
<file path=[Content_Types].xml><?xml version="1.0" encoding="utf-8"?>
<Types xmlns="http://schemas.openxmlformats.org/package/2006/content-types">
  <Default Extension="png" ContentType="image/png"/>
  <Default Extension="m4a" ContentType="audio/unknown"/>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gif" ContentType="image/gif"/>
  <Default Extension="mp4" ContentType="video/unknown"/>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3.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4.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5.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6.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7.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8.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90" r:id="rId2"/>
    <p:sldMasterId id="2147483737" r:id="rId3"/>
    <p:sldMasterId id="2147483760" r:id="rId4"/>
    <p:sldMasterId id="2147483773" r:id="rId5"/>
    <p:sldMasterId id="2147483807" r:id="rId6"/>
    <p:sldMasterId id="2147483837" r:id="rId7"/>
    <p:sldMasterId id="2147483850" r:id="rId8"/>
    <p:sldMasterId id="2147483884" r:id="rId9"/>
    <p:sldMasterId id="2147483907" r:id="rId10"/>
  </p:sldMasterIdLst>
  <p:notesMasterIdLst>
    <p:notesMasterId r:id="rId66"/>
  </p:notesMasterIdLst>
  <p:sldIdLst>
    <p:sldId id="284" r:id="rId11"/>
    <p:sldId id="6036" r:id="rId12"/>
    <p:sldId id="263" r:id="rId13"/>
    <p:sldId id="6039" r:id="rId14"/>
    <p:sldId id="277" r:id="rId15"/>
    <p:sldId id="262" r:id="rId16"/>
    <p:sldId id="6042" r:id="rId17"/>
    <p:sldId id="6040" r:id="rId18"/>
    <p:sldId id="6041" r:id="rId19"/>
    <p:sldId id="6043" r:id="rId20"/>
    <p:sldId id="6046" r:id="rId21"/>
    <p:sldId id="6047" r:id="rId22"/>
    <p:sldId id="6048" r:id="rId23"/>
    <p:sldId id="6049" r:id="rId24"/>
    <p:sldId id="6050" r:id="rId25"/>
    <p:sldId id="6051" r:id="rId26"/>
    <p:sldId id="6053" r:id="rId27"/>
    <p:sldId id="6052" r:id="rId28"/>
    <p:sldId id="6045" r:id="rId29"/>
    <p:sldId id="6054" r:id="rId30"/>
    <p:sldId id="6038" r:id="rId31"/>
    <p:sldId id="6074" r:id="rId32"/>
    <p:sldId id="6056" r:id="rId33"/>
    <p:sldId id="6075" r:id="rId34"/>
    <p:sldId id="6076" r:id="rId35"/>
    <p:sldId id="6077" r:id="rId36"/>
    <p:sldId id="6055" r:id="rId37"/>
    <p:sldId id="6057" r:id="rId38"/>
    <p:sldId id="6058" r:id="rId39"/>
    <p:sldId id="6059" r:id="rId40"/>
    <p:sldId id="6060" r:id="rId41"/>
    <p:sldId id="6061" r:id="rId42"/>
    <p:sldId id="6240" r:id="rId43"/>
    <p:sldId id="6247" r:id="rId44"/>
    <p:sldId id="6248" r:id="rId45"/>
    <p:sldId id="6255" r:id="rId46"/>
    <p:sldId id="6268" r:id="rId47"/>
    <p:sldId id="283" r:id="rId48"/>
    <p:sldId id="6251" r:id="rId49"/>
    <p:sldId id="6242" r:id="rId50"/>
    <p:sldId id="6269" r:id="rId51"/>
    <p:sldId id="6260" r:id="rId52"/>
    <p:sldId id="6261" r:id="rId53"/>
    <p:sldId id="6262" r:id="rId54"/>
    <p:sldId id="6267" r:id="rId55"/>
    <p:sldId id="6062" r:id="rId56"/>
    <p:sldId id="6064" r:id="rId57"/>
    <p:sldId id="6065" r:id="rId58"/>
    <p:sldId id="6066" r:id="rId59"/>
    <p:sldId id="6068" r:id="rId60"/>
    <p:sldId id="6069" r:id="rId61"/>
    <p:sldId id="6070" r:id="rId62"/>
    <p:sldId id="6270" r:id="rId63"/>
    <p:sldId id="6272" r:id="rId64"/>
    <p:sldId id="6063" r:id="rId65"/>
  </p:sldIdLst>
  <p:sldSz cx="9144000" cy="5143500" type="screen16x9"/>
  <p:notesSz cx="6858000" cy="9144000"/>
  <p:embeddedFontLst>
    <p:embeddedFont>
      <p:font typeface="Roboto" pitchFamily="2" charset="0"/>
      <p:regular r:id="rId67"/>
      <p:bold r:id="rId68"/>
      <p:italic r:id="rId69"/>
      <p:boldItalic r:id="rId70"/>
    </p:embeddedFont>
    <p:embeddedFont>
      <p:font typeface="Calibri Light" pitchFamily="34" charset="0"/>
      <p:regular r:id="rId71"/>
      <p:italic r:id="rId72"/>
    </p:embeddedFont>
    <p:embeddedFont>
      <p:font typeface="Tahoma" pitchFamily="34" charset="0"/>
      <p:regular r:id="rId73"/>
      <p:bold r:id="rId74"/>
    </p:embeddedFont>
    <p:embeddedFont>
      <p:font typeface="#9Slide03 Roboto Medium" pitchFamily="2" charset="0"/>
      <p:regular r:id="rId75"/>
    </p:embeddedFont>
    <p:embeddedFont>
      <p:font typeface="Staatliches" charset="0"/>
      <p:regular r:id="rId76"/>
    </p:embeddedFont>
    <p:embeddedFont>
      <p:font typeface="Lato Light" charset="0"/>
      <p:regular r:id="rId77"/>
      <p:bold r:id="rId78"/>
      <p:italic r:id="rId79"/>
      <p:boldItalic r:id="rId80"/>
    </p:embeddedFont>
    <p:embeddedFont>
      <p:font typeface="#9Slide05 Great Vibes" pitchFamily="2" charset="0"/>
      <p:regular r:id="rId81"/>
    </p:embeddedFont>
    <p:embeddedFont>
      <p:font typeface="Roboto Condensed" pitchFamily="2" charset="0"/>
      <p:regular r:id="rId82"/>
    </p:embeddedFont>
    <p:embeddedFont>
      <p:font typeface="Roboto Condensed Light" charset="0"/>
      <p:regular r:id="rId83"/>
      <p:italic r:id="rId84"/>
    </p:embeddedFont>
    <p:embeddedFont>
      <p:font typeface="#9Slide03 IcielUni Sans Heavy" pitchFamily="2" charset="0"/>
      <p:bold r:id="rId85"/>
    </p:embeddedFont>
    <p:embeddedFont>
      <p:font typeface="Oswald Regular" charset="0"/>
      <p:regular r:id="rId86"/>
    </p:embeddedFont>
    <p:embeddedFont>
      <p:font typeface="Dosis ExtraLight" charset="0"/>
      <p:regular r:id="rId87"/>
      <p:bold r:id="rId88"/>
    </p:embeddedFont>
    <p:embeddedFont>
      <p:font typeface="Barlow" charset="0"/>
      <p:regular r:id="rId89"/>
      <p:bold r:id="rId90"/>
      <p:italic r:id="rId91"/>
      <p:boldItalic r:id="rId92"/>
    </p:embeddedFont>
    <p:embeddedFont>
      <p:font typeface="Bangers" charset="0"/>
      <p:regular r:id="rId93"/>
    </p:embeddedFont>
    <p:embeddedFont>
      <p:font typeface="Calibri" pitchFamily="34" charset="0"/>
      <p:regular r:id="rId94"/>
      <p:bold r:id="rId95"/>
      <p:italic r:id="rId96"/>
      <p:boldItalic r:id="rId97"/>
    </p:embeddedFont>
    <p:embeddedFont>
      <p:font typeface="Patrick Hand" charset="0"/>
      <p:regular r:id="rId98"/>
    </p:embeddedFont>
    <p:embeddedFont>
      <p:font typeface="Rokkitt Regular" charset="0"/>
      <p:regular r:id="rId99"/>
      <p:bold r:id="rId100"/>
    </p:embeddedFont>
    <p:embeddedFont>
      <p:font typeface="Bebas Neue" charset="0"/>
      <p:regular r:id="rId101"/>
    </p:embeddedFont>
    <p:embeddedFont>
      <p:font typeface="Raleway" charset="0"/>
      <p:regular r:id="rId102"/>
      <p:bold r:id="rId103"/>
      <p:italic r:id="rId104"/>
      <p:boldItalic r:id="rId105"/>
    </p:embeddedFont>
    <p:embeddedFont>
      <p:font typeface="Barlow Light" charset="0"/>
      <p:regular r:id="rId106"/>
      <p:bold r:id="rId107"/>
      <p:italic r:id="rId108"/>
      <p:boldItalic r:id="rId109"/>
    </p:embeddedFont>
    <p:embeddedFont>
      <p:font typeface="Raleway Thin" charset="0"/>
      <p:regular r:id="rId110"/>
      <p:bold r:id="rId111"/>
      <p:italic r:id="rId112"/>
      <p:boldItalic r:id="rId113"/>
    </p:embeddedFont>
    <p:embeddedFont>
      <p:font typeface="Bahiana" charset="0"/>
      <p:regular r:id="rId114"/>
    </p:embeddedFont>
    <p:embeddedFont>
      <p:font typeface="Domine" charset="0"/>
      <p:regular r:id="rId115"/>
      <p:bold r:id="rId116"/>
    </p:embeddedFont>
    <p:embeddedFont>
      <p:font typeface="Hind" charset="0"/>
      <p:regular r:id="rId117"/>
      <p:bold r:id="rId118"/>
    </p:embeddedFont>
    <p:embeddedFont>
      <p:font typeface="Open Sans" charset="0"/>
      <p:regular r:id="rId119"/>
      <p:bold r:id="rId120"/>
      <p:italic r:id="rId121"/>
      <p:boldItalic r:id="rId122"/>
    </p:embeddedFont>
    <p:embeddedFont>
      <p:font typeface="#9Slide03 Roboto Condensed" pitchFamily="2" charset="0"/>
      <p:regular r:id="rId123"/>
    </p:embeddedFont>
    <p:embeddedFont>
      <p:font typeface="Dancing Script" charset="0"/>
      <p:regular r:id="rId124"/>
      <p:bold r:id="rId125"/>
    </p:embeddedFont>
    <p:embeddedFont>
      <p:font typeface="#9Slide03 IcielPanton Black" pitchFamily="2" charset="0"/>
      <p:bold r:id="rId126"/>
    </p:embeddedFont>
    <p:embeddedFont>
      <p:font typeface="C39HrP24DlTt"/>
      <p:regular r:id="rId127"/>
    </p:embeddedFont>
    <p:embeddedFont>
      <p:font typeface="#9Slide05 Braxton Regular" pitchFamily="66" charset="0"/>
      <p:regular r:id="rId128"/>
    </p:embeddedFont>
  </p:embeddedFontLst>
  <p:defaultTex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7F01"/>
    <a:srgbClr val="E4750A"/>
    <a:srgbClr val="FDFEFF"/>
    <a:srgbClr val="FFFBEF"/>
    <a:srgbClr val="FFCB2A"/>
    <a:srgbClr val="FFC135"/>
    <a:srgbClr val="011559"/>
    <a:srgbClr val="020629"/>
    <a:srgbClr val="011762"/>
    <a:srgbClr val="26451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98" d="100"/>
          <a:sy n="98" d="100"/>
        </p:scale>
        <p:origin x="-600" y="-10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117" Type="http://schemas.openxmlformats.org/officeDocument/2006/relationships/font" Target="fonts/font51.fntdata"/><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slide" Target="slides/slide53.xml"/><Relationship Id="rId68" Type="http://schemas.openxmlformats.org/officeDocument/2006/relationships/font" Target="fonts/font2.fntdata"/><Relationship Id="rId84" Type="http://schemas.openxmlformats.org/officeDocument/2006/relationships/font" Target="fonts/font18.fntdata"/><Relationship Id="rId89" Type="http://schemas.openxmlformats.org/officeDocument/2006/relationships/font" Target="fonts/font23.fntdata"/><Relationship Id="rId112" Type="http://schemas.openxmlformats.org/officeDocument/2006/relationships/font" Target="fonts/font46.fntdata"/><Relationship Id="rId16" Type="http://schemas.openxmlformats.org/officeDocument/2006/relationships/slide" Target="slides/slide6.xml"/><Relationship Id="rId107" Type="http://schemas.openxmlformats.org/officeDocument/2006/relationships/font" Target="fonts/font41.fntdata"/><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slide" Target="slides/slide48.xml"/><Relationship Id="rId74" Type="http://schemas.openxmlformats.org/officeDocument/2006/relationships/font" Target="fonts/font8.fntdata"/><Relationship Id="rId79" Type="http://schemas.openxmlformats.org/officeDocument/2006/relationships/font" Target="fonts/font13.fntdata"/><Relationship Id="rId102" Type="http://schemas.openxmlformats.org/officeDocument/2006/relationships/font" Target="fonts/font36.fntdata"/><Relationship Id="rId123" Type="http://schemas.openxmlformats.org/officeDocument/2006/relationships/font" Target="fonts/font57.fntdata"/><Relationship Id="rId128" Type="http://schemas.openxmlformats.org/officeDocument/2006/relationships/font" Target="fonts/font62.fntdata"/><Relationship Id="rId5" Type="http://schemas.openxmlformats.org/officeDocument/2006/relationships/slideMaster" Target="slideMasters/slideMaster5.xml"/><Relationship Id="rId90" Type="http://schemas.openxmlformats.org/officeDocument/2006/relationships/font" Target="fonts/font24.fntdata"/><Relationship Id="rId95" Type="http://schemas.openxmlformats.org/officeDocument/2006/relationships/font" Target="fonts/font29.fntdata"/><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slide" Target="slides/slide54.xml"/><Relationship Id="rId69" Type="http://schemas.openxmlformats.org/officeDocument/2006/relationships/font" Target="fonts/font3.fntdata"/><Relationship Id="rId77" Type="http://schemas.openxmlformats.org/officeDocument/2006/relationships/font" Target="fonts/font11.fntdata"/><Relationship Id="rId100" Type="http://schemas.openxmlformats.org/officeDocument/2006/relationships/font" Target="fonts/font34.fntdata"/><Relationship Id="rId105" Type="http://schemas.openxmlformats.org/officeDocument/2006/relationships/font" Target="fonts/font39.fntdata"/><Relationship Id="rId113" Type="http://schemas.openxmlformats.org/officeDocument/2006/relationships/font" Target="fonts/font47.fntdata"/><Relationship Id="rId118" Type="http://schemas.openxmlformats.org/officeDocument/2006/relationships/font" Target="fonts/font52.fntdata"/><Relationship Id="rId126" Type="http://schemas.openxmlformats.org/officeDocument/2006/relationships/font" Target="fonts/font60.fntdata"/><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font" Target="fonts/font6.fntdata"/><Relationship Id="rId80" Type="http://schemas.openxmlformats.org/officeDocument/2006/relationships/font" Target="fonts/font14.fntdata"/><Relationship Id="rId85" Type="http://schemas.openxmlformats.org/officeDocument/2006/relationships/font" Target="fonts/font19.fntdata"/><Relationship Id="rId93" Type="http://schemas.openxmlformats.org/officeDocument/2006/relationships/font" Target="fonts/font27.fntdata"/><Relationship Id="rId98" Type="http://schemas.openxmlformats.org/officeDocument/2006/relationships/font" Target="fonts/font32.fntdata"/><Relationship Id="rId121" Type="http://schemas.openxmlformats.org/officeDocument/2006/relationships/font" Target="fonts/font55.fntdata"/><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slide" Target="slides/slide49.xml"/><Relationship Id="rId67" Type="http://schemas.openxmlformats.org/officeDocument/2006/relationships/font" Target="fonts/font1.fntdata"/><Relationship Id="rId103" Type="http://schemas.openxmlformats.org/officeDocument/2006/relationships/font" Target="fonts/font37.fntdata"/><Relationship Id="rId108" Type="http://schemas.openxmlformats.org/officeDocument/2006/relationships/font" Target="fonts/font42.fntdata"/><Relationship Id="rId116" Type="http://schemas.openxmlformats.org/officeDocument/2006/relationships/font" Target="fonts/font50.fntdata"/><Relationship Id="rId124" Type="http://schemas.openxmlformats.org/officeDocument/2006/relationships/font" Target="fonts/font58.fntdata"/><Relationship Id="rId129" Type="http://schemas.openxmlformats.org/officeDocument/2006/relationships/presProps" Target="presProps.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slide" Target="slides/slide52.xml"/><Relationship Id="rId70" Type="http://schemas.openxmlformats.org/officeDocument/2006/relationships/font" Target="fonts/font4.fntdata"/><Relationship Id="rId75" Type="http://schemas.openxmlformats.org/officeDocument/2006/relationships/font" Target="fonts/font9.fntdata"/><Relationship Id="rId83" Type="http://schemas.openxmlformats.org/officeDocument/2006/relationships/font" Target="fonts/font17.fntdata"/><Relationship Id="rId88" Type="http://schemas.openxmlformats.org/officeDocument/2006/relationships/font" Target="fonts/font22.fntdata"/><Relationship Id="rId91" Type="http://schemas.openxmlformats.org/officeDocument/2006/relationships/font" Target="fonts/font25.fntdata"/><Relationship Id="rId96" Type="http://schemas.openxmlformats.org/officeDocument/2006/relationships/font" Target="fonts/font30.fntdata"/><Relationship Id="rId111" Type="http://schemas.openxmlformats.org/officeDocument/2006/relationships/font" Target="fonts/font45.fntdata"/><Relationship Id="rId13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6" Type="http://schemas.openxmlformats.org/officeDocument/2006/relationships/font" Target="fonts/font40.fntdata"/><Relationship Id="rId114" Type="http://schemas.openxmlformats.org/officeDocument/2006/relationships/font" Target="fonts/font48.fntdata"/><Relationship Id="rId119" Type="http://schemas.openxmlformats.org/officeDocument/2006/relationships/font" Target="fonts/font53.fntdata"/><Relationship Id="rId127" Type="http://schemas.openxmlformats.org/officeDocument/2006/relationships/font" Target="fonts/font61.fntdata"/><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slide" Target="slides/slide50.xml"/><Relationship Id="rId65" Type="http://schemas.openxmlformats.org/officeDocument/2006/relationships/slide" Target="slides/slide55.xml"/><Relationship Id="rId73" Type="http://schemas.openxmlformats.org/officeDocument/2006/relationships/font" Target="fonts/font7.fntdata"/><Relationship Id="rId78" Type="http://schemas.openxmlformats.org/officeDocument/2006/relationships/font" Target="fonts/font12.fntdata"/><Relationship Id="rId81" Type="http://schemas.openxmlformats.org/officeDocument/2006/relationships/font" Target="fonts/font15.fntdata"/><Relationship Id="rId86" Type="http://schemas.openxmlformats.org/officeDocument/2006/relationships/font" Target="fonts/font20.fntdata"/><Relationship Id="rId94" Type="http://schemas.openxmlformats.org/officeDocument/2006/relationships/font" Target="fonts/font28.fntdata"/><Relationship Id="rId99" Type="http://schemas.openxmlformats.org/officeDocument/2006/relationships/font" Target="fonts/font33.fntdata"/><Relationship Id="rId101" Type="http://schemas.openxmlformats.org/officeDocument/2006/relationships/font" Target="fonts/font35.fntdata"/><Relationship Id="rId122" Type="http://schemas.openxmlformats.org/officeDocument/2006/relationships/font" Target="fonts/font56.fntdata"/><Relationship Id="rId130"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109" Type="http://schemas.openxmlformats.org/officeDocument/2006/relationships/font" Target="fonts/font43.fntdata"/><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slide" Target="slides/slide45.xml"/><Relationship Id="rId76" Type="http://schemas.openxmlformats.org/officeDocument/2006/relationships/font" Target="fonts/font10.fntdata"/><Relationship Id="rId97" Type="http://schemas.openxmlformats.org/officeDocument/2006/relationships/font" Target="fonts/font31.fntdata"/><Relationship Id="rId104" Type="http://schemas.openxmlformats.org/officeDocument/2006/relationships/font" Target="fonts/font38.fntdata"/><Relationship Id="rId120" Type="http://schemas.openxmlformats.org/officeDocument/2006/relationships/font" Target="fonts/font54.fntdata"/><Relationship Id="rId125" Type="http://schemas.openxmlformats.org/officeDocument/2006/relationships/font" Target="fonts/font59.fntdata"/><Relationship Id="rId7" Type="http://schemas.openxmlformats.org/officeDocument/2006/relationships/slideMaster" Target="slideMasters/slideMaster7.xml"/><Relationship Id="rId71" Type="http://schemas.openxmlformats.org/officeDocument/2006/relationships/font" Target="fonts/font5.fntdata"/><Relationship Id="rId92" Type="http://schemas.openxmlformats.org/officeDocument/2006/relationships/font" Target="fonts/font26.fntdata"/><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notesMaster" Target="notesMasters/notesMaster1.xml"/><Relationship Id="rId87" Type="http://schemas.openxmlformats.org/officeDocument/2006/relationships/font" Target="fonts/font21.fntdata"/><Relationship Id="rId110" Type="http://schemas.openxmlformats.org/officeDocument/2006/relationships/font" Target="fonts/font44.fntdata"/><Relationship Id="rId115" Type="http://schemas.openxmlformats.org/officeDocument/2006/relationships/font" Target="fonts/font49.fntdata"/><Relationship Id="rId131" Type="http://schemas.openxmlformats.org/officeDocument/2006/relationships/theme" Target="theme/theme1.xml"/><Relationship Id="rId61" Type="http://schemas.openxmlformats.org/officeDocument/2006/relationships/slide" Target="slides/slide51.xml"/><Relationship Id="rId82" Type="http://schemas.openxmlformats.org/officeDocument/2006/relationships/font" Target="fonts/font1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40ED70-347C-4843-A660-D70E7ABD5F97}" type="datetimeFigureOut">
              <a:rPr lang="en-US" smtClean="0"/>
              <a:t>11/12/2021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4B72841-69E8-40D5-9093-AC7E89395A0E}" type="slidenum">
              <a:rPr lang="en-US" smtClean="0"/>
              <a:t>‹#›</a:t>
            </a:fld>
            <a:endParaRPr lang="en-US"/>
          </a:p>
        </p:txBody>
      </p:sp>
    </p:spTree>
    <p:extLst>
      <p:ext uri="{BB962C8B-B14F-4D97-AF65-F5344CB8AC3E}">
        <p14:creationId xmlns:p14="http://schemas.microsoft.com/office/powerpoint/2010/main" val="2779436936"/>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
        <p:cNvGrpSpPr/>
        <p:nvPr/>
      </p:nvGrpSpPr>
      <p:grpSpPr>
        <a:xfrm>
          <a:off x="0" y="0"/>
          <a:ext cx="0" cy="0"/>
          <a:chOff x="0" y="0"/>
          <a:chExt cx="0" cy="0"/>
        </a:xfrm>
      </p:grpSpPr>
      <p:sp>
        <p:nvSpPr>
          <p:cNvPr id="322" name="Google Shape;3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 name="Google Shape;3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69072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395126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28870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64803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79740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8"/>
        <p:cNvGrpSpPr/>
        <p:nvPr/>
      </p:nvGrpSpPr>
      <p:grpSpPr>
        <a:xfrm>
          <a:off x="0" y="0"/>
          <a:ext cx="0" cy="0"/>
          <a:chOff x="0" y="0"/>
          <a:chExt cx="0" cy="0"/>
        </a:xfrm>
      </p:grpSpPr>
      <p:sp>
        <p:nvSpPr>
          <p:cNvPr id="3109" name="Google Shape;3109;gdba7bdb489_0_1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0" name="Google Shape;3110;gdba7bdb489_0_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66579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58851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05720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625734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6366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329911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3587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710856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g643d697d24_0_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 name="Google Shape;126;g643d697d24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7"/>
        <p:cNvGrpSpPr/>
        <p:nvPr/>
      </p:nvGrpSpPr>
      <p:grpSpPr>
        <a:xfrm>
          <a:off x="0" y="0"/>
          <a:ext cx="0" cy="0"/>
          <a:chOff x="0" y="0"/>
          <a:chExt cx="0" cy="0"/>
        </a:xfrm>
      </p:grpSpPr>
      <p:sp>
        <p:nvSpPr>
          <p:cNvPr id="1868" name="Google Shape;1868;gb63a33390f_0_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9" name="Google Shape;1869;gb63a33390f_0_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063372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1"/>
        <p:cNvGrpSpPr/>
        <p:nvPr/>
      </p:nvGrpSpPr>
      <p:grpSpPr>
        <a:xfrm>
          <a:off x="0" y="0"/>
          <a:ext cx="0" cy="0"/>
          <a:chOff x="0" y="0"/>
          <a:chExt cx="0" cy="0"/>
        </a:xfrm>
      </p:grpSpPr>
      <p:sp>
        <p:nvSpPr>
          <p:cNvPr id="2212" name="Google Shape;2212;ge0482652f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3" name="Google Shape;2213;ge0482652f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7"/>
        <p:cNvGrpSpPr/>
        <p:nvPr/>
      </p:nvGrpSpPr>
      <p:grpSpPr>
        <a:xfrm>
          <a:off x="0" y="0"/>
          <a:ext cx="0" cy="0"/>
          <a:chOff x="0" y="0"/>
          <a:chExt cx="0" cy="0"/>
        </a:xfrm>
      </p:grpSpPr>
      <p:sp>
        <p:nvSpPr>
          <p:cNvPr id="1868" name="Google Shape;1868;gb63a33390f_0_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9" name="Google Shape;1869;gb63a33390f_0_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370870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578634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79675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13649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7"/>
        <p:cNvGrpSpPr/>
        <p:nvPr/>
      </p:nvGrpSpPr>
      <p:grpSpPr>
        <a:xfrm>
          <a:off x="0" y="0"/>
          <a:ext cx="0" cy="0"/>
          <a:chOff x="0" y="0"/>
          <a:chExt cx="0" cy="0"/>
        </a:xfrm>
      </p:grpSpPr>
      <p:sp>
        <p:nvSpPr>
          <p:cNvPr id="1868" name="Google Shape;1868;gb63a33390f_0_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9" name="Google Shape;1869;gb63a33390f_0_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2075533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7"/>
        <p:cNvGrpSpPr/>
        <p:nvPr/>
      </p:nvGrpSpPr>
      <p:grpSpPr>
        <a:xfrm>
          <a:off x="0" y="0"/>
          <a:ext cx="0" cy="0"/>
          <a:chOff x="0" y="0"/>
          <a:chExt cx="0" cy="0"/>
        </a:xfrm>
      </p:grpSpPr>
      <p:sp>
        <p:nvSpPr>
          <p:cNvPr id="1738" name="Google Shape;1738;gb63a33390f_0_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9" name="Google Shape;1739;gb63a33390f_0_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9"/>
        <p:cNvGrpSpPr/>
        <p:nvPr/>
      </p:nvGrpSpPr>
      <p:grpSpPr>
        <a:xfrm>
          <a:off x="0" y="0"/>
          <a:ext cx="0" cy="0"/>
          <a:chOff x="0" y="0"/>
          <a:chExt cx="0" cy="0"/>
        </a:xfrm>
      </p:grpSpPr>
      <p:sp>
        <p:nvSpPr>
          <p:cNvPr id="2030" name="Google Shape;2030;gb54ade37aa_0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1" name="Google Shape;2031;gb54ade37aa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48837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88688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62593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0149156d4_2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0149156d4_2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23338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5.xml"/><Relationship Id="rId4" Type="http://schemas.openxmlformats.org/officeDocument/2006/relationships/hyperlink" Target="https://www.freepik.com/" TargetMode="Externa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8.xml"/><Relationship Id="rId4" Type="http://schemas.openxmlformats.org/officeDocument/2006/relationships/hyperlink" Target="https://www.freepik.com/" TargetMode="Externa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9.xml"/><Relationship Id="rId4" Type="http://schemas.openxmlformats.org/officeDocument/2006/relationships/hyperlink" Target="http://bit.ly/2TtBDfr" TargetMode="Externa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0.xml"/><Relationship Id="rId4" Type="http://schemas.openxmlformats.org/officeDocument/2006/relationships/hyperlink" Target="https://www.freepik.com/" TargetMode="Externa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720000" y="2399550"/>
            <a:ext cx="4320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720000" y="1586525"/>
            <a:ext cx="14163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720000" y="3152275"/>
            <a:ext cx="2428500" cy="69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33123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98"/>
        <p:cNvGrpSpPr/>
        <p:nvPr/>
      </p:nvGrpSpPr>
      <p:grpSpPr>
        <a:xfrm>
          <a:off x="0" y="0"/>
          <a:ext cx="0" cy="0"/>
          <a:chOff x="0" y="0"/>
          <a:chExt cx="0" cy="0"/>
        </a:xfrm>
      </p:grpSpPr>
      <p:sp>
        <p:nvSpPr>
          <p:cNvPr id="199" name="Google Shape;199;p13"/>
          <p:cNvSpPr txBox="1">
            <a:spLocks noGrp="1"/>
          </p:cNvSpPr>
          <p:nvPr>
            <p:ph type="title"/>
          </p:nvPr>
        </p:nvSpPr>
        <p:spPr>
          <a:xfrm>
            <a:off x="713225" y="445025"/>
            <a:ext cx="32016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200" name="Google Shape;200;p13"/>
          <p:cNvSpPr txBox="1">
            <a:spLocks noGrp="1"/>
          </p:cNvSpPr>
          <p:nvPr>
            <p:ph type="title" idx="2"/>
          </p:nvPr>
        </p:nvSpPr>
        <p:spPr>
          <a:xfrm>
            <a:off x="538476"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 name="Google Shape;201;p13"/>
          <p:cNvSpPr txBox="1">
            <a:spLocks noGrp="1"/>
          </p:cNvSpPr>
          <p:nvPr>
            <p:ph type="subTitle" idx="1"/>
          </p:nvPr>
        </p:nvSpPr>
        <p:spPr>
          <a:xfrm>
            <a:off x="713225"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 name="Google Shape;202;p13"/>
          <p:cNvSpPr txBox="1">
            <a:spLocks noGrp="1"/>
          </p:cNvSpPr>
          <p:nvPr>
            <p:ph type="title" idx="3" hasCustomPrompt="1"/>
          </p:nvPr>
        </p:nvSpPr>
        <p:spPr>
          <a:xfrm>
            <a:off x="1334820"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3" name="Google Shape;203;p13"/>
          <p:cNvSpPr txBox="1">
            <a:spLocks noGrp="1"/>
          </p:cNvSpPr>
          <p:nvPr>
            <p:ph type="title" idx="4"/>
          </p:nvPr>
        </p:nvSpPr>
        <p:spPr>
          <a:xfrm>
            <a:off x="3216701"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4" name="Google Shape;204;p13"/>
          <p:cNvSpPr txBox="1">
            <a:spLocks noGrp="1"/>
          </p:cNvSpPr>
          <p:nvPr>
            <p:ph type="subTitle" idx="5"/>
          </p:nvPr>
        </p:nvSpPr>
        <p:spPr>
          <a:xfrm>
            <a:off x="3391500"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13"/>
          <p:cNvSpPr txBox="1">
            <a:spLocks noGrp="1"/>
          </p:cNvSpPr>
          <p:nvPr>
            <p:ph type="title" idx="6" hasCustomPrompt="1"/>
          </p:nvPr>
        </p:nvSpPr>
        <p:spPr>
          <a:xfrm>
            <a:off x="4013095"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6" name="Google Shape;206;p13"/>
          <p:cNvSpPr txBox="1">
            <a:spLocks noGrp="1"/>
          </p:cNvSpPr>
          <p:nvPr>
            <p:ph type="title" idx="7"/>
          </p:nvPr>
        </p:nvSpPr>
        <p:spPr>
          <a:xfrm>
            <a:off x="5895026"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7" name="Google Shape;207;p13"/>
          <p:cNvSpPr txBox="1">
            <a:spLocks noGrp="1"/>
          </p:cNvSpPr>
          <p:nvPr>
            <p:ph type="subTitle" idx="8"/>
          </p:nvPr>
        </p:nvSpPr>
        <p:spPr>
          <a:xfrm>
            <a:off x="6069775"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 name="Google Shape;208;p13"/>
          <p:cNvSpPr txBox="1">
            <a:spLocks noGrp="1"/>
          </p:cNvSpPr>
          <p:nvPr>
            <p:ph type="title" idx="9" hasCustomPrompt="1"/>
          </p:nvPr>
        </p:nvSpPr>
        <p:spPr>
          <a:xfrm>
            <a:off x="6691370"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9" name="Google Shape;209;p13"/>
          <p:cNvSpPr txBox="1">
            <a:spLocks noGrp="1"/>
          </p:cNvSpPr>
          <p:nvPr>
            <p:ph type="title" idx="13"/>
          </p:nvPr>
        </p:nvSpPr>
        <p:spPr>
          <a:xfrm>
            <a:off x="538476"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0" name="Google Shape;210;p13"/>
          <p:cNvSpPr txBox="1">
            <a:spLocks noGrp="1"/>
          </p:cNvSpPr>
          <p:nvPr>
            <p:ph type="subTitle" idx="14"/>
          </p:nvPr>
        </p:nvSpPr>
        <p:spPr>
          <a:xfrm>
            <a:off x="713225"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 name="Google Shape;211;p13"/>
          <p:cNvSpPr txBox="1">
            <a:spLocks noGrp="1"/>
          </p:cNvSpPr>
          <p:nvPr>
            <p:ph type="title" idx="15" hasCustomPrompt="1"/>
          </p:nvPr>
        </p:nvSpPr>
        <p:spPr>
          <a:xfrm>
            <a:off x="1334820"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12" name="Google Shape;212;p13"/>
          <p:cNvSpPr txBox="1">
            <a:spLocks noGrp="1"/>
          </p:cNvSpPr>
          <p:nvPr>
            <p:ph type="title" idx="16"/>
          </p:nvPr>
        </p:nvSpPr>
        <p:spPr>
          <a:xfrm>
            <a:off x="3216701"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3" name="Google Shape;213;p13"/>
          <p:cNvSpPr txBox="1">
            <a:spLocks noGrp="1"/>
          </p:cNvSpPr>
          <p:nvPr>
            <p:ph type="subTitle" idx="17"/>
          </p:nvPr>
        </p:nvSpPr>
        <p:spPr>
          <a:xfrm>
            <a:off x="3391500"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13"/>
          <p:cNvSpPr txBox="1">
            <a:spLocks noGrp="1"/>
          </p:cNvSpPr>
          <p:nvPr>
            <p:ph type="title" idx="18" hasCustomPrompt="1"/>
          </p:nvPr>
        </p:nvSpPr>
        <p:spPr>
          <a:xfrm>
            <a:off x="4013095"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15" name="Google Shape;215;p13"/>
          <p:cNvSpPr txBox="1">
            <a:spLocks noGrp="1"/>
          </p:cNvSpPr>
          <p:nvPr>
            <p:ph type="title" idx="19"/>
          </p:nvPr>
        </p:nvSpPr>
        <p:spPr>
          <a:xfrm>
            <a:off x="5895026"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6" name="Google Shape;216;p13"/>
          <p:cNvSpPr txBox="1">
            <a:spLocks noGrp="1"/>
          </p:cNvSpPr>
          <p:nvPr>
            <p:ph type="subTitle" idx="20"/>
          </p:nvPr>
        </p:nvSpPr>
        <p:spPr>
          <a:xfrm>
            <a:off x="6069775"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 name="Google Shape;217;p13"/>
          <p:cNvSpPr txBox="1">
            <a:spLocks noGrp="1"/>
          </p:cNvSpPr>
          <p:nvPr>
            <p:ph type="title" idx="21" hasCustomPrompt="1"/>
          </p:nvPr>
        </p:nvSpPr>
        <p:spPr>
          <a:xfrm>
            <a:off x="6691370"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Tree>
    <p:extLst>
      <p:ext uri="{BB962C8B-B14F-4D97-AF65-F5344CB8AC3E}">
        <p14:creationId xmlns:p14="http://schemas.microsoft.com/office/powerpoint/2010/main" val="185653707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lt1"/>
        </a:solidFill>
        <a:effectLst/>
      </p:bgPr>
    </p:bg>
    <p:spTree>
      <p:nvGrpSpPr>
        <p:cNvPr id="1" name="Shape 131"/>
        <p:cNvGrpSpPr/>
        <p:nvPr/>
      </p:nvGrpSpPr>
      <p:grpSpPr>
        <a:xfrm>
          <a:off x="0" y="0"/>
          <a:ext cx="0" cy="0"/>
          <a:chOff x="0" y="0"/>
          <a:chExt cx="0" cy="0"/>
        </a:xfrm>
      </p:grpSpPr>
      <p:sp>
        <p:nvSpPr>
          <p:cNvPr id="132" name="Google Shape;132;p7"/>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p:nvPr/>
        </p:nvSpPr>
        <p:spPr>
          <a:xfrm>
            <a:off x="0" y="3813750"/>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 name="Google Shape;134;p7"/>
          <p:cNvGrpSpPr/>
          <p:nvPr/>
        </p:nvGrpSpPr>
        <p:grpSpPr>
          <a:xfrm>
            <a:off x="174405" y="249131"/>
            <a:ext cx="8532152" cy="4699840"/>
            <a:chOff x="174405" y="249131"/>
            <a:chExt cx="8532152" cy="4699840"/>
          </a:xfrm>
        </p:grpSpPr>
        <p:sp>
          <p:nvSpPr>
            <p:cNvPr id="135" name="Google Shape;135;p7"/>
            <p:cNvSpPr/>
            <p:nvPr/>
          </p:nvSpPr>
          <p:spPr>
            <a:xfrm>
              <a:off x="8555624" y="48289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a:off x="7432500" y="4320073"/>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7"/>
            <p:cNvSpPr/>
            <p:nvPr/>
          </p:nvSpPr>
          <p:spPr>
            <a:xfrm>
              <a:off x="8162538" y="4342478"/>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7"/>
            <p:cNvSpPr/>
            <p:nvPr/>
          </p:nvSpPr>
          <p:spPr>
            <a:xfrm>
              <a:off x="7959055" y="459880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7"/>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7"/>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7"/>
            <p:cNvGrpSpPr/>
            <p:nvPr/>
          </p:nvGrpSpPr>
          <p:grpSpPr>
            <a:xfrm>
              <a:off x="288590" y="4327146"/>
              <a:ext cx="849263" cy="621826"/>
              <a:chOff x="873887" y="1204246"/>
              <a:chExt cx="163925" cy="120025"/>
            </a:xfrm>
          </p:grpSpPr>
          <p:sp>
            <p:nvSpPr>
              <p:cNvPr id="142" name="Google Shape;142;p7"/>
              <p:cNvSpPr/>
              <p:nvPr/>
            </p:nvSpPr>
            <p:spPr>
              <a:xfrm>
                <a:off x="873887" y="120424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7"/>
              <p:cNvSpPr/>
              <p:nvPr/>
            </p:nvSpPr>
            <p:spPr>
              <a:xfrm>
                <a:off x="878887" y="125282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7"/>
              <p:cNvSpPr/>
              <p:nvPr/>
            </p:nvSpPr>
            <p:spPr>
              <a:xfrm>
                <a:off x="974862" y="130777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7"/>
              <p:cNvSpPr/>
              <p:nvPr/>
            </p:nvSpPr>
            <p:spPr>
              <a:xfrm>
                <a:off x="1016062" y="123364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 name="Google Shape;146;p7"/>
          <p:cNvGrpSpPr/>
          <p:nvPr/>
        </p:nvGrpSpPr>
        <p:grpSpPr>
          <a:xfrm>
            <a:off x="-166003" y="7"/>
            <a:ext cx="9489289" cy="4774777"/>
            <a:chOff x="-150589" y="11357"/>
            <a:chExt cx="9489289" cy="4774777"/>
          </a:xfrm>
        </p:grpSpPr>
        <p:sp>
          <p:nvSpPr>
            <p:cNvPr id="147" name="Google Shape;147;p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7"/>
          <p:cNvSpPr/>
          <p:nvPr/>
        </p:nvSpPr>
        <p:spPr>
          <a:xfrm>
            <a:off x="5189911" y="50914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252080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58"/>
        <p:cNvGrpSpPr/>
        <p:nvPr/>
      </p:nvGrpSpPr>
      <p:grpSpPr>
        <a:xfrm>
          <a:off x="0" y="0"/>
          <a:ext cx="0" cy="0"/>
          <a:chOff x="0" y="0"/>
          <a:chExt cx="0" cy="0"/>
        </a:xfrm>
      </p:grpSpPr>
      <p:sp>
        <p:nvSpPr>
          <p:cNvPr id="159" name="Google Shape;159;p8"/>
          <p:cNvSpPr/>
          <p:nvPr/>
        </p:nvSpPr>
        <p:spPr>
          <a:xfrm rot="10800000" flipH="1">
            <a:off x="-126747" y="-80268"/>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3847604" y="456186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5672701" y="3068991"/>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rot="10800000" flipH="1">
            <a:off x="6934291" y="1370635"/>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rot="10800000" flipH="1">
            <a:off x="8769373" y="1144671"/>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10800000" flipH="1">
            <a:off x="1424974" y="238149"/>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10800000" flipH="1">
            <a:off x="-126741" y="4875800"/>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rot="10800000" flipH="1">
            <a:off x="-126741" y="137046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flipH="1">
            <a:off x="616596" y="4561858"/>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8"/>
          <p:cNvGrpSpPr/>
          <p:nvPr/>
        </p:nvGrpSpPr>
        <p:grpSpPr>
          <a:xfrm flipH="1">
            <a:off x="8004750" y="963881"/>
            <a:ext cx="413545" cy="210602"/>
            <a:chOff x="2997351" y="1193725"/>
            <a:chExt cx="413545" cy="210602"/>
          </a:xfrm>
        </p:grpSpPr>
        <p:sp>
          <p:nvSpPr>
            <p:cNvPr id="169" name="Google Shape;169;p8"/>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 name="Google Shape;171;p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2" name="Google Shape;172;p8"/>
          <p:cNvSpPr txBox="1">
            <a:spLocks noGrp="1"/>
          </p:cNvSpPr>
          <p:nvPr>
            <p:ph type="subTitle" idx="1"/>
          </p:nvPr>
        </p:nvSpPr>
        <p:spPr>
          <a:xfrm>
            <a:off x="1139250" y="1398925"/>
            <a:ext cx="6865500" cy="3205800"/>
          </a:xfrm>
          <a:prstGeom prst="rect">
            <a:avLst/>
          </a:prstGeom>
        </p:spPr>
        <p:txBody>
          <a:bodyPr spcFirstLastPara="1" wrap="square" lIns="91425" tIns="91425" rIns="91425" bIns="91425" anchor="ctr" anchorCtr="0">
            <a:noAutofit/>
          </a:bodyPr>
          <a:lstStyle>
            <a:lvl1pPr lvl="0" rtl="0">
              <a:lnSpc>
                <a:spcPct val="100000"/>
              </a:lnSpc>
              <a:spcBef>
                <a:spcPts val="1000"/>
              </a:spcBef>
              <a:spcAft>
                <a:spcPts val="0"/>
              </a:spcAft>
              <a:buClr>
                <a:schemeClr val="accent5"/>
              </a:buClr>
              <a:buSzPts val="1800"/>
              <a:buFont typeface="Domine"/>
              <a:buAutoNum type="arabicPeriod"/>
              <a:defRPr/>
            </a:lvl1pPr>
            <a:lvl2pPr lvl="1" algn="ctr" rtl="0">
              <a:lnSpc>
                <a:spcPct val="100000"/>
              </a:lnSpc>
              <a:spcBef>
                <a:spcPts val="160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375362055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73"/>
        <p:cNvGrpSpPr/>
        <p:nvPr/>
      </p:nvGrpSpPr>
      <p:grpSpPr>
        <a:xfrm>
          <a:off x="0" y="0"/>
          <a:ext cx="0" cy="0"/>
          <a:chOff x="0" y="0"/>
          <a:chExt cx="0" cy="0"/>
        </a:xfrm>
      </p:grpSpPr>
      <p:sp>
        <p:nvSpPr>
          <p:cNvPr id="174" name="Google Shape;174;p9"/>
          <p:cNvSpPr/>
          <p:nvPr/>
        </p:nvSpPr>
        <p:spPr>
          <a:xfrm rot="5400000">
            <a:off x="2542177" y="-1308273"/>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75" name="Google Shape;175;p9"/>
          <p:cNvSpPr/>
          <p:nvPr/>
        </p:nvSpPr>
        <p:spPr>
          <a:xfrm flipH="1">
            <a:off x="2266042" y="33528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9"/>
          <p:cNvSpPr/>
          <p:nvPr/>
        </p:nvSpPr>
        <p:spPr>
          <a:xfrm flipH="1">
            <a:off x="1570307" y="36039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9"/>
          <p:cNvSpPr/>
          <p:nvPr/>
        </p:nvSpPr>
        <p:spPr>
          <a:xfrm flipH="1">
            <a:off x="1144656" y="3778922"/>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9"/>
          <p:cNvSpPr/>
          <p:nvPr/>
        </p:nvSpPr>
        <p:spPr>
          <a:xfrm flipH="1">
            <a:off x="1781818" y="38602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9"/>
          <p:cNvSpPr/>
          <p:nvPr/>
        </p:nvSpPr>
        <p:spPr>
          <a:xfrm flipH="1">
            <a:off x="883253" y="451359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9"/>
          <p:cNvSpPr/>
          <p:nvPr/>
        </p:nvSpPr>
        <p:spPr>
          <a:xfrm flipH="1">
            <a:off x="724583" y="427055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 name="Google Shape;181;p9"/>
          <p:cNvGrpSpPr/>
          <p:nvPr/>
        </p:nvGrpSpPr>
        <p:grpSpPr>
          <a:xfrm flipH="1">
            <a:off x="7150080" y="972484"/>
            <a:ext cx="849263" cy="621826"/>
            <a:chOff x="998250" y="971075"/>
            <a:chExt cx="163925" cy="120025"/>
          </a:xfrm>
        </p:grpSpPr>
        <p:sp>
          <p:nvSpPr>
            <p:cNvPr id="182" name="Google Shape;182;p9"/>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9"/>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9"/>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9"/>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9"/>
          <p:cNvGrpSpPr/>
          <p:nvPr/>
        </p:nvGrpSpPr>
        <p:grpSpPr>
          <a:xfrm>
            <a:off x="-166003" y="7"/>
            <a:ext cx="9489289" cy="4774777"/>
            <a:chOff x="-150589" y="11357"/>
            <a:chExt cx="9489289" cy="4774777"/>
          </a:xfrm>
        </p:grpSpPr>
        <p:sp>
          <p:nvSpPr>
            <p:cNvPr id="187" name="Google Shape;187;p9"/>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9"/>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9"/>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9"/>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9"/>
          <p:cNvSpPr/>
          <p:nvPr/>
        </p:nvSpPr>
        <p:spPr>
          <a:xfrm>
            <a:off x="556717" y="80522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5220001" y="3990343"/>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txBox="1">
            <a:spLocks noGrp="1"/>
          </p:cNvSpPr>
          <p:nvPr>
            <p:ph type="title"/>
          </p:nvPr>
        </p:nvSpPr>
        <p:spPr>
          <a:xfrm>
            <a:off x="1144650" y="1307100"/>
            <a:ext cx="6854700" cy="2529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800"/>
              <a:buNone/>
              <a:defRPr sz="7200"/>
            </a:lvl1pPr>
            <a:lvl2pPr lvl="1" rtl="0">
              <a:spcBef>
                <a:spcPts val="0"/>
              </a:spcBef>
              <a:spcAft>
                <a:spcPts val="0"/>
              </a:spcAft>
              <a:buClr>
                <a:schemeClr val="accent2"/>
              </a:buClr>
              <a:buSzPts val="4800"/>
              <a:buNone/>
              <a:defRPr sz="4800">
                <a:solidFill>
                  <a:schemeClr val="accent2"/>
                </a:solidFill>
              </a:defRPr>
            </a:lvl2pPr>
            <a:lvl3pPr lvl="2" rtl="0">
              <a:spcBef>
                <a:spcPts val="0"/>
              </a:spcBef>
              <a:spcAft>
                <a:spcPts val="0"/>
              </a:spcAft>
              <a:buClr>
                <a:schemeClr val="accent2"/>
              </a:buClr>
              <a:buSzPts val="4800"/>
              <a:buNone/>
              <a:defRPr sz="4800">
                <a:solidFill>
                  <a:schemeClr val="accent2"/>
                </a:solidFill>
              </a:defRPr>
            </a:lvl3pPr>
            <a:lvl4pPr lvl="3" rtl="0">
              <a:spcBef>
                <a:spcPts val="0"/>
              </a:spcBef>
              <a:spcAft>
                <a:spcPts val="0"/>
              </a:spcAft>
              <a:buClr>
                <a:schemeClr val="accent2"/>
              </a:buClr>
              <a:buSzPts val="4800"/>
              <a:buNone/>
              <a:defRPr sz="4800">
                <a:solidFill>
                  <a:schemeClr val="accent2"/>
                </a:solidFill>
              </a:defRPr>
            </a:lvl4pPr>
            <a:lvl5pPr lvl="4" rtl="0">
              <a:spcBef>
                <a:spcPts val="0"/>
              </a:spcBef>
              <a:spcAft>
                <a:spcPts val="0"/>
              </a:spcAft>
              <a:buClr>
                <a:schemeClr val="accent2"/>
              </a:buClr>
              <a:buSzPts val="4800"/>
              <a:buNone/>
              <a:defRPr sz="4800">
                <a:solidFill>
                  <a:schemeClr val="accent2"/>
                </a:solidFill>
              </a:defRPr>
            </a:lvl5pPr>
            <a:lvl6pPr lvl="5" rtl="0">
              <a:spcBef>
                <a:spcPts val="0"/>
              </a:spcBef>
              <a:spcAft>
                <a:spcPts val="0"/>
              </a:spcAft>
              <a:buClr>
                <a:schemeClr val="accent2"/>
              </a:buClr>
              <a:buSzPts val="4800"/>
              <a:buNone/>
              <a:defRPr sz="4800">
                <a:solidFill>
                  <a:schemeClr val="accent2"/>
                </a:solidFill>
              </a:defRPr>
            </a:lvl6pPr>
            <a:lvl7pPr lvl="6" rtl="0">
              <a:spcBef>
                <a:spcPts val="0"/>
              </a:spcBef>
              <a:spcAft>
                <a:spcPts val="0"/>
              </a:spcAft>
              <a:buClr>
                <a:schemeClr val="accent2"/>
              </a:buClr>
              <a:buSzPts val="4800"/>
              <a:buNone/>
              <a:defRPr sz="4800">
                <a:solidFill>
                  <a:schemeClr val="accent2"/>
                </a:solidFill>
              </a:defRPr>
            </a:lvl7pPr>
            <a:lvl8pPr lvl="7" rtl="0">
              <a:spcBef>
                <a:spcPts val="0"/>
              </a:spcBef>
              <a:spcAft>
                <a:spcPts val="0"/>
              </a:spcAft>
              <a:buClr>
                <a:schemeClr val="accent2"/>
              </a:buClr>
              <a:buSzPts val="4800"/>
              <a:buNone/>
              <a:defRPr sz="4800">
                <a:solidFill>
                  <a:schemeClr val="accent2"/>
                </a:solidFill>
              </a:defRPr>
            </a:lvl8pPr>
            <a:lvl9pPr lvl="8" rtl="0">
              <a:spcBef>
                <a:spcPts val="0"/>
              </a:spcBef>
              <a:spcAft>
                <a:spcPts val="0"/>
              </a:spcAft>
              <a:buClr>
                <a:schemeClr val="accent2"/>
              </a:buClr>
              <a:buSzPts val="4800"/>
              <a:buNone/>
              <a:defRPr sz="4800">
                <a:solidFill>
                  <a:schemeClr val="accent2"/>
                </a:solidFill>
              </a:defRPr>
            </a:lvl9pPr>
          </a:lstStyle>
          <a:p>
            <a:endParaRPr/>
          </a:p>
        </p:txBody>
      </p:sp>
    </p:spTree>
    <p:extLst>
      <p:ext uri="{BB962C8B-B14F-4D97-AF65-F5344CB8AC3E}">
        <p14:creationId xmlns:p14="http://schemas.microsoft.com/office/powerpoint/2010/main" val="46934519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99"/>
        <p:cNvGrpSpPr/>
        <p:nvPr/>
      </p:nvGrpSpPr>
      <p:grpSpPr>
        <a:xfrm>
          <a:off x="0" y="0"/>
          <a:ext cx="0" cy="0"/>
          <a:chOff x="0" y="0"/>
          <a:chExt cx="0" cy="0"/>
        </a:xfrm>
      </p:grpSpPr>
      <p:sp>
        <p:nvSpPr>
          <p:cNvPr id="200" name="Google Shape;200;p10"/>
          <p:cNvSpPr/>
          <p:nvPr/>
        </p:nvSpPr>
        <p:spPr>
          <a:xfrm rot="5400000">
            <a:off x="2542177" y="-1308273"/>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0"/>
          <p:cNvSpPr txBox="1">
            <a:spLocks noGrp="1"/>
          </p:cNvSpPr>
          <p:nvPr>
            <p:ph type="title"/>
          </p:nvPr>
        </p:nvSpPr>
        <p:spPr>
          <a:xfrm>
            <a:off x="2126338" y="951450"/>
            <a:ext cx="4891200" cy="99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2" name="Google Shape;202;p10"/>
          <p:cNvSpPr txBox="1">
            <a:spLocks noGrp="1"/>
          </p:cNvSpPr>
          <p:nvPr>
            <p:ph type="subTitle" idx="1"/>
          </p:nvPr>
        </p:nvSpPr>
        <p:spPr>
          <a:xfrm>
            <a:off x="2126338" y="1947450"/>
            <a:ext cx="4891200" cy="2244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03" name="Google Shape;203;p10"/>
          <p:cNvGrpSpPr/>
          <p:nvPr/>
        </p:nvGrpSpPr>
        <p:grpSpPr>
          <a:xfrm>
            <a:off x="-256328" y="239957"/>
            <a:ext cx="9747428" cy="4774944"/>
            <a:chOff x="-256328" y="239957"/>
            <a:chExt cx="9747428" cy="4774944"/>
          </a:xfrm>
        </p:grpSpPr>
        <p:sp>
          <p:nvSpPr>
            <p:cNvPr id="204" name="Google Shape;204;p10"/>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0"/>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0"/>
            <p:cNvSpPr/>
            <p:nvPr/>
          </p:nvSpPr>
          <p:spPr>
            <a:xfrm>
              <a:off x="4291185" y="2399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0"/>
            <p:cNvSpPr/>
            <p:nvPr/>
          </p:nvSpPr>
          <p:spPr>
            <a:xfrm>
              <a:off x="-2563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0"/>
            <p:cNvSpPr/>
            <p:nvPr/>
          </p:nvSpPr>
          <p:spPr>
            <a:xfrm rot="10800000" flipH="1">
              <a:off x="86519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0"/>
            <p:cNvSpPr/>
            <p:nvPr/>
          </p:nvSpPr>
          <p:spPr>
            <a:xfrm rot="10800000" flipH="1">
              <a:off x="-15059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0"/>
            <p:cNvSpPr/>
            <p:nvPr/>
          </p:nvSpPr>
          <p:spPr>
            <a:xfrm rot="10800000" flipH="1">
              <a:off x="88231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0"/>
            <p:cNvSpPr/>
            <p:nvPr/>
          </p:nvSpPr>
          <p:spPr>
            <a:xfrm rot="10800000" flipH="1">
              <a:off x="754779" y="49689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0"/>
            <p:cNvSpPr/>
            <p:nvPr/>
          </p:nvSpPr>
          <p:spPr>
            <a:xfrm rot="10800000" flipH="1">
              <a:off x="6767428" y="4968757"/>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10"/>
          <p:cNvGrpSpPr/>
          <p:nvPr/>
        </p:nvGrpSpPr>
        <p:grpSpPr>
          <a:xfrm>
            <a:off x="713231" y="239961"/>
            <a:ext cx="1542928" cy="1129723"/>
            <a:chOff x="998250" y="971075"/>
            <a:chExt cx="163925" cy="120025"/>
          </a:xfrm>
        </p:grpSpPr>
        <p:sp>
          <p:nvSpPr>
            <p:cNvPr id="215" name="Google Shape;215;p10"/>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0"/>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0"/>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0"/>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10"/>
          <p:cNvSpPr/>
          <p:nvPr/>
        </p:nvSpPr>
        <p:spPr>
          <a:xfrm>
            <a:off x="7819773" y="755755"/>
            <a:ext cx="213191" cy="155305"/>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0"/>
          <p:cNvSpPr/>
          <p:nvPr/>
        </p:nvSpPr>
        <p:spPr>
          <a:xfrm>
            <a:off x="7110164" y="1038211"/>
            <a:ext cx="204720" cy="98124"/>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767219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1"/>
        <p:cNvGrpSpPr/>
        <p:nvPr/>
      </p:nvGrpSpPr>
      <p:grpSpPr>
        <a:xfrm>
          <a:off x="0" y="0"/>
          <a:ext cx="0" cy="0"/>
          <a:chOff x="0" y="0"/>
          <a:chExt cx="0" cy="0"/>
        </a:xfrm>
      </p:grpSpPr>
      <p:sp>
        <p:nvSpPr>
          <p:cNvPr id="222" name="Google Shape;222;p11"/>
          <p:cNvSpPr txBox="1">
            <a:spLocks noGrp="1"/>
          </p:cNvSpPr>
          <p:nvPr>
            <p:ph type="title"/>
          </p:nvPr>
        </p:nvSpPr>
        <p:spPr>
          <a:xfrm>
            <a:off x="819356" y="4078150"/>
            <a:ext cx="7505400" cy="81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9436486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223"/>
        <p:cNvGrpSpPr/>
        <p:nvPr/>
      </p:nvGrpSpPr>
      <p:grpSpPr>
        <a:xfrm>
          <a:off x="0" y="0"/>
          <a:ext cx="0" cy="0"/>
          <a:chOff x="0" y="0"/>
          <a:chExt cx="0" cy="0"/>
        </a:xfrm>
      </p:grpSpPr>
      <p:sp>
        <p:nvSpPr>
          <p:cNvPr id="224" name="Google Shape;224;p12"/>
          <p:cNvSpPr/>
          <p:nvPr/>
        </p:nvSpPr>
        <p:spPr>
          <a:xfrm rot="5400000">
            <a:off x="2542177" y="-1308273"/>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 name="Google Shape;225;p12"/>
          <p:cNvSpPr/>
          <p:nvPr/>
        </p:nvSpPr>
        <p:spPr>
          <a:xfrm flipH="1">
            <a:off x="713503" y="1587275"/>
            <a:ext cx="7730272" cy="300594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2"/>
          <p:cNvSpPr/>
          <p:nvPr/>
        </p:nvSpPr>
        <p:spPr>
          <a:xfrm flipH="1">
            <a:off x="2239567" y="3364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2"/>
          <p:cNvSpPr/>
          <p:nvPr/>
        </p:nvSpPr>
        <p:spPr>
          <a:xfrm flipH="1">
            <a:off x="1543832" y="3615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2"/>
          <p:cNvSpPr/>
          <p:nvPr/>
        </p:nvSpPr>
        <p:spPr>
          <a:xfrm flipH="1">
            <a:off x="1118181" y="3790222"/>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2"/>
          <p:cNvSpPr/>
          <p:nvPr/>
        </p:nvSpPr>
        <p:spPr>
          <a:xfrm flipH="1">
            <a:off x="1755343" y="3871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2"/>
          <p:cNvSpPr/>
          <p:nvPr/>
        </p:nvSpPr>
        <p:spPr>
          <a:xfrm flipH="1">
            <a:off x="6501215" y="12568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2"/>
          <p:cNvSpPr/>
          <p:nvPr/>
        </p:nvSpPr>
        <p:spPr>
          <a:xfrm flipH="1">
            <a:off x="7481412" y="3212556"/>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2"/>
          <p:cNvSpPr/>
          <p:nvPr/>
        </p:nvSpPr>
        <p:spPr>
          <a:xfrm flipH="1">
            <a:off x="2397884" y="979625"/>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12"/>
          <p:cNvGrpSpPr/>
          <p:nvPr/>
        </p:nvGrpSpPr>
        <p:grpSpPr>
          <a:xfrm flipH="1">
            <a:off x="6855955" y="1342059"/>
            <a:ext cx="849263" cy="621826"/>
            <a:chOff x="998250" y="971075"/>
            <a:chExt cx="163925" cy="120025"/>
          </a:xfrm>
        </p:grpSpPr>
        <p:sp>
          <p:nvSpPr>
            <p:cNvPr id="234" name="Google Shape;234;p12"/>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2"/>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2"/>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2"/>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12"/>
          <p:cNvGrpSpPr/>
          <p:nvPr/>
        </p:nvGrpSpPr>
        <p:grpSpPr>
          <a:xfrm>
            <a:off x="-172691" y="7"/>
            <a:ext cx="9489289" cy="4774777"/>
            <a:chOff x="-150589" y="11357"/>
            <a:chExt cx="9489289" cy="4774777"/>
          </a:xfrm>
        </p:grpSpPr>
        <p:sp>
          <p:nvSpPr>
            <p:cNvPr id="239" name="Google Shape;239;p1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2"/>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248;p12"/>
          <p:cNvSpPr/>
          <p:nvPr/>
        </p:nvSpPr>
        <p:spPr>
          <a:xfrm>
            <a:off x="6285117" y="35186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2"/>
          <p:cNvSpPr/>
          <p:nvPr/>
        </p:nvSpPr>
        <p:spPr>
          <a:xfrm>
            <a:off x="-490099" y="7613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2"/>
          <p:cNvSpPr txBox="1">
            <a:spLocks noGrp="1"/>
          </p:cNvSpPr>
          <p:nvPr>
            <p:ph type="title" hasCustomPrompt="1"/>
          </p:nvPr>
        </p:nvSpPr>
        <p:spPr>
          <a:xfrm>
            <a:off x="2642700" y="1459475"/>
            <a:ext cx="3858600" cy="15111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9600"/>
              <a:buNone/>
              <a:defRPr sz="9600"/>
            </a:lvl1pPr>
            <a:lvl2pPr lvl="1" algn="ctr">
              <a:spcBef>
                <a:spcPts val="0"/>
              </a:spcBef>
              <a:spcAft>
                <a:spcPts val="0"/>
              </a:spcAft>
              <a:buClr>
                <a:schemeClr val="accent2"/>
              </a:buClr>
              <a:buSzPts val="9600"/>
              <a:buNone/>
              <a:defRPr sz="9600">
                <a:solidFill>
                  <a:schemeClr val="accent2"/>
                </a:solidFill>
              </a:defRPr>
            </a:lvl2pPr>
            <a:lvl3pPr lvl="2" algn="ctr">
              <a:spcBef>
                <a:spcPts val="0"/>
              </a:spcBef>
              <a:spcAft>
                <a:spcPts val="0"/>
              </a:spcAft>
              <a:buClr>
                <a:schemeClr val="accent2"/>
              </a:buClr>
              <a:buSzPts val="9600"/>
              <a:buNone/>
              <a:defRPr sz="9600">
                <a:solidFill>
                  <a:schemeClr val="accent2"/>
                </a:solidFill>
              </a:defRPr>
            </a:lvl3pPr>
            <a:lvl4pPr lvl="3" algn="ctr">
              <a:spcBef>
                <a:spcPts val="0"/>
              </a:spcBef>
              <a:spcAft>
                <a:spcPts val="0"/>
              </a:spcAft>
              <a:buClr>
                <a:schemeClr val="accent2"/>
              </a:buClr>
              <a:buSzPts val="9600"/>
              <a:buNone/>
              <a:defRPr sz="9600">
                <a:solidFill>
                  <a:schemeClr val="accent2"/>
                </a:solidFill>
              </a:defRPr>
            </a:lvl4pPr>
            <a:lvl5pPr lvl="4" algn="ctr">
              <a:spcBef>
                <a:spcPts val="0"/>
              </a:spcBef>
              <a:spcAft>
                <a:spcPts val="0"/>
              </a:spcAft>
              <a:buClr>
                <a:schemeClr val="accent2"/>
              </a:buClr>
              <a:buSzPts val="9600"/>
              <a:buNone/>
              <a:defRPr sz="9600">
                <a:solidFill>
                  <a:schemeClr val="accent2"/>
                </a:solidFill>
              </a:defRPr>
            </a:lvl5pPr>
            <a:lvl6pPr lvl="5" algn="ctr">
              <a:spcBef>
                <a:spcPts val="0"/>
              </a:spcBef>
              <a:spcAft>
                <a:spcPts val="0"/>
              </a:spcAft>
              <a:buClr>
                <a:schemeClr val="accent2"/>
              </a:buClr>
              <a:buSzPts val="9600"/>
              <a:buNone/>
              <a:defRPr sz="9600">
                <a:solidFill>
                  <a:schemeClr val="accent2"/>
                </a:solidFill>
              </a:defRPr>
            </a:lvl6pPr>
            <a:lvl7pPr lvl="6" algn="ctr">
              <a:spcBef>
                <a:spcPts val="0"/>
              </a:spcBef>
              <a:spcAft>
                <a:spcPts val="0"/>
              </a:spcAft>
              <a:buClr>
                <a:schemeClr val="accent2"/>
              </a:buClr>
              <a:buSzPts val="9600"/>
              <a:buNone/>
              <a:defRPr sz="9600">
                <a:solidFill>
                  <a:schemeClr val="accent2"/>
                </a:solidFill>
              </a:defRPr>
            </a:lvl7pPr>
            <a:lvl8pPr lvl="7" algn="ctr">
              <a:spcBef>
                <a:spcPts val="0"/>
              </a:spcBef>
              <a:spcAft>
                <a:spcPts val="0"/>
              </a:spcAft>
              <a:buClr>
                <a:schemeClr val="accent2"/>
              </a:buClr>
              <a:buSzPts val="9600"/>
              <a:buNone/>
              <a:defRPr sz="9600">
                <a:solidFill>
                  <a:schemeClr val="accent2"/>
                </a:solidFill>
              </a:defRPr>
            </a:lvl8pPr>
            <a:lvl9pPr lvl="8" algn="ctr">
              <a:spcBef>
                <a:spcPts val="0"/>
              </a:spcBef>
              <a:spcAft>
                <a:spcPts val="0"/>
              </a:spcAft>
              <a:buClr>
                <a:schemeClr val="accent2"/>
              </a:buClr>
              <a:buSzPts val="9600"/>
              <a:buNone/>
              <a:defRPr sz="9600">
                <a:solidFill>
                  <a:schemeClr val="accent2"/>
                </a:solidFill>
              </a:defRPr>
            </a:lvl9pPr>
          </a:lstStyle>
          <a:p>
            <a:r>
              <a:t>xx%</a:t>
            </a:r>
          </a:p>
        </p:txBody>
      </p:sp>
      <p:sp>
        <p:nvSpPr>
          <p:cNvPr id="251" name="Google Shape;251;p12"/>
          <p:cNvSpPr txBox="1">
            <a:spLocks noGrp="1"/>
          </p:cNvSpPr>
          <p:nvPr>
            <p:ph type="subTitle" idx="1"/>
          </p:nvPr>
        </p:nvSpPr>
        <p:spPr>
          <a:xfrm>
            <a:off x="2981275" y="2970625"/>
            <a:ext cx="31815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None/>
              <a:defRPr sz="1600"/>
            </a:lvl1pPr>
            <a:lvl2pPr lvl="1" algn="ctr" rtl="0">
              <a:lnSpc>
                <a:spcPct val="100000"/>
              </a:lnSpc>
              <a:spcBef>
                <a:spcPts val="0"/>
              </a:spcBef>
              <a:spcAft>
                <a:spcPts val="0"/>
              </a:spcAft>
              <a:buClr>
                <a:schemeClr val="accent2"/>
              </a:buClr>
              <a:buSzPts val="1600"/>
              <a:buNone/>
              <a:defRPr sz="1600">
                <a:solidFill>
                  <a:schemeClr val="accent2"/>
                </a:solidFill>
              </a:defRPr>
            </a:lvl2pPr>
            <a:lvl3pPr lvl="2" algn="ctr" rtl="0">
              <a:lnSpc>
                <a:spcPct val="100000"/>
              </a:lnSpc>
              <a:spcBef>
                <a:spcPts val="1600"/>
              </a:spcBef>
              <a:spcAft>
                <a:spcPts val="0"/>
              </a:spcAft>
              <a:buClr>
                <a:schemeClr val="accent2"/>
              </a:buClr>
              <a:buSzPts val="1600"/>
              <a:buNone/>
              <a:defRPr sz="1600">
                <a:solidFill>
                  <a:schemeClr val="accent2"/>
                </a:solidFill>
              </a:defRPr>
            </a:lvl3pPr>
            <a:lvl4pPr lvl="3" algn="ctr" rtl="0">
              <a:lnSpc>
                <a:spcPct val="100000"/>
              </a:lnSpc>
              <a:spcBef>
                <a:spcPts val="1600"/>
              </a:spcBef>
              <a:spcAft>
                <a:spcPts val="0"/>
              </a:spcAft>
              <a:buClr>
                <a:schemeClr val="accent2"/>
              </a:buClr>
              <a:buSzPts val="1600"/>
              <a:buNone/>
              <a:defRPr sz="1600">
                <a:solidFill>
                  <a:schemeClr val="accent2"/>
                </a:solidFill>
              </a:defRPr>
            </a:lvl4pPr>
            <a:lvl5pPr lvl="4" algn="ctr" rtl="0">
              <a:lnSpc>
                <a:spcPct val="100000"/>
              </a:lnSpc>
              <a:spcBef>
                <a:spcPts val="1600"/>
              </a:spcBef>
              <a:spcAft>
                <a:spcPts val="0"/>
              </a:spcAft>
              <a:buClr>
                <a:schemeClr val="accent2"/>
              </a:buClr>
              <a:buSzPts val="1600"/>
              <a:buNone/>
              <a:defRPr sz="1600">
                <a:solidFill>
                  <a:schemeClr val="accent2"/>
                </a:solidFill>
              </a:defRPr>
            </a:lvl5pPr>
            <a:lvl6pPr lvl="5" algn="ctr" rtl="0">
              <a:lnSpc>
                <a:spcPct val="100000"/>
              </a:lnSpc>
              <a:spcBef>
                <a:spcPts val="1600"/>
              </a:spcBef>
              <a:spcAft>
                <a:spcPts val="0"/>
              </a:spcAft>
              <a:buClr>
                <a:schemeClr val="accent2"/>
              </a:buClr>
              <a:buSzPts val="1600"/>
              <a:buNone/>
              <a:defRPr sz="1600">
                <a:solidFill>
                  <a:schemeClr val="accent2"/>
                </a:solidFill>
              </a:defRPr>
            </a:lvl6pPr>
            <a:lvl7pPr lvl="6" algn="ctr" rtl="0">
              <a:lnSpc>
                <a:spcPct val="100000"/>
              </a:lnSpc>
              <a:spcBef>
                <a:spcPts val="1600"/>
              </a:spcBef>
              <a:spcAft>
                <a:spcPts val="0"/>
              </a:spcAft>
              <a:buClr>
                <a:schemeClr val="accent2"/>
              </a:buClr>
              <a:buSzPts val="1600"/>
              <a:buNone/>
              <a:defRPr sz="1600">
                <a:solidFill>
                  <a:schemeClr val="accent2"/>
                </a:solidFill>
              </a:defRPr>
            </a:lvl7pPr>
            <a:lvl8pPr lvl="7" algn="ctr" rtl="0">
              <a:lnSpc>
                <a:spcPct val="100000"/>
              </a:lnSpc>
              <a:spcBef>
                <a:spcPts val="1600"/>
              </a:spcBef>
              <a:spcAft>
                <a:spcPts val="0"/>
              </a:spcAft>
              <a:buClr>
                <a:schemeClr val="accent2"/>
              </a:buClr>
              <a:buSzPts val="1600"/>
              <a:buNone/>
              <a:defRPr sz="1600">
                <a:solidFill>
                  <a:schemeClr val="accent2"/>
                </a:solidFill>
              </a:defRPr>
            </a:lvl8pPr>
            <a:lvl9pPr lvl="8" algn="ctr" rtl="0">
              <a:lnSpc>
                <a:spcPct val="100000"/>
              </a:lnSpc>
              <a:spcBef>
                <a:spcPts val="1600"/>
              </a:spcBef>
              <a:spcAft>
                <a:spcPts val="1600"/>
              </a:spcAft>
              <a:buClr>
                <a:schemeClr val="accent2"/>
              </a:buClr>
              <a:buSzPts val="1600"/>
              <a:buNone/>
              <a:defRPr sz="1600">
                <a:solidFill>
                  <a:schemeClr val="accent2"/>
                </a:solidFill>
              </a:defRPr>
            </a:lvl9pPr>
          </a:lstStyle>
          <a:p>
            <a:endParaRPr/>
          </a:p>
        </p:txBody>
      </p:sp>
    </p:spTree>
    <p:extLst>
      <p:ext uri="{BB962C8B-B14F-4D97-AF65-F5344CB8AC3E}">
        <p14:creationId xmlns:p14="http://schemas.microsoft.com/office/powerpoint/2010/main" val="379566021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52"/>
        <p:cNvGrpSpPr/>
        <p:nvPr/>
      </p:nvGrpSpPr>
      <p:grpSpPr>
        <a:xfrm>
          <a:off x="0" y="0"/>
          <a:ext cx="0" cy="0"/>
          <a:chOff x="0" y="0"/>
          <a:chExt cx="0" cy="0"/>
        </a:xfrm>
      </p:grpSpPr>
    </p:spTree>
    <p:extLst>
      <p:ext uri="{BB962C8B-B14F-4D97-AF65-F5344CB8AC3E}">
        <p14:creationId xmlns:p14="http://schemas.microsoft.com/office/powerpoint/2010/main" val="17397983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253"/>
        <p:cNvGrpSpPr/>
        <p:nvPr/>
      </p:nvGrpSpPr>
      <p:grpSpPr>
        <a:xfrm>
          <a:off x="0" y="0"/>
          <a:ext cx="0" cy="0"/>
          <a:chOff x="0" y="0"/>
          <a:chExt cx="0" cy="0"/>
        </a:xfrm>
      </p:grpSpPr>
      <p:sp>
        <p:nvSpPr>
          <p:cNvPr id="254" name="Google Shape;254;p14"/>
          <p:cNvSpPr/>
          <p:nvPr/>
        </p:nvSpPr>
        <p:spPr>
          <a:xfrm>
            <a:off x="-118654" y="782451"/>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4"/>
          <p:cNvSpPr/>
          <p:nvPr/>
        </p:nvSpPr>
        <p:spPr>
          <a:xfrm>
            <a:off x="-215987" y="3309200"/>
            <a:ext cx="2715067" cy="2283336"/>
          </a:xfrm>
          <a:custGeom>
            <a:avLst/>
            <a:gdLst/>
            <a:ahLst/>
            <a:cxnLst/>
            <a:rect l="l" t="t" r="r" b="b"/>
            <a:pathLst>
              <a:path w="72751" h="66555" extrusionOk="0">
                <a:moveTo>
                  <a:pt x="23953" y="0"/>
                </a:moveTo>
                <a:lnTo>
                  <a:pt x="11090" y="4001"/>
                </a:lnTo>
                <a:lnTo>
                  <a:pt x="3098" y="15972"/>
                </a:lnTo>
                <a:lnTo>
                  <a:pt x="1324" y="25297"/>
                </a:lnTo>
                <a:lnTo>
                  <a:pt x="1" y="55907"/>
                </a:lnTo>
                <a:lnTo>
                  <a:pt x="34160" y="66554"/>
                </a:lnTo>
                <a:lnTo>
                  <a:pt x="72751" y="62113"/>
                </a:lnTo>
                <a:cubicBezTo>
                  <a:pt x="72751" y="62113"/>
                  <a:pt x="69642" y="58563"/>
                  <a:pt x="68309" y="56789"/>
                </a:cubicBezTo>
                <a:cubicBezTo>
                  <a:pt x="67962" y="54846"/>
                  <a:pt x="67521" y="52924"/>
                  <a:pt x="66975" y="51024"/>
                </a:cubicBezTo>
                <a:cubicBezTo>
                  <a:pt x="66975" y="51024"/>
                  <a:pt x="65201" y="48808"/>
                  <a:pt x="61210" y="47033"/>
                </a:cubicBezTo>
                <a:lnTo>
                  <a:pt x="54563" y="50583"/>
                </a:lnTo>
                <a:cubicBezTo>
                  <a:pt x="54563" y="50583"/>
                  <a:pt x="51455" y="46582"/>
                  <a:pt x="50132" y="39042"/>
                </a:cubicBezTo>
                <a:cubicBezTo>
                  <a:pt x="50132" y="39042"/>
                  <a:pt x="49239" y="37268"/>
                  <a:pt x="46131" y="36827"/>
                </a:cubicBezTo>
                <a:cubicBezTo>
                  <a:pt x="46131" y="36827"/>
                  <a:pt x="42141" y="36827"/>
                  <a:pt x="38150" y="35944"/>
                </a:cubicBezTo>
                <a:lnTo>
                  <a:pt x="36376" y="25738"/>
                </a:lnTo>
                <a:lnTo>
                  <a:pt x="33267" y="7991"/>
                </a:lnTo>
                <a:lnTo>
                  <a:pt x="239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4"/>
          <p:cNvSpPr/>
          <p:nvPr/>
        </p:nvSpPr>
        <p:spPr>
          <a:xfrm rot="335208">
            <a:off x="6390147" y="3145084"/>
            <a:ext cx="2866637" cy="2611557"/>
          </a:xfrm>
          <a:custGeom>
            <a:avLst/>
            <a:gdLst/>
            <a:ahLst/>
            <a:cxnLst/>
            <a:rect l="l" t="t" r="r" b="b"/>
            <a:pathLst>
              <a:path w="83556" h="76121" extrusionOk="0">
                <a:moveTo>
                  <a:pt x="66912" y="0"/>
                </a:moveTo>
                <a:lnTo>
                  <a:pt x="58774" y="1418"/>
                </a:lnTo>
                <a:lnTo>
                  <a:pt x="51686" y="14166"/>
                </a:lnTo>
                <a:lnTo>
                  <a:pt x="51329" y="25843"/>
                </a:lnTo>
                <a:lnTo>
                  <a:pt x="47443" y="29392"/>
                </a:lnTo>
                <a:lnTo>
                  <a:pt x="37877" y="34348"/>
                </a:lnTo>
                <a:lnTo>
                  <a:pt x="35756" y="43200"/>
                </a:lnTo>
                <a:lnTo>
                  <a:pt x="26546" y="47443"/>
                </a:lnTo>
                <a:lnTo>
                  <a:pt x="19826" y="40355"/>
                </a:lnTo>
                <a:lnTo>
                  <a:pt x="9556" y="45668"/>
                </a:lnTo>
                <a:lnTo>
                  <a:pt x="8852" y="52756"/>
                </a:lnTo>
                <a:lnTo>
                  <a:pt x="0" y="58773"/>
                </a:lnTo>
                <a:lnTo>
                  <a:pt x="5671" y="76121"/>
                </a:lnTo>
                <a:lnTo>
                  <a:pt x="83556" y="66911"/>
                </a:lnTo>
                <a:lnTo>
                  <a:pt x="78242" y="1775"/>
                </a:lnTo>
                <a:lnTo>
                  <a:pt x="72572" y="714"/>
                </a:lnTo>
                <a:lnTo>
                  <a:pt x="669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4"/>
          <p:cNvSpPr/>
          <p:nvPr/>
        </p:nvSpPr>
        <p:spPr>
          <a:xfrm>
            <a:off x="-3675" y="4178376"/>
            <a:ext cx="9144036" cy="1819892"/>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4"/>
          <p:cNvSpPr/>
          <p:nvPr/>
        </p:nvSpPr>
        <p:spPr>
          <a:xfrm flipH="1">
            <a:off x="7413061" y="3749884"/>
            <a:ext cx="1828288" cy="1530003"/>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4"/>
          <p:cNvSpPr/>
          <p:nvPr/>
        </p:nvSpPr>
        <p:spPr>
          <a:xfrm>
            <a:off x="-3675" y="4730302"/>
            <a:ext cx="9144042" cy="1230724"/>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4"/>
          <p:cNvSpPr txBox="1">
            <a:spLocks noGrp="1"/>
          </p:cNvSpPr>
          <p:nvPr>
            <p:ph type="title"/>
          </p:nvPr>
        </p:nvSpPr>
        <p:spPr>
          <a:xfrm>
            <a:off x="1766309" y="16460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1" name="Google Shape;261;p14"/>
          <p:cNvSpPr txBox="1">
            <a:spLocks noGrp="1"/>
          </p:cNvSpPr>
          <p:nvPr>
            <p:ph type="title" idx="2" hasCustomPrompt="1"/>
          </p:nvPr>
        </p:nvSpPr>
        <p:spPr>
          <a:xfrm>
            <a:off x="932859" y="1911720"/>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2" name="Google Shape;262;p14"/>
          <p:cNvSpPr txBox="1">
            <a:spLocks noGrp="1"/>
          </p:cNvSpPr>
          <p:nvPr>
            <p:ph type="subTitle" idx="1"/>
          </p:nvPr>
        </p:nvSpPr>
        <p:spPr>
          <a:xfrm>
            <a:off x="1766309" y="2113681"/>
            <a:ext cx="2727900" cy="52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3" name="Google Shape;263;p14"/>
          <p:cNvSpPr txBox="1">
            <a:spLocks noGrp="1"/>
          </p:cNvSpPr>
          <p:nvPr>
            <p:ph type="title" idx="3"/>
          </p:nvPr>
        </p:nvSpPr>
        <p:spPr>
          <a:xfrm>
            <a:off x="5626609" y="16460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4" name="Google Shape;264;p14"/>
          <p:cNvSpPr txBox="1">
            <a:spLocks noGrp="1"/>
          </p:cNvSpPr>
          <p:nvPr>
            <p:ph type="title" idx="4" hasCustomPrompt="1"/>
          </p:nvPr>
        </p:nvSpPr>
        <p:spPr>
          <a:xfrm>
            <a:off x="4793224" y="1911717"/>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 name="Google Shape;265;p14"/>
          <p:cNvSpPr txBox="1">
            <a:spLocks noGrp="1"/>
          </p:cNvSpPr>
          <p:nvPr>
            <p:ph type="subTitle" idx="5"/>
          </p:nvPr>
        </p:nvSpPr>
        <p:spPr>
          <a:xfrm>
            <a:off x="5626609" y="2113681"/>
            <a:ext cx="2727900" cy="52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6" name="Google Shape;266;p14"/>
          <p:cNvSpPr txBox="1">
            <a:spLocks noGrp="1"/>
          </p:cNvSpPr>
          <p:nvPr>
            <p:ph type="title" idx="6"/>
          </p:nvPr>
        </p:nvSpPr>
        <p:spPr>
          <a:xfrm>
            <a:off x="1766309" y="29746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7" name="Google Shape;267;p14"/>
          <p:cNvSpPr txBox="1">
            <a:spLocks noGrp="1"/>
          </p:cNvSpPr>
          <p:nvPr>
            <p:ph type="title" idx="7" hasCustomPrompt="1"/>
          </p:nvPr>
        </p:nvSpPr>
        <p:spPr>
          <a:xfrm>
            <a:off x="932859" y="3270692"/>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8" name="Google Shape;268;p14"/>
          <p:cNvSpPr txBox="1">
            <a:spLocks noGrp="1"/>
          </p:cNvSpPr>
          <p:nvPr>
            <p:ph type="subTitle" idx="8"/>
          </p:nvPr>
        </p:nvSpPr>
        <p:spPr>
          <a:xfrm>
            <a:off x="1766309" y="3440193"/>
            <a:ext cx="27279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9" name="Google Shape;269;p14"/>
          <p:cNvSpPr txBox="1">
            <a:spLocks noGrp="1"/>
          </p:cNvSpPr>
          <p:nvPr>
            <p:ph type="title" idx="9"/>
          </p:nvPr>
        </p:nvSpPr>
        <p:spPr>
          <a:xfrm>
            <a:off x="5626609" y="29746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0" name="Google Shape;270;p14"/>
          <p:cNvSpPr txBox="1">
            <a:spLocks noGrp="1"/>
          </p:cNvSpPr>
          <p:nvPr>
            <p:ph type="title" idx="13" hasCustomPrompt="1"/>
          </p:nvPr>
        </p:nvSpPr>
        <p:spPr>
          <a:xfrm>
            <a:off x="4793224" y="3270692"/>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1" name="Google Shape;271;p14"/>
          <p:cNvSpPr txBox="1">
            <a:spLocks noGrp="1"/>
          </p:cNvSpPr>
          <p:nvPr>
            <p:ph type="subTitle" idx="14"/>
          </p:nvPr>
        </p:nvSpPr>
        <p:spPr>
          <a:xfrm>
            <a:off x="5626609" y="3440193"/>
            <a:ext cx="27279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2" name="Google Shape;272;p14"/>
          <p:cNvSpPr txBox="1">
            <a:spLocks noGrp="1"/>
          </p:cNvSpPr>
          <p:nvPr>
            <p:ph type="title" idx="15"/>
          </p:nvPr>
        </p:nvSpPr>
        <p:spPr>
          <a:xfrm>
            <a:off x="2642625" y="445025"/>
            <a:ext cx="3858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73" name="Google Shape;273;p14"/>
          <p:cNvGrpSpPr/>
          <p:nvPr/>
        </p:nvGrpSpPr>
        <p:grpSpPr>
          <a:xfrm>
            <a:off x="517071" y="479738"/>
            <a:ext cx="8240797" cy="1166343"/>
            <a:chOff x="517071" y="479738"/>
            <a:chExt cx="8240797" cy="1166343"/>
          </a:xfrm>
        </p:grpSpPr>
        <p:sp>
          <p:nvSpPr>
            <p:cNvPr id="274" name="Google Shape;274;p14"/>
            <p:cNvSpPr/>
            <p:nvPr/>
          </p:nvSpPr>
          <p:spPr>
            <a:xfrm flipH="1">
              <a:off x="1766292" y="1198622"/>
              <a:ext cx="158685" cy="59392"/>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5" name="Google Shape;275;p14"/>
            <p:cNvSpPr/>
            <p:nvPr/>
          </p:nvSpPr>
          <p:spPr>
            <a:xfrm flipH="1">
              <a:off x="2128582" y="1338527"/>
              <a:ext cx="150245" cy="79496"/>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6" name="Google Shape;276;p14"/>
            <p:cNvSpPr/>
            <p:nvPr/>
          </p:nvSpPr>
          <p:spPr>
            <a:xfrm flipH="1">
              <a:off x="517071" y="479738"/>
              <a:ext cx="197513" cy="118170"/>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7" name="Google Shape;277;p14"/>
            <p:cNvSpPr/>
            <p:nvPr/>
          </p:nvSpPr>
          <p:spPr>
            <a:xfrm flipH="1">
              <a:off x="7030008" y="689433"/>
              <a:ext cx="158532" cy="76887"/>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8" name="Google Shape;278;p14"/>
            <p:cNvSpPr/>
            <p:nvPr/>
          </p:nvSpPr>
          <p:spPr>
            <a:xfrm flipH="1">
              <a:off x="8568797" y="1563515"/>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9" name="Google Shape;279;p14"/>
            <p:cNvSpPr/>
            <p:nvPr/>
          </p:nvSpPr>
          <p:spPr>
            <a:xfrm flipH="1">
              <a:off x="7602360" y="1416634"/>
              <a:ext cx="97452" cy="61540"/>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0" name="Google Shape;280;p14"/>
            <p:cNvSpPr/>
            <p:nvPr/>
          </p:nvSpPr>
          <p:spPr>
            <a:xfrm flipH="1">
              <a:off x="7468828" y="1132485"/>
              <a:ext cx="133517" cy="66144"/>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81" name="Google Shape;281;p14"/>
          <p:cNvGrpSpPr/>
          <p:nvPr/>
        </p:nvGrpSpPr>
        <p:grpSpPr>
          <a:xfrm>
            <a:off x="-150589" y="120357"/>
            <a:ext cx="10273223" cy="2684577"/>
            <a:chOff x="-150589" y="120357"/>
            <a:chExt cx="10273223" cy="2684577"/>
          </a:xfrm>
        </p:grpSpPr>
        <p:sp>
          <p:nvSpPr>
            <p:cNvPr id="282" name="Google Shape;282;p14"/>
            <p:cNvSpPr/>
            <p:nvPr/>
          </p:nvSpPr>
          <p:spPr>
            <a:xfrm>
              <a:off x="110080" y="5757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3" name="Google Shape;283;p14"/>
            <p:cNvSpPr/>
            <p:nvPr/>
          </p:nvSpPr>
          <p:spPr>
            <a:xfrm>
              <a:off x="8297544" y="2157612"/>
              <a:ext cx="1825090" cy="501884"/>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4" name="Google Shape;284;p14"/>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5" name="Google Shape;285;p1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6" name="Google Shape;286;p14"/>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7" name="Google Shape;287;p14"/>
            <p:cNvSpPr/>
            <p:nvPr/>
          </p:nvSpPr>
          <p:spPr>
            <a:xfrm>
              <a:off x="860710"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8" name="Google Shape;288;p14"/>
            <p:cNvSpPr/>
            <p:nvPr/>
          </p:nvSpPr>
          <p:spPr>
            <a:xfrm>
              <a:off x="-150403" y="27587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extLst>
      <p:ext uri="{BB962C8B-B14F-4D97-AF65-F5344CB8AC3E}">
        <p14:creationId xmlns:p14="http://schemas.microsoft.com/office/powerpoint/2010/main" val="32262815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289"/>
        <p:cNvGrpSpPr/>
        <p:nvPr/>
      </p:nvGrpSpPr>
      <p:grpSpPr>
        <a:xfrm>
          <a:off x="0" y="0"/>
          <a:ext cx="0" cy="0"/>
          <a:chOff x="0" y="0"/>
          <a:chExt cx="0" cy="0"/>
        </a:xfrm>
      </p:grpSpPr>
      <p:sp>
        <p:nvSpPr>
          <p:cNvPr id="290" name="Google Shape;290;p15"/>
          <p:cNvSpPr/>
          <p:nvPr/>
        </p:nvSpPr>
        <p:spPr>
          <a:xfrm flipH="1">
            <a:off x="5659949"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5"/>
          <p:cNvSpPr/>
          <p:nvPr/>
        </p:nvSpPr>
        <p:spPr>
          <a:xfrm>
            <a:off x="226716" y="782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5"/>
          <p:cNvSpPr/>
          <p:nvPr/>
        </p:nvSpPr>
        <p:spPr>
          <a:xfrm>
            <a:off x="0" y="4311863"/>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 name="Google Shape;293;p15"/>
          <p:cNvGrpSpPr/>
          <p:nvPr/>
        </p:nvGrpSpPr>
        <p:grpSpPr>
          <a:xfrm flipH="1">
            <a:off x="8004750" y="963881"/>
            <a:ext cx="413545" cy="210602"/>
            <a:chOff x="2997351" y="1193725"/>
            <a:chExt cx="413545" cy="210602"/>
          </a:xfrm>
        </p:grpSpPr>
        <p:sp>
          <p:nvSpPr>
            <p:cNvPr id="294" name="Google Shape;294;p15"/>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5"/>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15"/>
          <p:cNvGrpSpPr/>
          <p:nvPr/>
        </p:nvGrpSpPr>
        <p:grpSpPr>
          <a:xfrm>
            <a:off x="-172641" y="64532"/>
            <a:ext cx="9489289" cy="4774777"/>
            <a:chOff x="-150589" y="11357"/>
            <a:chExt cx="9489289" cy="4774777"/>
          </a:xfrm>
        </p:grpSpPr>
        <p:sp>
          <p:nvSpPr>
            <p:cNvPr id="297" name="Google Shape;297;p15"/>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5"/>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5"/>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5"/>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5"/>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5"/>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5"/>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5"/>
          <p:cNvSpPr/>
          <p:nvPr/>
        </p:nvSpPr>
        <p:spPr>
          <a:xfrm flipH="1">
            <a:off x="6605679" y="43167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5"/>
          <p:cNvSpPr/>
          <p:nvPr/>
        </p:nvSpPr>
        <p:spPr>
          <a:xfrm flipH="1">
            <a:off x="616596" y="4561858"/>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004885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09"/>
        <p:cNvGrpSpPr/>
        <p:nvPr/>
      </p:nvGrpSpPr>
      <p:grpSpPr>
        <a:xfrm>
          <a:off x="0" y="0"/>
          <a:ext cx="0" cy="0"/>
          <a:chOff x="0" y="0"/>
          <a:chExt cx="0" cy="0"/>
        </a:xfrm>
      </p:grpSpPr>
      <p:sp>
        <p:nvSpPr>
          <p:cNvPr id="310" name="Google Shape;310;p16"/>
          <p:cNvSpPr/>
          <p:nvPr/>
        </p:nvSpPr>
        <p:spPr>
          <a:xfrm flipH="1">
            <a:off x="136239" y="770213"/>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 name="Google Shape;311;p16"/>
          <p:cNvGrpSpPr/>
          <p:nvPr/>
        </p:nvGrpSpPr>
        <p:grpSpPr>
          <a:xfrm flipH="1">
            <a:off x="204018" y="117070"/>
            <a:ext cx="9096477" cy="2896172"/>
            <a:chOff x="468948" y="976607"/>
            <a:chExt cx="9096477" cy="2896172"/>
          </a:xfrm>
        </p:grpSpPr>
        <p:sp>
          <p:nvSpPr>
            <p:cNvPr id="312" name="Google Shape;312;p16"/>
            <p:cNvSpPr/>
            <p:nvPr/>
          </p:nvSpPr>
          <p:spPr>
            <a:xfrm>
              <a:off x="910850" y="346836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6"/>
            <p:cNvSpPr/>
            <p:nvPr/>
          </p:nvSpPr>
          <p:spPr>
            <a:xfrm>
              <a:off x="8772754" y="1735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6"/>
            <p:cNvSpPr/>
            <p:nvPr/>
          </p:nvSpPr>
          <p:spPr>
            <a:xfrm>
              <a:off x="468948" y="12181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6"/>
            <p:cNvSpPr/>
            <p:nvPr/>
          </p:nvSpPr>
          <p:spPr>
            <a:xfrm>
              <a:off x="9003400" y="13999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6"/>
            <p:cNvSpPr/>
            <p:nvPr/>
          </p:nvSpPr>
          <p:spPr>
            <a:xfrm>
              <a:off x="1175448" y="97660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6"/>
            <p:cNvSpPr/>
            <p:nvPr/>
          </p:nvSpPr>
          <p:spPr>
            <a:xfrm>
              <a:off x="524947" y="282412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16"/>
          <p:cNvSpPr/>
          <p:nvPr/>
        </p:nvSpPr>
        <p:spPr>
          <a:xfrm flipH="1">
            <a:off x="2033023" y="25512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6"/>
          <p:cNvSpPr/>
          <p:nvPr/>
        </p:nvSpPr>
        <p:spPr>
          <a:xfrm>
            <a:off x="-16249" y="4123275"/>
            <a:ext cx="9129511" cy="1112839"/>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6"/>
          <p:cNvSpPr/>
          <p:nvPr/>
        </p:nvSpPr>
        <p:spPr>
          <a:xfrm rot="-1815088">
            <a:off x="2081340" y="3411016"/>
            <a:ext cx="1748424" cy="1465522"/>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6"/>
          <p:cNvSpPr/>
          <p:nvPr/>
        </p:nvSpPr>
        <p:spPr>
          <a:xfrm flipH="1">
            <a:off x="6980245" y="3716154"/>
            <a:ext cx="2163755" cy="1805686"/>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6"/>
          <p:cNvSpPr/>
          <p:nvPr/>
        </p:nvSpPr>
        <p:spPr>
          <a:xfrm rot="-2235283">
            <a:off x="5858918" y="3526712"/>
            <a:ext cx="1748396" cy="1465499"/>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16"/>
          <p:cNvGrpSpPr/>
          <p:nvPr/>
        </p:nvGrpSpPr>
        <p:grpSpPr>
          <a:xfrm>
            <a:off x="-883231" y="2316607"/>
            <a:ext cx="3489177" cy="2618424"/>
            <a:chOff x="-1545755" y="2356907"/>
            <a:chExt cx="3858855" cy="2895846"/>
          </a:xfrm>
        </p:grpSpPr>
        <p:sp>
          <p:nvSpPr>
            <p:cNvPr id="324" name="Google Shape;324;p16"/>
            <p:cNvSpPr/>
            <p:nvPr/>
          </p:nvSpPr>
          <p:spPr>
            <a:xfrm flipH="1">
              <a:off x="-522308" y="2356907"/>
              <a:ext cx="1446545" cy="1508572"/>
            </a:xfrm>
            <a:custGeom>
              <a:avLst/>
              <a:gdLst/>
              <a:ahLst/>
              <a:cxnLst/>
              <a:rect l="l" t="t" r="r" b="b"/>
              <a:pathLst>
                <a:path w="19450" h="20284" extrusionOk="0">
                  <a:moveTo>
                    <a:pt x="17476" y="4637"/>
                  </a:moveTo>
                  <a:lnTo>
                    <a:pt x="17476" y="5361"/>
                  </a:lnTo>
                  <a:lnTo>
                    <a:pt x="17114" y="5361"/>
                  </a:lnTo>
                  <a:lnTo>
                    <a:pt x="17114" y="4637"/>
                  </a:lnTo>
                  <a:close/>
                  <a:moveTo>
                    <a:pt x="18146" y="4637"/>
                  </a:moveTo>
                  <a:lnTo>
                    <a:pt x="18146" y="5361"/>
                  </a:lnTo>
                  <a:lnTo>
                    <a:pt x="17784" y="5361"/>
                  </a:lnTo>
                  <a:lnTo>
                    <a:pt x="17784" y="4637"/>
                  </a:lnTo>
                  <a:close/>
                  <a:moveTo>
                    <a:pt x="18834" y="4637"/>
                  </a:moveTo>
                  <a:lnTo>
                    <a:pt x="18834" y="5361"/>
                  </a:lnTo>
                  <a:lnTo>
                    <a:pt x="18454" y="5361"/>
                  </a:lnTo>
                  <a:lnTo>
                    <a:pt x="18454" y="4637"/>
                  </a:lnTo>
                  <a:close/>
                  <a:moveTo>
                    <a:pt x="7751" y="7987"/>
                  </a:moveTo>
                  <a:lnTo>
                    <a:pt x="7751" y="8693"/>
                  </a:lnTo>
                  <a:lnTo>
                    <a:pt x="7389" y="8693"/>
                  </a:lnTo>
                  <a:lnTo>
                    <a:pt x="7389" y="7987"/>
                  </a:lnTo>
                  <a:close/>
                  <a:moveTo>
                    <a:pt x="8729" y="7969"/>
                  </a:moveTo>
                  <a:lnTo>
                    <a:pt x="8729" y="8693"/>
                  </a:lnTo>
                  <a:lnTo>
                    <a:pt x="8367" y="8693"/>
                  </a:lnTo>
                  <a:lnTo>
                    <a:pt x="8367" y="7969"/>
                  </a:lnTo>
                  <a:close/>
                  <a:moveTo>
                    <a:pt x="6900" y="9454"/>
                  </a:moveTo>
                  <a:lnTo>
                    <a:pt x="6900" y="10812"/>
                  </a:lnTo>
                  <a:lnTo>
                    <a:pt x="6447" y="10812"/>
                  </a:lnTo>
                  <a:lnTo>
                    <a:pt x="6447" y="9454"/>
                  </a:lnTo>
                  <a:close/>
                  <a:moveTo>
                    <a:pt x="8294" y="9454"/>
                  </a:moveTo>
                  <a:lnTo>
                    <a:pt x="8294" y="10812"/>
                  </a:lnTo>
                  <a:lnTo>
                    <a:pt x="7842" y="10812"/>
                  </a:lnTo>
                  <a:lnTo>
                    <a:pt x="7842" y="9454"/>
                  </a:lnTo>
                  <a:close/>
                  <a:moveTo>
                    <a:pt x="9689" y="9454"/>
                  </a:moveTo>
                  <a:lnTo>
                    <a:pt x="9689" y="10812"/>
                  </a:lnTo>
                  <a:lnTo>
                    <a:pt x="9236" y="10812"/>
                  </a:lnTo>
                  <a:lnTo>
                    <a:pt x="9236" y="9454"/>
                  </a:lnTo>
                  <a:close/>
                  <a:moveTo>
                    <a:pt x="1123" y="9291"/>
                  </a:moveTo>
                  <a:lnTo>
                    <a:pt x="1123" y="11409"/>
                  </a:lnTo>
                  <a:lnTo>
                    <a:pt x="888" y="11409"/>
                  </a:lnTo>
                  <a:lnTo>
                    <a:pt x="888" y="9291"/>
                  </a:lnTo>
                  <a:close/>
                  <a:moveTo>
                    <a:pt x="2536" y="9291"/>
                  </a:moveTo>
                  <a:lnTo>
                    <a:pt x="2536" y="11409"/>
                  </a:lnTo>
                  <a:lnTo>
                    <a:pt x="1992" y="11409"/>
                  </a:lnTo>
                  <a:lnTo>
                    <a:pt x="1992" y="9291"/>
                  </a:lnTo>
                  <a:close/>
                  <a:moveTo>
                    <a:pt x="3640" y="9291"/>
                  </a:moveTo>
                  <a:lnTo>
                    <a:pt x="3640" y="11409"/>
                  </a:lnTo>
                  <a:lnTo>
                    <a:pt x="3405" y="11409"/>
                  </a:lnTo>
                  <a:lnTo>
                    <a:pt x="3405" y="9291"/>
                  </a:lnTo>
                  <a:close/>
                  <a:moveTo>
                    <a:pt x="17974" y="11133"/>
                  </a:moveTo>
                  <a:cubicBezTo>
                    <a:pt x="18169" y="11133"/>
                    <a:pt x="18363" y="11256"/>
                    <a:pt x="18381" y="11500"/>
                  </a:cubicBezTo>
                  <a:lnTo>
                    <a:pt x="18381" y="12442"/>
                  </a:lnTo>
                  <a:lnTo>
                    <a:pt x="17566" y="12442"/>
                  </a:lnTo>
                  <a:lnTo>
                    <a:pt x="17566" y="11500"/>
                  </a:lnTo>
                  <a:cubicBezTo>
                    <a:pt x="17585" y="11256"/>
                    <a:pt x="17779" y="11133"/>
                    <a:pt x="17974" y="11133"/>
                  </a:cubicBezTo>
                  <a:close/>
                  <a:moveTo>
                    <a:pt x="1503" y="12356"/>
                  </a:moveTo>
                  <a:cubicBezTo>
                    <a:pt x="1702" y="12356"/>
                    <a:pt x="1902" y="12487"/>
                    <a:pt x="1920" y="12750"/>
                  </a:cubicBezTo>
                  <a:lnTo>
                    <a:pt x="1920" y="14072"/>
                  </a:lnTo>
                  <a:lnTo>
                    <a:pt x="1087" y="14072"/>
                  </a:lnTo>
                  <a:lnTo>
                    <a:pt x="1087" y="12750"/>
                  </a:lnTo>
                  <a:cubicBezTo>
                    <a:pt x="1105" y="12487"/>
                    <a:pt x="1304" y="12356"/>
                    <a:pt x="1503" y="12356"/>
                  </a:cubicBezTo>
                  <a:close/>
                  <a:moveTo>
                    <a:pt x="3079" y="12329"/>
                  </a:moveTo>
                  <a:cubicBezTo>
                    <a:pt x="3287" y="12329"/>
                    <a:pt x="3495" y="12469"/>
                    <a:pt x="3495" y="12750"/>
                  </a:cubicBezTo>
                  <a:lnTo>
                    <a:pt x="3513" y="14072"/>
                  </a:lnTo>
                  <a:lnTo>
                    <a:pt x="2662" y="14072"/>
                  </a:lnTo>
                  <a:lnTo>
                    <a:pt x="2662" y="12750"/>
                  </a:lnTo>
                  <a:cubicBezTo>
                    <a:pt x="2662" y="12469"/>
                    <a:pt x="2871" y="12329"/>
                    <a:pt x="3079" y="12329"/>
                  </a:cubicBezTo>
                  <a:close/>
                  <a:moveTo>
                    <a:pt x="18" y="12351"/>
                  </a:moveTo>
                  <a:cubicBezTo>
                    <a:pt x="199" y="12387"/>
                    <a:pt x="344" y="12550"/>
                    <a:pt x="344" y="12750"/>
                  </a:cubicBezTo>
                  <a:lnTo>
                    <a:pt x="344" y="14090"/>
                  </a:lnTo>
                  <a:lnTo>
                    <a:pt x="18" y="14090"/>
                  </a:lnTo>
                  <a:lnTo>
                    <a:pt x="18" y="12351"/>
                  </a:lnTo>
                  <a:close/>
                  <a:moveTo>
                    <a:pt x="7624" y="16208"/>
                  </a:moveTo>
                  <a:lnTo>
                    <a:pt x="7624" y="16716"/>
                  </a:lnTo>
                  <a:lnTo>
                    <a:pt x="7190" y="16716"/>
                  </a:lnTo>
                  <a:lnTo>
                    <a:pt x="7190" y="16208"/>
                  </a:lnTo>
                  <a:close/>
                  <a:moveTo>
                    <a:pt x="9091" y="16208"/>
                  </a:moveTo>
                  <a:lnTo>
                    <a:pt x="9091" y="16716"/>
                  </a:lnTo>
                  <a:lnTo>
                    <a:pt x="8675" y="16716"/>
                  </a:lnTo>
                  <a:lnTo>
                    <a:pt x="8675" y="16208"/>
                  </a:lnTo>
                  <a:close/>
                  <a:moveTo>
                    <a:pt x="10576" y="16208"/>
                  </a:moveTo>
                  <a:lnTo>
                    <a:pt x="10576" y="16716"/>
                  </a:lnTo>
                  <a:lnTo>
                    <a:pt x="10142" y="16716"/>
                  </a:lnTo>
                  <a:lnTo>
                    <a:pt x="10142" y="16208"/>
                  </a:lnTo>
                  <a:close/>
                  <a:moveTo>
                    <a:pt x="12061" y="16208"/>
                  </a:moveTo>
                  <a:lnTo>
                    <a:pt x="12061" y="16716"/>
                  </a:lnTo>
                  <a:lnTo>
                    <a:pt x="11626" y="16716"/>
                  </a:lnTo>
                  <a:lnTo>
                    <a:pt x="11626" y="16208"/>
                  </a:lnTo>
                  <a:close/>
                  <a:moveTo>
                    <a:pt x="13528" y="16208"/>
                  </a:moveTo>
                  <a:lnTo>
                    <a:pt x="13528" y="16716"/>
                  </a:lnTo>
                  <a:lnTo>
                    <a:pt x="13093" y="16716"/>
                  </a:lnTo>
                  <a:lnTo>
                    <a:pt x="13093" y="16208"/>
                  </a:lnTo>
                  <a:close/>
                  <a:moveTo>
                    <a:pt x="14995" y="16208"/>
                  </a:moveTo>
                  <a:lnTo>
                    <a:pt x="14995" y="16716"/>
                  </a:lnTo>
                  <a:lnTo>
                    <a:pt x="14578" y="16716"/>
                  </a:lnTo>
                  <a:lnTo>
                    <a:pt x="14578" y="16208"/>
                  </a:lnTo>
                  <a:close/>
                  <a:moveTo>
                    <a:pt x="16462" y="16208"/>
                  </a:moveTo>
                  <a:lnTo>
                    <a:pt x="16462" y="16716"/>
                  </a:lnTo>
                  <a:lnTo>
                    <a:pt x="16045" y="16716"/>
                  </a:lnTo>
                  <a:lnTo>
                    <a:pt x="16045" y="16208"/>
                  </a:lnTo>
                  <a:close/>
                  <a:moveTo>
                    <a:pt x="7624" y="17204"/>
                  </a:moveTo>
                  <a:lnTo>
                    <a:pt x="7624" y="18581"/>
                  </a:lnTo>
                  <a:lnTo>
                    <a:pt x="7190" y="18581"/>
                  </a:lnTo>
                  <a:lnTo>
                    <a:pt x="7190" y="17204"/>
                  </a:lnTo>
                  <a:close/>
                  <a:moveTo>
                    <a:pt x="9091" y="17204"/>
                  </a:moveTo>
                  <a:lnTo>
                    <a:pt x="9091" y="18581"/>
                  </a:lnTo>
                  <a:lnTo>
                    <a:pt x="8675" y="18581"/>
                  </a:lnTo>
                  <a:lnTo>
                    <a:pt x="8675" y="17204"/>
                  </a:lnTo>
                  <a:close/>
                  <a:moveTo>
                    <a:pt x="10576" y="17204"/>
                  </a:moveTo>
                  <a:lnTo>
                    <a:pt x="10576" y="18581"/>
                  </a:lnTo>
                  <a:lnTo>
                    <a:pt x="10142" y="18581"/>
                  </a:lnTo>
                  <a:lnTo>
                    <a:pt x="10142" y="17204"/>
                  </a:lnTo>
                  <a:close/>
                  <a:moveTo>
                    <a:pt x="12061" y="17204"/>
                  </a:moveTo>
                  <a:lnTo>
                    <a:pt x="12061" y="18581"/>
                  </a:lnTo>
                  <a:lnTo>
                    <a:pt x="11626" y="18581"/>
                  </a:lnTo>
                  <a:lnTo>
                    <a:pt x="11626" y="17204"/>
                  </a:lnTo>
                  <a:close/>
                  <a:moveTo>
                    <a:pt x="13528" y="17204"/>
                  </a:moveTo>
                  <a:lnTo>
                    <a:pt x="13528" y="18581"/>
                  </a:lnTo>
                  <a:lnTo>
                    <a:pt x="13093" y="18581"/>
                  </a:lnTo>
                  <a:lnTo>
                    <a:pt x="13093" y="17204"/>
                  </a:lnTo>
                  <a:close/>
                  <a:moveTo>
                    <a:pt x="14995" y="17204"/>
                  </a:moveTo>
                  <a:lnTo>
                    <a:pt x="14995" y="18581"/>
                  </a:lnTo>
                  <a:lnTo>
                    <a:pt x="14578" y="18581"/>
                  </a:lnTo>
                  <a:lnTo>
                    <a:pt x="14578" y="17204"/>
                  </a:lnTo>
                  <a:close/>
                  <a:moveTo>
                    <a:pt x="16462" y="17204"/>
                  </a:moveTo>
                  <a:lnTo>
                    <a:pt x="16462" y="18581"/>
                  </a:lnTo>
                  <a:lnTo>
                    <a:pt x="16045" y="18581"/>
                  </a:lnTo>
                  <a:lnTo>
                    <a:pt x="16045" y="17204"/>
                  </a:lnTo>
                  <a:close/>
                  <a:moveTo>
                    <a:pt x="8005" y="0"/>
                  </a:moveTo>
                  <a:lnTo>
                    <a:pt x="8005" y="960"/>
                  </a:lnTo>
                  <a:cubicBezTo>
                    <a:pt x="7552" y="1015"/>
                    <a:pt x="7534" y="1648"/>
                    <a:pt x="7968" y="1739"/>
                  </a:cubicBezTo>
                  <a:lnTo>
                    <a:pt x="7208" y="4908"/>
                  </a:lnTo>
                  <a:cubicBezTo>
                    <a:pt x="7135" y="4926"/>
                    <a:pt x="7081" y="4926"/>
                    <a:pt x="7009" y="4962"/>
                  </a:cubicBezTo>
                  <a:cubicBezTo>
                    <a:pt x="7009" y="4944"/>
                    <a:pt x="7009" y="4926"/>
                    <a:pt x="7009" y="4908"/>
                  </a:cubicBezTo>
                  <a:cubicBezTo>
                    <a:pt x="7009" y="4854"/>
                    <a:pt x="6981" y="4833"/>
                    <a:pt x="6944" y="4833"/>
                  </a:cubicBezTo>
                  <a:cubicBezTo>
                    <a:pt x="6845" y="4833"/>
                    <a:pt x="6682" y="4982"/>
                    <a:pt x="6827" y="5035"/>
                  </a:cubicBezTo>
                  <a:cubicBezTo>
                    <a:pt x="6483" y="5216"/>
                    <a:pt x="6266" y="5578"/>
                    <a:pt x="6284" y="5977"/>
                  </a:cubicBezTo>
                  <a:cubicBezTo>
                    <a:pt x="6284" y="6556"/>
                    <a:pt x="6737" y="7027"/>
                    <a:pt x="7316" y="7045"/>
                  </a:cubicBezTo>
                  <a:lnTo>
                    <a:pt x="7316" y="7244"/>
                  </a:lnTo>
                  <a:lnTo>
                    <a:pt x="7190" y="7244"/>
                  </a:lnTo>
                  <a:cubicBezTo>
                    <a:pt x="6773" y="7244"/>
                    <a:pt x="6429" y="7570"/>
                    <a:pt x="6411" y="7969"/>
                  </a:cubicBezTo>
                  <a:lnTo>
                    <a:pt x="6755" y="7969"/>
                  </a:lnTo>
                  <a:lnTo>
                    <a:pt x="6755" y="8693"/>
                  </a:lnTo>
                  <a:lnTo>
                    <a:pt x="6411" y="8693"/>
                  </a:lnTo>
                  <a:lnTo>
                    <a:pt x="6411" y="9037"/>
                  </a:lnTo>
                  <a:lnTo>
                    <a:pt x="6465" y="9037"/>
                  </a:lnTo>
                  <a:cubicBezTo>
                    <a:pt x="6031" y="9037"/>
                    <a:pt x="5687" y="9381"/>
                    <a:pt x="5687" y="9816"/>
                  </a:cubicBezTo>
                  <a:lnTo>
                    <a:pt x="5687" y="11138"/>
                  </a:lnTo>
                  <a:lnTo>
                    <a:pt x="4528" y="11138"/>
                  </a:lnTo>
                  <a:lnTo>
                    <a:pt x="4528" y="8947"/>
                  </a:lnTo>
                  <a:lnTo>
                    <a:pt x="4220" y="7226"/>
                  </a:lnTo>
                  <a:cubicBezTo>
                    <a:pt x="4292" y="7208"/>
                    <a:pt x="4346" y="7154"/>
                    <a:pt x="4346" y="7081"/>
                  </a:cubicBezTo>
                  <a:cubicBezTo>
                    <a:pt x="4356" y="7000"/>
                    <a:pt x="4279" y="6959"/>
                    <a:pt x="4202" y="6959"/>
                  </a:cubicBezTo>
                  <a:cubicBezTo>
                    <a:pt x="4125" y="6959"/>
                    <a:pt x="4048" y="7000"/>
                    <a:pt x="4057" y="7081"/>
                  </a:cubicBezTo>
                  <a:cubicBezTo>
                    <a:pt x="4057" y="7154"/>
                    <a:pt x="4111" y="7208"/>
                    <a:pt x="4183" y="7226"/>
                  </a:cubicBezTo>
                  <a:lnTo>
                    <a:pt x="3894" y="8947"/>
                  </a:lnTo>
                  <a:lnTo>
                    <a:pt x="3858" y="8947"/>
                  </a:lnTo>
                  <a:lnTo>
                    <a:pt x="3568" y="7226"/>
                  </a:lnTo>
                  <a:cubicBezTo>
                    <a:pt x="3622" y="7208"/>
                    <a:pt x="3676" y="7154"/>
                    <a:pt x="3676" y="7081"/>
                  </a:cubicBezTo>
                  <a:cubicBezTo>
                    <a:pt x="3685" y="7000"/>
                    <a:pt x="3609" y="6959"/>
                    <a:pt x="3532" y="6959"/>
                  </a:cubicBezTo>
                  <a:cubicBezTo>
                    <a:pt x="3455" y="6959"/>
                    <a:pt x="3378" y="7000"/>
                    <a:pt x="3387" y="7081"/>
                  </a:cubicBezTo>
                  <a:cubicBezTo>
                    <a:pt x="3387" y="7154"/>
                    <a:pt x="3441" y="7208"/>
                    <a:pt x="3513" y="7226"/>
                  </a:cubicBezTo>
                  <a:lnTo>
                    <a:pt x="3224" y="8947"/>
                  </a:lnTo>
                  <a:lnTo>
                    <a:pt x="2318" y="3822"/>
                  </a:lnTo>
                  <a:cubicBezTo>
                    <a:pt x="2789" y="3749"/>
                    <a:pt x="2771" y="3097"/>
                    <a:pt x="2318" y="3043"/>
                  </a:cubicBezTo>
                  <a:lnTo>
                    <a:pt x="2318" y="2083"/>
                  </a:lnTo>
                  <a:lnTo>
                    <a:pt x="2210" y="2083"/>
                  </a:lnTo>
                  <a:lnTo>
                    <a:pt x="2210" y="3043"/>
                  </a:lnTo>
                  <a:cubicBezTo>
                    <a:pt x="1757" y="3097"/>
                    <a:pt x="1739" y="3749"/>
                    <a:pt x="2191" y="3822"/>
                  </a:cubicBezTo>
                  <a:lnTo>
                    <a:pt x="1304" y="8947"/>
                  </a:lnTo>
                  <a:lnTo>
                    <a:pt x="1014" y="7226"/>
                  </a:lnTo>
                  <a:cubicBezTo>
                    <a:pt x="1178" y="7199"/>
                    <a:pt x="992" y="7007"/>
                    <a:pt x="891" y="7007"/>
                  </a:cubicBezTo>
                  <a:cubicBezTo>
                    <a:pt x="857" y="7007"/>
                    <a:pt x="833" y="7028"/>
                    <a:pt x="833" y="7081"/>
                  </a:cubicBezTo>
                  <a:cubicBezTo>
                    <a:pt x="833" y="7154"/>
                    <a:pt x="888" y="7208"/>
                    <a:pt x="960" y="7226"/>
                  </a:cubicBezTo>
                  <a:lnTo>
                    <a:pt x="670" y="8947"/>
                  </a:lnTo>
                  <a:lnTo>
                    <a:pt x="634" y="8947"/>
                  </a:lnTo>
                  <a:lnTo>
                    <a:pt x="344" y="7226"/>
                  </a:lnTo>
                  <a:cubicBezTo>
                    <a:pt x="417" y="7208"/>
                    <a:pt x="471" y="7154"/>
                    <a:pt x="471" y="7081"/>
                  </a:cubicBezTo>
                  <a:cubicBezTo>
                    <a:pt x="480" y="7000"/>
                    <a:pt x="403" y="6959"/>
                    <a:pt x="326" y="6959"/>
                  </a:cubicBezTo>
                  <a:cubicBezTo>
                    <a:pt x="249" y="6959"/>
                    <a:pt x="172" y="7000"/>
                    <a:pt x="181" y="7081"/>
                  </a:cubicBezTo>
                  <a:cubicBezTo>
                    <a:pt x="181" y="7154"/>
                    <a:pt x="236" y="7208"/>
                    <a:pt x="308" y="7226"/>
                  </a:cubicBezTo>
                  <a:lnTo>
                    <a:pt x="0" y="8947"/>
                  </a:lnTo>
                  <a:lnTo>
                    <a:pt x="0" y="14778"/>
                  </a:lnTo>
                  <a:lnTo>
                    <a:pt x="471" y="14778"/>
                  </a:lnTo>
                  <a:lnTo>
                    <a:pt x="471" y="20283"/>
                  </a:lnTo>
                  <a:lnTo>
                    <a:pt x="4093" y="20283"/>
                  </a:lnTo>
                  <a:lnTo>
                    <a:pt x="4093" y="14778"/>
                  </a:lnTo>
                  <a:lnTo>
                    <a:pt x="4509" y="14778"/>
                  </a:lnTo>
                  <a:lnTo>
                    <a:pt x="4509" y="14090"/>
                  </a:lnTo>
                  <a:lnTo>
                    <a:pt x="4238" y="14090"/>
                  </a:lnTo>
                  <a:lnTo>
                    <a:pt x="4238" y="12750"/>
                  </a:lnTo>
                  <a:cubicBezTo>
                    <a:pt x="4238" y="12568"/>
                    <a:pt x="4346" y="12424"/>
                    <a:pt x="4509" y="12351"/>
                  </a:cubicBezTo>
                  <a:lnTo>
                    <a:pt x="4509" y="12080"/>
                  </a:lnTo>
                  <a:lnTo>
                    <a:pt x="5433" y="12080"/>
                  </a:lnTo>
                  <a:lnTo>
                    <a:pt x="5433" y="20283"/>
                  </a:lnTo>
                  <a:lnTo>
                    <a:pt x="18599" y="20283"/>
                  </a:lnTo>
                  <a:lnTo>
                    <a:pt x="18599" y="8385"/>
                  </a:lnTo>
                  <a:lnTo>
                    <a:pt x="19142" y="8385"/>
                  </a:lnTo>
                  <a:lnTo>
                    <a:pt x="19142" y="7335"/>
                  </a:lnTo>
                  <a:lnTo>
                    <a:pt x="19450" y="6031"/>
                  </a:lnTo>
                  <a:lnTo>
                    <a:pt x="19450" y="5542"/>
                  </a:lnTo>
                  <a:lnTo>
                    <a:pt x="19088" y="5542"/>
                  </a:lnTo>
                  <a:lnTo>
                    <a:pt x="19088" y="4274"/>
                  </a:lnTo>
                  <a:cubicBezTo>
                    <a:pt x="19088" y="3985"/>
                    <a:pt x="18870" y="3749"/>
                    <a:pt x="18581" y="3749"/>
                  </a:cubicBezTo>
                  <a:lnTo>
                    <a:pt x="18599" y="3749"/>
                  </a:lnTo>
                  <a:lnTo>
                    <a:pt x="18019" y="1214"/>
                  </a:lnTo>
                  <a:cubicBezTo>
                    <a:pt x="18273" y="1159"/>
                    <a:pt x="18218" y="797"/>
                    <a:pt x="17965" y="797"/>
                  </a:cubicBezTo>
                  <a:cubicBezTo>
                    <a:pt x="17729" y="797"/>
                    <a:pt x="17675" y="1159"/>
                    <a:pt x="17929" y="1214"/>
                  </a:cubicBezTo>
                  <a:lnTo>
                    <a:pt x="17349" y="3749"/>
                  </a:lnTo>
                  <a:lnTo>
                    <a:pt x="17367" y="3749"/>
                  </a:lnTo>
                  <a:cubicBezTo>
                    <a:pt x="17077" y="3767"/>
                    <a:pt x="16860" y="3985"/>
                    <a:pt x="16860" y="4274"/>
                  </a:cubicBezTo>
                  <a:lnTo>
                    <a:pt x="16860" y="5542"/>
                  </a:lnTo>
                  <a:lnTo>
                    <a:pt x="16607" y="5542"/>
                  </a:lnTo>
                  <a:lnTo>
                    <a:pt x="16607" y="6013"/>
                  </a:lnTo>
                  <a:lnTo>
                    <a:pt x="16933" y="7335"/>
                  </a:lnTo>
                  <a:lnTo>
                    <a:pt x="16933" y="8385"/>
                  </a:lnTo>
                  <a:lnTo>
                    <a:pt x="17349" y="8385"/>
                  </a:lnTo>
                  <a:lnTo>
                    <a:pt x="17349" y="13257"/>
                  </a:lnTo>
                  <a:lnTo>
                    <a:pt x="17150" y="13257"/>
                  </a:lnTo>
                  <a:lnTo>
                    <a:pt x="16733" y="11518"/>
                  </a:lnTo>
                  <a:cubicBezTo>
                    <a:pt x="16788" y="11518"/>
                    <a:pt x="16824" y="11464"/>
                    <a:pt x="16824" y="11409"/>
                  </a:cubicBezTo>
                  <a:cubicBezTo>
                    <a:pt x="16824" y="11337"/>
                    <a:pt x="16770" y="11283"/>
                    <a:pt x="16697" y="11283"/>
                  </a:cubicBezTo>
                  <a:cubicBezTo>
                    <a:pt x="16589" y="11301"/>
                    <a:pt x="16570" y="11464"/>
                    <a:pt x="16679" y="11518"/>
                  </a:cubicBezTo>
                  <a:lnTo>
                    <a:pt x="16263" y="13239"/>
                  </a:lnTo>
                  <a:lnTo>
                    <a:pt x="13782" y="13239"/>
                  </a:lnTo>
                  <a:lnTo>
                    <a:pt x="13782" y="11265"/>
                  </a:lnTo>
                  <a:lnTo>
                    <a:pt x="14053" y="11265"/>
                  </a:lnTo>
                  <a:lnTo>
                    <a:pt x="14053" y="10269"/>
                  </a:lnTo>
                  <a:lnTo>
                    <a:pt x="13727" y="10269"/>
                  </a:lnTo>
                  <a:lnTo>
                    <a:pt x="13727" y="10776"/>
                  </a:lnTo>
                  <a:lnTo>
                    <a:pt x="13456" y="10776"/>
                  </a:lnTo>
                  <a:lnTo>
                    <a:pt x="13456" y="10269"/>
                  </a:lnTo>
                  <a:lnTo>
                    <a:pt x="12822" y="10269"/>
                  </a:lnTo>
                  <a:lnTo>
                    <a:pt x="12822" y="10776"/>
                  </a:lnTo>
                  <a:lnTo>
                    <a:pt x="12532" y="10776"/>
                  </a:lnTo>
                  <a:lnTo>
                    <a:pt x="12532" y="10269"/>
                  </a:lnTo>
                  <a:lnTo>
                    <a:pt x="12206" y="10269"/>
                  </a:lnTo>
                  <a:lnTo>
                    <a:pt x="12206" y="11265"/>
                  </a:lnTo>
                  <a:lnTo>
                    <a:pt x="12496" y="11265"/>
                  </a:lnTo>
                  <a:lnTo>
                    <a:pt x="12496" y="13257"/>
                  </a:lnTo>
                  <a:lnTo>
                    <a:pt x="10685" y="13257"/>
                  </a:lnTo>
                  <a:lnTo>
                    <a:pt x="10685" y="11156"/>
                  </a:lnTo>
                  <a:lnTo>
                    <a:pt x="10431" y="11156"/>
                  </a:lnTo>
                  <a:lnTo>
                    <a:pt x="10431" y="9816"/>
                  </a:lnTo>
                  <a:cubicBezTo>
                    <a:pt x="10431" y="9381"/>
                    <a:pt x="10087" y="9037"/>
                    <a:pt x="9653" y="9037"/>
                  </a:cubicBezTo>
                  <a:lnTo>
                    <a:pt x="9725" y="9037"/>
                  </a:lnTo>
                  <a:lnTo>
                    <a:pt x="9725" y="8711"/>
                  </a:lnTo>
                  <a:lnTo>
                    <a:pt x="9363" y="8711"/>
                  </a:lnTo>
                  <a:lnTo>
                    <a:pt x="9363" y="7987"/>
                  </a:lnTo>
                  <a:lnTo>
                    <a:pt x="9707" y="7987"/>
                  </a:lnTo>
                  <a:cubicBezTo>
                    <a:pt x="9689" y="7570"/>
                    <a:pt x="9363" y="7244"/>
                    <a:pt x="8946" y="7244"/>
                  </a:cubicBezTo>
                  <a:lnTo>
                    <a:pt x="8801" y="7244"/>
                  </a:lnTo>
                  <a:lnTo>
                    <a:pt x="8801" y="7045"/>
                  </a:lnTo>
                  <a:cubicBezTo>
                    <a:pt x="9381" y="7027"/>
                    <a:pt x="9852" y="6538"/>
                    <a:pt x="9852" y="5958"/>
                  </a:cubicBezTo>
                  <a:cubicBezTo>
                    <a:pt x="9852" y="5560"/>
                    <a:pt x="9634" y="5198"/>
                    <a:pt x="9290" y="5017"/>
                  </a:cubicBezTo>
                  <a:cubicBezTo>
                    <a:pt x="9422" y="4964"/>
                    <a:pt x="9256" y="4815"/>
                    <a:pt x="9156" y="4815"/>
                  </a:cubicBezTo>
                  <a:cubicBezTo>
                    <a:pt x="9119" y="4815"/>
                    <a:pt x="9091" y="4836"/>
                    <a:pt x="9091" y="4890"/>
                  </a:cubicBezTo>
                  <a:cubicBezTo>
                    <a:pt x="9091" y="4908"/>
                    <a:pt x="9091" y="4926"/>
                    <a:pt x="9091" y="4944"/>
                  </a:cubicBezTo>
                  <a:cubicBezTo>
                    <a:pt x="9037" y="4926"/>
                    <a:pt x="8964" y="4908"/>
                    <a:pt x="8892" y="4890"/>
                  </a:cubicBezTo>
                  <a:lnTo>
                    <a:pt x="8149" y="1721"/>
                  </a:lnTo>
                  <a:cubicBezTo>
                    <a:pt x="8312" y="1685"/>
                    <a:pt x="8439" y="1522"/>
                    <a:pt x="8457" y="1341"/>
                  </a:cubicBezTo>
                  <a:cubicBezTo>
                    <a:pt x="8457" y="1141"/>
                    <a:pt x="8294" y="978"/>
                    <a:pt x="8113" y="960"/>
                  </a:cubicBezTo>
                  <a:lnTo>
                    <a:pt x="8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6"/>
            <p:cNvSpPr/>
            <p:nvPr/>
          </p:nvSpPr>
          <p:spPr>
            <a:xfrm flipH="1">
              <a:off x="-1545755" y="3789575"/>
              <a:ext cx="3858855" cy="1463178"/>
            </a:xfrm>
            <a:custGeom>
              <a:avLst/>
              <a:gdLst/>
              <a:ahLst/>
              <a:cxnLst/>
              <a:rect l="l" t="t" r="r" b="b"/>
              <a:pathLst>
                <a:path w="63330" h="24920" extrusionOk="0">
                  <a:moveTo>
                    <a:pt x="26259" y="1"/>
                  </a:moveTo>
                  <a:lnTo>
                    <a:pt x="25535" y="852"/>
                  </a:lnTo>
                  <a:cubicBezTo>
                    <a:pt x="25376" y="1178"/>
                    <a:pt x="25202" y="1301"/>
                    <a:pt x="25030" y="1301"/>
                  </a:cubicBezTo>
                  <a:cubicBezTo>
                    <a:pt x="24496" y="1301"/>
                    <a:pt x="23977" y="109"/>
                    <a:pt x="23977" y="109"/>
                  </a:cubicBezTo>
                  <a:cubicBezTo>
                    <a:pt x="23561" y="616"/>
                    <a:pt x="23289" y="1196"/>
                    <a:pt x="23126" y="1830"/>
                  </a:cubicBezTo>
                  <a:cubicBezTo>
                    <a:pt x="22855" y="2934"/>
                    <a:pt x="21696" y="3242"/>
                    <a:pt x="21496" y="5198"/>
                  </a:cubicBezTo>
                  <a:cubicBezTo>
                    <a:pt x="21496" y="5198"/>
                    <a:pt x="20518" y="4474"/>
                    <a:pt x="19975" y="4474"/>
                  </a:cubicBezTo>
                  <a:cubicBezTo>
                    <a:pt x="19414" y="5035"/>
                    <a:pt x="18943" y="5669"/>
                    <a:pt x="18563" y="6357"/>
                  </a:cubicBezTo>
                  <a:cubicBezTo>
                    <a:pt x="18019" y="7407"/>
                    <a:pt x="14216" y="10287"/>
                    <a:pt x="6248" y="11518"/>
                  </a:cubicBezTo>
                  <a:cubicBezTo>
                    <a:pt x="6248" y="11518"/>
                    <a:pt x="5814" y="11428"/>
                    <a:pt x="5143" y="10794"/>
                  </a:cubicBezTo>
                  <a:cubicBezTo>
                    <a:pt x="5143" y="10794"/>
                    <a:pt x="4979" y="10932"/>
                    <a:pt x="4733" y="10932"/>
                  </a:cubicBezTo>
                  <a:cubicBezTo>
                    <a:pt x="4525" y="10932"/>
                    <a:pt x="4258" y="10833"/>
                    <a:pt x="3984" y="10468"/>
                  </a:cubicBezTo>
                  <a:cubicBezTo>
                    <a:pt x="3984" y="10468"/>
                    <a:pt x="2366" y="11648"/>
                    <a:pt x="787" y="11648"/>
                  </a:cubicBezTo>
                  <a:cubicBezTo>
                    <a:pt x="521" y="11648"/>
                    <a:pt x="256" y="11615"/>
                    <a:pt x="0" y="11536"/>
                  </a:cubicBezTo>
                  <a:lnTo>
                    <a:pt x="0" y="24919"/>
                  </a:lnTo>
                  <a:lnTo>
                    <a:pt x="63329" y="24919"/>
                  </a:lnTo>
                  <a:lnTo>
                    <a:pt x="63329" y="10396"/>
                  </a:lnTo>
                  <a:cubicBezTo>
                    <a:pt x="60070" y="9182"/>
                    <a:pt x="59671" y="7570"/>
                    <a:pt x="59671" y="7570"/>
                  </a:cubicBezTo>
                  <a:lnTo>
                    <a:pt x="59055" y="8168"/>
                  </a:lnTo>
                  <a:cubicBezTo>
                    <a:pt x="58150" y="8168"/>
                    <a:pt x="56466" y="6194"/>
                    <a:pt x="56122" y="6085"/>
                  </a:cubicBezTo>
                  <a:cubicBezTo>
                    <a:pt x="56113" y="6083"/>
                    <a:pt x="56104" y="6082"/>
                    <a:pt x="56093" y="6082"/>
                  </a:cubicBezTo>
                  <a:cubicBezTo>
                    <a:pt x="55671" y="6082"/>
                    <a:pt x="53876" y="7860"/>
                    <a:pt x="53876" y="7860"/>
                  </a:cubicBezTo>
                  <a:cubicBezTo>
                    <a:pt x="53423" y="7353"/>
                    <a:pt x="49602" y="4419"/>
                    <a:pt x="49457" y="4365"/>
                  </a:cubicBezTo>
                  <a:cubicBezTo>
                    <a:pt x="49453" y="4363"/>
                    <a:pt x="49448" y="4363"/>
                    <a:pt x="49442" y="4363"/>
                  </a:cubicBezTo>
                  <a:cubicBezTo>
                    <a:pt x="49252" y="4363"/>
                    <a:pt x="48298" y="5180"/>
                    <a:pt x="48298" y="5180"/>
                  </a:cubicBezTo>
                  <a:cubicBezTo>
                    <a:pt x="48298" y="5180"/>
                    <a:pt x="46614" y="2989"/>
                    <a:pt x="46415" y="2898"/>
                  </a:cubicBezTo>
                  <a:cubicBezTo>
                    <a:pt x="46394" y="2888"/>
                    <a:pt x="46371" y="2883"/>
                    <a:pt x="46346" y="2883"/>
                  </a:cubicBezTo>
                  <a:cubicBezTo>
                    <a:pt x="46114" y="2883"/>
                    <a:pt x="45745" y="3297"/>
                    <a:pt x="45745" y="3297"/>
                  </a:cubicBezTo>
                  <a:cubicBezTo>
                    <a:pt x="45745" y="1667"/>
                    <a:pt x="44423" y="1"/>
                    <a:pt x="44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6"/>
            <p:cNvSpPr/>
            <p:nvPr/>
          </p:nvSpPr>
          <p:spPr>
            <a:xfrm flipH="1">
              <a:off x="-618765" y="3427900"/>
              <a:ext cx="662516" cy="639836"/>
            </a:xfrm>
            <a:custGeom>
              <a:avLst/>
              <a:gdLst/>
              <a:ahLst/>
              <a:cxnLst/>
              <a:rect l="l" t="t" r="r" b="b"/>
              <a:pathLst>
                <a:path w="10487" h="10128" extrusionOk="0">
                  <a:moveTo>
                    <a:pt x="4792" y="0"/>
                  </a:moveTo>
                  <a:cubicBezTo>
                    <a:pt x="4688" y="0"/>
                    <a:pt x="4585" y="65"/>
                    <a:pt x="4565" y="185"/>
                  </a:cubicBezTo>
                  <a:cubicBezTo>
                    <a:pt x="4184" y="3029"/>
                    <a:pt x="2826" y="6361"/>
                    <a:pt x="2826" y="6361"/>
                  </a:cubicBezTo>
                  <a:cubicBezTo>
                    <a:pt x="2717" y="5727"/>
                    <a:pt x="1576" y="4188"/>
                    <a:pt x="1069" y="3536"/>
                  </a:cubicBezTo>
                  <a:cubicBezTo>
                    <a:pt x="1036" y="3495"/>
                    <a:pt x="990" y="3477"/>
                    <a:pt x="945" y="3477"/>
                  </a:cubicBezTo>
                  <a:cubicBezTo>
                    <a:pt x="869" y="3477"/>
                    <a:pt x="798" y="3528"/>
                    <a:pt x="798" y="3608"/>
                  </a:cubicBezTo>
                  <a:cubicBezTo>
                    <a:pt x="725" y="4423"/>
                    <a:pt x="599" y="5238"/>
                    <a:pt x="436" y="6035"/>
                  </a:cubicBezTo>
                  <a:cubicBezTo>
                    <a:pt x="200" y="7393"/>
                    <a:pt x="55" y="8751"/>
                    <a:pt x="1" y="10109"/>
                  </a:cubicBezTo>
                  <a:lnTo>
                    <a:pt x="10486" y="10127"/>
                  </a:lnTo>
                  <a:cubicBezTo>
                    <a:pt x="10126" y="7780"/>
                    <a:pt x="9778" y="7540"/>
                    <a:pt x="9650" y="7540"/>
                  </a:cubicBezTo>
                  <a:cubicBezTo>
                    <a:pt x="9617" y="7540"/>
                    <a:pt x="9599" y="7556"/>
                    <a:pt x="9599" y="7556"/>
                  </a:cubicBezTo>
                  <a:cubicBezTo>
                    <a:pt x="9599" y="7556"/>
                    <a:pt x="9472" y="5980"/>
                    <a:pt x="9219" y="5980"/>
                  </a:cubicBezTo>
                  <a:cubicBezTo>
                    <a:pt x="8965" y="5980"/>
                    <a:pt x="7534" y="7429"/>
                    <a:pt x="7534" y="7429"/>
                  </a:cubicBezTo>
                  <a:cubicBezTo>
                    <a:pt x="7534" y="7429"/>
                    <a:pt x="7208" y="1833"/>
                    <a:pt x="7027" y="1779"/>
                  </a:cubicBezTo>
                  <a:cubicBezTo>
                    <a:pt x="7022" y="1777"/>
                    <a:pt x="7015" y="1776"/>
                    <a:pt x="7007" y="1776"/>
                  </a:cubicBezTo>
                  <a:cubicBezTo>
                    <a:pt x="6760" y="1776"/>
                    <a:pt x="5651" y="2902"/>
                    <a:pt x="5651" y="2902"/>
                  </a:cubicBezTo>
                  <a:cubicBezTo>
                    <a:pt x="5452" y="1417"/>
                    <a:pt x="5198" y="584"/>
                    <a:pt x="4999" y="131"/>
                  </a:cubicBezTo>
                  <a:cubicBezTo>
                    <a:pt x="4959" y="42"/>
                    <a:pt x="4875" y="0"/>
                    <a:pt x="4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 name="Google Shape;327;p16"/>
          <p:cNvSpPr/>
          <p:nvPr/>
        </p:nvSpPr>
        <p:spPr>
          <a:xfrm flipH="1">
            <a:off x="7042701" y="383107"/>
            <a:ext cx="1203087" cy="1207895"/>
          </a:xfrm>
          <a:custGeom>
            <a:avLst/>
            <a:gdLst/>
            <a:ahLst/>
            <a:cxnLst/>
            <a:rect l="l" t="t" r="r" b="b"/>
            <a:pathLst>
              <a:path w="13511" h="13565" extrusionOk="0">
                <a:moveTo>
                  <a:pt x="6230" y="0"/>
                </a:moveTo>
                <a:cubicBezTo>
                  <a:pt x="6230" y="0"/>
                  <a:pt x="6359" y="2508"/>
                  <a:pt x="3209" y="2508"/>
                </a:cubicBezTo>
                <a:cubicBezTo>
                  <a:pt x="3026" y="2508"/>
                  <a:pt x="2832" y="2499"/>
                  <a:pt x="2626" y="2481"/>
                </a:cubicBezTo>
                <a:lnTo>
                  <a:pt x="2626" y="2481"/>
                </a:lnTo>
                <a:cubicBezTo>
                  <a:pt x="2626" y="2481"/>
                  <a:pt x="5125" y="3876"/>
                  <a:pt x="3260" y="6900"/>
                </a:cubicBezTo>
                <a:cubicBezTo>
                  <a:pt x="3260" y="6900"/>
                  <a:pt x="3662" y="6723"/>
                  <a:pt x="4065" y="6723"/>
                </a:cubicBezTo>
                <a:cubicBezTo>
                  <a:pt x="4266" y="6723"/>
                  <a:pt x="4467" y="6767"/>
                  <a:pt x="4618" y="6900"/>
                </a:cubicBezTo>
                <a:cubicBezTo>
                  <a:pt x="5379" y="7624"/>
                  <a:pt x="5687" y="8711"/>
                  <a:pt x="5433" y="9743"/>
                </a:cubicBezTo>
                <a:cubicBezTo>
                  <a:pt x="5433" y="9743"/>
                  <a:pt x="5383" y="9733"/>
                  <a:pt x="5287" y="9733"/>
                </a:cubicBezTo>
                <a:cubicBezTo>
                  <a:pt x="5065" y="9733"/>
                  <a:pt x="4600" y="9787"/>
                  <a:pt x="3966" y="10142"/>
                </a:cubicBezTo>
                <a:cubicBezTo>
                  <a:pt x="3079" y="10649"/>
                  <a:pt x="2192" y="11210"/>
                  <a:pt x="1359" y="11373"/>
                </a:cubicBezTo>
                <a:cubicBezTo>
                  <a:pt x="1359" y="11373"/>
                  <a:pt x="1004" y="11172"/>
                  <a:pt x="602" y="11172"/>
                </a:cubicBezTo>
                <a:cubicBezTo>
                  <a:pt x="401" y="11172"/>
                  <a:pt x="187" y="11222"/>
                  <a:pt x="0" y="11373"/>
                </a:cubicBezTo>
                <a:cubicBezTo>
                  <a:pt x="0" y="11373"/>
                  <a:pt x="399" y="11607"/>
                  <a:pt x="1138" y="11607"/>
                </a:cubicBezTo>
                <a:cubicBezTo>
                  <a:pt x="1246" y="11607"/>
                  <a:pt x="1362" y="11602"/>
                  <a:pt x="1485" y="11590"/>
                </a:cubicBezTo>
                <a:cubicBezTo>
                  <a:pt x="2463" y="11500"/>
                  <a:pt x="3296" y="11065"/>
                  <a:pt x="3767" y="10884"/>
                </a:cubicBezTo>
                <a:cubicBezTo>
                  <a:pt x="4078" y="10764"/>
                  <a:pt x="4587" y="10621"/>
                  <a:pt x="5100" y="10621"/>
                </a:cubicBezTo>
                <a:cubicBezTo>
                  <a:pt x="5363" y="10621"/>
                  <a:pt x="5628" y="10659"/>
                  <a:pt x="5868" y="10757"/>
                </a:cubicBezTo>
                <a:lnTo>
                  <a:pt x="5759" y="11138"/>
                </a:lnTo>
                <a:cubicBezTo>
                  <a:pt x="5661" y="11079"/>
                  <a:pt x="5547" y="11046"/>
                  <a:pt x="5435" y="11046"/>
                </a:cubicBezTo>
                <a:cubicBezTo>
                  <a:pt x="5339" y="11046"/>
                  <a:pt x="5245" y="11070"/>
                  <a:pt x="5162" y="11119"/>
                </a:cubicBezTo>
                <a:cubicBezTo>
                  <a:pt x="5053" y="11119"/>
                  <a:pt x="4962" y="11065"/>
                  <a:pt x="4908" y="10993"/>
                </a:cubicBezTo>
                <a:cubicBezTo>
                  <a:pt x="4691" y="11138"/>
                  <a:pt x="4455" y="11228"/>
                  <a:pt x="4202" y="11282"/>
                </a:cubicBezTo>
                <a:cubicBezTo>
                  <a:pt x="3920" y="11300"/>
                  <a:pt x="4032" y="11609"/>
                  <a:pt x="4189" y="11609"/>
                </a:cubicBezTo>
                <a:cubicBezTo>
                  <a:pt x="4193" y="11609"/>
                  <a:pt x="4197" y="11609"/>
                  <a:pt x="4202" y="11608"/>
                </a:cubicBezTo>
                <a:cubicBezTo>
                  <a:pt x="4366" y="11592"/>
                  <a:pt x="4606" y="11366"/>
                  <a:pt x="4866" y="11366"/>
                </a:cubicBezTo>
                <a:cubicBezTo>
                  <a:pt x="4892" y="11366"/>
                  <a:pt x="4918" y="11368"/>
                  <a:pt x="4944" y="11373"/>
                </a:cubicBezTo>
                <a:cubicBezTo>
                  <a:pt x="5193" y="11404"/>
                  <a:pt x="5616" y="11569"/>
                  <a:pt x="5902" y="11569"/>
                </a:cubicBezTo>
                <a:cubicBezTo>
                  <a:pt x="5949" y="11569"/>
                  <a:pt x="5992" y="11564"/>
                  <a:pt x="6031" y="11554"/>
                </a:cubicBezTo>
                <a:cubicBezTo>
                  <a:pt x="6351" y="11447"/>
                  <a:pt x="6636" y="11323"/>
                  <a:pt x="6921" y="11164"/>
                </a:cubicBezTo>
                <a:lnTo>
                  <a:pt x="6921" y="11164"/>
                </a:lnTo>
                <a:cubicBezTo>
                  <a:pt x="6867" y="11196"/>
                  <a:pt x="6701" y="11302"/>
                  <a:pt x="6939" y="11302"/>
                </a:cubicBezTo>
                <a:cubicBezTo>
                  <a:pt x="6954" y="11302"/>
                  <a:pt x="6972" y="11301"/>
                  <a:pt x="6991" y="11301"/>
                </a:cubicBezTo>
                <a:lnTo>
                  <a:pt x="6991" y="11301"/>
                </a:lnTo>
                <a:cubicBezTo>
                  <a:pt x="6991" y="11301"/>
                  <a:pt x="6991" y="11373"/>
                  <a:pt x="6846" y="11373"/>
                </a:cubicBezTo>
                <a:cubicBezTo>
                  <a:pt x="6846" y="11373"/>
                  <a:pt x="6980" y="11467"/>
                  <a:pt x="7118" y="11467"/>
                </a:cubicBezTo>
                <a:cubicBezTo>
                  <a:pt x="7206" y="11467"/>
                  <a:pt x="7296" y="11428"/>
                  <a:pt x="7353" y="11301"/>
                </a:cubicBezTo>
                <a:cubicBezTo>
                  <a:pt x="7443" y="11409"/>
                  <a:pt x="7498" y="11536"/>
                  <a:pt x="7516" y="11681"/>
                </a:cubicBezTo>
                <a:lnTo>
                  <a:pt x="7371" y="12079"/>
                </a:lnTo>
                <a:cubicBezTo>
                  <a:pt x="7276" y="12039"/>
                  <a:pt x="7171" y="12018"/>
                  <a:pt x="7063" y="12018"/>
                </a:cubicBezTo>
                <a:cubicBezTo>
                  <a:pt x="7027" y="12018"/>
                  <a:pt x="6991" y="12020"/>
                  <a:pt x="6954" y="12025"/>
                </a:cubicBezTo>
                <a:cubicBezTo>
                  <a:pt x="6954" y="12025"/>
                  <a:pt x="6864" y="12333"/>
                  <a:pt x="7027" y="12351"/>
                </a:cubicBezTo>
                <a:cubicBezTo>
                  <a:pt x="7044" y="12352"/>
                  <a:pt x="7061" y="12353"/>
                  <a:pt x="7078" y="12353"/>
                </a:cubicBezTo>
                <a:cubicBezTo>
                  <a:pt x="7294" y="12353"/>
                  <a:pt x="7491" y="12247"/>
                  <a:pt x="7643" y="12079"/>
                </a:cubicBezTo>
                <a:lnTo>
                  <a:pt x="7643" y="12079"/>
                </a:lnTo>
                <a:cubicBezTo>
                  <a:pt x="7642" y="12079"/>
                  <a:pt x="7208" y="12677"/>
                  <a:pt x="7063" y="12731"/>
                </a:cubicBezTo>
                <a:cubicBezTo>
                  <a:pt x="7063" y="12731"/>
                  <a:pt x="7654" y="12530"/>
                  <a:pt x="8344" y="12530"/>
                </a:cubicBezTo>
                <a:cubicBezTo>
                  <a:pt x="9042" y="12530"/>
                  <a:pt x="9841" y="12736"/>
                  <a:pt x="10232" y="13564"/>
                </a:cubicBezTo>
                <a:cubicBezTo>
                  <a:pt x="10232" y="13564"/>
                  <a:pt x="10863" y="12909"/>
                  <a:pt x="11780" y="12909"/>
                </a:cubicBezTo>
                <a:cubicBezTo>
                  <a:pt x="12209" y="12909"/>
                  <a:pt x="12701" y="13052"/>
                  <a:pt x="13220" y="13474"/>
                </a:cubicBezTo>
                <a:cubicBezTo>
                  <a:pt x="13220" y="13474"/>
                  <a:pt x="13510" y="12967"/>
                  <a:pt x="13438" y="12840"/>
                </a:cubicBezTo>
                <a:cubicBezTo>
                  <a:pt x="13293" y="12586"/>
                  <a:pt x="13166" y="12315"/>
                  <a:pt x="13094" y="12043"/>
                </a:cubicBezTo>
                <a:cubicBezTo>
                  <a:pt x="13094" y="12043"/>
                  <a:pt x="11862" y="10920"/>
                  <a:pt x="10830" y="10413"/>
                </a:cubicBezTo>
                <a:cubicBezTo>
                  <a:pt x="10736" y="10423"/>
                  <a:pt x="10641" y="10427"/>
                  <a:pt x="10546" y="10427"/>
                </a:cubicBezTo>
                <a:cubicBezTo>
                  <a:pt x="10274" y="10427"/>
                  <a:pt x="9998" y="10390"/>
                  <a:pt x="9743" y="10323"/>
                </a:cubicBezTo>
                <a:cubicBezTo>
                  <a:pt x="9743" y="10323"/>
                  <a:pt x="10469" y="9881"/>
                  <a:pt x="10934" y="9881"/>
                </a:cubicBezTo>
                <a:cubicBezTo>
                  <a:pt x="10967" y="9881"/>
                  <a:pt x="10999" y="9883"/>
                  <a:pt x="11029" y="9888"/>
                </a:cubicBezTo>
                <a:cubicBezTo>
                  <a:pt x="11029" y="9888"/>
                  <a:pt x="11029" y="9950"/>
                  <a:pt x="11110" y="9950"/>
                </a:cubicBezTo>
                <a:cubicBezTo>
                  <a:pt x="11144" y="9950"/>
                  <a:pt x="11194" y="9939"/>
                  <a:pt x="11264" y="9906"/>
                </a:cubicBezTo>
                <a:cubicBezTo>
                  <a:pt x="11464" y="9797"/>
                  <a:pt x="11699" y="9743"/>
                  <a:pt x="11916" y="9725"/>
                </a:cubicBezTo>
                <a:cubicBezTo>
                  <a:pt x="11916" y="9725"/>
                  <a:pt x="12188" y="9562"/>
                  <a:pt x="11916" y="9417"/>
                </a:cubicBezTo>
                <a:cubicBezTo>
                  <a:pt x="11772" y="9334"/>
                  <a:pt x="11686" y="9317"/>
                  <a:pt x="11639" y="9317"/>
                </a:cubicBezTo>
                <a:cubicBezTo>
                  <a:pt x="11604" y="9317"/>
                  <a:pt x="11590" y="9327"/>
                  <a:pt x="11590" y="9327"/>
                </a:cubicBezTo>
                <a:cubicBezTo>
                  <a:pt x="11554" y="9254"/>
                  <a:pt x="11500" y="9218"/>
                  <a:pt x="11446" y="9182"/>
                </a:cubicBezTo>
                <a:cubicBezTo>
                  <a:pt x="11391" y="9164"/>
                  <a:pt x="11337" y="9146"/>
                  <a:pt x="11301" y="9109"/>
                </a:cubicBezTo>
                <a:cubicBezTo>
                  <a:pt x="11174" y="9100"/>
                  <a:pt x="11052" y="9096"/>
                  <a:pt x="10932" y="9096"/>
                </a:cubicBezTo>
                <a:cubicBezTo>
                  <a:pt x="10812" y="9096"/>
                  <a:pt x="10694" y="9100"/>
                  <a:pt x="10576" y="9109"/>
                </a:cubicBezTo>
                <a:cubicBezTo>
                  <a:pt x="10685" y="9164"/>
                  <a:pt x="10776" y="9200"/>
                  <a:pt x="10884" y="9200"/>
                </a:cubicBezTo>
                <a:cubicBezTo>
                  <a:pt x="10576" y="9236"/>
                  <a:pt x="10287" y="9309"/>
                  <a:pt x="9979" y="9381"/>
                </a:cubicBezTo>
                <a:cubicBezTo>
                  <a:pt x="9809" y="9446"/>
                  <a:pt x="9507" y="9700"/>
                  <a:pt x="9141" y="9700"/>
                </a:cubicBezTo>
                <a:cubicBezTo>
                  <a:pt x="9000" y="9700"/>
                  <a:pt x="8849" y="9663"/>
                  <a:pt x="8693" y="9562"/>
                </a:cubicBezTo>
                <a:cubicBezTo>
                  <a:pt x="8729" y="9562"/>
                  <a:pt x="8403" y="8023"/>
                  <a:pt x="9454" y="7262"/>
                </a:cubicBezTo>
                <a:cubicBezTo>
                  <a:pt x="9454" y="7262"/>
                  <a:pt x="9254" y="1558"/>
                  <a:pt x="6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6"/>
          <p:cNvSpPr/>
          <p:nvPr/>
        </p:nvSpPr>
        <p:spPr>
          <a:xfrm flipH="1">
            <a:off x="4487468" y="4179431"/>
            <a:ext cx="93675" cy="36508"/>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16"/>
          <p:cNvGrpSpPr/>
          <p:nvPr/>
        </p:nvGrpSpPr>
        <p:grpSpPr>
          <a:xfrm flipH="1">
            <a:off x="6284870" y="870592"/>
            <a:ext cx="583868" cy="427505"/>
            <a:chOff x="998250" y="971075"/>
            <a:chExt cx="163925" cy="120025"/>
          </a:xfrm>
        </p:grpSpPr>
        <p:sp>
          <p:nvSpPr>
            <p:cNvPr id="330" name="Google Shape;330;p16"/>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6"/>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6"/>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6"/>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16"/>
          <p:cNvSpPr/>
          <p:nvPr/>
        </p:nvSpPr>
        <p:spPr>
          <a:xfrm flipH="1">
            <a:off x="6446074" y="2356903"/>
            <a:ext cx="89" cy="21015"/>
          </a:xfrm>
          <a:custGeom>
            <a:avLst/>
            <a:gdLst/>
            <a:ahLst/>
            <a:cxnLst/>
            <a:rect l="l" t="t" r="r" b="b"/>
            <a:pathLst>
              <a:path w="1" h="236" extrusionOk="0">
                <a:moveTo>
                  <a:pt x="1" y="236"/>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6"/>
          <p:cNvSpPr/>
          <p:nvPr/>
        </p:nvSpPr>
        <p:spPr>
          <a:xfrm flipH="1">
            <a:off x="6280003" y="1834381"/>
            <a:ext cx="89" cy="3295"/>
          </a:xfrm>
          <a:custGeom>
            <a:avLst/>
            <a:gdLst/>
            <a:ahLst/>
            <a:cxnLst/>
            <a:rect l="l" t="t" r="r" b="b"/>
            <a:pathLst>
              <a:path w="1" h="37" extrusionOk="0">
                <a:moveTo>
                  <a:pt x="1" y="37"/>
                </a:moveTo>
                <a:cubicBezTo>
                  <a:pt x="1" y="19"/>
                  <a:pt x="1" y="19"/>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6"/>
          <p:cNvSpPr/>
          <p:nvPr/>
        </p:nvSpPr>
        <p:spPr>
          <a:xfrm flipH="1">
            <a:off x="5983301" y="1834381"/>
            <a:ext cx="89" cy="3295"/>
          </a:xfrm>
          <a:custGeom>
            <a:avLst/>
            <a:gdLst/>
            <a:ahLst/>
            <a:cxnLst/>
            <a:rect l="l" t="t" r="r" b="b"/>
            <a:pathLst>
              <a:path w="1" h="37" extrusionOk="0">
                <a:moveTo>
                  <a:pt x="1" y="1"/>
                </a:moveTo>
                <a:lnTo>
                  <a:pt x="1" y="1"/>
                </a:lnTo>
                <a:cubicBezTo>
                  <a:pt x="1" y="19"/>
                  <a:pt x="1" y="19"/>
                  <a:pt x="1"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6"/>
          <p:cNvSpPr txBox="1">
            <a:spLocks noGrp="1"/>
          </p:cNvSpPr>
          <p:nvPr>
            <p:ph type="title" hasCustomPrompt="1"/>
          </p:nvPr>
        </p:nvSpPr>
        <p:spPr>
          <a:xfrm>
            <a:off x="2996550" y="880625"/>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8" name="Google Shape;338;p16"/>
          <p:cNvSpPr txBox="1">
            <a:spLocks noGrp="1"/>
          </p:cNvSpPr>
          <p:nvPr>
            <p:ph type="subTitle" idx="1"/>
          </p:nvPr>
        </p:nvSpPr>
        <p:spPr>
          <a:xfrm>
            <a:off x="2952625" y="2827375"/>
            <a:ext cx="3238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9" name="Google Shape;339;p16"/>
          <p:cNvSpPr/>
          <p:nvPr/>
        </p:nvSpPr>
        <p:spPr>
          <a:xfrm>
            <a:off x="-59450" y="4218925"/>
            <a:ext cx="9187138" cy="3611197"/>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6"/>
          <p:cNvSpPr txBox="1">
            <a:spLocks noGrp="1"/>
          </p:cNvSpPr>
          <p:nvPr>
            <p:ph type="title" idx="2"/>
          </p:nvPr>
        </p:nvSpPr>
        <p:spPr>
          <a:xfrm>
            <a:off x="1377200" y="1846050"/>
            <a:ext cx="6390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27473704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14"/>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20" name="Google Shape;220;p14"/>
          <p:cNvSpPr txBox="1">
            <a:spLocks noGrp="1"/>
          </p:cNvSpPr>
          <p:nvPr>
            <p:ph type="subTitle" idx="1"/>
          </p:nvPr>
        </p:nvSpPr>
        <p:spPr>
          <a:xfrm>
            <a:off x="3591713"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1" name="Google Shape;221;p14"/>
          <p:cNvSpPr txBox="1">
            <a:spLocks noGrp="1"/>
          </p:cNvSpPr>
          <p:nvPr>
            <p:ph type="subTitle" idx="2"/>
          </p:nvPr>
        </p:nvSpPr>
        <p:spPr>
          <a:xfrm>
            <a:off x="359175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22" name="Google Shape;222;p14"/>
          <p:cNvSpPr txBox="1">
            <a:spLocks noGrp="1"/>
          </p:cNvSpPr>
          <p:nvPr>
            <p:ph type="subTitle" idx="3"/>
          </p:nvPr>
        </p:nvSpPr>
        <p:spPr>
          <a:xfrm>
            <a:off x="955438"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3" name="Google Shape;223;p14"/>
          <p:cNvSpPr txBox="1">
            <a:spLocks noGrp="1"/>
          </p:cNvSpPr>
          <p:nvPr>
            <p:ph type="subTitle" idx="4"/>
          </p:nvPr>
        </p:nvSpPr>
        <p:spPr>
          <a:xfrm>
            <a:off x="95550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24" name="Google Shape;224;p14"/>
          <p:cNvSpPr txBox="1">
            <a:spLocks noGrp="1"/>
          </p:cNvSpPr>
          <p:nvPr>
            <p:ph type="subTitle" idx="5"/>
          </p:nvPr>
        </p:nvSpPr>
        <p:spPr>
          <a:xfrm>
            <a:off x="6228050"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5" name="Google Shape;225;p14"/>
          <p:cNvSpPr txBox="1">
            <a:spLocks noGrp="1"/>
          </p:cNvSpPr>
          <p:nvPr>
            <p:ph type="subTitle" idx="6"/>
          </p:nvPr>
        </p:nvSpPr>
        <p:spPr>
          <a:xfrm>
            <a:off x="622805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25948443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dk1"/>
        </a:solidFill>
        <a:effectLst/>
      </p:bgPr>
    </p:bg>
    <p:spTree>
      <p:nvGrpSpPr>
        <p:cNvPr id="1" name="Shape 341"/>
        <p:cNvGrpSpPr/>
        <p:nvPr/>
      </p:nvGrpSpPr>
      <p:grpSpPr>
        <a:xfrm>
          <a:off x="0" y="0"/>
          <a:ext cx="0" cy="0"/>
          <a:chOff x="0" y="0"/>
          <a:chExt cx="0" cy="0"/>
        </a:xfrm>
      </p:grpSpPr>
      <p:sp>
        <p:nvSpPr>
          <p:cNvPr id="342" name="Google Shape;342;p17"/>
          <p:cNvSpPr/>
          <p:nvPr/>
        </p:nvSpPr>
        <p:spPr>
          <a:xfrm>
            <a:off x="252804" y="177096"/>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7"/>
          <p:cNvSpPr/>
          <p:nvPr/>
        </p:nvSpPr>
        <p:spPr>
          <a:xfrm flipH="1">
            <a:off x="361450" y="1869800"/>
            <a:ext cx="8434364"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 name="Google Shape;344;p17"/>
          <p:cNvGrpSpPr/>
          <p:nvPr/>
        </p:nvGrpSpPr>
        <p:grpSpPr>
          <a:xfrm flipH="1">
            <a:off x="-166003" y="274393"/>
            <a:ext cx="9489289" cy="4500391"/>
            <a:chOff x="-150589" y="285743"/>
            <a:chExt cx="9489289" cy="4500391"/>
          </a:xfrm>
        </p:grpSpPr>
        <p:sp>
          <p:nvSpPr>
            <p:cNvPr id="345" name="Google Shape;345;p1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7"/>
            <p:cNvSpPr/>
            <p:nvPr/>
          </p:nvSpPr>
          <p:spPr>
            <a:xfrm>
              <a:off x="4291185" y="392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7"/>
            <p:cNvSpPr/>
            <p:nvPr/>
          </p:nvSpPr>
          <p:spPr>
            <a:xfrm rot="10800000" flipH="1">
              <a:off x="8624273" y="40051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7"/>
            <p:cNvSpPr/>
            <p:nvPr/>
          </p:nvSpPr>
          <p:spPr>
            <a:xfrm rot="10800000" flipH="1">
              <a:off x="8459468" y="471078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17"/>
          <p:cNvSpPr/>
          <p:nvPr/>
        </p:nvSpPr>
        <p:spPr>
          <a:xfrm>
            <a:off x="7247387" y="321755"/>
            <a:ext cx="1578784" cy="434152"/>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7"/>
          <p:cNvSpPr/>
          <p:nvPr/>
        </p:nvSpPr>
        <p:spPr>
          <a:xfrm>
            <a:off x="1939751" y="37236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7"/>
          <p:cNvSpPr txBox="1">
            <a:spLocks noGrp="1"/>
          </p:cNvSpPr>
          <p:nvPr>
            <p:ph type="title"/>
          </p:nvPr>
        </p:nvSpPr>
        <p:spPr>
          <a:xfrm>
            <a:off x="713225" y="445025"/>
            <a:ext cx="3852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3000"/>
              <a:buNone/>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extLst>
      <p:ext uri="{BB962C8B-B14F-4D97-AF65-F5344CB8AC3E}">
        <p14:creationId xmlns:p14="http://schemas.microsoft.com/office/powerpoint/2010/main" val="355307697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7"/>
        <p:cNvGrpSpPr/>
        <p:nvPr/>
      </p:nvGrpSpPr>
      <p:grpSpPr>
        <a:xfrm>
          <a:off x="0" y="0"/>
          <a:ext cx="0" cy="0"/>
          <a:chOff x="0" y="0"/>
          <a:chExt cx="0" cy="0"/>
        </a:xfrm>
      </p:grpSpPr>
      <p:sp>
        <p:nvSpPr>
          <p:cNvPr id="358" name="Google Shape;358;p18"/>
          <p:cNvSpPr/>
          <p:nvPr/>
        </p:nvSpPr>
        <p:spPr>
          <a:xfrm flipH="1">
            <a:off x="72" y="1887100"/>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8"/>
          <p:cNvSpPr/>
          <p:nvPr/>
        </p:nvSpPr>
        <p:spPr>
          <a:xfrm flipH="1">
            <a:off x="7152884" y="782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8"/>
          <p:cNvSpPr/>
          <p:nvPr/>
        </p:nvSpPr>
        <p:spPr>
          <a:xfrm flipH="1">
            <a:off x="300664" y="4326103"/>
            <a:ext cx="2082569" cy="57268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 name="Google Shape;361;p18"/>
          <p:cNvGrpSpPr/>
          <p:nvPr/>
        </p:nvGrpSpPr>
        <p:grpSpPr>
          <a:xfrm>
            <a:off x="-126741" y="210082"/>
            <a:ext cx="9458174" cy="4006055"/>
            <a:chOff x="-126741" y="210082"/>
            <a:chExt cx="9458174" cy="4006055"/>
          </a:xfrm>
        </p:grpSpPr>
        <p:sp>
          <p:nvSpPr>
            <p:cNvPr id="362" name="Google Shape;362;p18"/>
            <p:cNvSpPr/>
            <p:nvPr/>
          </p:nvSpPr>
          <p:spPr>
            <a:xfrm flipH="1">
              <a:off x="140599" y="629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8"/>
            <p:cNvSpPr/>
            <p:nvPr/>
          </p:nvSpPr>
          <p:spPr>
            <a:xfrm flipH="1">
              <a:off x="-126741" y="41699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8"/>
            <p:cNvSpPr/>
            <p:nvPr/>
          </p:nvSpPr>
          <p:spPr>
            <a:xfrm flipH="1">
              <a:off x="-126721" y="11162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8"/>
            <p:cNvSpPr/>
            <p:nvPr/>
          </p:nvSpPr>
          <p:spPr>
            <a:xfrm flipH="1">
              <a:off x="8711212" y="2100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8"/>
            <p:cNvSpPr/>
            <p:nvPr/>
          </p:nvSpPr>
          <p:spPr>
            <a:xfrm flipH="1">
              <a:off x="8769750" y="3944203"/>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 name="Google Shape;367;p18"/>
          <p:cNvSpPr/>
          <p:nvPr/>
        </p:nvSpPr>
        <p:spPr>
          <a:xfrm flipH="1">
            <a:off x="7398231" y="9905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368;p18"/>
          <p:cNvGrpSpPr/>
          <p:nvPr/>
        </p:nvGrpSpPr>
        <p:grpSpPr>
          <a:xfrm flipH="1">
            <a:off x="8223996" y="4394750"/>
            <a:ext cx="413545" cy="210602"/>
            <a:chOff x="2997351" y="1193725"/>
            <a:chExt cx="413545" cy="210602"/>
          </a:xfrm>
        </p:grpSpPr>
        <p:sp>
          <p:nvSpPr>
            <p:cNvPr id="369" name="Google Shape;369;p18"/>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8"/>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795726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372"/>
        <p:cNvGrpSpPr/>
        <p:nvPr/>
      </p:nvGrpSpPr>
      <p:grpSpPr>
        <a:xfrm>
          <a:off x="0" y="0"/>
          <a:ext cx="0" cy="0"/>
          <a:chOff x="0" y="0"/>
          <a:chExt cx="0" cy="0"/>
        </a:xfrm>
      </p:grpSpPr>
      <p:sp>
        <p:nvSpPr>
          <p:cNvPr id="373" name="Google Shape;373;p19"/>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9"/>
          <p:cNvSpPr/>
          <p:nvPr/>
        </p:nvSpPr>
        <p:spPr>
          <a:xfrm flipH="1">
            <a:off x="891600" y="3613860"/>
            <a:ext cx="3095429" cy="1633696"/>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9"/>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 name="Google Shape;376;p19"/>
          <p:cNvGrpSpPr/>
          <p:nvPr/>
        </p:nvGrpSpPr>
        <p:grpSpPr>
          <a:xfrm flipH="1">
            <a:off x="459341" y="578316"/>
            <a:ext cx="2685355" cy="1758896"/>
            <a:chOff x="5700400" y="3687875"/>
            <a:chExt cx="560500" cy="367125"/>
          </a:xfrm>
        </p:grpSpPr>
        <p:sp>
          <p:nvSpPr>
            <p:cNvPr id="377" name="Google Shape;377;p19"/>
            <p:cNvSpPr/>
            <p:nvPr/>
          </p:nvSpPr>
          <p:spPr>
            <a:xfrm>
              <a:off x="5805425" y="3869350"/>
              <a:ext cx="28550" cy="72900"/>
            </a:xfrm>
            <a:custGeom>
              <a:avLst/>
              <a:gdLst/>
              <a:ahLst/>
              <a:cxnLst/>
              <a:rect l="l" t="t" r="r" b="b"/>
              <a:pathLst>
                <a:path w="1142" h="2916" extrusionOk="0">
                  <a:moveTo>
                    <a:pt x="906" y="0"/>
                  </a:moveTo>
                  <a:lnTo>
                    <a:pt x="19" y="199"/>
                  </a:lnTo>
                  <a:cubicBezTo>
                    <a:pt x="1" y="562"/>
                    <a:pt x="490" y="1159"/>
                    <a:pt x="490" y="1159"/>
                  </a:cubicBezTo>
                  <a:cubicBezTo>
                    <a:pt x="490" y="1159"/>
                    <a:pt x="218" y="1829"/>
                    <a:pt x="182" y="1956"/>
                  </a:cubicBezTo>
                  <a:cubicBezTo>
                    <a:pt x="73" y="2155"/>
                    <a:pt x="55" y="2373"/>
                    <a:pt x="109" y="2590"/>
                  </a:cubicBezTo>
                  <a:cubicBezTo>
                    <a:pt x="164" y="2753"/>
                    <a:pt x="309" y="2880"/>
                    <a:pt x="472" y="2916"/>
                  </a:cubicBezTo>
                  <a:cubicBezTo>
                    <a:pt x="417" y="2861"/>
                    <a:pt x="399" y="2753"/>
                    <a:pt x="417" y="2680"/>
                  </a:cubicBezTo>
                  <a:lnTo>
                    <a:pt x="417" y="2680"/>
                  </a:lnTo>
                  <a:cubicBezTo>
                    <a:pt x="465" y="2759"/>
                    <a:pt x="539" y="2811"/>
                    <a:pt x="630" y="2811"/>
                  </a:cubicBezTo>
                  <a:cubicBezTo>
                    <a:pt x="643" y="2811"/>
                    <a:pt x="657" y="2810"/>
                    <a:pt x="671" y="2807"/>
                  </a:cubicBezTo>
                  <a:cubicBezTo>
                    <a:pt x="544" y="2717"/>
                    <a:pt x="580" y="2481"/>
                    <a:pt x="580" y="2481"/>
                  </a:cubicBezTo>
                  <a:lnTo>
                    <a:pt x="580" y="2481"/>
                  </a:lnTo>
                  <a:cubicBezTo>
                    <a:pt x="616" y="2572"/>
                    <a:pt x="707" y="2626"/>
                    <a:pt x="798" y="2626"/>
                  </a:cubicBezTo>
                  <a:cubicBezTo>
                    <a:pt x="743" y="2572"/>
                    <a:pt x="707" y="2481"/>
                    <a:pt x="707" y="2409"/>
                  </a:cubicBezTo>
                  <a:cubicBezTo>
                    <a:pt x="707" y="2264"/>
                    <a:pt x="526" y="2083"/>
                    <a:pt x="526" y="2083"/>
                  </a:cubicBezTo>
                  <a:cubicBezTo>
                    <a:pt x="598" y="1992"/>
                    <a:pt x="689" y="1902"/>
                    <a:pt x="779" y="1829"/>
                  </a:cubicBezTo>
                  <a:cubicBezTo>
                    <a:pt x="979" y="1612"/>
                    <a:pt x="1142" y="1358"/>
                    <a:pt x="1051" y="1069"/>
                  </a:cubicBezTo>
                  <a:cubicBezTo>
                    <a:pt x="960" y="779"/>
                    <a:pt x="852" y="743"/>
                    <a:pt x="960" y="543"/>
                  </a:cubicBezTo>
                  <a:cubicBezTo>
                    <a:pt x="1069" y="344"/>
                    <a:pt x="906"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9"/>
            <p:cNvSpPr/>
            <p:nvPr/>
          </p:nvSpPr>
          <p:spPr>
            <a:xfrm>
              <a:off x="5739775" y="3847600"/>
              <a:ext cx="73375" cy="24925"/>
            </a:xfrm>
            <a:custGeom>
              <a:avLst/>
              <a:gdLst/>
              <a:ahLst/>
              <a:cxnLst/>
              <a:rect l="l" t="t" r="r" b="b"/>
              <a:pathLst>
                <a:path w="2935" h="997" extrusionOk="0">
                  <a:moveTo>
                    <a:pt x="1305" y="1"/>
                  </a:moveTo>
                  <a:lnTo>
                    <a:pt x="689" y="327"/>
                  </a:lnTo>
                  <a:lnTo>
                    <a:pt x="725" y="200"/>
                  </a:lnTo>
                  <a:lnTo>
                    <a:pt x="472" y="454"/>
                  </a:lnTo>
                  <a:lnTo>
                    <a:pt x="472" y="454"/>
                  </a:lnTo>
                  <a:lnTo>
                    <a:pt x="508" y="273"/>
                  </a:lnTo>
                  <a:lnTo>
                    <a:pt x="73" y="617"/>
                  </a:lnTo>
                  <a:lnTo>
                    <a:pt x="1" y="834"/>
                  </a:lnTo>
                  <a:lnTo>
                    <a:pt x="1069" y="997"/>
                  </a:lnTo>
                  <a:lnTo>
                    <a:pt x="2518" y="562"/>
                  </a:lnTo>
                  <a:lnTo>
                    <a:pt x="2935" y="182"/>
                  </a:lnTo>
                  <a:lnTo>
                    <a:pt x="2935" y="182"/>
                  </a:lnTo>
                  <a:lnTo>
                    <a:pt x="2301" y="327"/>
                  </a:lnTo>
                  <a:lnTo>
                    <a:pt x="2446" y="182"/>
                  </a:lnTo>
                  <a:lnTo>
                    <a:pt x="2120" y="273"/>
                  </a:lnTo>
                  <a:lnTo>
                    <a:pt x="2192" y="128"/>
                  </a:lnTo>
                  <a:lnTo>
                    <a:pt x="1631" y="291"/>
                  </a:lnTo>
                  <a:lnTo>
                    <a:pt x="1631" y="291"/>
                  </a:lnTo>
                  <a:lnTo>
                    <a:pt x="1776" y="19"/>
                  </a:lnTo>
                  <a:lnTo>
                    <a:pt x="1776" y="19"/>
                  </a:lnTo>
                  <a:lnTo>
                    <a:pt x="1196" y="291"/>
                  </a:lnTo>
                  <a:lnTo>
                    <a:pt x="1196" y="291"/>
                  </a:lnTo>
                  <a:lnTo>
                    <a:pt x="1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 name="Google Shape;379;p19"/>
            <p:cNvGrpSpPr/>
            <p:nvPr/>
          </p:nvGrpSpPr>
          <p:grpSpPr>
            <a:xfrm>
              <a:off x="5700400" y="3687875"/>
              <a:ext cx="560500" cy="367125"/>
              <a:chOff x="5700400" y="3687875"/>
              <a:chExt cx="560500" cy="367125"/>
            </a:xfrm>
          </p:grpSpPr>
          <p:sp>
            <p:nvSpPr>
              <p:cNvPr id="380" name="Google Shape;380;p19"/>
              <p:cNvSpPr/>
              <p:nvPr/>
            </p:nvSpPr>
            <p:spPr>
              <a:xfrm>
                <a:off x="5865650" y="3708175"/>
                <a:ext cx="395250" cy="209175"/>
              </a:xfrm>
              <a:custGeom>
                <a:avLst/>
                <a:gdLst/>
                <a:ahLst/>
                <a:cxnLst/>
                <a:rect l="l" t="t" r="r" b="b"/>
                <a:pathLst>
                  <a:path w="15810" h="8367" extrusionOk="0">
                    <a:moveTo>
                      <a:pt x="6465" y="0"/>
                    </a:moveTo>
                    <a:lnTo>
                      <a:pt x="5596" y="326"/>
                    </a:lnTo>
                    <a:cubicBezTo>
                      <a:pt x="4419" y="2825"/>
                      <a:pt x="2445" y="4872"/>
                      <a:pt x="0" y="6157"/>
                    </a:cubicBezTo>
                    <a:lnTo>
                      <a:pt x="1250" y="7968"/>
                    </a:lnTo>
                    <a:cubicBezTo>
                      <a:pt x="1517" y="7729"/>
                      <a:pt x="1843" y="7641"/>
                      <a:pt x="2178" y="7641"/>
                    </a:cubicBezTo>
                    <a:cubicBezTo>
                      <a:pt x="3139" y="7641"/>
                      <a:pt x="4184" y="8367"/>
                      <a:pt x="4184" y="8367"/>
                    </a:cubicBezTo>
                    <a:cubicBezTo>
                      <a:pt x="4915" y="6729"/>
                      <a:pt x="6182" y="6351"/>
                      <a:pt x="7195" y="6351"/>
                    </a:cubicBezTo>
                    <a:cubicBezTo>
                      <a:pt x="8064" y="6351"/>
                      <a:pt x="8747" y="6628"/>
                      <a:pt x="8747" y="6628"/>
                    </a:cubicBezTo>
                    <a:cubicBezTo>
                      <a:pt x="9521" y="4345"/>
                      <a:pt x="11444" y="3805"/>
                      <a:pt x="13089" y="3805"/>
                    </a:cubicBezTo>
                    <a:cubicBezTo>
                      <a:pt x="14561" y="3805"/>
                      <a:pt x="15810" y="4238"/>
                      <a:pt x="15810" y="4238"/>
                    </a:cubicBezTo>
                    <a:cubicBezTo>
                      <a:pt x="12959" y="1093"/>
                      <a:pt x="10004" y="466"/>
                      <a:pt x="8099" y="466"/>
                    </a:cubicBezTo>
                    <a:cubicBezTo>
                      <a:pt x="6833" y="466"/>
                      <a:pt x="6031" y="743"/>
                      <a:pt x="6031" y="743"/>
                    </a:cubicBezTo>
                    <a:lnTo>
                      <a:pt x="64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9"/>
              <p:cNvSpPr/>
              <p:nvPr/>
            </p:nvSpPr>
            <p:spPr>
              <a:xfrm>
                <a:off x="5710800" y="3687875"/>
                <a:ext cx="147625" cy="182400"/>
              </a:xfrm>
              <a:custGeom>
                <a:avLst/>
                <a:gdLst/>
                <a:ahLst/>
                <a:cxnLst/>
                <a:rect l="l" t="t" r="r" b="b"/>
                <a:pathLst>
                  <a:path w="5905" h="7296" extrusionOk="0">
                    <a:moveTo>
                      <a:pt x="1595" y="0"/>
                    </a:moveTo>
                    <a:cubicBezTo>
                      <a:pt x="1123" y="0"/>
                      <a:pt x="593" y="53"/>
                      <a:pt x="1" y="178"/>
                    </a:cubicBezTo>
                    <a:cubicBezTo>
                      <a:pt x="1" y="178"/>
                      <a:pt x="3134" y="758"/>
                      <a:pt x="2319" y="3999"/>
                    </a:cubicBezTo>
                    <a:cubicBezTo>
                      <a:pt x="2319" y="3999"/>
                      <a:pt x="4184" y="4217"/>
                      <a:pt x="3749" y="6589"/>
                    </a:cubicBezTo>
                    <a:cubicBezTo>
                      <a:pt x="3749" y="6589"/>
                      <a:pt x="3892" y="6563"/>
                      <a:pt x="4088" y="6563"/>
                    </a:cubicBezTo>
                    <a:cubicBezTo>
                      <a:pt x="4480" y="6563"/>
                      <a:pt x="5084" y="6668"/>
                      <a:pt x="5180" y="7295"/>
                    </a:cubicBezTo>
                    <a:lnTo>
                      <a:pt x="5904" y="7024"/>
                    </a:lnTo>
                    <a:cubicBezTo>
                      <a:pt x="5904" y="7024"/>
                      <a:pt x="4836" y="4706"/>
                      <a:pt x="5397" y="1482"/>
                    </a:cubicBezTo>
                    <a:lnTo>
                      <a:pt x="5108" y="993"/>
                    </a:lnTo>
                    <a:lnTo>
                      <a:pt x="5053" y="1609"/>
                    </a:lnTo>
                    <a:cubicBezTo>
                      <a:pt x="5053" y="1609"/>
                      <a:pt x="4197" y="0"/>
                      <a:pt x="1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9"/>
              <p:cNvSpPr/>
              <p:nvPr/>
            </p:nvSpPr>
            <p:spPr>
              <a:xfrm>
                <a:off x="5997850" y="4011950"/>
                <a:ext cx="34875" cy="14975"/>
              </a:xfrm>
              <a:custGeom>
                <a:avLst/>
                <a:gdLst/>
                <a:ahLst/>
                <a:cxnLst/>
                <a:rect l="l" t="t" r="r" b="b"/>
                <a:pathLst>
                  <a:path w="1395" h="599" extrusionOk="0">
                    <a:moveTo>
                      <a:pt x="562" y="1"/>
                    </a:moveTo>
                    <a:lnTo>
                      <a:pt x="0" y="218"/>
                    </a:lnTo>
                    <a:lnTo>
                      <a:pt x="0" y="598"/>
                    </a:lnTo>
                    <a:lnTo>
                      <a:pt x="688" y="598"/>
                    </a:lnTo>
                    <a:lnTo>
                      <a:pt x="1395" y="73"/>
                    </a:lnTo>
                    <a:lnTo>
                      <a:pt x="5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9"/>
              <p:cNvSpPr/>
              <p:nvPr/>
            </p:nvSpPr>
            <p:spPr>
              <a:xfrm>
                <a:off x="5880575" y="3926375"/>
                <a:ext cx="41675" cy="128625"/>
              </a:xfrm>
              <a:custGeom>
                <a:avLst/>
                <a:gdLst/>
                <a:ahLst/>
                <a:cxnLst/>
                <a:rect l="l" t="t" r="r" b="b"/>
                <a:pathLst>
                  <a:path w="1667" h="5145" extrusionOk="0">
                    <a:moveTo>
                      <a:pt x="924" y="1"/>
                    </a:moveTo>
                    <a:cubicBezTo>
                      <a:pt x="345" y="273"/>
                      <a:pt x="1" y="1486"/>
                      <a:pt x="19" y="1812"/>
                    </a:cubicBezTo>
                    <a:cubicBezTo>
                      <a:pt x="55" y="2156"/>
                      <a:pt x="671" y="3297"/>
                      <a:pt x="725" y="3460"/>
                    </a:cubicBezTo>
                    <a:cubicBezTo>
                      <a:pt x="798" y="3623"/>
                      <a:pt x="689" y="4003"/>
                      <a:pt x="761" y="4329"/>
                    </a:cubicBezTo>
                    <a:cubicBezTo>
                      <a:pt x="780" y="4583"/>
                      <a:pt x="689" y="4818"/>
                      <a:pt x="544" y="5017"/>
                    </a:cubicBezTo>
                    <a:cubicBezTo>
                      <a:pt x="671" y="4981"/>
                      <a:pt x="798" y="4872"/>
                      <a:pt x="870" y="4746"/>
                    </a:cubicBezTo>
                    <a:lnTo>
                      <a:pt x="870" y="4746"/>
                    </a:lnTo>
                    <a:cubicBezTo>
                      <a:pt x="870" y="4891"/>
                      <a:pt x="852" y="5017"/>
                      <a:pt x="780" y="5144"/>
                    </a:cubicBezTo>
                    <a:cubicBezTo>
                      <a:pt x="888" y="5108"/>
                      <a:pt x="979" y="5017"/>
                      <a:pt x="1015" y="4909"/>
                    </a:cubicBezTo>
                    <a:cubicBezTo>
                      <a:pt x="1051" y="4963"/>
                      <a:pt x="1069" y="5035"/>
                      <a:pt x="1069" y="5090"/>
                    </a:cubicBezTo>
                    <a:cubicBezTo>
                      <a:pt x="1160" y="4981"/>
                      <a:pt x="1178" y="4800"/>
                      <a:pt x="1124" y="4673"/>
                    </a:cubicBezTo>
                    <a:cubicBezTo>
                      <a:pt x="1033" y="4383"/>
                      <a:pt x="1269" y="3967"/>
                      <a:pt x="1395" y="3677"/>
                    </a:cubicBezTo>
                    <a:cubicBezTo>
                      <a:pt x="1504" y="3387"/>
                      <a:pt x="1142" y="3532"/>
                      <a:pt x="1178" y="3261"/>
                    </a:cubicBezTo>
                    <a:cubicBezTo>
                      <a:pt x="1196" y="2935"/>
                      <a:pt x="1124" y="2609"/>
                      <a:pt x="979" y="2319"/>
                    </a:cubicBezTo>
                    <a:cubicBezTo>
                      <a:pt x="816" y="1866"/>
                      <a:pt x="1667" y="1721"/>
                      <a:pt x="1667" y="1721"/>
                    </a:cubicBezTo>
                    <a:lnTo>
                      <a:pt x="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9"/>
              <p:cNvSpPr/>
              <p:nvPr/>
            </p:nvSpPr>
            <p:spPr>
              <a:xfrm>
                <a:off x="5859300" y="3914625"/>
                <a:ext cx="41225" cy="126775"/>
              </a:xfrm>
              <a:custGeom>
                <a:avLst/>
                <a:gdLst/>
                <a:ahLst/>
                <a:cxnLst/>
                <a:rect l="l" t="t" r="r" b="b"/>
                <a:pathLst>
                  <a:path w="1649" h="5071" extrusionOk="0">
                    <a:moveTo>
                      <a:pt x="1087" y="0"/>
                    </a:moveTo>
                    <a:cubicBezTo>
                      <a:pt x="472" y="217"/>
                      <a:pt x="19" y="1395"/>
                      <a:pt x="1" y="1721"/>
                    </a:cubicBezTo>
                    <a:cubicBezTo>
                      <a:pt x="1" y="2047"/>
                      <a:pt x="508" y="3242"/>
                      <a:pt x="562" y="3405"/>
                    </a:cubicBezTo>
                    <a:cubicBezTo>
                      <a:pt x="616" y="3568"/>
                      <a:pt x="472" y="3948"/>
                      <a:pt x="508" y="4274"/>
                    </a:cubicBezTo>
                    <a:cubicBezTo>
                      <a:pt x="490" y="4528"/>
                      <a:pt x="381" y="4763"/>
                      <a:pt x="200" y="4926"/>
                    </a:cubicBezTo>
                    <a:cubicBezTo>
                      <a:pt x="345" y="4908"/>
                      <a:pt x="472" y="4817"/>
                      <a:pt x="562" y="4691"/>
                    </a:cubicBezTo>
                    <a:lnTo>
                      <a:pt x="562" y="4691"/>
                    </a:lnTo>
                    <a:cubicBezTo>
                      <a:pt x="562" y="4835"/>
                      <a:pt x="508" y="4962"/>
                      <a:pt x="435" y="5071"/>
                    </a:cubicBezTo>
                    <a:cubicBezTo>
                      <a:pt x="562" y="5053"/>
                      <a:pt x="653" y="4962"/>
                      <a:pt x="689" y="4853"/>
                    </a:cubicBezTo>
                    <a:cubicBezTo>
                      <a:pt x="725" y="4908"/>
                      <a:pt x="743" y="4980"/>
                      <a:pt x="743" y="5053"/>
                    </a:cubicBezTo>
                    <a:cubicBezTo>
                      <a:pt x="834" y="4944"/>
                      <a:pt x="870" y="4781"/>
                      <a:pt x="834" y="4636"/>
                    </a:cubicBezTo>
                    <a:cubicBezTo>
                      <a:pt x="761" y="4328"/>
                      <a:pt x="1051" y="3948"/>
                      <a:pt x="1196" y="3676"/>
                    </a:cubicBezTo>
                    <a:cubicBezTo>
                      <a:pt x="1323" y="3387"/>
                      <a:pt x="961" y="3513"/>
                      <a:pt x="1015" y="3242"/>
                    </a:cubicBezTo>
                    <a:cubicBezTo>
                      <a:pt x="1069" y="2916"/>
                      <a:pt x="1033" y="2590"/>
                      <a:pt x="924" y="2282"/>
                    </a:cubicBezTo>
                    <a:cubicBezTo>
                      <a:pt x="798" y="1829"/>
                      <a:pt x="1649" y="1757"/>
                      <a:pt x="1649" y="1757"/>
                    </a:cubicBezTo>
                    <a:lnTo>
                      <a:pt x="1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9"/>
              <p:cNvSpPr/>
              <p:nvPr/>
            </p:nvSpPr>
            <p:spPr>
              <a:xfrm>
                <a:off x="5784600" y="3870250"/>
                <a:ext cx="38500" cy="69300"/>
              </a:xfrm>
              <a:custGeom>
                <a:avLst/>
                <a:gdLst/>
                <a:ahLst/>
                <a:cxnLst/>
                <a:rect l="l" t="t" r="r" b="b"/>
                <a:pathLst>
                  <a:path w="1540" h="2772" extrusionOk="0">
                    <a:moveTo>
                      <a:pt x="580" y="0"/>
                    </a:moveTo>
                    <a:cubicBezTo>
                      <a:pt x="453" y="363"/>
                      <a:pt x="761" y="1069"/>
                      <a:pt x="761" y="1069"/>
                    </a:cubicBezTo>
                    <a:cubicBezTo>
                      <a:pt x="761" y="1069"/>
                      <a:pt x="309" y="1648"/>
                      <a:pt x="236" y="1757"/>
                    </a:cubicBezTo>
                    <a:cubicBezTo>
                      <a:pt x="91" y="1902"/>
                      <a:pt x="1" y="2119"/>
                      <a:pt x="1" y="2337"/>
                    </a:cubicBezTo>
                    <a:cubicBezTo>
                      <a:pt x="1" y="2518"/>
                      <a:pt x="91" y="2681"/>
                      <a:pt x="254" y="2771"/>
                    </a:cubicBezTo>
                    <a:cubicBezTo>
                      <a:pt x="218" y="2681"/>
                      <a:pt x="218" y="2590"/>
                      <a:pt x="272" y="2518"/>
                    </a:cubicBezTo>
                    <a:cubicBezTo>
                      <a:pt x="272" y="2626"/>
                      <a:pt x="363" y="2699"/>
                      <a:pt x="471" y="2717"/>
                    </a:cubicBezTo>
                    <a:cubicBezTo>
                      <a:pt x="363" y="2590"/>
                      <a:pt x="490" y="2373"/>
                      <a:pt x="490" y="2373"/>
                    </a:cubicBezTo>
                    <a:cubicBezTo>
                      <a:pt x="490" y="2463"/>
                      <a:pt x="544" y="2554"/>
                      <a:pt x="634" y="2572"/>
                    </a:cubicBezTo>
                    <a:cubicBezTo>
                      <a:pt x="598" y="2500"/>
                      <a:pt x="598" y="2409"/>
                      <a:pt x="616" y="2318"/>
                    </a:cubicBezTo>
                    <a:cubicBezTo>
                      <a:pt x="634" y="2192"/>
                      <a:pt x="598" y="2065"/>
                      <a:pt x="544" y="1956"/>
                    </a:cubicBezTo>
                    <a:cubicBezTo>
                      <a:pt x="634" y="1884"/>
                      <a:pt x="743" y="1829"/>
                      <a:pt x="852" y="1775"/>
                    </a:cubicBezTo>
                    <a:cubicBezTo>
                      <a:pt x="1105" y="1630"/>
                      <a:pt x="1341" y="1431"/>
                      <a:pt x="1323" y="1141"/>
                    </a:cubicBezTo>
                    <a:cubicBezTo>
                      <a:pt x="1323" y="833"/>
                      <a:pt x="1232" y="761"/>
                      <a:pt x="1377" y="616"/>
                    </a:cubicBezTo>
                    <a:cubicBezTo>
                      <a:pt x="1540" y="453"/>
                      <a:pt x="1486" y="73"/>
                      <a:pt x="1486" y="73"/>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9"/>
              <p:cNvSpPr/>
              <p:nvPr/>
            </p:nvSpPr>
            <p:spPr>
              <a:xfrm>
                <a:off x="5700400" y="3839000"/>
                <a:ext cx="301550" cy="189625"/>
              </a:xfrm>
              <a:custGeom>
                <a:avLst/>
                <a:gdLst/>
                <a:ahLst/>
                <a:cxnLst/>
                <a:rect l="l" t="t" r="r" b="b"/>
                <a:pathLst>
                  <a:path w="12062" h="7585" extrusionOk="0">
                    <a:moveTo>
                      <a:pt x="1938" y="1"/>
                    </a:moveTo>
                    <a:cubicBezTo>
                      <a:pt x="1938" y="1"/>
                      <a:pt x="942" y="508"/>
                      <a:pt x="1051" y="1305"/>
                    </a:cubicBezTo>
                    <a:cubicBezTo>
                      <a:pt x="743" y="1377"/>
                      <a:pt x="525" y="1649"/>
                      <a:pt x="507" y="1957"/>
                    </a:cubicBezTo>
                    <a:cubicBezTo>
                      <a:pt x="507" y="2246"/>
                      <a:pt x="344" y="2518"/>
                      <a:pt x="91" y="2663"/>
                    </a:cubicBezTo>
                    <a:cubicBezTo>
                      <a:pt x="0" y="2754"/>
                      <a:pt x="199" y="3079"/>
                      <a:pt x="489" y="3170"/>
                    </a:cubicBezTo>
                    <a:lnTo>
                      <a:pt x="707" y="3206"/>
                    </a:lnTo>
                    <a:cubicBezTo>
                      <a:pt x="719" y="3207"/>
                      <a:pt x="730" y="3208"/>
                      <a:pt x="742" y="3208"/>
                    </a:cubicBezTo>
                    <a:cubicBezTo>
                      <a:pt x="964" y="3208"/>
                      <a:pt x="1162" y="3050"/>
                      <a:pt x="1214" y="2844"/>
                    </a:cubicBezTo>
                    <a:cubicBezTo>
                      <a:pt x="1395" y="2500"/>
                      <a:pt x="1739" y="2283"/>
                      <a:pt x="2119" y="2283"/>
                    </a:cubicBezTo>
                    <a:cubicBezTo>
                      <a:pt x="3423" y="2301"/>
                      <a:pt x="4039" y="2663"/>
                      <a:pt x="4039" y="2663"/>
                    </a:cubicBezTo>
                    <a:cubicBezTo>
                      <a:pt x="4076" y="2658"/>
                      <a:pt x="4112" y="2655"/>
                      <a:pt x="4146" y="2655"/>
                    </a:cubicBezTo>
                    <a:cubicBezTo>
                      <a:pt x="4849" y="2655"/>
                      <a:pt x="5005" y="3677"/>
                      <a:pt x="5868" y="4401"/>
                    </a:cubicBezTo>
                    <a:cubicBezTo>
                      <a:pt x="6610" y="5017"/>
                      <a:pt x="8059" y="5687"/>
                      <a:pt x="8059" y="5687"/>
                    </a:cubicBezTo>
                    <a:cubicBezTo>
                      <a:pt x="8608" y="7299"/>
                      <a:pt x="10113" y="7585"/>
                      <a:pt x="11113" y="7585"/>
                    </a:cubicBezTo>
                    <a:cubicBezTo>
                      <a:pt x="11664" y="7585"/>
                      <a:pt x="12061" y="7498"/>
                      <a:pt x="12061" y="7498"/>
                    </a:cubicBezTo>
                    <a:lnTo>
                      <a:pt x="12025" y="7118"/>
                    </a:lnTo>
                    <a:cubicBezTo>
                      <a:pt x="11841" y="7176"/>
                      <a:pt x="11665" y="7204"/>
                      <a:pt x="11496" y="7204"/>
                    </a:cubicBezTo>
                    <a:cubicBezTo>
                      <a:pt x="10186" y="7204"/>
                      <a:pt x="9290" y="5502"/>
                      <a:pt x="8168" y="2663"/>
                    </a:cubicBezTo>
                    <a:cubicBezTo>
                      <a:pt x="7519" y="1014"/>
                      <a:pt x="6155" y="611"/>
                      <a:pt x="4978" y="611"/>
                    </a:cubicBezTo>
                    <a:cubicBezTo>
                      <a:pt x="3853" y="611"/>
                      <a:pt x="2898" y="979"/>
                      <a:pt x="2898" y="979"/>
                    </a:cubicBezTo>
                    <a:cubicBezTo>
                      <a:pt x="2827" y="976"/>
                      <a:pt x="2757" y="974"/>
                      <a:pt x="2686" y="974"/>
                    </a:cubicBezTo>
                    <a:cubicBezTo>
                      <a:pt x="2358" y="974"/>
                      <a:pt x="2030" y="1007"/>
                      <a:pt x="1703" y="1051"/>
                    </a:cubicBezTo>
                    <a:cubicBezTo>
                      <a:pt x="1811" y="743"/>
                      <a:pt x="2029" y="472"/>
                      <a:pt x="2318" y="291"/>
                    </a:cubicBezTo>
                    <a:lnTo>
                      <a:pt x="2318" y="291"/>
                    </a:lnTo>
                    <a:cubicBezTo>
                      <a:pt x="2318" y="291"/>
                      <a:pt x="1793" y="417"/>
                      <a:pt x="1612" y="653"/>
                    </a:cubicBezTo>
                    <a:cubicBezTo>
                      <a:pt x="1648" y="417"/>
                      <a:pt x="1757" y="182"/>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7" name="Google Shape;387;p19"/>
          <p:cNvGrpSpPr/>
          <p:nvPr/>
        </p:nvGrpSpPr>
        <p:grpSpPr>
          <a:xfrm>
            <a:off x="4321792" y="258450"/>
            <a:ext cx="4718276" cy="2623290"/>
            <a:chOff x="4321792" y="258450"/>
            <a:chExt cx="4718276" cy="2623290"/>
          </a:xfrm>
        </p:grpSpPr>
        <p:sp>
          <p:nvSpPr>
            <p:cNvPr id="388" name="Google Shape;388;p19"/>
            <p:cNvSpPr/>
            <p:nvPr/>
          </p:nvSpPr>
          <p:spPr>
            <a:xfrm>
              <a:off x="5223161" y="999423"/>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9"/>
            <p:cNvSpPr/>
            <p:nvPr/>
          </p:nvSpPr>
          <p:spPr>
            <a:xfrm>
              <a:off x="4686573" y="12126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9"/>
            <p:cNvSpPr/>
            <p:nvPr/>
          </p:nvSpPr>
          <p:spPr>
            <a:xfrm>
              <a:off x="4525275" y="5129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9"/>
            <p:cNvSpPr/>
            <p:nvPr/>
          </p:nvSpPr>
          <p:spPr>
            <a:xfrm>
              <a:off x="4321792" y="7692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9"/>
            <p:cNvSpPr/>
            <p:nvPr/>
          </p:nvSpPr>
          <p:spPr>
            <a:xfrm>
              <a:off x="8904967" y="2798551"/>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9"/>
            <p:cNvSpPr/>
            <p:nvPr/>
          </p:nvSpPr>
          <p:spPr>
            <a:xfrm>
              <a:off x="8555388" y="425656"/>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9"/>
            <p:cNvSpPr/>
            <p:nvPr/>
          </p:nvSpPr>
          <p:spPr>
            <a:xfrm>
              <a:off x="8082325" y="258450"/>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395;p19"/>
          <p:cNvGrpSpPr/>
          <p:nvPr/>
        </p:nvGrpSpPr>
        <p:grpSpPr>
          <a:xfrm flipH="1">
            <a:off x="-299503" y="120142"/>
            <a:ext cx="9770096" cy="3659557"/>
            <a:chOff x="-235821" y="120142"/>
            <a:chExt cx="9770096" cy="3659557"/>
          </a:xfrm>
        </p:grpSpPr>
        <p:sp>
          <p:nvSpPr>
            <p:cNvPr id="396" name="Google Shape;396;p19"/>
            <p:cNvSpPr/>
            <p:nvPr/>
          </p:nvSpPr>
          <p:spPr>
            <a:xfrm>
              <a:off x="8801054" y="240160"/>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9"/>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9"/>
            <p:cNvSpPr/>
            <p:nvPr/>
          </p:nvSpPr>
          <p:spPr>
            <a:xfrm>
              <a:off x="8972250" y="791730"/>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9"/>
            <p:cNvSpPr/>
            <p:nvPr/>
          </p:nvSpPr>
          <p:spPr>
            <a:xfrm>
              <a:off x="4369272" y="3841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9"/>
            <p:cNvSpPr/>
            <p:nvPr/>
          </p:nvSpPr>
          <p:spPr>
            <a:xfrm rot="10800000" flipH="1">
              <a:off x="5215480" y="120142"/>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9"/>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9"/>
            <p:cNvSpPr/>
            <p:nvPr/>
          </p:nvSpPr>
          <p:spPr>
            <a:xfrm rot="10800000" flipH="1">
              <a:off x="-235821" y="7017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19"/>
          <p:cNvGrpSpPr/>
          <p:nvPr/>
        </p:nvGrpSpPr>
        <p:grpSpPr>
          <a:xfrm>
            <a:off x="-12" y="3392464"/>
            <a:ext cx="2579275" cy="2158467"/>
            <a:chOff x="-125002" y="3399213"/>
            <a:chExt cx="2579275" cy="2158467"/>
          </a:xfrm>
        </p:grpSpPr>
        <p:sp>
          <p:nvSpPr>
            <p:cNvPr id="404" name="Google Shape;404;p19"/>
            <p:cNvSpPr/>
            <p:nvPr/>
          </p:nvSpPr>
          <p:spPr>
            <a:xfrm>
              <a:off x="-125002" y="3399213"/>
              <a:ext cx="2579275" cy="2158467"/>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9"/>
            <p:cNvSpPr/>
            <p:nvPr/>
          </p:nvSpPr>
          <p:spPr>
            <a:xfrm>
              <a:off x="-124978" y="3537944"/>
              <a:ext cx="2090037" cy="1751861"/>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 name="Google Shape;406;p19"/>
          <p:cNvSpPr txBox="1">
            <a:spLocks noGrp="1"/>
          </p:cNvSpPr>
          <p:nvPr>
            <p:ph type="title"/>
          </p:nvPr>
        </p:nvSpPr>
        <p:spPr>
          <a:xfrm>
            <a:off x="3304278" y="2117332"/>
            <a:ext cx="51306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7" name="Google Shape;407;p19"/>
          <p:cNvSpPr txBox="1">
            <a:spLocks noGrp="1"/>
          </p:cNvSpPr>
          <p:nvPr>
            <p:ph type="title" idx="2" hasCustomPrompt="1"/>
          </p:nvPr>
        </p:nvSpPr>
        <p:spPr>
          <a:xfrm>
            <a:off x="5283978" y="1141993"/>
            <a:ext cx="31509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8" name="Google Shape;408;p19"/>
          <p:cNvSpPr txBox="1">
            <a:spLocks noGrp="1"/>
          </p:cNvSpPr>
          <p:nvPr>
            <p:ph type="subTitle" idx="1"/>
          </p:nvPr>
        </p:nvSpPr>
        <p:spPr>
          <a:xfrm>
            <a:off x="4957675" y="2959125"/>
            <a:ext cx="34773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423339179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409"/>
        <p:cNvGrpSpPr/>
        <p:nvPr/>
      </p:nvGrpSpPr>
      <p:grpSpPr>
        <a:xfrm>
          <a:off x="0" y="0"/>
          <a:ext cx="0" cy="0"/>
          <a:chOff x="0" y="0"/>
          <a:chExt cx="0" cy="0"/>
        </a:xfrm>
      </p:grpSpPr>
      <p:sp>
        <p:nvSpPr>
          <p:cNvPr id="410" name="Google Shape;410;p20"/>
          <p:cNvSpPr/>
          <p:nvPr/>
        </p:nvSpPr>
        <p:spPr>
          <a:xfrm flipH="1">
            <a:off x="71283" y="419688"/>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0"/>
          <p:cNvSpPr/>
          <p:nvPr/>
        </p:nvSpPr>
        <p:spPr>
          <a:xfrm>
            <a:off x="6119733" y="2874964"/>
            <a:ext cx="3095429" cy="1771725"/>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0"/>
          <p:cNvSpPr/>
          <p:nvPr/>
        </p:nvSpPr>
        <p:spPr>
          <a:xfrm>
            <a:off x="-35675" y="4234571"/>
            <a:ext cx="9205018" cy="1195156"/>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36975" y="4574525"/>
            <a:ext cx="9205018" cy="1022388"/>
          </a:xfrm>
          <a:custGeom>
            <a:avLst/>
            <a:gdLst/>
            <a:ahLst/>
            <a:cxnLst/>
            <a:rect l="l" t="t" r="r" b="b"/>
            <a:pathLst>
              <a:path w="63855" h="26133" extrusionOk="0">
                <a:moveTo>
                  <a:pt x="63854" y="10124"/>
                </a:moveTo>
                <a:lnTo>
                  <a:pt x="63800" y="10142"/>
                </a:lnTo>
                <a:cubicBezTo>
                  <a:pt x="63782" y="10142"/>
                  <a:pt x="63745" y="10160"/>
                  <a:pt x="63709" y="10160"/>
                </a:cubicBezTo>
                <a:cubicBezTo>
                  <a:pt x="63691" y="10178"/>
                  <a:pt x="63655" y="10196"/>
                  <a:pt x="63637" y="10214"/>
                </a:cubicBezTo>
                <a:cubicBezTo>
                  <a:pt x="63583" y="10251"/>
                  <a:pt x="63528" y="10287"/>
                  <a:pt x="63474" y="10341"/>
                </a:cubicBezTo>
                <a:cubicBezTo>
                  <a:pt x="63420" y="10377"/>
                  <a:pt x="63383" y="10414"/>
                  <a:pt x="63329" y="10450"/>
                </a:cubicBezTo>
                <a:cubicBezTo>
                  <a:pt x="63293" y="10486"/>
                  <a:pt x="63220" y="10468"/>
                  <a:pt x="63148" y="10486"/>
                </a:cubicBezTo>
                <a:cubicBezTo>
                  <a:pt x="63130" y="10486"/>
                  <a:pt x="63112" y="10486"/>
                  <a:pt x="63112" y="10504"/>
                </a:cubicBezTo>
                <a:lnTo>
                  <a:pt x="63003" y="10504"/>
                </a:lnTo>
                <a:cubicBezTo>
                  <a:pt x="62985" y="10504"/>
                  <a:pt x="62967" y="10504"/>
                  <a:pt x="62931" y="10504"/>
                </a:cubicBezTo>
                <a:cubicBezTo>
                  <a:pt x="62912" y="10522"/>
                  <a:pt x="62876" y="10522"/>
                  <a:pt x="62840" y="10522"/>
                </a:cubicBezTo>
                <a:lnTo>
                  <a:pt x="62677" y="10432"/>
                </a:lnTo>
                <a:cubicBezTo>
                  <a:pt x="62586" y="10377"/>
                  <a:pt x="62478" y="10341"/>
                  <a:pt x="62351" y="10305"/>
                </a:cubicBezTo>
                <a:cubicBezTo>
                  <a:pt x="62315" y="10269"/>
                  <a:pt x="62279" y="10251"/>
                  <a:pt x="62224" y="10232"/>
                </a:cubicBezTo>
                <a:cubicBezTo>
                  <a:pt x="62170" y="10214"/>
                  <a:pt x="62116" y="10178"/>
                  <a:pt x="62079" y="10142"/>
                </a:cubicBezTo>
                <a:cubicBezTo>
                  <a:pt x="61989" y="10051"/>
                  <a:pt x="61898" y="9979"/>
                  <a:pt x="61808" y="9925"/>
                </a:cubicBezTo>
                <a:cubicBezTo>
                  <a:pt x="61609" y="9762"/>
                  <a:pt x="61391" y="9635"/>
                  <a:pt x="61174" y="9490"/>
                </a:cubicBezTo>
                <a:cubicBezTo>
                  <a:pt x="61120" y="9472"/>
                  <a:pt x="61083" y="9436"/>
                  <a:pt x="61029" y="9399"/>
                </a:cubicBezTo>
                <a:cubicBezTo>
                  <a:pt x="60975" y="9381"/>
                  <a:pt x="60920" y="9363"/>
                  <a:pt x="60866" y="9345"/>
                </a:cubicBezTo>
                <a:cubicBezTo>
                  <a:pt x="60830" y="9309"/>
                  <a:pt x="60776" y="9291"/>
                  <a:pt x="60739" y="9255"/>
                </a:cubicBezTo>
                <a:cubicBezTo>
                  <a:pt x="60685" y="9218"/>
                  <a:pt x="60631" y="9200"/>
                  <a:pt x="60576" y="9164"/>
                </a:cubicBezTo>
                <a:cubicBezTo>
                  <a:pt x="60468" y="9110"/>
                  <a:pt x="60377" y="9037"/>
                  <a:pt x="60268" y="8983"/>
                </a:cubicBezTo>
                <a:cubicBezTo>
                  <a:pt x="60160" y="8910"/>
                  <a:pt x="60051" y="8874"/>
                  <a:pt x="59942" y="8820"/>
                </a:cubicBezTo>
                <a:cubicBezTo>
                  <a:pt x="59888" y="8784"/>
                  <a:pt x="59852" y="8766"/>
                  <a:pt x="59798" y="8729"/>
                </a:cubicBezTo>
                <a:cubicBezTo>
                  <a:pt x="59743" y="8711"/>
                  <a:pt x="59689" y="8675"/>
                  <a:pt x="59635" y="8639"/>
                </a:cubicBezTo>
                <a:cubicBezTo>
                  <a:pt x="59526" y="8585"/>
                  <a:pt x="59399" y="8530"/>
                  <a:pt x="59291" y="8476"/>
                </a:cubicBezTo>
                <a:cubicBezTo>
                  <a:pt x="59182" y="8422"/>
                  <a:pt x="59091" y="8349"/>
                  <a:pt x="58965" y="8313"/>
                </a:cubicBezTo>
                <a:cubicBezTo>
                  <a:pt x="58874" y="8259"/>
                  <a:pt x="58765" y="8204"/>
                  <a:pt x="58657" y="8150"/>
                </a:cubicBezTo>
                <a:cubicBezTo>
                  <a:pt x="58566" y="8096"/>
                  <a:pt x="58476" y="8023"/>
                  <a:pt x="58403" y="7933"/>
                </a:cubicBezTo>
                <a:cubicBezTo>
                  <a:pt x="58367" y="7896"/>
                  <a:pt x="58349" y="7842"/>
                  <a:pt x="58313" y="7806"/>
                </a:cubicBezTo>
                <a:cubicBezTo>
                  <a:pt x="58276" y="7770"/>
                  <a:pt x="58240" y="7715"/>
                  <a:pt x="58204" y="7679"/>
                </a:cubicBezTo>
                <a:cubicBezTo>
                  <a:pt x="58168" y="7643"/>
                  <a:pt x="58132" y="7607"/>
                  <a:pt x="58095" y="7570"/>
                </a:cubicBezTo>
                <a:cubicBezTo>
                  <a:pt x="58041" y="7534"/>
                  <a:pt x="58005" y="7498"/>
                  <a:pt x="57969" y="7480"/>
                </a:cubicBezTo>
                <a:cubicBezTo>
                  <a:pt x="57878" y="7371"/>
                  <a:pt x="57787" y="7299"/>
                  <a:pt x="57697" y="7190"/>
                </a:cubicBezTo>
                <a:cubicBezTo>
                  <a:pt x="57624" y="7100"/>
                  <a:pt x="57552" y="7009"/>
                  <a:pt x="57480" y="6918"/>
                </a:cubicBezTo>
                <a:cubicBezTo>
                  <a:pt x="57443" y="6828"/>
                  <a:pt x="57371" y="6737"/>
                  <a:pt x="57299" y="6683"/>
                </a:cubicBezTo>
                <a:cubicBezTo>
                  <a:pt x="57262" y="6647"/>
                  <a:pt x="57208" y="6629"/>
                  <a:pt x="57172" y="6592"/>
                </a:cubicBezTo>
                <a:cubicBezTo>
                  <a:pt x="57117" y="6574"/>
                  <a:pt x="57063" y="6574"/>
                  <a:pt x="57027" y="6574"/>
                </a:cubicBezTo>
                <a:cubicBezTo>
                  <a:pt x="56900" y="6556"/>
                  <a:pt x="56791" y="6556"/>
                  <a:pt x="56665" y="6592"/>
                </a:cubicBezTo>
                <a:cubicBezTo>
                  <a:pt x="56610" y="6611"/>
                  <a:pt x="56556" y="6611"/>
                  <a:pt x="56502" y="6629"/>
                </a:cubicBezTo>
                <a:cubicBezTo>
                  <a:pt x="56447" y="6629"/>
                  <a:pt x="56375" y="6647"/>
                  <a:pt x="56321" y="6665"/>
                </a:cubicBezTo>
                <a:cubicBezTo>
                  <a:pt x="56212" y="6683"/>
                  <a:pt x="56085" y="6701"/>
                  <a:pt x="55977" y="6701"/>
                </a:cubicBezTo>
                <a:cubicBezTo>
                  <a:pt x="55868" y="6737"/>
                  <a:pt x="55759" y="6774"/>
                  <a:pt x="55669" y="6828"/>
                </a:cubicBezTo>
                <a:cubicBezTo>
                  <a:pt x="55560" y="6882"/>
                  <a:pt x="55469" y="6937"/>
                  <a:pt x="55379" y="7009"/>
                </a:cubicBezTo>
                <a:lnTo>
                  <a:pt x="55325" y="7063"/>
                </a:lnTo>
                <a:cubicBezTo>
                  <a:pt x="55306" y="7081"/>
                  <a:pt x="55288" y="7100"/>
                  <a:pt x="55252" y="7100"/>
                </a:cubicBezTo>
                <a:cubicBezTo>
                  <a:pt x="55198" y="7136"/>
                  <a:pt x="55143" y="7172"/>
                  <a:pt x="55089" y="7208"/>
                </a:cubicBezTo>
                <a:cubicBezTo>
                  <a:pt x="54999" y="7281"/>
                  <a:pt x="54890" y="7335"/>
                  <a:pt x="54781" y="7407"/>
                </a:cubicBezTo>
                <a:cubicBezTo>
                  <a:pt x="54673" y="7444"/>
                  <a:pt x="54600" y="7534"/>
                  <a:pt x="54492" y="7589"/>
                </a:cubicBezTo>
                <a:cubicBezTo>
                  <a:pt x="54437" y="7607"/>
                  <a:pt x="54383" y="7643"/>
                  <a:pt x="54347" y="7661"/>
                </a:cubicBezTo>
                <a:cubicBezTo>
                  <a:pt x="54292" y="7697"/>
                  <a:pt x="54238" y="7715"/>
                  <a:pt x="54184" y="7733"/>
                </a:cubicBezTo>
                <a:cubicBezTo>
                  <a:pt x="54129" y="7751"/>
                  <a:pt x="54093" y="7788"/>
                  <a:pt x="54039" y="7806"/>
                </a:cubicBezTo>
                <a:cubicBezTo>
                  <a:pt x="53984" y="7824"/>
                  <a:pt x="53930" y="7824"/>
                  <a:pt x="53876" y="7842"/>
                </a:cubicBezTo>
                <a:cubicBezTo>
                  <a:pt x="53767" y="7878"/>
                  <a:pt x="53658" y="7914"/>
                  <a:pt x="53550" y="7933"/>
                </a:cubicBezTo>
                <a:cubicBezTo>
                  <a:pt x="53423" y="7933"/>
                  <a:pt x="53314" y="7933"/>
                  <a:pt x="53188" y="7951"/>
                </a:cubicBezTo>
                <a:cubicBezTo>
                  <a:pt x="53061" y="7951"/>
                  <a:pt x="52934" y="7951"/>
                  <a:pt x="52825" y="7951"/>
                </a:cubicBezTo>
                <a:cubicBezTo>
                  <a:pt x="52699" y="7933"/>
                  <a:pt x="52572" y="7914"/>
                  <a:pt x="52445" y="7878"/>
                </a:cubicBezTo>
                <a:cubicBezTo>
                  <a:pt x="52318" y="7842"/>
                  <a:pt x="52210" y="7824"/>
                  <a:pt x="52083" y="7806"/>
                </a:cubicBezTo>
                <a:cubicBezTo>
                  <a:pt x="51956" y="7788"/>
                  <a:pt x="51829" y="7806"/>
                  <a:pt x="51703" y="7770"/>
                </a:cubicBezTo>
                <a:cubicBezTo>
                  <a:pt x="51558" y="7751"/>
                  <a:pt x="51449" y="7715"/>
                  <a:pt x="51322" y="7697"/>
                </a:cubicBezTo>
                <a:cubicBezTo>
                  <a:pt x="51214" y="7679"/>
                  <a:pt x="51105" y="7697"/>
                  <a:pt x="51033" y="7607"/>
                </a:cubicBezTo>
                <a:cubicBezTo>
                  <a:pt x="51014" y="7607"/>
                  <a:pt x="51014" y="7607"/>
                  <a:pt x="51014" y="7607"/>
                </a:cubicBezTo>
                <a:cubicBezTo>
                  <a:pt x="50833" y="7462"/>
                  <a:pt x="50652" y="7353"/>
                  <a:pt x="50435" y="7299"/>
                </a:cubicBezTo>
                <a:cubicBezTo>
                  <a:pt x="50363" y="7281"/>
                  <a:pt x="50290" y="7263"/>
                  <a:pt x="50218" y="7244"/>
                </a:cubicBezTo>
                <a:cubicBezTo>
                  <a:pt x="50127" y="7244"/>
                  <a:pt x="50055" y="7244"/>
                  <a:pt x="49982" y="7299"/>
                </a:cubicBezTo>
                <a:cubicBezTo>
                  <a:pt x="49910" y="7335"/>
                  <a:pt x="49819" y="7353"/>
                  <a:pt x="49747" y="7371"/>
                </a:cubicBezTo>
                <a:cubicBezTo>
                  <a:pt x="49674" y="7389"/>
                  <a:pt x="49584" y="7426"/>
                  <a:pt x="49530" y="7389"/>
                </a:cubicBezTo>
                <a:cubicBezTo>
                  <a:pt x="49493" y="7353"/>
                  <a:pt x="49457" y="7299"/>
                  <a:pt x="49439" y="7244"/>
                </a:cubicBezTo>
                <a:cubicBezTo>
                  <a:pt x="49421" y="7208"/>
                  <a:pt x="49403" y="7190"/>
                  <a:pt x="49385" y="7154"/>
                </a:cubicBezTo>
                <a:cubicBezTo>
                  <a:pt x="49348" y="7118"/>
                  <a:pt x="49330" y="7081"/>
                  <a:pt x="49330" y="7045"/>
                </a:cubicBezTo>
                <a:cubicBezTo>
                  <a:pt x="49294" y="6955"/>
                  <a:pt x="49258" y="6882"/>
                  <a:pt x="49222" y="6792"/>
                </a:cubicBezTo>
                <a:cubicBezTo>
                  <a:pt x="49185" y="6629"/>
                  <a:pt x="49095" y="6484"/>
                  <a:pt x="49004" y="6339"/>
                </a:cubicBezTo>
                <a:cubicBezTo>
                  <a:pt x="48950" y="6285"/>
                  <a:pt x="48896" y="6248"/>
                  <a:pt x="48841" y="6194"/>
                </a:cubicBezTo>
                <a:cubicBezTo>
                  <a:pt x="48805" y="6176"/>
                  <a:pt x="48787" y="6158"/>
                  <a:pt x="48751" y="6140"/>
                </a:cubicBezTo>
                <a:cubicBezTo>
                  <a:pt x="48715" y="6104"/>
                  <a:pt x="48678" y="6085"/>
                  <a:pt x="48642" y="6085"/>
                </a:cubicBezTo>
                <a:lnTo>
                  <a:pt x="48407" y="6013"/>
                </a:lnTo>
                <a:cubicBezTo>
                  <a:pt x="48334" y="5995"/>
                  <a:pt x="48244" y="5959"/>
                  <a:pt x="48171" y="5922"/>
                </a:cubicBezTo>
                <a:cubicBezTo>
                  <a:pt x="48135" y="5922"/>
                  <a:pt x="48099" y="5904"/>
                  <a:pt x="48081" y="5868"/>
                </a:cubicBezTo>
                <a:cubicBezTo>
                  <a:pt x="48045" y="5850"/>
                  <a:pt x="48026" y="5814"/>
                  <a:pt x="47990" y="5796"/>
                </a:cubicBezTo>
                <a:cubicBezTo>
                  <a:pt x="47936" y="5741"/>
                  <a:pt x="47900" y="5669"/>
                  <a:pt x="47845" y="5596"/>
                </a:cubicBezTo>
                <a:cubicBezTo>
                  <a:pt x="47791" y="5542"/>
                  <a:pt x="47737" y="5470"/>
                  <a:pt x="47682" y="5397"/>
                </a:cubicBezTo>
                <a:cubicBezTo>
                  <a:pt x="47628" y="5343"/>
                  <a:pt x="47556" y="5289"/>
                  <a:pt x="47501" y="5252"/>
                </a:cubicBezTo>
                <a:cubicBezTo>
                  <a:pt x="47429" y="5198"/>
                  <a:pt x="47374" y="5162"/>
                  <a:pt x="47302" y="5126"/>
                </a:cubicBezTo>
                <a:cubicBezTo>
                  <a:pt x="47230" y="5089"/>
                  <a:pt x="47157" y="5089"/>
                  <a:pt x="47085" y="5089"/>
                </a:cubicBezTo>
                <a:cubicBezTo>
                  <a:pt x="47012" y="5089"/>
                  <a:pt x="46940" y="5107"/>
                  <a:pt x="46867" y="5107"/>
                </a:cubicBezTo>
                <a:cubicBezTo>
                  <a:pt x="46777" y="5126"/>
                  <a:pt x="46704" y="5162"/>
                  <a:pt x="46632" y="5180"/>
                </a:cubicBezTo>
                <a:cubicBezTo>
                  <a:pt x="46596" y="5180"/>
                  <a:pt x="46560" y="5198"/>
                  <a:pt x="46523" y="5198"/>
                </a:cubicBezTo>
                <a:cubicBezTo>
                  <a:pt x="46469" y="5216"/>
                  <a:pt x="46433" y="5234"/>
                  <a:pt x="46397" y="5234"/>
                </a:cubicBezTo>
                <a:cubicBezTo>
                  <a:pt x="46324" y="5252"/>
                  <a:pt x="46234" y="5270"/>
                  <a:pt x="46161" y="5270"/>
                </a:cubicBezTo>
                <a:cubicBezTo>
                  <a:pt x="46089" y="5270"/>
                  <a:pt x="45998" y="5289"/>
                  <a:pt x="45926" y="5307"/>
                </a:cubicBezTo>
                <a:cubicBezTo>
                  <a:pt x="45853" y="5343"/>
                  <a:pt x="45799" y="5379"/>
                  <a:pt x="45745" y="5433"/>
                </a:cubicBezTo>
                <a:cubicBezTo>
                  <a:pt x="45654" y="5560"/>
                  <a:pt x="45600" y="5705"/>
                  <a:pt x="45582" y="5850"/>
                </a:cubicBezTo>
                <a:cubicBezTo>
                  <a:pt x="45545" y="5941"/>
                  <a:pt x="45509" y="6013"/>
                  <a:pt x="45491" y="6104"/>
                </a:cubicBezTo>
                <a:cubicBezTo>
                  <a:pt x="45473" y="6122"/>
                  <a:pt x="45473" y="6140"/>
                  <a:pt x="45455" y="6158"/>
                </a:cubicBezTo>
                <a:cubicBezTo>
                  <a:pt x="45455" y="6176"/>
                  <a:pt x="45455" y="6176"/>
                  <a:pt x="45437" y="6158"/>
                </a:cubicBezTo>
                <a:cubicBezTo>
                  <a:pt x="45419" y="6158"/>
                  <a:pt x="45419" y="6140"/>
                  <a:pt x="45401" y="6122"/>
                </a:cubicBezTo>
                <a:cubicBezTo>
                  <a:pt x="45382" y="6104"/>
                  <a:pt x="45346" y="6085"/>
                  <a:pt x="45328" y="6067"/>
                </a:cubicBezTo>
                <a:cubicBezTo>
                  <a:pt x="45292" y="6049"/>
                  <a:pt x="45256" y="6031"/>
                  <a:pt x="45238" y="5995"/>
                </a:cubicBezTo>
                <a:cubicBezTo>
                  <a:pt x="45183" y="5922"/>
                  <a:pt x="45147" y="5868"/>
                  <a:pt x="45111" y="5796"/>
                </a:cubicBezTo>
                <a:cubicBezTo>
                  <a:pt x="45056" y="5669"/>
                  <a:pt x="44930" y="5524"/>
                  <a:pt x="44785" y="5542"/>
                </a:cubicBezTo>
                <a:cubicBezTo>
                  <a:pt x="44712" y="5542"/>
                  <a:pt x="44676" y="5596"/>
                  <a:pt x="44622" y="5633"/>
                </a:cubicBezTo>
                <a:cubicBezTo>
                  <a:pt x="44568" y="5669"/>
                  <a:pt x="44477" y="5705"/>
                  <a:pt x="44405" y="5741"/>
                </a:cubicBezTo>
                <a:cubicBezTo>
                  <a:pt x="44278" y="5832"/>
                  <a:pt x="44151" y="5959"/>
                  <a:pt x="44042" y="6085"/>
                </a:cubicBezTo>
                <a:cubicBezTo>
                  <a:pt x="44006" y="6140"/>
                  <a:pt x="43970" y="6176"/>
                  <a:pt x="43934" y="6230"/>
                </a:cubicBezTo>
                <a:cubicBezTo>
                  <a:pt x="43897" y="6230"/>
                  <a:pt x="43879" y="6212"/>
                  <a:pt x="43843" y="6212"/>
                </a:cubicBezTo>
                <a:cubicBezTo>
                  <a:pt x="43807" y="6212"/>
                  <a:pt x="43753" y="6194"/>
                  <a:pt x="43716" y="6194"/>
                </a:cubicBezTo>
                <a:cubicBezTo>
                  <a:pt x="43680" y="6176"/>
                  <a:pt x="43644" y="6158"/>
                  <a:pt x="43626" y="6122"/>
                </a:cubicBezTo>
                <a:cubicBezTo>
                  <a:pt x="43571" y="6104"/>
                  <a:pt x="43535" y="6085"/>
                  <a:pt x="43499" y="6067"/>
                </a:cubicBezTo>
                <a:cubicBezTo>
                  <a:pt x="43427" y="6013"/>
                  <a:pt x="43354" y="5977"/>
                  <a:pt x="43282" y="5922"/>
                </a:cubicBezTo>
                <a:cubicBezTo>
                  <a:pt x="43209" y="5886"/>
                  <a:pt x="43119" y="5832"/>
                  <a:pt x="43028" y="5796"/>
                </a:cubicBezTo>
                <a:cubicBezTo>
                  <a:pt x="42956" y="5759"/>
                  <a:pt x="42883" y="5723"/>
                  <a:pt x="42811" y="5669"/>
                </a:cubicBezTo>
                <a:cubicBezTo>
                  <a:pt x="42775" y="5633"/>
                  <a:pt x="42738" y="5615"/>
                  <a:pt x="42702" y="5596"/>
                </a:cubicBezTo>
                <a:cubicBezTo>
                  <a:pt x="42666" y="5578"/>
                  <a:pt x="42630" y="5542"/>
                  <a:pt x="42594" y="5524"/>
                </a:cubicBezTo>
                <a:cubicBezTo>
                  <a:pt x="42557" y="5506"/>
                  <a:pt x="42467" y="5433"/>
                  <a:pt x="42394" y="5379"/>
                </a:cubicBezTo>
                <a:cubicBezTo>
                  <a:pt x="42340" y="5343"/>
                  <a:pt x="42249" y="5307"/>
                  <a:pt x="42177" y="5252"/>
                </a:cubicBezTo>
                <a:cubicBezTo>
                  <a:pt x="42105" y="5216"/>
                  <a:pt x="42050" y="5162"/>
                  <a:pt x="41996" y="5107"/>
                </a:cubicBezTo>
                <a:cubicBezTo>
                  <a:pt x="41978" y="5089"/>
                  <a:pt x="41960" y="5053"/>
                  <a:pt x="41924" y="5035"/>
                </a:cubicBezTo>
                <a:lnTo>
                  <a:pt x="41924" y="5035"/>
                </a:lnTo>
                <a:cubicBezTo>
                  <a:pt x="41887" y="4981"/>
                  <a:pt x="41833" y="4945"/>
                  <a:pt x="41761" y="4926"/>
                </a:cubicBezTo>
                <a:cubicBezTo>
                  <a:pt x="41670" y="4926"/>
                  <a:pt x="41598" y="4926"/>
                  <a:pt x="41507" y="4908"/>
                </a:cubicBezTo>
                <a:cubicBezTo>
                  <a:pt x="41416" y="4872"/>
                  <a:pt x="41344" y="4854"/>
                  <a:pt x="41253" y="4836"/>
                </a:cubicBezTo>
                <a:cubicBezTo>
                  <a:pt x="41217" y="4836"/>
                  <a:pt x="41181" y="4836"/>
                  <a:pt x="41163" y="4818"/>
                </a:cubicBezTo>
                <a:cubicBezTo>
                  <a:pt x="41127" y="4800"/>
                  <a:pt x="41090" y="4782"/>
                  <a:pt x="41054" y="4763"/>
                </a:cubicBezTo>
                <a:cubicBezTo>
                  <a:pt x="40982" y="4727"/>
                  <a:pt x="40909" y="4673"/>
                  <a:pt x="40855" y="4619"/>
                </a:cubicBezTo>
                <a:cubicBezTo>
                  <a:pt x="40783" y="4564"/>
                  <a:pt x="40728" y="4510"/>
                  <a:pt x="40656" y="4474"/>
                </a:cubicBezTo>
                <a:cubicBezTo>
                  <a:pt x="40583" y="4419"/>
                  <a:pt x="40511" y="4383"/>
                  <a:pt x="40439" y="4365"/>
                </a:cubicBezTo>
                <a:cubicBezTo>
                  <a:pt x="40366" y="4347"/>
                  <a:pt x="40276" y="4365"/>
                  <a:pt x="40203" y="4347"/>
                </a:cubicBezTo>
                <a:cubicBezTo>
                  <a:pt x="40167" y="4347"/>
                  <a:pt x="40131" y="4329"/>
                  <a:pt x="40094" y="4311"/>
                </a:cubicBezTo>
                <a:cubicBezTo>
                  <a:pt x="40076" y="4293"/>
                  <a:pt x="40040" y="4274"/>
                  <a:pt x="40022" y="4256"/>
                </a:cubicBezTo>
                <a:cubicBezTo>
                  <a:pt x="39950" y="4220"/>
                  <a:pt x="39877" y="4202"/>
                  <a:pt x="39787" y="4202"/>
                </a:cubicBezTo>
                <a:cubicBezTo>
                  <a:pt x="39696" y="4202"/>
                  <a:pt x="39624" y="4202"/>
                  <a:pt x="39533" y="4220"/>
                </a:cubicBezTo>
                <a:cubicBezTo>
                  <a:pt x="39461" y="4238"/>
                  <a:pt x="39370" y="4256"/>
                  <a:pt x="39298" y="4274"/>
                </a:cubicBezTo>
                <a:cubicBezTo>
                  <a:pt x="39207" y="4293"/>
                  <a:pt x="39117" y="4274"/>
                  <a:pt x="39044" y="4256"/>
                </a:cubicBezTo>
                <a:cubicBezTo>
                  <a:pt x="38954" y="4220"/>
                  <a:pt x="38863" y="4202"/>
                  <a:pt x="38791" y="4202"/>
                </a:cubicBezTo>
                <a:cubicBezTo>
                  <a:pt x="38700" y="4202"/>
                  <a:pt x="38628" y="4148"/>
                  <a:pt x="38537" y="4130"/>
                </a:cubicBezTo>
                <a:cubicBezTo>
                  <a:pt x="38465" y="4130"/>
                  <a:pt x="38374" y="4130"/>
                  <a:pt x="38284" y="4130"/>
                </a:cubicBezTo>
                <a:cubicBezTo>
                  <a:pt x="38247" y="4130"/>
                  <a:pt x="38211" y="4148"/>
                  <a:pt x="38175" y="4148"/>
                </a:cubicBezTo>
                <a:cubicBezTo>
                  <a:pt x="38121" y="4148"/>
                  <a:pt x="38084" y="4166"/>
                  <a:pt x="38048" y="4166"/>
                </a:cubicBezTo>
                <a:cubicBezTo>
                  <a:pt x="37976" y="4184"/>
                  <a:pt x="37921" y="4220"/>
                  <a:pt x="37885" y="4274"/>
                </a:cubicBezTo>
                <a:cubicBezTo>
                  <a:pt x="37813" y="4329"/>
                  <a:pt x="37740" y="4365"/>
                  <a:pt x="37686" y="4419"/>
                </a:cubicBezTo>
                <a:cubicBezTo>
                  <a:pt x="37650" y="4437"/>
                  <a:pt x="37613" y="4456"/>
                  <a:pt x="37577" y="4474"/>
                </a:cubicBezTo>
                <a:cubicBezTo>
                  <a:pt x="37541" y="4492"/>
                  <a:pt x="37505" y="4510"/>
                  <a:pt x="37469" y="4528"/>
                </a:cubicBezTo>
                <a:cubicBezTo>
                  <a:pt x="37450" y="4546"/>
                  <a:pt x="37414" y="4564"/>
                  <a:pt x="37378" y="4582"/>
                </a:cubicBezTo>
                <a:cubicBezTo>
                  <a:pt x="37342" y="4582"/>
                  <a:pt x="37306" y="4619"/>
                  <a:pt x="37269" y="4637"/>
                </a:cubicBezTo>
                <a:cubicBezTo>
                  <a:pt x="37197" y="4673"/>
                  <a:pt x="37125" y="4709"/>
                  <a:pt x="37052" y="4745"/>
                </a:cubicBezTo>
                <a:cubicBezTo>
                  <a:pt x="36980" y="4800"/>
                  <a:pt x="36889" y="4836"/>
                  <a:pt x="36817" y="4872"/>
                </a:cubicBezTo>
                <a:cubicBezTo>
                  <a:pt x="36744" y="4908"/>
                  <a:pt x="36654" y="4945"/>
                  <a:pt x="36581" y="4981"/>
                </a:cubicBezTo>
                <a:cubicBezTo>
                  <a:pt x="36491" y="5017"/>
                  <a:pt x="36436" y="5071"/>
                  <a:pt x="36364" y="5107"/>
                </a:cubicBezTo>
                <a:lnTo>
                  <a:pt x="36147" y="5234"/>
                </a:lnTo>
                <a:cubicBezTo>
                  <a:pt x="36002" y="5307"/>
                  <a:pt x="35839" y="5343"/>
                  <a:pt x="35676" y="5415"/>
                </a:cubicBezTo>
                <a:cubicBezTo>
                  <a:pt x="35603" y="5433"/>
                  <a:pt x="35513" y="5488"/>
                  <a:pt x="35458" y="5524"/>
                </a:cubicBezTo>
                <a:cubicBezTo>
                  <a:pt x="35386" y="5578"/>
                  <a:pt x="35314" y="5633"/>
                  <a:pt x="35241" y="5687"/>
                </a:cubicBezTo>
                <a:cubicBezTo>
                  <a:pt x="35096" y="5796"/>
                  <a:pt x="34933" y="5850"/>
                  <a:pt x="34788" y="5941"/>
                </a:cubicBezTo>
                <a:cubicBezTo>
                  <a:pt x="34716" y="5995"/>
                  <a:pt x="34643" y="6049"/>
                  <a:pt x="34571" y="6104"/>
                </a:cubicBezTo>
                <a:cubicBezTo>
                  <a:pt x="34517" y="6158"/>
                  <a:pt x="34444" y="6176"/>
                  <a:pt x="34372" y="6194"/>
                </a:cubicBezTo>
                <a:cubicBezTo>
                  <a:pt x="34281" y="6194"/>
                  <a:pt x="34209" y="6176"/>
                  <a:pt x="34118" y="6140"/>
                </a:cubicBezTo>
                <a:cubicBezTo>
                  <a:pt x="34046" y="6122"/>
                  <a:pt x="33955" y="6104"/>
                  <a:pt x="33865" y="6085"/>
                </a:cubicBezTo>
                <a:cubicBezTo>
                  <a:pt x="33774" y="6049"/>
                  <a:pt x="33684" y="6049"/>
                  <a:pt x="33611" y="6049"/>
                </a:cubicBezTo>
                <a:lnTo>
                  <a:pt x="33340" y="6049"/>
                </a:lnTo>
                <a:cubicBezTo>
                  <a:pt x="33249" y="6067"/>
                  <a:pt x="33159" y="6067"/>
                  <a:pt x="33086" y="6104"/>
                </a:cubicBezTo>
                <a:cubicBezTo>
                  <a:pt x="33050" y="6104"/>
                  <a:pt x="33014" y="6122"/>
                  <a:pt x="32977" y="6140"/>
                </a:cubicBezTo>
                <a:cubicBezTo>
                  <a:pt x="32959" y="6158"/>
                  <a:pt x="32923" y="6158"/>
                  <a:pt x="32887" y="6176"/>
                </a:cubicBezTo>
                <a:cubicBezTo>
                  <a:pt x="32814" y="6194"/>
                  <a:pt x="32742" y="6212"/>
                  <a:pt x="32670" y="6212"/>
                </a:cubicBezTo>
                <a:lnTo>
                  <a:pt x="32670" y="6212"/>
                </a:lnTo>
                <a:cubicBezTo>
                  <a:pt x="32670" y="6194"/>
                  <a:pt x="32633" y="6194"/>
                  <a:pt x="32633" y="6212"/>
                </a:cubicBezTo>
                <a:lnTo>
                  <a:pt x="32597" y="6194"/>
                </a:lnTo>
                <a:cubicBezTo>
                  <a:pt x="32543" y="6176"/>
                  <a:pt x="32507" y="6140"/>
                  <a:pt x="32470" y="6122"/>
                </a:cubicBezTo>
                <a:cubicBezTo>
                  <a:pt x="32380" y="6067"/>
                  <a:pt x="32289" y="6031"/>
                  <a:pt x="32199" y="5977"/>
                </a:cubicBezTo>
                <a:cubicBezTo>
                  <a:pt x="32144" y="5959"/>
                  <a:pt x="32108" y="5941"/>
                  <a:pt x="32054" y="5922"/>
                </a:cubicBezTo>
                <a:cubicBezTo>
                  <a:pt x="32018" y="5904"/>
                  <a:pt x="31981" y="5868"/>
                  <a:pt x="31945" y="5850"/>
                </a:cubicBezTo>
                <a:cubicBezTo>
                  <a:pt x="31909" y="5832"/>
                  <a:pt x="31855" y="5814"/>
                  <a:pt x="31837" y="5796"/>
                </a:cubicBezTo>
                <a:cubicBezTo>
                  <a:pt x="31782" y="5759"/>
                  <a:pt x="31764" y="5723"/>
                  <a:pt x="31728" y="5687"/>
                </a:cubicBezTo>
                <a:cubicBezTo>
                  <a:pt x="31692" y="5651"/>
                  <a:pt x="31655" y="5615"/>
                  <a:pt x="31601" y="5578"/>
                </a:cubicBezTo>
                <a:lnTo>
                  <a:pt x="31511" y="5488"/>
                </a:lnTo>
                <a:cubicBezTo>
                  <a:pt x="31474" y="5452"/>
                  <a:pt x="31438" y="5433"/>
                  <a:pt x="31402" y="5397"/>
                </a:cubicBezTo>
                <a:cubicBezTo>
                  <a:pt x="31366" y="5361"/>
                  <a:pt x="31329" y="5325"/>
                  <a:pt x="31293" y="5289"/>
                </a:cubicBezTo>
                <a:cubicBezTo>
                  <a:pt x="31203" y="5216"/>
                  <a:pt x="31130" y="5162"/>
                  <a:pt x="31040" y="5107"/>
                </a:cubicBezTo>
                <a:cubicBezTo>
                  <a:pt x="30949" y="5053"/>
                  <a:pt x="30859" y="4981"/>
                  <a:pt x="30786" y="4926"/>
                </a:cubicBezTo>
                <a:cubicBezTo>
                  <a:pt x="30696" y="4872"/>
                  <a:pt x="30605" y="4836"/>
                  <a:pt x="30515" y="4800"/>
                </a:cubicBezTo>
                <a:cubicBezTo>
                  <a:pt x="30424" y="4763"/>
                  <a:pt x="30352" y="4709"/>
                  <a:pt x="30279" y="4655"/>
                </a:cubicBezTo>
                <a:cubicBezTo>
                  <a:pt x="30243" y="4619"/>
                  <a:pt x="30225" y="4600"/>
                  <a:pt x="30189" y="4564"/>
                </a:cubicBezTo>
                <a:cubicBezTo>
                  <a:pt x="30152" y="4528"/>
                  <a:pt x="30098" y="4510"/>
                  <a:pt x="30062" y="4492"/>
                </a:cubicBezTo>
                <a:cubicBezTo>
                  <a:pt x="29989" y="4437"/>
                  <a:pt x="29917" y="4383"/>
                  <a:pt x="29844" y="4329"/>
                </a:cubicBezTo>
                <a:cubicBezTo>
                  <a:pt x="29808" y="4293"/>
                  <a:pt x="29754" y="4274"/>
                  <a:pt x="29718" y="4256"/>
                </a:cubicBezTo>
                <a:cubicBezTo>
                  <a:pt x="29681" y="4238"/>
                  <a:pt x="29627" y="4220"/>
                  <a:pt x="29591" y="4220"/>
                </a:cubicBezTo>
                <a:cubicBezTo>
                  <a:pt x="29555" y="4220"/>
                  <a:pt x="29500" y="4184"/>
                  <a:pt x="29464" y="4184"/>
                </a:cubicBezTo>
                <a:lnTo>
                  <a:pt x="29319" y="4166"/>
                </a:lnTo>
                <a:cubicBezTo>
                  <a:pt x="29265" y="4166"/>
                  <a:pt x="29229" y="4166"/>
                  <a:pt x="29174" y="4184"/>
                </a:cubicBezTo>
                <a:cubicBezTo>
                  <a:pt x="29120" y="4184"/>
                  <a:pt x="29066" y="4184"/>
                  <a:pt x="29011" y="4202"/>
                </a:cubicBezTo>
                <a:lnTo>
                  <a:pt x="28885" y="4202"/>
                </a:lnTo>
                <a:cubicBezTo>
                  <a:pt x="28848" y="4166"/>
                  <a:pt x="28812" y="4130"/>
                  <a:pt x="28794" y="4093"/>
                </a:cubicBezTo>
                <a:cubicBezTo>
                  <a:pt x="28740" y="4057"/>
                  <a:pt x="28704" y="4021"/>
                  <a:pt x="28649" y="3985"/>
                </a:cubicBezTo>
                <a:cubicBezTo>
                  <a:pt x="28613" y="3930"/>
                  <a:pt x="28559" y="3894"/>
                  <a:pt x="28541" y="3840"/>
                </a:cubicBezTo>
                <a:cubicBezTo>
                  <a:pt x="28468" y="3731"/>
                  <a:pt x="28378" y="3641"/>
                  <a:pt x="28305" y="3532"/>
                </a:cubicBezTo>
                <a:cubicBezTo>
                  <a:pt x="28287" y="3478"/>
                  <a:pt x="28233" y="3441"/>
                  <a:pt x="28197" y="3405"/>
                </a:cubicBezTo>
                <a:cubicBezTo>
                  <a:pt x="28160" y="3405"/>
                  <a:pt x="28142" y="3387"/>
                  <a:pt x="28124" y="3369"/>
                </a:cubicBezTo>
                <a:cubicBezTo>
                  <a:pt x="28106" y="3351"/>
                  <a:pt x="28088" y="3333"/>
                  <a:pt x="28052" y="3333"/>
                </a:cubicBezTo>
                <a:cubicBezTo>
                  <a:pt x="28034" y="3333"/>
                  <a:pt x="27997" y="3333"/>
                  <a:pt x="27979" y="3351"/>
                </a:cubicBezTo>
                <a:cubicBezTo>
                  <a:pt x="27943" y="3351"/>
                  <a:pt x="27907" y="3351"/>
                  <a:pt x="27889" y="3351"/>
                </a:cubicBezTo>
                <a:cubicBezTo>
                  <a:pt x="27816" y="3333"/>
                  <a:pt x="27762" y="3351"/>
                  <a:pt x="27708" y="3369"/>
                </a:cubicBezTo>
                <a:cubicBezTo>
                  <a:pt x="27653" y="3405"/>
                  <a:pt x="27599" y="3423"/>
                  <a:pt x="27563" y="3460"/>
                </a:cubicBezTo>
                <a:cubicBezTo>
                  <a:pt x="27508" y="3478"/>
                  <a:pt x="27436" y="3514"/>
                  <a:pt x="27382" y="3532"/>
                </a:cubicBezTo>
                <a:cubicBezTo>
                  <a:pt x="27327" y="3568"/>
                  <a:pt x="27273" y="3586"/>
                  <a:pt x="27219" y="3623"/>
                </a:cubicBezTo>
                <a:cubicBezTo>
                  <a:pt x="27182" y="3677"/>
                  <a:pt x="27128" y="3695"/>
                  <a:pt x="27074" y="3731"/>
                </a:cubicBezTo>
                <a:cubicBezTo>
                  <a:pt x="26965" y="3786"/>
                  <a:pt x="26856" y="3876"/>
                  <a:pt x="26766" y="3967"/>
                </a:cubicBezTo>
                <a:cubicBezTo>
                  <a:pt x="26730" y="4003"/>
                  <a:pt x="26675" y="4057"/>
                  <a:pt x="26639" y="4111"/>
                </a:cubicBezTo>
                <a:cubicBezTo>
                  <a:pt x="26603" y="4148"/>
                  <a:pt x="26567" y="4184"/>
                  <a:pt x="26512" y="4220"/>
                </a:cubicBezTo>
                <a:lnTo>
                  <a:pt x="26440" y="4256"/>
                </a:lnTo>
                <a:cubicBezTo>
                  <a:pt x="26422" y="4274"/>
                  <a:pt x="26386" y="4293"/>
                  <a:pt x="26367" y="4311"/>
                </a:cubicBezTo>
                <a:cubicBezTo>
                  <a:pt x="26313" y="4347"/>
                  <a:pt x="26259" y="4383"/>
                  <a:pt x="26204" y="4401"/>
                </a:cubicBezTo>
                <a:cubicBezTo>
                  <a:pt x="26168" y="4401"/>
                  <a:pt x="26150" y="4419"/>
                  <a:pt x="26132" y="4419"/>
                </a:cubicBezTo>
                <a:cubicBezTo>
                  <a:pt x="26096" y="4419"/>
                  <a:pt x="26060" y="4437"/>
                  <a:pt x="26023" y="4437"/>
                </a:cubicBezTo>
                <a:cubicBezTo>
                  <a:pt x="25969" y="4456"/>
                  <a:pt x="25915" y="4492"/>
                  <a:pt x="25860" y="4510"/>
                </a:cubicBezTo>
                <a:cubicBezTo>
                  <a:pt x="25788" y="4546"/>
                  <a:pt x="25734" y="4564"/>
                  <a:pt x="25679" y="4582"/>
                </a:cubicBezTo>
                <a:cubicBezTo>
                  <a:pt x="25607" y="4619"/>
                  <a:pt x="25571" y="4655"/>
                  <a:pt x="25516" y="4691"/>
                </a:cubicBezTo>
                <a:cubicBezTo>
                  <a:pt x="25462" y="4727"/>
                  <a:pt x="25408" y="4763"/>
                  <a:pt x="25353" y="4782"/>
                </a:cubicBezTo>
                <a:cubicBezTo>
                  <a:pt x="25299" y="4818"/>
                  <a:pt x="25245" y="4854"/>
                  <a:pt x="25208" y="4890"/>
                </a:cubicBezTo>
                <a:cubicBezTo>
                  <a:pt x="25154" y="4926"/>
                  <a:pt x="25100" y="4963"/>
                  <a:pt x="25045" y="4981"/>
                </a:cubicBezTo>
                <a:lnTo>
                  <a:pt x="24864" y="5071"/>
                </a:lnTo>
                <a:cubicBezTo>
                  <a:pt x="24810" y="5089"/>
                  <a:pt x="24756" y="5126"/>
                  <a:pt x="24701" y="5144"/>
                </a:cubicBezTo>
                <a:cubicBezTo>
                  <a:pt x="24629" y="5162"/>
                  <a:pt x="24557" y="5162"/>
                  <a:pt x="24502" y="5180"/>
                </a:cubicBezTo>
                <a:cubicBezTo>
                  <a:pt x="24430" y="5180"/>
                  <a:pt x="24357" y="5198"/>
                  <a:pt x="24303" y="5198"/>
                </a:cubicBezTo>
                <a:lnTo>
                  <a:pt x="24212" y="5234"/>
                </a:lnTo>
                <a:cubicBezTo>
                  <a:pt x="24176" y="5234"/>
                  <a:pt x="24140" y="5234"/>
                  <a:pt x="24104" y="5234"/>
                </a:cubicBezTo>
                <a:cubicBezTo>
                  <a:pt x="24049" y="5252"/>
                  <a:pt x="23995" y="5270"/>
                  <a:pt x="23941" y="5270"/>
                </a:cubicBezTo>
                <a:lnTo>
                  <a:pt x="23832" y="5270"/>
                </a:lnTo>
                <a:cubicBezTo>
                  <a:pt x="23814" y="5289"/>
                  <a:pt x="23778" y="5289"/>
                  <a:pt x="23742" y="5270"/>
                </a:cubicBezTo>
                <a:cubicBezTo>
                  <a:pt x="23705" y="5270"/>
                  <a:pt x="23669" y="5252"/>
                  <a:pt x="23615" y="5252"/>
                </a:cubicBezTo>
                <a:lnTo>
                  <a:pt x="23615" y="5252"/>
                </a:lnTo>
                <a:lnTo>
                  <a:pt x="23579" y="5252"/>
                </a:lnTo>
                <a:cubicBezTo>
                  <a:pt x="23470" y="5216"/>
                  <a:pt x="23361" y="5180"/>
                  <a:pt x="23271" y="5144"/>
                </a:cubicBezTo>
                <a:cubicBezTo>
                  <a:pt x="23180" y="5089"/>
                  <a:pt x="23090" y="5053"/>
                  <a:pt x="22981" y="5035"/>
                </a:cubicBezTo>
                <a:cubicBezTo>
                  <a:pt x="22872" y="4999"/>
                  <a:pt x="22782" y="4963"/>
                  <a:pt x="22673" y="4926"/>
                </a:cubicBezTo>
                <a:cubicBezTo>
                  <a:pt x="22564" y="4890"/>
                  <a:pt x="22492" y="4818"/>
                  <a:pt x="22383" y="4782"/>
                </a:cubicBezTo>
                <a:cubicBezTo>
                  <a:pt x="22293" y="4745"/>
                  <a:pt x="22184" y="4709"/>
                  <a:pt x="22094" y="4655"/>
                </a:cubicBezTo>
                <a:cubicBezTo>
                  <a:pt x="22003" y="4600"/>
                  <a:pt x="21913" y="4546"/>
                  <a:pt x="21804" y="4492"/>
                </a:cubicBezTo>
                <a:cubicBezTo>
                  <a:pt x="21713" y="4456"/>
                  <a:pt x="21605" y="4419"/>
                  <a:pt x="21514" y="4365"/>
                </a:cubicBezTo>
                <a:cubicBezTo>
                  <a:pt x="21478" y="4347"/>
                  <a:pt x="21442" y="4329"/>
                  <a:pt x="21405" y="4293"/>
                </a:cubicBezTo>
                <a:cubicBezTo>
                  <a:pt x="21369" y="4274"/>
                  <a:pt x="21315" y="4256"/>
                  <a:pt x="21279" y="4220"/>
                </a:cubicBezTo>
                <a:cubicBezTo>
                  <a:pt x="21188" y="4166"/>
                  <a:pt x="21116" y="4111"/>
                  <a:pt x="21025" y="4057"/>
                </a:cubicBezTo>
                <a:cubicBezTo>
                  <a:pt x="20935" y="4003"/>
                  <a:pt x="20844" y="3967"/>
                  <a:pt x="20754" y="3948"/>
                </a:cubicBezTo>
                <a:lnTo>
                  <a:pt x="20428" y="3948"/>
                </a:lnTo>
                <a:cubicBezTo>
                  <a:pt x="20319" y="3948"/>
                  <a:pt x="20228" y="3912"/>
                  <a:pt x="20156" y="3858"/>
                </a:cubicBezTo>
                <a:cubicBezTo>
                  <a:pt x="20120" y="3840"/>
                  <a:pt x="20083" y="3822"/>
                  <a:pt x="20047" y="3804"/>
                </a:cubicBezTo>
                <a:cubicBezTo>
                  <a:pt x="20011" y="3804"/>
                  <a:pt x="19957" y="3804"/>
                  <a:pt x="19902" y="3804"/>
                </a:cubicBezTo>
                <a:cubicBezTo>
                  <a:pt x="19866" y="3804"/>
                  <a:pt x="19812" y="3804"/>
                  <a:pt x="19757" y="3804"/>
                </a:cubicBezTo>
                <a:cubicBezTo>
                  <a:pt x="19703" y="3822"/>
                  <a:pt x="19649" y="3822"/>
                  <a:pt x="19613" y="3840"/>
                </a:cubicBezTo>
                <a:cubicBezTo>
                  <a:pt x="19558" y="3858"/>
                  <a:pt x="19522" y="3876"/>
                  <a:pt x="19486" y="3912"/>
                </a:cubicBezTo>
                <a:cubicBezTo>
                  <a:pt x="19450" y="3948"/>
                  <a:pt x="19432" y="3985"/>
                  <a:pt x="19377" y="4039"/>
                </a:cubicBezTo>
                <a:cubicBezTo>
                  <a:pt x="19341" y="4057"/>
                  <a:pt x="19305" y="4075"/>
                  <a:pt x="19269" y="4093"/>
                </a:cubicBezTo>
                <a:cubicBezTo>
                  <a:pt x="19250" y="4111"/>
                  <a:pt x="19232" y="4130"/>
                  <a:pt x="19214" y="4130"/>
                </a:cubicBezTo>
                <a:cubicBezTo>
                  <a:pt x="19196" y="4148"/>
                  <a:pt x="19160" y="4148"/>
                  <a:pt x="19142" y="4166"/>
                </a:cubicBezTo>
                <a:cubicBezTo>
                  <a:pt x="19106" y="4184"/>
                  <a:pt x="19069" y="4220"/>
                  <a:pt x="19015" y="4238"/>
                </a:cubicBezTo>
                <a:cubicBezTo>
                  <a:pt x="18979" y="4274"/>
                  <a:pt x="18924" y="4274"/>
                  <a:pt x="18888" y="4311"/>
                </a:cubicBezTo>
                <a:cubicBezTo>
                  <a:pt x="18834" y="4329"/>
                  <a:pt x="18798" y="4365"/>
                  <a:pt x="18761" y="4383"/>
                </a:cubicBezTo>
                <a:cubicBezTo>
                  <a:pt x="18707" y="4419"/>
                  <a:pt x="18671" y="4437"/>
                  <a:pt x="18635" y="4456"/>
                </a:cubicBezTo>
                <a:cubicBezTo>
                  <a:pt x="18598" y="4492"/>
                  <a:pt x="18562" y="4528"/>
                  <a:pt x="18508" y="4528"/>
                </a:cubicBezTo>
                <a:cubicBezTo>
                  <a:pt x="18490" y="4528"/>
                  <a:pt x="18472" y="4528"/>
                  <a:pt x="18454" y="4510"/>
                </a:cubicBezTo>
                <a:lnTo>
                  <a:pt x="18345" y="4492"/>
                </a:lnTo>
                <a:cubicBezTo>
                  <a:pt x="18291" y="4492"/>
                  <a:pt x="18236" y="4474"/>
                  <a:pt x="18182" y="4456"/>
                </a:cubicBezTo>
                <a:cubicBezTo>
                  <a:pt x="18146" y="4437"/>
                  <a:pt x="18091" y="4419"/>
                  <a:pt x="18055" y="4383"/>
                </a:cubicBezTo>
                <a:cubicBezTo>
                  <a:pt x="18001" y="4365"/>
                  <a:pt x="17965" y="4347"/>
                  <a:pt x="17928" y="4311"/>
                </a:cubicBezTo>
                <a:cubicBezTo>
                  <a:pt x="17892" y="4274"/>
                  <a:pt x="17856" y="4238"/>
                  <a:pt x="17820" y="4220"/>
                </a:cubicBezTo>
                <a:cubicBezTo>
                  <a:pt x="17784" y="4202"/>
                  <a:pt x="17729" y="4184"/>
                  <a:pt x="17693" y="4166"/>
                </a:cubicBezTo>
                <a:cubicBezTo>
                  <a:pt x="17657" y="4148"/>
                  <a:pt x="17602" y="4111"/>
                  <a:pt x="17566" y="4093"/>
                </a:cubicBezTo>
                <a:cubicBezTo>
                  <a:pt x="17476" y="4057"/>
                  <a:pt x="17385" y="4039"/>
                  <a:pt x="17295" y="4003"/>
                </a:cubicBezTo>
                <a:cubicBezTo>
                  <a:pt x="17186" y="4003"/>
                  <a:pt x="17095" y="3967"/>
                  <a:pt x="17005" y="3930"/>
                </a:cubicBezTo>
                <a:cubicBezTo>
                  <a:pt x="16896" y="3894"/>
                  <a:pt x="16824" y="3822"/>
                  <a:pt x="16769" y="3731"/>
                </a:cubicBezTo>
                <a:cubicBezTo>
                  <a:pt x="16751" y="3695"/>
                  <a:pt x="16715" y="3659"/>
                  <a:pt x="16697" y="3623"/>
                </a:cubicBezTo>
                <a:cubicBezTo>
                  <a:pt x="16661" y="3568"/>
                  <a:pt x="16643" y="3532"/>
                  <a:pt x="16606" y="3478"/>
                </a:cubicBezTo>
                <a:cubicBezTo>
                  <a:pt x="16588" y="3423"/>
                  <a:pt x="16534" y="3315"/>
                  <a:pt x="16462" y="3278"/>
                </a:cubicBezTo>
                <a:cubicBezTo>
                  <a:pt x="16407" y="3242"/>
                  <a:pt x="16335" y="3260"/>
                  <a:pt x="16299" y="3315"/>
                </a:cubicBezTo>
                <a:cubicBezTo>
                  <a:pt x="16244" y="3351"/>
                  <a:pt x="16208" y="3423"/>
                  <a:pt x="16136" y="3387"/>
                </a:cubicBezTo>
                <a:cubicBezTo>
                  <a:pt x="16117" y="3369"/>
                  <a:pt x="16081" y="3333"/>
                  <a:pt x="16045" y="3315"/>
                </a:cubicBezTo>
                <a:lnTo>
                  <a:pt x="15936" y="3224"/>
                </a:lnTo>
                <a:lnTo>
                  <a:pt x="15701" y="3025"/>
                </a:lnTo>
                <a:cubicBezTo>
                  <a:pt x="15647" y="2971"/>
                  <a:pt x="15610" y="2880"/>
                  <a:pt x="15538" y="2826"/>
                </a:cubicBezTo>
                <a:cubicBezTo>
                  <a:pt x="15502" y="2808"/>
                  <a:pt x="15466" y="2771"/>
                  <a:pt x="15429" y="2753"/>
                </a:cubicBezTo>
                <a:cubicBezTo>
                  <a:pt x="15411" y="2717"/>
                  <a:pt x="15375" y="2681"/>
                  <a:pt x="15357" y="2626"/>
                </a:cubicBezTo>
                <a:cubicBezTo>
                  <a:pt x="15321" y="2608"/>
                  <a:pt x="15303" y="2572"/>
                  <a:pt x="15284" y="2536"/>
                </a:cubicBezTo>
                <a:cubicBezTo>
                  <a:pt x="15266" y="2482"/>
                  <a:pt x="15248" y="2445"/>
                  <a:pt x="15230" y="2391"/>
                </a:cubicBezTo>
                <a:cubicBezTo>
                  <a:pt x="15212" y="2355"/>
                  <a:pt x="15194" y="2301"/>
                  <a:pt x="15158" y="2264"/>
                </a:cubicBezTo>
                <a:cubicBezTo>
                  <a:pt x="15140" y="2228"/>
                  <a:pt x="15103" y="2192"/>
                  <a:pt x="15067" y="2156"/>
                </a:cubicBezTo>
                <a:cubicBezTo>
                  <a:pt x="15013" y="2101"/>
                  <a:pt x="14940" y="2047"/>
                  <a:pt x="14868" y="2011"/>
                </a:cubicBezTo>
                <a:cubicBezTo>
                  <a:pt x="14832" y="1993"/>
                  <a:pt x="14795" y="1993"/>
                  <a:pt x="14759" y="1993"/>
                </a:cubicBezTo>
                <a:cubicBezTo>
                  <a:pt x="14705" y="1993"/>
                  <a:pt x="14651" y="1956"/>
                  <a:pt x="14596" y="1956"/>
                </a:cubicBezTo>
                <a:cubicBezTo>
                  <a:pt x="14542" y="1938"/>
                  <a:pt x="14506" y="1938"/>
                  <a:pt x="14451" y="1956"/>
                </a:cubicBezTo>
                <a:lnTo>
                  <a:pt x="14270" y="1956"/>
                </a:lnTo>
                <a:cubicBezTo>
                  <a:pt x="14162" y="1956"/>
                  <a:pt x="14053" y="1975"/>
                  <a:pt x="13962" y="1993"/>
                </a:cubicBezTo>
                <a:cubicBezTo>
                  <a:pt x="13854" y="1993"/>
                  <a:pt x="13727" y="1993"/>
                  <a:pt x="13636" y="1993"/>
                </a:cubicBezTo>
                <a:lnTo>
                  <a:pt x="13618" y="1993"/>
                </a:lnTo>
                <a:lnTo>
                  <a:pt x="13510" y="1884"/>
                </a:lnTo>
                <a:cubicBezTo>
                  <a:pt x="13473" y="1830"/>
                  <a:pt x="13419" y="1793"/>
                  <a:pt x="13365" y="1739"/>
                </a:cubicBezTo>
                <a:cubicBezTo>
                  <a:pt x="13292" y="1703"/>
                  <a:pt x="13238" y="1667"/>
                  <a:pt x="13184" y="1630"/>
                </a:cubicBezTo>
                <a:cubicBezTo>
                  <a:pt x="13129" y="1576"/>
                  <a:pt x="13075" y="1540"/>
                  <a:pt x="13021" y="1486"/>
                </a:cubicBezTo>
                <a:cubicBezTo>
                  <a:pt x="12966" y="1431"/>
                  <a:pt x="12930" y="1395"/>
                  <a:pt x="12876" y="1359"/>
                </a:cubicBezTo>
                <a:cubicBezTo>
                  <a:pt x="12822" y="1323"/>
                  <a:pt x="12767" y="1286"/>
                  <a:pt x="12731" y="1250"/>
                </a:cubicBezTo>
                <a:cubicBezTo>
                  <a:pt x="12695" y="1196"/>
                  <a:pt x="12659" y="1142"/>
                  <a:pt x="12622" y="1087"/>
                </a:cubicBezTo>
                <a:cubicBezTo>
                  <a:pt x="12586" y="1033"/>
                  <a:pt x="12532" y="997"/>
                  <a:pt x="12477" y="942"/>
                </a:cubicBezTo>
                <a:cubicBezTo>
                  <a:pt x="12441" y="888"/>
                  <a:pt x="12387" y="816"/>
                  <a:pt x="12369" y="761"/>
                </a:cubicBezTo>
                <a:cubicBezTo>
                  <a:pt x="12333" y="707"/>
                  <a:pt x="12278" y="653"/>
                  <a:pt x="12242" y="598"/>
                </a:cubicBezTo>
                <a:cubicBezTo>
                  <a:pt x="12188" y="544"/>
                  <a:pt x="12133" y="508"/>
                  <a:pt x="12079" y="471"/>
                </a:cubicBezTo>
                <a:cubicBezTo>
                  <a:pt x="12007" y="435"/>
                  <a:pt x="11934" y="417"/>
                  <a:pt x="11862" y="435"/>
                </a:cubicBezTo>
                <a:cubicBezTo>
                  <a:pt x="11789" y="417"/>
                  <a:pt x="11717" y="417"/>
                  <a:pt x="11644" y="435"/>
                </a:cubicBezTo>
                <a:cubicBezTo>
                  <a:pt x="11608" y="453"/>
                  <a:pt x="11572" y="453"/>
                  <a:pt x="11536" y="471"/>
                </a:cubicBezTo>
                <a:cubicBezTo>
                  <a:pt x="11518" y="490"/>
                  <a:pt x="11481" y="508"/>
                  <a:pt x="11445" y="526"/>
                </a:cubicBezTo>
                <a:cubicBezTo>
                  <a:pt x="11409" y="544"/>
                  <a:pt x="11391" y="544"/>
                  <a:pt x="11355" y="562"/>
                </a:cubicBezTo>
                <a:cubicBezTo>
                  <a:pt x="11318" y="598"/>
                  <a:pt x="11282" y="616"/>
                  <a:pt x="11246" y="634"/>
                </a:cubicBezTo>
                <a:cubicBezTo>
                  <a:pt x="11192" y="671"/>
                  <a:pt x="11137" y="689"/>
                  <a:pt x="11065" y="725"/>
                </a:cubicBezTo>
                <a:cubicBezTo>
                  <a:pt x="11065" y="743"/>
                  <a:pt x="11047" y="743"/>
                  <a:pt x="11047" y="761"/>
                </a:cubicBezTo>
                <a:lnTo>
                  <a:pt x="11011" y="761"/>
                </a:lnTo>
                <a:cubicBezTo>
                  <a:pt x="10992" y="761"/>
                  <a:pt x="10956" y="797"/>
                  <a:pt x="10920" y="797"/>
                </a:cubicBezTo>
                <a:lnTo>
                  <a:pt x="10920" y="797"/>
                </a:lnTo>
                <a:cubicBezTo>
                  <a:pt x="10920" y="797"/>
                  <a:pt x="10902" y="797"/>
                  <a:pt x="10902" y="797"/>
                </a:cubicBezTo>
                <a:cubicBezTo>
                  <a:pt x="10829" y="779"/>
                  <a:pt x="10775" y="761"/>
                  <a:pt x="10703" y="725"/>
                </a:cubicBezTo>
                <a:cubicBezTo>
                  <a:pt x="10630" y="689"/>
                  <a:pt x="10558" y="634"/>
                  <a:pt x="10504" y="562"/>
                </a:cubicBezTo>
                <a:cubicBezTo>
                  <a:pt x="10431" y="508"/>
                  <a:pt x="10359" y="453"/>
                  <a:pt x="10268" y="417"/>
                </a:cubicBezTo>
                <a:cubicBezTo>
                  <a:pt x="10232" y="399"/>
                  <a:pt x="10196" y="381"/>
                  <a:pt x="10141" y="363"/>
                </a:cubicBezTo>
                <a:cubicBezTo>
                  <a:pt x="10105" y="345"/>
                  <a:pt x="10051" y="345"/>
                  <a:pt x="10015" y="308"/>
                </a:cubicBezTo>
                <a:lnTo>
                  <a:pt x="9888" y="254"/>
                </a:lnTo>
                <a:cubicBezTo>
                  <a:pt x="9852" y="236"/>
                  <a:pt x="9815" y="200"/>
                  <a:pt x="9761" y="182"/>
                </a:cubicBezTo>
                <a:cubicBezTo>
                  <a:pt x="9670" y="164"/>
                  <a:pt x="9598" y="91"/>
                  <a:pt x="9507" y="55"/>
                </a:cubicBezTo>
                <a:cubicBezTo>
                  <a:pt x="9471" y="55"/>
                  <a:pt x="9435" y="37"/>
                  <a:pt x="9399" y="37"/>
                </a:cubicBezTo>
                <a:cubicBezTo>
                  <a:pt x="9345" y="19"/>
                  <a:pt x="9308" y="1"/>
                  <a:pt x="9254" y="1"/>
                </a:cubicBezTo>
                <a:cubicBezTo>
                  <a:pt x="9218" y="1"/>
                  <a:pt x="9182" y="19"/>
                  <a:pt x="9145" y="19"/>
                </a:cubicBezTo>
                <a:cubicBezTo>
                  <a:pt x="9109" y="19"/>
                  <a:pt x="9055" y="19"/>
                  <a:pt x="9019" y="37"/>
                </a:cubicBezTo>
                <a:cubicBezTo>
                  <a:pt x="8964" y="55"/>
                  <a:pt x="8928" y="55"/>
                  <a:pt x="8874" y="55"/>
                </a:cubicBezTo>
                <a:lnTo>
                  <a:pt x="8729" y="73"/>
                </a:lnTo>
                <a:cubicBezTo>
                  <a:pt x="8638" y="73"/>
                  <a:pt x="8548" y="109"/>
                  <a:pt x="8457" y="109"/>
                </a:cubicBezTo>
                <a:cubicBezTo>
                  <a:pt x="8348" y="127"/>
                  <a:pt x="8258" y="145"/>
                  <a:pt x="8149" y="164"/>
                </a:cubicBezTo>
                <a:cubicBezTo>
                  <a:pt x="8059" y="182"/>
                  <a:pt x="7968" y="218"/>
                  <a:pt x="7878" y="236"/>
                </a:cubicBezTo>
                <a:cubicBezTo>
                  <a:pt x="7769" y="272"/>
                  <a:pt x="7678" y="290"/>
                  <a:pt x="7606" y="308"/>
                </a:cubicBezTo>
                <a:cubicBezTo>
                  <a:pt x="7552" y="327"/>
                  <a:pt x="7515" y="345"/>
                  <a:pt x="7479" y="363"/>
                </a:cubicBezTo>
                <a:cubicBezTo>
                  <a:pt x="7425" y="381"/>
                  <a:pt x="7389" y="381"/>
                  <a:pt x="7334" y="399"/>
                </a:cubicBezTo>
                <a:cubicBezTo>
                  <a:pt x="7298" y="417"/>
                  <a:pt x="7262" y="417"/>
                  <a:pt x="7226" y="435"/>
                </a:cubicBezTo>
                <a:cubicBezTo>
                  <a:pt x="7189" y="453"/>
                  <a:pt x="7153" y="471"/>
                  <a:pt x="7099" y="508"/>
                </a:cubicBezTo>
                <a:cubicBezTo>
                  <a:pt x="7063" y="526"/>
                  <a:pt x="7008" y="544"/>
                  <a:pt x="6954" y="562"/>
                </a:cubicBezTo>
                <a:cubicBezTo>
                  <a:pt x="6900" y="580"/>
                  <a:pt x="6864" y="580"/>
                  <a:pt x="6809" y="598"/>
                </a:cubicBezTo>
                <a:cubicBezTo>
                  <a:pt x="6701" y="634"/>
                  <a:pt x="6610" y="671"/>
                  <a:pt x="6519" y="725"/>
                </a:cubicBezTo>
                <a:cubicBezTo>
                  <a:pt x="6465" y="743"/>
                  <a:pt x="6429" y="761"/>
                  <a:pt x="6375" y="779"/>
                </a:cubicBezTo>
                <a:cubicBezTo>
                  <a:pt x="6320" y="797"/>
                  <a:pt x="6284" y="816"/>
                  <a:pt x="6248" y="834"/>
                </a:cubicBezTo>
                <a:cubicBezTo>
                  <a:pt x="6193" y="852"/>
                  <a:pt x="6139" y="870"/>
                  <a:pt x="6103" y="888"/>
                </a:cubicBezTo>
                <a:cubicBezTo>
                  <a:pt x="6085" y="906"/>
                  <a:pt x="6049" y="906"/>
                  <a:pt x="6030" y="906"/>
                </a:cubicBezTo>
                <a:cubicBezTo>
                  <a:pt x="6012" y="906"/>
                  <a:pt x="5994" y="906"/>
                  <a:pt x="5976" y="888"/>
                </a:cubicBezTo>
                <a:cubicBezTo>
                  <a:pt x="5976" y="888"/>
                  <a:pt x="5958" y="888"/>
                  <a:pt x="5958" y="888"/>
                </a:cubicBezTo>
                <a:cubicBezTo>
                  <a:pt x="5922" y="870"/>
                  <a:pt x="5886" y="834"/>
                  <a:pt x="5849" y="797"/>
                </a:cubicBezTo>
                <a:cubicBezTo>
                  <a:pt x="5759" y="743"/>
                  <a:pt x="5668" y="689"/>
                  <a:pt x="5578" y="634"/>
                </a:cubicBezTo>
                <a:lnTo>
                  <a:pt x="5433" y="544"/>
                </a:lnTo>
                <a:cubicBezTo>
                  <a:pt x="5397" y="526"/>
                  <a:pt x="5360" y="508"/>
                  <a:pt x="5306" y="471"/>
                </a:cubicBezTo>
                <a:cubicBezTo>
                  <a:pt x="5270" y="453"/>
                  <a:pt x="5252" y="417"/>
                  <a:pt x="5216" y="381"/>
                </a:cubicBezTo>
                <a:cubicBezTo>
                  <a:pt x="5179" y="363"/>
                  <a:pt x="5143" y="327"/>
                  <a:pt x="5107" y="290"/>
                </a:cubicBezTo>
                <a:cubicBezTo>
                  <a:pt x="5053" y="200"/>
                  <a:pt x="4962" y="145"/>
                  <a:pt x="4871" y="127"/>
                </a:cubicBezTo>
                <a:cubicBezTo>
                  <a:pt x="4763" y="127"/>
                  <a:pt x="4654" y="127"/>
                  <a:pt x="4564" y="145"/>
                </a:cubicBezTo>
                <a:cubicBezTo>
                  <a:pt x="4509" y="164"/>
                  <a:pt x="4455" y="164"/>
                  <a:pt x="4419" y="182"/>
                </a:cubicBezTo>
                <a:cubicBezTo>
                  <a:pt x="4364" y="182"/>
                  <a:pt x="4310" y="182"/>
                  <a:pt x="4274" y="200"/>
                </a:cubicBezTo>
                <a:cubicBezTo>
                  <a:pt x="4220" y="218"/>
                  <a:pt x="4183" y="236"/>
                  <a:pt x="4129" y="254"/>
                </a:cubicBezTo>
                <a:cubicBezTo>
                  <a:pt x="4093" y="272"/>
                  <a:pt x="4038" y="290"/>
                  <a:pt x="3984" y="308"/>
                </a:cubicBezTo>
                <a:cubicBezTo>
                  <a:pt x="3912" y="327"/>
                  <a:pt x="3857" y="345"/>
                  <a:pt x="3803" y="345"/>
                </a:cubicBezTo>
                <a:cubicBezTo>
                  <a:pt x="3749" y="363"/>
                  <a:pt x="3694" y="363"/>
                  <a:pt x="3640" y="345"/>
                </a:cubicBezTo>
                <a:cubicBezTo>
                  <a:pt x="3531" y="345"/>
                  <a:pt x="3423" y="363"/>
                  <a:pt x="3314" y="363"/>
                </a:cubicBezTo>
                <a:lnTo>
                  <a:pt x="3205" y="345"/>
                </a:lnTo>
                <a:cubicBezTo>
                  <a:pt x="3115" y="345"/>
                  <a:pt x="3024" y="345"/>
                  <a:pt x="2952" y="345"/>
                </a:cubicBezTo>
                <a:cubicBezTo>
                  <a:pt x="2861" y="345"/>
                  <a:pt x="2789" y="363"/>
                  <a:pt x="2716" y="363"/>
                </a:cubicBezTo>
                <a:cubicBezTo>
                  <a:pt x="2644" y="381"/>
                  <a:pt x="2572" y="417"/>
                  <a:pt x="2535" y="471"/>
                </a:cubicBezTo>
                <a:cubicBezTo>
                  <a:pt x="2499" y="490"/>
                  <a:pt x="2481" y="526"/>
                  <a:pt x="2463" y="544"/>
                </a:cubicBezTo>
                <a:cubicBezTo>
                  <a:pt x="2445" y="544"/>
                  <a:pt x="2427" y="562"/>
                  <a:pt x="2409" y="562"/>
                </a:cubicBezTo>
                <a:cubicBezTo>
                  <a:pt x="2390" y="562"/>
                  <a:pt x="2372" y="562"/>
                  <a:pt x="2354" y="562"/>
                </a:cubicBezTo>
                <a:cubicBezTo>
                  <a:pt x="2318" y="562"/>
                  <a:pt x="2300" y="598"/>
                  <a:pt x="2282" y="616"/>
                </a:cubicBezTo>
                <a:cubicBezTo>
                  <a:pt x="2246" y="634"/>
                  <a:pt x="2209" y="653"/>
                  <a:pt x="2173" y="671"/>
                </a:cubicBezTo>
                <a:cubicBezTo>
                  <a:pt x="2101" y="707"/>
                  <a:pt x="2028" y="725"/>
                  <a:pt x="1938" y="743"/>
                </a:cubicBezTo>
                <a:cubicBezTo>
                  <a:pt x="1865" y="761"/>
                  <a:pt x="1793" y="797"/>
                  <a:pt x="1720" y="834"/>
                </a:cubicBezTo>
                <a:cubicBezTo>
                  <a:pt x="1684" y="852"/>
                  <a:pt x="1648" y="852"/>
                  <a:pt x="1612" y="870"/>
                </a:cubicBezTo>
                <a:cubicBezTo>
                  <a:pt x="1576" y="870"/>
                  <a:pt x="1539" y="888"/>
                  <a:pt x="1503" y="888"/>
                </a:cubicBezTo>
                <a:cubicBezTo>
                  <a:pt x="1449" y="906"/>
                  <a:pt x="1413" y="906"/>
                  <a:pt x="1376" y="888"/>
                </a:cubicBezTo>
                <a:cubicBezTo>
                  <a:pt x="1340" y="888"/>
                  <a:pt x="1304" y="906"/>
                  <a:pt x="1268" y="906"/>
                </a:cubicBezTo>
                <a:cubicBezTo>
                  <a:pt x="1195" y="924"/>
                  <a:pt x="1105" y="924"/>
                  <a:pt x="1032" y="906"/>
                </a:cubicBezTo>
                <a:cubicBezTo>
                  <a:pt x="960" y="924"/>
                  <a:pt x="905" y="960"/>
                  <a:pt x="851" y="997"/>
                </a:cubicBezTo>
                <a:cubicBezTo>
                  <a:pt x="833" y="1015"/>
                  <a:pt x="797" y="1033"/>
                  <a:pt x="779" y="1051"/>
                </a:cubicBezTo>
                <a:cubicBezTo>
                  <a:pt x="742" y="1069"/>
                  <a:pt x="706" y="1087"/>
                  <a:pt x="652" y="1105"/>
                </a:cubicBezTo>
                <a:cubicBezTo>
                  <a:pt x="580" y="1142"/>
                  <a:pt x="525" y="1178"/>
                  <a:pt x="471" y="1232"/>
                </a:cubicBezTo>
                <a:cubicBezTo>
                  <a:pt x="417" y="1286"/>
                  <a:pt x="362" y="1341"/>
                  <a:pt x="326" y="1413"/>
                </a:cubicBezTo>
                <a:cubicBezTo>
                  <a:pt x="290" y="1467"/>
                  <a:pt x="235" y="1522"/>
                  <a:pt x="181" y="1576"/>
                </a:cubicBezTo>
                <a:cubicBezTo>
                  <a:pt x="109" y="1612"/>
                  <a:pt x="54" y="1649"/>
                  <a:pt x="0" y="1685"/>
                </a:cubicBezTo>
                <a:lnTo>
                  <a:pt x="0" y="26133"/>
                </a:lnTo>
                <a:lnTo>
                  <a:pt x="63854" y="2613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 name="Google Shape;414;p20"/>
          <p:cNvGrpSpPr/>
          <p:nvPr/>
        </p:nvGrpSpPr>
        <p:grpSpPr>
          <a:xfrm>
            <a:off x="5629611" y="3908856"/>
            <a:ext cx="300437" cy="516352"/>
            <a:chOff x="3036112" y="3155581"/>
            <a:chExt cx="300437" cy="516352"/>
          </a:xfrm>
        </p:grpSpPr>
        <p:sp>
          <p:nvSpPr>
            <p:cNvPr id="415" name="Google Shape;415;p20"/>
            <p:cNvSpPr/>
            <p:nvPr/>
          </p:nvSpPr>
          <p:spPr>
            <a:xfrm>
              <a:off x="3140397" y="3155581"/>
              <a:ext cx="79255" cy="516352"/>
            </a:xfrm>
            <a:custGeom>
              <a:avLst/>
              <a:gdLst/>
              <a:ahLst/>
              <a:cxnLst/>
              <a:rect l="l" t="t" r="r" b="b"/>
              <a:pathLst>
                <a:path w="798" h="5199" extrusionOk="0">
                  <a:moveTo>
                    <a:pt x="146" y="5198"/>
                  </a:moveTo>
                  <a:cubicBezTo>
                    <a:pt x="146" y="5198"/>
                    <a:pt x="182" y="3804"/>
                    <a:pt x="327" y="3351"/>
                  </a:cubicBezTo>
                  <a:cubicBezTo>
                    <a:pt x="472" y="2899"/>
                    <a:pt x="653" y="2482"/>
                    <a:pt x="508" y="2120"/>
                  </a:cubicBezTo>
                  <a:cubicBezTo>
                    <a:pt x="164" y="1468"/>
                    <a:pt x="1" y="743"/>
                    <a:pt x="73" y="1"/>
                  </a:cubicBezTo>
                  <a:cubicBezTo>
                    <a:pt x="73" y="1"/>
                    <a:pt x="146" y="1160"/>
                    <a:pt x="454" y="1703"/>
                  </a:cubicBezTo>
                  <a:cubicBezTo>
                    <a:pt x="743" y="2247"/>
                    <a:pt x="798" y="2699"/>
                    <a:pt x="653" y="3043"/>
                  </a:cubicBezTo>
                  <a:cubicBezTo>
                    <a:pt x="526" y="3406"/>
                    <a:pt x="472" y="3786"/>
                    <a:pt x="508" y="4166"/>
                  </a:cubicBezTo>
                  <a:cubicBezTo>
                    <a:pt x="490" y="4637"/>
                    <a:pt x="508" y="5198"/>
                    <a:pt x="508" y="51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3183601" y="3443407"/>
              <a:ext cx="134972" cy="72005"/>
            </a:xfrm>
            <a:custGeom>
              <a:avLst/>
              <a:gdLst/>
              <a:ahLst/>
              <a:cxnLst/>
              <a:rect l="l" t="t" r="r" b="b"/>
              <a:pathLst>
                <a:path w="1359" h="725" extrusionOk="0">
                  <a:moveTo>
                    <a:pt x="1" y="707"/>
                  </a:moveTo>
                  <a:cubicBezTo>
                    <a:pt x="544" y="725"/>
                    <a:pt x="1051" y="453"/>
                    <a:pt x="1359" y="1"/>
                  </a:cubicBezTo>
                  <a:cubicBezTo>
                    <a:pt x="1359" y="1"/>
                    <a:pt x="743" y="652"/>
                    <a:pt x="37" y="5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0"/>
            <p:cNvSpPr/>
            <p:nvPr/>
          </p:nvSpPr>
          <p:spPr>
            <a:xfrm>
              <a:off x="3036112" y="3340910"/>
              <a:ext cx="142223" cy="174501"/>
            </a:xfrm>
            <a:custGeom>
              <a:avLst/>
              <a:gdLst/>
              <a:ahLst/>
              <a:cxnLst/>
              <a:rect l="l" t="t" r="r" b="b"/>
              <a:pathLst>
                <a:path w="1432" h="1757" extrusionOk="0">
                  <a:moveTo>
                    <a:pt x="1" y="0"/>
                  </a:moveTo>
                  <a:cubicBezTo>
                    <a:pt x="1" y="0"/>
                    <a:pt x="236" y="1648"/>
                    <a:pt x="1431" y="1612"/>
                  </a:cubicBezTo>
                  <a:lnTo>
                    <a:pt x="1304" y="1757"/>
                  </a:lnTo>
                  <a:cubicBezTo>
                    <a:pt x="1304" y="1757"/>
                    <a:pt x="109" y="166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3185388" y="3452445"/>
              <a:ext cx="84619" cy="54029"/>
            </a:xfrm>
            <a:custGeom>
              <a:avLst/>
              <a:gdLst/>
              <a:ahLst/>
              <a:cxnLst/>
              <a:rect l="l" t="t" r="r" b="b"/>
              <a:pathLst>
                <a:path w="852" h="544" extrusionOk="0">
                  <a:moveTo>
                    <a:pt x="1" y="507"/>
                  </a:moveTo>
                  <a:cubicBezTo>
                    <a:pt x="327" y="435"/>
                    <a:pt x="635" y="254"/>
                    <a:pt x="852" y="0"/>
                  </a:cubicBezTo>
                  <a:cubicBezTo>
                    <a:pt x="689" y="254"/>
                    <a:pt x="435" y="435"/>
                    <a:pt x="146" y="54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3188964" y="3337334"/>
              <a:ext cx="147586" cy="131397"/>
            </a:xfrm>
            <a:custGeom>
              <a:avLst/>
              <a:gdLst/>
              <a:ahLst/>
              <a:cxnLst/>
              <a:rect l="l" t="t" r="r" b="b"/>
              <a:pathLst>
                <a:path w="1486" h="1323" extrusionOk="0">
                  <a:moveTo>
                    <a:pt x="1" y="1322"/>
                  </a:moveTo>
                  <a:lnTo>
                    <a:pt x="128" y="1286"/>
                  </a:lnTo>
                  <a:cubicBezTo>
                    <a:pt x="273" y="1050"/>
                    <a:pt x="490" y="851"/>
                    <a:pt x="743" y="761"/>
                  </a:cubicBezTo>
                  <a:cubicBezTo>
                    <a:pt x="1214" y="525"/>
                    <a:pt x="1413" y="308"/>
                    <a:pt x="1486" y="0"/>
                  </a:cubicBezTo>
                  <a:cubicBezTo>
                    <a:pt x="1359" y="254"/>
                    <a:pt x="1142" y="453"/>
                    <a:pt x="888" y="580"/>
                  </a:cubicBezTo>
                  <a:cubicBezTo>
                    <a:pt x="454" y="797"/>
                    <a:pt x="254" y="887"/>
                    <a:pt x="37" y="115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0"/>
            <p:cNvSpPr/>
            <p:nvPr/>
          </p:nvSpPr>
          <p:spPr>
            <a:xfrm>
              <a:off x="3237531" y="3328296"/>
              <a:ext cx="64854" cy="91869"/>
            </a:xfrm>
            <a:custGeom>
              <a:avLst/>
              <a:gdLst/>
              <a:ahLst/>
              <a:cxnLst/>
              <a:rect l="l" t="t" r="r" b="b"/>
              <a:pathLst>
                <a:path w="653" h="925" extrusionOk="0">
                  <a:moveTo>
                    <a:pt x="653" y="1"/>
                  </a:moveTo>
                  <a:cubicBezTo>
                    <a:pt x="526" y="345"/>
                    <a:pt x="291" y="671"/>
                    <a:pt x="1" y="924"/>
                  </a:cubicBezTo>
                  <a:lnTo>
                    <a:pt x="254" y="761"/>
                  </a:lnTo>
                  <a:cubicBezTo>
                    <a:pt x="254" y="761"/>
                    <a:pt x="508" y="616"/>
                    <a:pt x="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0"/>
            <p:cNvSpPr/>
            <p:nvPr/>
          </p:nvSpPr>
          <p:spPr>
            <a:xfrm>
              <a:off x="3201577" y="3243776"/>
              <a:ext cx="93656" cy="156524"/>
            </a:xfrm>
            <a:custGeom>
              <a:avLst/>
              <a:gdLst/>
              <a:ahLst/>
              <a:cxnLst/>
              <a:rect l="l" t="t" r="r" b="b"/>
              <a:pathLst>
                <a:path w="943" h="1576" extrusionOk="0">
                  <a:moveTo>
                    <a:pt x="37" y="1576"/>
                  </a:moveTo>
                  <a:lnTo>
                    <a:pt x="73" y="1467"/>
                  </a:lnTo>
                  <a:cubicBezTo>
                    <a:pt x="127" y="1250"/>
                    <a:pt x="254" y="1051"/>
                    <a:pt x="435" y="906"/>
                  </a:cubicBezTo>
                  <a:cubicBezTo>
                    <a:pt x="743" y="634"/>
                    <a:pt x="942" y="453"/>
                    <a:pt x="942" y="0"/>
                  </a:cubicBezTo>
                  <a:cubicBezTo>
                    <a:pt x="888" y="326"/>
                    <a:pt x="707" y="598"/>
                    <a:pt x="453" y="779"/>
                  </a:cubicBezTo>
                  <a:cubicBezTo>
                    <a:pt x="1" y="1159"/>
                    <a:pt x="1" y="1377"/>
                    <a:pt x="1" y="13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0"/>
            <p:cNvSpPr/>
            <p:nvPr/>
          </p:nvSpPr>
          <p:spPr>
            <a:xfrm>
              <a:off x="3219554" y="3216761"/>
              <a:ext cx="32477" cy="133185"/>
            </a:xfrm>
            <a:custGeom>
              <a:avLst/>
              <a:gdLst/>
              <a:ahLst/>
              <a:cxnLst/>
              <a:rect l="l" t="t" r="r" b="b"/>
              <a:pathLst>
                <a:path w="327" h="1341" extrusionOk="0">
                  <a:moveTo>
                    <a:pt x="254" y="1"/>
                  </a:moveTo>
                  <a:cubicBezTo>
                    <a:pt x="254" y="1"/>
                    <a:pt x="327" y="816"/>
                    <a:pt x="1" y="1341"/>
                  </a:cubicBezTo>
                  <a:lnTo>
                    <a:pt x="91" y="1268"/>
                  </a:lnTo>
                  <a:lnTo>
                    <a:pt x="146" y="1178"/>
                  </a:lnTo>
                  <a:lnTo>
                    <a:pt x="164" y="1160"/>
                  </a:lnTo>
                  <a:cubicBezTo>
                    <a:pt x="291" y="779"/>
                    <a:pt x="327" y="381"/>
                    <a:pt x="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0"/>
            <p:cNvSpPr/>
            <p:nvPr/>
          </p:nvSpPr>
          <p:spPr>
            <a:xfrm>
              <a:off x="3162048" y="3195209"/>
              <a:ext cx="36052" cy="93656"/>
            </a:xfrm>
            <a:custGeom>
              <a:avLst/>
              <a:gdLst/>
              <a:ahLst/>
              <a:cxnLst/>
              <a:rect l="l" t="t" r="r" b="b"/>
              <a:pathLst>
                <a:path w="363" h="943" extrusionOk="0">
                  <a:moveTo>
                    <a:pt x="36" y="942"/>
                  </a:moveTo>
                  <a:cubicBezTo>
                    <a:pt x="36" y="942"/>
                    <a:pt x="362" y="670"/>
                    <a:pt x="290" y="0"/>
                  </a:cubicBezTo>
                  <a:cubicBezTo>
                    <a:pt x="290" y="0"/>
                    <a:pt x="272" y="634"/>
                    <a:pt x="0" y="7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0"/>
            <p:cNvSpPr/>
            <p:nvPr/>
          </p:nvSpPr>
          <p:spPr>
            <a:xfrm>
              <a:off x="3109906" y="3180808"/>
              <a:ext cx="50453" cy="84619"/>
            </a:xfrm>
            <a:custGeom>
              <a:avLst/>
              <a:gdLst/>
              <a:ahLst/>
              <a:cxnLst/>
              <a:rect l="l" t="t" r="r" b="b"/>
              <a:pathLst>
                <a:path w="508" h="852" extrusionOk="0">
                  <a:moveTo>
                    <a:pt x="0" y="1"/>
                  </a:moveTo>
                  <a:cubicBezTo>
                    <a:pt x="0" y="1"/>
                    <a:pt x="290" y="652"/>
                    <a:pt x="489" y="797"/>
                  </a:cubicBezTo>
                  <a:lnTo>
                    <a:pt x="507" y="852"/>
                  </a:lnTo>
                  <a:cubicBezTo>
                    <a:pt x="507" y="852"/>
                    <a:pt x="254" y="83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0"/>
            <p:cNvSpPr/>
            <p:nvPr/>
          </p:nvSpPr>
          <p:spPr>
            <a:xfrm>
              <a:off x="3153010" y="3274366"/>
              <a:ext cx="46878" cy="176289"/>
            </a:xfrm>
            <a:custGeom>
              <a:avLst/>
              <a:gdLst/>
              <a:ahLst/>
              <a:cxnLst/>
              <a:rect l="l" t="t" r="r" b="b"/>
              <a:pathLst>
                <a:path w="472" h="1775" extrusionOk="0">
                  <a:moveTo>
                    <a:pt x="472" y="1576"/>
                  </a:moveTo>
                  <a:cubicBezTo>
                    <a:pt x="236" y="1069"/>
                    <a:pt x="218" y="507"/>
                    <a:pt x="435" y="0"/>
                  </a:cubicBezTo>
                  <a:cubicBezTo>
                    <a:pt x="435" y="0"/>
                    <a:pt x="1" y="580"/>
                    <a:pt x="381" y="17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0"/>
            <p:cNvSpPr/>
            <p:nvPr/>
          </p:nvSpPr>
          <p:spPr>
            <a:xfrm>
              <a:off x="3068490" y="3263541"/>
              <a:ext cx="32477" cy="214129"/>
            </a:xfrm>
            <a:custGeom>
              <a:avLst/>
              <a:gdLst/>
              <a:ahLst/>
              <a:cxnLst/>
              <a:rect l="l" t="t" r="r" b="b"/>
              <a:pathLst>
                <a:path w="327" h="2156" extrusionOk="0">
                  <a:moveTo>
                    <a:pt x="200" y="2047"/>
                  </a:moveTo>
                  <a:cubicBezTo>
                    <a:pt x="91" y="1721"/>
                    <a:pt x="91" y="1395"/>
                    <a:pt x="182" y="1087"/>
                  </a:cubicBezTo>
                  <a:cubicBezTo>
                    <a:pt x="327" y="508"/>
                    <a:pt x="254" y="200"/>
                    <a:pt x="127" y="1"/>
                  </a:cubicBezTo>
                  <a:cubicBezTo>
                    <a:pt x="218" y="254"/>
                    <a:pt x="236" y="526"/>
                    <a:pt x="200" y="797"/>
                  </a:cubicBezTo>
                  <a:cubicBezTo>
                    <a:pt x="91" y="1141"/>
                    <a:pt x="1" y="1594"/>
                    <a:pt x="73" y="1884"/>
                  </a:cubicBezTo>
                  <a:cubicBezTo>
                    <a:pt x="164" y="2156"/>
                    <a:pt x="200" y="2047"/>
                    <a:pt x="200" y="20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0"/>
            <p:cNvSpPr/>
            <p:nvPr/>
          </p:nvSpPr>
          <p:spPr>
            <a:xfrm>
              <a:off x="3084679" y="3294131"/>
              <a:ext cx="27114" cy="75680"/>
            </a:xfrm>
            <a:custGeom>
              <a:avLst/>
              <a:gdLst/>
              <a:ahLst/>
              <a:cxnLst/>
              <a:rect l="l" t="t" r="r" b="b"/>
              <a:pathLst>
                <a:path w="273" h="762" extrusionOk="0">
                  <a:moveTo>
                    <a:pt x="254" y="0"/>
                  </a:moveTo>
                  <a:cubicBezTo>
                    <a:pt x="254" y="0"/>
                    <a:pt x="254" y="507"/>
                    <a:pt x="19" y="689"/>
                  </a:cubicBezTo>
                  <a:lnTo>
                    <a:pt x="1" y="761"/>
                  </a:lnTo>
                  <a:cubicBezTo>
                    <a:pt x="1" y="761"/>
                    <a:pt x="272" y="652"/>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0"/>
            <p:cNvSpPr/>
            <p:nvPr/>
          </p:nvSpPr>
          <p:spPr>
            <a:xfrm>
              <a:off x="3117057" y="3376863"/>
              <a:ext cx="39628" cy="131397"/>
            </a:xfrm>
            <a:custGeom>
              <a:avLst/>
              <a:gdLst/>
              <a:ahLst/>
              <a:cxnLst/>
              <a:rect l="l" t="t" r="r" b="b"/>
              <a:pathLst>
                <a:path w="399" h="1323" extrusionOk="0">
                  <a:moveTo>
                    <a:pt x="399" y="1322"/>
                  </a:moveTo>
                  <a:cubicBezTo>
                    <a:pt x="163" y="924"/>
                    <a:pt x="55" y="453"/>
                    <a:pt x="109" y="0"/>
                  </a:cubicBezTo>
                  <a:cubicBezTo>
                    <a:pt x="1" y="435"/>
                    <a:pt x="55" y="888"/>
                    <a:pt x="272" y="12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 name="Google Shape;429;p20"/>
          <p:cNvSpPr/>
          <p:nvPr/>
        </p:nvSpPr>
        <p:spPr>
          <a:xfrm flipH="1">
            <a:off x="7704602" y="350725"/>
            <a:ext cx="899419" cy="810828"/>
          </a:xfrm>
          <a:custGeom>
            <a:avLst/>
            <a:gdLst/>
            <a:ahLst/>
            <a:cxnLst/>
            <a:rect l="l" t="t" r="r" b="b"/>
            <a:pathLst>
              <a:path w="9056" h="8164" extrusionOk="0">
                <a:moveTo>
                  <a:pt x="4516" y="0"/>
                </a:moveTo>
                <a:cubicBezTo>
                  <a:pt x="4167" y="0"/>
                  <a:pt x="3812" y="45"/>
                  <a:pt x="3460" y="139"/>
                </a:cubicBezTo>
                <a:cubicBezTo>
                  <a:pt x="1287" y="737"/>
                  <a:pt x="1" y="2965"/>
                  <a:pt x="580" y="5138"/>
                </a:cubicBezTo>
                <a:cubicBezTo>
                  <a:pt x="1079" y="6966"/>
                  <a:pt x="2712" y="8163"/>
                  <a:pt x="4501" y="8163"/>
                </a:cubicBezTo>
                <a:cubicBezTo>
                  <a:pt x="4856" y="8163"/>
                  <a:pt x="5218" y="8116"/>
                  <a:pt x="5579" y="8017"/>
                </a:cubicBezTo>
                <a:cubicBezTo>
                  <a:pt x="7770" y="7438"/>
                  <a:pt x="9056" y="5192"/>
                  <a:pt x="8458" y="3019"/>
                </a:cubicBezTo>
                <a:cubicBezTo>
                  <a:pt x="7972" y="1198"/>
                  <a:pt x="6318" y="0"/>
                  <a:pt x="4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 name="Google Shape;430;p20"/>
          <p:cNvGrpSpPr/>
          <p:nvPr/>
        </p:nvGrpSpPr>
        <p:grpSpPr>
          <a:xfrm>
            <a:off x="-255528" y="120142"/>
            <a:ext cx="9574521" cy="2451607"/>
            <a:chOff x="-235821" y="120142"/>
            <a:chExt cx="9574521" cy="2451607"/>
          </a:xfrm>
        </p:grpSpPr>
        <p:sp>
          <p:nvSpPr>
            <p:cNvPr id="431" name="Google Shape;431;p20"/>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0"/>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0"/>
            <p:cNvSpPr/>
            <p:nvPr/>
          </p:nvSpPr>
          <p:spPr>
            <a:xfrm>
              <a:off x="4369272" y="3841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0"/>
            <p:cNvSpPr/>
            <p:nvPr/>
          </p:nvSpPr>
          <p:spPr>
            <a:xfrm rot="10800000" flipH="1">
              <a:off x="5215480" y="120142"/>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0"/>
            <p:cNvSpPr/>
            <p:nvPr/>
          </p:nvSpPr>
          <p:spPr>
            <a:xfrm rot="10800000" flipH="1">
              <a:off x="-36432" y="252598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0"/>
            <p:cNvSpPr/>
            <p:nvPr/>
          </p:nvSpPr>
          <p:spPr>
            <a:xfrm rot="10800000" flipH="1">
              <a:off x="-235821" y="7017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 name="Google Shape;438;p20"/>
          <p:cNvSpPr/>
          <p:nvPr/>
        </p:nvSpPr>
        <p:spPr>
          <a:xfrm flipH="1">
            <a:off x="6223572" y="4104477"/>
            <a:ext cx="3095429" cy="1771725"/>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 name="Google Shape;439;p20"/>
          <p:cNvGrpSpPr/>
          <p:nvPr/>
        </p:nvGrpSpPr>
        <p:grpSpPr>
          <a:xfrm flipH="1">
            <a:off x="-190328" y="155766"/>
            <a:ext cx="9147253" cy="1363189"/>
            <a:chOff x="258140" y="186741"/>
            <a:chExt cx="9147253" cy="1363189"/>
          </a:xfrm>
        </p:grpSpPr>
        <p:grpSp>
          <p:nvGrpSpPr>
            <p:cNvPr id="440" name="Google Shape;440;p20"/>
            <p:cNvGrpSpPr/>
            <p:nvPr/>
          </p:nvGrpSpPr>
          <p:grpSpPr>
            <a:xfrm>
              <a:off x="7973618" y="277577"/>
              <a:ext cx="1431775" cy="338278"/>
              <a:chOff x="7480343" y="808802"/>
              <a:chExt cx="1431775" cy="338278"/>
            </a:xfrm>
          </p:grpSpPr>
          <p:sp>
            <p:nvSpPr>
              <p:cNvPr id="441" name="Google Shape;441;p20"/>
              <p:cNvSpPr/>
              <p:nvPr/>
            </p:nvSpPr>
            <p:spPr>
              <a:xfrm>
                <a:off x="8379673" y="808802"/>
                <a:ext cx="233893" cy="86406"/>
              </a:xfrm>
              <a:custGeom>
                <a:avLst/>
                <a:gdLst/>
                <a:ahLst/>
                <a:cxnLst/>
                <a:rect l="l" t="t" r="r" b="b"/>
                <a:pathLst>
                  <a:path w="2355" h="870" extrusionOk="0">
                    <a:moveTo>
                      <a:pt x="833" y="254"/>
                    </a:moveTo>
                    <a:cubicBezTo>
                      <a:pt x="833" y="290"/>
                      <a:pt x="507" y="453"/>
                      <a:pt x="453" y="489"/>
                    </a:cubicBezTo>
                    <a:cubicBezTo>
                      <a:pt x="326" y="598"/>
                      <a:pt x="163" y="671"/>
                      <a:pt x="0" y="707"/>
                    </a:cubicBezTo>
                    <a:cubicBezTo>
                      <a:pt x="163" y="815"/>
                      <a:pt x="453" y="743"/>
                      <a:pt x="670" y="725"/>
                    </a:cubicBezTo>
                    <a:cubicBezTo>
                      <a:pt x="906" y="689"/>
                      <a:pt x="833" y="689"/>
                      <a:pt x="942" y="634"/>
                    </a:cubicBezTo>
                    <a:lnTo>
                      <a:pt x="960" y="634"/>
                    </a:lnTo>
                    <a:lnTo>
                      <a:pt x="1014" y="634"/>
                    </a:lnTo>
                    <a:cubicBezTo>
                      <a:pt x="1123" y="598"/>
                      <a:pt x="1250" y="580"/>
                      <a:pt x="1359" y="580"/>
                    </a:cubicBezTo>
                    <a:cubicBezTo>
                      <a:pt x="1431" y="707"/>
                      <a:pt x="1395" y="671"/>
                      <a:pt x="1395" y="834"/>
                    </a:cubicBezTo>
                    <a:cubicBezTo>
                      <a:pt x="1576" y="797"/>
                      <a:pt x="1703" y="870"/>
                      <a:pt x="1992" y="797"/>
                    </a:cubicBezTo>
                    <a:cubicBezTo>
                      <a:pt x="1956" y="707"/>
                      <a:pt x="1811" y="580"/>
                      <a:pt x="1721" y="526"/>
                    </a:cubicBezTo>
                    <a:cubicBezTo>
                      <a:pt x="1920" y="598"/>
                      <a:pt x="2137" y="652"/>
                      <a:pt x="2355" y="671"/>
                    </a:cubicBezTo>
                    <a:cubicBezTo>
                      <a:pt x="2355" y="652"/>
                      <a:pt x="2355" y="616"/>
                      <a:pt x="2336" y="580"/>
                    </a:cubicBezTo>
                    <a:cubicBezTo>
                      <a:pt x="1884" y="471"/>
                      <a:pt x="1793" y="326"/>
                      <a:pt x="1340" y="164"/>
                    </a:cubicBezTo>
                    <a:cubicBezTo>
                      <a:pt x="1123" y="73"/>
                      <a:pt x="1232" y="19"/>
                      <a:pt x="1051" y="1"/>
                    </a:cubicBezTo>
                    <a:cubicBezTo>
                      <a:pt x="906" y="145"/>
                      <a:pt x="1033" y="73"/>
                      <a:pt x="1051" y="2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0"/>
              <p:cNvSpPr/>
              <p:nvPr/>
            </p:nvSpPr>
            <p:spPr>
              <a:xfrm>
                <a:off x="7804121" y="878921"/>
                <a:ext cx="226742" cy="82831"/>
              </a:xfrm>
              <a:custGeom>
                <a:avLst/>
                <a:gdLst/>
                <a:ahLst/>
                <a:cxnLst/>
                <a:rect l="l" t="t" r="r" b="b"/>
                <a:pathLst>
                  <a:path w="2283" h="834" extrusionOk="0">
                    <a:moveTo>
                      <a:pt x="833" y="146"/>
                    </a:moveTo>
                    <a:cubicBezTo>
                      <a:pt x="507" y="200"/>
                      <a:pt x="272" y="472"/>
                      <a:pt x="0" y="327"/>
                    </a:cubicBezTo>
                    <a:cubicBezTo>
                      <a:pt x="36" y="472"/>
                      <a:pt x="109" y="490"/>
                      <a:pt x="290" y="526"/>
                    </a:cubicBezTo>
                    <a:cubicBezTo>
                      <a:pt x="507" y="562"/>
                      <a:pt x="471" y="526"/>
                      <a:pt x="670" y="490"/>
                    </a:cubicBezTo>
                    <a:cubicBezTo>
                      <a:pt x="815" y="490"/>
                      <a:pt x="960" y="490"/>
                      <a:pt x="1105" y="490"/>
                    </a:cubicBezTo>
                    <a:cubicBezTo>
                      <a:pt x="1286" y="490"/>
                      <a:pt x="1286" y="598"/>
                      <a:pt x="1340" y="725"/>
                    </a:cubicBezTo>
                    <a:lnTo>
                      <a:pt x="1358" y="725"/>
                    </a:lnTo>
                    <a:cubicBezTo>
                      <a:pt x="1377" y="834"/>
                      <a:pt x="1377" y="725"/>
                      <a:pt x="1395" y="725"/>
                    </a:cubicBezTo>
                    <a:lnTo>
                      <a:pt x="1485" y="761"/>
                    </a:lnTo>
                    <a:cubicBezTo>
                      <a:pt x="1594" y="816"/>
                      <a:pt x="1431" y="816"/>
                      <a:pt x="1503" y="780"/>
                    </a:cubicBezTo>
                    <a:lnTo>
                      <a:pt x="1594" y="761"/>
                    </a:lnTo>
                    <a:lnTo>
                      <a:pt x="1684" y="761"/>
                    </a:lnTo>
                    <a:cubicBezTo>
                      <a:pt x="1757" y="761"/>
                      <a:pt x="1811" y="743"/>
                      <a:pt x="1866" y="707"/>
                    </a:cubicBezTo>
                    <a:cubicBezTo>
                      <a:pt x="1829" y="562"/>
                      <a:pt x="1684" y="562"/>
                      <a:pt x="1558" y="454"/>
                    </a:cubicBezTo>
                    <a:cubicBezTo>
                      <a:pt x="2083" y="435"/>
                      <a:pt x="2173" y="490"/>
                      <a:pt x="2282" y="200"/>
                    </a:cubicBezTo>
                    <a:cubicBezTo>
                      <a:pt x="2010" y="200"/>
                      <a:pt x="1884" y="327"/>
                      <a:pt x="1558" y="182"/>
                    </a:cubicBezTo>
                    <a:cubicBezTo>
                      <a:pt x="1340" y="109"/>
                      <a:pt x="1123" y="37"/>
                      <a:pt x="906" y="1"/>
                    </a:cubicBezTo>
                    <a:cubicBezTo>
                      <a:pt x="870" y="37"/>
                      <a:pt x="906" y="19"/>
                      <a:pt x="870"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0"/>
              <p:cNvSpPr/>
              <p:nvPr/>
            </p:nvSpPr>
            <p:spPr>
              <a:xfrm>
                <a:off x="8692626" y="1028197"/>
                <a:ext cx="219492" cy="100907"/>
              </a:xfrm>
              <a:custGeom>
                <a:avLst/>
                <a:gdLst/>
                <a:ahLst/>
                <a:cxnLst/>
                <a:rect l="l" t="t" r="r" b="b"/>
                <a:pathLst>
                  <a:path w="2210" h="1016" extrusionOk="0">
                    <a:moveTo>
                      <a:pt x="779" y="254"/>
                    </a:moveTo>
                    <a:cubicBezTo>
                      <a:pt x="272" y="254"/>
                      <a:pt x="616" y="309"/>
                      <a:pt x="109" y="436"/>
                    </a:cubicBezTo>
                    <a:lnTo>
                      <a:pt x="0" y="472"/>
                    </a:lnTo>
                    <a:cubicBezTo>
                      <a:pt x="308" y="562"/>
                      <a:pt x="616" y="580"/>
                      <a:pt x="924" y="544"/>
                    </a:cubicBezTo>
                    <a:cubicBezTo>
                      <a:pt x="1268" y="508"/>
                      <a:pt x="1250" y="1015"/>
                      <a:pt x="1648" y="780"/>
                    </a:cubicBezTo>
                    <a:lnTo>
                      <a:pt x="1467" y="635"/>
                    </a:lnTo>
                    <a:cubicBezTo>
                      <a:pt x="1359" y="544"/>
                      <a:pt x="1431" y="562"/>
                      <a:pt x="1340" y="472"/>
                    </a:cubicBezTo>
                    <a:cubicBezTo>
                      <a:pt x="1666" y="399"/>
                      <a:pt x="2119" y="417"/>
                      <a:pt x="2210" y="128"/>
                    </a:cubicBezTo>
                    <a:cubicBezTo>
                      <a:pt x="1811" y="273"/>
                      <a:pt x="1612" y="110"/>
                      <a:pt x="1268" y="146"/>
                    </a:cubicBezTo>
                    <a:cubicBezTo>
                      <a:pt x="960" y="182"/>
                      <a:pt x="1123" y="200"/>
                      <a:pt x="870" y="91"/>
                    </a:cubicBezTo>
                    <a:cubicBezTo>
                      <a:pt x="670" y="1"/>
                      <a:pt x="707" y="164"/>
                      <a:pt x="725" y="200"/>
                    </a:cubicBezTo>
                    <a:cubicBezTo>
                      <a:pt x="833" y="381"/>
                      <a:pt x="725" y="128"/>
                      <a:pt x="779" y="2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0"/>
              <p:cNvSpPr/>
              <p:nvPr/>
            </p:nvSpPr>
            <p:spPr>
              <a:xfrm>
                <a:off x="8165641" y="949139"/>
                <a:ext cx="226742" cy="100807"/>
              </a:xfrm>
              <a:custGeom>
                <a:avLst/>
                <a:gdLst/>
                <a:ahLst/>
                <a:cxnLst/>
                <a:rect l="l" t="t" r="r" b="b"/>
                <a:pathLst>
                  <a:path w="2283" h="1015" extrusionOk="0">
                    <a:moveTo>
                      <a:pt x="0" y="435"/>
                    </a:moveTo>
                    <a:cubicBezTo>
                      <a:pt x="290" y="489"/>
                      <a:pt x="996" y="561"/>
                      <a:pt x="1033" y="561"/>
                    </a:cubicBezTo>
                    <a:cubicBezTo>
                      <a:pt x="1286" y="652"/>
                      <a:pt x="1268" y="1014"/>
                      <a:pt x="1793" y="815"/>
                    </a:cubicBezTo>
                    <a:cubicBezTo>
                      <a:pt x="1739" y="706"/>
                      <a:pt x="1721" y="779"/>
                      <a:pt x="1503" y="543"/>
                    </a:cubicBezTo>
                    <a:cubicBezTo>
                      <a:pt x="1540" y="525"/>
                      <a:pt x="2228" y="326"/>
                      <a:pt x="2282" y="0"/>
                    </a:cubicBezTo>
                    <a:cubicBezTo>
                      <a:pt x="2101" y="73"/>
                      <a:pt x="1920" y="127"/>
                      <a:pt x="1739" y="163"/>
                    </a:cubicBezTo>
                    <a:cubicBezTo>
                      <a:pt x="1612" y="163"/>
                      <a:pt x="1503" y="163"/>
                      <a:pt x="1395" y="163"/>
                    </a:cubicBezTo>
                    <a:cubicBezTo>
                      <a:pt x="1268" y="199"/>
                      <a:pt x="1232" y="254"/>
                      <a:pt x="1087" y="235"/>
                    </a:cubicBezTo>
                    <a:cubicBezTo>
                      <a:pt x="978" y="217"/>
                      <a:pt x="906" y="163"/>
                      <a:pt x="833" y="163"/>
                    </a:cubicBezTo>
                    <a:cubicBezTo>
                      <a:pt x="616" y="163"/>
                      <a:pt x="888" y="199"/>
                      <a:pt x="598" y="290"/>
                    </a:cubicBezTo>
                    <a:cubicBezTo>
                      <a:pt x="471" y="326"/>
                      <a:pt x="326" y="362"/>
                      <a:pt x="181" y="380"/>
                    </a:cubicBezTo>
                    <a:cubicBezTo>
                      <a:pt x="0" y="398"/>
                      <a:pt x="73" y="362"/>
                      <a:pt x="0" y="4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0"/>
              <p:cNvSpPr/>
              <p:nvPr/>
            </p:nvSpPr>
            <p:spPr>
              <a:xfrm>
                <a:off x="7480343" y="1064249"/>
                <a:ext cx="226742" cy="82831"/>
              </a:xfrm>
              <a:custGeom>
                <a:avLst/>
                <a:gdLst/>
                <a:ahLst/>
                <a:cxnLst/>
                <a:rect l="l" t="t" r="r" b="b"/>
                <a:pathLst>
                  <a:path w="2283" h="834" extrusionOk="0">
                    <a:moveTo>
                      <a:pt x="834" y="145"/>
                    </a:moveTo>
                    <a:cubicBezTo>
                      <a:pt x="508" y="199"/>
                      <a:pt x="290" y="471"/>
                      <a:pt x="1" y="326"/>
                    </a:cubicBezTo>
                    <a:cubicBezTo>
                      <a:pt x="37" y="471"/>
                      <a:pt x="127" y="489"/>
                      <a:pt x="290" y="525"/>
                    </a:cubicBezTo>
                    <a:cubicBezTo>
                      <a:pt x="508" y="561"/>
                      <a:pt x="471" y="525"/>
                      <a:pt x="671" y="489"/>
                    </a:cubicBezTo>
                    <a:cubicBezTo>
                      <a:pt x="815" y="489"/>
                      <a:pt x="978" y="489"/>
                      <a:pt x="1123" y="489"/>
                    </a:cubicBezTo>
                    <a:cubicBezTo>
                      <a:pt x="1304" y="489"/>
                      <a:pt x="1304" y="598"/>
                      <a:pt x="1341" y="724"/>
                    </a:cubicBezTo>
                    <a:lnTo>
                      <a:pt x="1359" y="724"/>
                    </a:lnTo>
                    <a:cubicBezTo>
                      <a:pt x="1395" y="833"/>
                      <a:pt x="1377" y="724"/>
                      <a:pt x="1395" y="724"/>
                    </a:cubicBezTo>
                    <a:lnTo>
                      <a:pt x="1486" y="761"/>
                    </a:lnTo>
                    <a:cubicBezTo>
                      <a:pt x="1594" y="815"/>
                      <a:pt x="1449" y="815"/>
                      <a:pt x="1522" y="779"/>
                    </a:cubicBezTo>
                    <a:lnTo>
                      <a:pt x="1594" y="761"/>
                    </a:lnTo>
                    <a:lnTo>
                      <a:pt x="1703" y="761"/>
                    </a:lnTo>
                    <a:cubicBezTo>
                      <a:pt x="1757" y="761"/>
                      <a:pt x="1812" y="743"/>
                      <a:pt x="1866" y="706"/>
                    </a:cubicBezTo>
                    <a:cubicBezTo>
                      <a:pt x="1830" y="561"/>
                      <a:pt x="1685" y="561"/>
                      <a:pt x="1558" y="453"/>
                    </a:cubicBezTo>
                    <a:cubicBezTo>
                      <a:pt x="2083" y="435"/>
                      <a:pt x="2192" y="489"/>
                      <a:pt x="2282" y="199"/>
                    </a:cubicBezTo>
                    <a:cubicBezTo>
                      <a:pt x="2029" y="199"/>
                      <a:pt x="1884" y="344"/>
                      <a:pt x="1576" y="181"/>
                    </a:cubicBezTo>
                    <a:cubicBezTo>
                      <a:pt x="1359" y="109"/>
                      <a:pt x="1141" y="36"/>
                      <a:pt x="906" y="0"/>
                    </a:cubicBezTo>
                    <a:cubicBezTo>
                      <a:pt x="906" y="18"/>
                      <a:pt x="888" y="36"/>
                      <a:pt x="888"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446;p20"/>
            <p:cNvGrpSpPr/>
            <p:nvPr/>
          </p:nvGrpSpPr>
          <p:grpSpPr>
            <a:xfrm flipH="1">
              <a:off x="258140" y="186741"/>
              <a:ext cx="2880180" cy="1363189"/>
              <a:chOff x="6031002" y="186741"/>
              <a:chExt cx="2880180" cy="1363189"/>
            </a:xfrm>
          </p:grpSpPr>
          <p:sp>
            <p:nvSpPr>
              <p:cNvPr id="447" name="Google Shape;447;p20"/>
              <p:cNvSpPr/>
              <p:nvPr/>
            </p:nvSpPr>
            <p:spPr>
              <a:xfrm>
                <a:off x="8760249" y="673260"/>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a:off x="8223661" y="886523"/>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0"/>
              <p:cNvSpPr/>
              <p:nvPr/>
            </p:nvSpPr>
            <p:spPr>
              <a:xfrm>
                <a:off x="8062363" y="186741"/>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0"/>
              <p:cNvSpPr/>
              <p:nvPr/>
            </p:nvSpPr>
            <p:spPr>
              <a:xfrm>
                <a:off x="7858880" y="443065"/>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 name="Google Shape;451;p20"/>
              <p:cNvGrpSpPr/>
              <p:nvPr/>
            </p:nvGrpSpPr>
            <p:grpSpPr>
              <a:xfrm>
                <a:off x="6031002" y="1200096"/>
                <a:ext cx="849263" cy="349834"/>
                <a:chOff x="1982290" y="600662"/>
                <a:chExt cx="163925" cy="67525"/>
              </a:xfrm>
            </p:grpSpPr>
            <p:sp>
              <p:nvSpPr>
                <p:cNvPr id="452" name="Google Shape;452;p20"/>
                <p:cNvSpPr/>
                <p:nvPr/>
              </p:nvSpPr>
              <p:spPr>
                <a:xfrm>
                  <a:off x="1982290" y="600662"/>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a:off x="1987290" y="649237"/>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0"/>
                <p:cNvSpPr/>
                <p:nvPr/>
              </p:nvSpPr>
              <p:spPr>
                <a:xfrm>
                  <a:off x="2124465" y="630062"/>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55" name="Google Shape;455;p20"/>
          <p:cNvSpPr/>
          <p:nvPr/>
        </p:nvSpPr>
        <p:spPr>
          <a:xfrm flipH="1">
            <a:off x="3959239" y="831625"/>
            <a:ext cx="1212604" cy="516349"/>
          </a:xfrm>
          <a:custGeom>
            <a:avLst/>
            <a:gdLst/>
            <a:ahLst/>
            <a:cxnLst/>
            <a:rect l="l" t="t" r="r" b="b"/>
            <a:pathLst>
              <a:path w="12348" h="5258" extrusionOk="0">
                <a:moveTo>
                  <a:pt x="1920" y="3424"/>
                </a:moveTo>
                <a:lnTo>
                  <a:pt x="1920" y="3424"/>
                </a:lnTo>
                <a:cubicBezTo>
                  <a:pt x="1976" y="3428"/>
                  <a:pt x="2032" y="3435"/>
                  <a:pt x="2088" y="3443"/>
                </a:cubicBezTo>
                <a:lnTo>
                  <a:pt x="2088" y="3443"/>
                </a:lnTo>
                <a:cubicBezTo>
                  <a:pt x="2009" y="3424"/>
                  <a:pt x="1920" y="3424"/>
                  <a:pt x="1920" y="3424"/>
                </a:cubicBezTo>
                <a:close/>
                <a:moveTo>
                  <a:pt x="3327" y="3692"/>
                </a:moveTo>
                <a:cubicBezTo>
                  <a:pt x="3504" y="3692"/>
                  <a:pt x="3671" y="3719"/>
                  <a:pt x="3749" y="3804"/>
                </a:cubicBezTo>
                <a:cubicBezTo>
                  <a:pt x="3930" y="4003"/>
                  <a:pt x="4383" y="3931"/>
                  <a:pt x="4347" y="4057"/>
                </a:cubicBezTo>
                <a:cubicBezTo>
                  <a:pt x="4335" y="4139"/>
                  <a:pt x="4127" y="4236"/>
                  <a:pt x="3928" y="4236"/>
                </a:cubicBezTo>
                <a:cubicBezTo>
                  <a:pt x="3818" y="4236"/>
                  <a:pt x="3711" y="4207"/>
                  <a:pt x="3640" y="4130"/>
                </a:cubicBezTo>
                <a:cubicBezTo>
                  <a:pt x="3440" y="3967"/>
                  <a:pt x="3222" y="3828"/>
                  <a:pt x="2990" y="3717"/>
                </a:cubicBezTo>
                <a:lnTo>
                  <a:pt x="2990" y="3717"/>
                </a:lnTo>
                <a:cubicBezTo>
                  <a:pt x="3093" y="3703"/>
                  <a:pt x="3212" y="3692"/>
                  <a:pt x="3327" y="3692"/>
                </a:cubicBezTo>
                <a:close/>
                <a:moveTo>
                  <a:pt x="1395" y="1"/>
                </a:moveTo>
                <a:cubicBezTo>
                  <a:pt x="1395" y="1"/>
                  <a:pt x="1594" y="236"/>
                  <a:pt x="1576" y="345"/>
                </a:cubicBezTo>
                <a:cubicBezTo>
                  <a:pt x="1558" y="432"/>
                  <a:pt x="1321" y="1145"/>
                  <a:pt x="881" y="1145"/>
                </a:cubicBezTo>
                <a:cubicBezTo>
                  <a:pt x="865" y="1145"/>
                  <a:pt x="850" y="1144"/>
                  <a:pt x="833" y="1142"/>
                </a:cubicBezTo>
                <a:cubicBezTo>
                  <a:pt x="519" y="1094"/>
                  <a:pt x="423" y="1061"/>
                  <a:pt x="367" y="1061"/>
                </a:cubicBezTo>
                <a:cubicBezTo>
                  <a:pt x="338" y="1061"/>
                  <a:pt x="320" y="1069"/>
                  <a:pt x="290" y="1088"/>
                </a:cubicBezTo>
                <a:cubicBezTo>
                  <a:pt x="247" y="1117"/>
                  <a:pt x="200" y="1122"/>
                  <a:pt x="158" y="1122"/>
                </a:cubicBezTo>
                <a:cubicBezTo>
                  <a:pt x="130" y="1122"/>
                  <a:pt x="103" y="1120"/>
                  <a:pt x="81" y="1120"/>
                </a:cubicBezTo>
                <a:cubicBezTo>
                  <a:pt x="53" y="1120"/>
                  <a:pt x="30" y="1124"/>
                  <a:pt x="18" y="1142"/>
                </a:cubicBezTo>
                <a:cubicBezTo>
                  <a:pt x="0" y="1196"/>
                  <a:pt x="18" y="1196"/>
                  <a:pt x="109" y="1196"/>
                </a:cubicBezTo>
                <a:lnTo>
                  <a:pt x="435" y="1196"/>
                </a:lnTo>
                <a:cubicBezTo>
                  <a:pt x="507" y="1196"/>
                  <a:pt x="1576" y="1902"/>
                  <a:pt x="1105" y="2971"/>
                </a:cubicBezTo>
                <a:cubicBezTo>
                  <a:pt x="1105" y="2971"/>
                  <a:pt x="1051" y="3080"/>
                  <a:pt x="1051" y="3098"/>
                </a:cubicBezTo>
                <a:cubicBezTo>
                  <a:pt x="1056" y="3109"/>
                  <a:pt x="1062" y="3113"/>
                  <a:pt x="1067" y="3113"/>
                </a:cubicBezTo>
                <a:cubicBezTo>
                  <a:pt x="1080" y="3113"/>
                  <a:pt x="1092" y="3092"/>
                  <a:pt x="1105" y="3080"/>
                </a:cubicBezTo>
                <a:cubicBezTo>
                  <a:pt x="1120" y="3065"/>
                  <a:pt x="1146" y="3038"/>
                  <a:pt x="1175" y="3038"/>
                </a:cubicBezTo>
                <a:cubicBezTo>
                  <a:pt x="1182" y="3038"/>
                  <a:pt x="1189" y="3040"/>
                  <a:pt x="1196" y="3043"/>
                </a:cubicBezTo>
                <a:cubicBezTo>
                  <a:pt x="1210" y="3043"/>
                  <a:pt x="1996" y="3225"/>
                  <a:pt x="2413" y="3507"/>
                </a:cubicBezTo>
                <a:lnTo>
                  <a:pt x="2413" y="3507"/>
                </a:lnTo>
                <a:cubicBezTo>
                  <a:pt x="2306" y="3480"/>
                  <a:pt x="2198" y="3458"/>
                  <a:pt x="2088" y="3443"/>
                </a:cubicBezTo>
                <a:lnTo>
                  <a:pt x="2088" y="3443"/>
                </a:lnTo>
                <a:cubicBezTo>
                  <a:pt x="2132" y="3454"/>
                  <a:pt x="2172" y="3470"/>
                  <a:pt x="2192" y="3496"/>
                </a:cubicBezTo>
                <a:cubicBezTo>
                  <a:pt x="2208" y="3529"/>
                  <a:pt x="2388" y="3584"/>
                  <a:pt x="2584" y="3655"/>
                </a:cubicBezTo>
                <a:lnTo>
                  <a:pt x="2584" y="3655"/>
                </a:lnTo>
                <a:cubicBezTo>
                  <a:pt x="2610" y="3686"/>
                  <a:pt x="2630" y="3717"/>
                  <a:pt x="2644" y="3750"/>
                </a:cubicBezTo>
                <a:cubicBezTo>
                  <a:pt x="2644" y="3750"/>
                  <a:pt x="2590" y="3840"/>
                  <a:pt x="2644" y="3858"/>
                </a:cubicBezTo>
                <a:cubicBezTo>
                  <a:pt x="2680" y="3858"/>
                  <a:pt x="2662" y="3786"/>
                  <a:pt x="2717" y="3768"/>
                </a:cubicBezTo>
                <a:cubicBezTo>
                  <a:pt x="2727" y="3764"/>
                  <a:pt x="2762" y="3756"/>
                  <a:pt x="2814" y="3746"/>
                </a:cubicBezTo>
                <a:lnTo>
                  <a:pt x="2814" y="3746"/>
                </a:lnTo>
                <a:cubicBezTo>
                  <a:pt x="2963" y="3812"/>
                  <a:pt x="3084" y="3887"/>
                  <a:pt x="3097" y="3967"/>
                </a:cubicBezTo>
                <a:cubicBezTo>
                  <a:pt x="3132" y="4193"/>
                  <a:pt x="3699" y="4585"/>
                  <a:pt x="3985" y="4585"/>
                </a:cubicBezTo>
                <a:cubicBezTo>
                  <a:pt x="3998" y="4585"/>
                  <a:pt x="4009" y="4584"/>
                  <a:pt x="4021" y="4583"/>
                </a:cubicBezTo>
                <a:cubicBezTo>
                  <a:pt x="4021" y="4655"/>
                  <a:pt x="4057" y="4728"/>
                  <a:pt x="4111" y="4782"/>
                </a:cubicBezTo>
                <a:cubicBezTo>
                  <a:pt x="4111" y="4782"/>
                  <a:pt x="4076" y="4805"/>
                  <a:pt x="4053" y="4805"/>
                </a:cubicBezTo>
                <a:cubicBezTo>
                  <a:pt x="4047" y="4805"/>
                  <a:pt x="4042" y="4804"/>
                  <a:pt x="4039" y="4800"/>
                </a:cubicBezTo>
                <a:cubicBezTo>
                  <a:pt x="4002" y="4782"/>
                  <a:pt x="3984" y="4764"/>
                  <a:pt x="3966" y="4746"/>
                </a:cubicBezTo>
                <a:lnTo>
                  <a:pt x="3966" y="4709"/>
                </a:lnTo>
                <a:cubicBezTo>
                  <a:pt x="3972" y="4704"/>
                  <a:pt x="3971" y="4702"/>
                  <a:pt x="3967" y="4702"/>
                </a:cubicBezTo>
                <a:cubicBezTo>
                  <a:pt x="3957" y="4702"/>
                  <a:pt x="3930" y="4715"/>
                  <a:pt x="3930" y="4728"/>
                </a:cubicBezTo>
                <a:cubicBezTo>
                  <a:pt x="3930" y="4746"/>
                  <a:pt x="3912" y="4764"/>
                  <a:pt x="3912" y="4800"/>
                </a:cubicBezTo>
                <a:cubicBezTo>
                  <a:pt x="3912" y="4818"/>
                  <a:pt x="3876" y="4891"/>
                  <a:pt x="3930" y="4891"/>
                </a:cubicBezTo>
                <a:cubicBezTo>
                  <a:pt x="4002" y="4909"/>
                  <a:pt x="3966" y="4963"/>
                  <a:pt x="3966" y="4963"/>
                </a:cubicBezTo>
                <a:cubicBezTo>
                  <a:pt x="3966" y="4981"/>
                  <a:pt x="3984" y="4999"/>
                  <a:pt x="4002" y="5017"/>
                </a:cubicBezTo>
                <a:cubicBezTo>
                  <a:pt x="4021" y="5035"/>
                  <a:pt x="4039" y="5035"/>
                  <a:pt x="4057" y="5035"/>
                </a:cubicBezTo>
                <a:cubicBezTo>
                  <a:pt x="4093" y="5035"/>
                  <a:pt x="4111" y="5035"/>
                  <a:pt x="4147" y="4999"/>
                </a:cubicBezTo>
                <a:cubicBezTo>
                  <a:pt x="4179" y="4978"/>
                  <a:pt x="4211" y="4969"/>
                  <a:pt x="4243" y="4969"/>
                </a:cubicBezTo>
                <a:cubicBezTo>
                  <a:pt x="4265" y="4969"/>
                  <a:pt x="4288" y="4974"/>
                  <a:pt x="4310" y="4981"/>
                </a:cubicBezTo>
                <a:cubicBezTo>
                  <a:pt x="4347" y="4981"/>
                  <a:pt x="4310" y="5072"/>
                  <a:pt x="4256" y="5090"/>
                </a:cubicBezTo>
                <a:cubicBezTo>
                  <a:pt x="4249" y="5093"/>
                  <a:pt x="4241" y="5095"/>
                  <a:pt x="4233" y="5095"/>
                </a:cubicBezTo>
                <a:cubicBezTo>
                  <a:pt x="4200" y="5095"/>
                  <a:pt x="4162" y="5072"/>
                  <a:pt x="4147" y="5072"/>
                </a:cubicBezTo>
                <a:cubicBezTo>
                  <a:pt x="4147" y="5072"/>
                  <a:pt x="4147" y="5054"/>
                  <a:pt x="4129" y="5054"/>
                </a:cubicBezTo>
                <a:cubicBezTo>
                  <a:pt x="4129" y="5054"/>
                  <a:pt x="4111" y="5090"/>
                  <a:pt x="4111" y="5108"/>
                </a:cubicBezTo>
                <a:cubicBezTo>
                  <a:pt x="4129" y="5108"/>
                  <a:pt x="4147" y="5162"/>
                  <a:pt x="4184" y="5162"/>
                </a:cubicBezTo>
                <a:cubicBezTo>
                  <a:pt x="4220" y="5162"/>
                  <a:pt x="4274" y="5180"/>
                  <a:pt x="4292" y="5216"/>
                </a:cubicBezTo>
                <a:cubicBezTo>
                  <a:pt x="4307" y="5231"/>
                  <a:pt x="4262" y="5258"/>
                  <a:pt x="4293" y="5258"/>
                </a:cubicBezTo>
                <a:cubicBezTo>
                  <a:pt x="4300" y="5258"/>
                  <a:pt x="4311" y="5256"/>
                  <a:pt x="4328" y="5253"/>
                </a:cubicBezTo>
                <a:cubicBezTo>
                  <a:pt x="4383" y="5235"/>
                  <a:pt x="4455" y="5216"/>
                  <a:pt x="4491" y="5162"/>
                </a:cubicBezTo>
                <a:cubicBezTo>
                  <a:pt x="4546" y="5144"/>
                  <a:pt x="4582" y="5126"/>
                  <a:pt x="4636" y="5108"/>
                </a:cubicBezTo>
                <a:cubicBezTo>
                  <a:pt x="4641" y="5106"/>
                  <a:pt x="4649" y="5105"/>
                  <a:pt x="4661" y="5105"/>
                </a:cubicBezTo>
                <a:cubicBezTo>
                  <a:pt x="4723" y="5105"/>
                  <a:pt x="4878" y="5128"/>
                  <a:pt x="4990" y="5128"/>
                </a:cubicBezTo>
                <a:cubicBezTo>
                  <a:pt x="5043" y="5128"/>
                  <a:pt x="5087" y="5123"/>
                  <a:pt x="5107" y="5108"/>
                </a:cubicBezTo>
                <a:cubicBezTo>
                  <a:pt x="5180" y="5054"/>
                  <a:pt x="5524" y="4782"/>
                  <a:pt x="5560" y="4673"/>
                </a:cubicBezTo>
                <a:cubicBezTo>
                  <a:pt x="5576" y="4560"/>
                  <a:pt x="5679" y="4432"/>
                  <a:pt x="5778" y="4432"/>
                </a:cubicBezTo>
                <a:cubicBezTo>
                  <a:pt x="5790" y="4432"/>
                  <a:pt x="5802" y="4434"/>
                  <a:pt x="5813" y="4438"/>
                </a:cubicBezTo>
                <a:cubicBezTo>
                  <a:pt x="5904" y="4474"/>
                  <a:pt x="6013" y="4492"/>
                  <a:pt x="6103" y="4492"/>
                </a:cubicBezTo>
                <a:cubicBezTo>
                  <a:pt x="6124" y="4492"/>
                  <a:pt x="6145" y="4504"/>
                  <a:pt x="6159" y="4504"/>
                </a:cubicBezTo>
                <a:cubicBezTo>
                  <a:pt x="6169" y="4504"/>
                  <a:pt x="6176" y="4497"/>
                  <a:pt x="6176" y="4474"/>
                </a:cubicBezTo>
                <a:cubicBezTo>
                  <a:pt x="6176" y="4402"/>
                  <a:pt x="6230" y="4383"/>
                  <a:pt x="6176" y="4329"/>
                </a:cubicBezTo>
                <a:cubicBezTo>
                  <a:pt x="6121" y="4293"/>
                  <a:pt x="6791" y="4166"/>
                  <a:pt x="6846" y="4039"/>
                </a:cubicBezTo>
                <a:cubicBezTo>
                  <a:pt x="6887" y="3957"/>
                  <a:pt x="7277" y="3915"/>
                  <a:pt x="7658" y="3915"/>
                </a:cubicBezTo>
                <a:cubicBezTo>
                  <a:pt x="7944" y="3915"/>
                  <a:pt x="8225" y="3938"/>
                  <a:pt x="8349" y="3985"/>
                </a:cubicBezTo>
                <a:cubicBezTo>
                  <a:pt x="8383" y="3998"/>
                  <a:pt x="8419" y="4003"/>
                  <a:pt x="8457" y="4003"/>
                </a:cubicBezTo>
                <a:cubicBezTo>
                  <a:pt x="8596" y="4003"/>
                  <a:pt x="8758" y="3935"/>
                  <a:pt x="8911" y="3935"/>
                </a:cubicBezTo>
                <a:cubicBezTo>
                  <a:pt x="9070" y="3935"/>
                  <a:pt x="9221" y="4009"/>
                  <a:pt x="9327" y="4311"/>
                </a:cubicBezTo>
                <a:cubicBezTo>
                  <a:pt x="9327" y="4311"/>
                  <a:pt x="9381" y="4474"/>
                  <a:pt x="9417" y="4474"/>
                </a:cubicBezTo>
                <a:cubicBezTo>
                  <a:pt x="9453" y="4474"/>
                  <a:pt x="9399" y="4347"/>
                  <a:pt x="9417" y="4347"/>
                </a:cubicBezTo>
                <a:cubicBezTo>
                  <a:pt x="9453" y="4329"/>
                  <a:pt x="9671" y="4094"/>
                  <a:pt x="9653" y="4021"/>
                </a:cubicBezTo>
                <a:cubicBezTo>
                  <a:pt x="9620" y="3956"/>
                  <a:pt x="9689" y="3892"/>
                  <a:pt x="9795" y="3892"/>
                </a:cubicBezTo>
                <a:cubicBezTo>
                  <a:pt x="9807" y="3892"/>
                  <a:pt x="9820" y="3893"/>
                  <a:pt x="9834" y="3895"/>
                </a:cubicBezTo>
                <a:cubicBezTo>
                  <a:pt x="9952" y="3895"/>
                  <a:pt x="10386" y="4226"/>
                  <a:pt x="10723" y="4226"/>
                </a:cubicBezTo>
                <a:cubicBezTo>
                  <a:pt x="10747" y="4226"/>
                  <a:pt x="10771" y="4224"/>
                  <a:pt x="10794" y="4220"/>
                </a:cubicBezTo>
                <a:cubicBezTo>
                  <a:pt x="10822" y="4214"/>
                  <a:pt x="10853" y="4211"/>
                  <a:pt x="10886" y="4211"/>
                </a:cubicBezTo>
                <a:cubicBezTo>
                  <a:pt x="11218" y="4211"/>
                  <a:pt x="11704" y="4528"/>
                  <a:pt x="11753" y="4709"/>
                </a:cubicBezTo>
                <a:cubicBezTo>
                  <a:pt x="11790" y="4655"/>
                  <a:pt x="11790" y="4601"/>
                  <a:pt x="11753" y="4565"/>
                </a:cubicBezTo>
                <a:cubicBezTo>
                  <a:pt x="11717" y="4474"/>
                  <a:pt x="11627" y="4492"/>
                  <a:pt x="11627" y="4456"/>
                </a:cubicBezTo>
                <a:cubicBezTo>
                  <a:pt x="11608" y="4420"/>
                  <a:pt x="11572" y="4456"/>
                  <a:pt x="11627" y="4311"/>
                </a:cubicBezTo>
                <a:cubicBezTo>
                  <a:pt x="11643" y="4246"/>
                  <a:pt x="11754" y="4210"/>
                  <a:pt x="11884" y="4210"/>
                </a:cubicBezTo>
                <a:cubicBezTo>
                  <a:pt x="12042" y="4210"/>
                  <a:pt x="12227" y="4264"/>
                  <a:pt x="12297" y="4383"/>
                </a:cubicBezTo>
                <a:cubicBezTo>
                  <a:pt x="12297" y="4383"/>
                  <a:pt x="12297" y="4474"/>
                  <a:pt x="12315" y="4474"/>
                </a:cubicBezTo>
                <a:cubicBezTo>
                  <a:pt x="12317" y="4475"/>
                  <a:pt x="12318" y="4475"/>
                  <a:pt x="12320" y="4475"/>
                </a:cubicBezTo>
                <a:cubicBezTo>
                  <a:pt x="12347" y="4475"/>
                  <a:pt x="12315" y="4327"/>
                  <a:pt x="12315" y="4293"/>
                </a:cubicBezTo>
                <a:cubicBezTo>
                  <a:pt x="12188" y="4076"/>
                  <a:pt x="11971" y="3895"/>
                  <a:pt x="11717" y="3840"/>
                </a:cubicBezTo>
                <a:cubicBezTo>
                  <a:pt x="11427" y="3840"/>
                  <a:pt x="10504" y="3768"/>
                  <a:pt x="10178" y="3496"/>
                </a:cubicBezTo>
                <a:cubicBezTo>
                  <a:pt x="10093" y="3425"/>
                  <a:pt x="10032" y="3399"/>
                  <a:pt x="9982" y="3399"/>
                </a:cubicBezTo>
                <a:cubicBezTo>
                  <a:pt x="9841" y="3399"/>
                  <a:pt x="9784" y="3609"/>
                  <a:pt x="9490" y="3623"/>
                </a:cubicBezTo>
                <a:cubicBezTo>
                  <a:pt x="9481" y="3623"/>
                  <a:pt x="9472" y="3623"/>
                  <a:pt x="9463" y="3623"/>
                </a:cubicBezTo>
                <a:cubicBezTo>
                  <a:pt x="9056" y="3623"/>
                  <a:pt x="8288" y="3241"/>
                  <a:pt x="8023" y="3152"/>
                </a:cubicBezTo>
                <a:cubicBezTo>
                  <a:pt x="7997" y="3142"/>
                  <a:pt x="7972" y="3137"/>
                  <a:pt x="7946" y="3137"/>
                </a:cubicBezTo>
                <a:cubicBezTo>
                  <a:pt x="7701" y="3137"/>
                  <a:pt x="7425" y="3551"/>
                  <a:pt x="6826" y="3551"/>
                </a:cubicBezTo>
                <a:cubicBezTo>
                  <a:pt x="6815" y="3551"/>
                  <a:pt x="6803" y="3551"/>
                  <a:pt x="6791" y="3550"/>
                </a:cubicBezTo>
                <a:cubicBezTo>
                  <a:pt x="6749" y="3549"/>
                  <a:pt x="6711" y="3549"/>
                  <a:pt x="6675" y="3549"/>
                </a:cubicBezTo>
                <a:cubicBezTo>
                  <a:pt x="6169" y="3549"/>
                  <a:pt x="6201" y="3647"/>
                  <a:pt x="6099" y="3647"/>
                </a:cubicBezTo>
                <a:cubicBezTo>
                  <a:pt x="6085" y="3647"/>
                  <a:pt x="6069" y="3645"/>
                  <a:pt x="6049" y="3641"/>
                </a:cubicBezTo>
                <a:cubicBezTo>
                  <a:pt x="5868" y="3587"/>
                  <a:pt x="5868" y="3532"/>
                  <a:pt x="5850" y="3496"/>
                </a:cubicBezTo>
                <a:cubicBezTo>
                  <a:pt x="5843" y="3482"/>
                  <a:pt x="5827" y="3473"/>
                  <a:pt x="5809" y="3473"/>
                </a:cubicBezTo>
                <a:cubicBezTo>
                  <a:pt x="5781" y="3473"/>
                  <a:pt x="5745" y="3495"/>
                  <a:pt x="5723" y="3550"/>
                </a:cubicBezTo>
                <a:cubicBezTo>
                  <a:pt x="5695" y="3619"/>
                  <a:pt x="5678" y="3678"/>
                  <a:pt x="5664" y="3678"/>
                </a:cubicBezTo>
                <a:cubicBezTo>
                  <a:pt x="5659" y="3678"/>
                  <a:pt x="5655" y="3672"/>
                  <a:pt x="5650" y="3659"/>
                </a:cubicBezTo>
                <a:cubicBezTo>
                  <a:pt x="5614" y="3605"/>
                  <a:pt x="5578" y="3188"/>
                  <a:pt x="5524" y="3134"/>
                </a:cubicBezTo>
                <a:cubicBezTo>
                  <a:pt x="5518" y="3129"/>
                  <a:pt x="5513" y="3126"/>
                  <a:pt x="5508" y="3126"/>
                </a:cubicBezTo>
                <a:cubicBezTo>
                  <a:pt x="5441" y="3126"/>
                  <a:pt x="5379" y="3516"/>
                  <a:pt x="5379" y="3532"/>
                </a:cubicBezTo>
                <a:cubicBezTo>
                  <a:pt x="5372" y="3546"/>
                  <a:pt x="5354" y="3552"/>
                  <a:pt x="5335" y="3552"/>
                </a:cubicBezTo>
                <a:cubicBezTo>
                  <a:pt x="5305" y="3552"/>
                  <a:pt x="5270" y="3537"/>
                  <a:pt x="5270" y="3514"/>
                </a:cubicBezTo>
                <a:cubicBezTo>
                  <a:pt x="5255" y="3484"/>
                  <a:pt x="5140" y="3329"/>
                  <a:pt x="5102" y="3329"/>
                </a:cubicBezTo>
                <a:cubicBezTo>
                  <a:pt x="5094" y="3329"/>
                  <a:pt x="5089" y="3336"/>
                  <a:pt x="5089" y="3351"/>
                </a:cubicBezTo>
                <a:cubicBezTo>
                  <a:pt x="5089" y="3460"/>
                  <a:pt x="5161" y="3532"/>
                  <a:pt x="5161" y="3587"/>
                </a:cubicBezTo>
                <a:cubicBezTo>
                  <a:pt x="5161" y="3629"/>
                  <a:pt x="5106" y="3694"/>
                  <a:pt x="5082" y="3694"/>
                </a:cubicBezTo>
                <a:cubicBezTo>
                  <a:pt x="5075" y="3694"/>
                  <a:pt x="5071" y="3689"/>
                  <a:pt x="5071" y="3677"/>
                </a:cubicBezTo>
                <a:cubicBezTo>
                  <a:pt x="5057" y="3620"/>
                  <a:pt x="5020" y="3552"/>
                  <a:pt x="5005" y="3552"/>
                </a:cubicBezTo>
                <a:cubicBezTo>
                  <a:pt x="5001" y="3552"/>
                  <a:pt x="4999" y="3557"/>
                  <a:pt x="4999" y="3569"/>
                </a:cubicBezTo>
                <a:cubicBezTo>
                  <a:pt x="4999" y="3623"/>
                  <a:pt x="4999" y="3659"/>
                  <a:pt x="4999" y="3713"/>
                </a:cubicBezTo>
                <a:cubicBezTo>
                  <a:pt x="4980" y="3713"/>
                  <a:pt x="4872" y="3695"/>
                  <a:pt x="4872" y="3695"/>
                </a:cubicBezTo>
                <a:cubicBezTo>
                  <a:pt x="4872" y="3695"/>
                  <a:pt x="4729" y="3756"/>
                  <a:pt x="4559" y="3756"/>
                </a:cubicBezTo>
                <a:cubicBezTo>
                  <a:pt x="4420" y="3756"/>
                  <a:pt x="4261" y="3715"/>
                  <a:pt x="4147" y="3569"/>
                </a:cubicBezTo>
                <a:cubicBezTo>
                  <a:pt x="3894" y="3224"/>
                  <a:pt x="3405" y="2989"/>
                  <a:pt x="3296" y="2754"/>
                </a:cubicBezTo>
                <a:cubicBezTo>
                  <a:pt x="3169" y="2518"/>
                  <a:pt x="2970" y="1975"/>
                  <a:pt x="2807" y="1812"/>
                </a:cubicBezTo>
                <a:cubicBezTo>
                  <a:pt x="2644" y="1667"/>
                  <a:pt x="1666" y="544"/>
                  <a:pt x="1648" y="327"/>
                </a:cubicBezTo>
                <a:cubicBezTo>
                  <a:pt x="1612" y="182"/>
                  <a:pt x="1521" y="73"/>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txBox="1">
            <a:spLocks noGrp="1"/>
          </p:cNvSpPr>
          <p:nvPr>
            <p:ph type="title"/>
          </p:nvPr>
        </p:nvSpPr>
        <p:spPr>
          <a:xfrm>
            <a:off x="709678" y="2116556"/>
            <a:ext cx="5130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57" name="Google Shape;457;p20"/>
          <p:cNvSpPr txBox="1">
            <a:spLocks noGrp="1"/>
          </p:cNvSpPr>
          <p:nvPr>
            <p:ph type="title" idx="2" hasCustomPrompt="1"/>
          </p:nvPr>
        </p:nvSpPr>
        <p:spPr>
          <a:xfrm>
            <a:off x="709678" y="1141993"/>
            <a:ext cx="3150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458" name="Google Shape;458;p20"/>
          <p:cNvSpPr txBox="1">
            <a:spLocks noGrp="1"/>
          </p:cNvSpPr>
          <p:nvPr>
            <p:ph type="subTitle" idx="1"/>
          </p:nvPr>
        </p:nvSpPr>
        <p:spPr>
          <a:xfrm>
            <a:off x="709675" y="2958350"/>
            <a:ext cx="33264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2638225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dk1"/>
        </a:solidFill>
        <a:effectLst/>
      </p:bgPr>
    </p:bg>
    <p:spTree>
      <p:nvGrpSpPr>
        <p:cNvPr id="1" name="Shape 459"/>
        <p:cNvGrpSpPr/>
        <p:nvPr/>
      </p:nvGrpSpPr>
      <p:grpSpPr>
        <a:xfrm>
          <a:off x="0" y="0"/>
          <a:ext cx="0" cy="0"/>
          <a:chOff x="0" y="0"/>
          <a:chExt cx="0" cy="0"/>
        </a:xfrm>
      </p:grpSpPr>
      <p:sp>
        <p:nvSpPr>
          <p:cNvPr id="460" name="Google Shape;460;p21"/>
          <p:cNvSpPr/>
          <p:nvPr/>
        </p:nvSpPr>
        <p:spPr>
          <a:xfrm>
            <a:off x="252804" y="177096"/>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1"/>
          <p:cNvSpPr txBox="1">
            <a:spLocks noGrp="1"/>
          </p:cNvSpPr>
          <p:nvPr>
            <p:ph type="title"/>
          </p:nvPr>
        </p:nvSpPr>
        <p:spPr>
          <a:xfrm>
            <a:off x="2290025" y="3275575"/>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462" name="Google Shape;462;p21"/>
          <p:cNvSpPr txBox="1">
            <a:spLocks noGrp="1"/>
          </p:cNvSpPr>
          <p:nvPr>
            <p:ph type="subTitle" idx="1"/>
          </p:nvPr>
        </p:nvSpPr>
        <p:spPr>
          <a:xfrm>
            <a:off x="1442100" y="1589681"/>
            <a:ext cx="6259800" cy="170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3" name="Google Shape;463;p21"/>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1"/>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1"/>
          <p:cNvSpPr/>
          <p:nvPr/>
        </p:nvSpPr>
        <p:spPr>
          <a:xfrm rot="2009354">
            <a:off x="7385065" y="691570"/>
            <a:ext cx="1119751" cy="971497"/>
          </a:xfrm>
          <a:custGeom>
            <a:avLst/>
            <a:gdLst/>
            <a:ahLst/>
            <a:cxnLst/>
            <a:rect l="l" t="t" r="r" b="b"/>
            <a:pathLst>
              <a:path w="15340" h="13309" extrusionOk="0">
                <a:moveTo>
                  <a:pt x="6593" y="0"/>
                </a:moveTo>
                <a:lnTo>
                  <a:pt x="6593" y="0"/>
                </a:lnTo>
                <a:cubicBezTo>
                  <a:pt x="1251" y="1594"/>
                  <a:pt x="1" y="8620"/>
                  <a:pt x="4492" y="11952"/>
                </a:cubicBezTo>
                <a:cubicBezTo>
                  <a:pt x="5746" y="12886"/>
                  <a:pt x="7149" y="13308"/>
                  <a:pt x="8520" y="13308"/>
                </a:cubicBezTo>
                <a:cubicBezTo>
                  <a:pt x="12038" y="13308"/>
                  <a:pt x="15340" y="10528"/>
                  <a:pt x="15340" y="6501"/>
                </a:cubicBezTo>
                <a:cubicBezTo>
                  <a:pt x="15340" y="6356"/>
                  <a:pt x="15340" y="6212"/>
                  <a:pt x="15322" y="6049"/>
                </a:cubicBezTo>
                <a:cubicBezTo>
                  <a:pt x="15086" y="9290"/>
                  <a:pt x="12406" y="11807"/>
                  <a:pt x="9146" y="11807"/>
                </a:cubicBezTo>
                <a:cubicBezTo>
                  <a:pt x="6249" y="11807"/>
                  <a:pt x="3732" y="9779"/>
                  <a:pt x="3116" y="6936"/>
                </a:cubicBezTo>
                <a:cubicBezTo>
                  <a:pt x="2500" y="4093"/>
                  <a:pt x="3949" y="1195"/>
                  <a:pt x="6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1"/>
          <p:cNvSpPr/>
          <p:nvPr/>
        </p:nvSpPr>
        <p:spPr>
          <a:xfrm>
            <a:off x="713216" y="353999"/>
            <a:ext cx="1119724" cy="1124199"/>
          </a:xfrm>
          <a:custGeom>
            <a:avLst/>
            <a:gdLst/>
            <a:ahLst/>
            <a:cxnLst/>
            <a:rect l="l" t="t" r="r" b="b"/>
            <a:pathLst>
              <a:path w="13511" h="13565" extrusionOk="0">
                <a:moveTo>
                  <a:pt x="6230" y="0"/>
                </a:moveTo>
                <a:cubicBezTo>
                  <a:pt x="6230" y="0"/>
                  <a:pt x="6359" y="2508"/>
                  <a:pt x="3209" y="2508"/>
                </a:cubicBezTo>
                <a:cubicBezTo>
                  <a:pt x="3026" y="2508"/>
                  <a:pt x="2832" y="2499"/>
                  <a:pt x="2626" y="2481"/>
                </a:cubicBezTo>
                <a:lnTo>
                  <a:pt x="2626" y="2481"/>
                </a:lnTo>
                <a:cubicBezTo>
                  <a:pt x="2626" y="2481"/>
                  <a:pt x="5125" y="3876"/>
                  <a:pt x="3260" y="6900"/>
                </a:cubicBezTo>
                <a:cubicBezTo>
                  <a:pt x="3260" y="6900"/>
                  <a:pt x="3662" y="6723"/>
                  <a:pt x="4065" y="6723"/>
                </a:cubicBezTo>
                <a:cubicBezTo>
                  <a:pt x="4266" y="6723"/>
                  <a:pt x="4467" y="6767"/>
                  <a:pt x="4618" y="6900"/>
                </a:cubicBezTo>
                <a:cubicBezTo>
                  <a:pt x="5379" y="7624"/>
                  <a:pt x="5687" y="8711"/>
                  <a:pt x="5433" y="9743"/>
                </a:cubicBezTo>
                <a:cubicBezTo>
                  <a:pt x="5433" y="9743"/>
                  <a:pt x="5383" y="9733"/>
                  <a:pt x="5287" y="9733"/>
                </a:cubicBezTo>
                <a:cubicBezTo>
                  <a:pt x="5065" y="9733"/>
                  <a:pt x="4600" y="9787"/>
                  <a:pt x="3966" y="10142"/>
                </a:cubicBezTo>
                <a:cubicBezTo>
                  <a:pt x="3079" y="10649"/>
                  <a:pt x="2192" y="11210"/>
                  <a:pt x="1359" y="11373"/>
                </a:cubicBezTo>
                <a:cubicBezTo>
                  <a:pt x="1359" y="11373"/>
                  <a:pt x="1004" y="11172"/>
                  <a:pt x="602" y="11172"/>
                </a:cubicBezTo>
                <a:cubicBezTo>
                  <a:pt x="401" y="11172"/>
                  <a:pt x="187" y="11222"/>
                  <a:pt x="0" y="11373"/>
                </a:cubicBezTo>
                <a:cubicBezTo>
                  <a:pt x="0" y="11373"/>
                  <a:pt x="399" y="11607"/>
                  <a:pt x="1138" y="11607"/>
                </a:cubicBezTo>
                <a:cubicBezTo>
                  <a:pt x="1246" y="11607"/>
                  <a:pt x="1362" y="11602"/>
                  <a:pt x="1485" y="11590"/>
                </a:cubicBezTo>
                <a:cubicBezTo>
                  <a:pt x="2463" y="11500"/>
                  <a:pt x="3296" y="11065"/>
                  <a:pt x="3767" y="10884"/>
                </a:cubicBezTo>
                <a:cubicBezTo>
                  <a:pt x="4078" y="10764"/>
                  <a:pt x="4587" y="10621"/>
                  <a:pt x="5100" y="10621"/>
                </a:cubicBezTo>
                <a:cubicBezTo>
                  <a:pt x="5363" y="10621"/>
                  <a:pt x="5628" y="10659"/>
                  <a:pt x="5868" y="10757"/>
                </a:cubicBezTo>
                <a:lnTo>
                  <a:pt x="5759" y="11138"/>
                </a:lnTo>
                <a:cubicBezTo>
                  <a:pt x="5661" y="11079"/>
                  <a:pt x="5547" y="11046"/>
                  <a:pt x="5435" y="11046"/>
                </a:cubicBezTo>
                <a:cubicBezTo>
                  <a:pt x="5339" y="11046"/>
                  <a:pt x="5245" y="11070"/>
                  <a:pt x="5162" y="11119"/>
                </a:cubicBezTo>
                <a:cubicBezTo>
                  <a:pt x="5053" y="11119"/>
                  <a:pt x="4962" y="11065"/>
                  <a:pt x="4908" y="10993"/>
                </a:cubicBezTo>
                <a:cubicBezTo>
                  <a:pt x="4691" y="11138"/>
                  <a:pt x="4455" y="11228"/>
                  <a:pt x="4202" y="11282"/>
                </a:cubicBezTo>
                <a:cubicBezTo>
                  <a:pt x="3920" y="11300"/>
                  <a:pt x="4032" y="11609"/>
                  <a:pt x="4189" y="11609"/>
                </a:cubicBezTo>
                <a:cubicBezTo>
                  <a:pt x="4193" y="11609"/>
                  <a:pt x="4197" y="11609"/>
                  <a:pt x="4202" y="11608"/>
                </a:cubicBezTo>
                <a:cubicBezTo>
                  <a:pt x="4366" y="11592"/>
                  <a:pt x="4606" y="11366"/>
                  <a:pt x="4866" y="11366"/>
                </a:cubicBezTo>
                <a:cubicBezTo>
                  <a:pt x="4892" y="11366"/>
                  <a:pt x="4918" y="11368"/>
                  <a:pt x="4944" y="11373"/>
                </a:cubicBezTo>
                <a:cubicBezTo>
                  <a:pt x="5193" y="11404"/>
                  <a:pt x="5616" y="11569"/>
                  <a:pt x="5902" y="11569"/>
                </a:cubicBezTo>
                <a:cubicBezTo>
                  <a:pt x="5949" y="11569"/>
                  <a:pt x="5992" y="11564"/>
                  <a:pt x="6031" y="11554"/>
                </a:cubicBezTo>
                <a:cubicBezTo>
                  <a:pt x="6351" y="11447"/>
                  <a:pt x="6636" y="11323"/>
                  <a:pt x="6921" y="11164"/>
                </a:cubicBezTo>
                <a:lnTo>
                  <a:pt x="6921" y="11164"/>
                </a:lnTo>
                <a:cubicBezTo>
                  <a:pt x="6867" y="11196"/>
                  <a:pt x="6701" y="11302"/>
                  <a:pt x="6939" y="11302"/>
                </a:cubicBezTo>
                <a:cubicBezTo>
                  <a:pt x="6954" y="11302"/>
                  <a:pt x="6972" y="11301"/>
                  <a:pt x="6991" y="11301"/>
                </a:cubicBezTo>
                <a:lnTo>
                  <a:pt x="6991" y="11301"/>
                </a:lnTo>
                <a:cubicBezTo>
                  <a:pt x="6991" y="11301"/>
                  <a:pt x="6991" y="11373"/>
                  <a:pt x="6846" y="11373"/>
                </a:cubicBezTo>
                <a:cubicBezTo>
                  <a:pt x="6846" y="11373"/>
                  <a:pt x="6980" y="11467"/>
                  <a:pt x="7118" y="11467"/>
                </a:cubicBezTo>
                <a:cubicBezTo>
                  <a:pt x="7206" y="11467"/>
                  <a:pt x="7296" y="11428"/>
                  <a:pt x="7353" y="11301"/>
                </a:cubicBezTo>
                <a:cubicBezTo>
                  <a:pt x="7443" y="11409"/>
                  <a:pt x="7498" y="11536"/>
                  <a:pt x="7516" y="11681"/>
                </a:cubicBezTo>
                <a:lnTo>
                  <a:pt x="7371" y="12079"/>
                </a:lnTo>
                <a:cubicBezTo>
                  <a:pt x="7276" y="12039"/>
                  <a:pt x="7171" y="12018"/>
                  <a:pt x="7063" y="12018"/>
                </a:cubicBezTo>
                <a:cubicBezTo>
                  <a:pt x="7027" y="12018"/>
                  <a:pt x="6991" y="12020"/>
                  <a:pt x="6954" y="12025"/>
                </a:cubicBezTo>
                <a:cubicBezTo>
                  <a:pt x="6954" y="12025"/>
                  <a:pt x="6864" y="12333"/>
                  <a:pt x="7027" y="12351"/>
                </a:cubicBezTo>
                <a:cubicBezTo>
                  <a:pt x="7044" y="12352"/>
                  <a:pt x="7061" y="12353"/>
                  <a:pt x="7078" y="12353"/>
                </a:cubicBezTo>
                <a:cubicBezTo>
                  <a:pt x="7294" y="12353"/>
                  <a:pt x="7491" y="12247"/>
                  <a:pt x="7643" y="12079"/>
                </a:cubicBezTo>
                <a:lnTo>
                  <a:pt x="7643" y="12079"/>
                </a:lnTo>
                <a:cubicBezTo>
                  <a:pt x="7642" y="12079"/>
                  <a:pt x="7208" y="12677"/>
                  <a:pt x="7063" y="12731"/>
                </a:cubicBezTo>
                <a:cubicBezTo>
                  <a:pt x="7063" y="12731"/>
                  <a:pt x="7654" y="12530"/>
                  <a:pt x="8344" y="12530"/>
                </a:cubicBezTo>
                <a:cubicBezTo>
                  <a:pt x="9042" y="12530"/>
                  <a:pt x="9841" y="12736"/>
                  <a:pt x="10232" y="13564"/>
                </a:cubicBezTo>
                <a:cubicBezTo>
                  <a:pt x="10232" y="13564"/>
                  <a:pt x="10863" y="12909"/>
                  <a:pt x="11780" y="12909"/>
                </a:cubicBezTo>
                <a:cubicBezTo>
                  <a:pt x="12209" y="12909"/>
                  <a:pt x="12701" y="13052"/>
                  <a:pt x="13220" y="13474"/>
                </a:cubicBezTo>
                <a:cubicBezTo>
                  <a:pt x="13220" y="13474"/>
                  <a:pt x="13510" y="12967"/>
                  <a:pt x="13438" y="12840"/>
                </a:cubicBezTo>
                <a:cubicBezTo>
                  <a:pt x="13293" y="12586"/>
                  <a:pt x="13166" y="12315"/>
                  <a:pt x="13094" y="12043"/>
                </a:cubicBezTo>
                <a:cubicBezTo>
                  <a:pt x="13094" y="12043"/>
                  <a:pt x="11862" y="10920"/>
                  <a:pt x="10830" y="10413"/>
                </a:cubicBezTo>
                <a:cubicBezTo>
                  <a:pt x="10736" y="10423"/>
                  <a:pt x="10641" y="10427"/>
                  <a:pt x="10546" y="10427"/>
                </a:cubicBezTo>
                <a:cubicBezTo>
                  <a:pt x="10274" y="10427"/>
                  <a:pt x="9998" y="10390"/>
                  <a:pt x="9743" y="10323"/>
                </a:cubicBezTo>
                <a:cubicBezTo>
                  <a:pt x="9743" y="10323"/>
                  <a:pt x="10469" y="9881"/>
                  <a:pt x="10934" y="9881"/>
                </a:cubicBezTo>
                <a:cubicBezTo>
                  <a:pt x="10967" y="9881"/>
                  <a:pt x="10999" y="9883"/>
                  <a:pt x="11029" y="9888"/>
                </a:cubicBezTo>
                <a:cubicBezTo>
                  <a:pt x="11029" y="9888"/>
                  <a:pt x="11029" y="9950"/>
                  <a:pt x="11110" y="9950"/>
                </a:cubicBezTo>
                <a:cubicBezTo>
                  <a:pt x="11144" y="9950"/>
                  <a:pt x="11194" y="9939"/>
                  <a:pt x="11264" y="9906"/>
                </a:cubicBezTo>
                <a:cubicBezTo>
                  <a:pt x="11464" y="9797"/>
                  <a:pt x="11699" y="9743"/>
                  <a:pt x="11916" y="9725"/>
                </a:cubicBezTo>
                <a:cubicBezTo>
                  <a:pt x="11916" y="9725"/>
                  <a:pt x="12188" y="9562"/>
                  <a:pt x="11916" y="9417"/>
                </a:cubicBezTo>
                <a:cubicBezTo>
                  <a:pt x="11772" y="9334"/>
                  <a:pt x="11686" y="9317"/>
                  <a:pt x="11639" y="9317"/>
                </a:cubicBezTo>
                <a:cubicBezTo>
                  <a:pt x="11604" y="9317"/>
                  <a:pt x="11590" y="9327"/>
                  <a:pt x="11590" y="9327"/>
                </a:cubicBezTo>
                <a:cubicBezTo>
                  <a:pt x="11554" y="9254"/>
                  <a:pt x="11500" y="9218"/>
                  <a:pt x="11446" y="9182"/>
                </a:cubicBezTo>
                <a:cubicBezTo>
                  <a:pt x="11391" y="9164"/>
                  <a:pt x="11337" y="9146"/>
                  <a:pt x="11301" y="9109"/>
                </a:cubicBezTo>
                <a:cubicBezTo>
                  <a:pt x="11174" y="9100"/>
                  <a:pt x="11052" y="9096"/>
                  <a:pt x="10932" y="9096"/>
                </a:cubicBezTo>
                <a:cubicBezTo>
                  <a:pt x="10812" y="9096"/>
                  <a:pt x="10694" y="9100"/>
                  <a:pt x="10576" y="9109"/>
                </a:cubicBezTo>
                <a:cubicBezTo>
                  <a:pt x="10685" y="9164"/>
                  <a:pt x="10776" y="9200"/>
                  <a:pt x="10884" y="9200"/>
                </a:cubicBezTo>
                <a:cubicBezTo>
                  <a:pt x="10576" y="9236"/>
                  <a:pt x="10287" y="9309"/>
                  <a:pt x="9979" y="9381"/>
                </a:cubicBezTo>
                <a:cubicBezTo>
                  <a:pt x="9809" y="9446"/>
                  <a:pt x="9507" y="9700"/>
                  <a:pt x="9141" y="9700"/>
                </a:cubicBezTo>
                <a:cubicBezTo>
                  <a:pt x="9000" y="9700"/>
                  <a:pt x="8849" y="9663"/>
                  <a:pt x="8693" y="9562"/>
                </a:cubicBezTo>
                <a:cubicBezTo>
                  <a:pt x="8729" y="9562"/>
                  <a:pt x="8403" y="8023"/>
                  <a:pt x="9454" y="7262"/>
                </a:cubicBezTo>
                <a:cubicBezTo>
                  <a:pt x="9454" y="7262"/>
                  <a:pt x="9254" y="1558"/>
                  <a:pt x="6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21"/>
          <p:cNvGrpSpPr/>
          <p:nvPr/>
        </p:nvGrpSpPr>
        <p:grpSpPr>
          <a:xfrm>
            <a:off x="932890" y="3119134"/>
            <a:ext cx="7623960" cy="1452992"/>
            <a:chOff x="932890" y="3119134"/>
            <a:chExt cx="7623960" cy="1452992"/>
          </a:xfrm>
        </p:grpSpPr>
        <p:sp>
          <p:nvSpPr>
            <p:cNvPr id="468" name="Google Shape;468;p21"/>
            <p:cNvSpPr/>
            <p:nvPr/>
          </p:nvSpPr>
          <p:spPr>
            <a:xfrm>
              <a:off x="8059674" y="37254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1"/>
            <p:cNvSpPr/>
            <p:nvPr/>
          </p:nvSpPr>
          <p:spPr>
            <a:xfrm>
              <a:off x="8305489" y="451359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1"/>
            <p:cNvSpPr/>
            <p:nvPr/>
          </p:nvSpPr>
          <p:spPr>
            <a:xfrm>
              <a:off x="8429856" y="427055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 name="Google Shape;471;p21"/>
            <p:cNvGrpSpPr/>
            <p:nvPr/>
          </p:nvGrpSpPr>
          <p:grpSpPr>
            <a:xfrm>
              <a:off x="932890" y="3119134"/>
              <a:ext cx="849263" cy="621826"/>
              <a:chOff x="998250" y="971075"/>
              <a:chExt cx="163925" cy="120025"/>
            </a:xfrm>
          </p:grpSpPr>
          <p:sp>
            <p:nvSpPr>
              <p:cNvPr id="472" name="Google Shape;472;p21"/>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1"/>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1"/>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1"/>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6" name="Google Shape;476;p21"/>
          <p:cNvSpPr/>
          <p:nvPr/>
        </p:nvSpPr>
        <p:spPr>
          <a:xfrm>
            <a:off x="1677866" y="4389770"/>
            <a:ext cx="130" cy="4792"/>
          </a:xfrm>
          <a:custGeom>
            <a:avLst/>
            <a:gdLst/>
            <a:ahLst/>
            <a:cxnLst/>
            <a:rect l="l" t="t" r="r" b="b"/>
            <a:pathLst>
              <a:path w="1" h="37" extrusionOk="0">
                <a:moveTo>
                  <a:pt x="1" y="37"/>
                </a:moveTo>
                <a:cubicBezTo>
                  <a:pt x="1" y="19"/>
                  <a:pt x="1" y="19"/>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 name="Google Shape;477;p21"/>
          <p:cNvGrpSpPr/>
          <p:nvPr/>
        </p:nvGrpSpPr>
        <p:grpSpPr>
          <a:xfrm flipH="1">
            <a:off x="-103928" y="11357"/>
            <a:ext cx="9489289" cy="4774777"/>
            <a:chOff x="-150589" y="11357"/>
            <a:chExt cx="9489289" cy="4774777"/>
          </a:xfrm>
        </p:grpSpPr>
        <p:sp>
          <p:nvSpPr>
            <p:cNvPr id="478" name="Google Shape;478;p21"/>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1"/>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1"/>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1"/>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1"/>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1"/>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1"/>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1"/>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1"/>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9491326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487"/>
        <p:cNvGrpSpPr/>
        <p:nvPr/>
      </p:nvGrpSpPr>
      <p:grpSpPr>
        <a:xfrm>
          <a:off x="0" y="0"/>
          <a:ext cx="0" cy="0"/>
          <a:chOff x="0" y="0"/>
          <a:chExt cx="0" cy="0"/>
        </a:xfrm>
      </p:grpSpPr>
      <p:grpSp>
        <p:nvGrpSpPr>
          <p:cNvPr id="488" name="Google Shape;488;p22"/>
          <p:cNvGrpSpPr/>
          <p:nvPr/>
        </p:nvGrpSpPr>
        <p:grpSpPr>
          <a:xfrm>
            <a:off x="-166003" y="7"/>
            <a:ext cx="11068982" cy="5007791"/>
            <a:chOff x="-166003" y="7"/>
            <a:chExt cx="11068982" cy="5007791"/>
          </a:xfrm>
        </p:grpSpPr>
        <p:sp>
          <p:nvSpPr>
            <p:cNvPr id="489" name="Google Shape;489;p22"/>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0" y="3813750"/>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 name="Google Shape;491;p22"/>
            <p:cNvGrpSpPr/>
            <p:nvPr/>
          </p:nvGrpSpPr>
          <p:grpSpPr>
            <a:xfrm>
              <a:off x="174405" y="249131"/>
              <a:ext cx="8680998" cy="785590"/>
              <a:chOff x="174405" y="249131"/>
              <a:chExt cx="8680998" cy="785590"/>
            </a:xfrm>
          </p:grpSpPr>
          <p:sp>
            <p:nvSpPr>
              <p:cNvPr id="492" name="Google Shape;492;p22"/>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2"/>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22"/>
              <p:cNvGrpSpPr/>
              <p:nvPr/>
            </p:nvGrpSpPr>
            <p:grpSpPr>
              <a:xfrm>
                <a:off x="8006140" y="412896"/>
                <a:ext cx="849263" cy="621826"/>
                <a:chOff x="2363531" y="448716"/>
                <a:chExt cx="163925" cy="120025"/>
              </a:xfrm>
            </p:grpSpPr>
            <p:sp>
              <p:nvSpPr>
                <p:cNvPr id="495" name="Google Shape;495;p22"/>
                <p:cNvSpPr/>
                <p:nvPr/>
              </p:nvSpPr>
              <p:spPr>
                <a:xfrm>
                  <a:off x="2363531" y="44871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2368531" y="49729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2464506" y="55224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2505706" y="47811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 name="Google Shape;499;p22"/>
            <p:cNvGrpSpPr/>
            <p:nvPr/>
          </p:nvGrpSpPr>
          <p:grpSpPr>
            <a:xfrm>
              <a:off x="-166003" y="7"/>
              <a:ext cx="9489289" cy="4774777"/>
              <a:chOff x="-150589" y="11357"/>
              <a:chExt cx="9489289" cy="4774777"/>
            </a:xfrm>
          </p:grpSpPr>
          <p:sp>
            <p:nvSpPr>
              <p:cNvPr id="500" name="Google Shape;500;p2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2"/>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 name="Google Shape;509;p22"/>
            <p:cNvSpPr/>
            <p:nvPr/>
          </p:nvSpPr>
          <p:spPr>
            <a:xfrm>
              <a:off x="7431676" y="16991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2"/>
            <p:cNvSpPr/>
            <p:nvPr/>
          </p:nvSpPr>
          <p:spPr>
            <a:xfrm>
              <a:off x="174392" y="13580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38526772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12"/>
        <p:cNvGrpSpPr/>
        <p:nvPr/>
      </p:nvGrpSpPr>
      <p:grpSpPr>
        <a:xfrm>
          <a:off x="0" y="0"/>
          <a:ext cx="0" cy="0"/>
          <a:chOff x="0" y="0"/>
          <a:chExt cx="0" cy="0"/>
        </a:xfrm>
      </p:grpSpPr>
      <p:grpSp>
        <p:nvGrpSpPr>
          <p:cNvPr id="513" name="Google Shape;513;p23"/>
          <p:cNvGrpSpPr/>
          <p:nvPr/>
        </p:nvGrpSpPr>
        <p:grpSpPr>
          <a:xfrm>
            <a:off x="-103928" y="11357"/>
            <a:ext cx="9489289" cy="5207776"/>
            <a:chOff x="-103928" y="11357"/>
            <a:chExt cx="9489289" cy="5207776"/>
          </a:xfrm>
        </p:grpSpPr>
        <p:sp>
          <p:nvSpPr>
            <p:cNvPr id="514" name="Google Shape;514;p23"/>
            <p:cNvSpPr/>
            <p:nvPr/>
          </p:nvSpPr>
          <p:spPr>
            <a:xfrm>
              <a:off x="719995" y="195299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23"/>
            <p:cNvGrpSpPr/>
            <p:nvPr/>
          </p:nvGrpSpPr>
          <p:grpSpPr>
            <a:xfrm flipH="1">
              <a:off x="-103928" y="11357"/>
              <a:ext cx="9489289" cy="4774777"/>
              <a:chOff x="-150589" y="11357"/>
              <a:chExt cx="9489289" cy="4774777"/>
            </a:xfrm>
          </p:grpSpPr>
          <p:sp>
            <p:nvSpPr>
              <p:cNvPr id="517" name="Google Shape;517;p23"/>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3"/>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3"/>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3"/>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3"/>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23"/>
            <p:cNvGrpSpPr/>
            <p:nvPr/>
          </p:nvGrpSpPr>
          <p:grpSpPr>
            <a:xfrm>
              <a:off x="587551" y="586771"/>
              <a:ext cx="7251201" cy="4310942"/>
              <a:chOff x="615514" y="637221"/>
              <a:chExt cx="7251201" cy="4310942"/>
            </a:xfrm>
          </p:grpSpPr>
          <p:sp>
            <p:nvSpPr>
              <p:cNvPr id="527" name="Google Shape;527;p23"/>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3"/>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3"/>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 name="Google Shape;532;p23"/>
              <p:cNvGrpSpPr/>
              <p:nvPr/>
            </p:nvGrpSpPr>
            <p:grpSpPr>
              <a:xfrm>
                <a:off x="7017452" y="637221"/>
                <a:ext cx="849263" cy="621826"/>
                <a:chOff x="2172695" y="492015"/>
                <a:chExt cx="163925" cy="120025"/>
              </a:xfrm>
            </p:grpSpPr>
            <p:sp>
              <p:nvSpPr>
                <p:cNvPr id="533" name="Google Shape;533;p23"/>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3"/>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3"/>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7" name="Google Shape;537;p23"/>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9" name="Google Shape;539;p23"/>
          <p:cNvSpPr txBox="1">
            <a:spLocks noGrp="1"/>
          </p:cNvSpPr>
          <p:nvPr>
            <p:ph type="subTitle" idx="1"/>
          </p:nvPr>
        </p:nvSpPr>
        <p:spPr>
          <a:xfrm>
            <a:off x="720000" y="1411950"/>
            <a:ext cx="7704000" cy="28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42979680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40"/>
        <p:cNvGrpSpPr/>
        <p:nvPr/>
      </p:nvGrpSpPr>
      <p:grpSpPr>
        <a:xfrm>
          <a:off x="0" y="0"/>
          <a:ext cx="0" cy="0"/>
          <a:chOff x="0" y="0"/>
          <a:chExt cx="0" cy="0"/>
        </a:xfrm>
      </p:grpSpPr>
      <p:grpSp>
        <p:nvGrpSpPr>
          <p:cNvPr id="541" name="Google Shape;541;p24"/>
          <p:cNvGrpSpPr/>
          <p:nvPr/>
        </p:nvGrpSpPr>
        <p:grpSpPr>
          <a:xfrm flipH="1">
            <a:off x="-103928" y="11357"/>
            <a:ext cx="9489289" cy="5207776"/>
            <a:chOff x="-103928" y="11357"/>
            <a:chExt cx="9489289" cy="5207776"/>
          </a:xfrm>
        </p:grpSpPr>
        <p:sp>
          <p:nvSpPr>
            <p:cNvPr id="542" name="Google Shape;542;p24"/>
            <p:cNvSpPr/>
            <p:nvPr/>
          </p:nvSpPr>
          <p:spPr>
            <a:xfrm>
              <a:off x="719995" y="195299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 name="Google Shape;544;p24"/>
            <p:cNvGrpSpPr/>
            <p:nvPr/>
          </p:nvGrpSpPr>
          <p:grpSpPr>
            <a:xfrm flipH="1">
              <a:off x="-103928" y="11357"/>
              <a:ext cx="9489289" cy="4774777"/>
              <a:chOff x="-150589" y="11357"/>
              <a:chExt cx="9489289" cy="4774777"/>
            </a:xfrm>
          </p:grpSpPr>
          <p:sp>
            <p:nvSpPr>
              <p:cNvPr id="545" name="Google Shape;545;p24"/>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4"/>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4"/>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24"/>
            <p:cNvGrpSpPr/>
            <p:nvPr/>
          </p:nvGrpSpPr>
          <p:grpSpPr>
            <a:xfrm>
              <a:off x="587551" y="586771"/>
              <a:ext cx="7251201" cy="4310942"/>
              <a:chOff x="615514" y="637221"/>
              <a:chExt cx="7251201" cy="4310942"/>
            </a:xfrm>
          </p:grpSpPr>
          <p:sp>
            <p:nvSpPr>
              <p:cNvPr id="555" name="Google Shape;555;p24"/>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4"/>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4"/>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4"/>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4"/>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 name="Google Shape;560;p24"/>
              <p:cNvGrpSpPr/>
              <p:nvPr/>
            </p:nvGrpSpPr>
            <p:grpSpPr>
              <a:xfrm>
                <a:off x="7017452" y="637221"/>
                <a:ext cx="849263" cy="621826"/>
                <a:chOff x="2172695" y="492015"/>
                <a:chExt cx="163925" cy="120025"/>
              </a:xfrm>
            </p:grpSpPr>
            <p:sp>
              <p:nvSpPr>
                <p:cNvPr id="561" name="Google Shape;561;p24"/>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4"/>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4"/>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4"/>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5" name="Google Shape;565;p24"/>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 name="Google Shape;566;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7" name="Google Shape;567;p24"/>
          <p:cNvSpPr txBox="1">
            <a:spLocks noGrp="1"/>
          </p:cNvSpPr>
          <p:nvPr>
            <p:ph type="subTitle" idx="1"/>
          </p:nvPr>
        </p:nvSpPr>
        <p:spPr>
          <a:xfrm>
            <a:off x="713225" y="1551525"/>
            <a:ext cx="4053000" cy="305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68" name="Google Shape;568;p24"/>
          <p:cNvSpPr txBox="1">
            <a:spLocks noGrp="1"/>
          </p:cNvSpPr>
          <p:nvPr>
            <p:ph type="subTitle" idx="2"/>
          </p:nvPr>
        </p:nvSpPr>
        <p:spPr>
          <a:xfrm>
            <a:off x="5000800" y="1551525"/>
            <a:ext cx="3430200" cy="305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63686102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69"/>
        <p:cNvGrpSpPr/>
        <p:nvPr/>
      </p:nvGrpSpPr>
      <p:grpSpPr>
        <a:xfrm>
          <a:off x="0" y="0"/>
          <a:ext cx="0" cy="0"/>
          <a:chOff x="0" y="0"/>
          <a:chExt cx="0" cy="0"/>
        </a:xfrm>
      </p:grpSpPr>
      <p:grpSp>
        <p:nvGrpSpPr>
          <p:cNvPr id="570" name="Google Shape;570;p25"/>
          <p:cNvGrpSpPr/>
          <p:nvPr/>
        </p:nvGrpSpPr>
        <p:grpSpPr>
          <a:xfrm>
            <a:off x="-103928" y="11357"/>
            <a:ext cx="9489289" cy="5132136"/>
            <a:chOff x="-103928" y="11357"/>
            <a:chExt cx="9489289" cy="5132136"/>
          </a:xfrm>
        </p:grpSpPr>
        <p:sp>
          <p:nvSpPr>
            <p:cNvPr id="571" name="Google Shape;571;p25"/>
            <p:cNvSpPr/>
            <p:nvPr/>
          </p:nvSpPr>
          <p:spPr>
            <a:xfrm>
              <a:off x="719995" y="187735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5"/>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25"/>
            <p:cNvGrpSpPr/>
            <p:nvPr/>
          </p:nvGrpSpPr>
          <p:grpSpPr>
            <a:xfrm flipH="1">
              <a:off x="-103928" y="11357"/>
              <a:ext cx="9489289" cy="4774777"/>
              <a:chOff x="-150589" y="11357"/>
              <a:chExt cx="9489289" cy="4774777"/>
            </a:xfrm>
          </p:grpSpPr>
          <p:sp>
            <p:nvSpPr>
              <p:cNvPr id="574" name="Google Shape;574;p25"/>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5"/>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5"/>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5"/>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5"/>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5"/>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5"/>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5"/>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5"/>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5"/>
            <p:cNvGrpSpPr/>
            <p:nvPr/>
          </p:nvGrpSpPr>
          <p:grpSpPr>
            <a:xfrm>
              <a:off x="587551" y="586771"/>
              <a:ext cx="7251201" cy="4310942"/>
              <a:chOff x="615514" y="637221"/>
              <a:chExt cx="7251201" cy="4310942"/>
            </a:xfrm>
          </p:grpSpPr>
          <p:sp>
            <p:nvSpPr>
              <p:cNvPr id="584" name="Google Shape;584;p25"/>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5"/>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 name="Google Shape;586;p25"/>
              <p:cNvGrpSpPr/>
              <p:nvPr/>
            </p:nvGrpSpPr>
            <p:grpSpPr>
              <a:xfrm>
                <a:off x="7017452" y="637221"/>
                <a:ext cx="849263" cy="621826"/>
                <a:chOff x="2172695" y="492015"/>
                <a:chExt cx="163925" cy="120025"/>
              </a:xfrm>
            </p:grpSpPr>
            <p:sp>
              <p:nvSpPr>
                <p:cNvPr id="587" name="Google Shape;587;p25"/>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5"/>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5"/>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5"/>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1" name="Google Shape;591;p25"/>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3" name="Google Shape;593;p25"/>
          <p:cNvSpPr txBox="1">
            <a:spLocks noGrp="1"/>
          </p:cNvSpPr>
          <p:nvPr>
            <p:ph type="subTitle" idx="1"/>
          </p:nvPr>
        </p:nvSpPr>
        <p:spPr>
          <a:xfrm>
            <a:off x="713225" y="1009705"/>
            <a:ext cx="7717500" cy="3266100"/>
          </a:xfrm>
          <a:prstGeom prst="rect">
            <a:avLst/>
          </a:prstGeom>
        </p:spPr>
        <p:txBody>
          <a:bodyPr spcFirstLastPara="1" wrap="square" lIns="91425" tIns="91425" rIns="91425" bIns="91425" anchor="ctr" anchorCtr="0">
            <a:noAutofit/>
          </a:bodyPr>
          <a:lstStyle>
            <a:lvl1pPr lvl="0" rtl="0">
              <a:lnSpc>
                <a:spcPct val="100000"/>
              </a:lnSpc>
              <a:spcBef>
                <a:spcPts val="1000"/>
              </a:spcBef>
              <a:spcAft>
                <a:spcPts val="0"/>
              </a:spcAft>
              <a:buClr>
                <a:schemeClr val="accent5"/>
              </a:buClr>
              <a:buSzPts val="1800"/>
              <a:buFont typeface="Domine"/>
              <a:buAutoNum type="arabicPeriod"/>
              <a:defRPr/>
            </a:lvl1pPr>
            <a:lvl2pPr lvl="1" algn="ctr" rtl="0">
              <a:lnSpc>
                <a:spcPct val="100000"/>
              </a:lnSpc>
              <a:spcBef>
                <a:spcPts val="160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89222993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594"/>
        <p:cNvGrpSpPr/>
        <p:nvPr/>
      </p:nvGrpSpPr>
      <p:grpSpPr>
        <a:xfrm>
          <a:off x="0" y="0"/>
          <a:ext cx="0" cy="0"/>
          <a:chOff x="0" y="0"/>
          <a:chExt cx="0" cy="0"/>
        </a:xfrm>
      </p:grpSpPr>
      <p:sp>
        <p:nvSpPr>
          <p:cNvPr id="595" name="Google Shape;595;p26"/>
          <p:cNvSpPr/>
          <p:nvPr/>
        </p:nvSpPr>
        <p:spPr>
          <a:xfrm flipH="1">
            <a:off x="5659949"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6"/>
          <p:cNvSpPr/>
          <p:nvPr/>
        </p:nvSpPr>
        <p:spPr>
          <a:xfrm>
            <a:off x="0" y="3596038"/>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6"/>
          <p:cNvSpPr/>
          <p:nvPr/>
        </p:nvSpPr>
        <p:spPr>
          <a:xfrm>
            <a:off x="226716" y="782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6"/>
          <p:cNvSpPr/>
          <p:nvPr/>
        </p:nvSpPr>
        <p:spPr>
          <a:xfrm>
            <a:off x="6695126" y="439566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a:off x="8502066" y="629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6"/>
          <p:cNvSpPr/>
          <p:nvPr/>
        </p:nvSpPr>
        <p:spPr>
          <a:xfrm>
            <a:off x="8769373" y="41699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6"/>
          <p:cNvSpPr/>
          <p:nvPr/>
        </p:nvSpPr>
        <p:spPr>
          <a:xfrm>
            <a:off x="8769386" y="11162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6"/>
          <p:cNvSpPr/>
          <p:nvPr/>
        </p:nvSpPr>
        <p:spPr>
          <a:xfrm>
            <a:off x="-68203" y="2100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6"/>
          <p:cNvSpPr/>
          <p:nvPr/>
        </p:nvSpPr>
        <p:spPr>
          <a:xfrm>
            <a:off x="-126741" y="3944203"/>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 name="Google Shape;604;p26"/>
          <p:cNvGrpSpPr/>
          <p:nvPr/>
        </p:nvGrpSpPr>
        <p:grpSpPr>
          <a:xfrm>
            <a:off x="7861963" y="782460"/>
            <a:ext cx="562048" cy="286230"/>
            <a:chOff x="2997351" y="1193725"/>
            <a:chExt cx="413545" cy="210602"/>
          </a:xfrm>
        </p:grpSpPr>
        <p:sp>
          <p:nvSpPr>
            <p:cNvPr id="605" name="Google Shape;605;p26"/>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6"/>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26"/>
          <p:cNvGrpSpPr/>
          <p:nvPr/>
        </p:nvGrpSpPr>
        <p:grpSpPr>
          <a:xfrm flipH="1">
            <a:off x="713223" y="4283600"/>
            <a:ext cx="1962079" cy="422738"/>
            <a:chOff x="7847880" y="4122175"/>
            <a:chExt cx="1962079" cy="422738"/>
          </a:xfrm>
        </p:grpSpPr>
        <p:sp>
          <p:nvSpPr>
            <p:cNvPr id="608" name="Google Shape;608;p26"/>
            <p:cNvSpPr/>
            <p:nvPr/>
          </p:nvSpPr>
          <p:spPr>
            <a:xfrm>
              <a:off x="7847880" y="4459701"/>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6"/>
            <p:cNvSpPr/>
            <p:nvPr/>
          </p:nvSpPr>
          <p:spPr>
            <a:xfrm>
              <a:off x="9586138" y="445768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6"/>
            <p:cNvSpPr/>
            <p:nvPr/>
          </p:nvSpPr>
          <p:spPr>
            <a:xfrm>
              <a:off x="8836038" y="4122175"/>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 name="Google Shape;61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2" name="Google Shape;612;p26"/>
          <p:cNvSpPr txBox="1">
            <a:spLocks noGrp="1"/>
          </p:cNvSpPr>
          <p:nvPr>
            <p:ph type="subTitle" idx="1"/>
          </p:nvPr>
        </p:nvSpPr>
        <p:spPr>
          <a:xfrm>
            <a:off x="713225" y="2243125"/>
            <a:ext cx="3217500" cy="1488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Font typeface="Domine"/>
              <a:buAutoNum type="arabicPeriod"/>
              <a:defRPr sz="1600"/>
            </a:lvl1pPr>
            <a:lvl2pPr lvl="1" algn="ctr" rtl="0">
              <a:lnSpc>
                <a:spcPct val="100000"/>
              </a:lnSpc>
              <a:spcBef>
                <a:spcPts val="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37916615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6"/>
        <p:cNvGrpSpPr/>
        <p:nvPr/>
      </p:nvGrpSpPr>
      <p:grpSpPr>
        <a:xfrm>
          <a:off x="0" y="0"/>
          <a:ext cx="0" cy="0"/>
          <a:chOff x="0" y="0"/>
          <a:chExt cx="0" cy="0"/>
        </a:xfrm>
      </p:grpSpPr>
      <p:grpSp>
        <p:nvGrpSpPr>
          <p:cNvPr id="227" name="Google Shape;227;p15"/>
          <p:cNvGrpSpPr/>
          <p:nvPr/>
        </p:nvGrpSpPr>
        <p:grpSpPr>
          <a:xfrm>
            <a:off x="2175800" y="3574929"/>
            <a:ext cx="4788294" cy="1037587"/>
            <a:chOff x="2175800" y="3574928"/>
            <a:chExt cx="4788294" cy="1037587"/>
          </a:xfrm>
        </p:grpSpPr>
        <p:sp>
          <p:nvSpPr>
            <p:cNvPr id="228" name="Google Shape;228;p15"/>
            <p:cNvSpPr/>
            <p:nvPr/>
          </p:nvSpPr>
          <p:spPr>
            <a:xfrm>
              <a:off x="2175800" y="3592197"/>
              <a:ext cx="4788294" cy="1020318"/>
            </a:xfrm>
            <a:custGeom>
              <a:avLst/>
              <a:gdLst/>
              <a:ahLst/>
              <a:cxnLst/>
              <a:rect l="l" t="t" r="r" b="b"/>
              <a:pathLst>
                <a:path w="37542" h="13412" extrusionOk="0">
                  <a:moveTo>
                    <a:pt x="30828" y="286"/>
                  </a:moveTo>
                  <a:lnTo>
                    <a:pt x="31003" y="302"/>
                  </a:lnTo>
                  <a:cubicBezTo>
                    <a:pt x="30971" y="365"/>
                    <a:pt x="30876" y="397"/>
                    <a:pt x="30828" y="428"/>
                  </a:cubicBezTo>
                  <a:cubicBezTo>
                    <a:pt x="30718" y="381"/>
                    <a:pt x="30718" y="333"/>
                    <a:pt x="30828" y="286"/>
                  </a:cubicBezTo>
                  <a:close/>
                  <a:moveTo>
                    <a:pt x="33520" y="1220"/>
                  </a:moveTo>
                  <a:lnTo>
                    <a:pt x="33568" y="1268"/>
                  </a:lnTo>
                  <a:lnTo>
                    <a:pt x="33520" y="1299"/>
                  </a:lnTo>
                  <a:cubicBezTo>
                    <a:pt x="33504" y="1283"/>
                    <a:pt x="33488" y="1252"/>
                    <a:pt x="33473" y="1252"/>
                  </a:cubicBezTo>
                  <a:cubicBezTo>
                    <a:pt x="33473" y="1236"/>
                    <a:pt x="33504" y="1220"/>
                    <a:pt x="33520" y="1220"/>
                  </a:cubicBezTo>
                  <a:close/>
                  <a:moveTo>
                    <a:pt x="34017" y="1227"/>
                  </a:moveTo>
                  <a:cubicBezTo>
                    <a:pt x="34085" y="1227"/>
                    <a:pt x="34160" y="1239"/>
                    <a:pt x="34245" y="1239"/>
                  </a:cubicBezTo>
                  <a:cubicBezTo>
                    <a:pt x="34267" y="1239"/>
                    <a:pt x="34289" y="1238"/>
                    <a:pt x="34312" y="1236"/>
                  </a:cubicBezTo>
                  <a:lnTo>
                    <a:pt x="34312" y="1236"/>
                  </a:lnTo>
                  <a:lnTo>
                    <a:pt x="34090" y="1347"/>
                  </a:lnTo>
                  <a:lnTo>
                    <a:pt x="34106" y="1347"/>
                  </a:lnTo>
                  <a:lnTo>
                    <a:pt x="34264" y="1426"/>
                  </a:lnTo>
                  <a:lnTo>
                    <a:pt x="34043" y="1473"/>
                  </a:lnTo>
                  <a:lnTo>
                    <a:pt x="33853" y="1315"/>
                  </a:lnTo>
                  <a:lnTo>
                    <a:pt x="33853" y="1268"/>
                  </a:lnTo>
                  <a:cubicBezTo>
                    <a:pt x="33904" y="1235"/>
                    <a:pt x="33958" y="1227"/>
                    <a:pt x="34017" y="1227"/>
                  </a:cubicBezTo>
                  <a:close/>
                  <a:moveTo>
                    <a:pt x="5257" y="1458"/>
                  </a:moveTo>
                  <a:lnTo>
                    <a:pt x="5257" y="1458"/>
                  </a:lnTo>
                  <a:cubicBezTo>
                    <a:pt x="5305" y="1489"/>
                    <a:pt x="5336" y="1505"/>
                    <a:pt x="5384" y="1521"/>
                  </a:cubicBezTo>
                  <a:cubicBezTo>
                    <a:pt x="5352" y="1533"/>
                    <a:pt x="5329" y="1538"/>
                    <a:pt x="5313" y="1538"/>
                  </a:cubicBezTo>
                  <a:cubicBezTo>
                    <a:pt x="5263" y="1538"/>
                    <a:pt x="5269" y="1493"/>
                    <a:pt x="5257" y="1458"/>
                  </a:cubicBezTo>
                  <a:close/>
                  <a:moveTo>
                    <a:pt x="3230" y="1743"/>
                  </a:moveTo>
                  <a:cubicBezTo>
                    <a:pt x="3246" y="1790"/>
                    <a:pt x="3262" y="1822"/>
                    <a:pt x="3262" y="1853"/>
                  </a:cubicBezTo>
                  <a:cubicBezTo>
                    <a:pt x="3222" y="1877"/>
                    <a:pt x="3179" y="1889"/>
                    <a:pt x="3133" y="1889"/>
                  </a:cubicBezTo>
                  <a:cubicBezTo>
                    <a:pt x="3088" y="1889"/>
                    <a:pt x="3040" y="1877"/>
                    <a:pt x="2993" y="1853"/>
                  </a:cubicBezTo>
                  <a:lnTo>
                    <a:pt x="2993" y="1774"/>
                  </a:lnTo>
                  <a:lnTo>
                    <a:pt x="3230" y="1743"/>
                  </a:lnTo>
                  <a:close/>
                  <a:moveTo>
                    <a:pt x="35515" y="1616"/>
                  </a:moveTo>
                  <a:lnTo>
                    <a:pt x="35563" y="1711"/>
                  </a:lnTo>
                  <a:lnTo>
                    <a:pt x="35420" y="1790"/>
                  </a:lnTo>
                  <a:lnTo>
                    <a:pt x="35420" y="1904"/>
                  </a:lnTo>
                  <a:lnTo>
                    <a:pt x="35420" y="1904"/>
                  </a:lnTo>
                  <a:cubicBezTo>
                    <a:pt x="35415" y="1893"/>
                    <a:pt x="35410" y="1881"/>
                    <a:pt x="35404" y="1869"/>
                  </a:cubicBezTo>
                  <a:cubicBezTo>
                    <a:pt x="35325" y="1869"/>
                    <a:pt x="35246" y="1838"/>
                    <a:pt x="35183" y="1790"/>
                  </a:cubicBezTo>
                  <a:cubicBezTo>
                    <a:pt x="35167" y="1743"/>
                    <a:pt x="35135" y="1679"/>
                    <a:pt x="35198" y="1616"/>
                  </a:cubicBezTo>
                  <a:close/>
                  <a:moveTo>
                    <a:pt x="35483" y="1921"/>
                  </a:moveTo>
                  <a:cubicBezTo>
                    <a:pt x="35503" y="1921"/>
                    <a:pt x="35523" y="1925"/>
                    <a:pt x="35547" y="1933"/>
                  </a:cubicBezTo>
                  <a:cubicBezTo>
                    <a:pt x="35515" y="1946"/>
                    <a:pt x="35493" y="1952"/>
                    <a:pt x="35476" y="1952"/>
                  </a:cubicBezTo>
                  <a:cubicBezTo>
                    <a:pt x="35455" y="1952"/>
                    <a:pt x="35443" y="1943"/>
                    <a:pt x="35433" y="1928"/>
                  </a:cubicBezTo>
                  <a:lnTo>
                    <a:pt x="35433" y="1928"/>
                  </a:lnTo>
                  <a:cubicBezTo>
                    <a:pt x="35451" y="1923"/>
                    <a:pt x="35467" y="1921"/>
                    <a:pt x="35483" y="1921"/>
                  </a:cubicBezTo>
                  <a:close/>
                  <a:moveTo>
                    <a:pt x="35230" y="2408"/>
                  </a:moveTo>
                  <a:lnTo>
                    <a:pt x="35420" y="2518"/>
                  </a:lnTo>
                  <a:lnTo>
                    <a:pt x="35420" y="2629"/>
                  </a:lnTo>
                  <a:cubicBezTo>
                    <a:pt x="35468" y="2708"/>
                    <a:pt x="35673" y="2740"/>
                    <a:pt x="35515" y="2835"/>
                  </a:cubicBezTo>
                  <a:cubicBezTo>
                    <a:pt x="35278" y="2803"/>
                    <a:pt x="35293" y="2661"/>
                    <a:pt x="35183" y="2582"/>
                  </a:cubicBezTo>
                  <a:cubicBezTo>
                    <a:pt x="35135" y="2550"/>
                    <a:pt x="35119" y="2455"/>
                    <a:pt x="35230" y="2408"/>
                  </a:cubicBezTo>
                  <a:close/>
                  <a:moveTo>
                    <a:pt x="36291" y="2566"/>
                  </a:moveTo>
                  <a:cubicBezTo>
                    <a:pt x="36354" y="2598"/>
                    <a:pt x="36418" y="2613"/>
                    <a:pt x="36497" y="2645"/>
                  </a:cubicBezTo>
                  <a:lnTo>
                    <a:pt x="36497" y="2645"/>
                  </a:lnTo>
                  <a:cubicBezTo>
                    <a:pt x="36496" y="2688"/>
                    <a:pt x="36493" y="2736"/>
                    <a:pt x="36465" y="2835"/>
                  </a:cubicBezTo>
                  <a:cubicBezTo>
                    <a:pt x="36354" y="2740"/>
                    <a:pt x="36307" y="2708"/>
                    <a:pt x="36228" y="2645"/>
                  </a:cubicBezTo>
                  <a:lnTo>
                    <a:pt x="36291" y="2566"/>
                  </a:lnTo>
                  <a:close/>
                  <a:moveTo>
                    <a:pt x="35483" y="3136"/>
                  </a:moveTo>
                  <a:lnTo>
                    <a:pt x="35563" y="3168"/>
                  </a:lnTo>
                  <a:cubicBezTo>
                    <a:pt x="35547" y="3183"/>
                    <a:pt x="35531" y="3183"/>
                    <a:pt x="35515" y="3183"/>
                  </a:cubicBezTo>
                  <a:cubicBezTo>
                    <a:pt x="35499" y="3183"/>
                    <a:pt x="35468" y="3183"/>
                    <a:pt x="35436" y="3168"/>
                  </a:cubicBezTo>
                  <a:lnTo>
                    <a:pt x="35483" y="3136"/>
                  </a:lnTo>
                  <a:close/>
                  <a:moveTo>
                    <a:pt x="27662" y="3278"/>
                  </a:moveTo>
                  <a:cubicBezTo>
                    <a:pt x="27677" y="3294"/>
                    <a:pt x="27693" y="3310"/>
                    <a:pt x="27693" y="3326"/>
                  </a:cubicBezTo>
                  <a:cubicBezTo>
                    <a:pt x="27693" y="3326"/>
                    <a:pt x="27677" y="3358"/>
                    <a:pt x="27662" y="3358"/>
                  </a:cubicBezTo>
                  <a:cubicBezTo>
                    <a:pt x="27646" y="3342"/>
                    <a:pt x="27630" y="3326"/>
                    <a:pt x="27614" y="3294"/>
                  </a:cubicBezTo>
                  <a:cubicBezTo>
                    <a:pt x="27614" y="3294"/>
                    <a:pt x="27646" y="3278"/>
                    <a:pt x="27662" y="3278"/>
                  </a:cubicBezTo>
                  <a:close/>
                  <a:moveTo>
                    <a:pt x="28184" y="3278"/>
                  </a:moveTo>
                  <a:lnTo>
                    <a:pt x="28232" y="3310"/>
                  </a:lnTo>
                  <a:lnTo>
                    <a:pt x="28184" y="3358"/>
                  </a:lnTo>
                  <a:cubicBezTo>
                    <a:pt x="28168" y="3342"/>
                    <a:pt x="28137" y="3326"/>
                    <a:pt x="28137" y="3326"/>
                  </a:cubicBezTo>
                  <a:cubicBezTo>
                    <a:pt x="28152" y="3310"/>
                    <a:pt x="28168" y="3294"/>
                    <a:pt x="28184" y="3278"/>
                  </a:cubicBezTo>
                  <a:close/>
                  <a:moveTo>
                    <a:pt x="36148" y="3120"/>
                  </a:moveTo>
                  <a:lnTo>
                    <a:pt x="36465" y="3231"/>
                  </a:lnTo>
                  <a:cubicBezTo>
                    <a:pt x="36465" y="3310"/>
                    <a:pt x="36449" y="3358"/>
                    <a:pt x="36338" y="3358"/>
                  </a:cubicBezTo>
                  <a:cubicBezTo>
                    <a:pt x="36243" y="3342"/>
                    <a:pt x="36148" y="3294"/>
                    <a:pt x="36069" y="3215"/>
                  </a:cubicBezTo>
                  <a:cubicBezTo>
                    <a:pt x="36069" y="3120"/>
                    <a:pt x="36148" y="3120"/>
                    <a:pt x="36148" y="3120"/>
                  </a:cubicBezTo>
                  <a:close/>
                  <a:moveTo>
                    <a:pt x="729" y="3358"/>
                  </a:moveTo>
                  <a:lnTo>
                    <a:pt x="729" y="3358"/>
                  </a:lnTo>
                  <a:cubicBezTo>
                    <a:pt x="871" y="3389"/>
                    <a:pt x="824" y="3437"/>
                    <a:pt x="744" y="3500"/>
                  </a:cubicBezTo>
                  <a:cubicBezTo>
                    <a:pt x="649" y="3437"/>
                    <a:pt x="649" y="3405"/>
                    <a:pt x="729" y="3358"/>
                  </a:cubicBezTo>
                  <a:close/>
                  <a:moveTo>
                    <a:pt x="28722" y="3215"/>
                  </a:moveTo>
                  <a:lnTo>
                    <a:pt x="28912" y="3310"/>
                  </a:lnTo>
                  <a:lnTo>
                    <a:pt x="28881" y="3405"/>
                  </a:lnTo>
                  <a:lnTo>
                    <a:pt x="28691" y="3437"/>
                  </a:lnTo>
                  <a:lnTo>
                    <a:pt x="28469" y="3548"/>
                  </a:lnTo>
                  <a:cubicBezTo>
                    <a:pt x="28327" y="3548"/>
                    <a:pt x="28374" y="3468"/>
                    <a:pt x="28390" y="3468"/>
                  </a:cubicBezTo>
                  <a:cubicBezTo>
                    <a:pt x="28564" y="3405"/>
                    <a:pt x="28469" y="3247"/>
                    <a:pt x="28707" y="3215"/>
                  </a:cubicBezTo>
                  <a:close/>
                  <a:moveTo>
                    <a:pt x="36418" y="3484"/>
                  </a:moveTo>
                  <a:lnTo>
                    <a:pt x="36418" y="3484"/>
                  </a:lnTo>
                  <a:cubicBezTo>
                    <a:pt x="36497" y="3548"/>
                    <a:pt x="36513" y="3595"/>
                    <a:pt x="36433" y="3627"/>
                  </a:cubicBezTo>
                  <a:cubicBezTo>
                    <a:pt x="36291" y="3611"/>
                    <a:pt x="36338" y="3563"/>
                    <a:pt x="36418" y="3484"/>
                  </a:cubicBezTo>
                  <a:close/>
                  <a:moveTo>
                    <a:pt x="33805" y="3073"/>
                  </a:moveTo>
                  <a:cubicBezTo>
                    <a:pt x="33821" y="3088"/>
                    <a:pt x="33853" y="3104"/>
                    <a:pt x="33853" y="3104"/>
                  </a:cubicBezTo>
                  <a:lnTo>
                    <a:pt x="33853" y="3405"/>
                  </a:lnTo>
                  <a:lnTo>
                    <a:pt x="33868" y="3405"/>
                  </a:lnTo>
                  <a:lnTo>
                    <a:pt x="33995" y="3468"/>
                  </a:lnTo>
                  <a:cubicBezTo>
                    <a:pt x="33995" y="3563"/>
                    <a:pt x="33979" y="3674"/>
                    <a:pt x="33995" y="3769"/>
                  </a:cubicBezTo>
                  <a:cubicBezTo>
                    <a:pt x="33916" y="3801"/>
                    <a:pt x="33916" y="3801"/>
                    <a:pt x="33678" y="3801"/>
                  </a:cubicBezTo>
                  <a:lnTo>
                    <a:pt x="33441" y="3706"/>
                  </a:lnTo>
                  <a:cubicBezTo>
                    <a:pt x="33504" y="3666"/>
                    <a:pt x="33568" y="3662"/>
                    <a:pt x="33631" y="3662"/>
                  </a:cubicBezTo>
                  <a:cubicBezTo>
                    <a:pt x="33647" y="3662"/>
                    <a:pt x="33663" y="3663"/>
                    <a:pt x="33678" y="3663"/>
                  </a:cubicBezTo>
                  <a:cubicBezTo>
                    <a:pt x="33726" y="3663"/>
                    <a:pt x="33773" y="3660"/>
                    <a:pt x="33821" y="3643"/>
                  </a:cubicBezTo>
                  <a:lnTo>
                    <a:pt x="33868" y="3548"/>
                  </a:lnTo>
                  <a:lnTo>
                    <a:pt x="33678" y="3437"/>
                  </a:lnTo>
                  <a:lnTo>
                    <a:pt x="33552" y="3500"/>
                  </a:lnTo>
                  <a:cubicBezTo>
                    <a:pt x="33441" y="3500"/>
                    <a:pt x="33409" y="3437"/>
                    <a:pt x="33330" y="3405"/>
                  </a:cubicBezTo>
                  <a:lnTo>
                    <a:pt x="33441" y="3342"/>
                  </a:lnTo>
                  <a:cubicBezTo>
                    <a:pt x="33441" y="3278"/>
                    <a:pt x="33203" y="3215"/>
                    <a:pt x="33409" y="3152"/>
                  </a:cubicBezTo>
                  <a:lnTo>
                    <a:pt x="33409" y="3152"/>
                  </a:lnTo>
                  <a:lnTo>
                    <a:pt x="33552" y="3215"/>
                  </a:lnTo>
                  <a:lnTo>
                    <a:pt x="33647" y="3073"/>
                  </a:lnTo>
                  <a:close/>
                  <a:moveTo>
                    <a:pt x="36370" y="3860"/>
                  </a:moveTo>
                  <a:cubicBezTo>
                    <a:pt x="36414" y="3860"/>
                    <a:pt x="36457" y="3872"/>
                    <a:pt x="36497" y="3896"/>
                  </a:cubicBezTo>
                  <a:cubicBezTo>
                    <a:pt x="36457" y="3920"/>
                    <a:pt x="36414" y="3932"/>
                    <a:pt x="36370" y="3932"/>
                  </a:cubicBezTo>
                  <a:cubicBezTo>
                    <a:pt x="36327" y="3932"/>
                    <a:pt x="36283" y="3920"/>
                    <a:pt x="36243" y="3896"/>
                  </a:cubicBezTo>
                  <a:cubicBezTo>
                    <a:pt x="36283" y="3872"/>
                    <a:pt x="36327" y="3860"/>
                    <a:pt x="36370" y="3860"/>
                  </a:cubicBezTo>
                  <a:close/>
                  <a:moveTo>
                    <a:pt x="2059" y="4007"/>
                  </a:moveTo>
                  <a:cubicBezTo>
                    <a:pt x="2074" y="4054"/>
                    <a:pt x="2074" y="4086"/>
                    <a:pt x="2090" y="4118"/>
                  </a:cubicBezTo>
                  <a:cubicBezTo>
                    <a:pt x="2051" y="4141"/>
                    <a:pt x="2003" y="4153"/>
                    <a:pt x="1956" y="4153"/>
                  </a:cubicBezTo>
                  <a:cubicBezTo>
                    <a:pt x="1908" y="4153"/>
                    <a:pt x="1861" y="4141"/>
                    <a:pt x="1821" y="4118"/>
                  </a:cubicBezTo>
                  <a:lnTo>
                    <a:pt x="1821" y="4038"/>
                  </a:lnTo>
                  <a:lnTo>
                    <a:pt x="2059" y="4007"/>
                  </a:lnTo>
                  <a:close/>
                  <a:moveTo>
                    <a:pt x="33678" y="4086"/>
                  </a:moveTo>
                  <a:lnTo>
                    <a:pt x="33678" y="4086"/>
                  </a:lnTo>
                  <a:cubicBezTo>
                    <a:pt x="33821" y="4118"/>
                    <a:pt x="33773" y="4165"/>
                    <a:pt x="33694" y="4228"/>
                  </a:cubicBezTo>
                  <a:cubicBezTo>
                    <a:pt x="33599" y="4165"/>
                    <a:pt x="33599" y="4133"/>
                    <a:pt x="33678" y="4086"/>
                  </a:cubicBezTo>
                  <a:close/>
                  <a:moveTo>
                    <a:pt x="2027" y="4228"/>
                  </a:moveTo>
                  <a:cubicBezTo>
                    <a:pt x="2043" y="4244"/>
                    <a:pt x="2059" y="4260"/>
                    <a:pt x="2074" y="4276"/>
                  </a:cubicBezTo>
                  <a:cubicBezTo>
                    <a:pt x="2074" y="4276"/>
                    <a:pt x="2043" y="4292"/>
                    <a:pt x="2027" y="4292"/>
                  </a:cubicBezTo>
                  <a:cubicBezTo>
                    <a:pt x="2011" y="4276"/>
                    <a:pt x="1995" y="4260"/>
                    <a:pt x="1979" y="4244"/>
                  </a:cubicBezTo>
                  <a:cubicBezTo>
                    <a:pt x="1979" y="4244"/>
                    <a:pt x="2011" y="4228"/>
                    <a:pt x="2027" y="4228"/>
                  </a:cubicBezTo>
                  <a:close/>
                  <a:moveTo>
                    <a:pt x="2280" y="3801"/>
                  </a:moveTo>
                  <a:cubicBezTo>
                    <a:pt x="2359" y="3864"/>
                    <a:pt x="2359" y="3864"/>
                    <a:pt x="2359" y="4038"/>
                  </a:cubicBezTo>
                  <a:lnTo>
                    <a:pt x="2486" y="4118"/>
                  </a:lnTo>
                  <a:lnTo>
                    <a:pt x="2328" y="4228"/>
                  </a:lnTo>
                  <a:lnTo>
                    <a:pt x="2518" y="4355"/>
                  </a:lnTo>
                  <a:lnTo>
                    <a:pt x="2296" y="4371"/>
                  </a:lnTo>
                  <a:cubicBezTo>
                    <a:pt x="2264" y="4355"/>
                    <a:pt x="2233" y="4323"/>
                    <a:pt x="2233" y="4323"/>
                  </a:cubicBezTo>
                  <a:lnTo>
                    <a:pt x="2233" y="3833"/>
                  </a:lnTo>
                  <a:cubicBezTo>
                    <a:pt x="2233" y="3817"/>
                    <a:pt x="2264" y="3817"/>
                    <a:pt x="2280" y="3801"/>
                  </a:cubicBezTo>
                  <a:close/>
                  <a:moveTo>
                    <a:pt x="3889" y="4826"/>
                  </a:moveTo>
                  <a:cubicBezTo>
                    <a:pt x="3902" y="4826"/>
                    <a:pt x="3914" y="4846"/>
                    <a:pt x="3927" y="4846"/>
                  </a:cubicBezTo>
                  <a:lnTo>
                    <a:pt x="3832" y="4878"/>
                  </a:lnTo>
                  <a:lnTo>
                    <a:pt x="3800" y="4846"/>
                  </a:lnTo>
                  <a:cubicBezTo>
                    <a:pt x="3816" y="4830"/>
                    <a:pt x="3848" y="4830"/>
                    <a:pt x="3879" y="4830"/>
                  </a:cubicBezTo>
                  <a:cubicBezTo>
                    <a:pt x="3883" y="4827"/>
                    <a:pt x="3886" y="4826"/>
                    <a:pt x="3889" y="4826"/>
                  </a:cubicBezTo>
                  <a:close/>
                  <a:moveTo>
                    <a:pt x="2961" y="5036"/>
                  </a:moveTo>
                  <a:cubicBezTo>
                    <a:pt x="2977" y="5036"/>
                    <a:pt x="2993" y="5068"/>
                    <a:pt x="3009" y="5068"/>
                  </a:cubicBezTo>
                  <a:lnTo>
                    <a:pt x="2929" y="5083"/>
                  </a:lnTo>
                  <a:lnTo>
                    <a:pt x="2882" y="5068"/>
                  </a:lnTo>
                  <a:cubicBezTo>
                    <a:pt x="2914" y="5052"/>
                    <a:pt x="2929" y="5052"/>
                    <a:pt x="2961" y="5036"/>
                  </a:cubicBezTo>
                  <a:close/>
                  <a:moveTo>
                    <a:pt x="8717" y="4940"/>
                  </a:moveTo>
                  <a:cubicBezTo>
                    <a:pt x="8761" y="4940"/>
                    <a:pt x="8806" y="4946"/>
                    <a:pt x="8851" y="4957"/>
                  </a:cubicBezTo>
                  <a:cubicBezTo>
                    <a:pt x="8867" y="4988"/>
                    <a:pt x="8883" y="5020"/>
                    <a:pt x="8899" y="5083"/>
                  </a:cubicBezTo>
                  <a:lnTo>
                    <a:pt x="8519" y="5083"/>
                  </a:lnTo>
                  <a:cubicBezTo>
                    <a:pt x="8503" y="5052"/>
                    <a:pt x="8487" y="5020"/>
                    <a:pt x="8471" y="4988"/>
                  </a:cubicBezTo>
                  <a:cubicBezTo>
                    <a:pt x="8553" y="4958"/>
                    <a:pt x="8635" y="4940"/>
                    <a:pt x="8717" y="4940"/>
                  </a:cubicBezTo>
                  <a:close/>
                  <a:moveTo>
                    <a:pt x="2660" y="4450"/>
                  </a:moveTo>
                  <a:lnTo>
                    <a:pt x="2660" y="4450"/>
                  </a:lnTo>
                  <a:cubicBezTo>
                    <a:pt x="2787" y="4482"/>
                    <a:pt x="2787" y="4513"/>
                    <a:pt x="2629" y="4624"/>
                  </a:cubicBezTo>
                  <a:lnTo>
                    <a:pt x="2629" y="4909"/>
                  </a:lnTo>
                  <a:cubicBezTo>
                    <a:pt x="2724" y="4988"/>
                    <a:pt x="2724" y="5004"/>
                    <a:pt x="2724" y="5099"/>
                  </a:cubicBezTo>
                  <a:lnTo>
                    <a:pt x="2534" y="5099"/>
                  </a:lnTo>
                  <a:lnTo>
                    <a:pt x="2359" y="4893"/>
                  </a:lnTo>
                  <a:lnTo>
                    <a:pt x="2359" y="4719"/>
                  </a:lnTo>
                  <a:lnTo>
                    <a:pt x="2565" y="4513"/>
                  </a:lnTo>
                  <a:lnTo>
                    <a:pt x="2660" y="4450"/>
                  </a:lnTo>
                  <a:close/>
                  <a:moveTo>
                    <a:pt x="34074" y="5115"/>
                  </a:moveTo>
                  <a:lnTo>
                    <a:pt x="34122" y="5131"/>
                  </a:lnTo>
                  <a:cubicBezTo>
                    <a:pt x="34106" y="5147"/>
                    <a:pt x="34074" y="5163"/>
                    <a:pt x="34043" y="5163"/>
                  </a:cubicBezTo>
                  <a:cubicBezTo>
                    <a:pt x="34027" y="5163"/>
                    <a:pt x="34011" y="5131"/>
                    <a:pt x="33995" y="5131"/>
                  </a:cubicBezTo>
                  <a:lnTo>
                    <a:pt x="34074" y="5115"/>
                  </a:lnTo>
                  <a:close/>
                  <a:moveTo>
                    <a:pt x="8044" y="5020"/>
                  </a:moveTo>
                  <a:lnTo>
                    <a:pt x="8202" y="5147"/>
                  </a:lnTo>
                  <a:cubicBezTo>
                    <a:pt x="8151" y="5169"/>
                    <a:pt x="8092" y="5181"/>
                    <a:pt x="8034" y="5181"/>
                  </a:cubicBezTo>
                  <a:cubicBezTo>
                    <a:pt x="7966" y="5181"/>
                    <a:pt x="7897" y="5165"/>
                    <a:pt x="7838" y="5131"/>
                  </a:cubicBezTo>
                  <a:lnTo>
                    <a:pt x="8044" y="5020"/>
                  </a:lnTo>
                  <a:close/>
                  <a:moveTo>
                    <a:pt x="36148" y="5242"/>
                  </a:moveTo>
                  <a:lnTo>
                    <a:pt x="36196" y="5273"/>
                  </a:lnTo>
                  <a:lnTo>
                    <a:pt x="36148" y="5321"/>
                  </a:lnTo>
                  <a:cubicBezTo>
                    <a:pt x="36133" y="5305"/>
                    <a:pt x="36101" y="5321"/>
                    <a:pt x="36117" y="5289"/>
                  </a:cubicBezTo>
                  <a:cubicBezTo>
                    <a:pt x="36117" y="5273"/>
                    <a:pt x="36133" y="5258"/>
                    <a:pt x="36148" y="5242"/>
                  </a:cubicBezTo>
                  <a:close/>
                  <a:moveTo>
                    <a:pt x="36275" y="5685"/>
                  </a:moveTo>
                  <a:cubicBezTo>
                    <a:pt x="36386" y="5733"/>
                    <a:pt x="36386" y="5780"/>
                    <a:pt x="36275" y="5828"/>
                  </a:cubicBezTo>
                  <a:cubicBezTo>
                    <a:pt x="36243" y="5812"/>
                    <a:pt x="36196" y="5780"/>
                    <a:pt x="36164" y="5764"/>
                  </a:cubicBezTo>
                  <a:cubicBezTo>
                    <a:pt x="36133" y="5748"/>
                    <a:pt x="36117" y="5717"/>
                    <a:pt x="36101" y="5701"/>
                  </a:cubicBezTo>
                  <a:lnTo>
                    <a:pt x="36275" y="5685"/>
                  </a:lnTo>
                  <a:close/>
                  <a:moveTo>
                    <a:pt x="2676" y="5384"/>
                  </a:moveTo>
                  <a:cubicBezTo>
                    <a:pt x="2755" y="5432"/>
                    <a:pt x="2819" y="5511"/>
                    <a:pt x="2882" y="5574"/>
                  </a:cubicBezTo>
                  <a:cubicBezTo>
                    <a:pt x="2929" y="5653"/>
                    <a:pt x="2850" y="5733"/>
                    <a:pt x="2771" y="5796"/>
                  </a:cubicBezTo>
                  <a:lnTo>
                    <a:pt x="2866" y="5843"/>
                  </a:lnTo>
                  <a:cubicBezTo>
                    <a:pt x="2845" y="5886"/>
                    <a:pt x="2796" y="5893"/>
                    <a:pt x="2746" y="5893"/>
                  </a:cubicBezTo>
                  <a:cubicBezTo>
                    <a:pt x="2722" y="5893"/>
                    <a:pt x="2697" y="5891"/>
                    <a:pt x="2676" y="5891"/>
                  </a:cubicBezTo>
                  <a:lnTo>
                    <a:pt x="2486" y="5685"/>
                  </a:lnTo>
                  <a:lnTo>
                    <a:pt x="2486" y="5400"/>
                  </a:lnTo>
                  <a:lnTo>
                    <a:pt x="2676" y="5384"/>
                  </a:lnTo>
                  <a:close/>
                  <a:moveTo>
                    <a:pt x="35777" y="5912"/>
                  </a:moveTo>
                  <a:cubicBezTo>
                    <a:pt x="35811" y="5912"/>
                    <a:pt x="35819" y="5944"/>
                    <a:pt x="35827" y="5981"/>
                  </a:cubicBezTo>
                  <a:lnTo>
                    <a:pt x="35827" y="5981"/>
                  </a:lnTo>
                  <a:cubicBezTo>
                    <a:pt x="35823" y="5978"/>
                    <a:pt x="35820" y="5974"/>
                    <a:pt x="35816" y="5970"/>
                  </a:cubicBezTo>
                  <a:cubicBezTo>
                    <a:pt x="35784" y="5970"/>
                    <a:pt x="35737" y="5954"/>
                    <a:pt x="35705" y="5938"/>
                  </a:cubicBezTo>
                  <a:cubicBezTo>
                    <a:pt x="35738" y="5920"/>
                    <a:pt x="35761" y="5912"/>
                    <a:pt x="35777" y="5912"/>
                  </a:cubicBezTo>
                  <a:close/>
                  <a:moveTo>
                    <a:pt x="35981" y="5973"/>
                  </a:moveTo>
                  <a:cubicBezTo>
                    <a:pt x="36017" y="5973"/>
                    <a:pt x="36049" y="5984"/>
                    <a:pt x="36069" y="6018"/>
                  </a:cubicBezTo>
                  <a:cubicBezTo>
                    <a:pt x="36002" y="6030"/>
                    <a:pt x="35960" y="6037"/>
                    <a:pt x="35931" y="6037"/>
                  </a:cubicBezTo>
                  <a:cubicBezTo>
                    <a:pt x="35894" y="6037"/>
                    <a:pt x="35875" y="6026"/>
                    <a:pt x="35845" y="5999"/>
                  </a:cubicBezTo>
                  <a:lnTo>
                    <a:pt x="35845" y="5999"/>
                  </a:lnTo>
                  <a:cubicBezTo>
                    <a:pt x="35888" y="5989"/>
                    <a:pt x="35938" y="5973"/>
                    <a:pt x="35981" y="5973"/>
                  </a:cubicBezTo>
                  <a:close/>
                  <a:moveTo>
                    <a:pt x="36560" y="5891"/>
                  </a:moveTo>
                  <a:cubicBezTo>
                    <a:pt x="36592" y="5938"/>
                    <a:pt x="36608" y="5986"/>
                    <a:pt x="36608" y="6018"/>
                  </a:cubicBezTo>
                  <a:cubicBezTo>
                    <a:pt x="36481" y="6065"/>
                    <a:pt x="36338" y="6049"/>
                    <a:pt x="36212" y="6192"/>
                  </a:cubicBezTo>
                  <a:lnTo>
                    <a:pt x="36228" y="5938"/>
                  </a:lnTo>
                  <a:cubicBezTo>
                    <a:pt x="36275" y="5907"/>
                    <a:pt x="36331" y="5903"/>
                    <a:pt x="36388" y="5903"/>
                  </a:cubicBezTo>
                  <a:cubicBezTo>
                    <a:pt x="36407" y="5903"/>
                    <a:pt x="36426" y="5903"/>
                    <a:pt x="36446" y="5903"/>
                  </a:cubicBezTo>
                  <a:cubicBezTo>
                    <a:pt x="36484" y="5903"/>
                    <a:pt x="36523" y="5902"/>
                    <a:pt x="36560" y="5891"/>
                  </a:cubicBezTo>
                  <a:close/>
                  <a:moveTo>
                    <a:pt x="2328" y="6429"/>
                  </a:moveTo>
                  <a:cubicBezTo>
                    <a:pt x="2328" y="6461"/>
                    <a:pt x="2344" y="6493"/>
                    <a:pt x="2344" y="6524"/>
                  </a:cubicBezTo>
                  <a:cubicBezTo>
                    <a:pt x="2344" y="6524"/>
                    <a:pt x="2264" y="6540"/>
                    <a:pt x="2264" y="6540"/>
                  </a:cubicBezTo>
                  <a:cubicBezTo>
                    <a:pt x="2249" y="6540"/>
                    <a:pt x="2217" y="6524"/>
                    <a:pt x="2217" y="6524"/>
                  </a:cubicBezTo>
                  <a:cubicBezTo>
                    <a:pt x="2217" y="6493"/>
                    <a:pt x="2233" y="6461"/>
                    <a:pt x="2233" y="6429"/>
                  </a:cubicBezTo>
                  <a:close/>
                  <a:moveTo>
                    <a:pt x="1884" y="6635"/>
                  </a:moveTo>
                  <a:cubicBezTo>
                    <a:pt x="1979" y="6683"/>
                    <a:pt x="1979" y="6730"/>
                    <a:pt x="1884" y="6778"/>
                  </a:cubicBezTo>
                  <a:cubicBezTo>
                    <a:pt x="1789" y="6730"/>
                    <a:pt x="1789" y="6683"/>
                    <a:pt x="1884" y="6635"/>
                  </a:cubicBezTo>
                  <a:close/>
                  <a:moveTo>
                    <a:pt x="2407" y="6714"/>
                  </a:moveTo>
                  <a:lnTo>
                    <a:pt x="2454" y="6730"/>
                  </a:lnTo>
                  <a:lnTo>
                    <a:pt x="2407" y="6778"/>
                  </a:lnTo>
                  <a:cubicBezTo>
                    <a:pt x="2391" y="6778"/>
                    <a:pt x="2375" y="6762"/>
                    <a:pt x="2375" y="6762"/>
                  </a:cubicBezTo>
                  <a:cubicBezTo>
                    <a:pt x="2375" y="6746"/>
                    <a:pt x="2391" y="6714"/>
                    <a:pt x="2407" y="6714"/>
                  </a:cubicBezTo>
                  <a:close/>
                  <a:moveTo>
                    <a:pt x="2734" y="6349"/>
                  </a:moveTo>
                  <a:cubicBezTo>
                    <a:pt x="2782" y="6349"/>
                    <a:pt x="2827" y="6362"/>
                    <a:pt x="2866" y="6382"/>
                  </a:cubicBezTo>
                  <a:cubicBezTo>
                    <a:pt x="2945" y="6429"/>
                    <a:pt x="3009" y="6461"/>
                    <a:pt x="3009" y="6524"/>
                  </a:cubicBezTo>
                  <a:cubicBezTo>
                    <a:pt x="3009" y="6572"/>
                    <a:pt x="3151" y="6588"/>
                    <a:pt x="3119" y="6683"/>
                  </a:cubicBezTo>
                  <a:lnTo>
                    <a:pt x="2945" y="6778"/>
                  </a:lnTo>
                  <a:lnTo>
                    <a:pt x="2660" y="6778"/>
                  </a:lnTo>
                  <a:cubicBezTo>
                    <a:pt x="2581" y="6746"/>
                    <a:pt x="2613" y="6683"/>
                    <a:pt x="2613" y="6651"/>
                  </a:cubicBezTo>
                  <a:cubicBezTo>
                    <a:pt x="2613" y="6603"/>
                    <a:pt x="2613" y="6540"/>
                    <a:pt x="2613" y="6508"/>
                  </a:cubicBezTo>
                  <a:cubicBezTo>
                    <a:pt x="2613" y="6461"/>
                    <a:pt x="2581" y="6413"/>
                    <a:pt x="2644" y="6366"/>
                  </a:cubicBezTo>
                  <a:cubicBezTo>
                    <a:pt x="2675" y="6354"/>
                    <a:pt x="2705" y="6349"/>
                    <a:pt x="2734" y="6349"/>
                  </a:cubicBezTo>
                  <a:close/>
                  <a:moveTo>
                    <a:pt x="4354" y="6413"/>
                  </a:moveTo>
                  <a:lnTo>
                    <a:pt x="4434" y="6477"/>
                  </a:lnTo>
                  <a:cubicBezTo>
                    <a:pt x="4323" y="6572"/>
                    <a:pt x="4323" y="6714"/>
                    <a:pt x="4085" y="6778"/>
                  </a:cubicBezTo>
                  <a:cubicBezTo>
                    <a:pt x="3990" y="6714"/>
                    <a:pt x="4054" y="6651"/>
                    <a:pt x="4038" y="6603"/>
                  </a:cubicBezTo>
                  <a:lnTo>
                    <a:pt x="4354" y="6413"/>
                  </a:lnTo>
                  <a:close/>
                  <a:moveTo>
                    <a:pt x="34169" y="6413"/>
                  </a:moveTo>
                  <a:lnTo>
                    <a:pt x="34169" y="6413"/>
                  </a:lnTo>
                  <a:cubicBezTo>
                    <a:pt x="34217" y="6429"/>
                    <a:pt x="34248" y="6445"/>
                    <a:pt x="34248" y="6445"/>
                  </a:cubicBezTo>
                  <a:lnTo>
                    <a:pt x="34248" y="6809"/>
                  </a:lnTo>
                  <a:cubicBezTo>
                    <a:pt x="34248" y="6825"/>
                    <a:pt x="34217" y="6841"/>
                    <a:pt x="34201" y="6841"/>
                  </a:cubicBezTo>
                  <a:cubicBezTo>
                    <a:pt x="34106" y="6778"/>
                    <a:pt x="34106" y="6778"/>
                    <a:pt x="34169" y="6413"/>
                  </a:cubicBezTo>
                  <a:close/>
                  <a:moveTo>
                    <a:pt x="4117" y="6920"/>
                  </a:moveTo>
                  <a:cubicBezTo>
                    <a:pt x="4196" y="6968"/>
                    <a:pt x="4196" y="7015"/>
                    <a:pt x="4117" y="7063"/>
                  </a:cubicBezTo>
                  <a:cubicBezTo>
                    <a:pt x="4022" y="7015"/>
                    <a:pt x="4022" y="6968"/>
                    <a:pt x="4117" y="6920"/>
                  </a:cubicBezTo>
                  <a:close/>
                  <a:moveTo>
                    <a:pt x="36671" y="7300"/>
                  </a:moveTo>
                  <a:cubicBezTo>
                    <a:pt x="36687" y="7300"/>
                    <a:pt x="36687" y="7316"/>
                    <a:pt x="36703" y="7348"/>
                  </a:cubicBezTo>
                  <a:cubicBezTo>
                    <a:pt x="36703" y="7348"/>
                    <a:pt x="36671" y="7363"/>
                    <a:pt x="36671" y="7363"/>
                  </a:cubicBezTo>
                  <a:cubicBezTo>
                    <a:pt x="36655" y="7348"/>
                    <a:pt x="36639" y="7332"/>
                    <a:pt x="36623" y="7316"/>
                  </a:cubicBezTo>
                  <a:cubicBezTo>
                    <a:pt x="36623" y="7316"/>
                    <a:pt x="36655" y="7300"/>
                    <a:pt x="36671" y="7300"/>
                  </a:cubicBezTo>
                  <a:close/>
                  <a:moveTo>
                    <a:pt x="36156" y="7284"/>
                  </a:moveTo>
                  <a:cubicBezTo>
                    <a:pt x="36224" y="7284"/>
                    <a:pt x="36291" y="7300"/>
                    <a:pt x="36354" y="7332"/>
                  </a:cubicBezTo>
                  <a:cubicBezTo>
                    <a:pt x="36291" y="7363"/>
                    <a:pt x="36224" y="7379"/>
                    <a:pt x="36156" y="7379"/>
                  </a:cubicBezTo>
                  <a:cubicBezTo>
                    <a:pt x="36089" y="7379"/>
                    <a:pt x="36022" y="7363"/>
                    <a:pt x="35958" y="7332"/>
                  </a:cubicBezTo>
                  <a:cubicBezTo>
                    <a:pt x="36022" y="7300"/>
                    <a:pt x="36089" y="7284"/>
                    <a:pt x="36156" y="7284"/>
                  </a:cubicBezTo>
                  <a:close/>
                  <a:moveTo>
                    <a:pt x="36850" y="7433"/>
                  </a:moveTo>
                  <a:cubicBezTo>
                    <a:pt x="36894" y="7433"/>
                    <a:pt x="36944" y="7449"/>
                    <a:pt x="37003" y="7474"/>
                  </a:cubicBezTo>
                  <a:cubicBezTo>
                    <a:pt x="36964" y="7498"/>
                    <a:pt x="36920" y="7510"/>
                    <a:pt x="36877" y="7510"/>
                  </a:cubicBezTo>
                  <a:cubicBezTo>
                    <a:pt x="36833" y="7510"/>
                    <a:pt x="36790" y="7498"/>
                    <a:pt x="36750" y="7474"/>
                  </a:cubicBezTo>
                  <a:cubicBezTo>
                    <a:pt x="36780" y="7445"/>
                    <a:pt x="36812" y="7433"/>
                    <a:pt x="36850" y="7433"/>
                  </a:cubicBezTo>
                  <a:close/>
                  <a:moveTo>
                    <a:pt x="1362" y="7443"/>
                  </a:moveTo>
                  <a:cubicBezTo>
                    <a:pt x="1457" y="7490"/>
                    <a:pt x="1457" y="7538"/>
                    <a:pt x="1362" y="7585"/>
                  </a:cubicBezTo>
                  <a:cubicBezTo>
                    <a:pt x="1267" y="7538"/>
                    <a:pt x="1267" y="7490"/>
                    <a:pt x="1362" y="7443"/>
                  </a:cubicBezTo>
                  <a:close/>
                  <a:moveTo>
                    <a:pt x="2803" y="6873"/>
                  </a:moveTo>
                  <a:lnTo>
                    <a:pt x="2929" y="7031"/>
                  </a:lnTo>
                  <a:lnTo>
                    <a:pt x="3072" y="7031"/>
                  </a:lnTo>
                  <a:lnTo>
                    <a:pt x="3278" y="7142"/>
                  </a:lnTo>
                  <a:lnTo>
                    <a:pt x="3278" y="7427"/>
                  </a:lnTo>
                  <a:lnTo>
                    <a:pt x="3389" y="7490"/>
                  </a:lnTo>
                  <a:cubicBezTo>
                    <a:pt x="3262" y="7569"/>
                    <a:pt x="3135" y="7633"/>
                    <a:pt x="2993" y="7648"/>
                  </a:cubicBezTo>
                  <a:lnTo>
                    <a:pt x="2993" y="7728"/>
                  </a:lnTo>
                  <a:cubicBezTo>
                    <a:pt x="2953" y="7743"/>
                    <a:pt x="2914" y="7751"/>
                    <a:pt x="2874" y="7751"/>
                  </a:cubicBezTo>
                  <a:cubicBezTo>
                    <a:pt x="2834" y="7751"/>
                    <a:pt x="2795" y="7743"/>
                    <a:pt x="2755" y="7728"/>
                  </a:cubicBezTo>
                  <a:lnTo>
                    <a:pt x="2850" y="7617"/>
                  </a:lnTo>
                  <a:lnTo>
                    <a:pt x="2660" y="7601"/>
                  </a:lnTo>
                  <a:lnTo>
                    <a:pt x="2565" y="7728"/>
                  </a:lnTo>
                  <a:lnTo>
                    <a:pt x="2407" y="7728"/>
                  </a:lnTo>
                  <a:cubicBezTo>
                    <a:pt x="2197" y="7638"/>
                    <a:pt x="2471" y="7604"/>
                    <a:pt x="2473" y="7534"/>
                  </a:cubicBezTo>
                  <a:lnTo>
                    <a:pt x="2473" y="7534"/>
                  </a:lnTo>
                  <a:lnTo>
                    <a:pt x="2486" y="7538"/>
                  </a:lnTo>
                  <a:lnTo>
                    <a:pt x="2486" y="7538"/>
                  </a:lnTo>
                  <a:lnTo>
                    <a:pt x="2470" y="7522"/>
                  </a:lnTo>
                  <a:lnTo>
                    <a:pt x="2470" y="7522"/>
                  </a:lnTo>
                  <a:cubicBezTo>
                    <a:pt x="2472" y="7526"/>
                    <a:pt x="2473" y="7530"/>
                    <a:pt x="2473" y="7534"/>
                  </a:cubicBezTo>
                  <a:lnTo>
                    <a:pt x="2473" y="7534"/>
                  </a:lnTo>
                  <a:lnTo>
                    <a:pt x="2106" y="7427"/>
                  </a:lnTo>
                  <a:lnTo>
                    <a:pt x="2090" y="7363"/>
                  </a:lnTo>
                  <a:cubicBezTo>
                    <a:pt x="2122" y="7300"/>
                    <a:pt x="2233" y="7332"/>
                    <a:pt x="2296" y="7300"/>
                  </a:cubicBezTo>
                  <a:cubicBezTo>
                    <a:pt x="2344" y="7284"/>
                    <a:pt x="2391" y="7268"/>
                    <a:pt x="2423" y="7253"/>
                  </a:cubicBezTo>
                  <a:cubicBezTo>
                    <a:pt x="2470" y="7268"/>
                    <a:pt x="2502" y="7284"/>
                    <a:pt x="2534" y="7316"/>
                  </a:cubicBezTo>
                  <a:cubicBezTo>
                    <a:pt x="2565" y="7300"/>
                    <a:pt x="2613" y="7284"/>
                    <a:pt x="2613" y="7268"/>
                  </a:cubicBezTo>
                  <a:lnTo>
                    <a:pt x="2613" y="6904"/>
                  </a:lnTo>
                  <a:lnTo>
                    <a:pt x="2803" y="6873"/>
                  </a:lnTo>
                  <a:close/>
                  <a:moveTo>
                    <a:pt x="37035" y="7965"/>
                  </a:moveTo>
                  <a:cubicBezTo>
                    <a:pt x="37067" y="7965"/>
                    <a:pt x="37098" y="7981"/>
                    <a:pt x="37114" y="7981"/>
                  </a:cubicBezTo>
                  <a:lnTo>
                    <a:pt x="37067" y="8013"/>
                  </a:lnTo>
                  <a:lnTo>
                    <a:pt x="36988" y="7981"/>
                  </a:lnTo>
                  <a:cubicBezTo>
                    <a:pt x="37003" y="7981"/>
                    <a:pt x="37019" y="7965"/>
                    <a:pt x="37035" y="7965"/>
                  </a:cubicBezTo>
                  <a:close/>
                  <a:moveTo>
                    <a:pt x="34312" y="8155"/>
                  </a:moveTo>
                  <a:lnTo>
                    <a:pt x="34359" y="8203"/>
                  </a:lnTo>
                  <a:lnTo>
                    <a:pt x="34312" y="8234"/>
                  </a:lnTo>
                  <a:cubicBezTo>
                    <a:pt x="34296" y="8218"/>
                    <a:pt x="34280" y="8203"/>
                    <a:pt x="34264" y="8187"/>
                  </a:cubicBezTo>
                  <a:cubicBezTo>
                    <a:pt x="34264" y="8187"/>
                    <a:pt x="34296" y="8155"/>
                    <a:pt x="34312" y="8155"/>
                  </a:cubicBezTo>
                  <a:close/>
                  <a:moveTo>
                    <a:pt x="36528" y="8155"/>
                  </a:moveTo>
                  <a:cubicBezTo>
                    <a:pt x="36544" y="8171"/>
                    <a:pt x="36560" y="8187"/>
                    <a:pt x="36576" y="8218"/>
                  </a:cubicBezTo>
                  <a:cubicBezTo>
                    <a:pt x="36576" y="8218"/>
                    <a:pt x="36544" y="8234"/>
                    <a:pt x="36528" y="8234"/>
                  </a:cubicBezTo>
                  <a:cubicBezTo>
                    <a:pt x="36513" y="8218"/>
                    <a:pt x="36497" y="8203"/>
                    <a:pt x="36497" y="8187"/>
                  </a:cubicBezTo>
                  <a:cubicBezTo>
                    <a:pt x="36497" y="8187"/>
                    <a:pt x="36513" y="8155"/>
                    <a:pt x="36528" y="8155"/>
                  </a:cubicBezTo>
                  <a:close/>
                  <a:moveTo>
                    <a:pt x="1489" y="8092"/>
                  </a:moveTo>
                  <a:cubicBezTo>
                    <a:pt x="1599" y="8155"/>
                    <a:pt x="1520" y="8218"/>
                    <a:pt x="1584" y="8298"/>
                  </a:cubicBezTo>
                  <a:lnTo>
                    <a:pt x="1726" y="8361"/>
                  </a:lnTo>
                  <a:lnTo>
                    <a:pt x="1504" y="8393"/>
                  </a:lnTo>
                  <a:cubicBezTo>
                    <a:pt x="1378" y="8329"/>
                    <a:pt x="1504" y="8234"/>
                    <a:pt x="1267" y="8234"/>
                  </a:cubicBezTo>
                  <a:cubicBezTo>
                    <a:pt x="1362" y="8171"/>
                    <a:pt x="1425" y="8139"/>
                    <a:pt x="1489" y="8092"/>
                  </a:cubicBezTo>
                  <a:close/>
                  <a:moveTo>
                    <a:pt x="36940" y="8393"/>
                  </a:moveTo>
                  <a:lnTo>
                    <a:pt x="36940" y="8393"/>
                  </a:lnTo>
                  <a:cubicBezTo>
                    <a:pt x="36995" y="8476"/>
                    <a:pt x="37002" y="8486"/>
                    <a:pt x="36908" y="8519"/>
                  </a:cubicBezTo>
                  <a:lnTo>
                    <a:pt x="36908" y="8519"/>
                  </a:lnTo>
                  <a:cubicBezTo>
                    <a:pt x="36877" y="8487"/>
                    <a:pt x="36830" y="8424"/>
                    <a:pt x="36940" y="8393"/>
                  </a:cubicBezTo>
                  <a:close/>
                  <a:moveTo>
                    <a:pt x="36386" y="8472"/>
                  </a:moveTo>
                  <a:lnTo>
                    <a:pt x="36465" y="8488"/>
                  </a:lnTo>
                  <a:lnTo>
                    <a:pt x="36418" y="8519"/>
                  </a:lnTo>
                  <a:cubicBezTo>
                    <a:pt x="36402" y="8504"/>
                    <a:pt x="36370" y="8504"/>
                    <a:pt x="36338" y="8488"/>
                  </a:cubicBezTo>
                  <a:lnTo>
                    <a:pt x="36386" y="8472"/>
                  </a:lnTo>
                  <a:close/>
                  <a:moveTo>
                    <a:pt x="2122" y="8234"/>
                  </a:moveTo>
                  <a:cubicBezTo>
                    <a:pt x="2169" y="8234"/>
                    <a:pt x="2201" y="8250"/>
                    <a:pt x="2233" y="8282"/>
                  </a:cubicBezTo>
                  <a:cubicBezTo>
                    <a:pt x="2344" y="8345"/>
                    <a:pt x="2486" y="8393"/>
                    <a:pt x="2629" y="8424"/>
                  </a:cubicBezTo>
                  <a:cubicBezTo>
                    <a:pt x="2587" y="8452"/>
                    <a:pt x="2543" y="8458"/>
                    <a:pt x="2496" y="8458"/>
                  </a:cubicBezTo>
                  <a:cubicBezTo>
                    <a:pt x="2452" y="8458"/>
                    <a:pt x="2405" y="8453"/>
                    <a:pt x="2356" y="8453"/>
                  </a:cubicBezTo>
                  <a:cubicBezTo>
                    <a:pt x="2336" y="8453"/>
                    <a:pt x="2316" y="8453"/>
                    <a:pt x="2296" y="8456"/>
                  </a:cubicBezTo>
                  <a:lnTo>
                    <a:pt x="2185" y="8599"/>
                  </a:lnTo>
                  <a:lnTo>
                    <a:pt x="2169" y="8599"/>
                  </a:lnTo>
                  <a:cubicBezTo>
                    <a:pt x="2027" y="8535"/>
                    <a:pt x="2169" y="8440"/>
                    <a:pt x="2106" y="8361"/>
                  </a:cubicBezTo>
                  <a:lnTo>
                    <a:pt x="1979" y="8266"/>
                  </a:lnTo>
                  <a:cubicBezTo>
                    <a:pt x="2027" y="8250"/>
                    <a:pt x="2074" y="8250"/>
                    <a:pt x="2122" y="8234"/>
                  </a:cubicBezTo>
                  <a:close/>
                  <a:moveTo>
                    <a:pt x="36907" y="8519"/>
                  </a:moveTo>
                  <a:cubicBezTo>
                    <a:pt x="36894" y="8524"/>
                    <a:pt x="36879" y="8529"/>
                    <a:pt x="36861" y="8535"/>
                  </a:cubicBezTo>
                  <a:cubicBezTo>
                    <a:pt x="36845" y="8551"/>
                    <a:pt x="36813" y="8583"/>
                    <a:pt x="36798" y="8599"/>
                  </a:cubicBezTo>
                  <a:cubicBezTo>
                    <a:pt x="36703" y="8535"/>
                    <a:pt x="36797" y="8535"/>
                    <a:pt x="36907" y="8519"/>
                  </a:cubicBezTo>
                  <a:close/>
                  <a:moveTo>
                    <a:pt x="3246" y="8456"/>
                  </a:moveTo>
                  <a:lnTo>
                    <a:pt x="3246" y="8583"/>
                  </a:lnTo>
                  <a:cubicBezTo>
                    <a:pt x="3191" y="8606"/>
                    <a:pt x="3135" y="8610"/>
                    <a:pt x="3078" y="8610"/>
                  </a:cubicBezTo>
                  <a:cubicBezTo>
                    <a:pt x="3049" y="8610"/>
                    <a:pt x="3020" y="8609"/>
                    <a:pt x="2990" y="8609"/>
                  </a:cubicBezTo>
                  <a:cubicBezTo>
                    <a:pt x="2960" y="8609"/>
                    <a:pt x="2929" y="8610"/>
                    <a:pt x="2898" y="8614"/>
                  </a:cubicBezTo>
                  <a:lnTo>
                    <a:pt x="2866" y="8504"/>
                  </a:lnTo>
                  <a:cubicBezTo>
                    <a:pt x="2940" y="8461"/>
                    <a:pt x="3014" y="8461"/>
                    <a:pt x="3102" y="8461"/>
                  </a:cubicBezTo>
                  <a:lnTo>
                    <a:pt x="3102" y="8461"/>
                  </a:lnTo>
                  <a:cubicBezTo>
                    <a:pt x="3146" y="8461"/>
                    <a:pt x="3193" y="8461"/>
                    <a:pt x="3246" y="8456"/>
                  </a:cubicBezTo>
                  <a:close/>
                  <a:moveTo>
                    <a:pt x="2660" y="8741"/>
                  </a:moveTo>
                  <a:lnTo>
                    <a:pt x="2708" y="8773"/>
                  </a:lnTo>
                  <a:lnTo>
                    <a:pt x="2660" y="8820"/>
                  </a:lnTo>
                  <a:cubicBezTo>
                    <a:pt x="2660" y="8804"/>
                    <a:pt x="2629" y="8789"/>
                    <a:pt x="2629" y="8789"/>
                  </a:cubicBezTo>
                  <a:cubicBezTo>
                    <a:pt x="2644" y="8773"/>
                    <a:pt x="2644" y="8757"/>
                    <a:pt x="2660" y="8741"/>
                  </a:cubicBezTo>
                  <a:close/>
                  <a:moveTo>
                    <a:pt x="7632" y="8472"/>
                  </a:moveTo>
                  <a:cubicBezTo>
                    <a:pt x="7711" y="8567"/>
                    <a:pt x="7727" y="8694"/>
                    <a:pt x="7680" y="8820"/>
                  </a:cubicBezTo>
                  <a:cubicBezTo>
                    <a:pt x="7569" y="8757"/>
                    <a:pt x="7569" y="8757"/>
                    <a:pt x="7632" y="8472"/>
                  </a:cubicBezTo>
                  <a:close/>
                  <a:moveTo>
                    <a:pt x="3119" y="8709"/>
                  </a:moveTo>
                  <a:lnTo>
                    <a:pt x="3262" y="8789"/>
                  </a:lnTo>
                  <a:cubicBezTo>
                    <a:pt x="3199" y="8812"/>
                    <a:pt x="3127" y="8824"/>
                    <a:pt x="3054" y="8824"/>
                  </a:cubicBezTo>
                  <a:cubicBezTo>
                    <a:pt x="2981" y="8824"/>
                    <a:pt x="2906" y="8812"/>
                    <a:pt x="2834" y="8789"/>
                  </a:cubicBezTo>
                  <a:lnTo>
                    <a:pt x="2834" y="8773"/>
                  </a:lnTo>
                  <a:lnTo>
                    <a:pt x="3119" y="8709"/>
                  </a:lnTo>
                  <a:close/>
                  <a:moveTo>
                    <a:pt x="8202" y="8662"/>
                  </a:moveTo>
                  <a:cubicBezTo>
                    <a:pt x="8218" y="8773"/>
                    <a:pt x="8281" y="8836"/>
                    <a:pt x="8202" y="8884"/>
                  </a:cubicBezTo>
                  <a:cubicBezTo>
                    <a:pt x="8107" y="8852"/>
                    <a:pt x="8028" y="8820"/>
                    <a:pt x="7965" y="8789"/>
                  </a:cubicBezTo>
                  <a:cubicBezTo>
                    <a:pt x="7980" y="8757"/>
                    <a:pt x="7965" y="8725"/>
                    <a:pt x="7996" y="8709"/>
                  </a:cubicBezTo>
                  <a:cubicBezTo>
                    <a:pt x="8060" y="8694"/>
                    <a:pt x="8123" y="8678"/>
                    <a:pt x="8186" y="8662"/>
                  </a:cubicBezTo>
                  <a:close/>
                  <a:moveTo>
                    <a:pt x="1615" y="8519"/>
                  </a:moveTo>
                  <a:lnTo>
                    <a:pt x="1615" y="8535"/>
                  </a:lnTo>
                  <a:cubicBezTo>
                    <a:pt x="1742" y="8614"/>
                    <a:pt x="1647" y="8709"/>
                    <a:pt x="1726" y="8804"/>
                  </a:cubicBezTo>
                  <a:lnTo>
                    <a:pt x="1837" y="8884"/>
                  </a:lnTo>
                  <a:lnTo>
                    <a:pt x="1615" y="8899"/>
                  </a:lnTo>
                  <a:cubicBezTo>
                    <a:pt x="1520" y="8836"/>
                    <a:pt x="1568" y="8789"/>
                    <a:pt x="1568" y="8709"/>
                  </a:cubicBezTo>
                  <a:cubicBezTo>
                    <a:pt x="1568" y="8646"/>
                    <a:pt x="1520" y="8583"/>
                    <a:pt x="1615" y="8519"/>
                  </a:cubicBezTo>
                  <a:close/>
                  <a:moveTo>
                    <a:pt x="2407" y="8820"/>
                  </a:moveTo>
                  <a:lnTo>
                    <a:pt x="2454" y="8852"/>
                  </a:lnTo>
                  <a:lnTo>
                    <a:pt x="2407" y="8899"/>
                  </a:lnTo>
                  <a:cubicBezTo>
                    <a:pt x="2391" y="8884"/>
                    <a:pt x="2359" y="8868"/>
                    <a:pt x="2359" y="8868"/>
                  </a:cubicBezTo>
                  <a:cubicBezTo>
                    <a:pt x="2375" y="8852"/>
                    <a:pt x="2391" y="8836"/>
                    <a:pt x="2407" y="8820"/>
                  </a:cubicBezTo>
                  <a:close/>
                  <a:moveTo>
                    <a:pt x="3499" y="8820"/>
                  </a:moveTo>
                  <a:cubicBezTo>
                    <a:pt x="3610" y="8899"/>
                    <a:pt x="3610" y="8979"/>
                    <a:pt x="3499" y="9042"/>
                  </a:cubicBezTo>
                  <a:cubicBezTo>
                    <a:pt x="3389" y="8979"/>
                    <a:pt x="3389" y="8899"/>
                    <a:pt x="3499" y="8820"/>
                  </a:cubicBezTo>
                  <a:close/>
                  <a:moveTo>
                    <a:pt x="7775" y="9264"/>
                  </a:moveTo>
                  <a:lnTo>
                    <a:pt x="7806" y="9311"/>
                  </a:lnTo>
                  <a:lnTo>
                    <a:pt x="7775" y="9327"/>
                  </a:lnTo>
                  <a:cubicBezTo>
                    <a:pt x="7759" y="9311"/>
                    <a:pt x="7743" y="9295"/>
                    <a:pt x="7727" y="9279"/>
                  </a:cubicBezTo>
                  <a:cubicBezTo>
                    <a:pt x="7727" y="9279"/>
                    <a:pt x="7759" y="9264"/>
                    <a:pt x="7775" y="9264"/>
                  </a:cubicBezTo>
                  <a:close/>
                  <a:moveTo>
                    <a:pt x="34185" y="9628"/>
                  </a:moveTo>
                  <a:lnTo>
                    <a:pt x="34233" y="9675"/>
                  </a:lnTo>
                  <a:lnTo>
                    <a:pt x="34185" y="9691"/>
                  </a:lnTo>
                  <a:cubicBezTo>
                    <a:pt x="34169" y="9675"/>
                    <a:pt x="34153" y="9659"/>
                    <a:pt x="34138" y="9644"/>
                  </a:cubicBezTo>
                  <a:cubicBezTo>
                    <a:pt x="34138" y="9644"/>
                    <a:pt x="34169" y="9628"/>
                    <a:pt x="34185" y="9628"/>
                  </a:cubicBezTo>
                  <a:close/>
                  <a:moveTo>
                    <a:pt x="9374" y="9549"/>
                  </a:moveTo>
                  <a:lnTo>
                    <a:pt x="9421" y="9675"/>
                  </a:lnTo>
                  <a:lnTo>
                    <a:pt x="9152" y="9707"/>
                  </a:lnTo>
                  <a:lnTo>
                    <a:pt x="9152" y="9564"/>
                  </a:lnTo>
                  <a:lnTo>
                    <a:pt x="9374" y="9549"/>
                  </a:lnTo>
                  <a:close/>
                  <a:moveTo>
                    <a:pt x="8281" y="8994"/>
                  </a:moveTo>
                  <a:cubicBezTo>
                    <a:pt x="8392" y="9137"/>
                    <a:pt x="8566" y="9232"/>
                    <a:pt x="8756" y="9248"/>
                  </a:cubicBezTo>
                  <a:lnTo>
                    <a:pt x="8630" y="9327"/>
                  </a:lnTo>
                  <a:lnTo>
                    <a:pt x="8756" y="9390"/>
                  </a:lnTo>
                  <a:lnTo>
                    <a:pt x="8756" y="9723"/>
                  </a:lnTo>
                  <a:lnTo>
                    <a:pt x="8424" y="9723"/>
                  </a:lnTo>
                  <a:cubicBezTo>
                    <a:pt x="8329" y="9659"/>
                    <a:pt x="8392" y="9596"/>
                    <a:pt x="8360" y="9549"/>
                  </a:cubicBezTo>
                  <a:lnTo>
                    <a:pt x="8123" y="9406"/>
                  </a:lnTo>
                  <a:lnTo>
                    <a:pt x="8123" y="9010"/>
                  </a:lnTo>
                  <a:lnTo>
                    <a:pt x="8281" y="8994"/>
                  </a:lnTo>
                  <a:close/>
                  <a:moveTo>
                    <a:pt x="7743" y="9612"/>
                  </a:moveTo>
                  <a:cubicBezTo>
                    <a:pt x="7885" y="9659"/>
                    <a:pt x="8012" y="9707"/>
                    <a:pt x="7996" y="9818"/>
                  </a:cubicBezTo>
                  <a:lnTo>
                    <a:pt x="7996" y="9802"/>
                  </a:lnTo>
                  <a:lnTo>
                    <a:pt x="7632" y="9897"/>
                  </a:lnTo>
                  <a:cubicBezTo>
                    <a:pt x="7553" y="9818"/>
                    <a:pt x="7632" y="9739"/>
                    <a:pt x="7585" y="9659"/>
                  </a:cubicBezTo>
                  <a:lnTo>
                    <a:pt x="7743" y="9612"/>
                  </a:lnTo>
                  <a:close/>
                  <a:moveTo>
                    <a:pt x="9532" y="9913"/>
                  </a:moveTo>
                  <a:lnTo>
                    <a:pt x="9548" y="10055"/>
                  </a:lnTo>
                  <a:cubicBezTo>
                    <a:pt x="9580" y="10071"/>
                    <a:pt x="9627" y="10087"/>
                    <a:pt x="9659" y="10103"/>
                  </a:cubicBezTo>
                  <a:cubicBezTo>
                    <a:pt x="9627" y="10116"/>
                    <a:pt x="9606" y="10122"/>
                    <a:pt x="9591" y="10122"/>
                  </a:cubicBezTo>
                  <a:cubicBezTo>
                    <a:pt x="9553" y="10122"/>
                    <a:pt x="9555" y="10085"/>
                    <a:pt x="9532" y="10039"/>
                  </a:cubicBezTo>
                  <a:lnTo>
                    <a:pt x="9516" y="10039"/>
                  </a:lnTo>
                  <a:cubicBezTo>
                    <a:pt x="9471" y="10051"/>
                    <a:pt x="9427" y="10062"/>
                    <a:pt x="9382" y="10062"/>
                  </a:cubicBezTo>
                  <a:cubicBezTo>
                    <a:pt x="9363" y="10062"/>
                    <a:pt x="9345" y="10060"/>
                    <a:pt x="9326" y="10055"/>
                  </a:cubicBezTo>
                  <a:cubicBezTo>
                    <a:pt x="9310" y="10024"/>
                    <a:pt x="9295" y="9992"/>
                    <a:pt x="9263" y="9929"/>
                  </a:cubicBezTo>
                  <a:lnTo>
                    <a:pt x="9532" y="9913"/>
                  </a:lnTo>
                  <a:close/>
                  <a:moveTo>
                    <a:pt x="3341" y="9406"/>
                  </a:moveTo>
                  <a:lnTo>
                    <a:pt x="3420" y="9549"/>
                  </a:lnTo>
                  <a:lnTo>
                    <a:pt x="3658" y="9675"/>
                  </a:lnTo>
                  <a:lnTo>
                    <a:pt x="3658" y="9818"/>
                  </a:lnTo>
                  <a:lnTo>
                    <a:pt x="3484" y="9929"/>
                  </a:lnTo>
                  <a:lnTo>
                    <a:pt x="3658" y="10039"/>
                  </a:lnTo>
                  <a:lnTo>
                    <a:pt x="3278" y="10150"/>
                  </a:lnTo>
                  <a:lnTo>
                    <a:pt x="3278" y="9818"/>
                  </a:lnTo>
                  <a:lnTo>
                    <a:pt x="3151" y="9754"/>
                  </a:lnTo>
                  <a:lnTo>
                    <a:pt x="3151" y="9438"/>
                  </a:lnTo>
                  <a:lnTo>
                    <a:pt x="3341" y="9406"/>
                  </a:lnTo>
                  <a:close/>
                  <a:moveTo>
                    <a:pt x="2185" y="10055"/>
                  </a:moveTo>
                  <a:cubicBezTo>
                    <a:pt x="2201" y="10103"/>
                    <a:pt x="2201" y="10134"/>
                    <a:pt x="2217" y="10198"/>
                  </a:cubicBezTo>
                  <a:lnTo>
                    <a:pt x="1964" y="10214"/>
                  </a:lnTo>
                  <a:lnTo>
                    <a:pt x="1964" y="10071"/>
                  </a:lnTo>
                  <a:lnTo>
                    <a:pt x="2185" y="10055"/>
                  </a:lnTo>
                  <a:close/>
                  <a:moveTo>
                    <a:pt x="7917" y="10055"/>
                  </a:moveTo>
                  <a:cubicBezTo>
                    <a:pt x="7980" y="10087"/>
                    <a:pt x="8028" y="10103"/>
                    <a:pt x="8075" y="10134"/>
                  </a:cubicBezTo>
                  <a:cubicBezTo>
                    <a:pt x="8091" y="10150"/>
                    <a:pt x="8107" y="10166"/>
                    <a:pt x="8123" y="10182"/>
                  </a:cubicBezTo>
                  <a:cubicBezTo>
                    <a:pt x="8075" y="10198"/>
                    <a:pt x="8044" y="10214"/>
                    <a:pt x="8012" y="10214"/>
                  </a:cubicBezTo>
                  <a:lnTo>
                    <a:pt x="7870" y="10214"/>
                  </a:lnTo>
                  <a:cubicBezTo>
                    <a:pt x="7885" y="10150"/>
                    <a:pt x="7901" y="10103"/>
                    <a:pt x="7917" y="10055"/>
                  </a:cubicBezTo>
                  <a:close/>
                  <a:moveTo>
                    <a:pt x="37083" y="10214"/>
                  </a:moveTo>
                  <a:cubicBezTo>
                    <a:pt x="37083" y="10214"/>
                    <a:pt x="37114" y="10229"/>
                    <a:pt x="37114" y="10229"/>
                  </a:cubicBezTo>
                  <a:lnTo>
                    <a:pt x="37035" y="10261"/>
                  </a:lnTo>
                  <a:lnTo>
                    <a:pt x="36988" y="10229"/>
                  </a:lnTo>
                  <a:cubicBezTo>
                    <a:pt x="37019" y="10229"/>
                    <a:pt x="37051" y="10214"/>
                    <a:pt x="37083" y="10214"/>
                  </a:cubicBezTo>
                  <a:close/>
                  <a:moveTo>
                    <a:pt x="3040" y="10293"/>
                  </a:moveTo>
                  <a:cubicBezTo>
                    <a:pt x="3072" y="10293"/>
                    <a:pt x="3104" y="10293"/>
                    <a:pt x="3119" y="10309"/>
                  </a:cubicBezTo>
                  <a:lnTo>
                    <a:pt x="3072" y="10340"/>
                  </a:lnTo>
                  <a:lnTo>
                    <a:pt x="2993" y="10309"/>
                  </a:lnTo>
                  <a:cubicBezTo>
                    <a:pt x="3009" y="10293"/>
                    <a:pt x="3024" y="10293"/>
                    <a:pt x="3040" y="10293"/>
                  </a:cubicBezTo>
                  <a:close/>
                  <a:moveTo>
                    <a:pt x="8677" y="9865"/>
                  </a:moveTo>
                  <a:cubicBezTo>
                    <a:pt x="8693" y="9865"/>
                    <a:pt x="8756" y="9881"/>
                    <a:pt x="8756" y="9897"/>
                  </a:cubicBezTo>
                  <a:cubicBezTo>
                    <a:pt x="8820" y="10039"/>
                    <a:pt x="8930" y="10150"/>
                    <a:pt x="9089" y="10214"/>
                  </a:cubicBezTo>
                  <a:lnTo>
                    <a:pt x="9738" y="10214"/>
                  </a:lnTo>
                  <a:lnTo>
                    <a:pt x="9975" y="10356"/>
                  </a:lnTo>
                  <a:lnTo>
                    <a:pt x="10340" y="10388"/>
                  </a:lnTo>
                  <a:cubicBezTo>
                    <a:pt x="10308" y="10404"/>
                    <a:pt x="10292" y="10419"/>
                    <a:pt x="10276" y="10419"/>
                  </a:cubicBezTo>
                  <a:lnTo>
                    <a:pt x="9310" y="10419"/>
                  </a:lnTo>
                  <a:lnTo>
                    <a:pt x="9089" y="10245"/>
                  </a:lnTo>
                  <a:cubicBezTo>
                    <a:pt x="9041" y="10324"/>
                    <a:pt x="9010" y="10372"/>
                    <a:pt x="8994" y="10419"/>
                  </a:cubicBezTo>
                  <a:cubicBezTo>
                    <a:pt x="8841" y="10432"/>
                    <a:pt x="8688" y="10435"/>
                    <a:pt x="8535" y="10435"/>
                  </a:cubicBezTo>
                  <a:lnTo>
                    <a:pt x="8535" y="10435"/>
                  </a:lnTo>
                  <a:cubicBezTo>
                    <a:pt x="8535" y="10372"/>
                    <a:pt x="8582" y="10356"/>
                    <a:pt x="8614" y="10324"/>
                  </a:cubicBezTo>
                  <a:lnTo>
                    <a:pt x="8360" y="10245"/>
                  </a:lnTo>
                  <a:lnTo>
                    <a:pt x="8471" y="10198"/>
                  </a:lnTo>
                  <a:lnTo>
                    <a:pt x="8250" y="9960"/>
                  </a:lnTo>
                  <a:lnTo>
                    <a:pt x="8408" y="9865"/>
                  </a:lnTo>
                  <a:close/>
                  <a:moveTo>
                    <a:pt x="10830" y="10352"/>
                  </a:moveTo>
                  <a:cubicBezTo>
                    <a:pt x="10874" y="10352"/>
                    <a:pt x="10918" y="10364"/>
                    <a:pt x="10957" y="10388"/>
                  </a:cubicBezTo>
                  <a:cubicBezTo>
                    <a:pt x="10929" y="10423"/>
                    <a:pt x="10898" y="10436"/>
                    <a:pt x="10863" y="10436"/>
                  </a:cubicBezTo>
                  <a:cubicBezTo>
                    <a:pt x="10818" y="10436"/>
                    <a:pt x="10766" y="10414"/>
                    <a:pt x="10704" y="10388"/>
                  </a:cubicBezTo>
                  <a:cubicBezTo>
                    <a:pt x="10743" y="10364"/>
                    <a:pt x="10787" y="10352"/>
                    <a:pt x="10830" y="10352"/>
                  </a:cubicBezTo>
                  <a:close/>
                  <a:moveTo>
                    <a:pt x="3449" y="10429"/>
                  </a:moveTo>
                  <a:cubicBezTo>
                    <a:pt x="3509" y="10429"/>
                    <a:pt x="3569" y="10437"/>
                    <a:pt x="3626" y="10451"/>
                  </a:cubicBezTo>
                  <a:cubicBezTo>
                    <a:pt x="3591" y="10477"/>
                    <a:pt x="3576" y="10489"/>
                    <a:pt x="3513" y="10489"/>
                  </a:cubicBezTo>
                  <a:cubicBezTo>
                    <a:pt x="3462" y="10489"/>
                    <a:pt x="3380" y="10481"/>
                    <a:pt x="3230" y="10467"/>
                  </a:cubicBezTo>
                  <a:cubicBezTo>
                    <a:pt x="3300" y="10441"/>
                    <a:pt x="3375" y="10429"/>
                    <a:pt x="3449" y="10429"/>
                  </a:cubicBezTo>
                  <a:close/>
                  <a:moveTo>
                    <a:pt x="8436" y="10444"/>
                  </a:moveTo>
                  <a:lnTo>
                    <a:pt x="8436" y="10444"/>
                  </a:lnTo>
                  <a:cubicBezTo>
                    <a:pt x="8465" y="10470"/>
                    <a:pt x="8436" y="10484"/>
                    <a:pt x="8408" y="10499"/>
                  </a:cubicBezTo>
                  <a:cubicBezTo>
                    <a:pt x="8355" y="10456"/>
                    <a:pt x="8380" y="10449"/>
                    <a:pt x="8436" y="10444"/>
                  </a:cubicBezTo>
                  <a:close/>
                  <a:moveTo>
                    <a:pt x="36956" y="10356"/>
                  </a:moveTo>
                  <a:lnTo>
                    <a:pt x="37130" y="10372"/>
                  </a:lnTo>
                  <a:cubicBezTo>
                    <a:pt x="37098" y="10435"/>
                    <a:pt x="37003" y="10467"/>
                    <a:pt x="36940" y="10499"/>
                  </a:cubicBezTo>
                  <a:cubicBezTo>
                    <a:pt x="36845" y="10451"/>
                    <a:pt x="36845" y="10404"/>
                    <a:pt x="36940" y="10356"/>
                  </a:cubicBezTo>
                  <a:close/>
                  <a:moveTo>
                    <a:pt x="2264" y="10435"/>
                  </a:moveTo>
                  <a:cubicBezTo>
                    <a:pt x="2344" y="10499"/>
                    <a:pt x="2344" y="10499"/>
                    <a:pt x="2296" y="10641"/>
                  </a:cubicBezTo>
                  <a:cubicBezTo>
                    <a:pt x="2185" y="10625"/>
                    <a:pt x="2169" y="10562"/>
                    <a:pt x="2074" y="10546"/>
                  </a:cubicBezTo>
                  <a:lnTo>
                    <a:pt x="2264" y="10435"/>
                  </a:lnTo>
                  <a:close/>
                  <a:moveTo>
                    <a:pt x="10285" y="10583"/>
                  </a:moveTo>
                  <a:cubicBezTo>
                    <a:pt x="10319" y="10583"/>
                    <a:pt x="10327" y="10615"/>
                    <a:pt x="10335" y="10652"/>
                  </a:cubicBezTo>
                  <a:lnTo>
                    <a:pt x="10335" y="10652"/>
                  </a:lnTo>
                  <a:cubicBezTo>
                    <a:pt x="10331" y="10649"/>
                    <a:pt x="10328" y="10645"/>
                    <a:pt x="10324" y="10641"/>
                  </a:cubicBezTo>
                  <a:cubicBezTo>
                    <a:pt x="10292" y="10641"/>
                    <a:pt x="10245" y="10625"/>
                    <a:pt x="10213" y="10609"/>
                  </a:cubicBezTo>
                  <a:cubicBezTo>
                    <a:pt x="10245" y="10591"/>
                    <a:pt x="10268" y="10583"/>
                    <a:pt x="10285" y="10583"/>
                  </a:cubicBezTo>
                  <a:close/>
                  <a:moveTo>
                    <a:pt x="10485" y="10651"/>
                  </a:moveTo>
                  <a:cubicBezTo>
                    <a:pt x="10526" y="10651"/>
                    <a:pt x="10564" y="10660"/>
                    <a:pt x="10593" y="10689"/>
                  </a:cubicBezTo>
                  <a:cubicBezTo>
                    <a:pt x="10519" y="10701"/>
                    <a:pt x="10474" y="10708"/>
                    <a:pt x="10442" y="10708"/>
                  </a:cubicBezTo>
                  <a:cubicBezTo>
                    <a:pt x="10403" y="10708"/>
                    <a:pt x="10383" y="10697"/>
                    <a:pt x="10353" y="10670"/>
                  </a:cubicBezTo>
                  <a:lnTo>
                    <a:pt x="10353" y="10670"/>
                  </a:lnTo>
                  <a:cubicBezTo>
                    <a:pt x="10394" y="10661"/>
                    <a:pt x="10441" y="10651"/>
                    <a:pt x="10485" y="10651"/>
                  </a:cubicBezTo>
                  <a:close/>
                  <a:moveTo>
                    <a:pt x="36798" y="10704"/>
                  </a:moveTo>
                  <a:cubicBezTo>
                    <a:pt x="36813" y="10720"/>
                    <a:pt x="36829" y="10720"/>
                    <a:pt x="36845" y="10736"/>
                  </a:cubicBezTo>
                  <a:lnTo>
                    <a:pt x="36798" y="10784"/>
                  </a:lnTo>
                  <a:cubicBezTo>
                    <a:pt x="36782" y="10768"/>
                    <a:pt x="36750" y="10752"/>
                    <a:pt x="36750" y="10752"/>
                  </a:cubicBezTo>
                  <a:cubicBezTo>
                    <a:pt x="36766" y="10736"/>
                    <a:pt x="36782" y="10720"/>
                    <a:pt x="36798" y="10704"/>
                  </a:cubicBezTo>
                  <a:close/>
                  <a:moveTo>
                    <a:pt x="3752" y="10656"/>
                  </a:moveTo>
                  <a:cubicBezTo>
                    <a:pt x="3795" y="10656"/>
                    <a:pt x="3792" y="10700"/>
                    <a:pt x="3816" y="10736"/>
                  </a:cubicBezTo>
                  <a:cubicBezTo>
                    <a:pt x="3927" y="10768"/>
                    <a:pt x="3927" y="10768"/>
                    <a:pt x="3879" y="10863"/>
                  </a:cubicBezTo>
                  <a:cubicBezTo>
                    <a:pt x="3737" y="10831"/>
                    <a:pt x="3832" y="10768"/>
                    <a:pt x="3800" y="10720"/>
                  </a:cubicBezTo>
                  <a:cubicBezTo>
                    <a:pt x="3753" y="10704"/>
                    <a:pt x="3721" y="10689"/>
                    <a:pt x="3689" y="10673"/>
                  </a:cubicBezTo>
                  <a:cubicBezTo>
                    <a:pt x="3717" y="10661"/>
                    <a:pt x="3737" y="10656"/>
                    <a:pt x="3752" y="10656"/>
                  </a:cubicBezTo>
                  <a:close/>
                  <a:moveTo>
                    <a:pt x="9089" y="11005"/>
                  </a:moveTo>
                  <a:cubicBezTo>
                    <a:pt x="9105" y="11005"/>
                    <a:pt x="9120" y="11037"/>
                    <a:pt x="9136" y="11037"/>
                  </a:cubicBezTo>
                  <a:cubicBezTo>
                    <a:pt x="9105" y="11037"/>
                    <a:pt x="9073" y="11053"/>
                    <a:pt x="9041" y="11053"/>
                  </a:cubicBezTo>
                  <a:cubicBezTo>
                    <a:pt x="9041" y="11053"/>
                    <a:pt x="9010" y="11037"/>
                    <a:pt x="8994" y="11037"/>
                  </a:cubicBezTo>
                  <a:cubicBezTo>
                    <a:pt x="9025" y="11021"/>
                    <a:pt x="9057" y="11021"/>
                    <a:pt x="9089" y="11005"/>
                  </a:cubicBezTo>
                  <a:close/>
                  <a:moveTo>
                    <a:pt x="36924" y="11005"/>
                  </a:moveTo>
                  <a:lnTo>
                    <a:pt x="36956" y="11053"/>
                  </a:lnTo>
                  <a:lnTo>
                    <a:pt x="36924" y="11069"/>
                  </a:lnTo>
                  <a:cubicBezTo>
                    <a:pt x="36908" y="11053"/>
                    <a:pt x="36893" y="11037"/>
                    <a:pt x="36877" y="11021"/>
                  </a:cubicBezTo>
                  <a:cubicBezTo>
                    <a:pt x="36877" y="11021"/>
                    <a:pt x="36908" y="11005"/>
                    <a:pt x="36924" y="11005"/>
                  </a:cubicBezTo>
                  <a:close/>
                  <a:moveTo>
                    <a:pt x="2423" y="10942"/>
                  </a:moveTo>
                  <a:lnTo>
                    <a:pt x="2423" y="10942"/>
                  </a:lnTo>
                  <a:cubicBezTo>
                    <a:pt x="2549" y="10974"/>
                    <a:pt x="2470" y="11037"/>
                    <a:pt x="2486" y="11084"/>
                  </a:cubicBezTo>
                  <a:cubicBezTo>
                    <a:pt x="2549" y="11084"/>
                    <a:pt x="2613" y="11084"/>
                    <a:pt x="2597" y="11132"/>
                  </a:cubicBezTo>
                  <a:cubicBezTo>
                    <a:pt x="2597" y="11148"/>
                    <a:pt x="2534" y="11148"/>
                    <a:pt x="2486" y="11164"/>
                  </a:cubicBezTo>
                  <a:lnTo>
                    <a:pt x="2486" y="11227"/>
                  </a:lnTo>
                  <a:cubicBezTo>
                    <a:pt x="2423" y="11227"/>
                    <a:pt x="2375" y="11227"/>
                    <a:pt x="2391" y="11179"/>
                  </a:cubicBezTo>
                  <a:cubicBezTo>
                    <a:pt x="2391" y="11164"/>
                    <a:pt x="2454" y="11164"/>
                    <a:pt x="2486" y="11164"/>
                  </a:cubicBezTo>
                  <a:lnTo>
                    <a:pt x="2486" y="11084"/>
                  </a:lnTo>
                  <a:cubicBezTo>
                    <a:pt x="2359" y="11037"/>
                    <a:pt x="2359" y="11037"/>
                    <a:pt x="2423" y="10942"/>
                  </a:cubicBezTo>
                  <a:close/>
                  <a:moveTo>
                    <a:pt x="2486" y="11227"/>
                  </a:moveTo>
                  <a:lnTo>
                    <a:pt x="2486" y="11227"/>
                  </a:lnTo>
                  <a:cubicBezTo>
                    <a:pt x="2629" y="11274"/>
                    <a:pt x="2629" y="11274"/>
                    <a:pt x="2565" y="11369"/>
                  </a:cubicBezTo>
                  <a:cubicBezTo>
                    <a:pt x="2423" y="11338"/>
                    <a:pt x="2518" y="11274"/>
                    <a:pt x="2486" y="11227"/>
                  </a:cubicBezTo>
                  <a:close/>
                  <a:moveTo>
                    <a:pt x="36798" y="11813"/>
                  </a:moveTo>
                  <a:cubicBezTo>
                    <a:pt x="36893" y="11860"/>
                    <a:pt x="36893" y="11908"/>
                    <a:pt x="36798" y="11955"/>
                  </a:cubicBezTo>
                  <a:cubicBezTo>
                    <a:pt x="36703" y="11908"/>
                    <a:pt x="36703" y="11860"/>
                    <a:pt x="36798" y="11813"/>
                  </a:cubicBezTo>
                  <a:close/>
                  <a:moveTo>
                    <a:pt x="4117" y="12034"/>
                  </a:moveTo>
                  <a:cubicBezTo>
                    <a:pt x="4133" y="12034"/>
                    <a:pt x="4149" y="12050"/>
                    <a:pt x="4164" y="12050"/>
                  </a:cubicBezTo>
                  <a:cubicBezTo>
                    <a:pt x="4133" y="12066"/>
                    <a:pt x="4101" y="12066"/>
                    <a:pt x="4069" y="12082"/>
                  </a:cubicBezTo>
                  <a:cubicBezTo>
                    <a:pt x="4069" y="12082"/>
                    <a:pt x="4054" y="12050"/>
                    <a:pt x="4038" y="12050"/>
                  </a:cubicBezTo>
                  <a:cubicBezTo>
                    <a:pt x="4069" y="12050"/>
                    <a:pt x="4085" y="12034"/>
                    <a:pt x="4117" y="12034"/>
                  </a:cubicBezTo>
                  <a:close/>
                  <a:moveTo>
                    <a:pt x="3943" y="12256"/>
                  </a:moveTo>
                  <a:lnTo>
                    <a:pt x="4307" y="12351"/>
                  </a:lnTo>
                  <a:lnTo>
                    <a:pt x="4307" y="12430"/>
                  </a:lnTo>
                  <a:cubicBezTo>
                    <a:pt x="4256" y="12456"/>
                    <a:pt x="4223" y="12471"/>
                    <a:pt x="4186" y="12471"/>
                  </a:cubicBezTo>
                  <a:cubicBezTo>
                    <a:pt x="4130" y="12471"/>
                    <a:pt x="4063" y="12437"/>
                    <a:pt x="3911" y="12351"/>
                  </a:cubicBezTo>
                  <a:lnTo>
                    <a:pt x="3895" y="12351"/>
                  </a:lnTo>
                  <a:lnTo>
                    <a:pt x="3943" y="12256"/>
                  </a:lnTo>
                  <a:close/>
                  <a:moveTo>
                    <a:pt x="6080" y="12541"/>
                  </a:moveTo>
                  <a:cubicBezTo>
                    <a:pt x="6239" y="12589"/>
                    <a:pt x="6096" y="12668"/>
                    <a:pt x="6175" y="12731"/>
                  </a:cubicBezTo>
                  <a:cubicBezTo>
                    <a:pt x="6125" y="12741"/>
                    <a:pt x="6088" y="12770"/>
                    <a:pt x="6059" y="12770"/>
                  </a:cubicBezTo>
                  <a:cubicBezTo>
                    <a:pt x="6042" y="12770"/>
                    <a:pt x="6029" y="12760"/>
                    <a:pt x="6017" y="12731"/>
                  </a:cubicBezTo>
                  <a:cubicBezTo>
                    <a:pt x="6006" y="12709"/>
                    <a:pt x="5971" y="12686"/>
                    <a:pt x="5957" y="12686"/>
                  </a:cubicBezTo>
                  <a:cubicBezTo>
                    <a:pt x="5956" y="12686"/>
                    <a:pt x="5955" y="12686"/>
                    <a:pt x="5954" y="12687"/>
                  </a:cubicBezTo>
                  <a:lnTo>
                    <a:pt x="5954" y="12687"/>
                  </a:lnTo>
                  <a:cubicBezTo>
                    <a:pt x="5959" y="12601"/>
                    <a:pt x="6020" y="12571"/>
                    <a:pt x="6080" y="12541"/>
                  </a:cubicBezTo>
                  <a:close/>
                  <a:moveTo>
                    <a:pt x="6318" y="12779"/>
                  </a:moveTo>
                  <a:lnTo>
                    <a:pt x="6318" y="12779"/>
                  </a:lnTo>
                  <a:cubicBezTo>
                    <a:pt x="6429" y="12810"/>
                    <a:pt x="6429" y="12858"/>
                    <a:pt x="6365" y="12905"/>
                  </a:cubicBezTo>
                  <a:cubicBezTo>
                    <a:pt x="6191" y="12874"/>
                    <a:pt x="6350" y="12810"/>
                    <a:pt x="6318" y="12779"/>
                  </a:cubicBezTo>
                  <a:close/>
                  <a:moveTo>
                    <a:pt x="30179" y="1"/>
                  </a:moveTo>
                  <a:lnTo>
                    <a:pt x="30005" y="96"/>
                  </a:lnTo>
                  <a:lnTo>
                    <a:pt x="28881" y="96"/>
                  </a:lnTo>
                  <a:lnTo>
                    <a:pt x="28437" y="223"/>
                  </a:lnTo>
                  <a:lnTo>
                    <a:pt x="28327" y="159"/>
                  </a:lnTo>
                  <a:lnTo>
                    <a:pt x="27883" y="159"/>
                  </a:lnTo>
                  <a:cubicBezTo>
                    <a:pt x="27836" y="159"/>
                    <a:pt x="27804" y="175"/>
                    <a:pt x="27757" y="175"/>
                  </a:cubicBezTo>
                  <a:lnTo>
                    <a:pt x="27677" y="238"/>
                  </a:lnTo>
                  <a:cubicBezTo>
                    <a:pt x="27660" y="241"/>
                    <a:pt x="27643" y="242"/>
                    <a:pt x="27626" y="242"/>
                  </a:cubicBezTo>
                  <a:cubicBezTo>
                    <a:pt x="27572" y="242"/>
                    <a:pt x="27518" y="232"/>
                    <a:pt x="27467" y="232"/>
                  </a:cubicBezTo>
                  <a:cubicBezTo>
                    <a:pt x="27430" y="232"/>
                    <a:pt x="27395" y="237"/>
                    <a:pt x="27361" y="254"/>
                  </a:cubicBezTo>
                  <a:lnTo>
                    <a:pt x="27297" y="381"/>
                  </a:lnTo>
                  <a:cubicBezTo>
                    <a:pt x="27271" y="386"/>
                    <a:pt x="27249" y="388"/>
                    <a:pt x="27228" y="388"/>
                  </a:cubicBezTo>
                  <a:cubicBezTo>
                    <a:pt x="27123" y="388"/>
                    <a:pt x="27079" y="331"/>
                    <a:pt x="27012" y="318"/>
                  </a:cubicBezTo>
                  <a:lnTo>
                    <a:pt x="26870" y="381"/>
                  </a:lnTo>
                  <a:lnTo>
                    <a:pt x="26759" y="318"/>
                  </a:lnTo>
                  <a:lnTo>
                    <a:pt x="26474" y="318"/>
                  </a:lnTo>
                  <a:lnTo>
                    <a:pt x="26363" y="476"/>
                  </a:lnTo>
                  <a:lnTo>
                    <a:pt x="26142" y="302"/>
                  </a:lnTo>
                  <a:lnTo>
                    <a:pt x="25841" y="302"/>
                  </a:lnTo>
                  <a:lnTo>
                    <a:pt x="25698" y="381"/>
                  </a:lnTo>
                  <a:lnTo>
                    <a:pt x="25429" y="381"/>
                  </a:lnTo>
                  <a:cubicBezTo>
                    <a:pt x="25375" y="327"/>
                    <a:pt x="25306" y="302"/>
                    <a:pt x="25238" y="302"/>
                  </a:cubicBezTo>
                  <a:cubicBezTo>
                    <a:pt x="25206" y="302"/>
                    <a:pt x="25174" y="308"/>
                    <a:pt x="25144" y="318"/>
                  </a:cubicBezTo>
                  <a:lnTo>
                    <a:pt x="25097" y="428"/>
                  </a:lnTo>
                  <a:lnTo>
                    <a:pt x="24796" y="587"/>
                  </a:lnTo>
                  <a:cubicBezTo>
                    <a:pt x="24701" y="523"/>
                    <a:pt x="24685" y="397"/>
                    <a:pt x="24416" y="381"/>
                  </a:cubicBezTo>
                  <a:lnTo>
                    <a:pt x="24115" y="523"/>
                  </a:lnTo>
                  <a:lnTo>
                    <a:pt x="23862" y="523"/>
                  </a:lnTo>
                  <a:cubicBezTo>
                    <a:pt x="23830" y="476"/>
                    <a:pt x="23798" y="428"/>
                    <a:pt x="23751" y="365"/>
                  </a:cubicBezTo>
                  <a:lnTo>
                    <a:pt x="23513" y="539"/>
                  </a:lnTo>
                  <a:lnTo>
                    <a:pt x="23371" y="476"/>
                  </a:lnTo>
                  <a:lnTo>
                    <a:pt x="22627" y="682"/>
                  </a:lnTo>
                  <a:lnTo>
                    <a:pt x="22326" y="523"/>
                  </a:lnTo>
                  <a:lnTo>
                    <a:pt x="22167" y="603"/>
                  </a:lnTo>
                  <a:lnTo>
                    <a:pt x="21265" y="603"/>
                  </a:lnTo>
                  <a:lnTo>
                    <a:pt x="21154" y="666"/>
                  </a:lnTo>
                  <a:cubicBezTo>
                    <a:pt x="21011" y="650"/>
                    <a:pt x="20980" y="555"/>
                    <a:pt x="20837" y="539"/>
                  </a:cubicBezTo>
                  <a:lnTo>
                    <a:pt x="20616" y="682"/>
                  </a:lnTo>
                  <a:lnTo>
                    <a:pt x="20473" y="603"/>
                  </a:lnTo>
                  <a:lnTo>
                    <a:pt x="20236" y="603"/>
                  </a:lnTo>
                  <a:lnTo>
                    <a:pt x="20030" y="523"/>
                  </a:lnTo>
                  <a:lnTo>
                    <a:pt x="19808" y="587"/>
                  </a:lnTo>
                  <a:lnTo>
                    <a:pt x="19713" y="539"/>
                  </a:lnTo>
                  <a:lnTo>
                    <a:pt x="19301" y="666"/>
                  </a:lnTo>
                  <a:lnTo>
                    <a:pt x="19032" y="539"/>
                  </a:lnTo>
                  <a:lnTo>
                    <a:pt x="18668" y="745"/>
                  </a:lnTo>
                  <a:lnTo>
                    <a:pt x="18241" y="761"/>
                  </a:lnTo>
                  <a:lnTo>
                    <a:pt x="18130" y="824"/>
                  </a:lnTo>
                  <a:cubicBezTo>
                    <a:pt x="18082" y="793"/>
                    <a:pt x="18035" y="777"/>
                    <a:pt x="17987" y="745"/>
                  </a:cubicBezTo>
                  <a:lnTo>
                    <a:pt x="17734" y="745"/>
                  </a:lnTo>
                  <a:lnTo>
                    <a:pt x="17591" y="824"/>
                  </a:lnTo>
                  <a:lnTo>
                    <a:pt x="17338" y="824"/>
                  </a:lnTo>
                  <a:lnTo>
                    <a:pt x="17211" y="888"/>
                  </a:lnTo>
                  <a:lnTo>
                    <a:pt x="17069" y="824"/>
                  </a:lnTo>
                  <a:lnTo>
                    <a:pt x="16942" y="903"/>
                  </a:lnTo>
                  <a:lnTo>
                    <a:pt x="15755" y="903"/>
                  </a:lnTo>
                  <a:lnTo>
                    <a:pt x="15644" y="967"/>
                  </a:lnTo>
                  <a:lnTo>
                    <a:pt x="15501" y="888"/>
                  </a:lnTo>
                  <a:lnTo>
                    <a:pt x="15169" y="888"/>
                  </a:lnTo>
                  <a:cubicBezTo>
                    <a:pt x="15169" y="919"/>
                    <a:pt x="15153" y="935"/>
                    <a:pt x="15121" y="967"/>
                  </a:cubicBezTo>
                  <a:lnTo>
                    <a:pt x="14330" y="967"/>
                  </a:lnTo>
                  <a:lnTo>
                    <a:pt x="14171" y="1030"/>
                  </a:lnTo>
                  <a:lnTo>
                    <a:pt x="14061" y="967"/>
                  </a:lnTo>
                  <a:lnTo>
                    <a:pt x="13918" y="1046"/>
                  </a:lnTo>
                  <a:lnTo>
                    <a:pt x="12493" y="1046"/>
                  </a:lnTo>
                  <a:lnTo>
                    <a:pt x="12350" y="1109"/>
                  </a:lnTo>
                  <a:lnTo>
                    <a:pt x="11733" y="1109"/>
                  </a:lnTo>
                  <a:lnTo>
                    <a:pt x="11590" y="1046"/>
                  </a:lnTo>
                  <a:lnTo>
                    <a:pt x="11495" y="1173"/>
                  </a:lnTo>
                  <a:lnTo>
                    <a:pt x="11226" y="1188"/>
                  </a:lnTo>
                  <a:cubicBezTo>
                    <a:pt x="11093" y="1218"/>
                    <a:pt x="11209" y="1317"/>
                    <a:pt x="11070" y="1317"/>
                  </a:cubicBezTo>
                  <a:cubicBezTo>
                    <a:pt x="11060" y="1317"/>
                    <a:pt x="11049" y="1316"/>
                    <a:pt x="11036" y="1315"/>
                  </a:cubicBezTo>
                  <a:cubicBezTo>
                    <a:pt x="11020" y="1252"/>
                    <a:pt x="11005" y="1188"/>
                    <a:pt x="10973" y="1109"/>
                  </a:cubicBezTo>
                  <a:lnTo>
                    <a:pt x="10815" y="1188"/>
                  </a:lnTo>
                  <a:lnTo>
                    <a:pt x="10561" y="1188"/>
                  </a:lnTo>
                  <a:lnTo>
                    <a:pt x="10419" y="1109"/>
                  </a:lnTo>
                  <a:lnTo>
                    <a:pt x="10276" y="1109"/>
                  </a:lnTo>
                  <a:lnTo>
                    <a:pt x="10165" y="1236"/>
                  </a:lnTo>
                  <a:lnTo>
                    <a:pt x="9975" y="1173"/>
                  </a:lnTo>
                  <a:cubicBezTo>
                    <a:pt x="9853" y="1186"/>
                    <a:pt x="9812" y="1258"/>
                    <a:pt x="9703" y="1258"/>
                  </a:cubicBezTo>
                  <a:cubicBezTo>
                    <a:pt x="9685" y="1258"/>
                    <a:pt x="9665" y="1256"/>
                    <a:pt x="9643" y="1252"/>
                  </a:cubicBezTo>
                  <a:lnTo>
                    <a:pt x="9374" y="1109"/>
                  </a:lnTo>
                  <a:lnTo>
                    <a:pt x="9231" y="1188"/>
                  </a:lnTo>
                  <a:lnTo>
                    <a:pt x="8614" y="1188"/>
                  </a:lnTo>
                  <a:lnTo>
                    <a:pt x="8408" y="1268"/>
                  </a:lnTo>
                  <a:lnTo>
                    <a:pt x="8186" y="1188"/>
                  </a:lnTo>
                  <a:lnTo>
                    <a:pt x="8075" y="1252"/>
                  </a:lnTo>
                  <a:lnTo>
                    <a:pt x="7822" y="1252"/>
                  </a:lnTo>
                  <a:cubicBezTo>
                    <a:pt x="7756" y="1238"/>
                    <a:pt x="7723" y="1181"/>
                    <a:pt x="7631" y="1181"/>
                  </a:cubicBezTo>
                  <a:cubicBezTo>
                    <a:pt x="7612" y="1181"/>
                    <a:pt x="7592" y="1183"/>
                    <a:pt x="7569" y="1188"/>
                  </a:cubicBezTo>
                  <a:cubicBezTo>
                    <a:pt x="7410" y="1220"/>
                    <a:pt x="7395" y="1331"/>
                    <a:pt x="7205" y="1331"/>
                  </a:cubicBezTo>
                  <a:lnTo>
                    <a:pt x="6951" y="1252"/>
                  </a:lnTo>
                  <a:lnTo>
                    <a:pt x="6745" y="1315"/>
                  </a:lnTo>
                  <a:lnTo>
                    <a:pt x="6350" y="1315"/>
                  </a:lnTo>
                  <a:lnTo>
                    <a:pt x="6239" y="1252"/>
                  </a:lnTo>
                  <a:lnTo>
                    <a:pt x="5970" y="1394"/>
                  </a:lnTo>
                  <a:lnTo>
                    <a:pt x="5843" y="1331"/>
                  </a:lnTo>
                  <a:lnTo>
                    <a:pt x="5685" y="1410"/>
                  </a:lnTo>
                  <a:lnTo>
                    <a:pt x="5305" y="1410"/>
                  </a:lnTo>
                  <a:cubicBezTo>
                    <a:pt x="5289" y="1426"/>
                    <a:pt x="5273" y="1442"/>
                    <a:pt x="5257" y="1458"/>
                  </a:cubicBezTo>
                  <a:cubicBezTo>
                    <a:pt x="5235" y="1464"/>
                    <a:pt x="5217" y="1466"/>
                    <a:pt x="5202" y="1466"/>
                  </a:cubicBezTo>
                  <a:cubicBezTo>
                    <a:pt x="5138" y="1466"/>
                    <a:pt x="5115" y="1423"/>
                    <a:pt x="5051" y="1410"/>
                  </a:cubicBezTo>
                  <a:lnTo>
                    <a:pt x="4924" y="1473"/>
                  </a:lnTo>
                  <a:lnTo>
                    <a:pt x="4782" y="1410"/>
                  </a:lnTo>
                  <a:lnTo>
                    <a:pt x="4687" y="1458"/>
                  </a:lnTo>
                  <a:lnTo>
                    <a:pt x="4418" y="1378"/>
                  </a:lnTo>
                  <a:lnTo>
                    <a:pt x="4275" y="1553"/>
                  </a:lnTo>
                  <a:lnTo>
                    <a:pt x="4149" y="1553"/>
                  </a:lnTo>
                  <a:lnTo>
                    <a:pt x="4006" y="1473"/>
                  </a:lnTo>
                  <a:cubicBezTo>
                    <a:pt x="3989" y="1476"/>
                    <a:pt x="3972" y="1477"/>
                    <a:pt x="3955" y="1477"/>
                  </a:cubicBezTo>
                  <a:cubicBezTo>
                    <a:pt x="3901" y="1477"/>
                    <a:pt x="3849" y="1467"/>
                    <a:pt x="3804" y="1467"/>
                  </a:cubicBezTo>
                  <a:cubicBezTo>
                    <a:pt x="3772" y="1467"/>
                    <a:pt x="3744" y="1472"/>
                    <a:pt x="3721" y="1489"/>
                  </a:cubicBezTo>
                  <a:lnTo>
                    <a:pt x="3626" y="1632"/>
                  </a:lnTo>
                  <a:lnTo>
                    <a:pt x="3341" y="1553"/>
                  </a:lnTo>
                  <a:cubicBezTo>
                    <a:pt x="3309" y="1600"/>
                    <a:pt x="3278" y="1648"/>
                    <a:pt x="3230" y="1711"/>
                  </a:cubicBezTo>
                  <a:lnTo>
                    <a:pt x="2993" y="1537"/>
                  </a:lnTo>
                  <a:lnTo>
                    <a:pt x="2771" y="1648"/>
                  </a:lnTo>
                  <a:lnTo>
                    <a:pt x="2898" y="1727"/>
                  </a:lnTo>
                  <a:lnTo>
                    <a:pt x="2787" y="1806"/>
                  </a:lnTo>
                  <a:lnTo>
                    <a:pt x="2898" y="1901"/>
                  </a:lnTo>
                  <a:cubicBezTo>
                    <a:pt x="2882" y="1980"/>
                    <a:pt x="2787" y="1980"/>
                    <a:pt x="2708" y="1980"/>
                  </a:cubicBezTo>
                  <a:lnTo>
                    <a:pt x="2423" y="2123"/>
                  </a:lnTo>
                  <a:cubicBezTo>
                    <a:pt x="2359" y="2123"/>
                    <a:pt x="2296" y="2133"/>
                    <a:pt x="2239" y="2133"/>
                  </a:cubicBezTo>
                  <a:cubicBezTo>
                    <a:pt x="2196" y="2133"/>
                    <a:pt x="2156" y="2127"/>
                    <a:pt x="2122" y="2107"/>
                  </a:cubicBezTo>
                  <a:cubicBezTo>
                    <a:pt x="2106" y="2028"/>
                    <a:pt x="2106" y="1933"/>
                    <a:pt x="2090" y="1822"/>
                  </a:cubicBezTo>
                  <a:cubicBezTo>
                    <a:pt x="2043" y="1835"/>
                    <a:pt x="1997" y="1838"/>
                    <a:pt x="1950" y="1838"/>
                  </a:cubicBezTo>
                  <a:cubicBezTo>
                    <a:pt x="1889" y="1838"/>
                    <a:pt x="1829" y="1832"/>
                    <a:pt x="1770" y="1832"/>
                  </a:cubicBezTo>
                  <a:cubicBezTo>
                    <a:pt x="1706" y="1832"/>
                    <a:pt x="1644" y="1839"/>
                    <a:pt x="1584" y="1869"/>
                  </a:cubicBezTo>
                  <a:cubicBezTo>
                    <a:pt x="1568" y="1948"/>
                    <a:pt x="1631" y="2043"/>
                    <a:pt x="1552" y="2123"/>
                  </a:cubicBezTo>
                  <a:lnTo>
                    <a:pt x="1235" y="2186"/>
                  </a:lnTo>
                  <a:lnTo>
                    <a:pt x="1077" y="2091"/>
                  </a:lnTo>
                  <a:cubicBezTo>
                    <a:pt x="1014" y="1996"/>
                    <a:pt x="1346" y="1933"/>
                    <a:pt x="1124" y="1838"/>
                  </a:cubicBezTo>
                  <a:lnTo>
                    <a:pt x="1124" y="1838"/>
                  </a:lnTo>
                  <a:lnTo>
                    <a:pt x="934" y="1948"/>
                  </a:lnTo>
                  <a:lnTo>
                    <a:pt x="934" y="2170"/>
                  </a:lnTo>
                  <a:lnTo>
                    <a:pt x="808" y="2233"/>
                  </a:lnTo>
                  <a:lnTo>
                    <a:pt x="934" y="2313"/>
                  </a:lnTo>
                  <a:cubicBezTo>
                    <a:pt x="919" y="2376"/>
                    <a:pt x="982" y="2439"/>
                    <a:pt x="871" y="2487"/>
                  </a:cubicBezTo>
                  <a:cubicBezTo>
                    <a:pt x="839" y="2455"/>
                    <a:pt x="792" y="2439"/>
                    <a:pt x="729" y="2423"/>
                  </a:cubicBezTo>
                  <a:cubicBezTo>
                    <a:pt x="681" y="2423"/>
                    <a:pt x="618" y="2423"/>
                    <a:pt x="554" y="2439"/>
                  </a:cubicBezTo>
                  <a:lnTo>
                    <a:pt x="554" y="2598"/>
                  </a:lnTo>
                  <a:lnTo>
                    <a:pt x="681" y="2693"/>
                  </a:lnTo>
                  <a:cubicBezTo>
                    <a:pt x="649" y="2756"/>
                    <a:pt x="744" y="2819"/>
                    <a:pt x="586" y="2851"/>
                  </a:cubicBezTo>
                  <a:lnTo>
                    <a:pt x="364" y="2724"/>
                  </a:lnTo>
                  <a:cubicBezTo>
                    <a:pt x="301" y="2724"/>
                    <a:pt x="227" y="2704"/>
                    <a:pt x="161" y="2704"/>
                  </a:cubicBezTo>
                  <a:cubicBezTo>
                    <a:pt x="111" y="2704"/>
                    <a:pt x="66" y="2715"/>
                    <a:pt x="32" y="2756"/>
                  </a:cubicBezTo>
                  <a:lnTo>
                    <a:pt x="174" y="2867"/>
                  </a:lnTo>
                  <a:lnTo>
                    <a:pt x="0" y="3009"/>
                  </a:lnTo>
                  <a:lnTo>
                    <a:pt x="143" y="3120"/>
                  </a:lnTo>
                  <a:cubicBezTo>
                    <a:pt x="143" y="3168"/>
                    <a:pt x="159" y="3231"/>
                    <a:pt x="159" y="3263"/>
                  </a:cubicBezTo>
                  <a:lnTo>
                    <a:pt x="285" y="3326"/>
                  </a:lnTo>
                  <a:lnTo>
                    <a:pt x="285" y="3722"/>
                  </a:lnTo>
                  <a:cubicBezTo>
                    <a:pt x="285" y="3753"/>
                    <a:pt x="301" y="3769"/>
                    <a:pt x="317" y="3785"/>
                  </a:cubicBezTo>
                  <a:lnTo>
                    <a:pt x="539" y="3833"/>
                  </a:lnTo>
                  <a:lnTo>
                    <a:pt x="539" y="4054"/>
                  </a:lnTo>
                  <a:lnTo>
                    <a:pt x="412" y="4133"/>
                  </a:lnTo>
                  <a:lnTo>
                    <a:pt x="412" y="4498"/>
                  </a:lnTo>
                  <a:lnTo>
                    <a:pt x="618" y="4608"/>
                  </a:lnTo>
                  <a:lnTo>
                    <a:pt x="808" y="4608"/>
                  </a:lnTo>
                  <a:lnTo>
                    <a:pt x="808" y="4276"/>
                  </a:lnTo>
                  <a:lnTo>
                    <a:pt x="681" y="4197"/>
                  </a:lnTo>
                  <a:lnTo>
                    <a:pt x="808" y="4133"/>
                  </a:lnTo>
                  <a:cubicBezTo>
                    <a:pt x="855" y="4054"/>
                    <a:pt x="729" y="4023"/>
                    <a:pt x="697" y="3975"/>
                  </a:cubicBezTo>
                  <a:lnTo>
                    <a:pt x="887" y="3864"/>
                  </a:lnTo>
                  <a:cubicBezTo>
                    <a:pt x="982" y="4007"/>
                    <a:pt x="887" y="4149"/>
                    <a:pt x="950" y="4276"/>
                  </a:cubicBezTo>
                  <a:lnTo>
                    <a:pt x="1045" y="4339"/>
                  </a:lnTo>
                  <a:lnTo>
                    <a:pt x="1045" y="4656"/>
                  </a:lnTo>
                  <a:cubicBezTo>
                    <a:pt x="1025" y="4666"/>
                    <a:pt x="1008" y="4670"/>
                    <a:pt x="994" y="4670"/>
                  </a:cubicBezTo>
                  <a:cubicBezTo>
                    <a:pt x="930" y="4670"/>
                    <a:pt x="909" y="4594"/>
                    <a:pt x="853" y="4594"/>
                  </a:cubicBezTo>
                  <a:cubicBezTo>
                    <a:pt x="840" y="4594"/>
                    <a:pt x="825" y="4598"/>
                    <a:pt x="808" y="4608"/>
                  </a:cubicBezTo>
                  <a:cubicBezTo>
                    <a:pt x="824" y="4656"/>
                    <a:pt x="760" y="4672"/>
                    <a:pt x="697" y="4672"/>
                  </a:cubicBezTo>
                  <a:cubicBezTo>
                    <a:pt x="649" y="4688"/>
                    <a:pt x="586" y="4703"/>
                    <a:pt x="539" y="4703"/>
                  </a:cubicBezTo>
                  <a:lnTo>
                    <a:pt x="539" y="4925"/>
                  </a:lnTo>
                  <a:lnTo>
                    <a:pt x="665" y="5004"/>
                  </a:lnTo>
                  <a:lnTo>
                    <a:pt x="665" y="5147"/>
                  </a:lnTo>
                  <a:lnTo>
                    <a:pt x="554" y="5226"/>
                  </a:lnTo>
                  <a:lnTo>
                    <a:pt x="554" y="5590"/>
                  </a:lnTo>
                  <a:cubicBezTo>
                    <a:pt x="713" y="5653"/>
                    <a:pt x="744" y="5796"/>
                    <a:pt x="887" y="5859"/>
                  </a:cubicBezTo>
                  <a:cubicBezTo>
                    <a:pt x="1029" y="5923"/>
                    <a:pt x="1235" y="5923"/>
                    <a:pt x="1314" y="6033"/>
                  </a:cubicBezTo>
                  <a:lnTo>
                    <a:pt x="1077" y="6081"/>
                  </a:lnTo>
                  <a:lnTo>
                    <a:pt x="1077" y="6540"/>
                  </a:lnTo>
                  <a:lnTo>
                    <a:pt x="934" y="6603"/>
                  </a:lnTo>
                  <a:lnTo>
                    <a:pt x="934" y="6825"/>
                  </a:lnTo>
                  <a:lnTo>
                    <a:pt x="808" y="6904"/>
                  </a:lnTo>
                  <a:lnTo>
                    <a:pt x="808" y="7411"/>
                  </a:lnTo>
                  <a:lnTo>
                    <a:pt x="934" y="7490"/>
                  </a:lnTo>
                  <a:lnTo>
                    <a:pt x="934" y="7633"/>
                  </a:lnTo>
                  <a:lnTo>
                    <a:pt x="1061" y="7696"/>
                  </a:lnTo>
                  <a:cubicBezTo>
                    <a:pt x="1014" y="7728"/>
                    <a:pt x="982" y="7759"/>
                    <a:pt x="934" y="7775"/>
                  </a:cubicBezTo>
                  <a:lnTo>
                    <a:pt x="934" y="7933"/>
                  </a:lnTo>
                  <a:cubicBezTo>
                    <a:pt x="1124" y="7981"/>
                    <a:pt x="1061" y="8076"/>
                    <a:pt x="1045" y="8139"/>
                  </a:cubicBezTo>
                  <a:lnTo>
                    <a:pt x="966" y="8203"/>
                  </a:lnTo>
                  <a:lnTo>
                    <a:pt x="1093" y="8329"/>
                  </a:lnTo>
                  <a:cubicBezTo>
                    <a:pt x="1014" y="8393"/>
                    <a:pt x="903" y="8424"/>
                    <a:pt x="934" y="8504"/>
                  </a:cubicBezTo>
                  <a:lnTo>
                    <a:pt x="1188" y="8662"/>
                  </a:lnTo>
                  <a:cubicBezTo>
                    <a:pt x="1219" y="8709"/>
                    <a:pt x="1156" y="8773"/>
                    <a:pt x="1251" y="8820"/>
                  </a:cubicBezTo>
                  <a:cubicBezTo>
                    <a:pt x="1314" y="8836"/>
                    <a:pt x="1409" y="8820"/>
                    <a:pt x="1441" y="8884"/>
                  </a:cubicBezTo>
                  <a:lnTo>
                    <a:pt x="1204" y="8931"/>
                  </a:lnTo>
                  <a:lnTo>
                    <a:pt x="1204" y="9390"/>
                  </a:lnTo>
                  <a:lnTo>
                    <a:pt x="1457" y="9517"/>
                  </a:lnTo>
                  <a:lnTo>
                    <a:pt x="1457" y="9675"/>
                  </a:lnTo>
                  <a:lnTo>
                    <a:pt x="1995" y="9897"/>
                  </a:lnTo>
                  <a:lnTo>
                    <a:pt x="1473" y="10024"/>
                  </a:lnTo>
                  <a:lnTo>
                    <a:pt x="1473" y="10309"/>
                  </a:lnTo>
                  <a:lnTo>
                    <a:pt x="1853" y="10720"/>
                  </a:lnTo>
                  <a:lnTo>
                    <a:pt x="1853" y="11021"/>
                  </a:lnTo>
                  <a:cubicBezTo>
                    <a:pt x="1979" y="11116"/>
                    <a:pt x="2074" y="11227"/>
                    <a:pt x="2201" y="11322"/>
                  </a:cubicBezTo>
                  <a:cubicBezTo>
                    <a:pt x="2312" y="11385"/>
                    <a:pt x="2391" y="11496"/>
                    <a:pt x="2391" y="11639"/>
                  </a:cubicBezTo>
                  <a:lnTo>
                    <a:pt x="2898" y="11749"/>
                  </a:lnTo>
                  <a:lnTo>
                    <a:pt x="2898" y="11908"/>
                  </a:lnTo>
                  <a:lnTo>
                    <a:pt x="3104" y="12019"/>
                  </a:lnTo>
                  <a:lnTo>
                    <a:pt x="3626" y="12019"/>
                  </a:lnTo>
                  <a:lnTo>
                    <a:pt x="3816" y="12129"/>
                  </a:lnTo>
                  <a:cubicBezTo>
                    <a:pt x="3784" y="12209"/>
                    <a:pt x="3848" y="12272"/>
                    <a:pt x="3737" y="12304"/>
                  </a:cubicBezTo>
                  <a:lnTo>
                    <a:pt x="3547" y="12304"/>
                  </a:lnTo>
                  <a:cubicBezTo>
                    <a:pt x="3547" y="12399"/>
                    <a:pt x="3753" y="12414"/>
                    <a:pt x="3800" y="12494"/>
                  </a:cubicBezTo>
                  <a:lnTo>
                    <a:pt x="3674" y="12589"/>
                  </a:lnTo>
                  <a:lnTo>
                    <a:pt x="3895" y="12604"/>
                  </a:lnTo>
                  <a:cubicBezTo>
                    <a:pt x="3990" y="12652"/>
                    <a:pt x="4038" y="12747"/>
                    <a:pt x="4212" y="12747"/>
                  </a:cubicBezTo>
                  <a:cubicBezTo>
                    <a:pt x="4529" y="12645"/>
                    <a:pt x="4641" y="12608"/>
                    <a:pt x="4762" y="12608"/>
                  </a:cubicBezTo>
                  <a:cubicBezTo>
                    <a:pt x="4828" y="12608"/>
                    <a:pt x="4897" y="12619"/>
                    <a:pt x="5004" y="12636"/>
                  </a:cubicBezTo>
                  <a:lnTo>
                    <a:pt x="4592" y="12794"/>
                  </a:lnTo>
                  <a:lnTo>
                    <a:pt x="4956" y="12889"/>
                  </a:lnTo>
                  <a:lnTo>
                    <a:pt x="5558" y="12889"/>
                  </a:lnTo>
                  <a:cubicBezTo>
                    <a:pt x="5574" y="12889"/>
                    <a:pt x="5590" y="12874"/>
                    <a:pt x="5605" y="12874"/>
                  </a:cubicBezTo>
                  <a:lnTo>
                    <a:pt x="5669" y="12668"/>
                  </a:lnTo>
                  <a:lnTo>
                    <a:pt x="5827" y="12763"/>
                  </a:lnTo>
                  <a:cubicBezTo>
                    <a:pt x="5890" y="12763"/>
                    <a:pt x="5954" y="12763"/>
                    <a:pt x="5954" y="12699"/>
                  </a:cubicBezTo>
                  <a:lnTo>
                    <a:pt x="5954" y="12699"/>
                  </a:lnTo>
                  <a:cubicBezTo>
                    <a:pt x="6049" y="12826"/>
                    <a:pt x="5922" y="12826"/>
                    <a:pt x="5906" y="12874"/>
                  </a:cubicBezTo>
                  <a:lnTo>
                    <a:pt x="6017" y="12953"/>
                  </a:lnTo>
                  <a:lnTo>
                    <a:pt x="5859" y="13048"/>
                  </a:lnTo>
                  <a:lnTo>
                    <a:pt x="6603" y="13048"/>
                  </a:lnTo>
                  <a:lnTo>
                    <a:pt x="6761" y="13127"/>
                  </a:lnTo>
                  <a:lnTo>
                    <a:pt x="8060" y="13127"/>
                  </a:lnTo>
                  <a:lnTo>
                    <a:pt x="8170" y="13190"/>
                  </a:lnTo>
                  <a:lnTo>
                    <a:pt x="9595" y="13190"/>
                  </a:lnTo>
                  <a:lnTo>
                    <a:pt x="9754" y="13269"/>
                  </a:lnTo>
                  <a:lnTo>
                    <a:pt x="10292" y="13269"/>
                  </a:lnTo>
                  <a:lnTo>
                    <a:pt x="10403" y="13206"/>
                  </a:lnTo>
                  <a:lnTo>
                    <a:pt x="11052" y="13206"/>
                  </a:lnTo>
                  <a:lnTo>
                    <a:pt x="11195" y="13269"/>
                  </a:lnTo>
                  <a:lnTo>
                    <a:pt x="11448" y="13269"/>
                  </a:lnTo>
                  <a:lnTo>
                    <a:pt x="11590" y="13206"/>
                  </a:lnTo>
                  <a:lnTo>
                    <a:pt x="11986" y="13206"/>
                  </a:lnTo>
                  <a:lnTo>
                    <a:pt x="12145" y="13285"/>
                  </a:lnTo>
                  <a:lnTo>
                    <a:pt x="12398" y="13206"/>
                  </a:lnTo>
                  <a:lnTo>
                    <a:pt x="12493" y="13269"/>
                  </a:lnTo>
                  <a:lnTo>
                    <a:pt x="12635" y="13206"/>
                  </a:lnTo>
                  <a:lnTo>
                    <a:pt x="15359" y="13206"/>
                  </a:lnTo>
                  <a:cubicBezTo>
                    <a:pt x="15391" y="13190"/>
                    <a:pt x="15406" y="13190"/>
                    <a:pt x="15422" y="13174"/>
                  </a:cubicBezTo>
                  <a:lnTo>
                    <a:pt x="15501" y="13127"/>
                  </a:lnTo>
                  <a:lnTo>
                    <a:pt x="15660" y="13206"/>
                  </a:lnTo>
                  <a:lnTo>
                    <a:pt x="16135" y="13206"/>
                  </a:lnTo>
                  <a:lnTo>
                    <a:pt x="16578" y="13349"/>
                  </a:lnTo>
                  <a:lnTo>
                    <a:pt x="17227" y="13349"/>
                  </a:lnTo>
                  <a:lnTo>
                    <a:pt x="17354" y="13269"/>
                  </a:lnTo>
                  <a:lnTo>
                    <a:pt x="17797" y="13269"/>
                  </a:lnTo>
                  <a:lnTo>
                    <a:pt x="18098" y="13190"/>
                  </a:lnTo>
                  <a:lnTo>
                    <a:pt x="18256" y="13269"/>
                  </a:lnTo>
                  <a:lnTo>
                    <a:pt x="18510" y="13269"/>
                  </a:lnTo>
                  <a:lnTo>
                    <a:pt x="18652" y="13349"/>
                  </a:lnTo>
                  <a:lnTo>
                    <a:pt x="18779" y="13269"/>
                  </a:lnTo>
                  <a:cubicBezTo>
                    <a:pt x="18793" y="13268"/>
                    <a:pt x="18807" y="13267"/>
                    <a:pt x="18819" y="13267"/>
                  </a:cubicBezTo>
                  <a:cubicBezTo>
                    <a:pt x="18943" y="13267"/>
                    <a:pt x="18975" y="13333"/>
                    <a:pt x="19032" y="13333"/>
                  </a:cubicBezTo>
                  <a:lnTo>
                    <a:pt x="20441" y="13333"/>
                  </a:lnTo>
                  <a:lnTo>
                    <a:pt x="20695" y="13254"/>
                  </a:lnTo>
                  <a:cubicBezTo>
                    <a:pt x="20774" y="13301"/>
                    <a:pt x="20821" y="13317"/>
                    <a:pt x="20901" y="13349"/>
                  </a:cubicBezTo>
                  <a:lnTo>
                    <a:pt x="21407" y="13349"/>
                  </a:lnTo>
                  <a:lnTo>
                    <a:pt x="21534" y="13412"/>
                  </a:lnTo>
                  <a:lnTo>
                    <a:pt x="21661" y="13349"/>
                  </a:lnTo>
                  <a:lnTo>
                    <a:pt x="22057" y="13349"/>
                  </a:lnTo>
                  <a:lnTo>
                    <a:pt x="22183" y="13412"/>
                  </a:lnTo>
                  <a:lnTo>
                    <a:pt x="22310" y="13349"/>
                  </a:lnTo>
                  <a:lnTo>
                    <a:pt x="23117" y="13349"/>
                  </a:lnTo>
                  <a:lnTo>
                    <a:pt x="23212" y="13412"/>
                  </a:lnTo>
                  <a:lnTo>
                    <a:pt x="23767" y="13412"/>
                  </a:lnTo>
                  <a:lnTo>
                    <a:pt x="23877" y="13349"/>
                  </a:lnTo>
                  <a:lnTo>
                    <a:pt x="24590" y="13349"/>
                  </a:lnTo>
                  <a:cubicBezTo>
                    <a:pt x="24637" y="13349"/>
                    <a:pt x="24669" y="13349"/>
                    <a:pt x="24701" y="13364"/>
                  </a:cubicBezTo>
                  <a:lnTo>
                    <a:pt x="24796" y="13412"/>
                  </a:lnTo>
                  <a:lnTo>
                    <a:pt x="24938" y="13349"/>
                  </a:lnTo>
                  <a:lnTo>
                    <a:pt x="26237" y="13349"/>
                  </a:lnTo>
                  <a:lnTo>
                    <a:pt x="26347" y="13412"/>
                  </a:lnTo>
                  <a:lnTo>
                    <a:pt x="28089" y="13412"/>
                  </a:lnTo>
                  <a:lnTo>
                    <a:pt x="28184" y="13349"/>
                  </a:lnTo>
                  <a:lnTo>
                    <a:pt x="28327" y="13412"/>
                  </a:lnTo>
                  <a:lnTo>
                    <a:pt x="28738" y="13412"/>
                  </a:lnTo>
                  <a:lnTo>
                    <a:pt x="28849" y="13349"/>
                  </a:lnTo>
                  <a:lnTo>
                    <a:pt x="29625" y="13349"/>
                  </a:lnTo>
                  <a:lnTo>
                    <a:pt x="29815" y="13269"/>
                  </a:lnTo>
                  <a:lnTo>
                    <a:pt x="30021" y="13349"/>
                  </a:lnTo>
                  <a:cubicBezTo>
                    <a:pt x="30116" y="13222"/>
                    <a:pt x="30401" y="13333"/>
                    <a:pt x="30512" y="13222"/>
                  </a:cubicBezTo>
                  <a:cubicBezTo>
                    <a:pt x="30575" y="13206"/>
                    <a:pt x="30638" y="13206"/>
                    <a:pt x="30702" y="13206"/>
                  </a:cubicBezTo>
                  <a:lnTo>
                    <a:pt x="30892" y="13206"/>
                  </a:lnTo>
                  <a:cubicBezTo>
                    <a:pt x="30908" y="13206"/>
                    <a:pt x="30939" y="13206"/>
                    <a:pt x="30955" y="13222"/>
                  </a:cubicBezTo>
                  <a:lnTo>
                    <a:pt x="31050" y="13269"/>
                  </a:lnTo>
                  <a:cubicBezTo>
                    <a:pt x="31090" y="13279"/>
                    <a:pt x="31132" y="13285"/>
                    <a:pt x="31174" y="13285"/>
                  </a:cubicBezTo>
                  <a:cubicBezTo>
                    <a:pt x="31265" y="13285"/>
                    <a:pt x="31359" y="13260"/>
                    <a:pt x="31446" y="13206"/>
                  </a:cubicBezTo>
                  <a:lnTo>
                    <a:pt x="32079" y="13206"/>
                  </a:lnTo>
                  <a:cubicBezTo>
                    <a:pt x="32095" y="13206"/>
                    <a:pt x="32111" y="13190"/>
                    <a:pt x="32143" y="13190"/>
                  </a:cubicBezTo>
                  <a:lnTo>
                    <a:pt x="32222" y="13127"/>
                  </a:lnTo>
                  <a:lnTo>
                    <a:pt x="33140" y="13127"/>
                  </a:lnTo>
                  <a:cubicBezTo>
                    <a:pt x="33219" y="13079"/>
                    <a:pt x="33314" y="13064"/>
                    <a:pt x="33409" y="13048"/>
                  </a:cubicBezTo>
                  <a:cubicBezTo>
                    <a:pt x="33520" y="13032"/>
                    <a:pt x="33568" y="12953"/>
                    <a:pt x="33694" y="12921"/>
                  </a:cubicBezTo>
                  <a:lnTo>
                    <a:pt x="33773" y="13048"/>
                  </a:lnTo>
                  <a:lnTo>
                    <a:pt x="34343" y="13048"/>
                  </a:lnTo>
                  <a:lnTo>
                    <a:pt x="34581" y="12921"/>
                  </a:lnTo>
                  <a:lnTo>
                    <a:pt x="35103" y="12921"/>
                  </a:lnTo>
                  <a:cubicBezTo>
                    <a:pt x="35278" y="12842"/>
                    <a:pt x="35388" y="12699"/>
                    <a:pt x="35658" y="12684"/>
                  </a:cubicBezTo>
                  <a:lnTo>
                    <a:pt x="36101" y="12414"/>
                  </a:lnTo>
                  <a:lnTo>
                    <a:pt x="36338" y="12383"/>
                  </a:lnTo>
                  <a:cubicBezTo>
                    <a:pt x="36307" y="12304"/>
                    <a:pt x="36085" y="12272"/>
                    <a:pt x="36275" y="12177"/>
                  </a:cubicBezTo>
                  <a:lnTo>
                    <a:pt x="36275" y="12177"/>
                  </a:lnTo>
                  <a:lnTo>
                    <a:pt x="36402" y="12240"/>
                  </a:lnTo>
                  <a:cubicBezTo>
                    <a:pt x="36576" y="12209"/>
                    <a:pt x="36576" y="12098"/>
                    <a:pt x="36671" y="12034"/>
                  </a:cubicBezTo>
                  <a:lnTo>
                    <a:pt x="36798" y="12177"/>
                  </a:lnTo>
                  <a:lnTo>
                    <a:pt x="36940" y="12177"/>
                  </a:lnTo>
                  <a:cubicBezTo>
                    <a:pt x="37003" y="12129"/>
                    <a:pt x="37051" y="12066"/>
                    <a:pt x="37130" y="11987"/>
                  </a:cubicBezTo>
                  <a:lnTo>
                    <a:pt x="37130" y="11860"/>
                  </a:lnTo>
                  <a:lnTo>
                    <a:pt x="37257" y="11781"/>
                  </a:lnTo>
                  <a:lnTo>
                    <a:pt x="37130" y="11718"/>
                  </a:lnTo>
                  <a:cubicBezTo>
                    <a:pt x="37067" y="11623"/>
                    <a:pt x="37241" y="11607"/>
                    <a:pt x="37273" y="11512"/>
                  </a:cubicBezTo>
                  <a:lnTo>
                    <a:pt x="37273" y="11211"/>
                  </a:lnTo>
                  <a:lnTo>
                    <a:pt x="37399" y="11084"/>
                  </a:lnTo>
                  <a:cubicBezTo>
                    <a:pt x="37352" y="11005"/>
                    <a:pt x="37209" y="10989"/>
                    <a:pt x="37257" y="10910"/>
                  </a:cubicBezTo>
                  <a:lnTo>
                    <a:pt x="37399" y="10831"/>
                  </a:lnTo>
                  <a:lnTo>
                    <a:pt x="37399" y="10689"/>
                  </a:lnTo>
                  <a:lnTo>
                    <a:pt x="37273" y="10609"/>
                  </a:lnTo>
                  <a:lnTo>
                    <a:pt x="37383" y="10530"/>
                  </a:lnTo>
                  <a:lnTo>
                    <a:pt x="37383" y="10388"/>
                  </a:lnTo>
                  <a:lnTo>
                    <a:pt x="37288" y="10324"/>
                  </a:lnTo>
                  <a:lnTo>
                    <a:pt x="37542" y="10055"/>
                  </a:lnTo>
                  <a:lnTo>
                    <a:pt x="37399" y="9960"/>
                  </a:lnTo>
                  <a:lnTo>
                    <a:pt x="37526" y="9881"/>
                  </a:lnTo>
                  <a:lnTo>
                    <a:pt x="37273" y="9834"/>
                  </a:lnTo>
                  <a:cubicBezTo>
                    <a:pt x="37273" y="9754"/>
                    <a:pt x="37257" y="9675"/>
                    <a:pt x="37257" y="9596"/>
                  </a:cubicBezTo>
                  <a:lnTo>
                    <a:pt x="37146" y="9533"/>
                  </a:lnTo>
                  <a:lnTo>
                    <a:pt x="37146" y="9390"/>
                  </a:lnTo>
                  <a:cubicBezTo>
                    <a:pt x="37241" y="9295"/>
                    <a:pt x="37447" y="9232"/>
                    <a:pt x="37526" y="9153"/>
                  </a:cubicBezTo>
                  <a:cubicBezTo>
                    <a:pt x="37510" y="9042"/>
                    <a:pt x="37383" y="9026"/>
                    <a:pt x="37336" y="8979"/>
                  </a:cubicBezTo>
                  <a:lnTo>
                    <a:pt x="37035" y="8963"/>
                  </a:lnTo>
                  <a:cubicBezTo>
                    <a:pt x="36988" y="8915"/>
                    <a:pt x="36893" y="8915"/>
                    <a:pt x="36893" y="8852"/>
                  </a:cubicBezTo>
                  <a:cubicBezTo>
                    <a:pt x="36931" y="8831"/>
                    <a:pt x="36964" y="8823"/>
                    <a:pt x="36995" y="8823"/>
                  </a:cubicBezTo>
                  <a:cubicBezTo>
                    <a:pt x="37086" y="8823"/>
                    <a:pt x="37157" y="8892"/>
                    <a:pt x="37287" y="8892"/>
                  </a:cubicBezTo>
                  <a:cubicBezTo>
                    <a:pt x="37311" y="8892"/>
                    <a:pt x="37338" y="8889"/>
                    <a:pt x="37368" y="8884"/>
                  </a:cubicBezTo>
                  <a:lnTo>
                    <a:pt x="37510" y="8741"/>
                  </a:lnTo>
                  <a:lnTo>
                    <a:pt x="37510" y="8567"/>
                  </a:lnTo>
                  <a:lnTo>
                    <a:pt x="37368" y="8488"/>
                  </a:lnTo>
                  <a:lnTo>
                    <a:pt x="37368" y="8187"/>
                  </a:lnTo>
                  <a:cubicBezTo>
                    <a:pt x="37368" y="8187"/>
                    <a:pt x="37352" y="8171"/>
                    <a:pt x="37320" y="8171"/>
                  </a:cubicBezTo>
                  <a:lnTo>
                    <a:pt x="37067" y="8298"/>
                  </a:lnTo>
                  <a:lnTo>
                    <a:pt x="36734" y="8203"/>
                  </a:lnTo>
                  <a:cubicBezTo>
                    <a:pt x="36734" y="7949"/>
                    <a:pt x="36734" y="7949"/>
                    <a:pt x="36829" y="7870"/>
                  </a:cubicBezTo>
                  <a:cubicBezTo>
                    <a:pt x="36861" y="7949"/>
                    <a:pt x="36877" y="8013"/>
                    <a:pt x="36893" y="8092"/>
                  </a:cubicBezTo>
                  <a:lnTo>
                    <a:pt x="37209" y="8092"/>
                  </a:lnTo>
                  <a:lnTo>
                    <a:pt x="37383" y="7997"/>
                  </a:lnTo>
                  <a:cubicBezTo>
                    <a:pt x="37415" y="7902"/>
                    <a:pt x="37336" y="7886"/>
                    <a:pt x="37288" y="7838"/>
                  </a:cubicBezTo>
                  <a:cubicBezTo>
                    <a:pt x="37257" y="7807"/>
                    <a:pt x="37241" y="7775"/>
                    <a:pt x="37225" y="7743"/>
                  </a:cubicBezTo>
                  <a:lnTo>
                    <a:pt x="36972" y="7696"/>
                  </a:lnTo>
                  <a:lnTo>
                    <a:pt x="37257" y="7617"/>
                  </a:lnTo>
                  <a:lnTo>
                    <a:pt x="37257" y="7363"/>
                  </a:lnTo>
                  <a:cubicBezTo>
                    <a:pt x="37257" y="7348"/>
                    <a:pt x="37241" y="7316"/>
                    <a:pt x="37225" y="7300"/>
                  </a:cubicBezTo>
                  <a:lnTo>
                    <a:pt x="37130" y="7253"/>
                  </a:lnTo>
                  <a:lnTo>
                    <a:pt x="37130" y="7031"/>
                  </a:lnTo>
                  <a:lnTo>
                    <a:pt x="37257" y="6952"/>
                  </a:lnTo>
                  <a:lnTo>
                    <a:pt x="37051" y="6841"/>
                  </a:lnTo>
                  <a:lnTo>
                    <a:pt x="36924" y="6999"/>
                  </a:lnTo>
                  <a:cubicBezTo>
                    <a:pt x="36897" y="6995"/>
                    <a:pt x="36869" y="6994"/>
                    <a:pt x="36841" y="6994"/>
                  </a:cubicBezTo>
                  <a:cubicBezTo>
                    <a:pt x="36814" y="6994"/>
                    <a:pt x="36787" y="6995"/>
                    <a:pt x="36760" y="6995"/>
                  </a:cubicBezTo>
                  <a:cubicBezTo>
                    <a:pt x="36707" y="6995"/>
                    <a:pt x="36655" y="6991"/>
                    <a:pt x="36608" y="6968"/>
                  </a:cubicBezTo>
                  <a:lnTo>
                    <a:pt x="36861" y="6888"/>
                  </a:lnTo>
                  <a:lnTo>
                    <a:pt x="36861" y="6809"/>
                  </a:lnTo>
                  <a:lnTo>
                    <a:pt x="36592" y="6746"/>
                  </a:lnTo>
                  <a:cubicBezTo>
                    <a:pt x="36608" y="6698"/>
                    <a:pt x="36639" y="6667"/>
                    <a:pt x="36639" y="6651"/>
                  </a:cubicBezTo>
                  <a:cubicBezTo>
                    <a:pt x="36669" y="6641"/>
                    <a:pt x="36701" y="6636"/>
                    <a:pt x="36733" y="6636"/>
                  </a:cubicBezTo>
                  <a:cubicBezTo>
                    <a:pt x="36803" y="6636"/>
                    <a:pt x="36875" y="6660"/>
                    <a:pt x="36940" y="6714"/>
                  </a:cubicBezTo>
                  <a:cubicBezTo>
                    <a:pt x="36964" y="6705"/>
                    <a:pt x="36991" y="6702"/>
                    <a:pt x="37021" y="6702"/>
                  </a:cubicBezTo>
                  <a:cubicBezTo>
                    <a:pt x="37053" y="6702"/>
                    <a:pt x="37087" y="6705"/>
                    <a:pt x="37121" y="6705"/>
                  </a:cubicBezTo>
                  <a:cubicBezTo>
                    <a:pt x="37163" y="6705"/>
                    <a:pt x="37204" y="6701"/>
                    <a:pt x="37241" y="6683"/>
                  </a:cubicBezTo>
                  <a:cubicBezTo>
                    <a:pt x="37241" y="6651"/>
                    <a:pt x="37257" y="6603"/>
                    <a:pt x="37225" y="6588"/>
                  </a:cubicBezTo>
                  <a:cubicBezTo>
                    <a:pt x="37098" y="6540"/>
                    <a:pt x="37130" y="6461"/>
                    <a:pt x="37130" y="6382"/>
                  </a:cubicBezTo>
                  <a:cubicBezTo>
                    <a:pt x="37114" y="6382"/>
                    <a:pt x="37083" y="6366"/>
                    <a:pt x="37051" y="6350"/>
                  </a:cubicBezTo>
                  <a:lnTo>
                    <a:pt x="36908" y="6413"/>
                  </a:lnTo>
                  <a:cubicBezTo>
                    <a:pt x="36891" y="6411"/>
                    <a:pt x="36873" y="6410"/>
                    <a:pt x="36855" y="6410"/>
                  </a:cubicBezTo>
                  <a:cubicBezTo>
                    <a:pt x="36811" y="6410"/>
                    <a:pt x="36767" y="6416"/>
                    <a:pt x="36726" y="6416"/>
                  </a:cubicBezTo>
                  <a:cubicBezTo>
                    <a:pt x="36682" y="6416"/>
                    <a:pt x="36642" y="6409"/>
                    <a:pt x="36608" y="6382"/>
                  </a:cubicBezTo>
                  <a:lnTo>
                    <a:pt x="36861" y="6303"/>
                  </a:lnTo>
                  <a:cubicBezTo>
                    <a:pt x="36956" y="6208"/>
                    <a:pt x="36560" y="6160"/>
                    <a:pt x="36813" y="6049"/>
                  </a:cubicBezTo>
                  <a:lnTo>
                    <a:pt x="36813" y="6049"/>
                  </a:lnTo>
                  <a:lnTo>
                    <a:pt x="36972" y="6065"/>
                  </a:lnTo>
                  <a:lnTo>
                    <a:pt x="37035" y="6271"/>
                  </a:lnTo>
                  <a:cubicBezTo>
                    <a:pt x="37083" y="6255"/>
                    <a:pt x="37114" y="6239"/>
                    <a:pt x="37114" y="6239"/>
                  </a:cubicBezTo>
                  <a:cubicBezTo>
                    <a:pt x="37114" y="6223"/>
                    <a:pt x="37130" y="6192"/>
                    <a:pt x="37130" y="6176"/>
                  </a:cubicBezTo>
                  <a:lnTo>
                    <a:pt x="37130" y="5859"/>
                  </a:lnTo>
                  <a:cubicBezTo>
                    <a:pt x="37079" y="5831"/>
                    <a:pt x="37037" y="5821"/>
                    <a:pt x="37001" y="5821"/>
                  </a:cubicBezTo>
                  <a:cubicBezTo>
                    <a:pt x="36915" y="5821"/>
                    <a:pt x="36860" y="5880"/>
                    <a:pt x="36782" y="5891"/>
                  </a:cubicBezTo>
                  <a:cubicBezTo>
                    <a:pt x="36703" y="5828"/>
                    <a:pt x="36750" y="5764"/>
                    <a:pt x="36703" y="5685"/>
                  </a:cubicBezTo>
                  <a:lnTo>
                    <a:pt x="36718" y="5685"/>
                  </a:lnTo>
                  <a:cubicBezTo>
                    <a:pt x="36655" y="5653"/>
                    <a:pt x="36608" y="5606"/>
                    <a:pt x="36592" y="5558"/>
                  </a:cubicBezTo>
                  <a:lnTo>
                    <a:pt x="36148" y="5511"/>
                  </a:lnTo>
                  <a:cubicBezTo>
                    <a:pt x="36370" y="5463"/>
                    <a:pt x="36513" y="5432"/>
                    <a:pt x="36655" y="5400"/>
                  </a:cubicBezTo>
                  <a:cubicBezTo>
                    <a:pt x="36671" y="5400"/>
                    <a:pt x="36703" y="5400"/>
                    <a:pt x="36734" y="5416"/>
                  </a:cubicBezTo>
                  <a:cubicBezTo>
                    <a:pt x="36782" y="5495"/>
                    <a:pt x="36734" y="5590"/>
                    <a:pt x="36718" y="5685"/>
                  </a:cubicBezTo>
                  <a:cubicBezTo>
                    <a:pt x="36798" y="5701"/>
                    <a:pt x="36877" y="5717"/>
                    <a:pt x="36956" y="5748"/>
                  </a:cubicBezTo>
                  <a:lnTo>
                    <a:pt x="37146" y="5653"/>
                  </a:lnTo>
                  <a:cubicBezTo>
                    <a:pt x="37146" y="5606"/>
                    <a:pt x="37193" y="5527"/>
                    <a:pt x="37146" y="5511"/>
                  </a:cubicBezTo>
                  <a:cubicBezTo>
                    <a:pt x="37019" y="5448"/>
                    <a:pt x="37035" y="5337"/>
                    <a:pt x="36893" y="5289"/>
                  </a:cubicBezTo>
                  <a:lnTo>
                    <a:pt x="37019" y="5194"/>
                  </a:lnTo>
                  <a:lnTo>
                    <a:pt x="37019" y="5004"/>
                  </a:lnTo>
                  <a:lnTo>
                    <a:pt x="37130" y="4925"/>
                  </a:lnTo>
                  <a:lnTo>
                    <a:pt x="37003" y="4830"/>
                  </a:lnTo>
                  <a:lnTo>
                    <a:pt x="37003" y="4260"/>
                  </a:lnTo>
                  <a:cubicBezTo>
                    <a:pt x="36956" y="4118"/>
                    <a:pt x="36782" y="4102"/>
                    <a:pt x="36750" y="4007"/>
                  </a:cubicBezTo>
                  <a:lnTo>
                    <a:pt x="36893" y="3896"/>
                  </a:lnTo>
                  <a:lnTo>
                    <a:pt x="36893" y="3437"/>
                  </a:lnTo>
                  <a:cubicBezTo>
                    <a:pt x="36893" y="3421"/>
                    <a:pt x="36861" y="3389"/>
                    <a:pt x="36845" y="3373"/>
                  </a:cubicBezTo>
                  <a:lnTo>
                    <a:pt x="36766" y="3326"/>
                  </a:lnTo>
                  <a:lnTo>
                    <a:pt x="36924" y="3215"/>
                  </a:lnTo>
                  <a:lnTo>
                    <a:pt x="36750" y="3088"/>
                  </a:lnTo>
                  <a:lnTo>
                    <a:pt x="36750" y="2851"/>
                  </a:lnTo>
                  <a:cubicBezTo>
                    <a:pt x="36703" y="2772"/>
                    <a:pt x="36655" y="2708"/>
                    <a:pt x="36608" y="2645"/>
                  </a:cubicBezTo>
                  <a:cubicBezTo>
                    <a:pt x="36592" y="2629"/>
                    <a:pt x="36528" y="2629"/>
                    <a:pt x="36497" y="2629"/>
                  </a:cubicBezTo>
                  <a:cubicBezTo>
                    <a:pt x="36497" y="2634"/>
                    <a:pt x="36497" y="2640"/>
                    <a:pt x="36497" y="2645"/>
                  </a:cubicBezTo>
                  <a:lnTo>
                    <a:pt x="36497" y="2645"/>
                  </a:lnTo>
                  <a:cubicBezTo>
                    <a:pt x="36481" y="2566"/>
                    <a:pt x="36592" y="2566"/>
                    <a:pt x="36623" y="2518"/>
                  </a:cubicBezTo>
                  <a:lnTo>
                    <a:pt x="36623" y="2376"/>
                  </a:lnTo>
                  <a:cubicBezTo>
                    <a:pt x="36528" y="2360"/>
                    <a:pt x="36449" y="2328"/>
                    <a:pt x="36354" y="2297"/>
                  </a:cubicBezTo>
                  <a:cubicBezTo>
                    <a:pt x="36291" y="2249"/>
                    <a:pt x="36117" y="2297"/>
                    <a:pt x="36101" y="2186"/>
                  </a:cubicBezTo>
                  <a:cubicBezTo>
                    <a:pt x="36117" y="2186"/>
                    <a:pt x="36148" y="2123"/>
                    <a:pt x="36180" y="2123"/>
                  </a:cubicBezTo>
                  <a:cubicBezTo>
                    <a:pt x="36259" y="2123"/>
                    <a:pt x="36338" y="2107"/>
                    <a:pt x="36402" y="2075"/>
                  </a:cubicBezTo>
                  <a:cubicBezTo>
                    <a:pt x="36481" y="2043"/>
                    <a:pt x="36560" y="2028"/>
                    <a:pt x="36639" y="2028"/>
                  </a:cubicBezTo>
                  <a:lnTo>
                    <a:pt x="36497" y="1948"/>
                  </a:lnTo>
                  <a:lnTo>
                    <a:pt x="36639" y="1853"/>
                  </a:lnTo>
                  <a:lnTo>
                    <a:pt x="36592" y="1758"/>
                  </a:lnTo>
                  <a:lnTo>
                    <a:pt x="36323" y="1758"/>
                  </a:lnTo>
                  <a:lnTo>
                    <a:pt x="36180" y="1695"/>
                  </a:lnTo>
                  <a:lnTo>
                    <a:pt x="35895" y="1838"/>
                  </a:lnTo>
                  <a:cubicBezTo>
                    <a:pt x="35863" y="1790"/>
                    <a:pt x="35832" y="1743"/>
                    <a:pt x="35800" y="1695"/>
                  </a:cubicBezTo>
                  <a:cubicBezTo>
                    <a:pt x="35768" y="1663"/>
                    <a:pt x="35721" y="1616"/>
                    <a:pt x="35626" y="1537"/>
                  </a:cubicBezTo>
                  <a:lnTo>
                    <a:pt x="35388" y="1394"/>
                  </a:lnTo>
                  <a:lnTo>
                    <a:pt x="35246" y="1473"/>
                  </a:lnTo>
                  <a:cubicBezTo>
                    <a:pt x="35214" y="1442"/>
                    <a:pt x="35198" y="1394"/>
                    <a:pt x="35183" y="1378"/>
                  </a:cubicBezTo>
                  <a:lnTo>
                    <a:pt x="34597" y="1046"/>
                  </a:lnTo>
                  <a:lnTo>
                    <a:pt x="34328" y="967"/>
                  </a:lnTo>
                  <a:lnTo>
                    <a:pt x="34201" y="1093"/>
                  </a:lnTo>
                  <a:cubicBezTo>
                    <a:pt x="34106" y="1046"/>
                    <a:pt x="34169" y="983"/>
                    <a:pt x="34138" y="919"/>
                  </a:cubicBezTo>
                  <a:lnTo>
                    <a:pt x="33948" y="824"/>
                  </a:lnTo>
                  <a:lnTo>
                    <a:pt x="33821" y="872"/>
                  </a:lnTo>
                  <a:lnTo>
                    <a:pt x="33536" y="729"/>
                  </a:lnTo>
                  <a:lnTo>
                    <a:pt x="33473" y="840"/>
                  </a:lnTo>
                  <a:lnTo>
                    <a:pt x="33615" y="919"/>
                  </a:lnTo>
                  <a:cubicBezTo>
                    <a:pt x="33552" y="935"/>
                    <a:pt x="33473" y="951"/>
                    <a:pt x="33393" y="967"/>
                  </a:cubicBezTo>
                  <a:cubicBezTo>
                    <a:pt x="33330" y="1014"/>
                    <a:pt x="33251" y="1030"/>
                    <a:pt x="33172" y="1030"/>
                  </a:cubicBezTo>
                  <a:cubicBezTo>
                    <a:pt x="33061" y="951"/>
                    <a:pt x="32776" y="967"/>
                    <a:pt x="32728" y="824"/>
                  </a:cubicBezTo>
                  <a:lnTo>
                    <a:pt x="32982" y="777"/>
                  </a:lnTo>
                  <a:lnTo>
                    <a:pt x="32443" y="634"/>
                  </a:lnTo>
                  <a:lnTo>
                    <a:pt x="32570" y="555"/>
                  </a:lnTo>
                  <a:cubicBezTo>
                    <a:pt x="32526" y="529"/>
                    <a:pt x="32483" y="517"/>
                    <a:pt x="32439" y="517"/>
                  </a:cubicBezTo>
                  <a:cubicBezTo>
                    <a:pt x="32404" y="517"/>
                    <a:pt x="32368" y="525"/>
                    <a:pt x="32333" y="539"/>
                  </a:cubicBezTo>
                  <a:cubicBezTo>
                    <a:pt x="32301" y="587"/>
                    <a:pt x="32285" y="618"/>
                    <a:pt x="32253" y="666"/>
                  </a:cubicBezTo>
                  <a:lnTo>
                    <a:pt x="31462" y="666"/>
                  </a:lnTo>
                  <a:cubicBezTo>
                    <a:pt x="31446" y="666"/>
                    <a:pt x="31430" y="650"/>
                    <a:pt x="31414" y="634"/>
                  </a:cubicBezTo>
                  <a:cubicBezTo>
                    <a:pt x="31430" y="587"/>
                    <a:pt x="31525" y="603"/>
                    <a:pt x="31588" y="587"/>
                  </a:cubicBezTo>
                  <a:cubicBezTo>
                    <a:pt x="31715" y="555"/>
                    <a:pt x="31747" y="476"/>
                    <a:pt x="31873" y="460"/>
                  </a:cubicBezTo>
                  <a:lnTo>
                    <a:pt x="31984" y="523"/>
                  </a:lnTo>
                  <a:lnTo>
                    <a:pt x="32206" y="413"/>
                  </a:lnTo>
                  <a:cubicBezTo>
                    <a:pt x="32032" y="270"/>
                    <a:pt x="32412" y="223"/>
                    <a:pt x="32269" y="96"/>
                  </a:cubicBezTo>
                  <a:lnTo>
                    <a:pt x="32095" y="80"/>
                  </a:lnTo>
                  <a:cubicBezTo>
                    <a:pt x="32063" y="112"/>
                    <a:pt x="32048" y="143"/>
                    <a:pt x="32032" y="191"/>
                  </a:cubicBezTo>
                  <a:cubicBezTo>
                    <a:pt x="31801" y="325"/>
                    <a:pt x="31747" y="356"/>
                    <a:pt x="31713" y="356"/>
                  </a:cubicBezTo>
                  <a:cubicBezTo>
                    <a:pt x="31703" y="356"/>
                    <a:pt x="31694" y="353"/>
                    <a:pt x="31683" y="349"/>
                  </a:cubicBezTo>
                  <a:cubicBezTo>
                    <a:pt x="31541" y="254"/>
                    <a:pt x="31905" y="207"/>
                    <a:pt x="31731" y="80"/>
                  </a:cubicBezTo>
                  <a:lnTo>
                    <a:pt x="31193" y="80"/>
                  </a:lnTo>
                  <a:lnTo>
                    <a:pt x="31050" y="17"/>
                  </a:lnTo>
                  <a:lnTo>
                    <a:pt x="30955" y="159"/>
                  </a:lnTo>
                  <a:lnTo>
                    <a:pt x="30528" y="159"/>
                  </a:lnTo>
                  <a:lnTo>
                    <a:pt x="30480" y="80"/>
                  </a:lnTo>
                  <a:lnTo>
                    <a:pt x="30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15"/>
            <p:cNvSpPr/>
            <p:nvPr/>
          </p:nvSpPr>
          <p:spPr>
            <a:xfrm>
              <a:off x="3623710" y="3574928"/>
              <a:ext cx="2189310" cy="89616"/>
            </a:xfrm>
            <a:custGeom>
              <a:avLst/>
              <a:gdLst/>
              <a:ahLst/>
              <a:cxnLst/>
              <a:rect l="l" t="t" r="r" b="b"/>
              <a:pathLst>
                <a:path w="17165" h="1178" extrusionOk="0">
                  <a:moveTo>
                    <a:pt x="2408" y="814"/>
                  </a:moveTo>
                  <a:lnTo>
                    <a:pt x="2503" y="830"/>
                  </a:lnTo>
                  <a:cubicBezTo>
                    <a:pt x="2487" y="845"/>
                    <a:pt x="2455" y="861"/>
                    <a:pt x="2455" y="861"/>
                  </a:cubicBezTo>
                  <a:cubicBezTo>
                    <a:pt x="2424" y="845"/>
                    <a:pt x="2392" y="845"/>
                    <a:pt x="2360" y="830"/>
                  </a:cubicBezTo>
                  <a:lnTo>
                    <a:pt x="2408" y="814"/>
                  </a:lnTo>
                  <a:close/>
                  <a:moveTo>
                    <a:pt x="3199" y="814"/>
                  </a:moveTo>
                  <a:lnTo>
                    <a:pt x="3279" y="830"/>
                  </a:lnTo>
                  <a:cubicBezTo>
                    <a:pt x="3279" y="845"/>
                    <a:pt x="3247" y="861"/>
                    <a:pt x="3247" y="861"/>
                  </a:cubicBezTo>
                  <a:cubicBezTo>
                    <a:pt x="3215" y="845"/>
                    <a:pt x="3184" y="845"/>
                    <a:pt x="3152" y="830"/>
                  </a:cubicBezTo>
                  <a:lnTo>
                    <a:pt x="3199" y="814"/>
                  </a:lnTo>
                  <a:close/>
                  <a:moveTo>
                    <a:pt x="15438" y="0"/>
                  </a:moveTo>
                  <a:cubicBezTo>
                    <a:pt x="15374" y="0"/>
                    <a:pt x="15311" y="5"/>
                    <a:pt x="15249" y="22"/>
                  </a:cubicBezTo>
                  <a:lnTo>
                    <a:pt x="15138" y="70"/>
                  </a:lnTo>
                  <a:lnTo>
                    <a:pt x="14885" y="70"/>
                  </a:lnTo>
                  <a:lnTo>
                    <a:pt x="14742" y="6"/>
                  </a:lnTo>
                  <a:lnTo>
                    <a:pt x="14600" y="6"/>
                  </a:lnTo>
                  <a:lnTo>
                    <a:pt x="14473" y="165"/>
                  </a:lnTo>
                  <a:lnTo>
                    <a:pt x="14140" y="70"/>
                  </a:lnTo>
                  <a:lnTo>
                    <a:pt x="13950" y="133"/>
                  </a:lnTo>
                  <a:lnTo>
                    <a:pt x="13760" y="70"/>
                  </a:lnTo>
                  <a:lnTo>
                    <a:pt x="13555" y="149"/>
                  </a:lnTo>
                  <a:lnTo>
                    <a:pt x="13301" y="149"/>
                  </a:lnTo>
                  <a:lnTo>
                    <a:pt x="13143" y="70"/>
                  </a:lnTo>
                  <a:lnTo>
                    <a:pt x="12905" y="149"/>
                  </a:lnTo>
                  <a:lnTo>
                    <a:pt x="12763" y="70"/>
                  </a:lnTo>
                  <a:cubicBezTo>
                    <a:pt x="12508" y="100"/>
                    <a:pt x="12324" y="229"/>
                    <a:pt x="12063" y="229"/>
                  </a:cubicBezTo>
                  <a:cubicBezTo>
                    <a:pt x="12048" y="229"/>
                    <a:pt x="12034" y="229"/>
                    <a:pt x="12019" y="228"/>
                  </a:cubicBezTo>
                  <a:cubicBezTo>
                    <a:pt x="11939" y="201"/>
                    <a:pt x="11893" y="141"/>
                    <a:pt x="11796" y="141"/>
                  </a:cubicBezTo>
                  <a:cubicBezTo>
                    <a:pt x="11777" y="141"/>
                    <a:pt x="11757" y="144"/>
                    <a:pt x="11734" y="149"/>
                  </a:cubicBezTo>
                  <a:lnTo>
                    <a:pt x="11607" y="291"/>
                  </a:lnTo>
                  <a:cubicBezTo>
                    <a:pt x="11584" y="296"/>
                    <a:pt x="11563" y="299"/>
                    <a:pt x="11544" y="299"/>
                  </a:cubicBezTo>
                  <a:cubicBezTo>
                    <a:pt x="11448" y="299"/>
                    <a:pt x="11404" y="241"/>
                    <a:pt x="11338" y="228"/>
                  </a:cubicBezTo>
                  <a:lnTo>
                    <a:pt x="10942" y="228"/>
                  </a:lnTo>
                  <a:cubicBezTo>
                    <a:pt x="10815" y="275"/>
                    <a:pt x="10768" y="370"/>
                    <a:pt x="10594" y="370"/>
                  </a:cubicBezTo>
                  <a:cubicBezTo>
                    <a:pt x="10467" y="355"/>
                    <a:pt x="10483" y="307"/>
                    <a:pt x="10483" y="260"/>
                  </a:cubicBezTo>
                  <a:lnTo>
                    <a:pt x="10293" y="149"/>
                  </a:lnTo>
                  <a:lnTo>
                    <a:pt x="10024" y="291"/>
                  </a:lnTo>
                  <a:lnTo>
                    <a:pt x="9897" y="228"/>
                  </a:lnTo>
                  <a:lnTo>
                    <a:pt x="9691" y="307"/>
                  </a:lnTo>
                  <a:cubicBezTo>
                    <a:pt x="9606" y="259"/>
                    <a:pt x="9513" y="238"/>
                    <a:pt x="9424" y="238"/>
                  </a:cubicBezTo>
                  <a:cubicBezTo>
                    <a:pt x="9396" y="238"/>
                    <a:pt x="9369" y="240"/>
                    <a:pt x="9343" y="244"/>
                  </a:cubicBezTo>
                  <a:cubicBezTo>
                    <a:pt x="9311" y="291"/>
                    <a:pt x="9279" y="323"/>
                    <a:pt x="9264" y="370"/>
                  </a:cubicBezTo>
                  <a:cubicBezTo>
                    <a:pt x="9121" y="323"/>
                    <a:pt x="9074" y="228"/>
                    <a:pt x="8884" y="228"/>
                  </a:cubicBezTo>
                  <a:lnTo>
                    <a:pt x="8694" y="291"/>
                  </a:lnTo>
                  <a:cubicBezTo>
                    <a:pt x="8622" y="237"/>
                    <a:pt x="8540" y="209"/>
                    <a:pt x="8456" y="209"/>
                  </a:cubicBezTo>
                  <a:cubicBezTo>
                    <a:pt x="8392" y="209"/>
                    <a:pt x="8328" y="225"/>
                    <a:pt x="8266" y="260"/>
                  </a:cubicBezTo>
                  <a:cubicBezTo>
                    <a:pt x="8250" y="307"/>
                    <a:pt x="8234" y="339"/>
                    <a:pt x="8219" y="370"/>
                  </a:cubicBezTo>
                  <a:lnTo>
                    <a:pt x="6635" y="370"/>
                  </a:lnTo>
                  <a:lnTo>
                    <a:pt x="6477" y="434"/>
                  </a:lnTo>
                  <a:lnTo>
                    <a:pt x="6239" y="434"/>
                  </a:lnTo>
                  <a:lnTo>
                    <a:pt x="5954" y="592"/>
                  </a:lnTo>
                  <a:cubicBezTo>
                    <a:pt x="5859" y="545"/>
                    <a:pt x="5812" y="465"/>
                    <a:pt x="5685" y="450"/>
                  </a:cubicBezTo>
                  <a:lnTo>
                    <a:pt x="5448" y="592"/>
                  </a:lnTo>
                  <a:lnTo>
                    <a:pt x="5305" y="513"/>
                  </a:lnTo>
                  <a:lnTo>
                    <a:pt x="4957" y="513"/>
                  </a:lnTo>
                  <a:lnTo>
                    <a:pt x="4593" y="624"/>
                  </a:lnTo>
                  <a:cubicBezTo>
                    <a:pt x="4577" y="655"/>
                    <a:pt x="4624" y="719"/>
                    <a:pt x="4514" y="719"/>
                  </a:cubicBezTo>
                  <a:lnTo>
                    <a:pt x="4276" y="592"/>
                  </a:lnTo>
                  <a:lnTo>
                    <a:pt x="3991" y="592"/>
                  </a:lnTo>
                  <a:lnTo>
                    <a:pt x="3880" y="655"/>
                  </a:lnTo>
                  <a:lnTo>
                    <a:pt x="3611" y="655"/>
                  </a:lnTo>
                  <a:cubicBezTo>
                    <a:pt x="3547" y="630"/>
                    <a:pt x="3504" y="583"/>
                    <a:pt x="3422" y="583"/>
                  </a:cubicBezTo>
                  <a:cubicBezTo>
                    <a:pt x="3403" y="583"/>
                    <a:pt x="3382" y="586"/>
                    <a:pt x="3358" y="592"/>
                  </a:cubicBezTo>
                  <a:lnTo>
                    <a:pt x="3215" y="655"/>
                  </a:lnTo>
                  <a:lnTo>
                    <a:pt x="2819" y="655"/>
                  </a:lnTo>
                  <a:cubicBezTo>
                    <a:pt x="2759" y="607"/>
                    <a:pt x="2680" y="586"/>
                    <a:pt x="2604" y="586"/>
                  </a:cubicBezTo>
                  <a:cubicBezTo>
                    <a:pt x="2580" y="586"/>
                    <a:pt x="2557" y="588"/>
                    <a:pt x="2534" y="592"/>
                  </a:cubicBezTo>
                  <a:lnTo>
                    <a:pt x="2297" y="735"/>
                  </a:lnTo>
                  <a:lnTo>
                    <a:pt x="2170" y="655"/>
                  </a:lnTo>
                  <a:lnTo>
                    <a:pt x="1648" y="655"/>
                  </a:lnTo>
                  <a:lnTo>
                    <a:pt x="1505" y="735"/>
                  </a:lnTo>
                  <a:lnTo>
                    <a:pt x="1252" y="735"/>
                  </a:lnTo>
                  <a:lnTo>
                    <a:pt x="1109" y="814"/>
                  </a:lnTo>
                  <a:lnTo>
                    <a:pt x="207" y="814"/>
                  </a:lnTo>
                  <a:lnTo>
                    <a:pt x="1" y="909"/>
                  </a:lnTo>
                  <a:lnTo>
                    <a:pt x="128" y="988"/>
                  </a:lnTo>
                  <a:lnTo>
                    <a:pt x="17" y="1067"/>
                  </a:lnTo>
                  <a:lnTo>
                    <a:pt x="207" y="1178"/>
                  </a:lnTo>
                  <a:lnTo>
                    <a:pt x="650" y="1178"/>
                  </a:lnTo>
                  <a:lnTo>
                    <a:pt x="856" y="1020"/>
                  </a:lnTo>
                  <a:lnTo>
                    <a:pt x="1268" y="1020"/>
                  </a:lnTo>
                  <a:lnTo>
                    <a:pt x="1378" y="972"/>
                  </a:lnTo>
                  <a:lnTo>
                    <a:pt x="1648" y="1035"/>
                  </a:lnTo>
                  <a:lnTo>
                    <a:pt x="1869" y="877"/>
                  </a:lnTo>
                  <a:lnTo>
                    <a:pt x="2218" y="877"/>
                  </a:lnTo>
                  <a:lnTo>
                    <a:pt x="2439" y="1035"/>
                  </a:lnTo>
                  <a:lnTo>
                    <a:pt x="2835" y="1035"/>
                  </a:lnTo>
                  <a:lnTo>
                    <a:pt x="2946" y="1083"/>
                  </a:lnTo>
                  <a:cubicBezTo>
                    <a:pt x="3134" y="1043"/>
                    <a:pt x="3299" y="946"/>
                    <a:pt x="3518" y="946"/>
                  </a:cubicBezTo>
                  <a:cubicBezTo>
                    <a:pt x="3557" y="946"/>
                    <a:pt x="3599" y="949"/>
                    <a:pt x="3643" y="956"/>
                  </a:cubicBezTo>
                  <a:cubicBezTo>
                    <a:pt x="3722" y="1020"/>
                    <a:pt x="3643" y="1099"/>
                    <a:pt x="3817" y="1099"/>
                  </a:cubicBezTo>
                  <a:lnTo>
                    <a:pt x="3959" y="956"/>
                  </a:lnTo>
                  <a:cubicBezTo>
                    <a:pt x="3959" y="940"/>
                    <a:pt x="3912" y="877"/>
                    <a:pt x="3991" y="814"/>
                  </a:cubicBezTo>
                  <a:lnTo>
                    <a:pt x="4165" y="877"/>
                  </a:lnTo>
                  <a:lnTo>
                    <a:pt x="4719" y="877"/>
                  </a:lnTo>
                  <a:cubicBezTo>
                    <a:pt x="4704" y="798"/>
                    <a:pt x="4846" y="782"/>
                    <a:pt x="4909" y="719"/>
                  </a:cubicBezTo>
                  <a:lnTo>
                    <a:pt x="5052" y="798"/>
                  </a:lnTo>
                  <a:cubicBezTo>
                    <a:pt x="5094" y="803"/>
                    <a:pt x="5135" y="804"/>
                    <a:pt x="5177" y="804"/>
                  </a:cubicBezTo>
                  <a:cubicBezTo>
                    <a:pt x="5278" y="804"/>
                    <a:pt x="5379" y="793"/>
                    <a:pt x="5479" y="782"/>
                  </a:cubicBezTo>
                  <a:cubicBezTo>
                    <a:pt x="5511" y="735"/>
                    <a:pt x="5527" y="687"/>
                    <a:pt x="5559" y="655"/>
                  </a:cubicBezTo>
                  <a:lnTo>
                    <a:pt x="5701" y="719"/>
                  </a:lnTo>
                  <a:lnTo>
                    <a:pt x="6097" y="719"/>
                  </a:lnTo>
                  <a:lnTo>
                    <a:pt x="6224" y="655"/>
                  </a:lnTo>
                  <a:lnTo>
                    <a:pt x="7142" y="655"/>
                  </a:lnTo>
                  <a:lnTo>
                    <a:pt x="7411" y="513"/>
                  </a:lnTo>
                  <a:lnTo>
                    <a:pt x="8044" y="513"/>
                  </a:lnTo>
                  <a:lnTo>
                    <a:pt x="8203" y="450"/>
                  </a:lnTo>
                  <a:lnTo>
                    <a:pt x="8472" y="434"/>
                  </a:lnTo>
                  <a:lnTo>
                    <a:pt x="8599" y="370"/>
                  </a:lnTo>
                  <a:cubicBezTo>
                    <a:pt x="8658" y="364"/>
                    <a:pt x="8717" y="360"/>
                    <a:pt x="8776" y="360"/>
                  </a:cubicBezTo>
                  <a:cubicBezTo>
                    <a:pt x="8859" y="360"/>
                    <a:pt x="8943" y="368"/>
                    <a:pt x="9026" y="386"/>
                  </a:cubicBezTo>
                  <a:lnTo>
                    <a:pt x="9105" y="513"/>
                  </a:lnTo>
                  <a:lnTo>
                    <a:pt x="9374" y="513"/>
                  </a:lnTo>
                  <a:lnTo>
                    <a:pt x="9517" y="450"/>
                  </a:lnTo>
                  <a:lnTo>
                    <a:pt x="9659" y="513"/>
                  </a:lnTo>
                  <a:cubicBezTo>
                    <a:pt x="9754" y="513"/>
                    <a:pt x="9834" y="513"/>
                    <a:pt x="9913" y="497"/>
                  </a:cubicBezTo>
                  <a:cubicBezTo>
                    <a:pt x="9944" y="497"/>
                    <a:pt x="9960" y="450"/>
                    <a:pt x="9976" y="450"/>
                  </a:cubicBezTo>
                  <a:cubicBezTo>
                    <a:pt x="9913" y="434"/>
                    <a:pt x="9881" y="418"/>
                    <a:pt x="9849" y="402"/>
                  </a:cubicBezTo>
                  <a:cubicBezTo>
                    <a:pt x="9882" y="388"/>
                    <a:pt x="9905" y="382"/>
                    <a:pt x="9922" y="382"/>
                  </a:cubicBezTo>
                  <a:cubicBezTo>
                    <a:pt x="9962" y="382"/>
                    <a:pt x="9965" y="416"/>
                    <a:pt x="9976" y="450"/>
                  </a:cubicBezTo>
                  <a:cubicBezTo>
                    <a:pt x="10293" y="434"/>
                    <a:pt x="10625" y="434"/>
                    <a:pt x="10942" y="434"/>
                  </a:cubicBezTo>
                  <a:cubicBezTo>
                    <a:pt x="10990" y="465"/>
                    <a:pt x="11037" y="497"/>
                    <a:pt x="11085" y="513"/>
                  </a:cubicBezTo>
                  <a:lnTo>
                    <a:pt x="11401" y="513"/>
                  </a:lnTo>
                  <a:lnTo>
                    <a:pt x="11575" y="370"/>
                  </a:lnTo>
                  <a:lnTo>
                    <a:pt x="12003" y="370"/>
                  </a:lnTo>
                  <a:lnTo>
                    <a:pt x="12114" y="418"/>
                  </a:lnTo>
                  <a:lnTo>
                    <a:pt x="12351" y="355"/>
                  </a:lnTo>
                  <a:lnTo>
                    <a:pt x="12510" y="434"/>
                  </a:lnTo>
                  <a:lnTo>
                    <a:pt x="12652" y="370"/>
                  </a:lnTo>
                  <a:lnTo>
                    <a:pt x="12905" y="370"/>
                  </a:lnTo>
                  <a:lnTo>
                    <a:pt x="13048" y="291"/>
                  </a:lnTo>
                  <a:lnTo>
                    <a:pt x="13444" y="291"/>
                  </a:lnTo>
                  <a:lnTo>
                    <a:pt x="13586" y="355"/>
                  </a:lnTo>
                  <a:lnTo>
                    <a:pt x="13713" y="291"/>
                  </a:lnTo>
                  <a:lnTo>
                    <a:pt x="14362" y="291"/>
                  </a:lnTo>
                  <a:lnTo>
                    <a:pt x="14473" y="228"/>
                  </a:lnTo>
                  <a:cubicBezTo>
                    <a:pt x="14615" y="220"/>
                    <a:pt x="14758" y="220"/>
                    <a:pt x="14894" y="220"/>
                  </a:cubicBezTo>
                  <a:cubicBezTo>
                    <a:pt x="15031" y="220"/>
                    <a:pt x="15162" y="220"/>
                    <a:pt x="15280" y="212"/>
                  </a:cubicBezTo>
                  <a:lnTo>
                    <a:pt x="15407" y="149"/>
                  </a:lnTo>
                  <a:lnTo>
                    <a:pt x="16183" y="149"/>
                  </a:lnTo>
                  <a:lnTo>
                    <a:pt x="16325" y="70"/>
                  </a:lnTo>
                  <a:cubicBezTo>
                    <a:pt x="16341" y="68"/>
                    <a:pt x="16355" y="67"/>
                    <a:pt x="16368" y="67"/>
                  </a:cubicBezTo>
                  <a:cubicBezTo>
                    <a:pt x="16475" y="67"/>
                    <a:pt x="16508" y="120"/>
                    <a:pt x="16579" y="149"/>
                  </a:cubicBezTo>
                  <a:lnTo>
                    <a:pt x="17117" y="149"/>
                  </a:lnTo>
                  <a:cubicBezTo>
                    <a:pt x="17133" y="149"/>
                    <a:pt x="17149" y="133"/>
                    <a:pt x="17165" y="117"/>
                  </a:cubicBezTo>
                  <a:cubicBezTo>
                    <a:pt x="17165" y="85"/>
                    <a:pt x="17149" y="54"/>
                    <a:pt x="17149" y="6"/>
                  </a:cubicBezTo>
                  <a:lnTo>
                    <a:pt x="16215" y="6"/>
                  </a:lnTo>
                  <a:lnTo>
                    <a:pt x="15977" y="85"/>
                  </a:lnTo>
                  <a:lnTo>
                    <a:pt x="15771" y="6"/>
                  </a:lnTo>
                  <a:cubicBezTo>
                    <a:pt x="15747" y="9"/>
                    <a:pt x="15721" y="10"/>
                    <a:pt x="15696" y="10"/>
                  </a:cubicBezTo>
                  <a:cubicBezTo>
                    <a:pt x="15614" y="10"/>
                    <a:pt x="15526" y="0"/>
                    <a:pt x="15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30" name="Google Shape;230;p15"/>
          <p:cNvSpPr/>
          <p:nvPr/>
        </p:nvSpPr>
        <p:spPr>
          <a:xfrm>
            <a:off x="3357139" y="3635483"/>
            <a:ext cx="234428" cy="28680"/>
          </a:xfrm>
          <a:custGeom>
            <a:avLst/>
            <a:gdLst/>
            <a:ahLst/>
            <a:cxnLst/>
            <a:rect l="l" t="t" r="r" b="b"/>
            <a:pathLst>
              <a:path w="1838" h="377" extrusionOk="0">
                <a:moveTo>
                  <a:pt x="264" y="1"/>
                </a:moveTo>
                <a:cubicBezTo>
                  <a:pt x="256" y="1"/>
                  <a:pt x="247" y="1"/>
                  <a:pt x="238" y="2"/>
                </a:cubicBezTo>
                <a:cubicBezTo>
                  <a:pt x="96" y="49"/>
                  <a:pt x="143" y="160"/>
                  <a:pt x="17" y="208"/>
                </a:cubicBezTo>
                <a:cubicBezTo>
                  <a:pt x="1" y="208"/>
                  <a:pt x="1" y="239"/>
                  <a:pt x="17" y="271"/>
                </a:cubicBezTo>
                <a:cubicBezTo>
                  <a:pt x="17" y="303"/>
                  <a:pt x="48" y="334"/>
                  <a:pt x="48" y="366"/>
                </a:cubicBezTo>
                <a:cubicBezTo>
                  <a:pt x="114" y="373"/>
                  <a:pt x="180" y="376"/>
                  <a:pt x="244" y="376"/>
                </a:cubicBezTo>
                <a:cubicBezTo>
                  <a:pt x="335" y="376"/>
                  <a:pt x="424" y="369"/>
                  <a:pt x="508" y="350"/>
                </a:cubicBezTo>
                <a:lnTo>
                  <a:pt x="587" y="224"/>
                </a:lnTo>
                <a:lnTo>
                  <a:pt x="872" y="224"/>
                </a:lnTo>
                <a:lnTo>
                  <a:pt x="998" y="303"/>
                </a:lnTo>
                <a:lnTo>
                  <a:pt x="1252" y="303"/>
                </a:lnTo>
                <a:lnTo>
                  <a:pt x="1442" y="224"/>
                </a:lnTo>
                <a:lnTo>
                  <a:pt x="1727" y="303"/>
                </a:lnTo>
                <a:lnTo>
                  <a:pt x="1838" y="271"/>
                </a:lnTo>
                <a:lnTo>
                  <a:pt x="1711" y="192"/>
                </a:lnTo>
                <a:cubicBezTo>
                  <a:pt x="1695" y="129"/>
                  <a:pt x="1758" y="65"/>
                  <a:pt x="1663" y="18"/>
                </a:cubicBezTo>
                <a:cubicBezTo>
                  <a:pt x="1598" y="11"/>
                  <a:pt x="1535" y="7"/>
                  <a:pt x="1474" y="7"/>
                </a:cubicBezTo>
                <a:cubicBezTo>
                  <a:pt x="1387" y="7"/>
                  <a:pt x="1304" y="15"/>
                  <a:pt x="1220" y="34"/>
                </a:cubicBezTo>
                <a:lnTo>
                  <a:pt x="1125" y="81"/>
                </a:lnTo>
                <a:lnTo>
                  <a:pt x="983" y="2"/>
                </a:lnTo>
                <a:lnTo>
                  <a:pt x="856" y="2"/>
                </a:lnTo>
                <a:lnTo>
                  <a:pt x="729" y="144"/>
                </a:lnTo>
                <a:cubicBezTo>
                  <a:pt x="711" y="147"/>
                  <a:pt x="694" y="148"/>
                  <a:pt x="678" y="148"/>
                </a:cubicBezTo>
                <a:cubicBezTo>
                  <a:pt x="494" y="148"/>
                  <a:pt x="447" y="1"/>
                  <a:pt x="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15"/>
          <p:cNvSpPr/>
          <p:nvPr/>
        </p:nvSpPr>
        <p:spPr>
          <a:xfrm>
            <a:off x="3161353" y="3635560"/>
            <a:ext cx="179838" cy="28985"/>
          </a:xfrm>
          <a:custGeom>
            <a:avLst/>
            <a:gdLst/>
            <a:ahLst/>
            <a:cxnLst/>
            <a:rect l="l" t="t" r="r" b="b"/>
            <a:pathLst>
              <a:path w="1410" h="381" extrusionOk="0">
                <a:moveTo>
                  <a:pt x="1203" y="1"/>
                </a:moveTo>
                <a:lnTo>
                  <a:pt x="982" y="159"/>
                </a:lnTo>
                <a:lnTo>
                  <a:pt x="760" y="80"/>
                </a:lnTo>
                <a:lnTo>
                  <a:pt x="633" y="112"/>
                </a:lnTo>
                <a:lnTo>
                  <a:pt x="633" y="191"/>
                </a:lnTo>
                <a:cubicBezTo>
                  <a:pt x="554" y="223"/>
                  <a:pt x="523" y="286"/>
                  <a:pt x="412" y="286"/>
                </a:cubicBezTo>
                <a:lnTo>
                  <a:pt x="333" y="159"/>
                </a:lnTo>
                <a:cubicBezTo>
                  <a:pt x="303" y="155"/>
                  <a:pt x="273" y="153"/>
                  <a:pt x="243" y="153"/>
                </a:cubicBezTo>
                <a:cubicBezTo>
                  <a:pt x="162" y="153"/>
                  <a:pt x="81" y="168"/>
                  <a:pt x="0" y="191"/>
                </a:cubicBezTo>
                <a:lnTo>
                  <a:pt x="301" y="381"/>
                </a:lnTo>
                <a:lnTo>
                  <a:pt x="760" y="381"/>
                </a:lnTo>
                <a:cubicBezTo>
                  <a:pt x="760" y="302"/>
                  <a:pt x="887" y="286"/>
                  <a:pt x="950" y="238"/>
                </a:cubicBezTo>
                <a:lnTo>
                  <a:pt x="1251" y="223"/>
                </a:lnTo>
                <a:lnTo>
                  <a:pt x="1409" y="112"/>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15"/>
          <p:cNvSpPr/>
          <p:nvPr/>
        </p:nvSpPr>
        <p:spPr>
          <a:xfrm>
            <a:off x="2973478" y="3647428"/>
            <a:ext cx="101143" cy="27539"/>
          </a:xfrm>
          <a:custGeom>
            <a:avLst/>
            <a:gdLst/>
            <a:ahLst/>
            <a:cxnLst/>
            <a:rect l="l" t="t" r="r" b="b"/>
            <a:pathLst>
              <a:path w="793" h="362" extrusionOk="0">
                <a:moveTo>
                  <a:pt x="478" y="1"/>
                </a:moveTo>
                <a:cubicBezTo>
                  <a:pt x="460" y="1"/>
                  <a:pt x="441" y="6"/>
                  <a:pt x="428" y="19"/>
                </a:cubicBezTo>
                <a:lnTo>
                  <a:pt x="381" y="130"/>
                </a:lnTo>
                <a:lnTo>
                  <a:pt x="381" y="114"/>
                </a:lnTo>
                <a:cubicBezTo>
                  <a:pt x="309" y="138"/>
                  <a:pt x="246" y="138"/>
                  <a:pt x="189" y="138"/>
                </a:cubicBezTo>
                <a:cubicBezTo>
                  <a:pt x="131" y="138"/>
                  <a:pt x="80" y="138"/>
                  <a:pt x="32" y="162"/>
                </a:cubicBezTo>
                <a:cubicBezTo>
                  <a:pt x="1" y="209"/>
                  <a:pt x="1" y="257"/>
                  <a:pt x="80" y="272"/>
                </a:cubicBezTo>
                <a:lnTo>
                  <a:pt x="222" y="209"/>
                </a:lnTo>
                <a:lnTo>
                  <a:pt x="317" y="352"/>
                </a:lnTo>
                <a:cubicBezTo>
                  <a:pt x="375" y="357"/>
                  <a:pt x="433" y="361"/>
                  <a:pt x="491" y="361"/>
                </a:cubicBezTo>
                <a:cubicBezTo>
                  <a:pt x="591" y="361"/>
                  <a:pt x="692" y="350"/>
                  <a:pt x="792" y="320"/>
                </a:cubicBezTo>
                <a:lnTo>
                  <a:pt x="792" y="241"/>
                </a:lnTo>
                <a:cubicBezTo>
                  <a:pt x="697" y="177"/>
                  <a:pt x="523" y="130"/>
                  <a:pt x="523" y="19"/>
                </a:cubicBezTo>
                <a:cubicBezTo>
                  <a:pt x="523" y="10"/>
                  <a:pt x="502" y="1"/>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3" name="Google Shape;233;p15"/>
          <p:cNvSpPr/>
          <p:nvPr/>
        </p:nvSpPr>
        <p:spPr>
          <a:xfrm>
            <a:off x="5845193" y="3569451"/>
            <a:ext cx="181879" cy="18030"/>
          </a:xfrm>
          <a:custGeom>
            <a:avLst/>
            <a:gdLst/>
            <a:ahLst/>
            <a:cxnLst/>
            <a:rect l="l" t="t" r="r" b="b"/>
            <a:pathLst>
              <a:path w="1426" h="237" extrusionOk="0">
                <a:moveTo>
                  <a:pt x="1277" y="1"/>
                </a:moveTo>
                <a:cubicBezTo>
                  <a:pt x="1218" y="1"/>
                  <a:pt x="1159" y="21"/>
                  <a:pt x="1109" y="62"/>
                </a:cubicBezTo>
                <a:lnTo>
                  <a:pt x="17" y="94"/>
                </a:lnTo>
                <a:cubicBezTo>
                  <a:pt x="17" y="94"/>
                  <a:pt x="1" y="126"/>
                  <a:pt x="1" y="126"/>
                </a:cubicBezTo>
                <a:lnTo>
                  <a:pt x="191" y="221"/>
                </a:lnTo>
                <a:lnTo>
                  <a:pt x="318" y="157"/>
                </a:lnTo>
                <a:lnTo>
                  <a:pt x="555" y="157"/>
                </a:lnTo>
                <a:lnTo>
                  <a:pt x="777" y="237"/>
                </a:lnTo>
                <a:lnTo>
                  <a:pt x="999" y="142"/>
                </a:lnTo>
                <a:cubicBezTo>
                  <a:pt x="1076" y="142"/>
                  <a:pt x="1159" y="156"/>
                  <a:pt x="1238" y="156"/>
                </a:cubicBezTo>
                <a:cubicBezTo>
                  <a:pt x="1304" y="156"/>
                  <a:pt x="1368" y="146"/>
                  <a:pt x="1426" y="110"/>
                </a:cubicBezTo>
                <a:lnTo>
                  <a:pt x="1426" y="47"/>
                </a:lnTo>
                <a:cubicBezTo>
                  <a:pt x="1381" y="17"/>
                  <a:pt x="1329" y="1"/>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4" name="Google Shape;234;p15"/>
          <p:cNvSpPr/>
          <p:nvPr/>
        </p:nvSpPr>
        <p:spPr>
          <a:xfrm>
            <a:off x="3076535" y="3645221"/>
            <a:ext cx="62625" cy="33777"/>
          </a:xfrm>
          <a:custGeom>
            <a:avLst/>
            <a:gdLst/>
            <a:ahLst/>
            <a:cxnLst/>
            <a:rect l="l" t="t" r="r" b="b"/>
            <a:pathLst>
              <a:path w="491" h="444" extrusionOk="0">
                <a:moveTo>
                  <a:pt x="285" y="1"/>
                </a:moveTo>
                <a:cubicBezTo>
                  <a:pt x="301" y="143"/>
                  <a:pt x="95" y="64"/>
                  <a:pt x="0" y="127"/>
                </a:cubicBezTo>
                <a:cubicBezTo>
                  <a:pt x="92" y="219"/>
                  <a:pt x="287" y="266"/>
                  <a:pt x="286" y="427"/>
                </a:cubicBezTo>
                <a:lnTo>
                  <a:pt x="286" y="427"/>
                </a:lnTo>
                <a:cubicBezTo>
                  <a:pt x="396" y="311"/>
                  <a:pt x="400" y="252"/>
                  <a:pt x="491" y="206"/>
                </a:cubicBezTo>
                <a:cubicBezTo>
                  <a:pt x="428" y="143"/>
                  <a:pt x="380" y="96"/>
                  <a:pt x="285" y="1"/>
                </a:cubicBezTo>
                <a:close/>
                <a:moveTo>
                  <a:pt x="286" y="427"/>
                </a:moveTo>
                <a:cubicBezTo>
                  <a:pt x="281" y="432"/>
                  <a:pt x="275" y="438"/>
                  <a:pt x="269" y="444"/>
                </a:cubicBezTo>
                <a:lnTo>
                  <a:pt x="285" y="444"/>
                </a:lnTo>
                <a:cubicBezTo>
                  <a:pt x="286" y="438"/>
                  <a:pt x="286" y="432"/>
                  <a:pt x="286" y="4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15"/>
          <p:cNvSpPr/>
          <p:nvPr/>
        </p:nvSpPr>
        <p:spPr>
          <a:xfrm>
            <a:off x="2874501" y="3664468"/>
            <a:ext cx="68874" cy="11259"/>
          </a:xfrm>
          <a:custGeom>
            <a:avLst/>
            <a:gdLst/>
            <a:ahLst/>
            <a:cxnLst/>
            <a:rect l="l" t="t" r="r" b="b"/>
            <a:pathLst>
              <a:path w="540" h="148" extrusionOk="0">
                <a:moveTo>
                  <a:pt x="159" y="1"/>
                </a:moveTo>
                <a:cubicBezTo>
                  <a:pt x="112" y="1"/>
                  <a:pt x="64" y="1"/>
                  <a:pt x="1" y="17"/>
                </a:cubicBezTo>
                <a:lnTo>
                  <a:pt x="1" y="112"/>
                </a:lnTo>
                <a:cubicBezTo>
                  <a:pt x="96" y="135"/>
                  <a:pt x="187" y="147"/>
                  <a:pt x="276" y="147"/>
                </a:cubicBezTo>
                <a:cubicBezTo>
                  <a:pt x="365" y="147"/>
                  <a:pt x="452" y="135"/>
                  <a:pt x="539" y="112"/>
                </a:cubicBezTo>
                <a:cubicBezTo>
                  <a:pt x="412" y="64"/>
                  <a:pt x="286" y="33"/>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15"/>
          <p:cNvSpPr/>
          <p:nvPr/>
        </p:nvSpPr>
        <p:spPr>
          <a:xfrm>
            <a:off x="6164313" y="3569376"/>
            <a:ext cx="46554" cy="11335"/>
          </a:xfrm>
          <a:custGeom>
            <a:avLst/>
            <a:gdLst/>
            <a:ahLst/>
            <a:cxnLst/>
            <a:rect l="l" t="t" r="r" b="b"/>
            <a:pathLst>
              <a:path w="365" h="149" extrusionOk="0">
                <a:moveTo>
                  <a:pt x="159" y="0"/>
                </a:moveTo>
                <a:cubicBezTo>
                  <a:pt x="112" y="48"/>
                  <a:pt x="1" y="63"/>
                  <a:pt x="1" y="127"/>
                </a:cubicBezTo>
                <a:cubicBezTo>
                  <a:pt x="51" y="141"/>
                  <a:pt x="107" y="149"/>
                  <a:pt x="164" y="149"/>
                </a:cubicBezTo>
                <a:cubicBezTo>
                  <a:pt x="233" y="149"/>
                  <a:pt x="304" y="137"/>
                  <a:pt x="365" y="111"/>
                </a:cubicBezTo>
                <a:lnTo>
                  <a:pt x="3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15"/>
          <p:cNvSpPr/>
          <p:nvPr/>
        </p:nvSpPr>
        <p:spPr>
          <a:xfrm>
            <a:off x="2755372" y="3658458"/>
            <a:ext cx="52676" cy="11411"/>
          </a:xfrm>
          <a:custGeom>
            <a:avLst/>
            <a:gdLst/>
            <a:ahLst/>
            <a:cxnLst/>
            <a:rect l="l" t="t" r="r" b="b"/>
            <a:pathLst>
              <a:path w="413" h="150" extrusionOk="0">
                <a:moveTo>
                  <a:pt x="80" y="1"/>
                </a:moveTo>
                <a:lnTo>
                  <a:pt x="80" y="1"/>
                </a:lnTo>
                <a:cubicBezTo>
                  <a:pt x="0" y="48"/>
                  <a:pt x="0" y="96"/>
                  <a:pt x="95" y="143"/>
                </a:cubicBezTo>
                <a:cubicBezTo>
                  <a:pt x="125" y="147"/>
                  <a:pt x="155" y="149"/>
                  <a:pt x="184" y="149"/>
                </a:cubicBezTo>
                <a:cubicBezTo>
                  <a:pt x="265" y="149"/>
                  <a:pt x="343" y="135"/>
                  <a:pt x="412" y="112"/>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8" name="Google Shape;238;p15"/>
          <p:cNvSpPr/>
          <p:nvPr/>
        </p:nvSpPr>
        <p:spPr>
          <a:xfrm>
            <a:off x="3250127" y="3663327"/>
            <a:ext cx="38519" cy="10879"/>
          </a:xfrm>
          <a:custGeom>
            <a:avLst/>
            <a:gdLst/>
            <a:ahLst/>
            <a:cxnLst/>
            <a:rect l="l" t="t" r="r" b="b"/>
            <a:pathLst>
              <a:path w="302" h="143" extrusionOk="0">
                <a:moveTo>
                  <a:pt x="64" y="0"/>
                </a:moveTo>
                <a:cubicBezTo>
                  <a:pt x="96" y="63"/>
                  <a:pt x="1" y="127"/>
                  <a:pt x="143" y="143"/>
                </a:cubicBezTo>
                <a:cubicBezTo>
                  <a:pt x="191" y="111"/>
                  <a:pt x="302" y="95"/>
                  <a:pt x="302" y="16"/>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9" name="Google Shape;239;p15"/>
          <p:cNvSpPr/>
          <p:nvPr/>
        </p:nvSpPr>
        <p:spPr>
          <a:xfrm>
            <a:off x="2927051" y="3646438"/>
            <a:ext cx="34437" cy="12096"/>
          </a:xfrm>
          <a:custGeom>
            <a:avLst/>
            <a:gdLst/>
            <a:ahLst/>
            <a:cxnLst/>
            <a:rect l="l" t="t" r="r" b="b"/>
            <a:pathLst>
              <a:path w="270" h="159" extrusionOk="0">
                <a:moveTo>
                  <a:pt x="175" y="0"/>
                </a:moveTo>
                <a:cubicBezTo>
                  <a:pt x="143" y="64"/>
                  <a:pt x="0" y="64"/>
                  <a:pt x="0" y="143"/>
                </a:cubicBezTo>
                <a:lnTo>
                  <a:pt x="175" y="159"/>
                </a:lnTo>
                <a:cubicBezTo>
                  <a:pt x="270" y="111"/>
                  <a:pt x="270" y="64"/>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15"/>
          <p:cNvSpPr/>
          <p:nvPr/>
        </p:nvSpPr>
        <p:spPr>
          <a:xfrm>
            <a:off x="2660479" y="3662794"/>
            <a:ext cx="32396" cy="6923"/>
          </a:xfrm>
          <a:custGeom>
            <a:avLst/>
            <a:gdLst/>
            <a:ahLst/>
            <a:cxnLst/>
            <a:rect l="l" t="t" r="r" b="b"/>
            <a:pathLst>
              <a:path w="254" h="91" extrusionOk="0">
                <a:moveTo>
                  <a:pt x="96" y="1"/>
                </a:moveTo>
                <a:cubicBezTo>
                  <a:pt x="56" y="1"/>
                  <a:pt x="23" y="17"/>
                  <a:pt x="0" y="55"/>
                </a:cubicBezTo>
                <a:cubicBezTo>
                  <a:pt x="40" y="78"/>
                  <a:pt x="83" y="90"/>
                  <a:pt x="127" y="90"/>
                </a:cubicBezTo>
                <a:cubicBezTo>
                  <a:pt x="171" y="90"/>
                  <a:pt x="214" y="78"/>
                  <a:pt x="254" y="55"/>
                </a:cubicBezTo>
                <a:cubicBezTo>
                  <a:pt x="195" y="21"/>
                  <a:pt x="141"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5"/>
          <p:cNvSpPr/>
          <p:nvPr/>
        </p:nvSpPr>
        <p:spPr>
          <a:xfrm>
            <a:off x="2609969" y="4525469"/>
            <a:ext cx="16326" cy="6390"/>
          </a:xfrm>
          <a:custGeom>
            <a:avLst/>
            <a:gdLst/>
            <a:ahLst/>
            <a:cxnLst/>
            <a:rect l="l" t="t" r="r" b="b"/>
            <a:pathLst>
              <a:path w="128" h="84" extrusionOk="0">
                <a:moveTo>
                  <a:pt x="71" y="0"/>
                </a:moveTo>
                <a:cubicBezTo>
                  <a:pt x="54" y="0"/>
                  <a:pt x="32" y="6"/>
                  <a:pt x="0" y="20"/>
                </a:cubicBezTo>
                <a:lnTo>
                  <a:pt x="127" y="83"/>
                </a:lnTo>
                <a:cubicBezTo>
                  <a:pt x="116" y="38"/>
                  <a:pt x="113"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15"/>
          <p:cNvSpPr/>
          <p:nvPr/>
        </p:nvSpPr>
        <p:spPr>
          <a:xfrm>
            <a:off x="6109852" y="3570517"/>
            <a:ext cx="18239" cy="3728"/>
          </a:xfrm>
          <a:custGeom>
            <a:avLst/>
            <a:gdLst/>
            <a:ahLst/>
            <a:cxnLst/>
            <a:rect l="l" t="t" r="r" b="b"/>
            <a:pathLst>
              <a:path w="143" h="49" extrusionOk="0">
                <a:moveTo>
                  <a:pt x="48" y="1"/>
                </a:moveTo>
                <a:cubicBezTo>
                  <a:pt x="32" y="1"/>
                  <a:pt x="16" y="33"/>
                  <a:pt x="0" y="33"/>
                </a:cubicBezTo>
                <a:lnTo>
                  <a:pt x="95" y="48"/>
                </a:lnTo>
                <a:lnTo>
                  <a:pt x="143" y="33"/>
                </a:lnTo>
                <a:cubicBezTo>
                  <a:pt x="111" y="17"/>
                  <a:pt x="7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15"/>
          <p:cNvSpPr/>
          <p:nvPr/>
        </p:nvSpPr>
        <p:spPr>
          <a:xfrm>
            <a:off x="6055261" y="3592197"/>
            <a:ext cx="26402" cy="6162"/>
          </a:xfrm>
          <a:custGeom>
            <a:avLst/>
            <a:gdLst/>
            <a:ahLst/>
            <a:cxnLst/>
            <a:rect l="l" t="t" r="r" b="b"/>
            <a:pathLst>
              <a:path w="207" h="81" extrusionOk="0">
                <a:moveTo>
                  <a:pt x="112" y="1"/>
                </a:moveTo>
                <a:lnTo>
                  <a:pt x="1" y="80"/>
                </a:lnTo>
                <a:cubicBezTo>
                  <a:pt x="112" y="64"/>
                  <a:pt x="207" y="64"/>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15"/>
          <p:cNvSpPr/>
          <p:nvPr/>
        </p:nvSpPr>
        <p:spPr>
          <a:xfrm>
            <a:off x="4223563" y="3640429"/>
            <a:ext cx="18366" cy="6314"/>
          </a:xfrm>
          <a:custGeom>
            <a:avLst/>
            <a:gdLst/>
            <a:ahLst/>
            <a:cxnLst/>
            <a:rect l="l" t="t" r="r" b="b"/>
            <a:pathLst>
              <a:path w="144" h="83" extrusionOk="0">
                <a:moveTo>
                  <a:pt x="1" y="0"/>
                </a:moveTo>
                <a:lnTo>
                  <a:pt x="1" y="0"/>
                </a:lnTo>
                <a:cubicBezTo>
                  <a:pt x="23" y="46"/>
                  <a:pt x="30" y="83"/>
                  <a:pt x="72" y="83"/>
                </a:cubicBezTo>
                <a:cubicBezTo>
                  <a:pt x="89" y="83"/>
                  <a:pt x="112" y="77"/>
                  <a:pt x="143"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15"/>
          <p:cNvSpPr/>
          <p:nvPr/>
        </p:nvSpPr>
        <p:spPr>
          <a:xfrm>
            <a:off x="2710986" y="3664468"/>
            <a:ext cx="12244" cy="4945"/>
          </a:xfrm>
          <a:custGeom>
            <a:avLst/>
            <a:gdLst/>
            <a:ahLst/>
            <a:cxnLst/>
            <a:rect l="l" t="t" r="r" b="b"/>
            <a:pathLst>
              <a:path w="96" h="65" extrusionOk="0">
                <a:moveTo>
                  <a:pt x="48" y="1"/>
                </a:moveTo>
                <a:cubicBezTo>
                  <a:pt x="32" y="1"/>
                  <a:pt x="16" y="17"/>
                  <a:pt x="0" y="48"/>
                </a:cubicBezTo>
                <a:cubicBezTo>
                  <a:pt x="0" y="48"/>
                  <a:pt x="32" y="64"/>
                  <a:pt x="48" y="64"/>
                </a:cubicBezTo>
                <a:lnTo>
                  <a:pt x="95"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15"/>
          <p:cNvSpPr/>
          <p:nvPr/>
        </p:nvSpPr>
        <p:spPr>
          <a:xfrm>
            <a:off x="2490841" y="3719925"/>
            <a:ext cx="18239" cy="3652"/>
          </a:xfrm>
          <a:custGeom>
            <a:avLst/>
            <a:gdLst/>
            <a:ahLst/>
            <a:cxnLst/>
            <a:rect l="l" t="t" r="r" b="b"/>
            <a:pathLst>
              <a:path w="143" h="48" extrusionOk="0">
                <a:moveTo>
                  <a:pt x="95" y="0"/>
                </a:moveTo>
                <a:lnTo>
                  <a:pt x="0" y="32"/>
                </a:lnTo>
                <a:cubicBezTo>
                  <a:pt x="16" y="48"/>
                  <a:pt x="32" y="48"/>
                  <a:pt x="48" y="48"/>
                </a:cubicBezTo>
                <a:cubicBezTo>
                  <a:pt x="79" y="48"/>
                  <a:pt x="111" y="48"/>
                  <a:pt x="143"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15"/>
          <p:cNvSpPr/>
          <p:nvPr/>
        </p:nvSpPr>
        <p:spPr>
          <a:xfrm>
            <a:off x="2482678" y="4152329"/>
            <a:ext cx="26402" cy="10879"/>
          </a:xfrm>
          <a:custGeom>
            <a:avLst/>
            <a:gdLst/>
            <a:ahLst/>
            <a:cxnLst/>
            <a:rect l="l" t="t" r="r" b="b"/>
            <a:pathLst>
              <a:path w="207" h="143" extrusionOk="0">
                <a:moveTo>
                  <a:pt x="143" y="0"/>
                </a:moveTo>
                <a:lnTo>
                  <a:pt x="143" y="0"/>
                </a:lnTo>
                <a:cubicBezTo>
                  <a:pt x="1" y="32"/>
                  <a:pt x="96" y="95"/>
                  <a:pt x="64" y="143"/>
                </a:cubicBezTo>
                <a:cubicBezTo>
                  <a:pt x="207" y="95"/>
                  <a:pt x="207" y="95"/>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8" name="Google Shape;248;p15"/>
          <p:cNvSpPr/>
          <p:nvPr/>
        </p:nvSpPr>
        <p:spPr>
          <a:xfrm>
            <a:off x="2557420" y="4147536"/>
            <a:ext cx="18366" cy="3652"/>
          </a:xfrm>
          <a:custGeom>
            <a:avLst/>
            <a:gdLst/>
            <a:ahLst/>
            <a:cxnLst/>
            <a:rect l="l" t="t" r="r" b="b"/>
            <a:pathLst>
              <a:path w="144" h="48" extrusionOk="0">
                <a:moveTo>
                  <a:pt x="96" y="0"/>
                </a:moveTo>
                <a:cubicBezTo>
                  <a:pt x="64" y="16"/>
                  <a:pt x="32" y="16"/>
                  <a:pt x="1" y="32"/>
                </a:cubicBezTo>
                <a:cubicBezTo>
                  <a:pt x="17" y="32"/>
                  <a:pt x="48" y="48"/>
                  <a:pt x="48" y="48"/>
                </a:cubicBezTo>
                <a:cubicBezTo>
                  <a:pt x="80" y="48"/>
                  <a:pt x="112" y="32"/>
                  <a:pt x="143" y="3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15"/>
          <p:cNvSpPr/>
          <p:nvPr/>
        </p:nvSpPr>
        <p:spPr>
          <a:xfrm flipH="1">
            <a:off x="3112825" y="1799576"/>
            <a:ext cx="181879" cy="18030"/>
          </a:xfrm>
          <a:custGeom>
            <a:avLst/>
            <a:gdLst/>
            <a:ahLst/>
            <a:cxnLst/>
            <a:rect l="l" t="t" r="r" b="b"/>
            <a:pathLst>
              <a:path w="1426" h="237" extrusionOk="0">
                <a:moveTo>
                  <a:pt x="1277" y="1"/>
                </a:moveTo>
                <a:cubicBezTo>
                  <a:pt x="1218" y="1"/>
                  <a:pt x="1159" y="21"/>
                  <a:pt x="1109" y="62"/>
                </a:cubicBezTo>
                <a:lnTo>
                  <a:pt x="17" y="94"/>
                </a:lnTo>
                <a:cubicBezTo>
                  <a:pt x="17" y="94"/>
                  <a:pt x="1" y="126"/>
                  <a:pt x="1" y="126"/>
                </a:cubicBezTo>
                <a:lnTo>
                  <a:pt x="191" y="221"/>
                </a:lnTo>
                <a:lnTo>
                  <a:pt x="318" y="157"/>
                </a:lnTo>
                <a:lnTo>
                  <a:pt x="555" y="157"/>
                </a:lnTo>
                <a:lnTo>
                  <a:pt x="777" y="237"/>
                </a:lnTo>
                <a:lnTo>
                  <a:pt x="999" y="142"/>
                </a:lnTo>
                <a:cubicBezTo>
                  <a:pt x="1076" y="142"/>
                  <a:pt x="1159" y="156"/>
                  <a:pt x="1238" y="156"/>
                </a:cubicBezTo>
                <a:cubicBezTo>
                  <a:pt x="1304" y="156"/>
                  <a:pt x="1368" y="146"/>
                  <a:pt x="1426" y="110"/>
                </a:cubicBezTo>
                <a:lnTo>
                  <a:pt x="1426" y="47"/>
                </a:lnTo>
                <a:cubicBezTo>
                  <a:pt x="1381" y="17"/>
                  <a:pt x="1329" y="1"/>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15"/>
          <p:cNvSpPr/>
          <p:nvPr/>
        </p:nvSpPr>
        <p:spPr>
          <a:xfrm flipH="1">
            <a:off x="2929027" y="1799501"/>
            <a:ext cx="46554" cy="11335"/>
          </a:xfrm>
          <a:custGeom>
            <a:avLst/>
            <a:gdLst/>
            <a:ahLst/>
            <a:cxnLst/>
            <a:rect l="l" t="t" r="r" b="b"/>
            <a:pathLst>
              <a:path w="365" h="149" extrusionOk="0">
                <a:moveTo>
                  <a:pt x="159" y="0"/>
                </a:moveTo>
                <a:cubicBezTo>
                  <a:pt x="112" y="48"/>
                  <a:pt x="1" y="63"/>
                  <a:pt x="1" y="127"/>
                </a:cubicBezTo>
                <a:cubicBezTo>
                  <a:pt x="51" y="141"/>
                  <a:pt x="107" y="149"/>
                  <a:pt x="164" y="149"/>
                </a:cubicBezTo>
                <a:cubicBezTo>
                  <a:pt x="233" y="149"/>
                  <a:pt x="304" y="137"/>
                  <a:pt x="365" y="111"/>
                </a:cubicBezTo>
                <a:lnTo>
                  <a:pt x="3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1" name="Google Shape;251;p15"/>
          <p:cNvSpPr/>
          <p:nvPr/>
        </p:nvSpPr>
        <p:spPr>
          <a:xfrm flipH="1">
            <a:off x="3011805" y="1800642"/>
            <a:ext cx="18239" cy="3728"/>
          </a:xfrm>
          <a:custGeom>
            <a:avLst/>
            <a:gdLst/>
            <a:ahLst/>
            <a:cxnLst/>
            <a:rect l="l" t="t" r="r" b="b"/>
            <a:pathLst>
              <a:path w="143" h="49" extrusionOk="0">
                <a:moveTo>
                  <a:pt x="48" y="1"/>
                </a:moveTo>
                <a:cubicBezTo>
                  <a:pt x="32" y="1"/>
                  <a:pt x="16" y="33"/>
                  <a:pt x="0" y="33"/>
                </a:cubicBezTo>
                <a:lnTo>
                  <a:pt x="95" y="48"/>
                </a:lnTo>
                <a:lnTo>
                  <a:pt x="143" y="33"/>
                </a:lnTo>
                <a:cubicBezTo>
                  <a:pt x="111" y="17"/>
                  <a:pt x="7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52" name="Google Shape;252;p15"/>
          <p:cNvGrpSpPr/>
          <p:nvPr/>
        </p:nvGrpSpPr>
        <p:grpSpPr>
          <a:xfrm>
            <a:off x="2175800" y="1805054"/>
            <a:ext cx="4788294" cy="1037587"/>
            <a:chOff x="2175800" y="1805053"/>
            <a:chExt cx="4788294" cy="1037587"/>
          </a:xfrm>
        </p:grpSpPr>
        <p:sp>
          <p:nvSpPr>
            <p:cNvPr id="253" name="Google Shape;253;p15"/>
            <p:cNvSpPr/>
            <p:nvPr/>
          </p:nvSpPr>
          <p:spPr>
            <a:xfrm flipH="1">
              <a:off x="2175800" y="1822322"/>
              <a:ext cx="4788294" cy="1020318"/>
            </a:xfrm>
            <a:custGeom>
              <a:avLst/>
              <a:gdLst/>
              <a:ahLst/>
              <a:cxnLst/>
              <a:rect l="l" t="t" r="r" b="b"/>
              <a:pathLst>
                <a:path w="37542" h="13412" extrusionOk="0">
                  <a:moveTo>
                    <a:pt x="30828" y="286"/>
                  </a:moveTo>
                  <a:lnTo>
                    <a:pt x="31003" y="302"/>
                  </a:lnTo>
                  <a:cubicBezTo>
                    <a:pt x="30971" y="365"/>
                    <a:pt x="30876" y="397"/>
                    <a:pt x="30828" y="428"/>
                  </a:cubicBezTo>
                  <a:cubicBezTo>
                    <a:pt x="30718" y="381"/>
                    <a:pt x="30718" y="333"/>
                    <a:pt x="30828" y="286"/>
                  </a:cubicBezTo>
                  <a:close/>
                  <a:moveTo>
                    <a:pt x="33520" y="1220"/>
                  </a:moveTo>
                  <a:lnTo>
                    <a:pt x="33568" y="1268"/>
                  </a:lnTo>
                  <a:lnTo>
                    <a:pt x="33520" y="1299"/>
                  </a:lnTo>
                  <a:cubicBezTo>
                    <a:pt x="33504" y="1283"/>
                    <a:pt x="33488" y="1252"/>
                    <a:pt x="33473" y="1252"/>
                  </a:cubicBezTo>
                  <a:cubicBezTo>
                    <a:pt x="33473" y="1236"/>
                    <a:pt x="33504" y="1220"/>
                    <a:pt x="33520" y="1220"/>
                  </a:cubicBezTo>
                  <a:close/>
                  <a:moveTo>
                    <a:pt x="34017" y="1227"/>
                  </a:moveTo>
                  <a:cubicBezTo>
                    <a:pt x="34085" y="1227"/>
                    <a:pt x="34160" y="1239"/>
                    <a:pt x="34245" y="1239"/>
                  </a:cubicBezTo>
                  <a:cubicBezTo>
                    <a:pt x="34267" y="1239"/>
                    <a:pt x="34289" y="1238"/>
                    <a:pt x="34312" y="1236"/>
                  </a:cubicBezTo>
                  <a:lnTo>
                    <a:pt x="34312" y="1236"/>
                  </a:lnTo>
                  <a:lnTo>
                    <a:pt x="34090" y="1347"/>
                  </a:lnTo>
                  <a:lnTo>
                    <a:pt x="34106" y="1347"/>
                  </a:lnTo>
                  <a:lnTo>
                    <a:pt x="34264" y="1426"/>
                  </a:lnTo>
                  <a:lnTo>
                    <a:pt x="34043" y="1473"/>
                  </a:lnTo>
                  <a:lnTo>
                    <a:pt x="33853" y="1315"/>
                  </a:lnTo>
                  <a:lnTo>
                    <a:pt x="33853" y="1268"/>
                  </a:lnTo>
                  <a:cubicBezTo>
                    <a:pt x="33904" y="1235"/>
                    <a:pt x="33958" y="1227"/>
                    <a:pt x="34017" y="1227"/>
                  </a:cubicBezTo>
                  <a:close/>
                  <a:moveTo>
                    <a:pt x="5257" y="1458"/>
                  </a:moveTo>
                  <a:lnTo>
                    <a:pt x="5257" y="1458"/>
                  </a:lnTo>
                  <a:cubicBezTo>
                    <a:pt x="5305" y="1489"/>
                    <a:pt x="5336" y="1505"/>
                    <a:pt x="5384" y="1521"/>
                  </a:cubicBezTo>
                  <a:cubicBezTo>
                    <a:pt x="5352" y="1533"/>
                    <a:pt x="5329" y="1538"/>
                    <a:pt x="5313" y="1538"/>
                  </a:cubicBezTo>
                  <a:cubicBezTo>
                    <a:pt x="5263" y="1538"/>
                    <a:pt x="5269" y="1493"/>
                    <a:pt x="5257" y="1458"/>
                  </a:cubicBezTo>
                  <a:close/>
                  <a:moveTo>
                    <a:pt x="3230" y="1743"/>
                  </a:moveTo>
                  <a:cubicBezTo>
                    <a:pt x="3246" y="1790"/>
                    <a:pt x="3262" y="1822"/>
                    <a:pt x="3262" y="1853"/>
                  </a:cubicBezTo>
                  <a:cubicBezTo>
                    <a:pt x="3222" y="1877"/>
                    <a:pt x="3179" y="1889"/>
                    <a:pt x="3133" y="1889"/>
                  </a:cubicBezTo>
                  <a:cubicBezTo>
                    <a:pt x="3088" y="1889"/>
                    <a:pt x="3040" y="1877"/>
                    <a:pt x="2993" y="1853"/>
                  </a:cubicBezTo>
                  <a:lnTo>
                    <a:pt x="2993" y="1774"/>
                  </a:lnTo>
                  <a:lnTo>
                    <a:pt x="3230" y="1743"/>
                  </a:lnTo>
                  <a:close/>
                  <a:moveTo>
                    <a:pt x="35515" y="1616"/>
                  </a:moveTo>
                  <a:lnTo>
                    <a:pt x="35563" y="1711"/>
                  </a:lnTo>
                  <a:lnTo>
                    <a:pt x="35420" y="1790"/>
                  </a:lnTo>
                  <a:lnTo>
                    <a:pt x="35420" y="1904"/>
                  </a:lnTo>
                  <a:lnTo>
                    <a:pt x="35420" y="1904"/>
                  </a:lnTo>
                  <a:cubicBezTo>
                    <a:pt x="35415" y="1893"/>
                    <a:pt x="35410" y="1881"/>
                    <a:pt x="35404" y="1869"/>
                  </a:cubicBezTo>
                  <a:cubicBezTo>
                    <a:pt x="35325" y="1869"/>
                    <a:pt x="35246" y="1838"/>
                    <a:pt x="35183" y="1790"/>
                  </a:cubicBezTo>
                  <a:cubicBezTo>
                    <a:pt x="35167" y="1743"/>
                    <a:pt x="35135" y="1679"/>
                    <a:pt x="35198" y="1616"/>
                  </a:cubicBezTo>
                  <a:close/>
                  <a:moveTo>
                    <a:pt x="35483" y="1921"/>
                  </a:moveTo>
                  <a:cubicBezTo>
                    <a:pt x="35503" y="1921"/>
                    <a:pt x="35523" y="1925"/>
                    <a:pt x="35547" y="1933"/>
                  </a:cubicBezTo>
                  <a:cubicBezTo>
                    <a:pt x="35515" y="1946"/>
                    <a:pt x="35493" y="1952"/>
                    <a:pt x="35476" y="1952"/>
                  </a:cubicBezTo>
                  <a:cubicBezTo>
                    <a:pt x="35455" y="1952"/>
                    <a:pt x="35443" y="1943"/>
                    <a:pt x="35433" y="1928"/>
                  </a:cubicBezTo>
                  <a:lnTo>
                    <a:pt x="35433" y="1928"/>
                  </a:lnTo>
                  <a:cubicBezTo>
                    <a:pt x="35451" y="1923"/>
                    <a:pt x="35467" y="1921"/>
                    <a:pt x="35483" y="1921"/>
                  </a:cubicBezTo>
                  <a:close/>
                  <a:moveTo>
                    <a:pt x="35230" y="2408"/>
                  </a:moveTo>
                  <a:lnTo>
                    <a:pt x="35420" y="2518"/>
                  </a:lnTo>
                  <a:lnTo>
                    <a:pt x="35420" y="2629"/>
                  </a:lnTo>
                  <a:cubicBezTo>
                    <a:pt x="35468" y="2708"/>
                    <a:pt x="35673" y="2740"/>
                    <a:pt x="35515" y="2835"/>
                  </a:cubicBezTo>
                  <a:cubicBezTo>
                    <a:pt x="35278" y="2803"/>
                    <a:pt x="35293" y="2661"/>
                    <a:pt x="35183" y="2582"/>
                  </a:cubicBezTo>
                  <a:cubicBezTo>
                    <a:pt x="35135" y="2550"/>
                    <a:pt x="35119" y="2455"/>
                    <a:pt x="35230" y="2408"/>
                  </a:cubicBezTo>
                  <a:close/>
                  <a:moveTo>
                    <a:pt x="36291" y="2566"/>
                  </a:moveTo>
                  <a:cubicBezTo>
                    <a:pt x="36354" y="2598"/>
                    <a:pt x="36418" y="2613"/>
                    <a:pt x="36497" y="2645"/>
                  </a:cubicBezTo>
                  <a:lnTo>
                    <a:pt x="36497" y="2645"/>
                  </a:lnTo>
                  <a:cubicBezTo>
                    <a:pt x="36496" y="2688"/>
                    <a:pt x="36493" y="2736"/>
                    <a:pt x="36465" y="2835"/>
                  </a:cubicBezTo>
                  <a:cubicBezTo>
                    <a:pt x="36354" y="2740"/>
                    <a:pt x="36307" y="2708"/>
                    <a:pt x="36228" y="2645"/>
                  </a:cubicBezTo>
                  <a:lnTo>
                    <a:pt x="36291" y="2566"/>
                  </a:lnTo>
                  <a:close/>
                  <a:moveTo>
                    <a:pt x="35483" y="3136"/>
                  </a:moveTo>
                  <a:lnTo>
                    <a:pt x="35563" y="3168"/>
                  </a:lnTo>
                  <a:cubicBezTo>
                    <a:pt x="35547" y="3183"/>
                    <a:pt x="35531" y="3183"/>
                    <a:pt x="35515" y="3183"/>
                  </a:cubicBezTo>
                  <a:cubicBezTo>
                    <a:pt x="35499" y="3183"/>
                    <a:pt x="35468" y="3183"/>
                    <a:pt x="35436" y="3168"/>
                  </a:cubicBezTo>
                  <a:lnTo>
                    <a:pt x="35483" y="3136"/>
                  </a:lnTo>
                  <a:close/>
                  <a:moveTo>
                    <a:pt x="27662" y="3278"/>
                  </a:moveTo>
                  <a:cubicBezTo>
                    <a:pt x="27677" y="3294"/>
                    <a:pt x="27693" y="3310"/>
                    <a:pt x="27693" y="3326"/>
                  </a:cubicBezTo>
                  <a:cubicBezTo>
                    <a:pt x="27693" y="3326"/>
                    <a:pt x="27677" y="3358"/>
                    <a:pt x="27662" y="3358"/>
                  </a:cubicBezTo>
                  <a:cubicBezTo>
                    <a:pt x="27646" y="3342"/>
                    <a:pt x="27630" y="3326"/>
                    <a:pt x="27614" y="3294"/>
                  </a:cubicBezTo>
                  <a:cubicBezTo>
                    <a:pt x="27614" y="3294"/>
                    <a:pt x="27646" y="3278"/>
                    <a:pt x="27662" y="3278"/>
                  </a:cubicBezTo>
                  <a:close/>
                  <a:moveTo>
                    <a:pt x="28184" y="3278"/>
                  </a:moveTo>
                  <a:lnTo>
                    <a:pt x="28232" y="3310"/>
                  </a:lnTo>
                  <a:lnTo>
                    <a:pt x="28184" y="3358"/>
                  </a:lnTo>
                  <a:cubicBezTo>
                    <a:pt x="28168" y="3342"/>
                    <a:pt x="28137" y="3326"/>
                    <a:pt x="28137" y="3326"/>
                  </a:cubicBezTo>
                  <a:cubicBezTo>
                    <a:pt x="28152" y="3310"/>
                    <a:pt x="28168" y="3294"/>
                    <a:pt x="28184" y="3278"/>
                  </a:cubicBezTo>
                  <a:close/>
                  <a:moveTo>
                    <a:pt x="36148" y="3120"/>
                  </a:moveTo>
                  <a:lnTo>
                    <a:pt x="36465" y="3231"/>
                  </a:lnTo>
                  <a:cubicBezTo>
                    <a:pt x="36465" y="3310"/>
                    <a:pt x="36449" y="3358"/>
                    <a:pt x="36338" y="3358"/>
                  </a:cubicBezTo>
                  <a:cubicBezTo>
                    <a:pt x="36243" y="3342"/>
                    <a:pt x="36148" y="3294"/>
                    <a:pt x="36069" y="3215"/>
                  </a:cubicBezTo>
                  <a:cubicBezTo>
                    <a:pt x="36069" y="3120"/>
                    <a:pt x="36148" y="3120"/>
                    <a:pt x="36148" y="3120"/>
                  </a:cubicBezTo>
                  <a:close/>
                  <a:moveTo>
                    <a:pt x="729" y="3358"/>
                  </a:moveTo>
                  <a:lnTo>
                    <a:pt x="729" y="3358"/>
                  </a:lnTo>
                  <a:cubicBezTo>
                    <a:pt x="871" y="3389"/>
                    <a:pt x="824" y="3437"/>
                    <a:pt x="744" y="3500"/>
                  </a:cubicBezTo>
                  <a:cubicBezTo>
                    <a:pt x="649" y="3437"/>
                    <a:pt x="649" y="3405"/>
                    <a:pt x="729" y="3358"/>
                  </a:cubicBezTo>
                  <a:close/>
                  <a:moveTo>
                    <a:pt x="28722" y="3215"/>
                  </a:moveTo>
                  <a:lnTo>
                    <a:pt x="28912" y="3310"/>
                  </a:lnTo>
                  <a:lnTo>
                    <a:pt x="28881" y="3405"/>
                  </a:lnTo>
                  <a:lnTo>
                    <a:pt x="28691" y="3437"/>
                  </a:lnTo>
                  <a:lnTo>
                    <a:pt x="28469" y="3548"/>
                  </a:lnTo>
                  <a:cubicBezTo>
                    <a:pt x="28327" y="3548"/>
                    <a:pt x="28374" y="3468"/>
                    <a:pt x="28390" y="3468"/>
                  </a:cubicBezTo>
                  <a:cubicBezTo>
                    <a:pt x="28564" y="3405"/>
                    <a:pt x="28469" y="3247"/>
                    <a:pt x="28707" y="3215"/>
                  </a:cubicBezTo>
                  <a:close/>
                  <a:moveTo>
                    <a:pt x="36418" y="3484"/>
                  </a:moveTo>
                  <a:lnTo>
                    <a:pt x="36418" y="3484"/>
                  </a:lnTo>
                  <a:cubicBezTo>
                    <a:pt x="36497" y="3548"/>
                    <a:pt x="36513" y="3595"/>
                    <a:pt x="36433" y="3627"/>
                  </a:cubicBezTo>
                  <a:cubicBezTo>
                    <a:pt x="36291" y="3611"/>
                    <a:pt x="36338" y="3563"/>
                    <a:pt x="36418" y="3484"/>
                  </a:cubicBezTo>
                  <a:close/>
                  <a:moveTo>
                    <a:pt x="33805" y="3073"/>
                  </a:moveTo>
                  <a:cubicBezTo>
                    <a:pt x="33821" y="3088"/>
                    <a:pt x="33853" y="3104"/>
                    <a:pt x="33853" y="3104"/>
                  </a:cubicBezTo>
                  <a:lnTo>
                    <a:pt x="33853" y="3405"/>
                  </a:lnTo>
                  <a:lnTo>
                    <a:pt x="33868" y="3405"/>
                  </a:lnTo>
                  <a:lnTo>
                    <a:pt x="33995" y="3468"/>
                  </a:lnTo>
                  <a:cubicBezTo>
                    <a:pt x="33995" y="3563"/>
                    <a:pt x="33979" y="3674"/>
                    <a:pt x="33995" y="3769"/>
                  </a:cubicBezTo>
                  <a:cubicBezTo>
                    <a:pt x="33916" y="3801"/>
                    <a:pt x="33916" y="3801"/>
                    <a:pt x="33678" y="3801"/>
                  </a:cubicBezTo>
                  <a:lnTo>
                    <a:pt x="33441" y="3706"/>
                  </a:lnTo>
                  <a:cubicBezTo>
                    <a:pt x="33504" y="3666"/>
                    <a:pt x="33568" y="3662"/>
                    <a:pt x="33631" y="3662"/>
                  </a:cubicBezTo>
                  <a:cubicBezTo>
                    <a:pt x="33647" y="3662"/>
                    <a:pt x="33663" y="3663"/>
                    <a:pt x="33678" y="3663"/>
                  </a:cubicBezTo>
                  <a:cubicBezTo>
                    <a:pt x="33726" y="3663"/>
                    <a:pt x="33773" y="3660"/>
                    <a:pt x="33821" y="3643"/>
                  </a:cubicBezTo>
                  <a:lnTo>
                    <a:pt x="33868" y="3548"/>
                  </a:lnTo>
                  <a:lnTo>
                    <a:pt x="33678" y="3437"/>
                  </a:lnTo>
                  <a:lnTo>
                    <a:pt x="33552" y="3500"/>
                  </a:lnTo>
                  <a:cubicBezTo>
                    <a:pt x="33441" y="3500"/>
                    <a:pt x="33409" y="3437"/>
                    <a:pt x="33330" y="3405"/>
                  </a:cubicBezTo>
                  <a:lnTo>
                    <a:pt x="33441" y="3342"/>
                  </a:lnTo>
                  <a:cubicBezTo>
                    <a:pt x="33441" y="3278"/>
                    <a:pt x="33203" y="3215"/>
                    <a:pt x="33409" y="3152"/>
                  </a:cubicBezTo>
                  <a:lnTo>
                    <a:pt x="33409" y="3152"/>
                  </a:lnTo>
                  <a:lnTo>
                    <a:pt x="33552" y="3215"/>
                  </a:lnTo>
                  <a:lnTo>
                    <a:pt x="33647" y="3073"/>
                  </a:lnTo>
                  <a:close/>
                  <a:moveTo>
                    <a:pt x="36370" y="3860"/>
                  </a:moveTo>
                  <a:cubicBezTo>
                    <a:pt x="36414" y="3860"/>
                    <a:pt x="36457" y="3872"/>
                    <a:pt x="36497" y="3896"/>
                  </a:cubicBezTo>
                  <a:cubicBezTo>
                    <a:pt x="36457" y="3920"/>
                    <a:pt x="36414" y="3932"/>
                    <a:pt x="36370" y="3932"/>
                  </a:cubicBezTo>
                  <a:cubicBezTo>
                    <a:pt x="36327" y="3932"/>
                    <a:pt x="36283" y="3920"/>
                    <a:pt x="36243" y="3896"/>
                  </a:cubicBezTo>
                  <a:cubicBezTo>
                    <a:pt x="36283" y="3872"/>
                    <a:pt x="36327" y="3860"/>
                    <a:pt x="36370" y="3860"/>
                  </a:cubicBezTo>
                  <a:close/>
                  <a:moveTo>
                    <a:pt x="2059" y="4007"/>
                  </a:moveTo>
                  <a:cubicBezTo>
                    <a:pt x="2074" y="4054"/>
                    <a:pt x="2074" y="4086"/>
                    <a:pt x="2090" y="4118"/>
                  </a:cubicBezTo>
                  <a:cubicBezTo>
                    <a:pt x="2051" y="4141"/>
                    <a:pt x="2003" y="4153"/>
                    <a:pt x="1956" y="4153"/>
                  </a:cubicBezTo>
                  <a:cubicBezTo>
                    <a:pt x="1908" y="4153"/>
                    <a:pt x="1861" y="4141"/>
                    <a:pt x="1821" y="4118"/>
                  </a:cubicBezTo>
                  <a:lnTo>
                    <a:pt x="1821" y="4038"/>
                  </a:lnTo>
                  <a:lnTo>
                    <a:pt x="2059" y="4007"/>
                  </a:lnTo>
                  <a:close/>
                  <a:moveTo>
                    <a:pt x="33678" y="4086"/>
                  </a:moveTo>
                  <a:lnTo>
                    <a:pt x="33678" y="4086"/>
                  </a:lnTo>
                  <a:cubicBezTo>
                    <a:pt x="33821" y="4118"/>
                    <a:pt x="33773" y="4165"/>
                    <a:pt x="33694" y="4228"/>
                  </a:cubicBezTo>
                  <a:cubicBezTo>
                    <a:pt x="33599" y="4165"/>
                    <a:pt x="33599" y="4133"/>
                    <a:pt x="33678" y="4086"/>
                  </a:cubicBezTo>
                  <a:close/>
                  <a:moveTo>
                    <a:pt x="2027" y="4228"/>
                  </a:moveTo>
                  <a:cubicBezTo>
                    <a:pt x="2043" y="4244"/>
                    <a:pt x="2059" y="4260"/>
                    <a:pt x="2074" y="4276"/>
                  </a:cubicBezTo>
                  <a:cubicBezTo>
                    <a:pt x="2074" y="4276"/>
                    <a:pt x="2043" y="4292"/>
                    <a:pt x="2027" y="4292"/>
                  </a:cubicBezTo>
                  <a:cubicBezTo>
                    <a:pt x="2011" y="4276"/>
                    <a:pt x="1995" y="4260"/>
                    <a:pt x="1979" y="4244"/>
                  </a:cubicBezTo>
                  <a:cubicBezTo>
                    <a:pt x="1979" y="4244"/>
                    <a:pt x="2011" y="4228"/>
                    <a:pt x="2027" y="4228"/>
                  </a:cubicBezTo>
                  <a:close/>
                  <a:moveTo>
                    <a:pt x="2280" y="3801"/>
                  </a:moveTo>
                  <a:cubicBezTo>
                    <a:pt x="2359" y="3864"/>
                    <a:pt x="2359" y="3864"/>
                    <a:pt x="2359" y="4038"/>
                  </a:cubicBezTo>
                  <a:lnTo>
                    <a:pt x="2486" y="4118"/>
                  </a:lnTo>
                  <a:lnTo>
                    <a:pt x="2328" y="4228"/>
                  </a:lnTo>
                  <a:lnTo>
                    <a:pt x="2518" y="4355"/>
                  </a:lnTo>
                  <a:lnTo>
                    <a:pt x="2296" y="4371"/>
                  </a:lnTo>
                  <a:cubicBezTo>
                    <a:pt x="2264" y="4355"/>
                    <a:pt x="2233" y="4323"/>
                    <a:pt x="2233" y="4323"/>
                  </a:cubicBezTo>
                  <a:lnTo>
                    <a:pt x="2233" y="3833"/>
                  </a:lnTo>
                  <a:cubicBezTo>
                    <a:pt x="2233" y="3817"/>
                    <a:pt x="2264" y="3817"/>
                    <a:pt x="2280" y="3801"/>
                  </a:cubicBezTo>
                  <a:close/>
                  <a:moveTo>
                    <a:pt x="3889" y="4826"/>
                  </a:moveTo>
                  <a:cubicBezTo>
                    <a:pt x="3902" y="4826"/>
                    <a:pt x="3914" y="4846"/>
                    <a:pt x="3927" y="4846"/>
                  </a:cubicBezTo>
                  <a:lnTo>
                    <a:pt x="3832" y="4878"/>
                  </a:lnTo>
                  <a:lnTo>
                    <a:pt x="3800" y="4846"/>
                  </a:lnTo>
                  <a:cubicBezTo>
                    <a:pt x="3816" y="4830"/>
                    <a:pt x="3848" y="4830"/>
                    <a:pt x="3879" y="4830"/>
                  </a:cubicBezTo>
                  <a:cubicBezTo>
                    <a:pt x="3883" y="4827"/>
                    <a:pt x="3886" y="4826"/>
                    <a:pt x="3889" y="4826"/>
                  </a:cubicBezTo>
                  <a:close/>
                  <a:moveTo>
                    <a:pt x="2961" y="5036"/>
                  </a:moveTo>
                  <a:cubicBezTo>
                    <a:pt x="2977" y="5036"/>
                    <a:pt x="2993" y="5068"/>
                    <a:pt x="3009" y="5068"/>
                  </a:cubicBezTo>
                  <a:lnTo>
                    <a:pt x="2929" y="5083"/>
                  </a:lnTo>
                  <a:lnTo>
                    <a:pt x="2882" y="5068"/>
                  </a:lnTo>
                  <a:cubicBezTo>
                    <a:pt x="2914" y="5052"/>
                    <a:pt x="2929" y="5052"/>
                    <a:pt x="2961" y="5036"/>
                  </a:cubicBezTo>
                  <a:close/>
                  <a:moveTo>
                    <a:pt x="8717" y="4940"/>
                  </a:moveTo>
                  <a:cubicBezTo>
                    <a:pt x="8761" y="4940"/>
                    <a:pt x="8806" y="4946"/>
                    <a:pt x="8851" y="4957"/>
                  </a:cubicBezTo>
                  <a:cubicBezTo>
                    <a:pt x="8867" y="4988"/>
                    <a:pt x="8883" y="5020"/>
                    <a:pt x="8899" y="5083"/>
                  </a:cubicBezTo>
                  <a:lnTo>
                    <a:pt x="8519" y="5083"/>
                  </a:lnTo>
                  <a:cubicBezTo>
                    <a:pt x="8503" y="5052"/>
                    <a:pt x="8487" y="5020"/>
                    <a:pt x="8471" y="4988"/>
                  </a:cubicBezTo>
                  <a:cubicBezTo>
                    <a:pt x="8553" y="4958"/>
                    <a:pt x="8635" y="4940"/>
                    <a:pt x="8717" y="4940"/>
                  </a:cubicBezTo>
                  <a:close/>
                  <a:moveTo>
                    <a:pt x="2660" y="4450"/>
                  </a:moveTo>
                  <a:lnTo>
                    <a:pt x="2660" y="4450"/>
                  </a:lnTo>
                  <a:cubicBezTo>
                    <a:pt x="2787" y="4482"/>
                    <a:pt x="2787" y="4513"/>
                    <a:pt x="2629" y="4624"/>
                  </a:cubicBezTo>
                  <a:lnTo>
                    <a:pt x="2629" y="4909"/>
                  </a:lnTo>
                  <a:cubicBezTo>
                    <a:pt x="2724" y="4988"/>
                    <a:pt x="2724" y="5004"/>
                    <a:pt x="2724" y="5099"/>
                  </a:cubicBezTo>
                  <a:lnTo>
                    <a:pt x="2534" y="5099"/>
                  </a:lnTo>
                  <a:lnTo>
                    <a:pt x="2359" y="4893"/>
                  </a:lnTo>
                  <a:lnTo>
                    <a:pt x="2359" y="4719"/>
                  </a:lnTo>
                  <a:lnTo>
                    <a:pt x="2565" y="4513"/>
                  </a:lnTo>
                  <a:lnTo>
                    <a:pt x="2660" y="4450"/>
                  </a:lnTo>
                  <a:close/>
                  <a:moveTo>
                    <a:pt x="34074" y="5115"/>
                  </a:moveTo>
                  <a:lnTo>
                    <a:pt x="34122" y="5131"/>
                  </a:lnTo>
                  <a:cubicBezTo>
                    <a:pt x="34106" y="5147"/>
                    <a:pt x="34074" y="5163"/>
                    <a:pt x="34043" y="5163"/>
                  </a:cubicBezTo>
                  <a:cubicBezTo>
                    <a:pt x="34027" y="5163"/>
                    <a:pt x="34011" y="5131"/>
                    <a:pt x="33995" y="5131"/>
                  </a:cubicBezTo>
                  <a:lnTo>
                    <a:pt x="34074" y="5115"/>
                  </a:lnTo>
                  <a:close/>
                  <a:moveTo>
                    <a:pt x="8044" y="5020"/>
                  </a:moveTo>
                  <a:lnTo>
                    <a:pt x="8202" y="5147"/>
                  </a:lnTo>
                  <a:cubicBezTo>
                    <a:pt x="8151" y="5169"/>
                    <a:pt x="8092" y="5181"/>
                    <a:pt x="8034" y="5181"/>
                  </a:cubicBezTo>
                  <a:cubicBezTo>
                    <a:pt x="7966" y="5181"/>
                    <a:pt x="7897" y="5165"/>
                    <a:pt x="7838" y="5131"/>
                  </a:cubicBezTo>
                  <a:lnTo>
                    <a:pt x="8044" y="5020"/>
                  </a:lnTo>
                  <a:close/>
                  <a:moveTo>
                    <a:pt x="36148" y="5242"/>
                  </a:moveTo>
                  <a:lnTo>
                    <a:pt x="36196" y="5273"/>
                  </a:lnTo>
                  <a:lnTo>
                    <a:pt x="36148" y="5321"/>
                  </a:lnTo>
                  <a:cubicBezTo>
                    <a:pt x="36133" y="5305"/>
                    <a:pt x="36101" y="5321"/>
                    <a:pt x="36117" y="5289"/>
                  </a:cubicBezTo>
                  <a:cubicBezTo>
                    <a:pt x="36117" y="5273"/>
                    <a:pt x="36133" y="5258"/>
                    <a:pt x="36148" y="5242"/>
                  </a:cubicBezTo>
                  <a:close/>
                  <a:moveTo>
                    <a:pt x="36275" y="5685"/>
                  </a:moveTo>
                  <a:cubicBezTo>
                    <a:pt x="36386" y="5733"/>
                    <a:pt x="36386" y="5780"/>
                    <a:pt x="36275" y="5828"/>
                  </a:cubicBezTo>
                  <a:cubicBezTo>
                    <a:pt x="36243" y="5812"/>
                    <a:pt x="36196" y="5780"/>
                    <a:pt x="36164" y="5764"/>
                  </a:cubicBezTo>
                  <a:cubicBezTo>
                    <a:pt x="36133" y="5748"/>
                    <a:pt x="36117" y="5717"/>
                    <a:pt x="36101" y="5701"/>
                  </a:cubicBezTo>
                  <a:lnTo>
                    <a:pt x="36275" y="5685"/>
                  </a:lnTo>
                  <a:close/>
                  <a:moveTo>
                    <a:pt x="2676" y="5384"/>
                  </a:moveTo>
                  <a:cubicBezTo>
                    <a:pt x="2755" y="5432"/>
                    <a:pt x="2819" y="5511"/>
                    <a:pt x="2882" y="5574"/>
                  </a:cubicBezTo>
                  <a:cubicBezTo>
                    <a:pt x="2929" y="5653"/>
                    <a:pt x="2850" y="5733"/>
                    <a:pt x="2771" y="5796"/>
                  </a:cubicBezTo>
                  <a:lnTo>
                    <a:pt x="2866" y="5843"/>
                  </a:lnTo>
                  <a:cubicBezTo>
                    <a:pt x="2845" y="5886"/>
                    <a:pt x="2796" y="5893"/>
                    <a:pt x="2746" y="5893"/>
                  </a:cubicBezTo>
                  <a:cubicBezTo>
                    <a:pt x="2722" y="5893"/>
                    <a:pt x="2697" y="5891"/>
                    <a:pt x="2676" y="5891"/>
                  </a:cubicBezTo>
                  <a:lnTo>
                    <a:pt x="2486" y="5685"/>
                  </a:lnTo>
                  <a:lnTo>
                    <a:pt x="2486" y="5400"/>
                  </a:lnTo>
                  <a:lnTo>
                    <a:pt x="2676" y="5384"/>
                  </a:lnTo>
                  <a:close/>
                  <a:moveTo>
                    <a:pt x="35777" y="5912"/>
                  </a:moveTo>
                  <a:cubicBezTo>
                    <a:pt x="35811" y="5912"/>
                    <a:pt x="35819" y="5944"/>
                    <a:pt x="35827" y="5981"/>
                  </a:cubicBezTo>
                  <a:lnTo>
                    <a:pt x="35827" y="5981"/>
                  </a:lnTo>
                  <a:cubicBezTo>
                    <a:pt x="35823" y="5978"/>
                    <a:pt x="35820" y="5974"/>
                    <a:pt x="35816" y="5970"/>
                  </a:cubicBezTo>
                  <a:cubicBezTo>
                    <a:pt x="35784" y="5970"/>
                    <a:pt x="35737" y="5954"/>
                    <a:pt x="35705" y="5938"/>
                  </a:cubicBezTo>
                  <a:cubicBezTo>
                    <a:pt x="35738" y="5920"/>
                    <a:pt x="35761" y="5912"/>
                    <a:pt x="35777" y="5912"/>
                  </a:cubicBezTo>
                  <a:close/>
                  <a:moveTo>
                    <a:pt x="35981" y="5973"/>
                  </a:moveTo>
                  <a:cubicBezTo>
                    <a:pt x="36017" y="5973"/>
                    <a:pt x="36049" y="5984"/>
                    <a:pt x="36069" y="6018"/>
                  </a:cubicBezTo>
                  <a:cubicBezTo>
                    <a:pt x="36002" y="6030"/>
                    <a:pt x="35960" y="6037"/>
                    <a:pt x="35931" y="6037"/>
                  </a:cubicBezTo>
                  <a:cubicBezTo>
                    <a:pt x="35894" y="6037"/>
                    <a:pt x="35875" y="6026"/>
                    <a:pt x="35845" y="5999"/>
                  </a:cubicBezTo>
                  <a:lnTo>
                    <a:pt x="35845" y="5999"/>
                  </a:lnTo>
                  <a:cubicBezTo>
                    <a:pt x="35888" y="5989"/>
                    <a:pt x="35938" y="5973"/>
                    <a:pt x="35981" y="5973"/>
                  </a:cubicBezTo>
                  <a:close/>
                  <a:moveTo>
                    <a:pt x="36560" y="5891"/>
                  </a:moveTo>
                  <a:cubicBezTo>
                    <a:pt x="36592" y="5938"/>
                    <a:pt x="36608" y="5986"/>
                    <a:pt x="36608" y="6018"/>
                  </a:cubicBezTo>
                  <a:cubicBezTo>
                    <a:pt x="36481" y="6065"/>
                    <a:pt x="36338" y="6049"/>
                    <a:pt x="36212" y="6192"/>
                  </a:cubicBezTo>
                  <a:lnTo>
                    <a:pt x="36228" y="5938"/>
                  </a:lnTo>
                  <a:cubicBezTo>
                    <a:pt x="36275" y="5907"/>
                    <a:pt x="36331" y="5903"/>
                    <a:pt x="36388" y="5903"/>
                  </a:cubicBezTo>
                  <a:cubicBezTo>
                    <a:pt x="36407" y="5903"/>
                    <a:pt x="36426" y="5903"/>
                    <a:pt x="36446" y="5903"/>
                  </a:cubicBezTo>
                  <a:cubicBezTo>
                    <a:pt x="36484" y="5903"/>
                    <a:pt x="36523" y="5902"/>
                    <a:pt x="36560" y="5891"/>
                  </a:cubicBezTo>
                  <a:close/>
                  <a:moveTo>
                    <a:pt x="2328" y="6429"/>
                  </a:moveTo>
                  <a:cubicBezTo>
                    <a:pt x="2328" y="6461"/>
                    <a:pt x="2344" y="6493"/>
                    <a:pt x="2344" y="6524"/>
                  </a:cubicBezTo>
                  <a:cubicBezTo>
                    <a:pt x="2344" y="6524"/>
                    <a:pt x="2264" y="6540"/>
                    <a:pt x="2264" y="6540"/>
                  </a:cubicBezTo>
                  <a:cubicBezTo>
                    <a:pt x="2249" y="6540"/>
                    <a:pt x="2217" y="6524"/>
                    <a:pt x="2217" y="6524"/>
                  </a:cubicBezTo>
                  <a:cubicBezTo>
                    <a:pt x="2217" y="6493"/>
                    <a:pt x="2233" y="6461"/>
                    <a:pt x="2233" y="6429"/>
                  </a:cubicBezTo>
                  <a:close/>
                  <a:moveTo>
                    <a:pt x="1884" y="6635"/>
                  </a:moveTo>
                  <a:cubicBezTo>
                    <a:pt x="1979" y="6683"/>
                    <a:pt x="1979" y="6730"/>
                    <a:pt x="1884" y="6778"/>
                  </a:cubicBezTo>
                  <a:cubicBezTo>
                    <a:pt x="1789" y="6730"/>
                    <a:pt x="1789" y="6683"/>
                    <a:pt x="1884" y="6635"/>
                  </a:cubicBezTo>
                  <a:close/>
                  <a:moveTo>
                    <a:pt x="2407" y="6714"/>
                  </a:moveTo>
                  <a:lnTo>
                    <a:pt x="2454" y="6730"/>
                  </a:lnTo>
                  <a:lnTo>
                    <a:pt x="2407" y="6778"/>
                  </a:lnTo>
                  <a:cubicBezTo>
                    <a:pt x="2391" y="6778"/>
                    <a:pt x="2375" y="6762"/>
                    <a:pt x="2375" y="6762"/>
                  </a:cubicBezTo>
                  <a:cubicBezTo>
                    <a:pt x="2375" y="6746"/>
                    <a:pt x="2391" y="6714"/>
                    <a:pt x="2407" y="6714"/>
                  </a:cubicBezTo>
                  <a:close/>
                  <a:moveTo>
                    <a:pt x="2734" y="6349"/>
                  </a:moveTo>
                  <a:cubicBezTo>
                    <a:pt x="2782" y="6349"/>
                    <a:pt x="2827" y="6362"/>
                    <a:pt x="2866" y="6382"/>
                  </a:cubicBezTo>
                  <a:cubicBezTo>
                    <a:pt x="2945" y="6429"/>
                    <a:pt x="3009" y="6461"/>
                    <a:pt x="3009" y="6524"/>
                  </a:cubicBezTo>
                  <a:cubicBezTo>
                    <a:pt x="3009" y="6572"/>
                    <a:pt x="3151" y="6588"/>
                    <a:pt x="3119" y="6683"/>
                  </a:cubicBezTo>
                  <a:lnTo>
                    <a:pt x="2945" y="6778"/>
                  </a:lnTo>
                  <a:lnTo>
                    <a:pt x="2660" y="6778"/>
                  </a:lnTo>
                  <a:cubicBezTo>
                    <a:pt x="2581" y="6746"/>
                    <a:pt x="2613" y="6683"/>
                    <a:pt x="2613" y="6651"/>
                  </a:cubicBezTo>
                  <a:cubicBezTo>
                    <a:pt x="2613" y="6603"/>
                    <a:pt x="2613" y="6540"/>
                    <a:pt x="2613" y="6508"/>
                  </a:cubicBezTo>
                  <a:cubicBezTo>
                    <a:pt x="2613" y="6461"/>
                    <a:pt x="2581" y="6413"/>
                    <a:pt x="2644" y="6366"/>
                  </a:cubicBezTo>
                  <a:cubicBezTo>
                    <a:pt x="2675" y="6354"/>
                    <a:pt x="2705" y="6349"/>
                    <a:pt x="2734" y="6349"/>
                  </a:cubicBezTo>
                  <a:close/>
                  <a:moveTo>
                    <a:pt x="4354" y="6413"/>
                  </a:moveTo>
                  <a:lnTo>
                    <a:pt x="4434" y="6477"/>
                  </a:lnTo>
                  <a:cubicBezTo>
                    <a:pt x="4323" y="6572"/>
                    <a:pt x="4323" y="6714"/>
                    <a:pt x="4085" y="6778"/>
                  </a:cubicBezTo>
                  <a:cubicBezTo>
                    <a:pt x="3990" y="6714"/>
                    <a:pt x="4054" y="6651"/>
                    <a:pt x="4038" y="6603"/>
                  </a:cubicBezTo>
                  <a:lnTo>
                    <a:pt x="4354" y="6413"/>
                  </a:lnTo>
                  <a:close/>
                  <a:moveTo>
                    <a:pt x="34169" y="6413"/>
                  </a:moveTo>
                  <a:lnTo>
                    <a:pt x="34169" y="6413"/>
                  </a:lnTo>
                  <a:cubicBezTo>
                    <a:pt x="34217" y="6429"/>
                    <a:pt x="34248" y="6445"/>
                    <a:pt x="34248" y="6445"/>
                  </a:cubicBezTo>
                  <a:lnTo>
                    <a:pt x="34248" y="6809"/>
                  </a:lnTo>
                  <a:cubicBezTo>
                    <a:pt x="34248" y="6825"/>
                    <a:pt x="34217" y="6841"/>
                    <a:pt x="34201" y="6841"/>
                  </a:cubicBezTo>
                  <a:cubicBezTo>
                    <a:pt x="34106" y="6778"/>
                    <a:pt x="34106" y="6778"/>
                    <a:pt x="34169" y="6413"/>
                  </a:cubicBezTo>
                  <a:close/>
                  <a:moveTo>
                    <a:pt x="4117" y="6920"/>
                  </a:moveTo>
                  <a:cubicBezTo>
                    <a:pt x="4196" y="6968"/>
                    <a:pt x="4196" y="7015"/>
                    <a:pt x="4117" y="7063"/>
                  </a:cubicBezTo>
                  <a:cubicBezTo>
                    <a:pt x="4022" y="7015"/>
                    <a:pt x="4022" y="6968"/>
                    <a:pt x="4117" y="6920"/>
                  </a:cubicBezTo>
                  <a:close/>
                  <a:moveTo>
                    <a:pt x="36671" y="7300"/>
                  </a:moveTo>
                  <a:cubicBezTo>
                    <a:pt x="36687" y="7300"/>
                    <a:pt x="36687" y="7316"/>
                    <a:pt x="36703" y="7348"/>
                  </a:cubicBezTo>
                  <a:cubicBezTo>
                    <a:pt x="36703" y="7348"/>
                    <a:pt x="36671" y="7363"/>
                    <a:pt x="36671" y="7363"/>
                  </a:cubicBezTo>
                  <a:cubicBezTo>
                    <a:pt x="36655" y="7348"/>
                    <a:pt x="36639" y="7332"/>
                    <a:pt x="36623" y="7316"/>
                  </a:cubicBezTo>
                  <a:cubicBezTo>
                    <a:pt x="36623" y="7316"/>
                    <a:pt x="36655" y="7300"/>
                    <a:pt x="36671" y="7300"/>
                  </a:cubicBezTo>
                  <a:close/>
                  <a:moveTo>
                    <a:pt x="36156" y="7284"/>
                  </a:moveTo>
                  <a:cubicBezTo>
                    <a:pt x="36224" y="7284"/>
                    <a:pt x="36291" y="7300"/>
                    <a:pt x="36354" y="7332"/>
                  </a:cubicBezTo>
                  <a:cubicBezTo>
                    <a:pt x="36291" y="7363"/>
                    <a:pt x="36224" y="7379"/>
                    <a:pt x="36156" y="7379"/>
                  </a:cubicBezTo>
                  <a:cubicBezTo>
                    <a:pt x="36089" y="7379"/>
                    <a:pt x="36022" y="7363"/>
                    <a:pt x="35958" y="7332"/>
                  </a:cubicBezTo>
                  <a:cubicBezTo>
                    <a:pt x="36022" y="7300"/>
                    <a:pt x="36089" y="7284"/>
                    <a:pt x="36156" y="7284"/>
                  </a:cubicBezTo>
                  <a:close/>
                  <a:moveTo>
                    <a:pt x="36850" y="7433"/>
                  </a:moveTo>
                  <a:cubicBezTo>
                    <a:pt x="36894" y="7433"/>
                    <a:pt x="36944" y="7449"/>
                    <a:pt x="37003" y="7474"/>
                  </a:cubicBezTo>
                  <a:cubicBezTo>
                    <a:pt x="36964" y="7498"/>
                    <a:pt x="36920" y="7510"/>
                    <a:pt x="36877" y="7510"/>
                  </a:cubicBezTo>
                  <a:cubicBezTo>
                    <a:pt x="36833" y="7510"/>
                    <a:pt x="36790" y="7498"/>
                    <a:pt x="36750" y="7474"/>
                  </a:cubicBezTo>
                  <a:cubicBezTo>
                    <a:pt x="36780" y="7445"/>
                    <a:pt x="36812" y="7433"/>
                    <a:pt x="36850" y="7433"/>
                  </a:cubicBezTo>
                  <a:close/>
                  <a:moveTo>
                    <a:pt x="1362" y="7443"/>
                  </a:moveTo>
                  <a:cubicBezTo>
                    <a:pt x="1457" y="7490"/>
                    <a:pt x="1457" y="7538"/>
                    <a:pt x="1362" y="7585"/>
                  </a:cubicBezTo>
                  <a:cubicBezTo>
                    <a:pt x="1267" y="7538"/>
                    <a:pt x="1267" y="7490"/>
                    <a:pt x="1362" y="7443"/>
                  </a:cubicBezTo>
                  <a:close/>
                  <a:moveTo>
                    <a:pt x="2803" y="6873"/>
                  </a:moveTo>
                  <a:lnTo>
                    <a:pt x="2929" y="7031"/>
                  </a:lnTo>
                  <a:lnTo>
                    <a:pt x="3072" y="7031"/>
                  </a:lnTo>
                  <a:lnTo>
                    <a:pt x="3278" y="7142"/>
                  </a:lnTo>
                  <a:lnTo>
                    <a:pt x="3278" y="7427"/>
                  </a:lnTo>
                  <a:lnTo>
                    <a:pt x="3389" y="7490"/>
                  </a:lnTo>
                  <a:cubicBezTo>
                    <a:pt x="3262" y="7569"/>
                    <a:pt x="3135" y="7633"/>
                    <a:pt x="2993" y="7648"/>
                  </a:cubicBezTo>
                  <a:lnTo>
                    <a:pt x="2993" y="7728"/>
                  </a:lnTo>
                  <a:cubicBezTo>
                    <a:pt x="2953" y="7743"/>
                    <a:pt x="2914" y="7751"/>
                    <a:pt x="2874" y="7751"/>
                  </a:cubicBezTo>
                  <a:cubicBezTo>
                    <a:pt x="2834" y="7751"/>
                    <a:pt x="2795" y="7743"/>
                    <a:pt x="2755" y="7728"/>
                  </a:cubicBezTo>
                  <a:lnTo>
                    <a:pt x="2850" y="7617"/>
                  </a:lnTo>
                  <a:lnTo>
                    <a:pt x="2660" y="7601"/>
                  </a:lnTo>
                  <a:lnTo>
                    <a:pt x="2565" y="7728"/>
                  </a:lnTo>
                  <a:lnTo>
                    <a:pt x="2407" y="7728"/>
                  </a:lnTo>
                  <a:cubicBezTo>
                    <a:pt x="2197" y="7638"/>
                    <a:pt x="2471" y="7604"/>
                    <a:pt x="2473" y="7534"/>
                  </a:cubicBezTo>
                  <a:lnTo>
                    <a:pt x="2473" y="7534"/>
                  </a:lnTo>
                  <a:lnTo>
                    <a:pt x="2486" y="7538"/>
                  </a:lnTo>
                  <a:lnTo>
                    <a:pt x="2486" y="7538"/>
                  </a:lnTo>
                  <a:lnTo>
                    <a:pt x="2470" y="7522"/>
                  </a:lnTo>
                  <a:lnTo>
                    <a:pt x="2470" y="7522"/>
                  </a:lnTo>
                  <a:cubicBezTo>
                    <a:pt x="2472" y="7526"/>
                    <a:pt x="2473" y="7530"/>
                    <a:pt x="2473" y="7534"/>
                  </a:cubicBezTo>
                  <a:lnTo>
                    <a:pt x="2473" y="7534"/>
                  </a:lnTo>
                  <a:lnTo>
                    <a:pt x="2106" y="7427"/>
                  </a:lnTo>
                  <a:lnTo>
                    <a:pt x="2090" y="7363"/>
                  </a:lnTo>
                  <a:cubicBezTo>
                    <a:pt x="2122" y="7300"/>
                    <a:pt x="2233" y="7332"/>
                    <a:pt x="2296" y="7300"/>
                  </a:cubicBezTo>
                  <a:cubicBezTo>
                    <a:pt x="2344" y="7284"/>
                    <a:pt x="2391" y="7268"/>
                    <a:pt x="2423" y="7253"/>
                  </a:cubicBezTo>
                  <a:cubicBezTo>
                    <a:pt x="2470" y="7268"/>
                    <a:pt x="2502" y="7284"/>
                    <a:pt x="2534" y="7316"/>
                  </a:cubicBezTo>
                  <a:cubicBezTo>
                    <a:pt x="2565" y="7300"/>
                    <a:pt x="2613" y="7284"/>
                    <a:pt x="2613" y="7268"/>
                  </a:cubicBezTo>
                  <a:lnTo>
                    <a:pt x="2613" y="6904"/>
                  </a:lnTo>
                  <a:lnTo>
                    <a:pt x="2803" y="6873"/>
                  </a:lnTo>
                  <a:close/>
                  <a:moveTo>
                    <a:pt x="37035" y="7965"/>
                  </a:moveTo>
                  <a:cubicBezTo>
                    <a:pt x="37067" y="7965"/>
                    <a:pt x="37098" y="7981"/>
                    <a:pt x="37114" y="7981"/>
                  </a:cubicBezTo>
                  <a:lnTo>
                    <a:pt x="37067" y="8013"/>
                  </a:lnTo>
                  <a:lnTo>
                    <a:pt x="36988" y="7981"/>
                  </a:lnTo>
                  <a:cubicBezTo>
                    <a:pt x="37003" y="7981"/>
                    <a:pt x="37019" y="7965"/>
                    <a:pt x="37035" y="7965"/>
                  </a:cubicBezTo>
                  <a:close/>
                  <a:moveTo>
                    <a:pt x="34312" y="8155"/>
                  </a:moveTo>
                  <a:lnTo>
                    <a:pt x="34359" y="8203"/>
                  </a:lnTo>
                  <a:lnTo>
                    <a:pt x="34312" y="8234"/>
                  </a:lnTo>
                  <a:cubicBezTo>
                    <a:pt x="34296" y="8218"/>
                    <a:pt x="34280" y="8203"/>
                    <a:pt x="34264" y="8187"/>
                  </a:cubicBezTo>
                  <a:cubicBezTo>
                    <a:pt x="34264" y="8187"/>
                    <a:pt x="34296" y="8155"/>
                    <a:pt x="34312" y="8155"/>
                  </a:cubicBezTo>
                  <a:close/>
                  <a:moveTo>
                    <a:pt x="36528" y="8155"/>
                  </a:moveTo>
                  <a:cubicBezTo>
                    <a:pt x="36544" y="8171"/>
                    <a:pt x="36560" y="8187"/>
                    <a:pt x="36576" y="8218"/>
                  </a:cubicBezTo>
                  <a:cubicBezTo>
                    <a:pt x="36576" y="8218"/>
                    <a:pt x="36544" y="8234"/>
                    <a:pt x="36528" y="8234"/>
                  </a:cubicBezTo>
                  <a:cubicBezTo>
                    <a:pt x="36513" y="8218"/>
                    <a:pt x="36497" y="8203"/>
                    <a:pt x="36497" y="8187"/>
                  </a:cubicBezTo>
                  <a:cubicBezTo>
                    <a:pt x="36497" y="8187"/>
                    <a:pt x="36513" y="8155"/>
                    <a:pt x="36528" y="8155"/>
                  </a:cubicBezTo>
                  <a:close/>
                  <a:moveTo>
                    <a:pt x="1489" y="8092"/>
                  </a:moveTo>
                  <a:cubicBezTo>
                    <a:pt x="1599" y="8155"/>
                    <a:pt x="1520" y="8218"/>
                    <a:pt x="1584" y="8298"/>
                  </a:cubicBezTo>
                  <a:lnTo>
                    <a:pt x="1726" y="8361"/>
                  </a:lnTo>
                  <a:lnTo>
                    <a:pt x="1504" y="8393"/>
                  </a:lnTo>
                  <a:cubicBezTo>
                    <a:pt x="1378" y="8329"/>
                    <a:pt x="1504" y="8234"/>
                    <a:pt x="1267" y="8234"/>
                  </a:cubicBezTo>
                  <a:cubicBezTo>
                    <a:pt x="1362" y="8171"/>
                    <a:pt x="1425" y="8139"/>
                    <a:pt x="1489" y="8092"/>
                  </a:cubicBezTo>
                  <a:close/>
                  <a:moveTo>
                    <a:pt x="36940" y="8393"/>
                  </a:moveTo>
                  <a:lnTo>
                    <a:pt x="36940" y="8393"/>
                  </a:lnTo>
                  <a:cubicBezTo>
                    <a:pt x="36995" y="8476"/>
                    <a:pt x="37002" y="8486"/>
                    <a:pt x="36908" y="8519"/>
                  </a:cubicBezTo>
                  <a:lnTo>
                    <a:pt x="36908" y="8519"/>
                  </a:lnTo>
                  <a:cubicBezTo>
                    <a:pt x="36877" y="8487"/>
                    <a:pt x="36830" y="8424"/>
                    <a:pt x="36940" y="8393"/>
                  </a:cubicBezTo>
                  <a:close/>
                  <a:moveTo>
                    <a:pt x="36386" y="8472"/>
                  </a:moveTo>
                  <a:lnTo>
                    <a:pt x="36465" y="8488"/>
                  </a:lnTo>
                  <a:lnTo>
                    <a:pt x="36418" y="8519"/>
                  </a:lnTo>
                  <a:cubicBezTo>
                    <a:pt x="36402" y="8504"/>
                    <a:pt x="36370" y="8504"/>
                    <a:pt x="36338" y="8488"/>
                  </a:cubicBezTo>
                  <a:lnTo>
                    <a:pt x="36386" y="8472"/>
                  </a:lnTo>
                  <a:close/>
                  <a:moveTo>
                    <a:pt x="2122" y="8234"/>
                  </a:moveTo>
                  <a:cubicBezTo>
                    <a:pt x="2169" y="8234"/>
                    <a:pt x="2201" y="8250"/>
                    <a:pt x="2233" y="8282"/>
                  </a:cubicBezTo>
                  <a:cubicBezTo>
                    <a:pt x="2344" y="8345"/>
                    <a:pt x="2486" y="8393"/>
                    <a:pt x="2629" y="8424"/>
                  </a:cubicBezTo>
                  <a:cubicBezTo>
                    <a:pt x="2587" y="8452"/>
                    <a:pt x="2543" y="8458"/>
                    <a:pt x="2496" y="8458"/>
                  </a:cubicBezTo>
                  <a:cubicBezTo>
                    <a:pt x="2452" y="8458"/>
                    <a:pt x="2405" y="8453"/>
                    <a:pt x="2356" y="8453"/>
                  </a:cubicBezTo>
                  <a:cubicBezTo>
                    <a:pt x="2336" y="8453"/>
                    <a:pt x="2316" y="8453"/>
                    <a:pt x="2296" y="8456"/>
                  </a:cubicBezTo>
                  <a:lnTo>
                    <a:pt x="2185" y="8599"/>
                  </a:lnTo>
                  <a:lnTo>
                    <a:pt x="2169" y="8599"/>
                  </a:lnTo>
                  <a:cubicBezTo>
                    <a:pt x="2027" y="8535"/>
                    <a:pt x="2169" y="8440"/>
                    <a:pt x="2106" y="8361"/>
                  </a:cubicBezTo>
                  <a:lnTo>
                    <a:pt x="1979" y="8266"/>
                  </a:lnTo>
                  <a:cubicBezTo>
                    <a:pt x="2027" y="8250"/>
                    <a:pt x="2074" y="8250"/>
                    <a:pt x="2122" y="8234"/>
                  </a:cubicBezTo>
                  <a:close/>
                  <a:moveTo>
                    <a:pt x="36907" y="8519"/>
                  </a:moveTo>
                  <a:cubicBezTo>
                    <a:pt x="36894" y="8524"/>
                    <a:pt x="36879" y="8529"/>
                    <a:pt x="36861" y="8535"/>
                  </a:cubicBezTo>
                  <a:cubicBezTo>
                    <a:pt x="36845" y="8551"/>
                    <a:pt x="36813" y="8583"/>
                    <a:pt x="36798" y="8599"/>
                  </a:cubicBezTo>
                  <a:cubicBezTo>
                    <a:pt x="36703" y="8535"/>
                    <a:pt x="36797" y="8535"/>
                    <a:pt x="36907" y="8519"/>
                  </a:cubicBezTo>
                  <a:close/>
                  <a:moveTo>
                    <a:pt x="3246" y="8456"/>
                  </a:moveTo>
                  <a:lnTo>
                    <a:pt x="3246" y="8583"/>
                  </a:lnTo>
                  <a:cubicBezTo>
                    <a:pt x="3191" y="8606"/>
                    <a:pt x="3135" y="8610"/>
                    <a:pt x="3078" y="8610"/>
                  </a:cubicBezTo>
                  <a:cubicBezTo>
                    <a:pt x="3049" y="8610"/>
                    <a:pt x="3020" y="8609"/>
                    <a:pt x="2990" y="8609"/>
                  </a:cubicBezTo>
                  <a:cubicBezTo>
                    <a:pt x="2960" y="8609"/>
                    <a:pt x="2929" y="8610"/>
                    <a:pt x="2898" y="8614"/>
                  </a:cubicBezTo>
                  <a:lnTo>
                    <a:pt x="2866" y="8504"/>
                  </a:lnTo>
                  <a:cubicBezTo>
                    <a:pt x="2940" y="8461"/>
                    <a:pt x="3014" y="8461"/>
                    <a:pt x="3102" y="8461"/>
                  </a:cubicBezTo>
                  <a:lnTo>
                    <a:pt x="3102" y="8461"/>
                  </a:lnTo>
                  <a:cubicBezTo>
                    <a:pt x="3146" y="8461"/>
                    <a:pt x="3193" y="8461"/>
                    <a:pt x="3246" y="8456"/>
                  </a:cubicBezTo>
                  <a:close/>
                  <a:moveTo>
                    <a:pt x="2660" y="8741"/>
                  </a:moveTo>
                  <a:lnTo>
                    <a:pt x="2708" y="8773"/>
                  </a:lnTo>
                  <a:lnTo>
                    <a:pt x="2660" y="8820"/>
                  </a:lnTo>
                  <a:cubicBezTo>
                    <a:pt x="2660" y="8804"/>
                    <a:pt x="2629" y="8789"/>
                    <a:pt x="2629" y="8789"/>
                  </a:cubicBezTo>
                  <a:cubicBezTo>
                    <a:pt x="2644" y="8773"/>
                    <a:pt x="2644" y="8757"/>
                    <a:pt x="2660" y="8741"/>
                  </a:cubicBezTo>
                  <a:close/>
                  <a:moveTo>
                    <a:pt x="7632" y="8472"/>
                  </a:moveTo>
                  <a:cubicBezTo>
                    <a:pt x="7711" y="8567"/>
                    <a:pt x="7727" y="8694"/>
                    <a:pt x="7680" y="8820"/>
                  </a:cubicBezTo>
                  <a:cubicBezTo>
                    <a:pt x="7569" y="8757"/>
                    <a:pt x="7569" y="8757"/>
                    <a:pt x="7632" y="8472"/>
                  </a:cubicBezTo>
                  <a:close/>
                  <a:moveTo>
                    <a:pt x="3119" y="8709"/>
                  </a:moveTo>
                  <a:lnTo>
                    <a:pt x="3262" y="8789"/>
                  </a:lnTo>
                  <a:cubicBezTo>
                    <a:pt x="3199" y="8812"/>
                    <a:pt x="3127" y="8824"/>
                    <a:pt x="3054" y="8824"/>
                  </a:cubicBezTo>
                  <a:cubicBezTo>
                    <a:pt x="2981" y="8824"/>
                    <a:pt x="2906" y="8812"/>
                    <a:pt x="2834" y="8789"/>
                  </a:cubicBezTo>
                  <a:lnTo>
                    <a:pt x="2834" y="8773"/>
                  </a:lnTo>
                  <a:lnTo>
                    <a:pt x="3119" y="8709"/>
                  </a:lnTo>
                  <a:close/>
                  <a:moveTo>
                    <a:pt x="8202" y="8662"/>
                  </a:moveTo>
                  <a:cubicBezTo>
                    <a:pt x="8218" y="8773"/>
                    <a:pt x="8281" y="8836"/>
                    <a:pt x="8202" y="8884"/>
                  </a:cubicBezTo>
                  <a:cubicBezTo>
                    <a:pt x="8107" y="8852"/>
                    <a:pt x="8028" y="8820"/>
                    <a:pt x="7965" y="8789"/>
                  </a:cubicBezTo>
                  <a:cubicBezTo>
                    <a:pt x="7980" y="8757"/>
                    <a:pt x="7965" y="8725"/>
                    <a:pt x="7996" y="8709"/>
                  </a:cubicBezTo>
                  <a:cubicBezTo>
                    <a:pt x="8060" y="8694"/>
                    <a:pt x="8123" y="8678"/>
                    <a:pt x="8186" y="8662"/>
                  </a:cubicBezTo>
                  <a:close/>
                  <a:moveTo>
                    <a:pt x="1615" y="8519"/>
                  </a:moveTo>
                  <a:lnTo>
                    <a:pt x="1615" y="8535"/>
                  </a:lnTo>
                  <a:cubicBezTo>
                    <a:pt x="1742" y="8614"/>
                    <a:pt x="1647" y="8709"/>
                    <a:pt x="1726" y="8804"/>
                  </a:cubicBezTo>
                  <a:lnTo>
                    <a:pt x="1837" y="8884"/>
                  </a:lnTo>
                  <a:lnTo>
                    <a:pt x="1615" y="8899"/>
                  </a:lnTo>
                  <a:cubicBezTo>
                    <a:pt x="1520" y="8836"/>
                    <a:pt x="1568" y="8789"/>
                    <a:pt x="1568" y="8709"/>
                  </a:cubicBezTo>
                  <a:cubicBezTo>
                    <a:pt x="1568" y="8646"/>
                    <a:pt x="1520" y="8583"/>
                    <a:pt x="1615" y="8519"/>
                  </a:cubicBezTo>
                  <a:close/>
                  <a:moveTo>
                    <a:pt x="2407" y="8820"/>
                  </a:moveTo>
                  <a:lnTo>
                    <a:pt x="2454" y="8852"/>
                  </a:lnTo>
                  <a:lnTo>
                    <a:pt x="2407" y="8899"/>
                  </a:lnTo>
                  <a:cubicBezTo>
                    <a:pt x="2391" y="8884"/>
                    <a:pt x="2359" y="8868"/>
                    <a:pt x="2359" y="8868"/>
                  </a:cubicBezTo>
                  <a:cubicBezTo>
                    <a:pt x="2375" y="8852"/>
                    <a:pt x="2391" y="8836"/>
                    <a:pt x="2407" y="8820"/>
                  </a:cubicBezTo>
                  <a:close/>
                  <a:moveTo>
                    <a:pt x="3499" y="8820"/>
                  </a:moveTo>
                  <a:cubicBezTo>
                    <a:pt x="3610" y="8899"/>
                    <a:pt x="3610" y="8979"/>
                    <a:pt x="3499" y="9042"/>
                  </a:cubicBezTo>
                  <a:cubicBezTo>
                    <a:pt x="3389" y="8979"/>
                    <a:pt x="3389" y="8899"/>
                    <a:pt x="3499" y="8820"/>
                  </a:cubicBezTo>
                  <a:close/>
                  <a:moveTo>
                    <a:pt x="7775" y="9264"/>
                  </a:moveTo>
                  <a:lnTo>
                    <a:pt x="7806" y="9311"/>
                  </a:lnTo>
                  <a:lnTo>
                    <a:pt x="7775" y="9327"/>
                  </a:lnTo>
                  <a:cubicBezTo>
                    <a:pt x="7759" y="9311"/>
                    <a:pt x="7743" y="9295"/>
                    <a:pt x="7727" y="9279"/>
                  </a:cubicBezTo>
                  <a:cubicBezTo>
                    <a:pt x="7727" y="9279"/>
                    <a:pt x="7759" y="9264"/>
                    <a:pt x="7775" y="9264"/>
                  </a:cubicBezTo>
                  <a:close/>
                  <a:moveTo>
                    <a:pt x="34185" y="9628"/>
                  </a:moveTo>
                  <a:lnTo>
                    <a:pt x="34233" y="9675"/>
                  </a:lnTo>
                  <a:lnTo>
                    <a:pt x="34185" y="9691"/>
                  </a:lnTo>
                  <a:cubicBezTo>
                    <a:pt x="34169" y="9675"/>
                    <a:pt x="34153" y="9659"/>
                    <a:pt x="34138" y="9644"/>
                  </a:cubicBezTo>
                  <a:cubicBezTo>
                    <a:pt x="34138" y="9644"/>
                    <a:pt x="34169" y="9628"/>
                    <a:pt x="34185" y="9628"/>
                  </a:cubicBezTo>
                  <a:close/>
                  <a:moveTo>
                    <a:pt x="9374" y="9549"/>
                  </a:moveTo>
                  <a:lnTo>
                    <a:pt x="9421" y="9675"/>
                  </a:lnTo>
                  <a:lnTo>
                    <a:pt x="9152" y="9707"/>
                  </a:lnTo>
                  <a:lnTo>
                    <a:pt x="9152" y="9564"/>
                  </a:lnTo>
                  <a:lnTo>
                    <a:pt x="9374" y="9549"/>
                  </a:lnTo>
                  <a:close/>
                  <a:moveTo>
                    <a:pt x="8281" y="8994"/>
                  </a:moveTo>
                  <a:cubicBezTo>
                    <a:pt x="8392" y="9137"/>
                    <a:pt x="8566" y="9232"/>
                    <a:pt x="8756" y="9248"/>
                  </a:cubicBezTo>
                  <a:lnTo>
                    <a:pt x="8630" y="9327"/>
                  </a:lnTo>
                  <a:lnTo>
                    <a:pt x="8756" y="9390"/>
                  </a:lnTo>
                  <a:lnTo>
                    <a:pt x="8756" y="9723"/>
                  </a:lnTo>
                  <a:lnTo>
                    <a:pt x="8424" y="9723"/>
                  </a:lnTo>
                  <a:cubicBezTo>
                    <a:pt x="8329" y="9659"/>
                    <a:pt x="8392" y="9596"/>
                    <a:pt x="8360" y="9549"/>
                  </a:cubicBezTo>
                  <a:lnTo>
                    <a:pt x="8123" y="9406"/>
                  </a:lnTo>
                  <a:lnTo>
                    <a:pt x="8123" y="9010"/>
                  </a:lnTo>
                  <a:lnTo>
                    <a:pt x="8281" y="8994"/>
                  </a:lnTo>
                  <a:close/>
                  <a:moveTo>
                    <a:pt x="7743" y="9612"/>
                  </a:moveTo>
                  <a:cubicBezTo>
                    <a:pt x="7885" y="9659"/>
                    <a:pt x="8012" y="9707"/>
                    <a:pt x="7996" y="9818"/>
                  </a:cubicBezTo>
                  <a:lnTo>
                    <a:pt x="7996" y="9802"/>
                  </a:lnTo>
                  <a:lnTo>
                    <a:pt x="7632" y="9897"/>
                  </a:lnTo>
                  <a:cubicBezTo>
                    <a:pt x="7553" y="9818"/>
                    <a:pt x="7632" y="9739"/>
                    <a:pt x="7585" y="9659"/>
                  </a:cubicBezTo>
                  <a:lnTo>
                    <a:pt x="7743" y="9612"/>
                  </a:lnTo>
                  <a:close/>
                  <a:moveTo>
                    <a:pt x="9532" y="9913"/>
                  </a:moveTo>
                  <a:lnTo>
                    <a:pt x="9548" y="10055"/>
                  </a:lnTo>
                  <a:cubicBezTo>
                    <a:pt x="9580" y="10071"/>
                    <a:pt x="9627" y="10087"/>
                    <a:pt x="9659" y="10103"/>
                  </a:cubicBezTo>
                  <a:cubicBezTo>
                    <a:pt x="9627" y="10116"/>
                    <a:pt x="9606" y="10122"/>
                    <a:pt x="9591" y="10122"/>
                  </a:cubicBezTo>
                  <a:cubicBezTo>
                    <a:pt x="9553" y="10122"/>
                    <a:pt x="9555" y="10085"/>
                    <a:pt x="9532" y="10039"/>
                  </a:cubicBezTo>
                  <a:lnTo>
                    <a:pt x="9516" y="10039"/>
                  </a:lnTo>
                  <a:cubicBezTo>
                    <a:pt x="9471" y="10051"/>
                    <a:pt x="9427" y="10062"/>
                    <a:pt x="9382" y="10062"/>
                  </a:cubicBezTo>
                  <a:cubicBezTo>
                    <a:pt x="9363" y="10062"/>
                    <a:pt x="9345" y="10060"/>
                    <a:pt x="9326" y="10055"/>
                  </a:cubicBezTo>
                  <a:cubicBezTo>
                    <a:pt x="9310" y="10024"/>
                    <a:pt x="9295" y="9992"/>
                    <a:pt x="9263" y="9929"/>
                  </a:cubicBezTo>
                  <a:lnTo>
                    <a:pt x="9532" y="9913"/>
                  </a:lnTo>
                  <a:close/>
                  <a:moveTo>
                    <a:pt x="3341" y="9406"/>
                  </a:moveTo>
                  <a:lnTo>
                    <a:pt x="3420" y="9549"/>
                  </a:lnTo>
                  <a:lnTo>
                    <a:pt x="3658" y="9675"/>
                  </a:lnTo>
                  <a:lnTo>
                    <a:pt x="3658" y="9818"/>
                  </a:lnTo>
                  <a:lnTo>
                    <a:pt x="3484" y="9929"/>
                  </a:lnTo>
                  <a:lnTo>
                    <a:pt x="3658" y="10039"/>
                  </a:lnTo>
                  <a:lnTo>
                    <a:pt x="3278" y="10150"/>
                  </a:lnTo>
                  <a:lnTo>
                    <a:pt x="3278" y="9818"/>
                  </a:lnTo>
                  <a:lnTo>
                    <a:pt x="3151" y="9754"/>
                  </a:lnTo>
                  <a:lnTo>
                    <a:pt x="3151" y="9438"/>
                  </a:lnTo>
                  <a:lnTo>
                    <a:pt x="3341" y="9406"/>
                  </a:lnTo>
                  <a:close/>
                  <a:moveTo>
                    <a:pt x="2185" y="10055"/>
                  </a:moveTo>
                  <a:cubicBezTo>
                    <a:pt x="2201" y="10103"/>
                    <a:pt x="2201" y="10134"/>
                    <a:pt x="2217" y="10198"/>
                  </a:cubicBezTo>
                  <a:lnTo>
                    <a:pt x="1964" y="10214"/>
                  </a:lnTo>
                  <a:lnTo>
                    <a:pt x="1964" y="10071"/>
                  </a:lnTo>
                  <a:lnTo>
                    <a:pt x="2185" y="10055"/>
                  </a:lnTo>
                  <a:close/>
                  <a:moveTo>
                    <a:pt x="7917" y="10055"/>
                  </a:moveTo>
                  <a:cubicBezTo>
                    <a:pt x="7980" y="10087"/>
                    <a:pt x="8028" y="10103"/>
                    <a:pt x="8075" y="10134"/>
                  </a:cubicBezTo>
                  <a:cubicBezTo>
                    <a:pt x="8091" y="10150"/>
                    <a:pt x="8107" y="10166"/>
                    <a:pt x="8123" y="10182"/>
                  </a:cubicBezTo>
                  <a:cubicBezTo>
                    <a:pt x="8075" y="10198"/>
                    <a:pt x="8044" y="10214"/>
                    <a:pt x="8012" y="10214"/>
                  </a:cubicBezTo>
                  <a:lnTo>
                    <a:pt x="7870" y="10214"/>
                  </a:lnTo>
                  <a:cubicBezTo>
                    <a:pt x="7885" y="10150"/>
                    <a:pt x="7901" y="10103"/>
                    <a:pt x="7917" y="10055"/>
                  </a:cubicBezTo>
                  <a:close/>
                  <a:moveTo>
                    <a:pt x="37083" y="10214"/>
                  </a:moveTo>
                  <a:cubicBezTo>
                    <a:pt x="37083" y="10214"/>
                    <a:pt x="37114" y="10229"/>
                    <a:pt x="37114" y="10229"/>
                  </a:cubicBezTo>
                  <a:lnTo>
                    <a:pt x="37035" y="10261"/>
                  </a:lnTo>
                  <a:lnTo>
                    <a:pt x="36988" y="10229"/>
                  </a:lnTo>
                  <a:cubicBezTo>
                    <a:pt x="37019" y="10229"/>
                    <a:pt x="37051" y="10214"/>
                    <a:pt x="37083" y="10214"/>
                  </a:cubicBezTo>
                  <a:close/>
                  <a:moveTo>
                    <a:pt x="3040" y="10293"/>
                  </a:moveTo>
                  <a:cubicBezTo>
                    <a:pt x="3072" y="10293"/>
                    <a:pt x="3104" y="10293"/>
                    <a:pt x="3119" y="10309"/>
                  </a:cubicBezTo>
                  <a:lnTo>
                    <a:pt x="3072" y="10340"/>
                  </a:lnTo>
                  <a:lnTo>
                    <a:pt x="2993" y="10309"/>
                  </a:lnTo>
                  <a:cubicBezTo>
                    <a:pt x="3009" y="10293"/>
                    <a:pt x="3024" y="10293"/>
                    <a:pt x="3040" y="10293"/>
                  </a:cubicBezTo>
                  <a:close/>
                  <a:moveTo>
                    <a:pt x="8677" y="9865"/>
                  </a:moveTo>
                  <a:cubicBezTo>
                    <a:pt x="8693" y="9865"/>
                    <a:pt x="8756" y="9881"/>
                    <a:pt x="8756" y="9897"/>
                  </a:cubicBezTo>
                  <a:cubicBezTo>
                    <a:pt x="8820" y="10039"/>
                    <a:pt x="8930" y="10150"/>
                    <a:pt x="9089" y="10214"/>
                  </a:cubicBezTo>
                  <a:lnTo>
                    <a:pt x="9738" y="10214"/>
                  </a:lnTo>
                  <a:lnTo>
                    <a:pt x="9975" y="10356"/>
                  </a:lnTo>
                  <a:lnTo>
                    <a:pt x="10340" y="10388"/>
                  </a:lnTo>
                  <a:cubicBezTo>
                    <a:pt x="10308" y="10404"/>
                    <a:pt x="10292" y="10419"/>
                    <a:pt x="10276" y="10419"/>
                  </a:cubicBezTo>
                  <a:lnTo>
                    <a:pt x="9310" y="10419"/>
                  </a:lnTo>
                  <a:lnTo>
                    <a:pt x="9089" y="10245"/>
                  </a:lnTo>
                  <a:cubicBezTo>
                    <a:pt x="9041" y="10324"/>
                    <a:pt x="9010" y="10372"/>
                    <a:pt x="8994" y="10419"/>
                  </a:cubicBezTo>
                  <a:cubicBezTo>
                    <a:pt x="8841" y="10432"/>
                    <a:pt x="8688" y="10435"/>
                    <a:pt x="8535" y="10435"/>
                  </a:cubicBezTo>
                  <a:lnTo>
                    <a:pt x="8535" y="10435"/>
                  </a:lnTo>
                  <a:cubicBezTo>
                    <a:pt x="8535" y="10372"/>
                    <a:pt x="8582" y="10356"/>
                    <a:pt x="8614" y="10324"/>
                  </a:cubicBezTo>
                  <a:lnTo>
                    <a:pt x="8360" y="10245"/>
                  </a:lnTo>
                  <a:lnTo>
                    <a:pt x="8471" y="10198"/>
                  </a:lnTo>
                  <a:lnTo>
                    <a:pt x="8250" y="9960"/>
                  </a:lnTo>
                  <a:lnTo>
                    <a:pt x="8408" y="9865"/>
                  </a:lnTo>
                  <a:close/>
                  <a:moveTo>
                    <a:pt x="10830" y="10352"/>
                  </a:moveTo>
                  <a:cubicBezTo>
                    <a:pt x="10874" y="10352"/>
                    <a:pt x="10918" y="10364"/>
                    <a:pt x="10957" y="10388"/>
                  </a:cubicBezTo>
                  <a:cubicBezTo>
                    <a:pt x="10929" y="10423"/>
                    <a:pt x="10898" y="10436"/>
                    <a:pt x="10863" y="10436"/>
                  </a:cubicBezTo>
                  <a:cubicBezTo>
                    <a:pt x="10818" y="10436"/>
                    <a:pt x="10766" y="10414"/>
                    <a:pt x="10704" y="10388"/>
                  </a:cubicBezTo>
                  <a:cubicBezTo>
                    <a:pt x="10743" y="10364"/>
                    <a:pt x="10787" y="10352"/>
                    <a:pt x="10830" y="10352"/>
                  </a:cubicBezTo>
                  <a:close/>
                  <a:moveTo>
                    <a:pt x="3449" y="10429"/>
                  </a:moveTo>
                  <a:cubicBezTo>
                    <a:pt x="3509" y="10429"/>
                    <a:pt x="3569" y="10437"/>
                    <a:pt x="3626" y="10451"/>
                  </a:cubicBezTo>
                  <a:cubicBezTo>
                    <a:pt x="3591" y="10477"/>
                    <a:pt x="3576" y="10489"/>
                    <a:pt x="3513" y="10489"/>
                  </a:cubicBezTo>
                  <a:cubicBezTo>
                    <a:pt x="3462" y="10489"/>
                    <a:pt x="3380" y="10481"/>
                    <a:pt x="3230" y="10467"/>
                  </a:cubicBezTo>
                  <a:cubicBezTo>
                    <a:pt x="3300" y="10441"/>
                    <a:pt x="3375" y="10429"/>
                    <a:pt x="3449" y="10429"/>
                  </a:cubicBezTo>
                  <a:close/>
                  <a:moveTo>
                    <a:pt x="8436" y="10444"/>
                  </a:moveTo>
                  <a:lnTo>
                    <a:pt x="8436" y="10444"/>
                  </a:lnTo>
                  <a:cubicBezTo>
                    <a:pt x="8465" y="10470"/>
                    <a:pt x="8436" y="10484"/>
                    <a:pt x="8408" y="10499"/>
                  </a:cubicBezTo>
                  <a:cubicBezTo>
                    <a:pt x="8355" y="10456"/>
                    <a:pt x="8380" y="10449"/>
                    <a:pt x="8436" y="10444"/>
                  </a:cubicBezTo>
                  <a:close/>
                  <a:moveTo>
                    <a:pt x="36956" y="10356"/>
                  </a:moveTo>
                  <a:lnTo>
                    <a:pt x="37130" y="10372"/>
                  </a:lnTo>
                  <a:cubicBezTo>
                    <a:pt x="37098" y="10435"/>
                    <a:pt x="37003" y="10467"/>
                    <a:pt x="36940" y="10499"/>
                  </a:cubicBezTo>
                  <a:cubicBezTo>
                    <a:pt x="36845" y="10451"/>
                    <a:pt x="36845" y="10404"/>
                    <a:pt x="36940" y="10356"/>
                  </a:cubicBezTo>
                  <a:close/>
                  <a:moveTo>
                    <a:pt x="2264" y="10435"/>
                  </a:moveTo>
                  <a:cubicBezTo>
                    <a:pt x="2344" y="10499"/>
                    <a:pt x="2344" y="10499"/>
                    <a:pt x="2296" y="10641"/>
                  </a:cubicBezTo>
                  <a:cubicBezTo>
                    <a:pt x="2185" y="10625"/>
                    <a:pt x="2169" y="10562"/>
                    <a:pt x="2074" y="10546"/>
                  </a:cubicBezTo>
                  <a:lnTo>
                    <a:pt x="2264" y="10435"/>
                  </a:lnTo>
                  <a:close/>
                  <a:moveTo>
                    <a:pt x="10285" y="10583"/>
                  </a:moveTo>
                  <a:cubicBezTo>
                    <a:pt x="10319" y="10583"/>
                    <a:pt x="10327" y="10615"/>
                    <a:pt x="10335" y="10652"/>
                  </a:cubicBezTo>
                  <a:lnTo>
                    <a:pt x="10335" y="10652"/>
                  </a:lnTo>
                  <a:cubicBezTo>
                    <a:pt x="10331" y="10649"/>
                    <a:pt x="10328" y="10645"/>
                    <a:pt x="10324" y="10641"/>
                  </a:cubicBezTo>
                  <a:cubicBezTo>
                    <a:pt x="10292" y="10641"/>
                    <a:pt x="10245" y="10625"/>
                    <a:pt x="10213" y="10609"/>
                  </a:cubicBezTo>
                  <a:cubicBezTo>
                    <a:pt x="10245" y="10591"/>
                    <a:pt x="10268" y="10583"/>
                    <a:pt x="10285" y="10583"/>
                  </a:cubicBezTo>
                  <a:close/>
                  <a:moveTo>
                    <a:pt x="10485" y="10651"/>
                  </a:moveTo>
                  <a:cubicBezTo>
                    <a:pt x="10526" y="10651"/>
                    <a:pt x="10564" y="10660"/>
                    <a:pt x="10593" y="10689"/>
                  </a:cubicBezTo>
                  <a:cubicBezTo>
                    <a:pt x="10519" y="10701"/>
                    <a:pt x="10474" y="10708"/>
                    <a:pt x="10442" y="10708"/>
                  </a:cubicBezTo>
                  <a:cubicBezTo>
                    <a:pt x="10403" y="10708"/>
                    <a:pt x="10383" y="10697"/>
                    <a:pt x="10353" y="10670"/>
                  </a:cubicBezTo>
                  <a:lnTo>
                    <a:pt x="10353" y="10670"/>
                  </a:lnTo>
                  <a:cubicBezTo>
                    <a:pt x="10394" y="10661"/>
                    <a:pt x="10441" y="10651"/>
                    <a:pt x="10485" y="10651"/>
                  </a:cubicBezTo>
                  <a:close/>
                  <a:moveTo>
                    <a:pt x="36798" y="10704"/>
                  </a:moveTo>
                  <a:cubicBezTo>
                    <a:pt x="36813" y="10720"/>
                    <a:pt x="36829" y="10720"/>
                    <a:pt x="36845" y="10736"/>
                  </a:cubicBezTo>
                  <a:lnTo>
                    <a:pt x="36798" y="10784"/>
                  </a:lnTo>
                  <a:cubicBezTo>
                    <a:pt x="36782" y="10768"/>
                    <a:pt x="36750" y="10752"/>
                    <a:pt x="36750" y="10752"/>
                  </a:cubicBezTo>
                  <a:cubicBezTo>
                    <a:pt x="36766" y="10736"/>
                    <a:pt x="36782" y="10720"/>
                    <a:pt x="36798" y="10704"/>
                  </a:cubicBezTo>
                  <a:close/>
                  <a:moveTo>
                    <a:pt x="3752" y="10656"/>
                  </a:moveTo>
                  <a:cubicBezTo>
                    <a:pt x="3795" y="10656"/>
                    <a:pt x="3792" y="10700"/>
                    <a:pt x="3816" y="10736"/>
                  </a:cubicBezTo>
                  <a:cubicBezTo>
                    <a:pt x="3927" y="10768"/>
                    <a:pt x="3927" y="10768"/>
                    <a:pt x="3879" y="10863"/>
                  </a:cubicBezTo>
                  <a:cubicBezTo>
                    <a:pt x="3737" y="10831"/>
                    <a:pt x="3832" y="10768"/>
                    <a:pt x="3800" y="10720"/>
                  </a:cubicBezTo>
                  <a:cubicBezTo>
                    <a:pt x="3753" y="10704"/>
                    <a:pt x="3721" y="10689"/>
                    <a:pt x="3689" y="10673"/>
                  </a:cubicBezTo>
                  <a:cubicBezTo>
                    <a:pt x="3717" y="10661"/>
                    <a:pt x="3737" y="10656"/>
                    <a:pt x="3752" y="10656"/>
                  </a:cubicBezTo>
                  <a:close/>
                  <a:moveTo>
                    <a:pt x="9089" y="11005"/>
                  </a:moveTo>
                  <a:cubicBezTo>
                    <a:pt x="9105" y="11005"/>
                    <a:pt x="9120" y="11037"/>
                    <a:pt x="9136" y="11037"/>
                  </a:cubicBezTo>
                  <a:cubicBezTo>
                    <a:pt x="9105" y="11037"/>
                    <a:pt x="9073" y="11053"/>
                    <a:pt x="9041" y="11053"/>
                  </a:cubicBezTo>
                  <a:cubicBezTo>
                    <a:pt x="9041" y="11053"/>
                    <a:pt x="9010" y="11037"/>
                    <a:pt x="8994" y="11037"/>
                  </a:cubicBezTo>
                  <a:cubicBezTo>
                    <a:pt x="9025" y="11021"/>
                    <a:pt x="9057" y="11021"/>
                    <a:pt x="9089" y="11005"/>
                  </a:cubicBezTo>
                  <a:close/>
                  <a:moveTo>
                    <a:pt x="36924" y="11005"/>
                  </a:moveTo>
                  <a:lnTo>
                    <a:pt x="36956" y="11053"/>
                  </a:lnTo>
                  <a:lnTo>
                    <a:pt x="36924" y="11069"/>
                  </a:lnTo>
                  <a:cubicBezTo>
                    <a:pt x="36908" y="11053"/>
                    <a:pt x="36893" y="11037"/>
                    <a:pt x="36877" y="11021"/>
                  </a:cubicBezTo>
                  <a:cubicBezTo>
                    <a:pt x="36877" y="11021"/>
                    <a:pt x="36908" y="11005"/>
                    <a:pt x="36924" y="11005"/>
                  </a:cubicBezTo>
                  <a:close/>
                  <a:moveTo>
                    <a:pt x="2423" y="10942"/>
                  </a:moveTo>
                  <a:lnTo>
                    <a:pt x="2423" y="10942"/>
                  </a:lnTo>
                  <a:cubicBezTo>
                    <a:pt x="2549" y="10974"/>
                    <a:pt x="2470" y="11037"/>
                    <a:pt x="2486" y="11084"/>
                  </a:cubicBezTo>
                  <a:cubicBezTo>
                    <a:pt x="2549" y="11084"/>
                    <a:pt x="2613" y="11084"/>
                    <a:pt x="2597" y="11132"/>
                  </a:cubicBezTo>
                  <a:cubicBezTo>
                    <a:pt x="2597" y="11148"/>
                    <a:pt x="2534" y="11148"/>
                    <a:pt x="2486" y="11164"/>
                  </a:cubicBezTo>
                  <a:lnTo>
                    <a:pt x="2486" y="11227"/>
                  </a:lnTo>
                  <a:cubicBezTo>
                    <a:pt x="2423" y="11227"/>
                    <a:pt x="2375" y="11227"/>
                    <a:pt x="2391" y="11179"/>
                  </a:cubicBezTo>
                  <a:cubicBezTo>
                    <a:pt x="2391" y="11164"/>
                    <a:pt x="2454" y="11164"/>
                    <a:pt x="2486" y="11164"/>
                  </a:cubicBezTo>
                  <a:lnTo>
                    <a:pt x="2486" y="11084"/>
                  </a:lnTo>
                  <a:cubicBezTo>
                    <a:pt x="2359" y="11037"/>
                    <a:pt x="2359" y="11037"/>
                    <a:pt x="2423" y="10942"/>
                  </a:cubicBezTo>
                  <a:close/>
                  <a:moveTo>
                    <a:pt x="2486" y="11227"/>
                  </a:moveTo>
                  <a:lnTo>
                    <a:pt x="2486" y="11227"/>
                  </a:lnTo>
                  <a:cubicBezTo>
                    <a:pt x="2629" y="11274"/>
                    <a:pt x="2629" y="11274"/>
                    <a:pt x="2565" y="11369"/>
                  </a:cubicBezTo>
                  <a:cubicBezTo>
                    <a:pt x="2423" y="11338"/>
                    <a:pt x="2518" y="11274"/>
                    <a:pt x="2486" y="11227"/>
                  </a:cubicBezTo>
                  <a:close/>
                  <a:moveTo>
                    <a:pt x="36798" y="11813"/>
                  </a:moveTo>
                  <a:cubicBezTo>
                    <a:pt x="36893" y="11860"/>
                    <a:pt x="36893" y="11908"/>
                    <a:pt x="36798" y="11955"/>
                  </a:cubicBezTo>
                  <a:cubicBezTo>
                    <a:pt x="36703" y="11908"/>
                    <a:pt x="36703" y="11860"/>
                    <a:pt x="36798" y="11813"/>
                  </a:cubicBezTo>
                  <a:close/>
                  <a:moveTo>
                    <a:pt x="4117" y="12034"/>
                  </a:moveTo>
                  <a:cubicBezTo>
                    <a:pt x="4133" y="12034"/>
                    <a:pt x="4149" y="12050"/>
                    <a:pt x="4164" y="12050"/>
                  </a:cubicBezTo>
                  <a:cubicBezTo>
                    <a:pt x="4133" y="12066"/>
                    <a:pt x="4101" y="12066"/>
                    <a:pt x="4069" y="12082"/>
                  </a:cubicBezTo>
                  <a:cubicBezTo>
                    <a:pt x="4069" y="12082"/>
                    <a:pt x="4054" y="12050"/>
                    <a:pt x="4038" y="12050"/>
                  </a:cubicBezTo>
                  <a:cubicBezTo>
                    <a:pt x="4069" y="12050"/>
                    <a:pt x="4085" y="12034"/>
                    <a:pt x="4117" y="12034"/>
                  </a:cubicBezTo>
                  <a:close/>
                  <a:moveTo>
                    <a:pt x="3943" y="12256"/>
                  </a:moveTo>
                  <a:lnTo>
                    <a:pt x="4307" y="12351"/>
                  </a:lnTo>
                  <a:lnTo>
                    <a:pt x="4307" y="12430"/>
                  </a:lnTo>
                  <a:cubicBezTo>
                    <a:pt x="4256" y="12456"/>
                    <a:pt x="4223" y="12471"/>
                    <a:pt x="4186" y="12471"/>
                  </a:cubicBezTo>
                  <a:cubicBezTo>
                    <a:pt x="4130" y="12471"/>
                    <a:pt x="4063" y="12437"/>
                    <a:pt x="3911" y="12351"/>
                  </a:cubicBezTo>
                  <a:lnTo>
                    <a:pt x="3895" y="12351"/>
                  </a:lnTo>
                  <a:lnTo>
                    <a:pt x="3943" y="12256"/>
                  </a:lnTo>
                  <a:close/>
                  <a:moveTo>
                    <a:pt x="6080" y="12541"/>
                  </a:moveTo>
                  <a:cubicBezTo>
                    <a:pt x="6239" y="12589"/>
                    <a:pt x="6096" y="12668"/>
                    <a:pt x="6175" y="12731"/>
                  </a:cubicBezTo>
                  <a:cubicBezTo>
                    <a:pt x="6125" y="12741"/>
                    <a:pt x="6088" y="12770"/>
                    <a:pt x="6059" y="12770"/>
                  </a:cubicBezTo>
                  <a:cubicBezTo>
                    <a:pt x="6042" y="12770"/>
                    <a:pt x="6029" y="12760"/>
                    <a:pt x="6017" y="12731"/>
                  </a:cubicBezTo>
                  <a:cubicBezTo>
                    <a:pt x="6006" y="12709"/>
                    <a:pt x="5971" y="12686"/>
                    <a:pt x="5957" y="12686"/>
                  </a:cubicBezTo>
                  <a:cubicBezTo>
                    <a:pt x="5956" y="12686"/>
                    <a:pt x="5955" y="12686"/>
                    <a:pt x="5954" y="12687"/>
                  </a:cubicBezTo>
                  <a:lnTo>
                    <a:pt x="5954" y="12687"/>
                  </a:lnTo>
                  <a:cubicBezTo>
                    <a:pt x="5959" y="12601"/>
                    <a:pt x="6020" y="12571"/>
                    <a:pt x="6080" y="12541"/>
                  </a:cubicBezTo>
                  <a:close/>
                  <a:moveTo>
                    <a:pt x="6318" y="12779"/>
                  </a:moveTo>
                  <a:lnTo>
                    <a:pt x="6318" y="12779"/>
                  </a:lnTo>
                  <a:cubicBezTo>
                    <a:pt x="6429" y="12810"/>
                    <a:pt x="6429" y="12858"/>
                    <a:pt x="6365" y="12905"/>
                  </a:cubicBezTo>
                  <a:cubicBezTo>
                    <a:pt x="6191" y="12874"/>
                    <a:pt x="6350" y="12810"/>
                    <a:pt x="6318" y="12779"/>
                  </a:cubicBezTo>
                  <a:close/>
                  <a:moveTo>
                    <a:pt x="30179" y="1"/>
                  </a:moveTo>
                  <a:lnTo>
                    <a:pt x="30005" y="96"/>
                  </a:lnTo>
                  <a:lnTo>
                    <a:pt x="28881" y="96"/>
                  </a:lnTo>
                  <a:lnTo>
                    <a:pt x="28437" y="223"/>
                  </a:lnTo>
                  <a:lnTo>
                    <a:pt x="28327" y="159"/>
                  </a:lnTo>
                  <a:lnTo>
                    <a:pt x="27883" y="159"/>
                  </a:lnTo>
                  <a:cubicBezTo>
                    <a:pt x="27836" y="159"/>
                    <a:pt x="27804" y="175"/>
                    <a:pt x="27757" y="175"/>
                  </a:cubicBezTo>
                  <a:lnTo>
                    <a:pt x="27677" y="238"/>
                  </a:lnTo>
                  <a:cubicBezTo>
                    <a:pt x="27660" y="241"/>
                    <a:pt x="27643" y="242"/>
                    <a:pt x="27626" y="242"/>
                  </a:cubicBezTo>
                  <a:cubicBezTo>
                    <a:pt x="27572" y="242"/>
                    <a:pt x="27518" y="232"/>
                    <a:pt x="27467" y="232"/>
                  </a:cubicBezTo>
                  <a:cubicBezTo>
                    <a:pt x="27430" y="232"/>
                    <a:pt x="27395" y="237"/>
                    <a:pt x="27361" y="254"/>
                  </a:cubicBezTo>
                  <a:lnTo>
                    <a:pt x="27297" y="381"/>
                  </a:lnTo>
                  <a:cubicBezTo>
                    <a:pt x="27271" y="386"/>
                    <a:pt x="27249" y="388"/>
                    <a:pt x="27228" y="388"/>
                  </a:cubicBezTo>
                  <a:cubicBezTo>
                    <a:pt x="27123" y="388"/>
                    <a:pt x="27079" y="331"/>
                    <a:pt x="27012" y="318"/>
                  </a:cubicBezTo>
                  <a:lnTo>
                    <a:pt x="26870" y="381"/>
                  </a:lnTo>
                  <a:lnTo>
                    <a:pt x="26759" y="318"/>
                  </a:lnTo>
                  <a:lnTo>
                    <a:pt x="26474" y="318"/>
                  </a:lnTo>
                  <a:lnTo>
                    <a:pt x="26363" y="476"/>
                  </a:lnTo>
                  <a:lnTo>
                    <a:pt x="26142" y="302"/>
                  </a:lnTo>
                  <a:lnTo>
                    <a:pt x="25841" y="302"/>
                  </a:lnTo>
                  <a:lnTo>
                    <a:pt x="25698" y="381"/>
                  </a:lnTo>
                  <a:lnTo>
                    <a:pt x="25429" y="381"/>
                  </a:lnTo>
                  <a:cubicBezTo>
                    <a:pt x="25375" y="327"/>
                    <a:pt x="25306" y="302"/>
                    <a:pt x="25238" y="302"/>
                  </a:cubicBezTo>
                  <a:cubicBezTo>
                    <a:pt x="25206" y="302"/>
                    <a:pt x="25174" y="308"/>
                    <a:pt x="25144" y="318"/>
                  </a:cubicBezTo>
                  <a:lnTo>
                    <a:pt x="25097" y="428"/>
                  </a:lnTo>
                  <a:lnTo>
                    <a:pt x="24796" y="587"/>
                  </a:lnTo>
                  <a:cubicBezTo>
                    <a:pt x="24701" y="523"/>
                    <a:pt x="24685" y="397"/>
                    <a:pt x="24416" y="381"/>
                  </a:cubicBezTo>
                  <a:lnTo>
                    <a:pt x="24115" y="523"/>
                  </a:lnTo>
                  <a:lnTo>
                    <a:pt x="23862" y="523"/>
                  </a:lnTo>
                  <a:cubicBezTo>
                    <a:pt x="23830" y="476"/>
                    <a:pt x="23798" y="428"/>
                    <a:pt x="23751" y="365"/>
                  </a:cubicBezTo>
                  <a:lnTo>
                    <a:pt x="23513" y="539"/>
                  </a:lnTo>
                  <a:lnTo>
                    <a:pt x="23371" y="476"/>
                  </a:lnTo>
                  <a:lnTo>
                    <a:pt x="22627" y="682"/>
                  </a:lnTo>
                  <a:lnTo>
                    <a:pt x="22326" y="523"/>
                  </a:lnTo>
                  <a:lnTo>
                    <a:pt x="22167" y="603"/>
                  </a:lnTo>
                  <a:lnTo>
                    <a:pt x="21265" y="603"/>
                  </a:lnTo>
                  <a:lnTo>
                    <a:pt x="21154" y="666"/>
                  </a:lnTo>
                  <a:cubicBezTo>
                    <a:pt x="21011" y="650"/>
                    <a:pt x="20980" y="555"/>
                    <a:pt x="20837" y="539"/>
                  </a:cubicBezTo>
                  <a:lnTo>
                    <a:pt x="20616" y="682"/>
                  </a:lnTo>
                  <a:lnTo>
                    <a:pt x="20473" y="603"/>
                  </a:lnTo>
                  <a:lnTo>
                    <a:pt x="20236" y="603"/>
                  </a:lnTo>
                  <a:lnTo>
                    <a:pt x="20030" y="523"/>
                  </a:lnTo>
                  <a:lnTo>
                    <a:pt x="19808" y="587"/>
                  </a:lnTo>
                  <a:lnTo>
                    <a:pt x="19713" y="539"/>
                  </a:lnTo>
                  <a:lnTo>
                    <a:pt x="19301" y="666"/>
                  </a:lnTo>
                  <a:lnTo>
                    <a:pt x="19032" y="539"/>
                  </a:lnTo>
                  <a:lnTo>
                    <a:pt x="18668" y="745"/>
                  </a:lnTo>
                  <a:lnTo>
                    <a:pt x="18241" y="761"/>
                  </a:lnTo>
                  <a:lnTo>
                    <a:pt x="18130" y="824"/>
                  </a:lnTo>
                  <a:cubicBezTo>
                    <a:pt x="18082" y="793"/>
                    <a:pt x="18035" y="777"/>
                    <a:pt x="17987" y="745"/>
                  </a:cubicBezTo>
                  <a:lnTo>
                    <a:pt x="17734" y="745"/>
                  </a:lnTo>
                  <a:lnTo>
                    <a:pt x="17591" y="824"/>
                  </a:lnTo>
                  <a:lnTo>
                    <a:pt x="17338" y="824"/>
                  </a:lnTo>
                  <a:lnTo>
                    <a:pt x="17211" y="888"/>
                  </a:lnTo>
                  <a:lnTo>
                    <a:pt x="17069" y="824"/>
                  </a:lnTo>
                  <a:lnTo>
                    <a:pt x="16942" y="903"/>
                  </a:lnTo>
                  <a:lnTo>
                    <a:pt x="15755" y="903"/>
                  </a:lnTo>
                  <a:lnTo>
                    <a:pt x="15644" y="967"/>
                  </a:lnTo>
                  <a:lnTo>
                    <a:pt x="15501" y="888"/>
                  </a:lnTo>
                  <a:lnTo>
                    <a:pt x="15169" y="888"/>
                  </a:lnTo>
                  <a:cubicBezTo>
                    <a:pt x="15169" y="919"/>
                    <a:pt x="15153" y="935"/>
                    <a:pt x="15121" y="967"/>
                  </a:cubicBezTo>
                  <a:lnTo>
                    <a:pt x="14330" y="967"/>
                  </a:lnTo>
                  <a:lnTo>
                    <a:pt x="14171" y="1030"/>
                  </a:lnTo>
                  <a:lnTo>
                    <a:pt x="14061" y="967"/>
                  </a:lnTo>
                  <a:lnTo>
                    <a:pt x="13918" y="1046"/>
                  </a:lnTo>
                  <a:lnTo>
                    <a:pt x="12493" y="1046"/>
                  </a:lnTo>
                  <a:lnTo>
                    <a:pt x="12350" y="1109"/>
                  </a:lnTo>
                  <a:lnTo>
                    <a:pt x="11733" y="1109"/>
                  </a:lnTo>
                  <a:lnTo>
                    <a:pt x="11590" y="1046"/>
                  </a:lnTo>
                  <a:lnTo>
                    <a:pt x="11495" y="1173"/>
                  </a:lnTo>
                  <a:lnTo>
                    <a:pt x="11226" y="1188"/>
                  </a:lnTo>
                  <a:cubicBezTo>
                    <a:pt x="11093" y="1218"/>
                    <a:pt x="11209" y="1317"/>
                    <a:pt x="11070" y="1317"/>
                  </a:cubicBezTo>
                  <a:cubicBezTo>
                    <a:pt x="11060" y="1317"/>
                    <a:pt x="11049" y="1316"/>
                    <a:pt x="11036" y="1315"/>
                  </a:cubicBezTo>
                  <a:cubicBezTo>
                    <a:pt x="11020" y="1252"/>
                    <a:pt x="11005" y="1188"/>
                    <a:pt x="10973" y="1109"/>
                  </a:cubicBezTo>
                  <a:lnTo>
                    <a:pt x="10815" y="1188"/>
                  </a:lnTo>
                  <a:lnTo>
                    <a:pt x="10561" y="1188"/>
                  </a:lnTo>
                  <a:lnTo>
                    <a:pt x="10419" y="1109"/>
                  </a:lnTo>
                  <a:lnTo>
                    <a:pt x="10276" y="1109"/>
                  </a:lnTo>
                  <a:lnTo>
                    <a:pt x="10165" y="1236"/>
                  </a:lnTo>
                  <a:lnTo>
                    <a:pt x="9975" y="1173"/>
                  </a:lnTo>
                  <a:cubicBezTo>
                    <a:pt x="9853" y="1186"/>
                    <a:pt x="9812" y="1258"/>
                    <a:pt x="9703" y="1258"/>
                  </a:cubicBezTo>
                  <a:cubicBezTo>
                    <a:pt x="9685" y="1258"/>
                    <a:pt x="9665" y="1256"/>
                    <a:pt x="9643" y="1252"/>
                  </a:cubicBezTo>
                  <a:lnTo>
                    <a:pt x="9374" y="1109"/>
                  </a:lnTo>
                  <a:lnTo>
                    <a:pt x="9231" y="1188"/>
                  </a:lnTo>
                  <a:lnTo>
                    <a:pt x="8614" y="1188"/>
                  </a:lnTo>
                  <a:lnTo>
                    <a:pt x="8408" y="1268"/>
                  </a:lnTo>
                  <a:lnTo>
                    <a:pt x="8186" y="1188"/>
                  </a:lnTo>
                  <a:lnTo>
                    <a:pt x="8075" y="1252"/>
                  </a:lnTo>
                  <a:lnTo>
                    <a:pt x="7822" y="1252"/>
                  </a:lnTo>
                  <a:cubicBezTo>
                    <a:pt x="7756" y="1238"/>
                    <a:pt x="7723" y="1181"/>
                    <a:pt x="7631" y="1181"/>
                  </a:cubicBezTo>
                  <a:cubicBezTo>
                    <a:pt x="7612" y="1181"/>
                    <a:pt x="7592" y="1183"/>
                    <a:pt x="7569" y="1188"/>
                  </a:cubicBezTo>
                  <a:cubicBezTo>
                    <a:pt x="7410" y="1220"/>
                    <a:pt x="7395" y="1331"/>
                    <a:pt x="7205" y="1331"/>
                  </a:cubicBezTo>
                  <a:lnTo>
                    <a:pt x="6951" y="1252"/>
                  </a:lnTo>
                  <a:lnTo>
                    <a:pt x="6745" y="1315"/>
                  </a:lnTo>
                  <a:lnTo>
                    <a:pt x="6350" y="1315"/>
                  </a:lnTo>
                  <a:lnTo>
                    <a:pt x="6239" y="1252"/>
                  </a:lnTo>
                  <a:lnTo>
                    <a:pt x="5970" y="1394"/>
                  </a:lnTo>
                  <a:lnTo>
                    <a:pt x="5843" y="1331"/>
                  </a:lnTo>
                  <a:lnTo>
                    <a:pt x="5685" y="1410"/>
                  </a:lnTo>
                  <a:lnTo>
                    <a:pt x="5305" y="1410"/>
                  </a:lnTo>
                  <a:cubicBezTo>
                    <a:pt x="5289" y="1426"/>
                    <a:pt x="5273" y="1442"/>
                    <a:pt x="5257" y="1458"/>
                  </a:cubicBezTo>
                  <a:cubicBezTo>
                    <a:pt x="5235" y="1464"/>
                    <a:pt x="5217" y="1466"/>
                    <a:pt x="5202" y="1466"/>
                  </a:cubicBezTo>
                  <a:cubicBezTo>
                    <a:pt x="5138" y="1466"/>
                    <a:pt x="5115" y="1423"/>
                    <a:pt x="5051" y="1410"/>
                  </a:cubicBezTo>
                  <a:lnTo>
                    <a:pt x="4924" y="1473"/>
                  </a:lnTo>
                  <a:lnTo>
                    <a:pt x="4782" y="1410"/>
                  </a:lnTo>
                  <a:lnTo>
                    <a:pt x="4687" y="1458"/>
                  </a:lnTo>
                  <a:lnTo>
                    <a:pt x="4418" y="1378"/>
                  </a:lnTo>
                  <a:lnTo>
                    <a:pt x="4275" y="1553"/>
                  </a:lnTo>
                  <a:lnTo>
                    <a:pt x="4149" y="1553"/>
                  </a:lnTo>
                  <a:lnTo>
                    <a:pt x="4006" y="1473"/>
                  </a:lnTo>
                  <a:cubicBezTo>
                    <a:pt x="3989" y="1476"/>
                    <a:pt x="3972" y="1477"/>
                    <a:pt x="3955" y="1477"/>
                  </a:cubicBezTo>
                  <a:cubicBezTo>
                    <a:pt x="3901" y="1477"/>
                    <a:pt x="3849" y="1467"/>
                    <a:pt x="3804" y="1467"/>
                  </a:cubicBezTo>
                  <a:cubicBezTo>
                    <a:pt x="3772" y="1467"/>
                    <a:pt x="3744" y="1472"/>
                    <a:pt x="3721" y="1489"/>
                  </a:cubicBezTo>
                  <a:lnTo>
                    <a:pt x="3626" y="1632"/>
                  </a:lnTo>
                  <a:lnTo>
                    <a:pt x="3341" y="1553"/>
                  </a:lnTo>
                  <a:cubicBezTo>
                    <a:pt x="3309" y="1600"/>
                    <a:pt x="3278" y="1648"/>
                    <a:pt x="3230" y="1711"/>
                  </a:cubicBezTo>
                  <a:lnTo>
                    <a:pt x="2993" y="1537"/>
                  </a:lnTo>
                  <a:lnTo>
                    <a:pt x="2771" y="1648"/>
                  </a:lnTo>
                  <a:lnTo>
                    <a:pt x="2898" y="1727"/>
                  </a:lnTo>
                  <a:lnTo>
                    <a:pt x="2787" y="1806"/>
                  </a:lnTo>
                  <a:lnTo>
                    <a:pt x="2898" y="1901"/>
                  </a:lnTo>
                  <a:cubicBezTo>
                    <a:pt x="2882" y="1980"/>
                    <a:pt x="2787" y="1980"/>
                    <a:pt x="2708" y="1980"/>
                  </a:cubicBezTo>
                  <a:lnTo>
                    <a:pt x="2423" y="2123"/>
                  </a:lnTo>
                  <a:cubicBezTo>
                    <a:pt x="2359" y="2123"/>
                    <a:pt x="2296" y="2133"/>
                    <a:pt x="2239" y="2133"/>
                  </a:cubicBezTo>
                  <a:cubicBezTo>
                    <a:pt x="2196" y="2133"/>
                    <a:pt x="2156" y="2127"/>
                    <a:pt x="2122" y="2107"/>
                  </a:cubicBezTo>
                  <a:cubicBezTo>
                    <a:pt x="2106" y="2028"/>
                    <a:pt x="2106" y="1933"/>
                    <a:pt x="2090" y="1822"/>
                  </a:cubicBezTo>
                  <a:cubicBezTo>
                    <a:pt x="2043" y="1835"/>
                    <a:pt x="1997" y="1838"/>
                    <a:pt x="1950" y="1838"/>
                  </a:cubicBezTo>
                  <a:cubicBezTo>
                    <a:pt x="1889" y="1838"/>
                    <a:pt x="1829" y="1832"/>
                    <a:pt x="1770" y="1832"/>
                  </a:cubicBezTo>
                  <a:cubicBezTo>
                    <a:pt x="1706" y="1832"/>
                    <a:pt x="1644" y="1839"/>
                    <a:pt x="1584" y="1869"/>
                  </a:cubicBezTo>
                  <a:cubicBezTo>
                    <a:pt x="1568" y="1948"/>
                    <a:pt x="1631" y="2043"/>
                    <a:pt x="1552" y="2123"/>
                  </a:cubicBezTo>
                  <a:lnTo>
                    <a:pt x="1235" y="2186"/>
                  </a:lnTo>
                  <a:lnTo>
                    <a:pt x="1077" y="2091"/>
                  </a:lnTo>
                  <a:cubicBezTo>
                    <a:pt x="1014" y="1996"/>
                    <a:pt x="1346" y="1933"/>
                    <a:pt x="1124" y="1838"/>
                  </a:cubicBezTo>
                  <a:lnTo>
                    <a:pt x="1124" y="1838"/>
                  </a:lnTo>
                  <a:lnTo>
                    <a:pt x="934" y="1948"/>
                  </a:lnTo>
                  <a:lnTo>
                    <a:pt x="934" y="2170"/>
                  </a:lnTo>
                  <a:lnTo>
                    <a:pt x="808" y="2233"/>
                  </a:lnTo>
                  <a:lnTo>
                    <a:pt x="934" y="2313"/>
                  </a:lnTo>
                  <a:cubicBezTo>
                    <a:pt x="919" y="2376"/>
                    <a:pt x="982" y="2439"/>
                    <a:pt x="871" y="2487"/>
                  </a:cubicBezTo>
                  <a:cubicBezTo>
                    <a:pt x="839" y="2455"/>
                    <a:pt x="792" y="2439"/>
                    <a:pt x="729" y="2423"/>
                  </a:cubicBezTo>
                  <a:cubicBezTo>
                    <a:pt x="681" y="2423"/>
                    <a:pt x="618" y="2423"/>
                    <a:pt x="554" y="2439"/>
                  </a:cubicBezTo>
                  <a:lnTo>
                    <a:pt x="554" y="2598"/>
                  </a:lnTo>
                  <a:lnTo>
                    <a:pt x="681" y="2693"/>
                  </a:lnTo>
                  <a:cubicBezTo>
                    <a:pt x="649" y="2756"/>
                    <a:pt x="744" y="2819"/>
                    <a:pt x="586" y="2851"/>
                  </a:cubicBezTo>
                  <a:lnTo>
                    <a:pt x="364" y="2724"/>
                  </a:lnTo>
                  <a:cubicBezTo>
                    <a:pt x="301" y="2724"/>
                    <a:pt x="227" y="2704"/>
                    <a:pt x="161" y="2704"/>
                  </a:cubicBezTo>
                  <a:cubicBezTo>
                    <a:pt x="111" y="2704"/>
                    <a:pt x="66" y="2715"/>
                    <a:pt x="32" y="2756"/>
                  </a:cubicBezTo>
                  <a:lnTo>
                    <a:pt x="174" y="2867"/>
                  </a:lnTo>
                  <a:lnTo>
                    <a:pt x="0" y="3009"/>
                  </a:lnTo>
                  <a:lnTo>
                    <a:pt x="143" y="3120"/>
                  </a:lnTo>
                  <a:cubicBezTo>
                    <a:pt x="143" y="3168"/>
                    <a:pt x="159" y="3231"/>
                    <a:pt x="159" y="3263"/>
                  </a:cubicBezTo>
                  <a:lnTo>
                    <a:pt x="285" y="3326"/>
                  </a:lnTo>
                  <a:lnTo>
                    <a:pt x="285" y="3722"/>
                  </a:lnTo>
                  <a:cubicBezTo>
                    <a:pt x="285" y="3753"/>
                    <a:pt x="301" y="3769"/>
                    <a:pt x="317" y="3785"/>
                  </a:cubicBezTo>
                  <a:lnTo>
                    <a:pt x="539" y="3833"/>
                  </a:lnTo>
                  <a:lnTo>
                    <a:pt x="539" y="4054"/>
                  </a:lnTo>
                  <a:lnTo>
                    <a:pt x="412" y="4133"/>
                  </a:lnTo>
                  <a:lnTo>
                    <a:pt x="412" y="4498"/>
                  </a:lnTo>
                  <a:lnTo>
                    <a:pt x="618" y="4608"/>
                  </a:lnTo>
                  <a:lnTo>
                    <a:pt x="808" y="4608"/>
                  </a:lnTo>
                  <a:lnTo>
                    <a:pt x="808" y="4276"/>
                  </a:lnTo>
                  <a:lnTo>
                    <a:pt x="681" y="4197"/>
                  </a:lnTo>
                  <a:lnTo>
                    <a:pt x="808" y="4133"/>
                  </a:lnTo>
                  <a:cubicBezTo>
                    <a:pt x="855" y="4054"/>
                    <a:pt x="729" y="4023"/>
                    <a:pt x="697" y="3975"/>
                  </a:cubicBezTo>
                  <a:lnTo>
                    <a:pt x="887" y="3864"/>
                  </a:lnTo>
                  <a:cubicBezTo>
                    <a:pt x="982" y="4007"/>
                    <a:pt x="887" y="4149"/>
                    <a:pt x="950" y="4276"/>
                  </a:cubicBezTo>
                  <a:lnTo>
                    <a:pt x="1045" y="4339"/>
                  </a:lnTo>
                  <a:lnTo>
                    <a:pt x="1045" y="4656"/>
                  </a:lnTo>
                  <a:cubicBezTo>
                    <a:pt x="1025" y="4666"/>
                    <a:pt x="1008" y="4670"/>
                    <a:pt x="994" y="4670"/>
                  </a:cubicBezTo>
                  <a:cubicBezTo>
                    <a:pt x="930" y="4670"/>
                    <a:pt x="909" y="4594"/>
                    <a:pt x="853" y="4594"/>
                  </a:cubicBezTo>
                  <a:cubicBezTo>
                    <a:pt x="840" y="4594"/>
                    <a:pt x="825" y="4598"/>
                    <a:pt x="808" y="4608"/>
                  </a:cubicBezTo>
                  <a:cubicBezTo>
                    <a:pt x="824" y="4656"/>
                    <a:pt x="760" y="4672"/>
                    <a:pt x="697" y="4672"/>
                  </a:cubicBezTo>
                  <a:cubicBezTo>
                    <a:pt x="649" y="4688"/>
                    <a:pt x="586" y="4703"/>
                    <a:pt x="539" y="4703"/>
                  </a:cubicBezTo>
                  <a:lnTo>
                    <a:pt x="539" y="4925"/>
                  </a:lnTo>
                  <a:lnTo>
                    <a:pt x="665" y="5004"/>
                  </a:lnTo>
                  <a:lnTo>
                    <a:pt x="665" y="5147"/>
                  </a:lnTo>
                  <a:lnTo>
                    <a:pt x="554" y="5226"/>
                  </a:lnTo>
                  <a:lnTo>
                    <a:pt x="554" y="5590"/>
                  </a:lnTo>
                  <a:cubicBezTo>
                    <a:pt x="713" y="5653"/>
                    <a:pt x="744" y="5796"/>
                    <a:pt x="887" y="5859"/>
                  </a:cubicBezTo>
                  <a:cubicBezTo>
                    <a:pt x="1029" y="5923"/>
                    <a:pt x="1235" y="5923"/>
                    <a:pt x="1314" y="6033"/>
                  </a:cubicBezTo>
                  <a:lnTo>
                    <a:pt x="1077" y="6081"/>
                  </a:lnTo>
                  <a:lnTo>
                    <a:pt x="1077" y="6540"/>
                  </a:lnTo>
                  <a:lnTo>
                    <a:pt x="934" y="6603"/>
                  </a:lnTo>
                  <a:lnTo>
                    <a:pt x="934" y="6825"/>
                  </a:lnTo>
                  <a:lnTo>
                    <a:pt x="808" y="6904"/>
                  </a:lnTo>
                  <a:lnTo>
                    <a:pt x="808" y="7411"/>
                  </a:lnTo>
                  <a:lnTo>
                    <a:pt x="934" y="7490"/>
                  </a:lnTo>
                  <a:lnTo>
                    <a:pt x="934" y="7633"/>
                  </a:lnTo>
                  <a:lnTo>
                    <a:pt x="1061" y="7696"/>
                  </a:lnTo>
                  <a:cubicBezTo>
                    <a:pt x="1014" y="7728"/>
                    <a:pt x="982" y="7759"/>
                    <a:pt x="934" y="7775"/>
                  </a:cubicBezTo>
                  <a:lnTo>
                    <a:pt x="934" y="7933"/>
                  </a:lnTo>
                  <a:cubicBezTo>
                    <a:pt x="1124" y="7981"/>
                    <a:pt x="1061" y="8076"/>
                    <a:pt x="1045" y="8139"/>
                  </a:cubicBezTo>
                  <a:lnTo>
                    <a:pt x="966" y="8203"/>
                  </a:lnTo>
                  <a:lnTo>
                    <a:pt x="1093" y="8329"/>
                  </a:lnTo>
                  <a:cubicBezTo>
                    <a:pt x="1014" y="8393"/>
                    <a:pt x="903" y="8424"/>
                    <a:pt x="934" y="8504"/>
                  </a:cubicBezTo>
                  <a:lnTo>
                    <a:pt x="1188" y="8662"/>
                  </a:lnTo>
                  <a:cubicBezTo>
                    <a:pt x="1219" y="8709"/>
                    <a:pt x="1156" y="8773"/>
                    <a:pt x="1251" y="8820"/>
                  </a:cubicBezTo>
                  <a:cubicBezTo>
                    <a:pt x="1314" y="8836"/>
                    <a:pt x="1409" y="8820"/>
                    <a:pt x="1441" y="8884"/>
                  </a:cubicBezTo>
                  <a:lnTo>
                    <a:pt x="1204" y="8931"/>
                  </a:lnTo>
                  <a:lnTo>
                    <a:pt x="1204" y="9390"/>
                  </a:lnTo>
                  <a:lnTo>
                    <a:pt x="1457" y="9517"/>
                  </a:lnTo>
                  <a:lnTo>
                    <a:pt x="1457" y="9675"/>
                  </a:lnTo>
                  <a:lnTo>
                    <a:pt x="1995" y="9897"/>
                  </a:lnTo>
                  <a:lnTo>
                    <a:pt x="1473" y="10024"/>
                  </a:lnTo>
                  <a:lnTo>
                    <a:pt x="1473" y="10309"/>
                  </a:lnTo>
                  <a:lnTo>
                    <a:pt x="1853" y="10720"/>
                  </a:lnTo>
                  <a:lnTo>
                    <a:pt x="1853" y="11021"/>
                  </a:lnTo>
                  <a:cubicBezTo>
                    <a:pt x="1979" y="11116"/>
                    <a:pt x="2074" y="11227"/>
                    <a:pt x="2201" y="11322"/>
                  </a:cubicBezTo>
                  <a:cubicBezTo>
                    <a:pt x="2312" y="11385"/>
                    <a:pt x="2391" y="11496"/>
                    <a:pt x="2391" y="11639"/>
                  </a:cubicBezTo>
                  <a:lnTo>
                    <a:pt x="2898" y="11749"/>
                  </a:lnTo>
                  <a:lnTo>
                    <a:pt x="2898" y="11908"/>
                  </a:lnTo>
                  <a:lnTo>
                    <a:pt x="3104" y="12019"/>
                  </a:lnTo>
                  <a:lnTo>
                    <a:pt x="3626" y="12019"/>
                  </a:lnTo>
                  <a:lnTo>
                    <a:pt x="3816" y="12129"/>
                  </a:lnTo>
                  <a:cubicBezTo>
                    <a:pt x="3784" y="12209"/>
                    <a:pt x="3848" y="12272"/>
                    <a:pt x="3737" y="12304"/>
                  </a:cubicBezTo>
                  <a:lnTo>
                    <a:pt x="3547" y="12304"/>
                  </a:lnTo>
                  <a:cubicBezTo>
                    <a:pt x="3547" y="12399"/>
                    <a:pt x="3753" y="12414"/>
                    <a:pt x="3800" y="12494"/>
                  </a:cubicBezTo>
                  <a:lnTo>
                    <a:pt x="3674" y="12589"/>
                  </a:lnTo>
                  <a:lnTo>
                    <a:pt x="3895" y="12604"/>
                  </a:lnTo>
                  <a:cubicBezTo>
                    <a:pt x="3990" y="12652"/>
                    <a:pt x="4038" y="12747"/>
                    <a:pt x="4212" y="12747"/>
                  </a:cubicBezTo>
                  <a:cubicBezTo>
                    <a:pt x="4529" y="12645"/>
                    <a:pt x="4641" y="12608"/>
                    <a:pt x="4762" y="12608"/>
                  </a:cubicBezTo>
                  <a:cubicBezTo>
                    <a:pt x="4828" y="12608"/>
                    <a:pt x="4897" y="12619"/>
                    <a:pt x="5004" y="12636"/>
                  </a:cubicBezTo>
                  <a:lnTo>
                    <a:pt x="4592" y="12794"/>
                  </a:lnTo>
                  <a:lnTo>
                    <a:pt x="4956" y="12889"/>
                  </a:lnTo>
                  <a:lnTo>
                    <a:pt x="5558" y="12889"/>
                  </a:lnTo>
                  <a:cubicBezTo>
                    <a:pt x="5574" y="12889"/>
                    <a:pt x="5590" y="12874"/>
                    <a:pt x="5605" y="12874"/>
                  </a:cubicBezTo>
                  <a:lnTo>
                    <a:pt x="5669" y="12668"/>
                  </a:lnTo>
                  <a:lnTo>
                    <a:pt x="5827" y="12763"/>
                  </a:lnTo>
                  <a:cubicBezTo>
                    <a:pt x="5890" y="12763"/>
                    <a:pt x="5954" y="12763"/>
                    <a:pt x="5954" y="12699"/>
                  </a:cubicBezTo>
                  <a:lnTo>
                    <a:pt x="5954" y="12699"/>
                  </a:lnTo>
                  <a:cubicBezTo>
                    <a:pt x="6049" y="12826"/>
                    <a:pt x="5922" y="12826"/>
                    <a:pt x="5906" y="12874"/>
                  </a:cubicBezTo>
                  <a:lnTo>
                    <a:pt x="6017" y="12953"/>
                  </a:lnTo>
                  <a:lnTo>
                    <a:pt x="5859" y="13048"/>
                  </a:lnTo>
                  <a:lnTo>
                    <a:pt x="6603" y="13048"/>
                  </a:lnTo>
                  <a:lnTo>
                    <a:pt x="6761" y="13127"/>
                  </a:lnTo>
                  <a:lnTo>
                    <a:pt x="8060" y="13127"/>
                  </a:lnTo>
                  <a:lnTo>
                    <a:pt x="8170" y="13190"/>
                  </a:lnTo>
                  <a:lnTo>
                    <a:pt x="9595" y="13190"/>
                  </a:lnTo>
                  <a:lnTo>
                    <a:pt x="9754" y="13269"/>
                  </a:lnTo>
                  <a:lnTo>
                    <a:pt x="10292" y="13269"/>
                  </a:lnTo>
                  <a:lnTo>
                    <a:pt x="10403" y="13206"/>
                  </a:lnTo>
                  <a:lnTo>
                    <a:pt x="11052" y="13206"/>
                  </a:lnTo>
                  <a:lnTo>
                    <a:pt x="11195" y="13269"/>
                  </a:lnTo>
                  <a:lnTo>
                    <a:pt x="11448" y="13269"/>
                  </a:lnTo>
                  <a:lnTo>
                    <a:pt x="11590" y="13206"/>
                  </a:lnTo>
                  <a:lnTo>
                    <a:pt x="11986" y="13206"/>
                  </a:lnTo>
                  <a:lnTo>
                    <a:pt x="12145" y="13285"/>
                  </a:lnTo>
                  <a:lnTo>
                    <a:pt x="12398" y="13206"/>
                  </a:lnTo>
                  <a:lnTo>
                    <a:pt x="12493" y="13269"/>
                  </a:lnTo>
                  <a:lnTo>
                    <a:pt x="12635" y="13206"/>
                  </a:lnTo>
                  <a:lnTo>
                    <a:pt x="15359" y="13206"/>
                  </a:lnTo>
                  <a:cubicBezTo>
                    <a:pt x="15391" y="13190"/>
                    <a:pt x="15406" y="13190"/>
                    <a:pt x="15422" y="13174"/>
                  </a:cubicBezTo>
                  <a:lnTo>
                    <a:pt x="15501" y="13127"/>
                  </a:lnTo>
                  <a:lnTo>
                    <a:pt x="15660" y="13206"/>
                  </a:lnTo>
                  <a:lnTo>
                    <a:pt x="16135" y="13206"/>
                  </a:lnTo>
                  <a:lnTo>
                    <a:pt x="16578" y="13349"/>
                  </a:lnTo>
                  <a:lnTo>
                    <a:pt x="17227" y="13349"/>
                  </a:lnTo>
                  <a:lnTo>
                    <a:pt x="17354" y="13269"/>
                  </a:lnTo>
                  <a:lnTo>
                    <a:pt x="17797" y="13269"/>
                  </a:lnTo>
                  <a:lnTo>
                    <a:pt x="18098" y="13190"/>
                  </a:lnTo>
                  <a:lnTo>
                    <a:pt x="18256" y="13269"/>
                  </a:lnTo>
                  <a:lnTo>
                    <a:pt x="18510" y="13269"/>
                  </a:lnTo>
                  <a:lnTo>
                    <a:pt x="18652" y="13349"/>
                  </a:lnTo>
                  <a:lnTo>
                    <a:pt x="18779" y="13269"/>
                  </a:lnTo>
                  <a:cubicBezTo>
                    <a:pt x="18793" y="13268"/>
                    <a:pt x="18807" y="13267"/>
                    <a:pt x="18819" y="13267"/>
                  </a:cubicBezTo>
                  <a:cubicBezTo>
                    <a:pt x="18943" y="13267"/>
                    <a:pt x="18975" y="13333"/>
                    <a:pt x="19032" y="13333"/>
                  </a:cubicBezTo>
                  <a:lnTo>
                    <a:pt x="20441" y="13333"/>
                  </a:lnTo>
                  <a:lnTo>
                    <a:pt x="20695" y="13254"/>
                  </a:lnTo>
                  <a:cubicBezTo>
                    <a:pt x="20774" y="13301"/>
                    <a:pt x="20821" y="13317"/>
                    <a:pt x="20901" y="13349"/>
                  </a:cubicBezTo>
                  <a:lnTo>
                    <a:pt x="21407" y="13349"/>
                  </a:lnTo>
                  <a:lnTo>
                    <a:pt x="21534" y="13412"/>
                  </a:lnTo>
                  <a:lnTo>
                    <a:pt x="21661" y="13349"/>
                  </a:lnTo>
                  <a:lnTo>
                    <a:pt x="22057" y="13349"/>
                  </a:lnTo>
                  <a:lnTo>
                    <a:pt x="22183" y="13412"/>
                  </a:lnTo>
                  <a:lnTo>
                    <a:pt x="22310" y="13349"/>
                  </a:lnTo>
                  <a:lnTo>
                    <a:pt x="23117" y="13349"/>
                  </a:lnTo>
                  <a:lnTo>
                    <a:pt x="23212" y="13412"/>
                  </a:lnTo>
                  <a:lnTo>
                    <a:pt x="23767" y="13412"/>
                  </a:lnTo>
                  <a:lnTo>
                    <a:pt x="23877" y="13349"/>
                  </a:lnTo>
                  <a:lnTo>
                    <a:pt x="24590" y="13349"/>
                  </a:lnTo>
                  <a:cubicBezTo>
                    <a:pt x="24637" y="13349"/>
                    <a:pt x="24669" y="13349"/>
                    <a:pt x="24701" y="13364"/>
                  </a:cubicBezTo>
                  <a:lnTo>
                    <a:pt x="24796" y="13412"/>
                  </a:lnTo>
                  <a:lnTo>
                    <a:pt x="24938" y="13349"/>
                  </a:lnTo>
                  <a:lnTo>
                    <a:pt x="26237" y="13349"/>
                  </a:lnTo>
                  <a:lnTo>
                    <a:pt x="26347" y="13412"/>
                  </a:lnTo>
                  <a:lnTo>
                    <a:pt x="28089" y="13412"/>
                  </a:lnTo>
                  <a:lnTo>
                    <a:pt x="28184" y="13349"/>
                  </a:lnTo>
                  <a:lnTo>
                    <a:pt x="28327" y="13412"/>
                  </a:lnTo>
                  <a:lnTo>
                    <a:pt x="28738" y="13412"/>
                  </a:lnTo>
                  <a:lnTo>
                    <a:pt x="28849" y="13349"/>
                  </a:lnTo>
                  <a:lnTo>
                    <a:pt x="29625" y="13349"/>
                  </a:lnTo>
                  <a:lnTo>
                    <a:pt x="29815" y="13269"/>
                  </a:lnTo>
                  <a:lnTo>
                    <a:pt x="30021" y="13349"/>
                  </a:lnTo>
                  <a:cubicBezTo>
                    <a:pt x="30116" y="13222"/>
                    <a:pt x="30401" y="13333"/>
                    <a:pt x="30512" y="13222"/>
                  </a:cubicBezTo>
                  <a:cubicBezTo>
                    <a:pt x="30575" y="13206"/>
                    <a:pt x="30638" y="13206"/>
                    <a:pt x="30702" y="13206"/>
                  </a:cubicBezTo>
                  <a:lnTo>
                    <a:pt x="30892" y="13206"/>
                  </a:lnTo>
                  <a:cubicBezTo>
                    <a:pt x="30908" y="13206"/>
                    <a:pt x="30939" y="13206"/>
                    <a:pt x="30955" y="13222"/>
                  </a:cubicBezTo>
                  <a:lnTo>
                    <a:pt x="31050" y="13269"/>
                  </a:lnTo>
                  <a:cubicBezTo>
                    <a:pt x="31090" y="13279"/>
                    <a:pt x="31132" y="13285"/>
                    <a:pt x="31174" y="13285"/>
                  </a:cubicBezTo>
                  <a:cubicBezTo>
                    <a:pt x="31265" y="13285"/>
                    <a:pt x="31359" y="13260"/>
                    <a:pt x="31446" y="13206"/>
                  </a:cubicBezTo>
                  <a:lnTo>
                    <a:pt x="32079" y="13206"/>
                  </a:lnTo>
                  <a:cubicBezTo>
                    <a:pt x="32095" y="13206"/>
                    <a:pt x="32111" y="13190"/>
                    <a:pt x="32143" y="13190"/>
                  </a:cubicBezTo>
                  <a:lnTo>
                    <a:pt x="32222" y="13127"/>
                  </a:lnTo>
                  <a:lnTo>
                    <a:pt x="33140" y="13127"/>
                  </a:lnTo>
                  <a:cubicBezTo>
                    <a:pt x="33219" y="13079"/>
                    <a:pt x="33314" y="13064"/>
                    <a:pt x="33409" y="13048"/>
                  </a:cubicBezTo>
                  <a:cubicBezTo>
                    <a:pt x="33520" y="13032"/>
                    <a:pt x="33568" y="12953"/>
                    <a:pt x="33694" y="12921"/>
                  </a:cubicBezTo>
                  <a:lnTo>
                    <a:pt x="33773" y="13048"/>
                  </a:lnTo>
                  <a:lnTo>
                    <a:pt x="34343" y="13048"/>
                  </a:lnTo>
                  <a:lnTo>
                    <a:pt x="34581" y="12921"/>
                  </a:lnTo>
                  <a:lnTo>
                    <a:pt x="35103" y="12921"/>
                  </a:lnTo>
                  <a:cubicBezTo>
                    <a:pt x="35278" y="12842"/>
                    <a:pt x="35388" y="12699"/>
                    <a:pt x="35658" y="12684"/>
                  </a:cubicBezTo>
                  <a:lnTo>
                    <a:pt x="36101" y="12414"/>
                  </a:lnTo>
                  <a:lnTo>
                    <a:pt x="36338" y="12383"/>
                  </a:lnTo>
                  <a:cubicBezTo>
                    <a:pt x="36307" y="12304"/>
                    <a:pt x="36085" y="12272"/>
                    <a:pt x="36275" y="12177"/>
                  </a:cubicBezTo>
                  <a:lnTo>
                    <a:pt x="36275" y="12177"/>
                  </a:lnTo>
                  <a:lnTo>
                    <a:pt x="36402" y="12240"/>
                  </a:lnTo>
                  <a:cubicBezTo>
                    <a:pt x="36576" y="12209"/>
                    <a:pt x="36576" y="12098"/>
                    <a:pt x="36671" y="12034"/>
                  </a:cubicBezTo>
                  <a:lnTo>
                    <a:pt x="36798" y="12177"/>
                  </a:lnTo>
                  <a:lnTo>
                    <a:pt x="36940" y="12177"/>
                  </a:lnTo>
                  <a:cubicBezTo>
                    <a:pt x="37003" y="12129"/>
                    <a:pt x="37051" y="12066"/>
                    <a:pt x="37130" y="11987"/>
                  </a:cubicBezTo>
                  <a:lnTo>
                    <a:pt x="37130" y="11860"/>
                  </a:lnTo>
                  <a:lnTo>
                    <a:pt x="37257" y="11781"/>
                  </a:lnTo>
                  <a:lnTo>
                    <a:pt x="37130" y="11718"/>
                  </a:lnTo>
                  <a:cubicBezTo>
                    <a:pt x="37067" y="11623"/>
                    <a:pt x="37241" y="11607"/>
                    <a:pt x="37273" y="11512"/>
                  </a:cubicBezTo>
                  <a:lnTo>
                    <a:pt x="37273" y="11211"/>
                  </a:lnTo>
                  <a:lnTo>
                    <a:pt x="37399" y="11084"/>
                  </a:lnTo>
                  <a:cubicBezTo>
                    <a:pt x="37352" y="11005"/>
                    <a:pt x="37209" y="10989"/>
                    <a:pt x="37257" y="10910"/>
                  </a:cubicBezTo>
                  <a:lnTo>
                    <a:pt x="37399" y="10831"/>
                  </a:lnTo>
                  <a:lnTo>
                    <a:pt x="37399" y="10689"/>
                  </a:lnTo>
                  <a:lnTo>
                    <a:pt x="37273" y="10609"/>
                  </a:lnTo>
                  <a:lnTo>
                    <a:pt x="37383" y="10530"/>
                  </a:lnTo>
                  <a:lnTo>
                    <a:pt x="37383" y="10388"/>
                  </a:lnTo>
                  <a:lnTo>
                    <a:pt x="37288" y="10324"/>
                  </a:lnTo>
                  <a:lnTo>
                    <a:pt x="37542" y="10055"/>
                  </a:lnTo>
                  <a:lnTo>
                    <a:pt x="37399" y="9960"/>
                  </a:lnTo>
                  <a:lnTo>
                    <a:pt x="37526" y="9881"/>
                  </a:lnTo>
                  <a:lnTo>
                    <a:pt x="37273" y="9834"/>
                  </a:lnTo>
                  <a:cubicBezTo>
                    <a:pt x="37273" y="9754"/>
                    <a:pt x="37257" y="9675"/>
                    <a:pt x="37257" y="9596"/>
                  </a:cubicBezTo>
                  <a:lnTo>
                    <a:pt x="37146" y="9533"/>
                  </a:lnTo>
                  <a:lnTo>
                    <a:pt x="37146" y="9390"/>
                  </a:lnTo>
                  <a:cubicBezTo>
                    <a:pt x="37241" y="9295"/>
                    <a:pt x="37447" y="9232"/>
                    <a:pt x="37526" y="9153"/>
                  </a:cubicBezTo>
                  <a:cubicBezTo>
                    <a:pt x="37510" y="9042"/>
                    <a:pt x="37383" y="9026"/>
                    <a:pt x="37336" y="8979"/>
                  </a:cubicBezTo>
                  <a:lnTo>
                    <a:pt x="37035" y="8963"/>
                  </a:lnTo>
                  <a:cubicBezTo>
                    <a:pt x="36988" y="8915"/>
                    <a:pt x="36893" y="8915"/>
                    <a:pt x="36893" y="8852"/>
                  </a:cubicBezTo>
                  <a:cubicBezTo>
                    <a:pt x="36931" y="8831"/>
                    <a:pt x="36964" y="8823"/>
                    <a:pt x="36995" y="8823"/>
                  </a:cubicBezTo>
                  <a:cubicBezTo>
                    <a:pt x="37086" y="8823"/>
                    <a:pt x="37157" y="8892"/>
                    <a:pt x="37287" y="8892"/>
                  </a:cubicBezTo>
                  <a:cubicBezTo>
                    <a:pt x="37311" y="8892"/>
                    <a:pt x="37338" y="8889"/>
                    <a:pt x="37368" y="8884"/>
                  </a:cubicBezTo>
                  <a:lnTo>
                    <a:pt x="37510" y="8741"/>
                  </a:lnTo>
                  <a:lnTo>
                    <a:pt x="37510" y="8567"/>
                  </a:lnTo>
                  <a:lnTo>
                    <a:pt x="37368" y="8488"/>
                  </a:lnTo>
                  <a:lnTo>
                    <a:pt x="37368" y="8187"/>
                  </a:lnTo>
                  <a:cubicBezTo>
                    <a:pt x="37368" y="8187"/>
                    <a:pt x="37352" y="8171"/>
                    <a:pt x="37320" y="8171"/>
                  </a:cubicBezTo>
                  <a:lnTo>
                    <a:pt x="37067" y="8298"/>
                  </a:lnTo>
                  <a:lnTo>
                    <a:pt x="36734" y="8203"/>
                  </a:lnTo>
                  <a:cubicBezTo>
                    <a:pt x="36734" y="7949"/>
                    <a:pt x="36734" y="7949"/>
                    <a:pt x="36829" y="7870"/>
                  </a:cubicBezTo>
                  <a:cubicBezTo>
                    <a:pt x="36861" y="7949"/>
                    <a:pt x="36877" y="8013"/>
                    <a:pt x="36893" y="8092"/>
                  </a:cubicBezTo>
                  <a:lnTo>
                    <a:pt x="37209" y="8092"/>
                  </a:lnTo>
                  <a:lnTo>
                    <a:pt x="37383" y="7997"/>
                  </a:lnTo>
                  <a:cubicBezTo>
                    <a:pt x="37415" y="7902"/>
                    <a:pt x="37336" y="7886"/>
                    <a:pt x="37288" y="7838"/>
                  </a:cubicBezTo>
                  <a:cubicBezTo>
                    <a:pt x="37257" y="7807"/>
                    <a:pt x="37241" y="7775"/>
                    <a:pt x="37225" y="7743"/>
                  </a:cubicBezTo>
                  <a:lnTo>
                    <a:pt x="36972" y="7696"/>
                  </a:lnTo>
                  <a:lnTo>
                    <a:pt x="37257" y="7617"/>
                  </a:lnTo>
                  <a:lnTo>
                    <a:pt x="37257" y="7363"/>
                  </a:lnTo>
                  <a:cubicBezTo>
                    <a:pt x="37257" y="7348"/>
                    <a:pt x="37241" y="7316"/>
                    <a:pt x="37225" y="7300"/>
                  </a:cubicBezTo>
                  <a:lnTo>
                    <a:pt x="37130" y="7253"/>
                  </a:lnTo>
                  <a:lnTo>
                    <a:pt x="37130" y="7031"/>
                  </a:lnTo>
                  <a:lnTo>
                    <a:pt x="37257" y="6952"/>
                  </a:lnTo>
                  <a:lnTo>
                    <a:pt x="37051" y="6841"/>
                  </a:lnTo>
                  <a:lnTo>
                    <a:pt x="36924" y="6999"/>
                  </a:lnTo>
                  <a:cubicBezTo>
                    <a:pt x="36897" y="6995"/>
                    <a:pt x="36869" y="6994"/>
                    <a:pt x="36841" y="6994"/>
                  </a:cubicBezTo>
                  <a:cubicBezTo>
                    <a:pt x="36814" y="6994"/>
                    <a:pt x="36787" y="6995"/>
                    <a:pt x="36760" y="6995"/>
                  </a:cubicBezTo>
                  <a:cubicBezTo>
                    <a:pt x="36707" y="6995"/>
                    <a:pt x="36655" y="6991"/>
                    <a:pt x="36608" y="6968"/>
                  </a:cubicBezTo>
                  <a:lnTo>
                    <a:pt x="36861" y="6888"/>
                  </a:lnTo>
                  <a:lnTo>
                    <a:pt x="36861" y="6809"/>
                  </a:lnTo>
                  <a:lnTo>
                    <a:pt x="36592" y="6746"/>
                  </a:lnTo>
                  <a:cubicBezTo>
                    <a:pt x="36608" y="6698"/>
                    <a:pt x="36639" y="6667"/>
                    <a:pt x="36639" y="6651"/>
                  </a:cubicBezTo>
                  <a:cubicBezTo>
                    <a:pt x="36669" y="6641"/>
                    <a:pt x="36701" y="6636"/>
                    <a:pt x="36733" y="6636"/>
                  </a:cubicBezTo>
                  <a:cubicBezTo>
                    <a:pt x="36803" y="6636"/>
                    <a:pt x="36875" y="6660"/>
                    <a:pt x="36940" y="6714"/>
                  </a:cubicBezTo>
                  <a:cubicBezTo>
                    <a:pt x="36964" y="6705"/>
                    <a:pt x="36991" y="6702"/>
                    <a:pt x="37021" y="6702"/>
                  </a:cubicBezTo>
                  <a:cubicBezTo>
                    <a:pt x="37053" y="6702"/>
                    <a:pt x="37087" y="6705"/>
                    <a:pt x="37121" y="6705"/>
                  </a:cubicBezTo>
                  <a:cubicBezTo>
                    <a:pt x="37163" y="6705"/>
                    <a:pt x="37204" y="6701"/>
                    <a:pt x="37241" y="6683"/>
                  </a:cubicBezTo>
                  <a:cubicBezTo>
                    <a:pt x="37241" y="6651"/>
                    <a:pt x="37257" y="6603"/>
                    <a:pt x="37225" y="6588"/>
                  </a:cubicBezTo>
                  <a:cubicBezTo>
                    <a:pt x="37098" y="6540"/>
                    <a:pt x="37130" y="6461"/>
                    <a:pt x="37130" y="6382"/>
                  </a:cubicBezTo>
                  <a:cubicBezTo>
                    <a:pt x="37114" y="6382"/>
                    <a:pt x="37083" y="6366"/>
                    <a:pt x="37051" y="6350"/>
                  </a:cubicBezTo>
                  <a:lnTo>
                    <a:pt x="36908" y="6413"/>
                  </a:lnTo>
                  <a:cubicBezTo>
                    <a:pt x="36891" y="6411"/>
                    <a:pt x="36873" y="6410"/>
                    <a:pt x="36855" y="6410"/>
                  </a:cubicBezTo>
                  <a:cubicBezTo>
                    <a:pt x="36811" y="6410"/>
                    <a:pt x="36767" y="6416"/>
                    <a:pt x="36726" y="6416"/>
                  </a:cubicBezTo>
                  <a:cubicBezTo>
                    <a:pt x="36682" y="6416"/>
                    <a:pt x="36642" y="6409"/>
                    <a:pt x="36608" y="6382"/>
                  </a:cubicBezTo>
                  <a:lnTo>
                    <a:pt x="36861" y="6303"/>
                  </a:lnTo>
                  <a:cubicBezTo>
                    <a:pt x="36956" y="6208"/>
                    <a:pt x="36560" y="6160"/>
                    <a:pt x="36813" y="6049"/>
                  </a:cubicBezTo>
                  <a:lnTo>
                    <a:pt x="36813" y="6049"/>
                  </a:lnTo>
                  <a:lnTo>
                    <a:pt x="36972" y="6065"/>
                  </a:lnTo>
                  <a:lnTo>
                    <a:pt x="37035" y="6271"/>
                  </a:lnTo>
                  <a:cubicBezTo>
                    <a:pt x="37083" y="6255"/>
                    <a:pt x="37114" y="6239"/>
                    <a:pt x="37114" y="6239"/>
                  </a:cubicBezTo>
                  <a:cubicBezTo>
                    <a:pt x="37114" y="6223"/>
                    <a:pt x="37130" y="6192"/>
                    <a:pt x="37130" y="6176"/>
                  </a:cubicBezTo>
                  <a:lnTo>
                    <a:pt x="37130" y="5859"/>
                  </a:lnTo>
                  <a:cubicBezTo>
                    <a:pt x="37079" y="5831"/>
                    <a:pt x="37037" y="5821"/>
                    <a:pt x="37001" y="5821"/>
                  </a:cubicBezTo>
                  <a:cubicBezTo>
                    <a:pt x="36915" y="5821"/>
                    <a:pt x="36860" y="5880"/>
                    <a:pt x="36782" y="5891"/>
                  </a:cubicBezTo>
                  <a:cubicBezTo>
                    <a:pt x="36703" y="5828"/>
                    <a:pt x="36750" y="5764"/>
                    <a:pt x="36703" y="5685"/>
                  </a:cubicBezTo>
                  <a:lnTo>
                    <a:pt x="36718" y="5685"/>
                  </a:lnTo>
                  <a:cubicBezTo>
                    <a:pt x="36655" y="5653"/>
                    <a:pt x="36608" y="5606"/>
                    <a:pt x="36592" y="5558"/>
                  </a:cubicBezTo>
                  <a:lnTo>
                    <a:pt x="36148" y="5511"/>
                  </a:lnTo>
                  <a:cubicBezTo>
                    <a:pt x="36370" y="5463"/>
                    <a:pt x="36513" y="5432"/>
                    <a:pt x="36655" y="5400"/>
                  </a:cubicBezTo>
                  <a:cubicBezTo>
                    <a:pt x="36671" y="5400"/>
                    <a:pt x="36703" y="5400"/>
                    <a:pt x="36734" y="5416"/>
                  </a:cubicBezTo>
                  <a:cubicBezTo>
                    <a:pt x="36782" y="5495"/>
                    <a:pt x="36734" y="5590"/>
                    <a:pt x="36718" y="5685"/>
                  </a:cubicBezTo>
                  <a:cubicBezTo>
                    <a:pt x="36798" y="5701"/>
                    <a:pt x="36877" y="5717"/>
                    <a:pt x="36956" y="5748"/>
                  </a:cubicBezTo>
                  <a:lnTo>
                    <a:pt x="37146" y="5653"/>
                  </a:lnTo>
                  <a:cubicBezTo>
                    <a:pt x="37146" y="5606"/>
                    <a:pt x="37193" y="5527"/>
                    <a:pt x="37146" y="5511"/>
                  </a:cubicBezTo>
                  <a:cubicBezTo>
                    <a:pt x="37019" y="5448"/>
                    <a:pt x="37035" y="5337"/>
                    <a:pt x="36893" y="5289"/>
                  </a:cubicBezTo>
                  <a:lnTo>
                    <a:pt x="37019" y="5194"/>
                  </a:lnTo>
                  <a:lnTo>
                    <a:pt x="37019" y="5004"/>
                  </a:lnTo>
                  <a:lnTo>
                    <a:pt x="37130" y="4925"/>
                  </a:lnTo>
                  <a:lnTo>
                    <a:pt x="37003" y="4830"/>
                  </a:lnTo>
                  <a:lnTo>
                    <a:pt x="37003" y="4260"/>
                  </a:lnTo>
                  <a:cubicBezTo>
                    <a:pt x="36956" y="4118"/>
                    <a:pt x="36782" y="4102"/>
                    <a:pt x="36750" y="4007"/>
                  </a:cubicBezTo>
                  <a:lnTo>
                    <a:pt x="36893" y="3896"/>
                  </a:lnTo>
                  <a:lnTo>
                    <a:pt x="36893" y="3437"/>
                  </a:lnTo>
                  <a:cubicBezTo>
                    <a:pt x="36893" y="3421"/>
                    <a:pt x="36861" y="3389"/>
                    <a:pt x="36845" y="3373"/>
                  </a:cubicBezTo>
                  <a:lnTo>
                    <a:pt x="36766" y="3326"/>
                  </a:lnTo>
                  <a:lnTo>
                    <a:pt x="36924" y="3215"/>
                  </a:lnTo>
                  <a:lnTo>
                    <a:pt x="36750" y="3088"/>
                  </a:lnTo>
                  <a:lnTo>
                    <a:pt x="36750" y="2851"/>
                  </a:lnTo>
                  <a:cubicBezTo>
                    <a:pt x="36703" y="2772"/>
                    <a:pt x="36655" y="2708"/>
                    <a:pt x="36608" y="2645"/>
                  </a:cubicBezTo>
                  <a:cubicBezTo>
                    <a:pt x="36592" y="2629"/>
                    <a:pt x="36528" y="2629"/>
                    <a:pt x="36497" y="2629"/>
                  </a:cubicBezTo>
                  <a:cubicBezTo>
                    <a:pt x="36497" y="2634"/>
                    <a:pt x="36497" y="2640"/>
                    <a:pt x="36497" y="2645"/>
                  </a:cubicBezTo>
                  <a:lnTo>
                    <a:pt x="36497" y="2645"/>
                  </a:lnTo>
                  <a:cubicBezTo>
                    <a:pt x="36481" y="2566"/>
                    <a:pt x="36592" y="2566"/>
                    <a:pt x="36623" y="2518"/>
                  </a:cubicBezTo>
                  <a:lnTo>
                    <a:pt x="36623" y="2376"/>
                  </a:lnTo>
                  <a:cubicBezTo>
                    <a:pt x="36528" y="2360"/>
                    <a:pt x="36449" y="2328"/>
                    <a:pt x="36354" y="2297"/>
                  </a:cubicBezTo>
                  <a:cubicBezTo>
                    <a:pt x="36291" y="2249"/>
                    <a:pt x="36117" y="2297"/>
                    <a:pt x="36101" y="2186"/>
                  </a:cubicBezTo>
                  <a:cubicBezTo>
                    <a:pt x="36117" y="2186"/>
                    <a:pt x="36148" y="2123"/>
                    <a:pt x="36180" y="2123"/>
                  </a:cubicBezTo>
                  <a:cubicBezTo>
                    <a:pt x="36259" y="2123"/>
                    <a:pt x="36338" y="2107"/>
                    <a:pt x="36402" y="2075"/>
                  </a:cubicBezTo>
                  <a:cubicBezTo>
                    <a:pt x="36481" y="2043"/>
                    <a:pt x="36560" y="2028"/>
                    <a:pt x="36639" y="2028"/>
                  </a:cubicBezTo>
                  <a:lnTo>
                    <a:pt x="36497" y="1948"/>
                  </a:lnTo>
                  <a:lnTo>
                    <a:pt x="36639" y="1853"/>
                  </a:lnTo>
                  <a:lnTo>
                    <a:pt x="36592" y="1758"/>
                  </a:lnTo>
                  <a:lnTo>
                    <a:pt x="36323" y="1758"/>
                  </a:lnTo>
                  <a:lnTo>
                    <a:pt x="36180" y="1695"/>
                  </a:lnTo>
                  <a:lnTo>
                    <a:pt x="35895" y="1838"/>
                  </a:lnTo>
                  <a:cubicBezTo>
                    <a:pt x="35863" y="1790"/>
                    <a:pt x="35832" y="1743"/>
                    <a:pt x="35800" y="1695"/>
                  </a:cubicBezTo>
                  <a:cubicBezTo>
                    <a:pt x="35768" y="1663"/>
                    <a:pt x="35721" y="1616"/>
                    <a:pt x="35626" y="1537"/>
                  </a:cubicBezTo>
                  <a:lnTo>
                    <a:pt x="35388" y="1394"/>
                  </a:lnTo>
                  <a:lnTo>
                    <a:pt x="35246" y="1473"/>
                  </a:lnTo>
                  <a:cubicBezTo>
                    <a:pt x="35214" y="1442"/>
                    <a:pt x="35198" y="1394"/>
                    <a:pt x="35183" y="1378"/>
                  </a:cubicBezTo>
                  <a:lnTo>
                    <a:pt x="34597" y="1046"/>
                  </a:lnTo>
                  <a:lnTo>
                    <a:pt x="34328" y="967"/>
                  </a:lnTo>
                  <a:lnTo>
                    <a:pt x="34201" y="1093"/>
                  </a:lnTo>
                  <a:cubicBezTo>
                    <a:pt x="34106" y="1046"/>
                    <a:pt x="34169" y="983"/>
                    <a:pt x="34138" y="919"/>
                  </a:cubicBezTo>
                  <a:lnTo>
                    <a:pt x="33948" y="824"/>
                  </a:lnTo>
                  <a:lnTo>
                    <a:pt x="33821" y="872"/>
                  </a:lnTo>
                  <a:lnTo>
                    <a:pt x="33536" y="729"/>
                  </a:lnTo>
                  <a:lnTo>
                    <a:pt x="33473" y="840"/>
                  </a:lnTo>
                  <a:lnTo>
                    <a:pt x="33615" y="919"/>
                  </a:lnTo>
                  <a:cubicBezTo>
                    <a:pt x="33552" y="935"/>
                    <a:pt x="33473" y="951"/>
                    <a:pt x="33393" y="967"/>
                  </a:cubicBezTo>
                  <a:cubicBezTo>
                    <a:pt x="33330" y="1014"/>
                    <a:pt x="33251" y="1030"/>
                    <a:pt x="33172" y="1030"/>
                  </a:cubicBezTo>
                  <a:cubicBezTo>
                    <a:pt x="33061" y="951"/>
                    <a:pt x="32776" y="967"/>
                    <a:pt x="32728" y="824"/>
                  </a:cubicBezTo>
                  <a:lnTo>
                    <a:pt x="32982" y="777"/>
                  </a:lnTo>
                  <a:lnTo>
                    <a:pt x="32443" y="634"/>
                  </a:lnTo>
                  <a:lnTo>
                    <a:pt x="32570" y="555"/>
                  </a:lnTo>
                  <a:cubicBezTo>
                    <a:pt x="32526" y="529"/>
                    <a:pt x="32483" y="517"/>
                    <a:pt x="32439" y="517"/>
                  </a:cubicBezTo>
                  <a:cubicBezTo>
                    <a:pt x="32404" y="517"/>
                    <a:pt x="32368" y="525"/>
                    <a:pt x="32333" y="539"/>
                  </a:cubicBezTo>
                  <a:cubicBezTo>
                    <a:pt x="32301" y="587"/>
                    <a:pt x="32285" y="618"/>
                    <a:pt x="32253" y="666"/>
                  </a:cubicBezTo>
                  <a:lnTo>
                    <a:pt x="31462" y="666"/>
                  </a:lnTo>
                  <a:cubicBezTo>
                    <a:pt x="31446" y="666"/>
                    <a:pt x="31430" y="650"/>
                    <a:pt x="31414" y="634"/>
                  </a:cubicBezTo>
                  <a:cubicBezTo>
                    <a:pt x="31430" y="587"/>
                    <a:pt x="31525" y="603"/>
                    <a:pt x="31588" y="587"/>
                  </a:cubicBezTo>
                  <a:cubicBezTo>
                    <a:pt x="31715" y="555"/>
                    <a:pt x="31747" y="476"/>
                    <a:pt x="31873" y="460"/>
                  </a:cubicBezTo>
                  <a:lnTo>
                    <a:pt x="31984" y="523"/>
                  </a:lnTo>
                  <a:lnTo>
                    <a:pt x="32206" y="413"/>
                  </a:lnTo>
                  <a:cubicBezTo>
                    <a:pt x="32032" y="270"/>
                    <a:pt x="32412" y="223"/>
                    <a:pt x="32269" y="96"/>
                  </a:cubicBezTo>
                  <a:lnTo>
                    <a:pt x="32095" y="80"/>
                  </a:lnTo>
                  <a:cubicBezTo>
                    <a:pt x="32063" y="112"/>
                    <a:pt x="32048" y="143"/>
                    <a:pt x="32032" y="191"/>
                  </a:cubicBezTo>
                  <a:cubicBezTo>
                    <a:pt x="31801" y="325"/>
                    <a:pt x="31747" y="356"/>
                    <a:pt x="31713" y="356"/>
                  </a:cubicBezTo>
                  <a:cubicBezTo>
                    <a:pt x="31703" y="356"/>
                    <a:pt x="31694" y="353"/>
                    <a:pt x="31683" y="349"/>
                  </a:cubicBezTo>
                  <a:cubicBezTo>
                    <a:pt x="31541" y="254"/>
                    <a:pt x="31905" y="207"/>
                    <a:pt x="31731" y="80"/>
                  </a:cubicBezTo>
                  <a:lnTo>
                    <a:pt x="31193" y="80"/>
                  </a:lnTo>
                  <a:lnTo>
                    <a:pt x="31050" y="17"/>
                  </a:lnTo>
                  <a:lnTo>
                    <a:pt x="30955" y="159"/>
                  </a:lnTo>
                  <a:lnTo>
                    <a:pt x="30528" y="159"/>
                  </a:lnTo>
                  <a:lnTo>
                    <a:pt x="30480" y="80"/>
                  </a:lnTo>
                  <a:lnTo>
                    <a:pt x="30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4" name="Google Shape;254;p15"/>
            <p:cNvSpPr/>
            <p:nvPr/>
          </p:nvSpPr>
          <p:spPr>
            <a:xfrm flipH="1">
              <a:off x="3326874" y="1805053"/>
              <a:ext cx="2189310" cy="89616"/>
            </a:xfrm>
            <a:custGeom>
              <a:avLst/>
              <a:gdLst/>
              <a:ahLst/>
              <a:cxnLst/>
              <a:rect l="l" t="t" r="r" b="b"/>
              <a:pathLst>
                <a:path w="17165" h="1178" extrusionOk="0">
                  <a:moveTo>
                    <a:pt x="2408" y="814"/>
                  </a:moveTo>
                  <a:lnTo>
                    <a:pt x="2503" y="830"/>
                  </a:lnTo>
                  <a:cubicBezTo>
                    <a:pt x="2487" y="845"/>
                    <a:pt x="2455" y="861"/>
                    <a:pt x="2455" y="861"/>
                  </a:cubicBezTo>
                  <a:cubicBezTo>
                    <a:pt x="2424" y="845"/>
                    <a:pt x="2392" y="845"/>
                    <a:pt x="2360" y="830"/>
                  </a:cubicBezTo>
                  <a:lnTo>
                    <a:pt x="2408" y="814"/>
                  </a:lnTo>
                  <a:close/>
                  <a:moveTo>
                    <a:pt x="3199" y="814"/>
                  </a:moveTo>
                  <a:lnTo>
                    <a:pt x="3279" y="830"/>
                  </a:lnTo>
                  <a:cubicBezTo>
                    <a:pt x="3279" y="845"/>
                    <a:pt x="3247" y="861"/>
                    <a:pt x="3247" y="861"/>
                  </a:cubicBezTo>
                  <a:cubicBezTo>
                    <a:pt x="3215" y="845"/>
                    <a:pt x="3184" y="845"/>
                    <a:pt x="3152" y="830"/>
                  </a:cubicBezTo>
                  <a:lnTo>
                    <a:pt x="3199" y="814"/>
                  </a:lnTo>
                  <a:close/>
                  <a:moveTo>
                    <a:pt x="15438" y="0"/>
                  </a:moveTo>
                  <a:cubicBezTo>
                    <a:pt x="15374" y="0"/>
                    <a:pt x="15311" y="5"/>
                    <a:pt x="15249" y="22"/>
                  </a:cubicBezTo>
                  <a:lnTo>
                    <a:pt x="15138" y="70"/>
                  </a:lnTo>
                  <a:lnTo>
                    <a:pt x="14885" y="70"/>
                  </a:lnTo>
                  <a:lnTo>
                    <a:pt x="14742" y="6"/>
                  </a:lnTo>
                  <a:lnTo>
                    <a:pt x="14600" y="6"/>
                  </a:lnTo>
                  <a:lnTo>
                    <a:pt x="14473" y="165"/>
                  </a:lnTo>
                  <a:lnTo>
                    <a:pt x="14140" y="70"/>
                  </a:lnTo>
                  <a:lnTo>
                    <a:pt x="13950" y="133"/>
                  </a:lnTo>
                  <a:lnTo>
                    <a:pt x="13760" y="70"/>
                  </a:lnTo>
                  <a:lnTo>
                    <a:pt x="13555" y="149"/>
                  </a:lnTo>
                  <a:lnTo>
                    <a:pt x="13301" y="149"/>
                  </a:lnTo>
                  <a:lnTo>
                    <a:pt x="13143" y="70"/>
                  </a:lnTo>
                  <a:lnTo>
                    <a:pt x="12905" y="149"/>
                  </a:lnTo>
                  <a:lnTo>
                    <a:pt x="12763" y="70"/>
                  </a:lnTo>
                  <a:cubicBezTo>
                    <a:pt x="12508" y="100"/>
                    <a:pt x="12324" y="229"/>
                    <a:pt x="12063" y="229"/>
                  </a:cubicBezTo>
                  <a:cubicBezTo>
                    <a:pt x="12048" y="229"/>
                    <a:pt x="12034" y="229"/>
                    <a:pt x="12019" y="228"/>
                  </a:cubicBezTo>
                  <a:cubicBezTo>
                    <a:pt x="11939" y="201"/>
                    <a:pt x="11893" y="141"/>
                    <a:pt x="11796" y="141"/>
                  </a:cubicBezTo>
                  <a:cubicBezTo>
                    <a:pt x="11777" y="141"/>
                    <a:pt x="11757" y="144"/>
                    <a:pt x="11734" y="149"/>
                  </a:cubicBezTo>
                  <a:lnTo>
                    <a:pt x="11607" y="291"/>
                  </a:lnTo>
                  <a:cubicBezTo>
                    <a:pt x="11584" y="296"/>
                    <a:pt x="11563" y="299"/>
                    <a:pt x="11544" y="299"/>
                  </a:cubicBezTo>
                  <a:cubicBezTo>
                    <a:pt x="11448" y="299"/>
                    <a:pt x="11404" y="241"/>
                    <a:pt x="11338" y="228"/>
                  </a:cubicBezTo>
                  <a:lnTo>
                    <a:pt x="10942" y="228"/>
                  </a:lnTo>
                  <a:cubicBezTo>
                    <a:pt x="10815" y="275"/>
                    <a:pt x="10768" y="370"/>
                    <a:pt x="10594" y="370"/>
                  </a:cubicBezTo>
                  <a:cubicBezTo>
                    <a:pt x="10467" y="355"/>
                    <a:pt x="10483" y="307"/>
                    <a:pt x="10483" y="260"/>
                  </a:cubicBezTo>
                  <a:lnTo>
                    <a:pt x="10293" y="149"/>
                  </a:lnTo>
                  <a:lnTo>
                    <a:pt x="10024" y="291"/>
                  </a:lnTo>
                  <a:lnTo>
                    <a:pt x="9897" y="228"/>
                  </a:lnTo>
                  <a:lnTo>
                    <a:pt x="9691" y="307"/>
                  </a:lnTo>
                  <a:cubicBezTo>
                    <a:pt x="9606" y="259"/>
                    <a:pt x="9513" y="238"/>
                    <a:pt x="9424" y="238"/>
                  </a:cubicBezTo>
                  <a:cubicBezTo>
                    <a:pt x="9396" y="238"/>
                    <a:pt x="9369" y="240"/>
                    <a:pt x="9343" y="244"/>
                  </a:cubicBezTo>
                  <a:cubicBezTo>
                    <a:pt x="9311" y="291"/>
                    <a:pt x="9279" y="323"/>
                    <a:pt x="9264" y="370"/>
                  </a:cubicBezTo>
                  <a:cubicBezTo>
                    <a:pt x="9121" y="323"/>
                    <a:pt x="9074" y="228"/>
                    <a:pt x="8884" y="228"/>
                  </a:cubicBezTo>
                  <a:lnTo>
                    <a:pt x="8694" y="291"/>
                  </a:lnTo>
                  <a:cubicBezTo>
                    <a:pt x="8622" y="237"/>
                    <a:pt x="8540" y="209"/>
                    <a:pt x="8456" y="209"/>
                  </a:cubicBezTo>
                  <a:cubicBezTo>
                    <a:pt x="8392" y="209"/>
                    <a:pt x="8328" y="225"/>
                    <a:pt x="8266" y="260"/>
                  </a:cubicBezTo>
                  <a:cubicBezTo>
                    <a:pt x="8250" y="307"/>
                    <a:pt x="8234" y="339"/>
                    <a:pt x="8219" y="370"/>
                  </a:cubicBezTo>
                  <a:lnTo>
                    <a:pt x="6635" y="370"/>
                  </a:lnTo>
                  <a:lnTo>
                    <a:pt x="6477" y="434"/>
                  </a:lnTo>
                  <a:lnTo>
                    <a:pt x="6239" y="434"/>
                  </a:lnTo>
                  <a:lnTo>
                    <a:pt x="5954" y="592"/>
                  </a:lnTo>
                  <a:cubicBezTo>
                    <a:pt x="5859" y="545"/>
                    <a:pt x="5812" y="465"/>
                    <a:pt x="5685" y="450"/>
                  </a:cubicBezTo>
                  <a:lnTo>
                    <a:pt x="5448" y="592"/>
                  </a:lnTo>
                  <a:lnTo>
                    <a:pt x="5305" y="513"/>
                  </a:lnTo>
                  <a:lnTo>
                    <a:pt x="4957" y="513"/>
                  </a:lnTo>
                  <a:lnTo>
                    <a:pt x="4593" y="624"/>
                  </a:lnTo>
                  <a:cubicBezTo>
                    <a:pt x="4577" y="655"/>
                    <a:pt x="4624" y="719"/>
                    <a:pt x="4514" y="719"/>
                  </a:cubicBezTo>
                  <a:lnTo>
                    <a:pt x="4276" y="592"/>
                  </a:lnTo>
                  <a:lnTo>
                    <a:pt x="3991" y="592"/>
                  </a:lnTo>
                  <a:lnTo>
                    <a:pt x="3880" y="655"/>
                  </a:lnTo>
                  <a:lnTo>
                    <a:pt x="3611" y="655"/>
                  </a:lnTo>
                  <a:cubicBezTo>
                    <a:pt x="3547" y="630"/>
                    <a:pt x="3504" y="583"/>
                    <a:pt x="3422" y="583"/>
                  </a:cubicBezTo>
                  <a:cubicBezTo>
                    <a:pt x="3403" y="583"/>
                    <a:pt x="3382" y="586"/>
                    <a:pt x="3358" y="592"/>
                  </a:cubicBezTo>
                  <a:lnTo>
                    <a:pt x="3215" y="655"/>
                  </a:lnTo>
                  <a:lnTo>
                    <a:pt x="2819" y="655"/>
                  </a:lnTo>
                  <a:cubicBezTo>
                    <a:pt x="2759" y="607"/>
                    <a:pt x="2680" y="586"/>
                    <a:pt x="2604" y="586"/>
                  </a:cubicBezTo>
                  <a:cubicBezTo>
                    <a:pt x="2580" y="586"/>
                    <a:pt x="2557" y="588"/>
                    <a:pt x="2534" y="592"/>
                  </a:cubicBezTo>
                  <a:lnTo>
                    <a:pt x="2297" y="735"/>
                  </a:lnTo>
                  <a:lnTo>
                    <a:pt x="2170" y="655"/>
                  </a:lnTo>
                  <a:lnTo>
                    <a:pt x="1648" y="655"/>
                  </a:lnTo>
                  <a:lnTo>
                    <a:pt x="1505" y="735"/>
                  </a:lnTo>
                  <a:lnTo>
                    <a:pt x="1252" y="735"/>
                  </a:lnTo>
                  <a:lnTo>
                    <a:pt x="1109" y="814"/>
                  </a:lnTo>
                  <a:lnTo>
                    <a:pt x="207" y="814"/>
                  </a:lnTo>
                  <a:lnTo>
                    <a:pt x="1" y="909"/>
                  </a:lnTo>
                  <a:lnTo>
                    <a:pt x="128" y="988"/>
                  </a:lnTo>
                  <a:lnTo>
                    <a:pt x="17" y="1067"/>
                  </a:lnTo>
                  <a:lnTo>
                    <a:pt x="207" y="1178"/>
                  </a:lnTo>
                  <a:lnTo>
                    <a:pt x="650" y="1178"/>
                  </a:lnTo>
                  <a:lnTo>
                    <a:pt x="856" y="1020"/>
                  </a:lnTo>
                  <a:lnTo>
                    <a:pt x="1268" y="1020"/>
                  </a:lnTo>
                  <a:lnTo>
                    <a:pt x="1378" y="972"/>
                  </a:lnTo>
                  <a:lnTo>
                    <a:pt x="1648" y="1035"/>
                  </a:lnTo>
                  <a:lnTo>
                    <a:pt x="1869" y="877"/>
                  </a:lnTo>
                  <a:lnTo>
                    <a:pt x="2218" y="877"/>
                  </a:lnTo>
                  <a:lnTo>
                    <a:pt x="2439" y="1035"/>
                  </a:lnTo>
                  <a:lnTo>
                    <a:pt x="2835" y="1035"/>
                  </a:lnTo>
                  <a:lnTo>
                    <a:pt x="2946" y="1083"/>
                  </a:lnTo>
                  <a:cubicBezTo>
                    <a:pt x="3134" y="1043"/>
                    <a:pt x="3299" y="946"/>
                    <a:pt x="3518" y="946"/>
                  </a:cubicBezTo>
                  <a:cubicBezTo>
                    <a:pt x="3557" y="946"/>
                    <a:pt x="3599" y="949"/>
                    <a:pt x="3643" y="956"/>
                  </a:cubicBezTo>
                  <a:cubicBezTo>
                    <a:pt x="3722" y="1020"/>
                    <a:pt x="3643" y="1099"/>
                    <a:pt x="3817" y="1099"/>
                  </a:cubicBezTo>
                  <a:lnTo>
                    <a:pt x="3959" y="956"/>
                  </a:lnTo>
                  <a:cubicBezTo>
                    <a:pt x="3959" y="940"/>
                    <a:pt x="3912" y="877"/>
                    <a:pt x="3991" y="814"/>
                  </a:cubicBezTo>
                  <a:lnTo>
                    <a:pt x="4165" y="877"/>
                  </a:lnTo>
                  <a:lnTo>
                    <a:pt x="4719" y="877"/>
                  </a:lnTo>
                  <a:cubicBezTo>
                    <a:pt x="4704" y="798"/>
                    <a:pt x="4846" y="782"/>
                    <a:pt x="4909" y="719"/>
                  </a:cubicBezTo>
                  <a:lnTo>
                    <a:pt x="5052" y="798"/>
                  </a:lnTo>
                  <a:cubicBezTo>
                    <a:pt x="5094" y="803"/>
                    <a:pt x="5135" y="804"/>
                    <a:pt x="5177" y="804"/>
                  </a:cubicBezTo>
                  <a:cubicBezTo>
                    <a:pt x="5278" y="804"/>
                    <a:pt x="5379" y="793"/>
                    <a:pt x="5479" y="782"/>
                  </a:cubicBezTo>
                  <a:cubicBezTo>
                    <a:pt x="5511" y="735"/>
                    <a:pt x="5527" y="687"/>
                    <a:pt x="5559" y="655"/>
                  </a:cubicBezTo>
                  <a:lnTo>
                    <a:pt x="5701" y="719"/>
                  </a:lnTo>
                  <a:lnTo>
                    <a:pt x="6097" y="719"/>
                  </a:lnTo>
                  <a:lnTo>
                    <a:pt x="6224" y="655"/>
                  </a:lnTo>
                  <a:lnTo>
                    <a:pt x="7142" y="655"/>
                  </a:lnTo>
                  <a:lnTo>
                    <a:pt x="7411" y="513"/>
                  </a:lnTo>
                  <a:lnTo>
                    <a:pt x="8044" y="513"/>
                  </a:lnTo>
                  <a:lnTo>
                    <a:pt x="8203" y="450"/>
                  </a:lnTo>
                  <a:lnTo>
                    <a:pt x="8472" y="434"/>
                  </a:lnTo>
                  <a:lnTo>
                    <a:pt x="8599" y="370"/>
                  </a:lnTo>
                  <a:cubicBezTo>
                    <a:pt x="8658" y="364"/>
                    <a:pt x="8717" y="360"/>
                    <a:pt x="8776" y="360"/>
                  </a:cubicBezTo>
                  <a:cubicBezTo>
                    <a:pt x="8859" y="360"/>
                    <a:pt x="8943" y="368"/>
                    <a:pt x="9026" y="386"/>
                  </a:cubicBezTo>
                  <a:lnTo>
                    <a:pt x="9105" y="513"/>
                  </a:lnTo>
                  <a:lnTo>
                    <a:pt x="9374" y="513"/>
                  </a:lnTo>
                  <a:lnTo>
                    <a:pt x="9517" y="450"/>
                  </a:lnTo>
                  <a:lnTo>
                    <a:pt x="9659" y="513"/>
                  </a:lnTo>
                  <a:cubicBezTo>
                    <a:pt x="9754" y="513"/>
                    <a:pt x="9834" y="513"/>
                    <a:pt x="9913" y="497"/>
                  </a:cubicBezTo>
                  <a:cubicBezTo>
                    <a:pt x="9944" y="497"/>
                    <a:pt x="9960" y="450"/>
                    <a:pt x="9976" y="450"/>
                  </a:cubicBezTo>
                  <a:cubicBezTo>
                    <a:pt x="9913" y="434"/>
                    <a:pt x="9881" y="418"/>
                    <a:pt x="9849" y="402"/>
                  </a:cubicBezTo>
                  <a:cubicBezTo>
                    <a:pt x="9882" y="388"/>
                    <a:pt x="9905" y="382"/>
                    <a:pt x="9922" y="382"/>
                  </a:cubicBezTo>
                  <a:cubicBezTo>
                    <a:pt x="9962" y="382"/>
                    <a:pt x="9965" y="416"/>
                    <a:pt x="9976" y="450"/>
                  </a:cubicBezTo>
                  <a:cubicBezTo>
                    <a:pt x="10293" y="434"/>
                    <a:pt x="10625" y="434"/>
                    <a:pt x="10942" y="434"/>
                  </a:cubicBezTo>
                  <a:cubicBezTo>
                    <a:pt x="10990" y="465"/>
                    <a:pt x="11037" y="497"/>
                    <a:pt x="11085" y="513"/>
                  </a:cubicBezTo>
                  <a:lnTo>
                    <a:pt x="11401" y="513"/>
                  </a:lnTo>
                  <a:lnTo>
                    <a:pt x="11575" y="370"/>
                  </a:lnTo>
                  <a:lnTo>
                    <a:pt x="12003" y="370"/>
                  </a:lnTo>
                  <a:lnTo>
                    <a:pt x="12114" y="418"/>
                  </a:lnTo>
                  <a:lnTo>
                    <a:pt x="12351" y="355"/>
                  </a:lnTo>
                  <a:lnTo>
                    <a:pt x="12510" y="434"/>
                  </a:lnTo>
                  <a:lnTo>
                    <a:pt x="12652" y="370"/>
                  </a:lnTo>
                  <a:lnTo>
                    <a:pt x="12905" y="370"/>
                  </a:lnTo>
                  <a:lnTo>
                    <a:pt x="13048" y="291"/>
                  </a:lnTo>
                  <a:lnTo>
                    <a:pt x="13444" y="291"/>
                  </a:lnTo>
                  <a:lnTo>
                    <a:pt x="13586" y="355"/>
                  </a:lnTo>
                  <a:lnTo>
                    <a:pt x="13713" y="291"/>
                  </a:lnTo>
                  <a:lnTo>
                    <a:pt x="14362" y="291"/>
                  </a:lnTo>
                  <a:lnTo>
                    <a:pt x="14473" y="228"/>
                  </a:lnTo>
                  <a:cubicBezTo>
                    <a:pt x="14615" y="220"/>
                    <a:pt x="14758" y="220"/>
                    <a:pt x="14894" y="220"/>
                  </a:cubicBezTo>
                  <a:cubicBezTo>
                    <a:pt x="15031" y="220"/>
                    <a:pt x="15162" y="220"/>
                    <a:pt x="15280" y="212"/>
                  </a:cubicBezTo>
                  <a:lnTo>
                    <a:pt x="15407" y="149"/>
                  </a:lnTo>
                  <a:lnTo>
                    <a:pt x="16183" y="149"/>
                  </a:lnTo>
                  <a:lnTo>
                    <a:pt x="16325" y="70"/>
                  </a:lnTo>
                  <a:cubicBezTo>
                    <a:pt x="16341" y="68"/>
                    <a:pt x="16355" y="67"/>
                    <a:pt x="16368" y="67"/>
                  </a:cubicBezTo>
                  <a:cubicBezTo>
                    <a:pt x="16475" y="67"/>
                    <a:pt x="16508" y="120"/>
                    <a:pt x="16579" y="149"/>
                  </a:cubicBezTo>
                  <a:lnTo>
                    <a:pt x="17117" y="149"/>
                  </a:lnTo>
                  <a:cubicBezTo>
                    <a:pt x="17133" y="149"/>
                    <a:pt x="17149" y="133"/>
                    <a:pt x="17165" y="117"/>
                  </a:cubicBezTo>
                  <a:cubicBezTo>
                    <a:pt x="17165" y="85"/>
                    <a:pt x="17149" y="54"/>
                    <a:pt x="17149" y="6"/>
                  </a:cubicBezTo>
                  <a:lnTo>
                    <a:pt x="16215" y="6"/>
                  </a:lnTo>
                  <a:lnTo>
                    <a:pt x="15977" y="85"/>
                  </a:lnTo>
                  <a:lnTo>
                    <a:pt x="15771" y="6"/>
                  </a:lnTo>
                  <a:cubicBezTo>
                    <a:pt x="15747" y="9"/>
                    <a:pt x="15721" y="10"/>
                    <a:pt x="15696" y="10"/>
                  </a:cubicBezTo>
                  <a:cubicBezTo>
                    <a:pt x="15614" y="10"/>
                    <a:pt x="15526" y="0"/>
                    <a:pt x="15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15"/>
            <p:cNvSpPr/>
            <p:nvPr/>
          </p:nvSpPr>
          <p:spPr>
            <a:xfrm flipH="1">
              <a:off x="5548329" y="1865608"/>
              <a:ext cx="234428" cy="28680"/>
            </a:xfrm>
            <a:custGeom>
              <a:avLst/>
              <a:gdLst/>
              <a:ahLst/>
              <a:cxnLst/>
              <a:rect l="l" t="t" r="r" b="b"/>
              <a:pathLst>
                <a:path w="1838" h="377" extrusionOk="0">
                  <a:moveTo>
                    <a:pt x="264" y="1"/>
                  </a:moveTo>
                  <a:cubicBezTo>
                    <a:pt x="256" y="1"/>
                    <a:pt x="247" y="1"/>
                    <a:pt x="238" y="2"/>
                  </a:cubicBezTo>
                  <a:cubicBezTo>
                    <a:pt x="96" y="49"/>
                    <a:pt x="143" y="160"/>
                    <a:pt x="17" y="208"/>
                  </a:cubicBezTo>
                  <a:cubicBezTo>
                    <a:pt x="1" y="208"/>
                    <a:pt x="1" y="239"/>
                    <a:pt x="17" y="271"/>
                  </a:cubicBezTo>
                  <a:cubicBezTo>
                    <a:pt x="17" y="303"/>
                    <a:pt x="48" y="334"/>
                    <a:pt x="48" y="366"/>
                  </a:cubicBezTo>
                  <a:cubicBezTo>
                    <a:pt x="114" y="373"/>
                    <a:pt x="180" y="376"/>
                    <a:pt x="244" y="376"/>
                  </a:cubicBezTo>
                  <a:cubicBezTo>
                    <a:pt x="335" y="376"/>
                    <a:pt x="424" y="369"/>
                    <a:pt x="508" y="350"/>
                  </a:cubicBezTo>
                  <a:lnTo>
                    <a:pt x="587" y="224"/>
                  </a:lnTo>
                  <a:lnTo>
                    <a:pt x="872" y="224"/>
                  </a:lnTo>
                  <a:lnTo>
                    <a:pt x="998" y="303"/>
                  </a:lnTo>
                  <a:lnTo>
                    <a:pt x="1252" y="303"/>
                  </a:lnTo>
                  <a:lnTo>
                    <a:pt x="1442" y="224"/>
                  </a:lnTo>
                  <a:lnTo>
                    <a:pt x="1727" y="303"/>
                  </a:lnTo>
                  <a:lnTo>
                    <a:pt x="1838" y="271"/>
                  </a:lnTo>
                  <a:lnTo>
                    <a:pt x="1711" y="192"/>
                  </a:lnTo>
                  <a:cubicBezTo>
                    <a:pt x="1695" y="129"/>
                    <a:pt x="1758" y="65"/>
                    <a:pt x="1663" y="18"/>
                  </a:cubicBezTo>
                  <a:cubicBezTo>
                    <a:pt x="1598" y="11"/>
                    <a:pt x="1535" y="7"/>
                    <a:pt x="1474" y="7"/>
                  </a:cubicBezTo>
                  <a:cubicBezTo>
                    <a:pt x="1387" y="7"/>
                    <a:pt x="1304" y="15"/>
                    <a:pt x="1220" y="34"/>
                  </a:cubicBezTo>
                  <a:lnTo>
                    <a:pt x="1125" y="81"/>
                  </a:lnTo>
                  <a:lnTo>
                    <a:pt x="983" y="2"/>
                  </a:lnTo>
                  <a:lnTo>
                    <a:pt x="856" y="2"/>
                  </a:lnTo>
                  <a:lnTo>
                    <a:pt x="729" y="144"/>
                  </a:lnTo>
                  <a:cubicBezTo>
                    <a:pt x="711" y="147"/>
                    <a:pt x="694" y="148"/>
                    <a:pt x="678" y="148"/>
                  </a:cubicBezTo>
                  <a:cubicBezTo>
                    <a:pt x="494" y="148"/>
                    <a:pt x="447" y="1"/>
                    <a:pt x="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15"/>
            <p:cNvSpPr/>
            <p:nvPr/>
          </p:nvSpPr>
          <p:spPr>
            <a:xfrm flipH="1">
              <a:off x="5798702" y="1865684"/>
              <a:ext cx="179838" cy="28985"/>
            </a:xfrm>
            <a:custGeom>
              <a:avLst/>
              <a:gdLst/>
              <a:ahLst/>
              <a:cxnLst/>
              <a:rect l="l" t="t" r="r" b="b"/>
              <a:pathLst>
                <a:path w="1410" h="381" extrusionOk="0">
                  <a:moveTo>
                    <a:pt x="1203" y="1"/>
                  </a:moveTo>
                  <a:lnTo>
                    <a:pt x="982" y="159"/>
                  </a:lnTo>
                  <a:lnTo>
                    <a:pt x="760" y="80"/>
                  </a:lnTo>
                  <a:lnTo>
                    <a:pt x="633" y="112"/>
                  </a:lnTo>
                  <a:lnTo>
                    <a:pt x="633" y="191"/>
                  </a:lnTo>
                  <a:cubicBezTo>
                    <a:pt x="554" y="223"/>
                    <a:pt x="523" y="286"/>
                    <a:pt x="412" y="286"/>
                  </a:cubicBezTo>
                  <a:lnTo>
                    <a:pt x="333" y="159"/>
                  </a:lnTo>
                  <a:cubicBezTo>
                    <a:pt x="303" y="155"/>
                    <a:pt x="273" y="153"/>
                    <a:pt x="243" y="153"/>
                  </a:cubicBezTo>
                  <a:cubicBezTo>
                    <a:pt x="162" y="153"/>
                    <a:pt x="81" y="168"/>
                    <a:pt x="0" y="191"/>
                  </a:cubicBezTo>
                  <a:lnTo>
                    <a:pt x="301" y="381"/>
                  </a:lnTo>
                  <a:lnTo>
                    <a:pt x="760" y="381"/>
                  </a:lnTo>
                  <a:cubicBezTo>
                    <a:pt x="760" y="302"/>
                    <a:pt x="887" y="286"/>
                    <a:pt x="950" y="238"/>
                  </a:cubicBezTo>
                  <a:lnTo>
                    <a:pt x="1251" y="223"/>
                  </a:lnTo>
                  <a:lnTo>
                    <a:pt x="1409" y="112"/>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15"/>
            <p:cNvSpPr/>
            <p:nvPr/>
          </p:nvSpPr>
          <p:spPr>
            <a:xfrm flipH="1">
              <a:off x="6065274" y="1877552"/>
              <a:ext cx="101143" cy="27539"/>
            </a:xfrm>
            <a:custGeom>
              <a:avLst/>
              <a:gdLst/>
              <a:ahLst/>
              <a:cxnLst/>
              <a:rect l="l" t="t" r="r" b="b"/>
              <a:pathLst>
                <a:path w="793" h="362" extrusionOk="0">
                  <a:moveTo>
                    <a:pt x="478" y="1"/>
                  </a:moveTo>
                  <a:cubicBezTo>
                    <a:pt x="460" y="1"/>
                    <a:pt x="441" y="6"/>
                    <a:pt x="428" y="19"/>
                  </a:cubicBezTo>
                  <a:lnTo>
                    <a:pt x="381" y="130"/>
                  </a:lnTo>
                  <a:lnTo>
                    <a:pt x="381" y="114"/>
                  </a:lnTo>
                  <a:cubicBezTo>
                    <a:pt x="309" y="138"/>
                    <a:pt x="246" y="138"/>
                    <a:pt x="189" y="138"/>
                  </a:cubicBezTo>
                  <a:cubicBezTo>
                    <a:pt x="131" y="138"/>
                    <a:pt x="80" y="138"/>
                    <a:pt x="32" y="162"/>
                  </a:cubicBezTo>
                  <a:cubicBezTo>
                    <a:pt x="1" y="209"/>
                    <a:pt x="1" y="257"/>
                    <a:pt x="80" y="272"/>
                  </a:cubicBezTo>
                  <a:lnTo>
                    <a:pt x="222" y="209"/>
                  </a:lnTo>
                  <a:lnTo>
                    <a:pt x="317" y="352"/>
                  </a:lnTo>
                  <a:cubicBezTo>
                    <a:pt x="375" y="357"/>
                    <a:pt x="433" y="361"/>
                    <a:pt x="491" y="361"/>
                  </a:cubicBezTo>
                  <a:cubicBezTo>
                    <a:pt x="591" y="361"/>
                    <a:pt x="692" y="350"/>
                    <a:pt x="792" y="320"/>
                  </a:cubicBezTo>
                  <a:lnTo>
                    <a:pt x="792" y="241"/>
                  </a:lnTo>
                  <a:cubicBezTo>
                    <a:pt x="697" y="177"/>
                    <a:pt x="523" y="130"/>
                    <a:pt x="523" y="19"/>
                  </a:cubicBezTo>
                  <a:cubicBezTo>
                    <a:pt x="523" y="10"/>
                    <a:pt x="502" y="1"/>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15"/>
            <p:cNvSpPr/>
            <p:nvPr/>
          </p:nvSpPr>
          <p:spPr>
            <a:xfrm flipH="1">
              <a:off x="6000735" y="1875345"/>
              <a:ext cx="62625" cy="33777"/>
            </a:xfrm>
            <a:custGeom>
              <a:avLst/>
              <a:gdLst/>
              <a:ahLst/>
              <a:cxnLst/>
              <a:rect l="l" t="t" r="r" b="b"/>
              <a:pathLst>
                <a:path w="491" h="444" extrusionOk="0">
                  <a:moveTo>
                    <a:pt x="285" y="1"/>
                  </a:moveTo>
                  <a:cubicBezTo>
                    <a:pt x="301" y="143"/>
                    <a:pt x="95" y="64"/>
                    <a:pt x="0" y="127"/>
                  </a:cubicBezTo>
                  <a:cubicBezTo>
                    <a:pt x="92" y="219"/>
                    <a:pt x="287" y="266"/>
                    <a:pt x="286" y="427"/>
                  </a:cubicBezTo>
                  <a:lnTo>
                    <a:pt x="286" y="427"/>
                  </a:lnTo>
                  <a:cubicBezTo>
                    <a:pt x="396" y="311"/>
                    <a:pt x="400" y="252"/>
                    <a:pt x="491" y="206"/>
                  </a:cubicBezTo>
                  <a:cubicBezTo>
                    <a:pt x="428" y="143"/>
                    <a:pt x="380" y="96"/>
                    <a:pt x="285" y="1"/>
                  </a:cubicBezTo>
                  <a:close/>
                  <a:moveTo>
                    <a:pt x="286" y="427"/>
                  </a:moveTo>
                  <a:cubicBezTo>
                    <a:pt x="281" y="432"/>
                    <a:pt x="275" y="438"/>
                    <a:pt x="269" y="444"/>
                  </a:cubicBezTo>
                  <a:lnTo>
                    <a:pt x="285" y="444"/>
                  </a:lnTo>
                  <a:cubicBezTo>
                    <a:pt x="286" y="438"/>
                    <a:pt x="286" y="432"/>
                    <a:pt x="286" y="4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15"/>
            <p:cNvSpPr/>
            <p:nvPr/>
          </p:nvSpPr>
          <p:spPr>
            <a:xfrm flipH="1">
              <a:off x="6196519" y="1894592"/>
              <a:ext cx="68874" cy="11259"/>
            </a:xfrm>
            <a:custGeom>
              <a:avLst/>
              <a:gdLst/>
              <a:ahLst/>
              <a:cxnLst/>
              <a:rect l="l" t="t" r="r" b="b"/>
              <a:pathLst>
                <a:path w="540" h="148" extrusionOk="0">
                  <a:moveTo>
                    <a:pt x="159" y="1"/>
                  </a:moveTo>
                  <a:cubicBezTo>
                    <a:pt x="112" y="1"/>
                    <a:pt x="64" y="1"/>
                    <a:pt x="1" y="17"/>
                  </a:cubicBezTo>
                  <a:lnTo>
                    <a:pt x="1" y="112"/>
                  </a:lnTo>
                  <a:cubicBezTo>
                    <a:pt x="96" y="135"/>
                    <a:pt x="187" y="147"/>
                    <a:pt x="276" y="147"/>
                  </a:cubicBezTo>
                  <a:cubicBezTo>
                    <a:pt x="365" y="147"/>
                    <a:pt x="452" y="135"/>
                    <a:pt x="539" y="112"/>
                  </a:cubicBezTo>
                  <a:cubicBezTo>
                    <a:pt x="412" y="64"/>
                    <a:pt x="286" y="33"/>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15"/>
            <p:cNvSpPr/>
            <p:nvPr/>
          </p:nvSpPr>
          <p:spPr>
            <a:xfrm flipH="1">
              <a:off x="6331846" y="1888582"/>
              <a:ext cx="52676" cy="11411"/>
            </a:xfrm>
            <a:custGeom>
              <a:avLst/>
              <a:gdLst/>
              <a:ahLst/>
              <a:cxnLst/>
              <a:rect l="l" t="t" r="r" b="b"/>
              <a:pathLst>
                <a:path w="413" h="150" extrusionOk="0">
                  <a:moveTo>
                    <a:pt x="80" y="1"/>
                  </a:moveTo>
                  <a:lnTo>
                    <a:pt x="80" y="1"/>
                  </a:lnTo>
                  <a:cubicBezTo>
                    <a:pt x="0" y="48"/>
                    <a:pt x="0" y="96"/>
                    <a:pt x="95" y="143"/>
                  </a:cubicBezTo>
                  <a:cubicBezTo>
                    <a:pt x="125" y="147"/>
                    <a:pt x="155" y="149"/>
                    <a:pt x="184" y="149"/>
                  </a:cubicBezTo>
                  <a:cubicBezTo>
                    <a:pt x="265" y="149"/>
                    <a:pt x="343" y="135"/>
                    <a:pt x="412" y="112"/>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1" name="Google Shape;261;p15"/>
            <p:cNvSpPr/>
            <p:nvPr/>
          </p:nvSpPr>
          <p:spPr>
            <a:xfrm flipH="1">
              <a:off x="5851250" y="1893451"/>
              <a:ext cx="38519" cy="10879"/>
            </a:xfrm>
            <a:custGeom>
              <a:avLst/>
              <a:gdLst/>
              <a:ahLst/>
              <a:cxnLst/>
              <a:rect l="l" t="t" r="r" b="b"/>
              <a:pathLst>
                <a:path w="302" h="143" extrusionOk="0">
                  <a:moveTo>
                    <a:pt x="64" y="0"/>
                  </a:moveTo>
                  <a:cubicBezTo>
                    <a:pt x="96" y="63"/>
                    <a:pt x="1" y="127"/>
                    <a:pt x="143" y="143"/>
                  </a:cubicBezTo>
                  <a:cubicBezTo>
                    <a:pt x="191" y="111"/>
                    <a:pt x="302" y="95"/>
                    <a:pt x="302" y="16"/>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15"/>
            <p:cNvSpPr/>
            <p:nvPr/>
          </p:nvSpPr>
          <p:spPr>
            <a:xfrm flipH="1">
              <a:off x="6178407" y="1876563"/>
              <a:ext cx="34437" cy="12096"/>
            </a:xfrm>
            <a:custGeom>
              <a:avLst/>
              <a:gdLst/>
              <a:ahLst/>
              <a:cxnLst/>
              <a:rect l="l" t="t" r="r" b="b"/>
              <a:pathLst>
                <a:path w="270" h="159" extrusionOk="0">
                  <a:moveTo>
                    <a:pt x="175" y="0"/>
                  </a:moveTo>
                  <a:cubicBezTo>
                    <a:pt x="143" y="64"/>
                    <a:pt x="0" y="64"/>
                    <a:pt x="0" y="143"/>
                  </a:cubicBezTo>
                  <a:lnTo>
                    <a:pt x="175" y="159"/>
                  </a:lnTo>
                  <a:cubicBezTo>
                    <a:pt x="270" y="111"/>
                    <a:pt x="270" y="64"/>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15"/>
            <p:cNvSpPr/>
            <p:nvPr/>
          </p:nvSpPr>
          <p:spPr>
            <a:xfrm flipH="1">
              <a:off x="6447020" y="1892918"/>
              <a:ext cx="32396" cy="6923"/>
            </a:xfrm>
            <a:custGeom>
              <a:avLst/>
              <a:gdLst/>
              <a:ahLst/>
              <a:cxnLst/>
              <a:rect l="l" t="t" r="r" b="b"/>
              <a:pathLst>
                <a:path w="254" h="91" extrusionOk="0">
                  <a:moveTo>
                    <a:pt x="96" y="1"/>
                  </a:moveTo>
                  <a:cubicBezTo>
                    <a:pt x="56" y="1"/>
                    <a:pt x="23" y="17"/>
                    <a:pt x="0" y="55"/>
                  </a:cubicBezTo>
                  <a:cubicBezTo>
                    <a:pt x="40" y="78"/>
                    <a:pt x="83" y="90"/>
                    <a:pt x="127" y="90"/>
                  </a:cubicBezTo>
                  <a:cubicBezTo>
                    <a:pt x="171" y="90"/>
                    <a:pt x="214" y="78"/>
                    <a:pt x="254" y="55"/>
                  </a:cubicBezTo>
                  <a:cubicBezTo>
                    <a:pt x="195" y="21"/>
                    <a:pt x="141"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15"/>
            <p:cNvSpPr/>
            <p:nvPr/>
          </p:nvSpPr>
          <p:spPr>
            <a:xfrm flipH="1">
              <a:off x="6513600" y="2755594"/>
              <a:ext cx="16326" cy="6390"/>
            </a:xfrm>
            <a:custGeom>
              <a:avLst/>
              <a:gdLst/>
              <a:ahLst/>
              <a:cxnLst/>
              <a:rect l="l" t="t" r="r" b="b"/>
              <a:pathLst>
                <a:path w="128" h="84" extrusionOk="0">
                  <a:moveTo>
                    <a:pt x="71" y="0"/>
                  </a:moveTo>
                  <a:cubicBezTo>
                    <a:pt x="54" y="0"/>
                    <a:pt x="32" y="6"/>
                    <a:pt x="0" y="20"/>
                  </a:cubicBezTo>
                  <a:lnTo>
                    <a:pt x="127" y="83"/>
                  </a:lnTo>
                  <a:cubicBezTo>
                    <a:pt x="116" y="38"/>
                    <a:pt x="113"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15"/>
            <p:cNvSpPr/>
            <p:nvPr/>
          </p:nvSpPr>
          <p:spPr>
            <a:xfrm flipH="1">
              <a:off x="3058232" y="1822322"/>
              <a:ext cx="26402" cy="6162"/>
            </a:xfrm>
            <a:custGeom>
              <a:avLst/>
              <a:gdLst/>
              <a:ahLst/>
              <a:cxnLst/>
              <a:rect l="l" t="t" r="r" b="b"/>
              <a:pathLst>
                <a:path w="207" h="81" extrusionOk="0">
                  <a:moveTo>
                    <a:pt x="112" y="1"/>
                  </a:moveTo>
                  <a:lnTo>
                    <a:pt x="1" y="80"/>
                  </a:lnTo>
                  <a:cubicBezTo>
                    <a:pt x="112" y="64"/>
                    <a:pt x="207" y="64"/>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15"/>
            <p:cNvSpPr/>
            <p:nvPr/>
          </p:nvSpPr>
          <p:spPr>
            <a:xfrm flipH="1">
              <a:off x="4897965" y="1870553"/>
              <a:ext cx="18366" cy="6314"/>
            </a:xfrm>
            <a:custGeom>
              <a:avLst/>
              <a:gdLst/>
              <a:ahLst/>
              <a:cxnLst/>
              <a:rect l="l" t="t" r="r" b="b"/>
              <a:pathLst>
                <a:path w="144" h="83" extrusionOk="0">
                  <a:moveTo>
                    <a:pt x="1" y="0"/>
                  </a:moveTo>
                  <a:lnTo>
                    <a:pt x="1" y="0"/>
                  </a:lnTo>
                  <a:cubicBezTo>
                    <a:pt x="23" y="46"/>
                    <a:pt x="30" y="83"/>
                    <a:pt x="72" y="83"/>
                  </a:cubicBezTo>
                  <a:cubicBezTo>
                    <a:pt x="89" y="83"/>
                    <a:pt x="112" y="77"/>
                    <a:pt x="143"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15"/>
            <p:cNvSpPr/>
            <p:nvPr/>
          </p:nvSpPr>
          <p:spPr>
            <a:xfrm flipH="1">
              <a:off x="6416664" y="1894592"/>
              <a:ext cx="12244" cy="4945"/>
            </a:xfrm>
            <a:custGeom>
              <a:avLst/>
              <a:gdLst/>
              <a:ahLst/>
              <a:cxnLst/>
              <a:rect l="l" t="t" r="r" b="b"/>
              <a:pathLst>
                <a:path w="96" h="65" extrusionOk="0">
                  <a:moveTo>
                    <a:pt x="48" y="1"/>
                  </a:moveTo>
                  <a:cubicBezTo>
                    <a:pt x="32" y="1"/>
                    <a:pt x="16" y="17"/>
                    <a:pt x="0" y="48"/>
                  </a:cubicBezTo>
                  <a:cubicBezTo>
                    <a:pt x="0" y="48"/>
                    <a:pt x="32" y="64"/>
                    <a:pt x="48" y="64"/>
                  </a:cubicBezTo>
                  <a:lnTo>
                    <a:pt x="95"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15"/>
            <p:cNvSpPr/>
            <p:nvPr/>
          </p:nvSpPr>
          <p:spPr>
            <a:xfrm flipH="1">
              <a:off x="6630815" y="1950050"/>
              <a:ext cx="18239" cy="3652"/>
            </a:xfrm>
            <a:custGeom>
              <a:avLst/>
              <a:gdLst/>
              <a:ahLst/>
              <a:cxnLst/>
              <a:rect l="l" t="t" r="r" b="b"/>
              <a:pathLst>
                <a:path w="143" h="48" extrusionOk="0">
                  <a:moveTo>
                    <a:pt x="95" y="0"/>
                  </a:moveTo>
                  <a:lnTo>
                    <a:pt x="0" y="32"/>
                  </a:lnTo>
                  <a:cubicBezTo>
                    <a:pt x="16" y="48"/>
                    <a:pt x="32" y="48"/>
                    <a:pt x="48" y="48"/>
                  </a:cubicBezTo>
                  <a:cubicBezTo>
                    <a:pt x="79" y="48"/>
                    <a:pt x="111" y="48"/>
                    <a:pt x="143"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15"/>
            <p:cNvSpPr/>
            <p:nvPr/>
          </p:nvSpPr>
          <p:spPr>
            <a:xfrm flipH="1">
              <a:off x="6630815" y="2382453"/>
              <a:ext cx="26402" cy="10879"/>
            </a:xfrm>
            <a:custGeom>
              <a:avLst/>
              <a:gdLst/>
              <a:ahLst/>
              <a:cxnLst/>
              <a:rect l="l" t="t" r="r" b="b"/>
              <a:pathLst>
                <a:path w="207" h="143" extrusionOk="0">
                  <a:moveTo>
                    <a:pt x="143" y="0"/>
                  </a:moveTo>
                  <a:lnTo>
                    <a:pt x="143" y="0"/>
                  </a:lnTo>
                  <a:cubicBezTo>
                    <a:pt x="1" y="32"/>
                    <a:pt x="96" y="95"/>
                    <a:pt x="64" y="143"/>
                  </a:cubicBezTo>
                  <a:cubicBezTo>
                    <a:pt x="207" y="95"/>
                    <a:pt x="207" y="95"/>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15"/>
            <p:cNvSpPr/>
            <p:nvPr/>
          </p:nvSpPr>
          <p:spPr>
            <a:xfrm flipH="1">
              <a:off x="6564108" y="2377660"/>
              <a:ext cx="18366" cy="3652"/>
            </a:xfrm>
            <a:custGeom>
              <a:avLst/>
              <a:gdLst/>
              <a:ahLst/>
              <a:cxnLst/>
              <a:rect l="l" t="t" r="r" b="b"/>
              <a:pathLst>
                <a:path w="144" h="48" extrusionOk="0">
                  <a:moveTo>
                    <a:pt x="96" y="0"/>
                  </a:moveTo>
                  <a:cubicBezTo>
                    <a:pt x="64" y="16"/>
                    <a:pt x="32" y="16"/>
                    <a:pt x="1" y="32"/>
                  </a:cubicBezTo>
                  <a:cubicBezTo>
                    <a:pt x="17" y="32"/>
                    <a:pt x="48" y="48"/>
                    <a:pt x="48" y="48"/>
                  </a:cubicBezTo>
                  <a:cubicBezTo>
                    <a:pt x="80" y="48"/>
                    <a:pt x="112" y="32"/>
                    <a:pt x="143" y="3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71" name="Google Shape;271;p15"/>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72" name="Google Shape;272;p15"/>
          <p:cNvSpPr txBox="1">
            <a:spLocks noGrp="1"/>
          </p:cNvSpPr>
          <p:nvPr>
            <p:ph type="subTitle" idx="1"/>
          </p:nvPr>
        </p:nvSpPr>
        <p:spPr>
          <a:xfrm>
            <a:off x="4909863"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3" name="Google Shape;273;p15"/>
          <p:cNvSpPr txBox="1">
            <a:spLocks noGrp="1"/>
          </p:cNvSpPr>
          <p:nvPr>
            <p:ph type="subTitle" idx="2"/>
          </p:nvPr>
        </p:nvSpPr>
        <p:spPr>
          <a:xfrm>
            <a:off x="4909900"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4" name="Google Shape;274;p15"/>
          <p:cNvSpPr txBox="1">
            <a:spLocks noGrp="1"/>
          </p:cNvSpPr>
          <p:nvPr>
            <p:ph type="subTitle" idx="3"/>
          </p:nvPr>
        </p:nvSpPr>
        <p:spPr>
          <a:xfrm>
            <a:off x="2273619"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5" name="Google Shape;275;p15"/>
          <p:cNvSpPr txBox="1">
            <a:spLocks noGrp="1"/>
          </p:cNvSpPr>
          <p:nvPr>
            <p:ph type="subTitle" idx="4"/>
          </p:nvPr>
        </p:nvSpPr>
        <p:spPr>
          <a:xfrm>
            <a:off x="2273619"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6" name="Google Shape;276;p15"/>
          <p:cNvSpPr txBox="1">
            <a:spLocks noGrp="1"/>
          </p:cNvSpPr>
          <p:nvPr>
            <p:ph type="subTitle" idx="5"/>
          </p:nvPr>
        </p:nvSpPr>
        <p:spPr>
          <a:xfrm>
            <a:off x="4909863"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7" name="Google Shape;277;p15"/>
          <p:cNvSpPr txBox="1">
            <a:spLocks noGrp="1"/>
          </p:cNvSpPr>
          <p:nvPr>
            <p:ph type="subTitle" idx="6"/>
          </p:nvPr>
        </p:nvSpPr>
        <p:spPr>
          <a:xfrm>
            <a:off x="4909900"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8" name="Google Shape;278;p15"/>
          <p:cNvSpPr txBox="1">
            <a:spLocks noGrp="1"/>
          </p:cNvSpPr>
          <p:nvPr>
            <p:ph type="subTitle" idx="7"/>
          </p:nvPr>
        </p:nvSpPr>
        <p:spPr>
          <a:xfrm>
            <a:off x="2273619"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9" name="Google Shape;279;p15"/>
          <p:cNvSpPr txBox="1">
            <a:spLocks noGrp="1"/>
          </p:cNvSpPr>
          <p:nvPr>
            <p:ph type="subTitle" idx="8"/>
          </p:nvPr>
        </p:nvSpPr>
        <p:spPr>
          <a:xfrm>
            <a:off x="2273619"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249262133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613"/>
        <p:cNvGrpSpPr/>
        <p:nvPr/>
      </p:nvGrpSpPr>
      <p:grpSpPr>
        <a:xfrm>
          <a:off x="0" y="0"/>
          <a:ext cx="0" cy="0"/>
          <a:chOff x="0" y="0"/>
          <a:chExt cx="0" cy="0"/>
        </a:xfrm>
      </p:grpSpPr>
      <p:sp>
        <p:nvSpPr>
          <p:cNvPr id="614" name="Google Shape;614;p27"/>
          <p:cNvSpPr/>
          <p:nvPr/>
        </p:nvSpPr>
        <p:spPr>
          <a:xfrm>
            <a:off x="3111276" y="3974443"/>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7"/>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27"/>
          <p:cNvGrpSpPr/>
          <p:nvPr/>
        </p:nvGrpSpPr>
        <p:grpSpPr>
          <a:xfrm>
            <a:off x="174405" y="249131"/>
            <a:ext cx="8532152" cy="4699840"/>
            <a:chOff x="174405" y="249131"/>
            <a:chExt cx="8532152" cy="4699840"/>
          </a:xfrm>
        </p:grpSpPr>
        <p:sp>
          <p:nvSpPr>
            <p:cNvPr id="617" name="Google Shape;617;p27"/>
            <p:cNvSpPr/>
            <p:nvPr/>
          </p:nvSpPr>
          <p:spPr>
            <a:xfrm>
              <a:off x="8555624" y="48289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7"/>
            <p:cNvSpPr/>
            <p:nvPr/>
          </p:nvSpPr>
          <p:spPr>
            <a:xfrm>
              <a:off x="7432500" y="4320073"/>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a:off x="8162538" y="4342478"/>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a:off x="7959055" y="459880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 name="Google Shape;623;p27"/>
            <p:cNvGrpSpPr/>
            <p:nvPr/>
          </p:nvGrpSpPr>
          <p:grpSpPr>
            <a:xfrm>
              <a:off x="288590" y="4327146"/>
              <a:ext cx="849263" cy="621826"/>
              <a:chOff x="873887" y="1204246"/>
              <a:chExt cx="163925" cy="120025"/>
            </a:xfrm>
          </p:grpSpPr>
          <p:sp>
            <p:nvSpPr>
              <p:cNvPr id="624" name="Google Shape;624;p27"/>
              <p:cNvSpPr/>
              <p:nvPr/>
            </p:nvSpPr>
            <p:spPr>
              <a:xfrm>
                <a:off x="873887" y="120424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7"/>
              <p:cNvSpPr/>
              <p:nvPr/>
            </p:nvSpPr>
            <p:spPr>
              <a:xfrm>
                <a:off x="878887" y="125282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7"/>
              <p:cNvSpPr/>
              <p:nvPr/>
            </p:nvSpPr>
            <p:spPr>
              <a:xfrm>
                <a:off x="974862" y="130777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7"/>
              <p:cNvSpPr/>
              <p:nvPr/>
            </p:nvSpPr>
            <p:spPr>
              <a:xfrm>
                <a:off x="1016062" y="123364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 name="Google Shape;628;p27"/>
          <p:cNvGrpSpPr/>
          <p:nvPr/>
        </p:nvGrpSpPr>
        <p:grpSpPr>
          <a:xfrm>
            <a:off x="-166003" y="7"/>
            <a:ext cx="9489289" cy="4774777"/>
            <a:chOff x="-150589" y="11357"/>
            <a:chExt cx="9489289" cy="4774777"/>
          </a:xfrm>
        </p:grpSpPr>
        <p:sp>
          <p:nvSpPr>
            <p:cNvPr id="629" name="Google Shape;629;p2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7"/>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7"/>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27"/>
          <p:cNvSpPr/>
          <p:nvPr/>
        </p:nvSpPr>
        <p:spPr>
          <a:xfrm>
            <a:off x="303192" y="64862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7"/>
          <p:cNvSpPr txBox="1">
            <a:spLocks noGrp="1"/>
          </p:cNvSpPr>
          <p:nvPr>
            <p:ph type="subTitle" idx="1"/>
          </p:nvPr>
        </p:nvSpPr>
        <p:spPr>
          <a:xfrm>
            <a:off x="5227675" y="1731938"/>
            <a:ext cx="3203100" cy="39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40" name="Google Shape;640;p27"/>
          <p:cNvSpPr txBox="1">
            <a:spLocks noGrp="1"/>
          </p:cNvSpPr>
          <p:nvPr>
            <p:ph type="subTitle" idx="2"/>
          </p:nvPr>
        </p:nvSpPr>
        <p:spPr>
          <a:xfrm>
            <a:off x="5227800" y="3198675"/>
            <a:ext cx="3203100" cy="39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41" name="Google Shape;641;p27"/>
          <p:cNvSpPr txBox="1">
            <a:spLocks noGrp="1"/>
          </p:cNvSpPr>
          <p:nvPr>
            <p:ph type="subTitle" idx="3"/>
          </p:nvPr>
        </p:nvSpPr>
        <p:spPr>
          <a:xfrm>
            <a:off x="4667800" y="2056750"/>
            <a:ext cx="3762900" cy="69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2" name="Google Shape;642;p27"/>
          <p:cNvSpPr txBox="1">
            <a:spLocks noGrp="1"/>
          </p:cNvSpPr>
          <p:nvPr>
            <p:ph type="subTitle" idx="4"/>
          </p:nvPr>
        </p:nvSpPr>
        <p:spPr>
          <a:xfrm>
            <a:off x="4667947" y="3463970"/>
            <a:ext cx="3762900" cy="69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3" name="Google Shape;643;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17547279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644"/>
        <p:cNvGrpSpPr/>
        <p:nvPr/>
      </p:nvGrpSpPr>
      <p:grpSpPr>
        <a:xfrm>
          <a:off x="0" y="0"/>
          <a:ext cx="0" cy="0"/>
          <a:chOff x="0" y="0"/>
          <a:chExt cx="0" cy="0"/>
        </a:xfrm>
      </p:grpSpPr>
      <p:sp>
        <p:nvSpPr>
          <p:cNvPr id="645" name="Google Shape;645;p28"/>
          <p:cNvSpPr/>
          <p:nvPr/>
        </p:nvSpPr>
        <p:spPr>
          <a:xfrm flipH="1">
            <a:off x="5651849" y="7188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0" y="3519513"/>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flipH="1">
            <a:off x="-150589" y="1661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flipH="1">
            <a:off x="6315439" y="379186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flipH="1">
            <a:off x="-218724" y="3876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flipH="1">
            <a:off x="8868110" y="11033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flipH="1">
            <a:off x="-218719" y="4477168"/>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flipH="1">
            <a:off x="8213963"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flipH="1">
            <a:off x="8582327" y="26038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7075815" y="1563836"/>
            <a:ext cx="217436" cy="95804"/>
          </a:xfrm>
          <a:custGeom>
            <a:avLst/>
            <a:gdLst/>
            <a:ahLst/>
            <a:cxnLst/>
            <a:rect l="l" t="t" r="r" b="b"/>
            <a:pathLst>
              <a:path w="1305" h="575" extrusionOk="0">
                <a:moveTo>
                  <a:pt x="1226" y="0"/>
                </a:moveTo>
                <a:cubicBezTo>
                  <a:pt x="996" y="0"/>
                  <a:pt x="776" y="118"/>
                  <a:pt x="659" y="316"/>
                </a:cubicBezTo>
                <a:lnTo>
                  <a:pt x="659" y="316"/>
                </a:lnTo>
                <a:cubicBezTo>
                  <a:pt x="574" y="255"/>
                  <a:pt x="477" y="211"/>
                  <a:pt x="362" y="186"/>
                </a:cubicBezTo>
                <a:cubicBezTo>
                  <a:pt x="341" y="180"/>
                  <a:pt x="319" y="178"/>
                  <a:pt x="297" y="178"/>
                </a:cubicBezTo>
                <a:cubicBezTo>
                  <a:pt x="171" y="178"/>
                  <a:pt x="46" y="262"/>
                  <a:pt x="0" y="385"/>
                </a:cubicBezTo>
                <a:cubicBezTo>
                  <a:pt x="53" y="305"/>
                  <a:pt x="145" y="255"/>
                  <a:pt x="240" y="255"/>
                </a:cubicBezTo>
                <a:cubicBezTo>
                  <a:pt x="275" y="255"/>
                  <a:pt x="310" y="262"/>
                  <a:pt x="344" y="276"/>
                </a:cubicBezTo>
                <a:cubicBezTo>
                  <a:pt x="453" y="331"/>
                  <a:pt x="562" y="421"/>
                  <a:pt x="616" y="530"/>
                </a:cubicBezTo>
                <a:cubicBezTo>
                  <a:pt x="639" y="560"/>
                  <a:pt x="671" y="574"/>
                  <a:pt x="701" y="574"/>
                </a:cubicBezTo>
                <a:cubicBezTo>
                  <a:pt x="742" y="574"/>
                  <a:pt x="779" y="546"/>
                  <a:pt x="779" y="494"/>
                </a:cubicBezTo>
                <a:cubicBezTo>
                  <a:pt x="815" y="222"/>
                  <a:pt x="1032" y="23"/>
                  <a:pt x="1304" y="5"/>
                </a:cubicBezTo>
                <a:cubicBezTo>
                  <a:pt x="1278" y="2"/>
                  <a:pt x="1252"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616584" y="12860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8338635" y="498758"/>
            <a:ext cx="184279" cy="80142"/>
          </a:xfrm>
          <a:custGeom>
            <a:avLst/>
            <a:gdLst/>
            <a:ahLst/>
            <a:cxnLst/>
            <a:rect l="l" t="t" r="r" b="b"/>
            <a:pathLst>
              <a:path w="1106" h="481" extrusionOk="0">
                <a:moveTo>
                  <a:pt x="953" y="1"/>
                </a:moveTo>
                <a:cubicBezTo>
                  <a:pt x="776" y="1"/>
                  <a:pt x="607" y="81"/>
                  <a:pt x="501" y="227"/>
                </a:cubicBezTo>
                <a:lnTo>
                  <a:pt x="501" y="227"/>
                </a:lnTo>
                <a:cubicBezTo>
                  <a:pt x="452" y="182"/>
                  <a:pt x="398" y="144"/>
                  <a:pt x="345" y="111"/>
                </a:cubicBezTo>
                <a:cubicBezTo>
                  <a:pt x="290" y="84"/>
                  <a:pt x="232" y="71"/>
                  <a:pt x="173" y="71"/>
                </a:cubicBezTo>
                <a:cubicBezTo>
                  <a:pt x="114" y="71"/>
                  <a:pt x="55" y="84"/>
                  <a:pt x="1" y="111"/>
                </a:cubicBezTo>
                <a:cubicBezTo>
                  <a:pt x="91" y="130"/>
                  <a:pt x="182" y="166"/>
                  <a:pt x="254" y="238"/>
                </a:cubicBezTo>
                <a:cubicBezTo>
                  <a:pt x="327" y="293"/>
                  <a:pt x="381" y="365"/>
                  <a:pt x="435" y="456"/>
                </a:cubicBezTo>
                <a:cubicBezTo>
                  <a:pt x="453" y="456"/>
                  <a:pt x="453" y="456"/>
                  <a:pt x="472" y="474"/>
                </a:cubicBezTo>
                <a:cubicBezTo>
                  <a:pt x="486" y="478"/>
                  <a:pt x="501" y="481"/>
                  <a:pt x="515" y="481"/>
                </a:cubicBezTo>
                <a:cubicBezTo>
                  <a:pt x="552" y="481"/>
                  <a:pt x="585" y="464"/>
                  <a:pt x="598" y="437"/>
                </a:cubicBezTo>
                <a:cubicBezTo>
                  <a:pt x="707" y="238"/>
                  <a:pt x="888" y="75"/>
                  <a:pt x="1105" y="21"/>
                </a:cubicBezTo>
                <a:cubicBezTo>
                  <a:pt x="1055" y="7"/>
                  <a:pt x="1003"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txBox="1">
            <a:spLocks noGrp="1"/>
          </p:cNvSpPr>
          <p:nvPr>
            <p:ph type="subTitle" idx="1"/>
          </p:nvPr>
        </p:nvSpPr>
        <p:spPr>
          <a:xfrm>
            <a:off x="883787" y="2965850"/>
            <a:ext cx="7376400" cy="39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58" name="Google Shape;658;p28"/>
          <p:cNvSpPr txBox="1">
            <a:spLocks noGrp="1"/>
          </p:cNvSpPr>
          <p:nvPr>
            <p:ph type="subTitle" idx="2"/>
          </p:nvPr>
        </p:nvSpPr>
        <p:spPr>
          <a:xfrm>
            <a:off x="883813" y="1536300"/>
            <a:ext cx="7376400" cy="1242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9" name="Google Shape;659;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60" name="Google Shape;660;p28"/>
          <p:cNvSpPr txBox="1">
            <a:spLocks noGrp="1"/>
          </p:cNvSpPr>
          <p:nvPr>
            <p:ph type="subTitle" idx="3"/>
          </p:nvPr>
        </p:nvSpPr>
        <p:spPr>
          <a:xfrm>
            <a:off x="883787" y="1138200"/>
            <a:ext cx="7376400" cy="39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61" name="Google Shape;661;p28"/>
          <p:cNvSpPr txBox="1">
            <a:spLocks noGrp="1"/>
          </p:cNvSpPr>
          <p:nvPr>
            <p:ph type="subTitle" idx="4"/>
          </p:nvPr>
        </p:nvSpPr>
        <p:spPr>
          <a:xfrm>
            <a:off x="883813" y="3363950"/>
            <a:ext cx="7376400" cy="13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i="1"/>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7159686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62"/>
        <p:cNvGrpSpPr/>
        <p:nvPr/>
      </p:nvGrpSpPr>
      <p:grpSpPr>
        <a:xfrm>
          <a:off x="0" y="0"/>
          <a:ext cx="0" cy="0"/>
          <a:chOff x="0" y="0"/>
          <a:chExt cx="0" cy="0"/>
        </a:xfrm>
      </p:grpSpPr>
      <p:sp>
        <p:nvSpPr>
          <p:cNvPr id="663" name="Google Shape;663;p29"/>
          <p:cNvSpPr/>
          <p:nvPr/>
        </p:nvSpPr>
        <p:spPr>
          <a:xfrm>
            <a:off x="-394054" y="244401"/>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9"/>
          <p:cNvSpPr/>
          <p:nvPr/>
        </p:nvSpPr>
        <p:spPr>
          <a:xfrm>
            <a:off x="-118658" y="782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9"/>
          <p:cNvSpPr/>
          <p:nvPr/>
        </p:nvSpPr>
        <p:spPr>
          <a:xfrm>
            <a:off x="5220001" y="3990343"/>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9"/>
          <p:cNvSpPr/>
          <p:nvPr/>
        </p:nvSpPr>
        <p:spPr>
          <a:xfrm>
            <a:off x="8423991" y="399034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9"/>
          <p:cNvSpPr/>
          <p:nvPr/>
        </p:nvSpPr>
        <p:spPr>
          <a:xfrm>
            <a:off x="8691310" y="1506031"/>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9"/>
          <p:cNvSpPr/>
          <p:nvPr/>
        </p:nvSpPr>
        <p:spPr>
          <a:xfrm>
            <a:off x="8691312" y="4477168"/>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9"/>
          <p:cNvSpPr/>
          <p:nvPr/>
        </p:nvSpPr>
        <p:spPr>
          <a:xfrm>
            <a:off x="309997" y="39690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9"/>
          <p:cNvSpPr/>
          <p:nvPr/>
        </p:nvSpPr>
        <p:spPr>
          <a:xfrm>
            <a:off x="432384" y="42001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9"/>
          <p:cNvSpPr/>
          <p:nvPr/>
        </p:nvSpPr>
        <p:spPr>
          <a:xfrm>
            <a:off x="1267809" y="9905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 name="Google Shape;672;p29"/>
          <p:cNvGrpSpPr/>
          <p:nvPr/>
        </p:nvGrpSpPr>
        <p:grpSpPr>
          <a:xfrm>
            <a:off x="7695447" y="481452"/>
            <a:ext cx="995845" cy="746097"/>
            <a:chOff x="4074072" y="4231627"/>
            <a:chExt cx="995845" cy="746097"/>
          </a:xfrm>
        </p:grpSpPr>
        <p:sp>
          <p:nvSpPr>
            <p:cNvPr id="673" name="Google Shape;673;p29"/>
            <p:cNvSpPr/>
            <p:nvPr/>
          </p:nvSpPr>
          <p:spPr>
            <a:xfrm>
              <a:off x="4074072" y="4914577"/>
              <a:ext cx="154121" cy="63147"/>
            </a:xfrm>
            <a:custGeom>
              <a:avLst/>
              <a:gdLst/>
              <a:ahLst/>
              <a:cxnLst/>
              <a:rect l="l" t="t" r="r" b="b"/>
              <a:pathLst>
                <a:path w="925" h="379" extrusionOk="0">
                  <a:moveTo>
                    <a:pt x="203" y="1"/>
                  </a:moveTo>
                  <a:cubicBezTo>
                    <a:pt x="120" y="1"/>
                    <a:pt x="43" y="49"/>
                    <a:pt x="1" y="121"/>
                  </a:cubicBezTo>
                  <a:cubicBezTo>
                    <a:pt x="31" y="91"/>
                    <a:pt x="71" y="77"/>
                    <a:pt x="114" y="77"/>
                  </a:cubicBezTo>
                  <a:cubicBezTo>
                    <a:pt x="149" y="77"/>
                    <a:pt x="185" y="86"/>
                    <a:pt x="218" y="103"/>
                  </a:cubicBezTo>
                  <a:cubicBezTo>
                    <a:pt x="290" y="157"/>
                    <a:pt x="345" y="229"/>
                    <a:pt x="363" y="320"/>
                  </a:cubicBezTo>
                  <a:cubicBezTo>
                    <a:pt x="363" y="338"/>
                    <a:pt x="399" y="356"/>
                    <a:pt x="417" y="374"/>
                  </a:cubicBezTo>
                  <a:cubicBezTo>
                    <a:pt x="427" y="377"/>
                    <a:pt x="436" y="379"/>
                    <a:pt x="446" y="379"/>
                  </a:cubicBezTo>
                  <a:cubicBezTo>
                    <a:pt x="490" y="379"/>
                    <a:pt x="529" y="346"/>
                    <a:pt x="544" y="302"/>
                  </a:cubicBezTo>
                  <a:cubicBezTo>
                    <a:pt x="578" y="134"/>
                    <a:pt x="720" y="28"/>
                    <a:pt x="885" y="28"/>
                  </a:cubicBezTo>
                  <a:cubicBezTo>
                    <a:pt x="898" y="28"/>
                    <a:pt x="911" y="29"/>
                    <a:pt x="924" y="30"/>
                  </a:cubicBezTo>
                  <a:cubicBezTo>
                    <a:pt x="869" y="12"/>
                    <a:pt x="813" y="3"/>
                    <a:pt x="758" y="3"/>
                  </a:cubicBezTo>
                  <a:cubicBezTo>
                    <a:pt x="644" y="3"/>
                    <a:pt x="535" y="41"/>
                    <a:pt x="452" y="116"/>
                  </a:cubicBezTo>
                  <a:lnTo>
                    <a:pt x="452" y="116"/>
                  </a:lnTo>
                  <a:cubicBezTo>
                    <a:pt x="399" y="70"/>
                    <a:pt x="339" y="34"/>
                    <a:pt x="272" y="12"/>
                  </a:cubicBezTo>
                  <a:cubicBezTo>
                    <a:pt x="249" y="4"/>
                    <a:pt x="226"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9"/>
            <p:cNvSpPr/>
            <p:nvPr/>
          </p:nvSpPr>
          <p:spPr>
            <a:xfrm>
              <a:off x="4912796" y="4560061"/>
              <a:ext cx="157120" cy="77143"/>
            </a:xfrm>
            <a:custGeom>
              <a:avLst/>
              <a:gdLst/>
              <a:ahLst/>
              <a:cxnLst/>
              <a:rect l="l" t="t" r="r" b="b"/>
              <a:pathLst>
                <a:path w="943" h="463" extrusionOk="0">
                  <a:moveTo>
                    <a:pt x="108" y="1"/>
                  </a:moveTo>
                  <a:cubicBezTo>
                    <a:pt x="73" y="1"/>
                    <a:pt x="37" y="7"/>
                    <a:pt x="1" y="19"/>
                  </a:cubicBezTo>
                  <a:cubicBezTo>
                    <a:pt x="92" y="37"/>
                    <a:pt x="146" y="110"/>
                    <a:pt x="182" y="182"/>
                  </a:cubicBezTo>
                  <a:cubicBezTo>
                    <a:pt x="218" y="254"/>
                    <a:pt x="255" y="327"/>
                    <a:pt x="291" y="399"/>
                  </a:cubicBezTo>
                  <a:cubicBezTo>
                    <a:pt x="291" y="417"/>
                    <a:pt x="291" y="417"/>
                    <a:pt x="309" y="436"/>
                  </a:cubicBezTo>
                  <a:cubicBezTo>
                    <a:pt x="327" y="454"/>
                    <a:pt x="350" y="463"/>
                    <a:pt x="372" y="463"/>
                  </a:cubicBezTo>
                  <a:cubicBezTo>
                    <a:pt x="395" y="463"/>
                    <a:pt x="418" y="454"/>
                    <a:pt x="436" y="436"/>
                  </a:cubicBezTo>
                  <a:cubicBezTo>
                    <a:pt x="580" y="309"/>
                    <a:pt x="762" y="218"/>
                    <a:pt x="943" y="200"/>
                  </a:cubicBezTo>
                  <a:cubicBezTo>
                    <a:pt x="860" y="147"/>
                    <a:pt x="764" y="120"/>
                    <a:pt x="668" y="120"/>
                  </a:cubicBezTo>
                  <a:cubicBezTo>
                    <a:pt x="575" y="120"/>
                    <a:pt x="481" y="146"/>
                    <a:pt x="397" y="200"/>
                  </a:cubicBezTo>
                  <a:lnTo>
                    <a:pt x="397" y="200"/>
                  </a:lnTo>
                  <a:cubicBezTo>
                    <a:pt x="367" y="156"/>
                    <a:pt x="332" y="115"/>
                    <a:pt x="291" y="73"/>
                  </a:cubicBezTo>
                  <a:cubicBezTo>
                    <a:pt x="242" y="25"/>
                    <a:pt x="178"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9"/>
            <p:cNvSpPr/>
            <p:nvPr/>
          </p:nvSpPr>
          <p:spPr>
            <a:xfrm>
              <a:off x="4526333" y="4231627"/>
              <a:ext cx="111800" cy="62980"/>
            </a:xfrm>
            <a:custGeom>
              <a:avLst/>
              <a:gdLst/>
              <a:ahLst/>
              <a:cxnLst/>
              <a:rect l="l" t="t" r="r" b="b"/>
              <a:pathLst>
                <a:path w="671" h="378" extrusionOk="0">
                  <a:moveTo>
                    <a:pt x="592" y="1"/>
                  </a:moveTo>
                  <a:cubicBezTo>
                    <a:pt x="480" y="1"/>
                    <a:pt x="376" y="48"/>
                    <a:pt x="310" y="133"/>
                  </a:cubicBezTo>
                  <a:lnTo>
                    <a:pt x="310" y="133"/>
                  </a:lnTo>
                  <a:cubicBezTo>
                    <a:pt x="281" y="119"/>
                    <a:pt x="250" y="107"/>
                    <a:pt x="218" y="99"/>
                  </a:cubicBezTo>
                  <a:cubicBezTo>
                    <a:pt x="192" y="86"/>
                    <a:pt x="164" y="80"/>
                    <a:pt x="136" y="80"/>
                  </a:cubicBezTo>
                  <a:cubicBezTo>
                    <a:pt x="86" y="80"/>
                    <a:pt x="36" y="100"/>
                    <a:pt x="0" y="135"/>
                  </a:cubicBezTo>
                  <a:cubicBezTo>
                    <a:pt x="55" y="153"/>
                    <a:pt x="109" y="172"/>
                    <a:pt x="145" y="226"/>
                  </a:cubicBezTo>
                  <a:lnTo>
                    <a:pt x="272" y="334"/>
                  </a:lnTo>
                  <a:cubicBezTo>
                    <a:pt x="272" y="353"/>
                    <a:pt x="272" y="353"/>
                    <a:pt x="290" y="371"/>
                  </a:cubicBezTo>
                  <a:cubicBezTo>
                    <a:pt x="304" y="375"/>
                    <a:pt x="317" y="377"/>
                    <a:pt x="330" y="377"/>
                  </a:cubicBezTo>
                  <a:cubicBezTo>
                    <a:pt x="369" y="377"/>
                    <a:pt x="403" y="357"/>
                    <a:pt x="417" y="316"/>
                  </a:cubicBezTo>
                  <a:cubicBezTo>
                    <a:pt x="471" y="190"/>
                    <a:pt x="562" y="99"/>
                    <a:pt x="670" y="9"/>
                  </a:cubicBezTo>
                  <a:cubicBezTo>
                    <a:pt x="644" y="3"/>
                    <a:pt x="61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 name="Google Shape;676;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7" name="Google Shape;677;p29"/>
          <p:cNvSpPr txBox="1">
            <a:spLocks noGrp="1"/>
          </p:cNvSpPr>
          <p:nvPr>
            <p:ph type="title" idx="2"/>
          </p:nvPr>
        </p:nvSpPr>
        <p:spPr>
          <a:xfrm>
            <a:off x="720000" y="24193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78" name="Google Shape;678;p29"/>
          <p:cNvSpPr txBox="1">
            <a:spLocks noGrp="1"/>
          </p:cNvSpPr>
          <p:nvPr>
            <p:ph type="subTitle" idx="1"/>
          </p:nvPr>
        </p:nvSpPr>
        <p:spPr>
          <a:xfrm>
            <a:off x="720000" y="27315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9" name="Google Shape;679;p29"/>
          <p:cNvSpPr txBox="1">
            <a:spLocks noGrp="1"/>
          </p:cNvSpPr>
          <p:nvPr>
            <p:ph type="title" idx="3"/>
          </p:nvPr>
        </p:nvSpPr>
        <p:spPr>
          <a:xfrm>
            <a:off x="3403800" y="31051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0" name="Google Shape;680;p29"/>
          <p:cNvSpPr txBox="1">
            <a:spLocks noGrp="1"/>
          </p:cNvSpPr>
          <p:nvPr>
            <p:ph type="subTitle" idx="4"/>
          </p:nvPr>
        </p:nvSpPr>
        <p:spPr>
          <a:xfrm>
            <a:off x="3403800" y="34173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1" name="Google Shape;681;p29"/>
          <p:cNvSpPr txBox="1">
            <a:spLocks noGrp="1"/>
          </p:cNvSpPr>
          <p:nvPr>
            <p:ph type="title" idx="5"/>
          </p:nvPr>
        </p:nvSpPr>
        <p:spPr>
          <a:xfrm>
            <a:off x="6087600" y="24193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2" name="Google Shape;682;p29"/>
          <p:cNvSpPr txBox="1">
            <a:spLocks noGrp="1"/>
          </p:cNvSpPr>
          <p:nvPr>
            <p:ph type="subTitle" idx="6"/>
          </p:nvPr>
        </p:nvSpPr>
        <p:spPr>
          <a:xfrm>
            <a:off x="6087600" y="27315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710401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83"/>
        <p:cNvGrpSpPr/>
        <p:nvPr/>
      </p:nvGrpSpPr>
      <p:grpSpPr>
        <a:xfrm>
          <a:off x="0" y="0"/>
          <a:ext cx="0" cy="0"/>
          <a:chOff x="0" y="0"/>
          <a:chExt cx="0" cy="0"/>
        </a:xfrm>
      </p:grpSpPr>
      <p:sp>
        <p:nvSpPr>
          <p:cNvPr id="684" name="Google Shape;684;p30"/>
          <p:cNvSpPr/>
          <p:nvPr/>
        </p:nvSpPr>
        <p:spPr>
          <a:xfrm flipH="1">
            <a:off x="5659949"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0"/>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 name="Google Shape;686;p30"/>
          <p:cNvGrpSpPr/>
          <p:nvPr/>
        </p:nvGrpSpPr>
        <p:grpSpPr>
          <a:xfrm>
            <a:off x="175065" y="1066703"/>
            <a:ext cx="8809837" cy="3967706"/>
            <a:chOff x="175065" y="1122903"/>
            <a:chExt cx="8809837" cy="3967706"/>
          </a:xfrm>
        </p:grpSpPr>
        <p:sp>
          <p:nvSpPr>
            <p:cNvPr id="687" name="Google Shape;687;p30"/>
            <p:cNvSpPr/>
            <p:nvPr/>
          </p:nvSpPr>
          <p:spPr>
            <a:xfrm>
              <a:off x="8532686" y="18226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0"/>
            <p:cNvSpPr/>
            <p:nvPr/>
          </p:nvSpPr>
          <p:spPr>
            <a:xfrm>
              <a:off x="8371388" y="11229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0"/>
            <p:cNvSpPr/>
            <p:nvPr/>
          </p:nvSpPr>
          <p:spPr>
            <a:xfrm>
              <a:off x="8834115" y="1297922"/>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0"/>
            <p:cNvSpPr/>
            <p:nvPr/>
          </p:nvSpPr>
          <p:spPr>
            <a:xfrm>
              <a:off x="8167905" y="13792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0"/>
            <p:cNvSpPr/>
            <p:nvPr/>
          </p:nvSpPr>
          <p:spPr>
            <a:xfrm>
              <a:off x="8305489" y="451359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0"/>
            <p:cNvSpPr/>
            <p:nvPr/>
          </p:nvSpPr>
          <p:spPr>
            <a:xfrm>
              <a:off x="8429856" y="427055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 name="Google Shape;693;p30"/>
            <p:cNvGrpSpPr/>
            <p:nvPr/>
          </p:nvGrpSpPr>
          <p:grpSpPr>
            <a:xfrm>
              <a:off x="175065" y="2822084"/>
              <a:ext cx="1091113" cy="2268526"/>
              <a:chOff x="851974" y="913738"/>
              <a:chExt cx="210607" cy="437872"/>
            </a:xfrm>
          </p:grpSpPr>
          <p:sp>
            <p:nvSpPr>
              <p:cNvPr id="694" name="Google Shape;694;p30"/>
              <p:cNvSpPr/>
              <p:nvPr/>
            </p:nvSpPr>
            <p:spPr>
              <a:xfrm>
                <a:off x="851974" y="913738"/>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0"/>
              <p:cNvSpPr/>
              <p:nvPr/>
            </p:nvSpPr>
            <p:spPr>
              <a:xfrm>
                <a:off x="856974" y="962313"/>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0"/>
              <p:cNvSpPr/>
              <p:nvPr/>
            </p:nvSpPr>
            <p:spPr>
              <a:xfrm>
                <a:off x="999631" y="133511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0"/>
              <p:cNvSpPr/>
              <p:nvPr/>
            </p:nvSpPr>
            <p:spPr>
              <a:xfrm>
                <a:off x="1040831" y="126098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 name="Google Shape;698;p30"/>
          <p:cNvGrpSpPr/>
          <p:nvPr/>
        </p:nvGrpSpPr>
        <p:grpSpPr>
          <a:xfrm flipH="1">
            <a:off x="-103928" y="11357"/>
            <a:ext cx="9489289" cy="4774777"/>
            <a:chOff x="-150589" y="11357"/>
            <a:chExt cx="9489289" cy="4774777"/>
          </a:xfrm>
        </p:grpSpPr>
        <p:sp>
          <p:nvSpPr>
            <p:cNvPr id="699" name="Google Shape;699;p30"/>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0"/>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0"/>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0"/>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0"/>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0"/>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0"/>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 name="Google Shape;708;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9" name="Google Shape;709;p30"/>
          <p:cNvSpPr txBox="1">
            <a:spLocks noGrp="1"/>
          </p:cNvSpPr>
          <p:nvPr>
            <p:ph type="title" idx="2"/>
          </p:nvPr>
        </p:nvSpPr>
        <p:spPr>
          <a:xfrm>
            <a:off x="713300" y="17563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0" name="Google Shape;710;p30"/>
          <p:cNvSpPr txBox="1">
            <a:spLocks noGrp="1"/>
          </p:cNvSpPr>
          <p:nvPr>
            <p:ph type="subTitle" idx="1"/>
          </p:nvPr>
        </p:nvSpPr>
        <p:spPr>
          <a:xfrm>
            <a:off x="1195838" y="2116975"/>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1" name="Google Shape;711;p30"/>
          <p:cNvSpPr txBox="1">
            <a:spLocks noGrp="1"/>
          </p:cNvSpPr>
          <p:nvPr>
            <p:ph type="title" idx="3"/>
          </p:nvPr>
        </p:nvSpPr>
        <p:spPr>
          <a:xfrm>
            <a:off x="4598450" y="17563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2" name="Google Shape;712;p30"/>
          <p:cNvSpPr txBox="1">
            <a:spLocks noGrp="1"/>
          </p:cNvSpPr>
          <p:nvPr>
            <p:ph type="subTitle" idx="4"/>
          </p:nvPr>
        </p:nvSpPr>
        <p:spPr>
          <a:xfrm>
            <a:off x="5080988" y="2116975"/>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3" name="Google Shape;713;p30"/>
          <p:cNvSpPr txBox="1">
            <a:spLocks noGrp="1"/>
          </p:cNvSpPr>
          <p:nvPr>
            <p:ph type="title" idx="5"/>
          </p:nvPr>
        </p:nvSpPr>
        <p:spPr>
          <a:xfrm>
            <a:off x="713300" y="33421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4" name="Google Shape;714;p30"/>
          <p:cNvSpPr txBox="1">
            <a:spLocks noGrp="1"/>
          </p:cNvSpPr>
          <p:nvPr>
            <p:ph type="subTitle" idx="6"/>
          </p:nvPr>
        </p:nvSpPr>
        <p:spPr>
          <a:xfrm>
            <a:off x="1195838" y="3700760"/>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5" name="Google Shape;715;p30"/>
          <p:cNvSpPr txBox="1">
            <a:spLocks noGrp="1"/>
          </p:cNvSpPr>
          <p:nvPr>
            <p:ph type="title" idx="7"/>
          </p:nvPr>
        </p:nvSpPr>
        <p:spPr>
          <a:xfrm>
            <a:off x="4598450" y="33421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6" name="Google Shape;716;p30"/>
          <p:cNvSpPr txBox="1">
            <a:spLocks noGrp="1"/>
          </p:cNvSpPr>
          <p:nvPr>
            <p:ph type="subTitle" idx="8"/>
          </p:nvPr>
        </p:nvSpPr>
        <p:spPr>
          <a:xfrm>
            <a:off x="5080988" y="3700760"/>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62293711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17"/>
        <p:cNvGrpSpPr/>
        <p:nvPr/>
      </p:nvGrpSpPr>
      <p:grpSpPr>
        <a:xfrm>
          <a:off x="0" y="0"/>
          <a:ext cx="0" cy="0"/>
          <a:chOff x="0" y="0"/>
          <a:chExt cx="0" cy="0"/>
        </a:xfrm>
      </p:grpSpPr>
      <p:sp>
        <p:nvSpPr>
          <p:cNvPr id="718" name="Google Shape;718;p31"/>
          <p:cNvSpPr/>
          <p:nvPr/>
        </p:nvSpPr>
        <p:spPr>
          <a:xfrm>
            <a:off x="91" y="1907087"/>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1"/>
          <p:cNvSpPr/>
          <p:nvPr/>
        </p:nvSpPr>
        <p:spPr>
          <a:xfrm>
            <a:off x="-629534" y="1137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1"/>
          <p:cNvSpPr/>
          <p:nvPr/>
        </p:nvSpPr>
        <p:spPr>
          <a:xfrm>
            <a:off x="7047438" y="42161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8581953" y="7741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8709098" y="3944206"/>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8817836" y="22637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68203" y="2100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126741" y="3944203"/>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 name="Google Shape;726;p31"/>
          <p:cNvGrpSpPr/>
          <p:nvPr/>
        </p:nvGrpSpPr>
        <p:grpSpPr>
          <a:xfrm>
            <a:off x="506450" y="4499375"/>
            <a:ext cx="413545" cy="210602"/>
            <a:chOff x="2997351" y="1193725"/>
            <a:chExt cx="413545" cy="210602"/>
          </a:xfrm>
        </p:grpSpPr>
        <p:sp>
          <p:nvSpPr>
            <p:cNvPr id="727" name="Google Shape;727;p31"/>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 name="Google Shape;729;p31"/>
          <p:cNvGrpSpPr/>
          <p:nvPr/>
        </p:nvGrpSpPr>
        <p:grpSpPr>
          <a:xfrm>
            <a:off x="8224000" y="1283087"/>
            <a:ext cx="413545" cy="210602"/>
            <a:chOff x="2997351" y="1193725"/>
            <a:chExt cx="413545" cy="210602"/>
          </a:xfrm>
        </p:grpSpPr>
        <p:sp>
          <p:nvSpPr>
            <p:cNvPr id="730" name="Google Shape;730;p31"/>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 name="Google Shape;732;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33" name="Google Shape;733;p31"/>
          <p:cNvSpPr txBox="1">
            <a:spLocks noGrp="1"/>
          </p:cNvSpPr>
          <p:nvPr>
            <p:ph type="title" idx="2"/>
          </p:nvPr>
        </p:nvSpPr>
        <p:spPr>
          <a:xfrm>
            <a:off x="720000"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4" name="Google Shape;734;p31"/>
          <p:cNvSpPr txBox="1">
            <a:spLocks noGrp="1"/>
          </p:cNvSpPr>
          <p:nvPr>
            <p:ph type="subTitle" idx="1"/>
          </p:nvPr>
        </p:nvSpPr>
        <p:spPr>
          <a:xfrm>
            <a:off x="720000"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5" name="Google Shape;735;p31"/>
          <p:cNvSpPr txBox="1">
            <a:spLocks noGrp="1"/>
          </p:cNvSpPr>
          <p:nvPr>
            <p:ph type="title" idx="3"/>
          </p:nvPr>
        </p:nvSpPr>
        <p:spPr>
          <a:xfrm>
            <a:off x="3419271"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6" name="Google Shape;736;p31"/>
          <p:cNvSpPr txBox="1">
            <a:spLocks noGrp="1"/>
          </p:cNvSpPr>
          <p:nvPr>
            <p:ph type="subTitle" idx="4"/>
          </p:nvPr>
        </p:nvSpPr>
        <p:spPr>
          <a:xfrm>
            <a:off x="3419269"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7" name="Google Shape;737;p31"/>
          <p:cNvSpPr txBox="1">
            <a:spLocks noGrp="1"/>
          </p:cNvSpPr>
          <p:nvPr>
            <p:ph type="title" idx="5"/>
          </p:nvPr>
        </p:nvSpPr>
        <p:spPr>
          <a:xfrm>
            <a:off x="720000"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8" name="Google Shape;738;p31"/>
          <p:cNvSpPr txBox="1">
            <a:spLocks noGrp="1"/>
          </p:cNvSpPr>
          <p:nvPr>
            <p:ph type="subTitle" idx="6"/>
          </p:nvPr>
        </p:nvSpPr>
        <p:spPr>
          <a:xfrm>
            <a:off x="720000"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9" name="Google Shape;739;p31"/>
          <p:cNvSpPr txBox="1">
            <a:spLocks noGrp="1"/>
          </p:cNvSpPr>
          <p:nvPr>
            <p:ph type="title" idx="7"/>
          </p:nvPr>
        </p:nvSpPr>
        <p:spPr>
          <a:xfrm>
            <a:off x="3419271"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0" name="Google Shape;740;p31"/>
          <p:cNvSpPr txBox="1">
            <a:spLocks noGrp="1"/>
          </p:cNvSpPr>
          <p:nvPr>
            <p:ph type="subTitle" idx="8"/>
          </p:nvPr>
        </p:nvSpPr>
        <p:spPr>
          <a:xfrm>
            <a:off x="3419269"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1" name="Google Shape;741;p31"/>
          <p:cNvSpPr txBox="1">
            <a:spLocks noGrp="1"/>
          </p:cNvSpPr>
          <p:nvPr>
            <p:ph type="title" idx="9"/>
          </p:nvPr>
        </p:nvSpPr>
        <p:spPr>
          <a:xfrm>
            <a:off x="6118549"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2" name="Google Shape;742;p31"/>
          <p:cNvSpPr txBox="1">
            <a:spLocks noGrp="1"/>
          </p:cNvSpPr>
          <p:nvPr>
            <p:ph type="subTitle" idx="13"/>
          </p:nvPr>
        </p:nvSpPr>
        <p:spPr>
          <a:xfrm>
            <a:off x="6118545"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3" name="Google Shape;743;p31"/>
          <p:cNvSpPr txBox="1">
            <a:spLocks noGrp="1"/>
          </p:cNvSpPr>
          <p:nvPr>
            <p:ph type="title" idx="14"/>
          </p:nvPr>
        </p:nvSpPr>
        <p:spPr>
          <a:xfrm>
            <a:off x="6118549"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4" name="Google Shape;744;p31"/>
          <p:cNvSpPr txBox="1">
            <a:spLocks noGrp="1"/>
          </p:cNvSpPr>
          <p:nvPr>
            <p:ph type="subTitle" idx="15"/>
          </p:nvPr>
        </p:nvSpPr>
        <p:spPr>
          <a:xfrm>
            <a:off x="6118545"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49056766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745"/>
        <p:cNvGrpSpPr/>
        <p:nvPr/>
      </p:nvGrpSpPr>
      <p:grpSpPr>
        <a:xfrm>
          <a:off x="0" y="0"/>
          <a:ext cx="0" cy="0"/>
          <a:chOff x="0" y="0"/>
          <a:chExt cx="0" cy="0"/>
        </a:xfrm>
      </p:grpSpPr>
      <p:sp>
        <p:nvSpPr>
          <p:cNvPr id="746" name="Google Shape;746;p32"/>
          <p:cNvSpPr/>
          <p:nvPr/>
        </p:nvSpPr>
        <p:spPr>
          <a:xfrm>
            <a:off x="252804" y="177096"/>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txBox="1">
            <a:spLocks noGrp="1"/>
          </p:cNvSpPr>
          <p:nvPr>
            <p:ph type="title" hasCustomPrompt="1"/>
          </p:nvPr>
        </p:nvSpPr>
        <p:spPr>
          <a:xfrm>
            <a:off x="713175" y="1134263"/>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49" name="Google Shape;749;p32"/>
          <p:cNvSpPr txBox="1">
            <a:spLocks noGrp="1"/>
          </p:cNvSpPr>
          <p:nvPr>
            <p:ph type="subTitle" idx="1"/>
          </p:nvPr>
        </p:nvSpPr>
        <p:spPr>
          <a:xfrm>
            <a:off x="713175" y="1840288"/>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0" name="Google Shape;750;p32"/>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6051656" y="3064600"/>
            <a:ext cx="899419" cy="810828"/>
          </a:xfrm>
          <a:custGeom>
            <a:avLst/>
            <a:gdLst/>
            <a:ahLst/>
            <a:cxnLst/>
            <a:rect l="l" t="t" r="r" b="b"/>
            <a:pathLst>
              <a:path w="9056" h="8164" extrusionOk="0">
                <a:moveTo>
                  <a:pt x="4516" y="0"/>
                </a:moveTo>
                <a:cubicBezTo>
                  <a:pt x="4167" y="0"/>
                  <a:pt x="3812" y="45"/>
                  <a:pt x="3460" y="139"/>
                </a:cubicBezTo>
                <a:cubicBezTo>
                  <a:pt x="1287" y="737"/>
                  <a:pt x="1" y="2965"/>
                  <a:pt x="580" y="5138"/>
                </a:cubicBezTo>
                <a:cubicBezTo>
                  <a:pt x="1079" y="6966"/>
                  <a:pt x="2712" y="8163"/>
                  <a:pt x="4501" y="8163"/>
                </a:cubicBezTo>
                <a:cubicBezTo>
                  <a:pt x="4856" y="8163"/>
                  <a:pt x="5218" y="8116"/>
                  <a:pt x="5579" y="8017"/>
                </a:cubicBezTo>
                <a:cubicBezTo>
                  <a:pt x="7770" y="7438"/>
                  <a:pt x="9056" y="5192"/>
                  <a:pt x="8458" y="3019"/>
                </a:cubicBezTo>
                <a:cubicBezTo>
                  <a:pt x="7972" y="1198"/>
                  <a:pt x="6318" y="0"/>
                  <a:pt x="4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 name="Google Shape;752;p32"/>
          <p:cNvGrpSpPr/>
          <p:nvPr/>
        </p:nvGrpSpPr>
        <p:grpSpPr>
          <a:xfrm>
            <a:off x="701101" y="538821"/>
            <a:ext cx="7729714" cy="4052805"/>
            <a:chOff x="729064" y="589271"/>
            <a:chExt cx="7729714" cy="4052805"/>
          </a:xfrm>
        </p:grpSpPr>
        <p:sp>
          <p:nvSpPr>
            <p:cNvPr id="753" name="Google Shape;753;p32"/>
            <p:cNvSpPr/>
            <p:nvPr/>
          </p:nvSpPr>
          <p:spPr>
            <a:xfrm>
              <a:off x="7265861" y="39839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5961563" y="29794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5758080" y="32357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729064" y="458354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853431" y="434050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32"/>
            <p:cNvGrpSpPr/>
            <p:nvPr/>
          </p:nvGrpSpPr>
          <p:grpSpPr>
            <a:xfrm>
              <a:off x="7609515" y="589271"/>
              <a:ext cx="849263" cy="621826"/>
              <a:chOff x="2286975" y="482760"/>
              <a:chExt cx="163925" cy="120025"/>
            </a:xfrm>
          </p:grpSpPr>
          <p:sp>
            <p:nvSpPr>
              <p:cNvPr id="759" name="Google Shape;759;p32"/>
              <p:cNvSpPr/>
              <p:nvPr/>
            </p:nvSpPr>
            <p:spPr>
              <a:xfrm>
                <a:off x="2286975" y="482760"/>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2291975" y="531335"/>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2387950" y="586285"/>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2429150" y="512160"/>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3" name="Google Shape;763;p32"/>
          <p:cNvSpPr/>
          <p:nvPr/>
        </p:nvSpPr>
        <p:spPr>
          <a:xfrm>
            <a:off x="1677866" y="4389770"/>
            <a:ext cx="130" cy="4792"/>
          </a:xfrm>
          <a:custGeom>
            <a:avLst/>
            <a:gdLst/>
            <a:ahLst/>
            <a:cxnLst/>
            <a:rect l="l" t="t" r="r" b="b"/>
            <a:pathLst>
              <a:path w="1" h="37" extrusionOk="0">
                <a:moveTo>
                  <a:pt x="1" y="37"/>
                </a:moveTo>
                <a:cubicBezTo>
                  <a:pt x="1" y="19"/>
                  <a:pt x="1" y="19"/>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 name="Google Shape;764;p32"/>
          <p:cNvGrpSpPr/>
          <p:nvPr/>
        </p:nvGrpSpPr>
        <p:grpSpPr>
          <a:xfrm flipH="1">
            <a:off x="-103928" y="11357"/>
            <a:ext cx="9489289" cy="4774777"/>
            <a:chOff x="-150589" y="11357"/>
            <a:chExt cx="9489289" cy="4774777"/>
          </a:xfrm>
        </p:grpSpPr>
        <p:sp>
          <p:nvSpPr>
            <p:cNvPr id="765" name="Google Shape;765;p3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32"/>
          <p:cNvSpPr/>
          <p:nvPr/>
        </p:nvSpPr>
        <p:spPr>
          <a:xfrm flipH="1">
            <a:off x="6350975" y="3005138"/>
            <a:ext cx="964800" cy="1054450"/>
          </a:xfrm>
          <a:custGeom>
            <a:avLst/>
            <a:gdLst/>
            <a:ahLst/>
            <a:cxnLst/>
            <a:rect l="l" t="t" r="r" b="b"/>
            <a:pathLst>
              <a:path w="38592" h="42178" extrusionOk="0">
                <a:moveTo>
                  <a:pt x="38574" y="17730"/>
                </a:moveTo>
                <a:cubicBezTo>
                  <a:pt x="38465" y="17676"/>
                  <a:pt x="38375" y="17621"/>
                  <a:pt x="38266" y="17567"/>
                </a:cubicBezTo>
                <a:cubicBezTo>
                  <a:pt x="38157" y="17513"/>
                  <a:pt x="38031" y="17458"/>
                  <a:pt x="37922" y="17422"/>
                </a:cubicBezTo>
                <a:cubicBezTo>
                  <a:pt x="37813" y="17386"/>
                  <a:pt x="37687" y="17368"/>
                  <a:pt x="37578" y="17368"/>
                </a:cubicBezTo>
                <a:cubicBezTo>
                  <a:pt x="37505" y="17368"/>
                  <a:pt x="37451" y="17368"/>
                  <a:pt x="37379" y="17368"/>
                </a:cubicBezTo>
                <a:cubicBezTo>
                  <a:pt x="37361" y="17368"/>
                  <a:pt x="37324" y="17368"/>
                  <a:pt x="37306" y="17368"/>
                </a:cubicBezTo>
                <a:cubicBezTo>
                  <a:pt x="37270" y="17368"/>
                  <a:pt x="37252" y="17350"/>
                  <a:pt x="37216" y="17332"/>
                </a:cubicBezTo>
                <a:cubicBezTo>
                  <a:pt x="37125" y="17295"/>
                  <a:pt x="37016" y="17259"/>
                  <a:pt x="36908" y="17241"/>
                </a:cubicBezTo>
                <a:cubicBezTo>
                  <a:pt x="36890" y="17223"/>
                  <a:pt x="36872" y="17223"/>
                  <a:pt x="36872" y="17223"/>
                </a:cubicBezTo>
                <a:cubicBezTo>
                  <a:pt x="36835" y="17223"/>
                  <a:pt x="36817" y="17223"/>
                  <a:pt x="36799" y="17223"/>
                </a:cubicBezTo>
                <a:lnTo>
                  <a:pt x="36781" y="17223"/>
                </a:lnTo>
                <a:lnTo>
                  <a:pt x="36745" y="17223"/>
                </a:lnTo>
                <a:lnTo>
                  <a:pt x="36636" y="17223"/>
                </a:lnTo>
                <a:cubicBezTo>
                  <a:pt x="36582" y="17205"/>
                  <a:pt x="36546" y="17205"/>
                  <a:pt x="36491" y="17187"/>
                </a:cubicBezTo>
                <a:cubicBezTo>
                  <a:pt x="36491" y="17187"/>
                  <a:pt x="36509" y="17187"/>
                  <a:pt x="36509" y="17169"/>
                </a:cubicBezTo>
                <a:cubicBezTo>
                  <a:pt x="36527" y="17150"/>
                  <a:pt x="36527" y="17132"/>
                  <a:pt x="36509" y="17114"/>
                </a:cubicBezTo>
                <a:cubicBezTo>
                  <a:pt x="36437" y="17060"/>
                  <a:pt x="36346" y="17042"/>
                  <a:pt x="36274" y="17042"/>
                </a:cubicBezTo>
                <a:cubicBezTo>
                  <a:pt x="36039" y="17024"/>
                  <a:pt x="35821" y="17024"/>
                  <a:pt x="35604" y="17006"/>
                </a:cubicBezTo>
                <a:lnTo>
                  <a:pt x="35260" y="16969"/>
                </a:lnTo>
                <a:lnTo>
                  <a:pt x="35187" y="16969"/>
                </a:lnTo>
                <a:lnTo>
                  <a:pt x="35278" y="16951"/>
                </a:lnTo>
                <a:cubicBezTo>
                  <a:pt x="35296" y="16933"/>
                  <a:pt x="35314" y="16915"/>
                  <a:pt x="35296" y="16897"/>
                </a:cubicBezTo>
                <a:cubicBezTo>
                  <a:pt x="35296" y="16879"/>
                  <a:pt x="35278" y="16861"/>
                  <a:pt x="35260" y="16843"/>
                </a:cubicBezTo>
                <a:cubicBezTo>
                  <a:pt x="35242" y="16843"/>
                  <a:pt x="35224" y="16824"/>
                  <a:pt x="35206" y="16824"/>
                </a:cubicBezTo>
                <a:cubicBezTo>
                  <a:pt x="35206" y="16824"/>
                  <a:pt x="35224" y="16824"/>
                  <a:pt x="35224" y="16824"/>
                </a:cubicBezTo>
                <a:cubicBezTo>
                  <a:pt x="35242" y="16788"/>
                  <a:pt x="35278" y="16788"/>
                  <a:pt x="35296" y="16770"/>
                </a:cubicBezTo>
                <a:cubicBezTo>
                  <a:pt x="35405" y="16716"/>
                  <a:pt x="35495" y="16680"/>
                  <a:pt x="35604" y="16643"/>
                </a:cubicBezTo>
                <a:lnTo>
                  <a:pt x="35640" y="16643"/>
                </a:lnTo>
                <a:cubicBezTo>
                  <a:pt x="35676" y="16625"/>
                  <a:pt x="35676" y="16571"/>
                  <a:pt x="35640" y="16571"/>
                </a:cubicBezTo>
                <a:lnTo>
                  <a:pt x="35604" y="16571"/>
                </a:lnTo>
                <a:lnTo>
                  <a:pt x="35242" y="16535"/>
                </a:lnTo>
                <a:cubicBezTo>
                  <a:pt x="35260" y="16480"/>
                  <a:pt x="35260" y="16426"/>
                  <a:pt x="35260" y="16390"/>
                </a:cubicBezTo>
                <a:cubicBezTo>
                  <a:pt x="35260" y="16372"/>
                  <a:pt x="35242" y="16354"/>
                  <a:pt x="35224" y="16354"/>
                </a:cubicBezTo>
                <a:cubicBezTo>
                  <a:pt x="35133" y="16354"/>
                  <a:pt x="35043" y="16372"/>
                  <a:pt x="34934" y="16372"/>
                </a:cubicBezTo>
                <a:cubicBezTo>
                  <a:pt x="34880" y="16372"/>
                  <a:pt x="34825" y="16372"/>
                  <a:pt x="34771" y="16390"/>
                </a:cubicBezTo>
                <a:cubicBezTo>
                  <a:pt x="34771" y="16390"/>
                  <a:pt x="34753" y="16390"/>
                  <a:pt x="34753" y="16390"/>
                </a:cubicBezTo>
                <a:cubicBezTo>
                  <a:pt x="34698" y="16390"/>
                  <a:pt x="34644" y="16390"/>
                  <a:pt x="34590" y="16390"/>
                </a:cubicBezTo>
                <a:cubicBezTo>
                  <a:pt x="34572" y="16372"/>
                  <a:pt x="34535" y="16372"/>
                  <a:pt x="34517" y="16354"/>
                </a:cubicBezTo>
                <a:lnTo>
                  <a:pt x="34481" y="16336"/>
                </a:lnTo>
                <a:lnTo>
                  <a:pt x="34481" y="16336"/>
                </a:lnTo>
                <a:lnTo>
                  <a:pt x="34517" y="16317"/>
                </a:lnTo>
                <a:cubicBezTo>
                  <a:pt x="34554" y="16299"/>
                  <a:pt x="34572" y="16281"/>
                  <a:pt x="34590" y="16245"/>
                </a:cubicBezTo>
                <a:cubicBezTo>
                  <a:pt x="34608" y="16209"/>
                  <a:pt x="34626" y="16136"/>
                  <a:pt x="34590" y="16100"/>
                </a:cubicBezTo>
                <a:lnTo>
                  <a:pt x="34626" y="16082"/>
                </a:lnTo>
                <a:cubicBezTo>
                  <a:pt x="34680" y="16064"/>
                  <a:pt x="34698" y="16028"/>
                  <a:pt x="34698" y="15973"/>
                </a:cubicBezTo>
                <a:cubicBezTo>
                  <a:pt x="34680" y="15865"/>
                  <a:pt x="34535" y="15865"/>
                  <a:pt x="34445" y="15828"/>
                </a:cubicBezTo>
                <a:cubicBezTo>
                  <a:pt x="34391" y="15810"/>
                  <a:pt x="34354" y="15774"/>
                  <a:pt x="34300" y="15738"/>
                </a:cubicBezTo>
                <a:cubicBezTo>
                  <a:pt x="34300" y="15738"/>
                  <a:pt x="34282" y="15720"/>
                  <a:pt x="34264" y="15702"/>
                </a:cubicBezTo>
                <a:cubicBezTo>
                  <a:pt x="34264" y="15684"/>
                  <a:pt x="34300" y="15647"/>
                  <a:pt x="34300" y="15629"/>
                </a:cubicBezTo>
                <a:cubicBezTo>
                  <a:pt x="34391" y="15521"/>
                  <a:pt x="34499" y="15430"/>
                  <a:pt x="34608" y="15321"/>
                </a:cubicBezTo>
                <a:cubicBezTo>
                  <a:pt x="34626" y="15285"/>
                  <a:pt x="34608" y="15249"/>
                  <a:pt x="34572" y="15231"/>
                </a:cubicBezTo>
                <a:lnTo>
                  <a:pt x="34499" y="15231"/>
                </a:lnTo>
                <a:cubicBezTo>
                  <a:pt x="34572" y="15158"/>
                  <a:pt x="34662" y="15086"/>
                  <a:pt x="34753" y="15032"/>
                </a:cubicBezTo>
                <a:cubicBezTo>
                  <a:pt x="34807" y="14977"/>
                  <a:pt x="34880" y="14941"/>
                  <a:pt x="34934" y="14905"/>
                </a:cubicBezTo>
                <a:cubicBezTo>
                  <a:pt x="35006" y="14887"/>
                  <a:pt x="35061" y="14851"/>
                  <a:pt x="35133" y="14796"/>
                </a:cubicBezTo>
                <a:cubicBezTo>
                  <a:pt x="35151" y="14796"/>
                  <a:pt x="35151" y="14760"/>
                  <a:pt x="35133" y="14760"/>
                </a:cubicBezTo>
                <a:cubicBezTo>
                  <a:pt x="35133" y="14742"/>
                  <a:pt x="35133" y="14724"/>
                  <a:pt x="35115" y="14724"/>
                </a:cubicBezTo>
                <a:cubicBezTo>
                  <a:pt x="35097" y="14706"/>
                  <a:pt x="35079" y="14706"/>
                  <a:pt x="35061" y="14724"/>
                </a:cubicBezTo>
                <a:cubicBezTo>
                  <a:pt x="35061" y="14706"/>
                  <a:pt x="35043" y="14706"/>
                  <a:pt x="35024" y="14688"/>
                </a:cubicBezTo>
                <a:lnTo>
                  <a:pt x="34861" y="14669"/>
                </a:lnTo>
                <a:cubicBezTo>
                  <a:pt x="34898" y="14633"/>
                  <a:pt x="34934" y="14615"/>
                  <a:pt x="34988" y="14597"/>
                </a:cubicBezTo>
                <a:lnTo>
                  <a:pt x="35187" y="14488"/>
                </a:lnTo>
                <a:lnTo>
                  <a:pt x="35387" y="14380"/>
                </a:lnTo>
                <a:lnTo>
                  <a:pt x="35495" y="14325"/>
                </a:lnTo>
                <a:cubicBezTo>
                  <a:pt x="35513" y="14325"/>
                  <a:pt x="35550" y="14307"/>
                  <a:pt x="35568" y="14289"/>
                </a:cubicBezTo>
                <a:cubicBezTo>
                  <a:pt x="35586" y="14289"/>
                  <a:pt x="35586" y="14271"/>
                  <a:pt x="35568" y="14253"/>
                </a:cubicBezTo>
                <a:cubicBezTo>
                  <a:pt x="35550" y="14253"/>
                  <a:pt x="35513" y="14253"/>
                  <a:pt x="35495" y="14253"/>
                </a:cubicBezTo>
                <a:lnTo>
                  <a:pt x="35423" y="14253"/>
                </a:lnTo>
                <a:cubicBezTo>
                  <a:pt x="35368" y="14253"/>
                  <a:pt x="35314" y="14253"/>
                  <a:pt x="35278" y="14253"/>
                </a:cubicBezTo>
                <a:cubicBezTo>
                  <a:pt x="35242" y="14235"/>
                  <a:pt x="35187" y="14235"/>
                  <a:pt x="35151" y="14235"/>
                </a:cubicBezTo>
                <a:cubicBezTo>
                  <a:pt x="35115" y="14235"/>
                  <a:pt x="35079" y="14253"/>
                  <a:pt x="35043" y="14271"/>
                </a:cubicBezTo>
                <a:cubicBezTo>
                  <a:pt x="34970" y="14307"/>
                  <a:pt x="34880" y="14343"/>
                  <a:pt x="34807" y="14380"/>
                </a:cubicBezTo>
                <a:lnTo>
                  <a:pt x="34698" y="14452"/>
                </a:lnTo>
                <a:lnTo>
                  <a:pt x="34698" y="14452"/>
                </a:lnTo>
                <a:cubicBezTo>
                  <a:pt x="34644" y="14470"/>
                  <a:pt x="34572" y="14506"/>
                  <a:pt x="34517" y="14525"/>
                </a:cubicBezTo>
                <a:lnTo>
                  <a:pt x="34336" y="14633"/>
                </a:lnTo>
                <a:cubicBezTo>
                  <a:pt x="34209" y="14688"/>
                  <a:pt x="34083" y="14760"/>
                  <a:pt x="33974" y="14814"/>
                </a:cubicBezTo>
                <a:cubicBezTo>
                  <a:pt x="33721" y="14941"/>
                  <a:pt x="33467" y="15050"/>
                  <a:pt x="33213" y="15158"/>
                </a:cubicBezTo>
                <a:cubicBezTo>
                  <a:pt x="32688" y="15394"/>
                  <a:pt x="32145" y="15593"/>
                  <a:pt x="31620" y="15828"/>
                </a:cubicBezTo>
                <a:cubicBezTo>
                  <a:pt x="31475" y="15883"/>
                  <a:pt x="31330" y="15955"/>
                  <a:pt x="31167" y="16028"/>
                </a:cubicBezTo>
                <a:cubicBezTo>
                  <a:pt x="31022" y="16100"/>
                  <a:pt x="30877" y="16154"/>
                  <a:pt x="30751" y="16227"/>
                </a:cubicBezTo>
                <a:lnTo>
                  <a:pt x="30732" y="16227"/>
                </a:lnTo>
                <a:cubicBezTo>
                  <a:pt x="30678" y="16245"/>
                  <a:pt x="30624" y="16263"/>
                  <a:pt x="30588" y="16281"/>
                </a:cubicBezTo>
                <a:cubicBezTo>
                  <a:pt x="30551" y="16317"/>
                  <a:pt x="30515" y="16354"/>
                  <a:pt x="30479" y="16390"/>
                </a:cubicBezTo>
                <a:cubicBezTo>
                  <a:pt x="30298" y="16553"/>
                  <a:pt x="30135" y="16716"/>
                  <a:pt x="29972" y="16879"/>
                </a:cubicBezTo>
                <a:cubicBezTo>
                  <a:pt x="29809" y="17042"/>
                  <a:pt x="29682" y="17169"/>
                  <a:pt x="29519" y="17313"/>
                </a:cubicBezTo>
                <a:cubicBezTo>
                  <a:pt x="29356" y="17440"/>
                  <a:pt x="29193" y="17567"/>
                  <a:pt x="29030" y="17694"/>
                </a:cubicBezTo>
                <a:cubicBezTo>
                  <a:pt x="28903" y="17784"/>
                  <a:pt x="28777" y="17857"/>
                  <a:pt x="28650" y="17947"/>
                </a:cubicBezTo>
                <a:lnTo>
                  <a:pt x="28650" y="17947"/>
                </a:lnTo>
                <a:lnTo>
                  <a:pt x="28541" y="18002"/>
                </a:lnTo>
                <a:cubicBezTo>
                  <a:pt x="28505" y="18020"/>
                  <a:pt x="28469" y="18038"/>
                  <a:pt x="28433" y="18038"/>
                </a:cubicBezTo>
                <a:cubicBezTo>
                  <a:pt x="28342" y="18056"/>
                  <a:pt x="28270" y="18038"/>
                  <a:pt x="28179" y="18074"/>
                </a:cubicBezTo>
                <a:cubicBezTo>
                  <a:pt x="28088" y="18092"/>
                  <a:pt x="27998" y="18110"/>
                  <a:pt x="27925" y="18128"/>
                </a:cubicBezTo>
                <a:lnTo>
                  <a:pt x="27654" y="18219"/>
                </a:lnTo>
                <a:cubicBezTo>
                  <a:pt x="27600" y="18237"/>
                  <a:pt x="27455" y="18255"/>
                  <a:pt x="27473" y="18346"/>
                </a:cubicBezTo>
                <a:cubicBezTo>
                  <a:pt x="27473" y="18346"/>
                  <a:pt x="27455" y="18364"/>
                  <a:pt x="27455" y="18382"/>
                </a:cubicBezTo>
                <a:cubicBezTo>
                  <a:pt x="27437" y="18400"/>
                  <a:pt x="27455" y="18418"/>
                  <a:pt x="27473" y="18436"/>
                </a:cubicBezTo>
                <a:cubicBezTo>
                  <a:pt x="27509" y="18454"/>
                  <a:pt x="27545" y="18472"/>
                  <a:pt x="27581" y="18491"/>
                </a:cubicBezTo>
                <a:cubicBezTo>
                  <a:pt x="27618" y="18491"/>
                  <a:pt x="27654" y="18509"/>
                  <a:pt x="27690" y="18527"/>
                </a:cubicBezTo>
                <a:lnTo>
                  <a:pt x="27744" y="18563"/>
                </a:lnTo>
                <a:lnTo>
                  <a:pt x="27672" y="18599"/>
                </a:lnTo>
                <a:lnTo>
                  <a:pt x="27563" y="18672"/>
                </a:lnTo>
                <a:lnTo>
                  <a:pt x="27346" y="18817"/>
                </a:lnTo>
                <a:cubicBezTo>
                  <a:pt x="27201" y="18907"/>
                  <a:pt x="27038" y="18980"/>
                  <a:pt x="26893" y="19070"/>
                </a:cubicBezTo>
                <a:lnTo>
                  <a:pt x="26440" y="19324"/>
                </a:lnTo>
                <a:lnTo>
                  <a:pt x="25933" y="19559"/>
                </a:lnTo>
                <a:lnTo>
                  <a:pt x="25644" y="19704"/>
                </a:lnTo>
                <a:lnTo>
                  <a:pt x="25517" y="19776"/>
                </a:lnTo>
                <a:cubicBezTo>
                  <a:pt x="25481" y="19794"/>
                  <a:pt x="25444" y="19813"/>
                  <a:pt x="25408" y="19831"/>
                </a:cubicBezTo>
                <a:cubicBezTo>
                  <a:pt x="25390" y="19813"/>
                  <a:pt x="25390" y="19813"/>
                  <a:pt x="25372" y="19794"/>
                </a:cubicBezTo>
                <a:cubicBezTo>
                  <a:pt x="25336" y="19776"/>
                  <a:pt x="25318" y="19740"/>
                  <a:pt x="25300" y="19722"/>
                </a:cubicBezTo>
                <a:cubicBezTo>
                  <a:pt x="25263" y="19650"/>
                  <a:pt x="25209" y="19577"/>
                  <a:pt x="25173" y="19523"/>
                </a:cubicBezTo>
                <a:cubicBezTo>
                  <a:pt x="25137" y="19450"/>
                  <a:pt x="25082" y="19396"/>
                  <a:pt x="25046" y="19342"/>
                </a:cubicBezTo>
                <a:cubicBezTo>
                  <a:pt x="25010" y="19305"/>
                  <a:pt x="24974" y="19305"/>
                  <a:pt x="24937" y="19287"/>
                </a:cubicBezTo>
                <a:cubicBezTo>
                  <a:pt x="24919" y="19287"/>
                  <a:pt x="24901" y="19287"/>
                  <a:pt x="24883" y="19287"/>
                </a:cubicBezTo>
                <a:lnTo>
                  <a:pt x="24883" y="19287"/>
                </a:lnTo>
                <a:cubicBezTo>
                  <a:pt x="24865" y="19233"/>
                  <a:pt x="24847" y="19179"/>
                  <a:pt x="24829" y="19124"/>
                </a:cubicBezTo>
                <a:cubicBezTo>
                  <a:pt x="24793" y="19052"/>
                  <a:pt x="24774" y="18980"/>
                  <a:pt x="24738" y="18907"/>
                </a:cubicBezTo>
                <a:cubicBezTo>
                  <a:pt x="24666" y="18780"/>
                  <a:pt x="24611" y="18635"/>
                  <a:pt x="24521" y="18509"/>
                </a:cubicBezTo>
                <a:cubicBezTo>
                  <a:pt x="24376" y="18237"/>
                  <a:pt x="24177" y="18020"/>
                  <a:pt x="23959" y="17821"/>
                </a:cubicBezTo>
                <a:cubicBezTo>
                  <a:pt x="23887" y="17784"/>
                  <a:pt x="23815" y="17730"/>
                  <a:pt x="23760" y="17694"/>
                </a:cubicBezTo>
                <a:cubicBezTo>
                  <a:pt x="23688" y="17639"/>
                  <a:pt x="23615" y="17603"/>
                  <a:pt x="23525" y="17585"/>
                </a:cubicBezTo>
                <a:cubicBezTo>
                  <a:pt x="23507" y="17585"/>
                  <a:pt x="23507" y="17585"/>
                  <a:pt x="23489" y="17603"/>
                </a:cubicBezTo>
                <a:cubicBezTo>
                  <a:pt x="23471" y="17603"/>
                  <a:pt x="23452" y="17621"/>
                  <a:pt x="23434" y="17639"/>
                </a:cubicBezTo>
                <a:cubicBezTo>
                  <a:pt x="23398" y="17694"/>
                  <a:pt x="23398" y="17784"/>
                  <a:pt x="23434" y="17839"/>
                </a:cubicBezTo>
                <a:cubicBezTo>
                  <a:pt x="23507" y="17984"/>
                  <a:pt x="23579" y="18110"/>
                  <a:pt x="23652" y="18255"/>
                </a:cubicBezTo>
                <a:cubicBezTo>
                  <a:pt x="23724" y="18382"/>
                  <a:pt x="23778" y="18509"/>
                  <a:pt x="23851" y="18654"/>
                </a:cubicBezTo>
                <a:cubicBezTo>
                  <a:pt x="23887" y="18780"/>
                  <a:pt x="23923" y="18907"/>
                  <a:pt x="23941" y="19052"/>
                </a:cubicBezTo>
                <a:cubicBezTo>
                  <a:pt x="23941" y="19106"/>
                  <a:pt x="23941" y="19161"/>
                  <a:pt x="23959" y="19215"/>
                </a:cubicBezTo>
                <a:lnTo>
                  <a:pt x="23923" y="19197"/>
                </a:lnTo>
                <a:lnTo>
                  <a:pt x="23851" y="19161"/>
                </a:lnTo>
                <a:cubicBezTo>
                  <a:pt x="23869" y="19106"/>
                  <a:pt x="23869" y="19052"/>
                  <a:pt x="23851" y="18980"/>
                </a:cubicBezTo>
                <a:cubicBezTo>
                  <a:pt x="23851" y="18943"/>
                  <a:pt x="23778" y="18943"/>
                  <a:pt x="23778" y="18998"/>
                </a:cubicBezTo>
                <a:cubicBezTo>
                  <a:pt x="23797" y="19034"/>
                  <a:pt x="23797" y="19088"/>
                  <a:pt x="23778" y="19124"/>
                </a:cubicBezTo>
                <a:lnTo>
                  <a:pt x="23760" y="19124"/>
                </a:lnTo>
                <a:lnTo>
                  <a:pt x="23597" y="19052"/>
                </a:lnTo>
                <a:lnTo>
                  <a:pt x="23543" y="19034"/>
                </a:lnTo>
                <a:cubicBezTo>
                  <a:pt x="23507" y="18998"/>
                  <a:pt x="23471" y="18943"/>
                  <a:pt x="23416" y="18907"/>
                </a:cubicBezTo>
                <a:cubicBezTo>
                  <a:pt x="23434" y="18835"/>
                  <a:pt x="23434" y="18762"/>
                  <a:pt x="23416" y="18690"/>
                </a:cubicBezTo>
                <a:cubicBezTo>
                  <a:pt x="23416" y="18654"/>
                  <a:pt x="23362" y="18654"/>
                  <a:pt x="23344" y="18690"/>
                </a:cubicBezTo>
                <a:cubicBezTo>
                  <a:pt x="23344" y="18744"/>
                  <a:pt x="23344" y="18780"/>
                  <a:pt x="23344" y="18817"/>
                </a:cubicBezTo>
                <a:cubicBezTo>
                  <a:pt x="23253" y="18744"/>
                  <a:pt x="23181" y="18690"/>
                  <a:pt x="23090" y="18635"/>
                </a:cubicBezTo>
                <a:cubicBezTo>
                  <a:pt x="22982" y="18581"/>
                  <a:pt x="22873" y="18545"/>
                  <a:pt x="22746" y="18527"/>
                </a:cubicBezTo>
                <a:cubicBezTo>
                  <a:pt x="22692" y="18527"/>
                  <a:pt x="22638" y="18545"/>
                  <a:pt x="22601" y="18599"/>
                </a:cubicBezTo>
                <a:cubicBezTo>
                  <a:pt x="22601" y="18635"/>
                  <a:pt x="22601" y="18654"/>
                  <a:pt x="22601" y="18672"/>
                </a:cubicBezTo>
                <a:lnTo>
                  <a:pt x="22547" y="18635"/>
                </a:lnTo>
                <a:lnTo>
                  <a:pt x="22402" y="18563"/>
                </a:lnTo>
                <a:cubicBezTo>
                  <a:pt x="22420" y="18472"/>
                  <a:pt x="22402" y="18382"/>
                  <a:pt x="22384" y="18291"/>
                </a:cubicBezTo>
                <a:cubicBezTo>
                  <a:pt x="22366" y="18273"/>
                  <a:pt x="22330" y="18273"/>
                  <a:pt x="22330" y="18291"/>
                </a:cubicBezTo>
                <a:cubicBezTo>
                  <a:pt x="22312" y="18364"/>
                  <a:pt x="22312" y="18436"/>
                  <a:pt x="22293" y="18509"/>
                </a:cubicBezTo>
                <a:cubicBezTo>
                  <a:pt x="22130" y="18454"/>
                  <a:pt x="21949" y="18400"/>
                  <a:pt x="21786" y="18346"/>
                </a:cubicBezTo>
                <a:lnTo>
                  <a:pt x="21714" y="18328"/>
                </a:lnTo>
                <a:lnTo>
                  <a:pt x="21714" y="18291"/>
                </a:lnTo>
                <a:cubicBezTo>
                  <a:pt x="21714" y="18255"/>
                  <a:pt x="21696" y="18201"/>
                  <a:pt x="21678" y="18165"/>
                </a:cubicBezTo>
                <a:cubicBezTo>
                  <a:pt x="21660" y="18110"/>
                  <a:pt x="21641" y="18074"/>
                  <a:pt x="21623" y="18038"/>
                </a:cubicBezTo>
                <a:cubicBezTo>
                  <a:pt x="21605" y="18020"/>
                  <a:pt x="21569" y="18020"/>
                  <a:pt x="21587" y="18056"/>
                </a:cubicBezTo>
                <a:cubicBezTo>
                  <a:pt x="21587" y="18092"/>
                  <a:pt x="21605" y="18128"/>
                  <a:pt x="21605" y="18183"/>
                </a:cubicBezTo>
                <a:cubicBezTo>
                  <a:pt x="21605" y="18219"/>
                  <a:pt x="21605" y="18255"/>
                  <a:pt x="21605" y="18291"/>
                </a:cubicBezTo>
                <a:lnTo>
                  <a:pt x="21605" y="18291"/>
                </a:lnTo>
                <a:cubicBezTo>
                  <a:pt x="21478" y="18273"/>
                  <a:pt x="21352" y="18255"/>
                  <a:pt x="21243" y="18273"/>
                </a:cubicBezTo>
                <a:cubicBezTo>
                  <a:pt x="21171" y="18273"/>
                  <a:pt x="21098" y="18291"/>
                  <a:pt x="21044" y="18309"/>
                </a:cubicBezTo>
                <a:cubicBezTo>
                  <a:pt x="21026" y="18255"/>
                  <a:pt x="21008" y="18219"/>
                  <a:pt x="20990" y="18183"/>
                </a:cubicBezTo>
                <a:cubicBezTo>
                  <a:pt x="20971" y="18128"/>
                  <a:pt x="20953" y="18092"/>
                  <a:pt x="20917" y="18038"/>
                </a:cubicBezTo>
                <a:cubicBezTo>
                  <a:pt x="20917" y="18038"/>
                  <a:pt x="20881" y="18038"/>
                  <a:pt x="20881" y="18056"/>
                </a:cubicBezTo>
                <a:cubicBezTo>
                  <a:pt x="20881" y="18146"/>
                  <a:pt x="20899" y="18237"/>
                  <a:pt x="20935" y="18328"/>
                </a:cubicBezTo>
                <a:lnTo>
                  <a:pt x="20700" y="18382"/>
                </a:lnTo>
                <a:lnTo>
                  <a:pt x="20283" y="18491"/>
                </a:lnTo>
                <a:lnTo>
                  <a:pt x="20283" y="18491"/>
                </a:lnTo>
                <a:cubicBezTo>
                  <a:pt x="20265" y="18400"/>
                  <a:pt x="20229" y="18309"/>
                  <a:pt x="20193" y="18219"/>
                </a:cubicBezTo>
                <a:cubicBezTo>
                  <a:pt x="20175" y="18183"/>
                  <a:pt x="20102" y="18219"/>
                  <a:pt x="20120" y="18255"/>
                </a:cubicBezTo>
                <a:cubicBezTo>
                  <a:pt x="20156" y="18328"/>
                  <a:pt x="20156" y="18418"/>
                  <a:pt x="20175" y="18509"/>
                </a:cubicBezTo>
                <a:lnTo>
                  <a:pt x="20175" y="18509"/>
                </a:lnTo>
                <a:lnTo>
                  <a:pt x="20156" y="18509"/>
                </a:lnTo>
                <a:cubicBezTo>
                  <a:pt x="19975" y="18563"/>
                  <a:pt x="19812" y="18599"/>
                  <a:pt x="19649" y="18654"/>
                </a:cubicBezTo>
                <a:lnTo>
                  <a:pt x="19559" y="18454"/>
                </a:lnTo>
                <a:cubicBezTo>
                  <a:pt x="19523" y="18418"/>
                  <a:pt x="19468" y="18436"/>
                  <a:pt x="19468" y="18491"/>
                </a:cubicBezTo>
                <a:lnTo>
                  <a:pt x="19541" y="18690"/>
                </a:lnTo>
                <a:cubicBezTo>
                  <a:pt x="19378" y="18762"/>
                  <a:pt x="19215" y="18835"/>
                  <a:pt x="19070" y="18943"/>
                </a:cubicBezTo>
                <a:cubicBezTo>
                  <a:pt x="19052" y="18871"/>
                  <a:pt x="19016" y="18817"/>
                  <a:pt x="18961" y="18762"/>
                </a:cubicBezTo>
                <a:cubicBezTo>
                  <a:pt x="18943" y="18726"/>
                  <a:pt x="18871" y="18762"/>
                  <a:pt x="18907" y="18798"/>
                </a:cubicBezTo>
                <a:cubicBezTo>
                  <a:pt x="18925" y="18853"/>
                  <a:pt x="18943" y="18907"/>
                  <a:pt x="18979" y="18961"/>
                </a:cubicBezTo>
                <a:lnTo>
                  <a:pt x="18997" y="18998"/>
                </a:lnTo>
                <a:cubicBezTo>
                  <a:pt x="18925" y="19034"/>
                  <a:pt x="18871" y="19088"/>
                  <a:pt x="18816" y="19124"/>
                </a:cubicBezTo>
                <a:cubicBezTo>
                  <a:pt x="18744" y="19179"/>
                  <a:pt x="18690" y="19233"/>
                  <a:pt x="18635" y="19305"/>
                </a:cubicBezTo>
                <a:cubicBezTo>
                  <a:pt x="18581" y="19251"/>
                  <a:pt x="18527" y="19197"/>
                  <a:pt x="18454" y="19179"/>
                </a:cubicBezTo>
                <a:cubicBezTo>
                  <a:pt x="18436" y="19161"/>
                  <a:pt x="18418" y="19179"/>
                  <a:pt x="18436" y="19197"/>
                </a:cubicBezTo>
                <a:cubicBezTo>
                  <a:pt x="18472" y="19251"/>
                  <a:pt x="18509" y="19305"/>
                  <a:pt x="18545" y="19378"/>
                </a:cubicBezTo>
                <a:cubicBezTo>
                  <a:pt x="18490" y="19414"/>
                  <a:pt x="18454" y="19468"/>
                  <a:pt x="18418" y="19523"/>
                </a:cubicBezTo>
                <a:cubicBezTo>
                  <a:pt x="18382" y="19559"/>
                  <a:pt x="18327" y="19613"/>
                  <a:pt x="18291" y="19668"/>
                </a:cubicBezTo>
                <a:cubicBezTo>
                  <a:pt x="18291" y="19668"/>
                  <a:pt x="18291" y="19650"/>
                  <a:pt x="18291" y="19650"/>
                </a:cubicBezTo>
                <a:cubicBezTo>
                  <a:pt x="18255" y="19559"/>
                  <a:pt x="18219" y="19505"/>
                  <a:pt x="18164" y="19432"/>
                </a:cubicBezTo>
                <a:cubicBezTo>
                  <a:pt x="18146" y="19414"/>
                  <a:pt x="18092" y="19450"/>
                  <a:pt x="18110" y="19487"/>
                </a:cubicBezTo>
                <a:cubicBezTo>
                  <a:pt x="18164" y="19541"/>
                  <a:pt x="18183" y="19631"/>
                  <a:pt x="18201" y="19704"/>
                </a:cubicBezTo>
                <a:cubicBezTo>
                  <a:pt x="18201" y="19704"/>
                  <a:pt x="18201" y="19722"/>
                  <a:pt x="18201" y="19722"/>
                </a:cubicBezTo>
                <a:cubicBezTo>
                  <a:pt x="18092" y="19631"/>
                  <a:pt x="17965" y="19541"/>
                  <a:pt x="17838" y="19450"/>
                </a:cubicBezTo>
                <a:cubicBezTo>
                  <a:pt x="17748" y="19396"/>
                  <a:pt x="17657" y="19342"/>
                  <a:pt x="17567" y="19287"/>
                </a:cubicBezTo>
                <a:cubicBezTo>
                  <a:pt x="17476" y="19233"/>
                  <a:pt x="17404" y="19179"/>
                  <a:pt x="17331" y="19106"/>
                </a:cubicBezTo>
                <a:cubicBezTo>
                  <a:pt x="17277" y="19034"/>
                  <a:pt x="17223" y="18943"/>
                  <a:pt x="17187" y="18853"/>
                </a:cubicBezTo>
                <a:cubicBezTo>
                  <a:pt x="17132" y="18780"/>
                  <a:pt x="17078" y="18708"/>
                  <a:pt x="17005" y="18635"/>
                </a:cubicBezTo>
                <a:cubicBezTo>
                  <a:pt x="16897" y="18491"/>
                  <a:pt x="16770" y="18346"/>
                  <a:pt x="16625" y="18237"/>
                </a:cubicBezTo>
                <a:cubicBezTo>
                  <a:pt x="16335" y="18002"/>
                  <a:pt x="16028" y="17766"/>
                  <a:pt x="15720" y="17567"/>
                </a:cubicBezTo>
                <a:cubicBezTo>
                  <a:pt x="15557" y="17458"/>
                  <a:pt x="15412" y="17350"/>
                  <a:pt x="15267" y="17241"/>
                </a:cubicBezTo>
                <a:lnTo>
                  <a:pt x="15140" y="17132"/>
                </a:lnTo>
                <a:lnTo>
                  <a:pt x="15140" y="17132"/>
                </a:lnTo>
                <a:cubicBezTo>
                  <a:pt x="15104" y="17096"/>
                  <a:pt x="15068" y="17042"/>
                  <a:pt x="15032" y="17006"/>
                </a:cubicBezTo>
                <a:cubicBezTo>
                  <a:pt x="14995" y="16951"/>
                  <a:pt x="14959" y="16897"/>
                  <a:pt x="14923" y="16843"/>
                </a:cubicBezTo>
                <a:cubicBezTo>
                  <a:pt x="14887" y="16788"/>
                  <a:pt x="14869" y="16734"/>
                  <a:pt x="14832" y="16680"/>
                </a:cubicBezTo>
                <a:lnTo>
                  <a:pt x="14832" y="16680"/>
                </a:lnTo>
                <a:cubicBezTo>
                  <a:pt x="14742" y="16535"/>
                  <a:pt x="14669" y="16372"/>
                  <a:pt x="14633" y="16209"/>
                </a:cubicBezTo>
                <a:cubicBezTo>
                  <a:pt x="14579" y="16010"/>
                  <a:pt x="14543" y="15810"/>
                  <a:pt x="14506" y="15593"/>
                </a:cubicBezTo>
                <a:cubicBezTo>
                  <a:pt x="14488" y="15231"/>
                  <a:pt x="14470" y="14851"/>
                  <a:pt x="14470" y="14470"/>
                </a:cubicBezTo>
                <a:cubicBezTo>
                  <a:pt x="14470" y="14289"/>
                  <a:pt x="14506" y="14108"/>
                  <a:pt x="14506" y="13927"/>
                </a:cubicBezTo>
                <a:cubicBezTo>
                  <a:pt x="14524" y="13583"/>
                  <a:pt x="14543" y="13239"/>
                  <a:pt x="14597" y="12913"/>
                </a:cubicBezTo>
                <a:cubicBezTo>
                  <a:pt x="14651" y="12569"/>
                  <a:pt x="14742" y="12225"/>
                  <a:pt x="14850" y="11899"/>
                </a:cubicBezTo>
                <a:lnTo>
                  <a:pt x="15032" y="11319"/>
                </a:lnTo>
                <a:cubicBezTo>
                  <a:pt x="15086" y="11156"/>
                  <a:pt x="15140" y="10975"/>
                  <a:pt x="15194" y="10794"/>
                </a:cubicBezTo>
                <a:lnTo>
                  <a:pt x="15213" y="10794"/>
                </a:lnTo>
                <a:cubicBezTo>
                  <a:pt x="15267" y="10776"/>
                  <a:pt x="15303" y="10758"/>
                  <a:pt x="15357" y="10740"/>
                </a:cubicBezTo>
                <a:cubicBezTo>
                  <a:pt x="15394" y="10722"/>
                  <a:pt x="15448" y="10722"/>
                  <a:pt x="15502" y="10703"/>
                </a:cubicBezTo>
                <a:cubicBezTo>
                  <a:pt x="15539" y="10703"/>
                  <a:pt x="15593" y="10722"/>
                  <a:pt x="15629" y="10740"/>
                </a:cubicBezTo>
                <a:cubicBezTo>
                  <a:pt x="15683" y="10776"/>
                  <a:pt x="15720" y="10812"/>
                  <a:pt x="15756" y="10848"/>
                </a:cubicBezTo>
                <a:lnTo>
                  <a:pt x="15901" y="10975"/>
                </a:lnTo>
                <a:cubicBezTo>
                  <a:pt x="15955" y="11029"/>
                  <a:pt x="16009" y="11048"/>
                  <a:pt x="16064" y="11048"/>
                </a:cubicBezTo>
                <a:cubicBezTo>
                  <a:pt x="16118" y="11048"/>
                  <a:pt x="16172" y="11011"/>
                  <a:pt x="16154" y="10957"/>
                </a:cubicBezTo>
                <a:lnTo>
                  <a:pt x="16154" y="10957"/>
                </a:lnTo>
                <a:cubicBezTo>
                  <a:pt x="16172" y="10903"/>
                  <a:pt x="16172" y="10866"/>
                  <a:pt x="16172" y="10812"/>
                </a:cubicBezTo>
                <a:cubicBezTo>
                  <a:pt x="16172" y="10758"/>
                  <a:pt x="16172" y="10685"/>
                  <a:pt x="16154" y="10631"/>
                </a:cubicBezTo>
                <a:cubicBezTo>
                  <a:pt x="16136" y="10504"/>
                  <a:pt x="16100" y="10396"/>
                  <a:pt x="16046" y="10269"/>
                </a:cubicBezTo>
                <a:cubicBezTo>
                  <a:pt x="15937" y="10052"/>
                  <a:pt x="15828" y="9834"/>
                  <a:pt x="15756" y="9599"/>
                </a:cubicBezTo>
                <a:cubicBezTo>
                  <a:pt x="15738" y="9544"/>
                  <a:pt x="15738" y="9472"/>
                  <a:pt x="15720" y="9418"/>
                </a:cubicBezTo>
                <a:cubicBezTo>
                  <a:pt x="15647" y="8983"/>
                  <a:pt x="15611" y="8530"/>
                  <a:pt x="15611" y="8096"/>
                </a:cubicBezTo>
                <a:cubicBezTo>
                  <a:pt x="15629" y="7625"/>
                  <a:pt x="15683" y="7154"/>
                  <a:pt x="15756" y="6683"/>
                </a:cubicBezTo>
                <a:cubicBezTo>
                  <a:pt x="15774" y="6556"/>
                  <a:pt x="15774" y="6430"/>
                  <a:pt x="15774" y="6303"/>
                </a:cubicBezTo>
                <a:cubicBezTo>
                  <a:pt x="15792" y="6249"/>
                  <a:pt x="15792" y="6194"/>
                  <a:pt x="15774" y="6140"/>
                </a:cubicBezTo>
                <a:cubicBezTo>
                  <a:pt x="15774" y="6104"/>
                  <a:pt x="15756" y="6067"/>
                  <a:pt x="15738" y="6049"/>
                </a:cubicBezTo>
                <a:cubicBezTo>
                  <a:pt x="15738" y="6013"/>
                  <a:pt x="15738" y="5977"/>
                  <a:pt x="15720" y="5941"/>
                </a:cubicBezTo>
                <a:lnTo>
                  <a:pt x="15683" y="5741"/>
                </a:lnTo>
                <a:cubicBezTo>
                  <a:pt x="15647" y="5597"/>
                  <a:pt x="15629" y="5452"/>
                  <a:pt x="15593" y="5307"/>
                </a:cubicBezTo>
                <a:cubicBezTo>
                  <a:pt x="15539" y="5035"/>
                  <a:pt x="15484" y="4745"/>
                  <a:pt x="15430" y="4474"/>
                </a:cubicBezTo>
                <a:cubicBezTo>
                  <a:pt x="15321" y="3912"/>
                  <a:pt x="15194" y="3351"/>
                  <a:pt x="15104" y="2808"/>
                </a:cubicBezTo>
                <a:cubicBezTo>
                  <a:pt x="15068" y="2645"/>
                  <a:pt x="15050" y="2482"/>
                  <a:pt x="15013" y="2337"/>
                </a:cubicBezTo>
                <a:cubicBezTo>
                  <a:pt x="14995" y="2264"/>
                  <a:pt x="14977" y="2192"/>
                  <a:pt x="14977" y="2138"/>
                </a:cubicBezTo>
                <a:cubicBezTo>
                  <a:pt x="14977" y="2101"/>
                  <a:pt x="14977" y="2083"/>
                  <a:pt x="14977" y="2047"/>
                </a:cubicBezTo>
                <a:cubicBezTo>
                  <a:pt x="14977" y="1993"/>
                  <a:pt x="14977" y="1939"/>
                  <a:pt x="14959" y="1884"/>
                </a:cubicBezTo>
                <a:cubicBezTo>
                  <a:pt x="14941" y="1776"/>
                  <a:pt x="14923" y="1667"/>
                  <a:pt x="14905" y="1558"/>
                </a:cubicBezTo>
                <a:cubicBezTo>
                  <a:pt x="14850" y="1377"/>
                  <a:pt x="14778" y="1178"/>
                  <a:pt x="14669" y="1015"/>
                </a:cubicBezTo>
                <a:cubicBezTo>
                  <a:pt x="14615" y="924"/>
                  <a:pt x="14543" y="852"/>
                  <a:pt x="14470" y="779"/>
                </a:cubicBezTo>
                <a:lnTo>
                  <a:pt x="14452" y="779"/>
                </a:lnTo>
                <a:cubicBezTo>
                  <a:pt x="14416" y="743"/>
                  <a:pt x="14361" y="798"/>
                  <a:pt x="14398" y="834"/>
                </a:cubicBezTo>
                <a:lnTo>
                  <a:pt x="14398" y="852"/>
                </a:lnTo>
                <a:cubicBezTo>
                  <a:pt x="14488" y="1015"/>
                  <a:pt x="14543" y="1214"/>
                  <a:pt x="14561" y="1413"/>
                </a:cubicBezTo>
                <a:lnTo>
                  <a:pt x="14561" y="1413"/>
                </a:lnTo>
                <a:cubicBezTo>
                  <a:pt x="14470" y="1468"/>
                  <a:pt x="14398" y="1613"/>
                  <a:pt x="14488" y="1721"/>
                </a:cubicBezTo>
                <a:cubicBezTo>
                  <a:pt x="14524" y="1757"/>
                  <a:pt x="14579" y="1776"/>
                  <a:pt x="14579" y="1830"/>
                </a:cubicBezTo>
                <a:cubicBezTo>
                  <a:pt x="14579" y="1884"/>
                  <a:pt x="14579" y="1920"/>
                  <a:pt x="14561" y="1957"/>
                </a:cubicBezTo>
                <a:lnTo>
                  <a:pt x="14524" y="1957"/>
                </a:lnTo>
                <a:cubicBezTo>
                  <a:pt x="14488" y="1975"/>
                  <a:pt x="14470" y="1993"/>
                  <a:pt x="14470" y="2011"/>
                </a:cubicBezTo>
                <a:cubicBezTo>
                  <a:pt x="14470" y="2047"/>
                  <a:pt x="14470" y="2065"/>
                  <a:pt x="14452" y="2083"/>
                </a:cubicBezTo>
                <a:cubicBezTo>
                  <a:pt x="14398" y="2065"/>
                  <a:pt x="14325" y="2065"/>
                  <a:pt x="14271" y="2083"/>
                </a:cubicBezTo>
                <a:cubicBezTo>
                  <a:pt x="14235" y="2101"/>
                  <a:pt x="14217" y="2138"/>
                  <a:pt x="14198" y="2156"/>
                </a:cubicBezTo>
                <a:cubicBezTo>
                  <a:pt x="14162" y="2156"/>
                  <a:pt x="14126" y="2156"/>
                  <a:pt x="14108" y="2156"/>
                </a:cubicBezTo>
                <a:lnTo>
                  <a:pt x="13854" y="2156"/>
                </a:lnTo>
                <a:cubicBezTo>
                  <a:pt x="13818" y="2156"/>
                  <a:pt x="13782" y="2156"/>
                  <a:pt x="13746" y="2174"/>
                </a:cubicBezTo>
                <a:cubicBezTo>
                  <a:pt x="13710" y="2210"/>
                  <a:pt x="13710" y="2246"/>
                  <a:pt x="13728" y="2283"/>
                </a:cubicBezTo>
                <a:cubicBezTo>
                  <a:pt x="13728" y="2355"/>
                  <a:pt x="13746" y="2409"/>
                  <a:pt x="13764" y="2464"/>
                </a:cubicBezTo>
                <a:cubicBezTo>
                  <a:pt x="13710" y="2464"/>
                  <a:pt x="13637" y="2482"/>
                  <a:pt x="13583" y="2518"/>
                </a:cubicBezTo>
                <a:cubicBezTo>
                  <a:pt x="13528" y="2500"/>
                  <a:pt x="13474" y="2500"/>
                  <a:pt x="13420" y="2536"/>
                </a:cubicBezTo>
                <a:cubicBezTo>
                  <a:pt x="13384" y="2482"/>
                  <a:pt x="13347" y="2446"/>
                  <a:pt x="13293" y="2391"/>
                </a:cubicBezTo>
                <a:cubicBezTo>
                  <a:pt x="13239" y="2337"/>
                  <a:pt x="13184" y="2283"/>
                  <a:pt x="13094" y="2283"/>
                </a:cubicBezTo>
                <a:cubicBezTo>
                  <a:pt x="13058" y="2283"/>
                  <a:pt x="13039" y="2301"/>
                  <a:pt x="13003" y="2283"/>
                </a:cubicBezTo>
                <a:cubicBezTo>
                  <a:pt x="12985" y="2264"/>
                  <a:pt x="12949" y="2264"/>
                  <a:pt x="12931" y="2246"/>
                </a:cubicBezTo>
                <a:cubicBezTo>
                  <a:pt x="12876" y="2210"/>
                  <a:pt x="12804" y="2192"/>
                  <a:pt x="12750" y="2210"/>
                </a:cubicBezTo>
                <a:cubicBezTo>
                  <a:pt x="12713" y="2228"/>
                  <a:pt x="12695" y="2264"/>
                  <a:pt x="12713" y="2301"/>
                </a:cubicBezTo>
                <a:lnTo>
                  <a:pt x="12713" y="2301"/>
                </a:lnTo>
                <a:lnTo>
                  <a:pt x="12659" y="2301"/>
                </a:lnTo>
                <a:cubicBezTo>
                  <a:pt x="12605" y="2264"/>
                  <a:pt x="12551" y="2246"/>
                  <a:pt x="12496" y="2228"/>
                </a:cubicBezTo>
                <a:cubicBezTo>
                  <a:pt x="12424" y="2228"/>
                  <a:pt x="12369" y="2264"/>
                  <a:pt x="12351" y="2319"/>
                </a:cubicBezTo>
                <a:lnTo>
                  <a:pt x="12351" y="2337"/>
                </a:lnTo>
                <a:cubicBezTo>
                  <a:pt x="12243" y="2319"/>
                  <a:pt x="12134" y="2283"/>
                  <a:pt x="12025" y="2283"/>
                </a:cubicBezTo>
                <a:cubicBezTo>
                  <a:pt x="11953" y="2283"/>
                  <a:pt x="11880" y="2264"/>
                  <a:pt x="11808" y="2246"/>
                </a:cubicBezTo>
                <a:cubicBezTo>
                  <a:pt x="11717" y="2246"/>
                  <a:pt x="11663" y="2246"/>
                  <a:pt x="11591" y="2246"/>
                </a:cubicBezTo>
                <a:cubicBezTo>
                  <a:pt x="11518" y="2246"/>
                  <a:pt x="11464" y="2228"/>
                  <a:pt x="11391" y="2228"/>
                </a:cubicBezTo>
                <a:cubicBezTo>
                  <a:pt x="11337" y="2210"/>
                  <a:pt x="11265" y="2192"/>
                  <a:pt x="11210" y="2192"/>
                </a:cubicBezTo>
                <a:cubicBezTo>
                  <a:pt x="11156" y="2192"/>
                  <a:pt x="11084" y="2210"/>
                  <a:pt x="11047" y="2246"/>
                </a:cubicBezTo>
                <a:cubicBezTo>
                  <a:pt x="11029" y="2246"/>
                  <a:pt x="11011" y="2264"/>
                  <a:pt x="10993" y="2264"/>
                </a:cubicBezTo>
                <a:cubicBezTo>
                  <a:pt x="10957" y="2246"/>
                  <a:pt x="10939" y="2228"/>
                  <a:pt x="10921" y="2210"/>
                </a:cubicBezTo>
                <a:cubicBezTo>
                  <a:pt x="10866" y="2192"/>
                  <a:pt x="10794" y="2192"/>
                  <a:pt x="10758" y="2210"/>
                </a:cubicBezTo>
                <a:lnTo>
                  <a:pt x="10721" y="2210"/>
                </a:lnTo>
                <a:cubicBezTo>
                  <a:pt x="10703" y="2192"/>
                  <a:pt x="10685" y="2192"/>
                  <a:pt x="10667" y="2192"/>
                </a:cubicBezTo>
                <a:cubicBezTo>
                  <a:pt x="10631" y="2210"/>
                  <a:pt x="10595" y="2192"/>
                  <a:pt x="10558" y="2192"/>
                </a:cubicBezTo>
                <a:cubicBezTo>
                  <a:pt x="10504" y="2210"/>
                  <a:pt x="10486" y="2264"/>
                  <a:pt x="10486" y="2319"/>
                </a:cubicBezTo>
                <a:cubicBezTo>
                  <a:pt x="10504" y="2373"/>
                  <a:pt x="10522" y="2427"/>
                  <a:pt x="10540" y="2500"/>
                </a:cubicBezTo>
                <a:lnTo>
                  <a:pt x="10595" y="2609"/>
                </a:lnTo>
                <a:cubicBezTo>
                  <a:pt x="10558" y="2645"/>
                  <a:pt x="10540" y="2681"/>
                  <a:pt x="10540" y="2717"/>
                </a:cubicBezTo>
                <a:cubicBezTo>
                  <a:pt x="10522" y="2753"/>
                  <a:pt x="10540" y="2790"/>
                  <a:pt x="10540" y="2826"/>
                </a:cubicBezTo>
                <a:cubicBezTo>
                  <a:pt x="10395" y="2699"/>
                  <a:pt x="10269" y="2572"/>
                  <a:pt x="10160" y="2427"/>
                </a:cubicBezTo>
                <a:cubicBezTo>
                  <a:pt x="10088" y="2319"/>
                  <a:pt x="10015" y="2246"/>
                  <a:pt x="9925" y="2156"/>
                </a:cubicBezTo>
                <a:cubicBezTo>
                  <a:pt x="9852" y="2065"/>
                  <a:pt x="9744" y="2029"/>
                  <a:pt x="9635" y="2011"/>
                </a:cubicBezTo>
                <a:cubicBezTo>
                  <a:pt x="9562" y="2011"/>
                  <a:pt x="9508" y="2029"/>
                  <a:pt x="9454" y="2083"/>
                </a:cubicBezTo>
                <a:cubicBezTo>
                  <a:pt x="9454" y="2083"/>
                  <a:pt x="9454" y="2101"/>
                  <a:pt x="9454" y="2138"/>
                </a:cubicBezTo>
                <a:lnTo>
                  <a:pt x="9037" y="1957"/>
                </a:lnTo>
                <a:lnTo>
                  <a:pt x="8766" y="1848"/>
                </a:lnTo>
                <a:cubicBezTo>
                  <a:pt x="8693" y="1830"/>
                  <a:pt x="8621" y="1794"/>
                  <a:pt x="8548" y="1776"/>
                </a:cubicBezTo>
                <a:cubicBezTo>
                  <a:pt x="8548" y="1721"/>
                  <a:pt x="8458" y="1739"/>
                  <a:pt x="8458" y="1776"/>
                </a:cubicBezTo>
                <a:cubicBezTo>
                  <a:pt x="8440" y="1794"/>
                  <a:pt x="8440" y="1812"/>
                  <a:pt x="8458" y="1812"/>
                </a:cubicBezTo>
                <a:cubicBezTo>
                  <a:pt x="8403" y="1812"/>
                  <a:pt x="8367" y="1794"/>
                  <a:pt x="8349" y="1776"/>
                </a:cubicBezTo>
                <a:lnTo>
                  <a:pt x="8295" y="1739"/>
                </a:lnTo>
                <a:cubicBezTo>
                  <a:pt x="8259" y="1721"/>
                  <a:pt x="8204" y="1739"/>
                  <a:pt x="8222" y="1794"/>
                </a:cubicBezTo>
                <a:cubicBezTo>
                  <a:pt x="8204" y="1794"/>
                  <a:pt x="8204" y="1812"/>
                  <a:pt x="8222" y="1812"/>
                </a:cubicBezTo>
                <a:cubicBezTo>
                  <a:pt x="8240" y="1902"/>
                  <a:pt x="8259" y="1993"/>
                  <a:pt x="8277" y="2083"/>
                </a:cubicBezTo>
                <a:cubicBezTo>
                  <a:pt x="8295" y="2174"/>
                  <a:pt x="8313" y="2301"/>
                  <a:pt x="8331" y="2391"/>
                </a:cubicBezTo>
                <a:cubicBezTo>
                  <a:pt x="8331" y="2446"/>
                  <a:pt x="8367" y="2500"/>
                  <a:pt x="8367" y="2554"/>
                </a:cubicBezTo>
                <a:cubicBezTo>
                  <a:pt x="8385" y="2609"/>
                  <a:pt x="8367" y="2609"/>
                  <a:pt x="8385" y="2627"/>
                </a:cubicBezTo>
                <a:cubicBezTo>
                  <a:pt x="8385" y="2645"/>
                  <a:pt x="8385" y="2645"/>
                  <a:pt x="8385" y="2663"/>
                </a:cubicBezTo>
                <a:cubicBezTo>
                  <a:pt x="8385" y="2681"/>
                  <a:pt x="8385" y="2681"/>
                  <a:pt x="8385" y="2699"/>
                </a:cubicBezTo>
                <a:cubicBezTo>
                  <a:pt x="8367" y="2699"/>
                  <a:pt x="8367" y="2681"/>
                  <a:pt x="8349" y="2681"/>
                </a:cubicBezTo>
                <a:cubicBezTo>
                  <a:pt x="8313" y="2663"/>
                  <a:pt x="8277" y="2645"/>
                  <a:pt x="8222" y="2663"/>
                </a:cubicBezTo>
                <a:cubicBezTo>
                  <a:pt x="8204" y="2663"/>
                  <a:pt x="8204" y="2681"/>
                  <a:pt x="8204" y="2699"/>
                </a:cubicBezTo>
                <a:lnTo>
                  <a:pt x="8204" y="2699"/>
                </a:lnTo>
                <a:cubicBezTo>
                  <a:pt x="7951" y="2572"/>
                  <a:pt x="7733" y="2427"/>
                  <a:pt x="7516" y="2264"/>
                </a:cubicBezTo>
                <a:cubicBezTo>
                  <a:pt x="7462" y="2228"/>
                  <a:pt x="7407" y="2192"/>
                  <a:pt x="7353" y="2138"/>
                </a:cubicBezTo>
                <a:cubicBezTo>
                  <a:pt x="7317" y="2120"/>
                  <a:pt x="7299" y="2101"/>
                  <a:pt x="7263" y="2083"/>
                </a:cubicBezTo>
                <a:cubicBezTo>
                  <a:pt x="7244" y="2065"/>
                  <a:pt x="7208" y="2065"/>
                  <a:pt x="7172" y="2047"/>
                </a:cubicBezTo>
                <a:cubicBezTo>
                  <a:pt x="7118" y="2029"/>
                  <a:pt x="7118" y="1993"/>
                  <a:pt x="7118" y="1939"/>
                </a:cubicBezTo>
                <a:cubicBezTo>
                  <a:pt x="7118" y="1884"/>
                  <a:pt x="7100" y="1848"/>
                  <a:pt x="7081" y="1794"/>
                </a:cubicBezTo>
                <a:cubicBezTo>
                  <a:pt x="7027" y="1703"/>
                  <a:pt x="6918" y="1667"/>
                  <a:pt x="6810" y="1703"/>
                </a:cubicBezTo>
                <a:cubicBezTo>
                  <a:pt x="6755" y="1594"/>
                  <a:pt x="6683" y="1504"/>
                  <a:pt x="6611" y="1431"/>
                </a:cubicBezTo>
                <a:cubicBezTo>
                  <a:pt x="6574" y="1377"/>
                  <a:pt x="6520" y="1341"/>
                  <a:pt x="6484" y="1305"/>
                </a:cubicBezTo>
                <a:cubicBezTo>
                  <a:pt x="6429" y="1250"/>
                  <a:pt x="6375" y="1214"/>
                  <a:pt x="6321" y="1178"/>
                </a:cubicBezTo>
                <a:cubicBezTo>
                  <a:pt x="6267" y="1160"/>
                  <a:pt x="6212" y="1142"/>
                  <a:pt x="6158" y="1160"/>
                </a:cubicBezTo>
                <a:cubicBezTo>
                  <a:pt x="6140" y="1178"/>
                  <a:pt x="6104" y="1196"/>
                  <a:pt x="6085" y="1214"/>
                </a:cubicBezTo>
                <a:cubicBezTo>
                  <a:pt x="6085" y="1232"/>
                  <a:pt x="6067" y="1268"/>
                  <a:pt x="6067" y="1287"/>
                </a:cubicBezTo>
                <a:cubicBezTo>
                  <a:pt x="6067" y="1305"/>
                  <a:pt x="6067" y="1305"/>
                  <a:pt x="6049" y="1287"/>
                </a:cubicBezTo>
                <a:cubicBezTo>
                  <a:pt x="6013" y="1268"/>
                  <a:pt x="5995" y="1250"/>
                  <a:pt x="5959" y="1250"/>
                </a:cubicBezTo>
                <a:cubicBezTo>
                  <a:pt x="5904" y="1232"/>
                  <a:pt x="5850" y="1232"/>
                  <a:pt x="5796" y="1250"/>
                </a:cubicBezTo>
                <a:cubicBezTo>
                  <a:pt x="5741" y="1268"/>
                  <a:pt x="5687" y="1268"/>
                  <a:pt x="5633" y="1250"/>
                </a:cubicBezTo>
                <a:cubicBezTo>
                  <a:pt x="5578" y="1214"/>
                  <a:pt x="5542" y="1196"/>
                  <a:pt x="5488" y="1214"/>
                </a:cubicBezTo>
                <a:cubicBezTo>
                  <a:pt x="5397" y="1160"/>
                  <a:pt x="5325" y="1087"/>
                  <a:pt x="5252" y="1033"/>
                </a:cubicBezTo>
                <a:cubicBezTo>
                  <a:pt x="5107" y="888"/>
                  <a:pt x="4926" y="779"/>
                  <a:pt x="4727" y="707"/>
                </a:cubicBezTo>
                <a:cubicBezTo>
                  <a:pt x="4619" y="671"/>
                  <a:pt x="4492" y="635"/>
                  <a:pt x="4383" y="598"/>
                </a:cubicBezTo>
                <a:cubicBezTo>
                  <a:pt x="4274" y="544"/>
                  <a:pt x="4184" y="454"/>
                  <a:pt x="4075" y="399"/>
                </a:cubicBezTo>
                <a:cubicBezTo>
                  <a:pt x="3876" y="272"/>
                  <a:pt x="3659" y="164"/>
                  <a:pt x="3441" y="109"/>
                </a:cubicBezTo>
                <a:cubicBezTo>
                  <a:pt x="3315" y="55"/>
                  <a:pt x="3170" y="37"/>
                  <a:pt x="3043" y="19"/>
                </a:cubicBezTo>
                <a:cubicBezTo>
                  <a:pt x="2916" y="1"/>
                  <a:pt x="2771" y="1"/>
                  <a:pt x="2645" y="19"/>
                </a:cubicBezTo>
                <a:cubicBezTo>
                  <a:pt x="2626" y="19"/>
                  <a:pt x="2626" y="55"/>
                  <a:pt x="2645" y="55"/>
                </a:cubicBezTo>
                <a:lnTo>
                  <a:pt x="2663" y="55"/>
                </a:lnTo>
                <a:cubicBezTo>
                  <a:pt x="2663" y="55"/>
                  <a:pt x="2663" y="55"/>
                  <a:pt x="2663" y="73"/>
                </a:cubicBezTo>
                <a:cubicBezTo>
                  <a:pt x="2717" y="91"/>
                  <a:pt x="2753" y="91"/>
                  <a:pt x="2808" y="109"/>
                </a:cubicBezTo>
                <a:cubicBezTo>
                  <a:pt x="2844" y="128"/>
                  <a:pt x="2898" y="164"/>
                  <a:pt x="2934" y="182"/>
                </a:cubicBezTo>
                <a:cubicBezTo>
                  <a:pt x="3007" y="236"/>
                  <a:pt x="3079" y="291"/>
                  <a:pt x="3152" y="363"/>
                </a:cubicBezTo>
                <a:cubicBezTo>
                  <a:pt x="3224" y="435"/>
                  <a:pt x="3278" y="508"/>
                  <a:pt x="3333" y="580"/>
                </a:cubicBezTo>
                <a:cubicBezTo>
                  <a:pt x="3405" y="671"/>
                  <a:pt x="3441" y="761"/>
                  <a:pt x="3496" y="834"/>
                </a:cubicBezTo>
                <a:cubicBezTo>
                  <a:pt x="3568" y="924"/>
                  <a:pt x="3641" y="997"/>
                  <a:pt x="3731" y="1051"/>
                </a:cubicBezTo>
                <a:cubicBezTo>
                  <a:pt x="3822" y="1087"/>
                  <a:pt x="3912" y="1124"/>
                  <a:pt x="4021" y="1142"/>
                </a:cubicBezTo>
                <a:cubicBezTo>
                  <a:pt x="4111" y="1178"/>
                  <a:pt x="4202" y="1214"/>
                  <a:pt x="4293" y="1268"/>
                </a:cubicBezTo>
                <a:cubicBezTo>
                  <a:pt x="4365" y="1305"/>
                  <a:pt x="4456" y="1359"/>
                  <a:pt x="4510" y="1431"/>
                </a:cubicBezTo>
                <a:cubicBezTo>
                  <a:pt x="4619" y="1522"/>
                  <a:pt x="4727" y="1631"/>
                  <a:pt x="4818" y="1739"/>
                </a:cubicBezTo>
                <a:lnTo>
                  <a:pt x="4800" y="1757"/>
                </a:lnTo>
                <a:cubicBezTo>
                  <a:pt x="4745" y="1776"/>
                  <a:pt x="4709" y="1794"/>
                  <a:pt x="4691" y="1830"/>
                </a:cubicBezTo>
                <a:cubicBezTo>
                  <a:pt x="4655" y="1848"/>
                  <a:pt x="4637" y="1884"/>
                  <a:pt x="4637" y="1939"/>
                </a:cubicBezTo>
                <a:cubicBezTo>
                  <a:pt x="4637" y="1975"/>
                  <a:pt x="4673" y="2011"/>
                  <a:pt x="4691" y="2029"/>
                </a:cubicBezTo>
                <a:cubicBezTo>
                  <a:pt x="4745" y="2083"/>
                  <a:pt x="4673" y="2156"/>
                  <a:pt x="4655" y="2210"/>
                </a:cubicBezTo>
                <a:cubicBezTo>
                  <a:pt x="4637" y="2264"/>
                  <a:pt x="4673" y="2337"/>
                  <a:pt x="4709" y="2409"/>
                </a:cubicBezTo>
                <a:cubicBezTo>
                  <a:pt x="4709" y="2427"/>
                  <a:pt x="4727" y="2446"/>
                  <a:pt x="4709" y="2464"/>
                </a:cubicBezTo>
                <a:lnTo>
                  <a:pt x="4655" y="2500"/>
                </a:lnTo>
                <a:cubicBezTo>
                  <a:pt x="4637" y="2518"/>
                  <a:pt x="4619" y="2536"/>
                  <a:pt x="4600" y="2572"/>
                </a:cubicBezTo>
                <a:cubicBezTo>
                  <a:pt x="4582" y="2590"/>
                  <a:pt x="4600" y="2627"/>
                  <a:pt x="4637" y="2645"/>
                </a:cubicBezTo>
                <a:cubicBezTo>
                  <a:pt x="4691" y="2663"/>
                  <a:pt x="4745" y="2699"/>
                  <a:pt x="4782" y="2735"/>
                </a:cubicBezTo>
                <a:cubicBezTo>
                  <a:pt x="4836" y="2772"/>
                  <a:pt x="4872" y="2808"/>
                  <a:pt x="4908" y="2862"/>
                </a:cubicBezTo>
                <a:cubicBezTo>
                  <a:pt x="4945" y="2916"/>
                  <a:pt x="4981" y="2971"/>
                  <a:pt x="4999" y="3043"/>
                </a:cubicBezTo>
                <a:cubicBezTo>
                  <a:pt x="4999" y="3079"/>
                  <a:pt x="5035" y="3079"/>
                  <a:pt x="5053" y="3079"/>
                </a:cubicBezTo>
                <a:cubicBezTo>
                  <a:pt x="5089" y="3098"/>
                  <a:pt x="5126" y="3116"/>
                  <a:pt x="5162" y="3134"/>
                </a:cubicBezTo>
                <a:cubicBezTo>
                  <a:pt x="5198" y="3152"/>
                  <a:pt x="5216" y="3206"/>
                  <a:pt x="5216" y="3260"/>
                </a:cubicBezTo>
                <a:cubicBezTo>
                  <a:pt x="5216" y="3279"/>
                  <a:pt x="5198" y="3279"/>
                  <a:pt x="5180" y="3297"/>
                </a:cubicBezTo>
                <a:cubicBezTo>
                  <a:pt x="5162" y="3315"/>
                  <a:pt x="5144" y="3297"/>
                  <a:pt x="5126" y="3315"/>
                </a:cubicBezTo>
                <a:cubicBezTo>
                  <a:pt x="5053" y="3351"/>
                  <a:pt x="5035" y="3423"/>
                  <a:pt x="5071" y="3478"/>
                </a:cubicBezTo>
                <a:cubicBezTo>
                  <a:pt x="5089" y="3514"/>
                  <a:pt x="5107" y="3532"/>
                  <a:pt x="5126" y="3550"/>
                </a:cubicBezTo>
                <a:cubicBezTo>
                  <a:pt x="5144" y="3586"/>
                  <a:pt x="5126" y="3586"/>
                  <a:pt x="5126" y="3623"/>
                </a:cubicBezTo>
                <a:cubicBezTo>
                  <a:pt x="5089" y="3659"/>
                  <a:pt x="5071" y="3713"/>
                  <a:pt x="5071" y="3768"/>
                </a:cubicBezTo>
                <a:cubicBezTo>
                  <a:pt x="5071" y="3804"/>
                  <a:pt x="5089" y="3858"/>
                  <a:pt x="5107" y="3894"/>
                </a:cubicBezTo>
                <a:cubicBezTo>
                  <a:pt x="5126" y="3949"/>
                  <a:pt x="5144" y="3985"/>
                  <a:pt x="5162" y="4021"/>
                </a:cubicBezTo>
                <a:cubicBezTo>
                  <a:pt x="5180" y="4039"/>
                  <a:pt x="5180" y="4057"/>
                  <a:pt x="5180" y="4075"/>
                </a:cubicBezTo>
                <a:cubicBezTo>
                  <a:pt x="5180" y="4094"/>
                  <a:pt x="5180" y="4094"/>
                  <a:pt x="5180" y="4112"/>
                </a:cubicBezTo>
                <a:lnTo>
                  <a:pt x="5180" y="4112"/>
                </a:lnTo>
                <a:lnTo>
                  <a:pt x="5180" y="4112"/>
                </a:lnTo>
                <a:lnTo>
                  <a:pt x="5180" y="4130"/>
                </a:lnTo>
                <a:lnTo>
                  <a:pt x="5180" y="4148"/>
                </a:lnTo>
                <a:cubicBezTo>
                  <a:pt x="5180" y="4148"/>
                  <a:pt x="5162" y="4166"/>
                  <a:pt x="5162" y="4166"/>
                </a:cubicBezTo>
                <a:cubicBezTo>
                  <a:pt x="5144" y="4202"/>
                  <a:pt x="5126" y="4238"/>
                  <a:pt x="5107" y="4275"/>
                </a:cubicBezTo>
                <a:cubicBezTo>
                  <a:pt x="5107" y="4329"/>
                  <a:pt x="5144" y="4383"/>
                  <a:pt x="5180" y="4438"/>
                </a:cubicBezTo>
                <a:cubicBezTo>
                  <a:pt x="5234" y="4456"/>
                  <a:pt x="5270" y="4492"/>
                  <a:pt x="5289" y="4528"/>
                </a:cubicBezTo>
                <a:cubicBezTo>
                  <a:pt x="5307" y="4582"/>
                  <a:pt x="5325" y="4637"/>
                  <a:pt x="5325" y="4691"/>
                </a:cubicBezTo>
                <a:cubicBezTo>
                  <a:pt x="5325" y="4764"/>
                  <a:pt x="5325" y="4836"/>
                  <a:pt x="5325" y="4908"/>
                </a:cubicBezTo>
                <a:cubicBezTo>
                  <a:pt x="5307" y="4999"/>
                  <a:pt x="5307" y="5071"/>
                  <a:pt x="5289" y="5162"/>
                </a:cubicBezTo>
                <a:cubicBezTo>
                  <a:pt x="5252" y="5234"/>
                  <a:pt x="5234" y="5307"/>
                  <a:pt x="5198" y="5397"/>
                </a:cubicBezTo>
                <a:cubicBezTo>
                  <a:pt x="5198" y="5434"/>
                  <a:pt x="5144" y="5524"/>
                  <a:pt x="5089" y="5524"/>
                </a:cubicBezTo>
                <a:cubicBezTo>
                  <a:pt x="5053" y="5506"/>
                  <a:pt x="5017" y="5542"/>
                  <a:pt x="5035" y="5597"/>
                </a:cubicBezTo>
                <a:cubicBezTo>
                  <a:pt x="5035" y="5615"/>
                  <a:pt x="5053" y="5651"/>
                  <a:pt x="5053" y="5687"/>
                </a:cubicBezTo>
                <a:cubicBezTo>
                  <a:pt x="5053" y="5705"/>
                  <a:pt x="5035" y="5705"/>
                  <a:pt x="5035" y="5723"/>
                </a:cubicBezTo>
                <a:cubicBezTo>
                  <a:pt x="5035" y="5760"/>
                  <a:pt x="4981" y="5778"/>
                  <a:pt x="4945" y="5796"/>
                </a:cubicBezTo>
                <a:cubicBezTo>
                  <a:pt x="4890" y="5814"/>
                  <a:pt x="4854" y="5868"/>
                  <a:pt x="4854" y="5904"/>
                </a:cubicBezTo>
                <a:cubicBezTo>
                  <a:pt x="4836" y="5959"/>
                  <a:pt x="4836" y="6031"/>
                  <a:pt x="4872" y="6067"/>
                </a:cubicBezTo>
                <a:cubicBezTo>
                  <a:pt x="4890" y="6086"/>
                  <a:pt x="4908" y="6104"/>
                  <a:pt x="4945" y="6122"/>
                </a:cubicBezTo>
                <a:lnTo>
                  <a:pt x="4890" y="6122"/>
                </a:lnTo>
                <a:cubicBezTo>
                  <a:pt x="4854" y="6122"/>
                  <a:pt x="4818" y="6176"/>
                  <a:pt x="4854" y="6212"/>
                </a:cubicBezTo>
                <a:lnTo>
                  <a:pt x="4890" y="6230"/>
                </a:lnTo>
                <a:lnTo>
                  <a:pt x="4890" y="6230"/>
                </a:lnTo>
                <a:lnTo>
                  <a:pt x="4981" y="6285"/>
                </a:lnTo>
                <a:cubicBezTo>
                  <a:pt x="4945" y="6303"/>
                  <a:pt x="4926" y="6303"/>
                  <a:pt x="4908" y="6321"/>
                </a:cubicBezTo>
                <a:cubicBezTo>
                  <a:pt x="4908" y="6339"/>
                  <a:pt x="4890" y="6339"/>
                  <a:pt x="4872" y="6357"/>
                </a:cubicBezTo>
                <a:cubicBezTo>
                  <a:pt x="4854" y="6357"/>
                  <a:pt x="4836" y="6357"/>
                  <a:pt x="4818" y="6357"/>
                </a:cubicBezTo>
                <a:lnTo>
                  <a:pt x="4691" y="6357"/>
                </a:lnTo>
                <a:lnTo>
                  <a:pt x="4546" y="6357"/>
                </a:lnTo>
                <a:cubicBezTo>
                  <a:pt x="4510" y="6339"/>
                  <a:pt x="4474" y="6357"/>
                  <a:pt x="4437" y="6375"/>
                </a:cubicBezTo>
                <a:cubicBezTo>
                  <a:pt x="4419" y="6393"/>
                  <a:pt x="4401" y="6412"/>
                  <a:pt x="4401" y="6448"/>
                </a:cubicBezTo>
                <a:cubicBezTo>
                  <a:pt x="4329" y="6466"/>
                  <a:pt x="4256" y="6484"/>
                  <a:pt x="4202" y="6502"/>
                </a:cubicBezTo>
                <a:cubicBezTo>
                  <a:pt x="4148" y="6502"/>
                  <a:pt x="4130" y="6556"/>
                  <a:pt x="4166" y="6593"/>
                </a:cubicBezTo>
                <a:lnTo>
                  <a:pt x="4166" y="6611"/>
                </a:lnTo>
                <a:cubicBezTo>
                  <a:pt x="4166" y="6611"/>
                  <a:pt x="4148" y="6629"/>
                  <a:pt x="4148" y="6629"/>
                </a:cubicBezTo>
                <a:cubicBezTo>
                  <a:pt x="4111" y="6647"/>
                  <a:pt x="4075" y="6647"/>
                  <a:pt x="4057" y="6665"/>
                </a:cubicBezTo>
                <a:cubicBezTo>
                  <a:pt x="4021" y="6665"/>
                  <a:pt x="4003" y="6701"/>
                  <a:pt x="4003" y="6738"/>
                </a:cubicBezTo>
                <a:cubicBezTo>
                  <a:pt x="4021" y="6756"/>
                  <a:pt x="4021" y="6774"/>
                  <a:pt x="4057" y="6792"/>
                </a:cubicBezTo>
                <a:cubicBezTo>
                  <a:pt x="4075" y="6810"/>
                  <a:pt x="4093" y="6846"/>
                  <a:pt x="4057" y="6846"/>
                </a:cubicBezTo>
                <a:cubicBezTo>
                  <a:pt x="4003" y="6864"/>
                  <a:pt x="3967" y="6864"/>
                  <a:pt x="3930" y="6864"/>
                </a:cubicBezTo>
                <a:cubicBezTo>
                  <a:pt x="3840" y="6864"/>
                  <a:pt x="3767" y="6882"/>
                  <a:pt x="3677" y="6901"/>
                </a:cubicBezTo>
                <a:lnTo>
                  <a:pt x="3659" y="6901"/>
                </a:lnTo>
                <a:cubicBezTo>
                  <a:pt x="3604" y="6901"/>
                  <a:pt x="3586" y="6973"/>
                  <a:pt x="3641" y="6991"/>
                </a:cubicBezTo>
                <a:lnTo>
                  <a:pt x="3659" y="7009"/>
                </a:lnTo>
                <a:cubicBezTo>
                  <a:pt x="3767" y="7063"/>
                  <a:pt x="3858" y="7118"/>
                  <a:pt x="3967" y="7154"/>
                </a:cubicBezTo>
                <a:lnTo>
                  <a:pt x="4130" y="7226"/>
                </a:lnTo>
                <a:cubicBezTo>
                  <a:pt x="4148" y="7245"/>
                  <a:pt x="4184" y="7263"/>
                  <a:pt x="4202" y="7281"/>
                </a:cubicBezTo>
                <a:cubicBezTo>
                  <a:pt x="4075" y="7281"/>
                  <a:pt x="3948" y="7263"/>
                  <a:pt x="3822" y="7263"/>
                </a:cubicBezTo>
                <a:cubicBezTo>
                  <a:pt x="3677" y="7245"/>
                  <a:pt x="3532" y="7208"/>
                  <a:pt x="3387" y="7190"/>
                </a:cubicBezTo>
                <a:lnTo>
                  <a:pt x="3387" y="7190"/>
                </a:lnTo>
                <a:cubicBezTo>
                  <a:pt x="3351" y="7190"/>
                  <a:pt x="3315" y="7190"/>
                  <a:pt x="3278" y="7190"/>
                </a:cubicBezTo>
                <a:cubicBezTo>
                  <a:pt x="3224" y="7190"/>
                  <a:pt x="3188" y="7208"/>
                  <a:pt x="3134" y="7208"/>
                </a:cubicBezTo>
                <a:cubicBezTo>
                  <a:pt x="3043" y="7226"/>
                  <a:pt x="2934" y="7263"/>
                  <a:pt x="2844" y="7281"/>
                </a:cubicBezTo>
                <a:cubicBezTo>
                  <a:pt x="2808" y="7299"/>
                  <a:pt x="2789" y="7353"/>
                  <a:pt x="2826" y="7389"/>
                </a:cubicBezTo>
                <a:cubicBezTo>
                  <a:pt x="2844" y="7408"/>
                  <a:pt x="2844" y="7426"/>
                  <a:pt x="2826" y="7444"/>
                </a:cubicBezTo>
                <a:cubicBezTo>
                  <a:pt x="2789" y="7462"/>
                  <a:pt x="2735" y="7480"/>
                  <a:pt x="2699" y="7480"/>
                </a:cubicBezTo>
                <a:cubicBezTo>
                  <a:pt x="2645" y="7498"/>
                  <a:pt x="2626" y="7552"/>
                  <a:pt x="2663" y="7589"/>
                </a:cubicBezTo>
                <a:lnTo>
                  <a:pt x="2663" y="7589"/>
                </a:lnTo>
                <a:lnTo>
                  <a:pt x="2663" y="7589"/>
                </a:lnTo>
                <a:cubicBezTo>
                  <a:pt x="2663" y="7607"/>
                  <a:pt x="2663" y="7607"/>
                  <a:pt x="2645" y="7625"/>
                </a:cubicBezTo>
                <a:cubicBezTo>
                  <a:pt x="2626" y="7643"/>
                  <a:pt x="2590" y="7643"/>
                  <a:pt x="2554" y="7661"/>
                </a:cubicBezTo>
                <a:cubicBezTo>
                  <a:pt x="2500" y="7679"/>
                  <a:pt x="2427" y="7715"/>
                  <a:pt x="2373" y="7752"/>
                </a:cubicBezTo>
                <a:cubicBezTo>
                  <a:pt x="2355" y="7770"/>
                  <a:pt x="2337" y="7788"/>
                  <a:pt x="2301" y="7806"/>
                </a:cubicBezTo>
                <a:cubicBezTo>
                  <a:pt x="2264" y="7824"/>
                  <a:pt x="2246" y="7824"/>
                  <a:pt x="2210" y="7806"/>
                </a:cubicBezTo>
                <a:cubicBezTo>
                  <a:pt x="2174" y="7806"/>
                  <a:pt x="2138" y="7824"/>
                  <a:pt x="2119" y="7860"/>
                </a:cubicBezTo>
                <a:cubicBezTo>
                  <a:pt x="2101" y="7860"/>
                  <a:pt x="2083" y="7878"/>
                  <a:pt x="2065" y="7897"/>
                </a:cubicBezTo>
                <a:lnTo>
                  <a:pt x="1703" y="7806"/>
                </a:lnTo>
                <a:lnTo>
                  <a:pt x="1504" y="7770"/>
                </a:lnTo>
                <a:cubicBezTo>
                  <a:pt x="1449" y="7752"/>
                  <a:pt x="1395" y="7734"/>
                  <a:pt x="1323" y="7734"/>
                </a:cubicBezTo>
                <a:cubicBezTo>
                  <a:pt x="1268" y="7734"/>
                  <a:pt x="1232" y="7770"/>
                  <a:pt x="1214" y="7806"/>
                </a:cubicBezTo>
                <a:cubicBezTo>
                  <a:pt x="1196" y="7824"/>
                  <a:pt x="1196" y="7842"/>
                  <a:pt x="1196" y="7860"/>
                </a:cubicBezTo>
                <a:lnTo>
                  <a:pt x="1105" y="7860"/>
                </a:lnTo>
                <a:lnTo>
                  <a:pt x="725" y="7878"/>
                </a:lnTo>
                <a:cubicBezTo>
                  <a:pt x="508" y="7860"/>
                  <a:pt x="290" y="7897"/>
                  <a:pt x="109" y="7969"/>
                </a:cubicBezTo>
                <a:lnTo>
                  <a:pt x="73" y="7987"/>
                </a:lnTo>
                <a:cubicBezTo>
                  <a:pt x="1" y="8023"/>
                  <a:pt x="19" y="8114"/>
                  <a:pt x="91" y="8114"/>
                </a:cubicBezTo>
                <a:lnTo>
                  <a:pt x="127" y="8114"/>
                </a:lnTo>
                <a:cubicBezTo>
                  <a:pt x="381" y="8150"/>
                  <a:pt x="634" y="8168"/>
                  <a:pt x="888" y="8186"/>
                </a:cubicBezTo>
                <a:cubicBezTo>
                  <a:pt x="942" y="8186"/>
                  <a:pt x="1015" y="8204"/>
                  <a:pt x="1069" y="8222"/>
                </a:cubicBezTo>
                <a:cubicBezTo>
                  <a:pt x="1105" y="8259"/>
                  <a:pt x="1142" y="8277"/>
                  <a:pt x="1196" y="8313"/>
                </a:cubicBezTo>
                <a:cubicBezTo>
                  <a:pt x="1232" y="8349"/>
                  <a:pt x="1286" y="8367"/>
                  <a:pt x="1359" y="8367"/>
                </a:cubicBezTo>
                <a:cubicBezTo>
                  <a:pt x="1413" y="8349"/>
                  <a:pt x="1467" y="8331"/>
                  <a:pt x="1522" y="8313"/>
                </a:cubicBezTo>
                <a:cubicBezTo>
                  <a:pt x="1630" y="8277"/>
                  <a:pt x="1757" y="8295"/>
                  <a:pt x="1866" y="8349"/>
                </a:cubicBezTo>
                <a:cubicBezTo>
                  <a:pt x="1884" y="8349"/>
                  <a:pt x="1884" y="8349"/>
                  <a:pt x="1902" y="8331"/>
                </a:cubicBezTo>
                <a:lnTo>
                  <a:pt x="1938" y="8367"/>
                </a:lnTo>
                <a:cubicBezTo>
                  <a:pt x="1975" y="8385"/>
                  <a:pt x="2011" y="8422"/>
                  <a:pt x="2065" y="8422"/>
                </a:cubicBezTo>
                <a:cubicBezTo>
                  <a:pt x="2101" y="8440"/>
                  <a:pt x="2156" y="8440"/>
                  <a:pt x="2192" y="8458"/>
                </a:cubicBezTo>
                <a:cubicBezTo>
                  <a:pt x="2246" y="8476"/>
                  <a:pt x="2246" y="8530"/>
                  <a:pt x="2264" y="8567"/>
                </a:cubicBezTo>
                <a:cubicBezTo>
                  <a:pt x="2282" y="8603"/>
                  <a:pt x="2319" y="8639"/>
                  <a:pt x="2373" y="8657"/>
                </a:cubicBezTo>
                <a:cubicBezTo>
                  <a:pt x="2409" y="8657"/>
                  <a:pt x="2464" y="8657"/>
                  <a:pt x="2500" y="8675"/>
                </a:cubicBezTo>
                <a:cubicBezTo>
                  <a:pt x="2536" y="8711"/>
                  <a:pt x="2536" y="8730"/>
                  <a:pt x="2554" y="8766"/>
                </a:cubicBezTo>
                <a:cubicBezTo>
                  <a:pt x="2572" y="8802"/>
                  <a:pt x="2590" y="8838"/>
                  <a:pt x="2626" y="8874"/>
                </a:cubicBezTo>
                <a:cubicBezTo>
                  <a:pt x="2645" y="8893"/>
                  <a:pt x="2699" y="8929"/>
                  <a:pt x="2735" y="8929"/>
                </a:cubicBezTo>
                <a:cubicBezTo>
                  <a:pt x="2808" y="8947"/>
                  <a:pt x="2880" y="8929"/>
                  <a:pt x="2952" y="8965"/>
                </a:cubicBezTo>
                <a:cubicBezTo>
                  <a:pt x="2989" y="8965"/>
                  <a:pt x="3007" y="8983"/>
                  <a:pt x="3025" y="9001"/>
                </a:cubicBezTo>
                <a:cubicBezTo>
                  <a:pt x="3025" y="9056"/>
                  <a:pt x="3061" y="9092"/>
                  <a:pt x="3097" y="9110"/>
                </a:cubicBezTo>
                <a:cubicBezTo>
                  <a:pt x="3134" y="9128"/>
                  <a:pt x="3170" y="9146"/>
                  <a:pt x="3224" y="9146"/>
                </a:cubicBezTo>
                <a:cubicBezTo>
                  <a:pt x="3260" y="9146"/>
                  <a:pt x="3297" y="9146"/>
                  <a:pt x="3333" y="9164"/>
                </a:cubicBezTo>
                <a:cubicBezTo>
                  <a:pt x="3351" y="9182"/>
                  <a:pt x="3351" y="9200"/>
                  <a:pt x="3351" y="9219"/>
                </a:cubicBezTo>
                <a:cubicBezTo>
                  <a:pt x="3351" y="9237"/>
                  <a:pt x="3351" y="9255"/>
                  <a:pt x="3369" y="9273"/>
                </a:cubicBezTo>
                <a:cubicBezTo>
                  <a:pt x="3387" y="9327"/>
                  <a:pt x="3405" y="9363"/>
                  <a:pt x="3441" y="9381"/>
                </a:cubicBezTo>
                <a:cubicBezTo>
                  <a:pt x="3460" y="9400"/>
                  <a:pt x="3496" y="9400"/>
                  <a:pt x="3514" y="9400"/>
                </a:cubicBezTo>
                <a:lnTo>
                  <a:pt x="3568" y="9400"/>
                </a:lnTo>
                <a:cubicBezTo>
                  <a:pt x="3568" y="9400"/>
                  <a:pt x="3568" y="9490"/>
                  <a:pt x="3550" y="9508"/>
                </a:cubicBezTo>
                <a:cubicBezTo>
                  <a:pt x="3532" y="9544"/>
                  <a:pt x="3550" y="9563"/>
                  <a:pt x="3586" y="9581"/>
                </a:cubicBezTo>
                <a:lnTo>
                  <a:pt x="3623" y="9581"/>
                </a:lnTo>
                <a:lnTo>
                  <a:pt x="3731" y="9581"/>
                </a:lnTo>
                <a:cubicBezTo>
                  <a:pt x="3731" y="9581"/>
                  <a:pt x="3749" y="9581"/>
                  <a:pt x="3749" y="9581"/>
                </a:cubicBezTo>
                <a:lnTo>
                  <a:pt x="3749" y="9581"/>
                </a:lnTo>
                <a:lnTo>
                  <a:pt x="3822" y="9581"/>
                </a:lnTo>
                <a:cubicBezTo>
                  <a:pt x="3858" y="9599"/>
                  <a:pt x="3894" y="9599"/>
                  <a:pt x="3930" y="9617"/>
                </a:cubicBezTo>
                <a:cubicBezTo>
                  <a:pt x="3985" y="9635"/>
                  <a:pt x="4021" y="9635"/>
                  <a:pt x="4075" y="9599"/>
                </a:cubicBezTo>
                <a:lnTo>
                  <a:pt x="4075" y="9581"/>
                </a:lnTo>
                <a:lnTo>
                  <a:pt x="4075" y="9581"/>
                </a:lnTo>
                <a:lnTo>
                  <a:pt x="4075" y="9581"/>
                </a:lnTo>
                <a:lnTo>
                  <a:pt x="4075" y="9581"/>
                </a:lnTo>
                <a:lnTo>
                  <a:pt x="4093" y="9581"/>
                </a:lnTo>
                <a:cubicBezTo>
                  <a:pt x="4111" y="9599"/>
                  <a:pt x="4111" y="9599"/>
                  <a:pt x="4111" y="9599"/>
                </a:cubicBezTo>
                <a:cubicBezTo>
                  <a:pt x="4111" y="9617"/>
                  <a:pt x="4093" y="9635"/>
                  <a:pt x="4093" y="9653"/>
                </a:cubicBezTo>
                <a:lnTo>
                  <a:pt x="4057" y="9671"/>
                </a:lnTo>
                <a:cubicBezTo>
                  <a:pt x="4003" y="9689"/>
                  <a:pt x="4021" y="9762"/>
                  <a:pt x="4075" y="9780"/>
                </a:cubicBezTo>
                <a:cubicBezTo>
                  <a:pt x="4093" y="9780"/>
                  <a:pt x="4130" y="9798"/>
                  <a:pt x="4148" y="9798"/>
                </a:cubicBezTo>
                <a:cubicBezTo>
                  <a:pt x="4166" y="9816"/>
                  <a:pt x="4184" y="9816"/>
                  <a:pt x="4202" y="9816"/>
                </a:cubicBezTo>
                <a:lnTo>
                  <a:pt x="4220" y="9816"/>
                </a:lnTo>
                <a:cubicBezTo>
                  <a:pt x="4220" y="9852"/>
                  <a:pt x="4256" y="9889"/>
                  <a:pt x="4293" y="9925"/>
                </a:cubicBezTo>
                <a:cubicBezTo>
                  <a:pt x="4311" y="9943"/>
                  <a:pt x="4347" y="9943"/>
                  <a:pt x="4365" y="9961"/>
                </a:cubicBezTo>
                <a:cubicBezTo>
                  <a:pt x="4365" y="9979"/>
                  <a:pt x="4365" y="10015"/>
                  <a:pt x="4365" y="10052"/>
                </a:cubicBezTo>
                <a:cubicBezTo>
                  <a:pt x="4329" y="10196"/>
                  <a:pt x="4419" y="10341"/>
                  <a:pt x="4564" y="10378"/>
                </a:cubicBezTo>
                <a:cubicBezTo>
                  <a:pt x="4673" y="10414"/>
                  <a:pt x="4854" y="10432"/>
                  <a:pt x="4890" y="10577"/>
                </a:cubicBezTo>
                <a:cubicBezTo>
                  <a:pt x="4890" y="10613"/>
                  <a:pt x="4908" y="10649"/>
                  <a:pt x="4926" y="10667"/>
                </a:cubicBezTo>
                <a:cubicBezTo>
                  <a:pt x="4945" y="10703"/>
                  <a:pt x="4981" y="10722"/>
                  <a:pt x="5017" y="10722"/>
                </a:cubicBezTo>
                <a:cubicBezTo>
                  <a:pt x="5035" y="10740"/>
                  <a:pt x="5071" y="10740"/>
                  <a:pt x="5089" y="10758"/>
                </a:cubicBezTo>
                <a:cubicBezTo>
                  <a:pt x="5107" y="10758"/>
                  <a:pt x="5107" y="10812"/>
                  <a:pt x="5107" y="10830"/>
                </a:cubicBezTo>
                <a:cubicBezTo>
                  <a:pt x="5126" y="10903"/>
                  <a:pt x="5198" y="10921"/>
                  <a:pt x="5252" y="10921"/>
                </a:cubicBezTo>
                <a:cubicBezTo>
                  <a:pt x="5289" y="10921"/>
                  <a:pt x="5325" y="10939"/>
                  <a:pt x="5361" y="10957"/>
                </a:cubicBezTo>
                <a:cubicBezTo>
                  <a:pt x="5379" y="10957"/>
                  <a:pt x="5397" y="11011"/>
                  <a:pt x="5361" y="11011"/>
                </a:cubicBezTo>
                <a:cubicBezTo>
                  <a:pt x="5343" y="11029"/>
                  <a:pt x="5343" y="11048"/>
                  <a:pt x="5361" y="11066"/>
                </a:cubicBezTo>
                <a:cubicBezTo>
                  <a:pt x="5361" y="11066"/>
                  <a:pt x="5361" y="11084"/>
                  <a:pt x="5379" y="11084"/>
                </a:cubicBezTo>
                <a:cubicBezTo>
                  <a:pt x="5433" y="11120"/>
                  <a:pt x="5470" y="11192"/>
                  <a:pt x="5506" y="11265"/>
                </a:cubicBezTo>
                <a:cubicBezTo>
                  <a:pt x="5524" y="11319"/>
                  <a:pt x="5542" y="11374"/>
                  <a:pt x="5596" y="11410"/>
                </a:cubicBezTo>
                <a:cubicBezTo>
                  <a:pt x="5542" y="11482"/>
                  <a:pt x="5524" y="11555"/>
                  <a:pt x="5560" y="11645"/>
                </a:cubicBezTo>
                <a:cubicBezTo>
                  <a:pt x="5578" y="11681"/>
                  <a:pt x="5615" y="11718"/>
                  <a:pt x="5669" y="11718"/>
                </a:cubicBezTo>
                <a:lnTo>
                  <a:pt x="5687" y="11718"/>
                </a:lnTo>
                <a:lnTo>
                  <a:pt x="5687" y="11718"/>
                </a:lnTo>
                <a:lnTo>
                  <a:pt x="5687" y="11808"/>
                </a:lnTo>
                <a:cubicBezTo>
                  <a:pt x="5705" y="11917"/>
                  <a:pt x="5705" y="12025"/>
                  <a:pt x="5723" y="12152"/>
                </a:cubicBezTo>
                <a:cubicBezTo>
                  <a:pt x="5741" y="12207"/>
                  <a:pt x="5741" y="12261"/>
                  <a:pt x="5759" y="12315"/>
                </a:cubicBezTo>
                <a:cubicBezTo>
                  <a:pt x="5778" y="12333"/>
                  <a:pt x="5778" y="12370"/>
                  <a:pt x="5778" y="12388"/>
                </a:cubicBezTo>
                <a:cubicBezTo>
                  <a:pt x="5778" y="12424"/>
                  <a:pt x="5759" y="12442"/>
                  <a:pt x="5759" y="12460"/>
                </a:cubicBezTo>
                <a:cubicBezTo>
                  <a:pt x="5759" y="12569"/>
                  <a:pt x="5850" y="12605"/>
                  <a:pt x="5922" y="12605"/>
                </a:cubicBezTo>
                <a:cubicBezTo>
                  <a:pt x="5922" y="12623"/>
                  <a:pt x="5922" y="12641"/>
                  <a:pt x="5922" y="12659"/>
                </a:cubicBezTo>
                <a:cubicBezTo>
                  <a:pt x="5886" y="12696"/>
                  <a:pt x="5868" y="12732"/>
                  <a:pt x="5868" y="12786"/>
                </a:cubicBezTo>
                <a:lnTo>
                  <a:pt x="5868" y="12822"/>
                </a:lnTo>
                <a:cubicBezTo>
                  <a:pt x="5886" y="12822"/>
                  <a:pt x="5886" y="12840"/>
                  <a:pt x="5886" y="12840"/>
                </a:cubicBezTo>
                <a:lnTo>
                  <a:pt x="5886" y="12840"/>
                </a:lnTo>
                <a:cubicBezTo>
                  <a:pt x="5886" y="12859"/>
                  <a:pt x="5868" y="12859"/>
                  <a:pt x="5868" y="12877"/>
                </a:cubicBezTo>
                <a:lnTo>
                  <a:pt x="5759" y="13022"/>
                </a:lnTo>
                <a:cubicBezTo>
                  <a:pt x="5723" y="13058"/>
                  <a:pt x="5759" y="13130"/>
                  <a:pt x="5814" y="13112"/>
                </a:cubicBezTo>
                <a:lnTo>
                  <a:pt x="5868" y="13112"/>
                </a:lnTo>
                <a:cubicBezTo>
                  <a:pt x="5886" y="13112"/>
                  <a:pt x="5904" y="13112"/>
                  <a:pt x="5922" y="13112"/>
                </a:cubicBezTo>
                <a:cubicBezTo>
                  <a:pt x="5959" y="13130"/>
                  <a:pt x="5977" y="13130"/>
                  <a:pt x="5977" y="13166"/>
                </a:cubicBezTo>
                <a:cubicBezTo>
                  <a:pt x="5977" y="13203"/>
                  <a:pt x="5922" y="13239"/>
                  <a:pt x="5886" y="13257"/>
                </a:cubicBezTo>
                <a:cubicBezTo>
                  <a:pt x="5850" y="13311"/>
                  <a:pt x="5832" y="13384"/>
                  <a:pt x="5850" y="13438"/>
                </a:cubicBezTo>
                <a:cubicBezTo>
                  <a:pt x="5814" y="13474"/>
                  <a:pt x="5759" y="13510"/>
                  <a:pt x="5705" y="13547"/>
                </a:cubicBezTo>
                <a:cubicBezTo>
                  <a:pt x="5651" y="13601"/>
                  <a:pt x="5615" y="13655"/>
                  <a:pt x="5596" y="13728"/>
                </a:cubicBezTo>
                <a:cubicBezTo>
                  <a:pt x="5578" y="13800"/>
                  <a:pt x="5596" y="13873"/>
                  <a:pt x="5651" y="13927"/>
                </a:cubicBezTo>
                <a:cubicBezTo>
                  <a:pt x="5651" y="13927"/>
                  <a:pt x="5669" y="13945"/>
                  <a:pt x="5651" y="13963"/>
                </a:cubicBezTo>
                <a:cubicBezTo>
                  <a:pt x="5651" y="13981"/>
                  <a:pt x="5633" y="13999"/>
                  <a:pt x="5615" y="14018"/>
                </a:cubicBezTo>
                <a:lnTo>
                  <a:pt x="5524" y="14126"/>
                </a:lnTo>
                <a:cubicBezTo>
                  <a:pt x="5506" y="14144"/>
                  <a:pt x="5524" y="14181"/>
                  <a:pt x="5542" y="14199"/>
                </a:cubicBezTo>
                <a:lnTo>
                  <a:pt x="5596" y="14217"/>
                </a:lnTo>
                <a:lnTo>
                  <a:pt x="5470" y="14307"/>
                </a:lnTo>
                <a:cubicBezTo>
                  <a:pt x="5397" y="14343"/>
                  <a:pt x="5343" y="14398"/>
                  <a:pt x="5289" y="14452"/>
                </a:cubicBezTo>
                <a:cubicBezTo>
                  <a:pt x="5289" y="14452"/>
                  <a:pt x="5289" y="14470"/>
                  <a:pt x="5289" y="14470"/>
                </a:cubicBezTo>
                <a:cubicBezTo>
                  <a:pt x="5270" y="14488"/>
                  <a:pt x="5252" y="14506"/>
                  <a:pt x="5252" y="14525"/>
                </a:cubicBezTo>
                <a:cubicBezTo>
                  <a:pt x="5234" y="14561"/>
                  <a:pt x="5216" y="14597"/>
                  <a:pt x="5198" y="14615"/>
                </a:cubicBezTo>
                <a:cubicBezTo>
                  <a:pt x="5162" y="14651"/>
                  <a:pt x="5144" y="14688"/>
                  <a:pt x="5144" y="14742"/>
                </a:cubicBezTo>
                <a:cubicBezTo>
                  <a:pt x="5126" y="14760"/>
                  <a:pt x="5126" y="14778"/>
                  <a:pt x="5144" y="14814"/>
                </a:cubicBezTo>
                <a:cubicBezTo>
                  <a:pt x="5144" y="14832"/>
                  <a:pt x="5144" y="14832"/>
                  <a:pt x="5144" y="14869"/>
                </a:cubicBezTo>
                <a:cubicBezTo>
                  <a:pt x="5089" y="14905"/>
                  <a:pt x="5053" y="14941"/>
                  <a:pt x="4999" y="14977"/>
                </a:cubicBezTo>
                <a:cubicBezTo>
                  <a:pt x="4963" y="15014"/>
                  <a:pt x="4981" y="15068"/>
                  <a:pt x="5035" y="15068"/>
                </a:cubicBezTo>
                <a:lnTo>
                  <a:pt x="5053" y="15068"/>
                </a:lnTo>
                <a:lnTo>
                  <a:pt x="5144" y="15068"/>
                </a:lnTo>
                <a:lnTo>
                  <a:pt x="5162" y="15068"/>
                </a:lnTo>
                <a:cubicBezTo>
                  <a:pt x="5162" y="15086"/>
                  <a:pt x="5198" y="15104"/>
                  <a:pt x="5198" y="15068"/>
                </a:cubicBezTo>
                <a:cubicBezTo>
                  <a:pt x="5198" y="15050"/>
                  <a:pt x="5234" y="15050"/>
                  <a:pt x="5234" y="15068"/>
                </a:cubicBezTo>
                <a:lnTo>
                  <a:pt x="5234" y="15122"/>
                </a:lnTo>
                <a:cubicBezTo>
                  <a:pt x="5234" y="15122"/>
                  <a:pt x="5162" y="15177"/>
                  <a:pt x="5126" y="15195"/>
                </a:cubicBezTo>
                <a:lnTo>
                  <a:pt x="5017" y="15249"/>
                </a:lnTo>
                <a:lnTo>
                  <a:pt x="4945" y="15285"/>
                </a:lnTo>
                <a:cubicBezTo>
                  <a:pt x="4945" y="15303"/>
                  <a:pt x="4926" y="15321"/>
                  <a:pt x="4908" y="15321"/>
                </a:cubicBezTo>
                <a:cubicBezTo>
                  <a:pt x="4872" y="15376"/>
                  <a:pt x="4908" y="15430"/>
                  <a:pt x="4963" y="15466"/>
                </a:cubicBezTo>
                <a:cubicBezTo>
                  <a:pt x="4908" y="15521"/>
                  <a:pt x="4854" y="15557"/>
                  <a:pt x="4818" y="15611"/>
                </a:cubicBezTo>
                <a:cubicBezTo>
                  <a:pt x="4800" y="15647"/>
                  <a:pt x="4782" y="15665"/>
                  <a:pt x="4782" y="15702"/>
                </a:cubicBezTo>
                <a:cubicBezTo>
                  <a:pt x="4782" y="15720"/>
                  <a:pt x="4763" y="15738"/>
                  <a:pt x="4763" y="15756"/>
                </a:cubicBezTo>
                <a:cubicBezTo>
                  <a:pt x="4727" y="15774"/>
                  <a:pt x="4709" y="15810"/>
                  <a:pt x="4691" y="15847"/>
                </a:cubicBezTo>
                <a:cubicBezTo>
                  <a:pt x="4619" y="15901"/>
                  <a:pt x="4564" y="15937"/>
                  <a:pt x="4510" y="15991"/>
                </a:cubicBezTo>
                <a:cubicBezTo>
                  <a:pt x="4437" y="16046"/>
                  <a:pt x="4401" y="16118"/>
                  <a:pt x="4365" y="16191"/>
                </a:cubicBezTo>
                <a:cubicBezTo>
                  <a:pt x="4329" y="16209"/>
                  <a:pt x="4274" y="16209"/>
                  <a:pt x="4220" y="16227"/>
                </a:cubicBezTo>
                <a:cubicBezTo>
                  <a:pt x="4166" y="16227"/>
                  <a:pt x="4111" y="16227"/>
                  <a:pt x="4057" y="16245"/>
                </a:cubicBezTo>
                <a:cubicBezTo>
                  <a:pt x="4021" y="16281"/>
                  <a:pt x="3967" y="16299"/>
                  <a:pt x="3930" y="16336"/>
                </a:cubicBezTo>
                <a:lnTo>
                  <a:pt x="3804" y="16444"/>
                </a:lnTo>
                <a:cubicBezTo>
                  <a:pt x="3731" y="16517"/>
                  <a:pt x="3659" y="16607"/>
                  <a:pt x="3586" y="16680"/>
                </a:cubicBezTo>
                <a:cubicBezTo>
                  <a:pt x="3514" y="16752"/>
                  <a:pt x="3441" y="16843"/>
                  <a:pt x="3369" y="16933"/>
                </a:cubicBezTo>
                <a:lnTo>
                  <a:pt x="3351" y="16969"/>
                </a:lnTo>
                <a:cubicBezTo>
                  <a:pt x="3333" y="16987"/>
                  <a:pt x="3333" y="17006"/>
                  <a:pt x="3351" y="17042"/>
                </a:cubicBezTo>
                <a:cubicBezTo>
                  <a:pt x="3369" y="17060"/>
                  <a:pt x="3405" y="17060"/>
                  <a:pt x="3423" y="17060"/>
                </a:cubicBezTo>
                <a:lnTo>
                  <a:pt x="3460" y="17042"/>
                </a:lnTo>
                <a:cubicBezTo>
                  <a:pt x="3641" y="16933"/>
                  <a:pt x="3840" y="16861"/>
                  <a:pt x="4021" y="16770"/>
                </a:cubicBezTo>
                <a:lnTo>
                  <a:pt x="4166" y="16698"/>
                </a:lnTo>
                <a:lnTo>
                  <a:pt x="4256" y="16662"/>
                </a:lnTo>
                <a:cubicBezTo>
                  <a:pt x="4274" y="16662"/>
                  <a:pt x="4311" y="16643"/>
                  <a:pt x="4329" y="16643"/>
                </a:cubicBezTo>
                <a:cubicBezTo>
                  <a:pt x="4383" y="16625"/>
                  <a:pt x="4437" y="16589"/>
                  <a:pt x="4492" y="16571"/>
                </a:cubicBezTo>
                <a:lnTo>
                  <a:pt x="4619" y="16499"/>
                </a:lnTo>
                <a:lnTo>
                  <a:pt x="4854" y="16408"/>
                </a:lnTo>
                <a:lnTo>
                  <a:pt x="4854" y="16408"/>
                </a:lnTo>
                <a:cubicBezTo>
                  <a:pt x="4854" y="16444"/>
                  <a:pt x="4890" y="16480"/>
                  <a:pt x="4926" y="16462"/>
                </a:cubicBezTo>
                <a:cubicBezTo>
                  <a:pt x="5035" y="16408"/>
                  <a:pt x="5144" y="16354"/>
                  <a:pt x="5252" y="16317"/>
                </a:cubicBezTo>
                <a:lnTo>
                  <a:pt x="5234" y="16336"/>
                </a:lnTo>
                <a:cubicBezTo>
                  <a:pt x="5198" y="16354"/>
                  <a:pt x="5198" y="16390"/>
                  <a:pt x="5234" y="16426"/>
                </a:cubicBezTo>
                <a:cubicBezTo>
                  <a:pt x="5270" y="16426"/>
                  <a:pt x="5307" y="16444"/>
                  <a:pt x="5361" y="16444"/>
                </a:cubicBezTo>
                <a:lnTo>
                  <a:pt x="5415" y="16462"/>
                </a:lnTo>
                <a:lnTo>
                  <a:pt x="5415" y="16499"/>
                </a:lnTo>
                <a:cubicBezTo>
                  <a:pt x="5415" y="16535"/>
                  <a:pt x="5433" y="16553"/>
                  <a:pt x="5470" y="16553"/>
                </a:cubicBezTo>
                <a:cubicBezTo>
                  <a:pt x="5524" y="16553"/>
                  <a:pt x="5596" y="16553"/>
                  <a:pt x="5651" y="16535"/>
                </a:cubicBezTo>
                <a:lnTo>
                  <a:pt x="5741" y="16535"/>
                </a:lnTo>
                <a:lnTo>
                  <a:pt x="5759" y="16535"/>
                </a:lnTo>
                <a:cubicBezTo>
                  <a:pt x="5796" y="16535"/>
                  <a:pt x="5832" y="16535"/>
                  <a:pt x="5868" y="16517"/>
                </a:cubicBezTo>
                <a:lnTo>
                  <a:pt x="5977" y="16499"/>
                </a:lnTo>
                <a:lnTo>
                  <a:pt x="6194" y="16426"/>
                </a:lnTo>
                <a:lnTo>
                  <a:pt x="6538" y="16336"/>
                </a:lnTo>
                <a:lnTo>
                  <a:pt x="6502" y="16408"/>
                </a:lnTo>
                <a:lnTo>
                  <a:pt x="6502" y="16426"/>
                </a:lnTo>
                <a:cubicBezTo>
                  <a:pt x="6484" y="16462"/>
                  <a:pt x="6520" y="16499"/>
                  <a:pt x="6556" y="16480"/>
                </a:cubicBezTo>
                <a:lnTo>
                  <a:pt x="6592" y="16480"/>
                </a:lnTo>
                <a:cubicBezTo>
                  <a:pt x="6611" y="16480"/>
                  <a:pt x="6629" y="16480"/>
                  <a:pt x="6647" y="16480"/>
                </a:cubicBezTo>
                <a:cubicBezTo>
                  <a:pt x="6629" y="16535"/>
                  <a:pt x="6665" y="16589"/>
                  <a:pt x="6719" y="16607"/>
                </a:cubicBezTo>
                <a:lnTo>
                  <a:pt x="6683" y="16643"/>
                </a:lnTo>
                <a:cubicBezTo>
                  <a:pt x="6665" y="16662"/>
                  <a:pt x="6647" y="16698"/>
                  <a:pt x="6629" y="16716"/>
                </a:cubicBezTo>
                <a:cubicBezTo>
                  <a:pt x="6611" y="16734"/>
                  <a:pt x="6611" y="16752"/>
                  <a:pt x="6592" y="16770"/>
                </a:cubicBezTo>
                <a:cubicBezTo>
                  <a:pt x="6574" y="16788"/>
                  <a:pt x="6574" y="16806"/>
                  <a:pt x="6556" y="16806"/>
                </a:cubicBezTo>
                <a:lnTo>
                  <a:pt x="6538" y="16843"/>
                </a:lnTo>
                <a:cubicBezTo>
                  <a:pt x="6520" y="16879"/>
                  <a:pt x="6556" y="16915"/>
                  <a:pt x="6592" y="16915"/>
                </a:cubicBezTo>
                <a:cubicBezTo>
                  <a:pt x="6774" y="16879"/>
                  <a:pt x="6973" y="16861"/>
                  <a:pt x="7172" y="16843"/>
                </a:cubicBezTo>
                <a:cubicBezTo>
                  <a:pt x="7371" y="16824"/>
                  <a:pt x="7516" y="16824"/>
                  <a:pt x="7697" y="16824"/>
                </a:cubicBezTo>
                <a:lnTo>
                  <a:pt x="7679" y="16897"/>
                </a:lnTo>
                <a:cubicBezTo>
                  <a:pt x="7661" y="16951"/>
                  <a:pt x="7715" y="16987"/>
                  <a:pt x="7751" y="16969"/>
                </a:cubicBezTo>
                <a:cubicBezTo>
                  <a:pt x="7824" y="16951"/>
                  <a:pt x="7878" y="16969"/>
                  <a:pt x="7933" y="16987"/>
                </a:cubicBezTo>
                <a:cubicBezTo>
                  <a:pt x="8005" y="17024"/>
                  <a:pt x="8077" y="17060"/>
                  <a:pt x="8150" y="17078"/>
                </a:cubicBezTo>
                <a:cubicBezTo>
                  <a:pt x="8186" y="17096"/>
                  <a:pt x="8222" y="17096"/>
                  <a:pt x="8259" y="17096"/>
                </a:cubicBezTo>
                <a:cubicBezTo>
                  <a:pt x="8313" y="17096"/>
                  <a:pt x="8349" y="17078"/>
                  <a:pt x="8385" y="17060"/>
                </a:cubicBezTo>
                <a:cubicBezTo>
                  <a:pt x="8403" y="17060"/>
                  <a:pt x="8422" y="17042"/>
                  <a:pt x="8422" y="17060"/>
                </a:cubicBezTo>
                <a:cubicBezTo>
                  <a:pt x="8440" y="17078"/>
                  <a:pt x="8458" y="17096"/>
                  <a:pt x="8458" y="17096"/>
                </a:cubicBezTo>
                <a:cubicBezTo>
                  <a:pt x="8494" y="17132"/>
                  <a:pt x="8548" y="17132"/>
                  <a:pt x="8585" y="17114"/>
                </a:cubicBezTo>
                <a:cubicBezTo>
                  <a:pt x="8639" y="17096"/>
                  <a:pt x="8693" y="17060"/>
                  <a:pt x="8748" y="17006"/>
                </a:cubicBezTo>
                <a:lnTo>
                  <a:pt x="8820" y="16969"/>
                </a:lnTo>
                <a:lnTo>
                  <a:pt x="8838" y="16951"/>
                </a:lnTo>
                <a:cubicBezTo>
                  <a:pt x="8838" y="16987"/>
                  <a:pt x="8892" y="17024"/>
                  <a:pt x="8929" y="17006"/>
                </a:cubicBezTo>
                <a:lnTo>
                  <a:pt x="8929" y="17006"/>
                </a:lnTo>
                <a:cubicBezTo>
                  <a:pt x="9001" y="16969"/>
                  <a:pt x="9092" y="16933"/>
                  <a:pt x="9182" y="16915"/>
                </a:cubicBezTo>
                <a:cubicBezTo>
                  <a:pt x="9146" y="17024"/>
                  <a:pt x="9128" y="17150"/>
                  <a:pt x="9128" y="17277"/>
                </a:cubicBezTo>
                <a:cubicBezTo>
                  <a:pt x="9110" y="17332"/>
                  <a:pt x="9164" y="17368"/>
                  <a:pt x="9218" y="17332"/>
                </a:cubicBezTo>
                <a:cubicBezTo>
                  <a:pt x="9273" y="17277"/>
                  <a:pt x="9345" y="17259"/>
                  <a:pt x="9418" y="17259"/>
                </a:cubicBezTo>
                <a:cubicBezTo>
                  <a:pt x="9472" y="17259"/>
                  <a:pt x="9544" y="17332"/>
                  <a:pt x="9508" y="17386"/>
                </a:cubicBezTo>
                <a:cubicBezTo>
                  <a:pt x="9508" y="17404"/>
                  <a:pt x="9526" y="17440"/>
                  <a:pt x="9544" y="17422"/>
                </a:cubicBezTo>
                <a:lnTo>
                  <a:pt x="9581" y="17422"/>
                </a:lnTo>
                <a:lnTo>
                  <a:pt x="9653" y="17422"/>
                </a:lnTo>
                <a:lnTo>
                  <a:pt x="9653" y="17531"/>
                </a:lnTo>
                <a:lnTo>
                  <a:pt x="9653" y="17549"/>
                </a:lnTo>
                <a:cubicBezTo>
                  <a:pt x="9653" y="17585"/>
                  <a:pt x="9707" y="17585"/>
                  <a:pt x="9725" y="17567"/>
                </a:cubicBezTo>
                <a:lnTo>
                  <a:pt x="9725" y="17549"/>
                </a:lnTo>
                <a:cubicBezTo>
                  <a:pt x="9762" y="17476"/>
                  <a:pt x="9816" y="17422"/>
                  <a:pt x="9888" y="17386"/>
                </a:cubicBezTo>
                <a:cubicBezTo>
                  <a:pt x="9943" y="17350"/>
                  <a:pt x="10015" y="17386"/>
                  <a:pt x="10033" y="17440"/>
                </a:cubicBezTo>
                <a:cubicBezTo>
                  <a:pt x="10051" y="17476"/>
                  <a:pt x="10069" y="17476"/>
                  <a:pt x="10106" y="17476"/>
                </a:cubicBezTo>
                <a:cubicBezTo>
                  <a:pt x="10124" y="17476"/>
                  <a:pt x="10142" y="17495"/>
                  <a:pt x="10160" y="17513"/>
                </a:cubicBezTo>
                <a:cubicBezTo>
                  <a:pt x="10160" y="17549"/>
                  <a:pt x="10160" y="17603"/>
                  <a:pt x="10142" y="17639"/>
                </a:cubicBezTo>
                <a:cubicBezTo>
                  <a:pt x="10142" y="17676"/>
                  <a:pt x="10160" y="17730"/>
                  <a:pt x="10214" y="17712"/>
                </a:cubicBezTo>
                <a:cubicBezTo>
                  <a:pt x="10251" y="17694"/>
                  <a:pt x="10287" y="17694"/>
                  <a:pt x="10323" y="17730"/>
                </a:cubicBezTo>
                <a:cubicBezTo>
                  <a:pt x="10359" y="17748"/>
                  <a:pt x="10377" y="17784"/>
                  <a:pt x="10377" y="17821"/>
                </a:cubicBezTo>
                <a:cubicBezTo>
                  <a:pt x="10377" y="17857"/>
                  <a:pt x="10432" y="17875"/>
                  <a:pt x="10450" y="17857"/>
                </a:cubicBezTo>
                <a:lnTo>
                  <a:pt x="10486" y="17839"/>
                </a:lnTo>
                <a:lnTo>
                  <a:pt x="10540" y="17821"/>
                </a:lnTo>
                <a:cubicBezTo>
                  <a:pt x="10558" y="17857"/>
                  <a:pt x="10577" y="17893"/>
                  <a:pt x="10595" y="17929"/>
                </a:cubicBezTo>
                <a:cubicBezTo>
                  <a:pt x="10595" y="17947"/>
                  <a:pt x="10613" y="17947"/>
                  <a:pt x="10631" y="17947"/>
                </a:cubicBezTo>
                <a:cubicBezTo>
                  <a:pt x="10649" y="17984"/>
                  <a:pt x="10685" y="18002"/>
                  <a:pt x="10721" y="18020"/>
                </a:cubicBezTo>
                <a:cubicBezTo>
                  <a:pt x="10758" y="18038"/>
                  <a:pt x="10812" y="18038"/>
                  <a:pt x="10866" y="18020"/>
                </a:cubicBezTo>
                <a:lnTo>
                  <a:pt x="10903" y="18020"/>
                </a:lnTo>
                <a:cubicBezTo>
                  <a:pt x="10921" y="18038"/>
                  <a:pt x="10921" y="18056"/>
                  <a:pt x="10903" y="18074"/>
                </a:cubicBezTo>
                <a:cubicBezTo>
                  <a:pt x="10921" y="18110"/>
                  <a:pt x="10939" y="18165"/>
                  <a:pt x="10975" y="18165"/>
                </a:cubicBezTo>
                <a:lnTo>
                  <a:pt x="11029" y="18165"/>
                </a:lnTo>
                <a:lnTo>
                  <a:pt x="11029" y="18165"/>
                </a:lnTo>
                <a:lnTo>
                  <a:pt x="11029" y="18183"/>
                </a:lnTo>
                <a:cubicBezTo>
                  <a:pt x="11029" y="18255"/>
                  <a:pt x="10993" y="18346"/>
                  <a:pt x="11084" y="18382"/>
                </a:cubicBezTo>
                <a:cubicBezTo>
                  <a:pt x="11102" y="18400"/>
                  <a:pt x="11102" y="18400"/>
                  <a:pt x="11120" y="18382"/>
                </a:cubicBezTo>
                <a:cubicBezTo>
                  <a:pt x="11283" y="18255"/>
                  <a:pt x="11428" y="18110"/>
                  <a:pt x="11573" y="17965"/>
                </a:cubicBezTo>
                <a:cubicBezTo>
                  <a:pt x="11645" y="17893"/>
                  <a:pt x="11717" y="17821"/>
                  <a:pt x="11772" y="17748"/>
                </a:cubicBezTo>
                <a:cubicBezTo>
                  <a:pt x="11826" y="17694"/>
                  <a:pt x="11880" y="17621"/>
                  <a:pt x="11917" y="17549"/>
                </a:cubicBezTo>
                <a:cubicBezTo>
                  <a:pt x="11917" y="17639"/>
                  <a:pt x="11880" y="17694"/>
                  <a:pt x="11844" y="17766"/>
                </a:cubicBezTo>
                <a:lnTo>
                  <a:pt x="11717" y="18038"/>
                </a:lnTo>
                <a:cubicBezTo>
                  <a:pt x="11681" y="18074"/>
                  <a:pt x="11663" y="18128"/>
                  <a:pt x="11645" y="18165"/>
                </a:cubicBezTo>
                <a:cubicBezTo>
                  <a:pt x="11609" y="18219"/>
                  <a:pt x="11591" y="18255"/>
                  <a:pt x="11573" y="18291"/>
                </a:cubicBezTo>
                <a:cubicBezTo>
                  <a:pt x="11554" y="18328"/>
                  <a:pt x="11554" y="18346"/>
                  <a:pt x="11573" y="18364"/>
                </a:cubicBezTo>
                <a:cubicBezTo>
                  <a:pt x="11500" y="18454"/>
                  <a:pt x="11410" y="18563"/>
                  <a:pt x="11446" y="18690"/>
                </a:cubicBezTo>
                <a:cubicBezTo>
                  <a:pt x="11464" y="18762"/>
                  <a:pt x="11536" y="18817"/>
                  <a:pt x="11609" y="18817"/>
                </a:cubicBezTo>
                <a:cubicBezTo>
                  <a:pt x="11609" y="18871"/>
                  <a:pt x="11627" y="18925"/>
                  <a:pt x="11645" y="18961"/>
                </a:cubicBezTo>
                <a:cubicBezTo>
                  <a:pt x="11699" y="18998"/>
                  <a:pt x="11754" y="19034"/>
                  <a:pt x="11808" y="19016"/>
                </a:cubicBezTo>
                <a:cubicBezTo>
                  <a:pt x="11844" y="19016"/>
                  <a:pt x="11880" y="19088"/>
                  <a:pt x="11899" y="19161"/>
                </a:cubicBezTo>
                <a:cubicBezTo>
                  <a:pt x="11917" y="19215"/>
                  <a:pt x="11899" y="19324"/>
                  <a:pt x="11899" y="19396"/>
                </a:cubicBezTo>
                <a:cubicBezTo>
                  <a:pt x="11899" y="19432"/>
                  <a:pt x="11935" y="19450"/>
                  <a:pt x="11971" y="19450"/>
                </a:cubicBezTo>
                <a:cubicBezTo>
                  <a:pt x="12007" y="19450"/>
                  <a:pt x="12043" y="19450"/>
                  <a:pt x="12062" y="19450"/>
                </a:cubicBezTo>
                <a:cubicBezTo>
                  <a:pt x="12098" y="19450"/>
                  <a:pt x="12098" y="19468"/>
                  <a:pt x="12098" y="19505"/>
                </a:cubicBezTo>
                <a:cubicBezTo>
                  <a:pt x="12098" y="19541"/>
                  <a:pt x="12098" y="19595"/>
                  <a:pt x="12098" y="19650"/>
                </a:cubicBezTo>
                <a:cubicBezTo>
                  <a:pt x="12098" y="19704"/>
                  <a:pt x="12098" y="19758"/>
                  <a:pt x="12116" y="19813"/>
                </a:cubicBezTo>
                <a:cubicBezTo>
                  <a:pt x="12116" y="19831"/>
                  <a:pt x="12152" y="19849"/>
                  <a:pt x="12170" y="19849"/>
                </a:cubicBezTo>
                <a:cubicBezTo>
                  <a:pt x="12279" y="19813"/>
                  <a:pt x="12279" y="19994"/>
                  <a:pt x="12279" y="20066"/>
                </a:cubicBezTo>
                <a:cubicBezTo>
                  <a:pt x="12279" y="20120"/>
                  <a:pt x="12279" y="20157"/>
                  <a:pt x="12315" y="20211"/>
                </a:cubicBezTo>
                <a:cubicBezTo>
                  <a:pt x="12351" y="20247"/>
                  <a:pt x="12388" y="20247"/>
                  <a:pt x="12424" y="20265"/>
                </a:cubicBezTo>
                <a:cubicBezTo>
                  <a:pt x="12460" y="20283"/>
                  <a:pt x="12496" y="20374"/>
                  <a:pt x="12496" y="20428"/>
                </a:cubicBezTo>
                <a:cubicBezTo>
                  <a:pt x="12478" y="20519"/>
                  <a:pt x="12478" y="20591"/>
                  <a:pt x="12496" y="20664"/>
                </a:cubicBezTo>
                <a:cubicBezTo>
                  <a:pt x="12496" y="20736"/>
                  <a:pt x="12551" y="20809"/>
                  <a:pt x="12623" y="20845"/>
                </a:cubicBezTo>
                <a:cubicBezTo>
                  <a:pt x="12623" y="20917"/>
                  <a:pt x="12641" y="20990"/>
                  <a:pt x="12641" y="21062"/>
                </a:cubicBezTo>
                <a:cubicBezTo>
                  <a:pt x="12641" y="21116"/>
                  <a:pt x="12641" y="21153"/>
                  <a:pt x="12641" y="21189"/>
                </a:cubicBezTo>
                <a:cubicBezTo>
                  <a:pt x="12623" y="21243"/>
                  <a:pt x="12623" y="21279"/>
                  <a:pt x="12641" y="21334"/>
                </a:cubicBezTo>
                <a:cubicBezTo>
                  <a:pt x="12641" y="21352"/>
                  <a:pt x="12677" y="21388"/>
                  <a:pt x="12695" y="21370"/>
                </a:cubicBezTo>
                <a:cubicBezTo>
                  <a:pt x="12713" y="21370"/>
                  <a:pt x="12713" y="21370"/>
                  <a:pt x="12713" y="21370"/>
                </a:cubicBezTo>
                <a:cubicBezTo>
                  <a:pt x="12750" y="21370"/>
                  <a:pt x="12750" y="21424"/>
                  <a:pt x="12750" y="21442"/>
                </a:cubicBezTo>
                <a:cubicBezTo>
                  <a:pt x="12750" y="21479"/>
                  <a:pt x="12750" y="21533"/>
                  <a:pt x="12732" y="21569"/>
                </a:cubicBezTo>
                <a:cubicBezTo>
                  <a:pt x="12732" y="21624"/>
                  <a:pt x="12750" y="21660"/>
                  <a:pt x="12786" y="21696"/>
                </a:cubicBezTo>
                <a:cubicBezTo>
                  <a:pt x="12822" y="21714"/>
                  <a:pt x="12840" y="21750"/>
                  <a:pt x="12840" y="21805"/>
                </a:cubicBezTo>
                <a:cubicBezTo>
                  <a:pt x="12840" y="21841"/>
                  <a:pt x="12840" y="21877"/>
                  <a:pt x="12840" y="21931"/>
                </a:cubicBezTo>
                <a:cubicBezTo>
                  <a:pt x="12840" y="21986"/>
                  <a:pt x="12840" y="22040"/>
                  <a:pt x="12840" y="22094"/>
                </a:cubicBezTo>
                <a:cubicBezTo>
                  <a:pt x="12858" y="22203"/>
                  <a:pt x="12895" y="22312"/>
                  <a:pt x="12931" y="22420"/>
                </a:cubicBezTo>
                <a:cubicBezTo>
                  <a:pt x="12931" y="22475"/>
                  <a:pt x="12967" y="22511"/>
                  <a:pt x="13021" y="22547"/>
                </a:cubicBezTo>
                <a:cubicBezTo>
                  <a:pt x="13039" y="22547"/>
                  <a:pt x="13076" y="22547"/>
                  <a:pt x="13094" y="22547"/>
                </a:cubicBezTo>
                <a:cubicBezTo>
                  <a:pt x="13094" y="22583"/>
                  <a:pt x="13094" y="22638"/>
                  <a:pt x="13112" y="22692"/>
                </a:cubicBezTo>
                <a:lnTo>
                  <a:pt x="13112" y="22746"/>
                </a:lnTo>
                <a:cubicBezTo>
                  <a:pt x="13112" y="22746"/>
                  <a:pt x="13094" y="22764"/>
                  <a:pt x="13094" y="22783"/>
                </a:cubicBezTo>
                <a:cubicBezTo>
                  <a:pt x="13094" y="22837"/>
                  <a:pt x="13094" y="22909"/>
                  <a:pt x="13112" y="22982"/>
                </a:cubicBezTo>
                <a:cubicBezTo>
                  <a:pt x="13112" y="23018"/>
                  <a:pt x="13130" y="23072"/>
                  <a:pt x="13166" y="23127"/>
                </a:cubicBezTo>
                <a:cubicBezTo>
                  <a:pt x="13202" y="23145"/>
                  <a:pt x="13257" y="23145"/>
                  <a:pt x="13293" y="23127"/>
                </a:cubicBezTo>
                <a:cubicBezTo>
                  <a:pt x="13293" y="23127"/>
                  <a:pt x="13293" y="23145"/>
                  <a:pt x="13293" y="23145"/>
                </a:cubicBezTo>
                <a:cubicBezTo>
                  <a:pt x="13329" y="23199"/>
                  <a:pt x="13384" y="23199"/>
                  <a:pt x="13402" y="23145"/>
                </a:cubicBezTo>
                <a:lnTo>
                  <a:pt x="13420" y="23108"/>
                </a:lnTo>
                <a:cubicBezTo>
                  <a:pt x="13474" y="23000"/>
                  <a:pt x="13528" y="22873"/>
                  <a:pt x="13601" y="22764"/>
                </a:cubicBezTo>
                <a:cubicBezTo>
                  <a:pt x="13655" y="22638"/>
                  <a:pt x="13691" y="22565"/>
                  <a:pt x="13746" y="22475"/>
                </a:cubicBezTo>
                <a:cubicBezTo>
                  <a:pt x="13746" y="22547"/>
                  <a:pt x="13746" y="22638"/>
                  <a:pt x="13746" y="22710"/>
                </a:cubicBezTo>
                <a:lnTo>
                  <a:pt x="13710" y="23145"/>
                </a:lnTo>
                <a:cubicBezTo>
                  <a:pt x="13673" y="23416"/>
                  <a:pt x="13673" y="23688"/>
                  <a:pt x="13655" y="23960"/>
                </a:cubicBezTo>
                <a:cubicBezTo>
                  <a:pt x="13655" y="24014"/>
                  <a:pt x="13655" y="24068"/>
                  <a:pt x="13655" y="24123"/>
                </a:cubicBezTo>
                <a:cubicBezTo>
                  <a:pt x="13655" y="24177"/>
                  <a:pt x="13691" y="24231"/>
                  <a:pt x="13746" y="24249"/>
                </a:cubicBezTo>
                <a:cubicBezTo>
                  <a:pt x="13782" y="24267"/>
                  <a:pt x="13800" y="24286"/>
                  <a:pt x="13836" y="24286"/>
                </a:cubicBezTo>
                <a:lnTo>
                  <a:pt x="13836" y="24286"/>
                </a:lnTo>
                <a:lnTo>
                  <a:pt x="13836" y="24304"/>
                </a:lnTo>
                <a:cubicBezTo>
                  <a:pt x="13836" y="24340"/>
                  <a:pt x="13836" y="24394"/>
                  <a:pt x="13854" y="24430"/>
                </a:cubicBezTo>
                <a:cubicBezTo>
                  <a:pt x="13909" y="24503"/>
                  <a:pt x="13999" y="24521"/>
                  <a:pt x="14090" y="24557"/>
                </a:cubicBezTo>
                <a:cubicBezTo>
                  <a:pt x="14126" y="24557"/>
                  <a:pt x="14162" y="24575"/>
                  <a:pt x="14180" y="24612"/>
                </a:cubicBezTo>
                <a:cubicBezTo>
                  <a:pt x="14198" y="24648"/>
                  <a:pt x="14217" y="24702"/>
                  <a:pt x="14253" y="24738"/>
                </a:cubicBezTo>
                <a:cubicBezTo>
                  <a:pt x="14289" y="24775"/>
                  <a:pt x="14343" y="24793"/>
                  <a:pt x="14398" y="24793"/>
                </a:cubicBezTo>
                <a:cubicBezTo>
                  <a:pt x="14416" y="24793"/>
                  <a:pt x="14434" y="24811"/>
                  <a:pt x="14434" y="24829"/>
                </a:cubicBezTo>
                <a:cubicBezTo>
                  <a:pt x="14434" y="24847"/>
                  <a:pt x="14434" y="24883"/>
                  <a:pt x="14452" y="24901"/>
                </a:cubicBezTo>
                <a:cubicBezTo>
                  <a:pt x="14470" y="24974"/>
                  <a:pt x="14524" y="25010"/>
                  <a:pt x="14597" y="24992"/>
                </a:cubicBezTo>
                <a:cubicBezTo>
                  <a:pt x="14615" y="24992"/>
                  <a:pt x="14633" y="24974"/>
                  <a:pt x="14651" y="24956"/>
                </a:cubicBezTo>
                <a:cubicBezTo>
                  <a:pt x="14687" y="25064"/>
                  <a:pt x="14742" y="25173"/>
                  <a:pt x="14796" y="25264"/>
                </a:cubicBezTo>
                <a:cubicBezTo>
                  <a:pt x="14832" y="25300"/>
                  <a:pt x="14869" y="25282"/>
                  <a:pt x="14887" y="25245"/>
                </a:cubicBezTo>
                <a:cubicBezTo>
                  <a:pt x="14923" y="25191"/>
                  <a:pt x="14941" y="25137"/>
                  <a:pt x="14959" y="25064"/>
                </a:cubicBezTo>
                <a:cubicBezTo>
                  <a:pt x="14977" y="25010"/>
                  <a:pt x="14995" y="24938"/>
                  <a:pt x="15013" y="24883"/>
                </a:cubicBezTo>
                <a:cubicBezTo>
                  <a:pt x="15032" y="24775"/>
                  <a:pt x="15032" y="24684"/>
                  <a:pt x="15013" y="24575"/>
                </a:cubicBezTo>
                <a:cubicBezTo>
                  <a:pt x="15068" y="24756"/>
                  <a:pt x="15122" y="24919"/>
                  <a:pt x="15140" y="25101"/>
                </a:cubicBezTo>
                <a:cubicBezTo>
                  <a:pt x="15140" y="25191"/>
                  <a:pt x="15158" y="25282"/>
                  <a:pt x="15194" y="25372"/>
                </a:cubicBezTo>
                <a:cubicBezTo>
                  <a:pt x="15194" y="25426"/>
                  <a:pt x="15231" y="25463"/>
                  <a:pt x="15267" y="25481"/>
                </a:cubicBezTo>
                <a:cubicBezTo>
                  <a:pt x="15285" y="25481"/>
                  <a:pt x="15285" y="25481"/>
                  <a:pt x="15303" y="25499"/>
                </a:cubicBezTo>
                <a:lnTo>
                  <a:pt x="15231" y="25589"/>
                </a:lnTo>
                <a:cubicBezTo>
                  <a:pt x="15158" y="25680"/>
                  <a:pt x="15104" y="25789"/>
                  <a:pt x="15104" y="25897"/>
                </a:cubicBezTo>
                <a:cubicBezTo>
                  <a:pt x="15104" y="25952"/>
                  <a:pt x="15104" y="26006"/>
                  <a:pt x="15104" y="26060"/>
                </a:cubicBezTo>
                <a:lnTo>
                  <a:pt x="15122" y="26133"/>
                </a:lnTo>
                <a:cubicBezTo>
                  <a:pt x="15122" y="26169"/>
                  <a:pt x="15140" y="26187"/>
                  <a:pt x="15140" y="26223"/>
                </a:cubicBezTo>
                <a:cubicBezTo>
                  <a:pt x="15140" y="26332"/>
                  <a:pt x="15122" y="26459"/>
                  <a:pt x="15068" y="26549"/>
                </a:cubicBezTo>
                <a:cubicBezTo>
                  <a:pt x="15050" y="26658"/>
                  <a:pt x="15032" y="26767"/>
                  <a:pt x="15032" y="26875"/>
                </a:cubicBezTo>
                <a:cubicBezTo>
                  <a:pt x="15013" y="27111"/>
                  <a:pt x="15068" y="27328"/>
                  <a:pt x="15158" y="27509"/>
                </a:cubicBezTo>
                <a:cubicBezTo>
                  <a:pt x="15267" y="27708"/>
                  <a:pt x="15394" y="27871"/>
                  <a:pt x="15575" y="27998"/>
                </a:cubicBezTo>
                <a:cubicBezTo>
                  <a:pt x="15303" y="28306"/>
                  <a:pt x="15158" y="28686"/>
                  <a:pt x="15176" y="29103"/>
                </a:cubicBezTo>
                <a:cubicBezTo>
                  <a:pt x="15176" y="29320"/>
                  <a:pt x="15194" y="29537"/>
                  <a:pt x="15267" y="29755"/>
                </a:cubicBezTo>
                <a:cubicBezTo>
                  <a:pt x="15285" y="29791"/>
                  <a:pt x="15285" y="29845"/>
                  <a:pt x="15303" y="29900"/>
                </a:cubicBezTo>
                <a:cubicBezTo>
                  <a:pt x="15303" y="29954"/>
                  <a:pt x="15321" y="30008"/>
                  <a:pt x="15321" y="30063"/>
                </a:cubicBezTo>
                <a:cubicBezTo>
                  <a:pt x="15321" y="30171"/>
                  <a:pt x="15267" y="30262"/>
                  <a:pt x="15213" y="30334"/>
                </a:cubicBezTo>
                <a:cubicBezTo>
                  <a:pt x="15140" y="30425"/>
                  <a:pt x="15050" y="30479"/>
                  <a:pt x="14977" y="30570"/>
                </a:cubicBezTo>
                <a:cubicBezTo>
                  <a:pt x="14941" y="30624"/>
                  <a:pt x="14923" y="30678"/>
                  <a:pt x="14905" y="30733"/>
                </a:cubicBezTo>
                <a:cubicBezTo>
                  <a:pt x="14905" y="30751"/>
                  <a:pt x="14905" y="30787"/>
                  <a:pt x="14905" y="30805"/>
                </a:cubicBezTo>
                <a:cubicBezTo>
                  <a:pt x="14887" y="30877"/>
                  <a:pt x="14869" y="30932"/>
                  <a:pt x="14832" y="30986"/>
                </a:cubicBezTo>
                <a:lnTo>
                  <a:pt x="14742" y="31276"/>
                </a:lnTo>
                <a:cubicBezTo>
                  <a:pt x="14687" y="31457"/>
                  <a:pt x="14615" y="31656"/>
                  <a:pt x="14561" y="31855"/>
                </a:cubicBezTo>
                <a:cubicBezTo>
                  <a:pt x="14506" y="32055"/>
                  <a:pt x="14452" y="32236"/>
                  <a:pt x="14380" y="32435"/>
                </a:cubicBezTo>
                <a:cubicBezTo>
                  <a:pt x="14361" y="32525"/>
                  <a:pt x="14325" y="32616"/>
                  <a:pt x="14289" y="32707"/>
                </a:cubicBezTo>
                <a:cubicBezTo>
                  <a:pt x="14253" y="32797"/>
                  <a:pt x="14217" y="32888"/>
                  <a:pt x="14198" y="32996"/>
                </a:cubicBezTo>
                <a:cubicBezTo>
                  <a:pt x="14180" y="33087"/>
                  <a:pt x="14162" y="33195"/>
                  <a:pt x="14144" y="33304"/>
                </a:cubicBezTo>
                <a:cubicBezTo>
                  <a:pt x="14126" y="33340"/>
                  <a:pt x="14108" y="33377"/>
                  <a:pt x="14090" y="33395"/>
                </a:cubicBezTo>
                <a:cubicBezTo>
                  <a:pt x="14072" y="33431"/>
                  <a:pt x="14035" y="33449"/>
                  <a:pt x="13999" y="33467"/>
                </a:cubicBezTo>
                <a:cubicBezTo>
                  <a:pt x="13981" y="33467"/>
                  <a:pt x="13981" y="33485"/>
                  <a:pt x="13999" y="33503"/>
                </a:cubicBezTo>
                <a:lnTo>
                  <a:pt x="13981" y="33503"/>
                </a:lnTo>
                <a:cubicBezTo>
                  <a:pt x="13927" y="33467"/>
                  <a:pt x="13963" y="33377"/>
                  <a:pt x="13963" y="33322"/>
                </a:cubicBezTo>
                <a:cubicBezTo>
                  <a:pt x="13963" y="33286"/>
                  <a:pt x="13927" y="33268"/>
                  <a:pt x="13909" y="33304"/>
                </a:cubicBezTo>
                <a:cubicBezTo>
                  <a:pt x="13836" y="33377"/>
                  <a:pt x="13836" y="33503"/>
                  <a:pt x="13909" y="33576"/>
                </a:cubicBezTo>
                <a:cubicBezTo>
                  <a:pt x="13872" y="33630"/>
                  <a:pt x="13872" y="33666"/>
                  <a:pt x="13854" y="33721"/>
                </a:cubicBezTo>
                <a:cubicBezTo>
                  <a:pt x="13818" y="33847"/>
                  <a:pt x="13836" y="33956"/>
                  <a:pt x="13891" y="34065"/>
                </a:cubicBezTo>
                <a:cubicBezTo>
                  <a:pt x="13909" y="34137"/>
                  <a:pt x="13963" y="34173"/>
                  <a:pt x="14017" y="34210"/>
                </a:cubicBezTo>
                <a:cubicBezTo>
                  <a:pt x="14072" y="34246"/>
                  <a:pt x="14144" y="34228"/>
                  <a:pt x="14198" y="34191"/>
                </a:cubicBezTo>
                <a:cubicBezTo>
                  <a:pt x="14235" y="34155"/>
                  <a:pt x="14271" y="34119"/>
                  <a:pt x="14307" y="34083"/>
                </a:cubicBezTo>
                <a:cubicBezTo>
                  <a:pt x="14361" y="34029"/>
                  <a:pt x="14416" y="33974"/>
                  <a:pt x="14452" y="33920"/>
                </a:cubicBezTo>
                <a:cubicBezTo>
                  <a:pt x="14470" y="33866"/>
                  <a:pt x="14506" y="33811"/>
                  <a:pt x="14543" y="33757"/>
                </a:cubicBezTo>
                <a:lnTo>
                  <a:pt x="14543" y="33775"/>
                </a:lnTo>
                <a:cubicBezTo>
                  <a:pt x="14524" y="33866"/>
                  <a:pt x="14506" y="33956"/>
                  <a:pt x="14488" y="34029"/>
                </a:cubicBezTo>
                <a:cubicBezTo>
                  <a:pt x="14452" y="34101"/>
                  <a:pt x="14361" y="34137"/>
                  <a:pt x="14307" y="34191"/>
                </a:cubicBezTo>
                <a:cubicBezTo>
                  <a:pt x="14253" y="34246"/>
                  <a:pt x="14253" y="34318"/>
                  <a:pt x="14271" y="34373"/>
                </a:cubicBezTo>
                <a:cubicBezTo>
                  <a:pt x="14253" y="34373"/>
                  <a:pt x="14217" y="34373"/>
                  <a:pt x="14198" y="34354"/>
                </a:cubicBezTo>
                <a:cubicBezTo>
                  <a:pt x="14180" y="34336"/>
                  <a:pt x="14162" y="34336"/>
                  <a:pt x="14144" y="34354"/>
                </a:cubicBezTo>
                <a:cubicBezTo>
                  <a:pt x="14108" y="34391"/>
                  <a:pt x="14162" y="34445"/>
                  <a:pt x="14198" y="34463"/>
                </a:cubicBezTo>
                <a:cubicBezTo>
                  <a:pt x="14235" y="34481"/>
                  <a:pt x="14289" y="34499"/>
                  <a:pt x="14325" y="34499"/>
                </a:cubicBezTo>
                <a:lnTo>
                  <a:pt x="14361" y="34499"/>
                </a:lnTo>
                <a:cubicBezTo>
                  <a:pt x="14416" y="34536"/>
                  <a:pt x="14470" y="34554"/>
                  <a:pt x="14524" y="34572"/>
                </a:cubicBezTo>
                <a:cubicBezTo>
                  <a:pt x="14561" y="34572"/>
                  <a:pt x="14615" y="34572"/>
                  <a:pt x="14669" y="34572"/>
                </a:cubicBezTo>
                <a:cubicBezTo>
                  <a:pt x="14706" y="34554"/>
                  <a:pt x="14742" y="34517"/>
                  <a:pt x="14778" y="34481"/>
                </a:cubicBezTo>
                <a:cubicBezTo>
                  <a:pt x="14905" y="34318"/>
                  <a:pt x="14995" y="34155"/>
                  <a:pt x="15050" y="33974"/>
                </a:cubicBezTo>
                <a:cubicBezTo>
                  <a:pt x="15050" y="33920"/>
                  <a:pt x="15068" y="33884"/>
                  <a:pt x="15086" y="33829"/>
                </a:cubicBezTo>
                <a:cubicBezTo>
                  <a:pt x="15122" y="33793"/>
                  <a:pt x="15140" y="33811"/>
                  <a:pt x="15158" y="33847"/>
                </a:cubicBezTo>
                <a:cubicBezTo>
                  <a:pt x="15176" y="33902"/>
                  <a:pt x="15194" y="33956"/>
                  <a:pt x="15194" y="34010"/>
                </a:cubicBezTo>
                <a:lnTo>
                  <a:pt x="15194" y="34101"/>
                </a:lnTo>
                <a:cubicBezTo>
                  <a:pt x="15140" y="34155"/>
                  <a:pt x="15086" y="34210"/>
                  <a:pt x="15068" y="34264"/>
                </a:cubicBezTo>
                <a:cubicBezTo>
                  <a:pt x="14977" y="34409"/>
                  <a:pt x="14887" y="34590"/>
                  <a:pt x="14977" y="34753"/>
                </a:cubicBezTo>
                <a:lnTo>
                  <a:pt x="14977" y="34753"/>
                </a:lnTo>
                <a:cubicBezTo>
                  <a:pt x="14959" y="34771"/>
                  <a:pt x="14941" y="34789"/>
                  <a:pt x="14923" y="34807"/>
                </a:cubicBezTo>
                <a:cubicBezTo>
                  <a:pt x="14869" y="34843"/>
                  <a:pt x="14814" y="34862"/>
                  <a:pt x="14778" y="34880"/>
                </a:cubicBezTo>
                <a:cubicBezTo>
                  <a:pt x="14742" y="34898"/>
                  <a:pt x="14742" y="34934"/>
                  <a:pt x="14778" y="34934"/>
                </a:cubicBezTo>
                <a:cubicBezTo>
                  <a:pt x="14832" y="34952"/>
                  <a:pt x="14905" y="34934"/>
                  <a:pt x="14977" y="34898"/>
                </a:cubicBezTo>
                <a:cubicBezTo>
                  <a:pt x="15013" y="34880"/>
                  <a:pt x="15050" y="34862"/>
                  <a:pt x="15068" y="34843"/>
                </a:cubicBezTo>
                <a:cubicBezTo>
                  <a:pt x="15104" y="34843"/>
                  <a:pt x="15140" y="34862"/>
                  <a:pt x="15176" y="34843"/>
                </a:cubicBezTo>
                <a:cubicBezTo>
                  <a:pt x="15213" y="34862"/>
                  <a:pt x="15267" y="34843"/>
                  <a:pt x="15303" y="34825"/>
                </a:cubicBezTo>
                <a:cubicBezTo>
                  <a:pt x="15339" y="34807"/>
                  <a:pt x="15357" y="34771"/>
                  <a:pt x="15357" y="34717"/>
                </a:cubicBezTo>
                <a:cubicBezTo>
                  <a:pt x="15357" y="34699"/>
                  <a:pt x="15357" y="34662"/>
                  <a:pt x="15376" y="34644"/>
                </a:cubicBezTo>
                <a:cubicBezTo>
                  <a:pt x="15412" y="34644"/>
                  <a:pt x="15430" y="34626"/>
                  <a:pt x="15466" y="34608"/>
                </a:cubicBezTo>
                <a:cubicBezTo>
                  <a:pt x="15520" y="34590"/>
                  <a:pt x="15575" y="34554"/>
                  <a:pt x="15611" y="34481"/>
                </a:cubicBezTo>
                <a:cubicBezTo>
                  <a:pt x="15629" y="34445"/>
                  <a:pt x="15629" y="34391"/>
                  <a:pt x="15647" y="34354"/>
                </a:cubicBezTo>
                <a:cubicBezTo>
                  <a:pt x="15665" y="34318"/>
                  <a:pt x="15683" y="34282"/>
                  <a:pt x="15702" y="34246"/>
                </a:cubicBezTo>
                <a:cubicBezTo>
                  <a:pt x="15756" y="34499"/>
                  <a:pt x="15846" y="34735"/>
                  <a:pt x="15973" y="34970"/>
                </a:cubicBezTo>
                <a:cubicBezTo>
                  <a:pt x="16100" y="35242"/>
                  <a:pt x="16227" y="35495"/>
                  <a:pt x="16353" y="35767"/>
                </a:cubicBezTo>
                <a:cubicBezTo>
                  <a:pt x="16571" y="36328"/>
                  <a:pt x="16698" y="36908"/>
                  <a:pt x="16734" y="37506"/>
                </a:cubicBezTo>
                <a:cubicBezTo>
                  <a:pt x="16752" y="37795"/>
                  <a:pt x="16734" y="38085"/>
                  <a:pt x="16698" y="38393"/>
                </a:cubicBezTo>
                <a:cubicBezTo>
                  <a:pt x="16679" y="38683"/>
                  <a:pt x="16607" y="38972"/>
                  <a:pt x="16535" y="39244"/>
                </a:cubicBezTo>
                <a:cubicBezTo>
                  <a:pt x="16480" y="39389"/>
                  <a:pt x="16426" y="39516"/>
                  <a:pt x="16353" y="39642"/>
                </a:cubicBezTo>
                <a:cubicBezTo>
                  <a:pt x="16263" y="39751"/>
                  <a:pt x="16172" y="39860"/>
                  <a:pt x="16046" y="39932"/>
                </a:cubicBezTo>
                <a:cubicBezTo>
                  <a:pt x="15937" y="40005"/>
                  <a:pt x="15810" y="40077"/>
                  <a:pt x="15683" y="40150"/>
                </a:cubicBezTo>
                <a:cubicBezTo>
                  <a:pt x="15539" y="40204"/>
                  <a:pt x="15394" y="40276"/>
                  <a:pt x="15267" y="40331"/>
                </a:cubicBezTo>
                <a:cubicBezTo>
                  <a:pt x="15122" y="40385"/>
                  <a:pt x="14977" y="40421"/>
                  <a:pt x="14832" y="40457"/>
                </a:cubicBezTo>
                <a:cubicBezTo>
                  <a:pt x="14669" y="40475"/>
                  <a:pt x="14506" y="40475"/>
                  <a:pt x="14361" y="40457"/>
                </a:cubicBezTo>
                <a:cubicBezTo>
                  <a:pt x="14198" y="40421"/>
                  <a:pt x="14035" y="40403"/>
                  <a:pt x="13872" y="40367"/>
                </a:cubicBezTo>
                <a:cubicBezTo>
                  <a:pt x="13746" y="40331"/>
                  <a:pt x="13601" y="40294"/>
                  <a:pt x="13474" y="40258"/>
                </a:cubicBezTo>
                <a:cubicBezTo>
                  <a:pt x="13365" y="40168"/>
                  <a:pt x="13257" y="40095"/>
                  <a:pt x="13148" y="40005"/>
                </a:cubicBezTo>
                <a:cubicBezTo>
                  <a:pt x="12949" y="39805"/>
                  <a:pt x="12750" y="39588"/>
                  <a:pt x="12605" y="39335"/>
                </a:cubicBezTo>
                <a:cubicBezTo>
                  <a:pt x="12569" y="39280"/>
                  <a:pt x="12551" y="39208"/>
                  <a:pt x="12514" y="39153"/>
                </a:cubicBezTo>
                <a:cubicBezTo>
                  <a:pt x="12587" y="39135"/>
                  <a:pt x="12659" y="39099"/>
                  <a:pt x="12713" y="39045"/>
                </a:cubicBezTo>
                <a:cubicBezTo>
                  <a:pt x="12750" y="39027"/>
                  <a:pt x="12732" y="38972"/>
                  <a:pt x="12695" y="38972"/>
                </a:cubicBezTo>
                <a:cubicBezTo>
                  <a:pt x="12659" y="38991"/>
                  <a:pt x="12569" y="39009"/>
                  <a:pt x="12496" y="39027"/>
                </a:cubicBezTo>
                <a:lnTo>
                  <a:pt x="12478" y="39027"/>
                </a:lnTo>
                <a:cubicBezTo>
                  <a:pt x="12478" y="39009"/>
                  <a:pt x="12478" y="38972"/>
                  <a:pt x="12460" y="38954"/>
                </a:cubicBezTo>
                <a:cubicBezTo>
                  <a:pt x="12460" y="38918"/>
                  <a:pt x="12460" y="38882"/>
                  <a:pt x="12442" y="38864"/>
                </a:cubicBezTo>
                <a:lnTo>
                  <a:pt x="12623" y="38864"/>
                </a:lnTo>
                <a:cubicBezTo>
                  <a:pt x="12750" y="38846"/>
                  <a:pt x="12876" y="38809"/>
                  <a:pt x="13003" y="38773"/>
                </a:cubicBezTo>
                <a:cubicBezTo>
                  <a:pt x="13039" y="38773"/>
                  <a:pt x="13021" y="38719"/>
                  <a:pt x="13003" y="38719"/>
                </a:cubicBezTo>
                <a:cubicBezTo>
                  <a:pt x="12876" y="38755"/>
                  <a:pt x="12750" y="38755"/>
                  <a:pt x="12641" y="38755"/>
                </a:cubicBezTo>
                <a:cubicBezTo>
                  <a:pt x="12569" y="38755"/>
                  <a:pt x="12514" y="38755"/>
                  <a:pt x="12460" y="38737"/>
                </a:cubicBezTo>
                <a:lnTo>
                  <a:pt x="12460" y="38737"/>
                </a:lnTo>
                <a:lnTo>
                  <a:pt x="12460" y="38538"/>
                </a:lnTo>
                <a:cubicBezTo>
                  <a:pt x="12460" y="38520"/>
                  <a:pt x="12460" y="38502"/>
                  <a:pt x="12460" y="38483"/>
                </a:cubicBezTo>
                <a:lnTo>
                  <a:pt x="12460" y="38483"/>
                </a:lnTo>
                <a:cubicBezTo>
                  <a:pt x="12551" y="38465"/>
                  <a:pt x="12623" y="38447"/>
                  <a:pt x="12695" y="38429"/>
                </a:cubicBezTo>
                <a:cubicBezTo>
                  <a:pt x="12768" y="38411"/>
                  <a:pt x="12822" y="38375"/>
                  <a:pt x="12876" y="38339"/>
                </a:cubicBezTo>
                <a:cubicBezTo>
                  <a:pt x="12931" y="38302"/>
                  <a:pt x="12985" y="38248"/>
                  <a:pt x="13021" y="38194"/>
                </a:cubicBezTo>
                <a:cubicBezTo>
                  <a:pt x="13039" y="38176"/>
                  <a:pt x="13003" y="38139"/>
                  <a:pt x="12985" y="38157"/>
                </a:cubicBezTo>
                <a:cubicBezTo>
                  <a:pt x="12931" y="38194"/>
                  <a:pt x="12876" y="38230"/>
                  <a:pt x="12822" y="38248"/>
                </a:cubicBezTo>
                <a:cubicBezTo>
                  <a:pt x="12768" y="38266"/>
                  <a:pt x="12695" y="38284"/>
                  <a:pt x="12641" y="38284"/>
                </a:cubicBezTo>
                <a:lnTo>
                  <a:pt x="12460" y="38320"/>
                </a:lnTo>
                <a:cubicBezTo>
                  <a:pt x="12460" y="38248"/>
                  <a:pt x="12460" y="38194"/>
                  <a:pt x="12460" y="38121"/>
                </a:cubicBezTo>
                <a:lnTo>
                  <a:pt x="12460" y="38121"/>
                </a:lnTo>
                <a:cubicBezTo>
                  <a:pt x="12478" y="38121"/>
                  <a:pt x="12496" y="38103"/>
                  <a:pt x="12532" y="38085"/>
                </a:cubicBezTo>
                <a:cubicBezTo>
                  <a:pt x="12551" y="38067"/>
                  <a:pt x="12569" y="38049"/>
                  <a:pt x="12605" y="38031"/>
                </a:cubicBezTo>
                <a:cubicBezTo>
                  <a:pt x="12623" y="38013"/>
                  <a:pt x="12641" y="37976"/>
                  <a:pt x="12659" y="37958"/>
                </a:cubicBezTo>
                <a:cubicBezTo>
                  <a:pt x="12677" y="37922"/>
                  <a:pt x="12641" y="37904"/>
                  <a:pt x="12623" y="37922"/>
                </a:cubicBezTo>
                <a:cubicBezTo>
                  <a:pt x="12587" y="37940"/>
                  <a:pt x="12569" y="37958"/>
                  <a:pt x="12551" y="37976"/>
                </a:cubicBezTo>
                <a:cubicBezTo>
                  <a:pt x="12514" y="37976"/>
                  <a:pt x="12496" y="37994"/>
                  <a:pt x="12478" y="37994"/>
                </a:cubicBezTo>
                <a:lnTo>
                  <a:pt x="12442" y="38013"/>
                </a:lnTo>
                <a:cubicBezTo>
                  <a:pt x="12442" y="37994"/>
                  <a:pt x="12424" y="37958"/>
                  <a:pt x="12424" y="37940"/>
                </a:cubicBezTo>
                <a:cubicBezTo>
                  <a:pt x="12424" y="37904"/>
                  <a:pt x="12406" y="37868"/>
                  <a:pt x="12388" y="37850"/>
                </a:cubicBezTo>
                <a:cubicBezTo>
                  <a:pt x="12388" y="37813"/>
                  <a:pt x="12351" y="37777"/>
                  <a:pt x="12333" y="37759"/>
                </a:cubicBezTo>
                <a:cubicBezTo>
                  <a:pt x="12243" y="37705"/>
                  <a:pt x="12188" y="37813"/>
                  <a:pt x="12152" y="37868"/>
                </a:cubicBezTo>
                <a:lnTo>
                  <a:pt x="12098" y="37958"/>
                </a:lnTo>
                <a:cubicBezTo>
                  <a:pt x="12025" y="37922"/>
                  <a:pt x="11971" y="37886"/>
                  <a:pt x="11899" y="37831"/>
                </a:cubicBezTo>
                <a:cubicBezTo>
                  <a:pt x="11880" y="37813"/>
                  <a:pt x="11844" y="37850"/>
                  <a:pt x="11862" y="37868"/>
                </a:cubicBezTo>
                <a:cubicBezTo>
                  <a:pt x="11917" y="37940"/>
                  <a:pt x="11989" y="37994"/>
                  <a:pt x="12043" y="38067"/>
                </a:cubicBezTo>
                <a:cubicBezTo>
                  <a:pt x="12043" y="38085"/>
                  <a:pt x="12025" y="38085"/>
                  <a:pt x="12025" y="38103"/>
                </a:cubicBezTo>
                <a:cubicBezTo>
                  <a:pt x="12025" y="38139"/>
                  <a:pt x="12007" y="38157"/>
                  <a:pt x="11989" y="38194"/>
                </a:cubicBezTo>
                <a:lnTo>
                  <a:pt x="11971" y="38194"/>
                </a:lnTo>
                <a:cubicBezTo>
                  <a:pt x="11917" y="38176"/>
                  <a:pt x="11844" y="38157"/>
                  <a:pt x="11790" y="38139"/>
                </a:cubicBezTo>
                <a:cubicBezTo>
                  <a:pt x="11736" y="38103"/>
                  <a:pt x="11663" y="38085"/>
                  <a:pt x="11609" y="38049"/>
                </a:cubicBezTo>
                <a:lnTo>
                  <a:pt x="11536" y="37994"/>
                </a:lnTo>
                <a:cubicBezTo>
                  <a:pt x="11500" y="37976"/>
                  <a:pt x="11482" y="37958"/>
                  <a:pt x="11446" y="37922"/>
                </a:cubicBezTo>
                <a:cubicBezTo>
                  <a:pt x="11446" y="37922"/>
                  <a:pt x="11428" y="37940"/>
                  <a:pt x="11428" y="37958"/>
                </a:cubicBezTo>
                <a:cubicBezTo>
                  <a:pt x="11446" y="37976"/>
                  <a:pt x="11464" y="38013"/>
                  <a:pt x="11500" y="38031"/>
                </a:cubicBezTo>
                <a:cubicBezTo>
                  <a:pt x="11518" y="38049"/>
                  <a:pt x="11536" y="38085"/>
                  <a:pt x="11573" y="38103"/>
                </a:cubicBezTo>
                <a:cubicBezTo>
                  <a:pt x="11627" y="38139"/>
                  <a:pt x="11681" y="38194"/>
                  <a:pt x="11736" y="38230"/>
                </a:cubicBezTo>
                <a:cubicBezTo>
                  <a:pt x="11808" y="38266"/>
                  <a:pt x="11862" y="38302"/>
                  <a:pt x="11935" y="38320"/>
                </a:cubicBezTo>
                <a:lnTo>
                  <a:pt x="11953" y="38320"/>
                </a:lnTo>
                <a:lnTo>
                  <a:pt x="11935" y="38357"/>
                </a:lnTo>
                <a:cubicBezTo>
                  <a:pt x="11917" y="38429"/>
                  <a:pt x="11917" y="38483"/>
                  <a:pt x="11917" y="38556"/>
                </a:cubicBezTo>
                <a:lnTo>
                  <a:pt x="11899" y="38646"/>
                </a:lnTo>
                <a:lnTo>
                  <a:pt x="11862" y="38646"/>
                </a:lnTo>
                <a:cubicBezTo>
                  <a:pt x="11681" y="38592"/>
                  <a:pt x="11518" y="38538"/>
                  <a:pt x="11355" y="38429"/>
                </a:cubicBezTo>
                <a:cubicBezTo>
                  <a:pt x="11337" y="38411"/>
                  <a:pt x="11301" y="38465"/>
                  <a:pt x="11337" y="38483"/>
                </a:cubicBezTo>
                <a:cubicBezTo>
                  <a:pt x="11464" y="38610"/>
                  <a:pt x="11627" y="38719"/>
                  <a:pt x="11808" y="38773"/>
                </a:cubicBezTo>
                <a:lnTo>
                  <a:pt x="11862" y="38791"/>
                </a:lnTo>
                <a:cubicBezTo>
                  <a:pt x="11862" y="38828"/>
                  <a:pt x="11844" y="38882"/>
                  <a:pt x="11844" y="38918"/>
                </a:cubicBezTo>
                <a:cubicBezTo>
                  <a:pt x="11844" y="38972"/>
                  <a:pt x="11844" y="38972"/>
                  <a:pt x="11844" y="39009"/>
                </a:cubicBezTo>
                <a:cubicBezTo>
                  <a:pt x="11772" y="38991"/>
                  <a:pt x="11717" y="38972"/>
                  <a:pt x="11645" y="38936"/>
                </a:cubicBezTo>
                <a:cubicBezTo>
                  <a:pt x="11627" y="38918"/>
                  <a:pt x="11591" y="38954"/>
                  <a:pt x="11609" y="38991"/>
                </a:cubicBezTo>
                <a:cubicBezTo>
                  <a:pt x="11645" y="39009"/>
                  <a:pt x="11681" y="39045"/>
                  <a:pt x="11717" y="39063"/>
                </a:cubicBezTo>
                <a:cubicBezTo>
                  <a:pt x="11754" y="39081"/>
                  <a:pt x="11790" y="39099"/>
                  <a:pt x="11844" y="39117"/>
                </a:cubicBezTo>
                <a:cubicBezTo>
                  <a:pt x="11826" y="39208"/>
                  <a:pt x="11826" y="39298"/>
                  <a:pt x="11844" y="39389"/>
                </a:cubicBezTo>
                <a:cubicBezTo>
                  <a:pt x="11880" y="39679"/>
                  <a:pt x="11953" y="39987"/>
                  <a:pt x="12098" y="40258"/>
                </a:cubicBezTo>
                <a:cubicBezTo>
                  <a:pt x="12369" y="40820"/>
                  <a:pt x="12804" y="41309"/>
                  <a:pt x="13365" y="41616"/>
                </a:cubicBezTo>
                <a:cubicBezTo>
                  <a:pt x="13963" y="41942"/>
                  <a:pt x="14651" y="42123"/>
                  <a:pt x="15339" y="42142"/>
                </a:cubicBezTo>
                <a:cubicBezTo>
                  <a:pt x="16046" y="42178"/>
                  <a:pt x="16752" y="42033"/>
                  <a:pt x="17386" y="41689"/>
                </a:cubicBezTo>
                <a:cubicBezTo>
                  <a:pt x="17911" y="41363"/>
                  <a:pt x="18327" y="40892"/>
                  <a:pt x="18617" y="40331"/>
                </a:cubicBezTo>
                <a:cubicBezTo>
                  <a:pt x="18925" y="39679"/>
                  <a:pt x="19088" y="38954"/>
                  <a:pt x="19070" y="38248"/>
                </a:cubicBezTo>
                <a:cubicBezTo>
                  <a:pt x="19070" y="36672"/>
                  <a:pt x="18436" y="35206"/>
                  <a:pt x="17947" y="33757"/>
                </a:cubicBezTo>
                <a:cubicBezTo>
                  <a:pt x="17820" y="33377"/>
                  <a:pt x="17712" y="32996"/>
                  <a:pt x="17639" y="32616"/>
                </a:cubicBezTo>
                <a:cubicBezTo>
                  <a:pt x="17567" y="32254"/>
                  <a:pt x="17531" y="31873"/>
                  <a:pt x="17531" y="31511"/>
                </a:cubicBezTo>
                <a:cubicBezTo>
                  <a:pt x="17531" y="30751"/>
                  <a:pt x="17657" y="30008"/>
                  <a:pt x="17911" y="29302"/>
                </a:cubicBezTo>
                <a:cubicBezTo>
                  <a:pt x="17947" y="29175"/>
                  <a:pt x="18001" y="29048"/>
                  <a:pt x="18056" y="28922"/>
                </a:cubicBezTo>
                <a:cubicBezTo>
                  <a:pt x="18110" y="28904"/>
                  <a:pt x="18146" y="28885"/>
                  <a:pt x="18201" y="28867"/>
                </a:cubicBezTo>
                <a:cubicBezTo>
                  <a:pt x="18309" y="28831"/>
                  <a:pt x="18400" y="28795"/>
                  <a:pt x="18509" y="28741"/>
                </a:cubicBezTo>
                <a:cubicBezTo>
                  <a:pt x="18617" y="28704"/>
                  <a:pt x="18690" y="28686"/>
                  <a:pt x="18780" y="28650"/>
                </a:cubicBezTo>
                <a:cubicBezTo>
                  <a:pt x="18798" y="28668"/>
                  <a:pt x="18816" y="28686"/>
                  <a:pt x="18816" y="28722"/>
                </a:cubicBezTo>
                <a:cubicBezTo>
                  <a:pt x="18835" y="28759"/>
                  <a:pt x="18853" y="28795"/>
                  <a:pt x="18853" y="28831"/>
                </a:cubicBezTo>
                <a:cubicBezTo>
                  <a:pt x="18871" y="28922"/>
                  <a:pt x="18871" y="28994"/>
                  <a:pt x="18835" y="29085"/>
                </a:cubicBezTo>
                <a:cubicBezTo>
                  <a:pt x="18835" y="29121"/>
                  <a:pt x="18816" y="29157"/>
                  <a:pt x="18780" y="29193"/>
                </a:cubicBezTo>
                <a:cubicBezTo>
                  <a:pt x="18762" y="29229"/>
                  <a:pt x="18726" y="29266"/>
                  <a:pt x="18708" y="29302"/>
                </a:cubicBezTo>
                <a:cubicBezTo>
                  <a:pt x="18690" y="29338"/>
                  <a:pt x="18672" y="29374"/>
                  <a:pt x="18653" y="29411"/>
                </a:cubicBezTo>
                <a:cubicBezTo>
                  <a:pt x="18672" y="29465"/>
                  <a:pt x="18672" y="29501"/>
                  <a:pt x="18690" y="29555"/>
                </a:cubicBezTo>
                <a:cubicBezTo>
                  <a:pt x="18690" y="29610"/>
                  <a:pt x="18635" y="29646"/>
                  <a:pt x="18581" y="29682"/>
                </a:cubicBezTo>
                <a:cubicBezTo>
                  <a:pt x="18509" y="29737"/>
                  <a:pt x="18454" y="29827"/>
                  <a:pt x="18454" y="29918"/>
                </a:cubicBezTo>
                <a:cubicBezTo>
                  <a:pt x="18472" y="30099"/>
                  <a:pt x="18527" y="30280"/>
                  <a:pt x="18617" y="30443"/>
                </a:cubicBezTo>
                <a:cubicBezTo>
                  <a:pt x="18635" y="30551"/>
                  <a:pt x="18653" y="30678"/>
                  <a:pt x="18653" y="30787"/>
                </a:cubicBezTo>
                <a:cubicBezTo>
                  <a:pt x="18653" y="30859"/>
                  <a:pt x="18635" y="30914"/>
                  <a:pt x="18599" y="30986"/>
                </a:cubicBezTo>
                <a:cubicBezTo>
                  <a:pt x="18599" y="30968"/>
                  <a:pt x="18581" y="30968"/>
                  <a:pt x="18581" y="30986"/>
                </a:cubicBezTo>
                <a:cubicBezTo>
                  <a:pt x="18527" y="31004"/>
                  <a:pt x="18454" y="31022"/>
                  <a:pt x="18418" y="31059"/>
                </a:cubicBezTo>
                <a:cubicBezTo>
                  <a:pt x="18346" y="31095"/>
                  <a:pt x="18309" y="31167"/>
                  <a:pt x="18291" y="31222"/>
                </a:cubicBezTo>
                <a:lnTo>
                  <a:pt x="18237" y="31348"/>
                </a:lnTo>
                <a:cubicBezTo>
                  <a:pt x="18219" y="31385"/>
                  <a:pt x="18201" y="31421"/>
                  <a:pt x="18219" y="31457"/>
                </a:cubicBezTo>
                <a:cubicBezTo>
                  <a:pt x="18237" y="31548"/>
                  <a:pt x="18273" y="31620"/>
                  <a:pt x="18291" y="31710"/>
                </a:cubicBezTo>
                <a:cubicBezTo>
                  <a:pt x="18291" y="31729"/>
                  <a:pt x="18291" y="31747"/>
                  <a:pt x="18309" y="31765"/>
                </a:cubicBezTo>
                <a:cubicBezTo>
                  <a:pt x="18255" y="31892"/>
                  <a:pt x="18273" y="32055"/>
                  <a:pt x="18364" y="32163"/>
                </a:cubicBezTo>
                <a:cubicBezTo>
                  <a:pt x="18382" y="32181"/>
                  <a:pt x="18436" y="32163"/>
                  <a:pt x="18418" y="32145"/>
                </a:cubicBezTo>
                <a:cubicBezTo>
                  <a:pt x="18400" y="32073"/>
                  <a:pt x="18400" y="31982"/>
                  <a:pt x="18418" y="31910"/>
                </a:cubicBezTo>
                <a:cubicBezTo>
                  <a:pt x="18472" y="31964"/>
                  <a:pt x="18545" y="31982"/>
                  <a:pt x="18599" y="31946"/>
                </a:cubicBezTo>
                <a:cubicBezTo>
                  <a:pt x="18672" y="31928"/>
                  <a:pt x="18708" y="31873"/>
                  <a:pt x="18708" y="31819"/>
                </a:cubicBezTo>
                <a:cubicBezTo>
                  <a:pt x="18726" y="31783"/>
                  <a:pt x="18726" y="31747"/>
                  <a:pt x="18708" y="31729"/>
                </a:cubicBezTo>
                <a:cubicBezTo>
                  <a:pt x="18708" y="31710"/>
                  <a:pt x="18708" y="31692"/>
                  <a:pt x="18690" y="31674"/>
                </a:cubicBezTo>
                <a:cubicBezTo>
                  <a:pt x="18690" y="31674"/>
                  <a:pt x="18672" y="31656"/>
                  <a:pt x="18672" y="31638"/>
                </a:cubicBezTo>
                <a:cubicBezTo>
                  <a:pt x="18672" y="31620"/>
                  <a:pt x="18672" y="31620"/>
                  <a:pt x="18690" y="31602"/>
                </a:cubicBezTo>
                <a:lnTo>
                  <a:pt x="18726" y="31584"/>
                </a:lnTo>
                <a:cubicBezTo>
                  <a:pt x="18744" y="31584"/>
                  <a:pt x="18780" y="31566"/>
                  <a:pt x="18816" y="31566"/>
                </a:cubicBezTo>
                <a:cubicBezTo>
                  <a:pt x="18835" y="31584"/>
                  <a:pt x="18871" y="31584"/>
                  <a:pt x="18889" y="31584"/>
                </a:cubicBezTo>
                <a:cubicBezTo>
                  <a:pt x="18925" y="31602"/>
                  <a:pt x="18943" y="31620"/>
                  <a:pt x="18961" y="31638"/>
                </a:cubicBezTo>
                <a:lnTo>
                  <a:pt x="18943" y="31656"/>
                </a:lnTo>
                <a:cubicBezTo>
                  <a:pt x="18925" y="31710"/>
                  <a:pt x="18925" y="31765"/>
                  <a:pt x="18961" y="31819"/>
                </a:cubicBezTo>
                <a:cubicBezTo>
                  <a:pt x="18889" y="31910"/>
                  <a:pt x="18853" y="32000"/>
                  <a:pt x="18798" y="32109"/>
                </a:cubicBezTo>
                <a:cubicBezTo>
                  <a:pt x="18762" y="32199"/>
                  <a:pt x="18798" y="32308"/>
                  <a:pt x="18871" y="32362"/>
                </a:cubicBezTo>
                <a:cubicBezTo>
                  <a:pt x="18853" y="32417"/>
                  <a:pt x="18835" y="32471"/>
                  <a:pt x="18798" y="32525"/>
                </a:cubicBezTo>
                <a:cubicBezTo>
                  <a:pt x="18780" y="32580"/>
                  <a:pt x="18726" y="32670"/>
                  <a:pt x="18690" y="32743"/>
                </a:cubicBezTo>
                <a:cubicBezTo>
                  <a:pt x="18653" y="32815"/>
                  <a:pt x="18635" y="32888"/>
                  <a:pt x="18617" y="32978"/>
                </a:cubicBezTo>
                <a:cubicBezTo>
                  <a:pt x="18617" y="32978"/>
                  <a:pt x="18635" y="32978"/>
                  <a:pt x="18635" y="32978"/>
                </a:cubicBezTo>
                <a:cubicBezTo>
                  <a:pt x="18690" y="32906"/>
                  <a:pt x="18726" y="32851"/>
                  <a:pt x="18744" y="32761"/>
                </a:cubicBezTo>
                <a:cubicBezTo>
                  <a:pt x="18780" y="32688"/>
                  <a:pt x="18816" y="32616"/>
                  <a:pt x="18853" y="32544"/>
                </a:cubicBezTo>
                <a:cubicBezTo>
                  <a:pt x="18907" y="32471"/>
                  <a:pt x="18925" y="32453"/>
                  <a:pt x="18943" y="32417"/>
                </a:cubicBezTo>
                <a:cubicBezTo>
                  <a:pt x="18961" y="32417"/>
                  <a:pt x="18979" y="32435"/>
                  <a:pt x="18997" y="32435"/>
                </a:cubicBezTo>
                <a:cubicBezTo>
                  <a:pt x="19034" y="32453"/>
                  <a:pt x="19088" y="32471"/>
                  <a:pt x="19124" y="32471"/>
                </a:cubicBezTo>
                <a:cubicBezTo>
                  <a:pt x="19179" y="32453"/>
                  <a:pt x="19215" y="32435"/>
                  <a:pt x="19233" y="32399"/>
                </a:cubicBezTo>
                <a:cubicBezTo>
                  <a:pt x="19269" y="32362"/>
                  <a:pt x="19287" y="32308"/>
                  <a:pt x="19287" y="32272"/>
                </a:cubicBezTo>
                <a:lnTo>
                  <a:pt x="19287" y="32127"/>
                </a:lnTo>
                <a:cubicBezTo>
                  <a:pt x="19305" y="32091"/>
                  <a:pt x="19323" y="32036"/>
                  <a:pt x="19360" y="32018"/>
                </a:cubicBezTo>
                <a:cubicBezTo>
                  <a:pt x="19378" y="31982"/>
                  <a:pt x="19396" y="31946"/>
                  <a:pt x="19414" y="31910"/>
                </a:cubicBezTo>
                <a:lnTo>
                  <a:pt x="19595" y="31964"/>
                </a:lnTo>
                <a:cubicBezTo>
                  <a:pt x="19595" y="31964"/>
                  <a:pt x="19613" y="31964"/>
                  <a:pt x="19631" y="31982"/>
                </a:cubicBezTo>
                <a:cubicBezTo>
                  <a:pt x="19631" y="32000"/>
                  <a:pt x="19631" y="32000"/>
                  <a:pt x="19631" y="32018"/>
                </a:cubicBezTo>
                <a:cubicBezTo>
                  <a:pt x="19631" y="32055"/>
                  <a:pt x="19613" y="32091"/>
                  <a:pt x="19613" y="32145"/>
                </a:cubicBezTo>
                <a:cubicBezTo>
                  <a:pt x="19559" y="32272"/>
                  <a:pt x="19577" y="32399"/>
                  <a:pt x="19631" y="32525"/>
                </a:cubicBezTo>
                <a:cubicBezTo>
                  <a:pt x="19686" y="32580"/>
                  <a:pt x="19758" y="32634"/>
                  <a:pt x="19831" y="32652"/>
                </a:cubicBezTo>
                <a:cubicBezTo>
                  <a:pt x="19831" y="32688"/>
                  <a:pt x="19831" y="32725"/>
                  <a:pt x="19831" y="32761"/>
                </a:cubicBezTo>
                <a:cubicBezTo>
                  <a:pt x="19812" y="32924"/>
                  <a:pt x="19776" y="33087"/>
                  <a:pt x="19704" y="33250"/>
                </a:cubicBezTo>
                <a:cubicBezTo>
                  <a:pt x="19704" y="33250"/>
                  <a:pt x="19704" y="33268"/>
                  <a:pt x="19722" y="33250"/>
                </a:cubicBezTo>
                <a:cubicBezTo>
                  <a:pt x="19794" y="33195"/>
                  <a:pt x="19831" y="33123"/>
                  <a:pt x="19867" y="33032"/>
                </a:cubicBezTo>
                <a:cubicBezTo>
                  <a:pt x="19903" y="32942"/>
                  <a:pt x="19939" y="32851"/>
                  <a:pt x="19957" y="32761"/>
                </a:cubicBezTo>
                <a:cubicBezTo>
                  <a:pt x="19975" y="32725"/>
                  <a:pt x="19975" y="32688"/>
                  <a:pt x="19975" y="32652"/>
                </a:cubicBezTo>
                <a:lnTo>
                  <a:pt x="20030" y="32634"/>
                </a:lnTo>
                <a:cubicBezTo>
                  <a:pt x="20102" y="32598"/>
                  <a:pt x="20138" y="32562"/>
                  <a:pt x="20156" y="32489"/>
                </a:cubicBezTo>
                <a:cubicBezTo>
                  <a:pt x="20175" y="32417"/>
                  <a:pt x="20175" y="32362"/>
                  <a:pt x="20138" y="32290"/>
                </a:cubicBezTo>
                <a:cubicBezTo>
                  <a:pt x="20138" y="32236"/>
                  <a:pt x="20138" y="32181"/>
                  <a:pt x="20138" y="32145"/>
                </a:cubicBezTo>
                <a:cubicBezTo>
                  <a:pt x="20193" y="32199"/>
                  <a:pt x="20175" y="32326"/>
                  <a:pt x="20193" y="32399"/>
                </a:cubicBezTo>
                <a:cubicBezTo>
                  <a:pt x="20229" y="32507"/>
                  <a:pt x="20283" y="32598"/>
                  <a:pt x="20374" y="32634"/>
                </a:cubicBezTo>
                <a:cubicBezTo>
                  <a:pt x="20392" y="32652"/>
                  <a:pt x="20410" y="32670"/>
                  <a:pt x="20428" y="32670"/>
                </a:cubicBezTo>
                <a:cubicBezTo>
                  <a:pt x="20428" y="32725"/>
                  <a:pt x="20446" y="32761"/>
                  <a:pt x="20446" y="32815"/>
                </a:cubicBezTo>
                <a:cubicBezTo>
                  <a:pt x="20446" y="32888"/>
                  <a:pt x="20446" y="32960"/>
                  <a:pt x="20446" y="33032"/>
                </a:cubicBezTo>
                <a:cubicBezTo>
                  <a:pt x="20446" y="33069"/>
                  <a:pt x="20446" y="33105"/>
                  <a:pt x="20428" y="33141"/>
                </a:cubicBezTo>
                <a:cubicBezTo>
                  <a:pt x="20428" y="33159"/>
                  <a:pt x="20428" y="33177"/>
                  <a:pt x="20428" y="33195"/>
                </a:cubicBezTo>
                <a:cubicBezTo>
                  <a:pt x="20428" y="33232"/>
                  <a:pt x="20428" y="33250"/>
                  <a:pt x="20428" y="33268"/>
                </a:cubicBezTo>
                <a:cubicBezTo>
                  <a:pt x="20428" y="33286"/>
                  <a:pt x="20446" y="33286"/>
                  <a:pt x="20464" y="33268"/>
                </a:cubicBezTo>
                <a:cubicBezTo>
                  <a:pt x="20464" y="33250"/>
                  <a:pt x="20482" y="33232"/>
                  <a:pt x="20482" y="33214"/>
                </a:cubicBezTo>
                <a:cubicBezTo>
                  <a:pt x="20501" y="33195"/>
                  <a:pt x="20501" y="33177"/>
                  <a:pt x="20519" y="33159"/>
                </a:cubicBezTo>
                <a:cubicBezTo>
                  <a:pt x="20519" y="33123"/>
                  <a:pt x="20537" y="33069"/>
                  <a:pt x="20537" y="33032"/>
                </a:cubicBezTo>
                <a:cubicBezTo>
                  <a:pt x="20555" y="32960"/>
                  <a:pt x="20573" y="32888"/>
                  <a:pt x="20573" y="32797"/>
                </a:cubicBezTo>
                <a:lnTo>
                  <a:pt x="20573" y="32688"/>
                </a:lnTo>
                <a:cubicBezTo>
                  <a:pt x="20609" y="32688"/>
                  <a:pt x="20645" y="32670"/>
                  <a:pt x="20664" y="32652"/>
                </a:cubicBezTo>
                <a:cubicBezTo>
                  <a:pt x="20682" y="32670"/>
                  <a:pt x="20718" y="32688"/>
                  <a:pt x="20736" y="32707"/>
                </a:cubicBezTo>
                <a:cubicBezTo>
                  <a:pt x="20772" y="32743"/>
                  <a:pt x="20808" y="32761"/>
                  <a:pt x="20863" y="32761"/>
                </a:cubicBezTo>
                <a:lnTo>
                  <a:pt x="20881" y="32761"/>
                </a:lnTo>
                <a:cubicBezTo>
                  <a:pt x="20881" y="32797"/>
                  <a:pt x="20899" y="32833"/>
                  <a:pt x="20899" y="32888"/>
                </a:cubicBezTo>
                <a:cubicBezTo>
                  <a:pt x="20917" y="32942"/>
                  <a:pt x="20917" y="33014"/>
                  <a:pt x="20899" y="33087"/>
                </a:cubicBezTo>
                <a:cubicBezTo>
                  <a:pt x="20899" y="33123"/>
                  <a:pt x="20881" y="33159"/>
                  <a:pt x="20881" y="33195"/>
                </a:cubicBezTo>
                <a:cubicBezTo>
                  <a:pt x="20881" y="33232"/>
                  <a:pt x="20845" y="33268"/>
                  <a:pt x="20881" y="33304"/>
                </a:cubicBezTo>
                <a:cubicBezTo>
                  <a:pt x="20881" y="33322"/>
                  <a:pt x="20899" y="33340"/>
                  <a:pt x="20917" y="33322"/>
                </a:cubicBezTo>
                <a:lnTo>
                  <a:pt x="20917" y="33322"/>
                </a:lnTo>
                <a:cubicBezTo>
                  <a:pt x="20953" y="33304"/>
                  <a:pt x="20971" y="33268"/>
                  <a:pt x="20971" y="33250"/>
                </a:cubicBezTo>
                <a:lnTo>
                  <a:pt x="20971" y="33232"/>
                </a:lnTo>
                <a:cubicBezTo>
                  <a:pt x="20990" y="33214"/>
                  <a:pt x="21008" y="33177"/>
                  <a:pt x="21026" y="33159"/>
                </a:cubicBezTo>
                <a:cubicBezTo>
                  <a:pt x="21044" y="33105"/>
                  <a:pt x="21062" y="33051"/>
                  <a:pt x="21080" y="32996"/>
                </a:cubicBezTo>
                <a:cubicBezTo>
                  <a:pt x="21080" y="32960"/>
                  <a:pt x="21098" y="32942"/>
                  <a:pt x="21098" y="32906"/>
                </a:cubicBezTo>
                <a:cubicBezTo>
                  <a:pt x="21098" y="32888"/>
                  <a:pt x="21098" y="32870"/>
                  <a:pt x="21098" y="32833"/>
                </a:cubicBezTo>
                <a:cubicBezTo>
                  <a:pt x="21098" y="32833"/>
                  <a:pt x="21116" y="32815"/>
                  <a:pt x="21134" y="32815"/>
                </a:cubicBezTo>
                <a:cubicBezTo>
                  <a:pt x="21134" y="32797"/>
                  <a:pt x="21134" y="32797"/>
                  <a:pt x="21134" y="32779"/>
                </a:cubicBezTo>
                <a:lnTo>
                  <a:pt x="21134" y="32779"/>
                </a:lnTo>
                <a:cubicBezTo>
                  <a:pt x="21153" y="32725"/>
                  <a:pt x="21171" y="32670"/>
                  <a:pt x="21153" y="32616"/>
                </a:cubicBezTo>
                <a:cubicBezTo>
                  <a:pt x="21153" y="32598"/>
                  <a:pt x="21134" y="32562"/>
                  <a:pt x="21134" y="32544"/>
                </a:cubicBezTo>
                <a:cubicBezTo>
                  <a:pt x="21116" y="32525"/>
                  <a:pt x="21116" y="32489"/>
                  <a:pt x="21116" y="32471"/>
                </a:cubicBezTo>
                <a:cubicBezTo>
                  <a:pt x="21116" y="32453"/>
                  <a:pt x="21116" y="32435"/>
                  <a:pt x="21134" y="32417"/>
                </a:cubicBezTo>
                <a:cubicBezTo>
                  <a:pt x="21153" y="32381"/>
                  <a:pt x="21153" y="32362"/>
                  <a:pt x="21171" y="32326"/>
                </a:cubicBezTo>
                <a:cubicBezTo>
                  <a:pt x="21171" y="32290"/>
                  <a:pt x="21171" y="32236"/>
                  <a:pt x="21171" y="32181"/>
                </a:cubicBezTo>
                <a:cubicBezTo>
                  <a:pt x="21134" y="32073"/>
                  <a:pt x="21080" y="31982"/>
                  <a:pt x="21008" y="31910"/>
                </a:cubicBezTo>
                <a:cubicBezTo>
                  <a:pt x="20917" y="31837"/>
                  <a:pt x="20827" y="31783"/>
                  <a:pt x="20754" y="31710"/>
                </a:cubicBezTo>
                <a:cubicBezTo>
                  <a:pt x="20718" y="31674"/>
                  <a:pt x="20664" y="31620"/>
                  <a:pt x="20645" y="31584"/>
                </a:cubicBezTo>
                <a:cubicBezTo>
                  <a:pt x="20609" y="31529"/>
                  <a:pt x="20591" y="31493"/>
                  <a:pt x="20555" y="31439"/>
                </a:cubicBezTo>
                <a:cubicBezTo>
                  <a:pt x="20501" y="31348"/>
                  <a:pt x="20446" y="31258"/>
                  <a:pt x="20392" y="31167"/>
                </a:cubicBezTo>
                <a:cubicBezTo>
                  <a:pt x="20265" y="30950"/>
                  <a:pt x="20156" y="30751"/>
                  <a:pt x="20030" y="30533"/>
                </a:cubicBezTo>
                <a:cubicBezTo>
                  <a:pt x="19957" y="30425"/>
                  <a:pt x="19885" y="30298"/>
                  <a:pt x="19812" y="30171"/>
                </a:cubicBezTo>
                <a:cubicBezTo>
                  <a:pt x="19776" y="30117"/>
                  <a:pt x="19740" y="30063"/>
                  <a:pt x="19722" y="30008"/>
                </a:cubicBezTo>
                <a:lnTo>
                  <a:pt x="19722" y="29990"/>
                </a:lnTo>
                <a:cubicBezTo>
                  <a:pt x="19704" y="29936"/>
                  <a:pt x="19686" y="29863"/>
                  <a:pt x="19686" y="29791"/>
                </a:cubicBezTo>
                <a:cubicBezTo>
                  <a:pt x="19686" y="29682"/>
                  <a:pt x="19704" y="29592"/>
                  <a:pt x="19722" y="29483"/>
                </a:cubicBezTo>
                <a:cubicBezTo>
                  <a:pt x="19794" y="29284"/>
                  <a:pt x="19885" y="29085"/>
                  <a:pt x="19994" y="28904"/>
                </a:cubicBezTo>
                <a:cubicBezTo>
                  <a:pt x="20102" y="28704"/>
                  <a:pt x="20211" y="28523"/>
                  <a:pt x="20319" y="28342"/>
                </a:cubicBezTo>
                <a:cubicBezTo>
                  <a:pt x="20374" y="28252"/>
                  <a:pt x="20428" y="28143"/>
                  <a:pt x="20482" y="28052"/>
                </a:cubicBezTo>
                <a:cubicBezTo>
                  <a:pt x="20537" y="27962"/>
                  <a:pt x="20591" y="27871"/>
                  <a:pt x="20627" y="27763"/>
                </a:cubicBezTo>
                <a:cubicBezTo>
                  <a:pt x="20645" y="27654"/>
                  <a:pt x="20645" y="27527"/>
                  <a:pt x="20627" y="27419"/>
                </a:cubicBezTo>
                <a:cubicBezTo>
                  <a:pt x="20609" y="27310"/>
                  <a:pt x="20573" y="27201"/>
                  <a:pt x="20555" y="27093"/>
                </a:cubicBezTo>
                <a:cubicBezTo>
                  <a:pt x="20591" y="27020"/>
                  <a:pt x="20627" y="26930"/>
                  <a:pt x="20645" y="26821"/>
                </a:cubicBezTo>
                <a:cubicBezTo>
                  <a:pt x="20664" y="26712"/>
                  <a:pt x="20664" y="26567"/>
                  <a:pt x="20645" y="26441"/>
                </a:cubicBezTo>
                <a:cubicBezTo>
                  <a:pt x="20609" y="26332"/>
                  <a:pt x="20555" y="26223"/>
                  <a:pt x="20501" y="26115"/>
                </a:cubicBezTo>
                <a:cubicBezTo>
                  <a:pt x="20446" y="26006"/>
                  <a:pt x="20392" y="25934"/>
                  <a:pt x="20338" y="25861"/>
                </a:cubicBezTo>
                <a:cubicBezTo>
                  <a:pt x="20301" y="25825"/>
                  <a:pt x="20283" y="25807"/>
                  <a:pt x="20247" y="25771"/>
                </a:cubicBezTo>
                <a:cubicBezTo>
                  <a:pt x="20193" y="25752"/>
                  <a:pt x="20156" y="25734"/>
                  <a:pt x="20102" y="25734"/>
                </a:cubicBezTo>
                <a:cubicBezTo>
                  <a:pt x="20048" y="25734"/>
                  <a:pt x="19994" y="25734"/>
                  <a:pt x="19939" y="25734"/>
                </a:cubicBezTo>
                <a:cubicBezTo>
                  <a:pt x="19849" y="25716"/>
                  <a:pt x="19794" y="25662"/>
                  <a:pt x="19740" y="25608"/>
                </a:cubicBezTo>
                <a:cubicBezTo>
                  <a:pt x="19668" y="25535"/>
                  <a:pt x="19595" y="25481"/>
                  <a:pt x="19505" y="25445"/>
                </a:cubicBezTo>
                <a:cubicBezTo>
                  <a:pt x="19450" y="25426"/>
                  <a:pt x="19378" y="25408"/>
                  <a:pt x="19305" y="25426"/>
                </a:cubicBezTo>
                <a:lnTo>
                  <a:pt x="19215" y="25426"/>
                </a:lnTo>
                <a:lnTo>
                  <a:pt x="19233" y="25408"/>
                </a:lnTo>
                <a:cubicBezTo>
                  <a:pt x="19287" y="25336"/>
                  <a:pt x="19287" y="25264"/>
                  <a:pt x="19287" y="25191"/>
                </a:cubicBezTo>
                <a:lnTo>
                  <a:pt x="19360" y="25191"/>
                </a:lnTo>
                <a:cubicBezTo>
                  <a:pt x="19450" y="25191"/>
                  <a:pt x="19523" y="25173"/>
                  <a:pt x="19595" y="25119"/>
                </a:cubicBezTo>
                <a:cubicBezTo>
                  <a:pt x="19649" y="25046"/>
                  <a:pt x="19722" y="24992"/>
                  <a:pt x="19776" y="24919"/>
                </a:cubicBezTo>
                <a:cubicBezTo>
                  <a:pt x="19831" y="24865"/>
                  <a:pt x="19867" y="24793"/>
                  <a:pt x="19885" y="24720"/>
                </a:cubicBezTo>
                <a:cubicBezTo>
                  <a:pt x="19921" y="24720"/>
                  <a:pt x="19957" y="24720"/>
                  <a:pt x="19994" y="24702"/>
                </a:cubicBezTo>
                <a:cubicBezTo>
                  <a:pt x="20030" y="24684"/>
                  <a:pt x="20084" y="24684"/>
                  <a:pt x="20120" y="24648"/>
                </a:cubicBezTo>
                <a:cubicBezTo>
                  <a:pt x="20175" y="24630"/>
                  <a:pt x="20229" y="24557"/>
                  <a:pt x="20247" y="24485"/>
                </a:cubicBezTo>
                <a:cubicBezTo>
                  <a:pt x="20283" y="24503"/>
                  <a:pt x="20319" y="24503"/>
                  <a:pt x="20356" y="24485"/>
                </a:cubicBezTo>
                <a:cubicBezTo>
                  <a:pt x="20410" y="24485"/>
                  <a:pt x="20464" y="24467"/>
                  <a:pt x="20519" y="24412"/>
                </a:cubicBezTo>
                <a:cubicBezTo>
                  <a:pt x="20573" y="24376"/>
                  <a:pt x="20609" y="24322"/>
                  <a:pt x="20627" y="24267"/>
                </a:cubicBezTo>
                <a:cubicBezTo>
                  <a:pt x="20645" y="24231"/>
                  <a:pt x="20645" y="24195"/>
                  <a:pt x="20664" y="24177"/>
                </a:cubicBezTo>
                <a:cubicBezTo>
                  <a:pt x="20664" y="24141"/>
                  <a:pt x="20664" y="24123"/>
                  <a:pt x="20664" y="24105"/>
                </a:cubicBezTo>
                <a:cubicBezTo>
                  <a:pt x="20700" y="24086"/>
                  <a:pt x="20736" y="24032"/>
                  <a:pt x="20754" y="23978"/>
                </a:cubicBezTo>
                <a:cubicBezTo>
                  <a:pt x="20754" y="23960"/>
                  <a:pt x="20754" y="23942"/>
                  <a:pt x="20754" y="23923"/>
                </a:cubicBezTo>
                <a:lnTo>
                  <a:pt x="20754" y="23923"/>
                </a:lnTo>
                <a:cubicBezTo>
                  <a:pt x="20790" y="23923"/>
                  <a:pt x="20827" y="23905"/>
                  <a:pt x="20863" y="23905"/>
                </a:cubicBezTo>
                <a:cubicBezTo>
                  <a:pt x="20899" y="23887"/>
                  <a:pt x="20917" y="23887"/>
                  <a:pt x="20935" y="23869"/>
                </a:cubicBezTo>
                <a:cubicBezTo>
                  <a:pt x="20953" y="23869"/>
                  <a:pt x="20953" y="23851"/>
                  <a:pt x="20971" y="23833"/>
                </a:cubicBezTo>
                <a:lnTo>
                  <a:pt x="20971" y="23833"/>
                </a:lnTo>
                <a:lnTo>
                  <a:pt x="21008" y="23833"/>
                </a:lnTo>
                <a:cubicBezTo>
                  <a:pt x="21026" y="23833"/>
                  <a:pt x="21044" y="23833"/>
                  <a:pt x="21062" y="23815"/>
                </a:cubicBezTo>
                <a:cubicBezTo>
                  <a:pt x="21080" y="23797"/>
                  <a:pt x="21098" y="23797"/>
                  <a:pt x="21098" y="23779"/>
                </a:cubicBezTo>
                <a:cubicBezTo>
                  <a:pt x="21134" y="23797"/>
                  <a:pt x="21171" y="23833"/>
                  <a:pt x="21207" y="23869"/>
                </a:cubicBezTo>
                <a:cubicBezTo>
                  <a:pt x="21243" y="23942"/>
                  <a:pt x="21279" y="23978"/>
                  <a:pt x="21334" y="24014"/>
                </a:cubicBezTo>
                <a:cubicBezTo>
                  <a:pt x="21442" y="24086"/>
                  <a:pt x="21569" y="24086"/>
                  <a:pt x="21660" y="24177"/>
                </a:cubicBezTo>
                <a:cubicBezTo>
                  <a:pt x="21678" y="24177"/>
                  <a:pt x="21678" y="24177"/>
                  <a:pt x="21696" y="24177"/>
                </a:cubicBezTo>
                <a:cubicBezTo>
                  <a:pt x="21750" y="24249"/>
                  <a:pt x="21804" y="24304"/>
                  <a:pt x="21877" y="24376"/>
                </a:cubicBezTo>
                <a:lnTo>
                  <a:pt x="22004" y="24503"/>
                </a:lnTo>
                <a:cubicBezTo>
                  <a:pt x="22040" y="24557"/>
                  <a:pt x="22076" y="24593"/>
                  <a:pt x="22130" y="24630"/>
                </a:cubicBezTo>
                <a:cubicBezTo>
                  <a:pt x="22167" y="24666"/>
                  <a:pt x="22221" y="24684"/>
                  <a:pt x="22257" y="24702"/>
                </a:cubicBezTo>
                <a:cubicBezTo>
                  <a:pt x="22312" y="24720"/>
                  <a:pt x="22330" y="24756"/>
                  <a:pt x="22348" y="24793"/>
                </a:cubicBezTo>
                <a:cubicBezTo>
                  <a:pt x="22366" y="24883"/>
                  <a:pt x="22402" y="24974"/>
                  <a:pt x="22438" y="25046"/>
                </a:cubicBezTo>
                <a:cubicBezTo>
                  <a:pt x="22511" y="25119"/>
                  <a:pt x="22583" y="25173"/>
                  <a:pt x="22692" y="25227"/>
                </a:cubicBezTo>
                <a:cubicBezTo>
                  <a:pt x="22782" y="25264"/>
                  <a:pt x="22891" y="25300"/>
                  <a:pt x="23000" y="25354"/>
                </a:cubicBezTo>
                <a:cubicBezTo>
                  <a:pt x="23090" y="25372"/>
                  <a:pt x="23181" y="25408"/>
                  <a:pt x="23271" y="25463"/>
                </a:cubicBezTo>
                <a:cubicBezTo>
                  <a:pt x="23362" y="25517"/>
                  <a:pt x="23416" y="25608"/>
                  <a:pt x="23471" y="25698"/>
                </a:cubicBezTo>
                <a:cubicBezTo>
                  <a:pt x="23525" y="25789"/>
                  <a:pt x="23615" y="25879"/>
                  <a:pt x="23706" y="25952"/>
                </a:cubicBezTo>
                <a:cubicBezTo>
                  <a:pt x="23760" y="25970"/>
                  <a:pt x="23815" y="25988"/>
                  <a:pt x="23869" y="26006"/>
                </a:cubicBezTo>
                <a:cubicBezTo>
                  <a:pt x="23905" y="26006"/>
                  <a:pt x="23959" y="26024"/>
                  <a:pt x="23978" y="26060"/>
                </a:cubicBezTo>
                <a:cubicBezTo>
                  <a:pt x="23978" y="26078"/>
                  <a:pt x="23996" y="26078"/>
                  <a:pt x="23996" y="26078"/>
                </a:cubicBezTo>
                <a:cubicBezTo>
                  <a:pt x="24032" y="26169"/>
                  <a:pt x="24086" y="26260"/>
                  <a:pt x="24122" y="26350"/>
                </a:cubicBezTo>
                <a:cubicBezTo>
                  <a:pt x="24141" y="26404"/>
                  <a:pt x="24177" y="26441"/>
                  <a:pt x="24213" y="26477"/>
                </a:cubicBezTo>
                <a:cubicBezTo>
                  <a:pt x="24267" y="26495"/>
                  <a:pt x="24322" y="26477"/>
                  <a:pt x="24358" y="26495"/>
                </a:cubicBezTo>
                <a:cubicBezTo>
                  <a:pt x="24412" y="26513"/>
                  <a:pt x="24412" y="26567"/>
                  <a:pt x="24430" y="26604"/>
                </a:cubicBezTo>
                <a:cubicBezTo>
                  <a:pt x="24467" y="26640"/>
                  <a:pt x="24485" y="26676"/>
                  <a:pt x="24539" y="26694"/>
                </a:cubicBezTo>
                <a:cubicBezTo>
                  <a:pt x="24575" y="26730"/>
                  <a:pt x="24630" y="26748"/>
                  <a:pt x="24684" y="26748"/>
                </a:cubicBezTo>
                <a:cubicBezTo>
                  <a:pt x="24720" y="26767"/>
                  <a:pt x="24738" y="26767"/>
                  <a:pt x="24774" y="26767"/>
                </a:cubicBezTo>
                <a:cubicBezTo>
                  <a:pt x="24811" y="26767"/>
                  <a:pt x="24847" y="26767"/>
                  <a:pt x="24883" y="26767"/>
                </a:cubicBezTo>
                <a:cubicBezTo>
                  <a:pt x="24919" y="26767"/>
                  <a:pt x="24937" y="26730"/>
                  <a:pt x="24937" y="26694"/>
                </a:cubicBezTo>
                <a:cubicBezTo>
                  <a:pt x="24937" y="26658"/>
                  <a:pt x="24919" y="26622"/>
                  <a:pt x="24883" y="26586"/>
                </a:cubicBezTo>
                <a:cubicBezTo>
                  <a:pt x="24847" y="26567"/>
                  <a:pt x="24811" y="26549"/>
                  <a:pt x="24774" y="26531"/>
                </a:cubicBezTo>
                <a:cubicBezTo>
                  <a:pt x="24738" y="26495"/>
                  <a:pt x="24774" y="26513"/>
                  <a:pt x="24774" y="26495"/>
                </a:cubicBezTo>
                <a:cubicBezTo>
                  <a:pt x="24774" y="26477"/>
                  <a:pt x="24774" y="26441"/>
                  <a:pt x="24774" y="26423"/>
                </a:cubicBezTo>
                <a:cubicBezTo>
                  <a:pt x="24774" y="26386"/>
                  <a:pt x="24738" y="26350"/>
                  <a:pt x="24720" y="26332"/>
                </a:cubicBezTo>
                <a:cubicBezTo>
                  <a:pt x="24702" y="26314"/>
                  <a:pt x="24666" y="26296"/>
                  <a:pt x="24648" y="26278"/>
                </a:cubicBezTo>
                <a:cubicBezTo>
                  <a:pt x="24648" y="26260"/>
                  <a:pt x="24684" y="26241"/>
                  <a:pt x="24702" y="26223"/>
                </a:cubicBezTo>
                <a:cubicBezTo>
                  <a:pt x="24811" y="26205"/>
                  <a:pt x="24919" y="26205"/>
                  <a:pt x="25010" y="26223"/>
                </a:cubicBezTo>
                <a:cubicBezTo>
                  <a:pt x="25064" y="26260"/>
                  <a:pt x="25137" y="26260"/>
                  <a:pt x="25191" y="26223"/>
                </a:cubicBezTo>
                <a:cubicBezTo>
                  <a:pt x="25209" y="26223"/>
                  <a:pt x="25227" y="26205"/>
                  <a:pt x="25245" y="26187"/>
                </a:cubicBezTo>
                <a:cubicBezTo>
                  <a:pt x="25263" y="26169"/>
                  <a:pt x="25281" y="26151"/>
                  <a:pt x="25300" y="26169"/>
                </a:cubicBezTo>
                <a:cubicBezTo>
                  <a:pt x="25300" y="26169"/>
                  <a:pt x="25318" y="26169"/>
                  <a:pt x="25336" y="26169"/>
                </a:cubicBezTo>
                <a:cubicBezTo>
                  <a:pt x="25372" y="26169"/>
                  <a:pt x="25426" y="26205"/>
                  <a:pt x="25444" y="26260"/>
                </a:cubicBezTo>
                <a:cubicBezTo>
                  <a:pt x="25463" y="26296"/>
                  <a:pt x="25481" y="26350"/>
                  <a:pt x="25499" y="26386"/>
                </a:cubicBezTo>
                <a:cubicBezTo>
                  <a:pt x="25499" y="26441"/>
                  <a:pt x="25517" y="26477"/>
                  <a:pt x="25535" y="26513"/>
                </a:cubicBezTo>
                <a:cubicBezTo>
                  <a:pt x="25553" y="26549"/>
                  <a:pt x="25607" y="26567"/>
                  <a:pt x="25626" y="26604"/>
                </a:cubicBezTo>
                <a:cubicBezTo>
                  <a:pt x="25644" y="26640"/>
                  <a:pt x="25644" y="26676"/>
                  <a:pt x="25626" y="26712"/>
                </a:cubicBezTo>
                <a:cubicBezTo>
                  <a:pt x="25607" y="26767"/>
                  <a:pt x="25589" y="26803"/>
                  <a:pt x="25553" y="26857"/>
                </a:cubicBezTo>
                <a:cubicBezTo>
                  <a:pt x="25535" y="26893"/>
                  <a:pt x="25517" y="26948"/>
                  <a:pt x="25481" y="27002"/>
                </a:cubicBezTo>
                <a:cubicBezTo>
                  <a:pt x="25463" y="27002"/>
                  <a:pt x="25463" y="27038"/>
                  <a:pt x="25481" y="27056"/>
                </a:cubicBezTo>
                <a:cubicBezTo>
                  <a:pt x="25499" y="27074"/>
                  <a:pt x="25535" y="27074"/>
                  <a:pt x="25553" y="27056"/>
                </a:cubicBezTo>
                <a:lnTo>
                  <a:pt x="25571" y="27038"/>
                </a:lnTo>
                <a:cubicBezTo>
                  <a:pt x="25662" y="26966"/>
                  <a:pt x="25716" y="26875"/>
                  <a:pt x="25770" y="26767"/>
                </a:cubicBezTo>
                <a:cubicBezTo>
                  <a:pt x="25770" y="26712"/>
                  <a:pt x="25789" y="26640"/>
                  <a:pt x="25807" y="26586"/>
                </a:cubicBezTo>
                <a:cubicBezTo>
                  <a:pt x="25807" y="26549"/>
                  <a:pt x="25807" y="26513"/>
                  <a:pt x="25825" y="26477"/>
                </a:cubicBezTo>
                <a:lnTo>
                  <a:pt x="25825" y="26441"/>
                </a:lnTo>
                <a:lnTo>
                  <a:pt x="25825" y="26459"/>
                </a:lnTo>
                <a:cubicBezTo>
                  <a:pt x="25843" y="26495"/>
                  <a:pt x="25843" y="26513"/>
                  <a:pt x="25861" y="26549"/>
                </a:cubicBezTo>
                <a:cubicBezTo>
                  <a:pt x="25861" y="26622"/>
                  <a:pt x="25915" y="26694"/>
                  <a:pt x="25970" y="26748"/>
                </a:cubicBezTo>
                <a:cubicBezTo>
                  <a:pt x="25988" y="26767"/>
                  <a:pt x="26006" y="26767"/>
                  <a:pt x="26024" y="26785"/>
                </a:cubicBezTo>
                <a:lnTo>
                  <a:pt x="26042" y="26785"/>
                </a:lnTo>
                <a:lnTo>
                  <a:pt x="26042" y="26785"/>
                </a:lnTo>
                <a:cubicBezTo>
                  <a:pt x="26060" y="26821"/>
                  <a:pt x="26078" y="26857"/>
                  <a:pt x="26078" y="26893"/>
                </a:cubicBezTo>
                <a:cubicBezTo>
                  <a:pt x="26096" y="26984"/>
                  <a:pt x="26115" y="27056"/>
                  <a:pt x="26115" y="27147"/>
                </a:cubicBezTo>
                <a:lnTo>
                  <a:pt x="26115" y="27165"/>
                </a:lnTo>
                <a:cubicBezTo>
                  <a:pt x="26115" y="27201"/>
                  <a:pt x="26187" y="27201"/>
                  <a:pt x="26187" y="27165"/>
                </a:cubicBezTo>
                <a:lnTo>
                  <a:pt x="26187" y="27165"/>
                </a:lnTo>
                <a:cubicBezTo>
                  <a:pt x="26223" y="27074"/>
                  <a:pt x="26241" y="26984"/>
                  <a:pt x="26223" y="26893"/>
                </a:cubicBezTo>
                <a:lnTo>
                  <a:pt x="26223" y="26875"/>
                </a:lnTo>
                <a:cubicBezTo>
                  <a:pt x="26241" y="26875"/>
                  <a:pt x="26241" y="26875"/>
                  <a:pt x="26259" y="26875"/>
                </a:cubicBezTo>
                <a:cubicBezTo>
                  <a:pt x="26259" y="26857"/>
                  <a:pt x="26259" y="26839"/>
                  <a:pt x="26278" y="26821"/>
                </a:cubicBezTo>
                <a:cubicBezTo>
                  <a:pt x="26278" y="26803"/>
                  <a:pt x="26278" y="26785"/>
                  <a:pt x="26278" y="26767"/>
                </a:cubicBezTo>
                <a:lnTo>
                  <a:pt x="26296" y="26676"/>
                </a:lnTo>
                <a:cubicBezTo>
                  <a:pt x="26296" y="26622"/>
                  <a:pt x="26296" y="26567"/>
                  <a:pt x="26296" y="26513"/>
                </a:cubicBezTo>
                <a:cubicBezTo>
                  <a:pt x="26296" y="26441"/>
                  <a:pt x="26278" y="26386"/>
                  <a:pt x="26241" y="26350"/>
                </a:cubicBezTo>
                <a:cubicBezTo>
                  <a:pt x="26241" y="26314"/>
                  <a:pt x="26223" y="26296"/>
                  <a:pt x="26223" y="26278"/>
                </a:cubicBezTo>
                <a:cubicBezTo>
                  <a:pt x="26223" y="26260"/>
                  <a:pt x="26223" y="26241"/>
                  <a:pt x="26205" y="26205"/>
                </a:cubicBezTo>
                <a:cubicBezTo>
                  <a:pt x="26187" y="26169"/>
                  <a:pt x="26169" y="26133"/>
                  <a:pt x="26151" y="26097"/>
                </a:cubicBezTo>
                <a:cubicBezTo>
                  <a:pt x="26133" y="26078"/>
                  <a:pt x="26115" y="26060"/>
                  <a:pt x="26115" y="26042"/>
                </a:cubicBezTo>
                <a:cubicBezTo>
                  <a:pt x="26096" y="26024"/>
                  <a:pt x="26078" y="26006"/>
                  <a:pt x="26042" y="25988"/>
                </a:cubicBezTo>
                <a:cubicBezTo>
                  <a:pt x="26006" y="25970"/>
                  <a:pt x="25970" y="25952"/>
                  <a:pt x="25933" y="25934"/>
                </a:cubicBezTo>
                <a:lnTo>
                  <a:pt x="25879" y="25879"/>
                </a:lnTo>
                <a:lnTo>
                  <a:pt x="25861" y="25879"/>
                </a:lnTo>
                <a:cubicBezTo>
                  <a:pt x="25861" y="25843"/>
                  <a:pt x="25843" y="25807"/>
                  <a:pt x="25825" y="25771"/>
                </a:cubicBezTo>
                <a:cubicBezTo>
                  <a:pt x="25807" y="25734"/>
                  <a:pt x="25789" y="25680"/>
                  <a:pt x="25752" y="25644"/>
                </a:cubicBezTo>
                <a:cubicBezTo>
                  <a:pt x="25698" y="25571"/>
                  <a:pt x="25644" y="25517"/>
                  <a:pt x="25571" y="25463"/>
                </a:cubicBezTo>
                <a:cubicBezTo>
                  <a:pt x="25481" y="25408"/>
                  <a:pt x="25390" y="25390"/>
                  <a:pt x="25281" y="25390"/>
                </a:cubicBezTo>
                <a:cubicBezTo>
                  <a:pt x="25227" y="25390"/>
                  <a:pt x="25173" y="25390"/>
                  <a:pt x="25119" y="25390"/>
                </a:cubicBezTo>
                <a:cubicBezTo>
                  <a:pt x="25100" y="25390"/>
                  <a:pt x="25082" y="25390"/>
                  <a:pt x="25064" y="25390"/>
                </a:cubicBezTo>
                <a:lnTo>
                  <a:pt x="25064" y="25390"/>
                </a:lnTo>
                <a:cubicBezTo>
                  <a:pt x="25028" y="25354"/>
                  <a:pt x="24992" y="25336"/>
                  <a:pt x="24937" y="25318"/>
                </a:cubicBezTo>
                <a:cubicBezTo>
                  <a:pt x="24883" y="25300"/>
                  <a:pt x="24829" y="25282"/>
                  <a:pt x="24793" y="25264"/>
                </a:cubicBezTo>
                <a:cubicBezTo>
                  <a:pt x="24684" y="25245"/>
                  <a:pt x="24575" y="25264"/>
                  <a:pt x="24485" y="25318"/>
                </a:cubicBezTo>
                <a:cubicBezTo>
                  <a:pt x="24430" y="25318"/>
                  <a:pt x="24394" y="25336"/>
                  <a:pt x="24340" y="25336"/>
                </a:cubicBezTo>
                <a:cubicBezTo>
                  <a:pt x="24322" y="25336"/>
                  <a:pt x="24285" y="25336"/>
                  <a:pt x="24267" y="25336"/>
                </a:cubicBezTo>
                <a:lnTo>
                  <a:pt x="24195" y="25300"/>
                </a:lnTo>
                <a:cubicBezTo>
                  <a:pt x="24104" y="25245"/>
                  <a:pt x="24014" y="25191"/>
                  <a:pt x="23941" y="25155"/>
                </a:cubicBezTo>
                <a:cubicBezTo>
                  <a:pt x="23905" y="25137"/>
                  <a:pt x="23887" y="25119"/>
                  <a:pt x="23869" y="25101"/>
                </a:cubicBezTo>
                <a:cubicBezTo>
                  <a:pt x="23778" y="24992"/>
                  <a:pt x="23706" y="24883"/>
                  <a:pt x="23652" y="24775"/>
                </a:cubicBezTo>
                <a:cubicBezTo>
                  <a:pt x="23597" y="24630"/>
                  <a:pt x="23543" y="24503"/>
                  <a:pt x="23471" y="24358"/>
                </a:cubicBezTo>
                <a:cubicBezTo>
                  <a:pt x="23416" y="24304"/>
                  <a:pt x="23380" y="24231"/>
                  <a:pt x="23344" y="24177"/>
                </a:cubicBezTo>
                <a:cubicBezTo>
                  <a:pt x="23271" y="24105"/>
                  <a:pt x="23217" y="24050"/>
                  <a:pt x="23145" y="23996"/>
                </a:cubicBezTo>
                <a:cubicBezTo>
                  <a:pt x="23054" y="23960"/>
                  <a:pt x="22982" y="23887"/>
                  <a:pt x="22909" y="23833"/>
                </a:cubicBezTo>
                <a:cubicBezTo>
                  <a:pt x="22873" y="23779"/>
                  <a:pt x="22855" y="23742"/>
                  <a:pt x="22819" y="23706"/>
                </a:cubicBezTo>
                <a:cubicBezTo>
                  <a:pt x="22800" y="23670"/>
                  <a:pt x="22764" y="23634"/>
                  <a:pt x="22728" y="23616"/>
                </a:cubicBezTo>
                <a:cubicBezTo>
                  <a:pt x="22638" y="23561"/>
                  <a:pt x="22565" y="23489"/>
                  <a:pt x="22493" y="23398"/>
                </a:cubicBezTo>
                <a:cubicBezTo>
                  <a:pt x="22475" y="23380"/>
                  <a:pt x="22456" y="23344"/>
                  <a:pt x="22438" y="23308"/>
                </a:cubicBezTo>
                <a:cubicBezTo>
                  <a:pt x="22475" y="23290"/>
                  <a:pt x="22529" y="23290"/>
                  <a:pt x="22529" y="23308"/>
                </a:cubicBezTo>
                <a:cubicBezTo>
                  <a:pt x="22529" y="23344"/>
                  <a:pt x="22547" y="23362"/>
                  <a:pt x="22583" y="23344"/>
                </a:cubicBezTo>
                <a:cubicBezTo>
                  <a:pt x="22638" y="23326"/>
                  <a:pt x="22674" y="23271"/>
                  <a:pt x="22710" y="23253"/>
                </a:cubicBezTo>
                <a:cubicBezTo>
                  <a:pt x="22728" y="23235"/>
                  <a:pt x="22764" y="23235"/>
                  <a:pt x="22782" y="23253"/>
                </a:cubicBezTo>
                <a:cubicBezTo>
                  <a:pt x="22819" y="23253"/>
                  <a:pt x="22855" y="23253"/>
                  <a:pt x="22891" y="23253"/>
                </a:cubicBezTo>
                <a:cubicBezTo>
                  <a:pt x="22963" y="23235"/>
                  <a:pt x="23000" y="23199"/>
                  <a:pt x="23072" y="23163"/>
                </a:cubicBezTo>
                <a:cubicBezTo>
                  <a:pt x="23108" y="23145"/>
                  <a:pt x="23163" y="23145"/>
                  <a:pt x="23217" y="23163"/>
                </a:cubicBezTo>
                <a:cubicBezTo>
                  <a:pt x="23235" y="23181"/>
                  <a:pt x="23271" y="23181"/>
                  <a:pt x="23289" y="23163"/>
                </a:cubicBezTo>
                <a:cubicBezTo>
                  <a:pt x="23380" y="23090"/>
                  <a:pt x="23452" y="23018"/>
                  <a:pt x="23543" y="22946"/>
                </a:cubicBezTo>
                <a:lnTo>
                  <a:pt x="23652" y="22855"/>
                </a:lnTo>
                <a:cubicBezTo>
                  <a:pt x="23670" y="22837"/>
                  <a:pt x="23742" y="22801"/>
                  <a:pt x="23742" y="22837"/>
                </a:cubicBezTo>
                <a:cubicBezTo>
                  <a:pt x="23760" y="22891"/>
                  <a:pt x="23797" y="22891"/>
                  <a:pt x="23815" y="22855"/>
                </a:cubicBezTo>
                <a:cubicBezTo>
                  <a:pt x="23815" y="22855"/>
                  <a:pt x="23815" y="22855"/>
                  <a:pt x="23815" y="22837"/>
                </a:cubicBezTo>
                <a:cubicBezTo>
                  <a:pt x="23833" y="22819"/>
                  <a:pt x="23851" y="22783"/>
                  <a:pt x="23887" y="22746"/>
                </a:cubicBezTo>
                <a:cubicBezTo>
                  <a:pt x="23923" y="22764"/>
                  <a:pt x="23959" y="22783"/>
                  <a:pt x="23996" y="22801"/>
                </a:cubicBezTo>
                <a:cubicBezTo>
                  <a:pt x="24068" y="22819"/>
                  <a:pt x="24159" y="22855"/>
                  <a:pt x="24231" y="22891"/>
                </a:cubicBezTo>
                <a:cubicBezTo>
                  <a:pt x="24285" y="22964"/>
                  <a:pt x="24358" y="23018"/>
                  <a:pt x="24412" y="23090"/>
                </a:cubicBezTo>
                <a:cubicBezTo>
                  <a:pt x="24539" y="23199"/>
                  <a:pt x="24648" y="23344"/>
                  <a:pt x="24738" y="23489"/>
                </a:cubicBezTo>
                <a:cubicBezTo>
                  <a:pt x="24774" y="23579"/>
                  <a:pt x="24829" y="23670"/>
                  <a:pt x="24847" y="23760"/>
                </a:cubicBezTo>
                <a:lnTo>
                  <a:pt x="24919" y="23905"/>
                </a:lnTo>
                <a:cubicBezTo>
                  <a:pt x="24919" y="23942"/>
                  <a:pt x="24937" y="23960"/>
                  <a:pt x="24956" y="23996"/>
                </a:cubicBezTo>
                <a:lnTo>
                  <a:pt x="24956" y="23996"/>
                </a:lnTo>
                <a:cubicBezTo>
                  <a:pt x="24956" y="24014"/>
                  <a:pt x="24937" y="24050"/>
                  <a:pt x="24937" y="24068"/>
                </a:cubicBezTo>
                <a:cubicBezTo>
                  <a:pt x="24919" y="24105"/>
                  <a:pt x="24901" y="24123"/>
                  <a:pt x="24901" y="24159"/>
                </a:cubicBezTo>
                <a:cubicBezTo>
                  <a:pt x="24883" y="24231"/>
                  <a:pt x="24901" y="24304"/>
                  <a:pt x="24937" y="24358"/>
                </a:cubicBezTo>
                <a:cubicBezTo>
                  <a:pt x="24956" y="24394"/>
                  <a:pt x="25010" y="24412"/>
                  <a:pt x="25046" y="24376"/>
                </a:cubicBezTo>
                <a:lnTo>
                  <a:pt x="25119" y="24249"/>
                </a:lnTo>
                <a:cubicBezTo>
                  <a:pt x="25137" y="24231"/>
                  <a:pt x="25155" y="24213"/>
                  <a:pt x="25173" y="24195"/>
                </a:cubicBezTo>
                <a:lnTo>
                  <a:pt x="25191" y="24195"/>
                </a:lnTo>
                <a:lnTo>
                  <a:pt x="25191" y="24195"/>
                </a:lnTo>
                <a:cubicBezTo>
                  <a:pt x="25227" y="24249"/>
                  <a:pt x="25281" y="24286"/>
                  <a:pt x="25354" y="24286"/>
                </a:cubicBezTo>
                <a:cubicBezTo>
                  <a:pt x="25444" y="24304"/>
                  <a:pt x="25535" y="24304"/>
                  <a:pt x="25626" y="24304"/>
                </a:cubicBezTo>
                <a:cubicBezTo>
                  <a:pt x="25716" y="24304"/>
                  <a:pt x="25825" y="24304"/>
                  <a:pt x="25861" y="24195"/>
                </a:cubicBezTo>
                <a:cubicBezTo>
                  <a:pt x="25879" y="24159"/>
                  <a:pt x="25861" y="24105"/>
                  <a:pt x="25843" y="24086"/>
                </a:cubicBezTo>
                <a:cubicBezTo>
                  <a:pt x="25843" y="24068"/>
                  <a:pt x="25825" y="24050"/>
                  <a:pt x="25825" y="24050"/>
                </a:cubicBezTo>
                <a:cubicBezTo>
                  <a:pt x="25825" y="24032"/>
                  <a:pt x="25825" y="23996"/>
                  <a:pt x="25843" y="23996"/>
                </a:cubicBezTo>
                <a:cubicBezTo>
                  <a:pt x="25843" y="23960"/>
                  <a:pt x="25843" y="23923"/>
                  <a:pt x="25807" y="23905"/>
                </a:cubicBezTo>
                <a:lnTo>
                  <a:pt x="25807" y="23905"/>
                </a:lnTo>
                <a:cubicBezTo>
                  <a:pt x="25807" y="23905"/>
                  <a:pt x="25807" y="23905"/>
                  <a:pt x="25807" y="23887"/>
                </a:cubicBezTo>
                <a:cubicBezTo>
                  <a:pt x="25825" y="23869"/>
                  <a:pt x="25807" y="23833"/>
                  <a:pt x="25789" y="23815"/>
                </a:cubicBezTo>
                <a:cubicBezTo>
                  <a:pt x="25770" y="23815"/>
                  <a:pt x="25752" y="23815"/>
                  <a:pt x="25752" y="23797"/>
                </a:cubicBezTo>
                <a:lnTo>
                  <a:pt x="25752" y="23797"/>
                </a:lnTo>
                <a:cubicBezTo>
                  <a:pt x="25752" y="23797"/>
                  <a:pt x="25752" y="23797"/>
                  <a:pt x="25752" y="23779"/>
                </a:cubicBezTo>
                <a:cubicBezTo>
                  <a:pt x="25752" y="23760"/>
                  <a:pt x="25770" y="23742"/>
                  <a:pt x="25789" y="23724"/>
                </a:cubicBezTo>
                <a:cubicBezTo>
                  <a:pt x="25789" y="23688"/>
                  <a:pt x="25770" y="23634"/>
                  <a:pt x="25734" y="23634"/>
                </a:cubicBezTo>
                <a:cubicBezTo>
                  <a:pt x="25752" y="23616"/>
                  <a:pt x="25752" y="23579"/>
                  <a:pt x="25770" y="23543"/>
                </a:cubicBezTo>
                <a:cubicBezTo>
                  <a:pt x="25770" y="23525"/>
                  <a:pt x="25752" y="23489"/>
                  <a:pt x="25734" y="23489"/>
                </a:cubicBezTo>
                <a:cubicBezTo>
                  <a:pt x="25734" y="23471"/>
                  <a:pt x="25734" y="23471"/>
                  <a:pt x="25734" y="23453"/>
                </a:cubicBezTo>
                <a:cubicBezTo>
                  <a:pt x="25716" y="23434"/>
                  <a:pt x="25698" y="23416"/>
                  <a:pt x="25680" y="23416"/>
                </a:cubicBezTo>
                <a:cubicBezTo>
                  <a:pt x="25680" y="23398"/>
                  <a:pt x="25680" y="23398"/>
                  <a:pt x="25680" y="23398"/>
                </a:cubicBezTo>
                <a:cubicBezTo>
                  <a:pt x="25680" y="23380"/>
                  <a:pt x="25662" y="23362"/>
                  <a:pt x="25644" y="23362"/>
                </a:cubicBezTo>
                <a:cubicBezTo>
                  <a:pt x="25644" y="23362"/>
                  <a:pt x="25626" y="23362"/>
                  <a:pt x="25626" y="23362"/>
                </a:cubicBezTo>
                <a:lnTo>
                  <a:pt x="25626" y="23362"/>
                </a:lnTo>
                <a:cubicBezTo>
                  <a:pt x="25644" y="23326"/>
                  <a:pt x="25662" y="23308"/>
                  <a:pt x="25680" y="23271"/>
                </a:cubicBezTo>
                <a:cubicBezTo>
                  <a:pt x="25680" y="23235"/>
                  <a:pt x="25662" y="23181"/>
                  <a:pt x="25607" y="23199"/>
                </a:cubicBezTo>
                <a:cubicBezTo>
                  <a:pt x="25589" y="23199"/>
                  <a:pt x="25553" y="23199"/>
                  <a:pt x="25535" y="23199"/>
                </a:cubicBezTo>
                <a:cubicBezTo>
                  <a:pt x="25535" y="23181"/>
                  <a:pt x="25535" y="23163"/>
                  <a:pt x="25535" y="23145"/>
                </a:cubicBezTo>
                <a:cubicBezTo>
                  <a:pt x="25517" y="23145"/>
                  <a:pt x="25517" y="23127"/>
                  <a:pt x="25517" y="23127"/>
                </a:cubicBezTo>
                <a:cubicBezTo>
                  <a:pt x="25517" y="23108"/>
                  <a:pt x="25535" y="23090"/>
                  <a:pt x="25535" y="23054"/>
                </a:cubicBezTo>
                <a:cubicBezTo>
                  <a:pt x="25535" y="23036"/>
                  <a:pt x="25517" y="23000"/>
                  <a:pt x="25499" y="23000"/>
                </a:cubicBezTo>
                <a:cubicBezTo>
                  <a:pt x="25463" y="23000"/>
                  <a:pt x="25444" y="23000"/>
                  <a:pt x="25426" y="23000"/>
                </a:cubicBezTo>
                <a:cubicBezTo>
                  <a:pt x="25426" y="22982"/>
                  <a:pt x="25426" y="22982"/>
                  <a:pt x="25426" y="22964"/>
                </a:cubicBezTo>
                <a:cubicBezTo>
                  <a:pt x="25426" y="22946"/>
                  <a:pt x="25408" y="22927"/>
                  <a:pt x="25390" y="22909"/>
                </a:cubicBezTo>
                <a:lnTo>
                  <a:pt x="25372" y="22909"/>
                </a:lnTo>
                <a:lnTo>
                  <a:pt x="25372" y="22909"/>
                </a:lnTo>
                <a:cubicBezTo>
                  <a:pt x="25372" y="22891"/>
                  <a:pt x="25372" y="22891"/>
                  <a:pt x="25372" y="22891"/>
                </a:cubicBezTo>
                <a:lnTo>
                  <a:pt x="25372" y="22873"/>
                </a:lnTo>
                <a:lnTo>
                  <a:pt x="25372" y="22873"/>
                </a:lnTo>
                <a:lnTo>
                  <a:pt x="25372" y="22873"/>
                </a:lnTo>
                <a:lnTo>
                  <a:pt x="25372" y="22873"/>
                </a:lnTo>
                <a:lnTo>
                  <a:pt x="25372" y="22873"/>
                </a:lnTo>
                <a:cubicBezTo>
                  <a:pt x="25390" y="22873"/>
                  <a:pt x="25390" y="22891"/>
                  <a:pt x="25408" y="22891"/>
                </a:cubicBezTo>
                <a:cubicBezTo>
                  <a:pt x="25408" y="22927"/>
                  <a:pt x="25426" y="22946"/>
                  <a:pt x="25444" y="22964"/>
                </a:cubicBezTo>
                <a:cubicBezTo>
                  <a:pt x="25463" y="22982"/>
                  <a:pt x="25499" y="23000"/>
                  <a:pt x="25535" y="23000"/>
                </a:cubicBezTo>
                <a:lnTo>
                  <a:pt x="25589" y="23000"/>
                </a:lnTo>
                <a:lnTo>
                  <a:pt x="25589" y="23000"/>
                </a:lnTo>
                <a:lnTo>
                  <a:pt x="25589" y="23018"/>
                </a:lnTo>
                <a:cubicBezTo>
                  <a:pt x="25607" y="23072"/>
                  <a:pt x="25662" y="23108"/>
                  <a:pt x="25716" y="23108"/>
                </a:cubicBezTo>
                <a:cubicBezTo>
                  <a:pt x="25734" y="23108"/>
                  <a:pt x="25770" y="23108"/>
                  <a:pt x="25807" y="23108"/>
                </a:cubicBezTo>
                <a:lnTo>
                  <a:pt x="25843" y="23108"/>
                </a:lnTo>
                <a:cubicBezTo>
                  <a:pt x="25843" y="23127"/>
                  <a:pt x="25843" y="23145"/>
                  <a:pt x="25843" y="23163"/>
                </a:cubicBezTo>
                <a:cubicBezTo>
                  <a:pt x="25843" y="23181"/>
                  <a:pt x="25879" y="23199"/>
                  <a:pt x="25915" y="23199"/>
                </a:cubicBezTo>
                <a:cubicBezTo>
                  <a:pt x="25933" y="23217"/>
                  <a:pt x="25952" y="23217"/>
                  <a:pt x="25970" y="23199"/>
                </a:cubicBezTo>
                <a:lnTo>
                  <a:pt x="25988" y="23199"/>
                </a:lnTo>
                <a:lnTo>
                  <a:pt x="25988" y="23199"/>
                </a:lnTo>
                <a:cubicBezTo>
                  <a:pt x="26006" y="23235"/>
                  <a:pt x="26006" y="23253"/>
                  <a:pt x="26024" y="23271"/>
                </a:cubicBezTo>
                <a:cubicBezTo>
                  <a:pt x="26060" y="23326"/>
                  <a:pt x="26133" y="23326"/>
                  <a:pt x="26169" y="23290"/>
                </a:cubicBezTo>
                <a:cubicBezTo>
                  <a:pt x="26187" y="23290"/>
                  <a:pt x="26205" y="23290"/>
                  <a:pt x="26223" y="23290"/>
                </a:cubicBezTo>
                <a:cubicBezTo>
                  <a:pt x="26259" y="23290"/>
                  <a:pt x="26278" y="23326"/>
                  <a:pt x="26314" y="23326"/>
                </a:cubicBezTo>
                <a:lnTo>
                  <a:pt x="26350" y="23344"/>
                </a:lnTo>
                <a:cubicBezTo>
                  <a:pt x="26350" y="23362"/>
                  <a:pt x="26350" y="23362"/>
                  <a:pt x="26350" y="23380"/>
                </a:cubicBezTo>
                <a:cubicBezTo>
                  <a:pt x="26332" y="23416"/>
                  <a:pt x="26368" y="23471"/>
                  <a:pt x="26404" y="23453"/>
                </a:cubicBezTo>
                <a:cubicBezTo>
                  <a:pt x="26440" y="23453"/>
                  <a:pt x="26477" y="23434"/>
                  <a:pt x="26495" y="23416"/>
                </a:cubicBezTo>
                <a:lnTo>
                  <a:pt x="26513" y="23416"/>
                </a:lnTo>
                <a:cubicBezTo>
                  <a:pt x="26513" y="23416"/>
                  <a:pt x="26513" y="23434"/>
                  <a:pt x="26513" y="23434"/>
                </a:cubicBezTo>
                <a:cubicBezTo>
                  <a:pt x="26531" y="23471"/>
                  <a:pt x="26549" y="23489"/>
                  <a:pt x="26567" y="23507"/>
                </a:cubicBezTo>
                <a:cubicBezTo>
                  <a:pt x="26622" y="23525"/>
                  <a:pt x="26658" y="23525"/>
                  <a:pt x="26694" y="23489"/>
                </a:cubicBezTo>
                <a:lnTo>
                  <a:pt x="26803" y="23525"/>
                </a:lnTo>
                <a:lnTo>
                  <a:pt x="26803" y="23525"/>
                </a:lnTo>
                <a:cubicBezTo>
                  <a:pt x="26803" y="23561"/>
                  <a:pt x="26821" y="23579"/>
                  <a:pt x="26857" y="23579"/>
                </a:cubicBezTo>
                <a:cubicBezTo>
                  <a:pt x="26875" y="23597"/>
                  <a:pt x="26929" y="23597"/>
                  <a:pt x="26948" y="23579"/>
                </a:cubicBezTo>
                <a:lnTo>
                  <a:pt x="26966" y="23579"/>
                </a:lnTo>
                <a:cubicBezTo>
                  <a:pt x="27038" y="23579"/>
                  <a:pt x="27092" y="23579"/>
                  <a:pt x="27147" y="23579"/>
                </a:cubicBezTo>
                <a:cubicBezTo>
                  <a:pt x="27255" y="23525"/>
                  <a:pt x="27346" y="23434"/>
                  <a:pt x="27382" y="23326"/>
                </a:cubicBezTo>
                <a:cubicBezTo>
                  <a:pt x="27418" y="23271"/>
                  <a:pt x="27437" y="23199"/>
                  <a:pt x="27473" y="23127"/>
                </a:cubicBezTo>
                <a:cubicBezTo>
                  <a:pt x="27473" y="23090"/>
                  <a:pt x="27491" y="23072"/>
                  <a:pt x="27491" y="23036"/>
                </a:cubicBezTo>
                <a:cubicBezTo>
                  <a:pt x="27509" y="23000"/>
                  <a:pt x="27527" y="22964"/>
                  <a:pt x="27527" y="22946"/>
                </a:cubicBezTo>
                <a:cubicBezTo>
                  <a:pt x="27545" y="22873"/>
                  <a:pt x="27545" y="22801"/>
                  <a:pt x="27527" y="22728"/>
                </a:cubicBezTo>
                <a:cubicBezTo>
                  <a:pt x="27491" y="22674"/>
                  <a:pt x="27455" y="22620"/>
                  <a:pt x="27400" y="22583"/>
                </a:cubicBezTo>
                <a:lnTo>
                  <a:pt x="27237" y="22438"/>
                </a:lnTo>
                <a:cubicBezTo>
                  <a:pt x="27129" y="22348"/>
                  <a:pt x="27038" y="22257"/>
                  <a:pt x="26929" y="22149"/>
                </a:cubicBezTo>
                <a:cubicBezTo>
                  <a:pt x="26839" y="22076"/>
                  <a:pt x="26766" y="21986"/>
                  <a:pt x="26712" y="21877"/>
                </a:cubicBezTo>
                <a:cubicBezTo>
                  <a:pt x="26676" y="21805"/>
                  <a:pt x="26676" y="21750"/>
                  <a:pt x="26676" y="21678"/>
                </a:cubicBezTo>
                <a:cubicBezTo>
                  <a:pt x="26658" y="21660"/>
                  <a:pt x="26658" y="21642"/>
                  <a:pt x="26676" y="21624"/>
                </a:cubicBezTo>
                <a:lnTo>
                  <a:pt x="26694" y="21605"/>
                </a:lnTo>
                <a:cubicBezTo>
                  <a:pt x="26712" y="21587"/>
                  <a:pt x="26730" y="21587"/>
                  <a:pt x="26748" y="21569"/>
                </a:cubicBezTo>
                <a:cubicBezTo>
                  <a:pt x="26785" y="21569"/>
                  <a:pt x="26821" y="21569"/>
                  <a:pt x="26839" y="21569"/>
                </a:cubicBezTo>
                <a:lnTo>
                  <a:pt x="26875" y="21569"/>
                </a:lnTo>
                <a:cubicBezTo>
                  <a:pt x="26893" y="21569"/>
                  <a:pt x="26929" y="21569"/>
                  <a:pt x="26929" y="21533"/>
                </a:cubicBezTo>
                <a:cubicBezTo>
                  <a:pt x="26911" y="21497"/>
                  <a:pt x="26929" y="21461"/>
                  <a:pt x="26948" y="21442"/>
                </a:cubicBezTo>
                <a:cubicBezTo>
                  <a:pt x="26984" y="21406"/>
                  <a:pt x="27020" y="21388"/>
                  <a:pt x="27056" y="21388"/>
                </a:cubicBezTo>
                <a:cubicBezTo>
                  <a:pt x="27074" y="21388"/>
                  <a:pt x="27092" y="21388"/>
                  <a:pt x="27111" y="21370"/>
                </a:cubicBezTo>
                <a:cubicBezTo>
                  <a:pt x="27147" y="21370"/>
                  <a:pt x="27147" y="21334"/>
                  <a:pt x="27165" y="21316"/>
                </a:cubicBezTo>
                <a:cubicBezTo>
                  <a:pt x="27183" y="21298"/>
                  <a:pt x="27255" y="21352"/>
                  <a:pt x="27274" y="21370"/>
                </a:cubicBezTo>
                <a:cubicBezTo>
                  <a:pt x="27310" y="21388"/>
                  <a:pt x="27328" y="21370"/>
                  <a:pt x="27346" y="21352"/>
                </a:cubicBezTo>
                <a:cubicBezTo>
                  <a:pt x="27400" y="21261"/>
                  <a:pt x="27473" y="21189"/>
                  <a:pt x="27545" y="21153"/>
                </a:cubicBezTo>
                <a:lnTo>
                  <a:pt x="27690" y="21062"/>
                </a:lnTo>
                <a:lnTo>
                  <a:pt x="27762" y="21026"/>
                </a:lnTo>
                <a:cubicBezTo>
                  <a:pt x="27799" y="21008"/>
                  <a:pt x="27817" y="20990"/>
                  <a:pt x="27835" y="20972"/>
                </a:cubicBezTo>
                <a:cubicBezTo>
                  <a:pt x="27853" y="20953"/>
                  <a:pt x="27853" y="20953"/>
                  <a:pt x="27853" y="20935"/>
                </a:cubicBezTo>
                <a:lnTo>
                  <a:pt x="27853" y="20935"/>
                </a:lnTo>
                <a:lnTo>
                  <a:pt x="27907" y="20917"/>
                </a:lnTo>
                <a:cubicBezTo>
                  <a:pt x="27962" y="20881"/>
                  <a:pt x="28016" y="20863"/>
                  <a:pt x="28070" y="20827"/>
                </a:cubicBezTo>
                <a:cubicBezTo>
                  <a:pt x="28179" y="20772"/>
                  <a:pt x="28288" y="20718"/>
                  <a:pt x="28414" y="20682"/>
                </a:cubicBezTo>
                <a:cubicBezTo>
                  <a:pt x="28523" y="20646"/>
                  <a:pt x="28632" y="20609"/>
                  <a:pt x="28759" y="20573"/>
                </a:cubicBezTo>
                <a:cubicBezTo>
                  <a:pt x="28867" y="20519"/>
                  <a:pt x="28994" y="20501"/>
                  <a:pt x="29103" y="20537"/>
                </a:cubicBezTo>
                <a:lnTo>
                  <a:pt x="29121" y="20537"/>
                </a:lnTo>
                <a:cubicBezTo>
                  <a:pt x="29157" y="20555"/>
                  <a:pt x="29211" y="20501"/>
                  <a:pt x="29175" y="20465"/>
                </a:cubicBezTo>
                <a:lnTo>
                  <a:pt x="29175" y="20465"/>
                </a:lnTo>
                <a:cubicBezTo>
                  <a:pt x="29193" y="20465"/>
                  <a:pt x="29193" y="20465"/>
                  <a:pt x="29211" y="20465"/>
                </a:cubicBezTo>
                <a:lnTo>
                  <a:pt x="29284" y="20465"/>
                </a:lnTo>
                <a:cubicBezTo>
                  <a:pt x="29320" y="20465"/>
                  <a:pt x="29338" y="20446"/>
                  <a:pt x="29374" y="20428"/>
                </a:cubicBezTo>
                <a:cubicBezTo>
                  <a:pt x="29392" y="20410"/>
                  <a:pt x="29392" y="20392"/>
                  <a:pt x="29410" y="20356"/>
                </a:cubicBezTo>
                <a:cubicBezTo>
                  <a:pt x="29429" y="20338"/>
                  <a:pt x="29447" y="20338"/>
                  <a:pt x="29465" y="20338"/>
                </a:cubicBezTo>
                <a:lnTo>
                  <a:pt x="29573" y="20338"/>
                </a:lnTo>
                <a:cubicBezTo>
                  <a:pt x="29628" y="20356"/>
                  <a:pt x="29700" y="20356"/>
                  <a:pt x="29755" y="20338"/>
                </a:cubicBezTo>
                <a:lnTo>
                  <a:pt x="29755" y="20338"/>
                </a:lnTo>
                <a:cubicBezTo>
                  <a:pt x="29863" y="20338"/>
                  <a:pt x="29954" y="20338"/>
                  <a:pt x="30062" y="20338"/>
                </a:cubicBezTo>
                <a:cubicBezTo>
                  <a:pt x="30153" y="20338"/>
                  <a:pt x="30262" y="20302"/>
                  <a:pt x="30370" y="20283"/>
                </a:cubicBezTo>
                <a:cubicBezTo>
                  <a:pt x="30479" y="20283"/>
                  <a:pt x="30588" y="20283"/>
                  <a:pt x="30696" y="20283"/>
                </a:cubicBezTo>
                <a:cubicBezTo>
                  <a:pt x="30805" y="20302"/>
                  <a:pt x="30914" y="20302"/>
                  <a:pt x="31022" y="20265"/>
                </a:cubicBezTo>
                <a:cubicBezTo>
                  <a:pt x="31040" y="20265"/>
                  <a:pt x="31058" y="20247"/>
                  <a:pt x="31077" y="20229"/>
                </a:cubicBezTo>
                <a:cubicBezTo>
                  <a:pt x="31077" y="20211"/>
                  <a:pt x="31077" y="20193"/>
                  <a:pt x="31095" y="20193"/>
                </a:cubicBezTo>
                <a:cubicBezTo>
                  <a:pt x="31113" y="20193"/>
                  <a:pt x="31203" y="20211"/>
                  <a:pt x="31240" y="20229"/>
                </a:cubicBezTo>
                <a:cubicBezTo>
                  <a:pt x="31258" y="20229"/>
                  <a:pt x="31294" y="20229"/>
                  <a:pt x="31312" y="20229"/>
                </a:cubicBezTo>
                <a:cubicBezTo>
                  <a:pt x="31330" y="20229"/>
                  <a:pt x="31348" y="20193"/>
                  <a:pt x="31366" y="20175"/>
                </a:cubicBezTo>
                <a:cubicBezTo>
                  <a:pt x="31384" y="20139"/>
                  <a:pt x="31421" y="20139"/>
                  <a:pt x="31457" y="20157"/>
                </a:cubicBezTo>
                <a:cubicBezTo>
                  <a:pt x="31511" y="20175"/>
                  <a:pt x="31547" y="20193"/>
                  <a:pt x="31602" y="20229"/>
                </a:cubicBezTo>
                <a:cubicBezTo>
                  <a:pt x="31638" y="20247"/>
                  <a:pt x="31692" y="20265"/>
                  <a:pt x="31747" y="20265"/>
                </a:cubicBezTo>
                <a:cubicBezTo>
                  <a:pt x="31837" y="20247"/>
                  <a:pt x="31946" y="20265"/>
                  <a:pt x="32036" y="20302"/>
                </a:cubicBezTo>
                <a:cubicBezTo>
                  <a:pt x="32054" y="20320"/>
                  <a:pt x="32073" y="20338"/>
                  <a:pt x="32109" y="20338"/>
                </a:cubicBezTo>
                <a:cubicBezTo>
                  <a:pt x="32127" y="20356"/>
                  <a:pt x="32163" y="20356"/>
                  <a:pt x="32181" y="20356"/>
                </a:cubicBezTo>
                <a:cubicBezTo>
                  <a:pt x="32217" y="20356"/>
                  <a:pt x="32254" y="20356"/>
                  <a:pt x="32272" y="20338"/>
                </a:cubicBezTo>
                <a:cubicBezTo>
                  <a:pt x="32308" y="20338"/>
                  <a:pt x="32344" y="20338"/>
                  <a:pt x="32362" y="20338"/>
                </a:cubicBezTo>
                <a:cubicBezTo>
                  <a:pt x="32417" y="20338"/>
                  <a:pt x="32471" y="20338"/>
                  <a:pt x="32525" y="20356"/>
                </a:cubicBezTo>
                <a:cubicBezTo>
                  <a:pt x="32580" y="20374"/>
                  <a:pt x="32652" y="20392"/>
                  <a:pt x="32706" y="20392"/>
                </a:cubicBezTo>
                <a:cubicBezTo>
                  <a:pt x="32743" y="20428"/>
                  <a:pt x="32797" y="20446"/>
                  <a:pt x="32833" y="20465"/>
                </a:cubicBezTo>
                <a:cubicBezTo>
                  <a:pt x="32906" y="20483"/>
                  <a:pt x="32960" y="20501"/>
                  <a:pt x="33014" y="20537"/>
                </a:cubicBezTo>
                <a:cubicBezTo>
                  <a:pt x="33123" y="20591"/>
                  <a:pt x="33213" y="20646"/>
                  <a:pt x="33286" y="20736"/>
                </a:cubicBezTo>
                <a:lnTo>
                  <a:pt x="33304" y="20754"/>
                </a:lnTo>
                <a:cubicBezTo>
                  <a:pt x="33340" y="20809"/>
                  <a:pt x="33413" y="20772"/>
                  <a:pt x="33413" y="20718"/>
                </a:cubicBezTo>
                <a:cubicBezTo>
                  <a:pt x="33413" y="20718"/>
                  <a:pt x="33413" y="20700"/>
                  <a:pt x="33413" y="20700"/>
                </a:cubicBezTo>
                <a:cubicBezTo>
                  <a:pt x="33376" y="20555"/>
                  <a:pt x="33286" y="20410"/>
                  <a:pt x="33177" y="20320"/>
                </a:cubicBezTo>
                <a:cubicBezTo>
                  <a:pt x="33123" y="20265"/>
                  <a:pt x="33050" y="20193"/>
                  <a:pt x="32978" y="20157"/>
                </a:cubicBezTo>
                <a:lnTo>
                  <a:pt x="32887" y="20084"/>
                </a:lnTo>
                <a:lnTo>
                  <a:pt x="32869" y="20066"/>
                </a:lnTo>
                <a:cubicBezTo>
                  <a:pt x="32869" y="20048"/>
                  <a:pt x="32887" y="20048"/>
                  <a:pt x="32887" y="20030"/>
                </a:cubicBezTo>
                <a:cubicBezTo>
                  <a:pt x="32887" y="19976"/>
                  <a:pt x="32887" y="19921"/>
                  <a:pt x="32906" y="19867"/>
                </a:cubicBezTo>
                <a:cubicBezTo>
                  <a:pt x="32906" y="19813"/>
                  <a:pt x="32924" y="19776"/>
                  <a:pt x="32960" y="19794"/>
                </a:cubicBezTo>
                <a:cubicBezTo>
                  <a:pt x="32996" y="19794"/>
                  <a:pt x="33032" y="19740"/>
                  <a:pt x="33014" y="19704"/>
                </a:cubicBezTo>
                <a:cubicBezTo>
                  <a:pt x="33014" y="19668"/>
                  <a:pt x="32996" y="19650"/>
                  <a:pt x="32996" y="19613"/>
                </a:cubicBezTo>
                <a:cubicBezTo>
                  <a:pt x="32996" y="19577"/>
                  <a:pt x="32978" y="19541"/>
                  <a:pt x="32978" y="19523"/>
                </a:cubicBezTo>
                <a:cubicBezTo>
                  <a:pt x="32960" y="19450"/>
                  <a:pt x="32887" y="19414"/>
                  <a:pt x="32833" y="19378"/>
                </a:cubicBezTo>
                <a:lnTo>
                  <a:pt x="32815" y="19342"/>
                </a:lnTo>
                <a:lnTo>
                  <a:pt x="32833" y="19342"/>
                </a:lnTo>
                <a:lnTo>
                  <a:pt x="32887" y="19342"/>
                </a:lnTo>
                <a:lnTo>
                  <a:pt x="32978" y="19360"/>
                </a:lnTo>
                <a:cubicBezTo>
                  <a:pt x="33014" y="19360"/>
                  <a:pt x="33050" y="19360"/>
                  <a:pt x="33087" y="19360"/>
                </a:cubicBezTo>
                <a:cubicBezTo>
                  <a:pt x="33105" y="19342"/>
                  <a:pt x="33123" y="19324"/>
                  <a:pt x="33105" y="19287"/>
                </a:cubicBezTo>
                <a:cubicBezTo>
                  <a:pt x="33105" y="19287"/>
                  <a:pt x="33105" y="19287"/>
                  <a:pt x="33105" y="19269"/>
                </a:cubicBezTo>
                <a:cubicBezTo>
                  <a:pt x="33105" y="19251"/>
                  <a:pt x="33105" y="19215"/>
                  <a:pt x="33105" y="19197"/>
                </a:cubicBezTo>
                <a:cubicBezTo>
                  <a:pt x="33105" y="19179"/>
                  <a:pt x="33105" y="19179"/>
                  <a:pt x="33105" y="19179"/>
                </a:cubicBezTo>
                <a:lnTo>
                  <a:pt x="33105" y="19179"/>
                </a:lnTo>
                <a:lnTo>
                  <a:pt x="33105" y="19179"/>
                </a:lnTo>
                <a:cubicBezTo>
                  <a:pt x="33141" y="19143"/>
                  <a:pt x="33177" y="19106"/>
                  <a:pt x="33159" y="19070"/>
                </a:cubicBezTo>
                <a:cubicBezTo>
                  <a:pt x="33159" y="19016"/>
                  <a:pt x="33141" y="18980"/>
                  <a:pt x="33123" y="18925"/>
                </a:cubicBezTo>
                <a:cubicBezTo>
                  <a:pt x="33123" y="18907"/>
                  <a:pt x="33123" y="18871"/>
                  <a:pt x="33105" y="18853"/>
                </a:cubicBezTo>
                <a:lnTo>
                  <a:pt x="33105" y="18817"/>
                </a:lnTo>
                <a:lnTo>
                  <a:pt x="33177" y="18817"/>
                </a:lnTo>
                <a:cubicBezTo>
                  <a:pt x="33213" y="18835"/>
                  <a:pt x="33250" y="18835"/>
                  <a:pt x="33286" y="18853"/>
                </a:cubicBezTo>
                <a:cubicBezTo>
                  <a:pt x="33322" y="18853"/>
                  <a:pt x="33340" y="18853"/>
                  <a:pt x="33358" y="18835"/>
                </a:cubicBezTo>
                <a:cubicBezTo>
                  <a:pt x="33376" y="18780"/>
                  <a:pt x="33395" y="18744"/>
                  <a:pt x="33395" y="18690"/>
                </a:cubicBezTo>
                <a:lnTo>
                  <a:pt x="33395" y="18690"/>
                </a:lnTo>
                <a:lnTo>
                  <a:pt x="33395" y="18690"/>
                </a:lnTo>
                <a:lnTo>
                  <a:pt x="33413" y="18690"/>
                </a:lnTo>
                <a:lnTo>
                  <a:pt x="33485" y="18726"/>
                </a:lnTo>
                <a:cubicBezTo>
                  <a:pt x="33539" y="18726"/>
                  <a:pt x="33576" y="18726"/>
                  <a:pt x="33630" y="18690"/>
                </a:cubicBezTo>
                <a:cubicBezTo>
                  <a:pt x="33666" y="18672"/>
                  <a:pt x="33684" y="18635"/>
                  <a:pt x="33702" y="18599"/>
                </a:cubicBezTo>
                <a:cubicBezTo>
                  <a:pt x="33793" y="18509"/>
                  <a:pt x="33884" y="18436"/>
                  <a:pt x="34010" y="18382"/>
                </a:cubicBezTo>
                <a:cubicBezTo>
                  <a:pt x="34173" y="18309"/>
                  <a:pt x="34354" y="18273"/>
                  <a:pt x="34535" y="18255"/>
                </a:cubicBezTo>
                <a:cubicBezTo>
                  <a:pt x="34735" y="18237"/>
                  <a:pt x="34934" y="18219"/>
                  <a:pt x="35133" y="18219"/>
                </a:cubicBezTo>
                <a:lnTo>
                  <a:pt x="35260" y="18219"/>
                </a:lnTo>
                <a:cubicBezTo>
                  <a:pt x="35314" y="18219"/>
                  <a:pt x="35350" y="18219"/>
                  <a:pt x="35387" y="18201"/>
                </a:cubicBezTo>
                <a:cubicBezTo>
                  <a:pt x="35423" y="18183"/>
                  <a:pt x="35423" y="18128"/>
                  <a:pt x="35423" y="18092"/>
                </a:cubicBezTo>
                <a:cubicBezTo>
                  <a:pt x="35405" y="18074"/>
                  <a:pt x="35423" y="18038"/>
                  <a:pt x="35459" y="18038"/>
                </a:cubicBezTo>
                <a:cubicBezTo>
                  <a:pt x="35531" y="18002"/>
                  <a:pt x="35622" y="18038"/>
                  <a:pt x="35694" y="17984"/>
                </a:cubicBezTo>
                <a:cubicBezTo>
                  <a:pt x="35731" y="17984"/>
                  <a:pt x="35731" y="17965"/>
                  <a:pt x="35767" y="17947"/>
                </a:cubicBezTo>
                <a:cubicBezTo>
                  <a:pt x="35785" y="17947"/>
                  <a:pt x="35803" y="17947"/>
                  <a:pt x="35821" y="17947"/>
                </a:cubicBezTo>
                <a:lnTo>
                  <a:pt x="36002" y="17947"/>
                </a:lnTo>
                <a:cubicBezTo>
                  <a:pt x="36057" y="17929"/>
                  <a:pt x="36057" y="17875"/>
                  <a:pt x="36020" y="17839"/>
                </a:cubicBezTo>
                <a:cubicBezTo>
                  <a:pt x="36002" y="17839"/>
                  <a:pt x="36002" y="17839"/>
                  <a:pt x="36002" y="17839"/>
                </a:cubicBezTo>
                <a:cubicBezTo>
                  <a:pt x="36002" y="17821"/>
                  <a:pt x="36002" y="17821"/>
                  <a:pt x="36002" y="17802"/>
                </a:cubicBezTo>
                <a:cubicBezTo>
                  <a:pt x="36002" y="17784"/>
                  <a:pt x="36002" y="17766"/>
                  <a:pt x="36020" y="17766"/>
                </a:cubicBezTo>
                <a:cubicBezTo>
                  <a:pt x="36093" y="17730"/>
                  <a:pt x="36183" y="17712"/>
                  <a:pt x="36256" y="17730"/>
                </a:cubicBezTo>
                <a:lnTo>
                  <a:pt x="36546" y="17712"/>
                </a:lnTo>
                <a:lnTo>
                  <a:pt x="36600" y="17712"/>
                </a:lnTo>
                <a:cubicBezTo>
                  <a:pt x="36781" y="17730"/>
                  <a:pt x="36962" y="17748"/>
                  <a:pt x="37143" y="17766"/>
                </a:cubicBezTo>
                <a:cubicBezTo>
                  <a:pt x="37252" y="17766"/>
                  <a:pt x="37342" y="17784"/>
                  <a:pt x="37433" y="17784"/>
                </a:cubicBezTo>
                <a:cubicBezTo>
                  <a:pt x="37542" y="17784"/>
                  <a:pt x="37632" y="17802"/>
                  <a:pt x="37723" y="17839"/>
                </a:cubicBezTo>
                <a:cubicBezTo>
                  <a:pt x="37759" y="17857"/>
                  <a:pt x="37777" y="17821"/>
                  <a:pt x="37777" y="17784"/>
                </a:cubicBezTo>
                <a:cubicBezTo>
                  <a:pt x="37777" y="17748"/>
                  <a:pt x="37813" y="17766"/>
                  <a:pt x="37831" y="17766"/>
                </a:cubicBezTo>
                <a:cubicBezTo>
                  <a:pt x="37849" y="17748"/>
                  <a:pt x="37886" y="17748"/>
                  <a:pt x="37922" y="17766"/>
                </a:cubicBezTo>
                <a:cubicBezTo>
                  <a:pt x="37976" y="17766"/>
                  <a:pt x="38049" y="17766"/>
                  <a:pt x="38121" y="17784"/>
                </a:cubicBezTo>
                <a:cubicBezTo>
                  <a:pt x="38248" y="17802"/>
                  <a:pt x="38357" y="17839"/>
                  <a:pt x="38483" y="17911"/>
                </a:cubicBezTo>
                <a:lnTo>
                  <a:pt x="38501" y="17911"/>
                </a:lnTo>
                <a:cubicBezTo>
                  <a:pt x="38520" y="17911"/>
                  <a:pt x="38556" y="17911"/>
                  <a:pt x="38574" y="17875"/>
                </a:cubicBezTo>
                <a:cubicBezTo>
                  <a:pt x="38592" y="17839"/>
                  <a:pt x="38574" y="17802"/>
                  <a:pt x="38538" y="17784"/>
                </a:cubicBezTo>
                <a:close/>
                <a:moveTo>
                  <a:pt x="14561" y="24883"/>
                </a:moveTo>
                <a:lnTo>
                  <a:pt x="14561" y="24883"/>
                </a:lnTo>
                <a:cubicBezTo>
                  <a:pt x="14561" y="24883"/>
                  <a:pt x="14561" y="24901"/>
                  <a:pt x="14561" y="24883"/>
                </a:cubicBezTo>
                <a:close/>
                <a:moveTo>
                  <a:pt x="22583" y="21135"/>
                </a:moveTo>
                <a:lnTo>
                  <a:pt x="22583" y="21135"/>
                </a:lnTo>
                <a:cubicBezTo>
                  <a:pt x="22529" y="21135"/>
                  <a:pt x="22475" y="21135"/>
                  <a:pt x="22420" y="21116"/>
                </a:cubicBezTo>
                <a:cubicBezTo>
                  <a:pt x="22312" y="21116"/>
                  <a:pt x="22221" y="21098"/>
                  <a:pt x="22112" y="21062"/>
                </a:cubicBezTo>
                <a:cubicBezTo>
                  <a:pt x="21913" y="21008"/>
                  <a:pt x="21714" y="20972"/>
                  <a:pt x="21515" y="20953"/>
                </a:cubicBezTo>
                <a:cubicBezTo>
                  <a:pt x="21460" y="20953"/>
                  <a:pt x="21406" y="20972"/>
                  <a:pt x="21370" y="20972"/>
                </a:cubicBezTo>
                <a:cubicBezTo>
                  <a:pt x="21424" y="20917"/>
                  <a:pt x="21478" y="20881"/>
                  <a:pt x="21551" y="20845"/>
                </a:cubicBezTo>
                <a:cubicBezTo>
                  <a:pt x="21696" y="20809"/>
                  <a:pt x="21841" y="20809"/>
                  <a:pt x="22004" y="20845"/>
                </a:cubicBezTo>
                <a:cubicBezTo>
                  <a:pt x="22203" y="20917"/>
                  <a:pt x="22402" y="21008"/>
                  <a:pt x="22601" y="21116"/>
                </a:cubicBezTo>
                <a:close/>
                <a:moveTo>
                  <a:pt x="24811" y="26694"/>
                </a:moveTo>
                <a:lnTo>
                  <a:pt x="24811" y="26694"/>
                </a:lnTo>
                <a:cubicBezTo>
                  <a:pt x="24811" y="26694"/>
                  <a:pt x="24793" y="26694"/>
                  <a:pt x="24811" y="266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txBox="1">
            <a:spLocks noGrp="1"/>
          </p:cNvSpPr>
          <p:nvPr>
            <p:ph type="title" idx="2" hasCustomPrompt="1"/>
          </p:nvPr>
        </p:nvSpPr>
        <p:spPr>
          <a:xfrm>
            <a:off x="713175" y="2858004"/>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76" name="Google Shape;776;p32"/>
          <p:cNvSpPr txBox="1">
            <a:spLocks noGrp="1"/>
          </p:cNvSpPr>
          <p:nvPr>
            <p:ph type="subTitle" idx="3"/>
          </p:nvPr>
        </p:nvSpPr>
        <p:spPr>
          <a:xfrm>
            <a:off x="713175" y="3564032"/>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77" name="Google Shape;777;p32"/>
          <p:cNvSpPr txBox="1">
            <a:spLocks noGrp="1"/>
          </p:cNvSpPr>
          <p:nvPr>
            <p:ph type="title" idx="4" hasCustomPrompt="1"/>
          </p:nvPr>
        </p:nvSpPr>
        <p:spPr>
          <a:xfrm>
            <a:off x="4571925" y="1134271"/>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78" name="Google Shape;778;p32"/>
          <p:cNvSpPr txBox="1">
            <a:spLocks noGrp="1"/>
          </p:cNvSpPr>
          <p:nvPr>
            <p:ph type="subTitle" idx="5"/>
          </p:nvPr>
        </p:nvSpPr>
        <p:spPr>
          <a:xfrm>
            <a:off x="4571925" y="1840299"/>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7339434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79"/>
        <p:cNvGrpSpPr/>
        <p:nvPr/>
      </p:nvGrpSpPr>
      <p:grpSpPr>
        <a:xfrm>
          <a:off x="0" y="0"/>
          <a:ext cx="0" cy="0"/>
          <a:chOff x="0" y="0"/>
          <a:chExt cx="0" cy="0"/>
        </a:xfrm>
      </p:grpSpPr>
      <p:grpSp>
        <p:nvGrpSpPr>
          <p:cNvPr id="780" name="Google Shape;780;p33"/>
          <p:cNvGrpSpPr/>
          <p:nvPr/>
        </p:nvGrpSpPr>
        <p:grpSpPr>
          <a:xfrm>
            <a:off x="-328621" y="-11"/>
            <a:ext cx="10855212" cy="5143520"/>
            <a:chOff x="-328621" y="-11"/>
            <a:chExt cx="10855212" cy="5143520"/>
          </a:xfrm>
        </p:grpSpPr>
        <p:sp>
          <p:nvSpPr>
            <p:cNvPr id="781" name="Google Shape;781;p33"/>
            <p:cNvSpPr/>
            <p:nvPr/>
          </p:nvSpPr>
          <p:spPr>
            <a:xfrm flipH="1">
              <a:off x="157591" y="1587675"/>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3"/>
            <p:cNvSpPr/>
            <p:nvPr/>
          </p:nvSpPr>
          <p:spPr>
            <a:xfrm>
              <a:off x="4668226" y="0"/>
              <a:ext cx="4020684" cy="4020684"/>
            </a:xfrm>
            <a:custGeom>
              <a:avLst/>
              <a:gdLst/>
              <a:ahLst/>
              <a:cxnLst/>
              <a:rect l="l" t="t" r="r" b="b"/>
              <a:pathLst>
                <a:path w="31022" h="31022" extrusionOk="0">
                  <a:moveTo>
                    <a:pt x="17222" y="942"/>
                  </a:moveTo>
                  <a:cubicBezTo>
                    <a:pt x="25263" y="1884"/>
                    <a:pt x="31022" y="9164"/>
                    <a:pt x="30080" y="17204"/>
                  </a:cubicBezTo>
                  <a:cubicBezTo>
                    <a:pt x="29138" y="25263"/>
                    <a:pt x="21858" y="31022"/>
                    <a:pt x="13818" y="30080"/>
                  </a:cubicBezTo>
                  <a:cubicBezTo>
                    <a:pt x="5759" y="29138"/>
                    <a:pt x="0" y="21858"/>
                    <a:pt x="942" y="13800"/>
                  </a:cubicBezTo>
                  <a:cubicBezTo>
                    <a:pt x="1883" y="5759"/>
                    <a:pt x="9164" y="0"/>
                    <a:pt x="17222" y="9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 name="Google Shape;783;p33"/>
            <p:cNvGrpSpPr/>
            <p:nvPr/>
          </p:nvGrpSpPr>
          <p:grpSpPr>
            <a:xfrm>
              <a:off x="6238207" y="2723125"/>
              <a:ext cx="2905800" cy="1903286"/>
              <a:chOff x="5700400" y="3687875"/>
              <a:chExt cx="560500" cy="367125"/>
            </a:xfrm>
          </p:grpSpPr>
          <p:sp>
            <p:nvSpPr>
              <p:cNvPr id="784" name="Google Shape;784;p33"/>
              <p:cNvSpPr/>
              <p:nvPr/>
            </p:nvSpPr>
            <p:spPr>
              <a:xfrm>
                <a:off x="5805425" y="3869350"/>
                <a:ext cx="28550" cy="72900"/>
              </a:xfrm>
              <a:custGeom>
                <a:avLst/>
                <a:gdLst/>
                <a:ahLst/>
                <a:cxnLst/>
                <a:rect l="l" t="t" r="r" b="b"/>
                <a:pathLst>
                  <a:path w="1142" h="2916" extrusionOk="0">
                    <a:moveTo>
                      <a:pt x="906" y="0"/>
                    </a:moveTo>
                    <a:lnTo>
                      <a:pt x="19" y="199"/>
                    </a:lnTo>
                    <a:cubicBezTo>
                      <a:pt x="1" y="562"/>
                      <a:pt x="490" y="1159"/>
                      <a:pt x="490" y="1159"/>
                    </a:cubicBezTo>
                    <a:cubicBezTo>
                      <a:pt x="490" y="1159"/>
                      <a:pt x="218" y="1829"/>
                      <a:pt x="182" y="1956"/>
                    </a:cubicBezTo>
                    <a:cubicBezTo>
                      <a:pt x="73" y="2155"/>
                      <a:pt x="55" y="2373"/>
                      <a:pt x="109" y="2590"/>
                    </a:cubicBezTo>
                    <a:cubicBezTo>
                      <a:pt x="164" y="2753"/>
                      <a:pt x="309" y="2880"/>
                      <a:pt x="472" y="2916"/>
                    </a:cubicBezTo>
                    <a:cubicBezTo>
                      <a:pt x="417" y="2861"/>
                      <a:pt x="399" y="2753"/>
                      <a:pt x="417" y="2680"/>
                    </a:cubicBezTo>
                    <a:lnTo>
                      <a:pt x="417" y="2680"/>
                    </a:lnTo>
                    <a:cubicBezTo>
                      <a:pt x="465" y="2759"/>
                      <a:pt x="539" y="2811"/>
                      <a:pt x="630" y="2811"/>
                    </a:cubicBezTo>
                    <a:cubicBezTo>
                      <a:pt x="643" y="2811"/>
                      <a:pt x="657" y="2810"/>
                      <a:pt x="671" y="2807"/>
                    </a:cubicBezTo>
                    <a:cubicBezTo>
                      <a:pt x="544" y="2717"/>
                      <a:pt x="580" y="2481"/>
                      <a:pt x="580" y="2481"/>
                    </a:cubicBezTo>
                    <a:lnTo>
                      <a:pt x="580" y="2481"/>
                    </a:lnTo>
                    <a:cubicBezTo>
                      <a:pt x="616" y="2572"/>
                      <a:pt x="707" y="2626"/>
                      <a:pt x="798" y="2626"/>
                    </a:cubicBezTo>
                    <a:cubicBezTo>
                      <a:pt x="743" y="2572"/>
                      <a:pt x="707" y="2481"/>
                      <a:pt x="707" y="2409"/>
                    </a:cubicBezTo>
                    <a:cubicBezTo>
                      <a:pt x="707" y="2264"/>
                      <a:pt x="526" y="2083"/>
                      <a:pt x="526" y="2083"/>
                    </a:cubicBezTo>
                    <a:cubicBezTo>
                      <a:pt x="598" y="1992"/>
                      <a:pt x="689" y="1902"/>
                      <a:pt x="779" y="1829"/>
                    </a:cubicBezTo>
                    <a:cubicBezTo>
                      <a:pt x="979" y="1612"/>
                      <a:pt x="1142" y="1358"/>
                      <a:pt x="1051" y="1069"/>
                    </a:cubicBezTo>
                    <a:cubicBezTo>
                      <a:pt x="960" y="779"/>
                      <a:pt x="852" y="743"/>
                      <a:pt x="960" y="543"/>
                    </a:cubicBezTo>
                    <a:cubicBezTo>
                      <a:pt x="1069" y="344"/>
                      <a:pt x="906"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3"/>
              <p:cNvSpPr/>
              <p:nvPr/>
            </p:nvSpPr>
            <p:spPr>
              <a:xfrm>
                <a:off x="5739775" y="3847600"/>
                <a:ext cx="73375" cy="24925"/>
              </a:xfrm>
              <a:custGeom>
                <a:avLst/>
                <a:gdLst/>
                <a:ahLst/>
                <a:cxnLst/>
                <a:rect l="l" t="t" r="r" b="b"/>
                <a:pathLst>
                  <a:path w="2935" h="997" extrusionOk="0">
                    <a:moveTo>
                      <a:pt x="1305" y="1"/>
                    </a:moveTo>
                    <a:lnTo>
                      <a:pt x="689" y="327"/>
                    </a:lnTo>
                    <a:lnTo>
                      <a:pt x="725" y="200"/>
                    </a:lnTo>
                    <a:lnTo>
                      <a:pt x="472" y="454"/>
                    </a:lnTo>
                    <a:lnTo>
                      <a:pt x="472" y="454"/>
                    </a:lnTo>
                    <a:lnTo>
                      <a:pt x="508" y="273"/>
                    </a:lnTo>
                    <a:lnTo>
                      <a:pt x="73" y="617"/>
                    </a:lnTo>
                    <a:lnTo>
                      <a:pt x="1" y="834"/>
                    </a:lnTo>
                    <a:lnTo>
                      <a:pt x="1069" y="997"/>
                    </a:lnTo>
                    <a:lnTo>
                      <a:pt x="2518" y="562"/>
                    </a:lnTo>
                    <a:lnTo>
                      <a:pt x="2935" y="182"/>
                    </a:lnTo>
                    <a:lnTo>
                      <a:pt x="2935" y="182"/>
                    </a:lnTo>
                    <a:lnTo>
                      <a:pt x="2301" y="327"/>
                    </a:lnTo>
                    <a:lnTo>
                      <a:pt x="2446" y="182"/>
                    </a:lnTo>
                    <a:lnTo>
                      <a:pt x="2120" y="273"/>
                    </a:lnTo>
                    <a:lnTo>
                      <a:pt x="2192" y="128"/>
                    </a:lnTo>
                    <a:lnTo>
                      <a:pt x="1631" y="291"/>
                    </a:lnTo>
                    <a:lnTo>
                      <a:pt x="1631" y="291"/>
                    </a:lnTo>
                    <a:lnTo>
                      <a:pt x="1776" y="19"/>
                    </a:lnTo>
                    <a:lnTo>
                      <a:pt x="1776" y="19"/>
                    </a:lnTo>
                    <a:lnTo>
                      <a:pt x="1196" y="291"/>
                    </a:lnTo>
                    <a:lnTo>
                      <a:pt x="1196" y="291"/>
                    </a:lnTo>
                    <a:lnTo>
                      <a:pt x="1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 name="Google Shape;786;p33"/>
              <p:cNvGrpSpPr/>
              <p:nvPr/>
            </p:nvGrpSpPr>
            <p:grpSpPr>
              <a:xfrm>
                <a:off x="5700400" y="3687875"/>
                <a:ext cx="560500" cy="367125"/>
                <a:chOff x="5700400" y="3687875"/>
                <a:chExt cx="560500" cy="367125"/>
              </a:xfrm>
            </p:grpSpPr>
            <p:sp>
              <p:nvSpPr>
                <p:cNvPr id="787" name="Google Shape;787;p33"/>
                <p:cNvSpPr/>
                <p:nvPr/>
              </p:nvSpPr>
              <p:spPr>
                <a:xfrm>
                  <a:off x="5865650" y="3708175"/>
                  <a:ext cx="395250" cy="209175"/>
                </a:xfrm>
                <a:custGeom>
                  <a:avLst/>
                  <a:gdLst/>
                  <a:ahLst/>
                  <a:cxnLst/>
                  <a:rect l="l" t="t" r="r" b="b"/>
                  <a:pathLst>
                    <a:path w="15810" h="8367" extrusionOk="0">
                      <a:moveTo>
                        <a:pt x="6465" y="0"/>
                      </a:moveTo>
                      <a:lnTo>
                        <a:pt x="5596" y="326"/>
                      </a:lnTo>
                      <a:cubicBezTo>
                        <a:pt x="4419" y="2825"/>
                        <a:pt x="2445" y="4872"/>
                        <a:pt x="0" y="6157"/>
                      </a:cubicBezTo>
                      <a:lnTo>
                        <a:pt x="1250" y="7968"/>
                      </a:lnTo>
                      <a:cubicBezTo>
                        <a:pt x="1517" y="7729"/>
                        <a:pt x="1843" y="7641"/>
                        <a:pt x="2178" y="7641"/>
                      </a:cubicBezTo>
                      <a:cubicBezTo>
                        <a:pt x="3139" y="7641"/>
                        <a:pt x="4184" y="8367"/>
                        <a:pt x="4184" y="8367"/>
                      </a:cubicBezTo>
                      <a:cubicBezTo>
                        <a:pt x="4915" y="6729"/>
                        <a:pt x="6182" y="6351"/>
                        <a:pt x="7195" y="6351"/>
                      </a:cubicBezTo>
                      <a:cubicBezTo>
                        <a:pt x="8064" y="6351"/>
                        <a:pt x="8747" y="6628"/>
                        <a:pt x="8747" y="6628"/>
                      </a:cubicBezTo>
                      <a:cubicBezTo>
                        <a:pt x="9521" y="4345"/>
                        <a:pt x="11444" y="3805"/>
                        <a:pt x="13089" y="3805"/>
                      </a:cubicBezTo>
                      <a:cubicBezTo>
                        <a:pt x="14561" y="3805"/>
                        <a:pt x="15810" y="4238"/>
                        <a:pt x="15810" y="4238"/>
                      </a:cubicBezTo>
                      <a:cubicBezTo>
                        <a:pt x="12959" y="1093"/>
                        <a:pt x="10004" y="466"/>
                        <a:pt x="8099" y="466"/>
                      </a:cubicBezTo>
                      <a:cubicBezTo>
                        <a:pt x="6833" y="466"/>
                        <a:pt x="6031" y="743"/>
                        <a:pt x="6031" y="743"/>
                      </a:cubicBezTo>
                      <a:lnTo>
                        <a:pt x="64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3"/>
                <p:cNvSpPr/>
                <p:nvPr/>
              </p:nvSpPr>
              <p:spPr>
                <a:xfrm>
                  <a:off x="5710800" y="3687875"/>
                  <a:ext cx="147625" cy="182400"/>
                </a:xfrm>
                <a:custGeom>
                  <a:avLst/>
                  <a:gdLst/>
                  <a:ahLst/>
                  <a:cxnLst/>
                  <a:rect l="l" t="t" r="r" b="b"/>
                  <a:pathLst>
                    <a:path w="5905" h="7296" extrusionOk="0">
                      <a:moveTo>
                        <a:pt x="1595" y="0"/>
                      </a:moveTo>
                      <a:cubicBezTo>
                        <a:pt x="1123" y="0"/>
                        <a:pt x="593" y="53"/>
                        <a:pt x="1" y="178"/>
                      </a:cubicBezTo>
                      <a:cubicBezTo>
                        <a:pt x="1" y="178"/>
                        <a:pt x="3134" y="758"/>
                        <a:pt x="2319" y="3999"/>
                      </a:cubicBezTo>
                      <a:cubicBezTo>
                        <a:pt x="2319" y="3999"/>
                        <a:pt x="4184" y="4217"/>
                        <a:pt x="3749" y="6589"/>
                      </a:cubicBezTo>
                      <a:cubicBezTo>
                        <a:pt x="3749" y="6589"/>
                        <a:pt x="3892" y="6563"/>
                        <a:pt x="4088" y="6563"/>
                      </a:cubicBezTo>
                      <a:cubicBezTo>
                        <a:pt x="4480" y="6563"/>
                        <a:pt x="5084" y="6668"/>
                        <a:pt x="5180" y="7295"/>
                      </a:cubicBezTo>
                      <a:lnTo>
                        <a:pt x="5904" y="7024"/>
                      </a:lnTo>
                      <a:cubicBezTo>
                        <a:pt x="5904" y="7024"/>
                        <a:pt x="4836" y="4706"/>
                        <a:pt x="5397" y="1482"/>
                      </a:cubicBezTo>
                      <a:lnTo>
                        <a:pt x="5108" y="993"/>
                      </a:lnTo>
                      <a:lnTo>
                        <a:pt x="5053" y="1609"/>
                      </a:lnTo>
                      <a:cubicBezTo>
                        <a:pt x="5053" y="1609"/>
                        <a:pt x="4197" y="0"/>
                        <a:pt x="1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a:off x="5997850" y="4011950"/>
                  <a:ext cx="34875" cy="14975"/>
                </a:xfrm>
                <a:custGeom>
                  <a:avLst/>
                  <a:gdLst/>
                  <a:ahLst/>
                  <a:cxnLst/>
                  <a:rect l="l" t="t" r="r" b="b"/>
                  <a:pathLst>
                    <a:path w="1395" h="599" extrusionOk="0">
                      <a:moveTo>
                        <a:pt x="562" y="1"/>
                      </a:moveTo>
                      <a:lnTo>
                        <a:pt x="0" y="218"/>
                      </a:lnTo>
                      <a:lnTo>
                        <a:pt x="0" y="598"/>
                      </a:lnTo>
                      <a:lnTo>
                        <a:pt x="688" y="598"/>
                      </a:lnTo>
                      <a:lnTo>
                        <a:pt x="1395" y="73"/>
                      </a:lnTo>
                      <a:lnTo>
                        <a:pt x="5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a:off x="5880575" y="3926375"/>
                  <a:ext cx="41675" cy="128625"/>
                </a:xfrm>
                <a:custGeom>
                  <a:avLst/>
                  <a:gdLst/>
                  <a:ahLst/>
                  <a:cxnLst/>
                  <a:rect l="l" t="t" r="r" b="b"/>
                  <a:pathLst>
                    <a:path w="1667" h="5145" extrusionOk="0">
                      <a:moveTo>
                        <a:pt x="924" y="1"/>
                      </a:moveTo>
                      <a:cubicBezTo>
                        <a:pt x="345" y="273"/>
                        <a:pt x="1" y="1486"/>
                        <a:pt x="19" y="1812"/>
                      </a:cubicBezTo>
                      <a:cubicBezTo>
                        <a:pt x="55" y="2156"/>
                        <a:pt x="671" y="3297"/>
                        <a:pt x="725" y="3460"/>
                      </a:cubicBezTo>
                      <a:cubicBezTo>
                        <a:pt x="798" y="3623"/>
                        <a:pt x="689" y="4003"/>
                        <a:pt x="761" y="4329"/>
                      </a:cubicBezTo>
                      <a:cubicBezTo>
                        <a:pt x="780" y="4583"/>
                        <a:pt x="689" y="4818"/>
                        <a:pt x="544" y="5017"/>
                      </a:cubicBezTo>
                      <a:cubicBezTo>
                        <a:pt x="671" y="4981"/>
                        <a:pt x="798" y="4872"/>
                        <a:pt x="870" y="4746"/>
                      </a:cubicBezTo>
                      <a:lnTo>
                        <a:pt x="870" y="4746"/>
                      </a:lnTo>
                      <a:cubicBezTo>
                        <a:pt x="870" y="4891"/>
                        <a:pt x="852" y="5017"/>
                        <a:pt x="780" y="5144"/>
                      </a:cubicBezTo>
                      <a:cubicBezTo>
                        <a:pt x="888" y="5108"/>
                        <a:pt x="979" y="5017"/>
                        <a:pt x="1015" y="4909"/>
                      </a:cubicBezTo>
                      <a:cubicBezTo>
                        <a:pt x="1051" y="4963"/>
                        <a:pt x="1069" y="5035"/>
                        <a:pt x="1069" y="5090"/>
                      </a:cubicBezTo>
                      <a:cubicBezTo>
                        <a:pt x="1160" y="4981"/>
                        <a:pt x="1178" y="4800"/>
                        <a:pt x="1124" y="4673"/>
                      </a:cubicBezTo>
                      <a:cubicBezTo>
                        <a:pt x="1033" y="4383"/>
                        <a:pt x="1269" y="3967"/>
                        <a:pt x="1395" y="3677"/>
                      </a:cubicBezTo>
                      <a:cubicBezTo>
                        <a:pt x="1504" y="3387"/>
                        <a:pt x="1142" y="3532"/>
                        <a:pt x="1178" y="3261"/>
                      </a:cubicBezTo>
                      <a:cubicBezTo>
                        <a:pt x="1196" y="2935"/>
                        <a:pt x="1124" y="2609"/>
                        <a:pt x="979" y="2319"/>
                      </a:cubicBezTo>
                      <a:cubicBezTo>
                        <a:pt x="816" y="1866"/>
                        <a:pt x="1667" y="1721"/>
                        <a:pt x="1667" y="1721"/>
                      </a:cubicBezTo>
                      <a:lnTo>
                        <a:pt x="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a:off x="5859300" y="3914625"/>
                  <a:ext cx="41225" cy="126775"/>
                </a:xfrm>
                <a:custGeom>
                  <a:avLst/>
                  <a:gdLst/>
                  <a:ahLst/>
                  <a:cxnLst/>
                  <a:rect l="l" t="t" r="r" b="b"/>
                  <a:pathLst>
                    <a:path w="1649" h="5071" extrusionOk="0">
                      <a:moveTo>
                        <a:pt x="1087" y="0"/>
                      </a:moveTo>
                      <a:cubicBezTo>
                        <a:pt x="472" y="217"/>
                        <a:pt x="19" y="1395"/>
                        <a:pt x="1" y="1721"/>
                      </a:cubicBezTo>
                      <a:cubicBezTo>
                        <a:pt x="1" y="2047"/>
                        <a:pt x="508" y="3242"/>
                        <a:pt x="562" y="3405"/>
                      </a:cubicBezTo>
                      <a:cubicBezTo>
                        <a:pt x="616" y="3568"/>
                        <a:pt x="472" y="3948"/>
                        <a:pt x="508" y="4274"/>
                      </a:cubicBezTo>
                      <a:cubicBezTo>
                        <a:pt x="490" y="4528"/>
                        <a:pt x="381" y="4763"/>
                        <a:pt x="200" y="4926"/>
                      </a:cubicBezTo>
                      <a:cubicBezTo>
                        <a:pt x="345" y="4908"/>
                        <a:pt x="472" y="4817"/>
                        <a:pt x="562" y="4691"/>
                      </a:cubicBezTo>
                      <a:lnTo>
                        <a:pt x="562" y="4691"/>
                      </a:lnTo>
                      <a:cubicBezTo>
                        <a:pt x="562" y="4835"/>
                        <a:pt x="508" y="4962"/>
                        <a:pt x="435" y="5071"/>
                      </a:cubicBezTo>
                      <a:cubicBezTo>
                        <a:pt x="562" y="5053"/>
                        <a:pt x="653" y="4962"/>
                        <a:pt x="689" y="4853"/>
                      </a:cubicBezTo>
                      <a:cubicBezTo>
                        <a:pt x="725" y="4908"/>
                        <a:pt x="743" y="4980"/>
                        <a:pt x="743" y="5053"/>
                      </a:cubicBezTo>
                      <a:cubicBezTo>
                        <a:pt x="834" y="4944"/>
                        <a:pt x="870" y="4781"/>
                        <a:pt x="834" y="4636"/>
                      </a:cubicBezTo>
                      <a:cubicBezTo>
                        <a:pt x="761" y="4328"/>
                        <a:pt x="1051" y="3948"/>
                        <a:pt x="1196" y="3676"/>
                      </a:cubicBezTo>
                      <a:cubicBezTo>
                        <a:pt x="1323" y="3387"/>
                        <a:pt x="961" y="3513"/>
                        <a:pt x="1015" y="3242"/>
                      </a:cubicBezTo>
                      <a:cubicBezTo>
                        <a:pt x="1069" y="2916"/>
                        <a:pt x="1033" y="2590"/>
                        <a:pt x="924" y="2282"/>
                      </a:cubicBezTo>
                      <a:cubicBezTo>
                        <a:pt x="798" y="1829"/>
                        <a:pt x="1649" y="1757"/>
                        <a:pt x="1649" y="1757"/>
                      </a:cubicBezTo>
                      <a:lnTo>
                        <a:pt x="1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5784600" y="3870250"/>
                  <a:ext cx="38500" cy="69300"/>
                </a:xfrm>
                <a:custGeom>
                  <a:avLst/>
                  <a:gdLst/>
                  <a:ahLst/>
                  <a:cxnLst/>
                  <a:rect l="l" t="t" r="r" b="b"/>
                  <a:pathLst>
                    <a:path w="1540" h="2772" extrusionOk="0">
                      <a:moveTo>
                        <a:pt x="580" y="0"/>
                      </a:moveTo>
                      <a:cubicBezTo>
                        <a:pt x="453" y="363"/>
                        <a:pt x="761" y="1069"/>
                        <a:pt x="761" y="1069"/>
                      </a:cubicBezTo>
                      <a:cubicBezTo>
                        <a:pt x="761" y="1069"/>
                        <a:pt x="309" y="1648"/>
                        <a:pt x="236" y="1757"/>
                      </a:cubicBezTo>
                      <a:cubicBezTo>
                        <a:pt x="91" y="1902"/>
                        <a:pt x="1" y="2119"/>
                        <a:pt x="1" y="2337"/>
                      </a:cubicBezTo>
                      <a:cubicBezTo>
                        <a:pt x="1" y="2518"/>
                        <a:pt x="91" y="2681"/>
                        <a:pt x="254" y="2771"/>
                      </a:cubicBezTo>
                      <a:cubicBezTo>
                        <a:pt x="218" y="2681"/>
                        <a:pt x="218" y="2590"/>
                        <a:pt x="272" y="2518"/>
                      </a:cubicBezTo>
                      <a:cubicBezTo>
                        <a:pt x="272" y="2626"/>
                        <a:pt x="363" y="2699"/>
                        <a:pt x="471" y="2717"/>
                      </a:cubicBezTo>
                      <a:cubicBezTo>
                        <a:pt x="363" y="2590"/>
                        <a:pt x="490" y="2373"/>
                        <a:pt x="490" y="2373"/>
                      </a:cubicBezTo>
                      <a:cubicBezTo>
                        <a:pt x="490" y="2463"/>
                        <a:pt x="544" y="2554"/>
                        <a:pt x="634" y="2572"/>
                      </a:cubicBezTo>
                      <a:cubicBezTo>
                        <a:pt x="598" y="2500"/>
                        <a:pt x="598" y="2409"/>
                        <a:pt x="616" y="2318"/>
                      </a:cubicBezTo>
                      <a:cubicBezTo>
                        <a:pt x="634" y="2192"/>
                        <a:pt x="598" y="2065"/>
                        <a:pt x="544" y="1956"/>
                      </a:cubicBezTo>
                      <a:cubicBezTo>
                        <a:pt x="634" y="1884"/>
                        <a:pt x="743" y="1829"/>
                        <a:pt x="852" y="1775"/>
                      </a:cubicBezTo>
                      <a:cubicBezTo>
                        <a:pt x="1105" y="1630"/>
                        <a:pt x="1341" y="1431"/>
                        <a:pt x="1323" y="1141"/>
                      </a:cubicBezTo>
                      <a:cubicBezTo>
                        <a:pt x="1323" y="833"/>
                        <a:pt x="1232" y="761"/>
                        <a:pt x="1377" y="616"/>
                      </a:cubicBezTo>
                      <a:cubicBezTo>
                        <a:pt x="1540" y="453"/>
                        <a:pt x="1486" y="73"/>
                        <a:pt x="1486" y="73"/>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3"/>
                <p:cNvSpPr/>
                <p:nvPr/>
              </p:nvSpPr>
              <p:spPr>
                <a:xfrm>
                  <a:off x="5700400" y="3839000"/>
                  <a:ext cx="301550" cy="189625"/>
                </a:xfrm>
                <a:custGeom>
                  <a:avLst/>
                  <a:gdLst/>
                  <a:ahLst/>
                  <a:cxnLst/>
                  <a:rect l="l" t="t" r="r" b="b"/>
                  <a:pathLst>
                    <a:path w="12062" h="7585" extrusionOk="0">
                      <a:moveTo>
                        <a:pt x="1938" y="1"/>
                      </a:moveTo>
                      <a:cubicBezTo>
                        <a:pt x="1938" y="1"/>
                        <a:pt x="942" y="508"/>
                        <a:pt x="1051" y="1305"/>
                      </a:cubicBezTo>
                      <a:cubicBezTo>
                        <a:pt x="743" y="1377"/>
                        <a:pt x="525" y="1649"/>
                        <a:pt x="507" y="1957"/>
                      </a:cubicBezTo>
                      <a:cubicBezTo>
                        <a:pt x="507" y="2246"/>
                        <a:pt x="344" y="2518"/>
                        <a:pt x="91" y="2663"/>
                      </a:cubicBezTo>
                      <a:cubicBezTo>
                        <a:pt x="0" y="2754"/>
                        <a:pt x="199" y="3079"/>
                        <a:pt x="489" y="3170"/>
                      </a:cubicBezTo>
                      <a:lnTo>
                        <a:pt x="707" y="3206"/>
                      </a:lnTo>
                      <a:cubicBezTo>
                        <a:pt x="719" y="3207"/>
                        <a:pt x="730" y="3208"/>
                        <a:pt x="742" y="3208"/>
                      </a:cubicBezTo>
                      <a:cubicBezTo>
                        <a:pt x="964" y="3208"/>
                        <a:pt x="1162" y="3050"/>
                        <a:pt x="1214" y="2844"/>
                      </a:cubicBezTo>
                      <a:cubicBezTo>
                        <a:pt x="1395" y="2500"/>
                        <a:pt x="1739" y="2283"/>
                        <a:pt x="2119" y="2283"/>
                      </a:cubicBezTo>
                      <a:cubicBezTo>
                        <a:pt x="3423" y="2301"/>
                        <a:pt x="4039" y="2663"/>
                        <a:pt x="4039" y="2663"/>
                      </a:cubicBezTo>
                      <a:cubicBezTo>
                        <a:pt x="4076" y="2658"/>
                        <a:pt x="4112" y="2655"/>
                        <a:pt x="4146" y="2655"/>
                      </a:cubicBezTo>
                      <a:cubicBezTo>
                        <a:pt x="4849" y="2655"/>
                        <a:pt x="5005" y="3677"/>
                        <a:pt x="5868" y="4401"/>
                      </a:cubicBezTo>
                      <a:cubicBezTo>
                        <a:pt x="6610" y="5017"/>
                        <a:pt x="8059" y="5687"/>
                        <a:pt x="8059" y="5687"/>
                      </a:cubicBezTo>
                      <a:cubicBezTo>
                        <a:pt x="8608" y="7299"/>
                        <a:pt x="10113" y="7585"/>
                        <a:pt x="11113" y="7585"/>
                      </a:cubicBezTo>
                      <a:cubicBezTo>
                        <a:pt x="11664" y="7585"/>
                        <a:pt x="12061" y="7498"/>
                        <a:pt x="12061" y="7498"/>
                      </a:cubicBezTo>
                      <a:lnTo>
                        <a:pt x="12025" y="7118"/>
                      </a:lnTo>
                      <a:cubicBezTo>
                        <a:pt x="11841" y="7176"/>
                        <a:pt x="11665" y="7204"/>
                        <a:pt x="11496" y="7204"/>
                      </a:cubicBezTo>
                      <a:cubicBezTo>
                        <a:pt x="10186" y="7204"/>
                        <a:pt x="9290" y="5502"/>
                        <a:pt x="8168" y="2663"/>
                      </a:cubicBezTo>
                      <a:cubicBezTo>
                        <a:pt x="7519" y="1014"/>
                        <a:pt x="6155" y="611"/>
                        <a:pt x="4978" y="611"/>
                      </a:cubicBezTo>
                      <a:cubicBezTo>
                        <a:pt x="3853" y="611"/>
                        <a:pt x="2898" y="979"/>
                        <a:pt x="2898" y="979"/>
                      </a:cubicBezTo>
                      <a:cubicBezTo>
                        <a:pt x="2827" y="976"/>
                        <a:pt x="2757" y="974"/>
                        <a:pt x="2686" y="974"/>
                      </a:cubicBezTo>
                      <a:cubicBezTo>
                        <a:pt x="2358" y="974"/>
                        <a:pt x="2030" y="1007"/>
                        <a:pt x="1703" y="1051"/>
                      </a:cubicBezTo>
                      <a:cubicBezTo>
                        <a:pt x="1811" y="743"/>
                        <a:pt x="2029" y="472"/>
                        <a:pt x="2318" y="291"/>
                      </a:cubicBezTo>
                      <a:lnTo>
                        <a:pt x="2318" y="291"/>
                      </a:lnTo>
                      <a:cubicBezTo>
                        <a:pt x="2318" y="291"/>
                        <a:pt x="1793" y="417"/>
                        <a:pt x="1612" y="653"/>
                      </a:cubicBezTo>
                      <a:cubicBezTo>
                        <a:pt x="1648" y="417"/>
                        <a:pt x="1757" y="182"/>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 name="Google Shape;794;p33"/>
            <p:cNvGrpSpPr/>
            <p:nvPr/>
          </p:nvGrpSpPr>
          <p:grpSpPr>
            <a:xfrm>
              <a:off x="7160623" y="1944703"/>
              <a:ext cx="664368" cy="430815"/>
              <a:chOff x="5878325" y="3537725"/>
              <a:chExt cx="128150" cy="83100"/>
            </a:xfrm>
          </p:grpSpPr>
          <p:sp>
            <p:nvSpPr>
              <p:cNvPr id="795" name="Google Shape;795;p33"/>
              <p:cNvSpPr/>
              <p:nvPr/>
            </p:nvSpPr>
            <p:spPr>
              <a:xfrm>
                <a:off x="5921325" y="3543375"/>
                <a:ext cx="85150" cy="43025"/>
              </a:xfrm>
              <a:custGeom>
                <a:avLst/>
                <a:gdLst/>
                <a:ahLst/>
                <a:cxnLst/>
                <a:rect l="l" t="t" r="r" b="b"/>
                <a:pathLst>
                  <a:path w="3406" h="1721" extrusionOk="0">
                    <a:moveTo>
                      <a:pt x="1232" y="0"/>
                    </a:moveTo>
                    <a:lnTo>
                      <a:pt x="1051" y="91"/>
                    </a:lnTo>
                    <a:cubicBezTo>
                      <a:pt x="852" y="616"/>
                      <a:pt x="472" y="1069"/>
                      <a:pt x="1" y="1359"/>
                    </a:cubicBezTo>
                    <a:lnTo>
                      <a:pt x="327" y="1703"/>
                    </a:lnTo>
                    <a:cubicBezTo>
                      <a:pt x="390" y="1634"/>
                      <a:pt x="478" y="1611"/>
                      <a:pt x="569" y="1611"/>
                    </a:cubicBezTo>
                    <a:cubicBezTo>
                      <a:pt x="767" y="1611"/>
                      <a:pt x="979" y="1721"/>
                      <a:pt x="979" y="1721"/>
                    </a:cubicBezTo>
                    <a:cubicBezTo>
                      <a:pt x="1105" y="1317"/>
                      <a:pt x="1452" y="1244"/>
                      <a:pt x="1688" y="1244"/>
                    </a:cubicBezTo>
                    <a:cubicBezTo>
                      <a:pt x="1822" y="1244"/>
                      <a:pt x="1920" y="1268"/>
                      <a:pt x="1920" y="1268"/>
                    </a:cubicBezTo>
                    <a:cubicBezTo>
                      <a:pt x="2044" y="718"/>
                      <a:pt x="2585" y="613"/>
                      <a:pt x="2979" y="613"/>
                    </a:cubicBezTo>
                    <a:cubicBezTo>
                      <a:pt x="3220" y="613"/>
                      <a:pt x="3405" y="652"/>
                      <a:pt x="3405" y="652"/>
                    </a:cubicBezTo>
                    <a:cubicBezTo>
                      <a:pt x="2796" y="172"/>
                      <a:pt x="2224" y="55"/>
                      <a:pt x="1810" y="55"/>
                    </a:cubicBezTo>
                    <a:cubicBezTo>
                      <a:pt x="1412" y="55"/>
                      <a:pt x="1160" y="163"/>
                      <a:pt x="1160" y="163"/>
                    </a:cubicBezTo>
                    <a:lnTo>
                      <a:pt x="1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5878325" y="3537725"/>
                <a:ext cx="39400" cy="40525"/>
              </a:xfrm>
              <a:custGeom>
                <a:avLst/>
                <a:gdLst/>
                <a:ahLst/>
                <a:cxnLst/>
                <a:rect l="l" t="t" r="r" b="b"/>
                <a:pathLst>
                  <a:path w="1576" h="1621" extrusionOk="0">
                    <a:moveTo>
                      <a:pt x="534" y="0"/>
                    </a:moveTo>
                    <a:cubicBezTo>
                      <a:pt x="384" y="0"/>
                      <a:pt x="207" y="28"/>
                      <a:pt x="0" y="100"/>
                    </a:cubicBezTo>
                    <a:cubicBezTo>
                      <a:pt x="435" y="118"/>
                      <a:pt x="725" y="498"/>
                      <a:pt x="652" y="933"/>
                    </a:cubicBezTo>
                    <a:cubicBezTo>
                      <a:pt x="652" y="933"/>
                      <a:pt x="1105" y="933"/>
                      <a:pt x="1051" y="1494"/>
                    </a:cubicBezTo>
                    <a:cubicBezTo>
                      <a:pt x="1051" y="1494"/>
                      <a:pt x="1114" y="1475"/>
                      <a:pt x="1189" y="1475"/>
                    </a:cubicBezTo>
                    <a:cubicBezTo>
                      <a:pt x="1278" y="1475"/>
                      <a:pt x="1383" y="1502"/>
                      <a:pt x="1413" y="1621"/>
                    </a:cubicBezTo>
                    <a:lnTo>
                      <a:pt x="1576" y="1530"/>
                    </a:lnTo>
                    <a:cubicBezTo>
                      <a:pt x="1359" y="1150"/>
                      <a:pt x="1268" y="697"/>
                      <a:pt x="1304" y="244"/>
                    </a:cubicBezTo>
                    <a:lnTo>
                      <a:pt x="1232" y="154"/>
                    </a:lnTo>
                    <a:lnTo>
                      <a:pt x="1232" y="299"/>
                    </a:lnTo>
                    <a:cubicBezTo>
                      <a:pt x="1232" y="299"/>
                      <a:pt x="1029"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5956650" y="3607200"/>
                <a:ext cx="8175" cy="4100"/>
              </a:xfrm>
              <a:custGeom>
                <a:avLst/>
                <a:gdLst/>
                <a:ahLst/>
                <a:cxnLst/>
                <a:rect l="l" t="t" r="r" b="b"/>
                <a:pathLst>
                  <a:path w="327" h="164" extrusionOk="0">
                    <a:moveTo>
                      <a:pt x="127" y="1"/>
                    </a:moveTo>
                    <a:lnTo>
                      <a:pt x="0" y="73"/>
                    </a:lnTo>
                    <a:lnTo>
                      <a:pt x="0" y="164"/>
                    </a:lnTo>
                    <a:lnTo>
                      <a:pt x="163" y="146"/>
                    </a:lnTo>
                    <a:lnTo>
                      <a:pt x="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3"/>
              <p:cNvSpPr/>
              <p:nvPr/>
            </p:nvSpPr>
            <p:spPr>
              <a:xfrm>
                <a:off x="5927225" y="3590450"/>
                <a:ext cx="10425" cy="30375"/>
              </a:xfrm>
              <a:custGeom>
                <a:avLst/>
                <a:gdLst/>
                <a:ahLst/>
                <a:cxnLst/>
                <a:rect l="l" t="t" r="r" b="b"/>
                <a:pathLst>
                  <a:path w="417" h="1215" extrusionOk="0">
                    <a:moveTo>
                      <a:pt x="181" y="1"/>
                    </a:moveTo>
                    <a:cubicBezTo>
                      <a:pt x="73" y="128"/>
                      <a:pt x="0" y="291"/>
                      <a:pt x="18" y="453"/>
                    </a:cubicBezTo>
                    <a:cubicBezTo>
                      <a:pt x="73" y="580"/>
                      <a:pt x="145" y="707"/>
                      <a:pt x="236" y="816"/>
                    </a:cubicBezTo>
                    <a:cubicBezTo>
                      <a:pt x="254" y="852"/>
                      <a:pt x="236" y="942"/>
                      <a:pt x="254" y="1033"/>
                    </a:cubicBezTo>
                    <a:cubicBezTo>
                      <a:pt x="272" y="1087"/>
                      <a:pt x="254" y="1142"/>
                      <a:pt x="217" y="1196"/>
                    </a:cubicBezTo>
                    <a:cubicBezTo>
                      <a:pt x="254" y="1178"/>
                      <a:pt x="290" y="1160"/>
                      <a:pt x="290" y="1124"/>
                    </a:cubicBezTo>
                    <a:cubicBezTo>
                      <a:pt x="308" y="1160"/>
                      <a:pt x="308" y="1178"/>
                      <a:pt x="290" y="1214"/>
                    </a:cubicBezTo>
                    <a:cubicBezTo>
                      <a:pt x="326" y="1196"/>
                      <a:pt x="344" y="1178"/>
                      <a:pt x="344" y="1160"/>
                    </a:cubicBezTo>
                    <a:cubicBezTo>
                      <a:pt x="362" y="1160"/>
                      <a:pt x="362" y="1178"/>
                      <a:pt x="362" y="1196"/>
                    </a:cubicBezTo>
                    <a:cubicBezTo>
                      <a:pt x="380" y="1160"/>
                      <a:pt x="380" y="1124"/>
                      <a:pt x="362" y="1105"/>
                    </a:cubicBezTo>
                    <a:cubicBezTo>
                      <a:pt x="344" y="1033"/>
                      <a:pt x="380" y="924"/>
                      <a:pt x="399" y="852"/>
                    </a:cubicBezTo>
                    <a:cubicBezTo>
                      <a:pt x="417" y="779"/>
                      <a:pt x="344" y="834"/>
                      <a:pt x="344" y="761"/>
                    </a:cubicBezTo>
                    <a:cubicBezTo>
                      <a:pt x="344" y="689"/>
                      <a:pt x="308" y="598"/>
                      <a:pt x="272" y="544"/>
                    </a:cubicBezTo>
                    <a:cubicBezTo>
                      <a:pt x="217" y="435"/>
                      <a:pt x="417" y="381"/>
                      <a:pt x="417" y="381"/>
                    </a:cubicBezTo>
                    <a:lnTo>
                      <a:pt x="1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3"/>
              <p:cNvSpPr/>
              <p:nvPr/>
            </p:nvSpPr>
            <p:spPr>
              <a:xfrm>
                <a:off x="5923150" y="3587750"/>
                <a:ext cx="9075" cy="30350"/>
              </a:xfrm>
              <a:custGeom>
                <a:avLst/>
                <a:gdLst/>
                <a:ahLst/>
                <a:cxnLst/>
                <a:rect l="l" t="t" r="r" b="b"/>
                <a:pathLst>
                  <a:path w="363" h="1214" extrusionOk="0">
                    <a:moveTo>
                      <a:pt x="199" y="0"/>
                    </a:moveTo>
                    <a:cubicBezTo>
                      <a:pt x="73" y="109"/>
                      <a:pt x="0" y="272"/>
                      <a:pt x="0" y="435"/>
                    </a:cubicBezTo>
                    <a:cubicBezTo>
                      <a:pt x="36" y="561"/>
                      <a:pt x="91" y="688"/>
                      <a:pt x="163" y="815"/>
                    </a:cubicBezTo>
                    <a:cubicBezTo>
                      <a:pt x="163" y="851"/>
                      <a:pt x="145" y="942"/>
                      <a:pt x="163" y="1014"/>
                    </a:cubicBezTo>
                    <a:cubicBezTo>
                      <a:pt x="163" y="1087"/>
                      <a:pt x="145" y="1141"/>
                      <a:pt x="109" y="1177"/>
                    </a:cubicBezTo>
                    <a:cubicBezTo>
                      <a:pt x="145" y="1177"/>
                      <a:pt x="181" y="1141"/>
                      <a:pt x="199" y="1123"/>
                    </a:cubicBezTo>
                    <a:lnTo>
                      <a:pt x="199" y="1123"/>
                    </a:lnTo>
                    <a:cubicBezTo>
                      <a:pt x="199" y="1141"/>
                      <a:pt x="181" y="1177"/>
                      <a:pt x="181" y="1213"/>
                    </a:cubicBezTo>
                    <a:cubicBezTo>
                      <a:pt x="199" y="1195"/>
                      <a:pt x="217" y="1177"/>
                      <a:pt x="236" y="1159"/>
                    </a:cubicBezTo>
                    <a:cubicBezTo>
                      <a:pt x="236" y="1159"/>
                      <a:pt x="236" y="1177"/>
                      <a:pt x="254" y="1195"/>
                    </a:cubicBezTo>
                    <a:cubicBezTo>
                      <a:pt x="272" y="1159"/>
                      <a:pt x="272" y="1123"/>
                      <a:pt x="254" y="1105"/>
                    </a:cubicBezTo>
                    <a:cubicBezTo>
                      <a:pt x="217" y="1032"/>
                      <a:pt x="272" y="942"/>
                      <a:pt x="308" y="869"/>
                    </a:cubicBezTo>
                    <a:cubicBezTo>
                      <a:pt x="326" y="797"/>
                      <a:pt x="254" y="833"/>
                      <a:pt x="254" y="779"/>
                    </a:cubicBezTo>
                    <a:cubicBezTo>
                      <a:pt x="254" y="688"/>
                      <a:pt x="236" y="616"/>
                      <a:pt x="199" y="543"/>
                    </a:cubicBezTo>
                    <a:cubicBezTo>
                      <a:pt x="163" y="453"/>
                      <a:pt x="362" y="399"/>
                      <a:pt x="362" y="399"/>
                    </a:cubicBezTo>
                    <a:lnTo>
                      <a:pt x="1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5907750" y="3578675"/>
                <a:ext cx="7275" cy="17700"/>
              </a:xfrm>
              <a:custGeom>
                <a:avLst/>
                <a:gdLst/>
                <a:ahLst/>
                <a:cxnLst/>
                <a:rect l="l" t="t" r="r" b="b"/>
                <a:pathLst>
                  <a:path w="291" h="708" extrusionOk="0">
                    <a:moveTo>
                      <a:pt x="200" y="1"/>
                    </a:moveTo>
                    <a:lnTo>
                      <a:pt x="0" y="73"/>
                    </a:lnTo>
                    <a:cubicBezTo>
                      <a:pt x="0" y="164"/>
                      <a:pt x="127" y="291"/>
                      <a:pt x="127" y="291"/>
                    </a:cubicBezTo>
                    <a:cubicBezTo>
                      <a:pt x="127" y="291"/>
                      <a:pt x="91" y="454"/>
                      <a:pt x="91" y="490"/>
                    </a:cubicBezTo>
                    <a:cubicBezTo>
                      <a:pt x="73" y="544"/>
                      <a:pt x="73" y="599"/>
                      <a:pt x="91" y="635"/>
                    </a:cubicBezTo>
                    <a:cubicBezTo>
                      <a:pt x="91" y="671"/>
                      <a:pt x="127" y="707"/>
                      <a:pt x="182" y="707"/>
                    </a:cubicBezTo>
                    <a:cubicBezTo>
                      <a:pt x="163" y="689"/>
                      <a:pt x="163" y="671"/>
                      <a:pt x="163" y="653"/>
                    </a:cubicBezTo>
                    <a:lnTo>
                      <a:pt x="163" y="653"/>
                    </a:lnTo>
                    <a:cubicBezTo>
                      <a:pt x="163" y="666"/>
                      <a:pt x="182" y="678"/>
                      <a:pt x="199" y="678"/>
                    </a:cubicBezTo>
                    <a:cubicBezTo>
                      <a:pt x="206" y="678"/>
                      <a:pt x="212" y="676"/>
                      <a:pt x="218" y="671"/>
                    </a:cubicBezTo>
                    <a:cubicBezTo>
                      <a:pt x="200" y="654"/>
                      <a:pt x="200" y="603"/>
                      <a:pt x="200" y="599"/>
                    </a:cubicBezTo>
                    <a:lnTo>
                      <a:pt x="200" y="599"/>
                    </a:lnTo>
                    <a:cubicBezTo>
                      <a:pt x="200" y="617"/>
                      <a:pt x="218" y="635"/>
                      <a:pt x="254" y="635"/>
                    </a:cubicBezTo>
                    <a:cubicBezTo>
                      <a:pt x="236" y="617"/>
                      <a:pt x="218" y="599"/>
                      <a:pt x="218" y="580"/>
                    </a:cubicBezTo>
                    <a:cubicBezTo>
                      <a:pt x="218" y="544"/>
                      <a:pt x="163" y="508"/>
                      <a:pt x="163" y="508"/>
                    </a:cubicBezTo>
                    <a:cubicBezTo>
                      <a:pt x="163" y="508"/>
                      <a:pt x="163" y="490"/>
                      <a:pt x="218" y="436"/>
                    </a:cubicBezTo>
                    <a:cubicBezTo>
                      <a:pt x="272" y="399"/>
                      <a:pt x="290" y="327"/>
                      <a:pt x="272" y="254"/>
                    </a:cubicBezTo>
                    <a:cubicBezTo>
                      <a:pt x="236" y="200"/>
                      <a:pt x="218" y="182"/>
                      <a:pt x="236" y="128"/>
                    </a:cubicBezTo>
                    <a:cubicBezTo>
                      <a:pt x="254" y="91"/>
                      <a:pt x="200"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5903675" y="3579600"/>
                <a:ext cx="8175" cy="16775"/>
              </a:xfrm>
              <a:custGeom>
                <a:avLst/>
                <a:gdLst/>
                <a:ahLst/>
                <a:cxnLst/>
                <a:rect l="l" t="t" r="r" b="b"/>
                <a:pathLst>
                  <a:path w="327" h="671" extrusionOk="0">
                    <a:moveTo>
                      <a:pt x="308" y="0"/>
                    </a:moveTo>
                    <a:lnTo>
                      <a:pt x="73" y="18"/>
                    </a:lnTo>
                    <a:cubicBezTo>
                      <a:pt x="73" y="109"/>
                      <a:pt x="109" y="181"/>
                      <a:pt x="145" y="254"/>
                    </a:cubicBezTo>
                    <a:lnTo>
                      <a:pt x="37" y="435"/>
                    </a:lnTo>
                    <a:cubicBezTo>
                      <a:pt x="19" y="471"/>
                      <a:pt x="0" y="525"/>
                      <a:pt x="0" y="580"/>
                    </a:cubicBezTo>
                    <a:cubicBezTo>
                      <a:pt x="0" y="616"/>
                      <a:pt x="37" y="652"/>
                      <a:pt x="73" y="670"/>
                    </a:cubicBezTo>
                    <a:cubicBezTo>
                      <a:pt x="73" y="652"/>
                      <a:pt x="73" y="634"/>
                      <a:pt x="73" y="616"/>
                    </a:cubicBezTo>
                    <a:cubicBezTo>
                      <a:pt x="73" y="634"/>
                      <a:pt x="109" y="652"/>
                      <a:pt x="127" y="652"/>
                    </a:cubicBezTo>
                    <a:cubicBezTo>
                      <a:pt x="109" y="634"/>
                      <a:pt x="127" y="562"/>
                      <a:pt x="127" y="562"/>
                    </a:cubicBezTo>
                    <a:cubicBezTo>
                      <a:pt x="127" y="598"/>
                      <a:pt x="145" y="616"/>
                      <a:pt x="163" y="616"/>
                    </a:cubicBezTo>
                    <a:cubicBezTo>
                      <a:pt x="163" y="598"/>
                      <a:pt x="163" y="580"/>
                      <a:pt x="163" y="562"/>
                    </a:cubicBezTo>
                    <a:cubicBezTo>
                      <a:pt x="182" y="525"/>
                      <a:pt x="145" y="471"/>
                      <a:pt x="145" y="471"/>
                    </a:cubicBezTo>
                    <a:cubicBezTo>
                      <a:pt x="163" y="453"/>
                      <a:pt x="182" y="435"/>
                      <a:pt x="218" y="417"/>
                    </a:cubicBezTo>
                    <a:cubicBezTo>
                      <a:pt x="272" y="399"/>
                      <a:pt x="308" y="326"/>
                      <a:pt x="308" y="254"/>
                    </a:cubicBezTo>
                    <a:cubicBezTo>
                      <a:pt x="308" y="181"/>
                      <a:pt x="272" y="181"/>
                      <a:pt x="308" y="127"/>
                    </a:cubicBezTo>
                    <a:cubicBezTo>
                      <a:pt x="326" y="91"/>
                      <a:pt x="308"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5891900" y="3575075"/>
                <a:ext cx="16775" cy="6350"/>
              </a:xfrm>
              <a:custGeom>
                <a:avLst/>
                <a:gdLst/>
                <a:ahLst/>
                <a:cxnLst/>
                <a:rect l="l" t="t" r="r" b="b"/>
                <a:pathLst>
                  <a:path w="671" h="254" extrusionOk="0">
                    <a:moveTo>
                      <a:pt x="399" y="0"/>
                    </a:moveTo>
                    <a:lnTo>
                      <a:pt x="272" y="72"/>
                    </a:lnTo>
                    <a:lnTo>
                      <a:pt x="290" y="18"/>
                    </a:lnTo>
                    <a:lnTo>
                      <a:pt x="145" y="109"/>
                    </a:lnTo>
                    <a:lnTo>
                      <a:pt x="145" y="109"/>
                    </a:lnTo>
                    <a:lnTo>
                      <a:pt x="164" y="72"/>
                    </a:lnTo>
                    <a:lnTo>
                      <a:pt x="109" y="145"/>
                    </a:lnTo>
                    <a:lnTo>
                      <a:pt x="109" y="91"/>
                    </a:lnTo>
                    <a:lnTo>
                      <a:pt x="19" y="181"/>
                    </a:lnTo>
                    <a:lnTo>
                      <a:pt x="1" y="235"/>
                    </a:lnTo>
                    <a:lnTo>
                      <a:pt x="254" y="254"/>
                    </a:lnTo>
                    <a:lnTo>
                      <a:pt x="580" y="109"/>
                    </a:lnTo>
                    <a:lnTo>
                      <a:pt x="671" y="0"/>
                    </a:lnTo>
                    <a:lnTo>
                      <a:pt x="671" y="0"/>
                    </a:lnTo>
                    <a:lnTo>
                      <a:pt x="526" y="54"/>
                    </a:lnTo>
                    <a:lnTo>
                      <a:pt x="562" y="18"/>
                    </a:lnTo>
                    <a:lnTo>
                      <a:pt x="490" y="54"/>
                    </a:lnTo>
                    <a:lnTo>
                      <a:pt x="508" y="18"/>
                    </a:lnTo>
                    <a:lnTo>
                      <a:pt x="363" y="72"/>
                    </a:lnTo>
                    <a:lnTo>
                      <a:pt x="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3"/>
              <p:cNvSpPr/>
              <p:nvPr/>
            </p:nvSpPr>
            <p:spPr>
              <a:xfrm>
                <a:off x="5924050" y="3583225"/>
                <a:ext cx="20850" cy="21750"/>
              </a:xfrm>
              <a:custGeom>
                <a:avLst/>
                <a:gdLst/>
                <a:ahLst/>
                <a:cxnLst/>
                <a:rect l="l" t="t" r="r" b="b"/>
                <a:pathLst>
                  <a:path w="834" h="870" extrusionOk="0">
                    <a:moveTo>
                      <a:pt x="254" y="0"/>
                    </a:moveTo>
                    <a:lnTo>
                      <a:pt x="0" y="72"/>
                    </a:lnTo>
                    <a:cubicBezTo>
                      <a:pt x="0" y="72"/>
                      <a:pt x="200" y="525"/>
                      <a:pt x="218" y="543"/>
                    </a:cubicBezTo>
                    <a:lnTo>
                      <a:pt x="562" y="869"/>
                    </a:lnTo>
                    <a:lnTo>
                      <a:pt x="689" y="815"/>
                    </a:lnTo>
                    <a:lnTo>
                      <a:pt x="833" y="797"/>
                    </a:lnTo>
                    <a:lnTo>
                      <a:pt x="670" y="670"/>
                    </a:lnTo>
                    <a:lnTo>
                      <a:pt x="725" y="670"/>
                    </a:lnTo>
                    <a:lnTo>
                      <a:pt x="598" y="561"/>
                    </a:lnTo>
                    <a:lnTo>
                      <a:pt x="670" y="561"/>
                    </a:lnTo>
                    <a:lnTo>
                      <a:pt x="507" y="453"/>
                    </a:lnTo>
                    <a:lnTo>
                      <a:pt x="598" y="471"/>
                    </a:lnTo>
                    <a:lnTo>
                      <a:pt x="453" y="308"/>
                    </a:lnTo>
                    <a:lnTo>
                      <a:pt x="507" y="308"/>
                    </a:lnTo>
                    <a:lnTo>
                      <a:pt x="399" y="163"/>
                    </a:lnTo>
                    <a:lnTo>
                      <a:pt x="399" y="163"/>
                    </a:lnTo>
                    <a:lnTo>
                      <a:pt x="471" y="181"/>
                    </a:lnTo>
                    <a:lnTo>
                      <a:pt x="471" y="181"/>
                    </a:lnTo>
                    <a:lnTo>
                      <a:pt x="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3"/>
              <p:cNvSpPr/>
              <p:nvPr/>
            </p:nvSpPr>
            <p:spPr>
              <a:xfrm>
                <a:off x="5942600" y="3603125"/>
                <a:ext cx="10000" cy="7275"/>
              </a:xfrm>
              <a:custGeom>
                <a:avLst/>
                <a:gdLst/>
                <a:ahLst/>
                <a:cxnLst/>
                <a:rect l="l" t="t" r="r" b="b"/>
                <a:pathLst>
                  <a:path w="400" h="291" extrusionOk="0">
                    <a:moveTo>
                      <a:pt x="1" y="1"/>
                    </a:moveTo>
                    <a:lnTo>
                      <a:pt x="37" y="182"/>
                    </a:lnTo>
                    <a:cubicBezTo>
                      <a:pt x="73" y="218"/>
                      <a:pt x="128" y="236"/>
                      <a:pt x="182" y="254"/>
                    </a:cubicBezTo>
                    <a:lnTo>
                      <a:pt x="363" y="291"/>
                    </a:lnTo>
                    <a:lnTo>
                      <a:pt x="399" y="218"/>
                    </a:lnTo>
                    <a:lnTo>
                      <a:pt x="309" y="218"/>
                    </a:lnTo>
                    <a:lnTo>
                      <a:pt x="345" y="200"/>
                    </a:lnTo>
                    <a:lnTo>
                      <a:pt x="200" y="146"/>
                    </a:lnTo>
                    <a:lnTo>
                      <a:pt x="254" y="146"/>
                    </a:lnTo>
                    <a:lnTo>
                      <a:pt x="73" y="73"/>
                    </a:lnTo>
                    <a:lnTo>
                      <a:pt x="182" y="7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5951200" y="3608125"/>
                <a:ext cx="5925" cy="2725"/>
              </a:xfrm>
              <a:custGeom>
                <a:avLst/>
                <a:gdLst/>
                <a:ahLst/>
                <a:cxnLst/>
                <a:rect l="l" t="t" r="r" b="b"/>
                <a:pathLst>
                  <a:path w="237" h="109" extrusionOk="0">
                    <a:moveTo>
                      <a:pt x="236" y="0"/>
                    </a:moveTo>
                    <a:lnTo>
                      <a:pt x="182" y="36"/>
                    </a:lnTo>
                    <a:lnTo>
                      <a:pt x="182" y="18"/>
                    </a:lnTo>
                    <a:lnTo>
                      <a:pt x="110" y="54"/>
                    </a:lnTo>
                    <a:lnTo>
                      <a:pt x="110" y="36"/>
                    </a:lnTo>
                    <a:lnTo>
                      <a:pt x="55" y="54"/>
                    </a:lnTo>
                    <a:lnTo>
                      <a:pt x="1" y="91"/>
                    </a:lnTo>
                    <a:lnTo>
                      <a:pt x="37" y="109"/>
                    </a:lnTo>
                    <a:lnTo>
                      <a:pt x="146" y="109"/>
                    </a:lnTo>
                    <a:lnTo>
                      <a:pt x="218" y="72"/>
                    </a:lnTo>
                    <a:lnTo>
                      <a:pt x="2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5883750" y="3574150"/>
                <a:ext cx="73825" cy="38375"/>
              </a:xfrm>
              <a:custGeom>
                <a:avLst/>
                <a:gdLst/>
                <a:ahLst/>
                <a:cxnLst/>
                <a:rect l="l" t="t" r="r" b="b"/>
                <a:pathLst>
                  <a:path w="2953" h="1535" extrusionOk="0">
                    <a:moveTo>
                      <a:pt x="381" y="1"/>
                    </a:moveTo>
                    <a:cubicBezTo>
                      <a:pt x="381" y="1"/>
                      <a:pt x="146" y="146"/>
                      <a:pt x="200" y="327"/>
                    </a:cubicBezTo>
                    <a:cubicBezTo>
                      <a:pt x="127" y="345"/>
                      <a:pt x="91" y="417"/>
                      <a:pt x="91" y="490"/>
                    </a:cubicBezTo>
                    <a:cubicBezTo>
                      <a:pt x="109" y="562"/>
                      <a:pt x="73" y="635"/>
                      <a:pt x="19" y="671"/>
                    </a:cubicBezTo>
                    <a:cubicBezTo>
                      <a:pt x="1" y="689"/>
                      <a:pt x="55" y="761"/>
                      <a:pt x="127" y="780"/>
                    </a:cubicBezTo>
                    <a:lnTo>
                      <a:pt x="182" y="780"/>
                    </a:lnTo>
                    <a:cubicBezTo>
                      <a:pt x="236" y="780"/>
                      <a:pt x="290" y="725"/>
                      <a:pt x="290" y="671"/>
                    </a:cubicBezTo>
                    <a:cubicBezTo>
                      <a:pt x="327" y="598"/>
                      <a:pt x="399" y="526"/>
                      <a:pt x="490" y="526"/>
                    </a:cubicBezTo>
                    <a:cubicBezTo>
                      <a:pt x="541" y="513"/>
                      <a:pt x="595" y="507"/>
                      <a:pt x="649" y="507"/>
                    </a:cubicBezTo>
                    <a:cubicBezTo>
                      <a:pt x="748" y="507"/>
                      <a:pt x="849" y="527"/>
                      <a:pt x="942" y="562"/>
                    </a:cubicBezTo>
                    <a:cubicBezTo>
                      <a:pt x="959" y="557"/>
                      <a:pt x="975" y="555"/>
                      <a:pt x="991" y="555"/>
                    </a:cubicBezTo>
                    <a:cubicBezTo>
                      <a:pt x="1138" y="555"/>
                      <a:pt x="1216" y="777"/>
                      <a:pt x="1413" y="924"/>
                    </a:cubicBezTo>
                    <a:cubicBezTo>
                      <a:pt x="1594" y="1015"/>
                      <a:pt x="1775" y="1105"/>
                      <a:pt x="1975" y="1160"/>
                    </a:cubicBezTo>
                    <a:cubicBezTo>
                      <a:pt x="2112" y="1465"/>
                      <a:pt x="2390" y="1535"/>
                      <a:pt x="2614" y="1535"/>
                    </a:cubicBezTo>
                    <a:cubicBezTo>
                      <a:pt x="2802" y="1535"/>
                      <a:pt x="2952" y="1486"/>
                      <a:pt x="2952" y="1486"/>
                    </a:cubicBezTo>
                    <a:lnTo>
                      <a:pt x="2934" y="1395"/>
                    </a:lnTo>
                    <a:cubicBezTo>
                      <a:pt x="2880" y="1420"/>
                      <a:pt x="2828" y="1432"/>
                      <a:pt x="2776" y="1432"/>
                    </a:cubicBezTo>
                    <a:cubicBezTo>
                      <a:pt x="2488" y="1432"/>
                      <a:pt x="2241" y="1054"/>
                      <a:pt x="1902" y="454"/>
                    </a:cubicBezTo>
                    <a:cubicBezTo>
                      <a:pt x="1737" y="139"/>
                      <a:pt x="1476" y="50"/>
                      <a:pt x="1233" y="50"/>
                    </a:cubicBezTo>
                    <a:cubicBezTo>
                      <a:pt x="918" y="50"/>
                      <a:pt x="634" y="200"/>
                      <a:pt x="634" y="200"/>
                    </a:cubicBezTo>
                    <a:cubicBezTo>
                      <a:pt x="526" y="200"/>
                      <a:pt x="435" y="218"/>
                      <a:pt x="345" y="236"/>
                    </a:cubicBezTo>
                    <a:cubicBezTo>
                      <a:pt x="363" y="164"/>
                      <a:pt x="417" y="91"/>
                      <a:pt x="471" y="55"/>
                    </a:cubicBezTo>
                    <a:lnTo>
                      <a:pt x="471" y="55"/>
                    </a:lnTo>
                    <a:cubicBezTo>
                      <a:pt x="417" y="73"/>
                      <a:pt x="363" y="109"/>
                      <a:pt x="327" y="164"/>
                    </a:cubicBezTo>
                    <a:cubicBezTo>
                      <a:pt x="308" y="91"/>
                      <a:pt x="345" y="37"/>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5891000" y="3586375"/>
                <a:ext cx="5000" cy="4100"/>
              </a:xfrm>
              <a:custGeom>
                <a:avLst/>
                <a:gdLst/>
                <a:ahLst/>
                <a:cxnLst/>
                <a:rect l="l" t="t" r="r" b="b"/>
                <a:pathLst>
                  <a:path w="200" h="164" extrusionOk="0">
                    <a:moveTo>
                      <a:pt x="145" y="1"/>
                    </a:moveTo>
                    <a:lnTo>
                      <a:pt x="0" y="128"/>
                    </a:lnTo>
                    <a:lnTo>
                      <a:pt x="127" y="164"/>
                    </a:lnTo>
                    <a:lnTo>
                      <a:pt x="127" y="164"/>
                    </a:lnTo>
                    <a:lnTo>
                      <a:pt x="91" y="128"/>
                    </a:lnTo>
                    <a:lnTo>
                      <a:pt x="163" y="128"/>
                    </a:lnTo>
                    <a:lnTo>
                      <a:pt x="127" y="91"/>
                    </a:lnTo>
                    <a:lnTo>
                      <a:pt x="127" y="91"/>
                    </a:lnTo>
                    <a:lnTo>
                      <a:pt x="200" y="109"/>
                    </a:lnTo>
                    <a:lnTo>
                      <a:pt x="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33"/>
            <p:cNvGrpSpPr/>
            <p:nvPr/>
          </p:nvGrpSpPr>
          <p:grpSpPr>
            <a:xfrm>
              <a:off x="4754849" y="2531954"/>
              <a:ext cx="1089092" cy="665016"/>
              <a:chOff x="5414275" y="3651000"/>
              <a:chExt cx="210075" cy="128275"/>
            </a:xfrm>
          </p:grpSpPr>
          <p:sp>
            <p:nvSpPr>
              <p:cNvPr id="809" name="Google Shape;809;p33"/>
              <p:cNvSpPr/>
              <p:nvPr/>
            </p:nvSpPr>
            <p:spPr>
              <a:xfrm>
                <a:off x="5414275" y="3651975"/>
                <a:ext cx="135375" cy="72075"/>
              </a:xfrm>
              <a:custGeom>
                <a:avLst/>
                <a:gdLst/>
                <a:ahLst/>
                <a:cxnLst/>
                <a:rect l="l" t="t" r="r" b="b"/>
                <a:pathLst>
                  <a:path w="5415" h="2883" extrusionOk="0">
                    <a:moveTo>
                      <a:pt x="2365" y="0"/>
                    </a:moveTo>
                    <a:cubicBezTo>
                      <a:pt x="1727" y="0"/>
                      <a:pt x="906" y="168"/>
                      <a:pt x="0" y="763"/>
                    </a:cubicBezTo>
                    <a:cubicBezTo>
                      <a:pt x="0" y="763"/>
                      <a:pt x="155" y="743"/>
                      <a:pt x="385" y="743"/>
                    </a:cubicBezTo>
                    <a:cubicBezTo>
                      <a:pt x="1005" y="743"/>
                      <a:pt x="2173" y="888"/>
                      <a:pt x="2318" y="1958"/>
                    </a:cubicBezTo>
                    <a:cubicBezTo>
                      <a:pt x="2318" y="1958"/>
                      <a:pt x="2410" y="1943"/>
                      <a:pt x="2548" y="1943"/>
                    </a:cubicBezTo>
                    <a:cubicBezTo>
                      <a:pt x="2913" y="1943"/>
                      <a:pt x="3601" y="2048"/>
                      <a:pt x="3785" y="2810"/>
                    </a:cubicBezTo>
                    <a:cubicBezTo>
                      <a:pt x="3785" y="2810"/>
                      <a:pt x="4073" y="2700"/>
                      <a:pt x="4366" y="2700"/>
                    </a:cubicBezTo>
                    <a:cubicBezTo>
                      <a:pt x="4550" y="2700"/>
                      <a:pt x="4735" y="2743"/>
                      <a:pt x="4853" y="2882"/>
                    </a:cubicBezTo>
                    <a:lnTo>
                      <a:pt x="5415" y="2375"/>
                    </a:lnTo>
                    <a:cubicBezTo>
                      <a:pt x="4672" y="1832"/>
                      <a:pt x="4129" y="1053"/>
                      <a:pt x="3894" y="166"/>
                    </a:cubicBezTo>
                    <a:lnTo>
                      <a:pt x="3604" y="21"/>
                    </a:lnTo>
                    <a:lnTo>
                      <a:pt x="3694" y="274"/>
                    </a:lnTo>
                    <a:cubicBezTo>
                      <a:pt x="3694" y="274"/>
                      <a:pt x="3181" y="0"/>
                      <a:pt x="2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5555525" y="3651000"/>
                <a:ext cx="68825" cy="62625"/>
              </a:xfrm>
              <a:custGeom>
                <a:avLst/>
                <a:gdLst/>
                <a:ahLst/>
                <a:cxnLst/>
                <a:rect l="l" t="t" r="r" b="b"/>
                <a:pathLst>
                  <a:path w="2753" h="2505" extrusionOk="0">
                    <a:moveTo>
                      <a:pt x="1746" y="0"/>
                    </a:moveTo>
                    <a:cubicBezTo>
                      <a:pt x="1064" y="0"/>
                      <a:pt x="743" y="386"/>
                      <a:pt x="743" y="386"/>
                    </a:cubicBezTo>
                    <a:lnTo>
                      <a:pt x="761" y="150"/>
                    </a:lnTo>
                    <a:lnTo>
                      <a:pt x="616" y="313"/>
                    </a:lnTo>
                    <a:cubicBezTo>
                      <a:pt x="616" y="1038"/>
                      <a:pt x="399" y="1744"/>
                      <a:pt x="0" y="2360"/>
                    </a:cubicBezTo>
                    <a:lnTo>
                      <a:pt x="254" y="2505"/>
                    </a:lnTo>
                    <a:cubicBezTo>
                      <a:pt x="316" y="2337"/>
                      <a:pt x="455" y="2294"/>
                      <a:pt x="581" y="2294"/>
                    </a:cubicBezTo>
                    <a:cubicBezTo>
                      <a:pt x="714" y="2294"/>
                      <a:pt x="833" y="2342"/>
                      <a:pt x="833" y="2342"/>
                    </a:cubicBezTo>
                    <a:cubicBezTo>
                      <a:pt x="865" y="1543"/>
                      <a:pt x="1397" y="1489"/>
                      <a:pt x="1540" y="1489"/>
                    </a:cubicBezTo>
                    <a:cubicBezTo>
                      <a:pt x="1563" y="1489"/>
                      <a:pt x="1576" y="1490"/>
                      <a:pt x="1576" y="1490"/>
                    </a:cubicBezTo>
                    <a:cubicBezTo>
                      <a:pt x="1524" y="273"/>
                      <a:pt x="2625" y="241"/>
                      <a:pt x="2743" y="241"/>
                    </a:cubicBezTo>
                    <a:cubicBezTo>
                      <a:pt x="2749" y="241"/>
                      <a:pt x="2753" y="241"/>
                      <a:pt x="2753" y="241"/>
                    </a:cubicBezTo>
                    <a:cubicBezTo>
                      <a:pt x="2356" y="63"/>
                      <a:pt x="2021"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5474925" y="3753000"/>
                <a:ext cx="13150" cy="7700"/>
              </a:xfrm>
              <a:custGeom>
                <a:avLst/>
                <a:gdLst/>
                <a:ahLst/>
                <a:cxnLst/>
                <a:rect l="l" t="t" r="r" b="b"/>
                <a:pathLst>
                  <a:path w="526" h="308" extrusionOk="0">
                    <a:moveTo>
                      <a:pt x="1" y="0"/>
                    </a:moveTo>
                    <a:lnTo>
                      <a:pt x="236" y="254"/>
                    </a:lnTo>
                    <a:lnTo>
                      <a:pt x="490" y="308"/>
                    </a:lnTo>
                    <a:lnTo>
                      <a:pt x="526" y="163"/>
                    </a:lnTo>
                    <a:lnTo>
                      <a:pt x="327" y="5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5518400" y="3730350"/>
                <a:ext cx="17675" cy="48925"/>
              </a:xfrm>
              <a:custGeom>
                <a:avLst/>
                <a:gdLst/>
                <a:ahLst/>
                <a:cxnLst/>
                <a:rect l="l" t="t" r="r" b="b"/>
                <a:pathLst>
                  <a:path w="707" h="1957" extrusionOk="0">
                    <a:moveTo>
                      <a:pt x="489" y="1"/>
                    </a:moveTo>
                    <a:lnTo>
                      <a:pt x="73" y="598"/>
                    </a:lnTo>
                    <a:cubicBezTo>
                      <a:pt x="73" y="598"/>
                      <a:pt x="381" y="707"/>
                      <a:pt x="272" y="870"/>
                    </a:cubicBezTo>
                    <a:cubicBezTo>
                      <a:pt x="199" y="960"/>
                      <a:pt x="145" y="1087"/>
                      <a:pt x="127" y="1214"/>
                    </a:cubicBezTo>
                    <a:cubicBezTo>
                      <a:pt x="127" y="1323"/>
                      <a:pt x="0" y="1232"/>
                      <a:pt x="18" y="1341"/>
                    </a:cubicBezTo>
                    <a:cubicBezTo>
                      <a:pt x="36" y="1467"/>
                      <a:pt x="91" y="1630"/>
                      <a:pt x="36" y="1739"/>
                    </a:cubicBezTo>
                    <a:cubicBezTo>
                      <a:pt x="0" y="1793"/>
                      <a:pt x="0" y="1848"/>
                      <a:pt x="18" y="1902"/>
                    </a:cubicBezTo>
                    <a:cubicBezTo>
                      <a:pt x="36" y="1884"/>
                      <a:pt x="36" y="1848"/>
                      <a:pt x="55" y="1830"/>
                    </a:cubicBezTo>
                    <a:cubicBezTo>
                      <a:pt x="73" y="1884"/>
                      <a:pt x="91" y="1920"/>
                      <a:pt x="127" y="1956"/>
                    </a:cubicBezTo>
                    <a:cubicBezTo>
                      <a:pt x="109" y="1902"/>
                      <a:pt x="109" y="1848"/>
                      <a:pt x="127" y="1793"/>
                    </a:cubicBezTo>
                    <a:cubicBezTo>
                      <a:pt x="145" y="1848"/>
                      <a:pt x="181" y="1884"/>
                      <a:pt x="236" y="1920"/>
                    </a:cubicBezTo>
                    <a:cubicBezTo>
                      <a:pt x="181" y="1830"/>
                      <a:pt x="181" y="1739"/>
                      <a:pt x="199" y="1649"/>
                    </a:cubicBezTo>
                    <a:cubicBezTo>
                      <a:pt x="254" y="1522"/>
                      <a:pt x="236" y="1377"/>
                      <a:pt x="272" y="1323"/>
                    </a:cubicBezTo>
                    <a:cubicBezTo>
                      <a:pt x="435" y="1141"/>
                      <a:pt x="562" y="960"/>
                      <a:pt x="670" y="761"/>
                    </a:cubicBezTo>
                    <a:cubicBezTo>
                      <a:pt x="707" y="634"/>
                      <a:pt x="670" y="145"/>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3"/>
              <p:cNvSpPr/>
              <p:nvPr/>
            </p:nvSpPr>
            <p:spPr>
              <a:xfrm>
                <a:off x="5528350" y="3727175"/>
                <a:ext cx="16325" cy="48925"/>
              </a:xfrm>
              <a:custGeom>
                <a:avLst/>
                <a:gdLst/>
                <a:ahLst/>
                <a:cxnLst/>
                <a:rect l="l" t="t" r="r" b="b"/>
                <a:pathLst>
                  <a:path w="653" h="1957" extrusionOk="0">
                    <a:moveTo>
                      <a:pt x="363" y="1"/>
                    </a:moveTo>
                    <a:lnTo>
                      <a:pt x="19" y="635"/>
                    </a:lnTo>
                    <a:cubicBezTo>
                      <a:pt x="19" y="635"/>
                      <a:pt x="345" y="725"/>
                      <a:pt x="254" y="888"/>
                    </a:cubicBezTo>
                    <a:cubicBezTo>
                      <a:pt x="182" y="979"/>
                      <a:pt x="146" y="1106"/>
                      <a:pt x="146" y="1232"/>
                    </a:cubicBezTo>
                    <a:cubicBezTo>
                      <a:pt x="146" y="1341"/>
                      <a:pt x="1" y="1268"/>
                      <a:pt x="37" y="1377"/>
                    </a:cubicBezTo>
                    <a:cubicBezTo>
                      <a:pt x="73" y="1486"/>
                      <a:pt x="146" y="1667"/>
                      <a:pt x="109" y="1776"/>
                    </a:cubicBezTo>
                    <a:cubicBezTo>
                      <a:pt x="73" y="1812"/>
                      <a:pt x="73" y="1884"/>
                      <a:pt x="109" y="1939"/>
                    </a:cubicBezTo>
                    <a:cubicBezTo>
                      <a:pt x="109" y="1902"/>
                      <a:pt x="127" y="1884"/>
                      <a:pt x="127" y="1866"/>
                    </a:cubicBezTo>
                    <a:cubicBezTo>
                      <a:pt x="146" y="1902"/>
                      <a:pt x="164" y="1939"/>
                      <a:pt x="218" y="1957"/>
                    </a:cubicBezTo>
                    <a:cubicBezTo>
                      <a:pt x="200" y="1920"/>
                      <a:pt x="182" y="1866"/>
                      <a:pt x="200" y="1812"/>
                    </a:cubicBezTo>
                    <a:lnTo>
                      <a:pt x="200" y="1812"/>
                    </a:lnTo>
                    <a:cubicBezTo>
                      <a:pt x="218" y="1866"/>
                      <a:pt x="254" y="1902"/>
                      <a:pt x="309" y="1920"/>
                    </a:cubicBezTo>
                    <a:cubicBezTo>
                      <a:pt x="254" y="1848"/>
                      <a:pt x="236" y="1757"/>
                      <a:pt x="254" y="1649"/>
                    </a:cubicBezTo>
                    <a:cubicBezTo>
                      <a:pt x="290" y="1540"/>
                      <a:pt x="272" y="1377"/>
                      <a:pt x="290" y="1323"/>
                    </a:cubicBezTo>
                    <a:cubicBezTo>
                      <a:pt x="435" y="1142"/>
                      <a:pt x="544" y="943"/>
                      <a:pt x="634" y="743"/>
                    </a:cubicBezTo>
                    <a:cubicBezTo>
                      <a:pt x="653" y="617"/>
                      <a:pt x="580" y="128"/>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a:off x="5558700" y="3714950"/>
                <a:ext cx="12700" cy="28550"/>
              </a:xfrm>
              <a:custGeom>
                <a:avLst/>
                <a:gdLst/>
                <a:ahLst/>
                <a:cxnLst/>
                <a:rect l="l" t="t" r="r" b="b"/>
                <a:pathLst>
                  <a:path w="508" h="1142" extrusionOk="0">
                    <a:moveTo>
                      <a:pt x="199" y="1"/>
                    </a:moveTo>
                    <a:cubicBezTo>
                      <a:pt x="199" y="1"/>
                      <a:pt x="109" y="110"/>
                      <a:pt x="127" y="200"/>
                    </a:cubicBezTo>
                    <a:cubicBezTo>
                      <a:pt x="145" y="273"/>
                      <a:pt x="109" y="291"/>
                      <a:pt x="54" y="381"/>
                    </a:cubicBezTo>
                    <a:cubicBezTo>
                      <a:pt x="0" y="490"/>
                      <a:pt x="18" y="617"/>
                      <a:pt x="109" y="689"/>
                    </a:cubicBezTo>
                    <a:lnTo>
                      <a:pt x="181" y="816"/>
                    </a:lnTo>
                    <a:cubicBezTo>
                      <a:pt x="181" y="816"/>
                      <a:pt x="91" y="870"/>
                      <a:pt x="72" y="924"/>
                    </a:cubicBezTo>
                    <a:cubicBezTo>
                      <a:pt x="72" y="943"/>
                      <a:pt x="54" y="979"/>
                      <a:pt x="18" y="997"/>
                    </a:cubicBezTo>
                    <a:cubicBezTo>
                      <a:pt x="28" y="1002"/>
                      <a:pt x="38" y="1004"/>
                      <a:pt x="47" y="1004"/>
                    </a:cubicBezTo>
                    <a:cubicBezTo>
                      <a:pt x="72" y="1004"/>
                      <a:pt x="95" y="987"/>
                      <a:pt x="109" y="961"/>
                    </a:cubicBezTo>
                    <a:lnTo>
                      <a:pt x="109" y="961"/>
                    </a:lnTo>
                    <a:cubicBezTo>
                      <a:pt x="109" y="961"/>
                      <a:pt x="109" y="1051"/>
                      <a:pt x="54" y="1069"/>
                    </a:cubicBezTo>
                    <a:cubicBezTo>
                      <a:pt x="69" y="1077"/>
                      <a:pt x="87" y="1081"/>
                      <a:pt x="105" y="1081"/>
                    </a:cubicBezTo>
                    <a:cubicBezTo>
                      <a:pt x="129" y="1081"/>
                      <a:pt x="152" y="1072"/>
                      <a:pt x="163" y="1051"/>
                    </a:cubicBezTo>
                    <a:lnTo>
                      <a:pt x="163" y="1051"/>
                    </a:lnTo>
                    <a:cubicBezTo>
                      <a:pt x="163" y="1087"/>
                      <a:pt x="145" y="1106"/>
                      <a:pt x="127" y="1142"/>
                    </a:cubicBezTo>
                    <a:cubicBezTo>
                      <a:pt x="199" y="1142"/>
                      <a:pt x="254" y="1106"/>
                      <a:pt x="290" y="1033"/>
                    </a:cubicBezTo>
                    <a:cubicBezTo>
                      <a:pt x="326" y="961"/>
                      <a:pt x="326" y="870"/>
                      <a:pt x="308" y="798"/>
                    </a:cubicBezTo>
                    <a:cubicBezTo>
                      <a:pt x="308" y="743"/>
                      <a:pt x="254" y="472"/>
                      <a:pt x="254" y="472"/>
                    </a:cubicBezTo>
                    <a:cubicBezTo>
                      <a:pt x="254" y="472"/>
                      <a:pt x="489" y="291"/>
                      <a:pt x="507" y="146"/>
                    </a:cubicBez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3"/>
              <p:cNvSpPr/>
              <p:nvPr/>
            </p:nvSpPr>
            <p:spPr>
              <a:xfrm>
                <a:off x="5564125" y="3716325"/>
                <a:ext cx="11350" cy="28075"/>
              </a:xfrm>
              <a:custGeom>
                <a:avLst/>
                <a:gdLst/>
                <a:ahLst/>
                <a:cxnLst/>
                <a:rect l="l" t="t" r="r" b="b"/>
                <a:pathLst>
                  <a:path w="454" h="1123" extrusionOk="0">
                    <a:moveTo>
                      <a:pt x="55" y="0"/>
                    </a:moveTo>
                    <a:cubicBezTo>
                      <a:pt x="55" y="0"/>
                      <a:pt x="0" y="145"/>
                      <a:pt x="55" y="218"/>
                    </a:cubicBezTo>
                    <a:cubicBezTo>
                      <a:pt x="109" y="290"/>
                      <a:pt x="55" y="308"/>
                      <a:pt x="37" y="417"/>
                    </a:cubicBezTo>
                    <a:cubicBezTo>
                      <a:pt x="18" y="525"/>
                      <a:pt x="73" y="634"/>
                      <a:pt x="163" y="688"/>
                    </a:cubicBezTo>
                    <a:cubicBezTo>
                      <a:pt x="200" y="725"/>
                      <a:pt x="236" y="761"/>
                      <a:pt x="272" y="779"/>
                    </a:cubicBezTo>
                    <a:cubicBezTo>
                      <a:pt x="272" y="779"/>
                      <a:pt x="200" y="869"/>
                      <a:pt x="200" y="924"/>
                    </a:cubicBezTo>
                    <a:cubicBezTo>
                      <a:pt x="200" y="942"/>
                      <a:pt x="200" y="978"/>
                      <a:pt x="181" y="1014"/>
                    </a:cubicBezTo>
                    <a:cubicBezTo>
                      <a:pt x="218" y="1014"/>
                      <a:pt x="236" y="978"/>
                      <a:pt x="254" y="942"/>
                    </a:cubicBezTo>
                    <a:lnTo>
                      <a:pt x="254" y="942"/>
                    </a:lnTo>
                    <a:cubicBezTo>
                      <a:pt x="254" y="942"/>
                      <a:pt x="272" y="1032"/>
                      <a:pt x="236" y="1087"/>
                    </a:cubicBezTo>
                    <a:cubicBezTo>
                      <a:pt x="272" y="1087"/>
                      <a:pt x="308" y="1051"/>
                      <a:pt x="326" y="1014"/>
                    </a:cubicBezTo>
                    <a:lnTo>
                      <a:pt x="326" y="1014"/>
                    </a:lnTo>
                    <a:cubicBezTo>
                      <a:pt x="326" y="1051"/>
                      <a:pt x="326" y="1087"/>
                      <a:pt x="308" y="1123"/>
                    </a:cubicBezTo>
                    <a:cubicBezTo>
                      <a:pt x="363" y="1087"/>
                      <a:pt x="417" y="1032"/>
                      <a:pt x="435" y="978"/>
                    </a:cubicBezTo>
                    <a:cubicBezTo>
                      <a:pt x="453" y="888"/>
                      <a:pt x="435" y="797"/>
                      <a:pt x="399" y="743"/>
                    </a:cubicBezTo>
                    <a:lnTo>
                      <a:pt x="254" y="435"/>
                    </a:lnTo>
                    <a:cubicBezTo>
                      <a:pt x="326" y="326"/>
                      <a:pt x="381" y="199"/>
                      <a:pt x="399" y="55"/>
                    </a:cubicBezTo>
                    <a:lnTo>
                      <a:pt x="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3"/>
              <p:cNvSpPr/>
              <p:nvPr/>
            </p:nvSpPr>
            <p:spPr>
              <a:xfrm>
                <a:off x="5570000" y="3709525"/>
                <a:ext cx="26750" cy="12250"/>
              </a:xfrm>
              <a:custGeom>
                <a:avLst/>
                <a:gdLst/>
                <a:ahLst/>
                <a:cxnLst/>
                <a:rect l="l" t="t" r="r" b="b"/>
                <a:pathLst>
                  <a:path w="1070" h="490" extrusionOk="0">
                    <a:moveTo>
                      <a:pt x="1" y="1"/>
                    </a:moveTo>
                    <a:lnTo>
                      <a:pt x="128" y="182"/>
                    </a:lnTo>
                    <a:lnTo>
                      <a:pt x="635" y="453"/>
                    </a:lnTo>
                    <a:lnTo>
                      <a:pt x="1069" y="490"/>
                    </a:lnTo>
                    <a:lnTo>
                      <a:pt x="1051" y="399"/>
                    </a:lnTo>
                    <a:lnTo>
                      <a:pt x="906" y="236"/>
                    </a:lnTo>
                    <a:lnTo>
                      <a:pt x="906" y="308"/>
                    </a:lnTo>
                    <a:lnTo>
                      <a:pt x="834" y="182"/>
                    </a:lnTo>
                    <a:lnTo>
                      <a:pt x="834" y="236"/>
                    </a:lnTo>
                    <a:lnTo>
                      <a:pt x="635" y="73"/>
                    </a:lnTo>
                    <a:lnTo>
                      <a:pt x="653" y="182"/>
                    </a:lnTo>
                    <a:lnTo>
                      <a:pt x="453" y="37"/>
                    </a:lnTo>
                    <a:lnTo>
                      <a:pt x="490" y="145"/>
                    </a:lnTo>
                    <a:lnTo>
                      <a:pt x="290" y="37"/>
                    </a:lnTo>
                    <a:lnTo>
                      <a:pt x="309" y="109"/>
                    </a:lnTo>
                    <a:lnTo>
                      <a:pt x="309" y="109"/>
                    </a:lnTo>
                    <a:lnTo>
                      <a:pt x="200" y="37"/>
                    </a:lnTo>
                    <a:lnTo>
                      <a:pt x="236" y="109"/>
                    </a:lnTo>
                    <a:lnTo>
                      <a:pt x="236" y="10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5507525" y="3719950"/>
                <a:ext cx="35800" cy="33975"/>
              </a:xfrm>
              <a:custGeom>
                <a:avLst/>
                <a:gdLst/>
                <a:ahLst/>
                <a:cxnLst/>
                <a:rect l="l" t="t" r="r" b="b"/>
                <a:pathLst>
                  <a:path w="1432" h="1359" extrusionOk="0">
                    <a:moveTo>
                      <a:pt x="1033" y="0"/>
                    </a:moveTo>
                    <a:lnTo>
                      <a:pt x="653" y="254"/>
                    </a:lnTo>
                    <a:lnTo>
                      <a:pt x="779" y="235"/>
                    </a:lnTo>
                    <a:lnTo>
                      <a:pt x="779" y="235"/>
                    </a:lnTo>
                    <a:lnTo>
                      <a:pt x="580" y="453"/>
                    </a:lnTo>
                    <a:lnTo>
                      <a:pt x="671" y="453"/>
                    </a:lnTo>
                    <a:lnTo>
                      <a:pt x="417" y="706"/>
                    </a:lnTo>
                    <a:lnTo>
                      <a:pt x="580" y="670"/>
                    </a:lnTo>
                    <a:lnTo>
                      <a:pt x="308" y="833"/>
                    </a:lnTo>
                    <a:lnTo>
                      <a:pt x="417" y="833"/>
                    </a:lnTo>
                    <a:lnTo>
                      <a:pt x="182" y="996"/>
                    </a:lnTo>
                    <a:lnTo>
                      <a:pt x="272" y="996"/>
                    </a:lnTo>
                    <a:lnTo>
                      <a:pt x="1" y="1177"/>
                    </a:lnTo>
                    <a:lnTo>
                      <a:pt x="236" y="1232"/>
                    </a:lnTo>
                    <a:lnTo>
                      <a:pt x="417" y="1358"/>
                    </a:lnTo>
                    <a:cubicBezTo>
                      <a:pt x="417" y="1358"/>
                      <a:pt x="997" y="887"/>
                      <a:pt x="1033" y="869"/>
                    </a:cubicBezTo>
                    <a:cubicBezTo>
                      <a:pt x="1051" y="851"/>
                      <a:pt x="1431" y="145"/>
                      <a:pt x="1431" y="145"/>
                    </a:cubicBezTo>
                    <a:lnTo>
                      <a:pt x="10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5493950" y="3749375"/>
                <a:ext cx="17225" cy="11325"/>
              </a:xfrm>
              <a:custGeom>
                <a:avLst/>
                <a:gdLst/>
                <a:ahLst/>
                <a:cxnLst/>
                <a:rect l="l" t="t" r="r" b="b"/>
                <a:pathLst>
                  <a:path w="689" h="453" extrusionOk="0">
                    <a:moveTo>
                      <a:pt x="689" y="0"/>
                    </a:moveTo>
                    <a:lnTo>
                      <a:pt x="399" y="109"/>
                    </a:lnTo>
                    <a:lnTo>
                      <a:pt x="544" y="127"/>
                    </a:lnTo>
                    <a:lnTo>
                      <a:pt x="272" y="236"/>
                    </a:lnTo>
                    <a:lnTo>
                      <a:pt x="344" y="254"/>
                    </a:lnTo>
                    <a:lnTo>
                      <a:pt x="109" y="308"/>
                    </a:lnTo>
                    <a:lnTo>
                      <a:pt x="163" y="362"/>
                    </a:lnTo>
                    <a:lnTo>
                      <a:pt x="0" y="326"/>
                    </a:lnTo>
                    <a:lnTo>
                      <a:pt x="55" y="453"/>
                    </a:lnTo>
                    <a:lnTo>
                      <a:pt x="363" y="417"/>
                    </a:lnTo>
                    <a:cubicBezTo>
                      <a:pt x="453" y="417"/>
                      <a:pt x="526" y="380"/>
                      <a:pt x="598" y="326"/>
                    </a:cubicBezTo>
                    <a:lnTo>
                      <a:pt x="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5487150" y="3755700"/>
                <a:ext cx="9075" cy="5475"/>
              </a:xfrm>
              <a:custGeom>
                <a:avLst/>
                <a:gdLst/>
                <a:ahLst/>
                <a:cxnLst/>
                <a:rect l="l" t="t" r="r" b="b"/>
                <a:pathLst>
                  <a:path w="363" h="219" extrusionOk="0">
                    <a:moveTo>
                      <a:pt x="1" y="1"/>
                    </a:moveTo>
                    <a:lnTo>
                      <a:pt x="37" y="109"/>
                    </a:lnTo>
                    <a:lnTo>
                      <a:pt x="127" y="200"/>
                    </a:lnTo>
                    <a:lnTo>
                      <a:pt x="309" y="218"/>
                    </a:lnTo>
                    <a:lnTo>
                      <a:pt x="363" y="200"/>
                    </a:lnTo>
                    <a:lnTo>
                      <a:pt x="290" y="109"/>
                    </a:lnTo>
                    <a:lnTo>
                      <a:pt x="200" y="73"/>
                    </a:lnTo>
                    <a:lnTo>
                      <a:pt x="200" y="109"/>
                    </a:lnTo>
                    <a:lnTo>
                      <a:pt x="73" y="37"/>
                    </a:lnTo>
                    <a:lnTo>
                      <a:pt x="91" y="9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5485800" y="3708800"/>
                <a:ext cx="122250" cy="55325"/>
              </a:xfrm>
              <a:custGeom>
                <a:avLst/>
                <a:gdLst/>
                <a:ahLst/>
                <a:cxnLst/>
                <a:rect l="l" t="t" r="r" b="b"/>
                <a:pathLst>
                  <a:path w="4890" h="2213" extrusionOk="0">
                    <a:moveTo>
                      <a:pt x="2850" y="0"/>
                    </a:moveTo>
                    <a:cubicBezTo>
                      <a:pt x="2492" y="0"/>
                      <a:pt x="2114" y="131"/>
                      <a:pt x="1829" y="555"/>
                    </a:cubicBezTo>
                    <a:cubicBezTo>
                      <a:pt x="1236" y="1460"/>
                      <a:pt x="788" y="2013"/>
                      <a:pt x="336" y="2013"/>
                    </a:cubicBezTo>
                    <a:cubicBezTo>
                      <a:pt x="237" y="2013"/>
                      <a:pt x="138" y="1986"/>
                      <a:pt x="37" y="1931"/>
                    </a:cubicBezTo>
                    <a:lnTo>
                      <a:pt x="0" y="2076"/>
                    </a:lnTo>
                    <a:cubicBezTo>
                      <a:pt x="0" y="2076"/>
                      <a:pt x="315" y="2213"/>
                      <a:pt x="686" y="2213"/>
                    </a:cubicBezTo>
                    <a:cubicBezTo>
                      <a:pt x="1017" y="2213"/>
                      <a:pt x="1392" y="2105"/>
                      <a:pt x="1630" y="1696"/>
                    </a:cubicBezTo>
                    <a:cubicBezTo>
                      <a:pt x="1956" y="1623"/>
                      <a:pt x="2264" y="1533"/>
                      <a:pt x="2554" y="1388"/>
                    </a:cubicBezTo>
                    <a:cubicBezTo>
                      <a:pt x="2922" y="1196"/>
                      <a:pt x="3064" y="862"/>
                      <a:pt x="3292" y="862"/>
                    </a:cubicBezTo>
                    <a:cubicBezTo>
                      <a:pt x="3322" y="862"/>
                      <a:pt x="3353" y="868"/>
                      <a:pt x="3387" y="881"/>
                    </a:cubicBezTo>
                    <a:cubicBezTo>
                      <a:pt x="3514" y="854"/>
                      <a:pt x="3640" y="840"/>
                      <a:pt x="3765" y="840"/>
                    </a:cubicBezTo>
                    <a:cubicBezTo>
                      <a:pt x="3889" y="840"/>
                      <a:pt x="4012" y="854"/>
                      <a:pt x="4129" y="881"/>
                    </a:cubicBezTo>
                    <a:cubicBezTo>
                      <a:pt x="4274" y="917"/>
                      <a:pt x="4383" y="1026"/>
                      <a:pt x="4437" y="1152"/>
                    </a:cubicBezTo>
                    <a:cubicBezTo>
                      <a:pt x="4437" y="1243"/>
                      <a:pt x="4510" y="1315"/>
                      <a:pt x="4600" y="1333"/>
                    </a:cubicBezTo>
                    <a:lnTo>
                      <a:pt x="4600" y="1352"/>
                    </a:lnTo>
                    <a:lnTo>
                      <a:pt x="4673" y="1352"/>
                    </a:lnTo>
                    <a:cubicBezTo>
                      <a:pt x="4799" y="1333"/>
                      <a:pt x="4890" y="1225"/>
                      <a:pt x="4872" y="1189"/>
                    </a:cubicBezTo>
                    <a:cubicBezTo>
                      <a:pt x="4781" y="1116"/>
                      <a:pt x="4745" y="989"/>
                      <a:pt x="4763" y="881"/>
                    </a:cubicBezTo>
                    <a:cubicBezTo>
                      <a:pt x="4781" y="772"/>
                      <a:pt x="4727" y="645"/>
                      <a:pt x="4618" y="609"/>
                    </a:cubicBezTo>
                    <a:cubicBezTo>
                      <a:pt x="4727" y="301"/>
                      <a:pt x="4383" y="48"/>
                      <a:pt x="4383" y="48"/>
                    </a:cubicBezTo>
                    <a:lnTo>
                      <a:pt x="4383" y="48"/>
                    </a:lnTo>
                    <a:cubicBezTo>
                      <a:pt x="4437" y="120"/>
                      <a:pt x="4473" y="211"/>
                      <a:pt x="4455" y="319"/>
                    </a:cubicBezTo>
                    <a:cubicBezTo>
                      <a:pt x="4419" y="211"/>
                      <a:pt x="4238" y="120"/>
                      <a:pt x="4238" y="120"/>
                    </a:cubicBezTo>
                    <a:lnTo>
                      <a:pt x="4238" y="120"/>
                    </a:lnTo>
                    <a:cubicBezTo>
                      <a:pt x="4310" y="211"/>
                      <a:pt x="4383" y="319"/>
                      <a:pt x="4401" y="446"/>
                    </a:cubicBezTo>
                    <a:cubicBezTo>
                      <a:pt x="4256" y="410"/>
                      <a:pt x="4093" y="356"/>
                      <a:pt x="3948" y="337"/>
                    </a:cubicBezTo>
                    <a:cubicBezTo>
                      <a:pt x="3948" y="337"/>
                      <a:pt x="3425" y="0"/>
                      <a:pt x="2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5588575" y="3729450"/>
                <a:ext cx="8175" cy="6800"/>
              </a:xfrm>
              <a:custGeom>
                <a:avLst/>
                <a:gdLst/>
                <a:ahLst/>
                <a:cxnLst/>
                <a:rect l="l" t="t" r="r" b="b"/>
                <a:pathLst>
                  <a:path w="327" h="272" extrusionOk="0">
                    <a:moveTo>
                      <a:pt x="109" y="0"/>
                    </a:moveTo>
                    <a:lnTo>
                      <a:pt x="0" y="181"/>
                    </a:lnTo>
                    <a:lnTo>
                      <a:pt x="109" y="145"/>
                    </a:lnTo>
                    <a:lnTo>
                      <a:pt x="55" y="218"/>
                    </a:lnTo>
                    <a:lnTo>
                      <a:pt x="163" y="218"/>
                    </a:lnTo>
                    <a:lnTo>
                      <a:pt x="127" y="272"/>
                    </a:lnTo>
                    <a:lnTo>
                      <a:pt x="326" y="218"/>
                    </a:lnTo>
                    <a:lnTo>
                      <a:pt x="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33"/>
            <p:cNvGrpSpPr/>
            <p:nvPr/>
          </p:nvGrpSpPr>
          <p:grpSpPr>
            <a:xfrm flipH="1">
              <a:off x="-103928" y="11357"/>
              <a:ext cx="9489289" cy="4774777"/>
              <a:chOff x="-150589" y="11357"/>
              <a:chExt cx="9489289" cy="4774777"/>
            </a:xfrm>
          </p:grpSpPr>
          <p:sp>
            <p:nvSpPr>
              <p:cNvPr id="823" name="Google Shape;823;p33"/>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3"/>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 name="Google Shape;832;p33"/>
            <p:cNvGrpSpPr/>
            <p:nvPr/>
          </p:nvGrpSpPr>
          <p:grpSpPr>
            <a:xfrm>
              <a:off x="587551" y="586771"/>
              <a:ext cx="7251201" cy="4310942"/>
              <a:chOff x="615514" y="637221"/>
              <a:chExt cx="7251201" cy="4310942"/>
            </a:xfrm>
          </p:grpSpPr>
          <p:sp>
            <p:nvSpPr>
              <p:cNvPr id="833" name="Google Shape;833;p33"/>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33"/>
              <p:cNvGrpSpPr/>
              <p:nvPr/>
            </p:nvGrpSpPr>
            <p:grpSpPr>
              <a:xfrm>
                <a:off x="7017452" y="637221"/>
                <a:ext cx="849263" cy="621826"/>
                <a:chOff x="2172695" y="492015"/>
                <a:chExt cx="163925" cy="120025"/>
              </a:xfrm>
            </p:grpSpPr>
            <p:sp>
              <p:nvSpPr>
                <p:cNvPr id="839" name="Google Shape;839;p33"/>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3" name="Google Shape;843;p33"/>
            <p:cNvSpPr/>
            <p:nvPr/>
          </p:nvSpPr>
          <p:spPr>
            <a:xfrm>
              <a:off x="-328621" y="2613514"/>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7055289" y="4188893"/>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8337154" y="-1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33"/>
          <p:cNvSpPr txBox="1">
            <a:spLocks noGrp="1"/>
          </p:cNvSpPr>
          <p:nvPr>
            <p:ph type="ctrTitle"/>
          </p:nvPr>
        </p:nvSpPr>
        <p:spPr>
          <a:xfrm>
            <a:off x="720000" y="569275"/>
            <a:ext cx="3852000" cy="137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47" name="Google Shape;847;p33"/>
          <p:cNvSpPr txBox="1">
            <a:spLocks noGrp="1"/>
          </p:cNvSpPr>
          <p:nvPr>
            <p:ph type="subTitle" idx="1"/>
          </p:nvPr>
        </p:nvSpPr>
        <p:spPr>
          <a:xfrm>
            <a:off x="720000" y="1937549"/>
            <a:ext cx="3852000" cy="99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848" name="Google Shape;848;p33"/>
          <p:cNvSpPr txBox="1"/>
          <p:nvPr/>
        </p:nvSpPr>
        <p:spPr>
          <a:xfrm>
            <a:off x="716650" y="3556644"/>
            <a:ext cx="3852000" cy="81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CREDITS: This presentation template was created</a:t>
            </a:r>
            <a:r>
              <a:rPr lang="en" sz="1200" b="1">
                <a:solidFill>
                  <a:schemeClr val="dk1"/>
                </a:solidFill>
                <a:latin typeface="Roboto"/>
                <a:ea typeface="Roboto"/>
                <a:cs typeface="Roboto"/>
                <a:sym typeface="Roboto"/>
              </a:rPr>
              <a:t> </a:t>
            </a:r>
            <a:r>
              <a:rPr lang="en" sz="1200" b="1">
                <a:solidFill>
                  <a:schemeClr val="dk1"/>
                </a:solidFill>
                <a:uFill>
                  <a:noFill/>
                </a:uFill>
                <a:latin typeface="Roboto"/>
                <a:ea typeface="Roboto"/>
                <a:cs typeface="Roboto"/>
                <a:sym typeface="Roboto"/>
                <a:hlinkClick r:id="rId2">
                  <a:extLst>
                    <a:ext uri="{A12FA001-AC4F-418D-AE19-62706E023703}">
                      <ahyp:hlinkClr xmlns="" xmlns:ahyp="http://schemas.microsoft.com/office/drawing/2018/hyperlinkcolor" val="tx"/>
                    </a:ext>
                  </a:extLst>
                </a:hlinkClick>
              </a:rPr>
              <a:t>by Slidesgo,</a:t>
            </a:r>
            <a:r>
              <a:rPr lang="en" sz="1200" b="1">
                <a:solidFill>
                  <a:schemeClr val="dk1"/>
                </a:solidFill>
                <a:latin typeface="Roboto"/>
                <a:ea typeface="Roboto"/>
                <a:cs typeface="Roboto"/>
                <a:sym typeface="Roboto"/>
              </a:rPr>
              <a:t> </a:t>
            </a:r>
            <a:r>
              <a:rPr lang="en" sz="1200">
                <a:solidFill>
                  <a:schemeClr val="dk1"/>
                </a:solidFill>
                <a:latin typeface="Roboto"/>
                <a:ea typeface="Roboto"/>
                <a:cs typeface="Roboto"/>
                <a:sym typeface="Roboto"/>
              </a:rPr>
              <a:t>including icons</a:t>
            </a:r>
            <a:r>
              <a:rPr lang="en" sz="1200" b="1">
                <a:solidFill>
                  <a:schemeClr val="dk1"/>
                </a:solidFill>
                <a:latin typeface="Roboto"/>
                <a:ea typeface="Roboto"/>
                <a:cs typeface="Roboto"/>
                <a:sym typeface="Roboto"/>
              </a:rPr>
              <a:t> </a:t>
            </a:r>
            <a:r>
              <a:rPr lang="en" sz="1200" b="1">
                <a:solidFill>
                  <a:schemeClr val="dk1"/>
                </a:solidFill>
                <a:uFill>
                  <a:noFill/>
                </a:uFill>
                <a:latin typeface="Roboto"/>
                <a:ea typeface="Roboto"/>
                <a:cs typeface="Roboto"/>
                <a:sym typeface="Roboto"/>
                <a:hlinkClick r:id="rId3">
                  <a:extLst>
                    <a:ext uri="{A12FA001-AC4F-418D-AE19-62706E023703}">
                      <ahyp:hlinkClr xmlns="" xmlns:ahyp="http://schemas.microsoft.com/office/drawing/2018/hyperlinkcolor" val="tx"/>
                    </a:ext>
                  </a:extLst>
                </a:hlinkClick>
              </a:rPr>
              <a:t>by Flaticon,</a:t>
            </a:r>
            <a:r>
              <a:rPr lang="en" sz="1200" b="1">
                <a:solidFill>
                  <a:schemeClr val="dk1"/>
                </a:solidFill>
                <a:latin typeface="Roboto"/>
                <a:ea typeface="Roboto"/>
                <a:cs typeface="Roboto"/>
                <a:sym typeface="Roboto"/>
              </a:rPr>
              <a:t> i</a:t>
            </a:r>
            <a:r>
              <a:rPr lang="en" sz="1200">
                <a:solidFill>
                  <a:schemeClr val="dk1"/>
                </a:solidFill>
                <a:latin typeface="Roboto"/>
                <a:ea typeface="Roboto"/>
                <a:cs typeface="Roboto"/>
                <a:sym typeface="Roboto"/>
              </a:rPr>
              <a:t>nfographics &amp; images </a:t>
            </a:r>
            <a:r>
              <a:rPr lang="en" sz="1200" b="1">
                <a:solidFill>
                  <a:schemeClr val="dk1"/>
                </a:solidFill>
                <a:uFill>
                  <a:noFill/>
                </a:uFill>
                <a:latin typeface="Roboto"/>
                <a:ea typeface="Roboto"/>
                <a:cs typeface="Roboto"/>
                <a:sym typeface="Roboto"/>
                <a:hlinkClick r:id="rId4">
                  <a:extLst>
                    <a:ext uri="{A12FA001-AC4F-418D-AE19-62706E023703}">
                      <ahyp:hlinkClr xmlns="" xmlns:ahyp="http://schemas.microsoft.com/office/drawing/2018/hyperlinkcolor" val="tx"/>
                    </a:ext>
                  </a:extLst>
                </a:hlinkClick>
              </a:rPr>
              <a:t>by Freepik</a:t>
            </a:r>
            <a:r>
              <a:rPr lang="en" sz="1200" b="1">
                <a:solidFill>
                  <a:schemeClr val="dk1"/>
                </a:solidFill>
                <a:latin typeface="Roboto"/>
                <a:ea typeface="Roboto"/>
                <a:cs typeface="Roboto"/>
                <a:sym typeface="Roboto"/>
              </a:rPr>
              <a:t> </a:t>
            </a:r>
            <a:endParaRPr sz="1200" b="1">
              <a:solidFill>
                <a:schemeClr val="dk1"/>
              </a:solidFill>
              <a:latin typeface="Roboto"/>
              <a:ea typeface="Roboto"/>
              <a:cs typeface="Roboto"/>
              <a:sym typeface="Roboto"/>
            </a:endParaRPr>
          </a:p>
        </p:txBody>
      </p:sp>
    </p:spTree>
    <p:extLst>
      <p:ext uri="{BB962C8B-B14F-4D97-AF65-F5344CB8AC3E}">
        <p14:creationId xmlns:p14="http://schemas.microsoft.com/office/powerpoint/2010/main" val="5407223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49"/>
        <p:cNvGrpSpPr/>
        <p:nvPr/>
      </p:nvGrpSpPr>
      <p:grpSpPr>
        <a:xfrm>
          <a:off x="0" y="0"/>
          <a:ext cx="0" cy="0"/>
          <a:chOff x="0" y="0"/>
          <a:chExt cx="0" cy="0"/>
        </a:xfrm>
      </p:grpSpPr>
    </p:spTree>
    <p:extLst>
      <p:ext uri="{BB962C8B-B14F-4D97-AF65-F5344CB8AC3E}">
        <p14:creationId xmlns:p14="http://schemas.microsoft.com/office/powerpoint/2010/main" val="361103570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5" y="539500"/>
            <a:ext cx="5355300" cy="16494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3322" y="2225975"/>
            <a:ext cx="5355300" cy="39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rot="-2042134" flipH="1">
            <a:off x="3095067" y="4264824"/>
            <a:ext cx="2110392" cy="760942"/>
          </a:xfrm>
          <a:custGeom>
            <a:avLst/>
            <a:gdLst/>
            <a:ahLst/>
            <a:cxnLst/>
            <a:rect l="l" t="t" r="r" b="b"/>
            <a:pathLst>
              <a:path w="29040" h="13233" extrusionOk="0">
                <a:moveTo>
                  <a:pt x="10034" y="194"/>
                </a:moveTo>
                <a:cubicBezTo>
                  <a:pt x="10083" y="194"/>
                  <a:pt x="10132" y="198"/>
                  <a:pt x="10181" y="206"/>
                </a:cubicBezTo>
                <a:cubicBezTo>
                  <a:pt x="9963" y="306"/>
                  <a:pt x="9870" y="349"/>
                  <a:pt x="9797" y="349"/>
                </a:cubicBezTo>
                <a:cubicBezTo>
                  <a:pt x="9744" y="349"/>
                  <a:pt x="9701" y="326"/>
                  <a:pt x="9627" y="285"/>
                </a:cubicBezTo>
                <a:cubicBezTo>
                  <a:pt x="9756" y="227"/>
                  <a:pt x="9894" y="194"/>
                  <a:pt x="10034" y="194"/>
                </a:cubicBezTo>
                <a:close/>
                <a:moveTo>
                  <a:pt x="10698" y="450"/>
                </a:moveTo>
                <a:cubicBezTo>
                  <a:pt x="10784" y="450"/>
                  <a:pt x="10835" y="490"/>
                  <a:pt x="10862" y="570"/>
                </a:cubicBezTo>
                <a:lnTo>
                  <a:pt x="10435" y="523"/>
                </a:lnTo>
                <a:cubicBezTo>
                  <a:pt x="10546" y="474"/>
                  <a:pt x="10632" y="450"/>
                  <a:pt x="10698" y="450"/>
                </a:cubicBezTo>
                <a:close/>
                <a:moveTo>
                  <a:pt x="21684" y="951"/>
                </a:moveTo>
                <a:cubicBezTo>
                  <a:pt x="21784" y="951"/>
                  <a:pt x="21885" y="977"/>
                  <a:pt x="21977" y="1030"/>
                </a:cubicBezTo>
                <a:cubicBezTo>
                  <a:pt x="21809" y="1054"/>
                  <a:pt x="21641" y="1114"/>
                  <a:pt x="21465" y="1114"/>
                </a:cubicBezTo>
                <a:cubicBezTo>
                  <a:pt x="21410" y="1114"/>
                  <a:pt x="21354" y="1108"/>
                  <a:pt x="21297" y="1093"/>
                </a:cubicBezTo>
                <a:cubicBezTo>
                  <a:pt x="21407" y="1001"/>
                  <a:pt x="21545" y="951"/>
                  <a:pt x="21684" y="951"/>
                </a:cubicBezTo>
                <a:close/>
                <a:moveTo>
                  <a:pt x="15834" y="1948"/>
                </a:moveTo>
                <a:lnTo>
                  <a:pt x="15866" y="1996"/>
                </a:lnTo>
                <a:cubicBezTo>
                  <a:pt x="15850" y="2011"/>
                  <a:pt x="15834" y="2027"/>
                  <a:pt x="15818" y="2043"/>
                </a:cubicBezTo>
                <a:cubicBezTo>
                  <a:pt x="15802" y="2043"/>
                  <a:pt x="15786" y="1996"/>
                  <a:pt x="15786" y="1996"/>
                </a:cubicBezTo>
                <a:cubicBezTo>
                  <a:pt x="15802" y="1980"/>
                  <a:pt x="15818" y="1964"/>
                  <a:pt x="15834" y="1948"/>
                </a:cubicBezTo>
                <a:close/>
                <a:moveTo>
                  <a:pt x="19127" y="2011"/>
                </a:moveTo>
                <a:lnTo>
                  <a:pt x="19159" y="2043"/>
                </a:lnTo>
                <a:lnTo>
                  <a:pt x="19001" y="2233"/>
                </a:lnTo>
                <a:cubicBezTo>
                  <a:pt x="19001" y="2154"/>
                  <a:pt x="19048" y="2059"/>
                  <a:pt x="19127" y="2011"/>
                </a:cubicBezTo>
                <a:close/>
                <a:moveTo>
                  <a:pt x="15897" y="2265"/>
                </a:moveTo>
                <a:lnTo>
                  <a:pt x="16071" y="2376"/>
                </a:lnTo>
                <a:cubicBezTo>
                  <a:pt x="16036" y="2384"/>
                  <a:pt x="16007" y="2390"/>
                  <a:pt x="15983" y="2390"/>
                </a:cubicBezTo>
                <a:cubicBezTo>
                  <a:pt x="15922" y="2390"/>
                  <a:pt x="15897" y="2356"/>
                  <a:pt x="15897" y="2265"/>
                </a:cubicBezTo>
                <a:close/>
                <a:moveTo>
                  <a:pt x="27883" y="6825"/>
                </a:moveTo>
                <a:cubicBezTo>
                  <a:pt x="27915" y="6841"/>
                  <a:pt x="27931" y="6841"/>
                  <a:pt x="27947" y="6856"/>
                </a:cubicBezTo>
                <a:lnTo>
                  <a:pt x="27963" y="6904"/>
                </a:lnTo>
                <a:cubicBezTo>
                  <a:pt x="27952" y="6904"/>
                  <a:pt x="27941" y="6911"/>
                  <a:pt x="27931" y="6911"/>
                </a:cubicBezTo>
                <a:cubicBezTo>
                  <a:pt x="27926" y="6911"/>
                  <a:pt x="27920" y="6909"/>
                  <a:pt x="27915" y="6904"/>
                </a:cubicBezTo>
                <a:cubicBezTo>
                  <a:pt x="27883" y="6904"/>
                  <a:pt x="27868" y="6888"/>
                  <a:pt x="27852" y="6872"/>
                </a:cubicBezTo>
                <a:cubicBezTo>
                  <a:pt x="27868" y="6856"/>
                  <a:pt x="27883" y="6825"/>
                  <a:pt x="27883" y="6825"/>
                </a:cubicBezTo>
                <a:close/>
                <a:moveTo>
                  <a:pt x="27646" y="10134"/>
                </a:moveTo>
                <a:lnTo>
                  <a:pt x="27662" y="10166"/>
                </a:lnTo>
                <a:lnTo>
                  <a:pt x="27440" y="10308"/>
                </a:lnTo>
                <a:cubicBezTo>
                  <a:pt x="27503" y="10150"/>
                  <a:pt x="27503" y="10150"/>
                  <a:pt x="27646" y="10134"/>
                </a:cubicBezTo>
                <a:close/>
                <a:moveTo>
                  <a:pt x="26569" y="10356"/>
                </a:moveTo>
                <a:cubicBezTo>
                  <a:pt x="26580" y="10377"/>
                  <a:pt x="26583" y="10397"/>
                  <a:pt x="26584" y="10418"/>
                </a:cubicBezTo>
                <a:lnTo>
                  <a:pt x="26584" y="10418"/>
                </a:lnTo>
                <a:lnTo>
                  <a:pt x="26538" y="10371"/>
                </a:lnTo>
                <a:lnTo>
                  <a:pt x="26569" y="10356"/>
                </a:lnTo>
                <a:close/>
                <a:moveTo>
                  <a:pt x="752" y="10617"/>
                </a:moveTo>
                <a:cubicBezTo>
                  <a:pt x="804" y="10617"/>
                  <a:pt x="855" y="10625"/>
                  <a:pt x="903" y="10641"/>
                </a:cubicBezTo>
                <a:cubicBezTo>
                  <a:pt x="1061" y="10704"/>
                  <a:pt x="1235" y="10751"/>
                  <a:pt x="1394" y="10831"/>
                </a:cubicBezTo>
                <a:cubicBezTo>
                  <a:pt x="1552" y="10894"/>
                  <a:pt x="1710" y="10973"/>
                  <a:pt x="1853" y="11052"/>
                </a:cubicBezTo>
                <a:cubicBezTo>
                  <a:pt x="1964" y="11116"/>
                  <a:pt x="1964" y="11163"/>
                  <a:pt x="1964" y="11353"/>
                </a:cubicBezTo>
                <a:cubicBezTo>
                  <a:pt x="1958" y="11353"/>
                  <a:pt x="1952" y="11354"/>
                  <a:pt x="1947" y="11354"/>
                </a:cubicBezTo>
                <a:cubicBezTo>
                  <a:pt x="1618" y="11354"/>
                  <a:pt x="804" y="10921"/>
                  <a:pt x="602" y="10641"/>
                </a:cubicBezTo>
                <a:cubicBezTo>
                  <a:pt x="650" y="10625"/>
                  <a:pt x="701" y="10617"/>
                  <a:pt x="752" y="10617"/>
                </a:cubicBezTo>
                <a:close/>
                <a:moveTo>
                  <a:pt x="6160" y="11749"/>
                </a:moveTo>
                <a:lnTo>
                  <a:pt x="6334" y="11876"/>
                </a:lnTo>
                <a:cubicBezTo>
                  <a:pt x="6400" y="11832"/>
                  <a:pt x="6458" y="11772"/>
                  <a:pt x="6536" y="11772"/>
                </a:cubicBezTo>
                <a:cubicBezTo>
                  <a:pt x="6570" y="11772"/>
                  <a:pt x="6607" y="11783"/>
                  <a:pt x="6650" y="11812"/>
                </a:cubicBezTo>
                <a:cubicBezTo>
                  <a:pt x="6540" y="11891"/>
                  <a:pt x="6460" y="11939"/>
                  <a:pt x="6350" y="12002"/>
                </a:cubicBezTo>
                <a:cubicBezTo>
                  <a:pt x="6310" y="12031"/>
                  <a:pt x="6279" y="12045"/>
                  <a:pt x="6254" y="12045"/>
                </a:cubicBezTo>
                <a:cubicBezTo>
                  <a:pt x="6209" y="12045"/>
                  <a:pt x="6186" y="11999"/>
                  <a:pt x="6175" y="11907"/>
                </a:cubicBezTo>
                <a:cubicBezTo>
                  <a:pt x="6175" y="11860"/>
                  <a:pt x="6160" y="11828"/>
                  <a:pt x="6160" y="11749"/>
                </a:cubicBezTo>
                <a:close/>
                <a:moveTo>
                  <a:pt x="12414" y="11876"/>
                </a:moveTo>
                <a:cubicBezTo>
                  <a:pt x="12351" y="12002"/>
                  <a:pt x="12256" y="12097"/>
                  <a:pt x="12129" y="12145"/>
                </a:cubicBezTo>
                <a:lnTo>
                  <a:pt x="12097" y="12097"/>
                </a:lnTo>
                <a:lnTo>
                  <a:pt x="12398" y="11876"/>
                </a:lnTo>
                <a:close/>
                <a:moveTo>
                  <a:pt x="2090" y="11519"/>
                </a:moveTo>
                <a:cubicBezTo>
                  <a:pt x="2185" y="11519"/>
                  <a:pt x="2280" y="11527"/>
                  <a:pt x="2375" y="11543"/>
                </a:cubicBezTo>
                <a:cubicBezTo>
                  <a:pt x="2407" y="11543"/>
                  <a:pt x="2423" y="11559"/>
                  <a:pt x="2455" y="11591"/>
                </a:cubicBezTo>
                <a:cubicBezTo>
                  <a:pt x="2581" y="11828"/>
                  <a:pt x="2803" y="11907"/>
                  <a:pt x="3025" y="12050"/>
                </a:cubicBezTo>
                <a:cubicBezTo>
                  <a:pt x="2993" y="12066"/>
                  <a:pt x="2977" y="12097"/>
                  <a:pt x="2945" y="12097"/>
                </a:cubicBezTo>
                <a:cubicBezTo>
                  <a:pt x="2824" y="12135"/>
                  <a:pt x="2703" y="12205"/>
                  <a:pt x="2586" y="12205"/>
                </a:cubicBezTo>
                <a:cubicBezTo>
                  <a:pt x="2503" y="12205"/>
                  <a:pt x="2422" y="12170"/>
                  <a:pt x="2344" y="12066"/>
                </a:cubicBezTo>
                <a:lnTo>
                  <a:pt x="1916" y="12018"/>
                </a:lnTo>
                <a:cubicBezTo>
                  <a:pt x="1869" y="12018"/>
                  <a:pt x="1821" y="12018"/>
                  <a:pt x="1774" y="12002"/>
                </a:cubicBezTo>
                <a:cubicBezTo>
                  <a:pt x="1742" y="12002"/>
                  <a:pt x="1710" y="11971"/>
                  <a:pt x="1710" y="11939"/>
                </a:cubicBezTo>
                <a:cubicBezTo>
                  <a:pt x="1710" y="11733"/>
                  <a:pt x="1552" y="11733"/>
                  <a:pt x="1457" y="11733"/>
                </a:cubicBezTo>
                <a:cubicBezTo>
                  <a:pt x="1362" y="11733"/>
                  <a:pt x="1330" y="11654"/>
                  <a:pt x="1283" y="11559"/>
                </a:cubicBezTo>
                <a:lnTo>
                  <a:pt x="1473" y="11559"/>
                </a:lnTo>
                <a:cubicBezTo>
                  <a:pt x="1519" y="11566"/>
                  <a:pt x="1565" y="11569"/>
                  <a:pt x="1611" y="11569"/>
                </a:cubicBezTo>
                <a:cubicBezTo>
                  <a:pt x="1676" y="11569"/>
                  <a:pt x="1740" y="11562"/>
                  <a:pt x="1805" y="11543"/>
                </a:cubicBezTo>
                <a:cubicBezTo>
                  <a:pt x="1900" y="11527"/>
                  <a:pt x="1995" y="11519"/>
                  <a:pt x="2090" y="11519"/>
                </a:cubicBezTo>
                <a:close/>
                <a:moveTo>
                  <a:pt x="2407" y="12192"/>
                </a:moveTo>
                <a:lnTo>
                  <a:pt x="2407" y="12224"/>
                </a:lnTo>
                <a:lnTo>
                  <a:pt x="2296" y="12208"/>
                </a:lnTo>
                <a:lnTo>
                  <a:pt x="2296" y="12192"/>
                </a:lnTo>
                <a:close/>
                <a:moveTo>
                  <a:pt x="3927" y="12240"/>
                </a:moveTo>
                <a:lnTo>
                  <a:pt x="3943" y="12287"/>
                </a:lnTo>
                <a:lnTo>
                  <a:pt x="3864" y="12319"/>
                </a:lnTo>
                <a:lnTo>
                  <a:pt x="3864" y="12287"/>
                </a:lnTo>
                <a:lnTo>
                  <a:pt x="3927" y="12240"/>
                </a:lnTo>
                <a:close/>
                <a:moveTo>
                  <a:pt x="12936" y="12240"/>
                </a:moveTo>
                <a:lnTo>
                  <a:pt x="13269" y="12366"/>
                </a:lnTo>
                <a:lnTo>
                  <a:pt x="13253" y="12414"/>
                </a:lnTo>
                <a:lnTo>
                  <a:pt x="12921" y="12287"/>
                </a:lnTo>
                <a:lnTo>
                  <a:pt x="12936" y="12240"/>
                </a:lnTo>
                <a:close/>
                <a:moveTo>
                  <a:pt x="13427" y="12398"/>
                </a:moveTo>
                <a:cubicBezTo>
                  <a:pt x="13443" y="12398"/>
                  <a:pt x="13443" y="12430"/>
                  <a:pt x="13459" y="12446"/>
                </a:cubicBezTo>
                <a:lnTo>
                  <a:pt x="13427" y="12461"/>
                </a:lnTo>
                <a:lnTo>
                  <a:pt x="13380" y="12430"/>
                </a:lnTo>
                <a:cubicBezTo>
                  <a:pt x="13396" y="12414"/>
                  <a:pt x="13411" y="12398"/>
                  <a:pt x="13427" y="12398"/>
                </a:cubicBezTo>
                <a:close/>
                <a:moveTo>
                  <a:pt x="8091" y="12477"/>
                </a:moveTo>
                <a:lnTo>
                  <a:pt x="8440" y="12509"/>
                </a:lnTo>
                <a:cubicBezTo>
                  <a:pt x="8393" y="12535"/>
                  <a:pt x="8342" y="12548"/>
                  <a:pt x="8290" y="12548"/>
                </a:cubicBezTo>
                <a:cubicBezTo>
                  <a:pt x="8218" y="12548"/>
                  <a:pt x="8147" y="12523"/>
                  <a:pt x="8091" y="12477"/>
                </a:cubicBezTo>
                <a:close/>
                <a:moveTo>
                  <a:pt x="3584" y="12315"/>
                </a:moveTo>
                <a:cubicBezTo>
                  <a:pt x="3615" y="12315"/>
                  <a:pt x="3642" y="12345"/>
                  <a:pt x="3642" y="12430"/>
                </a:cubicBezTo>
                <a:cubicBezTo>
                  <a:pt x="3674" y="12430"/>
                  <a:pt x="3690" y="12446"/>
                  <a:pt x="3721" y="12446"/>
                </a:cubicBezTo>
                <a:lnTo>
                  <a:pt x="3737" y="12446"/>
                </a:lnTo>
                <a:cubicBezTo>
                  <a:pt x="3769" y="12414"/>
                  <a:pt x="3800" y="12398"/>
                  <a:pt x="3864" y="12382"/>
                </a:cubicBezTo>
                <a:cubicBezTo>
                  <a:pt x="3882" y="12376"/>
                  <a:pt x="3902" y="12370"/>
                  <a:pt x="3922" y="12370"/>
                </a:cubicBezTo>
                <a:cubicBezTo>
                  <a:pt x="3955" y="12370"/>
                  <a:pt x="3987" y="12387"/>
                  <a:pt x="4006" y="12446"/>
                </a:cubicBezTo>
                <a:cubicBezTo>
                  <a:pt x="3970" y="12493"/>
                  <a:pt x="3935" y="12510"/>
                  <a:pt x="3899" y="12510"/>
                </a:cubicBezTo>
                <a:cubicBezTo>
                  <a:pt x="3840" y="12510"/>
                  <a:pt x="3780" y="12465"/>
                  <a:pt x="3721" y="12446"/>
                </a:cubicBezTo>
                <a:lnTo>
                  <a:pt x="3721" y="12446"/>
                </a:lnTo>
                <a:cubicBezTo>
                  <a:pt x="3737" y="12541"/>
                  <a:pt x="3690" y="12604"/>
                  <a:pt x="3610" y="12604"/>
                </a:cubicBezTo>
                <a:cubicBezTo>
                  <a:pt x="3468" y="12620"/>
                  <a:pt x="3325" y="12636"/>
                  <a:pt x="3183" y="12636"/>
                </a:cubicBezTo>
                <a:cubicBezTo>
                  <a:pt x="3120" y="12636"/>
                  <a:pt x="3040" y="12604"/>
                  <a:pt x="2993" y="12572"/>
                </a:cubicBezTo>
                <a:cubicBezTo>
                  <a:pt x="3025" y="12557"/>
                  <a:pt x="3072" y="12541"/>
                  <a:pt x="3120" y="12541"/>
                </a:cubicBezTo>
                <a:cubicBezTo>
                  <a:pt x="3262" y="12525"/>
                  <a:pt x="3405" y="12461"/>
                  <a:pt x="3515" y="12366"/>
                </a:cubicBezTo>
                <a:cubicBezTo>
                  <a:pt x="3530" y="12337"/>
                  <a:pt x="3558" y="12315"/>
                  <a:pt x="3584" y="12315"/>
                </a:cubicBezTo>
                <a:close/>
                <a:moveTo>
                  <a:pt x="5715" y="11993"/>
                </a:moveTo>
                <a:cubicBezTo>
                  <a:pt x="5789" y="11993"/>
                  <a:pt x="5917" y="12116"/>
                  <a:pt x="5985" y="12240"/>
                </a:cubicBezTo>
                <a:cubicBezTo>
                  <a:pt x="5621" y="12446"/>
                  <a:pt x="5225" y="12572"/>
                  <a:pt x="4830" y="12636"/>
                </a:cubicBezTo>
                <a:lnTo>
                  <a:pt x="4814" y="12588"/>
                </a:lnTo>
                <a:cubicBezTo>
                  <a:pt x="4893" y="12525"/>
                  <a:pt x="4988" y="12446"/>
                  <a:pt x="5083" y="12398"/>
                </a:cubicBezTo>
                <a:cubicBezTo>
                  <a:pt x="5151" y="12353"/>
                  <a:pt x="5211" y="12275"/>
                  <a:pt x="5286" y="12275"/>
                </a:cubicBezTo>
                <a:cubicBezTo>
                  <a:pt x="5316" y="12275"/>
                  <a:pt x="5348" y="12287"/>
                  <a:pt x="5384" y="12319"/>
                </a:cubicBezTo>
                <a:lnTo>
                  <a:pt x="5400" y="12319"/>
                </a:lnTo>
                <a:cubicBezTo>
                  <a:pt x="5400" y="12271"/>
                  <a:pt x="5400" y="12192"/>
                  <a:pt x="5415" y="12192"/>
                </a:cubicBezTo>
                <a:cubicBezTo>
                  <a:pt x="5495" y="12113"/>
                  <a:pt x="5590" y="12050"/>
                  <a:pt x="5685" y="12002"/>
                </a:cubicBezTo>
                <a:cubicBezTo>
                  <a:pt x="5693" y="11996"/>
                  <a:pt x="5703" y="11993"/>
                  <a:pt x="5715" y="11993"/>
                </a:cubicBezTo>
                <a:close/>
                <a:moveTo>
                  <a:pt x="2415" y="12640"/>
                </a:moveTo>
                <a:cubicBezTo>
                  <a:pt x="2470" y="12640"/>
                  <a:pt x="2526" y="12652"/>
                  <a:pt x="2581" y="12652"/>
                </a:cubicBezTo>
                <a:lnTo>
                  <a:pt x="2581" y="12715"/>
                </a:lnTo>
                <a:lnTo>
                  <a:pt x="2249" y="12699"/>
                </a:lnTo>
                <a:cubicBezTo>
                  <a:pt x="2304" y="12652"/>
                  <a:pt x="2360" y="12640"/>
                  <a:pt x="2415" y="12640"/>
                </a:cubicBezTo>
                <a:close/>
                <a:moveTo>
                  <a:pt x="2989" y="12827"/>
                </a:moveTo>
                <a:cubicBezTo>
                  <a:pt x="3002" y="12827"/>
                  <a:pt x="3014" y="12831"/>
                  <a:pt x="3025" y="12842"/>
                </a:cubicBezTo>
                <a:cubicBezTo>
                  <a:pt x="3104" y="12891"/>
                  <a:pt x="3189" y="12916"/>
                  <a:pt x="3277" y="12916"/>
                </a:cubicBezTo>
                <a:cubicBezTo>
                  <a:pt x="3329" y="12916"/>
                  <a:pt x="3383" y="12907"/>
                  <a:pt x="3436" y="12889"/>
                </a:cubicBezTo>
                <a:lnTo>
                  <a:pt x="3452" y="12889"/>
                </a:lnTo>
                <a:cubicBezTo>
                  <a:pt x="3271" y="13034"/>
                  <a:pt x="3054" y="13106"/>
                  <a:pt x="2839" y="13106"/>
                </a:cubicBezTo>
                <a:cubicBezTo>
                  <a:pt x="2678" y="13106"/>
                  <a:pt x="2518" y="13065"/>
                  <a:pt x="2375" y="12984"/>
                </a:cubicBezTo>
                <a:lnTo>
                  <a:pt x="2914" y="12842"/>
                </a:lnTo>
                <a:cubicBezTo>
                  <a:pt x="2935" y="12842"/>
                  <a:pt x="2963" y="12827"/>
                  <a:pt x="2989" y="12827"/>
                </a:cubicBezTo>
                <a:close/>
                <a:moveTo>
                  <a:pt x="10181" y="0"/>
                </a:moveTo>
                <a:cubicBezTo>
                  <a:pt x="10071" y="0"/>
                  <a:pt x="9960" y="32"/>
                  <a:pt x="9865" y="64"/>
                </a:cubicBezTo>
                <a:cubicBezTo>
                  <a:pt x="9501" y="175"/>
                  <a:pt x="9152" y="333"/>
                  <a:pt x="8851" y="555"/>
                </a:cubicBezTo>
                <a:cubicBezTo>
                  <a:pt x="8645" y="697"/>
                  <a:pt x="8455" y="792"/>
                  <a:pt x="8250" y="919"/>
                </a:cubicBezTo>
                <a:cubicBezTo>
                  <a:pt x="8186" y="966"/>
                  <a:pt x="8107" y="982"/>
                  <a:pt x="8028" y="982"/>
                </a:cubicBezTo>
                <a:cubicBezTo>
                  <a:pt x="7982" y="978"/>
                  <a:pt x="7937" y="976"/>
                  <a:pt x="7893" y="976"/>
                </a:cubicBezTo>
                <a:cubicBezTo>
                  <a:pt x="7786" y="976"/>
                  <a:pt x="7685" y="987"/>
                  <a:pt x="7585" y="998"/>
                </a:cubicBezTo>
                <a:cubicBezTo>
                  <a:pt x="7569" y="998"/>
                  <a:pt x="7553" y="1014"/>
                  <a:pt x="7537" y="1030"/>
                </a:cubicBezTo>
                <a:cubicBezTo>
                  <a:pt x="7553" y="1077"/>
                  <a:pt x="7569" y="1125"/>
                  <a:pt x="7585" y="1204"/>
                </a:cubicBezTo>
                <a:cubicBezTo>
                  <a:pt x="7205" y="1283"/>
                  <a:pt x="6951" y="1568"/>
                  <a:pt x="6730" y="1901"/>
                </a:cubicBezTo>
                <a:cubicBezTo>
                  <a:pt x="6685" y="1963"/>
                  <a:pt x="6640" y="1980"/>
                  <a:pt x="6595" y="1980"/>
                </a:cubicBezTo>
                <a:cubicBezTo>
                  <a:pt x="6560" y="1980"/>
                  <a:pt x="6526" y="1971"/>
                  <a:pt x="6492" y="1964"/>
                </a:cubicBezTo>
                <a:cubicBezTo>
                  <a:pt x="6460" y="2011"/>
                  <a:pt x="6445" y="2059"/>
                  <a:pt x="6413" y="2091"/>
                </a:cubicBezTo>
                <a:cubicBezTo>
                  <a:pt x="6286" y="2376"/>
                  <a:pt x="6128" y="2629"/>
                  <a:pt x="5938" y="2851"/>
                </a:cubicBezTo>
                <a:cubicBezTo>
                  <a:pt x="5922" y="2882"/>
                  <a:pt x="5890" y="2930"/>
                  <a:pt x="5875" y="2977"/>
                </a:cubicBezTo>
                <a:cubicBezTo>
                  <a:pt x="5748" y="3262"/>
                  <a:pt x="5685" y="3579"/>
                  <a:pt x="5479" y="3832"/>
                </a:cubicBezTo>
                <a:cubicBezTo>
                  <a:pt x="5336" y="4054"/>
                  <a:pt x="5225" y="4276"/>
                  <a:pt x="5146" y="4529"/>
                </a:cubicBezTo>
                <a:cubicBezTo>
                  <a:pt x="5130" y="4545"/>
                  <a:pt x="5115" y="4561"/>
                  <a:pt x="5115" y="4576"/>
                </a:cubicBezTo>
                <a:cubicBezTo>
                  <a:pt x="5162" y="4766"/>
                  <a:pt x="5130" y="4941"/>
                  <a:pt x="5020" y="5083"/>
                </a:cubicBezTo>
                <a:cubicBezTo>
                  <a:pt x="5004" y="5115"/>
                  <a:pt x="5004" y="5146"/>
                  <a:pt x="5004" y="5178"/>
                </a:cubicBezTo>
                <a:lnTo>
                  <a:pt x="4814" y="6128"/>
                </a:lnTo>
                <a:lnTo>
                  <a:pt x="4735" y="6128"/>
                </a:lnTo>
                <a:cubicBezTo>
                  <a:pt x="4735" y="6001"/>
                  <a:pt x="4719" y="5875"/>
                  <a:pt x="4719" y="5732"/>
                </a:cubicBezTo>
                <a:cubicBezTo>
                  <a:pt x="4640" y="5875"/>
                  <a:pt x="4592" y="6017"/>
                  <a:pt x="4576" y="6176"/>
                </a:cubicBezTo>
                <a:cubicBezTo>
                  <a:pt x="4576" y="6223"/>
                  <a:pt x="4592" y="6255"/>
                  <a:pt x="4624" y="6286"/>
                </a:cubicBezTo>
                <a:cubicBezTo>
                  <a:pt x="4719" y="6350"/>
                  <a:pt x="4719" y="6429"/>
                  <a:pt x="4703" y="6524"/>
                </a:cubicBezTo>
                <a:cubicBezTo>
                  <a:pt x="4703" y="6619"/>
                  <a:pt x="4703" y="6698"/>
                  <a:pt x="4703" y="6793"/>
                </a:cubicBezTo>
                <a:cubicBezTo>
                  <a:pt x="4703" y="6841"/>
                  <a:pt x="4703" y="6872"/>
                  <a:pt x="4703" y="6920"/>
                </a:cubicBezTo>
                <a:cubicBezTo>
                  <a:pt x="4703" y="6999"/>
                  <a:pt x="4719" y="7062"/>
                  <a:pt x="4719" y="7141"/>
                </a:cubicBezTo>
                <a:cubicBezTo>
                  <a:pt x="4719" y="7205"/>
                  <a:pt x="4703" y="7268"/>
                  <a:pt x="4687" y="7316"/>
                </a:cubicBezTo>
                <a:cubicBezTo>
                  <a:pt x="4576" y="7331"/>
                  <a:pt x="4640" y="7442"/>
                  <a:pt x="4624" y="7490"/>
                </a:cubicBezTo>
                <a:cubicBezTo>
                  <a:pt x="4545" y="7696"/>
                  <a:pt x="4545" y="7901"/>
                  <a:pt x="4608" y="8107"/>
                </a:cubicBezTo>
                <a:cubicBezTo>
                  <a:pt x="4655" y="7965"/>
                  <a:pt x="4560" y="7791"/>
                  <a:pt x="4703" y="7585"/>
                </a:cubicBezTo>
                <a:cubicBezTo>
                  <a:pt x="4735" y="7854"/>
                  <a:pt x="4735" y="8091"/>
                  <a:pt x="4766" y="8329"/>
                </a:cubicBezTo>
                <a:cubicBezTo>
                  <a:pt x="4608" y="8361"/>
                  <a:pt x="4608" y="8503"/>
                  <a:pt x="4576" y="8630"/>
                </a:cubicBezTo>
                <a:lnTo>
                  <a:pt x="4497" y="8582"/>
                </a:lnTo>
                <a:cubicBezTo>
                  <a:pt x="4497" y="8630"/>
                  <a:pt x="4481" y="8646"/>
                  <a:pt x="4465" y="8709"/>
                </a:cubicBezTo>
                <a:cubicBezTo>
                  <a:pt x="4447" y="8644"/>
                  <a:pt x="4417" y="8622"/>
                  <a:pt x="4389" y="8622"/>
                </a:cubicBezTo>
                <a:cubicBezTo>
                  <a:pt x="4370" y="8622"/>
                  <a:pt x="4352" y="8633"/>
                  <a:pt x="4339" y="8646"/>
                </a:cubicBezTo>
                <a:cubicBezTo>
                  <a:pt x="4244" y="8693"/>
                  <a:pt x="4165" y="8741"/>
                  <a:pt x="4085" y="8804"/>
                </a:cubicBezTo>
                <a:cubicBezTo>
                  <a:pt x="3989" y="8887"/>
                  <a:pt x="3868" y="8934"/>
                  <a:pt x="3744" y="8934"/>
                </a:cubicBezTo>
                <a:cubicBezTo>
                  <a:pt x="3726" y="8934"/>
                  <a:pt x="3708" y="8933"/>
                  <a:pt x="3690" y="8931"/>
                </a:cubicBezTo>
                <a:cubicBezTo>
                  <a:pt x="3452" y="8883"/>
                  <a:pt x="3199" y="8883"/>
                  <a:pt x="2961" y="8836"/>
                </a:cubicBezTo>
                <a:cubicBezTo>
                  <a:pt x="2550" y="8788"/>
                  <a:pt x="2138" y="8661"/>
                  <a:pt x="1774" y="8456"/>
                </a:cubicBezTo>
                <a:cubicBezTo>
                  <a:pt x="1736" y="8435"/>
                  <a:pt x="1702" y="8425"/>
                  <a:pt x="1672" y="8425"/>
                </a:cubicBezTo>
                <a:cubicBezTo>
                  <a:pt x="1588" y="8425"/>
                  <a:pt x="1536" y="8502"/>
                  <a:pt x="1536" y="8630"/>
                </a:cubicBezTo>
                <a:cubicBezTo>
                  <a:pt x="1552" y="8788"/>
                  <a:pt x="1584" y="8931"/>
                  <a:pt x="1600" y="9089"/>
                </a:cubicBezTo>
                <a:cubicBezTo>
                  <a:pt x="1384" y="9074"/>
                  <a:pt x="1229" y="8819"/>
                  <a:pt x="1002" y="8819"/>
                </a:cubicBezTo>
                <a:cubicBezTo>
                  <a:pt x="996" y="8819"/>
                  <a:pt x="989" y="8819"/>
                  <a:pt x="982" y="8820"/>
                </a:cubicBezTo>
                <a:lnTo>
                  <a:pt x="903" y="9247"/>
                </a:lnTo>
                <a:lnTo>
                  <a:pt x="539" y="9121"/>
                </a:lnTo>
                <a:lnTo>
                  <a:pt x="491" y="9216"/>
                </a:lnTo>
                <a:lnTo>
                  <a:pt x="285" y="9010"/>
                </a:lnTo>
                <a:cubicBezTo>
                  <a:pt x="143" y="9200"/>
                  <a:pt x="48" y="9421"/>
                  <a:pt x="0" y="9659"/>
                </a:cubicBezTo>
                <a:cubicBezTo>
                  <a:pt x="32" y="9722"/>
                  <a:pt x="32" y="9786"/>
                  <a:pt x="32" y="9849"/>
                </a:cubicBezTo>
                <a:cubicBezTo>
                  <a:pt x="16" y="9976"/>
                  <a:pt x="64" y="10102"/>
                  <a:pt x="159" y="10197"/>
                </a:cubicBezTo>
                <a:cubicBezTo>
                  <a:pt x="206" y="10276"/>
                  <a:pt x="269" y="10340"/>
                  <a:pt x="333" y="10387"/>
                </a:cubicBezTo>
                <a:cubicBezTo>
                  <a:pt x="428" y="10482"/>
                  <a:pt x="475" y="10609"/>
                  <a:pt x="475" y="10736"/>
                </a:cubicBezTo>
                <a:cubicBezTo>
                  <a:pt x="459" y="10894"/>
                  <a:pt x="507" y="11052"/>
                  <a:pt x="634" y="11163"/>
                </a:cubicBezTo>
                <a:cubicBezTo>
                  <a:pt x="634" y="11179"/>
                  <a:pt x="650" y="11211"/>
                  <a:pt x="650" y="11226"/>
                </a:cubicBezTo>
                <a:lnTo>
                  <a:pt x="523" y="11290"/>
                </a:lnTo>
                <a:cubicBezTo>
                  <a:pt x="555" y="11385"/>
                  <a:pt x="634" y="11480"/>
                  <a:pt x="602" y="11527"/>
                </a:cubicBezTo>
                <a:cubicBezTo>
                  <a:pt x="555" y="11622"/>
                  <a:pt x="618" y="11654"/>
                  <a:pt x="650" y="11701"/>
                </a:cubicBezTo>
                <a:cubicBezTo>
                  <a:pt x="713" y="11796"/>
                  <a:pt x="808" y="11891"/>
                  <a:pt x="855" y="11986"/>
                </a:cubicBezTo>
                <a:cubicBezTo>
                  <a:pt x="919" y="12066"/>
                  <a:pt x="1014" y="12145"/>
                  <a:pt x="1014" y="12240"/>
                </a:cubicBezTo>
                <a:cubicBezTo>
                  <a:pt x="1030" y="12366"/>
                  <a:pt x="1109" y="12477"/>
                  <a:pt x="1220" y="12541"/>
                </a:cubicBezTo>
                <a:cubicBezTo>
                  <a:pt x="1378" y="12683"/>
                  <a:pt x="1536" y="12794"/>
                  <a:pt x="1695" y="12905"/>
                </a:cubicBezTo>
                <a:cubicBezTo>
                  <a:pt x="2026" y="13126"/>
                  <a:pt x="2414" y="13232"/>
                  <a:pt x="2801" y="13232"/>
                </a:cubicBezTo>
                <a:cubicBezTo>
                  <a:pt x="2913" y="13232"/>
                  <a:pt x="3025" y="13223"/>
                  <a:pt x="3135" y="13206"/>
                </a:cubicBezTo>
                <a:cubicBezTo>
                  <a:pt x="3595" y="13142"/>
                  <a:pt x="4054" y="13000"/>
                  <a:pt x="4465" y="12794"/>
                </a:cubicBezTo>
                <a:cubicBezTo>
                  <a:pt x="4534" y="12760"/>
                  <a:pt x="4611" y="12734"/>
                  <a:pt x="4690" y="12734"/>
                </a:cubicBezTo>
                <a:cubicBezTo>
                  <a:pt x="4720" y="12734"/>
                  <a:pt x="4751" y="12738"/>
                  <a:pt x="4782" y="12747"/>
                </a:cubicBezTo>
                <a:cubicBezTo>
                  <a:pt x="4839" y="12755"/>
                  <a:pt x="4898" y="12759"/>
                  <a:pt x="4956" y="12759"/>
                </a:cubicBezTo>
                <a:cubicBezTo>
                  <a:pt x="5124" y="12759"/>
                  <a:pt x="5294" y="12726"/>
                  <a:pt x="5447" y="12667"/>
                </a:cubicBezTo>
                <a:cubicBezTo>
                  <a:pt x="5495" y="12652"/>
                  <a:pt x="5526" y="12652"/>
                  <a:pt x="5574" y="12652"/>
                </a:cubicBezTo>
                <a:cubicBezTo>
                  <a:pt x="5609" y="12655"/>
                  <a:pt x="5646" y="12657"/>
                  <a:pt x="5682" y="12657"/>
                </a:cubicBezTo>
                <a:cubicBezTo>
                  <a:pt x="5809" y="12657"/>
                  <a:pt x="5938" y="12634"/>
                  <a:pt x="6049" y="12572"/>
                </a:cubicBezTo>
                <a:cubicBezTo>
                  <a:pt x="6076" y="12559"/>
                  <a:pt x="6100" y="12553"/>
                  <a:pt x="6122" y="12553"/>
                </a:cubicBezTo>
                <a:cubicBezTo>
                  <a:pt x="6178" y="12553"/>
                  <a:pt x="6221" y="12590"/>
                  <a:pt x="6255" y="12636"/>
                </a:cubicBezTo>
                <a:cubicBezTo>
                  <a:pt x="6334" y="12747"/>
                  <a:pt x="6413" y="12857"/>
                  <a:pt x="6508" y="12952"/>
                </a:cubicBezTo>
                <a:cubicBezTo>
                  <a:pt x="6536" y="13021"/>
                  <a:pt x="6599" y="13066"/>
                  <a:pt x="6678" y="13066"/>
                </a:cubicBezTo>
                <a:cubicBezTo>
                  <a:pt x="6690" y="13066"/>
                  <a:pt x="6702" y="13065"/>
                  <a:pt x="6714" y="13063"/>
                </a:cubicBezTo>
                <a:lnTo>
                  <a:pt x="6508" y="12842"/>
                </a:lnTo>
                <a:lnTo>
                  <a:pt x="6603" y="12747"/>
                </a:lnTo>
                <a:lnTo>
                  <a:pt x="6492" y="12557"/>
                </a:lnTo>
                <a:lnTo>
                  <a:pt x="6619" y="12509"/>
                </a:lnTo>
                <a:lnTo>
                  <a:pt x="6540" y="12366"/>
                </a:lnTo>
                <a:cubicBezTo>
                  <a:pt x="6620" y="12286"/>
                  <a:pt x="6701" y="12197"/>
                  <a:pt x="6800" y="12197"/>
                </a:cubicBezTo>
                <a:cubicBezTo>
                  <a:pt x="6837" y="12197"/>
                  <a:pt x="6876" y="12210"/>
                  <a:pt x="6920" y="12240"/>
                </a:cubicBezTo>
                <a:cubicBezTo>
                  <a:pt x="6925" y="12245"/>
                  <a:pt x="6934" y="12247"/>
                  <a:pt x="6944" y="12247"/>
                </a:cubicBezTo>
                <a:cubicBezTo>
                  <a:pt x="6965" y="12247"/>
                  <a:pt x="6994" y="12240"/>
                  <a:pt x="7015" y="12240"/>
                </a:cubicBezTo>
                <a:cubicBezTo>
                  <a:pt x="7045" y="12231"/>
                  <a:pt x="7072" y="12226"/>
                  <a:pt x="7096" y="12226"/>
                </a:cubicBezTo>
                <a:cubicBezTo>
                  <a:pt x="7201" y="12226"/>
                  <a:pt x="7255" y="12308"/>
                  <a:pt x="7268" y="12461"/>
                </a:cubicBezTo>
                <a:cubicBezTo>
                  <a:pt x="7284" y="12493"/>
                  <a:pt x="7300" y="12541"/>
                  <a:pt x="7331" y="12572"/>
                </a:cubicBezTo>
                <a:cubicBezTo>
                  <a:pt x="7371" y="12523"/>
                  <a:pt x="7423" y="12498"/>
                  <a:pt x="7479" y="12498"/>
                </a:cubicBezTo>
                <a:cubicBezTo>
                  <a:pt x="7513" y="12498"/>
                  <a:pt x="7549" y="12507"/>
                  <a:pt x="7585" y="12525"/>
                </a:cubicBezTo>
                <a:cubicBezTo>
                  <a:pt x="7806" y="12604"/>
                  <a:pt x="8044" y="12667"/>
                  <a:pt x="8297" y="12715"/>
                </a:cubicBezTo>
                <a:cubicBezTo>
                  <a:pt x="8392" y="12731"/>
                  <a:pt x="8487" y="12715"/>
                  <a:pt x="8550" y="12810"/>
                </a:cubicBezTo>
                <a:cubicBezTo>
                  <a:pt x="8506" y="12837"/>
                  <a:pt x="8461" y="12846"/>
                  <a:pt x="8416" y="12846"/>
                </a:cubicBezTo>
                <a:cubicBezTo>
                  <a:pt x="8321" y="12846"/>
                  <a:pt x="8226" y="12805"/>
                  <a:pt x="8131" y="12805"/>
                </a:cubicBezTo>
                <a:cubicBezTo>
                  <a:pt x="8112" y="12805"/>
                  <a:pt x="8094" y="12806"/>
                  <a:pt x="8075" y="12810"/>
                </a:cubicBezTo>
                <a:cubicBezTo>
                  <a:pt x="8053" y="12816"/>
                  <a:pt x="8031" y="12819"/>
                  <a:pt x="8011" y="12819"/>
                </a:cubicBezTo>
                <a:cubicBezTo>
                  <a:pt x="7872" y="12819"/>
                  <a:pt x="7770" y="12697"/>
                  <a:pt x="7632" y="12683"/>
                </a:cubicBezTo>
                <a:lnTo>
                  <a:pt x="7632" y="12683"/>
                </a:lnTo>
                <a:cubicBezTo>
                  <a:pt x="7822" y="12937"/>
                  <a:pt x="8123" y="12873"/>
                  <a:pt x="8408" y="12968"/>
                </a:cubicBezTo>
                <a:lnTo>
                  <a:pt x="8170" y="13047"/>
                </a:lnTo>
                <a:cubicBezTo>
                  <a:pt x="8235" y="13054"/>
                  <a:pt x="8296" y="13063"/>
                  <a:pt x="8353" y="13063"/>
                </a:cubicBezTo>
                <a:cubicBezTo>
                  <a:pt x="8437" y="13063"/>
                  <a:pt x="8510" y="13043"/>
                  <a:pt x="8566" y="12968"/>
                </a:cubicBezTo>
                <a:cubicBezTo>
                  <a:pt x="8614" y="12897"/>
                  <a:pt x="8688" y="12861"/>
                  <a:pt x="8769" y="12861"/>
                </a:cubicBezTo>
                <a:cubicBezTo>
                  <a:pt x="8796" y="12861"/>
                  <a:pt x="8824" y="12865"/>
                  <a:pt x="8851" y="12873"/>
                </a:cubicBezTo>
                <a:cubicBezTo>
                  <a:pt x="8876" y="12877"/>
                  <a:pt x="8902" y="12879"/>
                  <a:pt x="8928" y="12879"/>
                </a:cubicBezTo>
                <a:cubicBezTo>
                  <a:pt x="9018" y="12879"/>
                  <a:pt x="9110" y="12855"/>
                  <a:pt x="9184" y="12794"/>
                </a:cubicBezTo>
                <a:cubicBezTo>
                  <a:pt x="9295" y="12715"/>
                  <a:pt x="9421" y="12667"/>
                  <a:pt x="9548" y="12604"/>
                </a:cubicBezTo>
                <a:lnTo>
                  <a:pt x="9564" y="12652"/>
                </a:lnTo>
                <a:lnTo>
                  <a:pt x="8867" y="13095"/>
                </a:lnTo>
                <a:cubicBezTo>
                  <a:pt x="9026" y="13047"/>
                  <a:pt x="9200" y="12984"/>
                  <a:pt x="9342" y="12921"/>
                </a:cubicBezTo>
                <a:cubicBezTo>
                  <a:pt x="9397" y="12893"/>
                  <a:pt x="9452" y="12854"/>
                  <a:pt x="9486" y="12854"/>
                </a:cubicBezTo>
                <a:cubicBezTo>
                  <a:pt x="9491" y="12854"/>
                  <a:pt x="9496" y="12855"/>
                  <a:pt x="9501" y="12857"/>
                </a:cubicBezTo>
                <a:cubicBezTo>
                  <a:pt x="9596" y="12897"/>
                  <a:pt x="9694" y="12917"/>
                  <a:pt x="9791" y="12917"/>
                </a:cubicBezTo>
                <a:cubicBezTo>
                  <a:pt x="9888" y="12917"/>
                  <a:pt x="9983" y="12897"/>
                  <a:pt x="10071" y="12857"/>
                </a:cubicBezTo>
                <a:cubicBezTo>
                  <a:pt x="10118" y="12905"/>
                  <a:pt x="10134" y="12952"/>
                  <a:pt x="10181" y="12952"/>
                </a:cubicBezTo>
                <a:cubicBezTo>
                  <a:pt x="10308" y="12984"/>
                  <a:pt x="10435" y="13000"/>
                  <a:pt x="10577" y="13016"/>
                </a:cubicBezTo>
                <a:cubicBezTo>
                  <a:pt x="10589" y="13018"/>
                  <a:pt x="10601" y="13019"/>
                  <a:pt x="10613" y="13019"/>
                </a:cubicBezTo>
                <a:cubicBezTo>
                  <a:pt x="10696" y="13019"/>
                  <a:pt x="10773" y="12972"/>
                  <a:pt x="10815" y="12889"/>
                </a:cubicBezTo>
                <a:cubicBezTo>
                  <a:pt x="10831" y="12857"/>
                  <a:pt x="10894" y="12842"/>
                  <a:pt x="10941" y="12826"/>
                </a:cubicBezTo>
                <a:cubicBezTo>
                  <a:pt x="11084" y="12778"/>
                  <a:pt x="11258" y="12715"/>
                  <a:pt x="11401" y="12652"/>
                </a:cubicBezTo>
                <a:cubicBezTo>
                  <a:pt x="11733" y="12541"/>
                  <a:pt x="12034" y="12366"/>
                  <a:pt x="12319" y="12176"/>
                </a:cubicBezTo>
                <a:cubicBezTo>
                  <a:pt x="12414" y="12113"/>
                  <a:pt x="12493" y="12066"/>
                  <a:pt x="12588" y="12002"/>
                </a:cubicBezTo>
                <a:lnTo>
                  <a:pt x="12841" y="12224"/>
                </a:lnTo>
                <a:lnTo>
                  <a:pt x="12715" y="12240"/>
                </a:lnTo>
                <a:cubicBezTo>
                  <a:pt x="12826" y="12398"/>
                  <a:pt x="12984" y="12509"/>
                  <a:pt x="13174" y="12541"/>
                </a:cubicBezTo>
                <a:cubicBezTo>
                  <a:pt x="13403" y="12575"/>
                  <a:pt x="13637" y="12590"/>
                  <a:pt x="13870" y="12590"/>
                </a:cubicBezTo>
                <a:cubicBezTo>
                  <a:pt x="14072" y="12590"/>
                  <a:pt x="14274" y="12579"/>
                  <a:pt x="14472" y="12557"/>
                </a:cubicBezTo>
                <a:cubicBezTo>
                  <a:pt x="14488" y="12557"/>
                  <a:pt x="14504" y="12572"/>
                  <a:pt x="14520" y="12588"/>
                </a:cubicBezTo>
                <a:lnTo>
                  <a:pt x="14409" y="12715"/>
                </a:lnTo>
                <a:cubicBezTo>
                  <a:pt x="14433" y="12725"/>
                  <a:pt x="14453" y="12729"/>
                  <a:pt x="14472" y="12729"/>
                </a:cubicBezTo>
                <a:cubicBezTo>
                  <a:pt x="14539" y="12729"/>
                  <a:pt x="14574" y="12670"/>
                  <a:pt x="14599" y="12620"/>
                </a:cubicBezTo>
                <a:cubicBezTo>
                  <a:pt x="14638" y="12528"/>
                  <a:pt x="14731" y="12469"/>
                  <a:pt x="14834" y="12469"/>
                </a:cubicBezTo>
                <a:cubicBezTo>
                  <a:pt x="14856" y="12469"/>
                  <a:pt x="14878" y="12472"/>
                  <a:pt x="14900" y="12477"/>
                </a:cubicBezTo>
                <a:cubicBezTo>
                  <a:pt x="14919" y="12484"/>
                  <a:pt x="14942" y="12488"/>
                  <a:pt x="14965" y="12488"/>
                </a:cubicBezTo>
                <a:cubicBezTo>
                  <a:pt x="14997" y="12488"/>
                  <a:pt x="15030" y="12480"/>
                  <a:pt x="15058" y="12461"/>
                </a:cubicBezTo>
                <a:cubicBezTo>
                  <a:pt x="15201" y="12382"/>
                  <a:pt x="15343" y="12303"/>
                  <a:pt x="15470" y="12208"/>
                </a:cubicBezTo>
                <a:cubicBezTo>
                  <a:pt x="15531" y="12177"/>
                  <a:pt x="15599" y="12160"/>
                  <a:pt x="15669" y="12160"/>
                </a:cubicBezTo>
                <a:cubicBezTo>
                  <a:pt x="15708" y="12160"/>
                  <a:pt x="15747" y="12165"/>
                  <a:pt x="15786" y="12176"/>
                </a:cubicBezTo>
                <a:cubicBezTo>
                  <a:pt x="15963" y="12235"/>
                  <a:pt x="16147" y="12268"/>
                  <a:pt x="16335" y="12268"/>
                </a:cubicBezTo>
                <a:cubicBezTo>
                  <a:pt x="16400" y="12268"/>
                  <a:pt x="16465" y="12264"/>
                  <a:pt x="16531" y="12256"/>
                </a:cubicBezTo>
                <a:lnTo>
                  <a:pt x="16610" y="12256"/>
                </a:lnTo>
                <a:cubicBezTo>
                  <a:pt x="16649" y="12260"/>
                  <a:pt x="16690" y="12264"/>
                  <a:pt x="16730" y="12264"/>
                </a:cubicBezTo>
                <a:cubicBezTo>
                  <a:pt x="16834" y="12264"/>
                  <a:pt x="16933" y="12235"/>
                  <a:pt x="16990" y="12097"/>
                </a:cubicBezTo>
                <a:cubicBezTo>
                  <a:pt x="16990" y="12081"/>
                  <a:pt x="17022" y="12066"/>
                  <a:pt x="17037" y="12066"/>
                </a:cubicBezTo>
                <a:lnTo>
                  <a:pt x="17877" y="11575"/>
                </a:lnTo>
                <a:lnTo>
                  <a:pt x="17892" y="11575"/>
                </a:lnTo>
                <a:cubicBezTo>
                  <a:pt x="18019" y="11464"/>
                  <a:pt x="18130" y="11353"/>
                  <a:pt x="18272" y="11242"/>
                </a:cubicBezTo>
                <a:cubicBezTo>
                  <a:pt x="18415" y="11131"/>
                  <a:pt x="18573" y="11036"/>
                  <a:pt x="18716" y="10926"/>
                </a:cubicBezTo>
                <a:cubicBezTo>
                  <a:pt x="18779" y="10862"/>
                  <a:pt x="18874" y="10831"/>
                  <a:pt x="18969" y="10831"/>
                </a:cubicBezTo>
                <a:cubicBezTo>
                  <a:pt x="19064" y="10846"/>
                  <a:pt x="19159" y="10862"/>
                  <a:pt x="19191" y="10941"/>
                </a:cubicBezTo>
                <a:cubicBezTo>
                  <a:pt x="19254" y="10910"/>
                  <a:pt x="19286" y="10862"/>
                  <a:pt x="19317" y="10862"/>
                </a:cubicBezTo>
                <a:cubicBezTo>
                  <a:pt x="19444" y="10846"/>
                  <a:pt x="19571" y="10846"/>
                  <a:pt x="19697" y="10846"/>
                </a:cubicBezTo>
                <a:cubicBezTo>
                  <a:pt x="19998" y="11274"/>
                  <a:pt x="20394" y="11638"/>
                  <a:pt x="20853" y="11891"/>
                </a:cubicBezTo>
                <a:lnTo>
                  <a:pt x="20774" y="11939"/>
                </a:lnTo>
                <a:cubicBezTo>
                  <a:pt x="20956" y="12237"/>
                  <a:pt x="21286" y="12408"/>
                  <a:pt x="21634" y="12408"/>
                </a:cubicBezTo>
                <a:cubicBezTo>
                  <a:pt x="21711" y="12408"/>
                  <a:pt x="21789" y="12400"/>
                  <a:pt x="21867" y="12382"/>
                </a:cubicBezTo>
                <a:cubicBezTo>
                  <a:pt x="21787" y="12303"/>
                  <a:pt x="21692" y="12256"/>
                  <a:pt x="21582" y="12256"/>
                </a:cubicBezTo>
                <a:cubicBezTo>
                  <a:pt x="21502" y="12256"/>
                  <a:pt x="21439" y="12240"/>
                  <a:pt x="21360" y="12224"/>
                </a:cubicBezTo>
                <a:cubicBezTo>
                  <a:pt x="21328" y="12208"/>
                  <a:pt x="21312" y="12161"/>
                  <a:pt x="21265" y="12113"/>
                </a:cubicBezTo>
                <a:cubicBezTo>
                  <a:pt x="21312" y="12097"/>
                  <a:pt x="21328" y="12097"/>
                  <a:pt x="21344" y="12097"/>
                </a:cubicBezTo>
                <a:cubicBezTo>
                  <a:pt x="21415" y="12121"/>
                  <a:pt x="21487" y="12133"/>
                  <a:pt x="21556" y="12133"/>
                </a:cubicBezTo>
                <a:cubicBezTo>
                  <a:pt x="21625" y="12133"/>
                  <a:pt x="21692" y="12121"/>
                  <a:pt x="21756" y="12097"/>
                </a:cubicBezTo>
                <a:cubicBezTo>
                  <a:pt x="21809" y="12071"/>
                  <a:pt x="21867" y="12058"/>
                  <a:pt x="21925" y="12058"/>
                </a:cubicBezTo>
                <a:cubicBezTo>
                  <a:pt x="22006" y="12058"/>
                  <a:pt x="22087" y="12083"/>
                  <a:pt x="22152" y="12129"/>
                </a:cubicBezTo>
                <a:cubicBezTo>
                  <a:pt x="22183" y="12145"/>
                  <a:pt x="22215" y="12161"/>
                  <a:pt x="22247" y="12161"/>
                </a:cubicBezTo>
                <a:cubicBezTo>
                  <a:pt x="22389" y="12145"/>
                  <a:pt x="22547" y="12145"/>
                  <a:pt x="22690" y="12129"/>
                </a:cubicBezTo>
                <a:cubicBezTo>
                  <a:pt x="22769" y="12113"/>
                  <a:pt x="22832" y="12097"/>
                  <a:pt x="22896" y="12066"/>
                </a:cubicBezTo>
                <a:cubicBezTo>
                  <a:pt x="22959" y="12018"/>
                  <a:pt x="23022" y="11971"/>
                  <a:pt x="23086" y="11923"/>
                </a:cubicBezTo>
                <a:cubicBezTo>
                  <a:pt x="23102" y="11923"/>
                  <a:pt x="23102" y="11907"/>
                  <a:pt x="23117" y="11891"/>
                </a:cubicBezTo>
                <a:lnTo>
                  <a:pt x="22991" y="11876"/>
                </a:lnTo>
                <a:cubicBezTo>
                  <a:pt x="23149" y="11796"/>
                  <a:pt x="23292" y="11654"/>
                  <a:pt x="23482" y="11654"/>
                </a:cubicBezTo>
                <a:cubicBezTo>
                  <a:pt x="23529" y="11654"/>
                  <a:pt x="23561" y="11606"/>
                  <a:pt x="23608" y="11591"/>
                </a:cubicBezTo>
                <a:cubicBezTo>
                  <a:pt x="23782" y="11511"/>
                  <a:pt x="23972" y="11416"/>
                  <a:pt x="24147" y="11337"/>
                </a:cubicBezTo>
                <a:cubicBezTo>
                  <a:pt x="24891" y="11068"/>
                  <a:pt x="25619" y="10783"/>
                  <a:pt x="26348" y="10498"/>
                </a:cubicBezTo>
                <a:cubicBezTo>
                  <a:pt x="26395" y="10498"/>
                  <a:pt x="26427" y="10482"/>
                  <a:pt x="26506" y="10466"/>
                </a:cubicBezTo>
                <a:lnTo>
                  <a:pt x="26506" y="10466"/>
                </a:lnTo>
                <a:cubicBezTo>
                  <a:pt x="26379" y="10593"/>
                  <a:pt x="26221" y="10688"/>
                  <a:pt x="26047" y="10736"/>
                </a:cubicBezTo>
                <a:lnTo>
                  <a:pt x="24796" y="11258"/>
                </a:lnTo>
                <a:cubicBezTo>
                  <a:pt x="24732" y="11290"/>
                  <a:pt x="24669" y="11321"/>
                  <a:pt x="24622" y="11353"/>
                </a:cubicBezTo>
                <a:cubicBezTo>
                  <a:pt x="24653" y="11385"/>
                  <a:pt x="24669" y="11385"/>
                  <a:pt x="24685" y="11385"/>
                </a:cubicBezTo>
                <a:cubicBezTo>
                  <a:pt x="25223" y="11179"/>
                  <a:pt x="25746" y="10973"/>
                  <a:pt x="26268" y="10767"/>
                </a:cubicBezTo>
                <a:cubicBezTo>
                  <a:pt x="26421" y="10706"/>
                  <a:pt x="26530" y="10600"/>
                  <a:pt x="26594" y="10450"/>
                </a:cubicBezTo>
                <a:lnTo>
                  <a:pt x="26594" y="10450"/>
                </a:lnTo>
                <a:cubicBezTo>
                  <a:pt x="26695" y="10444"/>
                  <a:pt x="26681" y="10337"/>
                  <a:pt x="26728" y="10261"/>
                </a:cubicBezTo>
                <a:lnTo>
                  <a:pt x="27028" y="10482"/>
                </a:lnTo>
                <a:cubicBezTo>
                  <a:pt x="26949" y="10704"/>
                  <a:pt x="26759" y="10767"/>
                  <a:pt x="26601" y="10878"/>
                </a:cubicBezTo>
                <a:cubicBezTo>
                  <a:pt x="26590" y="10878"/>
                  <a:pt x="26573" y="10885"/>
                  <a:pt x="26557" y="10885"/>
                </a:cubicBezTo>
                <a:cubicBezTo>
                  <a:pt x="26550" y="10885"/>
                  <a:pt x="26543" y="10883"/>
                  <a:pt x="26538" y="10878"/>
                </a:cubicBezTo>
                <a:cubicBezTo>
                  <a:pt x="26508" y="10854"/>
                  <a:pt x="26480" y="10846"/>
                  <a:pt x="26454" y="10846"/>
                </a:cubicBezTo>
                <a:cubicBezTo>
                  <a:pt x="26411" y="10846"/>
                  <a:pt x="26371" y="10868"/>
                  <a:pt x="26332" y="10878"/>
                </a:cubicBezTo>
                <a:lnTo>
                  <a:pt x="25730" y="11131"/>
                </a:lnTo>
                <a:cubicBezTo>
                  <a:pt x="25667" y="11147"/>
                  <a:pt x="25588" y="11179"/>
                  <a:pt x="25524" y="11226"/>
                </a:cubicBezTo>
                <a:cubicBezTo>
                  <a:pt x="25493" y="11242"/>
                  <a:pt x="25461" y="11274"/>
                  <a:pt x="25508" y="11321"/>
                </a:cubicBezTo>
                <a:lnTo>
                  <a:pt x="25746" y="11211"/>
                </a:lnTo>
                <a:lnTo>
                  <a:pt x="25746" y="11211"/>
                </a:lnTo>
                <a:cubicBezTo>
                  <a:pt x="25641" y="11304"/>
                  <a:pt x="25613" y="11329"/>
                  <a:pt x="25568" y="11329"/>
                </a:cubicBezTo>
                <a:cubicBezTo>
                  <a:pt x="25551" y="11329"/>
                  <a:pt x="25533" y="11326"/>
                  <a:pt x="25508" y="11321"/>
                </a:cubicBezTo>
                <a:cubicBezTo>
                  <a:pt x="25493" y="11337"/>
                  <a:pt x="25477" y="11353"/>
                  <a:pt x="25461" y="11353"/>
                </a:cubicBezTo>
                <a:cubicBezTo>
                  <a:pt x="25287" y="11385"/>
                  <a:pt x="25113" y="11480"/>
                  <a:pt x="24986" y="11606"/>
                </a:cubicBezTo>
                <a:cubicBezTo>
                  <a:pt x="24907" y="11654"/>
                  <a:pt x="24812" y="11701"/>
                  <a:pt x="24717" y="11733"/>
                </a:cubicBezTo>
                <a:cubicBezTo>
                  <a:pt x="24637" y="11765"/>
                  <a:pt x="24542" y="11812"/>
                  <a:pt x="24463" y="11844"/>
                </a:cubicBezTo>
                <a:lnTo>
                  <a:pt x="24463" y="11891"/>
                </a:lnTo>
                <a:cubicBezTo>
                  <a:pt x="24542" y="11876"/>
                  <a:pt x="24606" y="11860"/>
                  <a:pt x="24685" y="11844"/>
                </a:cubicBezTo>
                <a:cubicBezTo>
                  <a:pt x="25223" y="11701"/>
                  <a:pt x="25762" y="11511"/>
                  <a:pt x="26268" y="11290"/>
                </a:cubicBezTo>
                <a:cubicBezTo>
                  <a:pt x="26807" y="11036"/>
                  <a:pt x="27345" y="10799"/>
                  <a:pt x="27883" y="10561"/>
                </a:cubicBezTo>
                <a:cubicBezTo>
                  <a:pt x="28058" y="10498"/>
                  <a:pt x="28216" y="10371"/>
                  <a:pt x="28311" y="10197"/>
                </a:cubicBezTo>
                <a:cubicBezTo>
                  <a:pt x="28263" y="10055"/>
                  <a:pt x="28216" y="9912"/>
                  <a:pt x="28153" y="9754"/>
                </a:cubicBezTo>
                <a:cubicBezTo>
                  <a:pt x="28232" y="9706"/>
                  <a:pt x="28327" y="9659"/>
                  <a:pt x="28343" y="9596"/>
                </a:cubicBezTo>
                <a:cubicBezTo>
                  <a:pt x="28374" y="9453"/>
                  <a:pt x="28485" y="9437"/>
                  <a:pt x="28580" y="9406"/>
                </a:cubicBezTo>
                <a:cubicBezTo>
                  <a:pt x="28628" y="9390"/>
                  <a:pt x="28691" y="9374"/>
                  <a:pt x="28754" y="9358"/>
                </a:cubicBezTo>
                <a:cubicBezTo>
                  <a:pt x="28691" y="9184"/>
                  <a:pt x="28707" y="8978"/>
                  <a:pt x="28770" y="8804"/>
                </a:cubicBezTo>
                <a:lnTo>
                  <a:pt x="28928" y="8756"/>
                </a:lnTo>
                <a:cubicBezTo>
                  <a:pt x="28976" y="8661"/>
                  <a:pt x="29008" y="8582"/>
                  <a:pt x="29039" y="8519"/>
                </a:cubicBezTo>
                <a:lnTo>
                  <a:pt x="28865" y="8487"/>
                </a:lnTo>
                <a:lnTo>
                  <a:pt x="28865" y="8376"/>
                </a:lnTo>
                <a:cubicBezTo>
                  <a:pt x="28859" y="8377"/>
                  <a:pt x="28853" y="8377"/>
                  <a:pt x="28847" y="8377"/>
                </a:cubicBezTo>
                <a:cubicBezTo>
                  <a:pt x="28653" y="8377"/>
                  <a:pt x="28558" y="8138"/>
                  <a:pt x="28358" y="8123"/>
                </a:cubicBezTo>
                <a:cubicBezTo>
                  <a:pt x="28343" y="8123"/>
                  <a:pt x="28327" y="8076"/>
                  <a:pt x="28311" y="8060"/>
                </a:cubicBezTo>
                <a:cubicBezTo>
                  <a:pt x="28343" y="7981"/>
                  <a:pt x="28406" y="7917"/>
                  <a:pt x="28438" y="7854"/>
                </a:cubicBezTo>
                <a:cubicBezTo>
                  <a:pt x="28517" y="7696"/>
                  <a:pt x="28517" y="7664"/>
                  <a:pt x="28406" y="7537"/>
                </a:cubicBezTo>
                <a:cubicBezTo>
                  <a:pt x="28311" y="7458"/>
                  <a:pt x="28216" y="7395"/>
                  <a:pt x="28137" y="7300"/>
                </a:cubicBezTo>
                <a:cubicBezTo>
                  <a:pt x="28105" y="7236"/>
                  <a:pt x="28042" y="7205"/>
                  <a:pt x="27963" y="7205"/>
                </a:cubicBezTo>
                <a:cubicBezTo>
                  <a:pt x="27948" y="7207"/>
                  <a:pt x="27935" y="7208"/>
                  <a:pt x="27923" y="7208"/>
                </a:cubicBezTo>
                <a:cubicBezTo>
                  <a:pt x="27829" y="7208"/>
                  <a:pt x="27804" y="7149"/>
                  <a:pt x="27804" y="6967"/>
                </a:cubicBezTo>
                <a:cubicBezTo>
                  <a:pt x="27852" y="6951"/>
                  <a:pt x="27899" y="6951"/>
                  <a:pt x="27931" y="6951"/>
                </a:cubicBezTo>
                <a:cubicBezTo>
                  <a:pt x="27978" y="6951"/>
                  <a:pt x="28010" y="6999"/>
                  <a:pt x="28042" y="7031"/>
                </a:cubicBezTo>
                <a:cubicBezTo>
                  <a:pt x="28089" y="6714"/>
                  <a:pt x="28058" y="6666"/>
                  <a:pt x="27836" y="6587"/>
                </a:cubicBezTo>
                <a:cubicBezTo>
                  <a:pt x="27694" y="6545"/>
                  <a:pt x="27547" y="6526"/>
                  <a:pt x="27401" y="6526"/>
                </a:cubicBezTo>
                <a:cubicBezTo>
                  <a:pt x="27270" y="6526"/>
                  <a:pt x="27140" y="6542"/>
                  <a:pt x="27013" y="6571"/>
                </a:cubicBezTo>
                <a:cubicBezTo>
                  <a:pt x="26569" y="6682"/>
                  <a:pt x="26126" y="6841"/>
                  <a:pt x="25714" y="7046"/>
                </a:cubicBezTo>
                <a:cubicBezTo>
                  <a:pt x="25461" y="7173"/>
                  <a:pt x="25192" y="7284"/>
                  <a:pt x="24907" y="7363"/>
                </a:cubicBezTo>
                <a:cubicBezTo>
                  <a:pt x="24732" y="7395"/>
                  <a:pt x="24558" y="7458"/>
                  <a:pt x="24400" y="7521"/>
                </a:cubicBezTo>
                <a:cubicBezTo>
                  <a:pt x="24194" y="7625"/>
                  <a:pt x="23967" y="7674"/>
                  <a:pt x="23738" y="7674"/>
                </a:cubicBezTo>
                <a:cubicBezTo>
                  <a:pt x="23615" y="7674"/>
                  <a:pt x="23492" y="7660"/>
                  <a:pt x="23371" y="7632"/>
                </a:cubicBezTo>
                <a:cubicBezTo>
                  <a:pt x="22975" y="7585"/>
                  <a:pt x="22658" y="7284"/>
                  <a:pt x="22547" y="6904"/>
                </a:cubicBezTo>
                <a:cubicBezTo>
                  <a:pt x="22500" y="6746"/>
                  <a:pt x="22437" y="6571"/>
                  <a:pt x="22373" y="6413"/>
                </a:cubicBezTo>
                <a:cubicBezTo>
                  <a:pt x="22342" y="6334"/>
                  <a:pt x="22342" y="6255"/>
                  <a:pt x="22389" y="6191"/>
                </a:cubicBezTo>
                <a:cubicBezTo>
                  <a:pt x="22452" y="6112"/>
                  <a:pt x="22500" y="6017"/>
                  <a:pt x="22563" y="5922"/>
                </a:cubicBezTo>
                <a:cubicBezTo>
                  <a:pt x="22627" y="5859"/>
                  <a:pt x="22674" y="5780"/>
                  <a:pt x="22722" y="5716"/>
                </a:cubicBezTo>
                <a:cubicBezTo>
                  <a:pt x="22737" y="5621"/>
                  <a:pt x="22753" y="5542"/>
                  <a:pt x="22753" y="5447"/>
                </a:cubicBezTo>
                <a:cubicBezTo>
                  <a:pt x="22785" y="5352"/>
                  <a:pt x="22817" y="5273"/>
                  <a:pt x="22848" y="5178"/>
                </a:cubicBezTo>
                <a:cubicBezTo>
                  <a:pt x="22896" y="5036"/>
                  <a:pt x="22959" y="4893"/>
                  <a:pt x="23022" y="4751"/>
                </a:cubicBezTo>
                <a:cubicBezTo>
                  <a:pt x="23165" y="4434"/>
                  <a:pt x="23276" y="4117"/>
                  <a:pt x="23323" y="3785"/>
                </a:cubicBezTo>
                <a:cubicBezTo>
                  <a:pt x="23339" y="3706"/>
                  <a:pt x="23339" y="3642"/>
                  <a:pt x="23323" y="3579"/>
                </a:cubicBezTo>
                <a:cubicBezTo>
                  <a:pt x="23292" y="3452"/>
                  <a:pt x="23228" y="3326"/>
                  <a:pt x="23292" y="3183"/>
                </a:cubicBezTo>
                <a:cubicBezTo>
                  <a:pt x="23307" y="3167"/>
                  <a:pt x="23276" y="3136"/>
                  <a:pt x="23276" y="3104"/>
                </a:cubicBezTo>
                <a:cubicBezTo>
                  <a:pt x="23228" y="2866"/>
                  <a:pt x="23070" y="2661"/>
                  <a:pt x="22864" y="2534"/>
                </a:cubicBezTo>
                <a:cubicBezTo>
                  <a:pt x="22785" y="2471"/>
                  <a:pt x="22706" y="2391"/>
                  <a:pt x="22627" y="2328"/>
                </a:cubicBezTo>
                <a:lnTo>
                  <a:pt x="22785" y="1980"/>
                </a:lnTo>
                <a:cubicBezTo>
                  <a:pt x="22753" y="1916"/>
                  <a:pt x="22722" y="1869"/>
                  <a:pt x="22690" y="1821"/>
                </a:cubicBezTo>
                <a:cubicBezTo>
                  <a:pt x="22658" y="1695"/>
                  <a:pt x="22595" y="1568"/>
                  <a:pt x="22516" y="1473"/>
                </a:cubicBezTo>
                <a:cubicBezTo>
                  <a:pt x="22452" y="1378"/>
                  <a:pt x="22405" y="1283"/>
                  <a:pt x="22373" y="1188"/>
                </a:cubicBezTo>
                <a:cubicBezTo>
                  <a:pt x="22452" y="982"/>
                  <a:pt x="22310" y="919"/>
                  <a:pt x="22199" y="855"/>
                </a:cubicBezTo>
                <a:cubicBezTo>
                  <a:pt x="22070" y="772"/>
                  <a:pt x="21924" y="732"/>
                  <a:pt x="21775" y="732"/>
                </a:cubicBezTo>
                <a:cubicBezTo>
                  <a:pt x="21669" y="732"/>
                  <a:pt x="21560" y="753"/>
                  <a:pt x="21455" y="792"/>
                </a:cubicBezTo>
                <a:cubicBezTo>
                  <a:pt x="21265" y="871"/>
                  <a:pt x="21043" y="871"/>
                  <a:pt x="20885" y="1061"/>
                </a:cubicBezTo>
                <a:cubicBezTo>
                  <a:pt x="20869" y="1093"/>
                  <a:pt x="20837" y="1109"/>
                  <a:pt x="20806" y="1109"/>
                </a:cubicBezTo>
                <a:lnTo>
                  <a:pt x="20457" y="1109"/>
                </a:lnTo>
                <a:cubicBezTo>
                  <a:pt x="20568" y="966"/>
                  <a:pt x="20695" y="840"/>
                  <a:pt x="20853" y="745"/>
                </a:cubicBezTo>
                <a:cubicBezTo>
                  <a:pt x="20834" y="738"/>
                  <a:pt x="20817" y="734"/>
                  <a:pt x="20801" y="734"/>
                </a:cubicBezTo>
                <a:cubicBezTo>
                  <a:pt x="20780" y="734"/>
                  <a:pt x="20761" y="742"/>
                  <a:pt x="20742" y="760"/>
                </a:cubicBezTo>
                <a:cubicBezTo>
                  <a:pt x="20552" y="855"/>
                  <a:pt x="20378" y="1014"/>
                  <a:pt x="20252" y="1188"/>
                </a:cubicBezTo>
                <a:cubicBezTo>
                  <a:pt x="20220" y="1235"/>
                  <a:pt x="20188" y="1283"/>
                  <a:pt x="20125" y="1315"/>
                </a:cubicBezTo>
                <a:cubicBezTo>
                  <a:pt x="20030" y="1378"/>
                  <a:pt x="19919" y="1410"/>
                  <a:pt x="19777" y="1489"/>
                </a:cubicBezTo>
                <a:lnTo>
                  <a:pt x="19666" y="1425"/>
                </a:lnTo>
                <a:lnTo>
                  <a:pt x="19713" y="1315"/>
                </a:lnTo>
                <a:lnTo>
                  <a:pt x="19713" y="1315"/>
                </a:lnTo>
                <a:cubicBezTo>
                  <a:pt x="19539" y="1330"/>
                  <a:pt x="19365" y="1410"/>
                  <a:pt x="19222" y="1505"/>
                </a:cubicBezTo>
                <a:cubicBezTo>
                  <a:pt x="19238" y="1568"/>
                  <a:pt x="19254" y="1600"/>
                  <a:pt x="19270" y="1647"/>
                </a:cubicBezTo>
                <a:cubicBezTo>
                  <a:pt x="18953" y="1758"/>
                  <a:pt x="18684" y="1948"/>
                  <a:pt x="18462" y="2186"/>
                </a:cubicBezTo>
                <a:cubicBezTo>
                  <a:pt x="18447" y="2122"/>
                  <a:pt x="18447" y="2091"/>
                  <a:pt x="18447" y="2043"/>
                </a:cubicBezTo>
                <a:cubicBezTo>
                  <a:pt x="18352" y="2075"/>
                  <a:pt x="18257" y="2027"/>
                  <a:pt x="18177" y="2122"/>
                </a:cubicBezTo>
                <a:cubicBezTo>
                  <a:pt x="18019" y="2328"/>
                  <a:pt x="17845" y="2502"/>
                  <a:pt x="17687" y="2708"/>
                </a:cubicBezTo>
                <a:cubicBezTo>
                  <a:pt x="17592" y="2851"/>
                  <a:pt x="17481" y="2961"/>
                  <a:pt x="17338" y="3056"/>
                </a:cubicBezTo>
                <a:cubicBezTo>
                  <a:pt x="17243" y="3120"/>
                  <a:pt x="17148" y="3167"/>
                  <a:pt x="17037" y="3183"/>
                </a:cubicBezTo>
                <a:cubicBezTo>
                  <a:pt x="17031" y="3184"/>
                  <a:pt x="17025" y="3185"/>
                  <a:pt x="17020" y="3185"/>
                </a:cubicBezTo>
                <a:cubicBezTo>
                  <a:pt x="16949" y="3185"/>
                  <a:pt x="16889" y="3100"/>
                  <a:pt x="16816" y="3056"/>
                </a:cubicBezTo>
                <a:cubicBezTo>
                  <a:pt x="16759" y="3127"/>
                  <a:pt x="16689" y="3138"/>
                  <a:pt x="16620" y="3138"/>
                </a:cubicBezTo>
                <a:cubicBezTo>
                  <a:pt x="16591" y="3138"/>
                  <a:pt x="16561" y="3136"/>
                  <a:pt x="16533" y="3136"/>
                </a:cubicBezTo>
                <a:cubicBezTo>
                  <a:pt x="16479" y="3136"/>
                  <a:pt x="16428" y="3143"/>
                  <a:pt x="16388" y="3183"/>
                </a:cubicBezTo>
                <a:lnTo>
                  <a:pt x="16293" y="3104"/>
                </a:lnTo>
                <a:cubicBezTo>
                  <a:pt x="16277" y="3025"/>
                  <a:pt x="16277" y="2946"/>
                  <a:pt x="16246" y="2866"/>
                </a:cubicBezTo>
                <a:cubicBezTo>
                  <a:pt x="16198" y="2756"/>
                  <a:pt x="16182" y="2645"/>
                  <a:pt x="16198" y="2534"/>
                </a:cubicBezTo>
                <a:cubicBezTo>
                  <a:pt x="16214" y="2439"/>
                  <a:pt x="16214" y="2344"/>
                  <a:pt x="16214" y="2249"/>
                </a:cubicBezTo>
                <a:cubicBezTo>
                  <a:pt x="16214" y="2091"/>
                  <a:pt x="16151" y="1916"/>
                  <a:pt x="16040" y="1806"/>
                </a:cubicBezTo>
                <a:cubicBezTo>
                  <a:pt x="15989" y="1734"/>
                  <a:pt x="15931" y="1715"/>
                  <a:pt x="15866" y="1715"/>
                </a:cubicBezTo>
                <a:cubicBezTo>
                  <a:pt x="15831" y="1715"/>
                  <a:pt x="15794" y="1721"/>
                  <a:pt x="15755" y="1726"/>
                </a:cubicBezTo>
                <a:cubicBezTo>
                  <a:pt x="15724" y="1740"/>
                  <a:pt x="15693" y="1746"/>
                  <a:pt x="15663" y="1746"/>
                </a:cubicBezTo>
                <a:cubicBezTo>
                  <a:pt x="15551" y="1746"/>
                  <a:pt x="15451" y="1661"/>
                  <a:pt x="15438" y="1536"/>
                </a:cubicBezTo>
                <a:cubicBezTo>
                  <a:pt x="15424" y="1538"/>
                  <a:pt x="15411" y="1539"/>
                  <a:pt x="15397" y="1539"/>
                </a:cubicBezTo>
                <a:cubicBezTo>
                  <a:pt x="15326" y="1539"/>
                  <a:pt x="15258" y="1520"/>
                  <a:pt x="15195" y="1520"/>
                </a:cubicBezTo>
                <a:cubicBezTo>
                  <a:pt x="15147" y="1520"/>
                  <a:pt x="15101" y="1531"/>
                  <a:pt x="15058" y="1568"/>
                </a:cubicBezTo>
                <a:cubicBezTo>
                  <a:pt x="15050" y="1576"/>
                  <a:pt x="15042" y="1580"/>
                  <a:pt x="15034" y="1580"/>
                </a:cubicBezTo>
                <a:cubicBezTo>
                  <a:pt x="15026" y="1580"/>
                  <a:pt x="15019" y="1576"/>
                  <a:pt x="15011" y="1568"/>
                </a:cubicBezTo>
                <a:cubicBezTo>
                  <a:pt x="14966" y="1548"/>
                  <a:pt x="14926" y="1539"/>
                  <a:pt x="14889" y="1539"/>
                </a:cubicBezTo>
                <a:cubicBezTo>
                  <a:pt x="14808" y="1539"/>
                  <a:pt x="14743" y="1582"/>
                  <a:pt x="14678" y="1647"/>
                </a:cubicBezTo>
                <a:cubicBezTo>
                  <a:pt x="14662" y="1615"/>
                  <a:pt x="14662" y="1584"/>
                  <a:pt x="14646" y="1536"/>
                </a:cubicBezTo>
                <a:lnTo>
                  <a:pt x="14124" y="2059"/>
                </a:lnTo>
                <a:cubicBezTo>
                  <a:pt x="14140" y="1996"/>
                  <a:pt x="14156" y="1948"/>
                  <a:pt x="14171" y="1901"/>
                </a:cubicBezTo>
                <a:cubicBezTo>
                  <a:pt x="14092" y="1901"/>
                  <a:pt x="14045" y="1916"/>
                  <a:pt x="13997" y="1996"/>
                </a:cubicBezTo>
                <a:cubicBezTo>
                  <a:pt x="13918" y="2091"/>
                  <a:pt x="13839" y="2170"/>
                  <a:pt x="13760" y="2249"/>
                </a:cubicBezTo>
                <a:cubicBezTo>
                  <a:pt x="13734" y="2239"/>
                  <a:pt x="13711" y="2235"/>
                  <a:pt x="13690" y="2235"/>
                </a:cubicBezTo>
                <a:cubicBezTo>
                  <a:pt x="13570" y="2235"/>
                  <a:pt x="13522" y="2371"/>
                  <a:pt x="13427" y="2439"/>
                </a:cubicBezTo>
                <a:cubicBezTo>
                  <a:pt x="13364" y="2502"/>
                  <a:pt x="13316" y="2597"/>
                  <a:pt x="13253" y="2597"/>
                </a:cubicBezTo>
                <a:cubicBezTo>
                  <a:pt x="13111" y="2597"/>
                  <a:pt x="13063" y="2708"/>
                  <a:pt x="12984" y="2803"/>
                </a:cubicBezTo>
                <a:cubicBezTo>
                  <a:pt x="12936" y="2835"/>
                  <a:pt x="12889" y="2882"/>
                  <a:pt x="12841" y="2914"/>
                </a:cubicBezTo>
                <a:lnTo>
                  <a:pt x="12841" y="2629"/>
                </a:lnTo>
                <a:cubicBezTo>
                  <a:pt x="12588" y="2771"/>
                  <a:pt x="12446" y="3025"/>
                  <a:pt x="12240" y="3167"/>
                </a:cubicBezTo>
                <a:cubicBezTo>
                  <a:pt x="12192" y="3072"/>
                  <a:pt x="12192" y="2946"/>
                  <a:pt x="12240" y="2851"/>
                </a:cubicBezTo>
                <a:cubicBezTo>
                  <a:pt x="12319" y="2566"/>
                  <a:pt x="12287" y="2407"/>
                  <a:pt x="12081" y="2249"/>
                </a:cubicBezTo>
                <a:cubicBezTo>
                  <a:pt x="11939" y="2138"/>
                  <a:pt x="11781" y="2043"/>
                  <a:pt x="11622" y="1948"/>
                </a:cubicBezTo>
                <a:cubicBezTo>
                  <a:pt x="11670" y="1916"/>
                  <a:pt x="11733" y="1885"/>
                  <a:pt x="11765" y="1821"/>
                </a:cubicBezTo>
                <a:cubicBezTo>
                  <a:pt x="11876" y="1552"/>
                  <a:pt x="11796" y="1235"/>
                  <a:pt x="11575" y="1045"/>
                </a:cubicBezTo>
                <a:cubicBezTo>
                  <a:pt x="11464" y="966"/>
                  <a:pt x="11385" y="887"/>
                  <a:pt x="11448" y="745"/>
                </a:cubicBezTo>
                <a:cubicBezTo>
                  <a:pt x="11385" y="697"/>
                  <a:pt x="11290" y="665"/>
                  <a:pt x="11290" y="634"/>
                </a:cubicBezTo>
                <a:cubicBezTo>
                  <a:pt x="11306" y="428"/>
                  <a:pt x="11147" y="428"/>
                  <a:pt x="11052" y="365"/>
                </a:cubicBezTo>
                <a:cubicBezTo>
                  <a:pt x="11036" y="349"/>
                  <a:pt x="11036" y="333"/>
                  <a:pt x="11036" y="333"/>
                </a:cubicBezTo>
                <a:lnTo>
                  <a:pt x="11100" y="254"/>
                </a:lnTo>
                <a:cubicBezTo>
                  <a:pt x="11021" y="159"/>
                  <a:pt x="10910" y="95"/>
                  <a:pt x="10783" y="80"/>
                </a:cubicBezTo>
                <a:cubicBezTo>
                  <a:pt x="10593" y="32"/>
                  <a:pt x="10387" y="16"/>
                  <a:pt x="10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1602819">
            <a:off x="-335119" y="3795330"/>
            <a:ext cx="3195437" cy="1050846"/>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099494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720000" y="2399550"/>
            <a:ext cx="4320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720000" y="1586525"/>
            <a:ext cx="14163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720000" y="3152275"/>
            <a:ext cx="2428500" cy="69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256658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6"/>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82" name="Google Shape;282;p16"/>
          <p:cNvSpPr txBox="1">
            <a:spLocks noGrp="1"/>
          </p:cNvSpPr>
          <p:nvPr>
            <p:ph type="subTitle" idx="1"/>
          </p:nvPr>
        </p:nvSpPr>
        <p:spPr>
          <a:xfrm>
            <a:off x="3591725"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3" name="Google Shape;283;p16"/>
          <p:cNvSpPr txBox="1">
            <a:spLocks noGrp="1"/>
          </p:cNvSpPr>
          <p:nvPr>
            <p:ph type="subTitle" idx="2"/>
          </p:nvPr>
        </p:nvSpPr>
        <p:spPr>
          <a:xfrm>
            <a:off x="3591763"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4" name="Google Shape;284;p16"/>
          <p:cNvSpPr txBox="1">
            <a:spLocks noGrp="1"/>
          </p:cNvSpPr>
          <p:nvPr>
            <p:ph type="subTitle" idx="3"/>
          </p:nvPr>
        </p:nvSpPr>
        <p:spPr>
          <a:xfrm>
            <a:off x="955481"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5" name="Google Shape;285;p16"/>
          <p:cNvSpPr txBox="1">
            <a:spLocks noGrp="1"/>
          </p:cNvSpPr>
          <p:nvPr>
            <p:ph type="subTitle" idx="4"/>
          </p:nvPr>
        </p:nvSpPr>
        <p:spPr>
          <a:xfrm>
            <a:off x="955481"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6" name="Google Shape;286;p16"/>
          <p:cNvSpPr txBox="1">
            <a:spLocks noGrp="1"/>
          </p:cNvSpPr>
          <p:nvPr>
            <p:ph type="subTitle" idx="5"/>
          </p:nvPr>
        </p:nvSpPr>
        <p:spPr>
          <a:xfrm>
            <a:off x="3591725"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7" name="Google Shape;287;p16"/>
          <p:cNvSpPr txBox="1">
            <a:spLocks noGrp="1"/>
          </p:cNvSpPr>
          <p:nvPr>
            <p:ph type="subTitle" idx="6"/>
          </p:nvPr>
        </p:nvSpPr>
        <p:spPr>
          <a:xfrm>
            <a:off x="3591763"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8" name="Google Shape;288;p16"/>
          <p:cNvSpPr txBox="1">
            <a:spLocks noGrp="1"/>
          </p:cNvSpPr>
          <p:nvPr>
            <p:ph type="subTitle" idx="7"/>
          </p:nvPr>
        </p:nvSpPr>
        <p:spPr>
          <a:xfrm>
            <a:off x="955481"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9" name="Google Shape;289;p16"/>
          <p:cNvSpPr txBox="1">
            <a:spLocks noGrp="1"/>
          </p:cNvSpPr>
          <p:nvPr>
            <p:ph type="subTitle" idx="8"/>
          </p:nvPr>
        </p:nvSpPr>
        <p:spPr>
          <a:xfrm>
            <a:off x="955481"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0" name="Google Shape;290;p16"/>
          <p:cNvSpPr txBox="1">
            <a:spLocks noGrp="1"/>
          </p:cNvSpPr>
          <p:nvPr>
            <p:ph type="subTitle" idx="9"/>
          </p:nvPr>
        </p:nvSpPr>
        <p:spPr>
          <a:xfrm>
            <a:off x="6228000"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1" name="Google Shape;291;p16"/>
          <p:cNvSpPr txBox="1">
            <a:spLocks noGrp="1"/>
          </p:cNvSpPr>
          <p:nvPr>
            <p:ph type="subTitle" idx="13"/>
          </p:nvPr>
        </p:nvSpPr>
        <p:spPr>
          <a:xfrm>
            <a:off x="6228038"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2" name="Google Shape;292;p16"/>
          <p:cNvSpPr txBox="1">
            <a:spLocks noGrp="1"/>
          </p:cNvSpPr>
          <p:nvPr>
            <p:ph type="subTitle" idx="14"/>
          </p:nvPr>
        </p:nvSpPr>
        <p:spPr>
          <a:xfrm>
            <a:off x="6228000"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3" name="Google Shape;293;p16"/>
          <p:cNvSpPr txBox="1">
            <a:spLocks noGrp="1"/>
          </p:cNvSpPr>
          <p:nvPr>
            <p:ph type="subTitle" idx="15"/>
          </p:nvPr>
        </p:nvSpPr>
        <p:spPr>
          <a:xfrm>
            <a:off x="6228038"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4" name="Google Shape;294;p16"/>
          <p:cNvSpPr/>
          <p:nvPr/>
        </p:nvSpPr>
        <p:spPr>
          <a:xfrm>
            <a:off x="633325" y="1757575"/>
            <a:ext cx="8065398" cy="1148718"/>
          </a:xfrm>
          <a:custGeom>
            <a:avLst/>
            <a:gdLst/>
            <a:ahLst/>
            <a:cxnLst/>
            <a:rect l="l" t="t" r="r" b="b"/>
            <a:pathLst>
              <a:path w="37970" h="10008" extrusionOk="0">
                <a:moveTo>
                  <a:pt x="9991" y="682"/>
                </a:moveTo>
                <a:cubicBezTo>
                  <a:pt x="10023" y="682"/>
                  <a:pt x="10039" y="682"/>
                  <a:pt x="10070" y="697"/>
                </a:cubicBezTo>
                <a:lnTo>
                  <a:pt x="10023" y="713"/>
                </a:lnTo>
                <a:lnTo>
                  <a:pt x="9960" y="697"/>
                </a:lnTo>
                <a:cubicBezTo>
                  <a:pt x="9975" y="697"/>
                  <a:pt x="9991" y="682"/>
                  <a:pt x="9991" y="682"/>
                </a:cubicBezTo>
                <a:close/>
                <a:moveTo>
                  <a:pt x="18747" y="618"/>
                </a:moveTo>
                <a:cubicBezTo>
                  <a:pt x="18747" y="618"/>
                  <a:pt x="18779" y="634"/>
                  <a:pt x="18779" y="634"/>
                </a:cubicBezTo>
                <a:cubicBezTo>
                  <a:pt x="18779" y="666"/>
                  <a:pt x="18763" y="697"/>
                  <a:pt x="18763" y="729"/>
                </a:cubicBezTo>
                <a:lnTo>
                  <a:pt x="18700" y="729"/>
                </a:lnTo>
                <a:cubicBezTo>
                  <a:pt x="18684" y="697"/>
                  <a:pt x="18684" y="666"/>
                  <a:pt x="18684" y="634"/>
                </a:cubicBezTo>
                <a:cubicBezTo>
                  <a:pt x="18684" y="634"/>
                  <a:pt x="18731" y="618"/>
                  <a:pt x="18747" y="618"/>
                </a:cubicBezTo>
                <a:close/>
                <a:moveTo>
                  <a:pt x="28263" y="729"/>
                </a:moveTo>
                <a:cubicBezTo>
                  <a:pt x="28295" y="745"/>
                  <a:pt x="28311" y="745"/>
                  <a:pt x="28342" y="761"/>
                </a:cubicBezTo>
                <a:lnTo>
                  <a:pt x="28295" y="777"/>
                </a:lnTo>
                <a:lnTo>
                  <a:pt x="28232" y="761"/>
                </a:lnTo>
                <a:cubicBezTo>
                  <a:pt x="28247" y="745"/>
                  <a:pt x="28263" y="729"/>
                  <a:pt x="28263" y="729"/>
                </a:cubicBezTo>
                <a:close/>
                <a:moveTo>
                  <a:pt x="16341" y="587"/>
                </a:moveTo>
                <a:lnTo>
                  <a:pt x="16436" y="650"/>
                </a:lnTo>
                <a:lnTo>
                  <a:pt x="16974" y="650"/>
                </a:lnTo>
                <a:lnTo>
                  <a:pt x="17021" y="729"/>
                </a:lnTo>
                <a:cubicBezTo>
                  <a:pt x="17053" y="729"/>
                  <a:pt x="17085" y="745"/>
                  <a:pt x="17116" y="761"/>
                </a:cubicBezTo>
                <a:cubicBezTo>
                  <a:pt x="17089" y="775"/>
                  <a:pt x="17069" y="780"/>
                  <a:pt x="17055" y="780"/>
                </a:cubicBezTo>
                <a:cubicBezTo>
                  <a:pt x="17020" y="780"/>
                  <a:pt x="17017" y="747"/>
                  <a:pt x="17006" y="713"/>
                </a:cubicBezTo>
                <a:cubicBezTo>
                  <a:pt x="16736" y="729"/>
                  <a:pt x="16467" y="729"/>
                  <a:pt x="16087" y="729"/>
                </a:cubicBezTo>
                <a:lnTo>
                  <a:pt x="16341" y="587"/>
                </a:lnTo>
                <a:close/>
                <a:moveTo>
                  <a:pt x="12525" y="745"/>
                </a:moveTo>
                <a:cubicBezTo>
                  <a:pt x="12525" y="745"/>
                  <a:pt x="12540" y="761"/>
                  <a:pt x="12556" y="761"/>
                </a:cubicBezTo>
                <a:cubicBezTo>
                  <a:pt x="12540" y="777"/>
                  <a:pt x="12509" y="777"/>
                  <a:pt x="12493" y="792"/>
                </a:cubicBezTo>
                <a:cubicBezTo>
                  <a:pt x="12477" y="792"/>
                  <a:pt x="12461" y="761"/>
                  <a:pt x="12445" y="761"/>
                </a:cubicBezTo>
                <a:cubicBezTo>
                  <a:pt x="12477" y="761"/>
                  <a:pt x="12493" y="745"/>
                  <a:pt x="12525" y="745"/>
                </a:cubicBezTo>
                <a:close/>
                <a:moveTo>
                  <a:pt x="15802" y="587"/>
                </a:moveTo>
                <a:cubicBezTo>
                  <a:pt x="15866" y="650"/>
                  <a:pt x="15913" y="713"/>
                  <a:pt x="15961" y="777"/>
                </a:cubicBezTo>
                <a:cubicBezTo>
                  <a:pt x="15945" y="777"/>
                  <a:pt x="15929" y="792"/>
                  <a:pt x="15913" y="792"/>
                </a:cubicBezTo>
                <a:lnTo>
                  <a:pt x="15470" y="792"/>
                </a:lnTo>
                <a:cubicBezTo>
                  <a:pt x="15438" y="792"/>
                  <a:pt x="15406" y="777"/>
                  <a:pt x="15375" y="777"/>
                </a:cubicBezTo>
                <a:lnTo>
                  <a:pt x="15359" y="777"/>
                </a:lnTo>
                <a:cubicBezTo>
                  <a:pt x="15351" y="737"/>
                  <a:pt x="15375" y="729"/>
                  <a:pt x="15406" y="729"/>
                </a:cubicBezTo>
                <a:cubicBezTo>
                  <a:pt x="15427" y="729"/>
                  <a:pt x="15452" y="733"/>
                  <a:pt x="15473" y="733"/>
                </a:cubicBezTo>
                <a:cubicBezTo>
                  <a:pt x="15484" y="733"/>
                  <a:pt x="15493" y="732"/>
                  <a:pt x="15501" y="729"/>
                </a:cubicBezTo>
                <a:lnTo>
                  <a:pt x="15691" y="587"/>
                </a:lnTo>
                <a:close/>
                <a:moveTo>
                  <a:pt x="19681" y="602"/>
                </a:moveTo>
                <a:lnTo>
                  <a:pt x="19713" y="697"/>
                </a:lnTo>
                <a:cubicBezTo>
                  <a:pt x="19634" y="729"/>
                  <a:pt x="19602" y="792"/>
                  <a:pt x="19523" y="792"/>
                </a:cubicBezTo>
                <a:cubicBezTo>
                  <a:pt x="19460" y="745"/>
                  <a:pt x="19523" y="682"/>
                  <a:pt x="19460" y="602"/>
                </a:cubicBezTo>
                <a:close/>
                <a:moveTo>
                  <a:pt x="27971" y="710"/>
                </a:moveTo>
                <a:cubicBezTo>
                  <a:pt x="27973" y="710"/>
                  <a:pt x="27976" y="711"/>
                  <a:pt x="27978" y="713"/>
                </a:cubicBezTo>
                <a:cubicBezTo>
                  <a:pt x="27978" y="745"/>
                  <a:pt x="27994" y="745"/>
                  <a:pt x="28010" y="761"/>
                </a:cubicBezTo>
                <a:lnTo>
                  <a:pt x="27978" y="792"/>
                </a:lnTo>
                <a:cubicBezTo>
                  <a:pt x="27962" y="777"/>
                  <a:pt x="27947" y="761"/>
                  <a:pt x="27947" y="745"/>
                </a:cubicBezTo>
                <a:cubicBezTo>
                  <a:pt x="27933" y="745"/>
                  <a:pt x="27954" y="710"/>
                  <a:pt x="27971" y="710"/>
                </a:cubicBezTo>
                <a:close/>
                <a:moveTo>
                  <a:pt x="17892" y="602"/>
                </a:moveTo>
                <a:cubicBezTo>
                  <a:pt x="17924" y="682"/>
                  <a:pt x="17940" y="729"/>
                  <a:pt x="17940" y="761"/>
                </a:cubicBezTo>
                <a:cubicBezTo>
                  <a:pt x="17914" y="787"/>
                  <a:pt x="17878" y="799"/>
                  <a:pt x="17840" y="799"/>
                </a:cubicBezTo>
                <a:cubicBezTo>
                  <a:pt x="17810" y="799"/>
                  <a:pt x="17778" y="791"/>
                  <a:pt x="17750" y="777"/>
                </a:cubicBezTo>
                <a:cubicBezTo>
                  <a:pt x="17750" y="713"/>
                  <a:pt x="17861" y="697"/>
                  <a:pt x="17892" y="602"/>
                </a:cubicBezTo>
                <a:close/>
                <a:moveTo>
                  <a:pt x="29831" y="682"/>
                </a:moveTo>
                <a:cubicBezTo>
                  <a:pt x="29910" y="713"/>
                  <a:pt x="29910" y="761"/>
                  <a:pt x="29831" y="808"/>
                </a:cubicBezTo>
                <a:cubicBezTo>
                  <a:pt x="29752" y="761"/>
                  <a:pt x="29752" y="713"/>
                  <a:pt x="29831" y="682"/>
                </a:cubicBezTo>
                <a:close/>
                <a:moveTo>
                  <a:pt x="19032" y="792"/>
                </a:moveTo>
                <a:lnTo>
                  <a:pt x="19096" y="824"/>
                </a:lnTo>
                <a:cubicBezTo>
                  <a:pt x="19080" y="824"/>
                  <a:pt x="19064" y="840"/>
                  <a:pt x="19064" y="840"/>
                </a:cubicBezTo>
                <a:cubicBezTo>
                  <a:pt x="19032" y="840"/>
                  <a:pt x="19016" y="824"/>
                  <a:pt x="18985" y="824"/>
                </a:cubicBezTo>
                <a:lnTo>
                  <a:pt x="19032" y="792"/>
                </a:lnTo>
                <a:close/>
                <a:moveTo>
                  <a:pt x="9807" y="744"/>
                </a:moveTo>
                <a:cubicBezTo>
                  <a:pt x="9844" y="744"/>
                  <a:pt x="9841" y="788"/>
                  <a:pt x="9865" y="824"/>
                </a:cubicBezTo>
                <a:cubicBezTo>
                  <a:pt x="9896" y="824"/>
                  <a:pt x="9928" y="824"/>
                  <a:pt x="9944" y="840"/>
                </a:cubicBezTo>
                <a:cubicBezTo>
                  <a:pt x="9916" y="854"/>
                  <a:pt x="9898" y="860"/>
                  <a:pt x="9885" y="860"/>
                </a:cubicBezTo>
                <a:cubicBezTo>
                  <a:pt x="9854" y="860"/>
                  <a:pt x="9855" y="826"/>
                  <a:pt x="9833" y="792"/>
                </a:cubicBezTo>
                <a:cubicBezTo>
                  <a:pt x="9817" y="792"/>
                  <a:pt x="9785" y="777"/>
                  <a:pt x="9754" y="761"/>
                </a:cubicBezTo>
                <a:cubicBezTo>
                  <a:pt x="9777" y="749"/>
                  <a:pt x="9794" y="744"/>
                  <a:pt x="9807" y="744"/>
                </a:cubicBezTo>
                <a:close/>
                <a:moveTo>
                  <a:pt x="19871" y="745"/>
                </a:moveTo>
                <a:cubicBezTo>
                  <a:pt x="19951" y="777"/>
                  <a:pt x="19951" y="824"/>
                  <a:pt x="19871" y="872"/>
                </a:cubicBezTo>
                <a:cubicBezTo>
                  <a:pt x="19792" y="824"/>
                  <a:pt x="19792" y="777"/>
                  <a:pt x="19871" y="745"/>
                </a:cubicBezTo>
                <a:close/>
                <a:moveTo>
                  <a:pt x="10705" y="791"/>
                </a:moveTo>
                <a:cubicBezTo>
                  <a:pt x="10756" y="791"/>
                  <a:pt x="10808" y="796"/>
                  <a:pt x="10862" y="808"/>
                </a:cubicBezTo>
                <a:cubicBezTo>
                  <a:pt x="10862" y="824"/>
                  <a:pt x="10878" y="856"/>
                  <a:pt x="10878" y="903"/>
                </a:cubicBezTo>
                <a:cubicBezTo>
                  <a:pt x="10815" y="919"/>
                  <a:pt x="10743" y="927"/>
                  <a:pt x="10672" y="927"/>
                </a:cubicBezTo>
                <a:cubicBezTo>
                  <a:pt x="10601" y="927"/>
                  <a:pt x="10530" y="919"/>
                  <a:pt x="10466" y="903"/>
                </a:cubicBezTo>
                <a:lnTo>
                  <a:pt x="10466" y="824"/>
                </a:lnTo>
                <a:cubicBezTo>
                  <a:pt x="10545" y="804"/>
                  <a:pt x="10623" y="791"/>
                  <a:pt x="10705" y="791"/>
                </a:cubicBezTo>
                <a:close/>
                <a:moveTo>
                  <a:pt x="8772" y="872"/>
                </a:moveTo>
                <a:cubicBezTo>
                  <a:pt x="8772" y="887"/>
                  <a:pt x="8788" y="903"/>
                  <a:pt x="8804" y="919"/>
                </a:cubicBezTo>
                <a:cubicBezTo>
                  <a:pt x="8804" y="919"/>
                  <a:pt x="8772" y="935"/>
                  <a:pt x="8772" y="935"/>
                </a:cubicBezTo>
                <a:cubicBezTo>
                  <a:pt x="8756" y="919"/>
                  <a:pt x="8740" y="903"/>
                  <a:pt x="8725" y="887"/>
                </a:cubicBezTo>
                <a:cubicBezTo>
                  <a:pt x="8725" y="887"/>
                  <a:pt x="8756" y="872"/>
                  <a:pt x="8772" y="872"/>
                </a:cubicBezTo>
                <a:close/>
                <a:moveTo>
                  <a:pt x="7014" y="951"/>
                </a:moveTo>
                <a:cubicBezTo>
                  <a:pt x="7030" y="951"/>
                  <a:pt x="7046" y="967"/>
                  <a:pt x="7046" y="967"/>
                </a:cubicBezTo>
                <a:cubicBezTo>
                  <a:pt x="7030" y="982"/>
                  <a:pt x="6999" y="982"/>
                  <a:pt x="6983" y="998"/>
                </a:cubicBezTo>
                <a:cubicBezTo>
                  <a:pt x="6967" y="998"/>
                  <a:pt x="6951" y="967"/>
                  <a:pt x="6951" y="967"/>
                </a:cubicBezTo>
                <a:cubicBezTo>
                  <a:pt x="6967" y="967"/>
                  <a:pt x="6999" y="951"/>
                  <a:pt x="7014" y="951"/>
                </a:cubicBezTo>
                <a:close/>
                <a:moveTo>
                  <a:pt x="9595" y="872"/>
                </a:moveTo>
                <a:cubicBezTo>
                  <a:pt x="9675" y="919"/>
                  <a:pt x="9675" y="967"/>
                  <a:pt x="9595" y="1014"/>
                </a:cubicBezTo>
                <a:cubicBezTo>
                  <a:pt x="9516" y="967"/>
                  <a:pt x="9516" y="919"/>
                  <a:pt x="9595" y="872"/>
                </a:cubicBezTo>
                <a:close/>
                <a:moveTo>
                  <a:pt x="21217" y="998"/>
                </a:moveTo>
                <a:cubicBezTo>
                  <a:pt x="21233" y="1014"/>
                  <a:pt x="21249" y="1030"/>
                  <a:pt x="21265" y="1046"/>
                </a:cubicBezTo>
                <a:lnTo>
                  <a:pt x="21217" y="1077"/>
                </a:lnTo>
                <a:cubicBezTo>
                  <a:pt x="21201" y="1062"/>
                  <a:pt x="21201" y="1046"/>
                  <a:pt x="21186" y="1030"/>
                </a:cubicBezTo>
                <a:cubicBezTo>
                  <a:pt x="21186" y="1030"/>
                  <a:pt x="21201" y="998"/>
                  <a:pt x="21217" y="998"/>
                </a:cubicBezTo>
                <a:close/>
                <a:moveTo>
                  <a:pt x="32111" y="998"/>
                </a:moveTo>
                <a:lnTo>
                  <a:pt x="32158" y="1046"/>
                </a:lnTo>
                <a:lnTo>
                  <a:pt x="32111" y="1077"/>
                </a:lnTo>
                <a:cubicBezTo>
                  <a:pt x="32111" y="1062"/>
                  <a:pt x="32095" y="1046"/>
                  <a:pt x="32079" y="1030"/>
                </a:cubicBezTo>
                <a:cubicBezTo>
                  <a:pt x="32079" y="1030"/>
                  <a:pt x="32111" y="998"/>
                  <a:pt x="32111" y="998"/>
                </a:cubicBezTo>
                <a:close/>
                <a:moveTo>
                  <a:pt x="16918" y="1073"/>
                </a:moveTo>
                <a:cubicBezTo>
                  <a:pt x="16954" y="1073"/>
                  <a:pt x="16990" y="1085"/>
                  <a:pt x="17021" y="1109"/>
                </a:cubicBezTo>
                <a:cubicBezTo>
                  <a:pt x="16990" y="1133"/>
                  <a:pt x="16954" y="1145"/>
                  <a:pt x="16918" y="1145"/>
                </a:cubicBezTo>
                <a:cubicBezTo>
                  <a:pt x="16883" y="1145"/>
                  <a:pt x="16847" y="1133"/>
                  <a:pt x="16816" y="1109"/>
                </a:cubicBezTo>
                <a:cubicBezTo>
                  <a:pt x="16847" y="1085"/>
                  <a:pt x="16883" y="1073"/>
                  <a:pt x="16918" y="1073"/>
                </a:cubicBezTo>
                <a:close/>
                <a:moveTo>
                  <a:pt x="6603" y="1077"/>
                </a:moveTo>
                <a:lnTo>
                  <a:pt x="6682" y="1109"/>
                </a:lnTo>
                <a:cubicBezTo>
                  <a:pt x="6769" y="1103"/>
                  <a:pt x="6824" y="1100"/>
                  <a:pt x="6861" y="1100"/>
                </a:cubicBezTo>
                <a:cubicBezTo>
                  <a:pt x="6924" y="1100"/>
                  <a:pt x="6931" y="1111"/>
                  <a:pt x="6951" y="1141"/>
                </a:cubicBezTo>
                <a:cubicBezTo>
                  <a:pt x="6935" y="1188"/>
                  <a:pt x="6840" y="1220"/>
                  <a:pt x="6793" y="1267"/>
                </a:cubicBezTo>
                <a:lnTo>
                  <a:pt x="6381" y="1267"/>
                </a:lnTo>
                <a:cubicBezTo>
                  <a:pt x="6365" y="1267"/>
                  <a:pt x="6365" y="1252"/>
                  <a:pt x="6365" y="1252"/>
                </a:cubicBezTo>
                <a:lnTo>
                  <a:pt x="6603" y="1077"/>
                </a:lnTo>
                <a:close/>
                <a:moveTo>
                  <a:pt x="7229" y="858"/>
                </a:moveTo>
                <a:cubicBezTo>
                  <a:pt x="7263" y="858"/>
                  <a:pt x="7311" y="877"/>
                  <a:pt x="7395" y="919"/>
                </a:cubicBezTo>
                <a:cubicBezTo>
                  <a:pt x="7421" y="927"/>
                  <a:pt x="7450" y="929"/>
                  <a:pt x="7480" y="929"/>
                </a:cubicBezTo>
                <a:cubicBezTo>
                  <a:pt x="7522" y="929"/>
                  <a:pt x="7567" y="925"/>
                  <a:pt x="7613" y="925"/>
                </a:cubicBezTo>
                <a:cubicBezTo>
                  <a:pt x="7674" y="925"/>
                  <a:pt x="7735" y="932"/>
                  <a:pt x="7790" y="967"/>
                </a:cubicBezTo>
                <a:lnTo>
                  <a:pt x="7474" y="1093"/>
                </a:lnTo>
                <a:cubicBezTo>
                  <a:pt x="7474" y="1141"/>
                  <a:pt x="7458" y="1204"/>
                  <a:pt x="7426" y="1267"/>
                </a:cubicBezTo>
                <a:cubicBezTo>
                  <a:pt x="7284" y="1188"/>
                  <a:pt x="7410" y="1093"/>
                  <a:pt x="7347" y="1014"/>
                </a:cubicBezTo>
                <a:lnTo>
                  <a:pt x="7157" y="903"/>
                </a:lnTo>
                <a:cubicBezTo>
                  <a:pt x="7179" y="873"/>
                  <a:pt x="7198" y="858"/>
                  <a:pt x="7229" y="858"/>
                </a:cubicBezTo>
                <a:close/>
                <a:moveTo>
                  <a:pt x="5067" y="1331"/>
                </a:moveTo>
                <a:cubicBezTo>
                  <a:pt x="5083" y="1378"/>
                  <a:pt x="5083" y="1410"/>
                  <a:pt x="5083" y="1457"/>
                </a:cubicBezTo>
                <a:lnTo>
                  <a:pt x="4893" y="1457"/>
                </a:lnTo>
                <a:cubicBezTo>
                  <a:pt x="4893" y="1394"/>
                  <a:pt x="4956" y="1362"/>
                  <a:pt x="5067" y="1331"/>
                </a:cubicBezTo>
                <a:close/>
                <a:moveTo>
                  <a:pt x="4874" y="1461"/>
                </a:moveTo>
                <a:lnTo>
                  <a:pt x="4874" y="1461"/>
                </a:lnTo>
                <a:cubicBezTo>
                  <a:pt x="4844" y="1490"/>
                  <a:pt x="4829" y="1505"/>
                  <a:pt x="4814" y="1521"/>
                </a:cubicBezTo>
                <a:cubicBezTo>
                  <a:pt x="4741" y="1463"/>
                  <a:pt x="4802" y="1471"/>
                  <a:pt x="4874" y="1461"/>
                </a:cubicBezTo>
                <a:close/>
                <a:moveTo>
                  <a:pt x="7648" y="1394"/>
                </a:moveTo>
                <a:lnTo>
                  <a:pt x="7648" y="1521"/>
                </a:lnTo>
                <a:lnTo>
                  <a:pt x="7490" y="1537"/>
                </a:lnTo>
                <a:cubicBezTo>
                  <a:pt x="7474" y="1505"/>
                  <a:pt x="7458" y="1457"/>
                  <a:pt x="7458" y="1410"/>
                </a:cubicBezTo>
                <a:lnTo>
                  <a:pt x="7648" y="1394"/>
                </a:lnTo>
                <a:close/>
                <a:moveTo>
                  <a:pt x="3499" y="1679"/>
                </a:moveTo>
                <a:cubicBezTo>
                  <a:pt x="3499" y="1679"/>
                  <a:pt x="3515" y="1711"/>
                  <a:pt x="3531" y="1711"/>
                </a:cubicBezTo>
                <a:cubicBezTo>
                  <a:pt x="3499" y="1711"/>
                  <a:pt x="3484" y="1727"/>
                  <a:pt x="3452" y="1727"/>
                </a:cubicBezTo>
                <a:cubicBezTo>
                  <a:pt x="3452" y="1727"/>
                  <a:pt x="3420" y="1711"/>
                  <a:pt x="3420" y="1711"/>
                </a:cubicBezTo>
                <a:cubicBezTo>
                  <a:pt x="3452" y="1695"/>
                  <a:pt x="3468" y="1695"/>
                  <a:pt x="3499" y="1679"/>
                </a:cubicBezTo>
                <a:close/>
                <a:moveTo>
                  <a:pt x="5225" y="1457"/>
                </a:moveTo>
                <a:cubicBezTo>
                  <a:pt x="5320" y="1521"/>
                  <a:pt x="5241" y="1584"/>
                  <a:pt x="5273" y="1616"/>
                </a:cubicBezTo>
                <a:lnTo>
                  <a:pt x="5114" y="1806"/>
                </a:lnTo>
                <a:lnTo>
                  <a:pt x="4893" y="1632"/>
                </a:lnTo>
                <a:cubicBezTo>
                  <a:pt x="4940" y="1616"/>
                  <a:pt x="5004" y="1600"/>
                  <a:pt x="5051" y="1568"/>
                </a:cubicBezTo>
                <a:cubicBezTo>
                  <a:pt x="5114" y="1537"/>
                  <a:pt x="5162" y="1505"/>
                  <a:pt x="5225" y="1457"/>
                </a:cubicBezTo>
                <a:close/>
                <a:moveTo>
                  <a:pt x="13152" y="1754"/>
                </a:moveTo>
                <a:cubicBezTo>
                  <a:pt x="13164" y="1754"/>
                  <a:pt x="13174" y="1774"/>
                  <a:pt x="13174" y="1774"/>
                </a:cubicBezTo>
                <a:cubicBezTo>
                  <a:pt x="13174" y="1806"/>
                  <a:pt x="13174" y="1837"/>
                  <a:pt x="13158" y="1869"/>
                </a:cubicBezTo>
                <a:lnTo>
                  <a:pt x="13095" y="1869"/>
                </a:lnTo>
                <a:cubicBezTo>
                  <a:pt x="13079" y="1837"/>
                  <a:pt x="13079" y="1806"/>
                  <a:pt x="13079" y="1774"/>
                </a:cubicBezTo>
                <a:cubicBezTo>
                  <a:pt x="13079" y="1758"/>
                  <a:pt x="13142" y="1758"/>
                  <a:pt x="13142" y="1758"/>
                </a:cubicBezTo>
                <a:cubicBezTo>
                  <a:pt x="13145" y="1755"/>
                  <a:pt x="13148" y="1754"/>
                  <a:pt x="13152" y="1754"/>
                </a:cubicBezTo>
                <a:close/>
                <a:moveTo>
                  <a:pt x="11614" y="1802"/>
                </a:moveTo>
                <a:cubicBezTo>
                  <a:pt x="11650" y="1802"/>
                  <a:pt x="11685" y="1814"/>
                  <a:pt x="11717" y="1837"/>
                </a:cubicBezTo>
                <a:cubicBezTo>
                  <a:pt x="11685" y="1861"/>
                  <a:pt x="11650" y="1873"/>
                  <a:pt x="11614" y="1873"/>
                </a:cubicBezTo>
                <a:cubicBezTo>
                  <a:pt x="11579" y="1873"/>
                  <a:pt x="11543" y="1861"/>
                  <a:pt x="11511" y="1837"/>
                </a:cubicBezTo>
                <a:cubicBezTo>
                  <a:pt x="11543" y="1814"/>
                  <a:pt x="11579" y="1802"/>
                  <a:pt x="11614" y="1802"/>
                </a:cubicBezTo>
                <a:close/>
                <a:moveTo>
                  <a:pt x="11590" y="1948"/>
                </a:moveTo>
                <a:lnTo>
                  <a:pt x="11622" y="1964"/>
                </a:lnTo>
                <a:cubicBezTo>
                  <a:pt x="11606" y="1980"/>
                  <a:pt x="11575" y="1996"/>
                  <a:pt x="11559" y="1996"/>
                </a:cubicBezTo>
                <a:cubicBezTo>
                  <a:pt x="11543" y="1996"/>
                  <a:pt x="11527" y="1964"/>
                  <a:pt x="11527" y="1964"/>
                </a:cubicBezTo>
                <a:lnTo>
                  <a:pt x="11590" y="1948"/>
                </a:lnTo>
                <a:close/>
                <a:moveTo>
                  <a:pt x="4592" y="1869"/>
                </a:moveTo>
                <a:cubicBezTo>
                  <a:pt x="4750" y="1980"/>
                  <a:pt x="4529" y="1996"/>
                  <a:pt x="4513" y="2075"/>
                </a:cubicBezTo>
                <a:cubicBezTo>
                  <a:pt x="4418" y="2075"/>
                  <a:pt x="4323" y="2075"/>
                  <a:pt x="4244" y="2043"/>
                </a:cubicBezTo>
                <a:lnTo>
                  <a:pt x="4418" y="1980"/>
                </a:lnTo>
                <a:lnTo>
                  <a:pt x="4362" y="1896"/>
                </a:lnTo>
                <a:lnTo>
                  <a:pt x="4362" y="1896"/>
                </a:lnTo>
                <a:cubicBezTo>
                  <a:pt x="4399" y="1876"/>
                  <a:pt x="4436" y="1873"/>
                  <a:pt x="4473" y="1873"/>
                </a:cubicBezTo>
                <a:cubicBezTo>
                  <a:pt x="4493" y="1873"/>
                  <a:pt x="4513" y="1874"/>
                  <a:pt x="4533" y="1874"/>
                </a:cubicBezTo>
                <a:cubicBezTo>
                  <a:pt x="4552" y="1874"/>
                  <a:pt x="4572" y="1873"/>
                  <a:pt x="4592" y="1869"/>
                </a:cubicBezTo>
                <a:close/>
                <a:moveTo>
                  <a:pt x="9595" y="2012"/>
                </a:moveTo>
                <a:cubicBezTo>
                  <a:pt x="9611" y="2012"/>
                  <a:pt x="9627" y="2043"/>
                  <a:pt x="9627" y="2043"/>
                </a:cubicBezTo>
                <a:cubicBezTo>
                  <a:pt x="9627" y="2059"/>
                  <a:pt x="9611" y="2075"/>
                  <a:pt x="9595" y="2075"/>
                </a:cubicBezTo>
                <a:lnTo>
                  <a:pt x="9453" y="2059"/>
                </a:lnTo>
                <a:lnTo>
                  <a:pt x="9453" y="2027"/>
                </a:lnTo>
                <a:lnTo>
                  <a:pt x="9453" y="2012"/>
                </a:lnTo>
                <a:close/>
                <a:moveTo>
                  <a:pt x="3069" y="1962"/>
                </a:moveTo>
                <a:cubicBezTo>
                  <a:pt x="3094" y="1962"/>
                  <a:pt x="3107" y="1964"/>
                  <a:pt x="3119" y="1964"/>
                </a:cubicBezTo>
                <a:cubicBezTo>
                  <a:pt x="3040" y="2012"/>
                  <a:pt x="3024" y="2075"/>
                  <a:pt x="2977" y="2138"/>
                </a:cubicBezTo>
                <a:cubicBezTo>
                  <a:pt x="2942" y="2144"/>
                  <a:pt x="2907" y="2148"/>
                  <a:pt x="2873" y="2148"/>
                </a:cubicBezTo>
                <a:cubicBezTo>
                  <a:pt x="2812" y="2148"/>
                  <a:pt x="2752" y="2137"/>
                  <a:pt x="2692" y="2107"/>
                </a:cubicBezTo>
                <a:cubicBezTo>
                  <a:pt x="2708" y="2059"/>
                  <a:pt x="2803" y="2059"/>
                  <a:pt x="2834" y="2027"/>
                </a:cubicBezTo>
                <a:cubicBezTo>
                  <a:pt x="2842" y="2012"/>
                  <a:pt x="2861" y="1997"/>
                  <a:pt x="2869" y="1988"/>
                </a:cubicBezTo>
                <a:lnTo>
                  <a:pt x="2869" y="1988"/>
                </a:lnTo>
                <a:cubicBezTo>
                  <a:pt x="2979" y="1966"/>
                  <a:pt x="3035" y="1962"/>
                  <a:pt x="3069" y="1962"/>
                </a:cubicBezTo>
                <a:close/>
                <a:moveTo>
                  <a:pt x="2534" y="2344"/>
                </a:moveTo>
                <a:lnTo>
                  <a:pt x="2534" y="2344"/>
                </a:lnTo>
                <a:cubicBezTo>
                  <a:pt x="2613" y="2392"/>
                  <a:pt x="2581" y="2439"/>
                  <a:pt x="2565" y="2471"/>
                </a:cubicBezTo>
                <a:cubicBezTo>
                  <a:pt x="2439" y="2439"/>
                  <a:pt x="2470" y="2407"/>
                  <a:pt x="2534" y="2344"/>
                </a:cubicBezTo>
                <a:close/>
                <a:moveTo>
                  <a:pt x="1916" y="2740"/>
                </a:moveTo>
                <a:lnTo>
                  <a:pt x="1948" y="2787"/>
                </a:lnTo>
                <a:lnTo>
                  <a:pt x="1916" y="2819"/>
                </a:lnTo>
                <a:cubicBezTo>
                  <a:pt x="1900" y="2803"/>
                  <a:pt x="1900" y="2787"/>
                  <a:pt x="1884" y="2772"/>
                </a:cubicBezTo>
                <a:cubicBezTo>
                  <a:pt x="1884" y="2756"/>
                  <a:pt x="1900" y="2740"/>
                  <a:pt x="1916" y="2740"/>
                </a:cubicBezTo>
                <a:close/>
                <a:moveTo>
                  <a:pt x="2122" y="3421"/>
                </a:moveTo>
                <a:cubicBezTo>
                  <a:pt x="2138" y="3421"/>
                  <a:pt x="2154" y="3437"/>
                  <a:pt x="2154" y="3452"/>
                </a:cubicBezTo>
                <a:cubicBezTo>
                  <a:pt x="2154" y="3468"/>
                  <a:pt x="2138" y="3484"/>
                  <a:pt x="2122" y="3484"/>
                </a:cubicBezTo>
                <a:lnTo>
                  <a:pt x="2090" y="3437"/>
                </a:lnTo>
                <a:lnTo>
                  <a:pt x="2122" y="3421"/>
                </a:lnTo>
                <a:close/>
                <a:moveTo>
                  <a:pt x="2043" y="3563"/>
                </a:moveTo>
                <a:lnTo>
                  <a:pt x="2074" y="3579"/>
                </a:lnTo>
                <a:cubicBezTo>
                  <a:pt x="2059" y="3595"/>
                  <a:pt x="2027" y="3595"/>
                  <a:pt x="2011" y="3611"/>
                </a:cubicBezTo>
                <a:cubicBezTo>
                  <a:pt x="1995" y="3611"/>
                  <a:pt x="1979" y="3579"/>
                  <a:pt x="1964" y="3579"/>
                </a:cubicBezTo>
                <a:lnTo>
                  <a:pt x="2043" y="3563"/>
                </a:lnTo>
                <a:close/>
                <a:moveTo>
                  <a:pt x="2090" y="4165"/>
                </a:moveTo>
                <a:lnTo>
                  <a:pt x="2090" y="4165"/>
                </a:lnTo>
                <a:cubicBezTo>
                  <a:pt x="2217" y="4197"/>
                  <a:pt x="2185" y="4244"/>
                  <a:pt x="2122" y="4307"/>
                </a:cubicBezTo>
                <a:cubicBezTo>
                  <a:pt x="2043" y="4244"/>
                  <a:pt x="2059" y="4212"/>
                  <a:pt x="2090" y="4165"/>
                </a:cubicBezTo>
                <a:close/>
                <a:moveTo>
                  <a:pt x="37209" y="4561"/>
                </a:moveTo>
                <a:lnTo>
                  <a:pt x="37241" y="4592"/>
                </a:lnTo>
                <a:lnTo>
                  <a:pt x="37209" y="4624"/>
                </a:lnTo>
                <a:cubicBezTo>
                  <a:pt x="37193" y="4608"/>
                  <a:pt x="37193" y="4592"/>
                  <a:pt x="37178" y="4577"/>
                </a:cubicBezTo>
                <a:cubicBezTo>
                  <a:pt x="37178" y="4577"/>
                  <a:pt x="37193" y="4561"/>
                  <a:pt x="37209" y="4561"/>
                </a:cubicBezTo>
                <a:close/>
                <a:moveTo>
                  <a:pt x="1394" y="5289"/>
                </a:moveTo>
                <a:cubicBezTo>
                  <a:pt x="1473" y="5337"/>
                  <a:pt x="1473" y="5384"/>
                  <a:pt x="1394" y="5432"/>
                </a:cubicBezTo>
                <a:cubicBezTo>
                  <a:pt x="1314" y="5384"/>
                  <a:pt x="1314" y="5337"/>
                  <a:pt x="1394" y="5289"/>
                </a:cubicBezTo>
                <a:close/>
                <a:moveTo>
                  <a:pt x="1093" y="5416"/>
                </a:moveTo>
                <a:cubicBezTo>
                  <a:pt x="1140" y="5479"/>
                  <a:pt x="1251" y="5495"/>
                  <a:pt x="1251" y="5558"/>
                </a:cubicBezTo>
                <a:cubicBezTo>
                  <a:pt x="1299" y="5558"/>
                  <a:pt x="1330" y="5590"/>
                  <a:pt x="1330" y="5606"/>
                </a:cubicBezTo>
                <a:cubicBezTo>
                  <a:pt x="1330" y="5606"/>
                  <a:pt x="1267" y="5622"/>
                  <a:pt x="1251" y="5622"/>
                </a:cubicBezTo>
                <a:cubicBezTo>
                  <a:pt x="1251" y="5653"/>
                  <a:pt x="1235" y="5669"/>
                  <a:pt x="1172" y="5669"/>
                </a:cubicBezTo>
                <a:cubicBezTo>
                  <a:pt x="1156" y="5669"/>
                  <a:pt x="1156" y="5637"/>
                  <a:pt x="1140" y="5622"/>
                </a:cubicBezTo>
                <a:lnTo>
                  <a:pt x="966" y="5685"/>
                </a:lnTo>
                <a:cubicBezTo>
                  <a:pt x="950" y="5653"/>
                  <a:pt x="919" y="5622"/>
                  <a:pt x="934" y="5606"/>
                </a:cubicBezTo>
                <a:cubicBezTo>
                  <a:pt x="982" y="5542"/>
                  <a:pt x="1045" y="5479"/>
                  <a:pt x="1093" y="5416"/>
                </a:cubicBezTo>
                <a:close/>
                <a:moveTo>
                  <a:pt x="1489" y="5637"/>
                </a:moveTo>
                <a:cubicBezTo>
                  <a:pt x="1568" y="5685"/>
                  <a:pt x="1568" y="5732"/>
                  <a:pt x="1489" y="5764"/>
                </a:cubicBezTo>
                <a:cubicBezTo>
                  <a:pt x="1425" y="5717"/>
                  <a:pt x="1425" y="5685"/>
                  <a:pt x="1489" y="5637"/>
                </a:cubicBezTo>
                <a:close/>
                <a:moveTo>
                  <a:pt x="1172" y="5827"/>
                </a:moveTo>
                <a:cubicBezTo>
                  <a:pt x="1267" y="5891"/>
                  <a:pt x="1267" y="5954"/>
                  <a:pt x="1172" y="6017"/>
                </a:cubicBezTo>
                <a:cubicBezTo>
                  <a:pt x="1093" y="5954"/>
                  <a:pt x="1093" y="5891"/>
                  <a:pt x="1172" y="5827"/>
                </a:cubicBezTo>
                <a:close/>
                <a:moveTo>
                  <a:pt x="1552" y="5907"/>
                </a:moveTo>
                <a:cubicBezTo>
                  <a:pt x="1663" y="5907"/>
                  <a:pt x="1679" y="5970"/>
                  <a:pt x="1758" y="5986"/>
                </a:cubicBezTo>
                <a:cubicBezTo>
                  <a:pt x="1742" y="6033"/>
                  <a:pt x="1726" y="6065"/>
                  <a:pt x="1726" y="6081"/>
                </a:cubicBezTo>
                <a:cubicBezTo>
                  <a:pt x="1615" y="6081"/>
                  <a:pt x="1599" y="6017"/>
                  <a:pt x="1520" y="6002"/>
                </a:cubicBezTo>
                <a:cubicBezTo>
                  <a:pt x="1536" y="5970"/>
                  <a:pt x="1552" y="5938"/>
                  <a:pt x="1552" y="5907"/>
                </a:cubicBezTo>
                <a:close/>
                <a:moveTo>
                  <a:pt x="570" y="6033"/>
                </a:moveTo>
                <a:lnTo>
                  <a:pt x="570" y="6033"/>
                </a:lnTo>
                <a:cubicBezTo>
                  <a:pt x="649" y="6097"/>
                  <a:pt x="618" y="6128"/>
                  <a:pt x="586" y="6176"/>
                </a:cubicBezTo>
                <a:cubicBezTo>
                  <a:pt x="475" y="6144"/>
                  <a:pt x="491" y="6097"/>
                  <a:pt x="570" y="6033"/>
                </a:cubicBezTo>
                <a:close/>
                <a:moveTo>
                  <a:pt x="36566" y="6922"/>
                </a:moveTo>
                <a:cubicBezTo>
                  <a:pt x="36615" y="6922"/>
                  <a:pt x="36667" y="6936"/>
                  <a:pt x="36718" y="6936"/>
                </a:cubicBezTo>
                <a:cubicBezTo>
                  <a:pt x="36734" y="6967"/>
                  <a:pt x="36813" y="6983"/>
                  <a:pt x="36703" y="6999"/>
                </a:cubicBezTo>
                <a:cubicBezTo>
                  <a:pt x="36670" y="6999"/>
                  <a:pt x="36645" y="7021"/>
                  <a:pt x="36648" y="7030"/>
                </a:cubicBezTo>
                <a:lnTo>
                  <a:pt x="36648" y="7030"/>
                </a:lnTo>
                <a:cubicBezTo>
                  <a:pt x="36576" y="7027"/>
                  <a:pt x="36506" y="7010"/>
                  <a:pt x="36449" y="6967"/>
                </a:cubicBezTo>
                <a:cubicBezTo>
                  <a:pt x="36485" y="6931"/>
                  <a:pt x="36525" y="6922"/>
                  <a:pt x="36566" y="6922"/>
                </a:cubicBezTo>
                <a:close/>
                <a:moveTo>
                  <a:pt x="1235" y="7490"/>
                </a:moveTo>
                <a:lnTo>
                  <a:pt x="1235" y="7490"/>
                </a:lnTo>
                <a:cubicBezTo>
                  <a:pt x="1267" y="7506"/>
                  <a:pt x="1299" y="7522"/>
                  <a:pt x="1330" y="7537"/>
                </a:cubicBezTo>
                <a:cubicBezTo>
                  <a:pt x="1302" y="7551"/>
                  <a:pt x="1284" y="7557"/>
                  <a:pt x="1272" y="7557"/>
                </a:cubicBezTo>
                <a:cubicBezTo>
                  <a:pt x="1242" y="7557"/>
                  <a:pt x="1246" y="7524"/>
                  <a:pt x="1235" y="7490"/>
                </a:cubicBezTo>
                <a:close/>
                <a:moveTo>
                  <a:pt x="35119" y="7854"/>
                </a:moveTo>
                <a:cubicBezTo>
                  <a:pt x="35135" y="7854"/>
                  <a:pt x="35167" y="7870"/>
                  <a:pt x="35183" y="7870"/>
                </a:cubicBezTo>
                <a:lnTo>
                  <a:pt x="35151" y="7902"/>
                </a:lnTo>
                <a:lnTo>
                  <a:pt x="35088" y="7870"/>
                </a:lnTo>
                <a:cubicBezTo>
                  <a:pt x="35088" y="7870"/>
                  <a:pt x="35088" y="7854"/>
                  <a:pt x="35119" y="7854"/>
                </a:cubicBezTo>
                <a:close/>
                <a:moveTo>
                  <a:pt x="21819" y="1"/>
                </a:moveTo>
                <a:lnTo>
                  <a:pt x="21645" y="96"/>
                </a:lnTo>
                <a:lnTo>
                  <a:pt x="21455" y="96"/>
                </a:lnTo>
                <a:lnTo>
                  <a:pt x="21344" y="143"/>
                </a:lnTo>
                <a:lnTo>
                  <a:pt x="21233" y="96"/>
                </a:lnTo>
                <a:lnTo>
                  <a:pt x="20932" y="96"/>
                </a:lnTo>
                <a:lnTo>
                  <a:pt x="20790" y="159"/>
                </a:lnTo>
                <a:lnTo>
                  <a:pt x="20236" y="159"/>
                </a:lnTo>
                <a:cubicBezTo>
                  <a:pt x="20315" y="270"/>
                  <a:pt x="20172" y="302"/>
                  <a:pt x="20077" y="365"/>
                </a:cubicBezTo>
                <a:lnTo>
                  <a:pt x="20030" y="175"/>
                </a:lnTo>
                <a:lnTo>
                  <a:pt x="19887" y="80"/>
                </a:lnTo>
                <a:lnTo>
                  <a:pt x="19586" y="80"/>
                </a:lnTo>
                <a:lnTo>
                  <a:pt x="19476" y="143"/>
                </a:lnTo>
                <a:lnTo>
                  <a:pt x="19381" y="96"/>
                </a:lnTo>
                <a:lnTo>
                  <a:pt x="19143" y="96"/>
                </a:lnTo>
                <a:lnTo>
                  <a:pt x="19064" y="207"/>
                </a:lnTo>
                <a:lnTo>
                  <a:pt x="19032" y="207"/>
                </a:lnTo>
                <a:lnTo>
                  <a:pt x="18969" y="80"/>
                </a:lnTo>
                <a:lnTo>
                  <a:pt x="18858" y="80"/>
                </a:lnTo>
                <a:lnTo>
                  <a:pt x="18747" y="143"/>
                </a:lnTo>
                <a:cubicBezTo>
                  <a:pt x="18727" y="147"/>
                  <a:pt x="18707" y="148"/>
                  <a:pt x="18686" y="148"/>
                </a:cubicBezTo>
                <a:cubicBezTo>
                  <a:pt x="18665" y="148"/>
                  <a:pt x="18643" y="147"/>
                  <a:pt x="18623" y="147"/>
                </a:cubicBezTo>
                <a:cubicBezTo>
                  <a:pt x="18581" y="147"/>
                  <a:pt x="18541" y="151"/>
                  <a:pt x="18510" y="175"/>
                </a:cubicBezTo>
                <a:cubicBezTo>
                  <a:pt x="18478" y="207"/>
                  <a:pt x="18510" y="270"/>
                  <a:pt x="18431" y="286"/>
                </a:cubicBezTo>
                <a:cubicBezTo>
                  <a:pt x="18351" y="159"/>
                  <a:pt x="18114" y="270"/>
                  <a:pt x="18035" y="159"/>
                </a:cubicBezTo>
                <a:cubicBezTo>
                  <a:pt x="18019" y="143"/>
                  <a:pt x="17940" y="143"/>
                  <a:pt x="17892" y="143"/>
                </a:cubicBezTo>
                <a:lnTo>
                  <a:pt x="17734" y="143"/>
                </a:lnTo>
                <a:cubicBezTo>
                  <a:pt x="17718" y="159"/>
                  <a:pt x="17702" y="159"/>
                  <a:pt x="17686" y="159"/>
                </a:cubicBezTo>
                <a:lnTo>
                  <a:pt x="17528" y="222"/>
                </a:lnTo>
                <a:lnTo>
                  <a:pt x="17386" y="143"/>
                </a:lnTo>
                <a:cubicBezTo>
                  <a:pt x="17368" y="146"/>
                  <a:pt x="17351" y="147"/>
                  <a:pt x="17334" y="147"/>
                </a:cubicBezTo>
                <a:cubicBezTo>
                  <a:pt x="17280" y="147"/>
                  <a:pt x="17225" y="137"/>
                  <a:pt x="17171" y="137"/>
                </a:cubicBezTo>
                <a:cubicBezTo>
                  <a:pt x="17132" y="137"/>
                  <a:pt x="17092" y="142"/>
                  <a:pt x="17053" y="159"/>
                </a:cubicBezTo>
                <a:lnTo>
                  <a:pt x="16990" y="254"/>
                </a:lnTo>
                <a:cubicBezTo>
                  <a:pt x="16955" y="271"/>
                  <a:pt x="16928" y="278"/>
                  <a:pt x="16905" y="278"/>
                </a:cubicBezTo>
                <a:cubicBezTo>
                  <a:pt x="16842" y="278"/>
                  <a:pt x="16810" y="230"/>
                  <a:pt x="16752" y="207"/>
                </a:cubicBezTo>
                <a:lnTo>
                  <a:pt x="16578" y="207"/>
                </a:lnTo>
                <a:lnTo>
                  <a:pt x="16404" y="127"/>
                </a:lnTo>
                <a:lnTo>
                  <a:pt x="16230" y="207"/>
                </a:lnTo>
                <a:lnTo>
                  <a:pt x="15818" y="207"/>
                </a:lnTo>
                <a:lnTo>
                  <a:pt x="15739" y="143"/>
                </a:lnTo>
                <a:lnTo>
                  <a:pt x="15628" y="207"/>
                </a:lnTo>
                <a:lnTo>
                  <a:pt x="15422" y="207"/>
                </a:lnTo>
                <a:cubicBezTo>
                  <a:pt x="15343" y="246"/>
                  <a:pt x="15303" y="266"/>
                  <a:pt x="15264" y="266"/>
                </a:cubicBezTo>
                <a:cubicBezTo>
                  <a:pt x="15224" y="266"/>
                  <a:pt x="15185" y="246"/>
                  <a:pt x="15106" y="207"/>
                </a:cubicBezTo>
                <a:lnTo>
                  <a:pt x="14995" y="270"/>
                </a:lnTo>
                <a:lnTo>
                  <a:pt x="14900" y="207"/>
                </a:lnTo>
                <a:lnTo>
                  <a:pt x="14694" y="207"/>
                </a:lnTo>
                <a:lnTo>
                  <a:pt x="14583" y="270"/>
                </a:lnTo>
                <a:lnTo>
                  <a:pt x="14488" y="207"/>
                </a:lnTo>
                <a:lnTo>
                  <a:pt x="13855" y="207"/>
                </a:lnTo>
                <a:cubicBezTo>
                  <a:pt x="13812" y="221"/>
                  <a:pt x="13770" y="272"/>
                  <a:pt x="13694" y="272"/>
                </a:cubicBezTo>
                <a:cubicBezTo>
                  <a:pt x="13685" y="272"/>
                  <a:pt x="13675" y="272"/>
                  <a:pt x="13665" y="270"/>
                </a:cubicBezTo>
                <a:lnTo>
                  <a:pt x="13554" y="207"/>
                </a:lnTo>
                <a:lnTo>
                  <a:pt x="13047" y="207"/>
                </a:lnTo>
                <a:lnTo>
                  <a:pt x="12936" y="270"/>
                </a:lnTo>
                <a:lnTo>
                  <a:pt x="12841" y="207"/>
                </a:lnTo>
                <a:cubicBezTo>
                  <a:pt x="12778" y="249"/>
                  <a:pt x="12701" y="270"/>
                  <a:pt x="12618" y="270"/>
                </a:cubicBezTo>
                <a:cubicBezTo>
                  <a:pt x="12577" y="270"/>
                  <a:pt x="12535" y="265"/>
                  <a:pt x="12493" y="254"/>
                </a:cubicBezTo>
                <a:lnTo>
                  <a:pt x="12414" y="207"/>
                </a:lnTo>
                <a:cubicBezTo>
                  <a:pt x="12372" y="207"/>
                  <a:pt x="12315" y="192"/>
                  <a:pt x="12273" y="192"/>
                </a:cubicBezTo>
                <a:cubicBezTo>
                  <a:pt x="12252" y="192"/>
                  <a:pt x="12234" y="196"/>
                  <a:pt x="12224" y="207"/>
                </a:cubicBezTo>
                <a:cubicBezTo>
                  <a:pt x="12129" y="270"/>
                  <a:pt x="11970" y="254"/>
                  <a:pt x="11891" y="333"/>
                </a:cubicBezTo>
                <a:lnTo>
                  <a:pt x="11796" y="270"/>
                </a:lnTo>
                <a:lnTo>
                  <a:pt x="11385" y="270"/>
                </a:lnTo>
                <a:lnTo>
                  <a:pt x="11210" y="349"/>
                </a:lnTo>
                <a:lnTo>
                  <a:pt x="11052" y="254"/>
                </a:lnTo>
                <a:lnTo>
                  <a:pt x="10625" y="254"/>
                </a:lnTo>
                <a:lnTo>
                  <a:pt x="10545" y="112"/>
                </a:lnTo>
                <a:lnTo>
                  <a:pt x="10260" y="333"/>
                </a:lnTo>
                <a:lnTo>
                  <a:pt x="9500" y="333"/>
                </a:lnTo>
                <a:lnTo>
                  <a:pt x="9421" y="381"/>
                </a:lnTo>
                <a:cubicBezTo>
                  <a:pt x="9350" y="350"/>
                  <a:pt x="9271" y="333"/>
                  <a:pt x="9195" y="333"/>
                </a:cubicBezTo>
                <a:cubicBezTo>
                  <a:pt x="9153" y="333"/>
                  <a:pt x="9112" y="338"/>
                  <a:pt x="9073" y="349"/>
                </a:cubicBezTo>
                <a:lnTo>
                  <a:pt x="8994" y="397"/>
                </a:lnTo>
                <a:cubicBezTo>
                  <a:pt x="8968" y="401"/>
                  <a:pt x="8944" y="403"/>
                  <a:pt x="8920" y="403"/>
                </a:cubicBezTo>
                <a:cubicBezTo>
                  <a:pt x="8855" y="403"/>
                  <a:pt x="8794" y="388"/>
                  <a:pt x="8725" y="365"/>
                </a:cubicBezTo>
                <a:lnTo>
                  <a:pt x="8756" y="270"/>
                </a:lnTo>
                <a:lnTo>
                  <a:pt x="9152" y="270"/>
                </a:lnTo>
                <a:cubicBezTo>
                  <a:pt x="9279" y="270"/>
                  <a:pt x="9421" y="270"/>
                  <a:pt x="9548" y="254"/>
                </a:cubicBezTo>
                <a:cubicBezTo>
                  <a:pt x="9580" y="207"/>
                  <a:pt x="9580" y="159"/>
                  <a:pt x="9516" y="143"/>
                </a:cubicBezTo>
                <a:cubicBezTo>
                  <a:pt x="9491" y="132"/>
                  <a:pt x="9470" y="128"/>
                  <a:pt x="9452" y="128"/>
                </a:cubicBezTo>
                <a:cubicBezTo>
                  <a:pt x="9389" y="128"/>
                  <a:pt x="9359" y="178"/>
                  <a:pt x="9310" y="191"/>
                </a:cubicBezTo>
                <a:lnTo>
                  <a:pt x="9136" y="127"/>
                </a:lnTo>
                <a:cubicBezTo>
                  <a:pt x="9089" y="143"/>
                  <a:pt x="9041" y="175"/>
                  <a:pt x="9010" y="191"/>
                </a:cubicBezTo>
                <a:lnTo>
                  <a:pt x="8455" y="222"/>
                </a:lnTo>
                <a:cubicBezTo>
                  <a:pt x="8455" y="222"/>
                  <a:pt x="8440" y="238"/>
                  <a:pt x="8440" y="238"/>
                </a:cubicBezTo>
                <a:lnTo>
                  <a:pt x="8519" y="270"/>
                </a:lnTo>
                <a:lnTo>
                  <a:pt x="8645" y="302"/>
                </a:lnTo>
                <a:cubicBezTo>
                  <a:pt x="8550" y="333"/>
                  <a:pt x="8535" y="397"/>
                  <a:pt x="8392" y="397"/>
                </a:cubicBezTo>
                <a:lnTo>
                  <a:pt x="8265" y="349"/>
                </a:lnTo>
                <a:lnTo>
                  <a:pt x="8139" y="412"/>
                </a:lnTo>
                <a:lnTo>
                  <a:pt x="7854" y="412"/>
                </a:lnTo>
                <a:cubicBezTo>
                  <a:pt x="7777" y="446"/>
                  <a:pt x="7742" y="462"/>
                  <a:pt x="7708" y="462"/>
                </a:cubicBezTo>
                <a:cubicBezTo>
                  <a:pt x="7679" y="462"/>
                  <a:pt x="7652" y="450"/>
                  <a:pt x="7600" y="428"/>
                </a:cubicBezTo>
                <a:lnTo>
                  <a:pt x="7600" y="397"/>
                </a:lnTo>
                <a:lnTo>
                  <a:pt x="7695" y="286"/>
                </a:lnTo>
                <a:cubicBezTo>
                  <a:pt x="7639" y="275"/>
                  <a:pt x="7575" y="263"/>
                  <a:pt x="7515" y="263"/>
                </a:cubicBezTo>
                <a:cubicBezTo>
                  <a:pt x="7490" y="263"/>
                  <a:pt x="7465" y="265"/>
                  <a:pt x="7442" y="270"/>
                </a:cubicBezTo>
                <a:cubicBezTo>
                  <a:pt x="7417" y="266"/>
                  <a:pt x="7392" y="264"/>
                  <a:pt x="7368" y="264"/>
                </a:cubicBezTo>
                <a:cubicBezTo>
                  <a:pt x="7303" y="264"/>
                  <a:pt x="7242" y="278"/>
                  <a:pt x="7173" y="302"/>
                </a:cubicBezTo>
                <a:lnTo>
                  <a:pt x="7173" y="507"/>
                </a:lnTo>
                <a:cubicBezTo>
                  <a:pt x="7157" y="523"/>
                  <a:pt x="7141" y="539"/>
                  <a:pt x="7125" y="539"/>
                </a:cubicBezTo>
                <a:lnTo>
                  <a:pt x="6397" y="539"/>
                </a:lnTo>
                <a:cubicBezTo>
                  <a:pt x="6353" y="506"/>
                  <a:pt x="6301" y="458"/>
                  <a:pt x="6242" y="458"/>
                </a:cubicBezTo>
                <a:cubicBezTo>
                  <a:pt x="6216" y="458"/>
                  <a:pt x="6189" y="467"/>
                  <a:pt x="6159" y="492"/>
                </a:cubicBezTo>
                <a:cubicBezTo>
                  <a:pt x="6144" y="523"/>
                  <a:pt x="6128" y="555"/>
                  <a:pt x="6128" y="587"/>
                </a:cubicBezTo>
                <a:cubicBezTo>
                  <a:pt x="6001" y="618"/>
                  <a:pt x="5938" y="634"/>
                  <a:pt x="5795" y="666"/>
                </a:cubicBezTo>
                <a:cubicBezTo>
                  <a:pt x="5676" y="696"/>
                  <a:pt x="5655" y="810"/>
                  <a:pt x="5494" y="810"/>
                </a:cubicBezTo>
                <a:cubicBezTo>
                  <a:pt x="5484" y="810"/>
                  <a:pt x="5474" y="809"/>
                  <a:pt x="5463" y="808"/>
                </a:cubicBezTo>
                <a:lnTo>
                  <a:pt x="5368" y="745"/>
                </a:lnTo>
                <a:lnTo>
                  <a:pt x="4529" y="1030"/>
                </a:lnTo>
                <a:lnTo>
                  <a:pt x="4339" y="1204"/>
                </a:lnTo>
                <a:lnTo>
                  <a:pt x="4133" y="1204"/>
                </a:lnTo>
                <a:cubicBezTo>
                  <a:pt x="4006" y="1252"/>
                  <a:pt x="3895" y="1299"/>
                  <a:pt x="3769" y="1331"/>
                </a:cubicBezTo>
                <a:cubicBezTo>
                  <a:pt x="3737" y="1339"/>
                  <a:pt x="3705" y="1343"/>
                  <a:pt x="3674" y="1343"/>
                </a:cubicBezTo>
                <a:cubicBezTo>
                  <a:pt x="3642" y="1343"/>
                  <a:pt x="3610" y="1339"/>
                  <a:pt x="3579" y="1331"/>
                </a:cubicBezTo>
                <a:cubicBezTo>
                  <a:pt x="3531" y="1394"/>
                  <a:pt x="3436" y="1426"/>
                  <a:pt x="3420" y="1473"/>
                </a:cubicBezTo>
                <a:cubicBezTo>
                  <a:pt x="3404" y="1521"/>
                  <a:pt x="3341" y="1568"/>
                  <a:pt x="3294" y="1600"/>
                </a:cubicBezTo>
                <a:lnTo>
                  <a:pt x="3183" y="1600"/>
                </a:lnTo>
                <a:cubicBezTo>
                  <a:pt x="3040" y="1711"/>
                  <a:pt x="2866" y="1790"/>
                  <a:pt x="2708" y="1837"/>
                </a:cubicBezTo>
                <a:cubicBezTo>
                  <a:pt x="2708" y="1917"/>
                  <a:pt x="2708" y="1996"/>
                  <a:pt x="2834" y="1996"/>
                </a:cubicBezTo>
                <a:cubicBezTo>
                  <a:pt x="2597" y="2075"/>
                  <a:pt x="2534" y="2138"/>
                  <a:pt x="2439" y="2154"/>
                </a:cubicBezTo>
                <a:cubicBezTo>
                  <a:pt x="2344" y="2186"/>
                  <a:pt x="2249" y="2233"/>
                  <a:pt x="2169" y="2312"/>
                </a:cubicBezTo>
                <a:lnTo>
                  <a:pt x="2264" y="2376"/>
                </a:lnTo>
                <a:lnTo>
                  <a:pt x="2122" y="2550"/>
                </a:lnTo>
                <a:lnTo>
                  <a:pt x="2011" y="2487"/>
                </a:lnTo>
                <a:lnTo>
                  <a:pt x="1900" y="2629"/>
                </a:lnTo>
                <a:lnTo>
                  <a:pt x="1710" y="2566"/>
                </a:lnTo>
                <a:lnTo>
                  <a:pt x="1441" y="2645"/>
                </a:lnTo>
                <a:lnTo>
                  <a:pt x="1441" y="2724"/>
                </a:lnTo>
                <a:cubicBezTo>
                  <a:pt x="1378" y="2740"/>
                  <a:pt x="1330" y="2740"/>
                  <a:pt x="1267" y="2772"/>
                </a:cubicBezTo>
                <a:cubicBezTo>
                  <a:pt x="1219" y="2803"/>
                  <a:pt x="1156" y="2819"/>
                  <a:pt x="1093" y="2819"/>
                </a:cubicBezTo>
                <a:lnTo>
                  <a:pt x="697" y="3072"/>
                </a:lnTo>
                <a:lnTo>
                  <a:pt x="507" y="3104"/>
                </a:lnTo>
                <a:cubicBezTo>
                  <a:pt x="523" y="3167"/>
                  <a:pt x="475" y="3231"/>
                  <a:pt x="554" y="3278"/>
                </a:cubicBezTo>
                <a:lnTo>
                  <a:pt x="792" y="3294"/>
                </a:lnTo>
                <a:lnTo>
                  <a:pt x="919" y="3389"/>
                </a:lnTo>
                <a:cubicBezTo>
                  <a:pt x="934" y="3452"/>
                  <a:pt x="887" y="3516"/>
                  <a:pt x="982" y="3547"/>
                </a:cubicBezTo>
                <a:lnTo>
                  <a:pt x="1077" y="3421"/>
                </a:lnTo>
                <a:cubicBezTo>
                  <a:pt x="1087" y="3420"/>
                  <a:pt x="1097" y="3420"/>
                  <a:pt x="1107" y="3420"/>
                </a:cubicBezTo>
                <a:cubicBezTo>
                  <a:pt x="1373" y="3420"/>
                  <a:pt x="1305" y="3628"/>
                  <a:pt x="1489" y="3674"/>
                </a:cubicBezTo>
                <a:cubicBezTo>
                  <a:pt x="1520" y="3658"/>
                  <a:pt x="1552" y="3627"/>
                  <a:pt x="1599" y="3627"/>
                </a:cubicBezTo>
                <a:cubicBezTo>
                  <a:pt x="1642" y="3627"/>
                  <a:pt x="1698" y="3613"/>
                  <a:pt x="1740" y="3613"/>
                </a:cubicBezTo>
                <a:cubicBezTo>
                  <a:pt x="1761" y="3613"/>
                  <a:pt x="1779" y="3616"/>
                  <a:pt x="1789" y="3627"/>
                </a:cubicBezTo>
                <a:cubicBezTo>
                  <a:pt x="1869" y="3674"/>
                  <a:pt x="2027" y="3658"/>
                  <a:pt x="2074" y="3737"/>
                </a:cubicBezTo>
                <a:cubicBezTo>
                  <a:pt x="2011" y="3817"/>
                  <a:pt x="1964" y="3880"/>
                  <a:pt x="1900" y="3959"/>
                </a:cubicBezTo>
                <a:cubicBezTo>
                  <a:pt x="1869" y="3975"/>
                  <a:pt x="1837" y="4007"/>
                  <a:pt x="1805" y="4007"/>
                </a:cubicBezTo>
                <a:lnTo>
                  <a:pt x="1489" y="4007"/>
                </a:lnTo>
                <a:lnTo>
                  <a:pt x="1441" y="3943"/>
                </a:lnTo>
                <a:cubicBezTo>
                  <a:pt x="1346" y="3943"/>
                  <a:pt x="1346" y="3991"/>
                  <a:pt x="1346" y="4038"/>
                </a:cubicBezTo>
                <a:lnTo>
                  <a:pt x="1631" y="4197"/>
                </a:lnTo>
                <a:cubicBezTo>
                  <a:pt x="1694" y="4165"/>
                  <a:pt x="1734" y="4149"/>
                  <a:pt x="1766" y="4149"/>
                </a:cubicBezTo>
                <a:cubicBezTo>
                  <a:pt x="1797" y="4149"/>
                  <a:pt x="1821" y="4165"/>
                  <a:pt x="1853" y="4197"/>
                </a:cubicBezTo>
                <a:lnTo>
                  <a:pt x="1853" y="4307"/>
                </a:lnTo>
                <a:cubicBezTo>
                  <a:pt x="1837" y="4355"/>
                  <a:pt x="1710" y="4371"/>
                  <a:pt x="1805" y="4418"/>
                </a:cubicBezTo>
                <a:lnTo>
                  <a:pt x="2011" y="4418"/>
                </a:lnTo>
                <a:lnTo>
                  <a:pt x="2122" y="4355"/>
                </a:lnTo>
                <a:lnTo>
                  <a:pt x="2280" y="4355"/>
                </a:lnTo>
                <a:lnTo>
                  <a:pt x="2280" y="4165"/>
                </a:lnTo>
                <a:lnTo>
                  <a:pt x="2439" y="4149"/>
                </a:lnTo>
                <a:lnTo>
                  <a:pt x="2486" y="4244"/>
                </a:lnTo>
                <a:cubicBezTo>
                  <a:pt x="2423" y="4276"/>
                  <a:pt x="2375" y="4323"/>
                  <a:pt x="2312" y="4355"/>
                </a:cubicBezTo>
                <a:lnTo>
                  <a:pt x="2280" y="4355"/>
                </a:lnTo>
                <a:cubicBezTo>
                  <a:pt x="2249" y="4402"/>
                  <a:pt x="2344" y="4418"/>
                  <a:pt x="2375" y="4450"/>
                </a:cubicBezTo>
                <a:lnTo>
                  <a:pt x="2375" y="4656"/>
                </a:lnTo>
                <a:lnTo>
                  <a:pt x="2217" y="4751"/>
                </a:lnTo>
                <a:lnTo>
                  <a:pt x="2106" y="4608"/>
                </a:lnTo>
                <a:lnTo>
                  <a:pt x="1948" y="4640"/>
                </a:lnTo>
                <a:lnTo>
                  <a:pt x="2059" y="4719"/>
                </a:lnTo>
                <a:cubicBezTo>
                  <a:pt x="2011" y="4751"/>
                  <a:pt x="1932" y="4782"/>
                  <a:pt x="1964" y="4862"/>
                </a:cubicBezTo>
                <a:cubicBezTo>
                  <a:pt x="1995" y="4877"/>
                  <a:pt x="2027" y="4893"/>
                  <a:pt x="2059" y="4925"/>
                </a:cubicBezTo>
                <a:cubicBezTo>
                  <a:pt x="1948" y="4957"/>
                  <a:pt x="1805" y="4988"/>
                  <a:pt x="1742" y="5067"/>
                </a:cubicBezTo>
                <a:cubicBezTo>
                  <a:pt x="1726" y="5147"/>
                  <a:pt x="1805" y="5226"/>
                  <a:pt x="1694" y="5289"/>
                </a:cubicBezTo>
                <a:lnTo>
                  <a:pt x="1394" y="5020"/>
                </a:lnTo>
                <a:lnTo>
                  <a:pt x="1299" y="5083"/>
                </a:lnTo>
                <a:cubicBezTo>
                  <a:pt x="1219" y="5036"/>
                  <a:pt x="1140" y="5036"/>
                  <a:pt x="1045" y="5036"/>
                </a:cubicBezTo>
                <a:cubicBezTo>
                  <a:pt x="1029" y="5083"/>
                  <a:pt x="998" y="5115"/>
                  <a:pt x="982" y="5162"/>
                </a:cubicBezTo>
                <a:lnTo>
                  <a:pt x="839" y="5147"/>
                </a:lnTo>
                <a:cubicBezTo>
                  <a:pt x="808" y="5099"/>
                  <a:pt x="792" y="5052"/>
                  <a:pt x="776" y="5020"/>
                </a:cubicBezTo>
                <a:cubicBezTo>
                  <a:pt x="755" y="5026"/>
                  <a:pt x="736" y="5029"/>
                  <a:pt x="719" y="5029"/>
                </a:cubicBezTo>
                <a:cubicBezTo>
                  <a:pt x="646" y="5029"/>
                  <a:pt x="606" y="4982"/>
                  <a:pt x="554" y="4957"/>
                </a:cubicBezTo>
                <a:lnTo>
                  <a:pt x="491" y="5004"/>
                </a:lnTo>
                <a:cubicBezTo>
                  <a:pt x="634" y="5099"/>
                  <a:pt x="364" y="5147"/>
                  <a:pt x="396" y="5257"/>
                </a:cubicBezTo>
                <a:cubicBezTo>
                  <a:pt x="444" y="5289"/>
                  <a:pt x="539" y="5321"/>
                  <a:pt x="507" y="5384"/>
                </a:cubicBezTo>
                <a:lnTo>
                  <a:pt x="349" y="5479"/>
                </a:lnTo>
                <a:cubicBezTo>
                  <a:pt x="298" y="5466"/>
                  <a:pt x="267" y="5423"/>
                  <a:pt x="199" y="5423"/>
                </a:cubicBezTo>
                <a:cubicBezTo>
                  <a:pt x="183" y="5423"/>
                  <a:pt x="164" y="5425"/>
                  <a:pt x="143" y="5432"/>
                </a:cubicBezTo>
                <a:lnTo>
                  <a:pt x="0" y="5606"/>
                </a:lnTo>
                <a:cubicBezTo>
                  <a:pt x="48" y="5637"/>
                  <a:pt x="95" y="5669"/>
                  <a:pt x="143" y="5685"/>
                </a:cubicBezTo>
                <a:cubicBezTo>
                  <a:pt x="191" y="5656"/>
                  <a:pt x="240" y="5627"/>
                  <a:pt x="292" y="5627"/>
                </a:cubicBezTo>
                <a:cubicBezTo>
                  <a:pt x="325" y="5627"/>
                  <a:pt x="359" y="5638"/>
                  <a:pt x="396" y="5669"/>
                </a:cubicBezTo>
                <a:lnTo>
                  <a:pt x="396" y="5732"/>
                </a:lnTo>
                <a:cubicBezTo>
                  <a:pt x="301" y="5780"/>
                  <a:pt x="143" y="5780"/>
                  <a:pt x="95" y="5875"/>
                </a:cubicBezTo>
                <a:lnTo>
                  <a:pt x="174" y="5922"/>
                </a:lnTo>
                <a:lnTo>
                  <a:pt x="95" y="6002"/>
                </a:lnTo>
                <a:lnTo>
                  <a:pt x="301" y="6049"/>
                </a:lnTo>
                <a:cubicBezTo>
                  <a:pt x="269" y="6128"/>
                  <a:pt x="333" y="6207"/>
                  <a:pt x="269" y="6287"/>
                </a:cubicBezTo>
                <a:lnTo>
                  <a:pt x="190" y="6334"/>
                </a:lnTo>
                <a:lnTo>
                  <a:pt x="190" y="6492"/>
                </a:lnTo>
                <a:lnTo>
                  <a:pt x="396" y="6587"/>
                </a:lnTo>
                <a:lnTo>
                  <a:pt x="396" y="6841"/>
                </a:lnTo>
                <a:cubicBezTo>
                  <a:pt x="507" y="7031"/>
                  <a:pt x="697" y="7157"/>
                  <a:pt x="903" y="7205"/>
                </a:cubicBezTo>
                <a:cubicBezTo>
                  <a:pt x="950" y="7252"/>
                  <a:pt x="871" y="7316"/>
                  <a:pt x="966" y="7363"/>
                </a:cubicBezTo>
                <a:lnTo>
                  <a:pt x="1140" y="7363"/>
                </a:lnTo>
                <a:cubicBezTo>
                  <a:pt x="1172" y="7379"/>
                  <a:pt x="1204" y="7395"/>
                  <a:pt x="1235" y="7395"/>
                </a:cubicBezTo>
                <a:cubicBezTo>
                  <a:pt x="1235" y="7427"/>
                  <a:pt x="1235" y="7458"/>
                  <a:pt x="1235" y="7490"/>
                </a:cubicBezTo>
                <a:cubicBezTo>
                  <a:pt x="1220" y="7496"/>
                  <a:pt x="1207" y="7499"/>
                  <a:pt x="1195" y="7499"/>
                </a:cubicBezTo>
                <a:cubicBezTo>
                  <a:pt x="1148" y="7499"/>
                  <a:pt x="1128" y="7455"/>
                  <a:pt x="1077" y="7442"/>
                </a:cubicBezTo>
                <a:lnTo>
                  <a:pt x="824" y="7601"/>
                </a:lnTo>
                <a:lnTo>
                  <a:pt x="824" y="7743"/>
                </a:lnTo>
                <a:lnTo>
                  <a:pt x="1045" y="7902"/>
                </a:lnTo>
                <a:cubicBezTo>
                  <a:pt x="1078" y="7911"/>
                  <a:pt x="1110" y="7913"/>
                  <a:pt x="1140" y="7913"/>
                </a:cubicBezTo>
                <a:cubicBezTo>
                  <a:pt x="1172" y="7913"/>
                  <a:pt x="1202" y="7911"/>
                  <a:pt x="1231" y="7911"/>
                </a:cubicBezTo>
                <a:cubicBezTo>
                  <a:pt x="1266" y="7911"/>
                  <a:pt x="1299" y="7915"/>
                  <a:pt x="1330" y="7933"/>
                </a:cubicBezTo>
                <a:cubicBezTo>
                  <a:pt x="1330" y="7997"/>
                  <a:pt x="1362" y="8044"/>
                  <a:pt x="1362" y="8092"/>
                </a:cubicBezTo>
                <a:cubicBezTo>
                  <a:pt x="1408" y="8110"/>
                  <a:pt x="1455" y="8118"/>
                  <a:pt x="1501" y="8118"/>
                </a:cubicBezTo>
                <a:cubicBezTo>
                  <a:pt x="1534" y="8118"/>
                  <a:pt x="1567" y="8114"/>
                  <a:pt x="1599" y="8107"/>
                </a:cubicBezTo>
                <a:cubicBezTo>
                  <a:pt x="1651" y="8076"/>
                  <a:pt x="1696" y="8045"/>
                  <a:pt x="1752" y="8045"/>
                </a:cubicBezTo>
                <a:cubicBezTo>
                  <a:pt x="1782" y="8045"/>
                  <a:pt x="1814" y="8054"/>
                  <a:pt x="1853" y="8076"/>
                </a:cubicBezTo>
                <a:cubicBezTo>
                  <a:pt x="1853" y="8107"/>
                  <a:pt x="1884" y="8139"/>
                  <a:pt x="1884" y="8171"/>
                </a:cubicBezTo>
                <a:lnTo>
                  <a:pt x="2043" y="8202"/>
                </a:lnTo>
                <a:cubicBezTo>
                  <a:pt x="2090" y="8313"/>
                  <a:pt x="2169" y="8424"/>
                  <a:pt x="2280" y="8503"/>
                </a:cubicBezTo>
                <a:cubicBezTo>
                  <a:pt x="2407" y="8551"/>
                  <a:pt x="2502" y="8503"/>
                  <a:pt x="2597" y="8567"/>
                </a:cubicBezTo>
                <a:cubicBezTo>
                  <a:pt x="2534" y="8614"/>
                  <a:pt x="2423" y="8646"/>
                  <a:pt x="2534" y="8741"/>
                </a:cubicBezTo>
                <a:lnTo>
                  <a:pt x="2692" y="8725"/>
                </a:lnTo>
                <a:cubicBezTo>
                  <a:pt x="2692" y="8535"/>
                  <a:pt x="2692" y="8535"/>
                  <a:pt x="2771" y="8488"/>
                </a:cubicBezTo>
                <a:cubicBezTo>
                  <a:pt x="2834" y="8535"/>
                  <a:pt x="2787" y="8583"/>
                  <a:pt x="2803" y="8630"/>
                </a:cubicBezTo>
                <a:lnTo>
                  <a:pt x="2898" y="8709"/>
                </a:lnTo>
                <a:cubicBezTo>
                  <a:pt x="2929" y="8788"/>
                  <a:pt x="2850" y="8868"/>
                  <a:pt x="2961" y="8947"/>
                </a:cubicBezTo>
                <a:lnTo>
                  <a:pt x="3278" y="8947"/>
                </a:lnTo>
                <a:lnTo>
                  <a:pt x="3373" y="9010"/>
                </a:lnTo>
                <a:lnTo>
                  <a:pt x="3563" y="9010"/>
                </a:lnTo>
                <a:lnTo>
                  <a:pt x="3689" y="9073"/>
                </a:lnTo>
                <a:lnTo>
                  <a:pt x="3848" y="9073"/>
                </a:lnTo>
                <a:lnTo>
                  <a:pt x="4133" y="9168"/>
                </a:lnTo>
                <a:lnTo>
                  <a:pt x="4164" y="9263"/>
                </a:lnTo>
                <a:lnTo>
                  <a:pt x="4354" y="9295"/>
                </a:lnTo>
                <a:lnTo>
                  <a:pt x="4354" y="9438"/>
                </a:lnTo>
                <a:lnTo>
                  <a:pt x="4529" y="9548"/>
                </a:lnTo>
                <a:lnTo>
                  <a:pt x="4845" y="9548"/>
                </a:lnTo>
                <a:lnTo>
                  <a:pt x="4924" y="9612"/>
                </a:lnTo>
                <a:lnTo>
                  <a:pt x="5051" y="9533"/>
                </a:lnTo>
                <a:cubicBezTo>
                  <a:pt x="5178" y="9707"/>
                  <a:pt x="5463" y="9707"/>
                  <a:pt x="5653" y="9802"/>
                </a:cubicBezTo>
                <a:cubicBezTo>
                  <a:pt x="5684" y="9810"/>
                  <a:pt x="5716" y="9814"/>
                  <a:pt x="5750" y="9814"/>
                </a:cubicBezTo>
                <a:cubicBezTo>
                  <a:pt x="5783" y="9814"/>
                  <a:pt x="5819" y="9810"/>
                  <a:pt x="5859" y="9802"/>
                </a:cubicBezTo>
                <a:lnTo>
                  <a:pt x="6080" y="9944"/>
                </a:lnTo>
                <a:lnTo>
                  <a:pt x="6698" y="9944"/>
                </a:lnTo>
                <a:lnTo>
                  <a:pt x="6793" y="10008"/>
                </a:lnTo>
                <a:lnTo>
                  <a:pt x="7315" y="10008"/>
                </a:lnTo>
                <a:lnTo>
                  <a:pt x="7410" y="9944"/>
                </a:lnTo>
                <a:lnTo>
                  <a:pt x="8028" y="9944"/>
                </a:lnTo>
                <a:lnTo>
                  <a:pt x="8123" y="9881"/>
                </a:lnTo>
                <a:lnTo>
                  <a:pt x="8313" y="9960"/>
                </a:lnTo>
                <a:lnTo>
                  <a:pt x="8455" y="9881"/>
                </a:lnTo>
                <a:lnTo>
                  <a:pt x="9073" y="9881"/>
                </a:lnTo>
                <a:lnTo>
                  <a:pt x="9184" y="9818"/>
                </a:lnTo>
                <a:lnTo>
                  <a:pt x="9295" y="9881"/>
                </a:lnTo>
                <a:lnTo>
                  <a:pt x="9342" y="9881"/>
                </a:lnTo>
                <a:cubicBezTo>
                  <a:pt x="9405" y="9849"/>
                  <a:pt x="9453" y="9833"/>
                  <a:pt x="9532" y="9802"/>
                </a:cubicBezTo>
                <a:lnTo>
                  <a:pt x="10118" y="9802"/>
                </a:lnTo>
                <a:lnTo>
                  <a:pt x="10213" y="9738"/>
                </a:lnTo>
                <a:lnTo>
                  <a:pt x="11258" y="9738"/>
                </a:lnTo>
                <a:lnTo>
                  <a:pt x="11353" y="9675"/>
                </a:lnTo>
                <a:lnTo>
                  <a:pt x="11685" y="9675"/>
                </a:lnTo>
                <a:lnTo>
                  <a:pt x="11765" y="9612"/>
                </a:lnTo>
                <a:lnTo>
                  <a:pt x="11875" y="9675"/>
                </a:lnTo>
                <a:lnTo>
                  <a:pt x="11986" y="9612"/>
                </a:lnTo>
                <a:lnTo>
                  <a:pt x="12097" y="9675"/>
                </a:lnTo>
                <a:lnTo>
                  <a:pt x="12192" y="9612"/>
                </a:lnTo>
                <a:lnTo>
                  <a:pt x="13126" y="9612"/>
                </a:lnTo>
                <a:lnTo>
                  <a:pt x="13221" y="9548"/>
                </a:lnTo>
                <a:lnTo>
                  <a:pt x="14250" y="9548"/>
                </a:lnTo>
                <a:cubicBezTo>
                  <a:pt x="14266" y="9548"/>
                  <a:pt x="14282" y="9517"/>
                  <a:pt x="14298" y="9517"/>
                </a:cubicBezTo>
                <a:lnTo>
                  <a:pt x="14361" y="9469"/>
                </a:lnTo>
                <a:lnTo>
                  <a:pt x="15501" y="9469"/>
                </a:lnTo>
                <a:lnTo>
                  <a:pt x="15612" y="9406"/>
                </a:lnTo>
                <a:lnTo>
                  <a:pt x="15818" y="9406"/>
                </a:lnTo>
                <a:lnTo>
                  <a:pt x="15913" y="9469"/>
                </a:lnTo>
                <a:lnTo>
                  <a:pt x="16024" y="9406"/>
                </a:lnTo>
                <a:lnTo>
                  <a:pt x="16341" y="9406"/>
                </a:lnTo>
                <a:lnTo>
                  <a:pt x="16451" y="9469"/>
                </a:lnTo>
                <a:lnTo>
                  <a:pt x="16546" y="9406"/>
                </a:lnTo>
                <a:lnTo>
                  <a:pt x="17370" y="9406"/>
                </a:lnTo>
                <a:lnTo>
                  <a:pt x="17481" y="9343"/>
                </a:lnTo>
                <a:lnTo>
                  <a:pt x="18003" y="9343"/>
                </a:lnTo>
                <a:lnTo>
                  <a:pt x="18114" y="9406"/>
                </a:lnTo>
                <a:lnTo>
                  <a:pt x="18225" y="9343"/>
                </a:lnTo>
                <a:lnTo>
                  <a:pt x="19365" y="9343"/>
                </a:lnTo>
                <a:lnTo>
                  <a:pt x="19460" y="9279"/>
                </a:lnTo>
                <a:lnTo>
                  <a:pt x="20299" y="9279"/>
                </a:lnTo>
                <a:lnTo>
                  <a:pt x="20394" y="9216"/>
                </a:lnTo>
                <a:lnTo>
                  <a:pt x="20631" y="9216"/>
                </a:lnTo>
                <a:lnTo>
                  <a:pt x="20711" y="9279"/>
                </a:lnTo>
                <a:lnTo>
                  <a:pt x="20821" y="9216"/>
                </a:lnTo>
                <a:lnTo>
                  <a:pt x="21027" y="9216"/>
                </a:lnTo>
                <a:lnTo>
                  <a:pt x="21138" y="9137"/>
                </a:lnTo>
                <a:lnTo>
                  <a:pt x="21550" y="9137"/>
                </a:lnTo>
                <a:lnTo>
                  <a:pt x="21661" y="9200"/>
                </a:lnTo>
                <a:lnTo>
                  <a:pt x="21756" y="9137"/>
                </a:lnTo>
                <a:lnTo>
                  <a:pt x="23608" y="9137"/>
                </a:lnTo>
                <a:lnTo>
                  <a:pt x="23735" y="9089"/>
                </a:lnTo>
                <a:lnTo>
                  <a:pt x="23846" y="9137"/>
                </a:lnTo>
                <a:lnTo>
                  <a:pt x="23941" y="9073"/>
                </a:lnTo>
                <a:lnTo>
                  <a:pt x="24970" y="9073"/>
                </a:lnTo>
                <a:cubicBezTo>
                  <a:pt x="24986" y="9073"/>
                  <a:pt x="24986" y="9058"/>
                  <a:pt x="25002" y="9058"/>
                </a:cubicBezTo>
                <a:lnTo>
                  <a:pt x="25081" y="9010"/>
                </a:lnTo>
                <a:lnTo>
                  <a:pt x="26316" y="9010"/>
                </a:lnTo>
                <a:lnTo>
                  <a:pt x="26427" y="8947"/>
                </a:lnTo>
                <a:lnTo>
                  <a:pt x="26632" y="8947"/>
                </a:lnTo>
                <a:lnTo>
                  <a:pt x="26743" y="9010"/>
                </a:lnTo>
                <a:lnTo>
                  <a:pt x="26854" y="8931"/>
                </a:lnTo>
                <a:lnTo>
                  <a:pt x="27456" y="8931"/>
                </a:lnTo>
                <a:lnTo>
                  <a:pt x="27551" y="8883"/>
                </a:lnTo>
                <a:lnTo>
                  <a:pt x="27741" y="8947"/>
                </a:lnTo>
                <a:lnTo>
                  <a:pt x="27867" y="8868"/>
                </a:lnTo>
                <a:lnTo>
                  <a:pt x="28073" y="8868"/>
                </a:lnTo>
                <a:lnTo>
                  <a:pt x="28184" y="8931"/>
                </a:lnTo>
                <a:lnTo>
                  <a:pt x="28295" y="8868"/>
                </a:lnTo>
                <a:lnTo>
                  <a:pt x="29007" y="8868"/>
                </a:lnTo>
                <a:lnTo>
                  <a:pt x="29118" y="8820"/>
                </a:lnTo>
                <a:lnTo>
                  <a:pt x="29213" y="8868"/>
                </a:lnTo>
                <a:lnTo>
                  <a:pt x="29957" y="8868"/>
                </a:lnTo>
                <a:lnTo>
                  <a:pt x="30037" y="8804"/>
                </a:lnTo>
                <a:lnTo>
                  <a:pt x="31272" y="8804"/>
                </a:lnTo>
                <a:lnTo>
                  <a:pt x="31446" y="8725"/>
                </a:lnTo>
                <a:lnTo>
                  <a:pt x="31604" y="8804"/>
                </a:lnTo>
                <a:lnTo>
                  <a:pt x="31699" y="8741"/>
                </a:lnTo>
                <a:lnTo>
                  <a:pt x="32111" y="8741"/>
                </a:lnTo>
                <a:lnTo>
                  <a:pt x="32222" y="8678"/>
                </a:lnTo>
                <a:lnTo>
                  <a:pt x="33995" y="8678"/>
                </a:lnTo>
                <a:cubicBezTo>
                  <a:pt x="34027" y="8646"/>
                  <a:pt x="34058" y="8630"/>
                  <a:pt x="34106" y="8598"/>
                </a:cubicBezTo>
                <a:lnTo>
                  <a:pt x="34628" y="8598"/>
                </a:lnTo>
                <a:lnTo>
                  <a:pt x="34818" y="8472"/>
                </a:lnTo>
                <a:lnTo>
                  <a:pt x="34977" y="8456"/>
                </a:lnTo>
                <a:lnTo>
                  <a:pt x="35008" y="8361"/>
                </a:lnTo>
                <a:cubicBezTo>
                  <a:pt x="35088" y="8345"/>
                  <a:pt x="35183" y="8313"/>
                  <a:pt x="35262" y="8282"/>
                </a:cubicBezTo>
                <a:lnTo>
                  <a:pt x="35357" y="8329"/>
                </a:lnTo>
                <a:lnTo>
                  <a:pt x="35848" y="8329"/>
                </a:lnTo>
                <a:lnTo>
                  <a:pt x="36148" y="8234"/>
                </a:lnTo>
                <a:lnTo>
                  <a:pt x="36101" y="8139"/>
                </a:lnTo>
                <a:lnTo>
                  <a:pt x="35974" y="8202"/>
                </a:lnTo>
                <a:lnTo>
                  <a:pt x="35784" y="8202"/>
                </a:lnTo>
                <a:cubicBezTo>
                  <a:pt x="35689" y="8155"/>
                  <a:pt x="35705" y="8044"/>
                  <a:pt x="35594" y="8028"/>
                </a:cubicBezTo>
                <a:cubicBezTo>
                  <a:pt x="35483" y="8012"/>
                  <a:pt x="35388" y="7965"/>
                  <a:pt x="35309" y="7902"/>
                </a:cubicBezTo>
                <a:cubicBezTo>
                  <a:pt x="35360" y="7878"/>
                  <a:pt x="35407" y="7869"/>
                  <a:pt x="35451" y="7869"/>
                </a:cubicBezTo>
                <a:cubicBezTo>
                  <a:pt x="35586" y="7869"/>
                  <a:pt x="35697" y="7953"/>
                  <a:pt x="35816" y="7965"/>
                </a:cubicBezTo>
                <a:cubicBezTo>
                  <a:pt x="35832" y="8012"/>
                  <a:pt x="35848" y="8044"/>
                  <a:pt x="35863" y="8076"/>
                </a:cubicBezTo>
                <a:lnTo>
                  <a:pt x="36022" y="8060"/>
                </a:lnTo>
                <a:cubicBezTo>
                  <a:pt x="35990" y="8012"/>
                  <a:pt x="35958" y="7981"/>
                  <a:pt x="35927" y="7949"/>
                </a:cubicBezTo>
                <a:cubicBezTo>
                  <a:pt x="35895" y="7902"/>
                  <a:pt x="35863" y="7854"/>
                  <a:pt x="35848" y="7822"/>
                </a:cubicBezTo>
                <a:lnTo>
                  <a:pt x="35927" y="7775"/>
                </a:lnTo>
                <a:lnTo>
                  <a:pt x="35927" y="7696"/>
                </a:lnTo>
                <a:cubicBezTo>
                  <a:pt x="35848" y="7648"/>
                  <a:pt x="35673" y="7664"/>
                  <a:pt x="35626" y="7553"/>
                </a:cubicBezTo>
                <a:cubicBezTo>
                  <a:pt x="35705" y="7522"/>
                  <a:pt x="35784" y="7537"/>
                  <a:pt x="35927" y="7522"/>
                </a:cubicBezTo>
                <a:lnTo>
                  <a:pt x="36212" y="7316"/>
                </a:lnTo>
                <a:lnTo>
                  <a:pt x="36402" y="7395"/>
                </a:lnTo>
                <a:lnTo>
                  <a:pt x="36718" y="7395"/>
                </a:lnTo>
                <a:lnTo>
                  <a:pt x="36798" y="7252"/>
                </a:lnTo>
                <a:lnTo>
                  <a:pt x="36908" y="7395"/>
                </a:lnTo>
                <a:lnTo>
                  <a:pt x="37035" y="7395"/>
                </a:lnTo>
                <a:cubicBezTo>
                  <a:pt x="37146" y="7284"/>
                  <a:pt x="36924" y="7252"/>
                  <a:pt x="36956" y="7173"/>
                </a:cubicBezTo>
                <a:lnTo>
                  <a:pt x="37067" y="7078"/>
                </a:lnTo>
                <a:cubicBezTo>
                  <a:pt x="36956" y="7062"/>
                  <a:pt x="36877" y="7062"/>
                  <a:pt x="36798" y="7047"/>
                </a:cubicBezTo>
                <a:cubicBezTo>
                  <a:pt x="36777" y="7036"/>
                  <a:pt x="36750" y="7026"/>
                  <a:pt x="36720" y="7024"/>
                </a:cubicBezTo>
                <a:lnTo>
                  <a:pt x="36720" y="7024"/>
                </a:lnTo>
                <a:cubicBezTo>
                  <a:pt x="36849" y="7002"/>
                  <a:pt x="36866" y="6950"/>
                  <a:pt x="36908" y="6936"/>
                </a:cubicBezTo>
                <a:lnTo>
                  <a:pt x="37019" y="6999"/>
                </a:lnTo>
                <a:cubicBezTo>
                  <a:pt x="37098" y="6936"/>
                  <a:pt x="37051" y="6888"/>
                  <a:pt x="37067" y="6825"/>
                </a:cubicBezTo>
                <a:lnTo>
                  <a:pt x="36639" y="6682"/>
                </a:lnTo>
                <a:cubicBezTo>
                  <a:pt x="36386" y="6603"/>
                  <a:pt x="36228" y="6524"/>
                  <a:pt x="36243" y="6477"/>
                </a:cubicBezTo>
                <a:cubicBezTo>
                  <a:pt x="36276" y="6456"/>
                  <a:pt x="36304" y="6448"/>
                  <a:pt x="36328" y="6448"/>
                </a:cubicBezTo>
                <a:cubicBezTo>
                  <a:pt x="36398" y="6448"/>
                  <a:pt x="36442" y="6512"/>
                  <a:pt x="36513" y="6524"/>
                </a:cubicBezTo>
                <a:cubicBezTo>
                  <a:pt x="36530" y="6522"/>
                  <a:pt x="36549" y="6521"/>
                  <a:pt x="36567" y="6521"/>
                </a:cubicBezTo>
                <a:cubicBezTo>
                  <a:pt x="36614" y="6521"/>
                  <a:pt x="36662" y="6527"/>
                  <a:pt x="36708" y="6527"/>
                </a:cubicBezTo>
                <a:cubicBezTo>
                  <a:pt x="36757" y="6527"/>
                  <a:pt x="36804" y="6520"/>
                  <a:pt x="36845" y="6492"/>
                </a:cubicBezTo>
                <a:cubicBezTo>
                  <a:pt x="36829" y="6461"/>
                  <a:pt x="36893" y="6397"/>
                  <a:pt x="36782" y="6397"/>
                </a:cubicBezTo>
                <a:lnTo>
                  <a:pt x="36687" y="6461"/>
                </a:lnTo>
                <a:lnTo>
                  <a:pt x="36544" y="6382"/>
                </a:lnTo>
                <a:lnTo>
                  <a:pt x="36655" y="6207"/>
                </a:lnTo>
                <a:cubicBezTo>
                  <a:pt x="36782" y="6192"/>
                  <a:pt x="36893" y="6160"/>
                  <a:pt x="37003" y="6112"/>
                </a:cubicBezTo>
                <a:cubicBezTo>
                  <a:pt x="37114" y="6049"/>
                  <a:pt x="37241" y="6002"/>
                  <a:pt x="37368" y="5954"/>
                </a:cubicBezTo>
                <a:lnTo>
                  <a:pt x="37368" y="5891"/>
                </a:lnTo>
                <a:lnTo>
                  <a:pt x="37621" y="5717"/>
                </a:lnTo>
                <a:lnTo>
                  <a:pt x="37732" y="5717"/>
                </a:lnTo>
                <a:lnTo>
                  <a:pt x="37795" y="5606"/>
                </a:lnTo>
                <a:lnTo>
                  <a:pt x="37969" y="5558"/>
                </a:lnTo>
                <a:lnTo>
                  <a:pt x="37969" y="5495"/>
                </a:lnTo>
                <a:lnTo>
                  <a:pt x="37874" y="5416"/>
                </a:lnTo>
                <a:lnTo>
                  <a:pt x="37874" y="5289"/>
                </a:lnTo>
                <a:lnTo>
                  <a:pt x="37969" y="5210"/>
                </a:lnTo>
                <a:lnTo>
                  <a:pt x="37969" y="5083"/>
                </a:lnTo>
                <a:lnTo>
                  <a:pt x="37874" y="5020"/>
                </a:lnTo>
                <a:lnTo>
                  <a:pt x="37953" y="4957"/>
                </a:lnTo>
                <a:lnTo>
                  <a:pt x="37716" y="4640"/>
                </a:lnTo>
                <a:cubicBezTo>
                  <a:pt x="37700" y="4672"/>
                  <a:pt x="37668" y="4687"/>
                  <a:pt x="37668" y="4703"/>
                </a:cubicBezTo>
                <a:lnTo>
                  <a:pt x="37605" y="4782"/>
                </a:lnTo>
                <a:cubicBezTo>
                  <a:pt x="37510" y="4703"/>
                  <a:pt x="37605" y="4592"/>
                  <a:pt x="37510" y="4513"/>
                </a:cubicBezTo>
                <a:lnTo>
                  <a:pt x="37383" y="4592"/>
                </a:lnTo>
                <a:cubicBezTo>
                  <a:pt x="37368" y="4466"/>
                  <a:pt x="37209" y="4387"/>
                  <a:pt x="37241" y="4276"/>
                </a:cubicBezTo>
                <a:cubicBezTo>
                  <a:pt x="37146" y="4244"/>
                  <a:pt x="37035" y="4244"/>
                  <a:pt x="36972" y="4165"/>
                </a:cubicBezTo>
                <a:cubicBezTo>
                  <a:pt x="36935" y="4181"/>
                  <a:pt x="36896" y="4184"/>
                  <a:pt x="36857" y="4184"/>
                </a:cubicBezTo>
                <a:cubicBezTo>
                  <a:pt x="36825" y="4184"/>
                  <a:pt x="36794" y="4182"/>
                  <a:pt x="36762" y="4182"/>
                </a:cubicBezTo>
                <a:cubicBezTo>
                  <a:pt x="36715" y="4182"/>
                  <a:pt x="36668" y="4187"/>
                  <a:pt x="36623" y="4212"/>
                </a:cubicBezTo>
                <a:lnTo>
                  <a:pt x="36718" y="4276"/>
                </a:lnTo>
                <a:cubicBezTo>
                  <a:pt x="36695" y="4300"/>
                  <a:pt x="36659" y="4311"/>
                  <a:pt x="36623" y="4311"/>
                </a:cubicBezTo>
                <a:cubicBezTo>
                  <a:pt x="36588" y="4311"/>
                  <a:pt x="36552" y="4300"/>
                  <a:pt x="36528" y="4276"/>
                </a:cubicBezTo>
                <a:lnTo>
                  <a:pt x="36528" y="4102"/>
                </a:lnTo>
                <a:lnTo>
                  <a:pt x="36370" y="4102"/>
                </a:lnTo>
                <a:lnTo>
                  <a:pt x="36259" y="4181"/>
                </a:lnTo>
                <a:cubicBezTo>
                  <a:pt x="36249" y="4183"/>
                  <a:pt x="36239" y="4183"/>
                  <a:pt x="36230" y="4183"/>
                </a:cubicBezTo>
                <a:cubicBezTo>
                  <a:pt x="36154" y="4183"/>
                  <a:pt x="36110" y="4132"/>
                  <a:pt x="36053" y="4117"/>
                </a:cubicBezTo>
                <a:cubicBezTo>
                  <a:pt x="36011" y="4160"/>
                  <a:pt x="35955" y="4181"/>
                  <a:pt x="35899" y="4181"/>
                </a:cubicBezTo>
                <a:cubicBezTo>
                  <a:pt x="35870" y="4181"/>
                  <a:pt x="35842" y="4175"/>
                  <a:pt x="35816" y="4165"/>
                </a:cubicBezTo>
                <a:lnTo>
                  <a:pt x="35784" y="4086"/>
                </a:lnTo>
                <a:cubicBezTo>
                  <a:pt x="35816" y="4070"/>
                  <a:pt x="35848" y="4054"/>
                  <a:pt x="35879" y="4038"/>
                </a:cubicBezTo>
                <a:cubicBezTo>
                  <a:pt x="35943" y="4038"/>
                  <a:pt x="36006" y="4038"/>
                  <a:pt x="36006" y="3991"/>
                </a:cubicBezTo>
                <a:cubicBezTo>
                  <a:pt x="35974" y="3975"/>
                  <a:pt x="35943" y="3959"/>
                  <a:pt x="35911" y="3927"/>
                </a:cubicBezTo>
                <a:cubicBezTo>
                  <a:pt x="35932" y="3920"/>
                  <a:pt x="35948" y="3917"/>
                  <a:pt x="35960" y="3917"/>
                </a:cubicBezTo>
                <a:cubicBezTo>
                  <a:pt x="36000" y="3917"/>
                  <a:pt x="35994" y="3954"/>
                  <a:pt x="36006" y="3991"/>
                </a:cubicBezTo>
                <a:cubicBezTo>
                  <a:pt x="36069" y="4007"/>
                  <a:pt x="36133" y="4022"/>
                  <a:pt x="36196" y="4038"/>
                </a:cubicBezTo>
                <a:lnTo>
                  <a:pt x="36449" y="4038"/>
                </a:lnTo>
                <a:cubicBezTo>
                  <a:pt x="36497" y="4038"/>
                  <a:pt x="36544" y="4070"/>
                  <a:pt x="36528" y="4102"/>
                </a:cubicBezTo>
                <a:cubicBezTo>
                  <a:pt x="36537" y="4103"/>
                  <a:pt x="36545" y="4104"/>
                  <a:pt x="36552" y="4104"/>
                </a:cubicBezTo>
                <a:cubicBezTo>
                  <a:pt x="36630" y="4104"/>
                  <a:pt x="36668" y="4034"/>
                  <a:pt x="36798" y="3991"/>
                </a:cubicBezTo>
                <a:cubicBezTo>
                  <a:pt x="36608" y="3991"/>
                  <a:pt x="36449" y="3912"/>
                  <a:pt x="36323" y="3785"/>
                </a:cubicBezTo>
                <a:cubicBezTo>
                  <a:pt x="36338" y="3737"/>
                  <a:pt x="36275" y="3674"/>
                  <a:pt x="36354" y="3642"/>
                </a:cubicBezTo>
                <a:lnTo>
                  <a:pt x="36481" y="3642"/>
                </a:lnTo>
                <a:lnTo>
                  <a:pt x="36623" y="3437"/>
                </a:lnTo>
                <a:lnTo>
                  <a:pt x="36370" y="3437"/>
                </a:lnTo>
                <a:lnTo>
                  <a:pt x="36275" y="3389"/>
                </a:lnTo>
                <a:lnTo>
                  <a:pt x="36101" y="3452"/>
                </a:lnTo>
                <a:lnTo>
                  <a:pt x="35958" y="3389"/>
                </a:lnTo>
                <a:lnTo>
                  <a:pt x="35753" y="3452"/>
                </a:lnTo>
                <a:lnTo>
                  <a:pt x="35468" y="3247"/>
                </a:lnTo>
                <a:cubicBezTo>
                  <a:pt x="35441" y="3244"/>
                  <a:pt x="35416" y="3243"/>
                  <a:pt x="35391" y="3243"/>
                </a:cubicBezTo>
                <a:cubicBezTo>
                  <a:pt x="35342" y="3243"/>
                  <a:pt x="35295" y="3247"/>
                  <a:pt x="35252" y="3247"/>
                </a:cubicBezTo>
                <a:cubicBezTo>
                  <a:pt x="35187" y="3247"/>
                  <a:pt x="35127" y="3239"/>
                  <a:pt x="35072" y="3199"/>
                </a:cubicBezTo>
                <a:lnTo>
                  <a:pt x="35341" y="3120"/>
                </a:lnTo>
                <a:lnTo>
                  <a:pt x="35515" y="3183"/>
                </a:lnTo>
                <a:lnTo>
                  <a:pt x="35658" y="3104"/>
                </a:lnTo>
                <a:lnTo>
                  <a:pt x="35848" y="3104"/>
                </a:lnTo>
                <a:cubicBezTo>
                  <a:pt x="35895" y="3057"/>
                  <a:pt x="35943" y="2993"/>
                  <a:pt x="36006" y="2946"/>
                </a:cubicBezTo>
                <a:cubicBezTo>
                  <a:pt x="36053" y="2898"/>
                  <a:pt x="36180" y="2867"/>
                  <a:pt x="36085" y="2787"/>
                </a:cubicBezTo>
                <a:cubicBezTo>
                  <a:pt x="36040" y="2776"/>
                  <a:pt x="35997" y="2771"/>
                  <a:pt x="35956" y="2771"/>
                </a:cubicBezTo>
                <a:cubicBezTo>
                  <a:pt x="35880" y="2771"/>
                  <a:pt x="35808" y="2788"/>
                  <a:pt x="35737" y="2819"/>
                </a:cubicBezTo>
                <a:lnTo>
                  <a:pt x="35658" y="2772"/>
                </a:lnTo>
                <a:lnTo>
                  <a:pt x="35531" y="2835"/>
                </a:lnTo>
                <a:lnTo>
                  <a:pt x="34818" y="2835"/>
                </a:lnTo>
                <a:cubicBezTo>
                  <a:pt x="34818" y="2835"/>
                  <a:pt x="34803" y="2819"/>
                  <a:pt x="34787" y="2819"/>
                </a:cubicBezTo>
                <a:cubicBezTo>
                  <a:pt x="34723" y="2772"/>
                  <a:pt x="34597" y="2740"/>
                  <a:pt x="34692" y="2645"/>
                </a:cubicBezTo>
                <a:lnTo>
                  <a:pt x="34961" y="2613"/>
                </a:lnTo>
                <a:cubicBezTo>
                  <a:pt x="34961" y="2550"/>
                  <a:pt x="34993" y="2502"/>
                  <a:pt x="34929" y="2439"/>
                </a:cubicBezTo>
                <a:lnTo>
                  <a:pt x="34597" y="2423"/>
                </a:lnTo>
                <a:lnTo>
                  <a:pt x="34518" y="2376"/>
                </a:lnTo>
                <a:cubicBezTo>
                  <a:pt x="34467" y="2369"/>
                  <a:pt x="34416" y="2366"/>
                  <a:pt x="34364" y="2366"/>
                </a:cubicBezTo>
                <a:cubicBezTo>
                  <a:pt x="34272" y="2366"/>
                  <a:pt x="34177" y="2374"/>
                  <a:pt x="34079" y="2374"/>
                </a:cubicBezTo>
                <a:cubicBezTo>
                  <a:pt x="33990" y="2374"/>
                  <a:pt x="33899" y="2367"/>
                  <a:pt x="33805" y="2344"/>
                </a:cubicBezTo>
                <a:lnTo>
                  <a:pt x="34043" y="2265"/>
                </a:lnTo>
                <a:lnTo>
                  <a:pt x="34043" y="2186"/>
                </a:lnTo>
                <a:lnTo>
                  <a:pt x="34233" y="2122"/>
                </a:lnTo>
                <a:cubicBezTo>
                  <a:pt x="34248" y="2043"/>
                  <a:pt x="34138" y="2012"/>
                  <a:pt x="34074" y="1964"/>
                </a:cubicBezTo>
                <a:lnTo>
                  <a:pt x="33979" y="2027"/>
                </a:lnTo>
                <a:lnTo>
                  <a:pt x="33821" y="1948"/>
                </a:lnTo>
                <a:lnTo>
                  <a:pt x="33647" y="2027"/>
                </a:lnTo>
                <a:lnTo>
                  <a:pt x="33552" y="1964"/>
                </a:lnTo>
                <a:lnTo>
                  <a:pt x="33108" y="1964"/>
                </a:lnTo>
                <a:cubicBezTo>
                  <a:pt x="33061" y="1885"/>
                  <a:pt x="32934" y="1853"/>
                  <a:pt x="32903" y="1774"/>
                </a:cubicBezTo>
                <a:lnTo>
                  <a:pt x="33267" y="1742"/>
                </a:lnTo>
                <a:cubicBezTo>
                  <a:pt x="33077" y="1679"/>
                  <a:pt x="33108" y="1568"/>
                  <a:pt x="32998" y="1521"/>
                </a:cubicBezTo>
                <a:lnTo>
                  <a:pt x="33140" y="1426"/>
                </a:lnTo>
                <a:cubicBezTo>
                  <a:pt x="33235" y="1473"/>
                  <a:pt x="33314" y="1537"/>
                  <a:pt x="33362" y="1632"/>
                </a:cubicBezTo>
                <a:cubicBezTo>
                  <a:pt x="33393" y="1584"/>
                  <a:pt x="33409" y="1537"/>
                  <a:pt x="33441" y="1505"/>
                </a:cubicBezTo>
                <a:lnTo>
                  <a:pt x="33678" y="1473"/>
                </a:lnTo>
                <a:cubicBezTo>
                  <a:pt x="33773" y="1410"/>
                  <a:pt x="33884" y="1362"/>
                  <a:pt x="34011" y="1331"/>
                </a:cubicBezTo>
                <a:cubicBezTo>
                  <a:pt x="34028" y="1296"/>
                  <a:pt x="34066" y="1289"/>
                  <a:pt x="34110" y="1289"/>
                </a:cubicBezTo>
                <a:cubicBezTo>
                  <a:pt x="34144" y="1289"/>
                  <a:pt x="34182" y="1293"/>
                  <a:pt x="34217" y="1293"/>
                </a:cubicBezTo>
                <a:cubicBezTo>
                  <a:pt x="34263" y="1293"/>
                  <a:pt x="34305" y="1286"/>
                  <a:pt x="34328" y="1252"/>
                </a:cubicBezTo>
                <a:cubicBezTo>
                  <a:pt x="34288" y="1228"/>
                  <a:pt x="34248" y="1224"/>
                  <a:pt x="34209" y="1224"/>
                </a:cubicBezTo>
                <a:cubicBezTo>
                  <a:pt x="34189" y="1224"/>
                  <a:pt x="34169" y="1225"/>
                  <a:pt x="34149" y="1225"/>
                </a:cubicBezTo>
                <a:cubicBezTo>
                  <a:pt x="34130" y="1225"/>
                  <a:pt x="34110" y="1224"/>
                  <a:pt x="34090" y="1220"/>
                </a:cubicBezTo>
                <a:lnTo>
                  <a:pt x="33916" y="1125"/>
                </a:lnTo>
                <a:lnTo>
                  <a:pt x="33773" y="1315"/>
                </a:lnTo>
                <a:lnTo>
                  <a:pt x="33568" y="1236"/>
                </a:lnTo>
                <a:lnTo>
                  <a:pt x="33393" y="1315"/>
                </a:lnTo>
                <a:lnTo>
                  <a:pt x="33267" y="1236"/>
                </a:lnTo>
                <a:lnTo>
                  <a:pt x="33108" y="1315"/>
                </a:lnTo>
                <a:lnTo>
                  <a:pt x="32934" y="1236"/>
                </a:lnTo>
                <a:lnTo>
                  <a:pt x="32808" y="1299"/>
                </a:lnTo>
                <a:cubicBezTo>
                  <a:pt x="32744" y="1283"/>
                  <a:pt x="32681" y="1252"/>
                  <a:pt x="32602" y="1236"/>
                </a:cubicBezTo>
                <a:cubicBezTo>
                  <a:pt x="32581" y="1225"/>
                  <a:pt x="32556" y="1223"/>
                  <a:pt x="32531" y="1223"/>
                </a:cubicBezTo>
                <a:cubicBezTo>
                  <a:pt x="32518" y="1223"/>
                  <a:pt x="32505" y="1224"/>
                  <a:pt x="32493" y="1224"/>
                </a:cubicBezTo>
                <a:cubicBezTo>
                  <a:pt x="32455" y="1224"/>
                  <a:pt x="32420" y="1220"/>
                  <a:pt x="32396" y="1188"/>
                </a:cubicBezTo>
                <a:lnTo>
                  <a:pt x="32538" y="1093"/>
                </a:lnTo>
                <a:lnTo>
                  <a:pt x="32649" y="1172"/>
                </a:lnTo>
                <a:lnTo>
                  <a:pt x="32792" y="1141"/>
                </a:lnTo>
                <a:lnTo>
                  <a:pt x="32792" y="982"/>
                </a:lnTo>
                <a:cubicBezTo>
                  <a:pt x="32744" y="967"/>
                  <a:pt x="32681" y="903"/>
                  <a:pt x="32618" y="903"/>
                </a:cubicBezTo>
                <a:cubicBezTo>
                  <a:pt x="32523" y="887"/>
                  <a:pt x="32475" y="840"/>
                  <a:pt x="32396" y="824"/>
                </a:cubicBezTo>
                <a:cubicBezTo>
                  <a:pt x="32364" y="824"/>
                  <a:pt x="32325" y="832"/>
                  <a:pt x="32285" y="832"/>
                </a:cubicBezTo>
                <a:cubicBezTo>
                  <a:pt x="32245" y="832"/>
                  <a:pt x="32206" y="824"/>
                  <a:pt x="32174" y="792"/>
                </a:cubicBezTo>
                <a:cubicBezTo>
                  <a:pt x="32253" y="761"/>
                  <a:pt x="32269" y="713"/>
                  <a:pt x="32380" y="697"/>
                </a:cubicBezTo>
                <a:cubicBezTo>
                  <a:pt x="32388" y="695"/>
                  <a:pt x="32396" y="693"/>
                  <a:pt x="32404" y="693"/>
                </a:cubicBezTo>
                <a:cubicBezTo>
                  <a:pt x="32464" y="693"/>
                  <a:pt x="32515" y="766"/>
                  <a:pt x="32588" y="766"/>
                </a:cubicBezTo>
                <a:cubicBezTo>
                  <a:pt x="32615" y="766"/>
                  <a:pt x="32646" y="756"/>
                  <a:pt x="32681" y="729"/>
                </a:cubicBezTo>
                <a:cubicBezTo>
                  <a:pt x="32681" y="713"/>
                  <a:pt x="32697" y="697"/>
                  <a:pt x="32697" y="666"/>
                </a:cubicBezTo>
                <a:lnTo>
                  <a:pt x="32586" y="587"/>
                </a:lnTo>
                <a:lnTo>
                  <a:pt x="32697" y="523"/>
                </a:lnTo>
                <a:lnTo>
                  <a:pt x="32697" y="428"/>
                </a:lnTo>
                <a:cubicBezTo>
                  <a:pt x="32602" y="428"/>
                  <a:pt x="32586" y="365"/>
                  <a:pt x="32523" y="349"/>
                </a:cubicBezTo>
                <a:lnTo>
                  <a:pt x="32238" y="349"/>
                </a:lnTo>
                <a:cubicBezTo>
                  <a:pt x="32222" y="317"/>
                  <a:pt x="32158" y="270"/>
                  <a:pt x="32127" y="222"/>
                </a:cubicBezTo>
                <a:lnTo>
                  <a:pt x="31794" y="222"/>
                </a:lnTo>
                <a:lnTo>
                  <a:pt x="31683" y="286"/>
                </a:lnTo>
                <a:lnTo>
                  <a:pt x="31604" y="222"/>
                </a:lnTo>
                <a:cubicBezTo>
                  <a:pt x="31536" y="219"/>
                  <a:pt x="31469" y="218"/>
                  <a:pt x="31402" y="218"/>
                </a:cubicBezTo>
                <a:cubicBezTo>
                  <a:pt x="31283" y="218"/>
                  <a:pt x="31167" y="221"/>
                  <a:pt x="31054" y="221"/>
                </a:cubicBezTo>
                <a:cubicBezTo>
                  <a:pt x="30950" y="221"/>
                  <a:pt x="30849" y="218"/>
                  <a:pt x="30749" y="207"/>
                </a:cubicBezTo>
                <a:lnTo>
                  <a:pt x="30654" y="159"/>
                </a:lnTo>
                <a:lnTo>
                  <a:pt x="30575" y="207"/>
                </a:lnTo>
                <a:cubicBezTo>
                  <a:pt x="30543" y="217"/>
                  <a:pt x="30516" y="222"/>
                  <a:pt x="30494" y="222"/>
                </a:cubicBezTo>
                <a:cubicBezTo>
                  <a:pt x="30417" y="222"/>
                  <a:pt x="30390" y="171"/>
                  <a:pt x="30353" y="159"/>
                </a:cubicBezTo>
                <a:lnTo>
                  <a:pt x="30147" y="159"/>
                </a:lnTo>
                <a:lnTo>
                  <a:pt x="30037" y="222"/>
                </a:lnTo>
                <a:lnTo>
                  <a:pt x="29736" y="222"/>
                </a:lnTo>
                <a:lnTo>
                  <a:pt x="29625" y="159"/>
                </a:lnTo>
                <a:lnTo>
                  <a:pt x="29308" y="159"/>
                </a:lnTo>
                <a:lnTo>
                  <a:pt x="29213" y="222"/>
                </a:lnTo>
                <a:lnTo>
                  <a:pt x="29102" y="159"/>
                </a:lnTo>
                <a:lnTo>
                  <a:pt x="28928" y="159"/>
                </a:lnTo>
                <a:lnTo>
                  <a:pt x="28596" y="270"/>
                </a:lnTo>
                <a:lnTo>
                  <a:pt x="28184" y="143"/>
                </a:lnTo>
                <a:lnTo>
                  <a:pt x="27978" y="302"/>
                </a:lnTo>
                <a:cubicBezTo>
                  <a:pt x="27820" y="207"/>
                  <a:pt x="27630" y="159"/>
                  <a:pt x="27440" y="159"/>
                </a:cubicBezTo>
                <a:lnTo>
                  <a:pt x="27329" y="222"/>
                </a:lnTo>
                <a:lnTo>
                  <a:pt x="27044" y="222"/>
                </a:lnTo>
                <a:lnTo>
                  <a:pt x="26854" y="143"/>
                </a:lnTo>
                <a:lnTo>
                  <a:pt x="26727" y="222"/>
                </a:lnTo>
                <a:lnTo>
                  <a:pt x="26617" y="159"/>
                </a:lnTo>
                <a:lnTo>
                  <a:pt x="26411" y="159"/>
                </a:lnTo>
                <a:lnTo>
                  <a:pt x="26300" y="80"/>
                </a:lnTo>
                <a:lnTo>
                  <a:pt x="25793" y="80"/>
                </a:lnTo>
                <a:lnTo>
                  <a:pt x="25682" y="32"/>
                </a:lnTo>
                <a:lnTo>
                  <a:pt x="25572" y="80"/>
                </a:lnTo>
                <a:lnTo>
                  <a:pt x="25492" y="32"/>
                </a:lnTo>
                <a:lnTo>
                  <a:pt x="25255" y="32"/>
                </a:lnTo>
                <a:lnTo>
                  <a:pt x="25176" y="80"/>
                </a:lnTo>
                <a:lnTo>
                  <a:pt x="25065" y="17"/>
                </a:lnTo>
                <a:lnTo>
                  <a:pt x="24954" y="80"/>
                </a:lnTo>
                <a:cubicBezTo>
                  <a:pt x="24875" y="80"/>
                  <a:pt x="24812" y="48"/>
                  <a:pt x="24732" y="17"/>
                </a:cubicBezTo>
                <a:lnTo>
                  <a:pt x="24226" y="17"/>
                </a:lnTo>
                <a:lnTo>
                  <a:pt x="24131" y="80"/>
                </a:lnTo>
                <a:cubicBezTo>
                  <a:pt x="24093" y="93"/>
                  <a:pt x="24059" y="98"/>
                  <a:pt x="24029" y="98"/>
                </a:cubicBezTo>
                <a:cubicBezTo>
                  <a:pt x="23906" y="98"/>
                  <a:pt x="23833" y="17"/>
                  <a:pt x="23719" y="17"/>
                </a:cubicBezTo>
                <a:lnTo>
                  <a:pt x="23608" y="80"/>
                </a:lnTo>
                <a:lnTo>
                  <a:pt x="21977" y="80"/>
                </a:lnTo>
                <a:lnTo>
                  <a:pt x="218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16"/>
          <p:cNvSpPr/>
          <p:nvPr/>
        </p:nvSpPr>
        <p:spPr>
          <a:xfrm flipH="1">
            <a:off x="633325" y="3526350"/>
            <a:ext cx="8065398" cy="1148718"/>
          </a:xfrm>
          <a:custGeom>
            <a:avLst/>
            <a:gdLst/>
            <a:ahLst/>
            <a:cxnLst/>
            <a:rect l="l" t="t" r="r" b="b"/>
            <a:pathLst>
              <a:path w="37970" h="10008" extrusionOk="0">
                <a:moveTo>
                  <a:pt x="9991" y="682"/>
                </a:moveTo>
                <a:cubicBezTo>
                  <a:pt x="10023" y="682"/>
                  <a:pt x="10039" y="682"/>
                  <a:pt x="10070" y="697"/>
                </a:cubicBezTo>
                <a:lnTo>
                  <a:pt x="10023" y="713"/>
                </a:lnTo>
                <a:lnTo>
                  <a:pt x="9960" y="697"/>
                </a:lnTo>
                <a:cubicBezTo>
                  <a:pt x="9975" y="697"/>
                  <a:pt x="9991" y="682"/>
                  <a:pt x="9991" y="682"/>
                </a:cubicBezTo>
                <a:close/>
                <a:moveTo>
                  <a:pt x="18747" y="618"/>
                </a:moveTo>
                <a:cubicBezTo>
                  <a:pt x="18747" y="618"/>
                  <a:pt x="18779" y="634"/>
                  <a:pt x="18779" y="634"/>
                </a:cubicBezTo>
                <a:cubicBezTo>
                  <a:pt x="18779" y="666"/>
                  <a:pt x="18763" y="697"/>
                  <a:pt x="18763" y="729"/>
                </a:cubicBezTo>
                <a:lnTo>
                  <a:pt x="18700" y="729"/>
                </a:lnTo>
                <a:cubicBezTo>
                  <a:pt x="18684" y="697"/>
                  <a:pt x="18684" y="666"/>
                  <a:pt x="18684" y="634"/>
                </a:cubicBezTo>
                <a:cubicBezTo>
                  <a:pt x="18684" y="634"/>
                  <a:pt x="18731" y="618"/>
                  <a:pt x="18747" y="618"/>
                </a:cubicBezTo>
                <a:close/>
                <a:moveTo>
                  <a:pt x="28263" y="729"/>
                </a:moveTo>
                <a:cubicBezTo>
                  <a:pt x="28295" y="745"/>
                  <a:pt x="28311" y="745"/>
                  <a:pt x="28342" y="761"/>
                </a:cubicBezTo>
                <a:lnTo>
                  <a:pt x="28295" y="777"/>
                </a:lnTo>
                <a:lnTo>
                  <a:pt x="28232" y="761"/>
                </a:lnTo>
                <a:cubicBezTo>
                  <a:pt x="28247" y="745"/>
                  <a:pt x="28263" y="729"/>
                  <a:pt x="28263" y="729"/>
                </a:cubicBezTo>
                <a:close/>
                <a:moveTo>
                  <a:pt x="16341" y="587"/>
                </a:moveTo>
                <a:lnTo>
                  <a:pt x="16436" y="650"/>
                </a:lnTo>
                <a:lnTo>
                  <a:pt x="16974" y="650"/>
                </a:lnTo>
                <a:lnTo>
                  <a:pt x="17021" y="729"/>
                </a:lnTo>
                <a:cubicBezTo>
                  <a:pt x="17053" y="729"/>
                  <a:pt x="17085" y="745"/>
                  <a:pt x="17116" y="761"/>
                </a:cubicBezTo>
                <a:cubicBezTo>
                  <a:pt x="17089" y="775"/>
                  <a:pt x="17069" y="780"/>
                  <a:pt x="17055" y="780"/>
                </a:cubicBezTo>
                <a:cubicBezTo>
                  <a:pt x="17020" y="780"/>
                  <a:pt x="17017" y="747"/>
                  <a:pt x="17006" y="713"/>
                </a:cubicBezTo>
                <a:cubicBezTo>
                  <a:pt x="16736" y="729"/>
                  <a:pt x="16467" y="729"/>
                  <a:pt x="16087" y="729"/>
                </a:cubicBezTo>
                <a:lnTo>
                  <a:pt x="16341" y="587"/>
                </a:lnTo>
                <a:close/>
                <a:moveTo>
                  <a:pt x="12525" y="745"/>
                </a:moveTo>
                <a:cubicBezTo>
                  <a:pt x="12525" y="745"/>
                  <a:pt x="12540" y="761"/>
                  <a:pt x="12556" y="761"/>
                </a:cubicBezTo>
                <a:cubicBezTo>
                  <a:pt x="12540" y="777"/>
                  <a:pt x="12509" y="777"/>
                  <a:pt x="12493" y="792"/>
                </a:cubicBezTo>
                <a:cubicBezTo>
                  <a:pt x="12477" y="792"/>
                  <a:pt x="12461" y="761"/>
                  <a:pt x="12445" y="761"/>
                </a:cubicBezTo>
                <a:cubicBezTo>
                  <a:pt x="12477" y="761"/>
                  <a:pt x="12493" y="745"/>
                  <a:pt x="12525" y="745"/>
                </a:cubicBezTo>
                <a:close/>
                <a:moveTo>
                  <a:pt x="15802" y="587"/>
                </a:moveTo>
                <a:cubicBezTo>
                  <a:pt x="15866" y="650"/>
                  <a:pt x="15913" y="713"/>
                  <a:pt x="15961" y="777"/>
                </a:cubicBezTo>
                <a:cubicBezTo>
                  <a:pt x="15945" y="777"/>
                  <a:pt x="15929" y="792"/>
                  <a:pt x="15913" y="792"/>
                </a:cubicBezTo>
                <a:lnTo>
                  <a:pt x="15470" y="792"/>
                </a:lnTo>
                <a:cubicBezTo>
                  <a:pt x="15438" y="792"/>
                  <a:pt x="15406" y="777"/>
                  <a:pt x="15375" y="777"/>
                </a:cubicBezTo>
                <a:lnTo>
                  <a:pt x="15359" y="777"/>
                </a:lnTo>
                <a:cubicBezTo>
                  <a:pt x="15351" y="737"/>
                  <a:pt x="15375" y="729"/>
                  <a:pt x="15406" y="729"/>
                </a:cubicBezTo>
                <a:cubicBezTo>
                  <a:pt x="15427" y="729"/>
                  <a:pt x="15452" y="733"/>
                  <a:pt x="15473" y="733"/>
                </a:cubicBezTo>
                <a:cubicBezTo>
                  <a:pt x="15484" y="733"/>
                  <a:pt x="15493" y="732"/>
                  <a:pt x="15501" y="729"/>
                </a:cubicBezTo>
                <a:lnTo>
                  <a:pt x="15691" y="587"/>
                </a:lnTo>
                <a:close/>
                <a:moveTo>
                  <a:pt x="19681" y="602"/>
                </a:moveTo>
                <a:lnTo>
                  <a:pt x="19713" y="697"/>
                </a:lnTo>
                <a:cubicBezTo>
                  <a:pt x="19634" y="729"/>
                  <a:pt x="19602" y="792"/>
                  <a:pt x="19523" y="792"/>
                </a:cubicBezTo>
                <a:cubicBezTo>
                  <a:pt x="19460" y="745"/>
                  <a:pt x="19523" y="682"/>
                  <a:pt x="19460" y="602"/>
                </a:cubicBezTo>
                <a:close/>
                <a:moveTo>
                  <a:pt x="27971" y="710"/>
                </a:moveTo>
                <a:cubicBezTo>
                  <a:pt x="27973" y="710"/>
                  <a:pt x="27976" y="711"/>
                  <a:pt x="27978" y="713"/>
                </a:cubicBezTo>
                <a:cubicBezTo>
                  <a:pt x="27978" y="745"/>
                  <a:pt x="27994" y="745"/>
                  <a:pt x="28010" y="761"/>
                </a:cubicBezTo>
                <a:lnTo>
                  <a:pt x="27978" y="792"/>
                </a:lnTo>
                <a:cubicBezTo>
                  <a:pt x="27962" y="777"/>
                  <a:pt x="27947" y="761"/>
                  <a:pt x="27947" y="745"/>
                </a:cubicBezTo>
                <a:cubicBezTo>
                  <a:pt x="27933" y="745"/>
                  <a:pt x="27954" y="710"/>
                  <a:pt x="27971" y="710"/>
                </a:cubicBezTo>
                <a:close/>
                <a:moveTo>
                  <a:pt x="17892" y="602"/>
                </a:moveTo>
                <a:cubicBezTo>
                  <a:pt x="17924" y="682"/>
                  <a:pt x="17940" y="729"/>
                  <a:pt x="17940" y="761"/>
                </a:cubicBezTo>
                <a:cubicBezTo>
                  <a:pt x="17914" y="787"/>
                  <a:pt x="17878" y="799"/>
                  <a:pt x="17840" y="799"/>
                </a:cubicBezTo>
                <a:cubicBezTo>
                  <a:pt x="17810" y="799"/>
                  <a:pt x="17778" y="791"/>
                  <a:pt x="17750" y="777"/>
                </a:cubicBezTo>
                <a:cubicBezTo>
                  <a:pt x="17750" y="713"/>
                  <a:pt x="17861" y="697"/>
                  <a:pt x="17892" y="602"/>
                </a:cubicBezTo>
                <a:close/>
                <a:moveTo>
                  <a:pt x="29831" y="682"/>
                </a:moveTo>
                <a:cubicBezTo>
                  <a:pt x="29910" y="713"/>
                  <a:pt x="29910" y="761"/>
                  <a:pt x="29831" y="808"/>
                </a:cubicBezTo>
                <a:cubicBezTo>
                  <a:pt x="29752" y="761"/>
                  <a:pt x="29752" y="713"/>
                  <a:pt x="29831" y="682"/>
                </a:cubicBezTo>
                <a:close/>
                <a:moveTo>
                  <a:pt x="19032" y="792"/>
                </a:moveTo>
                <a:lnTo>
                  <a:pt x="19096" y="824"/>
                </a:lnTo>
                <a:cubicBezTo>
                  <a:pt x="19080" y="824"/>
                  <a:pt x="19064" y="840"/>
                  <a:pt x="19064" y="840"/>
                </a:cubicBezTo>
                <a:cubicBezTo>
                  <a:pt x="19032" y="840"/>
                  <a:pt x="19016" y="824"/>
                  <a:pt x="18985" y="824"/>
                </a:cubicBezTo>
                <a:lnTo>
                  <a:pt x="19032" y="792"/>
                </a:lnTo>
                <a:close/>
                <a:moveTo>
                  <a:pt x="9807" y="744"/>
                </a:moveTo>
                <a:cubicBezTo>
                  <a:pt x="9844" y="744"/>
                  <a:pt x="9841" y="788"/>
                  <a:pt x="9865" y="824"/>
                </a:cubicBezTo>
                <a:cubicBezTo>
                  <a:pt x="9896" y="824"/>
                  <a:pt x="9928" y="824"/>
                  <a:pt x="9944" y="840"/>
                </a:cubicBezTo>
                <a:cubicBezTo>
                  <a:pt x="9916" y="854"/>
                  <a:pt x="9898" y="860"/>
                  <a:pt x="9885" y="860"/>
                </a:cubicBezTo>
                <a:cubicBezTo>
                  <a:pt x="9854" y="860"/>
                  <a:pt x="9855" y="826"/>
                  <a:pt x="9833" y="792"/>
                </a:cubicBezTo>
                <a:cubicBezTo>
                  <a:pt x="9817" y="792"/>
                  <a:pt x="9785" y="777"/>
                  <a:pt x="9754" y="761"/>
                </a:cubicBezTo>
                <a:cubicBezTo>
                  <a:pt x="9777" y="749"/>
                  <a:pt x="9794" y="744"/>
                  <a:pt x="9807" y="744"/>
                </a:cubicBezTo>
                <a:close/>
                <a:moveTo>
                  <a:pt x="19871" y="745"/>
                </a:moveTo>
                <a:cubicBezTo>
                  <a:pt x="19951" y="777"/>
                  <a:pt x="19951" y="824"/>
                  <a:pt x="19871" y="872"/>
                </a:cubicBezTo>
                <a:cubicBezTo>
                  <a:pt x="19792" y="824"/>
                  <a:pt x="19792" y="777"/>
                  <a:pt x="19871" y="745"/>
                </a:cubicBezTo>
                <a:close/>
                <a:moveTo>
                  <a:pt x="10705" y="791"/>
                </a:moveTo>
                <a:cubicBezTo>
                  <a:pt x="10756" y="791"/>
                  <a:pt x="10808" y="796"/>
                  <a:pt x="10862" y="808"/>
                </a:cubicBezTo>
                <a:cubicBezTo>
                  <a:pt x="10862" y="824"/>
                  <a:pt x="10878" y="856"/>
                  <a:pt x="10878" y="903"/>
                </a:cubicBezTo>
                <a:cubicBezTo>
                  <a:pt x="10815" y="919"/>
                  <a:pt x="10743" y="927"/>
                  <a:pt x="10672" y="927"/>
                </a:cubicBezTo>
                <a:cubicBezTo>
                  <a:pt x="10601" y="927"/>
                  <a:pt x="10530" y="919"/>
                  <a:pt x="10466" y="903"/>
                </a:cubicBezTo>
                <a:lnTo>
                  <a:pt x="10466" y="824"/>
                </a:lnTo>
                <a:cubicBezTo>
                  <a:pt x="10545" y="804"/>
                  <a:pt x="10623" y="791"/>
                  <a:pt x="10705" y="791"/>
                </a:cubicBezTo>
                <a:close/>
                <a:moveTo>
                  <a:pt x="8772" y="872"/>
                </a:moveTo>
                <a:cubicBezTo>
                  <a:pt x="8772" y="887"/>
                  <a:pt x="8788" y="903"/>
                  <a:pt x="8804" y="919"/>
                </a:cubicBezTo>
                <a:cubicBezTo>
                  <a:pt x="8804" y="919"/>
                  <a:pt x="8772" y="935"/>
                  <a:pt x="8772" y="935"/>
                </a:cubicBezTo>
                <a:cubicBezTo>
                  <a:pt x="8756" y="919"/>
                  <a:pt x="8740" y="903"/>
                  <a:pt x="8725" y="887"/>
                </a:cubicBezTo>
                <a:cubicBezTo>
                  <a:pt x="8725" y="887"/>
                  <a:pt x="8756" y="872"/>
                  <a:pt x="8772" y="872"/>
                </a:cubicBezTo>
                <a:close/>
                <a:moveTo>
                  <a:pt x="7014" y="951"/>
                </a:moveTo>
                <a:cubicBezTo>
                  <a:pt x="7030" y="951"/>
                  <a:pt x="7046" y="967"/>
                  <a:pt x="7046" y="967"/>
                </a:cubicBezTo>
                <a:cubicBezTo>
                  <a:pt x="7030" y="982"/>
                  <a:pt x="6999" y="982"/>
                  <a:pt x="6983" y="998"/>
                </a:cubicBezTo>
                <a:cubicBezTo>
                  <a:pt x="6967" y="998"/>
                  <a:pt x="6951" y="967"/>
                  <a:pt x="6951" y="967"/>
                </a:cubicBezTo>
                <a:cubicBezTo>
                  <a:pt x="6967" y="967"/>
                  <a:pt x="6999" y="951"/>
                  <a:pt x="7014" y="951"/>
                </a:cubicBezTo>
                <a:close/>
                <a:moveTo>
                  <a:pt x="9595" y="872"/>
                </a:moveTo>
                <a:cubicBezTo>
                  <a:pt x="9675" y="919"/>
                  <a:pt x="9675" y="967"/>
                  <a:pt x="9595" y="1014"/>
                </a:cubicBezTo>
                <a:cubicBezTo>
                  <a:pt x="9516" y="967"/>
                  <a:pt x="9516" y="919"/>
                  <a:pt x="9595" y="872"/>
                </a:cubicBezTo>
                <a:close/>
                <a:moveTo>
                  <a:pt x="21217" y="998"/>
                </a:moveTo>
                <a:cubicBezTo>
                  <a:pt x="21233" y="1014"/>
                  <a:pt x="21249" y="1030"/>
                  <a:pt x="21265" y="1046"/>
                </a:cubicBezTo>
                <a:lnTo>
                  <a:pt x="21217" y="1077"/>
                </a:lnTo>
                <a:cubicBezTo>
                  <a:pt x="21201" y="1062"/>
                  <a:pt x="21201" y="1046"/>
                  <a:pt x="21186" y="1030"/>
                </a:cubicBezTo>
                <a:cubicBezTo>
                  <a:pt x="21186" y="1030"/>
                  <a:pt x="21201" y="998"/>
                  <a:pt x="21217" y="998"/>
                </a:cubicBezTo>
                <a:close/>
                <a:moveTo>
                  <a:pt x="32111" y="998"/>
                </a:moveTo>
                <a:lnTo>
                  <a:pt x="32158" y="1046"/>
                </a:lnTo>
                <a:lnTo>
                  <a:pt x="32111" y="1077"/>
                </a:lnTo>
                <a:cubicBezTo>
                  <a:pt x="32111" y="1062"/>
                  <a:pt x="32095" y="1046"/>
                  <a:pt x="32079" y="1030"/>
                </a:cubicBezTo>
                <a:cubicBezTo>
                  <a:pt x="32079" y="1030"/>
                  <a:pt x="32111" y="998"/>
                  <a:pt x="32111" y="998"/>
                </a:cubicBezTo>
                <a:close/>
                <a:moveTo>
                  <a:pt x="16918" y="1073"/>
                </a:moveTo>
                <a:cubicBezTo>
                  <a:pt x="16954" y="1073"/>
                  <a:pt x="16990" y="1085"/>
                  <a:pt x="17021" y="1109"/>
                </a:cubicBezTo>
                <a:cubicBezTo>
                  <a:pt x="16990" y="1133"/>
                  <a:pt x="16954" y="1145"/>
                  <a:pt x="16918" y="1145"/>
                </a:cubicBezTo>
                <a:cubicBezTo>
                  <a:pt x="16883" y="1145"/>
                  <a:pt x="16847" y="1133"/>
                  <a:pt x="16816" y="1109"/>
                </a:cubicBezTo>
                <a:cubicBezTo>
                  <a:pt x="16847" y="1085"/>
                  <a:pt x="16883" y="1073"/>
                  <a:pt x="16918" y="1073"/>
                </a:cubicBezTo>
                <a:close/>
                <a:moveTo>
                  <a:pt x="6603" y="1077"/>
                </a:moveTo>
                <a:lnTo>
                  <a:pt x="6682" y="1109"/>
                </a:lnTo>
                <a:cubicBezTo>
                  <a:pt x="6769" y="1103"/>
                  <a:pt x="6824" y="1100"/>
                  <a:pt x="6861" y="1100"/>
                </a:cubicBezTo>
                <a:cubicBezTo>
                  <a:pt x="6924" y="1100"/>
                  <a:pt x="6931" y="1111"/>
                  <a:pt x="6951" y="1141"/>
                </a:cubicBezTo>
                <a:cubicBezTo>
                  <a:pt x="6935" y="1188"/>
                  <a:pt x="6840" y="1220"/>
                  <a:pt x="6793" y="1267"/>
                </a:cubicBezTo>
                <a:lnTo>
                  <a:pt x="6381" y="1267"/>
                </a:lnTo>
                <a:cubicBezTo>
                  <a:pt x="6365" y="1267"/>
                  <a:pt x="6365" y="1252"/>
                  <a:pt x="6365" y="1252"/>
                </a:cubicBezTo>
                <a:lnTo>
                  <a:pt x="6603" y="1077"/>
                </a:lnTo>
                <a:close/>
                <a:moveTo>
                  <a:pt x="7229" y="858"/>
                </a:moveTo>
                <a:cubicBezTo>
                  <a:pt x="7263" y="858"/>
                  <a:pt x="7311" y="877"/>
                  <a:pt x="7395" y="919"/>
                </a:cubicBezTo>
                <a:cubicBezTo>
                  <a:pt x="7421" y="927"/>
                  <a:pt x="7450" y="929"/>
                  <a:pt x="7480" y="929"/>
                </a:cubicBezTo>
                <a:cubicBezTo>
                  <a:pt x="7522" y="929"/>
                  <a:pt x="7567" y="925"/>
                  <a:pt x="7613" y="925"/>
                </a:cubicBezTo>
                <a:cubicBezTo>
                  <a:pt x="7674" y="925"/>
                  <a:pt x="7735" y="932"/>
                  <a:pt x="7790" y="967"/>
                </a:cubicBezTo>
                <a:lnTo>
                  <a:pt x="7474" y="1093"/>
                </a:lnTo>
                <a:cubicBezTo>
                  <a:pt x="7474" y="1141"/>
                  <a:pt x="7458" y="1204"/>
                  <a:pt x="7426" y="1267"/>
                </a:cubicBezTo>
                <a:cubicBezTo>
                  <a:pt x="7284" y="1188"/>
                  <a:pt x="7410" y="1093"/>
                  <a:pt x="7347" y="1014"/>
                </a:cubicBezTo>
                <a:lnTo>
                  <a:pt x="7157" y="903"/>
                </a:lnTo>
                <a:cubicBezTo>
                  <a:pt x="7179" y="873"/>
                  <a:pt x="7198" y="858"/>
                  <a:pt x="7229" y="858"/>
                </a:cubicBezTo>
                <a:close/>
                <a:moveTo>
                  <a:pt x="5067" y="1331"/>
                </a:moveTo>
                <a:cubicBezTo>
                  <a:pt x="5083" y="1378"/>
                  <a:pt x="5083" y="1410"/>
                  <a:pt x="5083" y="1457"/>
                </a:cubicBezTo>
                <a:lnTo>
                  <a:pt x="4893" y="1457"/>
                </a:lnTo>
                <a:cubicBezTo>
                  <a:pt x="4893" y="1394"/>
                  <a:pt x="4956" y="1362"/>
                  <a:pt x="5067" y="1331"/>
                </a:cubicBezTo>
                <a:close/>
                <a:moveTo>
                  <a:pt x="4874" y="1461"/>
                </a:moveTo>
                <a:lnTo>
                  <a:pt x="4874" y="1461"/>
                </a:lnTo>
                <a:cubicBezTo>
                  <a:pt x="4844" y="1490"/>
                  <a:pt x="4829" y="1505"/>
                  <a:pt x="4814" y="1521"/>
                </a:cubicBezTo>
                <a:cubicBezTo>
                  <a:pt x="4741" y="1463"/>
                  <a:pt x="4802" y="1471"/>
                  <a:pt x="4874" y="1461"/>
                </a:cubicBezTo>
                <a:close/>
                <a:moveTo>
                  <a:pt x="7648" y="1394"/>
                </a:moveTo>
                <a:lnTo>
                  <a:pt x="7648" y="1521"/>
                </a:lnTo>
                <a:lnTo>
                  <a:pt x="7490" y="1537"/>
                </a:lnTo>
                <a:cubicBezTo>
                  <a:pt x="7474" y="1505"/>
                  <a:pt x="7458" y="1457"/>
                  <a:pt x="7458" y="1410"/>
                </a:cubicBezTo>
                <a:lnTo>
                  <a:pt x="7648" y="1394"/>
                </a:lnTo>
                <a:close/>
                <a:moveTo>
                  <a:pt x="3499" y="1679"/>
                </a:moveTo>
                <a:cubicBezTo>
                  <a:pt x="3499" y="1679"/>
                  <a:pt x="3515" y="1711"/>
                  <a:pt x="3531" y="1711"/>
                </a:cubicBezTo>
                <a:cubicBezTo>
                  <a:pt x="3499" y="1711"/>
                  <a:pt x="3484" y="1727"/>
                  <a:pt x="3452" y="1727"/>
                </a:cubicBezTo>
                <a:cubicBezTo>
                  <a:pt x="3452" y="1727"/>
                  <a:pt x="3420" y="1711"/>
                  <a:pt x="3420" y="1711"/>
                </a:cubicBezTo>
                <a:cubicBezTo>
                  <a:pt x="3452" y="1695"/>
                  <a:pt x="3468" y="1695"/>
                  <a:pt x="3499" y="1679"/>
                </a:cubicBezTo>
                <a:close/>
                <a:moveTo>
                  <a:pt x="5225" y="1457"/>
                </a:moveTo>
                <a:cubicBezTo>
                  <a:pt x="5320" y="1521"/>
                  <a:pt x="5241" y="1584"/>
                  <a:pt x="5273" y="1616"/>
                </a:cubicBezTo>
                <a:lnTo>
                  <a:pt x="5114" y="1806"/>
                </a:lnTo>
                <a:lnTo>
                  <a:pt x="4893" y="1632"/>
                </a:lnTo>
                <a:cubicBezTo>
                  <a:pt x="4940" y="1616"/>
                  <a:pt x="5004" y="1600"/>
                  <a:pt x="5051" y="1568"/>
                </a:cubicBezTo>
                <a:cubicBezTo>
                  <a:pt x="5114" y="1537"/>
                  <a:pt x="5162" y="1505"/>
                  <a:pt x="5225" y="1457"/>
                </a:cubicBezTo>
                <a:close/>
                <a:moveTo>
                  <a:pt x="13152" y="1754"/>
                </a:moveTo>
                <a:cubicBezTo>
                  <a:pt x="13164" y="1754"/>
                  <a:pt x="13174" y="1774"/>
                  <a:pt x="13174" y="1774"/>
                </a:cubicBezTo>
                <a:cubicBezTo>
                  <a:pt x="13174" y="1806"/>
                  <a:pt x="13174" y="1837"/>
                  <a:pt x="13158" y="1869"/>
                </a:cubicBezTo>
                <a:lnTo>
                  <a:pt x="13095" y="1869"/>
                </a:lnTo>
                <a:cubicBezTo>
                  <a:pt x="13079" y="1837"/>
                  <a:pt x="13079" y="1806"/>
                  <a:pt x="13079" y="1774"/>
                </a:cubicBezTo>
                <a:cubicBezTo>
                  <a:pt x="13079" y="1758"/>
                  <a:pt x="13142" y="1758"/>
                  <a:pt x="13142" y="1758"/>
                </a:cubicBezTo>
                <a:cubicBezTo>
                  <a:pt x="13145" y="1755"/>
                  <a:pt x="13148" y="1754"/>
                  <a:pt x="13152" y="1754"/>
                </a:cubicBezTo>
                <a:close/>
                <a:moveTo>
                  <a:pt x="11614" y="1802"/>
                </a:moveTo>
                <a:cubicBezTo>
                  <a:pt x="11650" y="1802"/>
                  <a:pt x="11685" y="1814"/>
                  <a:pt x="11717" y="1837"/>
                </a:cubicBezTo>
                <a:cubicBezTo>
                  <a:pt x="11685" y="1861"/>
                  <a:pt x="11650" y="1873"/>
                  <a:pt x="11614" y="1873"/>
                </a:cubicBezTo>
                <a:cubicBezTo>
                  <a:pt x="11579" y="1873"/>
                  <a:pt x="11543" y="1861"/>
                  <a:pt x="11511" y="1837"/>
                </a:cubicBezTo>
                <a:cubicBezTo>
                  <a:pt x="11543" y="1814"/>
                  <a:pt x="11579" y="1802"/>
                  <a:pt x="11614" y="1802"/>
                </a:cubicBezTo>
                <a:close/>
                <a:moveTo>
                  <a:pt x="11590" y="1948"/>
                </a:moveTo>
                <a:lnTo>
                  <a:pt x="11622" y="1964"/>
                </a:lnTo>
                <a:cubicBezTo>
                  <a:pt x="11606" y="1980"/>
                  <a:pt x="11575" y="1996"/>
                  <a:pt x="11559" y="1996"/>
                </a:cubicBezTo>
                <a:cubicBezTo>
                  <a:pt x="11543" y="1996"/>
                  <a:pt x="11527" y="1964"/>
                  <a:pt x="11527" y="1964"/>
                </a:cubicBezTo>
                <a:lnTo>
                  <a:pt x="11590" y="1948"/>
                </a:lnTo>
                <a:close/>
                <a:moveTo>
                  <a:pt x="4592" y="1869"/>
                </a:moveTo>
                <a:cubicBezTo>
                  <a:pt x="4750" y="1980"/>
                  <a:pt x="4529" y="1996"/>
                  <a:pt x="4513" y="2075"/>
                </a:cubicBezTo>
                <a:cubicBezTo>
                  <a:pt x="4418" y="2075"/>
                  <a:pt x="4323" y="2075"/>
                  <a:pt x="4244" y="2043"/>
                </a:cubicBezTo>
                <a:lnTo>
                  <a:pt x="4418" y="1980"/>
                </a:lnTo>
                <a:lnTo>
                  <a:pt x="4362" y="1896"/>
                </a:lnTo>
                <a:lnTo>
                  <a:pt x="4362" y="1896"/>
                </a:lnTo>
                <a:cubicBezTo>
                  <a:pt x="4399" y="1876"/>
                  <a:pt x="4436" y="1873"/>
                  <a:pt x="4473" y="1873"/>
                </a:cubicBezTo>
                <a:cubicBezTo>
                  <a:pt x="4493" y="1873"/>
                  <a:pt x="4513" y="1874"/>
                  <a:pt x="4533" y="1874"/>
                </a:cubicBezTo>
                <a:cubicBezTo>
                  <a:pt x="4552" y="1874"/>
                  <a:pt x="4572" y="1873"/>
                  <a:pt x="4592" y="1869"/>
                </a:cubicBezTo>
                <a:close/>
                <a:moveTo>
                  <a:pt x="9595" y="2012"/>
                </a:moveTo>
                <a:cubicBezTo>
                  <a:pt x="9611" y="2012"/>
                  <a:pt x="9627" y="2043"/>
                  <a:pt x="9627" y="2043"/>
                </a:cubicBezTo>
                <a:cubicBezTo>
                  <a:pt x="9627" y="2059"/>
                  <a:pt x="9611" y="2075"/>
                  <a:pt x="9595" y="2075"/>
                </a:cubicBezTo>
                <a:lnTo>
                  <a:pt x="9453" y="2059"/>
                </a:lnTo>
                <a:lnTo>
                  <a:pt x="9453" y="2027"/>
                </a:lnTo>
                <a:lnTo>
                  <a:pt x="9453" y="2012"/>
                </a:lnTo>
                <a:close/>
                <a:moveTo>
                  <a:pt x="3069" y="1962"/>
                </a:moveTo>
                <a:cubicBezTo>
                  <a:pt x="3094" y="1962"/>
                  <a:pt x="3107" y="1964"/>
                  <a:pt x="3119" y="1964"/>
                </a:cubicBezTo>
                <a:cubicBezTo>
                  <a:pt x="3040" y="2012"/>
                  <a:pt x="3024" y="2075"/>
                  <a:pt x="2977" y="2138"/>
                </a:cubicBezTo>
                <a:cubicBezTo>
                  <a:pt x="2942" y="2144"/>
                  <a:pt x="2907" y="2148"/>
                  <a:pt x="2873" y="2148"/>
                </a:cubicBezTo>
                <a:cubicBezTo>
                  <a:pt x="2812" y="2148"/>
                  <a:pt x="2752" y="2137"/>
                  <a:pt x="2692" y="2107"/>
                </a:cubicBezTo>
                <a:cubicBezTo>
                  <a:pt x="2708" y="2059"/>
                  <a:pt x="2803" y="2059"/>
                  <a:pt x="2834" y="2027"/>
                </a:cubicBezTo>
                <a:cubicBezTo>
                  <a:pt x="2842" y="2012"/>
                  <a:pt x="2861" y="1997"/>
                  <a:pt x="2869" y="1988"/>
                </a:cubicBezTo>
                <a:lnTo>
                  <a:pt x="2869" y="1988"/>
                </a:lnTo>
                <a:cubicBezTo>
                  <a:pt x="2979" y="1966"/>
                  <a:pt x="3035" y="1962"/>
                  <a:pt x="3069" y="1962"/>
                </a:cubicBezTo>
                <a:close/>
                <a:moveTo>
                  <a:pt x="2534" y="2344"/>
                </a:moveTo>
                <a:lnTo>
                  <a:pt x="2534" y="2344"/>
                </a:lnTo>
                <a:cubicBezTo>
                  <a:pt x="2613" y="2392"/>
                  <a:pt x="2581" y="2439"/>
                  <a:pt x="2565" y="2471"/>
                </a:cubicBezTo>
                <a:cubicBezTo>
                  <a:pt x="2439" y="2439"/>
                  <a:pt x="2470" y="2407"/>
                  <a:pt x="2534" y="2344"/>
                </a:cubicBezTo>
                <a:close/>
                <a:moveTo>
                  <a:pt x="1916" y="2740"/>
                </a:moveTo>
                <a:lnTo>
                  <a:pt x="1948" y="2787"/>
                </a:lnTo>
                <a:lnTo>
                  <a:pt x="1916" y="2819"/>
                </a:lnTo>
                <a:cubicBezTo>
                  <a:pt x="1900" y="2803"/>
                  <a:pt x="1900" y="2787"/>
                  <a:pt x="1884" y="2772"/>
                </a:cubicBezTo>
                <a:cubicBezTo>
                  <a:pt x="1884" y="2756"/>
                  <a:pt x="1900" y="2740"/>
                  <a:pt x="1916" y="2740"/>
                </a:cubicBezTo>
                <a:close/>
                <a:moveTo>
                  <a:pt x="2122" y="3421"/>
                </a:moveTo>
                <a:cubicBezTo>
                  <a:pt x="2138" y="3421"/>
                  <a:pt x="2154" y="3437"/>
                  <a:pt x="2154" y="3452"/>
                </a:cubicBezTo>
                <a:cubicBezTo>
                  <a:pt x="2154" y="3468"/>
                  <a:pt x="2138" y="3484"/>
                  <a:pt x="2122" y="3484"/>
                </a:cubicBezTo>
                <a:lnTo>
                  <a:pt x="2090" y="3437"/>
                </a:lnTo>
                <a:lnTo>
                  <a:pt x="2122" y="3421"/>
                </a:lnTo>
                <a:close/>
                <a:moveTo>
                  <a:pt x="2043" y="3563"/>
                </a:moveTo>
                <a:lnTo>
                  <a:pt x="2074" y="3579"/>
                </a:lnTo>
                <a:cubicBezTo>
                  <a:pt x="2059" y="3595"/>
                  <a:pt x="2027" y="3595"/>
                  <a:pt x="2011" y="3611"/>
                </a:cubicBezTo>
                <a:cubicBezTo>
                  <a:pt x="1995" y="3611"/>
                  <a:pt x="1979" y="3579"/>
                  <a:pt x="1964" y="3579"/>
                </a:cubicBezTo>
                <a:lnTo>
                  <a:pt x="2043" y="3563"/>
                </a:lnTo>
                <a:close/>
                <a:moveTo>
                  <a:pt x="2090" y="4165"/>
                </a:moveTo>
                <a:lnTo>
                  <a:pt x="2090" y="4165"/>
                </a:lnTo>
                <a:cubicBezTo>
                  <a:pt x="2217" y="4197"/>
                  <a:pt x="2185" y="4244"/>
                  <a:pt x="2122" y="4307"/>
                </a:cubicBezTo>
                <a:cubicBezTo>
                  <a:pt x="2043" y="4244"/>
                  <a:pt x="2059" y="4212"/>
                  <a:pt x="2090" y="4165"/>
                </a:cubicBezTo>
                <a:close/>
                <a:moveTo>
                  <a:pt x="37209" y="4561"/>
                </a:moveTo>
                <a:lnTo>
                  <a:pt x="37241" y="4592"/>
                </a:lnTo>
                <a:lnTo>
                  <a:pt x="37209" y="4624"/>
                </a:lnTo>
                <a:cubicBezTo>
                  <a:pt x="37193" y="4608"/>
                  <a:pt x="37193" y="4592"/>
                  <a:pt x="37178" y="4577"/>
                </a:cubicBezTo>
                <a:cubicBezTo>
                  <a:pt x="37178" y="4577"/>
                  <a:pt x="37193" y="4561"/>
                  <a:pt x="37209" y="4561"/>
                </a:cubicBezTo>
                <a:close/>
                <a:moveTo>
                  <a:pt x="1394" y="5289"/>
                </a:moveTo>
                <a:cubicBezTo>
                  <a:pt x="1473" y="5337"/>
                  <a:pt x="1473" y="5384"/>
                  <a:pt x="1394" y="5432"/>
                </a:cubicBezTo>
                <a:cubicBezTo>
                  <a:pt x="1314" y="5384"/>
                  <a:pt x="1314" y="5337"/>
                  <a:pt x="1394" y="5289"/>
                </a:cubicBezTo>
                <a:close/>
                <a:moveTo>
                  <a:pt x="1093" y="5416"/>
                </a:moveTo>
                <a:cubicBezTo>
                  <a:pt x="1140" y="5479"/>
                  <a:pt x="1251" y="5495"/>
                  <a:pt x="1251" y="5558"/>
                </a:cubicBezTo>
                <a:cubicBezTo>
                  <a:pt x="1299" y="5558"/>
                  <a:pt x="1330" y="5590"/>
                  <a:pt x="1330" y="5606"/>
                </a:cubicBezTo>
                <a:cubicBezTo>
                  <a:pt x="1330" y="5606"/>
                  <a:pt x="1267" y="5622"/>
                  <a:pt x="1251" y="5622"/>
                </a:cubicBezTo>
                <a:cubicBezTo>
                  <a:pt x="1251" y="5653"/>
                  <a:pt x="1235" y="5669"/>
                  <a:pt x="1172" y="5669"/>
                </a:cubicBezTo>
                <a:cubicBezTo>
                  <a:pt x="1156" y="5669"/>
                  <a:pt x="1156" y="5637"/>
                  <a:pt x="1140" y="5622"/>
                </a:cubicBezTo>
                <a:lnTo>
                  <a:pt x="966" y="5685"/>
                </a:lnTo>
                <a:cubicBezTo>
                  <a:pt x="950" y="5653"/>
                  <a:pt x="919" y="5622"/>
                  <a:pt x="934" y="5606"/>
                </a:cubicBezTo>
                <a:cubicBezTo>
                  <a:pt x="982" y="5542"/>
                  <a:pt x="1045" y="5479"/>
                  <a:pt x="1093" y="5416"/>
                </a:cubicBezTo>
                <a:close/>
                <a:moveTo>
                  <a:pt x="1489" y="5637"/>
                </a:moveTo>
                <a:cubicBezTo>
                  <a:pt x="1568" y="5685"/>
                  <a:pt x="1568" y="5732"/>
                  <a:pt x="1489" y="5764"/>
                </a:cubicBezTo>
                <a:cubicBezTo>
                  <a:pt x="1425" y="5717"/>
                  <a:pt x="1425" y="5685"/>
                  <a:pt x="1489" y="5637"/>
                </a:cubicBezTo>
                <a:close/>
                <a:moveTo>
                  <a:pt x="1172" y="5827"/>
                </a:moveTo>
                <a:cubicBezTo>
                  <a:pt x="1267" y="5891"/>
                  <a:pt x="1267" y="5954"/>
                  <a:pt x="1172" y="6017"/>
                </a:cubicBezTo>
                <a:cubicBezTo>
                  <a:pt x="1093" y="5954"/>
                  <a:pt x="1093" y="5891"/>
                  <a:pt x="1172" y="5827"/>
                </a:cubicBezTo>
                <a:close/>
                <a:moveTo>
                  <a:pt x="1552" y="5907"/>
                </a:moveTo>
                <a:cubicBezTo>
                  <a:pt x="1663" y="5907"/>
                  <a:pt x="1679" y="5970"/>
                  <a:pt x="1758" y="5986"/>
                </a:cubicBezTo>
                <a:cubicBezTo>
                  <a:pt x="1742" y="6033"/>
                  <a:pt x="1726" y="6065"/>
                  <a:pt x="1726" y="6081"/>
                </a:cubicBezTo>
                <a:cubicBezTo>
                  <a:pt x="1615" y="6081"/>
                  <a:pt x="1599" y="6017"/>
                  <a:pt x="1520" y="6002"/>
                </a:cubicBezTo>
                <a:cubicBezTo>
                  <a:pt x="1536" y="5970"/>
                  <a:pt x="1552" y="5938"/>
                  <a:pt x="1552" y="5907"/>
                </a:cubicBezTo>
                <a:close/>
                <a:moveTo>
                  <a:pt x="570" y="6033"/>
                </a:moveTo>
                <a:lnTo>
                  <a:pt x="570" y="6033"/>
                </a:lnTo>
                <a:cubicBezTo>
                  <a:pt x="649" y="6097"/>
                  <a:pt x="618" y="6128"/>
                  <a:pt x="586" y="6176"/>
                </a:cubicBezTo>
                <a:cubicBezTo>
                  <a:pt x="475" y="6144"/>
                  <a:pt x="491" y="6097"/>
                  <a:pt x="570" y="6033"/>
                </a:cubicBezTo>
                <a:close/>
                <a:moveTo>
                  <a:pt x="36566" y="6922"/>
                </a:moveTo>
                <a:cubicBezTo>
                  <a:pt x="36615" y="6922"/>
                  <a:pt x="36667" y="6936"/>
                  <a:pt x="36718" y="6936"/>
                </a:cubicBezTo>
                <a:cubicBezTo>
                  <a:pt x="36734" y="6967"/>
                  <a:pt x="36813" y="6983"/>
                  <a:pt x="36703" y="6999"/>
                </a:cubicBezTo>
                <a:cubicBezTo>
                  <a:pt x="36670" y="6999"/>
                  <a:pt x="36645" y="7021"/>
                  <a:pt x="36648" y="7030"/>
                </a:cubicBezTo>
                <a:lnTo>
                  <a:pt x="36648" y="7030"/>
                </a:lnTo>
                <a:cubicBezTo>
                  <a:pt x="36576" y="7027"/>
                  <a:pt x="36506" y="7010"/>
                  <a:pt x="36449" y="6967"/>
                </a:cubicBezTo>
                <a:cubicBezTo>
                  <a:pt x="36485" y="6931"/>
                  <a:pt x="36525" y="6922"/>
                  <a:pt x="36566" y="6922"/>
                </a:cubicBezTo>
                <a:close/>
                <a:moveTo>
                  <a:pt x="1235" y="7490"/>
                </a:moveTo>
                <a:lnTo>
                  <a:pt x="1235" y="7490"/>
                </a:lnTo>
                <a:cubicBezTo>
                  <a:pt x="1267" y="7506"/>
                  <a:pt x="1299" y="7522"/>
                  <a:pt x="1330" y="7537"/>
                </a:cubicBezTo>
                <a:cubicBezTo>
                  <a:pt x="1302" y="7551"/>
                  <a:pt x="1284" y="7557"/>
                  <a:pt x="1272" y="7557"/>
                </a:cubicBezTo>
                <a:cubicBezTo>
                  <a:pt x="1242" y="7557"/>
                  <a:pt x="1246" y="7524"/>
                  <a:pt x="1235" y="7490"/>
                </a:cubicBezTo>
                <a:close/>
                <a:moveTo>
                  <a:pt x="35119" y="7854"/>
                </a:moveTo>
                <a:cubicBezTo>
                  <a:pt x="35135" y="7854"/>
                  <a:pt x="35167" y="7870"/>
                  <a:pt x="35183" y="7870"/>
                </a:cubicBezTo>
                <a:lnTo>
                  <a:pt x="35151" y="7902"/>
                </a:lnTo>
                <a:lnTo>
                  <a:pt x="35088" y="7870"/>
                </a:lnTo>
                <a:cubicBezTo>
                  <a:pt x="35088" y="7870"/>
                  <a:pt x="35088" y="7854"/>
                  <a:pt x="35119" y="7854"/>
                </a:cubicBezTo>
                <a:close/>
                <a:moveTo>
                  <a:pt x="21819" y="1"/>
                </a:moveTo>
                <a:lnTo>
                  <a:pt x="21645" y="96"/>
                </a:lnTo>
                <a:lnTo>
                  <a:pt x="21455" y="96"/>
                </a:lnTo>
                <a:lnTo>
                  <a:pt x="21344" y="143"/>
                </a:lnTo>
                <a:lnTo>
                  <a:pt x="21233" y="96"/>
                </a:lnTo>
                <a:lnTo>
                  <a:pt x="20932" y="96"/>
                </a:lnTo>
                <a:lnTo>
                  <a:pt x="20790" y="159"/>
                </a:lnTo>
                <a:lnTo>
                  <a:pt x="20236" y="159"/>
                </a:lnTo>
                <a:cubicBezTo>
                  <a:pt x="20315" y="270"/>
                  <a:pt x="20172" y="302"/>
                  <a:pt x="20077" y="365"/>
                </a:cubicBezTo>
                <a:lnTo>
                  <a:pt x="20030" y="175"/>
                </a:lnTo>
                <a:lnTo>
                  <a:pt x="19887" y="80"/>
                </a:lnTo>
                <a:lnTo>
                  <a:pt x="19586" y="80"/>
                </a:lnTo>
                <a:lnTo>
                  <a:pt x="19476" y="143"/>
                </a:lnTo>
                <a:lnTo>
                  <a:pt x="19381" y="96"/>
                </a:lnTo>
                <a:lnTo>
                  <a:pt x="19143" y="96"/>
                </a:lnTo>
                <a:lnTo>
                  <a:pt x="19064" y="207"/>
                </a:lnTo>
                <a:lnTo>
                  <a:pt x="19032" y="207"/>
                </a:lnTo>
                <a:lnTo>
                  <a:pt x="18969" y="80"/>
                </a:lnTo>
                <a:lnTo>
                  <a:pt x="18858" y="80"/>
                </a:lnTo>
                <a:lnTo>
                  <a:pt x="18747" y="143"/>
                </a:lnTo>
                <a:cubicBezTo>
                  <a:pt x="18727" y="147"/>
                  <a:pt x="18707" y="148"/>
                  <a:pt x="18686" y="148"/>
                </a:cubicBezTo>
                <a:cubicBezTo>
                  <a:pt x="18665" y="148"/>
                  <a:pt x="18643" y="147"/>
                  <a:pt x="18623" y="147"/>
                </a:cubicBezTo>
                <a:cubicBezTo>
                  <a:pt x="18581" y="147"/>
                  <a:pt x="18541" y="151"/>
                  <a:pt x="18510" y="175"/>
                </a:cubicBezTo>
                <a:cubicBezTo>
                  <a:pt x="18478" y="207"/>
                  <a:pt x="18510" y="270"/>
                  <a:pt x="18431" y="286"/>
                </a:cubicBezTo>
                <a:cubicBezTo>
                  <a:pt x="18351" y="159"/>
                  <a:pt x="18114" y="270"/>
                  <a:pt x="18035" y="159"/>
                </a:cubicBezTo>
                <a:cubicBezTo>
                  <a:pt x="18019" y="143"/>
                  <a:pt x="17940" y="143"/>
                  <a:pt x="17892" y="143"/>
                </a:cubicBezTo>
                <a:lnTo>
                  <a:pt x="17734" y="143"/>
                </a:lnTo>
                <a:cubicBezTo>
                  <a:pt x="17718" y="159"/>
                  <a:pt x="17702" y="159"/>
                  <a:pt x="17686" y="159"/>
                </a:cubicBezTo>
                <a:lnTo>
                  <a:pt x="17528" y="222"/>
                </a:lnTo>
                <a:lnTo>
                  <a:pt x="17386" y="143"/>
                </a:lnTo>
                <a:cubicBezTo>
                  <a:pt x="17368" y="146"/>
                  <a:pt x="17351" y="147"/>
                  <a:pt x="17334" y="147"/>
                </a:cubicBezTo>
                <a:cubicBezTo>
                  <a:pt x="17280" y="147"/>
                  <a:pt x="17225" y="137"/>
                  <a:pt x="17171" y="137"/>
                </a:cubicBezTo>
                <a:cubicBezTo>
                  <a:pt x="17132" y="137"/>
                  <a:pt x="17092" y="142"/>
                  <a:pt x="17053" y="159"/>
                </a:cubicBezTo>
                <a:lnTo>
                  <a:pt x="16990" y="254"/>
                </a:lnTo>
                <a:cubicBezTo>
                  <a:pt x="16955" y="271"/>
                  <a:pt x="16928" y="278"/>
                  <a:pt x="16905" y="278"/>
                </a:cubicBezTo>
                <a:cubicBezTo>
                  <a:pt x="16842" y="278"/>
                  <a:pt x="16810" y="230"/>
                  <a:pt x="16752" y="207"/>
                </a:cubicBezTo>
                <a:lnTo>
                  <a:pt x="16578" y="207"/>
                </a:lnTo>
                <a:lnTo>
                  <a:pt x="16404" y="127"/>
                </a:lnTo>
                <a:lnTo>
                  <a:pt x="16230" y="207"/>
                </a:lnTo>
                <a:lnTo>
                  <a:pt x="15818" y="207"/>
                </a:lnTo>
                <a:lnTo>
                  <a:pt x="15739" y="143"/>
                </a:lnTo>
                <a:lnTo>
                  <a:pt x="15628" y="207"/>
                </a:lnTo>
                <a:lnTo>
                  <a:pt x="15422" y="207"/>
                </a:lnTo>
                <a:cubicBezTo>
                  <a:pt x="15343" y="246"/>
                  <a:pt x="15303" y="266"/>
                  <a:pt x="15264" y="266"/>
                </a:cubicBezTo>
                <a:cubicBezTo>
                  <a:pt x="15224" y="266"/>
                  <a:pt x="15185" y="246"/>
                  <a:pt x="15106" y="207"/>
                </a:cubicBezTo>
                <a:lnTo>
                  <a:pt x="14995" y="270"/>
                </a:lnTo>
                <a:lnTo>
                  <a:pt x="14900" y="207"/>
                </a:lnTo>
                <a:lnTo>
                  <a:pt x="14694" y="207"/>
                </a:lnTo>
                <a:lnTo>
                  <a:pt x="14583" y="270"/>
                </a:lnTo>
                <a:lnTo>
                  <a:pt x="14488" y="207"/>
                </a:lnTo>
                <a:lnTo>
                  <a:pt x="13855" y="207"/>
                </a:lnTo>
                <a:cubicBezTo>
                  <a:pt x="13812" y="221"/>
                  <a:pt x="13770" y="272"/>
                  <a:pt x="13694" y="272"/>
                </a:cubicBezTo>
                <a:cubicBezTo>
                  <a:pt x="13685" y="272"/>
                  <a:pt x="13675" y="272"/>
                  <a:pt x="13665" y="270"/>
                </a:cubicBezTo>
                <a:lnTo>
                  <a:pt x="13554" y="207"/>
                </a:lnTo>
                <a:lnTo>
                  <a:pt x="13047" y="207"/>
                </a:lnTo>
                <a:lnTo>
                  <a:pt x="12936" y="270"/>
                </a:lnTo>
                <a:lnTo>
                  <a:pt x="12841" y="207"/>
                </a:lnTo>
                <a:cubicBezTo>
                  <a:pt x="12778" y="249"/>
                  <a:pt x="12701" y="270"/>
                  <a:pt x="12618" y="270"/>
                </a:cubicBezTo>
                <a:cubicBezTo>
                  <a:pt x="12577" y="270"/>
                  <a:pt x="12535" y="265"/>
                  <a:pt x="12493" y="254"/>
                </a:cubicBezTo>
                <a:lnTo>
                  <a:pt x="12414" y="207"/>
                </a:lnTo>
                <a:cubicBezTo>
                  <a:pt x="12372" y="207"/>
                  <a:pt x="12315" y="192"/>
                  <a:pt x="12273" y="192"/>
                </a:cubicBezTo>
                <a:cubicBezTo>
                  <a:pt x="12252" y="192"/>
                  <a:pt x="12234" y="196"/>
                  <a:pt x="12224" y="207"/>
                </a:cubicBezTo>
                <a:cubicBezTo>
                  <a:pt x="12129" y="270"/>
                  <a:pt x="11970" y="254"/>
                  <a:pt x="11891" y="333"/>
                </a:cubicBezTo>
                <a:lnTo>
                  <a:pt x="11796" y="270"/>
                </a:lnTo>
                <a:lnTo>
                  <a:pt x="11385" y="270"/>
                </a:lnTo>
                <a:lnTo>
                  <a:pt x="11210" y="349"/>
                </a:lnTo>
                <a:lnTo>
                  <a:pt x="11052" y="254"/>
                </a:lnTo>
                <a:lnTo>
                  <a:pt x="10625" y="254"/>
                </a:lnTo>
                <a:lnTo>
                  <a:pt x="10545" y="112"/>
                </a:lnTo>
                <a:lnTo>
                  <a:pt x="10260" y="333"/>
                </a:lnTo>
                <a:lnTo>
                  <a:pt x="9500" y="333"/>
                </a:lnTo>
                <a:lnTo>
                  <a:pt x="9421" y="381"/>
                </a:lnTo>
                <a:cubicBezTo>
                  <a:pt x="9350" y="350"/>
                  <a:pt x="9271" y="333"/>
                  <a:pt x="9195" y="333"/>
                </a:cubicBezTo>
                <a:cubicBezTo>
                  <a:pt x="9153" y="333"/>
                  <a:pt x="9112" y="338"/>
                  <a:pt x="9073" y="349"/>
                </a:cubicBezTo>
                <a:lnTo>
                  <a:pt x="8994" y="397"/>
                </a:lnTo>
                <a:cubicBezTo>
                  <a:pt x="8968" y="401"/>
                  <a:pt x="8944" y="403"/>
                  <a:pt x="8920" y="403"/>
                </a:cubicBezTo>
                <a:cubicBezTo>
                  <a:pt x="8855" y="403"/>
                  <a:pt x="8794" y="388"/>
                  <a:pt x="8725" y="365"/>
                </a:cubicBezTo>
                <a:lnTo>
                  <a:pt x="8756" y="270"/>
                </a:lnTo>
                <a:lnTo>
                  <a:pt x="9152" y="270"/>
                </a:lnTo>
                <a:cubicBezTo>
                  <a:pt x="9279" y="270"/>
                  <a:pt x="9421" y="270"/>
                  <a:pt x="9548" y="254"/>
                </a:cubicBezTo>
                <a:cubicBezTo>
                  <a:pt x="9580" y="207"/>
                  <a:pt x="9580" y="159"/>
                  <a:pt x="9516" y="143"/>
                </a:cubicBezTo>
                <a:cubicBezTo>
                  <a:pt x="9491" y="132"/>
                  <a:pt x="9470" y="128"/>
                  <a:pt x="9452" y="128"/>
                </a:cubicBezTo>
                <a:cubicBezTo>
                  <a:pt x="9389" y="128"/>
                  <a:pt x="9359" y="178"/>
                  <a:pt x="9310" y="191"/>
                </a:cubicBezTo>
                <a:lnTo>
                  <a:pt x="9136" y="127"/>
                </a:lnTo>
                <a:cubicBezTo>
                  <a:pt x="9089" y="143"/>
                  <a:pt x="9041" y="175"/>
                  <a:pt x="9010" y="191"/>
                </a:cubicBezTo>
                <a:lnTo>
                  <a:pt x="8455" y="222"/>
                </a:lnTo>
                <a:cubicBezTo>
                  <a:pt x="8455" y="222"/>
                  <a:pt x="8440" y="238"/>
                  <a:pt x="8440" y="238"/>
                </a:cubicBezTo>
                <a:lnTo>
                  <a:pt x="8519" y="270"/>
                </a:lnTo>
                <a:lnTo>
                  <a:pt x="8645" y="302"/>
                </a:lnTo>
                <a:cubicBezTo>
                  <a:pt x="8550" y="333"/>
                  <a:pt x="8535" y="397"/>
                  <a:pt x="8392" y="397"/>
                </a:cubicBezTo>
                <a:lnTo>
                  <a:pt x="8265" y="349"/>
                </a:lnTo>
                <a:lnTo>
                  <a:pt x="8139" y="412"/>
                </a:lnTo>
                <a:lnTo>
                  <a:pt x="7854" y="412"/>
                </a:lnTo>
                <a:cubicBezTo>
                  <a:pt x="7777" y="446"/>
                  <a:pt x="7742" y="462"/>
                  <a:pt x="7708" y="462"/>
                </a:cubicBezTo>
                <a:cubicBezTo>
                  <a:pt x="7679" y="462"/>
                  <a:pt x="7652" y="450"/>
                  <a:pt x="7600" y="428"/>
                </a:cubicBezTo>
                <a:lnTo>
                  <a:pt x="7600" y="397"/>
                </a:lnTo>
                <a:lnTo>
                  <a:pt x="7695" y="286"/>
                </a:lnTo>
                <a:cubicBezTo>
                  <a:pt x="7639" y="275"/>
                  <a:pt x="7575" y="263"/>
                  <a:pt x="7515" y="263"/>
                </a:cubicBezTo>
                <a:cubicBezTo>
                  <a:pt x="7490" y="263"/>
                  <a:pt x="7465" y="265"/>
                  <a:pt x="7442" y="270"/>
                </a:cubicBezTo>
                <a:cubicBezTo>
                  <a:pt x="7417" y="266"/>
                  <a:pt x="7392" y="264"/>
                  <a:pt x="7368" y="264"/>
                </a:cubicBezTo>
                <a:cubicBezTo>
                  <a:pt x="7303" y="264"/>
                  <a:pt x="7242" y="278"/>
                  <a:pt x="7173" y="302"/>
                </a:cubicBezTo>
                <a:lnTo>
                  <a:pt x="7173" y="507"/>
                </a:lnTo>
                <a:cubicBezTo>
                  <a:pt x="7157" y="523"/>
                  <a:pt x="7141" y="539"/>
                  <a:pt x="7125" y="539"/>
                </a:cubicBezTo>
                <a:lnTo>
                  <a:pt x="6397" y="539"/>
                </a:lnTo>
                <a:cubicBezTo>
                  <a:pt x="6353" y="506"/>
                  <a:pt x="6301" y="458"/>
                  <a:pt x="6242" y="458"/>
                </a:cubicBezTo>
                <a:cubicBezTo>
                  <a:pt x="6216" y="458"/>
                  <a:pt x="6189" y="467"/>
                  <a:pt x="6159" y="492"/>
                </a:cubicBezTo>
                <a:cubicBezTo>
                  <a:pt x="6144" y="523"/>
                  <a:pt x="6128" y="555"/>
                  <a:pt x="6128" y="587"/>
                </a:cubicBezTo>
                <a:cubicBezTo>
                  <a:pt x="6001" y="618"/>
                  <a:pt x="5938" y="634"/>
                  <a:pt x="5795" y="666"/>
                </a:cubicBezTo>
                <a:cubicBezTo>
                  <a:pt x="5676" y="696"/>
                  <a:pt x="5655" y="810"/>
                  <a:pt x="5494" y="810"/>
                </a:cubicBezTo>
                <a:cubicBezTo>
                  <a:pt x="5484" y="810"/>
                  <a:pt x="5474" y="809"/>
                  <a:pt x="5463" y="808"/>
                </a:cubicBezTo>
                <a:lnTo>
                  <a:pt x="5368" y="745"/>
                </a:lnTo>
                <a:lnTo>
                  <a:pt x="4529" y="1030"/>
                </a:lnTo>
                <a:lnTo>
                  <a:pt x="4339" y="1204"/>
                </a:lnTo>
                <a:lnTo>
                  <a:pt x="4133" y="1204"/>
                </a:lnTo>
                <a:cubicBezTo>
                  <a:pt x="4006" y="1252"/>
                  <a:pt x="3895" y="1299"/>
                  <a:pt x="3769" y="1331"/>
                </a:cubicBezTo>
                <a:cubicBezTo>
                  <a:pt x="3737" y="1339"/>
                  <a:pt x="3705" y="1343"/>
                  <a:pt x="3674" y="1343"/>
                </a:cubicBezTo>
                <a:cubicBezTo>
                  <a:pt x="3642" y="1343"/>
                  <a:pt x="3610" y="1339"/>
                  <a:pt x="3579" y="1331"/>
                </a:cubicBezTo>
                <a:cubicBezTo>
                  <a:pt x="3531" y="1394"/>
                  <a:pt x="3436" y="1426"/>
                  <a:pt x="3420" y="1473"/>
                </a:cubicBezTo>
                <a:cubicBezTo>
                  <a:pt x="3404" y="1521"/>
                  <a:pt x="3341" y="1568"/>
                  <a:pt x="3294" y="1600"/>
                </a:cubicBezTo>
                <a:lnTo>
                  <a:pt x="3183" y="1600"/>
                </a:lnTo>
                <a:cubicBezTo>
                  <a:pt x="3040" y="1711"/>
                  <a:pt x="2866" y="1790"/>
                  <a:pt x="2708" y="1837"/>
                </a:cubicBezTo>
                <a:cubicBezTo>
                  <a:pt x="2708" y="1917"/>
                  <a:pt x="2708" y="1996"/>
                  <a:pt x="2834" y="1996"/>
                </a:cubicBezTo>
                <a:cubicBezTo>
                  <a:pt x="2597" y="2075"/>
                  <a:pt x="2534" y="2138"/>
                  <a:pt x="2439" y="2154"/>
                </a:cubicBezTo>
                <a:cubicBezTo>
                  <a:pt x="2344" y="2186"/>
                  <a:pt x="2249" y="2233"/>
                  <a:pt x="2169" y="2312"/>
                </a:cubicBezTo>
                <a:lnTo>
                  <a:pt x="2264" y="2376"/>
                </a:lnTo>
                <a:lnTo>
                  <a:pt x="2122" y="2550"/>
                </a:lnTo>
                <a:lnTo>
                  <a:pt x="2011" y="2487"/>
                </a:lnTo>
                <a:lnTo>
                  <a:pt x="1900" y="2629"/>
                </a:lnTo>
                <a:lnTo>
                  <a:pt x="1710" y="2566"/>
                </a:lnTo>
                <a:lnTo>
                  <a:pt x="1441" y="2645"/>
                </a:lnTo>
                <a:lnTo>
                  <a:pt x="1441" y="2724"/>
                </a:lnTo>
                <a:cubicBezTo>
                  <a:pt x="1378" y="2740"/>
                  <a:pt x="1330" y="2740"/>
                  <a:pt x="1267" y="2772"/>
                </a:cubicBezTo>
                <a:cubicBezTo>
                  <a:pt x="1219" y="2803"/>
                  <a:pt x="1156" y="2819"/>
                  <a:pt x="1093" y="2819"/>
                </a:cubicBezTo>
                <a:lnTo>
                  <a:pt x="697" y="3072"/>
                </a:lnTo>
                <a:lnTo>
                  <a:pt x="507" y="3104"/>
                </a:lnTo>
                <a:cubicBezTo>
                  <a:pt x="523" y="3167"/>
                  <a:pt x="475" y="3231"/>
                  <a:pt x="554" y="3278"/>
                </a:cubicBezTo>
                <a:lnTo>
                  <a:pt x="792" y="3294"/>
                </a:lnTo>
                <a:lnTo>
                  <a:pt x="919" y="3389"/>
                </a:lnTo>
                <a:cubicBezTo>
                  <a:pt x="934" y="3452"/>
                  <a:pt x="887" y="3516"/>
                  <a:pt x="982" y="3547"/>
                </a:cubicBezTo>
                <a:lnTo>
                  <a:pt x="1077" y="3421"/>
                </a:lnTo>
                <a:cubicBezTo>
                  <a:pt x="1087" y="3420"/>
                  <a:pt x="1097" y="3420"/>
                  <a:pt x="1107" y="3420"/>
                </a:cubicBezTo>
                <a:cubicBezTo>
                  <a:pt x="1373" y="3420"/>
                  <a:pt x="1305" y="3628"/>
                  <a:pt x="1489" y="3674"/>
                </a:cubicBezTo>
                <a:cubicBezTo>
                  <a:pt x="1520" y="3658"/>
                  <a:pt x="1552" y="3627"/>
                  <a:pt x="1599" y="3627"/>
                </a:cubicBezTo>
                <a:cubicBezTo>
                  <a:pt x="1642" y="3627"/>
                  <a:pt x="1698" y="3613"/>
                  <a:pt x="1740" y="3613"/>
                </a:cubicBezTo>
                <a:cubicBezTo>
                  <a:pt x="1761" y="3613"/>
                  <a:pt x="1779" y="3616"/>
                  <a:pt x="1789" y="3627"/>
                </a:cubicBezTo>
                <a:cubicBezTo>
                  <a:pt x="1869" y="3674"/>
                  <a:pt x="2027" y="3658"/>
                  <a:pt x="2074" y="3737"/>
                </a:cubicBezTo>
                <a:cubicBezTo>
                  <a:pt x="2011" y="3817"/>
                  <a:pt x="1964" y="3880"/>
                  <a:pt x="1900" y="3959"/>
                </a:cubicBezTo>
                <a:cubicBezTo>
                  <a:pt x="1869" y="3975"/>
                  <a:pt x="1837" y="4007"/>
                  <a:pt x="1805" y="4007"/>
                </a:cubicBezTo>
                <a:lnTo>
                  <a:pt x="1489" y="4007"/>
                </a:lnTo>
                <a:lnTo>
                  <a:pt x="1441" y="3943"/>
                </a:lnTo>
                <a:cubicBezTo>
                  <a:pt x="1346" y="3943"/>
                  <a:pt x="1346" y="3991"/>
                  <a:pt x="1346" y="4038"/>
                </a:cubicBezTo>
                <a:lnTo>
                  <a:pt x="1631" y="4197"/>
                </a:lnTo>
                <a:cubicBezTo>
                  <a:pt x="1694" y="4165"/>
                  <a:pt x="1734" y="4149"/>
                  <a:pt x="1766" y="4149"/>
                </a:cubicBezTo>
                <a:cubicBezTo>
                  <a:pt x="1797" y="4149"/>
                  <a:pt x="1821" y="4165"/>
                  <a:pt x="1853" y="4197"/>
                </a:cubicBezTo>
                <a:lnTo>
                  <a:pt x="1853" y="4307"/>
                </a:lnTo>
                <a:cubicBezTo>
                  <a:pt x="1837" y="4355"/>
                  <a:pt x="1710" y="4371"/>
                  <a:pt x="1805" y="4418"/>
                </a:cubicBezTo>
                <a:lnTo>
                  <a:pt x="2011" y="4418"/>
                </a:lnTo>
                <a:lnTo>
                  <a:pt x="2122" y="4355"/>
                </a:lnTo>
                <a:lnTo>
                  <a:pt x="2280" y="4355"/>
                </a:lnTo>
                <a:lnTo>
                  <a:pt x="2280" y="4165"/>
                </a:lnTo>
                <a:lnTo>
                  <a:pt x="2439" y="4149"/>
                </a:lnTo>
                <a:lnTo>
                  <a:pt x="2486" y="4244"/>
                </a:lnTo>
                <a:cubicBezTo>
                  <a:pt x="2423" y="4276"/>
                  <a:pt x="2375" y="4323"/>
                  <a:pt x="2312" y="4355"/>
                </a:cubicBezTo>
                <a:lnTo>
                  <a:pt x="2280" y="4355"/>
                </a:lnTo>
                <a:cubicBezTo>
                  <a:pt x="2249" y="4402"/>
                  <a:pt x="2344" y="4418"/>
                  <a:pt x="2375" y="4450"/>
                </a:cubicBezTo>
                <a:lnTo>
                  <a:pt x="2375" y="4656"/>
                </a:lnTo>
                <a:lnTo>
                  <a:pt x="2217" y="4751"/>
                </a:lnTo>
                <a:lnTo>
                  <a:pt x="2106" y="4608"/>
                </a:lnTo>
                <a:lnTo>
                  <a:pt x="1948" y="4640"/>
                </a:lnTo>
                <a:lnTo>
                  <a:pt x="2059" y="4719"/>
                </a:lnTo>
                <a:cubicBezTo>
                  <a:pt x="2011" y="4751"/>
                  <a:pt x="1932" y="4782"/>
                  <a:pt x="1964" y="4862"/>
                </a:cubicBezTo>
                <a:cubicBezTo>
                  <a:pt x="1995" y="4877"/>
                  <a:pt x="2027" y="4893"/>
                  <a:pt x="2059" y="4925"/>
                </a:cubicBezTo>
                <a:cubicBezTo>
                  <a:pt x="1948" y="4957"/>
                  <a:pt x="1805" y="4988"/>
                  <a:pt x="1742" y="5067"/>
                </a:cubicBezTo>
                <a:cubicBezTo>
                  <a:pt x="1726" y="5147"/>
                  <a:pt x="1805" y="5226"/>
                  <a:pt x="1694" y="5289"/>
                </a:cubicBezTo>
                <a:lnTo>
                  <a:pt x="1394" y="5020"/>
                </a:lnTo>
                <a:lnTo>
                  <a:pt x="1299" y="5083"/>
                </a:lnTo>
                <a:cubicBezTo>
                  <a:pt x="1219" y="5036"/>
                  <a:pt x="1140" y="5036"/>
                  <a:pt x="1045" y="5036"/>
                </a:cubicBezTo>
                <a:cubicBezTo>
                  <a:pt x="1029" y="5083"/>
                  <a:pt x="998" y="5115"/>
                  <a:pt x="982" y="5162"/>
                </a:cubicBezTo>
                <a:lnTo>
                  <a:pt x="839" y="5147"/>
                </a:lnTo>
                <a:cubicBezTo>
                  <a:pt x="808" y="5099"/>
                  <a:pt x="792" y="5052"/>
                  <a:pt x="776" y="5020"/>
                </a:cubicBezTo>
                <a:cubicBezTo>
                  <a:pt x="755" y="5026"/>
                  <a:pt x="736" y="5029"/>
                  <a:pt x="719" y="5029"/>
                </a:cubicBezTo>
                <a:cubicBezTo>
                  <a:pt x="646" y="5029"/>
                  <a:pt x="606" y="4982"/>
                  <a:pt x="554" y="4957"/>
                </a:cubicBezTo>
                <a:lnTo>
                  <a:pt x="491" y="5004"/>
                </a:lnTo>
                <a:cubicBezTo>
                  <a:pt x="634" y="5099"/>
                  <a:pt x="364" y="5147"/>
                  <a:pt x="396" y="5257"/>
                </a:cubicBezTo>
                <a:cubicBezTo>
                  <a:pt x="444" y="5289"/>
                  <a:pt x="539" y="5321"/>
                  <a:pt x="507" y="5384"/>
                </a:cubicBezTo>
                <a:lnTo>
                  <a:pt x="349" y="5479"/>
                </a:lnTo>
                <a:cubicBezTo>
                  <a:pt x="298" y="5466"/>
                  <a:pt x="267" y="5423"/>
                  <a:pt x="199" y="5423"/>
                </a:cubicBezTo>
                <a:cubicBezTo>
                  <a:pt x="183" y="5423"/>
                  <a:pt x="164" y="5425"/>
                  <a:pt x="143" y="5432"/>
                </a:cubicBezTo>
                <a:lnTo>
                  <a:pt x="0" y="5606"/>
                </a:lnTo>
                <a:cubicBezTo>
                  <a:pt x="48" y="5637"/>
                  <a:pt x="95" y="5669"/>
                  <a:pt x="143" y="5685"/>
                </a:cubicBezTo>
                <a:cubicBezTo>
                  <a:pt x="191" y="5656"/>
                  <a:pt x="240" y="5627"/>
                  <a:pt x="292" y="5627"/>
                </a:cubicBezTo>
                <a:cubicBezTo>
                  <a:pt x="325" y="5627"/>
                  <a:pt x="359" y="5638"/>
                  <a:pt x="396" y="5669"/>
                </a:cubicBezTo>
                <a:lnTo>
                  <a:pt x="396" y="5732"/>
                </a:lnTo>
                <a:cubicBezTo>
                  <a:pt x="301" y="5780"/>
                  <a:pt x="143" y="5780"/>
                  <a:pt x="95" y="5875"/>
                </a:cubicBezTo>
                <a:lnTo>
                  <a:pt x="174" y="5922"/>
                </a:lnTo>
                <a:lnTo>
                  <a:pt x="95" y="6002"/>
                </a:lnTo>
                <a:lnTo>
                  <a:pt x="301" y="6049"/>
                </a:lnTo>
                <a:cubicBezTo>
                  <a:pt x="269" y="6128"/>
                  <a:pt x="333" y="6207"/>
                  <a:pt x="269" y="6287"/>
                </a:cubicBezTo>
                <a:lnTo>
                  <a:pt x="190" y="6334"/>
                </a:lnTo>
                <a:lnTo>
                  <a:pt x="190" y="6492"/>
                </a:lnTo>
                <a:lnTo>
                  <a:pt x="396" y="6587"/>
                </a:lnTo>
                <a:lnTo>
                  <a:pt x="396" y="6841"/>
                </a:lnTo>
                <a:cubicBezTo>
                  <a:pt x="507" y="7031"/>
                  <a:pt x="697" y="7157"/>
                  <a:pt x="903" y="7205"/>
                </a:cubicBezTo>
                <a:cubicBezTo>
                  <a:pt x="950" y="7252"/>
                  <a:pt x="871" y="7316"/>
                  <a:pt x="966" y="7363"/>
                </a:cubicBezTo>
                <a:lnTo>
                  <a:pt x="1140" y="7363"/>
                </a:lnTo>
                <a:cubicBezTo>
                  <a:pt x="1172" y="7379"/>
                  <a:pt x="1204" y="7395"/>
                  <a:pt x="1235" y="7395"/>
                </a:cubicBezTo>
                <a:cubicBezTo>
                  <a:pt x="1235" y="7427"/>
                  <a:pt x="1235" y="7458"/>
                  <a:pt x="1235" y="7490"/>
                </a:cubicBezTo>
                <a:cubicBezTo>
                  <a:pt x="1220" y="7496"/>
                  <a:pt x="1207" y="7499"/>
                  <a:pt x="1195" y="7499"/>
                </a:cubicBezTo>
                <a:cubicBezTo>
                  <a:pt x="1148" y="7499"/>
                  <a:pt x="1128" y="7455"/>
                  <a:pt x="1077" y="7442"/>
                </a:cubicBezTo>
                <a:lnTo>
                  <a:pt x="824" y="7601"/>
                </a:lnTo>
                <a:lnTo>
                  <a:pt x="824" y="7743"/>
                </a:lnTo>
                <a:lnTo>
                  <a:pt x="1045" y="7902"/>
                </a:lnTo>
                <a:cubicBezTo>
                  <a:pt x="1078" y="7911"/>
                  <a:pt x="1110" y="7913"/>
                  <a:pt x="1140" y="7913"/>
                </a:cubicBezTo>
                <a:cubicBezTo>
                  <a:pt x="1172" y="7913"/>
                  <a:pt x="1202" y="7911"/>
                  <a:pt x="1231" y="7911"/>
                </a:cubicBezTo>
                <a:cubicBezTo>
                  <a:pt x="1266" y="7911"/>
                  <a:pt x="1299" y="7915"/>
                  <a:pt x="1330" y="7933"/>
                </a:cubicBezTo>
                <a:cubicBezTo>
                  <a:pt x="1330" y="7997"/>
                  <a:pt x="1362" y="8044"/>
                  <a:pt x="1362" y="8092"/>
                </a:cubicBezTo>
                <a:cubicBezTo>
                  <a:pt x="1408" y="8110"/>
                  <a:pt x="1455" y="8118"/>
                  <a:pt x="1501" y="8118"/>
                </a:cubicBezTo>
                <a:cubicBezTo>
                  <a:pt x="1534" y="8118"/>
                  <a:pt x="1567" y="8114"/>
                  <a:pt x="1599" y="8107"/>
                </a:cubicBezTo>
                <a:cubicBezTo>
                  <a:pt x="1651" y="8076"/>
                  <a:pt x="1696" y="8045"/>
                  <a:pt x="1752" y="8045"/>
                </a:cubicBezTo>
                <a:cubicBezTo>
                  <a:pt x="1782" y="8045"/>
                  <a:pt x="1814" y="8054"/>
                  <a:pt x="1853" y="8076"/>
                </a:cubicBezTo>
                <a:cubicBezTo>
                  <a:pt x="1853" y="8107"/>
                  <a:pt x="1884" y="8139"/>
                  <a:pt x="1884" y="8171"/>
                </a:cubicBezTo>
                <a:lnTo>
                  <a:pt x="2043" y="8202"/>
                </a:lnTo>
                <a:cubicBezTo>
                  <a:pt x="2090" y="8313"/>
                  <a:pt x="2169" y="8424"/>
                  <a:pt x="2280" y="8503"/>
                </a:cubicBezTo>
                <a:cubicBezTo>
                  <a:pt x="2407" y="8551"/>
                  <a:pt x="2502" y="8503"/>
                  <a:pt x="2597" y="8567"/>
                </a:cubicBezTo>
                <a:cubicBezTo>
                  <a:pt x="2534" y="8614"/>
                  <a:pt x="2423" y="8646"/>
                  <a:pt x="2534" y="8741"/>
                </a:cubicBezTo>
                <a:lnTo>
                  <a:pt x="2692" y="8725"/>
                </a:lnTo>
                <a:cubicBezTo>
                  <a:pt x="2692" y="8535"/>
                  <a:pt x="2692" y="8535"/>
                  <a:pt x="2771" y="8488"/>
                </a:cubicBezTo>
                <a:cubicBezTo>
                  <a:pt x="2834" y="8535"/>
                  <a:pt x="2787" y="8583"/>
                  <a:pt x="2803" y="8630"/>
                </a:cubicBezTo>
                <a:lnTo>
                  <a:pt x="2898" y="8709"/>
                </a:lnTo>
                <a:cubicBezTo>
                  <a:pt x="2929" y="8788"/>
                  <a:pt x="2850" y="8868"/>
                  <a:pt x="2961" y="8947"/>
                </a:cubicBezTo>
                <a:lnTo>
                  <a:pt x="3278" y="8947"/>
                </a:lnTo>
                <a:lnTo>
                  <a:pt x="3373" y="9010"/>
                </a:lnTo>
                <a:lnTo>
                  <a:pt x="3563" y="9010"/>
                </a:lnTo>
                <a:lnTo>
                  <a:pt x="3689" y="9073"/>
                </a:lnTo>
                <a:lnTo>
                  <a:pt x="3848" y="9073"/>
                </a:lnTo>
                <a:lnTo>
                  <a:pt x="4133" y="9168"/>
                </a:lnTo>
                <a:lnTo>
                  <a:pt x="4164" y="9263"/>
                </a:lnTo>
                <a:lnTo>
                  <a:pt x="4354" y="9295"/>
                </a:lnTo>
                <a:lnTo>
                  <a:pt x="4354" y="9438"/>
                </a:lnTo>
                <a:lnTo>
                  <a:pt x="4529" y="9548"/>
                </a:lnTo>
                <a:lnTo>
                  <a:pt x="4845" y="9548"/>
                </a:lnTo>
                <a:lnTo>
                  <a:pt x="4924" y="9612"/>
                </a:lnTo>
                <a:lnTo>
                  <a:pt x="5051" y="9533"/>
                </a:lnTo>
                <a:cubicBezTo>
                  <a:pt x="5178" y="9707"/>
                  <a:pt x="5463" y="9707"/>
                  <a:pt x="5653" y="9802"/>
                </a:cubicBezTo>
                <a:cubicBezTo>
                  <a:pt x="5684" y="9810"/>
                  <a:pt x="5716" y="9814"/>
                  <a:pt x="5750" y="9814"/>
                </a:cubicBezTo>
                <a:cubicBezTo>
                  <a:pt x="5783" y="9814"/>
                  <a:pt x="5819" y="9810"/>
                  <a:pt x="5859" y="9802"/>
                </a:cubicBezTo>
                <a:lnTo>
                  <a:pt x="6080" y="9944"/>
                </a:lnTo>
                <a:lnTo>
                  <a:pt x="6698" y="9944"/>
                </a:lnTo>
                <a:lnTo>
                  <a:pt x="6793" y="10008"/>
                </a:lnTo>
                <a:lnTo>
                  <a:pt x="7315" y="10008"/>
                </a:lnTo>
                <a:lnTo>
                  <a:pt x="7410" y="9944"/>
                </a:lnTo>
                <a:lnTo>
                  <a:pt x="8028" y="9944"/>
                </a:lnTo>
                <a:lnTo>
                  <a:pt x="8123" y="9881"/>
                </a:lnTo>
                <a:lnTo>
                  <a:pt x="8313" y="9960"/>
                </a:lnTo>
                <a:lnTo>
                  <a:pt x="8455" y="9881"/>
                </a:lnTo>
                <a:lnTo>
                  <a:pt x="9073" y="9881"/>
                </a:lnTo>
                <a:lnTo>
                  <a:pt x="9184" y="9818"/>
                </a:lnTo>
                <a:lnTo>
                  <a:pt x="9295" y="9881"/>
                </a:lnTo>
                <a:lnTo>
                  <a:pt x="9342" y="9881"/>
                </a:lnTo>
                <a:cubicBezTo>
                  <a:pt x="9405" y="9849"/>
                  <a:pt x="9453" y="9833"/>
                  <a:pt x="9532" y="9802"/>
                </a:cubicBezTo>
                <a:lnTo>
                  <a:pt x="10118" y="9802"/>
                </a:lnTo>
                <a:lnTo>
                  <a:pt x="10213" y="9738"/>
                </a:lnTo>
                <a:lnTo>
                  <a:pt x="11258" y="9738"/>
                </a:lnTo>
                <a:lnTo>
                  <a:pt x="11353" y="9675"/>
                </a:lnTo>
                <a:lnTo>
                  <a:pt x="11685" y="9675"/>
                </a:lnTo>
                <a:lnTo>
                  <a:pt x="11765" y="9612"/>
                </a:lnTo>
                <a:lnTo>
                  <a:pt x="11875" y="9675"/>
                </a:lnTo>
                <a:lnTo>
                  <a:pt x="11986" y="9612"/>
                </a:lnTo>
                <a:lnTo>
                  <a:pt x="12097" y="9675"/>
                </a:lnTo>
                <a:lnTo>
                  <a:pt x="12192" y="9612"/>
                </a:lnTo>
                <a:lnTo>
                  <a:pt x="13126" y="9612"/>
                </a:lnTo>
                <a:lnTo>
                  <a:pt x="13221" y="9548"/>
                </a:lnTo>
                <a:lnTo>
                  <a:pt x="14250" y="9548"/>
                </a:lnTo>
                <a:cubicBezTo>
                  <a:pt x="14266" y="9548"/>
                  <a:pt x="14282" y="9517"/>
                  <a:pt x="14298" y="9517"/>
                </a:cubicBezTo>
                <a:lnTo>
                  <a:pt x="14361" y="9469"/>
                </a:lnTo>
                <a:lnTo>
                  <a:pt x="15501" y="9469"/>
                </a:lnTo>
                <a:lnTo>
                  <a:pt x="15612" y="9406"/>
                </a:lnTo>
                <a:lnTo>
                  <a:pt x="15818" y="9406"/>
                </a:lnTo>
                <a:lnTo>
                  <a:pt x="15913" y="9469"/>
                </a:lnTo>
                <a:lnTo>
                  <a:pt x="16024" y="9406"/>
                </a:lnTo>
                <a:lnTo>
                  <a:pt x="16341" y="9406"/>
                </a:lnTo>
                <a:lnTo>
                  <a:pt x="16451" y="9469"/>
                </a:lnTo>
                <a:lnTo>
                  <a:pt x="16546" y="9406"/>
                </a:lnTo>
                <a:lnTo>
                  <a:pt x="17370" y="9406"/>
                </a:lnTo>
                <a:lnTo>
                  <a:pt x="17481" y="9343"/>
                </a:lnTo>
                <a:lnTo>
                  <a:pt x="18003" y="9343"/>
                </a:lnTo>
                <a:lnTo>
                  <a:pt x="18114" y="9406"/>
                </a:lnTo>
                <a:lnTo>
                  <a:pt x="18225" y="9343"/>
                </a:lnTo>
                <a:lnTo>
                  <a:pt x="19365" y="9343"/>
                </a:lnTo>
                <a:lnTo>
                  <a:pt x="19460" y="9279"/>
                </a:lnTo>
                <a:lnTo>
                  <a:pt x="20299" y="9279"/>
                </a:lnTo>
                <a:lnTo>
                  <a:pt x="20394" y="9216"/>
                </a:lnTo>
                <a:lnTo>
                  <a:pt x="20631" y="9216"/>
                </a:lnTo>
                <a:lnTo>
                  <a:pt x="20711" y="9279"/>
                </a:lnTo>
                <a:lnTo>
                  <a:pt x="20821" y="9216"/>
                </a:lnTo>
                <a:lnTo>
                  <a:pt x="21027" y="9216"/>
                </a:lnTo>
                <a:lnTo>
                  <a:pt x="21138" y="9137"/>
                </a:lnTo>
                <a:lnTo>
                  <a:pt x="21550" y="9137"/>
                </a:lnTo>
                <a:lnTo>
                  <a:pt x="21661" y="9200"/>
                </a:lnTo>
                <a:lnTo>
                  <a:pt x="21756" y="9137"/>
                </a:lnTo>
                <a:lnTo>
                  <a:pt x="23608" y="9137"/>
                </a:lnTo>
                <a:lnTo>
                  <a:pt x="23735" y="9089"/>
                </a:lnTo>
                <a:lnTo>
                  <a:pt x="23846" y="9137"/>
                </a:lnTo>
                <a:lnTo>
                  <a:pt x="23941" y="9073"/>
                </a:lnTo>
                <a:lnTo>
                  <a:pt x="24970" y="9073"/>
                </a:lnTo>
                <a:cubicBezTo>
                  <a:pt x="24986" y="9073"/>
                  <a:pt x="24986" y="9058"/>
                  <a:pt x="25002" y="9058"/>
                </a:cubicBezTo>
                <a:lnTo>
                  <a:pt x="25081" y="9010"/>
                </a:lnTo>
                <a:lnTo>
                  <a:pt x="26316" y="9010"/>
                </a:lnTo>
                <a:lnTo>
                  <a:pt x="26427" y="8947"/>
                </a:lnTo>
                <a:lnTo>
                  <a:pt x="26632" y="8947"/>
                </a:lnTo>
                <a:lnTo>
                  <a:pt x="26743" y="9010"/>
                </a:lnTo>
                <a:lnTo>
                  <a:pt x="26854" y="8931"/>
                </a:lnTo>
                <a:lnTo>
                  <a:pt x="27456" y="8931"/>
                </a:lnTo>
                <a:lnTo>
                  <a:pt x="27551" y="8883"/>
                </a:lnTo>
                <a:lnTo>
                  <a:pt x="27741" y="8947"/>
                </a:lnTo>
                <a:lnTo>
                  <a:pt x="27867" y="8868"/>
                </a:lnTo>
                <a:lnTo>
                  <a:pt x="28073" y="8868"/>
                </a:lnTo>
                <a:lnTo>
                  <a:pt x="28184" y="8931"/>
                </a:lnTo>
                <a:lnTo>
                  <a:pt x="28295" y="8868"/>
                </a:lnTo>
                <a:lnTo>
                  <a:pt x="29007" y="8868"/>
                </a:lnTo>
                <a:lnTo>
                  <a:pt x="29118" y="8820"/>
                </a:lnTo>
                <a:lnTo>
                  <a:pt x="29213" y="8868"/>
                </a:lnTo>
                <a:lnTo>
                  <a:pt x="29957" y="8868"/>
                </a:lnTo>
                <a:lnTo>
                  <a:pt x="30037" y="8804"/>
                </a:lnTo>
                <a:lnTo>
                  <a:pt x="31272" y="8804"/>
                </a:lnTo>
                <a:lnTo>
                  <a:pt x="31446" y="8725"/>
                </a:lnTo>
                <a:lnTo>
                  <a:pt x="31604" y="8804"/>
                </a:lnTo>
                <a:lnTo>
                  <a:pt x="31699" y="8741"/>
                </a:lnTo>
                <a:lnTo>
                  <a:pt x="32111" y="8741"/>
                </a:lnTo>
                <a:lnTo>
                  <a:pt x="32222" y="8678"/>
                </a:lnTo>
                <a:lnTo>
                  <a:pt x="33995" y="8678"/>
                </a:lnTo>
                <a:cubicBezTo>
                  <a:pt x="34027" y="8646"/>
                  <a:pt x="34058" y="8630"/>
                  <a:pt x="34106" y="8598"/>
                </a:cubicBezTo>
                <a:lnTo>
                  <a:pt x="34628" y="8598"/>
                </a:lnTo>
                <a:lnTo>
                  <a:pt x="34818" y="8472"/>
                </a:lnTo>
                <a:lnTo>
                  <a:pt x="34977" y="8456"/>
                </a:lnTo>
                <a:lnTo>
                  <a:pt x="35008" y="8361"/>
                </a:lnTo>
                <a:cubicBezTo>
                  <a:pt x="35088" y="8345"/>
                  <a:pt x="35183" y="8313"/>
                  <a:pt x="35262" y="8282"/>
                </a:cubicBezTo>
                <a:lnTo>
                  <a:pt x="35357" y="8329"/>
                </a:lnTo>
                <a:lnTo>
                  <a:pt x="35848" y="8329"/>
                </a:lnTo>
                <a:lnTo>
                  <a:pt x="36148" y="8234"/>
                </a:lnTo>
                <a:lnTo>
                  <a:pt x="36101" y="8139"/>
                </a:lnTo>
                <a:lnTo>
                  <a:pt x="35974" y="8202"/>
                </a:lnTo>
                <a:lnTo>
                  <a:pt x="35784" y="8202"/>
                </a:lnTo>
                <a:cubicBezTo>
                  <a:pt x="35689" y="8155"/>
                  <a:pt x="35705" y="8044"/>
                  <a:pt x="35594" y="8028"/>
                </a:cubicBezTo>
                <a:cubicBezTo>
                  <a:pt x="35483" y="8012"/>
                  <a:pt x="35388" y="7965"/>
                  <a:pt x="35309" y="7902"/>
                </a:cubicBezTo>
                <a:cubicBezTo>
                  <a:pt x="35360" y="7878"/>
                  <a:pt x="35407" y="7869"/>
                  <a:pt x="35451" y="7869"/>
                </a:cubicBezTo>
                <a:cubicBezTo>
                  <a:pt x="35586" y="7869"/>
                  <a:pt x="35697" y="7953"/>
                  <a:pt x="35816" y="7965"/>
                </a:cubicBezTo>
                <a:cubicBezTo>
                  <a:pt x="35832" y="8012"/>
                  <a:pt x="35848" y="8044"/>
                  <a:pt x="35863" y="8076"/>
                </a:cubicBezTo>
                <a:lnTo>
                  <a:pt x="36022" y="8060"/>
                </a:lnTo>
                <a:cubicBezTo>
                  <a:pt x="35990" y="8012"/>
                  <a:pt x="35958" y="7981"/>
                  <a:pt x="35927" y="7949"/>
                </a:cubicBezTo>
                <a:cubicBezTo>
                  <a:pt x="35895" y="7902"/>
                  <a:pt x="35863" y="7854"/>
                  <a:pt x="35848" y="7822"/>
                </a:cubicBezTo>
                <a:lnTo>
                  <a:pt x="35927" y="7775"/>
                </a:lnTo>
                <a:lnTo>
                  <a:pt x="35927" y="7696"/>
                </a:lnTo>
                <a:cubicBezTo>
                  <a:pt x="35848" y="7648"/>
                  <a:pt x="35673" y="7664"/>
                  <a:pt x="35626" y="7553"/>
                </a:cubicBezTo>
                <a:cubicBezTo>
                  <a:pt x="35705" y="7522"/>
                  <a:pt x="35784" y="7537"/>
                  <a:pt x="35927" y="7522"/>
                </a:cubicBezTo>
                <a:lnTo>
                  <a:pt x="36212" y="7316"/>
                </a:lnTo>
                <a:lnTo>
                  <a:pt x="36402" y="7395"/>
                </a:lnTo>
                <a:lnTo>
                  <a:pt x="36718" y="7395"/>
                </a:lnTo>
                <a:lnTo>
                  <a:pt x="36798" y="7252"/>
                </a:lnTo>
                <a:lnTo>
                  <a:pt x="36908" y="7395"/>
                </a:lnTo>
                <a:lnTo>
                  <a:pt x="37035" y="7395"/>
                </a:lnTo>
                <a:cubicBezTo>
                  <a:pt x="37146" y="7284"/>
                  <a:pt x="36924" y="7252"/>
                  <a:pt x="36956" y="7173"/>
                </a:cubicBezTo>
                <a:lnTo>
                  <a:pt x="37067" y="7078"/>
                </a:lnTo>
                <a:cubicBezTo>
                  <a:pt x="36956" y="7062"/>
                  <a:pt x="36877" y="7062"/>
                  <a:pt x="36798" y="7047"/>
                </a:cubicBezTo>
                <a:cubicBezTo>
                  <a:pt x="36777" y="7036"/>
                  <a:pt x="36750" y="7026"/>
                  <a:pt x="36720" y="7024"/>
                </a:cubicBezTo>
                <a:lnTo>
                  <a:pt x="36720" y="7024"/>
                </a:lnTo>
                <a:cubicBezTo>
                  <a:pt x="36849" y="7002"/>
                  <a:pt x="36866" y="6950"/>
                  <a:pt x="36908" y="6936"/>
                </a:cubicBezTo>
                <a:lnTo>
                  <a:pt x="37019" y="6999"/>
                </a:lnTo>
                <a:cubicBezTo>
                  <a:pt x="37098" y="6936"/>
                  <a:pt x="37051" y="6888"/>
                  <a:pt x="37067" y="6825"/>
                </a:cubicBezTo>
                <a:lnTo>
                  <a:pt x="36639" y="6682"/>
                </a:lnTo>
                <a:cubicBezTo>
                  <a:pt x="36386" y="6603"/>
                  <a:pt x="36228" y="6524"/>
                  <a:pt x="36243" y="6477"/>
                </a:cubicBezTo>
                <a:cubicBezTo>
                  <a:pt x="36276" y="6456"/>
                  <a:pt x="36304" y="6448"/>
                  <a:pt x="36328" y="6448"/>
                </a:cubicBezTo>
                <a:cubicBezTo>
                  <a:pt x="36398" y="6448"/>
                  <a:pt x="36442" y="6512"/>
                  <a:pt x="36513" y="6524"/>
                </a:cubicBezTo>
                <a:cubicBezTo>
                  <a:pt x="36530" y="6522"/>
                  <a:pt x="36549" y="6521"/>
                  <a:pt x="36567" y="6521"/>
                </a:cubicBezTo>
                <a:cubicBezTo>
                  <a:pt x="36614" y="6521"/>
                  <a:pt x="36662" y="6527"/>
                  <a:pt x="36708" y="6527"/>
                </a:cubicBezTo>
                <a:cubicBezTo>
                  <a:pt x="36757" y="6527"/>
                  <a:pt x="36804" y="6520"/>
                  <a:pt x="36845" y="6492"/>
                </a:cubicBezTo>
                <a:cubicBezTo>
                  <a:pt x="36829" y="6461"/>
                  <a:pt x="36893" y="6397"/>
                  <a:pt x="36782" y="6397"/>
                </a:cubicBezTo>
                <a:lnTo>
                  <a:pt x="36687" y="6461"/>
                </a:lnTo>
                <a:lnTo>
                  <a:pt x="36544" y="6382"/>
                </a:lnTo>
                <a:lnTo>
                  <a:pt x="36655" y="6207"/>
                </a:lnTo>
                <a:cubicBezTo>
                  <a:pt x="36782" y="6192"/>
                  <a:pt x="36893" y="6160"/>
                  <a:pt x="37003" y="6112"/>
                </a:cubicBezTo>
                <a:cubicBezTo>
                  <a:pt x="37114" y="6049"/>
                  <a:pt x="37241" y="6002"/>
                  <a:pt x="37368" y="5954"/>
                </a:cubicBezTo>
                <a:lnTo>
                  <a:pt x="37368" y="5891"/>
                </a:lnTo>
                <a:lnTo>
                  <a:pt x="37621" y="5717"/>
                </a:lnTo>
                <a:lnTo>
                  <a:pt x="37732" y="5717"/>
                </a:lnTo>
                <a:lnTo>
                  <a:pt x="37795" y="5606"/>
                </a:lnTo>
                <a:lnTo>
                  <a:pt x="37969" y="5558"/>
                </a:lnTo>
                <a:lnTo>
                  <a:pt x="37969" y="5495"/>
                </a:lnTo>
                <a:lnTo>
                  <a:pt x="37874" y="5416"/>
                </a:lnTo>
                <a:lnTo>
                  <a:pt x="37874" y="5289"/>
                </a:lnTo>
                <a:lnTo>
                  <a:pt x="37969" y="5210"/>
                </a:lnTo>
                <a:lnTo>
                  <a:pt x="37969" y="5083"/>
                </a:lnTo>
                <a:lnTo>
                  <a:pt x="37874" y="5020"/>
                </a:lnTo>
                <a:lnTo>
                  <a:pt x="37953" y="4957"/>
                </a:lnTo>
                <a:lnTo>
                  <a:pt x="37716" y="4640"/>
                </a:lnTo>
                <a:cubicBezTo>
                  <a:pt x="37700" y="4672"/>
                  <a:pt x="37668" y="4687"/>
                  <a:pt x="37668" y="4703"/>
                </a:cubicBezTo>
                <a:lnTo>
                  <a:pt x="37605" y="4782"/>
                </a:lnTo>
                <a:cubicBezTo>
                  <a:pt x="37510" y="4703"/>
                  <a:pt x="37605" y="4592"/>
                  <a:pt x="37510" y="4513"/>
                </a:cubicBezTo>
                <a:lnTo>
                  <a:pt x="37383" y="4592"/>
                </a:lnTo>
                <a:cubicBezTo>
                  <a:pt x="37368" y="4466"/>
                  <a:pt x="37209" y="4387"/>
                  <a:pt x="37241" y="4276"/>
                </a:cubicBezTo>
                <a:cubicBezTo>
                  <a:pt x="37146" y="4244"/>
                  <a:pt x="37035" y="4244"/>
                  <a:pt x="36972" y="4165"/>
                </a:cubicBezTo>
                <a:cubicBezTo>
                  <a:pt x="36935" y="4181"/>
                  <a:pt x="36896" y="4184"/>
                  <a:pt x="36857" y="4184"/>
                </a:cubicBezTo>
                <a:cubicBezTo>
                  <a:pt x="36825" y="4184"/>
                  <a:pt x="36794" y="4182"/>
                  <a:pt x="36762" y="4182"/>
                </a:cubicBezTo>
                <a:cubicBezTo>
                  <a:pt x="36715" y="4182"/>
                  <a:pt x="36668" y="4187"/>
                  <a:pt x="36623" y="4212"/>
                </a:cubicBezTo>
                <a:lnTo>
                  <a:pt x="36718" y="4276"/>
                </a:lnTo>
                <a:cubicBezTo>
                  <a:pt x="36695" y="4300"/>
                  <a:pt x="36659" y="4311"/>
                  <a:pt x="36623" y="4311"/>
                </a:cubicBezTo>
                <a:cubicBezTo>
                  <a:pt x="36588" y="4311"/>
                  <a:pt x="36552" y="4300"/>
                  <a:pt x="36528" y="4276"/>
                </a:cubicBezTo>
                <a:lnTo>
                  <a:pt x="36528" y="4102"/>
                </a:lnTo>
                <a:lnTo>
                  <a:pt x="36370" y="4102"/>
                </a:lnTo>
                <a:lnTo>
                  <a:pt x="36259" y="4181"/>
                </a:lnTo>
                <a:cubicBezTo>
                  <a:pt x="36249" y="4183"/>
                  <a:pt x="36239" y="4183"/>
                  <a:pt x="36230" y="4183"/>
                </a:cubicBezTo>
                <a:cubicBezTo>
                  <a:pt x="36154" y="4183"/>
                  <a:pt x="36110" y="4132"/>
                  <a:pt x="36053" y="4117"/>
                </a:cubicBezTo>
                <a:cubicBezTo>
                  <a:pt x="36011" y="4160"/>
                  <a:pt x="35955" y="4181"/>
                  <a:pt x="35899" y="4181"/>
                </a:cubicBezTo>
                <a:cubicBezTo>
                  <a:pt x="35870" y="4181"/>
                  <a:pt x="35842" y="4175"/>
                  <a:pt x="35816" y="4165"/>
                </a:cubicBezTo>
                <a:lnTo>
                  <a:pt x="35784" y="4086"/>
                </a:lnTo>
                <a:cubicBezTo>
                  <a:pt x="35816" y="4070"/>
                  <a:pt x="35848" y="4054"/>
                  <a:pt x="35879" y="4038"/>
                </a:cubicBezTo>
                <a:cubicBezTo>
                  <a:pt x="35943" y="4038"/>
                  <a:pt x="36006" y="4038"/>
                  <a:pt x="36006" y="3991"/>
                </a:cubicBezTo>
                <a:cubicBezTo>
                  <a:pt x="35974" y="3975"/>
                  <a:pt x="35943" y="3959"/>
                  <a:pt x="35911" y="3927"/>
                </a:cubicBezTo>
                <a:cubicBezTo>
                  <a:pt x="35932" y="3920"/>
                  <a:pt x="35948" y="3917"/>
                  <a:pt x="35960" y="3917"/>
                </a:cubicBezTo>
                <a:cubicBezTo>
                  <a:pt x="36000" y="3917"/>
                  <a:pt x="35994" y="3954"/>
                  <a:pt x="36006" y="3991"/>
                </a:cubicBezTo>
                <a:cubicBezTo>
                  <a:pt x="36069" y="4007"/>
                  <a:pt x="36133" y="4022"/>
                  <a:pt x="36196" y="4038"/>
                </a:cubicBezTo>
                <a:lnTo>
                  <a:pt x="36449" y="4038"/>
                </a:lnTo>
                <a:cubicBezTo>
                  <a:pt x="36497" y="4038"/>
                  <a:pt x="36544" y="4070"/>
                  <a:pt x="36528" y="4102"/>
                </a:cubicBezTo>
                <a:cubicBezTo>
                  <a:pt x="36537" y="4103"/>
                  <a:pt x="36545" y="4104"/>
                  <a:pt x="36552" y="4104"/>
                </a:cubicBezTo>
                <a:cubicBezTo>
                  <a:pt x="36630" y="4104"/>
                  <a:pt x="36668" y="4034"/>
                  <a:pt x="36798" y="3991"/>
                </a:cubicBezTo>
                <a:cubicBezTo>
                  <a:pt x="36608" y="3991"/>
                  <a:pt x="36449" y="3912"/>
                  <a:pt x="36323" y="3785"/>
                </a:cubicBezTo>
                <a:cubicBezTo>
                  <a:pt x="36338" y="3737"/>
                  <a:pt x="36275" y="3674"/>
                  <a:pt x="36354" y="3642"/>
                </a:cubicBezTo>
                <a:lnTo>
                  <a:pt x="36481" y="3642"/>
                </a:lnTo>
                <a:lnTo>
                  <a:pt x="36623" y="3437"/>
                </a:lnTo>
                <a:lnTo>
                  <a:pt x="36370" y="3437"/>
                </a:lnTo>
                <a:lnTo>
                  <a:pt x="36275" y="3389"/>
                </a:lnTo>
                <a:lnTo>
                  <a:pt x="36101" y="3452"/>
                </a:lnTo>
                <a:lnTo>
                  <a:pt x="35958" y="3389"/>
                </a:lnTo>
                <a:lnTo>
                  <a:pt x="35753" y="3452"/>
                </a:lnTo>
                <a:lnTo>
                  <a:pt x="35468" y="3247"/>
                </a:lnTo>
                <a:cubicBezTo>
                  <a:pt x="35441" y="3244"/>
                  <a:pt x="35416" y="3243"/>
                  <a:pt x="35391" y="3243"/>
                </a:cubicBezTo>
                <a:cubicBezTo>
                  <a:pt x="35342" y="3243"/>
                  <a:pt x="35295" y="3247"/>
                  <a:pt x="35252" y="3247"/>
                </a:cubicBezTo>
                <a:cubicBezTo>
                  <a:pt x="35187" y="3247"/>
                  <a:pt x="35127" y="3239"/>
                  <a:pt x="35072" y="3199"/>
                </a:cubicBezTo>
                <a:lnTo>
                  <a:pt x="35341" y="3120"/>
                </a:lnTo>
                <a:lnTo>
                  <a:pt x="35515" y="3183"/>
                </a:lnTo>
                <a:lnTo>
                  <a:pt x="35658" y="3104"/>
                </a:lnTo>
                <a:lnTo>
                  <a:pt x="35848" y="3104"/>
                </a:lnTo>
                <a:cubicBezTo>
                  <a:pt x="35895" y="3057"/>
                  <a:pt x="35943" y="2993"/>
                  <a:pt x="36006" y="2946"/>
                </a:cubicBezTo>
                <a:cubicBezTo>
                  <a:pt x="36053" y="2898"/>
                  <a:pt x="36180" y="2867"/>
                  <a:pt x="36085" y="2787"/>
                </a:cubicBezTo>
                <a:cubicBezTo>
                  <a:pt x="36040" y="2776"/>
                  <a:pt x="35997" y="2771"/>
                  <a:pt x="35956" y="2771"/>
                </a:cubicBezTo>
                <a:cubicBezTo>
                  <a:pt x="35880" y="2771"/>
                  <a:pt x="35808" y="2788"/>
                  <a:pt x="35737" y="2819"/>
                </a:cubicBezTo>
                <a:lnTo>
                  <a:pt x="35658" y="2772"/>
                </a:lnTo>
                <a:lnTo>
                  <a:pt x="35531" y="2835"/>
                </a:lnTo>
                <a:lnTo>
                  <a:pt x="34818" y="2835"/>
                </a:lnTo>
                <a:cubicBezTo>
                  <a:pt x="34818" y="2835"/>
                  <a:pt x="34803" y="2819"/>
                  <a:pt x="34787" y="2819"/>
                </a:cubicBezTo>
                <a:cubicBezTo>
                  <a:pt x="34723" y="2772"/>
                  <a:pt x="34597" y="2740"/>
                  <a:pt x="34692" y="2645"/>
                </a:cubicBezTo>
                <a:lnTo>
                  <a:pt x="34961" y="2613"/>
                </a:lnTo>
                <a:cubicBezTo>
                  <a:pt x="34961" y="2550"/>
                  <a:pt x="34993" y="2502"/>
                  <a:pt x="34929" y="2439"/>
                </a:cubicBezTo>
                <a:lnTo>
                  <a:pt x="34597" y="2423"/>
                </a:lnTo>
                <a:lnTo>
                  <a:pt x="34518" y="2376"/>
                </a:lnTo>
                <a:cubicBezTo>
                  <a:pt x="34467" y="2369"/>
                  <a:pt x="34416" y="2366"/>
                  <a:pt x="34364" y="2366"/>
                </a:cubicBezTo>
                <a:cubicBezTo>
                  <a:pt x="34272" y="2366"/>
                  <a:pt x="34177" y="2374"/>
                  <a:pt x="34079" y="2374"/>
                </a:cubicBezTo>
                <a:cubicBezTo>
                  <a:pt x="33990" y="2374"/>
                  <a:pt x="33899" y="2367"/>
                  <a:pt x="33805" y="2344"/>
                </a:cubicBezTo>
                <a:lnTo>
                  <a:pt x="34043" y="2265"/>
                </a:lnTo>
                <a:lnTo>
                  <a:pt x="34043" y="2186"/>
                </a:lnTo>
                <a:lnTo>
                  <a:pt x="34233" y="2122"/>
                </a:lnTo>
                <a:cubicBezTo>
                  <a:pt x="34248" y="2043"/>
                  <a:pt x="34138" y="2012"/>
                  <a:pt x="34074" y="1964"/>
                </a:cubicBezTo>
                <a:lnTo>
                  <a:pt x="33979" y="2027"/>
                </a:lnTo>
                <a:lnTo>
                  <a:pt x="33821" y="1948"/>
                </a:lnTo>
                <a:lnTo>
                  <a:pt x="33647" y="2027"/>
                </a:lnTo>
                <a:lnTo>
                  <a:pt x="33552" y="1964"/>
                </a:lnTo>
                <a:lnTo>
                  <a:pt x="33108" y="1964"/>
                </a:lnTo>
                <a:cubicBezTo>
                  <a:pt x="33061" y="1885"/>
                  <a:pt x="32934" y="1853"/>
                  <a:pt x="32903" y="1774"/>
                </a:cubicBezTo>
                <a:lnTo>
                  <a:pt x="33267" y="1742"/>
                </a:lnTo>
                <a:cubicBezTo>
                  <a:pt x="33077" y="1679"/>
                  <a:pt x="33108" y="1568"/>
                  <a:pt x="32998" y="1521"/>
                </a:cubicBezTo>
                <a:lnTo>
                  <a:pt x="33140" y="1426"/>
                </a:lnTo>
                <a:cubicBezTo>
                  <a:pt x="33235" y="1473"/>
                  <a:pt x="33314" y="1537"/>
                  <a:pt x="33362" y="1632"/>
                </a:cubicBezTo>
                <a:cubicBezTo>
                  <a:pt x="33393" y="1584"/>
                  <a:pt x="33409" y="1537"/>
                  <a:pt x="33441" y="1505"/>
                </a:cubicBezTo>
                <a:lnTo>
                  <a:pt x="33678" y="1473"/>
                </a:lnTo>
                <a:cubicBezTo>
                  <a:pt x="33773" y="1410"/>
                  <a:pt x="33884" y="1362"/>
                  <a:pt x="34011" y="1331"/>
                </a:cubicBezTo>
                <a:cubicBezTo>
                  <a:pt x="34028" y="1296"/>
                  <a:pt x="34066" y="1289"/>
                  <a:pt x="34110" y="1289"/>
                </a:cubicBezTo>
                <a:cubicBezTo>
                  <a:pt x="34144" y="1289"/>
                  <a:pt x="34182" y="1293"/>
                  <a:pt x="34217" y="1293"/>
                </a:cubicBezTo>
                <a:cubicBezTo>
                  <a:pt x="34263" y="1293"/>
                  <a:pt x="34305" y="1286"/>
                  <a:pt x="34328" y="1252"/>
                </a:cubicBezTo>
                <a:cubicBezTo>
                  <a:pt x="34288" y="1228"/>
                  <a:pt x="34248" y="1224"/>
                  <a:pt x="34209" y="1224"/>
                </a:cubicBezTo>
                <a:cubicBezTo>
                  <a:pt x="34189" y="1224"/>
                  <a:pt x="34169" y="1225"/>
                  <a:pt x="34149" y="1225"/>
                </a:cubicBezTo>
                <a:cubicBezTo>
                  <a:pt x="34130" y="1225"/>
                  <a:pt x="34110" y="1224"/>
                  <a:pt x="34090" y="1220"/>
                </a:cubicBezTo>
                <a:lnTo>
                  <a:pt x="33916" y="1125"/>
                </a:lnTo>
                <a:lnTo>
                  <a:pt x="33773" y="1315"/>
                </a:lnTo>
                <a:lnTo>
                  <a:pt x="33568" y="1236"/>
                </a:lnTo>
                <a:lnTo>
                  <a:pt x="33393" y="1315"/>
                </a:lnTo>
                <a:lnTo>
                  <a:pt x="33267" y="1236"/>
                </a:lnTo>
                <a:lnTo>
                  <a:pt x="33108" y="1315"/>
                </a:lnTo>
                <a:lnTo>
                  <a:pt x="32934" y="1236"/>
                </a:lnTo>
                <a:lnTo>
                  <a:pt x="32808" y="1299"/>
                </a:lnTo>
                <a:cubicBezTo>
                  <a:pt x="32744" y="1283"/>
                  <a:pt x="32681" y="1252"/>
                  <a:pt x="32602" y="1236"/>
                </a:cubicBezTo>
                <a:cubicBezTo>
                  <a:pt x="32581" y="1225"/>
                  <a:pt x="32556" y="1223"/>
                  <a:pt x="32531" y="1223"/>
                </a:cubicBezTo>
                <a:cubicBezTo>
                  <a:pt x="32518" y="1223"/>
                  <a:pt x="32505" y="1224"/>
                  <a:pt x="32493" y="1224"/>
                </a:cubicBezTo>
                <a:cubicBezTo>
                  <a:pt x="32455" y="1224"/>
                  <a:pt x="32420" y="1220"/>
                  <a:pt x="32396" y="1188"/>
                </a:cubicBezTo>
                <a:lnTo>
                  <a:pt x="32538" y="1093"/>
                </a:lnTo>
                <a:lnTo>
                  <a:pt x="32649" y="1172"/>
                </a:lnTo>
                <a:lnTo>
                  <a:pt x="32792" y="1141"/>
                </a:lnTo>
                <a:lnTo>
                  <a:pt x="32792" y="982"/>
                </a:lnTo>
                <a:cubicBezTo>
                  <a:pt x="32744" y="967"/>
                  <a:pt x="32681" y="903"/>
                  <a:pt x="32618" y="903"/>
                </a:cubicBezTo>
                <a:cubicBezTo>
                  <a:pt x="32523" y="887"/>
                  <a:pt x="32475" y="840"/>
                  <a:pt x="32396" y="824"/>
                </a:cubicBezTo>
                <a:cubicBezTo>
                  <a:pt x="32364" y="824"/>
                  <a:pt x="32325" y="832"/>
                  <a:pt x="32285" y="832"/>
                </a:cubicBezTo>
                <a:cubicBezTo>
                  <a:pt x="32245" y="832"/>
                  <a:pt x="32206" y="824"/>
                  <a:pt x="32174" y="792"/>
                </a:cubicBezTo>
                <a:cubicBezTo>
                  <a:pt x="32253" y="761"/>
                  <a:pt x="32269" y="713"/>
                  <a:pt x="32380" y="697"/>
                </a:cubicBezTo>
                <a:cubicBezTo>
                  <a:pt x="32388" y="695"/>
                  <a:pt x="32396" y="693"/>
                  <a:pt x="32404" y="693"/>
                </a:cubicBezTo>
                <a:cubicBezTo>
                  <a:pt x="32464" y="693"/>
                  <a:pt x="32515" y="766"/>
                  <a:pt x="32588" y="766"/>
                </a:cubicBezTo>
                <a:cubicBezTo>
                  <a:pt x="32615" y="766"/>
                  <a:pt x="32646" y="756"/>
                  <a:pt x="32681" y="729"/>
                </a:cubicBezTo>
                <a:cubicBezTo>
                  <a:pt x="32681" y="713"/>
                  <a:pt x="32697" y="697"/>
                  <a:pt x="32697" y="666"/>
                </a:cubicBezTo>
                <a:lnTo>
                  <a:pt x="32586" y="587"/>
                </a:lnTo>
                <a:lnTo>
                  <a:pt x="32697" y="523"/>
                </a:lnTo>
                <a:lnTo>
                  <a:pt x="32697" y="428"/>
                </a:lnTo>
                <a:cubicBezTo>
                  <a:pt x="32602" y="428"/>
                  <a:pt x="32586" y="365"/>
                  <a:pt x="32523" y="349"/>
                </a:cubicBezTo>
                <a:lnTo>
                  <a:pt x="32238" y="349"/>
                </a:lnTo>
                <a:cubicBezTo>
                  <a:pt x="32222" y="317"/>
                  <a:pt x="32158" y="270"/>
                  <a:pt x="32127" y="222"/>
                </a:cubicBezTo>
                <a:lnTo>
                  <a:pt x="31794" y="222"/>
                </a:lnTo>
                <a:lnTo>
                  <a:pt x="31683" y="286"/>
                </a:lnTo>
                <a:lnTo>
                  <a:pt x="31604" y="222"/>
                </a:lnTo>
                <a:cubicBezTo>
                  <a:pt x="31536" y="219"/>
                  <a:pt x="31469" y="218"/>
                  <a:pt x="31402" y="218"/>
                </a:cubicBezTo>
                <a:cubicBezTo>
                  <a:pt x="31283" y="218"/>
                  <a:pt x="31167" y="221"/>
                  <a:pt x="31054" y="221"/>
                </a:cubicBezTo>
                <a:cubicBezTo>
                  <a:pt x="30950" y="221"/>
                  <a:pt x="30849" y="218"/>
                  <a:pt x="30749" y="207"/>
                </a:cubicBezTo>
                <a:lnTo>
                  <a:pt x="30654" y="159"/>
                </a:lnTo>
                <a:lnTo>
                  <a:pt x="30575" y="207"/>
                </a:lnTo>
                <a:cubicBezTo>
                  <a:pt x="30543" y="217"/>
                  <a:pt x="30516" y="222"/>
                  <a:pt x="30494" y="222"/>
                </a:cubicBezTo>
                <a:cubicBezTo>
                  <a:pt x="30417" y="222"/>
                  <a:pt x="30390" y="171"/>
                  <a:pt x="30353" y="159"/>
                </a:cubicBezTo>
                <a:lnTo>
                  <a:pt x="30147" y="159"/>
                </a:lnTo>
                <a:lnTo>
                  <a:pt x="30037" y="222"/>
                </a:lnTo>
                <a:lnTo>
                  <a:pt x="29736" y="222"/>
                </a:lnTo>
                <a:lnTo>
                  <a:pt x="29625" y="159"/>
                </a:lnTo>
                <a:lnTo>
                  <a:pt x="29308" y="159"/>
                </a:lnTo>
                <a:lnTo>
                  <a:pt x="29213" y="222"/>
                </a:lnTo>
                <a:lnTo>
                  <a:pt x="29102" y="159"/>
                </a:lnTo>
                <a:lnTo>
                  <a:pt x="28928" y="159"/>
                </a:lnTo>
                <a:lnTo>
                  <a:pt x="28596" y="270"/>
                </a:lnTo>
                <a:lnTo>
                  <a:pt x="28184" y="143"/>
                </a:lnTo>
                <a:lnTo>
                  <a:pt x="27978" y="302"/>
                </a:lnTo>
                <a:cubicBezTo>
                  <a:pt x="27820" y="207"/>
                  <a:pt x="27630" y="159"/>
                  <a:pt x="27440" y="159"/>
                </a:cubicBezTo>
                <a:lnTo>
                  <a:pt x="27329" y="222"/>
                </a:lnTo>
                <a:lnTo>
                  <a:pt x="27044" y="222"/>
                </a:lnTo>
                <a:lnTo>
                  <a:pt x="26854" y="143"/>
                </a:lnTo>
                <a:lnTo>
                  <a:pt x="26727" y="222"/>
                </a:lnTo>
                <a:lnTo>
                  <a:pt x="26617" y="159"/>
                </a:lnTo>
                <a:lnTo>
                  <a:pt x="26411" y="159"/>
                </a:lnTo>
                <a:lnTo>
                  <a:pt x="26300" y="80"/>
                </a:lnTo>
                <a:lnTo>
                  <a:pt x="25793" y="80"/>
                </a:lnTo>
                <a:lnTo>
                  <a:pt x="25682" y="32"/>
                </a:lnTo>
                <a:lnTo>
                  <a:pt x="25572" y="80"/>
                </a:lnTo>
                <a:lnTo>
                  <a:pt x="25492" y="32"/>
                </a:lnTo>
                <a:lnTo>
                  <a:pt x="25255" y="32"/>
                </a:lnTo>
                <a:lnTo>
                  <a:pt x="25176" y="80"/>
                </a:lnTo>
                <a:lnTo>
                  <a:pt x="25065" y="17"/>
                </a:lnTo>
                <a:lnTo>
                  <a:pt x="24954" y="80"/>
                </a:lnTo>
                <a:cubicBezTo>
                  <a:pt x="24875" y="80"/>
                  <a:pt x="24812" y="48"/>
                  <a:pt x="24732" y="17"/>
                </a:cubicBezTo>
                <a:lnTo>
                  <a:pt x="24226" y="17"/>
                </a:lnTo>
                <a:lnTo>
                  <a:pt x="24131" y="80"/>
                </a:lnTo>
                <a:cubicBezTo>
                  <a:pt x="24093" y="93"/>
                  <a:pt x="24059" y="98"/>
                  <a:pt x="24029" y="98"/>
                </a:cubicBezTo>
                <a:cubicBezTo>
                  <a:pt x="23906" y="98"/>
                  <a:pt x="23833" y="17"/>
                  <a:pt x="23719" y="17"/>
                </a:cubicBezTo>
                <a:lnTo>
                  <a:pt x="23608" y="80"/>
                </a:lnTo>
                <a:lnTo>
                  <a:pt x="21977" y="80"/>
                </a:lnTo>
                <a:lnTo>
                  <a:pt x="218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9770792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713225" y="445025"/>
            <a:ext cx="47484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19" name="Google Shape;19;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AutoNum type="arabicPeriod"/>
              <a:defRPr sz="12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20" name="Google Shape;20;p4"/>
          <p:cNvSpPr/>
          <p:nvPr/>
        </p:nvSpPr>
        <p:spPr>
          <a:xfrm rot="-701820">
            <a:off x="7273568" y="91505"/>
            <a:ext cx="2768116" cy="895992"/>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9492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
        <p:cNvGrpSpPr/>
        <p:nvPr/>
      </p:nvGrpSpPr>
      <p:grpSpPr>
        <a:xfrm>
          <a:off x="0" y="0"/>
          <a:ext cx="0" cy="0"/>
          <a:chOff x="0" y="0"/>
          <a:chExt cx="0" cy="0"/>
        </a:xfrm>
      </p:grpSpPr>
      <p:sp>
        <p:nvSpPr>
          <p:cNvPr id="22" name="Google Shape;22;p5"/>
          <p:cNvSpPr/>
          <p:nvPr/>
        </p:nvSpPr>
        <p:spPr>
          <a:xfrm>
            <a:off x="1071462" y="1274275"/>
            <a:ext cx="3102816" cy="3547619"/>
          </a:xfrm>
          <a:custGeom>
            <a:avLst/>
            <a:gdLst/>
            <a:ahLst/>
            <a:cxnLst/>
            <a:rect l="l" t="t" r="r" b="b"/>
            <a:pathLst>
              <a:path w="17878" h="31390" extrusionOk="0">
                <a:moveTo>
                  <a:pt x="7205" y="1378"/>
                </a:moveTo>
                <a:cubicBezTo>
                  <a:pt x="7205" y="1378"/>
                  <a:pt x="7237" y="1410"/>
                  <a:pt x="7237" y="1410"/>
                </a:cubicBezTo>
                <a:cubicBezTo>
                  <a:pt x="7205" y="1425"/>
                  <a:pt x="7189" y="1425"/>
                  <a:pt x="7174" y="1441"/>
                </a:cubicBezTo>
                <a:cubicBezTo>
                  <a:pt x="7158" y="1441"/>
                  <a:pt x="7142" y="1425"/>
                  <a:pt x="7142" y="1410"/>
                </a:cubicBezTo>
                <a:cubicBezTo>
                  <a:pt x="7158" y="1394"/>
                  <a:pt x="7174" y="1394"/>
                  <a:pt x="7205" y="1378"/>
                </a:cubicBezTo>
                <a:close/>
                <a:moveTo>
                  <a:pt x="7870" y="1805"/>
                </a:moveTo>
                <a:lnTo>
                  <a:pt x="7870" y="1805"/>
                </a:lnTo>
                <a:cubicBezTo>
                  <a:pt x="7902" y="1837"/>
                  <a:pt x="7934" y="1853"/>
                  <a:pt x="7965" y="1885"/>
                </a:cubicBezTo>
                <a:cubicBezTo>
                  <a:pt x="7941" y="1901"/>
                  <a:pt x="7923" y="1908"/>
                  <a:pt x="7911" y="1908"/>
                </a:cubicBezTo>
                <a:cubicBezTo>
                  <a:pt x="7876" y="1908"/>
                  <a:pt x="7882" y="1852"/>
                  <a:pt x="7870" y="1805"/>
                </a:cubicBezTo>
                <a:close/>
                <a:moveTo>
                  <a:pt x="11069" y="1932"/>
                </a:moveTo>
                <a:cubicBezTo>
                  <a:pt x="11148" y="1980"/>
                  <a:pt x="11148" y="2090"/>
                  <a:pt x="11069" y="2122"/>
                </a:cubicBezTo>
                <a:cubicBezTo>
                  <a:pt x="11005" y="2090"/>
                  <a:pt x="11005" y="1980"/>
                  <a:pt x="11069" y="1932"/>
                </a:cubicBezTo>
                <a:close/>
                <a:moveTo>
                  <a:pt x="7633" y="1853"/>
                </a:moveTo>
                <a:lnTo>
                  <a:pt x="7712" y="1869"/>
                </a:lnTo>
                <a:lnTo>
                  <a:pt x="7585" y="2138"/>
                </a:lnTo>
                <a:lnTo>
                  <a:pt x="7427" y="1980"/>
                </a:lnTo>
                <a:lnTo>
                  <a:pt x="7633" y="1853"/>
                </a:lnTo>
                <a:close/>
                <a:moveTo>
                  <a:pt x="8456" y="2059"/>
                </a:moveTo>
                <a:cubicBezTo>
                  <a:pt x="8456" y="2075"/>
                  <a:pt x="8472" y="2106"/>
                  <a:pt x="8504" y="2185"/>
                </a:cubicBezTo>
                <a:lnTo>
                  <a:pt x="8329" y="2296"/>
                </a:lnTo>
                <a:cubicBezTo>
                  <a:pt x="8314" y="2280"/>
                  <a:pt x="8298" y="2249"/>
                  <a:pt x="8282" y="2170"/>
                </a:cubicBezTo>
                <a:lnTo>
                  <a:pt x="8456" y="2059"/>
                </a:lnTo>
                <a:close/>
                <a:moveTo>
                  <a:pt x="10419" y="2217"/>
                </a:moveTo>
                <a:lnTo>
                  <a:pt x="10451" y="2249"/>
                </a:lnTo>
                <a:lnTo>
                  <a:pt x="10419" y="2312"/>
                </a:lnTo>
                <a:cubicBezTo>
                  <a:pt x="10404" y="2296"/>
                  <a:pt x="10388" y="2280"/>
                  <a:pt x="10388" y="2280"/>
                </a:cubicBezTo>
                <a:cubicBezTo>
                  <a:pt x="10388" y="2249"/>
                  <a:pt x="10404" y="2233"/>
                  <a:pt x="10419" y="2217"/>
                </a:cubicBezTo>
                <a:close/>
                <a:moveTo>
                  <a:pt x="10784" y="2138"/>
                </a:moveTo>
                <a:cubicBezTo>
                  <a:pt x="10879" y="2154"/>
                  <a:pt x="10847" y="2217"/>
                  <a:pt x="10847" y="2280"/>
                </a:cubicBezTo>
                <a:cubicBezTo>
                  <a:pt x="10823" y="2312"/>
                  <a:pt x="10784" y="2328"/>
                  <a:pt x="10744" y="2328"/>
                </a:cubicBezTo>
                <a:cubicBezTo>
                  <a:pt x="10704" y="2328"/>
                  <a:pt x="10665" y="2312"/>
                  <a:pt x="10641" y="2280"/>
                </a:cubicBezTo>
                <a:lnTo>
                  <a:pt x="10784" y="2138"/>
                </a:lnTo>
                <a:close/>
                <a:moveTo>
                  <a:pt x="7892" y="2312"/>
                </a:moveTo>
                <a:cubicBezTo>
                  <a:pt x="7930" y="2312"/>
                  <a:pt x="7965" y="2328"/>
                  <a:pt x="7981" y="2360"/>
                </a:cubicBezTo>
                <a:cubicBezTo>
                  <a:pt x="7965" y="2399"/>
                  <a:pt x="7930" y="2419"/>
                  <a:pt x="7892" y="2419"/>
                </a:cubicBezTo>
                <a:cubicBezTo>
                  <a:pt x="7854" y="2419"/>
                  <a:pt x="7815" y="2399"/>
                  <a:pt x="7791" y="2360"/>
                </a:cubicBezTo>
                <a:cubicBezTo>
                  <a:pt x="7815" y="2328"/>
                  <a:pt x="7854" y="2312"/>
                  <a:pt x="7892" y="2312"/>
                </a:cubicBezTo>
                <a:close/>
                <a:moveTo>
                  <a:pt x="6271" y="2315"/>
                </a:moveTo>
                <a:cubicBezTo>
                  <a:pt x="6371" y="2334"/>
                  <a:pt x="6416" y="2396"/>
                  <a:pt x="6461" y="2486"/>
                </a:cubicBezTo>
                <a:lnTo>
                  <a:pt x="6287" y="2486"/>
                </a:lnTo>
                <a:cubicBezTo>
                  <a:pt x="6271" y="2424"/>
                  <a:pt x="6271" y="2362"/>
                  <a:pt x="6271" y="2315"/>
                </a:cubicBezTo>
                <a:close/>
                <a:moveTo>
                  <a:pt x="11005" y="2423"/>
                </a:moveTo>
                <a:cubicBezTo>
                  <a:pt x="11005" y="2423"/>
                  <a:pt x="11037" y="2439"/>
                  <a:pt x="11037" y="2455"/>
                </a:cubicBezTo>
                <a:lnTo>
                  <a:pt x="10974" y="2486"/>
                </a:lnTo>
                <a:cubicBezTo>
                  <a:pt x="10958" y="2470"/>
                  <a:pt x="10942" y="2470"/>
                  <a:pt x="10942" y="2455"/>
                </a:cubicBezTo>
                <a:cubicBezTo>
                  <a:pt x="10958" y="2439"/>
                  <a:pt x="10974" y="2439"/>
                  <a:pt x="11005" y="2423"/>
                </a:cubicBezTo>
                <a:close/>
                <a:moveTo>
                  <a:pt x="14315" y="2613"/>
                </a:moveTo>
                <a:lnTo>
                  <a:pt x="14362" y="2645"/>
                </a:lnTo>
                <a:cubicBezTo>
                  <a:pt x="14330" y="2660"/>
                  <a:pt x="14315" y="2660"/>
                  <a:pt x="14299" y="2676"/>
                </a:cubicBezTo>
                <a:cubicBezTo>
                  <a:pt x="14283" y="2676"/>
                  <a:pt x="14267" y="2660"/>
                  <a:pt x="14267" y="2645"/>
                </a:cubicBezTo>
                <a:lnTo>
                  <a:pt x="14315" y="2613"/>
                </a:lnTo>
                <a:close/>
                <a:moveTo>
                  <a:pt x="8498" y="2510"/>
                </a:moveTo>
                <a:cubicBezTo>
                  <a:pt x="8527" y="2510"/>
                  <a:pt x="8559" y="2526"/>
                  <a:pt x="8599" y="2565"/>
                </a:cubicBezTo>
                <a:lnTo>
                  <a:pt x="8614" y="2565"/>
                </a:lnTo>
                <a:lnTo>
                  <a:pt x="8424" y="2692"/>
                </a:lnTo>
                <a:cubicBezTo>
                  <a:pt x="8424" y="2645"/>
                  <a:pt x="8409" y="2597"/>
                  <a:pt x="8409" y="2550"/>
                </a:cubicBezTo>
                <a:cubicBezTo>
                  <a:pt x="8440" y="2526"/>
                  <a:pt x="8468" y="2510"/>
                  <a:pt x="8498" y="2510"/>
                </a:cubicBezTo>
                <a:close/>
                <a:moveTo>
                  <a:pt x="7609" y="2597"/>
                </a:moveTo>
                <a:cubicBezTo>
                  <a:pt x="7649" y="2597"/>
                  <a:pt x="7688" y="2613"/>
                  <a:pt x="7712" y="2645"/>
                </a:cubicBezTo>
                <a:cubicBezTo>
                  <a:pt x="7688" y="2684"/>
                  <a:pt x="7649" y="2704"/>
                  <a:pt x="7609" y="2704"/>
                </a:cubicBezTo>
                <a:cubicBezTo>
                  <a:pt x="7569" y="2704"/>
                  <a:pt x="7530" y="2684"/>
                  <a:pt x="7506" y="2645"/>
                </a:cubicBezTo>
                <a:cubicBezTo>
                  <a:pt x="7530" y="2613"/>
                  <a:pt x="7569" y="2597"/>
                  <a:pt x="7609" y="2597"/>
                </a:cubicBezTo>
                <a:close/>
                <a:moveTo>
                  <a:pt x="12446" y="2660"/>
                </a:moveTo>
                <a:cubicBezTo>
                  <a:pt x="12430" y="2692"/>
                  <a:pt x="12399" y="2724"/>
                  <a:pt x="12383" y="2755"/>
                </a:cubicBezTo>
                <a:cubicBezTo>
                  <a:pt x="12320" y="2660"/>
                  <a:pt x="12383" y="2676"/>
                  <a:pt x="12446" y="2660"/>
                </a:cubicBezTo>
                <a:close/>
                <a:moveTo>
                  <a:pt x="7189" y="2692"/>
                </a:moveTo>
                <a:lnTo>
                  <a:pt x="7221" y="2755"/>
                </a:lnTo>
                <a:lnTo>
                  <a:pt x="7189" y="2787"/>
                </a:lnTo>
                <a:cubicBezTo>
                  <a:pt x="7174" y="2771"/>
                  <a:pt x="7158" y="2740"/>
                  <a:pt x="7158" y="2724"/>
                </a:cubicBezTo>
                <a:cubicBezTo>
                  <a:pt x="7158" y="2708"/>
                  <a:pt x="7189" y="2708"/>
                  <a:pt x="7189" y="2692"/>
                </a:cubicBezTo>
                <a:close/>
                <a:moveTo>
                  <a:pt x="7379" y="2692"/>
                </a:moveTo>
                <a:lnTo>
                  <a:pt x="7411" y="2724"/>
                </a:lnTo>
                <a:lnTo>
                  <a:pt x="7379" y="2787"/>
                </a:lnTo>
                <a:cubicBezTo>
                  <a:pt x="7364" y="2771"/>
                  <a:pt x="7348" y="2755"/>
                  <a:pt x="7348" y="2755"/>
                </a:cubicBezTo>
                <a:cubicBezTo>
                  <a:pt x="7364" y="2724"/>
                  <a:pt x="7364" y="2708"/>
                  <a:pt x="7379" y="2692"/>
                </a:cubicBezTo>
                <a:close/>
                <a:moveTo>
                  <a:pt x="6445" y="2597"/>
                </a:moveTo>
                <a:cubicBezTo>
                  <a:pt x="6524" y="2676"/>
                  <a:pt x="6524" y="2740"/>
                  <a:pt x="6445" y="2803"/>
                </a:cubicBezTo>
                <a:lnTo>
                  <a:pt x="6350" y="2787"/>
                </a:lnTo>
                <a:lnTo>
                  <a:pt x="6303" y="2629"/>
                </a:lnTo>
                <a:lnTo>
                  <a:pt x="6445" y="2597"/>
                </a:lnTo>
                <a:close/>
                <a:moveTo>
                  <a:pt x="11860" y="2676"/>
                </a:moveTo>
                <a:cubicBezTo>
                  <a:pt x="11955" y="2724"/>
                  <a:pt x="11955" y="2724"/>
                  <a:pt x="11924" y="2850"/>
                </a:cubicBezTo>
                <a:cubicBezTo>
                  <a:pt x="11813" y="2819"/>
                  <a:pt x="11876" y="2740"/>
                  <a:pt x="11860" y="2676"/>
                </a:cubicBezTo>
                <a:close/>
                <a:moveTo>
                  <a:pt x="8440" y="2803"/>
                </a:moveTo>
                <a:cubicBezTo>
                  <a:pt x="8456" y="2803"/>
                  <a:pt x="8472" y="2819"/>
                  <a:pt x="8472" y="2835"/>
                </a:cubicBezTo>
                <a:cubicBezTo>
                  <a:pt x="8456" y="2850"/>
                  <a:pt x="8424" y="2850"/>
                  <a:pt x="8409" y="2866"/>
                </a:cubicBezTo>
                <a:cubicBezTo>
                  <a:pt x="8393" y="2866"/>
                  <a:pt x="8377" y="2850"/>
                  <a:pt x="8377" y="2835"/>
                </a:cubicBezTo>
                <a:cubicBezTo>
                  <a:pt x="8393" y="2819"/>
                  <a:pt x="8424" y="2819"/>
                  <a:pt x="8440" y="2803"/>
                </a:cubicBezTo>
                <a:close/>
                <a:moveTo>
                  <a:pt x="9944" y="2787"/>
                </a:moveTo>
                <a:lnTo>
                  <a:pt x="9976" y="2819"/>
                </a:lnTo>
                <a:lnTo>
                  <a:pt x="9944" y="2882"/>
                </a:lnTo>
                <a:cubicBezTo>
                  <a:pt x="9929" y="2866"/>
                  <a:pt x="9913" y="2850"/>
                  <a:pt x="9913" y="2850"/>
                </a:cubicBezTo>
                <a:cubicBezTo>
                  <a:pt x="9929" y="2819"/>
                  <a:pt x="9929" y="2803"/>
                  <a:pt x="9944" y="2787"/>
                </a:cubicBezTo>
                <a:close/>
                <a:moveTo>
                  <a:pt x="8250" y="2597"/>
                </a:moveTo>
                <a:cubicBezTo>
                  <a:pt x="8314" y="2676"/>
                  <a:pt x="8234" y="2660"/>
                  <a:pt x="8171" y="2692"/>
                </a:cubicBezTo>
                <a:cubicBezTo>
                  <a:pt x="8171" y="2771"/>
                  <a:pt x="8234" y="2882"/>
                  <a:pt x="8139" y="2961"/>
                </a:cubicBezTo>
                <a:cubicBezTo>
                  <a:pt x="8060" y="2898"/>
                  <a:pt x="8092" y="2819"/>
                  <a:pt x="8092" y="2740"/>
                </a:cubicBezTo>
                <a:cubicBezTo>
                  <a:pt x="8108" y="2724"/>
                  <a:pt x="8155" y="2692"/>
                  <a:pt x="8203" y="2645"/>
                </a:cubicBezTo>
                <a:cubicBezTo>
                  <a:pt x="8203" y="2645"/>
                  <a:pt x="8219" y="2613"/>
                  <a:pt x="8250" y="2597"/>
                </a:cubicBezTo>
                <a:close/>
                <a:moveTo>
                  <a:pt x="1869" y="2613"/>
                </a:moveTo>
                <a:cubicBezTo>
                  <a:pt x="1948" y="2692"/>
                  <a:pt x="1869" y="2819"/>
                  <a:pt x="2043" y="2819"/>
                </a:cubicBezTo>
                <a:cubicBezTo>
                  <a:pt x="1955" y="2882"/>
                  <a:pt x="1907" y="2985"/>
                  <a:pt x="1820" y="2985"/>
                </a:cubicBezTo>
                <a:cubicBezTo>
                  <a:pt x="1797" y="2985"/>
                  <a:pt x="1772" y="2978"/>
                  <a:pt x="1743" y="2961"/>
                </a:cubicBezTo>
                <a:cubicBezTo>
                  <a:pt x="1727" y="2866"/>
                  <a:pt x="1711" y="2755"/>
                  <a:pt x="1727" y="2629"/>
                </a:cubicBezTo>
                <a:lnTo>
                  <a:pt x="1869" y="2613"/>
                </a:lnTo>
                <a:close/>
                <a:moveTo>
                  <a:pt x="9739" y="3072"/>
                </a:moveTo>
                <a:lnTo>
                  <a:pt x="9786" y="3135"/>
                </a:lnTo>
                <a:lnTo>
                  <a:pt x="9739" y="3167"/>
                </a:lnTo>
                <a:cubicBezTo>
                  <a:pt x="9739" y="3151"/>
                  <a:pt x="9723" y="3120"/>
                  <a:pt x="9723" y="3104"/>
                </a:cubicBezTo>
                <a:cubicBezTo>
                  <a:pt x="9707" y="3088"/>
                  <a:pt x="9739" y="3088"/>
                  <a:pt x="9739" y="3072"/>
                </a:cubicBezTo>
                <a:close/>
                <a:moveTo>
                  <a:pt x="14552" y="2886"/>
                </a:moveTo>
                <a:cubicBezTo>
                  <a:pt x="14568" y="2886"/>
                  <a:pt x="14584" y="2890"/>
                  <a:pt x="14600" y="2898"/>
                </a:cubicBezTo>
                <a:lnTo>
                  <a:pt x="14837" y="3135"/>
                </a:lnTo>
                <a:lnTo>
                  <a:pt x="14710" y="3183"/>
                </a:lnTo>
                <a:cubicBezTo>
                  <a:pt x="14647" y="3120"/>
                  <a:pt x="14584" y="3056"/>
                  <a:pt x="14505" y="2993"/>
                </a:cubicBezTo>
                <a:cubicBezTo>
                  <a:pt x="14473" y="2961"/>
                  <a:pt x="14457" y="2930"/>
                  <a:pt x="14505" y="2898"/>
                </a:cubicBezTo>
                <a:cubicBezTo>
                  <a:pt x="14520" y="2890"/>
                  <a:pt x="14536" y="2886"/>
                  <a:pt x="14552" y="2886"/>
                </a:cubicBezTo>
                <a:close/>
                <a:moveTo>
                  <a:pt x="7538" y="2961"/>
                </a:moveTo>
                <a:lnTo>
                  <a:pt x="7759" y="3009"/>
                </a:lnTo>
                <a:cubicBezTo>
                  <a:pt x="7696" y="3072"/>
                  <a:pt x="7649" y="3120"/>
                  <a:pt x="7585" y="3199"/>
                </a:cubicBezTo>
                <a:lnTo>
                  <a:pt x="7538" y="2961"/>
                </a:lnTo>
                <a:close/>
                <a:moveTo>
                  <a:pt x="8519" y="3183"/>
                </a:moveTo>
                <a:lnTo>
                  <a:pt x="8567" y="3215"/>
                </a:lnTo>
                <a:cubicBezTo>
                  <a:pt x="8535" y="3230"/>
                  <a:pt x="8519" y="3230"/>
                  <a:pt x="8504" y="3246"/>
                </a:cubicBezTo>
                <a:cubicBezTo>
                  <a:pt x="8488" y="3246"/>
                  <a:pt x="8472" y="3230"/>
                  <a:pt x="8472" y="3215"/>
                </a:cubicBezTo>
                <a:lnTo>
                  <a:pt x="8519" y="3183"/>
                </a:lnTo>
                <a:close/>
                <a:moveTo>
                  <a:pt x="7569" y="3262"/>
                </a:moveTo>
                <a:cubicBezTo>
                  <a:pt x="7569" y="3278"/>
                  <a:pt x="7585" y="3294"/>
                  <a:pt x="7585" y="3325"/>
                </a:cubicBezTo>
                <a:cubicBezTo>
                  <a:pt x="7601" y="3325"/>
                  <a:pt x="7569" y="3341"/>
                  <a:pt x="7569" y="3357"/>
                </a:cubicBezTo>
                <a:cubicBezTo>
                  <a:pt x="7554" y="3341"/>
                  <a:pt x="7538" y="3310"/>
                  <a:pt x="7538" y="3294"/>
                </a:cubicBezTo>
                <a:cubicBezTo>
                  <a:pt x="7538" y="3278"/>
                  <a:pt x="7569" y="3278"/>
                  <a:pt x="7569" y="3262"/>
                </a:cubicBezTo>
                <a:close/>
                <a:moveTo>
                  <a:pt x="14125" y="3262"/>
                </a:moveTo>
                <a:lnTo>
                  <a:pt x="14156" y="3325"/>
                </a:lnTo>
                <a:lnTo>
                  <a:pt x="14125" y="3357"/>
                </a:lnTo>
                <a:cubicBezTo>
                  <a:pt x="14109" y="3341"/>
                  <a:pt x="14093" y="3310"/>
                  <a:pt x="14093" y="3294"/>
                </a:cubicBezTo>
                <a:cubicBezTo>
                  <a:pt x="14093" y="3278"/>
                  <a:pt x="14125" y="3278"/>
                  <a:pt x="14125" y="3262"/>
                </a:cubicBezTo>
                <a:close/>
                <a:moveTo>
                  <a:pt x="3975" y="2724"/>
                </a:moveTo>
                <a:lnTo>
                  <a:pt x="4007" y="2835"/>
                </a:lnTo>
                <a:lnTo>
                  <a:pt x="3912" y="2945"/>
                </a:lnTo>
                <a:lnTo>
                  <a:pt x="3912" y="3230"/>
                </a:lnTo>
                <a:lnTo>
                  <a:pt x="3769" y="3373"/>
                </a:lnTo>
                <a:cubicBezTo>
                  <a:pt x="3674" y="3246"/>
                  <a:pt x="3753" y="3104"/>
                  <a:pt x="3706" y="2961"/>
                </a:cubicBezTo>
                <a:lnTo>
                  <a:pt x="3975" y="2724"/>
                </a:lnTo>
                <a:close/>
                <a:moveTo>
                  <a:pt x="4371" y="3278"/>
                </a:moveTo>
                <a:cubicBezTo>
                  <a:pt x="4466" y="3341"/>
                  <a:pt x="4466" y="3341"/>
                  <a:pt x="4419" y="3452"/>
                </a:cubicBezTo>
                <a:cubicBezTo>
                  <a:pt x="4324" y="3420"/>
                  <a:pt x="4387" y="3341"/>
                  <a:pt x="4371" y="3278"/>
                </a:cubicBezTo>
                <a:close/>
                <a:moveTo>
                  <a:pt x="14679" y="3357"/>
                </a:moveTo>
                <a:cubicBezTo>
                  <a:pt x="14758" y="3405"/>
                  <a:pt x="14758" y="3515"/>
                  <a:pt x="14679" y="3547"/>
                </a:cubicBezTo>
                <a:cubicBezTo>
                  <a:pt x="14615" y="3515"/>
                  <a:pt x="14615" y="3405"/>
                  <a:pt x="14679" y="3357"/>
                </a:cubicBezTo>
                <a:close/>
                <a:moveTo>
                  <a:pt x="8278" y="3458"/>
                </a:moveTo>
                <a:cubicBezTo>
                  <a:pt x="8306" y="3458"/>
                  <a:pt x="8332" y="3470"/>
                  <a:pt x="8361" y="3500"/>
                </a:cubicBezTo>
                <a:cubicBezTo>
                  <a:pt x="8340" y="3543"/>
                  <a:pt x="8315" y="3560"/>
                  <a:pt x="8287" y="3560"/>
                </a:cubicBezTo>
                <a:cubicBezTo>
                  <a:pt x="8253" y="3560"/>
                  <a:pt x="8215" y="3534"/>
                  <a:pt x="8171" y="3500"/>
                </a:cubicBezTo>
                <a:cubicBezTo>
                  <a:pt x="8213" y="3474"/>
                  <a:pt x="8247" y="3458"/>
                  <a:pt x="8278" y="3458"/>
                </a:cubicBezTo>
                <a:close/>
                <a:moveTo>
                  <a:pt x="4452" y="3575"/>
                </a:moveTo>
                <a:cubicBezTo>
                  <a:pt x="4456" y="3575"/>
                  <a:pt x="4469" y="3598"/>
                  <a:pt x="4482" y="3610"/>
                </a:cubicBezTo>
                <a:cubicBezTo>
                  <a:pt x="4466" y="3610"/>
                  <a:pt x="4434" y="3626"/>
                  <a:pt x="4419" y="3626"/>
                </a:cubicBezTo>
                <a:cubicBezTo>
                  <a:pt x="4415" y="3629"/>
                  <a:pt x="4412" y="3631"/>
                  <a:pt x="4409" y="3631"/>
                </a:cubicBezTo>
                <a:cubicBezTo>
                  <a:pt x="4397" y="3631"/>
                  <a:pt x="4387" y="3610"/>
                  <a:pt x="4387" y="3610"/>
                </a:cubicBezTo>
                <a:cubicBezTo>
                  <a:pt x="4403" y="3595"/>
                  <a:pt x="4419" y="3579"/>
                  <a:pt x="4450" y="3579"/>
                </a:cubicBezTo>
                <a:cubicBezTo>
                  <a:pt x="4450" y="3576"/>
                  <a:pt x="4451" y="3575"/>
                  <a:pt x="4452" y="3575"/>
                </a:cubicBezTo>
                <a:close/>
                <a:moveTo>
                  <a:pt x="5210" y="3357"/>
                </a:moveTo>
                <a:cubicBezTo>
                  <a:pt x="5242" y="3420"/>
                  <a:pt x="5289" y="3484"/>
                  <a:pt x="5305" y="3531"/>
                </a:cubicBezTo>
                <a:lnTo>
                  <a:pt x="5084" y="3642"/>
                </a:lnTo>
                <a:cubicBezTo>
                  <a:pt x="5068" y="3595"/>
                  <a:pt x="5068" y="3547"/>
                  <a:pt x="5068" y="3515"/>
                </a:cubicBezTo>
                <a:lnTo>
                  <a:pt x="5210" y="3357"/>
                </a:lnTo>
                <a:close/>
                <a:moveTo>
                  <a:pt x="9484" y="3084"/>
                </a:moveTo>
                <a:cubicBezTo>
                  <a:pt x="9511" y="3084"/>
                  <a:pt x="9567" y="3107"/>
                  <a:pt x="9644" y="3120"/>
                </a:cubicBezTo>
                <a:lnTo>
                  <a:pt x="9390" y="3294"/>
                </a:lnTo>
                <a:lnTo>
                  <a:pt x="9501" y="3420"/>
                </a:lnTo>
                <a:cubicBezTo>
                  <a:pt x="9533" y="3531"/>
                  <a:pt x="9422" y="3579"/>
                  <a:pt x="9374" y="3658"/>
                </a:cubicBezTo>
                <a:lnTo>
                  <a:pt x="9232" y="3531"/>
                </a:lnTo>
                <a:lnTo>
                  <a:pt x="9232" y="3215"/>
                </a:lnTo>
                <a:cubicBezTo>
                  <a:pt x="9311" y="3167"/>
                  <a:pt x="9406" y="3167"/>
                  <a:pt x="9469" y="3088"/>
                </a:cubicBezTo>
                <a:cubicBezTo>
                  <a:pt x="9472" y="3085"/>
                  <a:pt x="9477" y="3084"/>
                  <a:pt x="9484" y="3084"/>
                </a:cubicBezTo>
                <a:close/>
                <a:moveTo>
                  <a:pt x="2233" y="3547"/>
                </a:moveTo>
                <a:cubicBezTo>
                  <a:pt x="2297" y="3626"/>
                  <a:pt x="2297" y="3674"/>
                  <a:pt x="2249" y="3737"/>
                </a:cubicBezTo>
                <a:cubicBezTo>
                  <a:pt x="2138" y="3690"/>
                  <a:pt x="2170" y="3626"/>
                  <a:pt x="2233" y="3547"/>
                </a:cubicBezTo>
                <a:close/>
                <a:moveTo>
                  <a:pt x="4229" y="3642"/>
                </a:moveTo>
                <a:cubicBezTo>
                  <a:pt x="4308" y="3690"/>
                  <a:pt x="4308" y="3800"/>
                  <a:pt x="4229" y="3848"/>
                </a:cubicBezTo>
                <a:cubicBezTo>
                  <a:pt x="4149" y="3800"/>
                  <a:pt x="4149" y="3690"/>
                  <a:pt x="4229" y="3642"/>
                </a:cubicBezTo>
                <a:close/>
                <a:moveTo>
                  <a:pt x="5559" y="3737"/>
                </a:moveTo>
                <a:cubicBezTo>
                  <a:pt x="5622" y="3816"/>
                  <a:pt x="5622" y="3864"/>
                  <a:pt x="5574" y="3927"/>
                </a:cubicBezTo>
                <a:cubicBezTo>
                  <a:pt x="5464" y="3880"/>
                  <a:pt x="5495" y="3816"/>
                  <a:pt x="5559" y="3737"/>
                </a:cubicBezTo>
                <a:close/>
                <a:moveTo>
                  <a:pt x="2439" y="3848"/>
                </a:moveTo>
                <a:cubicBezTo>
                  <a:pt x="2455" y="3848"/>
                  <a:pt x="2471" y="3880"/>
                  <a:pt x="2471" y="3880"/>
                </a:cubicBezTo>
                <a:cubicBezTo>
                  <a:pt x="2455" y="3895"/>
                  <a:pt x="2455" y="3911"/>
                  <a:pt x="2439" y="3943"/>
                </a:cubicBezTo>
                <a:lnTo>
                  <a:pt x="2408" y="3895"/>
                </a:lnTo>
                <a:lnTo>
                  <a:pt x="2439" y="3848"/>
                </a:lnTo>
                <a:close/>
                <a:moveTo>
                  <a:pt x="5954" y="3848"/>
                </a:moveTo>
                <a:cubicBezTo>
                  <a:pt x="5970" y="3864"/>
                  <a:pt x="5970" y="3880"/>
                  <a:pt x="5986" y="3911"/>
                </a:cubicBezTo>
                <a:cubicBezTo>
                  <a:pt x="5986" y="3911"/>
                  <a:pt x="5970" y="3927"/>
                  <a:pt x="5954" y="3943"/>
                </a:cubicBezTo>
                <a:lnTo>
                  <a:pt x="5923" y="3880"/>
                </a:lnTo>
                <a:lnTo>
                  <a:pt x="5954" y="3848"/>
                </a:lnTo>
                <a:close/>
                <a:moveTo>
                  <a:pt x="2708" y="3737"/>
                </a:moveTo>
                <a:cubicBezTo>
                  <a:pt x="2803" y="3816"/>
                  <a:pt x="2803" y="3959"/>
                  <a:pt x="2708" y="4038"/>
                </a:cubicBezTo>
                <a:cubicBezTo>
                  <a:pt x="2629" y="3959"/>
                  <a:pt x="2629" y="3816"/>
                  <a:pt x="2708" y="3737"/>
                </a:cubicBezTo>
                <a:close/>
                <a:moveTo>
                  <a:pt x="17402" y="4244"/>
                </a:moveTo>
                <a:lnTo>
                  <a:pt x="17402" y="4244"/>
                </a:lnTo>
                <a:cubicBezTo>
                  <a:pt x="17370" y="4275"/>
                  <a:pt x="17355" y="4307"/>
                  <a:pt x="17323" y="4339"/>
                </a:cubicBezTo>
                <a:cubicBezTo>
                  <a:pt x="17260" y="4244"/>
                  <a:pt x="17339" y="4260"/>
                  <a:pt x="17402" y="4244"/>
                </a:cubicBezTo>
                <a:close/>
                <a:moveTo>
                  <a:pt x="10799" y="4212"/>
                </a:moveTo>
                <a:cubicBezTo>
                  <a:pt x="10887" y="4241"/>
                  <a:pt x="10840" y="4324"/>
                  <a:pt x="10845" y="4386"/>
                </a:cubicBezTo>
                <a:lnTo>
                  <a:pt x="10689" y="4386"/>
                </a:lnTo>
                <a:cubicBezTo>
                  <a:pt x="10689" y="4291"/>
                  <a:pt x="10768" y="4275"/>
                  <a:pt x="10799" y="4212"/>
                </a:cubicBezTo>
                <a:close/>
                <a:moveTo>
                  <a:pt x="14109" y="3832"/>
                </a:moveTo>
                <a:lnTo>
                  <a:pt x="14220" y="3943"/>
                </a:lnTo>
                <a:lnTo>
                  <a:pt x="14615" y="3943"/>
                </a:lnTo>
                <a:cubicBezTo>
                  <a:pt x="14631" y="4054"/>
                  <a:pt x="14679" y="4165"/>
                  <a:pt x="14584" y="4228"/>
                </a:cubicBezTo>
                <a:cubicBezTo>
                  <a:pt x="14489" y="4291"/>
                  <a:pt x="14584" y="4418"/>
                  <a:pt x="14520" y="4481"/>
                </a:cubicBezTo>
                <a:cubicBezTo>
                  <a:pt x="14491" y="4507"/>
                  <a:pt x="14465" y="4516"/>
                  <a:pt x="14443" y="4516"/>
                </a:cubicBezTo>
                <a:cubicBezTo>
                  <a:pt x="14383" y="4516"/>
                  <a:pt x="14345" y="4445"/>
                  <a:pt x="14299" y="4434"/>
                </a:cubicBezTo>
                <a:cubicBezTo>
                  <a:pt x="14267" y="4450"/>
                  <a:pt x="14235" y="4481"/>
                  <a:pt x="14204" y="4497"/>
                </a:cubicBezTo>
                <a:cubicBezTo>
                  <a:pt x="14125" y="4418"/>
                  <a:pt x="14188" y="4339"/>
                  <a:pt x="14156" y="4228"/>
                </a:cubicBezTo>
                <a:lnTo>
                  <a:pt x="13982" y="4054"/>
                </a:lnTo>
                <a:lnTo>
                  <a:pt x="13982" y="3864"/>
                </a:lnTo>
                <a:lnTo>
                  <a:pt x="14109" y="3832"/>
                </a:lnTo>
                <a:close/>
                <a:moveTo>
                  <a:pt x="2914" y="4513"/>
                </a:moveTo>
                <a:cubicBezTo>
                  <a:pt x="2930" y="4529"/>
                  <a:pt x="2930" y="4545"/>
                  <a:pt x="2946" y="4576"/>
                </a:cubicBezTo>
                <a:cubicBezTo>
                  <a:pt x="2946" y="4576"/>
                  <a:pt x="2930" y="4592"/>
                  <a:pt x="2914" y="4608"/>
                </a:cubicBezTo>
                <a:lnTo>
                  <a:pt x="2883" y="4545"/>
                </a:lnTo>
                <a:lnTo>
                  <a:pt x="2914" y="4513"/>
                </a:lnTo>
                <a:close/>
                <a:moveTo>
                  <a:pt x="12890" y="4513"/>
                </a:moveTo>
                <a:cubicBezTo>
                  <a:pt x="12905" y="4513"/>
                  <a:pt x="12921" y="4545"/>
                  <a:pt x="12921" y="4545"/>
                </a:cubicBezTo>
                <a:cubicBezTo>
                  <a:pt x="12905" y="4560"/>
                  <a:pt x="12905" y="4576"/>
                  <a:pt x="12890" y="4608"/>
                </a:cubicBezTo>
                <a:lnTo>
                  <a:pt x="12858" y="4560"/>
                </a:lnTo>
                <a:lnTo>
                  <a:pt x="12890" y="4513"/>
                </a:lnTo>
                <a:close/>
                <a:moveTo>
                  <a:pt x="10967" y="4398"/>
                </a:moveTo>
                <a:cubicBezTo>
                  <a:pt x="11005" y="4398"/>
                  <a:pt x="11037" y="4426"/>
                  <a:pt x="11037" y="4465"/>
                </a:cubicBezTo>
                <a:cubicBezTo>
                  <a:pt x="11053" y="4529"/>
                  <a:pt x="11037" y="4592"/>
                  <a:pt x="10942" y="4592"/>
                </a:cubicBezTo>
                <a:lnTo>
                  <a:pt x="10942" y="4576"/>
                </a:lnTo>
                <a:cubicBezTo>
                  <a:pt x="10926" y="4608"/>
                  <a:pt x="10910" y="4640"/>
                  <a:pt x="10894" y="4656"/>
                </a:cubicBezTo>
                <a:cubicBezTo>
                  <a:pt x="10831" y="4576"/>
                  <a:pt x="10894" y="4592"/>
                  <a:pt x="10974" y="4560"/>
                </a:cubicBezTo>
                <a:cubicBezTo>
                  <a:pt x="10942" y="4545"/>
                  <a:pt x="10942" y="4545"/>
                  <a:pt x="10910" y="4497"/>
                </a:cubicBezTo>
                <a:cubicBezTo>
                  <a:pt x="10897" y="4470"/>
                  <a:pt x="10884" y="4432"/>
                  <a:pt x="10861" y="4402"/>
                </a:cubicBezTo>
                <a:lnTo>
                  <a:pt x="10942" y="4402"/>
                </a:lnTo>
                <a:cubicBezTo>
                  <a:pt x="10950" y="4399"/>
                  <a:pt x="10959" y="4398"/>
                  <a:pt x="10967" y="4398"/>
                </a:cubicBezTo>
                <a:close/>
                <a:moveTo>
                  <a:pt x="17094" y="4606"/>
                </a:moveTo>
                <a:cubicBezTo>
                  <a:pt x="17107" y="4606"/>
                  <a:pt x="17118" y="4618"/>
                  <a:pt x="17133" y="4640"/>
                </a:cubicBezTo>
                <a:cubicBezTo>
                  <a:pt x="17159" y="4679"/>
                  <a:pt x="17206" y="4707"/>
                  <a:pt x="17249" y="4707"/>
                </a:cubicBezTo>
                <a:cubicBezTo>
                  <a:pt x="17258" y="4707"/>
                  <a:pt x="17267" y="4706"/>
                  <a:pt x="17275" y="4703"/>
                </a:cubicBezTo>
                <a:cubicBezTo>
                  <a:pt x="17291" y="4703"/>
                  <a:pt x="17307" y="4735"/>
                  <a:pt x="17323" y="4766"/>
                </a:cubicBezTo>
                <a:cubicBezTo>
                  <a:pt x="17291" y="4792"/>
                  <a:pt x="17260" y="4797"/>
                  <a:pt x="17227" y="4797"/>
                </a:cubicBezTo>
                <a:cubicBezTo>
                  <a:pt x="17205" y="4797"/>
                  <a:pt x="17183" y="4794"/>
                  <a:pt x="17160" y="4794"/>
                </a:cubicBezTo>
                <a:cubicBezTo>
                  <a:pt x="17131" y="4794"/>
                  <a:pt x="17101" y="4798"/>
                  <a:pt x="17070" y="4814"/>
                </a:cubicBezTo>
                <a:cubicBezTo>
                  <a:pt x="17070" y="4751"/>
                  <a:pt x="17038" y="4687"/>
                  <a:pt x="17038" y="4656"/>
                </a:cubicBezTo>
                <a:cubicBezTo>
                  <a:pt x="17063" y="4622"/>
                  <a:pt x="17080" y="4606"/>
                  <a:pt x="17094" y="4606"/>
                </a:cubicBezTo>
                <a:close/>
                <a:moveTo>
                  <a:pt x="15154" y="4798"/>
                </a:moveTo>
                <a:lnTo>
                  <a:pt x="15217" y="4846"/>
                </a:lnTo>
                <a:cubicBezTo>
                  <a:pt x="15201" y="4846"/>
                  <a:pt x="15185" y="4861"/>
                  <a:pt x="15185" y="4861"/>
                </a:cubicBezTo>
                <a:cubicBezTo>
                  <a:pt x="15154" y="4861"/>
                  <a:pt x="15138" y="4846"/>
                  <a:pt x="15122" y="4846"/>
                </a:cubicBezTo>
                <a:lnTo>
                  <a:pt x="15154" y="4798"/>
                </a:lnTo>
                <a:close/>
                <a:moveTo>
                  <a:pt x="17370" y="4893"/>
                </a:moveTo>
                <a:lnTo>
                  <a:pt x="17402" y="4941"/>
                </a:lnTo>
                <a:cubicBezTo>
                  <a:pt x="17386" y="4941"/>
                  <a:pt x="17355" y="4956"/>
                  <a:pt x="17339" y="4956"/>
                </a:cubicBezTo>
                <a:cubicBezTo>
                  <a:pt x="17336" y="4960"/>
                  <a:pt x="17332" y="4961"/>
                  <a:pt x="17329" y="4961"/>
                </a:cubicBezTo>
                <a:cubicBezTo>
                  <a:pt x="17317" y="4961"/>
                  <a:pt x="17307" y="4941"/>
                  <a:pt x="17307" y="4941"/>
                </a:cubicBezTo>
                <a:lnTo>
                  <a:pt x="17370" y="4893"/>
                </a:lnTo>
                <a:close/>
                <a:moveTo>
                  <a:pt x="10840" y="4881"/>
                </a:moveTo>
                <a:cubicBezTo>
                  <a:pt x="10880" y="4881"/>
                  <a:pt x="10920" y="4890"/>
                  <a:pt x="10958" y="4909"/>
                </a:cubicBezTo>
                <a:cubicBezTo>
                  <a:pt x="10921" y="4946"/>
                  <a:pt x="10905" y="4961"/>
                  <a:pt x="10851" y="4961"/>
                </a:cubicBezTo>
                <a:cubicBezTo>
                  <a:pt x="10813" y="4961"/>
                  <a:pt x="10755" y="4954"/>
                  <a:pt x="10657" y="4941"/>
                </a:cubicBezTo>
                <a:cubicBezTo>
                  <a:pt x="10715" y="4902"/>
                  <a:pt x="10778" y="4881"/>
                  <a:pt x="10840" y="4881"/>
                </a:cubicBezTo>
                <a:close/>
                <a:moveTo>
                  <a:pt x="12985" y="4988"/>
                </a:moveTo>
                <a:cubicBezTo>
                  <a:pt x="13000" y="5004"/>
                  <a:pt x="13000" y="5020"/>
                  <a:pt x="13016" y="5051"/>
                </a:cubicBezTo>
                <a:cubicBezTo>
                  <a:pt x="13016" y="5051"/>
                  <a:pt x="13000" y="5067"/>
                  <a:pt x="12985" y="5083"/>
                </a:cubicBezTo>
                <a:cubicBezTo>
                  <a:pt x="12969" y="5051"/>
                  <a:pt x="12969" y="5036"/>
                  <a:pt x="12953" y="5020"/>
                </a:cubicBezTo>
                <a:cubicBezTo>
                  <a:pt x="12953" y="5004"/>
                  <a:pt x="12985" y="4988"/>
                  <a:pt x="12985" y="4988"/>
                </a:cubicBezTo>
                <a:close/>
                <a:moveTo>
                  <a:pt x="10720" y="5067"/>
                </a:moveTo>
                <a:cubicBezTo>
                  <a:pt x="10768" y="5131"/>
                  <a:pt x="10847" y="5146"/>
                  <a:pt x="10863" y="5241"/>
                </a:cubicBezTo>
                <a:lnTo>
                  <a:pt x="10847" y="5241"/>
                </a:lnTo>
                <a:lnTo>
                  <a:pt x="10720" y="5273"/>
                </a:lnTo>
                <a:cubicBezTo>
                  <a:pt x="10657" y="5194"/>
                  <a:pt x="10657" y="5131"/>
                  <a:pt x="10720" y="5067"/>
                </a:cubicBezTo>
                <a:close/>
                <a:moveTo>
                  <a:pt x="14995" y="5289"/>
                </a:moveTo>
                <a:cubicBezTo>
                  <a:pt x="14995" y="5289"/>
                  <a:pt x="15011" y="5321"/>
                  <a:pt x="15027" y="5321"/>
                </a:cubicBezTo>
                <a:cubicBezTo>
                  <a:pt x="15011" y="5321"/>
                  <a:pt x="14980" y="5336"/>
                  <a:pt x="14964" y="5336"/>
                </a:cubicBezTo>
                <a:cubicBezTo>
                  <a:pt x="14961" y="5340"/>
                  <a:pt x="14957" y="5341"/>
                  <a:pt x="14954" y="5341"/>
                </a:cubicBezTo>
                <a:cubicBezTo>
                  <a:pt x="14942" y="5341"/>
                  <a:pt x="14932" y="5321"/>
                  <a:pt x="14932" y="5321"/>
                </a:cubicBezTo>
                <a:cubicBezTo>
                  <a:pt x="14948" y="5305"/>
                  <a:pt x="14964" y="5289"/>
                  <a:pt x="14995" y="5289"/>
                </a:cubicBezTo>
                <a:close/>
                <a:moveTo>
                  <a:pt x="10594" y="5384"/>
                </a:moveTo>
                <a:cubicBezTo>
                  <a:pt x="10609" y="5384"/>
                  <a:pt x="10641" y="5400"/>
                  <a:pt x="10657" y="5416"/>
                </a:cubicBezTo>
                <a:lnTo>
                  <a:pt x="10625" y="5447"/>
                </a:lnTo>
                <a:lnTo>
                  <a:pt x="10562" y="5416"/>
                </a:lnTo>
                <a:cubicBezTo>
                  <a:pt x="10578" y="5400"/>
                  <a:pt x="10594" y="5384"/>
                  <a:pt x="10594" y="5384"/>
                </a:cubicBezTo>
                <a:close/>
                <a:moveTo>
                  <a:pt x="2249" y="5368"/>
                </a:moveTo>
                <a:lnTo>
                  <a:pt x="2281" y="5416"/>
                </a:lnTo>
                <a:cubicBezTo>
                  <a:pt x="2265" y="5431"/>
                  <a:pt x="2265" y="5447"/>
                  <a:pt x="2249" y="5463"/>
                </a:cubicBezTo>
                <a:cubicBezTo>
                  <a:pt x="2233" y="5431"/>
                  <a:pt x="2218" y="5416"/>
                  <a:pt x="2218" y="5400"/>
                </a:cubicBezTo>
                <a:cubicBezTo>
                  <a:pt x="2218" y="5384"/>
                  <a:pt x="2249" y="5368"/>
                  <a:pt x="2249" y="5368"/>
                </a:cubicBezTo>
                <a:close/>
                <a:moveTo>
                  <a:pt x="4339" y="5368"/>
                </a:moveTo>
                <a:lnTo>
                  <a:pt x="4371" y="5400"/>
                </a:lnTo>
                <a:lnTo>
                  <a:pt x="4339" y="5463"/>
                </a:lnTo>
                <a:cubicBezTo>
                  <a:pt x="4324" y="5447"/>
                  <a:pt x="4308" y="5431"/>
                  <a:pt x="4308" y="5431"/>
                </a:cubicBezTo>
                <a:cubicBezTo>
                  <a:pt x="4324" y="5400"/>
                  <a:pt x="4324" y="5384"/>
                  <a:pt x="4339" y="5368"/>
                </a:cubicBezTo>
                <a:close/>
                <a:moveTo>
                  <a:pt x="10815" y="5479"/>
                </a:moveTo>
                <a:cubicBezTo>
                  <a:pt x="10815" y="5479"/>
                  <a:pt x="10847" y="5495"/>
                  <a:pt x="10847" y="5511"/>
                </a:cubicBezTo>
                <a:lnTo>
                  <a:pt x="10784" y="5542"/>
                </a:lnTo>
                <a:lnTo>
                  <a:pt x="10752" y="5511"/>
                </a:lnTo>
                <a:cubicBezTo>
                  <a:pt x="10768" y="5495"/>
                  <a:pt x="10784" y="5479"/>
                  <a:pt x="10815" y="5479"/>
                </a:cubicBezTo>
                <a:close/>
                <a:moveTo>
                  <a:pt x="11597" y="5542"/>
                </a:moveTo>
                <a:cubicBezTo>
                  <a:pt x="11635" y="5542"/>
                  <a:pt x="11670" y="5558"/>
                  <a:pt x="11686" y="5590"/>
                </a:cubicBezTo>
                <a:cubicBezTo>
                  <a:pt x="11670" y="5629"/>
                  <a:pt x="11635" y="5649"/>
                  <a:pt x="11597" y="5649"/>
                </a:cubicBezTo>
                <a:cubicBezTo>
                  <a:pt x="11559" y="5649"/>
                  <a:pt x="11520" y="5629"/>
                  <a:pt x="11496" y="5590"/>
                </a:cubicBezTo>
                <a:cubicBezTo>
                  <a:pt x="11520" y="5558"/>
                  <a:pt x="11559" y="5542"/>
                  <a:pt x="11597" y="5542"/>
                </a:cubicBezTo>
                <a:close/>
                <a:moveTo>
                  <a:pt x="3674" y="5558"/>
                </a:moveTo>
                <a:cubicBezTo>
                  <a:pt x="3690" y="5574"/>
                  <a:pt x="3690" y="5590"/>
                  <a:pt x="3706" y="5621"/>
                </a:cubicBezTo>
                <a:cubicBezTo>
                  <a:pt x="3706" y="5621"/>
                  <a:pt x="3690" y="5653"/>
                  <a:pt x="3674" y="5653"/>
                </a:cubicBezTo>
                <a:cubicBezTo>
                  <a:pt x="3658" y="5621"/>
                  <a:pt x="3643" y="5606"/>
                  <a:pt x="3643" y="5590"/>
                </a:cubicBezTo>
                <a:cubicBezTo>
                  <a:pt x="3643" y="5574"/>
                  <a:pt x="3674" y="5558"/>
                  <a:pt x="3674" y="5558"/>
                </a:cubicBezTo>
                <a:close/>
                <a:moveTo>
                  <a:pt x="4434" y="5558"/>
                </a:moveTo>
                <a:cubicBezTo>
                  <a:pt x="4450" y="5574"/>
                  <a:pt x="4450" y="5590"/>
                  <a:pt x="4466" y="5621"/>
                </a:cubicBezTo>
                <a:cubicBezTo>
                  <a:pt x="4466" y="5621"/>
                  <a:pt x="4434" y="5653"/>
                  <a:pt x="4434" y="5653"/>
                </a:cubicBezTo>
                <a:lnTo>
                  <a:pt x="4403" y="5590"/>
                </a:lnTo>
                <a:lnTo>
                  <a:pt x="4434" y="5558"/>
                </a:lnTo>
                <a:close/>
                <a:moveTo>
                  <a:pt x="10894" y="5653"/>
                </a:moveTo>
                <a:cubicBezTo>
                  <a:pt x="10910" y="5653"/>
                  <a:pt x="10926" y="5685"/>
                  <a:pt x="10926" y="5685"/>
                </a:cubicBezTo>
                <a:cubicBezTo>
                  <a:pt x="10910" y="5701"/>
                  <a:pt x="10910" y="5716"/>
                  <a:pt x="10894" y="5748"/>
                </a:cubicBezTo>
                <a:cubicBezTo>
                  <a:pt x="10879" y="5732"/>
                  <a:pt x="10879" y="5716"/>
                  <a:pt x="10863" y="5701"/>
                </a:cubicBezTo>
                <a:lnTo>
                  <a:pt x="10894" y="5653"/>
                </a:lnTo>
                <a:close/>
                <a:moveTo>
                  <a:pt x="11369" y="5748"/>
                </a:moveTo>
                <a:cubicBezTo>
                  <a:pt x="11385" y="5764"/>
                  <a:pt x="11385" y="5780"/>
                  <a:pt x="11401" y="5811"/>
                </a:cubicBezTo>
                <a:cubicBezTo>
                  <a:pt x="11401" y="5811"/>
                  <a:pt x="11369" y="5827"/>
                  <a:pt x="11369" y="5843"/>
                </a:cubicBezTo>
                <a:cubicBezTo>
                  <a:pt x="11354" y="5811"/>
                  <a:pt x="11338" y="5796"/>
                  <a:pt x="11338" y="5780"/>
                </a:cubicBezTo>
                <a:cubicBezTo>
                  <a:pt x="11338" y="5764"/>
                  <a:pt x="11369" y="5748"/>
                  <a:pt x="11369" y="5748"/>
                </a:cubicBezTo>
                <a:close/>
                <a:moveTo>
                  <a:pt x="4102" y="5653"/>
                </a:moveTo>
                <a:cubicBezTo>
                  <a:pt x="4149" y="5653"/>
                  <a:pt x="4213" y="5653"/>
                  <a:pt x="4260" y="5669"/>
                </a:cubicBezTo>
                <a:cubicBezTo>
                  <a:pt x="4276" y="5669"/>
                  <a:pt x="4292" y="5716"/>
                  <a:pt x="4292" y="5748"/>
                </a:cubicBezTo>
                <a:cubicBezTo>
                  <a:pt x="4276" y="5827"/>
                  <a:pt x="4213" y="5891"/>
                  <a:pt x="4134" y="5922"/>
                </a:cubicBezTo>
                <a:cubicBezTo>
                  <a:pt x="4070" y="5843"/>
                  <a:pt x="4118" y="5764"/>
                  <a:pt x="4102" y="5653"/>
                </a:cubicBezTo>
                <a:close/>
                <a:moveTo>
                  <a:pt x="10845" y="5833"/>
                </a:moveTo>
                <a:cubicBezTo>
                  <a:pt x="10889" y="5833"/>
                  <a:pt x="10929" y="5846"/>
                  <a:pt x="10974" y="5891"/>
                </a:cubicBezTo>
                <a:lnTo>
                  <a:pt x="10768" y="5970"/>
                </a:lnTo>
                <a:cubicBezTo>
                  <a:pt x="10740" y="5986"/>
                  <a:pt x="10722" y="5997"/>
                  <a:pt x="10709" y="5997"/>
                </a:cubicBezTo>
                <a:cubicBezTo>
                  <a:pt x="10687" y="5997"/>
                  <a:pt x="10683" y="5961"/>
                  <a:pt x="10673" y="5859"/>
                </a:cubicBezTo>
                <a:cubicBezTo>
                  <a:pt x="10740" y="5850"/>
                  <a:pt x="10795" y="5833"/>
                  <a:pt x="10845" y="5833"/>
                </a:cubicBezTo>
                <a:close/>
                <a:moveTo>
                  <a:pt x="17450" y="6128"/>
                </a:moveTo>
                <a:cubicBezTo>
                  <a:pt x="17465" y="6144"/>
                  <a:pt x="17465" y="6160"/>
                  <a:pt x="17481" y="6191"/>
                </a:cubicBezTo>
                <a:cubicBezTo>
                  <a:pt x="17481" y="6191"/>
                  <a:pt x="17465" y="6223"/>
                  <a:pt x="17450" y="6223"/>
                </a:cubicBezTo>
                <a:cubicBezTo>
                  <a:pt x="17434" y="6191"/>
                  <a:pt x="17418" y="6176"/>
                  <a:pt x="17418" y="6160"/>
                </a:cubicBezTo>
                <a:cubicBezTo>
                  <a:pt x="17418" y="6144"/>
                  <a:pt x="17434" y="6128"/>
                  <a:pt x="17450" y="6128"/>
                </a:cubicBezTo>
                <a:close/>
                <a:moveTo>
                  <a:pt x="17465" y="6318"/>
                </a:moveTo>
                <a:lnTo>
                  <a:pt x="17497" y="6350"/>
                </a:lnTo>
                <a:cubicBezTo>
                  <a:pt x="17481" y="6366"/>
                  <a:pt x="17450" y="6381"/>
                  <a:pt x="17434" y="6381"/>
                </a:cubicBezTo>
                <a:cubicBezTo>
                  <a:pt x="17418" y="6381"/>
                  <a:pt x="17418" y="6366"/>
                  <a:pt x="17402" y="6350"/>
                </a:cubicBezTo>
                <a:lnTo>
                  <a:pt x="17465" y="6318"/>
                </a:lnTo>
                <a:close/>
                <a:moveTo>
                  <a:pt x="4149" y="6223"/>
                </a:moveTo>
                <a:cubicBezTo>
                  <a:pt x="4244" y="6255"/>
                  <a:pt x="4213" y="6318"/>
                  <a:pt x="4165" y="6397"/>
                </a:cubicBezTo>
                <a:cubicBezTo>
                  <a:pt x="4102" y="6334"/>
                  <a:pt x="4086" y="6271"/>
                  <a:pt x="4149" y="6223"/>
                </a:cubicBezTo>
                <a:close/>
                <a:moveTo>
                  <a:pt x="3690" y="6112"/>
                </a:moveTo>
                <a:cubicBezTo>
                  <a:pt x="3769" y="6191"/>
                  <a:pt x="3769" y="6334"/>
                  <a:pt x="3690" y="6413"/>
                </a:cubicBezTo>
                <a:cubicBezTo>
                  <a:pt x="3611" y="6334"/>
                  <a:pt x="3611" y="6191"/>
                  <a:pt x="3690" y="6112"/>
                </a:cubicBezTo>
                <a:close/>
                <a:moveTo>
                  <a:pt x="3579" y="6587"/>
                </a:moveTo>
                <a:lnTo>
                  <a:pt x="3611" y="6651"/>
                </a:lnTo>
                <a:cubicBezTo>
                  <a:pt x="3595" y="6666"/>
                  <a:pt x="3579" y="6682"/>
                  <a:pt x="3579" y="6682"/>
                </a:cubicBezTo>
                <a:cubicBezTo>
                  <a:pt x="3563" y="6666"/>
                  <a:pt x="3548" y="6651"/>
                  <a:pt x="3548" y="6619"/>
                </a:cubicBezTo>
                <a:cubicBezTo>
                  <a:pt x="3548" y="6619"/>
                  <a:pt x="3579" y="6603"/>
                  <a:pt x="3579" y="6587"/>
                </a:cubicBezTo>
                <a:close/>
                <a:moveTo>
                  <a:pt x="17165" y="6682"/>
                </a:moveTo>
                <a:lnTo>
                  <a:pt x="17196" y="6746"/>
                </a:lnTo>
                <a:lnTo>
                  <a:pt x="17165" y="6777"/>
                </a:lnTo>
                <a:cubicBezTo>
                  <a:pt x="17149" y="6761"/>
                  <a:pt x="17133" y="6746"/>
                  <a:pt x="17133" y="6714"/>
                </a:cubicBezTo>
                <a:cubicBezTo>
                  <a:pt x="17133" y="6714"/>
                  <a:pt x="17165" y="6698"/>
                  <a:pt x="17165" y="6682"/>
                </a:cubicBezTo>
                <a:close/>
                <a:moveTo>
                  <a:pt x="4181" y="6603"/>
                </a:moveTo>
                <a:cubicBezTo>
                  <a:pt x="4181" y="6651"/>
                  <a:pt x="4197" y="6698"/>
                  <a:pt x="4197" y="6746"/>
                </a:cubicBezTo>
                <a:cubicBezTo>
                  <a:pt x="4165" y="6769"/>
                  <a:pt x="4137" y="6785"/>
                  <a:pt x="4108" y="6785"/>
                </a:cubicBezTo>
                <a:cubicBezTo>
                  <a:pt x="4078" y="6785"/>
                  <a:pt x="4046" y="6769"/>
                  <a:pt x="4007" y="6730"/>
                </a:cubicBezTo>
                <a:lnTo>
                  <a:pt x="3991" y="6730"/>
                </a:lnTo>
                <a:lnTo>
                  <a:pt x="4181" y="6603"/>
                </a:lnTo>
                <a:close/>
                <a:moveTo>
                  <a:pt x="10794" y="6507"/>
                </a:moveTo>
                <a:cubicBezTo>
                  <a:pt x="10814" y="6507"/>
                  <a:pt x="10845" y="6538"/>
                  <a:pt x="10942" y="6635"/>
                </a:cubicBezTo>
                <a:cubicBezTo>
                  <a:pt x="10910" y="6666"/>
                  <a:pt x="10879" y="6698"/>
                  <a:pt x="10847" y="6730"/>
                </a:cubicBezTo>
                <a:lnTo>
                  <a:pt x="10847" y="6890"/>
                </a:lnTo>
                <a:lnTo>
                  <a:pt x="10847" y="6890"/>
                </a:lnTo>
                <a:cubicBezTo>
                  <a:pt x="10843" y="6875"/>
                  <a:pt x="10838" y="6858"/>
                  <a:pt x="10831" y="6841"/>
                </a:cubicBezTo>
                <a:cubicBezTo>
                  <a:pt x="10720" y="6761"/>
                  <a:pt x="10752" y="6635"/>
                  <a:pt x="10768" y="6524"/>
                </a:cubicBezTo>
                <a:cubicBezTo>
                  <a:pt x="10778" y="6514"/>
                  <a:pt x="10785" y="6507"/>
                  <a:pt x="10794" y="6507"/>
                </a:cubicBezTo>
                <a:close/>
                <a:moveTo>
                  <a:pt x="10892" y="6900"/>
                </a:moveTo>
                <a:cubicBezTo>
                  <a:pt x="10906" y="6900"/>
                  <a:pt x="10918" y="6912"/>
                  <a:pt x="10926" y="6920"/>
                </a:cubicBezTo>
                <a:cubicBezTo>
                  <a:pt x="10904" y="6938"/>
                  <a:pt x="10889" y="6946"/>
                  <a:pt x="10878" y="6946"/>
                </a:cubicBezTo>
                <a:cubicBezTo>
                  <a:pt x="10869" y="6946"/>
                  <a:pt x="10863" y="6939"/>
                  <a:pt x="10858" y="6928"/>
                </a:cubicBezTo>
                <a:lnTo>
                  <a:pt x="10858" y="6928"/>
                </a:lnTo>
                <a:cubicBezTo>
                  <a:pt x="10870" y="6907"/>
                  <a:pt x="10882" y="6900"/>
                  <a:pt x="10892" y="6900"/>
                </a:cubicBezTo>
                <a:close/>
                <a:moveTo>
                  <a:pt x="10545" y="6818"/>
                </a:moveTo>
                <a:cubicBezTo>
                  <a:pt x="10579" y="6818"/>
                  <a:pt x="10582" y="6877"/>
                  <a:pt x="10594" y="6936"/>
                </a:cubicBezTo>
                <a:cubicBezTo>
                  <a:pt x="10603" y="6931"/>
                  <a:pt x="10611" y="6929"/>
                  <a:pt x="10618" y="6929"/>
                </a:cubicBezTo>
                <a:cubicBezTo>
                  <a:pt x="10636" y="6929"/>
                  <a:pt x="10650" y="6940"/>
                  <a:pt x="10673" y="6951"/>
                </a:cubicBezTo>
                <a:cubicBezTo>
                  <a:pt x="10650" y="6969"/>
                  <a:pt x="10634" y="6977"/>
                  <a:pt x="10622" y="6977"/>
                </a:cubicBezTo>
                <a:cubicBezTo>
                  <a:pt x="10592" y="6977"/>
                  <a:pt x="10589" y="6929"/>
                  <a:pt x="10578" y="6872"/>
                </a:cubicBezTo>
                <a:cubicBezTo>
                  <a:pt x="10569" y="6876"/>
                  <a:pt x="10562" y="6878"/>
                  <a:pt x="10555" y="6878"/>
                </a:cubicBezTo>
                <a:cubicBezTo>
                  <a:pt x="10537" y="6878"/>
                  <a:pt x="10522" y="6864"/>
                  <a:pt x="10499" y="6841"/>
                </a:cubicBezTo>
                <a:cubicBezTo>
                  <a:pt x="10519" y="6824"/>
                  <a:pt x="10534" y="6818"/>
                  <a:pt x="10545" y="6818"/>
                </a:cubicBezTo>
                <a:close/>
                <a:moveTo>
                  <a:pt x="8709" y="6682"/>
                </a:moveTo>
                <a:cubicBezTo>
                  <a:pt x="8789" y="6777"/>
                  <a:pt x="8741" y="6856"/>
                  <a:pt x="8757" y="6936"/>
                </a:cubicBezTo>
                <a:lnTo>
                  <a:pt x="8614" y="7062"/>
                </a:lnTo>
                <a:cubicBezTo>
                  <a:pt x="8599" y="7031"/>
                  <a:pt x="8567" y="6983"/>
                  <a:pt x="8567" y="6967"/>
                </a:cubicBezTo>
                <a:lnTo>
                  <a:pt x="8567" y="6936"/>
                </a:lnTo>
                <a:cubicBezTo>
                  <a:pt x="8662" y="6888"/>
                  <a:pt x="8646" y="6761"/>
                  <a:pt x="8709" y="6682"/>
                </a:cubicBezTo>
                <a:close/>
                <a:moveTo>
                  <a:pt x="12130" y="7157"/>
                </a:moveTo>
                <a:cubicBezTo>
                  <a:pt x="12225" y="7236"/>
                  <a:pt x="12225" y="7379"/>
                  <a:pt x="12130" y="7458"/>
                </a:cubicBezTo>
                <a:cubicBezTo>
                  <a:pt x="12050" y="7379"/>
                  <a:pt x="12050" y="7236"/>
                  <a:pt x="12130" y="7157"/>
                </a:cubicBezTo>
                <a:close/>
                <a:moveTo>
                  <a:pt x="8725" y="7268"/>
                </a:moveTo>
                <a:lnTo>
                  <a:pt x="8836" y="7284"/>
                </a:lnTo>
                <a:cubicBezTo>
                  <a:pt x="8836" y="7316"/>
                  <a:pt x="8852" y="7331"/>
                  <a:pt x="8852" y="7363"/>
                </a:cubicBezTo>
                <a:lnTo>
                  <a:pt x="8852" y="7616"/>
                </a:lnTo>
                <a:cubicBezTo>
                  <a:pt x="8820" y="7632"/>
                  <a:pt x="8804" y="7632"/>
                  <a:pt x="8804" y="7632"/>
                </a:cubicBezTo>
                <a:cubicBezTo>
                  <a:pt x="8725" y="7553"/>
                  <a:pt x="8646" y="7490"/>
                  <a:pt x="8599" y="7442"/>
                </a:cubicBezTo>
                <a:lnTo>
                  <a:pt x="8725" y="7268"/>
                </a:lnTo>
                <a:close/>
                <a:moveTo>
                  <a:pt x="10799" y="7537"/>
                </a:moveTo>
                <a:cubicBezTo>
                  <a:pt x="10799" y="7553"/>
                  <a:pt x="10815" y="7585"/>
                  <a:pt x="10831" y="7601"/>
                </a:cubicBezTo>
                <a:cubicBezTo>
                  <a:pt x="10831" y="7616"/>
                  <a:pt x="10799" y="7616"/>
                  <a:pt x="10799" y="7632"/>
                </a:cubicBezTo>
                <a:cubicBezTo>
                  <a:pt x="10784" y="7616"/>
                  <a:pt x="10768" y="7585"/>
                  <a:pt x="10768" y="7569"/>
                </a:cubicBezTo>
                <a:cubicBezTo>
                  <a:pt x="10768" y="7569"/>
                  <a:pt x="10799" y="7553"/>
                  <a:pt x="10799" y="7537"/>
                </a:cubicBezTo>
                <a:close/>
                <a:moveTo>
                  <a:pt x="11528" y="5938"/>
                </a:moveTo>
                <a:cubicBezTo>
                  <a:pt x="11544" y="5954"/>
                  <a:pt x="11575" y="5954"/>
                  <a:pt x="11591" y="5970"/>
                </a:cubicBezTo>
                <a:cubicBezTo>
                  <a:pt x="11670" y="6049"/>
                  <a:pt x="11734" y="6112"/>
                  <a:pt x="11781" y="6176"/>
                </a:cubicBezTo>
                <a:lnTo>
                  <a:pt x="11702" y="6255"/>
                </a:lnTo>
                <a:cubicBezTo>
                  <a:pt x="11686" y="6461"/>
                  <a:pt x="11718" y="6682"/>
                  <a:pt x="11686" y="6888"/>
                </a:cubicBezTo>
                <a:lnTo>
                  <a:pt x="11449" y="6872"/>
                </a:lnTo>
                <a:lnTo>
                  <a:pt x="11385" y="7015"/>
                </a:lnTo>
                <a:lnTo>
                  <a:pt x="11591" y="7141"/>
                </a:lnTo>
                <a:lnTo>
                  <a:pt x="11591" y="7791"/>
                </a:lnTo>
                <a:cubicBezTo>
                  <a:pt x="11544" y="7806"/>
                  <a:pt x="11528" y="7806"/>
                  <a:pt x="11528" y="7806"/>
                </a:cubicBezTo>
                <a:cubicBezTo>
                  <a:pt x="11464" y="7743"/>
                  <a:pt x="11401" y="7680"/>
                  <a:pt x="11322" y="7616"/>
                </a:cubicBezTo>
                <a:cubicBezTo>
                  <a:pt x="11322" y="7601"/>
                  <a:pt x="11306" y="7585"/>
                  <a:pt x="11306" y="7569"/>
                </a:cubicBezTo>
                <a:cubicBezTo>
                  <a:pt x="11306" y="7553"/>
                  <a:pt x="11306" y="7521"/>
                  <a:pt x="11306" y="7490"/>
                </a:cubicBezTo>
                <a:lnTo>
                  <a:pt x="11306" y="6761"/>
                </a:lnTo>
                <a:lnTo>
                  <a:pt x="11480" y="6445"/>
                </a:lnTo>
                <a:lnTo>
                  <a:pt x="11306" y="6255"/>
                </a:lnTo>
                <a:cubicBezTo>
                  <a:pt x="11290" y="6096"/>
                  <a:pt x="11401" y="6128"/>
                  <a:pt x="11464" y="6096"/>
                </a:cubicBezTo>
                <a:lnTo>
                  <a:pt x="11528" y="5938"/>
                </a:lnTo>
                <a:close/>
                <a:moveTo>
                  <a:pt x="3532" y="7634"/>
                </a:moveTo>
                <a:cubicBezTo>
                  <a:pt x="3568" y="7634"/>
                  <a:pt x="3604" y="7650"/>
                  <a:pt x="3627" y="7680"/>
                </a:cubicBezTo>
                <a:cubicBezTo>
                  <a:pt x="3579" y="7727"/>
                  <a:pt x="3548" y="7806"/>
                  <a:pt x="3453" y="7822"/>
                </a:cubicBezTo>
                <a:cubicBezTo>
                  <a:pt x="3453" y="7775"/>
                  <a:pt x="3437" y="7727"/>
                  <a:pt x="3437" y="7696"/>
                </a:cubicBezTo>
                <a:cubicBezTo>
                  <a:pt x="3454" y="7654"/>
                  <a:pt x="3492" y="7634"/>
                  <a:pt x="3532" y="7634"/>
                </a:cubicBezTo>
                <a:close/>
                <a:moveTo>
                  <a:pt x="15660" y="7838"/>
                </a:moveTo>
                <a:cubicBezTo>
                  <a:pt x="15660" y="7838"/>
                  <a:pt x="15692" y="7854"/>
                  <a:pt x="15692" y="7870"/>
                </a:cubicBezTo>
                <a:lnTo>
                  <a:pt x="15629" y="7901"/>
                </a:lnTo>
                <a:lnTo>
                  <a:pt x="15597" y="7870"/>
                </a:lnTo>
                <a:cubicBezTo>
                  <a:pt x="15613" y="7854"/>
                  <a:pt x="15629" y="7854"/>
                  <a:pt x="15660" y="7838"/>
                </a:cubicBezTo>
                <a:close/>
                <a:moveTo>
                  <a:pt x="16025" y="7917"/>
                </a:moveTo>
                <a:cubicBezTo>
                  <a:pt x="16025" y="7933"/>
                  <a:pt x="16056" y="7949"/>
                  <a:pt x="16056" y="7949"/>
                </a:cubicBezTo>
                <a:cubicBezTo>
                  <a:pt x="16040" y="7965"/>
                  <a:pt x="16025" y="7996"/>
                  <a:pt x="16025" y="8012"/>
                </a:cubicBezTo>
                <a:lnTo>
                  <a:pt x="15993" y="7981"/>
                </a:lnTo>
                <a:lnTo>
                  <a:pt x="16025" y="7917"/>
                </a:lnTo>
                <a:close/>
                <a:moveTo>
                  <a:pt x="4165" y="6888"/>
                </a:moveTo>
                <a:cubicBezTo>
                  <a:pt x="4197" y="7015"/>
                  <a:pt x="4213" y="7141"/>
                  <a:pt x="4197" y="7268"/>
                </a:cubicBezTo>
                <a:lnTo>
                  <a:pt x="4276" y="7300"/>
                </a:lnTo>
                <a:lnTo>
                  <a:pt x="4276" y="7870"/>
                </a:lnTo>
                <a:cubicBezTo>
                  <a:pt x="4213" y="7949"/>
                  <a:pt x="4181" y="8060"/>
                  <a:pt x="4197" y="8155"/>
                </a:cubicBezTo>
                <a:lnTo>
                  <a:pt x="4070" y="8297"/>
                </a:lnTo>
                <a:cubicBezTo>
                  <a:pt x="3975" y="8297"/>
                  <a:pt x="3959" y="8186"/>
                  <a:pt x="3912" y="8171"/>
                </a:cubicBezTo>
                <a:lnTo>
                  <a:pt x="3912" y="7981"/>
                </a:lnTo>
                <a:lnTo>
                  <a:pt x="3991" y="7886"/>
                </a:lnTo>
                <a:lnTo>
                  <a:pt x="3896" y="7775"/>
                </a:lnTo>
                <a:cubicBezTo>
                  <a:pt x="3912" y="7696"/>
                  <a:pt x="3912" y="7648"/>
                  <a:pt x="3991" y="7648"/>
                </a:cubicBezTo>
                <a:lnTo>
                  <a:pt x="3991" y="7490"/>
                </a:lnTo>
                <a:lnTo>
                  <a:pt x="3896" y="7411"/>
                </a:lnTo>
                <a:lnTo>
                  <a:pt x="3896" y="7205"/>
                </a:lnTo>
                <a:lnTo>
                  <a:pt x="4102" y="7031"/>
                </a:lnTo>
                <a:cubicBezTo>
                  <a:pt x="4102" y="6967"/>
                  <a:pt x="4086" y="6904"/>
                  <a:pt x="4165" y="6888"/>
                </a:cubicBezTo>
                <a:close/>
                <a:moveTo>
                  <a:pt x="7490" y="8313"/>
                </a:moveTo>
                <a:cubicBezTo>
                  <a:pt x="7490" y="8313"/>
                  <a:pt x="7522" y="8329"/>
                  <a:pt x="7522" y="8345"/>
                </a:cubicBezTo>
                <a:lnTo>
                  <a:pt x="7459" y="8376"/>
                </a:lnTo>
                <a:cubicBezTo>
                  <a:pt x="7443" y="8361"/>
                  <a:pt x="7427" y="8361"/>
                  <a:pt x="7427" y="8345"/>
                </a:cubicBezTo>
                <a:cubicBezTo>
                  <a:pt x="7443" y="8329"/>
                  <a:pt x="7459" y="8313"/>
                  <a:pt x="7490" y="8313"/>
                </a:cubicBezTo>
                <a:close/>
                <a:moveTo>
                  <a:pt x="3975" y="8408"/>
                </a:moveTo>
                <a:cubicBezTo>
                  <a:pt x="3975" y="8408"/>
                  <a:pt x="4007" y="8424"/>
                  <a:pt x="4007" y="8440"/>
                </a:cubicBezTo>
                <a:cubicBezTo>
                  <a:pt x="3975" y="8456"/>
                  <a:pt x="3959" y="8456"/>
                  <a:pt x="3944" y="8471"/>
                </a:cubicBezTo>
                <a:cubicBezTo>
                  <a:pt x="3928" y="8471"/>
                  <a:pt x="3912" y="8440"/>
                  <a:pt x="3912" y="8440"/>
                </a:cubicBezTo>
                <a:cubicBezTo>
                  <a:pt x="3928" y="8424"/>
                  <a:pt x="3944" y="8408"/>
                  <a:pt x="3975" y="8408"/>
                </a:cubicBezTo>
                <a:close/>
                <a:moveTo>
                  <a:pt x="3579" y="8582"/>
                </a:moveTo>
                <a:cubicBezTo>
                  <a:pt x="3579" y="8598"/>
                  <a:pt x="3595" y="8614"/>
                  <a:pt x="3611" y="8646"/>
                </a:cubicBezTo>
                <a:cubicBezTo>
                  <a:pt x="3611" y="8646"/>
                  <a:pt x="3579" y="8661"/>
                  <a:pt x="3579" y="8677"/>
                </a:cubicBezTo>
                <a:cubicBezTo>
                  <a:pt x="3563" y="8646"/>
                  <a:pt x="3548" y="8630"/>
                  <a:pt x="3548" y="8614"/>
                </a:cubicBezTo>
                <a:cubicBezTo>
                  <a:pt x="3548" y="8598"/>
                  <a:pt x="3579" y="8598"/>
                  <a:pt x="3579" y="8582"/>
                </a:cubicBezTo>
                <a:close/>
                <a:moveTo>
                  <a:pt x="3468" y="8899"/>
                </a:moveTo>
                <a:lnTo>
                  <a:pt x="3468" y="8899"/>
                </a:lnTo>
                <a:cubicBezTo>
                  <a:pt x="3532" y="8946"/>
                  <a:pt x="3532" y="8946"/>
                  <a:pt x="3500" y="9184"/>
                </a:cubicBezTo>
                <a:cubicBezTo>
                  <a:pt x="3421" y="9105"/>
                  <a:pt x="3421" y="8994"/>
                  <a:pt x="3468" y="8899"/>
                </a:cubicBezTo>
                <a:close/>
                <a:moveTo>
                  <a:pt x="4244" y="8772"/>
                </a:moveTo>
                <a:cubicBezTo>
                  <a:pt x="4292" y="8899"/>
                  <a:pt x="4292" y="8899"/>
                  <a:pt x="4197" y="8962"/>
                </a:cubicBezTo>
                <a:lnTo>
                  <a:pt x="4197" y="9374"/>
                </a:lnTo>
                <a:cubicBezTo>
                  <a:pt x="4197" y="9390"/>
                  <a:pt x="4165" y="9406"/>
                  <a:pt x="4165" y="9421"/>
                </a:cubicBezTo>
                <a:cubicBezTo>
                  <a:pt x="4086" y="9311"/>
                  <a:pt x="4023" y="9184"/>
                  <a:pt x="4007" y="9057"/>
                </a:cubicBezTo>
                <a:cubicBezTo>
                  <a:pt x="3896" y="9010"/>
                  <a:pt x="3864" y="8867"/>
                  <a:pt x="3959" y="8772"/>
                </a:cubicBezTo>
                <a:lnTo>
                  <a:pt x="3959" y="8772"/>
                </a:lnTo>
                <a:cubicBezTo>
                  <a:pt x="4054" y="8851"/>
                  <a:pt x="3991" y="8962"/>
                  <a:pt x="4023" y="9121"/>
                </a:cubicBezTo>
                <a:cubicBezTo>
                  <a:pt x="4039" y="9041"/>
                  <a:pt x="4054" y="9041"/>
                  <a:pt x="4086" y="9026"/>
                </a:cubicBezTo>
                <a:lnTo>
                  <a:pt x="4197" y="8962"/>
                </a:lnTo>
                <a:cubicBezTo>
                  <a:pt x="4213" y="8899"/>
                  <a:pt x="4149" y="8820"/>
                  <a:pt x="4244" y="8772"/>
                </a:cubicBezTo>
                <a:close/>
                <a:moveTo>
                  <a:pt x="3944" y="9453"/>
                </a:moveTo>
                <a:lnTo>
                  <a:pt x="4007" y="9485"/>
                </a:lnTo>
                <a:cubicBezTo>
                  <a:pt x="3991" y="9501"/>
                  <a:pt x="3975" y="9516"/>
                  <a:pt x="3975" y="9516"/>
                </a:cubicBezTo>
                <a:cubicBezTo>
                  <a:pt x="3944" y="9501"/>
                  <a:pt x="3928" y="9501"/>
                  <a:pt x="3912" y="9485"/>
                </a:cubicBezTo>
                <a:lnTo>
                  <a:pt x="3944" y="9453"/>
                </a:lnTo>
                <a:close/>
                <a:moveTo>
                  <a:pt x="4134" y="9643"/>
                </a:moveTo>
                <a:lnTo>
                  <a:pt x="4197" y="9675"/>
                </a:lnTo>
                <a:cubicBezTo>
                  <a:pt x="4181" y="9691"/>
                  <a:pt x="4165" y="9706"/>
                  <a:pt x="4165" y="9706"/>
                </a:cubicBezTo>
                <a:cubicBezTo>
                  <a:pt x="4134" y="9691"/>
                  <a:pt x="4118" y="9691"/>
                  <a:pt x="4102" y="9675"/>
                </a:cubicBezTo>
                <a:lnTo>
                  <a:pt x="4134" y="9643"/>
                </a:lnTo>
                <a:close/>
                <a:moveTo>
                  <a:pt x="3389" y="9627"/>
                </a:moveTo>
                <a:lnTo>
                  <a:pt x="3421" y="9659"/>
                </a:lnTo>
                <a:lnTo>
                  <a:pt x="3389" y="9722"/>
                </a:lnTo>
                <a:cubicBezTo>
                  <a:pt x="3373" y="9706"/>
                  <a:pt x="3358" y="9691"/>
                  <a:pt x="3358" y="9691"/>
                </a:cubicBezTo>
                <a:cubicBezTo>
                  <a:pt x="3358" y="9659"/>
                  <a:pt x="3373" y="9643"/>
                  <a:pt x="3389" y="9627"/>
                </a:cubicBezTo>
                <a:close/>
                <a:moveTo>
                  <a:pt x="8535" y="9928"/>
                </a:moveTo>
                <a:cubicBezTo>
                  <a:pt x="8535" y="9928"/>
                  <a:pt x="8567" y="9944"/>
                  <a:pt x="8567" y="9960"/>
                </a:cubicBezTo>
                <a:cubicBezTo>
                  <a:pt x="8535" y="9976"/>
                  <a:pt x="8519" y="9976"/>
                  <a:pt x="8504" y="9991"/>
                </a:cubicBezTo>
                <a:cubicBezTo>
                  <a:pt x="8488" y="9991"/>
                  <a:pt x="8472" y="9976"/>
                  <a:pt x="8472" y="9960"/>
                </a:cubicBezTo>
                <a:cubicBezTo>
                  <a:pt x="8488" y="9944"/>
                  <a:pt x="8504" y="9928"/>
                  <a:pt x="8535" y="9928"/>
                </a:cubicBezTo>
                <a:close/>
                <a:moveTo>
                  <a:pt x="11369" y="10118"/>
                </a:moveTo>
                <a:cubicBezTo>
                  <a:pt x="11385" y="10134"/>
                  <a:pt x="11401" y="10134"/>
                  <a:pt x="11417" y="10150"/>
                </a:cubicBezTo>
                <a:cubicBezTo>
                  <a:pt x="11385" y="10166"/>
                  <a:pt x="11369" y="10166"/>
                  <a:pt x="11354" y="10181"/>
                </a:cubicBezTo>
                <a:cubicBezTo>
                  <a:pt x="11338" y="10181"/>
                  <a:pt x="11322" y="10166"/>
                  <a:pt x="11322" y="10150"/>
                </a:cubicBezTo>
                <a:lnTo>
                  <a:pt x="11369" y="10118"/>
                </a:lnTo>
                <a:close/>
                <a:moveTo>
                  <a:pt x="8535" y="10403"/>
                </a:moveTo>
                <a:cubicBezTo>
                  <a:pt x="8535" y="10403"/>
                  <a:pt x="8567" y="10419"/>
                  <a:pt x="8567" y="10435"/>
                </a:cubicBezTo>
                <a:cubicBezTo>
                  <a:pt x="8535" y="10451"/>
                  <a:pt x="8519" y="10451"/>
                  <a:pt x="8504" y="10466"/>
                </a:cubicBezTo>
                <a:cubicBezTo>
                  <a:pt x="8488" y="10466"/>
                  <a:pt x="8472" y="10435"/>
                  <a:pt x="8472" y="10435"/>
                </a:cubicBezTo>
                <a:cubicBezTo>
                  <a:pt x="8488" y="10419"/>
                  <a:pt x="8504" y="10403"/>
                  <a:pt x="8535" y="10403"/>
                </a:cubicBezTo>
                <a:close/>
                <a:moveTo>
                  <a:pt x="4106" y="10385"/>
                </a:moveTo>
                <a:cubicBezTo>
                  <a:pt x="4134" y="10385"/>
                  <a:pt x="4159" y="10397"/>
                  <a:pt x="4181" y="10419"/>
                </a:cubicBezTo>
                <a:cubicBezTo>
                  <a:pt x="4165" y="10498"/>
                  <a:pt x="4102" y="10530"/>
                  <a:pt x="4039" y="10609"/>
                </a:cubicBezTo>
                <a:cubicBezTo>
                  <a:pt x="4023" y="10530"/>
                  <a:pt x="4007" y="10482"/>
                  <a:pt x="4007" y="10435"/>
                </a:cubicBezTo>
                <a:cubicBezTo>
                  <a:pt x="4041" y="10401"/>
                  <a:pt x="4075" y="10385"/>
                  <a:pt x="4106" y="10385"/>
                </a:cubicBezTo>
                <a:close/>
                <a:moveTo>
                  <a:pt x="17149" y="10783"/>
                </a:moveTo>
                <a:cubicBezTo>
                  <a:pt x="17165" y="10783"/>
                  <a:pt x="17180" y="10799"/>
                  <a:pt x="17212" y="10815"/>
                </a:cubicBezTo>
                <a:lnTo>
                  <a:pt x="17165" y="10846"/>
                </a:lnTo>
                <a:lnTo>
                  <a:pt x="17117" y="10815"/>
                </a:lnTo>
                <a:cubicBezTo>
                  <a:pt x="17117" y="10799"/>
                  <a:pt x="17149" y="10783"/>
                  <a:pt x="17149" y="10783"/>
                </a:cubicBezTo>
                <a:close/>
                <a:moveTo>
                  <a:pt x="3373" y="11068"/>
                </a:moveTo>
                <a:cubicBezTo>
                  <a:pt x="3389" y="11068"/>
                  <a:pt x="3405" y="11084"/>
                  <a:pt x="3437" y="11100"/>
                </a:cubicBezTo>
                <a:lnTo>
                  <a:pt x="3405" y="11131"/>
                </a:lnTo>
                <a:lnTo>
                  <a:pt x="3342" y="11100"/>
                </a:lnTo>
                <a:cubicBezTo>
                  <a:pt x="3342" y="11084"/>
                  <a:pt x="3373" y="11068"/>
                  <a:pt x="3373" y="11068"/>
                </a:cubicBezTo>
                <a:close/>
                <a:moveTo>
                  <a:pt x="7395" y="11163"/>
                </a:moveTo>
                <a:cubicBezTo>
                  <a:pt x="7395" y="11163"/>
                  <a:pt x="7427" y="11179"/>
                  <a:pt x="7427" y="11195"/>
                </a:cubicBezTo>
                <a:cubicBezTo>
                  <a:pt x="7395" y="11211"/>
                  <a:pt x="7379" y="11211"/>
                  <a:pt x="7364" y="11226"/>
                </a:cubicBezTo>
                <a:cubicBezTo>
                  <a:pt x="7348" y="11226"/>
                  <a:pt x="7332" y="11195"/>
                  <a:pt x="7332" y="11195"/>
                </a:cubicBezTo>
                <a:cubicBezTo>
                  <a:pt x="7348" y="11179"/>
                  <a:pt x="7364" y="11163"/>
                  <a:pt x="7395" y="11163"/>
                </a:cubicBezTo>
                <a:close/>
                <a:moveTo>
                  <a:pt x="17085" y="11242"/>
                </a:moveTo>
                <a:lnTo>
                  <a:pt x="17085" y="11242"/>
                </a:lnTo>
                <a:cubicBezTo>
                  <a:pt x="17133" y="11337"/>
                  <a:pt x="17022" y="11337"/>
                  <a:pt x="17022" y="11416"/>
                </a:cubicBezTo>
                <a:lnTo>
                  <a:pt x="17022" y="11527"/>
                </a:lnTo>
                <a:cubicBezTo>
                  <a:pt x="16880" y="11448"/>
                  <a:pt x="16959" y="11353"/>
                  <a:pt x="16895" y="11258"/>
                </a:cubicBezTo>
                <a:lnTo>
                  <a:pt x="17085" y="11242"/>
                </a:lnTo>
                <a:close/>
                <a:moveTo>
                  <a:pt x="3388" y="11366"/>
                </a:moveTo>
                <a:cubicBezTo>
                  <a:pt x="3442" y="11366"/>
                  <a:pt x="3482" y="11442"/>
                  <a:pt x="3532" y="11480"/>
                </a:cubicBezTo>
                <a:cubicBezTo>
                  <a:pt x="3516" y="11496"/>
                  <a:pt x="3500" y="11543"/>
                  <a:pt x="3484" y="11543"/>
                </a:cubicBezTo>
                <a:lnTo>
                  <a:pt x="3168" y="11543"/>
                </a:lnTo>
                <a:cubicBezTo>
                  <a:pt x="3168" y="11511"/>
                  <a:pt x="3152" y="11496"/>
                  <a:pt x="3152" y="11480"/>
                </a:cubicBezTo>
                <a:lnTo>
                  <a:pt x="3342" y="11385"/>
                </a:lnTo>
                <a:cubicBezTo>
                  <a:pt x="3359" y="11371"/>
                  <a:pt x="3374" y="11366"/>
                  <a:pt x="3388" y="11366"/>
                </a:cubicBezTo>
                <a:close/>
                <a:moveTo>
                  <a:pt x="17025" y="11544"/>
                </a:moveTo>
                <a:cubicBezTo>
                  <a:pt x="17117" y="11575"/>
                  <a:pt x="17117" y="11576"/>
                  <a:pt x="17085" y="11701"/>
                </a:cubicBezTo>
                <a:cubicBezTo>
                  <a:pt x="16986" y="11673"/>
                  <a:pt x="17026" y="11594"/>
                  <a:pt x="17025" y="11544"/>
                </a:cubicBezTo>
                <a:close/>
                <a:moveTo>
                  <a:pt x="3837" y="11535"/>
                </a:moveTo>
                <a:cubicBezTo>
                  <a:pt x="3868" y="11535"/>
                  <a:pt x="3896" y="11543"/>
                  <a:pt x="3912" y="11543"/>
                </a:cubicBezTo>
                <a:lnTo>
                  <a:pt x="4102" y="11670"/>
                </a:lnTo>
                <a:cubicBezTo>
                  <a:pt x="4102" y="11781"/>
                  <a:pt x="4086" y="11828"/>
                  <a:pt x="3959" y="11828"/>
                </a:cubicBezTo>
                <a:lnTo>
                  <a:pt x="3738" y="11606"/>
                </a:lnTo>
                <a:cubicBezTo>
                  <a:pt x="3738" y="11591"/>
                  <a:pt x="3738" y="11575"/>
                  <a:pt x="3738" y="11575"/>
                </a:cubicBezTo>
                <a:cubicBezTo>
                  <a:pt x="3769" y="11543"/>
                  <a:pt x="3805" y="11535"/>
                  <a:pt x="3837" y="11535"/>
                </a:cubicBezTo>
                <a:close/>
                <a:moveTo>
                  <a:pt x="8656" y="11620"/>
                </a:moveTo>
                <a:cubicBezTo>
                  <a:pt x="8681" y="11620"/>
                  <a:pt x="8703" y="11632"/>
                  <a:pt x="8725" y="11654"/>
                </a:cubicBezTo>
                <a:cubicBezTo>
                  <a:pt x="8725" y="11733"/>
                  <a:pt x="8646" y="11765"/>
                  <a:pt x="8583" y="11844"/>
                </a:cubicBezTo>
                <a:cubicBezTo>
                  <a:pt x="8567" y="11765"/>
                  <a:pt x="8551" y="11717"/>
                  <a:pt x="8551" y="11670"/>
                </a:cubicBezTo>
                <a:cubicBezTo>
                  <a:pt x="8594" y="11636"/>
                  <a:pt x="8627" y="11620"/>
                  <a:pt x="8656" y="11620"/>
                </a:cubicBezTo>
                <a:close/>
                <a:moveTo>
                  <a:pt x="15565" y="12176"/>
                </a:moveTo>
                <a:cubicBezTo>
                  <a:pt x="15629" y="12224"/>
                  <a:pt x="15629" y="12335"/>
                  <a:pt x="15565" y="12382"/>
                </a:cubicBezTo>
                <a:cubicBezTo>
                  <a:pt x="15486" y="12335"/>
                  <a:pt x="15486" y="12224"/>
                  <a:pt x="15565" y="12176"/>
                </a:cubicBezTo>
                <a:close/>
                <a:moveTo>
                  <a:pt x="16927" y="12287"/>
                </a:moveTo>
                <a:lnTo>
                  <a:pt x="16927" y="12287"/>
                </a:lnTo>
                <a:cubicBezTo>
                  <a:pt x="16911" y="12319"/>
                  <a:pt x="16880" y="12351"/>
                  <a:pt x="16864" y="12382"/>
                </a:cubicBezTo>
                <a:cubicBezTo>
                  <a:pt x="16785" y="12287"/>
                  <a:pt x="16864" y="12303"/>
                  <a:pt x="16927" y="12287"/>
                </a:cubicBezTo>
                <a:close/>
                <a:moveTo>
                  <a:pt x="3944" y="12176"/>
                </a:moveTo>
                <a:lnTo>
                  <a:pt x="3944" y="12176"/>
                </a:lnTo>
                <a:cubicBezTo>
                  <a:pt x="4007" y="12256"/>
                  <a:pt x="4023" y="12366"/>
                  <a:pt x="3975" y="12461"/>
                </a:cubicBezTo>
                <a:cubicBezTo>
                  <a:pt x="3896" y="12414"/>
                  <a:pt x="3896" y="12414"/>
                  <a:pt x="3944" y="12176"/>
                </a:cubicBezTo>
                <a:close/>
                <a:moveTo>
                  <a:pt x="8614" y="12857"/>
                </a:moveTo>
                <a:lnTo>
                  <a:pt x="8646" y="12921"/>
                </a:lnTo>
                <a:lnTo>
                  <a:pt x="8614" y="12952"/>
                </a:lnTo>
                <a:cubicBezTo>
                  <a:pt x="8599" y="12921"/>
                  <a:pt x="8583" y="12905"/>
                  <a:pt x="8583" y="12889"/>
                </a:cubicBezTo>
                <a:cubicBezTo>
                  <a:pt x="8583" y="12873"/>
                  <a:pt x="8614" y="12873"/>
                  <a:pt x="8614" y="12857"/>
                </a:cubicBezTo>
                <a:close/>
                <a:moveTo>
                  <a:pt x="3975" y="12873"/>
                </a:moveTo>
                <a:cubicBezTo>
                  <a:pt x="4039" y="12968"/>
                  <a:pt x="4007" y="13063"/>
                  <a:pt x="4007" y="13158"/>
                </a:cubicBezTo>
                <a:cubicBezTo>
                  <a:pt x="4007" y="13174"/>
                  <a:pt x="3991" y="13206"/>
                  <a:pt x="3975" y="13237"/>
                </a:cubicBezTo>
                <a:cubicBezTo>
                  <a:pt x="3833" y="13190"/>
                  <a:pt x="3991" y="13063"/>
                  <a:pt x="3959" y="13047"/>
                </a:cubicBezTo>
                <a:lnTo>
                  <a:pt x="3801" y="12889"/>
                </a:lnTo>
                <a:lnTo>
                  <a:pt x="3975" y="12873"/>
                </a:lnTo>
                <a:close/>
                <a:moveTo>
                  <a:pt x="15534" y="13142"/>
                </a:moveTo>
                <a:lnTo>
                  <a:pt x="15565" y="13206"/>
                </a:lnTo>
                <a:lnTo>
                  <a:pt x="15534" y="13237"/>
                </a:lnTo>
                <a:cubicBezTo>
                  <a:pt x="15518" y="13206"/>
                  <a:pt x="15518" y="13190"/>
                  <a:pt x="15502" y="13174"/>
                </a:cubicBezTo>
                <a:cubicBezTo>
                  <a:pt x="15502" y="13158"/>
                  <a:pt x="15534" y="13158"/>
                  <a:pt x="15534" y="13142"/>
                </a:cubicBezTo>
                <a:close/>
                <a:moveTo>
                  <a:pt x="650" y="13158"/>
                </a:moveTo>
                <a:cubicBezTo>
                  <a:pt x="710" y="13233"/>
                  <a:pt x="656" y="13223"/>
                  <a:pt x="583" y="13249"/>
                </a:cubicBezTo>
                <a:lnTo>
                  <a:pt x="583" y="13249"/>
                </a:lnTo>
                <a:cubicBezTo>
                  <a:pt x="589" y="13245"/>
                  <a:pt x="596" y="13241"/>
                  <a:pt x="603" y="13237"/>
                </a:cubicBezTo>
                <a:cubicBezTo>
                  <a:pt x="603" y="13206"/>
                  <a:pt x="634" y="13174"/>
                  <a:pt x="650" y="13158"/>
                </a:cubicBezTo>
                <a:close/>
                <a:moveTo>
                  <a:pt x="571" y="13256"/>
                </a:moveTo>
                <a:cubicBezTo>
                  <a:pt x="573" y="13303"/>
                  <a:pt x="633" y="13380"/>
                  <a:pt x="539" y="13411"/>
                </a:cubicBezTo>
                <a:cubicBezTo>
                  <a:pt x="497" y="13312"/>
                  <a:pt x="492" y="13302"/>
                  <a:pt x="571" y="13256"/>
                </a:cubicBezTo>
                <a:close/>
                <a:moveTo>
                  <a:pt x="15534" y="13332"/>
                </a:moveTo>
                <a:lnTo>
                  <a:pt x="15565" y="13396"/>
                </a:lnTo>
                <a:lnTo>
                  <a:pt x="15534" y="13427"/>
                </a:lnTo>
                <a:cubicBezTo>
                  <a:pt x="15518" y="13411"/>
                  <a:pt x="15518" y="13396"/>
                  <a:pt x="15502" y="13364"/>
                </a:cubicBezTo>
                <a:cubicBezTo>
                  <a:pt x="15502" y="13364"/>
                  <a:pt x="15534" y="13348"/>
                  <a:pt x="15534" y="13332"/>
                </a:cubicBezTo>
                <a:close/>
                <a:moveTo>
                  <a:pt x="8298" y="14108"/>
                </a:moveTo>
                <a:cubicBezTo>
                  <a:pt x="8329" y="14124"/>
                  <a:pt x="8345" y="14140"/>
                  <a:pt x="8361" y="14140"/>
                </a:cubicBezTo>
                <a:lnTo>
                  <a:pt x="8329" y="14171"/>
                </a:lnTo>
                <a:lnTo>
                  <a:pt x="8266" y="14140"/>
                </a:lnTo>
                <a:cubicBezTo>
                  <a:pt x="8282" y="14140"/>
                  <a:pt x="8298" y="14108"/>
                  <a:pt x="8298" y="14108"/>
                </a:cubicBezTo>
                <a:close/>
                <a:moveTo>
                  <a:pt x="16595" y="14108"/>
                </a:moveTo>
                <a:cubicBezTo>
                  <a:pt x="16610" y="14108"/>
                  <a:pt x="16626" y="14140"/>
                  <a:pt x="16626" y="14140"/>
                </a:cubicBezTo>
                <a:cubicBezTo>
                  <a:pt x="16610" y="14156"/>
                  <a:pt x="16595" y="14171"/>
                  <a:pt x="16563" y="14171"/>
                </a:cubicBezTo>
                <a:cubicBezTo>
                  <a:pt x="16563" y="14171"/>
                  <a:pt x="16547" y="14156"/>
                  <a:pt x="16531" y="14140"/>
                </a:cubicBezTo>
                <a:cubicBezTo>
                  <a:pt x="16547" y="14140"/>
                  <a:pt x="16579" y="14124"/>
                  <a:pt x="16595" y="14108"/>
                </a:cubicBezTo>
                <a:close/>
                <a:moveTo>
                  <a:pt x="824" y="14567"/>
                </a:moveTo>
                <a:cubicBezTo>
                  <a:pt x="840" y="14583"/>
                  <a:pt x="856" y="14599"/>
                  <a:pt x="856" y="14631"/>
                </a:cubicBezTo>
                <a:cubicBezTo>
                  <a:pt x="856" y="14631"/>
                  <a:pt x="824" y="14646"/>
                  <a:pt x="824" y="14662"/>
                </a:cubicBezTo>
                <a:lnTo>
                  <a:pt x="793" y="14599"/>
                </a:lnTo>
                <a:lnTo>
                  <a:pt x="824" y="14567"/>
                </a:lnTo>
                <a:close/>
                <a:moveTo>
                  <a:pt x="8361" y="14583"/>
                </a:moveTo>
                <a:cubicBezTo>
                  <a:pt x="8377" y="14615"/>
                  <a:pt x="8377" y="14662"/>
                  <a:pt x="8377" y="14710"/>
                </a:cubicBezTo>
                <a:cubicBezTo>
                  <a:pt x="8377" y="14710"/>
                  <a:pt x="8329" y="14741"/>
                  <a:pt x="8329" y="14741"/>
                </a:cubicBezTo>
                <a:cubicBezTo>
                  <a:pt x="8314" y="14741"/>
                  <a:pt x="8298" y="14710"/>
                  <a:pt x="8298" y="14710"/>
                </a:cubicBezTo>
                <a:cubicBezTo>
                  <a:pt x="8298" y="14662"/>
                  <a:pt x="8314" y="14631"/>
                  <a:pt x="8314" y="14583"/>
                </a:cubicBezTo>
                <a:close/>
                <a:moveTo>
                  <a:pt x="8361" y="14884"/>
                </a:moveTo>
                <a:lnTo>
                  <a:pt x="8472" y="14995"/>
                </a:lnTo>
                <a:cubicBezTo>
                  <a:pt x="8470" y="15006"/>
                  <a:pt x="8466" y="15015"/>
                  <a:pt x="8461" y="15023"/>
                </a:cubicBezTo>
                <a:lnTo>
                  <a:pt x="8461" y="15023"/>
                </a:lnTo>
                <a:cubicBezTo>
                  <a:pt x="8459" y="15019"/>
                  <a:pt x="8458" y="15015"/>
                  <a:pt x="8456" y="15011"/>
                </a:cubicBezTo>
                <a:cubicBezTo>
                  <a:pt x="8389" y="15041"/>
                  <a:pt x="8340" y="15053"/>
                  <a:pt x="8303" y="15053"/>
                </a:cubicBezTo>
                <a:cubicBezTo>
                  <a:pt x="8245" y="15053"/>
                  <a:pt x="8216" y="15024"/>
                  <a:pt x="8187" y="14995"/>
                </a:cubicBezTo>
                <a:lnTo>
                  <a:pt x="8361" y="14884"/>
                </a:lnTo>
                <a:close/>
                <a:moveTo>
                  <a:pt x="8512" y="15081"/>
                </a:moveTo>
                <a:cubicBezTo>
                  <a:pt x="8534" y="15081"/>
                  <a:pt x="8544" y="15092"/>
                  <a:pt x="8551" y="15106"/>
                </a:cubicBezTo>
                <a:cubicBezTo>
                  <a:pt x="8532" y="15117"/>
                  <a:pt x="8519" y="15122"/>
                  <a:pt x="8509" y="15122"/>
                </a:cubicBezTo>
                <a:cubicBezTo>
                  <a:pt x="8492" y="15122"/>
                  <a:pt x="8485" y="15108"/>
                  <a:pt x="8479" y="15087"/>
                </a:cubicBezTo>
                <a:lnTo>
                  <a:pt x="8479" y="15087"/>
                </a:lnTo>
                <a:cubicBezTo>
                  <a:pt x="8493" y="15083"/>
                  <a:pt x="8503" y="15081"/>
                  <a:pt x="8512" y="15081"/>
                </a:cubicBezTo>
                <a:close/>
                <a:moveTo>
                  <a:pt x="16500" y="14852"/>
                </a:moveTo>
                <a:lnTo>
                  <a:pt x="16626" y="14995"/>
                </a:lnTo>
                <a:cubicBezTo>
                  <a:pt x="16595" y="15058"/>
                  <a:pt x="16579" y="15121"/>
                  <a:pt x="16563" y="15185"/>
                </a:cubicBezTo>
                <a:cubicBezTo>
                  <a:pt x="16547" y="15232"/>
                  <a:pt x="16563" y="15296"/>
                  <a:pt x="16484" y="15359"/>
                </a:cubicBezTo>
                <a:cubicBezTo>
                  <a:pt x="16484" y="15264"/>
                  <a:pt x="16468" y="15185"/>
                  <a:pt x="16436" y="15090"/>
                </a:cubicBezTo>
                <a:cubicBezTo>
                  <a:pt x="16405" y="15026"/>
                  <a:pt x="16325" y="14995"/>
                  <a:pt x="16389" y="14884"/>
                </a:cubicBezTo>
                <a:lnTo>
                  <a:pt x="16500" y="14852"/>
                </a:lnTo>
                <a:close/>
                <a:moveTo>
                  <a:pt x="16500" y="15707"/>
                </a:moveTo>
                <a:lnTo>
                  <a:pt x="16531" y="15771"/>
                </a:lnTo>
                <a:lnTo>
                  <a:pt x="16500" y="15802"/>
                </a:lnTo>
                <a:cubicBezTo>
                  <a:pt x="16484" y="15787"/>
                  <a:pt x="16484" y="15755"/>
                  <a:pt x="16468" y="15739"/>
                </a:cubicBezTo>
                <a:cubicBezTo>
                  <a:pt x="16468" y="15723"/>
                  <a:pt x="16500" y="15723"/>
                  <a:pt x="16500" y="15707"/>
                </a:cubicBezTo>
                <a:close/>
                <a:moveTo>
                  <a:pt x="5115" y="15818"/>
                </a:moveTo>
                <a:lnTo>
                  <a:pt x="5147" y="15850"/>
                </a:lnTo>
                <a:cubicBezTo>
                  <a:pt x="5131" y="15866"/>
                  <a:pt x="5115" y="15866"/>
                  <a:pt x="5084" y="15882"/>
                </a:cubicBezTo>
                <a:cubicBezTo>
                  <a:pt x="5084" y="15882"/>
                  <a:pt x="5052" y="15866"/>
                  <a:pt x="5052" y="15850"/>
                </a:cubicBezTo>
                <a:lnTo>
                  <a:pt x="5115" y="15818"/>
                </a:lnTo>
                <a:close/>
                <a:moveTo>
                  <a:pt x="16547" y="16087"/>
                </a:moveTo>
                <a:cubicBezTo>
                  <a:pt x="16515" y="16119"/>
                  <a:pt x="16500" y="16151"/>
                  <a:pt x="16468" y="16182"/>
                </a:cubicBezTo>
                <a:cubicBezTo>
                  <a:pt x="16405" y="16087"/>
                  <a:pt x="16484" y="16103"/>
                  <a:pt x="16547" y="16087"/>
                </a:cubicBezTo>
                <a:close/>
                <a:moveTo>
                  <a:pt x="15059" y="16483"/>
                </a:moveTo>
                <a:lnTo>
                  <a:pt x="15122" y="16515"/>
                </a:lnTo>
                <a:cubicBezTo>
                  <a:pt x="15106" y="16531"/>
                  <a:pt x="15090" y="16547"/>
                  <a:pt x="15090" y="16547"/>
                </a:cubicBezTo>
                <a:cubicBezTo>
                  <a:pt x="15075" y="16531"/>
                  <a:pt x="15043" y="16531"/>
                  <a:pt x="15027" y="16515"/>
                </a:cubicBezTo>
                <a:lnTo>
                  <a:pt x="15059" y="16483"/>
                </a:lnTo>
                <a:close/>
                <a:moveTo>
                  <a:pt x="2914" y="16958"/>
                </a:moveTo>
                <a:lnTo>
                  <a:pt x="2914" y="16958"/>
                </a:lnTo>
                <a:cubicBezTo>
                  <a:pt x="3009" y="16990"/>
                  <a:pt x="2978" y="17053"/>
                  <a:pt x="2930" y="17132"/>
                </a:cubicBezTo>
                <a:cubicBezTo>
                  <a:pt x="2867" y="17053"/>
                  <a:pt x="2851" y="17006"/>
                  <a:pt x="2914" y="16958"/>
                </a:cubicBezTo>
                <a:close/>
                <a:moveTo>
                  <a:pt x="16420" y="17117"/>
                </a:moveTo>
                <a:cubicBezTo>
                  <a:pt x="16420" y="17196"/>
                  <a:pt x="16452" y="17243"/>
                  <a:pt x="16452" y="17291"/>
                </a:cubicBezTo>
                <a:cubicBezTo>
                  <a:pt x="16413" y="17322"/>
                  <a:pt x="16381" y="17334"/>
                  <a:pt x="16351" y="17334"/>
                </a:cubicBezTo>
                <a:cubicBezTo>
                  <a:pt x="16321" y="17334"/>
                  <a:pt x="16294" y="17322"/>
                  <a:pt x="16262" y="17307"/>
                </a:cubicBezTo>
                <a:cubicBezTo>
                  <a:pt x="16278" y="17227"/>
                  <a:pt x="16357" y="17196"/>
                  <a:pt x="16420" y="17117"/>
                </a:cubicBezTo>
                <a:close/>
                <a:moveTo>
                  <a:pt x="3579" y="17322"/>
                </a:moveTo>
                <a:lnTo>
                  <a:pt x="3611" y="17386"/>
                </a:lnTo>
                <a:cubicBezTo>
                  <a:pt x="3595" y="17402"/>
                  <a:pt x="3595" y="17402"/>
                  <a:pt x="3579" y="17417"/>
                </a:cubicBezTo>
                <a:cubicBezTo>
                  <a:pt x="3563" y="17402"/>
                  <a:pt x="3563" y="17370"/>
                  <a:pt x="3548" y="17354"/>
                </a:cubicBezTo>
                <a:cubicBezTo>
                  <a:pt x="3548" y="17338"/>
                  <a:pt x="3579" y="17338"/>
                  <a:pt x="3579" y="17322"/>
                </a:cubicBezTo>
                <a:close/>
                <a:moveTo>
                  <a:pt x="15090" y="17449"/>
                </a:moveTo>
                <a:cubicBezTo>
                  <a:pt x="15154" y="17512"/>
                  <a:pt x="15122" y="17592"/>
                  <a:pt x="15106" y="17687"/>
                </a:cubicBezTo>
                <a:lnTo>
                  <a:pt x="14980" y="17718"/>
                </a:lnTo>
                <a:lnTo>
                  <a:pt x="14916" y="17560"/>
                </a:lnTo>
                <a:lnTo>
                  <a:pt x="15090" y="17449"/>
                </a:lnTo>
                <a:close/>
                <a:moveTo>
                  <a:pt x="16325" y="18003"/>
                </a:moveTo>
                <a:cubicBezTo>
                  <a:pt x="16341" y="18003"/>
                  <a:pt x="16357" y="18019"/>
                  <a:pt x="16357" y="18035"/>
                </a:cubicBezTo>
                <a:lnTo>
                  <a:pt x="16294" y="18067"/>
                </a:lnTo>
                <a:lnTo>
                  <a:pt x="16262" y="18035"/>
                </a:lnTo>
                <a:cubicBezTo>
                  <a:pt x="16278" y="18019"/>
                  <a:pt x="16310" y="18019"/>
                  <a:pt x="16325" y="18003"/>
                </a:cubicBezTo>
                <a:close/>
                <a:moveTo>
                  <a:pt x="4134" y="18288"/>
                </a:moveTo>
                <a:lnTo>
                  <a:pt x="4197" y="18320"/>
                </a:lnTo>
                <a:cubicBezTo>
                  <a:pt x="4181" y="18336"/>
                  <a:pt x="4165" y="18352"/>
                  <a:pt x="4165" y="18352"/>
                </a:cubicBezTo>
                <a:cubicBezTo>
                  <a:pt x="4149" y="18336"/>
                  <a:pt x="4118" y="18336"/>
                  <a:pt x="4102" y="18320"/>
                </a:cubicBezTo>
                <a:lnTo>
                  <a:pt x="4134" y="18288"/>
                </a:lnTo>
                <a:close/>
                <a:moveTo>
                  <a:pt x="8250" y="18383"/>
                </a:moveTo>
                <a:cubicBezTo>
                  <a:pt x="8266" y="18383"/>
                  <a:pt x="8282" y="18399"/>
                  <a:pt x="8282" y="18415"/>
                </a:cubicBezTo>
                <a:cubicBezTo>
                  <a:pt x="8266" y="18431"/>
                  <a:pt x="8250" y="18431"/>
                  <a:pt x="8219" y="18447"/>
                </a:cubicBezTo>
                <a:cubicBezTo>
                  <a:pt x="8219" y="18447"/>
                  <a:pt x="8203" y="18431"/>
                  <a:pt x="8187" y="18415"/>
                </a:cubicBezTo>
                <a:cubicBezTo>
                  <a:pt x="8203" y="18399"/>
                  <a:pt x="8234" y="18399"/>
                  <a:pt x="8250" y="18383"/>
                </a:cubicBezTo>
                <a:close/>
                <a:moveTo>
                  <a:pt x="2914" y="18652"/>
                </a:moveTo>
                <a:cubicBezTo>
                  <a:pt x="2930" y="18668"/>
                  <a:pt x="2946" y="18684"/>
                  <a:pt x="2946" y="18716"/>
                </a:cubicBezTo>
                <a:cubicBezTo>
                  <a:pt x="2946" y="18716"/>
                  <a:pt x="2930" y="18732"/>
                  <a:pt x="2914" y="18747"/>
                </a:cubicBezTo>
                <a:lnTo>
                  <a:pt x="2883" y="18684"/>
                </a:lnTo>
                <a:cubicBezTo>
                  <a:pt x="2898" y="18668"/>
                  <a:pt x="2898" y="18668"/>
                  <a:pt x="2914" y="18652"/>
                </a:cubicBezTo>
                <a:close/>
                <a:moveTo>
                  <a:pt x="8250" y="18763"/>
                </a:moveTo>
                <a:cubicBezTo>
                  <a:pt x="8266" y="18763"/>
                  <a:pt x="8282" y="18779"/>
                  <a:pt x="8282" y="18795"/>
                </a:cubicBezTo>
                <a:lnTo>
                  <a:pt x="8234" y="18827"/>
                </a:lnTo>
                <a:lnTo>
                  <a:pt x="8187" y="18795"/>
                </a:lnTo>
                <a:cubicBezTo>
                  <a:pt x="8219" y="18779"/>
                  <a:pt x="8234" y="18779"/>
                  <a:pt x="8250" y="18763"/>
                </a:cubicBezTo>
                <a:close/>
                <a:moveTo>
                  <a:pt x="3990" y="19073"/>
                </a:moveTo>
                <a:cubicBezTo>
                  <a:pt x="4024" y="19073"/>
                  <a:pt x="4027" y="19132"/>
                  <a:pt x="4039" y="19191"/>
                </a:cubicBezTo>
                <a:cubicBezTo>
                  <a:pt x="4134" y="19207"/>
                  <a:pt x="4134" y="19207"/>
                  <a:pt x="4086" y="19333"/>
                </a:cubicBezTo>
                <a:cubicBezTo>
                  <a:pt x="3991" y="19302"/>
                  <a:pt x="4054" y="19222"/>
                  <a:pt x="4023" y="19159"/>
                </a:cubicBezTo>
                <a:cubicBezTo>
                  <a:pt x="4007" y="19143"/>
                  <a:pt x="3975" y="19127"/>
                  <a:pt x="3944" y="19096"/>
                </a:cubicBezTo>
                <a:cubicBezTo>
                  <a:pt x="3964" y="19080"/>
                  <a:pt x="3979" y="19073"/>
                  <a:pt x="3990" y="19073"/>
                </a:cubicBezTo>
                <a:close/>
                <a:moveTo>
                  <a:pt x="4909" y="19317"/>
                </a:moveTo>
                <a:lnTo>
                  <a:pt x="4957" y="19349"/>
                </a:lnTo>
                <a:lnTo>
                  <a:pt x="4909" y="19412"/>
                </a:lnTo>
                <a:cubicBezTo>
                  <a:pt x="4909" y="19397"/>
                  <a:pt x="4878" y="19381"/>
                  <a:pt x="4878" y="19381"/>
                </a:cubicBezTo>
                <a:cubicBezTo>
                  <a:pt x="4894" y="19349"/>
                  <a:pt x="4909" y="19333"/>
                  <a:pt x="4909" y="19317"/>
                </a:cubicBezTo>
                <a:close/>
                <a:moveTo>
                  <a:pt x="4039" y="19428"/>
                </a:moveTo>
                <a:cubicBezTo>
                  <a:pt x="4070" y="19428"/>
                  <a:pt x="4086" y="19444"/>
                  <a:pt x="4102" y="19460"/>
                </a:cubicBezTo>
                <a:cubicBezTo>
                  <a:pt x="4102" y="19476"/>
                  <a:pt x="4086" y="19476"/>
                  <a:pt x="4070" y="19492"/>
                </a:cubicBezTo>
                <a:lnTo>
                  <a:pt x="4007" y="19460"/>
                </a:lnTo>
                <a:cubicBezTo>
                  <a:pt x="4023" y="19444"/>
                  <a:pt x="4039" y="19428"/>
                  <a:pt x="4039" y="19428"/>
                </a:cubicBezTo>
                <a:close/>
                <a:moveTo>
                  <a:pt x="16420" y="19412"/>
                </a:moveTo>
                <a:cubicBezTo>
                  <a:pt x="16468" y="19412"/>
                  <a:pt x="16500" y="19428"/>
                  <a:pt x="16547" y="19428"/>
                </a:cubicBezTo>
                <a:lnTo>
                  <a:pt x="16547" y="19492"/>
                </a:lnTo>
                <a:cubicBezTo>
                  <a:pt x="16500" y="19492"/>
                  <a:pt x="16468" y="19507"/>
                  <a:pt x="16420" y="19507"/>
                </a:cubicBezTo>
                <a:cubicBezTo>
                  <a:pt x="16405" y="19507"/>
                  <a:pt x="16389" y="19444"/>
                  <a:pt x="16389" y="19444"/>
                </a:cubicBezTo>
                <a:cubicBezTo>
                  <a:pt x="16389" y="19428"/>
                  <a:pt x="16420" y="19412"/>
                  <a:pt x="16420" y="19412"/>
                </a:cubicBezTo>
                <a:close/>
                <a:moveTo>
                  <a:pt x="13460" y="19982"/>
                </a:moveTo>
                <a:cubicBezTo>
                  <a:pt x="13475" y="19998"/>
                  <a:pt x="13491" y="20014"/>
                  <a:pt x="13491" y="20046"/>
                </a:cubicBezTo>
                <a:cubicBezTo>
                  <a:pt x="13491" y="20046"/>
                  <a:pt x="13475" y="20062"/>
                  <a:pt x="13460" y="20077"/>
                </a:cubicBezTo>
                <a:cubicBezTo>
                  <a:pt x="13460" y="20062"/>
                  <a:pt x="13444" y="20030"/>
                  <a:pt x="13444" y="20014"/>
                </a:cubicBezTo>
                <a:cubicBezTo>
                  <a:pt x="13428" y="19998"/>
                  <a:pt x="13460" y="19998"/>
                  <a:pt x="13460" y="19982"/>
                </a:cubicBezTo>
                <a:close/>
                <a:moveTo>
                  <a:pt x="3880" y="20172"/>
                </a:moveTo>
                <a:lnTo>
                  <a:pt x="3912" y="20220"/>
                </a:lnTo>
                <a:cubicBezTo>
                  <a:pt x="3896" y="20220"/>
                  <a:pt x="3880" y="20236"/>
                  <a:pt x="3849" y="20236"/>
                </a:cubicBezTo>
                <a:cubicBezTo>
                  <a:pt x="3849" y="20239"/>
                  <a:pt x="3847" y="20240"/>
                  <a:pt x="3845" y="20240"/>
                </a:cubicBezTo>
                <a:cubicBezTo>
                  <a:pt x="3837" y="20240"/>
                  <a:pt x="3817" y="20220"/>
                  <a:pt x="3817" y="20220"/>
                </a:cubicBezTo>
                <a:lnTo>
                  <a:pt x="3880" y="20172"/>
                </a:lnTo>
                <a:close/>
                <a:moveTo>
                  <a:pt x="16215" y="20172"/>
                </a:moveTo>
                <a:cubicBezTo>
                  <a:pt x="16230" y="20188"/>
                  <a:pt x="16246" y="20204"/>
                  <a:pt x="16246" y="20236"/>
                </a:cubicBezTo>
                <a:cubicBezTo>
                  <a:pt x="16246" y="20236"/>
                  <a:pt x="16230" y="20252"/>
                  <a:pt x="16215" y="20267"/>
                </a:cubicBezTo>
                <a:cubicBezTo>
                  <a:pt x="16215" y="20236"/>
                  <a:pt x="16199" y="20220"/>
                  <a:pt x="16183" y="20204"/>
                </a:cubicBezTo>
                <a:cubicBezTo>
                  <a:pt x="16183" y="20188"/>
                  <a:pt x="16215" y="20172"/>
                  <a:pt x="16215" y="20172"/>
                </a:cubicBezTo>
                <a:close/>
                <a:moveTo>
                  <a:pt x="2930" y="20157"/>
                </a:moveTo>
                <a:cubicBezTo>
                  <a:pt x="3009" y="20204"/>
                  <a:pt x="3009" y="20315"/>
                  <a:pt x="2930" y="20362"/>
                </a:cubicBezTo>
                <a:cubicBezTo>
                  <a:pt x="2851" y="20315"/>
                  <a:pt x="2851" y="20204"/>
                  <a:pt x="2930" y="20157"/>
                </a:cubicBezTo>
                <a:close/>
                <a:moveTo>
                  <a:pt x="16040" y="20371"/>
                </a:moveTo>
                <a:cubicBezTo>
                  <a:pt x="16067" y="20371"/>
                  <a:pt x="16074" y="20409"/>
                  <a:pt x="16082" y="20455"/>
                </a:cubicBezTo>
                <a:lnTo>
                  <a:pt x="16082" y="20455"/>
                </a:lnTo>
                <a:cubicBezTo>
                  <a:pt x="16039" y="20440"/>
                  <a:pt x="16023" y="20424"/>
                  <a:pt x="15993" y="20394"/>
                </a:cubicBezTo>
                <a:cubicBezTo>
                  <a:pt x="16013" y="20378"/>
                  <a:pt x="16028" y="20371"/>
                  <a:pt x="16040" y="20371"/>
                </a:cubicBezTo>
                <a:close/>
                <a:moveTo>
                  <a:pt x="16181" y="20463"/>
                </a:moveTo>
                <a:cubicBezTo>
                  <a:pt x="16204" y="20463"/>
                  <a:pt x="16227" y="20467"/>
                  <a:pt x="16246" y="20473"/>
                </a:cubicBezTo>
                <a:cubicBezTo>
                  <a:pt x="16246" y="20568"/>
                  <a:pt x="16167" y="20584"/>
                  <a:pt x="16135" y="20632"/>
                </a:cubicBezTo>
                <a:cubicBezTo>
                  <a:pt x="16055" y="20605"/>
                  <a:pt x="16088" y="20544"/>
                  <a:pt x="16090" y="20487"/>
                </a:cubicBezTo>
                <a:lnTo>
                  <a:pt x="16090" y="20487"/>
                </a:lnTo>
                <a:cubicBezTo>
                  <a:pt x="16118" y="20470"/>
                  <a:pt x="16150" y="20463"/>
                  <a:pt x="16181" y="20463"/>
                </a:cubicBezTo>
                <a:close/>
                <a:moveTo>
                  <a:pt x="5036" y="20489"/>
                </a:moveTo>
                <a:lnTo>
                  <a:pt x="5036" y="20489"/>
                </a:lnTo>
                <a:cubicBezTo>
                  <a:pt x="5099" y="20584"/>
                  <a:pt x="5020" y="20568"/>
                  <a:pt x="4957" y="20600"/>
                </a:cubicBezTo>
                <a:cubicBezTo>
                  <a:pt x="4973" y="20616"/>
                  <a:pt x="4941" y="20647"/>
                  <a:pt x="4925" y="20663"/>
                </a:cubicBezTo>
                <a:cubicBezTo>
                  <a:pt x="4862" y="20584"/>
                  <a:pt x="4925" y="20584"/>
                  <a:pt x="5004" y="20568"/>
                </a:cubicBezTo>
                <a:cubicBezTo>
                  <a:pt x="4989" y="20552"/>
                  <a:pt x="5004" y="20521"/>
                  <a:pt x="5036" y="20489"/>
                </a:cubicBezTo>
                <a:close/>
                <a:moveTo>
                  <a:pt x="8219" y="20378"/>
                </a:moveTo>
                <a:cubicBezTo>
                  <a:pt x="8282" y="20457"/>
                  <a:pt x="8282" y="20457"/>
                  <a:pt x="8234" y="20679"/>
                </a:cubicBezTo>
                <a:cubicBezTo>
                  <a:pt x="8171" y="20600"/>
                  <a:pt x="8155" y="20473"/>
                  <a:pt x="8219" y="20378"/>
                </a:cubicBezTo>
                <a:close/>
                <a:moveTo>
                  <a:pt x="16405" y="20742"/>
                </a:moveTo>
                <a:cubicBezTo>
                  <a:pt x="16420" y="20742"/>
                  <a:pt x="16436" y="20774"/>
                  <a:pt x="16436" y="20774"/>
                </a:cubicBezTo>
                <a:cubicBezTo>
                  <a:pt x="16436" y="20790"/>
                  <a:pt x="16420" y="20806"/>
                  <a:pt x="16405" y="20837"/>
                </a:cubicBezTo>
                <a:lnTo>
                  <a:pt x="16373" y="20790"/>
                </a:lnTo>
                <a:lnTo>
                  <a:pt x="16405" y="20742"/>
                </a:lnTo>
                <a:close/>
                <a:moveTo>
                  <a:pt x="3740" y="20740"/>
                </a:moveTo>
                <a:cubicBezTo>
                  <a:pt x="3769" y="20740"/>
                  <a:pt x="3795" y="20752"/>
                  <a:pt x="3817" y="20774"/>
                </a:cubicBezTo>
                <a:cubicBezTo>
                  <a:pt x="3801" y="20822"/>
                  <a:pt x="3777" y="20841"/>
                  <a:pt x="3746" y="20841"/>
                </a:cubicBezTo>
                <a:cubicBezTo>
                  <a:pt x="3714" y="20841"/>
                  <a:pt x="3674" y="20822"/>
                  <a:pt x="3627" y="20790"/>
                </a:cubicBezTo>
                <a:cubicBezTo>
                  <a:pt x="3669" y="20756"/>
                  <a:pt x="3707" y="20740"/>
                  <a:pt x="3740" y="20740"/>
                </a:cubicBezTo>
                <a:close/>
                <a:moveTo>
                  <a:pt x="15819" y="21233"/>
                </a:moveTo>
                <a:cubicBezTo>
                  <a:pt x="15850" y="21233"/>
                  <a:pt x="15866" y="21249"/>
                  <a:pt x="15882" y="21265"/>
                </a:cubicBezTo>
                <a:lnTo>
                  <a:pt x="15850" y="21297"/>
                </a:lnTo>
                <a:lnTo>
                  <a:pt x="15787" y="21265"/>
                </a:lnTo>
                <a:cubicBezTo>
                  <a:pt x="15803" y="21249"/>
                  <a:pt x="15819" y="21233"/>
                  <a:pt x="15819" y="21233"/>
                </a:cubicBezTo>
                <a:close/>
                <a:moveTo>
                  <a:pt x="16088" y="21202"/>
                </a:moveTo>
                <a:cubicBezTo>
                  <a:pt x="16167" y="21265"/>
                  <a:pt x="16246" y="21312"/>
                  <a:pt x="16262" y="21392"/>
                </a:cubicBezTo>
                <a:cubicBezTo>
                  <a:pt x="16294" y="21407"/>
                  <a:pt x="16325" y="21439"/>
                  <a:pt x="16341" y="21455"/>
                </a:cubicBezTo>
                <a:cubicBezTo>
                  <a:pt x="16319" y="21473"/>
                  <a:pt x="16304" y="21481"/>
                  <a:pt x="16293" y="21481"/>
                </a:cubicBezTo>
                <a:cubicBezTo>
                  <a:pt x="16267" y="21481"/>
                  <a:pt x="16269" y="21432"/>
                  <a:pt x="16246" y="21376"/>
                </a:cubicBezTo>
                <a:cubicBezTo>
                  <a:pt x="16167" y="21392"/>
                  <a:pt x="16072" y="21392"/>
                  <a:pt x="15993" y="21392"/>
                </a:cubicBezTo>
                <a:cubicBezTo>
                  <a:pt x="15993" y="21344"/>
                  <a:pt x="15977" y="21297"/>
                  <a:pt x="15977" y="21249"/>
                </a:cubicBezTo>
                <a:lnTo>
                  <a:pt x="16088" y="21202"/>
                </a:lnTo>
                <a:close/>
                <a:moveTo>
                  <a:pt x="2946" y="21518"/>
                </a:moveTo>
                <a:cubicBezTo>
                  <a:pt x="2946" y="21518"/>
                  <a:pt x="2978" y="21534"/>
                  <a:pt x="2978" y="21550"/>
                </a:cubicBezTo>
                <a:cubicBezTo>
                  <a:pt x="2946" y="21566"/>
                  <a:pt x="2930" y="21566"/>
                  <a:pt x="2914" y="21582"/>
                </a:cubicBezTo>
                <a:cubicBezTo>
                  <a:pt x="2898" y="21582"/>
                  <a:pt x="2883" y="21566"/>
                  <a:pt x="2883" y="21550"/>
                </a:cubicBezTo>
                <a:cubicBezTo>
                  <a:pt x="2898" y="21534"/>
                  <a:pt x="2914" y="21534"/>
                  <a:pt x="2946" y="21518"/>
                </a:cubicBezTo>
                <a:close/>
                <a:moveTo>
                  <a:pt x="3690" y="21502"/>
                </a:moveTo>
                <a:lnTo>
                  <a:pt x="3722" y="21566"/>
                </a:lnTo>
                <a:lnTo>
                  <a:pt x="3690" y="21597"/>
                </a:lnTo>
                <a:cubicBezTo>
                  <a:pt x="3674" y="21582"/>
                  <a:pt x="3658" y="21550"/>
                  <a:pt x="3658" y="21534"/>
                </a:cubicBezTo>
                <a:cubicBezTo>
                  <a:pt x="3643" y="21518"/>
                  <a:pt x="3690" y="21518"/>
                  <a:pt x="3690" y="21502"/>
                </a:cubicBezTo>
                <a:close/>
                <a:moveTo>
                  <a:pt x="15755" y="21882"/>
                </a:moveTo>
                <a:cubicBezTo>
                  <a:pt x="15755" y="21898"/>
                  <a:pt x="15771" y="21914"/>
                  <a:pt x="15771" y="21946"/>
                </a:cubicBezTo>
                <a:cubicBezTo>
                  <a:pt x="15787" y="21946"/>
                  <a:pt x="15755" y="21962"/>
                  <a:pt x="15755" y="21977"/>
                </a:cubicBezTo>
                <a:cubicBezTo>
                  <a:pt x="15740" y="21962"/>
                  <a:pt x="15724" y="21930"/>
                  <a:pt x="15724" y="21914"/>
                </a:cubicBezTo>
                <a:cubicBezTo>
                  <a:pt x="15724" y="21898"/>
                  <a:pt x="15755" y="21882"/>
                  <a:pt x="15755" y="21882"/>
                </a:cubicBezTo>
                <a:close/>
                <a:moveTo>
                  <a:pt x="1331" y="22943"/>
                </a:moveTo>
                <a:cubicBezTo>
                  <a:pt x="1331" y="22943"/>
                  <a:pt x="1363" y="22959"/>
                  <a:pt x="1363" y="22975"/>
                </a:cubicBezTo>
                <a:lnTo>
                  <a:pt x="1299" y="23007"/>
                </a:lnTo>
                <a:cubicBezTo>
                  <a:pt x="1283" y="22991"/>
                  <a:pt x="1268" y="22991"/>
                  <a:pt x="1268" y="22975"/>
                </a:cubicBezTo>
                <a:cubicBezTo>
                  <a:pt x="1283" y="22959"/>
                  <a:pt x="1299" y="22959"/>
                  <a:pt x="1331" y="22943"/>
                </a:cubicBezTo>
                <a:close/>
                <a:moveTo>
                  <a:pt x="3880" y="23007"/>
                </a:moveTo>
                <a:lnTo>
                  <a:pt x="3880" y="23007"/>
                </a:lnTo>
                <a:cubicBezTo>
                  <a:pt x="3944" y="23086"/>
                  <a:pt x="3944" y="23149"/>
                  <a:pt x="3896" y="23197"/>
                </a:cubicBezTo>
                <a:cubicBezTo>
                  <a:pt x="3785" y="23165"/>
                  <a:pt x="3817" y="23102"/>
                  <a:pt x="3880" y="23007"/>
                </a:cubicBezTo>
                <a:close/>
                <a:moveTo>
                  <a:pt x="8139" y="23228"/>
                </a:moveTo>
                <a:cubicBezTo>
                  <a:pt x="8155" y="23244"/>
                  <a:pt x="8187" y="23244"/>
                  <a:pt x="8203" y="23260"/>
                </a:cubicBezTo>
                <a:lnTo>
                  <a:pt x="8171" y="23292"/>
                </a:lnTo>
                <a:lnTo>
                  <a:pt x="8108" y="23260"/>
                </a:lnTo>
                <a:cubicBezTo>
                  <a:pt x="8124" y="23244"/>
                  <a:pt x="8139" y="23228"/>
                  <a:pt x="8139" y="23228"/>
                </a:cubicBezTo>
                <a:close/>
                <a:moveTo>
                  <a:pt x="9786" y="23228"/>
                </a:moveTo>
                <a:lnTo>
                  <a:pt x="9818" y="23260"/>
                </a:lnTo>
                <a:cubicBezTo>
                  <a:pt x="9802" y="23276"/>
                  <a:pt x="9770" y="23276"/>
                  <a:pt x="9754" y="23292"/>
                </a:cubicBezTo>
                <a:cubicBezTo>
                  <a:pt x="9739" y="23292"/>
                  <a:pt x="9739" y="23276"/>
                  <a:pt x="9723" y="23260"/>
                </a:cubicBezTo>
                <a:lnTo>
                  <a:pt x="9786" y="23228"/>
                </a:lnTo>
                <a:close/>
                <a:moveTo>
                  <a:pt x="14615" y="23212"/>
                </a:moveTo>
                <a:cubicBezTo>
                  <a:pt x="14631" y="23228"/>
                  <a:pt x="14631" y="23244"/>
                  <a:pt x="14647" y="23276"/>
                </a:cubicBezTo>
                <a:cubicBezTo>
                  <a:pt x="14647" y="23276"/>
                  <a:pt x="14631" y="23292"/>
                  <a:pt x="14615" y="23307"/>
                </a:cubicBezTo>
                <a:cubicBezTo>
                  <a:pt x="14600" y="23292"/>
                  <a:pt x="14584" y="23260"/>
                  <a:pt x="14584" y="23244"/>
                </a:cubicBezTo>
                <a:cubicBezTo>
                  <a:pt x="14584" y="23228"/>
                  <a:pt x="14615" y="23228"/>
                  <a:pt x="14615" y="23212"/>
                </a:cubicBezTo>
                <a:close/>
                <a:moveTo>
                  <a:pt x="16310" y="23418"/>
                </a:moveTo>
                <a:cubicBezTo>
                  <a:pt x="16325" y="23434"/>
                  <a:pt x="16357" y="23434"/>
                  <a:pt x="16373" y="23450"/>
                </a:cubicBezTo>
                <a:lnTo>
                  <a:pt x="16341" y="23482"/>
                </a:lnTo>
                <a:lnTo>
                  <a:pt x="16278" y="23450"/>
                </a:lnTo>
                <a:cubicBezTo>
                  <a:pt x="16294" y="23434"/>
                  <a:pt x="16310" y="23418"/>
                  <a:pt x="16310" y="23418"/>
                </a:cubicBezTo>
                <a:close/>
                <a:moveTo>
                  <a:pt x="15613" y="23529"/>
                </a:moveTo>
                <a:lnTo>
                  <a:pt x="15613" y="23529"/>
                </a:lnTo>
                <a:cubicBezTo>
                  <a:pt x="15692" y="23592"/>
                  <a:pt x="15692" y="23592"/>
                  <a:pt x="15645" y="23814"/>
                </a:cubicBezTo>
                <a:cubicBezTo>
                  <a:pt x="15581" y="23735"/>
                  <a:pt x="15565" y="23624"/>
                  <a:pt x="15613" y="23529"/>
                </a:cubicBezTo>
                <a:close/>
                <a:moveTo>
                  <a:pt x="15945" y="23687"/>
                </a:moveTo>
                <a:cubicBezTo>
                  <a:pt x="16025" y="23719"/>
                  <a:pt x="16025" y="23846"/>
                  <a:pt x="15945" y="23877"/>
                </a:cubicBezTo>
                <a:cubicBezTo>
                  <a:pt x="15866" y="23830"/>
                  <a:pt x="15866" y="23735"/>
                  <a:pt x="15945" y="23687"/>
                </a:cubicBezTo>
                <a:close/>
                <a:moveTo>
                  <a:pt x="10150" y="23972"/>
                </a:moveTo>
                <a:lnTo>
                  <a:pt x="10182" y="24036"/>
                </a:lnTo>
                <a:lnTo>
                  <a:pt x="10150" y="24067"/>
                </a:lnTo>
                <a:cubicBezTo>
                  <a:pt x="10134" y="24052"/>
                  <a:pt x="10119" y="24020"/>
                  <a:pt x="10119" y="24004"/>
                </a:cubicBezTo>
                <a:cubicBezTo>
                  <a:pt x="10119" y="23988"/>
                  <a:pt x="10150" y="23988"/>
                  <a:pt x="10150" y="23972"/>
                </a:cubicBezTo>
                <a:close/>
                <a:moveTo>
                  <a:pt x="15865" y="24108"/>
                </a:moveTo>
                <a:cubicBezTo>
                  <a:pt x="15899" y="24108"/>
                  <a:pt x="15902" y="24167"/>
                  <a:pt x="15914" y="24226"/>
                </a:cubicBezTo>
                <a:cubicBezTo>
                  <a:pt x="15923" y="24221"/>
                  <a:pt x="15931" y="24219"/>
                  <a:pt x="15938" y="24219"/>
                </a:cubicBezTo>
                <a:cubicBezTo>
                  <a:pt x="15956" y="24219"/>
                  <a:pt x="15971" y="24230"/>
                  <a:pt x="15993" y="24242"/>
                </a:cubicBezTo>
                <a:cubicBezTo>
                  <a:pt x="15970" y="24260"/>
                  <a:pt x="15954" y="24267"/>
                  <a:pt x="15942" y="24267"/>
                </a:cubicBezTo>
                <a:cubicBezTo>
                  <a:pt x="15912" y="24267"/>
                  <a:pt x="15909" y="24219"/>
                  <a:pt x="15898" y="24162"/>
                </a:cubicBezTo>
                <a:cubicBezTo>
                  <a:pt x="15889" y="24167"/>
                  <a:pt x="15882" y="24169"/>
                  <a:pt x="15875" y="24169"/>
                </a:cubicBezTo>
                <a:cubicBezTo>
                  <a:pt x="15857" y="24169"/>
                  <a:pt x="15842" y="24154"/>
                  <a:pt x="15819" y="24131"/>
                </a:cubicBezTo>
                <a:cubicBezTo>
                  <a:pt x="15839" y="24115"/>
                  <a:pt x="15854" y="24108"/>
                  <a:pt x="15865" y="24108"/>
                </a:cubicBezTo>
                <a:close/>
                <a:moveTo>
                  <a:pt x="10055" y="24542"/>
                </a:moveTo>
                <a:lnTo>
                  <a:pt x="10087" y="24574"/>
                </a:lnTo>
                <a:lnTo>
                  <a:pt x="10055" y="24637"/>
                </a:lnTo>
                <a:cubicBezTo>
                  <a:pt x="10039" y="24622"/>
                  <a:pt x="10024" y="24606"/>
                  <a:pt x="10024" y="24606"/>
                </a:cubicBezTo>
                <a:cubicBezTo>
                  <a:pt x="10039" y="24574"/>
                  <a:pt x="10039" y="24558"/>
                  <a:pt x="10055" y="24542"/>
                </a:cubicBezTo>
                <a:close/>
                <a:moveTo>
                  <a:pt x="15565" y="25017"/>
                </a:moveTo>
                <a:cubicBezTo>
                  <a:pt x="15581" y="25033"/>
                  <a:pt x="15581" y="25049"/>
                  <a:pt x="15597" y="25081"/>
                </a:cubicBezTo>
                <a:cubicBezTo>
                  <a:pt x="15597" y="25081"/>
                  <a:pt x="15581" y="25097"/>
                  <a:pt x="15565" y="25112"/>
                </a:cubicBezTo>
                <a:cubicBezTo>
                  <a:pt x="15550" y="25097"/>
                  <a:pt x="15550" y="25065"/>
                  <a:pt x="15534" y="25049"/>
                </a:cubicBezTo>
                <a:cubicBezTo>
                  <a:pt x="15534" y="25033"/>
                  <a:pt x="15565" y="25033"/>
                  <a:pt x="15565" y="25017"/>
                </a:cubicBezTo>
                <a:close/>
                <a:moveTo>
                  <a:pt x="9865" y="26633"/>
                </a:moveTo>
                <a:cubicBezTo>
                  <a:pt x="9944" y="26664"/>
                  <a:pt x="9944" y="26791"/>
                  <a:pt x="9865" y="26823"/>
                </a:cubicBezTo>
                <a:cubicBezTo>
                  <a:pt x="9786" y="26775"/>
                  <a:pt x="9786" y="26680"/>
                  <a:pt x="9865" y="26633"/>
                </a:cubicBezTo>
                <a:close/>
                <a:moveTo>
                  <a:pt x="15375" y="26918"/>
                </a:moveTo>
                <a:lnTo>
                  <a:pt x="15407" y="26981"/>
                </a:lnTo>
                <a:cubicBezTo>
                  <a:pt x="15391" y="26997"/>
                  <a:pt x="15391" y="26997"/>
                  <a:pt x="15375" y="27013"/>
                </a:cubicBezTo>
                <a:cubicBezTo>
                  <a:pt x="15360" y="26997"/>
                  <a:pt x="15344" y="26965"/>
                  <a:pt x="15344" y="26949"/>
                </a:cubicBezTo>
                <a:cubicBezTo>
                  <a:pt x="15344" y="26933"/>
                  <a:pt x="15375" y="26933"/>
                  <a:pt x="15375" y="26918"/>
                </a:cubicBezTo>
                <a:close/>
                <a:moveTo>
                  <a:pt x="14330" y="27108"/>
                </a:moveTo>
                <a:cubicBezTo>
                  <a:pt x="14346" y="27123"/>
                  <a:pt x="14346" y="27139"/>
                  <a:pt x="14362" y="27171"/>
                </a:cubicBezTo>
                <a:cubicBezTo>
                  <a:pt x="14362" y="27171"/>
                  <a:pt x="14330" y="27187"/>
                  <a:pt x="14330" y="27203"/>
                </a:cubicBezTo>
                <a:cubicBezTo>
                  <a:pt x="14315" y="27187"/>
                  <a:pt x="14299" y="27155"/>
                  <a:pt x="14299" y="27139"/>
                </a:cubicBezTo>
                <a:cubicBezTo>
                  <a:pt x="14299" y="27123"/>
                  <a:pt x="14330" y="27123"/>
                  <a:pt x="14330" y="27108"/>
                </a:cubicBezTo>
                <a:close/>
                <a:moveTo>
                  <a:pt x="10055" y="26997"/>
                </a:moveTo>
                <a:lnTo>
                  <a:pt x="10182" y="27266"/>
                </a:lnTo>
                <a:lnTo>
                  <a:pt x="10182" y="27282"/>
                </a:lnTo>
                <a:lnTo>
                  <a:pt x="10039" y="27313"/>
                </a:lnTo>
                <a:cubicBezTo>
                  <a:pt x="9976" y="27218"/>
                  <a:pt x="9976" y="27092"/>
                  <a:pt x="10055" y="26997"/>
                </a:cubicBezTo>
                <a:close/>
                <a:moveTo>
                  <a:pt x="15581" y="27313"/>
                </a:moveTo>
                <a:cubicBezTo>
                  <a:pt x="15581" y="27313"/>
                  <a:pt x="15613" y="27329"/>
                  <a:pt x="15613" y="27345"/>
                </a:cubicBezTo>
                <a:lnTo>
                  <a:pt x="15550" y="27377"/>
                </a:lnTo>
                <a:cubicBezTo>
                  <a:pt x="15534" y="27361"/>
                  <a:pt x="15518" y="27361"/>
                  <a:pt x="15518" y="27345"/>
                </a:cubicBezTo>
                <a:cubicBezTo>
                  <a:pt x="15534" y="27329"/>
                  <a:pt x="15550" y="27329"/>
                  <a:pt x="15581" y="27313"/>
                </a:cubicBezTo>
                <a:close/>
                <a:moveTo>
                  <a:pt x="13681" y="27203"/>
                </a:moveTo>
                <a:lnTo>
                  <a:pt x="13792" y="27234"/>
                </a:lnTo>
                <a:lnTo>
                  <a:pt x="13665" y="27424"/>
                </a:lnTo>
                <a:lnTo>
                  <a:pt x="13555" y="27377"/>
                </a:lnTo>
                <a:cubicBezTo>
                  <a:pt x="13602" y="27313"/>
                  <a:pt x="13650" y="27266"/>
                  <a:pt x="13681" y="27203"/>
                </a:cubicBezTo>
                <a:close/>
                <a:moveTo>
                  <a:pt x="12130" y="27598"/>
                </a:moveTo>
                <a:cubicBezTo>
                  <a:pt x="12145" y="27614"/>
                  <a:pt x="12177" y="27614"/>
                  <a:pt x="12193" y="27630"/>
                </a:cubicBezTo>
                <a:lnTo>
                  <a:pt x="12161" y="27662"/>
                </a:lnTo>
                <a:lnTo>
                  <a:pt x="12098" y="27630"/>
                </a:lnTo>
                <a:cubicBezTo>
                  <a:pt x="12114" y="27614"/>
                  <a:pt x="12130" y="27598"/>
                  <a:pt x="12130" y="27598"/>
                </a:cubicBezTo>
                <a:close/>
                <a:moveTo>
                  <a:pt x="13776" y="27456"/>
                </a:moveTo>
                <a:lnTo>
                  <a:pt x="13808" y="27646"/>
                </a:lnTo>
                <a:lnTo>
                  <a:pt x="13602" y="27662"/>
                </a:lnTo>
                <a:lnTo>
                  <a:pt x="13618" y="27662"/>
                </a:lnTo>
                <a:cubicBezTo>
                  <a:pt x="13602" y="27693"/>
                  <a:pt x="13586" y="27725"/>
                  <a:pt x="13555" y="27741"/>
                </a:cubicBezTo>
                <a:cubicBezTo>
                  <a:pt x="13491" y="27662"/>
                  <a:pt x="13570" y="27662"/>
                  <a:pt x="13634" y="27646"/>
                </a:cubicBezTo>
                <a:cubicBezTo>
                  <a:pt x="13618" y="27598"/>
                  <a:pt x="13602" y="27551"/>
                  <a:pt x="13618" y="27503"/>
                </a:cubicBezTo>
                <a:lnTo>
                  <a:pt x="13776" y="27456"/>
                </a:lnTo>
                <a:close/>
                <a:moveTo>
                  <a:pt x="1869" y="27693"/>
                </a:moveTo>
                <a:cubicBezTo>
                  <a:pt x="1885" y="27709"/>
                  <a:pt x="1917" y="27709"/>
                  <a:pt x="1933" y="27725"/>
                </a:cubicBezTo>
                <a:lnTo>
                  <a:pt x="1901" y="27757"/>
                </a:lnTo>
                <a:lnTo>
                  <a:pt x="1838" y="27725"/>
                </a:lnTo>
                <a:cubicBezTo>
                  <a:pt x="1853" y="27709"/>
                  <a:pt x="1869" y="27693"/>
                  <a:pt x="1869" y="27693"/>
                </a:cubicBezTo>
                <a:close/>
                <a:moveTo>
                  <a:pt x="2075" y="27678"/>
                </a:moveTo>
                <a:cubicBezTo>
                  <a:pt x="2091" y="27693"/>
                  <a:pt x="2091" y="27709"/>
                  <a:pt x="2107" y="27741"/>
                </a:cubicBezTo>
                <a:cubicBezTo>
                  <a:pt x="2107" y="27741"/>
                  <a:pt x="2075" y="27757"/>
                  <a:pt x="2075" y="27773"/>
                </a:cubicBezTo>
                <a:cubicBezTo>
                  <a:pt x="2059" y="27757"/>
                  <a:pt x="2043" y="27725"/>
                  <a:pt x="2043" y="27709"/>
                </a:cubicBezTo>
                <a:cubicBezTo>
                  <a:pt x="2043" y="27693"/>
                  <a:pt x="2059" y="27693"/>
                  <a:pt x="2075" y="27678"/>
                </a:cubicBezTo>
                <a:close/>
                <a:moveTo>
                  <a:pt x="11686" y="27503"/>
                </a:moveTo>
                <a:cubicBezTo>
                  <a:pt x="11702" y="27551"/>
                  <a:pt x="11702" y="27598"/>
                  <a:pt x="11718" y="27646"/>
                </a:cubicBezTo>
                <a:lnTo>
                  <a:pt x="11575" y="27773"/>
                </a:lnTo>
                <a:cubicBezTo>
                  <a:pt x="11559" y="27757"/>
                  <a:pt x="11528" y="27741"/>
                  <a:pt x="11528" y="27741"/>
                </a:cubicBezTo>
                <a:cubicBezTo>
                  <a:pt x="11544" y="27646"/>
                  <a:pt x="11480" y="27598"/>
                  <a:pt x="11385" y="27503"/>
                </a:cubicBezTo>
                <a:close/>
                <a:moveTo>
                  <a:pt x="13095" y="27773"/>
                </a:moveTo>
                <a:cubicBezTo>
                  <a:pt x="13111" y="27773"/>
                  <a:pt x="13127" y="27820"/>
                  <a:pt x="13127" y="27836"/>
                </a:cubicBezTo>
                <a:cubicBezTo>
                  <a:pt x="13127" y="27836"/>
                  <a:pt x="13095" y="27868"/>
                  <a:pt x="13095" y="27868"/>
                </a:cubicBezTo>
                <a:cubicBezTo>
                  <a:pt x="13048" y="27868"/>
                  <a:pt x="13016" y="27852"/>
                  <a:pt x="12969" y="27852"/>
                </a:cubicBezTo>
                <a:lnTo>
                  <a:pt x="12969" y="27788"/>
                </a:lnTo>
                <a:cubicBezTo>
                  <a:pt x="13016" y="27773"/>
                  <a:pt x="13048" y="27773"/>
                  <a:pt x="13095" y="27773"/>
                </a:cubicBezTo>
                <a:close/>
                <a:moveTo>
                  <a:pt x="14378" y="27693"/>
                </a:moveTo>
                <a:lnTo>
                  <a:pt x="14378" y="27693"/>
                </a:lnTo>
                <a:cubicBezTo>
                  <a:pt x="14473" y="27709"/>
                  <a:pt x="14473" y="27804"/>
                  <a:pt x="14615" y="27836"/>
                </a:cubicBezTo>
                <a:lnTo>
                  <a:pt x="14394" y="27883"/>
                </a:lnTo>
                <a:cubicBezTo>
                  <a:pt x="14346" y="27836"/>
                  <a:pt x="14330" y="27757"/>
                  <a:pt x="14378" y="27693"/>
                </a:cubicBezTo>
                <a:close/>
                <a:moveTo>
                  <a:pt x="12066" y="27883"/>
                </a:moveTo>
                <a:cubicBezTo>
                  <a:pt x="12066" y="27883"/>
                  <a:pt x="12098" y="27899"/>
                  <a:pt x="12098" y="27915"/>
                </a:cubicBezTo>
                <a:lnTo>
                  <a:pt x="12035" y="27947"/>
                </a:lnTo>
                <a:lnTo>
                  <a:pt x="12003" y="27915"/>
                </a:lnTo>
                <a:cubicBezTo>
                  <a:pt x="12019" y="27899"/>
                  <a:pt x="12035" y="27899"/>
                  <a:pt x="12066" y="27883"/>
                </a:cubicBezTo>
                <a:close/>
                <a:moveTo>
                  <a:pt x="1695" y="27963"/>
                </a:moveTo>
                <a:cubicBezTo>
                  <a:pt x="1711" y="27978"/>
                  <a:pt x="1711" y="27994"/>
                  <a:pt x="1727" y="28026"/>
                </a:cubicBezTo>
                <a:cubicBezTo>
                  <a:pt x="1727" y="28026"/>
                  <a:pt x="1695" y="28042"/>
                  <a:pt x="1695" y="28058"/>
                </a:cubicBezTo>
                <a:cubicBezTo>
                  <a:pt x="1679" y="28042"/>
                  <a:pt x="1663" y="28010"/>
                  <a:pt x="1663" y="27994"/>
                </a:cubicBezTo>
                <a:cubicBezTo>
                  <a:pt x="1663" y="27978"/>
                  <a:pt x="1695" y="27978"/>
                  <a:pt x="1695" y="27963"/>
                </a:cubicBezTo>
                <a:close/>
                <a:moveTo>
                  <a:pt x="13095" y="28073"/>
                </a:moveTo>
                <a:lnTo>
                  <a:pt x="13095" y="28073"/>
                </a:lnTo>
                <a:cubicBezTo>
                  <a:pt x="13149" y="28154"/>
                  <a:pt x="13100" y="28155"/>
                  <a:pt x="13035" y="28163"/>
                </a:cubicBezTo>
                <a:lnTo>
                  <a:pt x="13035" y="28163"/>
                </a:lnTo>
                <a:cubicBezTo>
                  <a:pt x="13050" y="28133"/>
                  <a:pt x="13065" y="28103"/>
                  <a:pt x="13095" y="28073"/>
                </a:cubicBezTo>
                <a:close/>
                <a:moveTo>
                  <a:pt x="3946" y="27958"/>
                </a:moveTo>
                <a:cubicBezTo>
                  <a:pt x="3952" y="27958"/>
                  <a:pt x="3956" y="27960"/>
                  <a:pt x="3959" y="27963"/>
                </a:cubicBezTo>
                <a:lnTo>
                  <a:pt x="3991" y="28010"/>
                </a:lnTo>
                <a:cubicBezTo>
                  <a:pt x="4007" y="28073"/>
                  <a:pt x="3991" y="28153"/>
                  <a:pt x="3991" y="28216"/>
                </a:cubicBezTo>
                <a:cubicBezTo>
                  <a:pt x="3991" y="28232"/>
                  <a:pt x="3912" y="28248"/>
                  <a:pt x="3912" y="28248"/>
                </a:cubicBezTo>
                <a:cubicBezTo>
                  <a:pt x="3883" y="28177"/>
                  <a:pt x="3855" y="28118"/>
                  <a:pt x="3849" y="28118"/>
                </a:cubicBezTo>
                <a:cubicBezTo>
                  <a:pt x="3849" y="28118"/>
                  <a:pt x="3849" y="28119"/>
                  <a:pt x="3849" y="28119"/>
                </a:cubicBezTo>
                <a:lnTo>
                  <a:pt x="3849" y="28119"/>
                </a:lnTo>
                <a:cubicBezTo>
                  <a:pt x="3875" y="27992"/>
                  <a:pt x="3921" y="27958"/>
                  <a:pt x="3946" y="27958"/>
                </a:cubicBezTo>
                <a:close/>
                <a:moveTo>
                  <a:pt x="13032" y="28153"/>
                </a:moveTo>
                <a:lnTo>
                  <a:pt x="13032" y="28163"/>
                </a:lnTo>
                <a:lnTo>
                  <a:pt x="13032" y="28163"/>
                </a:lnTo>
                <a:cubicBezTo>
                  <a:pt x="13022" y="28165"/>
                  <a:pt x="13011" y="28166"/>
                  <a:pt x="13000" y="28168"/>
                </a:cubicBezTo>
                <a:cubicBezTo>
                  <a:pt x="13032" y="28216"/>
                  <a:pt x="13032" y="28263"/>
                  <a:pt x="13032" y="28311"/>
                </a:cubicBezTo>
                <a:lnTo>
                  <a:pt x="13127" y="28390"/>
                </a:lnTo>
                <a:cubicBezTo>
                  <a:pt x="13100" y="28443"/>
                  <a:pt x="13059" y="28452"/>
                  <a:pt x="13017" y="28452"/>
                </a:cubicBezTo>
                <a:cubicBezTo>
                  <a:pt x="12996" y="28452"/>
                  <a:pt x="12976" y="28450"/>
                  <a:pt x="12957" y="28450"/>
                </a:cubicBezTo>
                <a:cubicBezTo>
                  <a:pt x="12944" y="28450"/>
                  <a:pt x="12932" y="28451"/>
                  <a:pt x="12921" y="28453"/>
                </a:cubicBezTo>
                <a:cubicBezTo>
                  <a:pt x="12826" y="28422"/>
                  <a:pt x="12763" y="28343"/>
                  <a:pt x="12747" y="28248"/>
                </a:cubicBezTo>
                <a:cubicBezTo>
                  <a:pt x="12715" y="28248"/>
                  <a:pt x="12684" y="28216"/>
                  <a:pt x="12668" y="28200"/>
                </a:cubicBezTo>
                <a:cubicBezTo>
                  <a:pt x="12690" y="28182"/>
                  <a:pt x="12705" y="28174"/>
                  <a:pt x="12716" y="28174"/>
                </a:cubicBezTo>
                <a:cubicBezTo>
                  <a:pt x="12742" y="28174"/>
                  <a:pt x="12740" y="28223"/>
                  <a:pt x="12763" y="28279"/>
                </a:cubicBezTo>
                <a:cubicBezTo>
                  <a:pt x="12795" y="28232"/>
                  <a:pt x="12858" y="28184"/>
                  <a:pt x="12905" y="28153"/>
                </a:cubicBezTo>
                <a:close/>
                <a:moveTo>
                  <a:pt x="3136" y="28643"/>
                </a:moveTo>
                <a:cubicBezTo>
                  <a:pt x="3136" y="28643"/>
                  <a:pt x="3152" y="28659"/>
                  <a:pt x="3168" y="28675"/>
                </a:cubicBezTo>
                <a:cubicBezTo>
                  <a:pt x="3152" y="28691"/>
                  <a:pt x="3120" y="28691"/>
                  <a:pt x="3104" y="28707"/>
                </a:cubicBezTo>
                <a:cubicBezTo>
                  <a:pt x="3088" y="28707"/>
                  <a:pt x="3073" y="28691"/>
                  <a:pt x="3073" y="28675"/>
                </a:cubicBezTo>
                <a:cubicBezTo>
                  <a:pt x="3088" y="28659"/>
                  <a:pt x="3104" y="28659"/>
                  <a:pt x="3136" y="28643"/>
                </a:cubicBezTo>
                <a:close/>
                <a:moveTo>
                  <a:pt x="1679" y="28469"/>
                </a:moveTo>
                <a:cubicBezTo>
                  <a:pt x="1758" y="28469"/>
                  <a:pt x="1774" y="28548"/>
                  <a:pt x="1838" y="28596"/>
                </a:cubicBezTo>
                <a:cubicBezTo>
                  <a:pt x="1790" y="28628"/>
                  <a:pt x="1743" y="28675"/>
                  <a:pt x="1711" y="28723"/>
                </a:cubicBezTo>
                <a:cubicBezTo>
                  <a:pt x="1648" y="28643"/>
                  <a:pt x="1648" y="28643"/>
                  <a:pt x="1679" y="28469"/>
                </a:cubicBezTo>
                <a:close/>
                <a:moveTo>
                  <a:pt x="10736" y="28738"/>
                </a:moveTo>
                <a:lnTo>
                  <a:pt x="10768" y="28770"/>
                </a:lnTo>
                <a:cubicBezTo>
                  <a:pt x="10752" y="28786"/>
                  <a:pt x="10720" y="28786"/>
                  <a:pt x="10704" y="28802"/>
                </a:cubicBezTo>
                <a:cubicBezTo>
                  <a:pt x="10689" y="28802"/>
                  <a:pt x="10689" y="28786"/>
                  <a:pt x="10673" y="28770"/>
                </a:cubicBezTo>
                <a:lnTo>
                  <a:pt x="10736" y="28738"/>
                </a:lnTo>
                <a:close/>
                <a:moveTo>
                  <a:pt x="10926" y="28738"/>
                </a:moveTo>
                <a:cubicBezTo>
                  <a:pt x="10926" y="28738"/>
                  <a:pt x="10958" y="28770"/>
                  <a:pt x="10958" y="28770"/>
                </a:cubicBezTo>
                <a:cubicBezTo>
                  <a:pt x="10942" y="28786"/>
                  <a:pt x="10910" y="28786"/>
                  <a:pt x="10894" y="28802"/>
                </a:cubicBezTo>
                <a:cubicBezTo>
                  <a:pt x="10879" y="28802"/>
                  <a:pt x="10879" y="28786"/>
                  <a:pt x="10863" y="28770"/>
                </a:cubicBezTo>
                <a:cubicBezTo>
                  <a:pt x="10879" y="28754"/>
                  <a:pt x="10894" y="28754"/>
                  <a:pt x="10926" y="28738"/>
                </a:cubicBezTo>
                <a:close/>
                <a:moveTo>
                  <a:pt x="5036" y="28833"/>
                </a:moveTo>
                <a:lnTo>
                  <a:pt x="5068" y="28865"/>
                </a:lnTo>
                <a:cubicBezTo>
                  <a:pt x="5052" y="28881"/>
                  <a:pt x="5020" y="28881"/>
                  <a:pt x="5004" y="28897"/>
                </a:cubicBezTo>
                <a:cubicBezTo>
                  <a:pt x="4989" y="28897"/>
                  <a:pt x="4989" y="28881"/>
                  <a:pt x="4973" y="28865"/>
                </a:cubicBezTo>
                <a:lnTo>
                  <a:pt x="5036" y="28833"/>
                </a:lnTo>
                <a:close/>
                <a:moveTo>
                  <a:pt x="1252" y="29103"/>
                </a:moveTo>
                <a:lnTo>
                  <a:pt x="1252" y="29103"/>
                </a:lnTo>
                <a:cubicBezTo>
                  <a:pt x="1299" y="29118"/>
                  <a:pt x="1315" y="29150"/>
                  <a:pt x="1347" y="29166"/>
                </a:cubicBezTo>
                <a:cubicBezTo>
                  <a:pt x="1319" y="29184"/>
                  <a:pt x="1301" y="29192"/>
                  <a:pt x="1288" y="29192"/>
                </a:cubicBezTo>
                <a:cubicBezTo>
                  <a:pt x="1258" y="29192"/>
                  <a:pt x="1263" y="29147"/>
                  <a:pt x="1252" y="29103"/>
                </a:cubicBezTo>
                <a:close/>
                <a:moveTo>
                  <a:pt x="12430" y="29008"/>
                </a:moveTo>
                <a:cubicBezTo>
                  <a:pt x="12510" y="29087"/>
                  <a:pt x="12510" y="29150"/>
                  <a:pt x="12430" y="29213"/>
                </a:cubicBezTo>
                <a:lnTo>
                  <a:pt x="12335" y="29198"/>
                </a:lnTo>
                <a:lnTo>
                  <a:pt x="12288" y="29039"/>
                </a:lnTo>
                <a:lnTo>
                  <a:pt x="12430" y="29008"/>
                </a:lnTo>
                <a:close/>
                <a:moveTo>
                  <a:pt x="2645" y="29198"/>
                </a:moveTo>
                <a:lnTo>
                  <a:pt x="2677" y="29261"/>
                </a:lnTo>
                <a:lnTo>
                  <a:pt x="2645" y="29293"/>
                </a:lnTo>
                <a:cubicBezTo>
                  <a:pt x="2629" y="29277"/>
                  <a:pt x="2629" y="29245"/>
                  <a:pt x="2613" y="29229"/>
                </a:cubicBezTo>
                <a:cubicBezTo>
                  <a:pt x="2613" y="29213"/>
                  <a:pt x="2645" y="29213"/>
                  <a:pt x="2645" y="29198"/>
                </a:cubicBezTo>
                <a:close/>
                <a:moveTo>
                  <a:pt x="6144" y="29673"/>
                </a:moveTo>
                <a:cubicBezTo>
                  <a:pt x="6208" y="29736"/>
                  <a:pt x="6208" y="29799"/>
                  <a:pt x="6144" y="29847"/>
                </a:cubicBezTo>
                <a:cubicBezTo>
                  <a:pt x="6049" y="29815"/>
                  <a:pt x="6081" y="29752"/>
                  <a:pt x="6144" y="29673"/>
                </a:cubicBezTo>
                <a:close/>
                <a:moveTo>
                  <a:pt x="6651" y="30448"/>
                </a:moveTo>
                <a:lnTo>
                  <a:pt x="6683" y="30480"/>
                </a:lnTo>
                <a:cubicBezTo>
                  <a:pt x="6667" y="30496"/>
                  <a:pt x="6635" y="30496"/>
                  <a:pt x="6619" y="30512"/>
                </a:cubicBezTo>
                <a:cubicBezTo>
                  <a:pt x="6604" y="30512"/>
                  <a:pt x="6588" y="30496"/>
                  <a:pt x="6588" y="30480"/>
                </a:cubicBezTo>
                <a:lnTo>
                  <a:pt x="6651" y="30448"/>
                </a:lnTo>
                <a:close/>
                <a:moveTo>
                  <a:pt x="7823" y="0"/>
                </a:moveTo>
                <a:cubicBezTo>
                  <a:pt x="7791" y="80"/>
                  <a:pt x="7775" y="143"/>
                  <a:pt x="7744" y="190"/>
                </a:cubicBezTo>
                <a:lnTo>
                  <a:pt x="7474" y="238"/>
                </a:lnTo>
                <a:lnTo>
                  <a:pt x="7585" y="365"/>
                </a:lnTo>
                <a:lnTo>
                  <a:pt x="7490" y="460"/>
                </a:lnTo>
                <a:lnTo>
                  <a:pt x="7490" y="760"/>
                </a:lnTo>
                <a:cubicBezTo>
                  <a:pt x="7332" y="792"/>
                  <a:pt x="7332" y="966"/>
                  <a:pt x="7237" y="1077"/>
                </a:cubicBezTo>
                <a:cubicBezTo>
                  <a:pt x="7189" y="966"/>
                  <a:pt x="7189" y="840"/>
                  <a:pt x="7221" y="729"/>
                </a:cubicBezTo>
                <a:lnTo>
                  <a:pt x="7316" y="618"/>
                </a:lnTo>
                <a:lnTo>
                  <a:pt x="7158" y="586"/>
                </a:lnTo>
                <a:cubicBezTo>
                  <a:pt x="7094" y="713"/>
                  <a:pt x="7063" y="808"/>
                  <a:pt x="7015" y="887"/>
                </a:cubicBezTo>
                <a:cubicBezTo>
                  <a:pt x="6952" y="982"/>
                  <a:pt x="6904" y="1061"/>
                  <a:pt x="6841" y="1140"/>
                </a:cubicBezTo>
                <a:lnTo>
                  <a:pt x="7031" y="1204"/>
                </a:lnTo>
                <a:lnTo>
                  <a:pt x="6841" y="1299"/>
                </a:lnTo>
                <a:lnTo>
                  <a:pt x="6841" y="1790"/>
                </a:lnTo>
                <a:lnTo>
                  <a:pt x="6699" y="1916"/>
                </a:lnTo>
                <a:lnTo>
                  <a:pt x="6604" y="1837"/>
                </a:lnTo>
                <a:cubicBezTo>
                  <a:pt x="6556" y="1948"/>
                  <a:pt x="6493" y="2043"/>
                  <a:pt x="6398" y="2122"/>
                </a:cubicBezTo>
                <a:cubicBezTo>
                  <a:pt x="6350" y="2185"/>
                  <a:pt x="6255" y="2217"/>
                  <a:pt x="6255" y="2312"/>
                </a:cubicBezTo>
                <a:cubicBezTo>
                  <a:pt x="6258" y="2313"/>
                  <a:pt x="6261" y="2313"/>
                  <a:pt x="6263" y="2313"/>
                </a:cubicBezTo>
                <a:lnTo>
                  <a:pt x="6263" y="2313"/>
                </a:lnTo>
                <a:cubicBezTo>
                  <a:pt x="6260" y="2314"/>
                  <a:pt x="6257" y="2314"/>
                  <a:pt x="6254" y="2314"/>
                </a:cubicBezTo>
                <a:cubicBezTo>
                  <a:pt x="6189" y="2314"/>
                  <a:pt x="6171" y="2232"/>
                  <a:pt x="6113" y="2217"/>
                </a:cubicBezTo>
                <a:lnTo>
                  <a:pt x="5986" y="2360"/>
                </a:lnTo>
                <a:lnTo>
                  <a:pt x="6081" y="2455"/>
                </a:lnTo>
                <a:lnTo>
                  <a:pt x="6081" y="2835"/>
                </a:lnTo>
                <a:lnTo>
                  <a:pt x="6160" y="2930"/>
                </a:lnTo>
                <a:lnTo>
                  <a:pt x="6097" y="3009"/>
                </a:lnTo>
                <a:lnTo>
                  <a:pt x="6208" y="3199"/>
                </a:lnTo>
                <a:cubicBezTo>
                  <a:pt x="6065" y="3262"/>
                  <a:pt x="6018" y="3436"/>
                  <a:pt x="5844" y="3452"/>
                </a:cubicBezTo>
                <a:cubicBezTo>
                  <a:pt x="5796" y="3341"/>
                  <a:pt x="5749" y="3246"/>
                  <a:pt x="5685" y="3151"/>
                </a:cubicBezTo>
                <a:lnTo>
                  <a:pt x="5780" y="3009"/>
                </a:lnTo>
                <a:lnTo>
                  <a:pt x="5780" y="2740"/>
                </a:lnTo>
                <a:cubicBezTo>
                  <a:pt x="5574" y="2660"/>
                  <a:pt x="5495" y="2597"/>
                  <a:pt x="5543" y="2534"/>
                </a:cubicBezTo>
                <a:lnTo>
                  <a:pt x="5701" y="2486"/>
                </a:lnTo>
                <a:cubicBezTo>
                  <a:pt x="5701" y="2423"/>
                  <a:pt x="5685" y="2375"/>
                  <a:pt x="5669" y="2328"/>
                </a:cubicBezTo>
                <a:cubicBezTo>
                  <a:pt x="5495" y="2328"/>
                  <a:pt x="5321" y="2344"/>
                  <a:pt x="5163" y="2344"/>
                </a:cubicBezTo>
                <a:cubicBezTo>
                  <a:pt x="5147" y="2344"/>
                  <a:pt x="5131" y="2375"/>
                  <a:pt x="5131" y="2375"/>
                </a:cubicBezTo>
                <a:lnTo>
                  <a:pt x="5321" y="2470"/>
                </a:lnTo>
                <a:lnTo>
                  <a:pt x="5036" y="2755"/>
                </a:lnTo>
                <a:lnTo>
                  <a:pt x="5036" y="3040"/>
                </a:lnTo>
                <a:lnTo>
                  <a:pt x="5131" y="3135"/>
                </a:lnTo>
                <a:cubicBezTo>
                  <a:pt x="5131" y="3183"/>
                  <a:pt x="5115" y="3215"/>
                  <a:pt x="5115" y="3262"/>
                </a:cubicBezTo>
                <a:cubicBezTo>
                  <a:pt x="5076" y="3278"/>
                  <a:pt x="5040" y="3290"/>
                  <a:pt x="5012" y="3290"/>
                </a:cubicBezTo>
                <a:cubicBezTo>
                  <a:pt x="4985" y="3290"/>
                  <a:pt x="4965" y="3278"/>
                  <a:pt x="4957" y="3246"/>
                </a:cubicBezTo>
                <a:cubicBezTo>
                  <a:pt x="4941" y="3183"/>
                  <a:pt x="4909" y="3135"/>
                  <a:pt x="4909" y="3104"/>
                </a:cubicBezTo>
                <a:cubicBezTo>
                  <a:pt x="4880" y="3096"/>
                  <a:pt x="4851" y="3086"/>
                  <a:pt x="4825" y="3086"/>
                </a:cubicBezTo>
                <a:cubicBezTo>
                  <a:pt x="4794" y="3086"/>
                  <a:pt x="4768" y="3100"/>
                  <a:pt x="4751" y="3151"/>
                </a:cubicBezTo>
                <a:cubicBezTo>
                  <a:pt x="4862" y="3278"/>
                  <a:pt x="4862" y="3310"/>
                  <a:pt x="4799" y="3357"/>
                </a:cubicBezTo>
                <a:lnTo>
                  <a:pt x="4561" y="3230"/>
                </a:lnTo>
                <a:cubicBezTo>
                  <a:pt x="4561" y="3199"/>
                  <a:pt x="4545" y="3151"/>
                  <a:pt x="4529" y="3088"/>
                </a:cubicBezTo>
                <a:lnTo>
                  <a:pt x="4371" y="3120"/>
                </a:lnTo>
                <a:lnTo>
                  <a:pt x="4371" y="3278"/>
                </a:lnTo>
                <a:cubicBezTo>
                  <a:pt x="4361" y="3275"/>
                  <a:pt x="4351" y="3275"/>
                  <a:pt x="4341" y="3275"/>
                </a:cubicBezTo>
                <a:cubicBezTo>
                  <a:pt x="4315" y="3275"/>
                  <a:pt x="4289" y="3280"/>
                  <a:pt x="4263" y="3280"/>
                </a:cubicBezTo>
                <a:cubicBezTo>
                  <a:pt x="4236" y="3280"/>
                  <a:pt x="4208" y="3274"/>
                  <a:pt x="4181" y="3246"/>
                </a:cubicBezTo>
                <a:lnTo>
                  <a:pt x="4181" y="2850"/>
                </a:lnTo>
                <a:lnTo>
                  <a:pt x="4260" y="2740"/>
                </a:lnTo>
                <a:lnTo>
                  <a:pt x="4181" y="2660"/>
                </a:lnTo>
                <a:lnTo>
                  <a:pt x="4276" y="2550"/>
                </a:lnTo>
                <a:lnTo>
                  <a:pt x="4276" y="2185"/>
                </a:lnTo>
                <a:lnTo>
                  <a:pt x="4181" y="2075"/>
                </a:lnTo>
                <a:lnTo>
                  <a:pt x="4181" y="1980"/>
                </a:lnTo>
                <a:lnTo>
                  <a:pt x="4355" y="1885"/>
                </a:lnTo>
                <a:lnTo>
                  <a:pt x="4292" y="1821"/>
                </a:lnTo>
                <a:cubicBezTo>
                  <a:pt x="4213" y="1710"/>
                  <a:pt x="4339" y="1568"/>
                  <a:pt x="4213" y="1457"/>
                </a:cubicBezTo>
                <a:lnTo>
                  <a:pt x="4070" y="1489"/>
                </a:lnTo>
                <a:lnTo>
                  <a:pt x="4070" y="1916"/>
                </a:lnTo>
                <a:cubicBezTo>
                  <a:pt x="3991" y="2043"/>
                  <a:pt x="3880" y="2138"/>
                  <a:pt x="3880" y="2312"/>
                </a:cubicBezTo>
                <a:lnTo>
                  <a:pt x="3690" y="2660"/>
                </a:lnTo>
                <a:cubicBezTo>
                  <a:pt x="3658" y="2660"/>
                  <a:pt x="3643" y="2676"/>
                  <a:pt x="3595" y="2692"/>
                </a:cubicBezTo>
                <a:lnTo>
                  <a:pt x="3516" y="2645"/>
                </a:lnTo>
                <a:lnTo>
                  <a:pt x="3595" y="2550"/>
                </a:lnTo>
                <a:lnTo>
                  <a:pt x="3516" y="2455"/>
                </a:lnTo>
                <a:lnTo>
                  <a:pt x="3595" y="2360"/>
                </a:lnTo>
                <a:lnTo>
                  <a:pt x="3500" y="2265"/>
                </a:lnTo>
                <a:lnTo>
                  <a:pt x="3500" y="2122"/>
                </a:lnTo>
                <a:lnTo>
                  <a:pt x="3358" y="2122"/>
                </a:lnTo>
                <a:lnTo>
                  <a:pt x="3263" y="2217"/>
                </a:lnTo>
                <a:lnTo>
                  <a:pt x="3168" y="2138"/>
                </a:lnTo>
                <a:lnTo>
                  <a:pt x="3025" y="2265"/>
                </a:lnTo>
                <a:lnTo>
                  <a:pt x="3120" y="2360"/>
                </a:lnTo>
                <a:lnTo>
                  <a:pt x="2978" y="2502"/>
                </a:lnTo>
                <a:lnTo>
                  <a:pt x="2835" y="2502"/>
                </a:lnTo>
                <a:cubicBezTo>
                  <a:pt x="2819" y="2581"/>
                  <a:pt x="2914" y="2597"/>
                  <a:pt x="2930" y="2660"/>
                </a:cubicBezTo>
                <a:cubicBezTo>
                  <a:pt x="2867" y="2724"/>
                  <a:pt x="2772" y="2787"/>
                  <a:pt x="2883" y="2882"/>
                </a:cubicBezTo>
                <a:lnTo>
                  <a:pt x="2978" y="2882"/>
                </a:lnTo>
                <a:cubicBezTo>
                  <a:pt x="3025" y="2961"/>
                  <a:pt x="3088" y="3056"/>
                  <a:pt x="3120" y="3104"/>
                </a:cubicBezTo>
                <a:cubicBezTo>
                  <a:pt x="3136" y="3167"/>
                  <a:pt x="3136" y="3230"/>
                  <a:pt x="3041" y="3278"/>
                </a:cubicBezTo>
                <a:lnTo>
                  <a:pt x="2867" y="3183"/>
                </a:lnTo>
                <a:cubicBezTo>
                  <a:pt x="2819" y="3246"/>
                  <a:pt x="2851" y="3325"/>
                  <a:pt x="2835" y="3405"/>
                </a:cubicBezTo>
                <a:lnTo>
                  <a:pt x="2708" y="3547"/>
                </a:lnTo>
                <a:lnTo>
                  <a:pt x="2598" y="3452"/>
                </a:lnTo>
                <a:lnTo>
                  <a:pt x="2518" y="3642"/>
                </a:lnTo>
                <a:lnTo>
                  <a:pt x="2408" y="3642"/>
                </a:lnTo>
                <a:lnTo>
                  <a:pt x="2233" y="3278"/>
                </a:lnTo>
                <a:lnTo>
                  <a:pt x="1933" y="3230"/>
                </a:lnTo>
                <a:lnTo>
                  <a:pt x="2202" y="3025"/>
                </a:lnTo>
                <a:lnTo>
                  <a:pt x="2107" y="2724"/>
                </a:lnTo>
                <a:lnTo>
                  <a:pt x="2170" y="2660"/>
                </a:lnTo>
                <a:lnTo>
                  <a:pt x="1996" y="2360"/>
                </a:lnTo>
                <a:lnTo>
                  <a:pt x="2091" y="2249"/>
                </a:lnTo>
                <a:lnTo>
                  <a:pt x="1948" y="2217"/>
                </a:lnTo>
                <a:lnTo>
                  <a:pt x="1869" y="2296"/>
                </a:lnTo>
                <a:cubicBezTo>
                  <a:pt x="1835" y="2319"/>
                  <a:pt x="1802" y="2323"/>
                  <a:pt x="1769" y="2323"/>
                </a:cubicBezTo>
                <a:cubicBezTo>
                  <a:pt x="1748" y="2323"/>
                  <a:pt x="1727" y="2321"/>
                  <a:pt x="1707" y="2321"/>
                </a:cubicBezTo>
                <a:cubicBezTo>
                  <a:pt x="1673" y="2321"/>
                  <a:pt x="1642" y="2327"/>
                  <a:pt x="1616" y="2360"/>
                </a:cubicBezTo>
                <a:cubicBezTo>
                  <a:pt x="1616" y="2423"/>
                  <a:pt x="1600" y="2502"/>
                  <a:pt x="1600" y="2565"/>
                </a:cubicBezTo>
                <a:lnTo>
                  <a:pt x="1410" y="2740"/>
                </a:lnTo>
                <a:lnTo>
                  <a:pt x="1410" y="3072"/>
                </a:lnTo>
                <a:lnTo>
                  <a:pt x="1125" y="3310"/>
                </a:lnTo>
                <a:lnTo>
                  <a:pt x="1125" y="3500"/>
                </a:lnTo>
                <a:lnTo>
                  <a:pt x="951" y="3690"/>
                </a:lnTo>
                <a:lnTo>
                  <a:pt x="1030" y="3785"/>
                </a:lnTo>
                <a:cubicBezTo>
                  <a:pt x="919" y="3848"/>
                  <a:pt x="951" y="4006"/>
                  <a:pt x="856" y="4085"/>
                </a:cubicBezTo>
                <a:cubicBezTo>
                  <a:pt x="824" y="4101"/>
                  <a:pt x="856" y="4180"/>
                  <a:pt x="856" y="4228"/>
                </a:cubicBezTo>
                <a:cubicBezTo>
                  <a:pt x="856" y="4244"/>
                  <a:pt x="872" y="4275"/>
                  <a:pt x="888" y="4291"/>
                </a:cubicBezTo>
                <a:cubicBezTo>
                  <a:pt x="935" y="4307"/>
                  <a:pt x="967" y="4323"/>
                  <a:pt x="1014" y="4339"/>
                </a:cubicBezTo>
                <a:cubicBezTo>
                  <a:pt x="1030" y="4355"/>
                  <a:pt x="1030" y="4386"/>
                  <a:pt x="1030" y="4418"/>
                </a:cubicBezTo>
                <a:cubicBezTo>
                  <a:pt x="998" y="4560"/>
                  <a:pt x="856" y="4560"/>
                  <a:pt x="761" y="4640"/>
                </a:cubicBezTo>
                <a:lnTo>
                  <a:pt x="840" y="4735"/>
                </a:lnTo>
                <a:lnTo>
                  <a:pt x="840" y="4925"/>
                </a:lnTo>
                <a:lnTo>
                  <a:pt x="745" y="5020"/>
                </a:lnTo>
                <a:lnTo>
                  <a:pt x="745" y="5431"/>
                </a:lnTo>
                <a:lnTo>
                  <a:pt x="571" y="5558"/>
                </a:lnTo>
                <a:lnTo>
                  <a:pt x="571" y="6081"/>
                </a:lnTo>
                <a:cubicBezTo>
                  <a:pt x="571" y="6096"/>
                  <a:pt x="603" y="6096"/>
                  <a:pt x="603" y="6096"/>
                </a:cubicBezTo>
                <a:lnTo>
                  <a:pt x="729" y="6128"/>
                </a:lnTo>
                <a:cubicBezTo>
                  <a:pt x="761" y="6207"/>
                  <a:pt x="761" y="6255"/>
                  <a:pt x="713" y="6286"/>
                </a:cubicBezTo>
                <a:lnTo>
                  <a:pt x="571" y="6334"/>
                </a:lnTo>
                <a:lnTo>
                  <a:pt x="571" y="6429"/>
                </a:lnTo>
                <a:lnTo>
                  <a:pt x="666" y="6540"/>
                </a:lnTo>
                <a:cubicBezTo>
                  <a:pt x="634" y="6556"/>
                  <a:pt x="618" y="6571"/>
                  <a:pt x="603" y="6603"/>
                </a:cubicBezTo>
                <a:cubicBezTo>
                  <a:pt x="587" y="6635"/>
                  <a:pt x="571" y="6666"/>
                  <a:pt x="571" y="6698"/>
                </a:cubicBezTo>
                <a:lnTo>
                  <a:pt x="666" y="6825"/>
                </a:lnTo>
                <a:lnTo>
                  <a:pt x="666" y="7300"/>
                </a:lnTo>
                <a:lnTo>
                  <a:pt x="587" y="7379"/>
                </a:lnTo>
                <a:cubicBezTo>
                  <a:pt x="634" y="7490"/>
                  <a:pt x="698" y="7585"/>
                  <a:pt x="745" y="7696"/>
                </a:cubicBezTo>
                <a:lnTo>
                  <a:pt x="666" y="7775"/>
                </a:lnTo>
                <a:lnTo>
                  <a:pt x="666" y="8155"/>
                </a:lnTo>
                <a:lnTo>
                  <a:pt x="571" y="8250"/>
                </a:lnTo>
                <a:lnTo>
                  <a:pt x="571" y="8440"/>
                </a:lnTo>
                <a:lnTo>
                  <a:pt x="476" y="8535"/>
                </a:lnTo>
                <a:lnTo>
                  <a:pt x="476" y="9580"/>
                </a:lnTo>
                <a:lnTo>
                  <a:pt x="571" y="9675"/>
                </a:lnTo>
                <a:lnTo>
                  <a:pt x="571" y="9960"/>
                </a:lnTo>
                <a:lnTo>
                  <a:pt x="476" y="10071"/>
                </a:lnTo>
                <a:lnTo>
                  <a:pt x="476" y="10894"/>
                </a:lnTo>
                <a:cubicBezTo>
                  <a:pt x="476" y="10957"/>
                  <a:pt x="508" y="11052"/>
                  <a:pt x="476" y="11068"/>
                </a:cubicBezTo>
                <a:cubicBezTo>
                  <a:pt x="365" y="11163"/>
                  <a:pt x="413" y="11306"/>
                  <a:pt x="365" y="11401"/>
                </a:cubicBezTo>
                <a:cubicBezTo>
                  <a:pt x="349" y="11432"/>
                  <a:pt x="318" y="11448"/>
                  <a:pt x="286" y="11480"/>
                </a:cubicBezTo>
                <a:lnTo>
                  <a:pt x="286" y="11765"/>
                </a:lnTo>
                <a:lnTo>
                  <a:pt x="381" y="11860"/>
                </a:lnTo>
                <a:lnTo>
                  <a:pt x="381" y="12145"/>
                </a:lnTo>
                <a:lnTo>
                  <a:pt x="302" y="12224"/>
                </a:lnTo>
                <a:cubicBezTo>
                  <a:pt x="333" y="12287"/>
                  <a:pt x="365" y="12335"/>
                  <a:pt x="381" y="12398"/>
                </a:cubicBezTo>
                <a:cubicBezTo>
                  <a:pt x="397" y="12461"/>
                  <a:pt x="365" y="12525"/>
                  <a:pt x="428" y="12572"/>
                </a:cubicBezTo>
                <a:cubicBezTo>
                  <a:pt x="443" y="12578"/>
                  <a:pt x="458" y="12580"/>
                  <a:pt x="473" y="12580"/>
                </a:cubicBezTo>
                <a:cubicBezTo>
                  <a:pt x="505" y="12580"/>
                  <a:pt x="537" y="12571"/>
                  <a:pt x="568" y="12571"/>
                </a:cubicBezTo>
                <a:cubicBezTo>
                  <a:pt x="601" y="12571"/>
                  <a:pt x="633" y="12581"/>
                  <a:pt x="666" y="12620"/>
                </a:cubicBezTo>
                <a:lnTo>
                  <a:pt x="492" y="12699"/>
                </a:lnTo>
                <a:cubicBezTo>
                  <a:pt x="476" y="12746"/>
                  <a:pt x="460" y="12794"/>
                  <a:pt x="460" y="12826"/>
                </a:cubicBezTo>
                <a:lnTo>
                  <a:pt x="286" y="12889"/>
                </a:lnTo>
                <a:cubicBezTo>
                  <a:pt x="286" y="13031"/>
                  <a:pt x="318" y="13174"/>
                  <a:pt x="286" y="13285"/>
                </a:cubicBezTo>
                <a:lnTo>
                  <a:pt x="207" y="13364"/>
                </a:lnTo>
                <a:lnTo>
                  <a:pt x="381" y="13681"/>
                </a:lnTo>
                <a:lnTo>
                  <a:pt x="381" y="14330"/>
                </a:lnTo>
                <a:lnTo>
                  <a:pt x="318" y="14409"/>
                </a:lnTo>
                <a:lnTo>
                  <a:pt x="413" y="14599"/>
                </a:lnTo>
                <a:cubicBezTo>
                  <a:pt x="333" y="14678"/>
                  <a:pt x="270" y="14741"/>
                  <a:pt x="191" y="14821"/>
                </a:cubicBezTo>
                <a:cubicBezTo>
                  <a:pt x="254" y="14884"/>
                  <a:pt x="333" y="14931"/>
                  <a:pt x="413" y="14995"/>
                </a:cubicBezTo>
                <a:cubicBezTo>
                  <a:pt x="381" y="15106"/>
                  <a:pt x="349" y="15216"/>
                  <a:pt x="318" y="15311"/>
                </a:cubicBezTo>
                <a:lnTo>
                  <a:pt x="381" y="15375"/>
                </a:lnTo>
                <a:lnTo>
                  <a:pt x="381" y="15660"/>
                </a:lnTo>
                <a:cubicBezTo>
                  <a:pt x="349" y="15707"/>
                  <a:pt x="270" y="15755"/>
                  <a:pt x="302" y="15850"/>
                </a:cubicBezTo>
                <a:cubicBezTo>
                  <a:pt x="333" y="15882"/>
                  <a:pt x="397" y="15945"/>
                  <a:pt x="397" y="15945"/>
                </a:cubicBezTo>
                <a:lnTo>
                  <a:pt x="397" y="16008"/>
                </a:lnTo>
                <a:lnTo>
                  <a:pt x="191" y="16388"/>
                </a:lnTo>
                <a:cubicBezTo>
                  <a:pt x="270" y="16499"/>
                  <a:pt x="333" y="16594"/>
                  <a:pt x="270" y="16721"/>
                </a:cubicBezTo>
                <a:cubicBezTo>
                  <a:pt x="223" y="16784"/>
                  <a:pt x="128" y="16832"/>
                  <a:pt x="112" y="16895"/>
                </a:cubicBezTo>
                <a:cubicBezTo>
                  <a:pt x="96" y="16974"/>
                  <a:pt x="64" y="17037"/>
                  <a:pt x="17" y="17101"/>
                </a:cubicBezTo>
                <a:lnTo>
                  <a:pt x="17" y="17560"/>
                </a:lnTo>
                <a:lnTo>
                  <a:pt x="112" y="17671"/>
                </a:lnTo>
                <a:lnTo>
                  <a:pt x="112" y="17940"/>
                </a:lnTo>
                <a:lnTo>
                  <a:pt x="191" y="18051"/>
                </a:lnTo>
                <a:cubicBezTo>
                  <a:pt x="96" y="18098"/>
                  <a:pt x="112" y="18177"/>
                  <a:pt x="96" y="18257"/>
                </a:cubicBezTo>
                <a:cubicBezTo>
                  <a:pt x="80" y="18336"/>
                  <a:pt x="48" y="18415"/>
                  <a:pt x="1" y="18494"/>
                </a:cubicBezTo>
                <a:lnTo>
                  <a:pt x="112" y="18605"/>
                </a:lnTo>
                <a:lnTo>
                  <a:pt x="112" y="18985"/>
                </a:lnTo>
                <a:lnTo>
                  <a:pt x="286" y="19175"/>
                </a:lnTo>
                <a:lnTo>
                  <a:pt x="207" y="19286"/>
                </a:lnTo>
                <a:cubicBezTo>
                  <a:pt x="270" y="19333"/>
                  <a:pt x="333" y="19381"/>
                  <a:pt x="270" y="19476"/>
                </a:cubicBezTo>
                <a:lnTo>
                  <a:pt x="112" y="19539"/>
                </a:lnTo>
                <a:cubicBezTo>
                  <a:pt x="112" y="19808"/>
                  <a:pt x="128" y="20077"/>
                  <a:pt x="112" y="20315"/>
                </a:cubicBezTo>
                <a:cubicBezTo>
                  <a:pt x="64" y="20362"/>
                  <a:pt x="48" y="20378"/>
                  <a:pt x="17" y="20410"/>
                </a:cubicBezTo>
                <a:lnTo>
                  <a:pt x="112" y="20505"/>
                </a:lnTo>
                <a:lnTo>
                  <a:pt x="112" y="20727"/>
                </a:lnTo>
                <a:lnTo>
                  <a:pt x="318" y="20869"/>
                </a:lnTo>
                <a:lnTo>
                  <a:pt x="318" y="21265"/>
                </a:lnTo>
                <a:lnTo>
                  <a:pt x="476" y="21439"/>
                </a:lnTo>
                <a:lnTo>
                  <a:pt x="381" y="21629"/>
                </a:lnTo>
                <a:lnTo>
                  <a:pt x="413" y="21661"/>
                </a:lnTo>
                <a:lnTo>
                  <a:pt x="223" y="21819"/>
                </a:lnTo>
                <a:lnTo>
                  <a:pt x="223" y="22278"/>
                </a:lnTo>
                <a:cubicBezTo>
                  <a:pt x="286" y="22405"/>
                  <a:pt x="333" y="22516"/>
                  <a:pt x="381" y="22595"/>
                </a:cubicBezTo>
                <a:lnTo>
                  <a:pt x="286" y="22753"/>
                </a:lnTo>
                <a:lnTo>
                  <a:pt x="397" y="22880"/>
                </a:lnTo>
                <a:lnTo>
                  <a:pt x="318" y="22975"/>
                </a:lnTo>
                <a:lnTo>
                  <a:pt x="397" y="23070"/>
                </a:lnTo>
                <a:lnTo>
                  <a:pt x="397" y="23260"/>
                </a:lnTo>
                <a:lnTo>
                  <a:pt x="333" y="23339"/>
                </a:lnTo>
                <a:lnTo>
                  <a:pt x="413" y="23513"/>
                </a:lnTo>
                <a:lnTo>
                  <a:pt x="302" y="23656"/>
                </a:lnTo>
                <a:lnTo>
                  <a:pt x="302" y="24020"/>
                </a:lnTo>
                <a:lnTo>
                  <a:pt x="223" y="24115"/>
                </a:lnTo>
                <a:lnTo>
                  <a:pt x="318" y="24210"/>
                </a:lnTo>
                <a:lnTo>
                  <a:pt x="318" y="24495"/>
                </a:lnTo>
                <a:lnTo>
                  <a:pt x="397" y="24590"/>
                </a:lnTo>
                <a:cubicBezTo>
                  <a:pt x="349" y="24637"/>
                  <a:pt x="318" y="24685"/>
                  <a:pt x="286" y="24748"/>
                </a:cubicBezTo>
                <a:lnTo>
                  <a:pt x="397" y="24875"/>
                </a:lnTo>
                <a:lnTo>
                  <a:pt x="397" y="25366"/>
                </a:lnTo>
                <a:lnTo>
                  <a:pt x="302" y="25445"/>
                </a:lnTo>
                <a:lnTo>
                  <a:pt x="302" y="25857"/>
                </a:lnTo>
                <a:cubicBezTo>
                  <a:pt x="318" y="25888"/>
                  <a:pt x="318" y="25920"/>
                  <a:pt x="333" y="25952"/>
                </a:cubicBezTo>
                <a:lnTo>
                  <a:pt x="413" y="26031"/>
                </a:lnTo>
                <a:lnTo>
                  <a:pt x="223" y="26189"/>
                </a:lnTo>
                <a:lnTo>
                  <a:pt x="223" y="26775"/>
                </a:lnTo>
                <a:lnTo>
                  <a:pt x="318" y="26902"/>
                </a:lnTo>
                <a:lnTo>
                  <a:pt x="318" y="27171"/>
                </a:lnTo>
                <a:lnTo>
                  <a:pt x="492" y="27345"/>
                </a:lnTo>
                <a:lnTo>
                  <a:pt x="397" y="27519"/>
                </a:lnTo>
                <a:lnTo>
                  <a:pt x="492" y="27646"/>
                </a:lnTo>
                <a:cubicBezTo>
                  <a:pt x="460" y="27678"/>
                  <a:pt x="428" y="27709"/>
                  <a:pt x="397" y="27757"/>
                </a:cubicBezTo>
                <a:lnTo>
                  <a:pt x="444" y="27899"/>
                </a:lnTo>
                <a:cubicBezTo>
                  <a:pt x="492" y="27883"/>
                  <a:pt x="555" y="27868"/>
                  <a:pt x="587" y="27852"/>
                </a:cubicBezTo>
                <a:cubicBezTo>
                  <a:pt x="613" y="27813"/>
                  <a:pt x="660" y="27784"/>
                  <a:pt x="712" y="27784"/>
                </a:cubicBezTo>
                <a:cubicBezTo>
                  <a:pt x="723" y="27784"/>
                  <a:pt x="734" y="27786"/>
                  <a:pt x="745" y="27788"/>
                </a:cubicBezTo>
                <a:lnTo>
                  <a:pt x="935" y="28153"/>
                </a:lnTo>
                <a:lnTo>
                  <a:pt x="1078" y="28200"/>
                </a:lnTo>
                <a:lnTo>
                  <a:pt x="1078" y="28691"/>
                </a:lnTo>
                <a:cubicBezTo>
                  <a:pt x="1078" y="28691"/>
                  <a:pt x="1093" y="28707"/>
                  <a:pt x="1109" y="28723"/>
                </a:cubicBezTo>
                <a:cubicBezTo>
                  <a:pt x="1132" y="28734"/>
                  <a:pt x="1154" y="28739"/>
                  <a:pt x="1175" y="28739"/>
                </a:cubicBezTo>
                <a:cubicBezTo>
                  <a:pt x="1214" y="28739"/>
                  <a:pt x="1247" y="28722"/>
                  <a:pt x="1268" y="28691"/>
                </a:cubicBezTo>
                <a:cubicBezTo>
                  <a:pt x="1286" y="28654"/>
                  <a:pt x="1321" y="28638"/>
                  <a:pt x="1356" y="28638"/>
                </a:cubicBezTo>
                <a:cubicBezTo>
                  <a:pt x="1381" y="28638"/>
                  <a:pt x="1406" y="28646"/>
                  <a:pt x="1426" y="28659"/>
                </a:cubicBezTo>
                <a:cubicBezTo>
                  <a:pt x="1442" y="28675"/>
                  <a:pt x="1442" y="28691"/>
                  <a:pt x="1442" y="28707"/>
                </a:cubicBezTo>
                <a:lnTo>
                  <a:pt x="1173" y="28960"/>
                </a:lnTo>
                <a:cubicBezTo>
                  <a:pt x="1188" y="29023"/>
                  <a:pt x="1283" y="29039"/>
                  <a:pt x="1252" y="29103"/>
                </a:cubicBezTo>
                <a:cubicBezTo>
                  <a:pt x="1236" y="29113"/>
                  <a:pt x="1218" y="29115"/>
                  <a:pt x="1200" y="29115"/>
                </a:cubicBezTo>
                <a:cubicBezTo>
                  <a:pt x="1191" y="29115"/>
                  <a:pt x="1182" y="29114"/>
                  <a:pt x="1173" y="29114"/>
                </a:cubicBezTo>
                <a:cubicBezTo>
                  <a:pt x="1145" y="29114"/>
                  <a:pt x="1117" y="29118"/>
                  <a:pt x="1093" y="29150"/>
                </a:cubicBezTo>
                <a:lnTo>
                  <a:pt x="1062" y="29261"/>
                </a:lnTo>
                <a:lnTo>
                  <a:pt x="1268" y="29403"/>
                </a:lnTo>
                <a:lnTo>
                  <a:pt x="1410" y="29403"/>
                </a:lnTo>
                <a:lnTo>
                  <a:pt x="1505" y="29498"/>
                </a:lnTo>
                <a:cubicBezTo>
                  <a:pt x="1568" y="29403"/>
                  <a:pt x="1568" y="29261"/>
                  <a:pt x="1711" y="29213"/>
                </a:cubicBezTo>
                <a:cubicBezTo>
                  <a:pt x="1727" y="29308"/>
                  <a:pt x="1743" y="29388"/>
                  <a:pt x="1758" y="29467"/>
                </a:cubicBezTo>
                <a:lnTo>
                  <a:pt x="1822" y="29546"/>
                </a:lnTo>
                <a:lnTo>
                  <a:pt x="1743" y="29625"/>
                </a:lnTo>
                <a:lnTo>
                  <a:pt x="1838" y="29783"/>
                </a:lnTo>
                <a:cubicBezTo>
                  <a:pt x="1948" y="29847"/>
                  <a:pt x="1964" y="29863"/>
                  <a:pt x="1885" y="29958"/>
                </a:cubicBezTo>
                <a:cubicBezTo>
                  <a:pt x="1838" y="30021"/>
                  <a:pt x="1822" y="30084"/>
                  <a:pt x="1838" y="30163"/>
                </a:cubicBezTo>
                <a:lnTo>
                  <a:pt x="1980" y="30163"/>
                </a:lnTo>
                <a:cubicBezTo>
                  <a:pt x="2012" y="30211"/>
                  <a:pt x="2043" y="30290"/>
                  <a:pt x="2075" y="30353"/>
                </a:cubicBezTo>
                <a:lnTo>
                  <a:pt x="2202" y="30322"/>
                </a:lnTo>
                <a:cubicBezTo>
                  <a:pt x="2249" y="30211"/>
                  <a:pt x="2170" y="30163"/>
                  <a:pt x="2123" y="30116"/>
                </a:cubicBezTo>
                <a:cubicBezTo>
                  <a:pt x="2123" y="30037"/>
                  <a:pt x="2091" y="29958"/>
                  <a:pt x="2138" y="29894"/>
                </a:cubicBezTo>
                <a:lnTo>
                  <a:pt x="2313" y="29831"/>
                </a:lnTo>
                <a:lnTo>
                  <a:pt x="2313" y="29641"/>
                </a:lnTo>
                <a:lnTo>
                  <a:pt x="2218" y="29530"/>
                </a:lnTo>
                <a:lnTo>
                  <a:pt x="2360" y="29403"/>
                </a:lnTo>
                <a:lnTo>
                  <a:pt x="2534" y="29403"/>
                </a:lnTo>
                <a:lnTo>
                  <a:pt x="2724" y="29514"/>
                </a:lnTo>
                <a:cubicBezTo>
                  <a:pt x="2772" y="29435"/>
                  <a:pt x="2803" y="29356"/>
                  <a:pt x="2835" y="29293"/>
                </a:cubicBezTo>
                <a:cubicBezTo>
                  <a:pt x="2883" y="29198"/>
                  <a:pt x="3009" y="29229"/>
                  <a:pt x="3057" y="29166"/>
                </a:cubicBezTo>
                <a:lnTo>
                  <a:pt x="3057" y="28944"/>
                </a:lnTo>
                <a:cubicBezTo>
                  <a:pt x="3104" y="28928"/>
                  <a:pt x="3136" y="28928"/>
                  <a:pt x="3168" y="28928"/>
                </a:cubicBezTo>
                <a:cubicBezTo>
                  <a:pt x="3318" y="28928"/>
                  <a:pt x="3425" y="28800"/>
                  <a:pt x="3571" y="28800"/>
                </a:cubicBezTo>
                <a:cubicBezTo>
                  <a:pt x="3579" y="28800"/>
                  <a:pt x="3587" y="28801"/>
                  <a:pt x="3595" y="28802"/>
                </a:cubicBezTo>
                <a:cubicBezTo>
                  <a:pt x="3611" y="28802"/>
                  <a:pt x="3611" y="28786"/>
                  <a:pt x="3627" y="28770"/>
                </a:cubicBezTo>
                <a:lnTo>
                  <a:pt x="3627" y="28628"/>
                </a:lnTo>
                <a:cubicBezTo>
                  <a:pt x="3674" y="28533"/>
                  <a:pt x="3690" y="28485"/>
                  <a:pt x="3722" y="28422"/>
                </a:cubicBezTo>
                <a:cubicBezTo>
                  <a:pt x="3769" y="28327"/>
                  <a:pt x="3817" y="28216"/>
                  <a:pt x="3849" y="28121"/>
                </a:cubicBezTo>
                <a:cubicBezTo>
                  <a:pt x="3896" y="28232"/>
                  <a:pt x="3912" y="28358"/>
                  <a:pt x="3912" y="28485"/>
                </a:cubicBezTo>
                <a:lnTo>
                  <a:pt x="3817" y="28596"/>
                </a:lnTo>
                <a:lnTo>
                  <a:pt x="3817" y="28754"/>
                </a:lnTo>
                <a:cubicBezTo>
                  <a:pt x="3801" y="28818"/>
                  <a:pt x="3690" y="28833"/>
                  <a:pt x="3769" y="28913"/>
                </a:cubicBezTo>
                <a:cubicBezTo>
                  <a:pt x="3782" y="28910"/>
                  <a:pt x="3794" y="28909"/>
                  <a:pt x="3806" y="28909"/>
                </a:cubicBezTo>
                <a:cubicBezTo>
                  <a:pt x="3837" y="28909"/>
                  <a:pt x="3865" y="28915"/>
                  <a:pt x="3894" y="28915"/>
                </a:cubicBezTo>
                <a:cubicBezTo>
                  <a:pt x="3925" y="28915"/>
                  <a:pt x="3957" y="28908"/>
                  <a:pt x="3991" y="28881"/>
                </a:cubicBezTo>
                <a:lnTo>
                  <a:pt x="4023" y="28659"/>
                </a:lnTo>
                <a:cubicBezTo>
                  <a:pt x="4070" y="28612"/>
                  <a:pt x="4102" y="28580"/>
                  <a:pt x="4149" y="28533"/>
                </a:cubicBezTo>
                <a:cubicBezTo>
                  <a:pt x="4229" y="28596"/>
                  <a:pt x="4181" y="28691"/>
                  <a:pt x="4197" y="28754"/>
                </a:cubicBezTo>
                <a:cubicBezTo>
                  <a:pt x="4229" y="28833"/>
                  <a:pt x="4292" y="28865"/>
                  <a:pt x="4292" y="28960"/>
                </a:cubicBezTo>
                <a:cubicBezTo>
                  <a:pt x="4308" y="29023"/>
                  <a:pt x="4419" y="29055"/>
                  <a:pt x="4387" y="29150"/>
                </a:cubicBezTo>
                <a:lnTo>
                  <a:pt x="4292" y="29245"/>
                </a:lnTo>
                <a:lnTo>
                  <a:pt x="4434" y="29388"/>
                </a:lnTo>
                <a:cubicBezTo>
                  <a:pt x="4477" y="29388"/>
                  <a:pt x="4512" y="29395"/>
                  <a:pt x="4554" y="29395"/>
                </a:cubicBezTo>
                <a:cubicBezTo>
                  <a:pt x="4575" y="29395"/>
                  <a:pt x="4598" y="29393"/>
                  <a:pt x="4624" y="29388"/>
                </a:cubicBezTo>
                <a:cubicBezTo>
                  <a:pt x="4664" y="29388"/>
                  <a:pt x="4704" y="29395"/>
                  <a:pt x="4741" y="29395"/>
                </a:cubicBezTo>
                <a:cubicBezTo>
                  <a:pt x="4779" y="29395"/>
                  <a:pt x="4814" y="29388"/>
                  <a:pt x="4846" y="29356"/>
                </a:cubicBezTo>
                <a:lnTo>
                  <a:pt x="4894" y="29198"/>
                </a:lnTo>
                <a:cubicBezTo>
                  <a:pt x="4957" y="29261"/>
                  <a:pt x="5020" y="29308"/>
                  <a:pt x="5084" y="29372"/>
                </a:cubicBezTo>
                <a:cubicBezTo>
                  <a:pt x="5131" y="29388"/>
                  <a:pt x="5179" y="29419"/>
                  <a:pt x="5242" y="29419"/>
                </a:cubicBezTo>
                <a:lnTo>
                  <a:pt x="5242" y="29657"/>
                </a:lnTo>
                <a:lnTo>
                  <a:pt x="5432" y="29815"/>
                </a:lnTo>
                <a:lnTo>
                  <a:pt x="5432" y="30005"/>
                </a:lnTo>
                <a:cubicBezTo>
                  <a:pt x="5511" y="30084"/>
                  <a:pt x="5590" y="30163"/>
                  <a:pt x="5685" y="30243"/>
                </a:cubicBezTo>
                <a:cubicBezTo>
                  <a:pt x="5764" y="30306"/>
                  <a:pt x="5875" y="30369"/>
                  <a:pt x="5970" y="30417"/>
                </a:cubicBezTo>
                <a:lnTo>
                  <a:pt x="6239" y="30417"/>
                </a:lnTo>
                <a:lnTo>
                  <a:pt x="6350" y="30338"/>
                </a:lnTo>
                <a:cubicBezTo>
                  <a:pt x="6382" y="30433"/>
                  <a:pt x="6429" y="30512"/>
                  <a:pt x="6477" y="30591"/>
                </a:cubicBezTo>
                <a:cubicBezTo>
                  <a:pt x="6493" y="30670"/>
                  <a:pt x="6493" y="30765"/>
                  <a:pt x="6477" y="30844"/>
                </a:cubicBezTo>
                <a:lnTo>
                  <a:pt x="6604" y="31003"/>
                </a:lnTo>
                <a:cubicBezTo>
                  <a:pt x="6613" y="31004"/>
                  <a:pt x="6622" y="31005"/>
                  <a:pt x="6631" y="31005"/>
                </a:cubicBezTo>
                <a:cubicBezTo>
                  <a:pt x="6680" y="31005"/>
                  <a:pt x="6727" y="30987"/>
                  <a:pt x="6766" y="30987"/>
                </a:cubicBezTo>
                <a:cubicBezTo>
                  <a:pt x="6797" y="30987"/>
                  <a:pt x="6823" y="30997"/>
                  <a:pt x="6841" y="31034"/>
                </a:cubicBezTo>
                <a:cubicBezTo>
                  <a:pt x="6889" y="31129"/>
                  <a:pt x="6809" y="31177"/>
                  <a:pt x="6762" y="31240"/>
                </a:cubicBezTo>
                <a:cubicBezTo>
                  <a:pt x="6786" y="31277"/>
                  <a:pt x="6821" y="31285"/>
                  <a:pt x="6856" y="31285"/>
                </a:cubicBezTo>
                <a:cubicBezTo>
                  <a:pt x="6885" y="31285"/>
                  <a:pt x="6914" y="31280"/>
                  <a:pt x="6940" y="31280"/>
                </a:cubicBezTo>
                <a:cubicBezTo>
                  <a:pt x="6964" y="31280"/>
                  <a:pt x="6985" y="31285"/>
                  <a:pt x="6999" y="31303"/>
                </a:cubicBezTo>
                <a:cubicBezTo>
                  <a:pt x="7053" y="31357"/>
                  <a:pt x="7129" y="31389"/>
                  <a:pt x="7202" y="31389"/>
                </a:cubicBezTo>
                <a:cubicBezTo>
                  <a:pt x="7236" y="31389"/>
                  <a:pt x="7270" y="31382"/>
                  <a:pt x="7300" y="31367"/>
                </a:cubicBezTo>
                <a:cubicBezTo>
                  <a:pt x="7348" y="31303"/>
                  <a:pt x="7443" y="31272"/>
                  <a:pt x="7427" y="31177"/>
                </a:cubicBezTo>
                <a:lnTo>
                  <a:pt x="7300" y="30955"/>
                </a:lnTo>
                <a:lnTo>
                  <a:pt x="7474" y="30813"/>
                </a:lnTo>
                <a:cubicBezTo>
                  <a:pt x="7554" y="30939"/>
                  <a:pt x="7680" y="31018"/>
                  <a:pt x="7823" y="31050"/>
                </a:cubicBezTo>
                <a:lnTo>
                  <a:pt x="7601" y="31145"/>
                </a:lnTo>
                <a:cubicBezTo>
                  <a:pt x="7696" y="31193"/>
                  <a:pt x="7712" y="31288"/>
                  <a:pt x="7807" y="31288"/>
                </a:cubicBezTo>
                <a:lnTo>
                  <a:pt x="7823" y="31319"/>
                </a:lnTo>
                <a:cubicBezTo>
                  <a:pt x="7823" y="31278"/>
                  <a:pt x="7835" y="31237"/>
                  <a:pt x="7869" y="31237"/>
                </a:cubicBezTo>
                <a:cubicBezTo>
                  <a:pt x="7874" y="31237"/>
                  <a:pt x="7880" y="31238"/>
                  <a:pt x="7886" y="31240"/>
                </a:cubicBezTo>
                <a:cubicBezTo>
                  <a:pt x="7902" y="31240"/>
                  <a:pt x="7918" y="31288"/>
                  <a:pt x="7918" y="31319"/>
                </a:cubicBezTo>
                <a:lnTo>
                  <a:pt x="8013" y="31272"/>
                </a:lnTo>
                <a:lnTo>
                  <a:pt x="8013" y="30686"/>
                </a:lnTo>
                <a:lnTo>
                  <a:pt x="8171" y="30559"/>
                </a:lnTo>
                <a:lnTo>
                  <a:pt x="8171" y="30559"/>
                </a:lnTo>
                <a:cubicBezTo>
                  <a:pt x="8266" y="30670"/>
                  <a:pt x="8155" y="30813"/>
                  <a:pt x="8234" y="30923"/>
                </a:cubicBezTo>
                <a:cubicBezTo>
                  <a:pt x="8266" y="30908"/>
                  <a:pt x="8282" y="30923"/>
                  <a:pt x="8298" y="30892"/>
                </a:cubicBezTo>
                <a:cubicBezTo>
                  <a:pt x="8314" y="30844"/>
                  <a:pt x="8266" y="30765"/>
                  <a:pt x="8377" y="30765"/>
                </a:cubicBezTo>
                <a:cubicBezTo>
                  <a:pt x="8393" y="30828"/>
                  <a:pt x="8409" y="30876"/>
                  <a:pt x="8440" y="30939"/>
                </a:cubicBezTo>
                <a:lnTo>
                  <a:pt x="8599" y="30813"/>
                </a:lnTo>
                <a:lnTo>
                  <a:pt x="8599" y="30512"/>
                </a:lnTo>
                <a:lnTo>
                  <a:pt x="8678" y="30401"/>
                </a:lnTo>
                <a:lnTo>
                  <a:pt x="8488" y="30227"/>
                </a:lnTo>
                <a:lnTo>
                  <a:pt x="8488" y="30021"/>
                </a:lnTo>
                <a:lnTo>
                  <a:pt x="8599" y="29926"/>
                </a:lnTo>
                <a:lnTo>
                  <a:pt x="8599" y="29736"/>
                </a:lnTo>
                <a:cubicBezTo>
                  <a:pt x="8599" y="29720"/>
                  <a:pt x="8614" y="29720"/>
                  <a:pt x="8630" y="29704"/>
                </a:cubicBezTo>
                <a:lnTo>
                  <a:pt x="8820" y="30005"/>
                </a:lnTo>
                <a:cubicBezTo>
                  <a:pt x="8836" y="29942"/>
                  <a:pt x="8852" y="29863"/>
                  <a:pt x="8884" y="29815"/>
                </a:cubicBezTo>
                <a:cubicBezTo>
                  <a:pt x="8947" y="29752"/>
                  <a:pt x="8994" y="29688"/>
                  <a:pt x="9058" y="29641"/>
                </a:cubicBezTo>
                <a:lnTo>
                  <a:pt x="8963" y="29546"/>
                </a:lnTo>
                <a:cubicBezTo>
                  <a:pt x="8994" y="29514"/>
                  <a:pt x="9026" y="29467"/>
                  <a:pt x="9074" y="29419"/>
                </a:cubicBezTo>
                <a:lnTo>
                  <a:pt x="8804" y="29388"/>
                </a:lnTo>
                <a:cubicBezTo>
                  <a:pt x="8709" y="29229"/>
                  <a:pt x="8868" y="29198"/>
                  <a:pt x="8915" y="29118"/>
                </a:cubicBezTo>
                <a:lnTo>
                  <a:pt x="9058" y="29087"/>
                </a:lnTo>
                <a:cubicBezTo>
                  <a:pt x="9026" y="29008"/>
                  <a:pt x="8884" y="28960"/>
                  <a:pt x="8994" y="28833"/>
                </a:cubicBezTo>
                <a:lnTo>
                  <a:pt x="9216" y="28818"/>
                </a:lnTo>
                <a:cubicBezTo>
                  <a:pt x="9248" y="28754"/>
                  <a:pt x="9343" y="28738"/>
                  <a:pt x="9343" y="28628"/>
                </a:cubicBezTo>
                <a:cubicBezTo>
                  <a:pt x="9311" y="28580"/>
                  <a:pt x="9295" y="28533"/>
                  <a:pt x="9248" y="28485"/>
                </a:cubicBezTo>
                <a:lnTo>
                  <a:pt x="9422" y="28422"/>
                </a:lnTo>
                <a:cubicBezTo>
                  <a:pt x="9454" y="28295"/>
                  <a:pt x="9438" y="28153"/>
                  <a:pt x="9359" y="28026"/>
                </a:cubicBezTo>
                <a:lnTo>
                  <a:pt x="9200" y="28295"/>
                </a:lnTo>
                <a:lnTo>
                  <a:pt x="9058" y="28232"/>
                </a:lnTo>
                <a:lnTo>
                  <a:pt x="9153" y="28121"/>
                </a:lnTo>
                <a:cubicBezTo>
                  <a:pt x="9184" y="28026"/>
                  <a:pt x="9089" y="27994"/>
                  <a:pt x="9058" y="27931"/>
                </a:cubicBezTo>
                <a:cubicBezTo>
                  <a:pt x="9026" y="27757"/>
                  <a:pt x="9153" y="27646"/>
                  <a:pt x="9200" y="27519"/>
                </a:cubicBezTo>
                <a:cubicBezTo>
                  <a:pt x="9216" y="27488"/>
                  <a:pt x="9216" y="27472"/>
                  <a:pt x="9232" y="27456"/>
                </a:cubicBezTo>
                <a:cubicBezTo>
                  <a:pt x="9216" y="27440"/>
                  <a:pt x="9200" y="27424"/>
                  <a:pt x="9200" y="27408"/>
                </a:cubicBezTo>
                <a:cubicBezTo>
                  <a:pt x="9184" y="27393"/>
                  <a:pt x="9169" y="27361"/>
                  <a:pt x="9153" y="27329"/>
                </a:cubicBezTo>
                <a:lnTo>
                  <a:pt x="9327" y="26981"/>
                </a:lnTo>
                <a:lnTo>
                  <a:pt x="9232" y="26870"/>
                </a:lnTo>
                <a:cubicBezTo>
                  <a:pt x="9295" y="26791"/>
                  <a:pt x="9200" y="26664"/>
                  <a:pt x="9295" y="26569"/>
                </a:cubicBezTo>
                <a:cubicBezTo>
                  <a:pt x="9343" y="26617"/>
                  <a:pt x="9406" y="26648"/>
                  <a:pt x="9422" y="26728"/>
                </a:cubicBezTo>
                <a:lnTo>
                  <a:pt x="9343" y="26823"/>
                </a:lnTo>
                <a:lnTo>
                  <a:pt x="9517" y="26886"/>
                </a:lnTo>
                <a:lnTo>
                  <a:pt x="9549" y="27013"/>
                </a:lnTo>
                <a:lnTo>
                  <a:pt x="9675" y="27060"/>
                </a:lnTo>
                <a:lnTo>
                  <a:pt x="9802" y="27282"/>
                </a:lnTo>
                <a:lnTo>
                  <a:pt x="9723" y="27377"/>
                </a:lnTo>
                <a:lnTo>
                  <a:pt x="9818" y="27472"/>
                </a:lnTo>
                <a:lnTo>
                  <a:pt x="9818" y="27757"/>
                </a:lnTo>
                <a:cubicBezTo>
                  <a:pt x="9849" y="27788"/>
                  <a:pt x="9897" y="27836"/>
                  <a:pt x="9929" y="27868"/>
                </a:cubicBezTo>
                <a:cubicBezTo>
                  <a:pt x="9992" y="27883"/>
                  <a:pt x="10039" y="27915"/>
                  <a:pt x="10087" y="27931"/>
                </a:cubicBezTo>
                <a:lnTo>
                  <a:pt x="10119" y="28058"/>
                </a:lnTo>
                <a:lnTo>
                  <a:pt x="10293" y="28121"/>
                </a:lnTo>
                <a:cubicBezTo>
                  <a:pt x="10309" y="28232"/>
                  <a:pt x="10261" y="28343"/>
                  <a:pt x="10324" y="28453"/>
                </a:cubicBezTo>
                <a:lnTo>
                  <a:pt x="10499" y="28517"/>
                </a:lnTo>
                <a:lnTo>
                  <a:pt x="10293" y="28612"/>
                </a:lnTo>
                <a:lnTo>
                  <a:pt x="10293" y="28802"/>
                </a:lnTo>
                <a:cubicBezTo>
                  <a:pt x="10372" y="28849"/>
                  <a:pt x="10388" y="28944"/>
                  <a:pt x="10467" y="28944"/>
                </a:cubicBezTo>
                <a:cubicBezTo>
                  <a:pt x="10499" y="28913"/>
                  <a:pt x="10514" y="28881"/>
                  <a:pt x="10546" y="28849"/>
                </a:cubicBezTo>
                <a:lnTo>
                  <a:pt x="10546" y="28849"/>
                </a:lnTo>
                <a:cubicBezTo>
                  <a:pt x="10609" y="28944"/>
                  <a:pt x="10530" y="28928"/>
                  <a:pt x="10467" y="28944"/>
                </a:cubicBezTo>
                <a:cubicBezTo>
                  <a:pt x="10467" y="28992"/>
                  <a:pt x="10514" y="29023"/>
                  <a:pt x="10562" y="29023"/>
                </a:cubicBezTo>
                <a:cubicBezTo>
                  <a:pt x="10586" y="29031"/>
                  <a:pt x="10613" y="29035"/>
                  <a:pt x="10641" y="29035"/>
                </a:cubicBezTo>
                <a:cubicBezTo>
                  <a:pt x="10669" y="29035"/>
                  <a:pt x="10697" y="29031"/>
                  <a:pt x="10720" y="29023"/>
                </a:cubicBezTo>
                <a:lnTo>
                  <a:pt x="10879" y="29182"/>
                </a:lnTo>
                <a:lnTo>
                  <a:pt x="10879" y="29562"/>
                </a:lnTo>
                <a:cubicBezTo>
                  <a:pt x="10942" y="29625"/>
                  <a:pt x="11005" y="29688"/>
                  <a:pt x="11069" y="29768"/>
                </a:cubicBezTo>
                <a:cubicBezTo>
                  <a:pt x="11116" y="29831"/>
                  <a:pt x="11164" y="29910"/>
                  <a:pt x="11211" y="29973"/>
                </a:cubicBezTo>
                <a:lnTo>
                  <a:pt x="11290" y="29783"/>
                </a:lnTo>
                <a:cubicBezTo>
                  <a:pt x="11306" y="29815"/>
                  <a:pt x="11322" y="29847"/>
                  <a:pt x="11338" y="29894"/>
                </a:cubicBezTo>
                <a:cubicBezTo>
                  <a:pt x="11369" y="29942"/>
                  <a:pt x="11401" y="29989"/>
                  <a:pt x="11449" y="30037"/>
                </a:cubicBezTo>
                <a:cubicBezTo>
                  <a:pt x="11464" y="30068"/>
                  <a:pt x="11496" y="30100"/>
                  <a:pt x="11512" y="30132"/>
                </a:cubicBezTo>
                <a:cubicBezTo>
                  <a:pt x="11449" y="30227"/>
                  <a:pt x="11385" y="30306"/>
                  <a:pt x="11338" y="30401"/>
                </a:cubicBezTo>
                <a:cubicBezTo>
                  <a:pt x="11322" y="30433"/>
                  <a:pt x="11338" y="30496"/>
                  <a:pt x="11338" y="30528"/>
                </a:cubicBezTo>
                <a:cubicBezTo>
                  <a:pt x="11391" y="30547"/>
                  <a:pt x="11444" y="30556"/>
                  <a:pt x="11497" y="30556"/>
                </a:cubicBezTo>
                <a:cubicBezTo>
                  <a:pt x="11571" y="30556"/>
                  <a:pt x="11644" y="30539"/>
                  <a:pt x="11718" y="30512"/>
                </a:cubicBezTo>
                <a:lnTo>
                  <a:pt x="11718" y="30179"/>
                </a:lnTo>
                <a:cubicBezTo>
                  <a:pt x="11702" y="30148"/>
                  <a:pt x="11702" y="30116"/>
                  <a:pt x="11686" y="30084"/>
                </a:cubicBezTo>
                <a:cubicBezTo>
                  <a:pt x="11654" y="30068"/>
                  <a:pt x="11639" y="30053"/>
                  <a:pt x="11623" y="30021"/>
                </a:cubicBezTo>
                <a:lnTo>
                  <a:pt x="11623" y="29451"/>
                </a:lnTo>
                <a:cubicBezTo>
                  <a:pt x="11682" y="29415"/>
                  <a:pt x="11715" y="29317"/>
                  <a:pt x="11801" y="29317"/>
                </a:cubicBezTo>
                <a:cubicBezTo>
                  <a:pt x="11830" y="29317"/>
                  <a:pt x="11864" y="29328"/>
                  <a:pt x="11908" y="29356"/>
                </a:cubicBezTo>
                <a:cubicBezTo>
                  <a:pt x="11892" y="29403"/>
                  <a:pt x="11876" y="29451"/>
                  <a:pt x="11876" y="29498"/>
                </a:cubicBezTo>
                <a:lnTo>
                  <a:pt x="11718" y="29530"/>
                </a:lnTo>
                <a:cubicBezTo>
                  <a:pt x="11781" y="29657"/>
                  <a:pt x="11860" y="29768"/>
                  <a:pt x="11908" y="29878"/>
                </a:cubicBezTo>
                <a:cubicBezTo>
                  <a:pt x="11939" y="29989"/>
                  <a:pt x="11987" y="30084"/>
                  <a:pt x="12130" y="30084"/>
                </a:cubicBezTo>
                <a:cubicBezTo>
                  <a:pt x="12161" y="30005"/>
                  <a:pt x="12193" y="29958"/>
                  <a:pt x="12225" y="29878"/>
                </a:cubicBezTo>
                <a:lnTo>
                  <a:pt x="12510" y="29878"/>
                </a:lnTo>
                <a:cubicBezTo>
                  <a:pt x="12568" y="29864"/>
                  <a:pt x="12586" y="29782"/>
                  <a:pt x="12651" y="29782"/>
                </a:cubicBezTo>
                <a:cubicBezTo>
                  <a:pt x="12656" y="29782"/>
                  <a:pt x="12662" y="29782"/>
                  <a:pt x="12668" y="29783"/>
                </a:cubicBezTo>
                <a:cubicBezTo>
                  <a:pt x="12684" y="29704"/>
                  <a:pt x="12589" y="29688"/>
                  <a:pt x="12573" y="29641"/>
                </a:cubicBezTo>
                <a:lnTo>
                  <a:pt x="12810" y="29514"/>
                </a:lnTo>
                <a:lnTo>
                  <a:pt x="12905" y="29609"/>
                </a:lnTo>
                <a:lnTo>
                  <a:pt x="12953" y="29483"/>
                </a:lnTo>
                <a:cubicBezTo>
                  <a:pt x="12890" y="29356"/>
                  <a:pt x="12763" y="29324"/>
                  <a:pt x="12668" y="29261"/>
                </a:cubicBezTo>
                <a:lnTo>
                  <a:pt x="12747" y="29166"/>
                </a:lnTo>
                <a:lnTo>
                  <a:pt x="12747" y="28976"/>
                </a:lnTo>
                <a:cubicBezTo>
                  <a:pt x="12747" y="28960"/>
                  <a:pt x="12731" y="28944"/>
                  <a:pt x="12715" y="28944"/>
                </a:cubicBezTo>
                <a:cubicBezTo>
                  <a:pt x="12320" y="28928"/>
                  <a:pt x="12320" y="28928"/>
                  <a:pt x="12288" y="28865"/>
                </a:cubicBezTo>
                <a:cubicBezTo>
                  <a:pt x="12327" y="28841"/>
                  <a:pt x="12367" y="28837"/>
                  <a:pt x="12407" y="28837"/>
                </a:cubicBezTo>
                <a:cubicBezTo>
                  <a:pt x="12426" y="28837"/>
                  <a:pt x="12446" y="28838"/>
                  <a:pt x="12466" y="28838"/>
                </a:cubicBezTo>
                <a:cubicBezTo>
                  <a:pt x="12486" y="28838"/>
                  <a:pt x="12506" y="28837"/>
                  <a:pt x="12525" y="28833"/>
                </a:cubicBezTo>
                <a:lnTo>
                  <a:pt x="12620" y="28738"/>
                </a:lnTo>
                <a:lnTo>
                  <a:pt x="12779" y="28738"/>
                </a:lnTo>
                <a:lnTo>
                  <a:pt x="13190" y="28517"/>
                </a:lnTo>
                <a:cubicBezTo>
                  <a:pt x="13254" y="28422"/>
                  <a:pt x="13285" y="28374"/>
                  <a:pt x="13317" y="28311"/>
                </a:cubicBezTo>
                <a:lnTo>
                  <a:pt x="13238" y="28216"/>
                </a:lnTo>
                <a:cubicBezTo>
                  <a:pt x="13270" y="28176"/>
                  <a:pt x="13309" y="28168"/>
                  <a:pt x="13351" y="28168"/>
                </a:cubicBezTo>
                <a:cubicBezTo>
                  <a:pt x="13378" y="28168"/>
                  <a:pt x="13407" y="28172"/>
                  <a:pt x="13435" y="28172"/>
                </a:cubicBezTo>
                <a:cubicBezTo>
                  <a:pt x="13449" y="28172"/>
                  <a:pt x="13462" y="28171"/>
                  <a:pt x="13475" y="28168"/>
                </a:cubicBezTo>
                <a:lnTo>
                  <a:pt x="13665" y="28564"/>
                </a:lnTo>
                <a:cubicBezTo>
                  <a:pt x="13697" y="28469"/>
                  <a:pt x="13792" y="28453"/>
                  <a:pt x="13792" y="28327"/>
                </a:cubicBezTo>
                <a:lnTo>
                  <a:pt x="13618" y="28105"/>
                </a:lnTo>
                <a:cubicBezTo>
                  <a:pt x="13650" y="28073"/>
                  <a:pt x="13685" y="28065"/>
                  <a:pt x="13723" y="28065"/>
                </a:cubicBezTo>
                <a:cubicBezTo>
                  <a:pt x="13760" y="28065"/>
                  <a:pt x="13800" y="28073"/>
                  <a:pt x="13840" y="28073"/>
                </a:cubicBezTo>
                <a:cubicBezTo>
                  <a:pt x="13903" y="28137"/>
                  <a:pt x="14014" y="28168"/>
                  <a:pt x="13982" y="28295"/>
                </a:cubicBezTo>
                <a:lnTo>
                  <a:pt x="13887" y="28438"/>
                </a:lnTo>
                <a:lnTo>
                  <a:pt x="14140" y="28438"/>
                </a:lnTo>
                <a:lnTo>
                  <a:pt x="14315" y="28263"/>
                </a:lnTo>
                <a:lnTo>
                  <a:pt x="14520" y="28453"/>
                </a:lnTo>
                <a:cubicBezTo>
                  <a:pt x="14536" y="28406"/>
                  <a:pt x="14552" y="28343"/>
                  <a:pt x="14584" y="28295"/>
                </a:cubicBezTo>
                <a:lnTo>
                  <a:pt x="14742" y="28232"/>
                </a:lnTo>
                <a:lnTo>
                  <a:pt x="14742" y="28137"/>
                </a:lnTo>
                <a:cubicBezTo>
                  <a:pt x="14853" y="28089"/>
                  <a:pt x="14932" y="28026"/>
                  <a:pt x="15011" y="27947"/>
                </a:cubicBezTo>
                <a:cubicBezTo>
                  <a:pt x="15027" y="27883"/>
                  <a:pt x="15043" y="27836"/>
                  <a:pt x="15059" y="27788"/>
                </a:cubicBezTo>
                <a:lnTo>
                  <a:pt x="15170" y="27883"/>
                </a:lnTo>
                <a:cubicBezTo>
                  <a:pt x="15180" y="27881"/>
                  <a:pt x="15190" y="27880"/>
                  <a:pt x="15201" y="27880"/>
                </a:cubicBezTo>
                <a:cubicBezTo>
                  <a:pt x="15229" y="27880"/>
                  <a:pt x="15259" y="27886"/>
                  <a:pt x="15290" y="27886"/>
                </a:cubicBezTo>
                <a:cubicBezTo>
                  <a:pt x="15323" y="27886"/>
                  <a:pt x="15357" y="27879"/>
                  <a:pt x="15391" y="27852"/>
                </a:cubicBezTo>
                <a:cubicBezTo>
                  <a:pt x="15360" y="27804"/>
                  <a:pt x="15344" y="27773"/>
                  <a:pt x="15312" y="27709"/>
                </a:cubicBezTo>
                <a:cubicBezTo>
                  <a:pt x="15280" y="27646"/>
                  <a:pt x="15249" y="27583"/>
                  <a:pt x="15217" y="27519"/>
                </a:cubicBezTo>
                <a:cubicBezTo>
                  <a:pt x="15259" y="27519"/>
                  <a:pt x="15302" y="27505"/>
                  <a:pt x="15330" y="27505"/>
                </a:cubicBezTo>
                <a:cubicBezTo>
                  <a:pt x="15344" y="27505"/>
                  <a:pt x="15354" y="27509"/>
                  <a:pt x="15360" y="27519"/>
                </a:cubicBezTo>
                <a:cubicBezTo>
                  <a:pt x="15423" y="27567"/>
                  <a:pt x="15470" y="27630"/>
                  <a:pt x="15534" y="27678"/>
                </a:cubicBezTo>
                <a:cubicBezTo>
                  <a:pt x="15552" y="27687"/>
                  <a:pt x="15586" y="27696"/>
                  <a:pt x="15615" y="27696"/>
                </a:cubicBezTo>
                <a:cubicBezTo>
                  <a:pt x="15636" y="27696"/>
                  <a:pt x="15654" y="27691"/>
                  <a:pt x="15660" y="27678"/>
                </a:cubicBezTo>
                <a:cubicBezTo>
                  <a:pt x="15676" y="27646"/>
                  <a:pt x="15692" y="27646"/>
                  <a:pt x="15692" y="27630"/>
                </a:cubicBezTo>
                <a:lnTo>
                  <a:pt x="15692" y="27266"/>
                </a:lnTo>
                <a:lnTo>
                  <a:pt x="15613" y="27187"/>
                </a:lnTo>
                <a:cubicBezTo>
                  <a:pt x="15565" y="27044"/>
                  <a:pt x="15645" y="26870"/>
                  <a:pt x="15565" y="26759"/>
                </a:cubicBezTo>
                <a:cubicBezTo>
                  <a:pt x="15520" y="26737"/>
                  <a:pt x="15477" y="26732"/>
                  <a:pt x="15436" y="26732"/>
                </a:cubicBezTo>
                <a:cubicBezTo>
                  <a:pt x="15409" y="26732"/>
                  <a:pt x="15383" y="26734"/>
                  <a:pt x="15357" y="26734"/>
                </a:cubicBezTo>
                <a:cubicBezTo>
                  <a:pt x="15313" y="26734"/>
                  <a:pt x="15272" y="26728"/>
                  <a:pt x="15233" y="26696"/>
                </a:cubicBezTo>
                <a:cubicBezTo>
                  <a:pt x="15233" y="26617"/>
                  <a:pt x="15170" y="26522"/>
                  <a:pt x="15249" y="26458"/>
                </a:cubicBezTo>
                <a:lnTo>
                  <a:pt x="15407" y="26427"/>
                </a:lnTo>
                <a:lnTo>
                  <a:pt x="15407" y="26221"/>
                </a:lnTo>
                <a:lnTo>
                  <a:pt x="15296" y="26094"/>
                </a:lnTo>
                <a:lnTo>
                  <a:pt x="15439" y="25809"/>
                </a:lnTo>
                <a:cubicBezTo>
                  <a:pt x="15550" y="25809"/>
                  <a:pt x="15645" y="25730"/>
                  <a:pt x="15676" y="25635"/>
                </a:cubicBezTo>
                <a:lnTo>
                  <a:pt x="15597" y="25556"/>
                </a:lnTo>
                <a:lnTo>
                  <a:pt x="15676" y="25461"/>
                </a:lnTo>
                <a:cubicBezTo>
                  <a:pt x="15692" y="25366"/>
                  <a:pt x="15692" y="25255"/>
                  <a:pt x="15692" y="25144"/>
                </a:cubicBezTo>
                <a:lnTo>
                  <a:pt x="15930" y="25112"/>
                </a:lnTo>
                <a:lnTo>
                  <a:pt x="16072" y="24986"/>
                </a:lnTo>
                <a:cubicBezTo>
                  <a:pt x="16072" y="24938"/>
                  <a:pt x="16056" y="24891"/>
                  <a:pt x="16040" y="24843"/>
                </a:cubicBezTo>
                <a:lnTo>
                  <a:pt x="15914" y="24938"/>
                </a:lnTo>
                <a:cubicBezTo>
                  <a:pt x="15896" y="24931"/>
                  <a:pt x="15876" y="24929"/>
                  <a:pt x="15855" y="24929"/>
                </a:cubicBezTo>
                <a:cubicBezTo>
                  <a:pt x="15818" y="24929"/>
                  <a:pt x="15777" y="24936"/>
                  <a:pt x="15734" y="24936"/>
                </a:cubicBezTo>
                <a:cubicBezTo>
                  <a:pt x="15695" y="24936"/>
                  <a:pt x="15654" y="24930"/>
                  <a:pt x="15613" y="24907"/>
                </a:cubicBezTo>
                <a:lnTo>
                  <a:pt x="15486" y="24796"/>
                </a:lnTo>
                <a:cubicBezTo>
                  <a:pt x="15502" y="24511"/>
                  <a:pt x="15502" y="24210"/>
                  <a:pt x="15518" y="23925"/>
                </a:cubicBezTo>
                <a:cubicBezTo>
                  <a:pt x="15518" y="23909"/>
                  <a:pt x="15534" y="23909"/>
                  <a:pt x="15550" y="23893"/>
                </a:cubicBezTo>
                <a:lnTo>
                  <a:pt x="15597" y="23893"/>
                </a:lnTo>
                <a:cubicBezTo>
                  <a:pt x="15629" y="23909"/>
                  <a:pt x="15660" y="23925"/>
                  <a:pt x="15692" y="23941"/>
                </a:cubicBezTo>
                <a:lnTo>
                  <a:pt x="15692" y="24337"/>
                </a:lnTo>
                <a:lnTo>
                  <a:pt x="16025" y="24479"/>
                </a:lnTo>
                <a:lnTo>
                  <a:pt x="16167" y="24273"/>
                </a:lnTo>
                <a:lnTo>
                  <a:pt x="16167" y="23640"/>
                </a:lnTo>
                <a:cubicBezTo>
                  <a:pt x="16167" y="23624"/>
                  <a:pt x="16199" y="23624"/>
                  <a:pt x="16199" y="23608"/>
                </a:cubicBezTo>
                <a:lnTo>
                  <a:pt x="16294" y="23687"/>
                </a:lnTo>
                <a:cubicBezTo>
                  <a:pt x="16452" y="23577"/>
                  <a:pt x="16579" y="23402"/>
                  <a:pt x="16642" y="23212"/>
                </a:cubicBezTo>
                <a:cubicBezTo>
                  <a:pt x="16642" y="23165"/>
                  <a:pt x="16626" y="23102"/>
                  <a:pt x="16626" y="23054"/>
                </a:cubicBezTo>
                <a:lnTo>
                  <a:pt x="16468" y="23007"/>
                </a:lnTo>
                <a:lnTo>
                  <a:pt x="16420" y="22848"/>
                </a:lnTo>
                <a:lnTo>
                  <a:pt x="16310" y="22848"/>
                </a:lnTo>
                <a:lnTo>
                  <a:pt x="16120" y="22658"/>
                </a:lnTo>
                <a:lnTo>
                  <a:pt x="16009" y="22753"/>
                </a:lnTo>
                <a:lnTo>
                  <a:pt x="15724" y="22753"/>
                </a:lnTo>
                <a:lnTo>
                  <a:pt x="15597" y="22500"/>
                </a:lnTo>
                <a:lnTo>
                  <a:pt x="15724" y="22389"/>
                </a:lnTo>
                <a:lnTo>
                  <a:pt x="15914" y="22484"/>
                </a:lnTo>
                <a:cubicBezTo>
                  <a:pt x="15977" y="22389"/>
                  <a:pt x="16025" y="22294"/>
                  <a:pt x="16056" y="22215"/>
                </a:cubicBezTo>
                <a:lnTo>
                  <a:pt x="15993" y="22152"/>
                </a:lnTo>
                <a:lnTo>
                  <a:pt x="16120" y="21914"/>
                </a:lnTo>
                <a:cubicBezTo>
                  <a:pt x="16278" y="21819"/>
                  <a:pt x="16531" y="21772"/>
                  <a:pt x="16642" y="21518"/>
                </a:cubicBezTo>
                <a:cubicBezTo>
                  <a:pt x="16642" y="21471"/>
                  <a:pt x="16642" y="21407"/>
                  <a:pt x="16642" y="21344"/>
                </a:cubicBezTo>
                <a:lnTo>
                  <a:pt x="16405" y="21312"/>
                </a:lnTo>
                <a:lnTo>
                  <a:pt x="16262" y="21186"/>
                </a:lnTo>
                <a:cubicBezTo>
                  <a:pt x="16262" y="21138"/>
                  <a:pt x="16262" y="21091"/>
                  <a:pt x="16262" y="21059"/>
                </a:cubicBezTo>
                <a:cubicBezTo>
                  <a:pt x="16230" y="21027"/>
                  <a:pt x="16199" y="21012"/>
                  <a:pt x="16167" y="20980"/>
                </a:cubicBezTo>
                <a:cubicBezTo>
                  <a:pt x="16192" y="20963"/>
                  <a:pt x="16209" y="20957"/>
                  <a:pt x="16221" y="20957"/>
                </a:cubicBezTo>
                <a:cubicBezTo>
                  <a:pt x="16256" y="20957"/>
                  <a:pt x="16250" y="21012"/>
                  <a:pt x="16262" y="21059"/>
                </a:cubicBezTo>
                <a:cubicBezTo>
                  <a:pt x="16275" y="21054"/>
                  <a:pt x="16286" y="21052"/>
                  <a:pt x="16295" y="21052"/>
                </a:cubicBezTo>
                <a:cubicBezTo>
                  <a:pt x="16343" y="21052"/>
                  <a:pt x="16349" y="21109"/>
                  <a:pt x="16389" y="21122"/>
                </a:cubicBezTo>
                <a:lnTo>
                  <a:pt x="16642" y="20996"/>
                </a:lnTo>
                <a:lnTo>
                  <a:pt x="16547" y="20901"/>
                </a:lnTo>
                <a:cubicBezTo>
                  <a:pt x="16531" y="20822"/>
                  <a:pt x="16579" y="20742"/>
                  <a:pt x="16515" y="20679"/>
                </a:cubicBezTo>
                <a:lnTo>
                  <a:pt x="16357" y="20632"/>
                </a:lnTo>
                <a:lnTo>
                  <a:pt x="16357" y="20505"/>
                </a:lnTo>
                <a:lnTo>
                  <a:pt x="16531" y="20426"/>
                </a:lnTo>
                <a:lnTo>
                  <a:pt x="16341" y="20220"/>
                </a:lnTo>
                <a:cubicBezTo>
                  <a:pt x="16405" y="20172"/>
                  <a:pt x="16484" y="20109"/>
                  <a:pt x="16579" y="20062"/>
                </a:cubicBezTo>
                <a:lnTo>
                  <a:pt x="16341" y="19951"/>
                </a:lnTo>
                <a:cubicBezTo>
                  <a:pt x="16357" y="19872"/>
                  <a:pt x="16310" y="19777"/>
                  <a:pt x="16389" y="19713"/>
                </a:cubicBezTo>
                <a:lnTo>
                  <a:pt x="16595" y="19697"/>
                </a:lnTo>
                <a:cubicBezTo>
                  <a:pt x="16626" y="19634"/>
                  <a:pt x="16642" y="19571"/>
                  <a:pt x="16658" y="19523"/>
                </a:cubicBezTo>
                <a:lnTo>
                  <a:pt x="16800" y="19507"/>
                </a:lnTo>
                <a:cubicBezTo>
                  <a:pt x="16753" y="19365"/>
                  <a:pt x="16626" y="19222"/>
                  <a:pt x="16800" y="19112"/>
                </a:cubicBezTo>
                <a:cubicBezTo>
                  <a:pt x="16816" y="18605"/>
                  <a:pt x="16816" y="18605"/>
                  <a:pt x="16753" y="18589"/>
                </a:cubicBezTo>
                <a:lnTo>
                  <a:pt x="16658" y="18668"/>
                </a:lnTo>
                <a:lnTo>
                  <a:pt x="16531" y="18526"/>
                </a:lnTo>
                <a:lnTo>
                  <a:pt x="16674" y="18383"/>
                </a:lnTo>
                <a:lnTo>
                  <a:pt x="16785" y="18494"/>
                </a:lnTo>
                <a:cubicBezTo>
                  <a:pt x="16800" y="18431"/>
                  <a:pt x="16816" y="18367"/>
                  <a:pt x="16816" y="18320"/>
                </a:cubicBezTo>
                <a:lnTo>
                  <a:pt x="16626" y="18257"/>
                </a:lnTo>
                <a:lnTo>
                  <a:pt x="16626" y="18146"/>
                </a:lnTo>
                <a:lnTo>
                  <a:pt x="16721" y="18051"/>
                </a:lnTo>
                <a:lnTo>
                  <a:pt x="16642" y="17956"/>
                </a:lnTo>
                <a:cubicBezTo>
                  <a:pt x="16658" y="17924"/>
                  <a:pt x="16690" y="17892"/>
                  <a:pt x="16721" y="17861"/>
                </a:cubicBezTo>
                <a:cubicBezTo>
                  <a:pt x="16610" y="17718"/>
                  <a:pt x="16595" y="17702"/>
                  <a:pt x="16674" y="17623"/>
                </a:cubicBezTo>
                <a:lnTo>
                  <a:pt x="16816" y="17623"/>
                </a:lnTo>
                <a:cubicBezTo>
                  <a:pt x="16816" y="17481"/>
                  <a:pt x="16816" y="17354"/>
                  <a:pt x="16848" y="17227"/>
                </a:cubicBezTo>
                <a:cubicBezTo>
                  <a:pt x="16848" y="17227"/>
                  <a:pt x="16943" y="17227"/>
                  <a:pt x="16895" y="17164"/>
                </a:cubicBezTo>
                <a:lnTo>
                  <a:pt x="16721" y="17117"/>
                </a:lnTo>
                <a:lnTo>
                  <a:pt x="16721" y="17006"/>
                </a:lnTo>
                <a:lnTo>
                  <a:pt x="16816" y="16911"/>
                </a:lnTo>
                <a:lnTo>
                  <a:pt x="16705" y="16784"/>
                </a:lnTo>
                <a:lnTo>
                  <a:pt x="16816" y="16594"/>
                </a:lnTo>
                <a:lnTo>
                  <a:pt x="16816" y="16467"/>
                </a:lnTo>
                <a:cubicBezTo>
                  <a:pt x="16769" y="16467"/>
                  <a:pt x="16721" y="16467"/>
                  <a:pt x="16658" y="16483"/>
                </a:cubicBezTo>
                <a:cubicBezTo>
                  <a:pt x="16595" y="16562"/>
                  <a:pt x="16515" y="16642"/>
                  <a:pt x="16436" y="16705"/>
                </a:cubicBezTo>
                <a:cubicBezTo>
                  <a:pt x="16515" y="16768"/>
                  <a:pt x="16579" y="16816"/>
                  <a:pt x="16515" y="16911"/>
                </a:cubicBezTo>
                <a:cubicBezTo>
                  <a:pt x="16489" y="16937"/>
                  <a:pt x="16463" y="16946"/>
                  <a:pt x="16436" y="16946"/>
                </a:cubicBezTo>
                <a:cubicBezTo>
                  <a:pt x="16382" y="16946"/>
                  <a:pt x="16325" y="16911"/>
                  <a:pt x="16262" y="16911"/>
                </a:cubicBezTo>
                <a:lnTo>
                  <a:pt x="16341" y="16800"/>
                </a:lnTo>
                <a:lnTo>
                  <a:pt x="16262" y="16705"/>
                </a:lnTo>
                <a:lnTo>
                  <a:pt x="16341" y="16610"/>
                </a:lnTo>
                <a:lnTo>
                  <a:pt x="16262" y="16515"/>
                </a:lnTo>
                <a:lnTo>
                  <a:pt x="16405" y="16372"/>
                </a:lnTo>
                <a:lnTo>
                  <a:pt x="16658" y="16483"/>
                </a:lnTo>
                <a:cubicBezTo>
                  <a:pt x="16674" y="16404"/>
                  <a:pt x="16705" y="16325"/>
                  <a:pt x="16737" y="16262"/>
                </a:cubicBezTo>
                <a:cubicBezTo>
                  <a:pt x="16658" y="16182"/>
                  <a:pt x="16626" y="16103"/>
                  <a:pt x="16547" y="16087"/>
                </a:cubicBezTo>
                <a:cubicBezTo>
                  <a:pt x="16595" y="15977"/>
                  <a:pt x="16642" y="15866"/>
                  <a:pt x="16705" y="15755"/>
                </a:cubicBezTo>
                <a:cubicBezTo>
                  <a:pt x="16595" y="15676"/>
                  <a:pt x="16610" y="15565"/>
                  <a:pt x="16642" y="15470"/>
                </a:cubicBezTo>
                <a:cubicBezTo>
                  <a:pt x="16674" y="15391"/>
                  <a:pt x="16721" y="15311"/>
                  <a:pt x="16769" y="15248"/>
                </a:cubicBezTo>
                <a:cubicBezTo>
                  <a:pt x="16809" y="15289"/>
                  <a:pt x="16849" y="15335"/>
                  <a:pt x="16902" y="15335"/>
                </a:cubicBezTo>
                <a:cubicBezTo>
                  <a:pt x="16932" y="15335"/>
                  <a:pt x="16966" y="15320"/>
                  <a:pt x="17006" y="15280"/>
                </a:cubicBezTo>
                <a:cubicBezTo>
                  <a:pt x="16975" y="15153"/>
                  <a:pt x="17038" y="15011"/>
                  <a:pt x="17006" y="14916"/>
                </a:cubicBezTo>
                <a:cubicBezTo>
                  <a:pt x="16962" y="14871"/>
                  <a:pt x="16928" y="14856"/>
                  <a:pt x="16901" y="14856"/>
                </a:cubicBezTo>
                <a:cubicBezTo>
                  <a:pt x="16840" y="14856"/>
                  <a:pt x="16808" y="14931"/>
                  <a:pt x="16753" y="14931"/>
                </a:cubicBezTo>
                <a:cubicBezTo>
                  <a:pt x="16737" y="14916"/>
                  <a:pt x="16721" y="14916"/>
                  <a:pt x="16721" y="14900"/>
                </a:cubicBezTo>
                <a:lnTo>
                  <a:pt x="16721" y="13950"/>
                </a:lnTo>
                <a:cubicBezTo>
                  <a:pt x="16769" y="13934"/>
                  <a:pt x="16832" y="13902"/>
                  <a:pt x="16880" y="13886"/>
                </a:cubicBezTo>
                <a:cubicBezTo>
                  <a:pt x="16943" y="13855"/>
                  <a:pt x="16990" y="13823"/>
                  <a:pt x="17022" y="13791"/>
                </a:cubicBezTo>
                <a:lnTo>
                  <a:pt x="16975" y="13617"/>
                </a:lnTo>
                <a:lnTo>
                  <a:pt x="16737" y="13617"/>
                </a:lnTo>
                <a:cubicBezTo>
                  <a:pt x="16737" y="13570"/>
                  <a:pt x="16721" y="13538"/>
                  <a:pt x="16721" y="13491"/>
                </a:cubicBezTo>
                <a:lnTo>
                  <a:pt x="16975" y="13237"/>
                </a:lnTo>
                <a:cubicBezTo>
                  <a:pt x="16982" y="13235"/>
                  <a:pt x="16991" y="13235"/>
                  <a:pt x="16999" y="13235"/>
                </a:cubicBezTo>
                <a:cubicBezTo>
                  <a:pt x="17029" y="13235"/>
                  <a:pt x="17063" y="13244"/>
                  <a:pt x="17096" y="13244"/>
                </a:cubicBezTo>
                <a:cubicBezTo>
                  <a:pt x="17132" y="13244"/>
                  <a:pt x="17167" y="13233"/>
                  <a:pt x="17196" y="13190"/>
                </a:cubicBezTo>
                <a:cubicBezTo>
                  <a:pt x="17154" y="13148"/>
                  <a:pt x="17098" y="13148"/>
                  <a:pt x="17051" y="13148"/>
                </a:cubicBezTo>
                <a:lnTo>
                  <a:pt x="17051" y="13148"/>
                </a:lnTo>
                <a:cubicBezTo>
                  <a:pt x="17027" y="13148"/>
                  <a:pt x="17006" y="13148"/>
                  <a:pt x="16990" y="13142"/>
                </a:cubicBezTo>
                <a:cubicBezTo>
                  <a:pt x="16943" y="13142"/>
                  <a:pt x="16895" y="13111"/>
                  <a:pt x="16911" y="13063"/>
                </a:cubicBezTo>
                <a:cubicBezTo>
                  <a:pt x="16880" y="13047"/>
                  <a:pt x="16848" y="13016"/>
                  <a:pt x="16832" y="13000"/>
                </a:cubicBezTo>
                <a:cubicBezTo>
                  <a:pt x="16855" y="12981"/>
                  <a:pt x="16870" y="12974"/>
                  <a:pt x="16880" y="12974"/>
                </a:cubicBezTo>
                <a:cubicBezTo>
                  <a:pt x="16905" y="12974"/>
                  <a:pt x="16900" y="13018"/>
                  <a:pt x="16911" y="13063"/>
                </a:cubicBezTo>
                <a:cubicBezTo>
                  <a:pt x="16959" y="13047"/>
                  <a:pt x="17006" y="13047"/>
                  <a:pt x="17054" y="13047"/>
                </a:cubicBezTo>
                <a:cubicBezTo>
                  <a:pt x="17085" y="12905"/>
                  <a:pt x="17260" y="12794"/>
                  <a:pt x="17180" y="12651"/>
                </a:cubicBezTo>
                <a:cubicBezTo>
                  <a:pt x="17117" y="12525"/>
                  <a:pt x="17101" y="12335"/>
                  <a:pt x="16927" y="12287"/>
                </a:cubicBezTo>
                <a:cubicBezTo>
                  <a:pt x="16959" y="12192"/>
                  <a:pt x="17006" y="12113"/>
                  <a:pt x="17038" y="12018"/>
                </a:cubicBezTo>
                <a:lnTo>
                  <a:pt x="17291" y="11986"/>
                </a:lnTo>
                <a:lnTo>
                  <a:pt x="17291" y="11496"/>
                </a:lnTo>
                <a:lnTo>
                  <a:pt x="17370" y="11401"/>
                </a:lnTo>
                <a:lnTo>
                  <a:pt x="17370" y="10815"/>
                </a:lnTo>
                <a:lnTo>
                  <a:pt x="17291" y="10720"/>
                </a:lnTo>
                <a:lnTo>
                  <a:pt x="17465" y="10546"/>
                </a:lnTo>
                <a:lnTo>
                  <a:pt x="17339" y="10292"/>
                </a:lnTo>
                <a:lnTo>
                  <a:pt x="17228" y="10308"/>
                </a:lnTo>
                <a:cubicBezTo>
                  <a:pt x="17196" y="10371"/>
                  <a:pt x="17180" y="10435"/>
                  <a:pt x="17149" y="10514"/>
                </a:cubicBezTo>
                <a:cubicBezTo>
                  <a:pt x="17117" y="10419"/>
                  <a:pt x="17085" y="10356"/>
                  <a:pt x="17054" y="10292"/>
                </a:cubicBezTo>
                <a:cubicBezTo>
                  <a:pt x="16959" y="10292"/>
                  <a:pt x="16959" y="10292"/>
                  <a:pt x="16927" y="10213"/>
                </a:cubicBezTo>
                <a:lnTo>
                  <a:pt x="17149" y="10197"/>
                </a:lnTo>
                <a:lnTo>
                  <a:pt x="17244" y="10118"/>
                </a:lnTo>
                <a:lnTo>
                  <a:pt x="17386" y="10229"/>
                </a:lnTo>
                <a:lnTo>
                  <a:pt x="17386" y="9865"/>
                </a:lnTo>
                <a:lnTo>
                  <a:pt x="17450" y="9786"/>
                </a:lnTo>
                <a:cubicBezTo>
                  <a:pt x="17529" y="9596"/>
                  <a:pt x="17370" y="9485"/>
                  <a:pt x="17339" y="9358"/>
                </a:cubicBezTo>
                <a:lnTo>
                  <a:pt x="17228" y="9453"/>
                </a:lnTo>
                <a:lnTo>
                  <a:pt x="17180" y="9311"/>
                </a:lnTo>
                <a:lnTo>
                  <a:pt x="17291" y="9168"/>
                </a:lnTo>
                <a:cubicBezTo>
                  <a:pt x="17244" y="9073"/>
                  <a:pt x="17196" y="8978"/>
                  <a:pt x="17149" y="8883"/>
                </a:cubicBezTo>
                <a:lnTo>
                  <a:pt x="16975" y="8820"/>
                </a:lnTo>
                <a:cubicBezTo>
                  <a:pt x="17022" y="8741"/>
                  <a:pt x="17054" y="8693"/>
                  <a:pt x="17085" y="8630"/>
                </a:cubicBezTo>
                <a:lnTo>
                  <a:pt x="17006" y="8566"/>
                </a:lnTo>
                <a:cubicBezTo>
                  <a:pt x="17054" y="8424"/>
                  <a:pt x="17196" y="8440"/>
                  <a:pt x="17260" y="8376"/>
                </a:cubicBezTo>
                <a:cubicBezTo>
                  <a:pt x="17339" y="8250"/>
                  <a:pt x="17228" y="8218"/>
                  <a:pt x="17196" y="8155"/>
                </a:cubicBezTo>
                <a:lnTo>
                  <a:pt x="17323" y="8028"/>
                </a:lnTo>
                <a:lnTo>
                  <a:pt x="17576" y="8012"/>
                </a:lnTo>
                <a:cubicBezTo>
                  <a:pt x="17560" y="7949"/>
                  <a:pt x="17560" y="7886"/>
                  <a:pt x="17576" y="7822"/>
                </a:cubicBezTo>
                <a:cubicBezTo>
                  <a:pt x="17592" y="7775"/>
                  <a:pt x="17624" y="7727"/>
                  <a:pt x="17655" y="7680"/>
                </a:cubicBezTo>
                <a:cubicBezTo>
                  <a:pt x="17617" y="7656"/>
                  <a:pt x="17577" y="7649"/>
                  <a:pt x="17537" y="7649"/>
                </a:cubicBezTo>
                <a:cubicBezTo>
                  <a:pt x="17491" y="7649"/>
                  <a:pt x="17446" y="7657"/>
                  <a:pt x="17404" y="7657"/>
                </a:cubicBezTo>
                <a:cubicBezTo>
                  <a:pt x="17363" y="7657"/>
                  <a:pt x="17324" y="7649"/>
                  <a:pt x="17291" y="7616"/>
                </a:cubicBezTo>
                <a:lnTo>
                  <a:pt x="17291" y="7521"/>
                </a:lnTo>
                <a:lnTo>
                  <a:pt x="17386" y="7411"/>
                </a:lnTo>
                <a:cubicBezTo>
                  <a:pt x="17355" y="7379"/>
                  <a:pt x="17323" y="7347"/>
                  <a:pt x="17291" y="7316"/>
                </a:cubicBezTo>
                <a:lnTo>
                  <a:pt x="17402" y="7189"/>
                </a:lnTo>
                <a:cubicBezTo>
                  <a:pt x="17355" y="7110"/>
                  <a:pt x="17323" y="7046"/>
                  <a:pt x="17275" y="6983"/>
                </a:cubicBezTo>
                <a:lnTo>
                  <a:pt x="17434" y="6746"/>
                </a:lnTo>
                <a:cubicBezTo>
                  <a:pt x="17450" y="6730"/>
                  <a:pt x="17307" y="6603"/>
                  <a:pt x="17434" y="6524"/>
                </a:cubicBezTo>
                <a:lnTo>
                  <a:pt x="17434" y="6524"/>
                </a:lnTo>
                <a:lnTo>
                  <a:pt x="17529" y="6603"/>
                </a:lnTo>
                <a:lnTo>
                  <a:pt x="17671" y="6476"/>
                </a:lnTo>
                <a:cubicBezTo>
                  <a:pt x="17624" y="6429"/>
                  <a:pt x="17592" y="6381"/>
                  <a:pt x="17560" y="6334"/>
                </a:cubicBezTo>
                <a:cubicBezTo>
                  <a:pt x="17608" y="6223"/>
                  <a:pt x="17687" y="6176"/>
                  <a:pt x="17766" y="6081"/>
                </a:cubicBezTo>
                <a:lnTo>
                  <a:pt x="17766" y="5701"/>
                </a:lnTo>
                <a:lnTo>
                  <a:pt x="17861" y="5606"/>
                </a:lnTo>
                <a:lnTo>
                  <a:pt x="17750" y="5558"/>
                </a:lnTo>
                <a:cubicBezTo>
                  <a:pt x="17560" y="5621"/>
                  <a:pt x="17592" y="5859"/>
                  <a:pt x="17434" y="5938"/>
                </a:cubicBezTo>
                <a:cubicBezTo>
                  <a:pt x="17376" y="5924"/>
                  <a:pt x="17371" y="5857"/>
                  <a:pt x="17311" y="5857"/>
                </a:cubicBezTo>
                <a:cubicBezTo>
                  <a:pt x="17305" y="5857"/>
                  <a:pt x="17298" y="5857"/>
                  <a:pt x="17291" y="5859"/>
                </a:cubicBezTo>
                <a:lnTo>
                  <a:pt x="17291" y="6191"/>
                </a:lnTo>
                <a:lnTo>
                  <a:pt x="17149" y="6318"/>
                </a:lnTo>
                <a:cubicBezTo>
                  <a:pt x="17038" y="6223"/>
                  <a:pt x="17133" y="6096"/>
                  <a:pt x="17085" y="6001"/>
                </a:cubicBezTo>
                <a:cubicBezTo>
                  <a:pt x="17165" y="5954"/>
                  <a:pt x="17196" y="5859"/>
                  <a:pt x="17291" y="5859"/>
                </a:cubicBezTo>
                <a:lnTo>
                  <a:pt x="17386" y="5685"/>
                </a:lnTo>
                <a:lnTo>
                  <a:pt x="17386" y="5526"/>
                </a:lnTo>
                <a:cubicBezTo>
                  <a:pt x="17418" y="5479"/>
                  <a:pt x="17450" y="5447"/>
                  <a:pt x="17465" y="5416"/>
                </a:cubicBezTo>
                <a:lnTo>
                  <a:pt x="17386" y="5321"/>
                </a:lnTo>
                <a:cubicBezTo>
                  <a:pt x="17434" y="5289"/>
                  <a:pt x="17450" y="5241"/>
                  <a:pt x="17497" y="5226"/>
                </a:cubicBezTo>
                <a:cubicBezTo>
                  <a:pt x="17608" y="5178"/>
                  <a:pt x="17735" y="5115"/>
                  <a:pt x="17845" y="5051"/>
                </a:cubicBezTo>
                <a:cubicBezTo>
                  <a:pt x="17877" y="4988"/>
                  <a:pt x="17845" y="4909"/>
                  <a:pt x="17766" y="4893"/>
                </a:cubicBezTo>
                <a:lnTo>
                  <a:pt x="17624" y="4972"/>
                </a:lnTo>
                <a:lnTo>
                  <a:pt x="17370" y="4766"/>
                </a:lnTo>
                <a:cubicBezTo>
                  <a:pt x="17481" y="4703"/>
                  <a:pt x="17608" y="4687"/>
                  <a:pt x="17671" y="4560"/>
                </a:cubicBezTo>
                <a:cubicBezTo>
                  <a:pt x="17687" y="4481"/>
                  <a:pt x="17624" y="4450"/>
                  <a:pt x="17592" y="4402"/>
                </a:cubicBezTo>
                <a:cubicBezTo>
                  <a:pt x="17560" y="4355"/>
                  <a:pt x="17545" y="4291"/>
                  <a:pt x="17529" y="4244"/>
                </a:cubicBezTo>
                <a:lnTo>
                  <a:pt x="17402" y="4244"/>
                </a:lnTo>
                <a:cubicBezTo>
                  <a:pt x="17370" y="4180"/>
                  <a:pt x="17418" y="4117"/>
                  <a:pt x="17323" y="4038"/>
                </a:cubicBezTo>
                <a:cubicBezTo>
                  <a:pt x="17212" y="4054"/>
                  <a:pt x="17117" y="4165"/>
                  <a:pt x="17006" y="4196"/>
                </a:cubicBezTo>
                <a:lnTo>
                  <a:pt x="17006" y="4291"/>
                </a:lnTo>
                <a:cubicBezTo>
                  <a:pt x="16895" y="4355"/>
                  <a:pt x="16848" y="4497"/>
                  <a:pt x="16705" y="4529"/>
                </a:cubicBezTo>
                <a:lnTo>
                  <a:pt x="16531" y="4434"/>
                </a:lnTo>
                <a:cubicBezTo>
                  <a:pt x="16515" y="4450"/>
                  <a:pt x="16515" y="4497"/>
                  <a:pt x="16500" y="4513"/>
                </a:cubicBezTo>
                <a:cubicBezTo>
                  <a:pt x="16420" y="4545"/>
                  <a:pt x="16341" y="4576"/>
                  <a:pt x="16262" y="4592"/>
                </a:cubicBezTo>
                <a:lnTo>
                  <a:pt x="16199" y="4529"/>
                </a:lnTo>
                <a:lnTo>
                  <a:pt x="15993" y="4529"/>
                </a:lnTo>
                <a:cubicBezTo>
                  <a:pt x="15945" y="4592"/>
                  <a:pt x="15866" y="4656"/>
                  <a:pt x="15819" y="4719"/>
                </a:cubicBezTo>
                <a:cubicBezTo>
                  <a:pt x="15787" y="4766"/>
                  <a:pt x="15771" y="4798"/>
                  <a:pt x="15755" y="4846"/>
                </a:cubicBezTo>
                <a:lnTo>
                  <a:pt x="15866" y="4956"/>
                </a:lnTo>
                <a:lnTo>
                  <a:pt x="15771" y="5051"/>
                </a:lnTo>
                <a:lnTo>
                  <a:pt x="15771" y="5241"/>
                </a:lnTo>
                <a:lnTo>
                  <a:pt x="15866" y="5336"/>
                </a:lnTo>
                <a:cubicBezTo>
                  <a:pt x="15835" y="5368"/>
                  <a:pt x="15787" y="5384"/>
                  <a:pt x="15787" y="5416"/>
                </a:cubicBezTo>
                <a:cubicBezTo>
                  <a:pt x="15787" y="5606"/>
                  <a:pt x="15613" y="5764"/>
                  <a:pt x="15676" y="5986"/>
                </a:cubicBezTo>
                <a:cubicBezTo>
                  <a:pt x="15676" y="6001"/>
                  <a:pt x="15645" y="6017"/>
                  <a:pt x="15629" y="6033"/>
                </a:cubicBezTo>
                <a:cubicBezTo>
                  <a:pt x="15550" y="5970"/>
                  <a:pt x="15597" y="5891"/>
                  <a:pt x="15581" y="5811"/>
                </a:cubicBezTo>
                <a:lnTo>
                  <a:pt x="15486" y="5716"/>
                </a:lnTo>
                <a:cubicBezTo>
                  <a:pt x="15518" y="5685"/>
                  <a:pt x="15550" y="5653"/>
                  <a:pt x="15581" y="5621"/>
                </a:cubicBezTo>
                <a:cubicBezTo>
                  <a:pt x="15565" y="5606"/>
                  <a:pt x="15550" y="5574"/>
                  <a:pt x="15550" y="5574"/>
                </a:cubicBezTo>
                <a:cubicBezTo>
                  <a:pt x="15502" y="5574"/>
                  <a:pt x="15455" y="5558"/>
                  <a:pt x="15407" y="5542"/>
                </a:cubicBezTo>
                <a:lnTo>
                  <a:pt x="15407" y="5178"/>
                </a:lnTo>
                <a:lnTo>
                  <a:pt x="15280" y="5004"/>
                </a:lnTo>
                <a:lnTo>
                  <a:pt x="15391" y="4830"/>
                </a:lnTo>
                <a:lnTo>
                  <a:pt x="15391" y="4656"/>
                </a:lnTo>
                <a:cubicBezTo>
                  <a:pt x="15350" y="4626"/>
                  <a:pt x="15304" y="4621"/>
                  <a:pt x="15258" y="4621"/>
                </a:cubicBezTo>
                <a:cubicBezTo>
                  <a:pt x="15231" y="4621"/>
                  <a:pt x="15204" y="4622"/>
                  <a:pt x="15177" y="4622"/>
                </a:cubicBezTo>
                <a:cubicBezTo>
                  <a:pt x="15125" y="4622"/>
                  <a:pt x="15073" y="4616"/>
                  <a:pt x="15027" y="4576"/>
                </a:cubicBezTo>
                <a:lnTo>
                  <a:pt x="15027" y="4022"/>
                </a:lnTo>
                <a:cubicBezTo>
                  <a:pt x="14995" y="3943"/>
                  <a:pt x="14885" y="3911"/>
                  <a:pt x="14932" y="3785"/>
                </a:cubicBezTo>
                <a:lnTo>
                  <a:pt x="14932" y="3785"/>
                </a:lnTo>
                <a:cubicBezTo>
                  <a:pt x="14940" y="3785"/>
                  <a:pt x="14947" y="3786"/>
                  <a:pt x="14954" y="3786"/>
                </a:cubicBezTo>
                <a:cubicBezTo>
                  <a:pt x="15112" y="3786"/>
                  <a:pt x="15176" y="3621"/>
                  <a:pt x="15328" y="3500"/>
                </a:cubicBezTo>
                <a:lnTo>
                  <a:pt x="15027" y="3468"/>
                </a:lnTo>
                <a:lnTo>
                  <a:pt x="15027" y="3135"/>
                </a:lnTo>
                <a:lnTo>
                  <a:pt x="15391" y="2961"/>
                </a:lnTo>
                <a:cubicBezTo>
                  <a:pt x="15280" y="2835"/>
                  <a:pt x="15138" y="2755"/>
                  <a:pt x="14980" y="2708"/>
                </a:cubicBezTo>
                <a:cubicBezTo>
                  <a:pt x="14911" y="2749"/>
                  <a:pt x="14878" y="2825"/>
                  <a:pt x="14820" y="2825"/>
                </a:cubicBezTo>
                <a:cubicBezTo>
                  <a:pt x="14811" y="2825"/>
                  <a:pt x="14800" y="2823"/>
                  <a:pt x="14790" y="2819"/>
                </a:cubicBezTo>
                <a:lnTo>
                  <a:pt x="14441" y="2486"/>
                </a:lnTo>
                <a:cubicBezTo>
                  <a:pt x="14425" y="2439"/>
                  <a:pt x="14410" y="2391"/>
                  <a:pt x="14410" y="2360"/>
                </a:cubicBezTo>
                <a:lnTo>
                  <a:pt x="14330" y="2344"/>
                </a:lnTo>
                <a:lnTo>
                  <a:pt x="14125" y="2534"/>
                </a:lnTo>
                <a:cubicBezTo>
                  <a:pt x="14098" y="2518"/>
                  <a:pt x="14070" y="2514"/>
                  <a:pt x="14042" y="2514"/>
                </a:cubicBezTo>
                <a:cubicBezTo>
                  <a:pt x="14019" y="2514"/>
                  <a:pt x="13997" y="2517"/>
                  <a:pt x="13975" y="2517"/>
                </a:cubicBezTo>
                <a:cubicBezTo>
                  <a:pt x="13943" y="2517"/>
                  <a:pt x="13912" y="2512"/>
                  <a:pt x="13887" y="2486"/>
                </a:cubicBezTo>
                <a:cubicBezTo>
                  <a:pt x="13824" y="2375"/>
                  <a:pt x="13966" y="2328"/>
                  <a:pt x="13966" y="2249"/>
                </a:cubicBezTo>
                <a:lnTo>
                  <a:pt x="13966" y="2106"/>
                </a:lnTo>
                <a:lnTo>
                  <a:pt x="14172" y="1916"/>
                </a:lnTo>
                <a:cubicBezTo>
                  <a:pt x="14156" y="1837"/>
                  <a:pt x="14140" y="1805"/>
                  <a:pt x="14140" y="1758"/>
                </a:cubicBezTo>
                <a:lnTo>
                  <a:pt x="13824" y="1758"/>
                </a:lnTo>
                <a:cubicBezTo>
                  <a:pt x="13745" y="1805"/>
                  <a:pt x="13681" y="1900"/>
                  <a:pt x="13665" y="1995"/>
                </a:cubicBezTo>
                <a:cubicBezTo>
                  <a:pt x="13634" y="2075"/>
                  <a:pt x="13523" y="2122"/>
                  <a:pt x="13491" y="2201"/>
                </a:cubicBezTo>
                <a:lnTo>
                  <a:pt x="13491" y="2344"/>
                </a:lnTo>
                <a:lnTo>
                  <a:pt x="13285" y="2534"/>
                </a:lnTo>
                <a:lnTo>
                  <a:pt x="13285" y="2945"/>
                </a:lnTo>
                <a:cubicBezTo>
                  <a:pt x="13285" y="2945"/>
                  <a:pt x="13270" y="2961"/>
                  <a:pt x="13254" y="2977"/>
                </a:cubicBezTo>
                <a:cubicBezTo>
                  <a:pt x="13222" y="2914"/>
                  <a:pt x="13190" y="2866"/>
                  <a:pt x="13159" y="2787"/>
                </a:cubicBezTo>
                <a:lnTo>
                  <a:pt x="13016" y="2819"/>
                </a:lnTo>
                <a:lnTo>
                  <a:pt x="13016" y="3135"/>
                </a:lnTo>
                <a:lnTo>
                  <a:pt x="12826" y="3484"/>
                </a:lnTo>
                <a:lnTo>
                  <a:pt x="12921" y="3563"/>
                </a:lnTo>
                <a:cubicBezTo>
                  <a:pt x="12858" y="3595"/>
                  <a:pt x="12842" y="3690"/>
                  <a:pt x="12747" y="3690"/>
                </a:cubicBezTo>
                <a:cubicBezTo>
                  <a:pt x="12715" y="3579"/>
                  <a:pt x="12715" y="3468"/>
                  <a:pt x="12731" y="3373"/>
                </a:cubicBezTo>
                <a:lnTo>
                  <a:pt x="12842" y="3230"/>
                </a:lnTo>
                <a:lnTo>
                  <a:pt x="12652" y="3120"/>
                </a:lnTo>
                <a:cubicBezTo>
                  <a:pt x="12589" y="2945"/>
                  <a:pt x="12700" y="2866"/>
                  <a:pt x="12700" y="2771"/>
                </a:cubicBezTo>
                <a:cubicBezTo>
                  <a:pt x="12636" y="2724"/>
                  <a:pt x="12525" y="2787"/>
                  <a:pt x="12525" y="2660"/>
                </a:cubicBezTo>
                <a:lnTo>
                  <a:pt x="12446" y="2660"/>
                </a:lnTo>
                <a:cubicBezTo>
                  <a:pt x="12430" y="2613"/>
                  <a:pt x="12446" y="2581"/>
                  <a:pt x="12494" y="2581"/>
                </a:cubicBezTo>
                <a:cubicBezTo>
                  <a:pt x="12510" y="2597"/>
                  <a:pt x="12525" y="2645"/>
                  <a:pt x="12525" y="2660"/>
                </a:cubicBezTo>
                <a:cubicBezTo>
                  <a:pt x="12668" y="2645"/>
                  <a:pt x="12715" y="2502"/>
                  <a:pt x="12810" y="2423"/>
                </a:cubicBezTo>
                <a:cubicBezTo>
                  <a:pt x="12747" y="2296"/>
                  <a:pt x="12969" y="2265"/>
                  <a:pt x="12905" y="2122"/>
                </a:cubicBezTo>
                <a:lnTo>
                  <a:pt x="12810" y="2090"/>
                </a:lnTo>
                <a:lnTo>
                  <a:pt x="12605" y="2296"/>
                </a:lnTo>
                <a:cubicBezTo>
                  <a:pt x="12583" y="2289"/>
                  <a:pt x="12562" y="2287"/>
                  <a:pt x="12542" y="2287"/>
                </a:cubicBezTo>
                <a:cubicBezTo>
                  <a:pt x="12507" y="2287"/>
                  <a:pt x="12474" y="2294"/>
                  <a:pt x="12444" y="2294"/>
                </a:cubicBezTo>
                <a:cubicBezTo>
                  <a:pt x="12416" y="2294"/>
                  <a:pt x="12390" y="2288"/>
                  <a:pt x="12367" y="2265"/>
                </a:cubicBezTo>
                <a:cubicBezTo>
                  <a:pt x="12288" y="2122"/>
                  <a:pt x="12478" y="2075"/>
                  <a:pt x="12430" y="1948"/>
                </a:cubicBezTo>
                <a:cubicBezTo>
                  <a:pt x="12399" y="1900"/>
                  <a:pt x="12351" y="1853"/>
                  <a:pt x="12320" y="1805"/>
                </a:cubicBezTo>
                <a:lnTo>
                  <a:pt x="12161" y="1948"/>
                </a:lnTo>
                <a:lnTo>
                  <a:pt x="12161" y="2201"/>
                </a:lnTo>
                <a:lnTo>
                  <a:pt x="12066" y="2407"/>
                </a:lnTo>
                <a:cubicBezTo>
                  <a:pt x="12035" y="2486"/>
                  <a:pt x="11955" y="2565"/>
                  <a:pt x="11860" y="2581"/>
                </a:cubicBezTo>
                <a:lnTo>
                  <a:pt x="11860" y="2676"/>
                </a:lnTo>
                <a:cubicBezTo>
                  <a:pt x="11813" y="2676"/>
                  <a:pt x="11781" y="2660"/>
                  <a:pt x="11797" y="2613"/>
                </a:cubicBezTo>
                <a:cubicBezTo>
                  <a:pt x="11797" y="2597"/>
                  <a:pt x="11844" y="2581"/>
                  <a:pt x="11860" y="2581"/>
                </a:cubicBezTo>
                <a:cubicBezTo>
                  <a:pt x="11876" y="2486"/>
                  <a:pt x="11765" y="2455"/>
                  <a:pt x="11734" y="2391"/>
                </a:cubicBezTo>
                <a:cubicBezTo>
                  <a:pt x="11702" y="2328"/>
                  <a:pt x="11670" y="2265"/>
                  <a:pt x="11639" y="2201"/>
                </a:cubicBezTo>
                <a:cubicBezTo>
                  <a:pt x="11575" y="2280"/>
                  <a:pt x="11433" y="2312"/>
                  <a:pt x="11512" y="2455"/>
                </a:cubicBezTo>
                <a:lnTo>
                  <a:pt x="11686" y="2518"/>
                </a:lnTo>
                <a:lnTo>
                  <a:pt x="11496" y="2613"/>
                </a:lnTo>
                <a:lnTo>
                  <a:pt x="11496" y="2819"/>
                </a:lnTo>
                <a:lnTo>
                  <a:pt x="11417" y="2898"/>
                </a:lnTo>
                <a:lnTo>
                  <a:pt x="11544" y="3151"/>
                </a:lnTo>
                <a:cubicBezTo>
                  <a:pt x="11639" y="3088"/>
                  <a:pt x="11686" y="2977"/>
                  <a:pt x="11734" y="2850"/>
                </a:cubicBezTo>
                <a:cubicBezTo>
                  <a:pt x="11749" y="2914"/>
                  <a:pt x="11781" y="2977"/>
                  <a:pt x="11813" y="3040"/>
                </a:cubicBezTo>
                <a:cubicBezTo>
                  <a:pt x="11844" y="3088"/>
                  <a:pt x="11892" y="3135"/>
                  <a:pt x="11860" y="3199"/>
                </a:cubicBezTo>
                <a:lnTo>
                  <a:pt x="11765" y="3294"/>
                </a:lnTo>
                <a:lnTo>
                  <a:pt x="11765" y="3959"/>
                </a:lnTo>
                <a:lnTo>
                  <a:pt x="11686" y="4054"/>
                </a:lnTo>
                <a:cubicBezTo>
                  <a:pt x="11813" y="4133"/>
                  <a:pt x="11781" y="4244"/>
                  <a:pt x="11765" y="4355"/>
                </a:cubicBezTo>
                <a:lnTo>
                  <a:pt x="11496" y="4624"/>
                </a:lnTo>
                <a:lnTo>
                  <a:pt x="11496" y="4782"/>
                </a:lnTo>
                <a:cubicBezTo>
                  <a:pt x="11575" y="4719"/>
                  <a:pt x="11654" y="4640"/>
                  <a:pt x="11734" y="4576"/>
                </a:cubicBezTo>
                <a:cubicBezTo>
                  <a:pt x="11813" y="4640"/>
                  <a:pt x="11749" y="4735"/>
                  <a:pt x="11781" y="4798"/>
                </a:cubicBezTo>
                <a:cubicBezTo>
                  <a:pt x="11734" y="4846"/>
                  <a:pt x="11702" y="4893"/>
                  <a:pt x="11670" y="4941"/>
                </a:cubicBezTo>
                <a:lnTo>
                  <a:pt x="11797" y="5194"/>
                </a:lnTo>
                <a:lnTo>
                  <a:pt x="11623" y="5257"/>
                </a:lnTo>
                <a:cubicBezTo>
                  <a:pt x="11591" y="5194"/>
                  <a:pt x="11544" y="5131"/>
                  <a:pt x="11496" y="5051"/>
                </a:cubicBezTo>
                <a:lnTo>
                  <a:pt x="11496" y="4782"/>
                </a:lnTo>
                <a:cubicBezTo>
                  <a:pt x="11464" y="4751"/>
                  <a:pt x="11417" y="4735"/>
                  <a:pt x="11417" y="4735"/>
                </a:cubicBezTo>
                <a:cubicBezTo>
                  <a:pt x="11417" y="4592"/>
                  <a:pt x="11338" y="4481"/>
                  <a:pt x="11290" y="4355"/>
                </a:cubicBezTo>
                <a:lnTo>
                  <a:pt x="11401" y="4228"/>
                </a:lnTo>
                <a:lnTo>
                  <a:pt x="11195" y="4085"/>
                </a:lnTo>
                <a:lnTo>
                  <a:pt x="11195" y="3864"/>
                </a:lnTo>
                <a:cubicBezTo>
                  <a:pt x="11306" y="3816"/>
                  <a:pt x="11433" y="3800"/>
                  <a:pt x="11480" y="3658"/>
                </a:cubicBezTo>
                <a:cubicBezTo>
                  <a:pt x="11415" y="3639"/>
                  <a:pt x="11350" y="3632"/>
                  <a:pt x="11286" y="3632"/>
                </a:cubicBezTo>
                <a:cubicBezTo>
                  <a:pt x="11240" y="3632"/>
                  <a:pt x="11194" y="3636"/>
                  <a:pt x="11148" y="3642"/>
                </a:cubicBezTo>
                <a:lnTo>
                  <a:pt x="10958" y="3832"/>
                </a:lnTo>
                <a:lnTo>
                  <a:pt x="10879" y="3626"/>
                </a:lnTo>
                <a:cubicBezTo>
                  <a:pt x="10866" y="3624"/>
                  <a:pt x="10853" y="3623"/>
                  <a:pt x="10840" y="3623"/>
                </a:cubicBezTo>
                <a:cubicBezTo>
                  <a:pt x="10806" y="3623"/>
                  <a:pt x="10771" y="3629"/>
                  <a:pt x="10737" y="3629"/>
                </a:cubicBezTo>
                <a:cubicBezTo>
                  <a:pt x="10702" y="3629"/>
                  <a:pt x="10669" y="3622"/>
                  <a:pt x="10641" y="3595"/>
                </a:cubicBezTo>
                <a:lnTo>
                  <a:pt x="10625" y="3500"/>
                </a:lnTo>
                <a:cubicBezTo>
                  <a:pt x="10704" y="3373"/>
                  <a:pt x="10879" y="3310"/>
                  <a:pt x="10910" y="3151"/>
                </a:cubicBezTo>
                <a:lnTo>
                  <a:pt x="10910" y="3151"/>
                </a:lnTo>
                <a:cubicBezTo>
                  <a:pt x="10903" y="3153"/>
                  <a:pt x="10897" y="3153"/>
                  <a:pt x="10890" y="3153"/>
                </a:cubicBezTo>
                <a:cubicBezTo>
                  <a:pt x="10826" y="3153"/>
                  <a:pt x="10802" y="3084"/>
                  <a:pt x="10831" y="3040"/>
                </a:cubicBezTo>
                <a:cubicBezTo>
                  <a:pt x="10863" y="2945"/>
                  <a:pt x="10910" y="2850"/>
                  <a:pt x="10974" y="2771"/>
                </a:cubicBezTo>
                <a:lnTo>
                  <a:pt x="11100" y="2771"/>
                </a:lnTo>
                <a:cubicBezTo>
                  <a:pt x="11116" y="2740"/>
                  <a:pt x="11132" y="2708"/>
                  <a:pt x="11164" y="2676"/>
                </a:cubicBezTo>
                <a:lnTo>
                  <a:pt x="11164" y="2676"/>
                </a:lnTo>
                <a:cubicBezTo>
                  <a:pt x="11227" y="2771"/>
                  <a:pt x="11148" y="2755"/>
                  <a:pt x="11100" y="2771"/>
                </a:cubicBezTo>
                <a:cubicBezTo>
                  <a:pt x="11100" y="2850"/>
                  <a:pt x="11179" y="2866"/>
                  <a:pt x="11195" y="2914"/>
                </a:cubicBezTo>
                <a:lnTo>
                  <a:pt x="11195" y="3088"/>
                </a:lnTo>
                <a:cubicBezTo>
                  <a:pt x="11179" y="3151"/>
                  <a:pt x="11069" y="3167"/>
                  <a:pt x="11148" y="3246"/>
                </a:cubicBezTo>
                <a:lnTo>
                  <a:pt x="11290" y="3215"/>
                </a:lnTo>
                <a:lnTo>
                  <a:pt x="11290" y="2819"/>
                </a:lnTo>
                <a:lnTo>
                  <a:pt x="11401" y="2724"/>
                </a:lnTo>
                <a:lnTo>
                  <a:pt x="11401" y="2249"/>
                </a:lnTo>
                <a:lnTo>
                  <a:pt x="11607" y="2027"/>
                </a:lnTo>
                <a:lnTo>
                  <a:pt x="11607" y="2027"/>
                </a:lnTo>
                <a:cubicBezTo>
                  <a:pt x="11597" y="2028"/>
                  <a:pt x="11587" y="2028"/>
                  <a:pt x="11578" y="2028"/>
                </a:cubicBezTo>
                <a:cubicBezTo>
                  <a:pt x="11424" y="2028"/>
                  <a:pt x="11348" y="1911"/>
                  <a:pt x="11259" y="1821"/>
                </a:cubicBezTo>
                <a:cubicBezTo>
                  <a:pt x="11240" y="1818"/>
                  <a:pt x="11219" y="1817"/>
                  <a:pt x="11199" y="1817"/>
                </a:cubicBezTo>
                <a:cubicBezTo>
                  <a:pt x="11185" y="1817"/>
                  <a:pt x="11171" y="1818"/>
                  <a:pt x="11157" y="1818"/>
                </a:cubicBezTo>
                <a:cubicBezTo>
                  <a:pt x="11086" y="1818"/>
                  <a:pt x="11016" y="1811"/>
                  <a:pt x="10974" y="1726"/>
                </a:cubicBezTo>
                <a:lnTo>
                  <a:pt x="10768" y="1726"/>
                </a:lnTo>
                <a:cubicBezTo>
                  <a:pt x="10689" y="1790"/>
                  <a:pt x="10641" y="1916"/>
                  <a:pt x="10499" y="1916"/>
                </a:cubicBezTo>
                <a:cubicBezTo>
                  <a:pt x="10467" y="1900"/>
                  <a:pt x="10419" y="1853"/>
                  <a:pt x="10372" y="1821"/>
                </a:cubicBezTo>
                <a:cubicBezTo>
                  <a:pt x="10359" y="1824"/>
                  <a:pt x="10346" y="1825"/>
                  <a:pt x="10332" y="1825"/>
                </a:cubicBezTo>
                <a:cubicBezTo>
                  <a:pt x="10306" y="1825"/>
                  <a:pt x="10280" y="1821"/>
                  <a:pt x="10255" y="1821"/>
                </a:cubicBezTo>
                <a:cubicBezTo>
                  <a:pt x="10218" y="1821"/>
                  <a:pt x="10182" y="1829"/>
                  <a:pt x="10150" y="1869"/>
                </a:cubicBezTo>
                <a:lnTo>
                  <a:pt x="10150" y="1964"/>
                </a:lnTo>
                <a:cubicBezTo>
                  <a:pt x="10182" y="1995"/>
                  <a:pt x="10214" y="2027"/>
                  <a:pt x="10229" y="2059"/>
                </a:cubicBezTo>
                <a:cubicBezTo>
                  <a:pt x="10150" y="2201"/>
                  <a:pt x="10087" y="2344"/>
                  <a:pt x="10008" y="2486"/>
                </a:cubicBezTo>
                <a:lnTo>
                  <a:pt x="9913" y="2486"/>
                </a:lnTo>
                <a:lnTo>
                  <a:pt x="9818" y="2581"/>
                </a:lnTo>
                <a:lnTo>
                  <a:pt x="9628" y="2581"/>
                </a:lnTo>
                <a:lnTo>
                  <a:pt x="9533" y="2676"/>
                </a:lnTo>
                <a:cubicBezTo>
                  <a:pt x="9519" y="2674"/>
                  <a:pt x="9506" y="2674"/>
                  <a:pt x="9492" y="2674"/>
                </a:cubicBezTo>
                <a:cubicBezTo>
                  <a:pt x="9445" y="2674"/>
                  <a:pt x="9399" y="2683"/>
                  <a:pt x="9352" y="2683"/>
                </a:cubicBezTo>
                <a:cubicBezTo>
                  <a:pt x="9301" y="2683"/>
                  <a:pt x="9251" y="2672"/>
                  <a:pt x="9200" y="2629"/>
                </a:cubicBezTo>
                <a:cubicBezTo>
                  <a:pt x="9216" y="2597"/>
                  <a:pt x="9216" y="2550"/>
                  <a:pt x="9216" y="2518"/>
                </a:cubicBezTo>
                <a:cubicBezTo>
                  <a:pt x="9251" y="2493"/>
                  <a:pt x="9290" y="2487"/>
                  <a:pt x="9329" y="2487"/>
                </a:cubicBezTo>
                <a:cubicBezTo>
                  <a:pt x="9365" y="2487"/>
                  <a:pt x="9402" y="2492"/>
                  <a:pt x="9438" y="2492"/>
                </a:cubicBezTo>
                <a:cubicBezTo>
                  <a:pt x="9488" y="2492"/>
                  <a:pt x="9537" y="2483"/>
                  <a:pt x="9580" y="2439"/>
                </a:cubicBezTo>
                <a:lnTo>
                  <a:pt x="9485" y="2344"/>
                </a:lnTo>
                <a:lnTo>
                  <a:pt x="9485" y="2059"/>
                </a:lnTo>
                <a:lnTo>
                  <a:pt x="9390" y="1964"/>
                </a:lnTo>
                <a:cubicBezTo>
                  <a:pt x="9374" y="1853"/>
                  <a:pt x="9422" y="1742"/>
                  <a:pt x="9343" y="1631"/>
                </a:cubicBezTo>
                <a:cubicBezTo>
                  <a:pt x="9327" y="1663"/>
                  <a:pt x="9311" y="1710"/>
                  <a:pt x="9295" y="1742"/>
                </a:cubicBezTo>
                <a:cubicBezTo>
                  <a:pt x="9295" y="1790"/>
                  <a:pt x="9295" y="1837"/>
                  <a:pt x="9279" y="1885"/>
                </a:cubicBezTo>
                <a:cubicBezTo>
                  <a:pt x="9264" y="1916"/>
                  <a:pt x="9216" y="1948"/>
                  <a:pt x="9200" y="1995"/>
                </a:cubicBezTo>
                <a:cubicBezTo>
                  <a:pt x="9200" y="2082"/>
                  <a:pt x="9134" y="2156"/>
                  <a:pt x="9050" y="2156"/>
                </a:cubicBezTo>
                <a:cubicBezTo>
                  <a:pt x="9042" y="2156"/>
                  <a:pt x="9034" y="2155"/>
                  <a:pt x="9026" y="2154"/>
                </a:cubicBezTo>
                <a:cubicBezTo>
                  <a:pt x="8988" y="2182"/>
                  <a:pt x="8950" y="2205"/>
                  <a:pt x="8909" y="2205"/>
                </a:cubicBezTo>
                <a:cubicBezTo>
                  <a:pt x="8881" y="2205"/>
                  <a:pt x="8852" y="2195"/>
                  <a:pt x="8820" y="2170"/>
                </a:cubicBezTo>
                <a:cubicBezTo>
                  <a:pt x="8820" y="2059"/>
                  <a:pt x="8804" y="1964"/>
                  <a:pt x="8804" y="1853"/>
                </a:cubicBezTo>
                <a:cubicBezTo>
                  <a:pt x="8741" y="1821"/>
                  <a:pt x="8709" y="1805"/>
                  <a:pt x="8630" y="1790"/>
                </a:cubicBezTo>
                <a:cubicBezTo>
                  <a:pt x="8567" y="1758"/>
                  <a:pt x="8504" y="1710"/>
                  <a:pt x="8440" y="1679"/>
                </a:cubicBezTo>
                <a:lnTo>
                  <a:pt x="8440" y="1631"/>
                </a:lnTo>
                <a:cubicBezTo>
                  <a:pt x="8425" y="1635"/>
                  <a:pt x="8413" y="1637"/>
                  <a:pt x="8403" y="1637"/>
                </a:cubicBezTo>
                <a:cubicBezTo>
                  <a:pt x="8369" y="1637"/>
                  <a:pt x="8357" y="1616"/>
                  <a:pt x="8345" y="1568"/>
                </a:cubicBezTo>
                <a:cubicBezTo>
                  <a:pt x="8329" y="1489"/>
                  <a:pt x="8377" y="1410"/>
                  <a:pt x="8298" y="1362"/>
                </a:cubicBezTo>
                <a:cubicBezTo>
                  <a:pt x="8139" y="1457"/>
                  <a:pt x="8060" y="1663"/>
                  <a:pt x="7870" y="1726"/>
                </a:cubicBezTo>
                <a:cubicBezTo>
                  <a:pt x="7870" y="1758"/>
                  <a:pt x="7870" y="1790"/>
                  <a:pt x="7870" y="1805"/>
                </a:cubicBezTo>
                <a:cubicBezTo>
                  <a:pt x="7854" y="1811"/>
                  <a:pt x="7840" y="1814"/>
                  <a:pt x="7829" y="1814"/>
                </a:cubicBezTo>
                <a:cubicBezTo>
                  <a:pt x="7805" y="1814"/>
                  <a:pt x="7791" y="1800"/>
                  <a:pt x="7791" y="1758"/>
                </a:cubicBezTo>
                <a:cubicBezTo>
                  <a:pt x="7807" y="1742"/>
                  <a:pt x="7854" y="1742"/>
                  <a:pt x="7870" y="1726"/>
                </a:cubicBezTo>
                <a:lnTo>
                  <a:pt x="7870" y="1394"/>
                </a:lnTo>
                <a:lnTo>
                  <a:pt x="7965" y="1299"/>
                </a:lnTo>
                <a:lnTo>
                  <a:pt x="7965" y="1140"/>
                </a:lnTo>
                <a:lnTo>
                  <a:pt x="8060" y="966"/>
                </a:lnTo>
                <a:lnTo>
                  <a:pt x="8060" y="966"/>
                </a:lnTo>
                <a:cubicBezTo>
                  <a:pt x="8053" y="969"/>
                  <a:pt x="8044" y="970"/>
                  <a:pt x="8035" y="970"/>
                </a:cubicBezTo>
                <a:cubicBezTo>
                  <a:pt x="8012" y="970"/>
                  <a:pt x="7986" y="964"/>
                  <a:pt x="7960" y="964"/>
                </a:cubicBezTo>
                <a:cubicBezTo>
                  <a:pt x="7933" y="964"/>
                  <a:pt x="7907" y="971"/>
                  <a:pt x="7886" y="998"/>
                </a:cubicBezTo>
                <a:cubicBezTo>
                  <a:pt x="7870" y="1061"/>
                  <a:pt x="7854" y="1109"/>
                  <a:pt x="7839" y="1156"/>
                </a:cubicBezTo>
                <a:lnTo>
                  <a:pt x="7728" y="1156"/>
                </a:lnTo>
                <a:lnTo>
                  <a:pt x="7601" y="1014"/>
                </a:lnTo>
                <a:lnTo>
                  <a:pt x="7680" y="919"/>
                </a:lnTo>
                <a:cubicBezTo>
                  <a:pt x="7680" y="824"/>
                  <a:pt x="7680" y="713"/>
                  <a:pt x="7680" y="602"/>
                </a:cubicBezTo>
                <a:cubicBezTo>
                  <a:pt x="7696" y="507"/>
                  <a:pt x="7633" y="396"/>
                  <a:pt x="7728" y="301"/>
                </a:cubicBezTo>
                <a:lnTo>
                  <a:pt x="7870" y="301"/>
                </a:lnTo>
                <a:cubicBezTo>
                  <a:pt x="7870" y="206"/>
                  <a:pt x="7934" y="206"/>
                  <a:pt x="7997" y="206"/>
                </a:cubicBezTo>
                <a:cubicBezTo>
                  <a:pt x="8044" y="206"/>
                  <a:pt x="8076" y="159"/>
                  <a:pt x="8060" y="111"/>
                </a:cubicBezTo>
                <a:lnTo>
                  <a:pt x="7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5"/>
          <p:cNvSpPr/>
          <p:nvPr/>
        </p:nvSpPr>
        <p:spPr>
          <a:xfrm>
            <a:off x="4804725" y="1274275"/>
            <a:ext cx="3102816" cy="3547619"/>
          </a:xfrm>
          <a:custGeom>
            <a:avLst/>
            <a:gdLst/>
            <a:ahLst/>
            <a:cxnLst/>
            <a:rect l="l" t="t" r="r" b="b"/>
            <a:pathLst>
              <a:path w="17878" h="31390" extrusionOk="0">
                <a:moveTo>
                  <a:pt x="7205" y="1378"/>
                </a:moveTo>
                <a:cubicBezTo>
                  <a:pt x="7205" y="1378"/>
                  <a:pt x="7237" y="1410"/>
                  <a:pt x="7237" y="1410"/>
                </a:cubicBezTo>
                <a:cubicBezTo>
                  <a:pt x="7205" y="1425"/>
                  <a:pt x="7189" y="1425"/>
                  <a:pt x="7174" y="1441"/>
                </a:cubicBezTo>
                <a:cubicBezTo>
                  <a:pt x="7158" y="1441"/>
                  <a:pt x="7142" y="1425"/>
                  <a:pt x="7142" y="1410"/>
                </a:cubicBezTo>
                <a:cubicBezTo>
                  <a:pt x="7158" y="1394"/>
                  <a:pt x="7174" y="1394"/>
                  <a:pt x="7205" y="1378"/>
                </a:cubicBezTo>
                <a:close/>
                <a:moveTo>
                  <a:pt x="7870" y="1805"/>
                </a:moveTo>
                <a:lnTo>
                  <a:pt x="7870" y="1805"/>
                </a:lnTo>
                <a:cubicBezTo>
                  <a:pt x="7902" y="1837"/>
                  <a:pt x="7934" y="1853"/>
                  <a:pt x="7965" y="1885"/>
                </a:cubicBezTo>
                <a:cubicBezTo>
                  <a:pt x="7941" y="1901"/>
                  <a:pt x="7923" y="1908"/>
                  <a:pt x="7911" y="1908"/>
                </a:cubicBezTo>
                <a:cubicBezTo>
                  <a:pt x="7876" y="1908"/>
                  <a:pt x="7882" y="1852"/>
                  <a:pt x="7870" y="1805"/>
                </a:cubicBezTo>
                <a:close/>
                <a:moveTo>
                  <a:pt x="11069" y="1932"/>
                </a:moveTo>
                <a:cubicBezTo>
                  <a:pt x="11148" y="1980"/>
                  <a:pt x="11148" y="2090"/>
                  <a:pt x="11069" y="2122"/>
                </a:cubicBezTo>
                <a:cubicBezTo>
                  <a:pt x="11005" y="2090"/>
                  <a:pt x="11005" y="1980"/>
                  <a:pt x="11069" y="1932"/>
                </a:cubicBezTo>
                <a:close/>
                <a:moveTo>
                  <a:pt x="7633" y="1853"/>
                </a:moveTo>
                <a:lnTo>
                  <a:pt x="7712" y="1869"/>
                </a:lnTo>
                <a:lnTo>
                  <a:pt x="7585" y="2138"/>
                </a:lnTo>
                <a:lnTo>
                  <a:pt x="7427" y="1980"/>
                </a:lnTo>
                <a:lnTo>
                  <a:pt x="7633" y="1853"/>
                </a:lnTo>
                <a:close/>
                <a:moveTo>
                  <a:pt x="8456" y="2059"/>
                </a:moveTo>
                <a:cubicBezTo>
                  <a:pt x="8456" y="2075"/>
                  <a:pt x="8472" y="2106"/>
                  <a:pt x="8504" y="2185"/>
                </a:cubicBezTo>
                <a:lnTo>
                  <a:pt x="8329" y="2296"/>
                </a:lnTo>
                <a:cubicBezTo>
                  <a:pt x="8314" y="2280"/>
                  <a:pt x="8298" y="2249"/>
                  <a:pt x="8282" y="2170"/>
                </a:cubicBezTo>
                <a:lnTo>
                  <a:pt x="8456" y="2059"/>
                </a:lnTo>
                <a:close/>
                <a:moveTo>
                  <a:pt x="10419" y="2217"/>
                </a:moveTo>
                <a:lnTo>
                  <a:pt x="10451" y="2249"/>
                </a:lnTo>
                <a:lnTo>
                  <a:pt x="10419" y="2312"/>
                </a:lnTo>
                <a:cubicBezTo>
                  <a:pt x="10404" y="2296"/>
                  <a:pt x="10388" y="2280"/>
                  <a:pt x="10388" y="2280"/>
                </a:cubicBezTo>
                <a:cubicBezTo>
                  <a:pt x="10388" y="2249"/>
                  <a:pt x="10404" y="2233"/>
                  <a:pt x="10419" y="2217"/>
                </a:cubicBezTo>
                <a:close/>
                <a:moveTo>
                  <a:pt x="10784" y="2138"/>
                </a:moveTo>
                <a:cubicBezTo>
                  <a:pt x="10879" y="2154"/>
                  <a:pt x="10847" y="2217"/>
                  <a:pt x="10847" y="2280"/>
                </a:cubicBezTo>
                <a:cubicBezTo>
                  <a:pt x="10823" y="2312"/>
                  <a:pt x="10784" y="2328"/>
                  <a:pt x="10744" y="2328"/>
                </a:cubicBezTo>
                <a:cubicBezTo>
                  <a:pt x="10704" y="2328"/>
                  <a:pt x="10665" y="2312"/>
                  <a:pt x="10641" y="2280"/>
                </a:cubicBezTo>
                <a:lnTo>
                  <a:pt x="10784" y="2138"/>
                </a:lnTo>
                <a:close/>
                <a:moveTo>
                  <a:pt x="7892" y="2312"/>
                </a:moveTo>
                <a:cubicBezTo>
                  <a:pt x="7930" y="2312"/>
                  <a:pt x="7965" y="2328"/>
                  <a:pt x="7981" y="2360"/>
                </a:cubicBezTo>
                <a:cubicBezTo>
                  <a:pt x="7965" y="2399"/>
                  <a:pt x="7930" y="2419"/>
                  <a:pt x="7892" y="2419"/>
                </a:cubicBezTo>
                <a:cubicBezTo>
                  <a:pt x="7854" y="2419"/>
                  <a:pt x="7815" y="2399"/>
                  <a:pt x="7791" y="2360"/>
                </a:cubicBezTo>
                <a:cubicBezTo>
                  <a:pt x="7815" y="2328"/>
                  <a:pt x="7854" y="2312"/>
                  <a:pt x="7892" y="2312"/>
                </a:cubicBezTo>
                <a:close/>
                <a:moveTo>
                  <a:pt x="6271" y="2315"/>
                </a:moveTo>
                <a:cubicBezTo>
                  <a:pt x="6371" y="2334"/>
                  <a:pt x="6416" y="2396"/>
                  <a:pt x="6461" y="2486"/>
                </a:cubicBezTo>
                <a:lnTo>
                  <a:pt x="6287" y="2486"/>
                </a:lnTo>
                <a:cubicBezTo>
                  <a:pt x="6271" y="2424"/>
                  <a:pt x="6271" y="2362"/>
                  <a:pt x="6271" y="2315"/>
                </a:cubicBezTo>
                <a:close/>
                <a:moveTo>
                  <a:pt x="11005" y="2423"/>
                </a:moveTo>
                <a:cubicBezTo>
                  <a:pt x="11005" y="2423"/>
                  <a:pt x="11037" y="2439"/>
                  <a:pt x="11037" y="2455"/>
                </a:cubicBezTo>
                <a:lnTo>
                  <a:pt x="10974" y="2486"/>
                </a:lnTo>
                <a:cubicBezTo>
                  <a:pt x="10958" y="2470"/>
                  <a:pt x="10942" y="2470"/>
                  <a:pt x="10942" y="2455"/>
                </a:cubicBezTo>
                <a:cubicBezTo>
                  <a:pt x="10958" y="2439"/>
                  <a:pt x="10974" y="2439"/>
                  <a:pt x="11005" y="2423"/>
                </a:cubicBezTo>
                <a:close/>
                <a:moveTo>
                  <a:pt x="14315" y="2613"/>
                </a:moveTo>
                <a:lnTo>
                  <a:pt x="14362" y="2645"/>
                </a:lnTo>
                <a:cubicBezTo>
                  <a:pt x="14330" y="2660"/>
                  <a:pt x="14315" y="2660"/>
                  <a:pt x="14299" y="2676"/>
                </a:cubicBezTo>
                <a:cubicBezTo>
                  <a:pt x="14283" y="2676"/>
                  <a:pt x="14267" y="2660"/>
                  <a:pt x="14267" y="2645"/>
                </a:cubicBezTo>
                <a:lnTo>
                  <a:pt x="14315" y="2613"/>
                </a:lnTo>
                <a:close/>
                <a:moveTo>
                  <a:pt x="8498" y="2510"/>
                </a:moveTo>
                <a:cubicBezTo>
                  <a:pt x="8527" y="2510"/>
                  <a:pt x="8559" y="2526"/>
                  <a:pt x="8599" y="2565"/>
                </a:cubicBezTo>
                <a:lnTo>
                  <a:pt x="8614" y="2565"/>
                </a:lnTo>
                <a:lnTo>
                  <a:pt x="8424" y="2692"/>
                </a:lnTo>
                <a:cubicBezTo>
                  <a:pt x="8424" y="2645"/>
                  <a:pt x="8409" y="2597"/>
                  <a:pt x="8409" y="2550"/>
                </a:cubicBezTo>
                <a:cubicBezTo>
                  <a:pt x="8440" y="2526"/>
                  <a:pt x="8468" y="2510"/>
                  <a:pt x="8498" y="2510"/>
                </a:cubicBezTo>
                <a:close/>
                <a:moveTo>
                  <a:pt x="7609" y="2597"/>
                </a:moveTo>
                <a:cubicBezTo>
                  <a:pt x="7649" y="2597"/>
                  <a:pt x="7688" y="2613"/>
                  <a:pt x="7712" y="2645"/>
                </a:cubicBezTo>
                <a:cubicBezTo>
                  <a:pt x="7688" y="2684"/>
                  <a:pt x="7649" y="2704"/>
                  <a:pt x="7609" y="2704"/>
                </a:cubicBezTo>
                <a:cubicBezTo>
                  <a:pt x="7569" y="2704"/>
                  <a:pt x="7530" y="2684"/>
                  <a:pt x="7506" y="2645"/>
                </a:cubicBezTo>
                <a:cubicBezTo>
                  <a:pt x="7530" y="2613"/>
                  <a:pt x="7569" y="2597"/>
                  <a:pt x="7609" y="2597"/>
                </a:cubicBezTo>
                <a:close/>
                <a:moveTo>
                  <a:pt x="12446" y="2660"/>
                </a:moveTo>
                <a:cubicBezTo>
                  <a:pt x="12430" y="2692"/>
                  <a:pt x="12399" y="2724"/>
                  <a:pt x="12383" y="2755"/>
                </a:cubicBezTo>
                <a:cubicBezTo>
                  <a:pt x="12320" y="2660"/>
                  <a:pt x="12383" y="2676"/>
                  <a:pt x="12446" y="2660"/>
                </a:cubicBezTo>
                <a:close/>
                <a:moveTo>
                  <a:pt x="7189" y="2692"/>
                </a:moveTo>
                <a:lnTo>
                  <a:pt x="7221" y="2755"/>
                </a:lnTo>
                <a:lnTo>
                  <a:pt x="7189" y="2787"/>
                </a:lnTo>
                <a:cubicBezTo>
                  <a:pt x="7174" y="2771"/>
                  <a:pt x="7158" y="2740"/>
                  <a:pt x="7158" y="2724"/>
                </a:cubicBezTo>
                <a:cubicBezTo>
                  <a:pt x="7158" y="2708"/>
                  <a:pt x="7189" y="2708"/>
                  <a:pt x="7189" y="2692"/>
                </a:cubicBezTo>
                <a:close/>
                <a:moveTo>
                  <a:pt x="7379" y="2692"/>
                </a:moveTo>
                <a:lnTo>
                  <a:pt x="7411" y="2724"/>
                </a:lnTo>
                <a:lnTo>
                  <a:pt x="7379" y="2787"/>
                </a:lnTo>
                <a:cubicBezTo>
                  <a:pt x="7364" y="2771"/>
                  <a:pt x="7348" y="2755"/>
                  <a:pt x="7348" y="2755"/>
                </a:cubicBezTo>
                <a:cubicBezTo>
                  <a:pt x="7364" y="2724"/>
                  <a:pt x="7364" y="2708"/>
                  <a:pt x="7379" y="2692"/>
                </a:cubicBezTo>
                <a:close/>
                <a:moveTo>
                  <a:pt x="6445" y="2597"/>
                </a:moveTo>
                <a:cubicBezTo>
                  <a:pt x="6524" y="2676"/>
                  <a:pt x="6524" y="2740"/>
                  <a:pt x="6445" y="2803"/>
                </a:cubicBezTo>
                <a:lnTo>
                  <a:pt x="6350" y="2787"/>
                </a:lnTo>
                <a:lnTo>
                  <a:pt x="6303" y="2629"/>
                </a:lnTo>
                <a:lnTo>
                  <a:pt x="6445" y="2597"/>
                </a:lnTo>
                <a:close/>
                <a:moveTo>
                  <a:pt x="11860" y="2676"/>
                </a:moveTo>
                <a:cubicBezTo>
                  <a:pt x="11955" y="2724"/>
                  <a:pt x="11955" y="2724"/>
                  <a:pt x="11924" y="2850"/>
                </a:cubicBezTo>
                <a:cubicBezTo>
                  <a:pt x="11813" y="2819"/>
                  <a:pt x="11876" y="2740"/>
                  <a:pt x="11860" y="2676"/>
                </a:cubicBezTo>
                <a:close/>
                <a:moveTo>
                  <a:pt x="8440" y="2803"/>
                </a:moveTo>
                <a:cubicBezTo>
                  <a:pt x="8456" y="2803"/>
                  <a:pt x="8472" y="2819"/>
                  <a:pt x="8472" y="2835"/>
                </a:cubicBezTo>
                <a:cubicBezTo>
                  <a:pt x="8456" y="2850"/>
                  <a:pt x="8424" y="2850"/>
                  <a:pt x="8409" y="2866"/>
                </a:cubicBezTo>
                <a:cubicBezTo>
                  <a:pt x="8393" y="2866"/>
                  <a:pt x="8377" y="2850"/>
                  <a:pt x="8377" y="2835"/>
                </a:cubicBezTo>
                <a:cubicBezTo>
                  <a:pt x="8393" y="2819"/>
                  <a:pt x="8424" y="2819"/>
                  <a:pt x="8440" y="2803"/>
                </a:cubicBezTo>
                <a:close/>
                <a:moveTo>
                  <a:pt x="9944" y="2787"/>
                </a:moveTo>
                <a:lnTo>
                  <a:pt x="9976" y="2819"/>
                </a:lnTo>
                <a:lnTo>
                  <a:pt x="9944" y="2882"/>
                </a:lnTo>
                <a:cubicBezTo>
                  <a:pt x="9929" y="2866"/>
                  <a:pt x="9913" y="2850"/>
                  <a:pt x="9913" y="2850"/>
                </a:cubicBezTo>
                <a:cubicBezTo>
                  <a:pt x="9929" y="2819"/>
                  <a:pt x="9929" y="2803"/>
                  <a:pt x="9944" y="2787"/>
                </a:cubicBezTo>
                <a:close/>
                <a:moveTo>
                  <a:pt x="8250" y="2597"/>
                </a:moveTo>
                <a:cubicBezTo>
                  <a:pt x="8314" y="2676"/>
                  <a:pt x="8234" y="2660"/>
                  <a:pt x="8171" y="2692"/>
                </a:cubicBezTo>
                <a:cubicBezTo>
                  <a:pt x="8171" y="2771"/>
                  <a:pt x="8234" y="2882"/>
                  <a:pt x="8139" y="2961"/>
                </a:cubicBezTo>
                <a:cubicBezTo>
                  <a:pt x="8060" y="2898"/>
                  <a:pt x="8092" y="2819"/>
                  <a:pt x="8092" y="2740"/>
                </a:cubicBezTo>
                <a:cubicBezTo>
                  <a:pt x="8108" y="2724"/>
                  <a:pt x="8155" y="2692"/>
                  <a:pt x="8203" y="2645"/>
                </a:cubicBezTo>
                <a:cubicBezTo>
                  <a:pt x="8203" y="2645"/>
                  <a:pt x="8219" y="2613"/>
                  <a:pt x="8250" y="2597"/>
                </a:cubicBezTo>
                <a:close/>
                <a:moveTo>
                  <a:pt x="1869" y="2613"/>
                </a:moveTo>
                <a:cubicBezTo>
                  <a:pt x="1948" y="2692"/>
                  <a:pt x="1869" y="2819"/>
                  <a:pt x="2043" y="2819"/>
                </a:cubicBezTo>
                <a:cubicBezTo>
                  <a:pt x="1955" y="2882"/>
                  <a:pt x="1907" y="2985"/>
                  <a:pt x="1820" y="2985"/>
                </a:cubicBezTo>
                <a:cubicBezTo>
                  <a:pt x="1797" y="2985"/>
                  <a:pt x="1772" y="2978"/>
                  <a:pt x="1743" y="2961"/>
                </a:cubicBezTo>
                <a:cubicBezTo>
                  <a:pt x="1727" y="2866"/>
                  <a:pt x="1711" y="2755"/>
                  <a:pt x="1727" y="2629"/>
                </a:cubicBezTo>
                <a:lnTo>
                  <a:pt x="1869" y="2613"/>
                </a:lnTo>
                <a:close/>
                <a:moveTo>
                  <a:pt x="9739" y="3072"/>
                </a:moveTo>
                <a:lnTo>
                  <a:pt x="9786" y="3135"/>
                </a:lnTo>
                <a:lnTo>
                  <a:pt x="9739" y="3167"/>
                </a:lnTo>
                <a:cubicBezTo>
                  <a:pt x="9739" y="3151"/>
                  <a:pt x="9723" y="3120"/>
                  <a:pt x="9723" y="3104"/>
                </a:cubicBezTo>
                <a:cubicBezTo>
                  <a:pt x="9707" y="3088"/>
                  <a:pt x="9739" y="3088"/>
                  <a:pt x="9739" y="3072"/>
                </a:cubicBezTo>
                <a:close/>
                <a:moveTo>
                  <a:pt x="14552" y="2886"/>
                </a:moveTo>
                <a:cubicBezTo>
                  <a:pt x="14568" y="2886"/>
                  <a:pt x="14584" y="2890"/>
                  <a:pt x="14600" y="2898"/>
                </a:cubicBezTo>
                <a:lnTo>
                  <a:pt x="14837" y="3135"/>
                </a:lnTo>
                <a:lnTo>
                  <a:pt x="14710" y="3183"/>
                </a:lnTo>
                <a:cubicBezTo>
                  <a:pt x="14647" y="3120"/>
                  <a:pt x="14584" y="3056"/>
                  <a:pt x="14505" y="2993"/>
                </a:cubicBezTo>
                <a:cubicBezTo>
                  <a:pt x="14473" y="2961"/>
                  <a:pt x="14457" y="2930"/>
                  <a:pt x="14505" y="2898"/>
                </a:cubicBezTo>
                <a:cubicBezTo>
                  <a:pt x="14520" y="2890"/>
                  <a:pt x="14536" y="2886"/>
                  <a:pt x="14552" y="2886"/>
                </a:cubicBezTo>
                <a:close/>
                <a:moveTo>
                  <a:pt x="7538" y="2961"/>
                </a:moveTo>
                <a:lnTo>
                  <a:pt x="7759" y="3009"/>
                </a:lnTo>
                <a:cubicBezTo>
                  <a:pt x="7696" y="3072"/>
                  <a:pt x="7649" y="3120"/>
                  <a:pt x="7585" y="3199"/>
                </a:cubicBezTo>
                <a:lnTo>
                  <a:pt x="7538" y="2961"/>
                </a:lnTo>
                <a:close/>
                <a:moveTo>
                  <a:pt x="8519" y="3183"/>
                </a:moveTo>
                <a:lnTo>
                  <a:pt x="8567" y="3215"/>
                </a:lnTo>
                <a:cubicBezTo>
                  <a:pt x="8535" y="3230"/>
                  <a:pt x="8519" y="3230"/>
                  <a:pt x="8504" y="3246"/>
                </a:cubicBezTo>
                <a:cubicBezTo>
                  <a:pt x="8488" y="3246"/>
                  <a:pt x="8472" y="3230"/>
                  <a:pt x="8472" y="3215"/>
                </a:cubicBezTo>
                <a:lnTo>
                  <a:pt x="8519" y="3183"/>
                </a:lnTo>
                <a:close/>
                <a:moveTo>
                  <a:pt x="7569" y="3262"/>
                </a:moveTo>
                <a:cubicBezTo>
                  <a:pt x="7569" y="3278"/>
                  <a:pt x="7585" y="3294"/>
                  <a:pt x="7585" y="3325"/>
                </a:cubicBezTo>
                <a:cubicBezTo>
                  <a:pt x="7601" y="3325"/>
                  <a:pt x="7569" y="3341"/>
                  <a:pt x="7569" y="3357"/>
                </a:cubicBezTo>
                <a:cubicBezTo>
                  <a:pt x="7554" y="3341"/>
                  <a:pt x="7538" y="3310"/>
                  <a:pt x="7538" y="3294"/>
                </a:cubicBezTo>
                <a:cubicBezTo>
                  <a:pt x="7538" y="3278"/>
                  <a:pt x="7569" y="3278"/>
                  <a:pt x="7569" y="3262"/>
                </a:cubicBezTo>
                <a:close/>
                <a:moveTo>
                  <a:pt x="14125" y="3262"/>
                </a:moveTo>
                <a:lnTo>
                  <a:pt x="14156" y="3325"/>
                </a:lnTo>
                <a:lnTo>
                  <a:pt x="14125" y="3357"/>
                </a:lnTo>
                <a:cubicBezTo>
                  <a:pt x="14109" y="3341"/>
                  <a:pt x="14093" y="3310"/>
                  <a:pt x="14093" y="3294"/>
                </a:cubicBezTo>
                <a:cubicBezTo>
                  <a:pt x="14093" y="3278"/>
                  <a:pt x="14125" y="3278"/>
                  <a:pt x="14125" y="3262"/>
                </a:cubicBezTo>
                <a:close/>
                <a:moveTo>
                  <a:pt x="3975" y="2724"/>
                </a:moveTo>
                <a:lnTo>
                  <a:pt x="4007" y="2835"/>
                </a:lnTo>
                <a:lnTo>
                  <a:pt x="3912" y="2945"/>
                </a:lnTo>
                <a:lnTo>
                  <a:pt x="3912" y="3230"/>
                </a:lnTo>
                <a:lnTo>
                  <a:pt x="3769" y="3373"/>
                </a:lnTo>
                <a:cubicBezTo>
                  <a:pt x="3674" y="3246"/>
                  <a:pt x="3753" y="3104"/>
                  <a:pt x="3706" y="2961"/>
                </a:cubicBezTo>
                <a:lnTo>
                  <a:pt x="3975" y="2724"/>
                </a:lnTo>
                <a:close/>
                <a:moveTo>
                  <a:pt x="4371" y="3278"/>
                </a:moveTo>
                <a:cubicBezTo>
                  <a:pt x="4466" y="3341"/>
                  <a:pt x="4466" y="3341"/>
                  <a:pt x="4419" y="3452"/>
                </a:cubicBezTo>
                <a:cubicBezTo>
                  <a:pt x="4324" y="3420"/>
                  <a:pt x="4387" y="3341"/>
                  <a:pt x="4371" y="3278"/>
                </a:cubicBezTo>
                <a:close/>
                <a:moveTo>
                  <a:pt x="14679" y="3357"/>
                </a:moveTo>
                <a:cubicBezTo>
                  <a:pt x="14758" y="3405"/>
                  <a:pt x="14758" y="3515"/>
                  <a:pt x="14679" y="3547"/>
                </a:cubicBezTo>
                <a:cubicBezTo>
                  <a:pt x="14615" y="3515"/>
                  <a:pt x="14615" y="3405"/>
                  <a:pt x="14679" y="3357"/>
                </a:cubicBezTo>
                <a:close/>
                <a:moveTo>
                  <a:pt x="8278" y="3458"/>
                </a:moveTo>
                <a:cubicBezTo>
                  <a:pt x="8306" y="3458"/>
                  <a:pt x="8332" y="3470"/>
                  <a:pt x="8361" y="3500"/>
                </a:cubicBezTo>
                <a:cubicBezTo>
                  <a:pt x="8340" y="3543"/>
                  <a:pt x="8315" y="3560"/>
                  <a:pt x="8287" y="3560"/>
                </a:cubicBezTo>
                <a:cubicBezTo>
                  <a:pt x="8253" y="3560"/>
                  <a:pt x="8215" y="3534"/>
                  <a:pt x="8171" y="3500"/>
                </a:cubicBezTo>
                <a:cubicBezTo>
                  <a:pt x="8213" y="3474"/>
                  <a:pt x="8247" y="3458"/>
                  <a:pt x="8278" y="3458"/>
                </a:cubicBezTo>
                <a:close/>
                <a:moveTo>
                  <a:pt x="4452" y="3575"/>
                </a:moveTo>
                <a:cubicBezTo>
                  <a:pt x="4456" y="3575"/>
                  <a:pt x="4469" y="3598"/>
                  <a:pt x="4482" y="3610"/>
                </a:cubicBezTo>
                <a:cubicBezTo>
                  <a:pt x="4466" y="3610"/>
                  <a:pt x="4434" y="3626"/>
                  <a:pt x="4419" y="3626"/>
                </a:cubicBezTo>
                <a:cubicBezTo>
                  <a:pt x="4415" y="3629"/>
                  <a:pt x="4412" y="3631"/>
                  <a:pt x="4409" y="3631"/>
                </a:cubicBezTo>
                <a:cubicBezTo>
                  <a:pt x="4397" y="3631"/>
                  <a:pt x="4387" y="3610"/>
                  <a:pt x="4387" y="3610"/>
                </a:cubicBezTo>
                <a:cubicBezTo>
                  <a:pt x="4403" y="3595"/>
                  <a:pt x="4419" y="3579"/>
                  <a:pt x="4450" y="3579"/>
                </a:cubicBezTo>
                <a:cubicBezTo>
                  <a:pt x="4450" y="3576"/>
                  <a:pt x="4451" y="3575"/>
                  <a:pt x="4452" y="3575"/>
                </a:cubicBezTo>
                <a:close/>
                <a:moveTo>
                  <a:pt x="5210" y="3357"/>
                </a:moveTo>
                <a:cubicBezTo>
                  <a:pt x="5242" y="3420"/>
                  <a:pt x="5289" y="3484"/>
                  <a:pt x="5305" y="3531"/>
                </a:cubicBezTo>
                <a:lnTo>
                  <a:pt x="5084" y="3642"/>
                </a:lnTo>
                <a:cubicBezTo>
                  <a:pt x="5068" y="3595"/>
                  <a:pt x="5068" y="3547"/>
                  <a:pt x="5068" y="3515"/>
                </a:cubicBezTo>
                <a:lnTo>
                  <a:pt x="5210" y="3357"/>
                </a:lnTo>
                <a:close/>
                <a:moveTo>
                  <a:pt x="9484" y="3084"/>
                </a:moveTo>
                <a:cubicBezTo>
                  <a:pt x="9511" y="3084"/>
                  <a:pt x="9567" y="3107"/>
                  <a:pt x="9644" y="3120"/>
                </a:cubicBezTo>
                <a:lnTo>
                  <a:pt x="9390" y="3294"/>
                </a:lnTo>
                <a:lnTo>
                  <a:pt x="9501" y="3420"/>
                </a:lnTo>
                <a:cubicBezTo>
                  <a:pt x="9533" y="3531"/>
                  <a:pt x="9422" y="3579"/>
                  <a:pt x="9374" y="3658"/>
                </a:cubicBezTo>
                <a:lnTo>
                  <a:pt x="9232" y="3531"/>
                </a:lnTo>
                <a:lnTo>
                  <a:pt x="9232" y="3215"/>
                </a:lnTo>
                <a:cubicBezTo>
                  <a:pt x="9311" y="3167"/>
                  <a:pt x="9406" y="3167"/>
                  <a:pt x="9469" y="3088"/>
                </a:cubicBezTo>
                <a:cubicBezTo>
                  <a:pt x="9472" y="3085"/>
                  <a:pt x="9477" y="3084"/>
                  <a:pt x="9484" y="3084"/>
                </a:cubicBezTo>
                <a:close/>
                <a:moveTo>
                  <a:pt x="2233" y="3547"/>
                </a:moveTo>
                <a:cubicBezTo>
                  <a:pt x="2297" y="3626"/>
                  <a:pt x="2297" y="3674"/>
                  <a:pt x="2249" y="3737"/>
                </a:cubicBezTo>
                <a:cubicBezTo>
                  <a:pt x="2138" y="3690"/>
                  <a:pt x="2170" y="3626"/>
                  <a:pt x="2233" y="3547"/>
                </a:cubicBezTo>
                <a:close/>
                <a:moveTo>
                  <a:pt x="4229" y="3642"/>
                </a:moveTo>
                <a:cubicBezTo>
                  <a:pt x="4308" y="3690"/>
                  <a:pt x="4308" y="3800"/>
                  <a:pt x="4229" y="3848"/>
                </a:cubicBezTo>
                <a:cubicBezTo>
                  <a:pt x="4149" y="3800"/>
                  <a:pt x="4149" y="3690"/>
                  <a:pt x="4229" y="3642"/>
                </a:cubicBezTo>
                <a:close/>
                <a:moveTo>
                  <a:pt x="5559" y="3737"/>
                </a:moveTo>
                <a:cubicBezTo>
                  <a:pt x="5622" y="3816"/>
                  <a:pt x="5622" y="3864"/>
                  <a:pt x="5574" y="3927"/>
                </a:cubicBezTo>
                <a:cubicBezTo>
                  <a:pt x="5464" y="3880"/>
                  <a:pt x="5495" y="3816"/>
                  <a:pt x="5559" y="3737"/>
                </a:cubicBezTo>
                <a:close/>
                <a:moveTo>
                  <a:pt x="2439" y="3848"/>
                </a:moveTo>
                <a:cubicBezTo>
                  <a:pt x="2455" y="3848"/>
                  <a:pt x="2471" y="3880"/>
                  <a:pt x="2471" y="3880"/>
                </a:cubicBezTo>
                <a:cubicBezTo>
                  <a:pt x="2455" y="3895"/>
                  <a:pt x="2455" y="3911"/>
                  <a:pt x="2439" y="3943"/>
                </a:cubicBezTo>
                <a:lnTo>
                  <a:pt x="2408" y="3895"/>
                </a:lnTo>
                <a:lnTo>
                  <a:pt x="2439" y="3848"/>
                </a:lnTo>
                <a:close/>
                <a:moveTo>
                  <a:pt x="5954" y="3848"/>
                </a:moveTo>
                <a:cubicBezTo>
                  <a:pt x="5970" y="3864"/>
                  <a:pt x="5970" y="3880"/>
                  <a:pt x="5986" y="3911"/>
                </a:cubicBezTo>
                <a:cubicBezTo>
                  <a:pt x="5986" y="3911"/>
                  <a:pt x="5970" y="3927"/>
                  <a:pt x="5954" y="3943"/>
                </a:cubicBezTo>
                <a:lnTo>
                  <a:pt x="5923" y="3880"/>
                </a:lnTo>
                <a:lnTo>
                  <a:pt x="5954" y="3848"/>
                </a:lnTo>
                <a:close/>
                <a:moveTo>
                  <a:pt x="2708" y="3737"/>
                </a:moveTo>
                <a:cubicBezTo>
                  <a:pt x="2803" y="3816"/>
                  <a:pt x="2803" y="3959"/>
                  <a:pt x="2708" y="4038"/>
                </a:cubicBezTo>
                <a:cubicBezTo>
                  <a:pt x="2629" y="3959"/>
                  <a:pt x="2629" y="3816"/>
                  <a:pt x="2708" y="3737"/>
                </a:cubicBezTo>
                <a:close/>
                <a:moveTo>
                  <a:pt x="17402" y="4244"/>
                </a:moveTo>
                <a:lnTo>
                  <a:pt x="17402" y="4244"/>
                </a:lnTo>
                <a:cubicBezTo>
                  <a:pt x="17370" y="4275"/>
                  <a:pt x="17355" y="4307"/>
                  <a:pt x="17323" y="4339"/>
                </a:cubicBezTo>
                <a:cubicBezTo>
                  <a:pt x="17260" y="4244"/>
                  <a:pt x="17339" y="4260"/>
                  <a:pt x="17402" y="4244"/>
                </a:cubicBezTo>
                <a:close/>
                <a:moveTo>
                  <a:pt x="10799" y="4212"/>
                </a:moveTo>
                <a:cubicBezTo>
                  <a:pt x="10887" y="4241"/>
                  <a:pt x="10840" y="4324"/>
                  <a:pt x="10845" y="4386"/>
                </a:cubicBezTo>
                <a:lnTo>
                  <a:pt x="10689" y="4386"/>
                </a:lnTo>
                <a:cubicBezTo>
                  <a:pt x="10689" y="4291"/>
                  <a:pt x="10768" y="4275"/>
                  <a:pt x="10799" y="4212"/>
                </a:cubicBezTo>
                <a:close/>
                <a:moveTo>
                  <a:pt x="14109" y="3832"/>
                </a:moveTo>
                <a:lnTo>
                  <a:pt x="14220" y="3943"/>
                </a:lnTo>
                <a:lnTo>
                  <a:pt x="14615" y="3943"/>
                </a:lnTo>
                <a:cubicBezTo>
                  <a:pt x="14631" y="4054"/>
                  <a:pt x="14679" y="4165"/>
                  <a:pt x="14584" y="4228"/>
                </a:cubicBezTo>
                <a:cubicBezTo>
                  <a:pt x="14489" y="4291"/>
                  <a:pt x="14584" y="4418"/>
                  <a:pt x="14520" y="4481"/>
                </a:cubicBezTo>
                <a:cubicBezTo>
                  <a:pt x="14491" y="4507"/>
                  <a:pt x="14465" y="4516"/>
                  <a:pt x="14443" y="4516"/>
                </a:cubicBezTo>
                <a:cubicBezTo>
                  <a:pt x="14383" y="4516"/>
                  <a:pt x="14345" y="4445"/>
                  <a:pt x="14299" y="4434"/>
                </a:cubicBezTo>
                <a:cubicBezTo>
                  <a:pt x="14267" y="4450"/>
                  <a:pt x="14235" y="4481"/>
                  <a:pt x="14204" y="4497"/>
                </a:cubicBezTo>
                <a:cubicBezTo>
                  <a:pt x="14125" y="4418"/>
                  <a:pt x="14188" y="4339"/>
                  <a:pt x="14156" y="4228"/>
                </a:cubicBezTo>
                <a:lnTo>
                  <a:pt x="13982" y="4054"/>
                </a:lnTo>
                <a:lnTo>
                  <a:pt x="13982" y="3864"/>
                </a:lnTo>
                <a:lnTo>
                  <a:pt x="14109" y="3832"/>
                </a:lnTo>
                <a:close/>
                <a:moveTo>
                  <a:pt x="2914" y="4513"/>
                </a:moveTo>
                <a:cubicBezTo>
                  <a:pt x="2930" y="4529"/>
                  <a:pt x="2930" y="4545"/>
                  <a:pt x="2946" y="4576"/>
                </a:cubicBezTo>
                <a:cubicBezTo>
                  <a:pt x="2946" y="4576"/>
                  <a:pt x="2930" y="4592"/>
                  <a:pt x="2914" y="4608"/>
                </a:cubicBezTo>
                <a:lnTo>
                  <a:pt x="2883" y="4545"/>
                </a:lnTo>
                <a:lnTo>
                  <a:pt x="2914" y="4513"/>
                </a:lnTo>
                <a:close/>
                <a:moveTo>
                  <a:pt x="12890" y="4513"/>
                </a:moveTo>
                <a:cubicBezTo>
                  <a:pt x="12905" y="4513"/>
                  <a:pt x="12921" y="4545"/>
                  <a:pt x="12921" y="4545"/>
                </a:cubicBezTo>
                <a:cubicBezTo>
                  <a:pt x="12905" y="4560"/>
                  <a:pt x="12905" y="4576"/>
                  <a:pt x="12890" y="4608"/>
                </a:cubicBezTo>
                <a:lnTo>
                  <a:pt x="12858" y="4560"/>
                </a:lnTo>
                <a:lnTo>
                  <a:pt x="12890" y="4513"/>
                </a:lnTo>
                <a:close/>
                <a:moveTo>
                  <a:pt x="10967" y="4398"/>
                </a:moveTo>
                <a:cubicBezTo>
                  <a:pt x="11005" y="4398"/>
                  <a:pt x="11037" y="4426"/>
                  <a:pt x="11037" y="4465"/>
                </a:cubicBezTo>
                <a:cubicBezTo>
                  <a:pt x="11053" y="4529"/>
                  <a:pt x="11037" y="4592"/>
                  <a:pt x="10942" y="4592"/>
                </a:cubicBezTo>
                <a:lnTo>
                  <a:pt x="10942" y="4576"/>
                </a:lnTo>
                <a:cubicBezTo>
                  <a:pt x="10926" y="4608"/>
                  <a:pt x="10910" y="4640"/>
                  <a:pt x="10894" y="4656"/>
                </a:cubicBezTo>
                <a:cubicBezTo>
                  <a:pt x="10831" y="4576"/>
                  <a:pt x="10894" y="4592"/>
                  <a:pt x="10974" y="4560"/>
                </a:cubicBezTo>
                <a:cubicBezTo>
                  <a:pt x="10942" y="4545"/>
                  <a:pt x="10942" y="4545"/>
                  <a:pt x="10910" y="4497"/>
                </a:cubicBezTo>
                <a:cubicBezTo>
                  <a:pt x="10897" y="4470"/>
                  <a:pt x="10884" y="4432"/>
                  <a:pt x="10861" y="4402"/>
                </a:cubicBezTo>
                <a:lnTo>
                  <a:pt x="10942" y="4402"/>
                </a:lnTo>
                <a:cubicBezTo>
                  <a:pt x="10950" y="4399"/>
                  <a:pt x="10959" y="4398"/>
                  <a:pt x="10967" y="4398"/>
                </a:cubicBezTo>
                <a:close/>
                <a:moveTo>
                  <a:pt x="17094" y="4606"/>
                </a:moveTo>
                <a:cubicBezTo>
                  <a:pt x="17107" y="4606"/>
                  <a:pt x="17118" y="4618"/>
                  <a:pt x="17133" y="4640"/>
                </a:cubicBezTo>
                <a:cubicBezTo>
                  <a:pt x="17159" y="4679"/>
                  <a:pt x="17206" y="4707"/>
                  <a:pt x="17249" y="4707"/>
                </a:cubicBezTo>
                <a:cubicBezTo>
                  <a:pt x="17258" y="4707"/>
                  <a:pt x="17267" y="4706"/>
                  <a:pt x="17275" y="4703"/>
                </a:cubicBezTo>
                <a:cubicBezTo>
                  <a:pt x="17291" y="4703"/>
                  <a:pt x="17307" y="4735"/>
                  <a:pt x="17323" y="4766"/>
                </a:cubicBezTo>
                <a:cubicBezTo>
                  <a:pt x="17291" y="4792"/>
                  <a:pt x="17260" y="4797"/>
                  <a:pt x="17227" y="4797"/>
                </a:cubicBezTo>
                <a:cubicBezTo>
                  <a:pt x="17205" y="4797"/>
                  <a:pt x="17183" y="4794"/>
                  <a:pt x="17160" y="4794"/>
                </a:cubicBezTo>
                <a:cubicBezTo>
                  <a:pt x="17131" y="4794"/>
                  <a:pt x="17101" y="4798"/>
                  <a:pt x="17070" y="4814"/>
                </a:cubicBezTo>
                <a:cubicBezTo>
                  <a:pt x="17070" y="4751"/>
                  <a:pt x="17038" y="4687"/>
                  <a:pt x="17038" y="4656"/>
                </a:cubicBezTo>
                <a:cubicBezTo>
                  <a:pt x="17063" y="4622"/>
                  <a:pt x="17080" y="4606"/>
                  <a:pt x="17094" y="4606"/>
                </a:cubicBezTo>
                <a:close/>
                <a:moveTo>
                  <a:pt x="15154" y="4798"/>
                </a:moveTo>
                <a:lnTo>
                  <a:pt x="15217" y="4846"/>
                </a:lnTo>
                <a:cubicBezTo>
                  <a:pt x="15201" y="4846"/>
                  <a:pt x="15185" y="4861"/>
                  <a:pt x="15185" y="4861"/>
                </a:cubicBezTo>
                <a:cubicBezTo>
                  <a:pt x="15154" y="4861"/>
                  <a:pt x="15138" y="4846"/>
                  <a:pt x="15122" y="4846"/>
                </a:cubicBezTo>
                <a:lnTo>
                  <a:pt x="15154" y="4798"/>
                </a:lnTo>
                <a:close/>
                <a:moveTo>
                  <a:pt x="17370" y="4893"/>
                </a:moveTo>
                <a:lnTo>
                  <a:pt x="17402" y="4941"/>
                </a:lnTo>
                <a:cubicBezTo>
                  <a:pt x="17386" y="4941"/>
                  <a:pt x="17355" y="4956"/>
                  <a:pt x="17339" y="4956"/>
                </a:cubicBezTo>
                <a:cubicBezTo>
                  <a:pt x="17336" y="4960"/>
                  <a:pt x="17332" y="4961"/>
                  <a:pt x="17329" y="4961"/>
                </a:cubicBezTo>
                <a:cubicBezTo>
                  <a:pt x="17317" y="4961"/>
                  <a:pt x="17307" y="4941"/>
                  <a:pt x="17307" y="4941"/>
                </a:cubicBezTo>
                <a:lnTo>
                  <a:pt x="17370" y="4893"/>
                </a:lnTo>
                <a:close/>
                <a:moveTo>
                  <a:pt x="10840" y="4881"/>
                </a:moveTo>
                <a:cubicBezTo>
                  <a:pt x="10880" y="4881"/>
                  <a:pt x="10920" y="4890"/>
                  <a:pt x="10958" y="4909"/>
                </a:cubicBezTo>
                <a:cubicBezTo>
                  <a:pt x="10921" y="4946"/>
                  <a:pt x="10905" y="4961"/>
                  <a:pt x="10851" y="4961"/>
                </a:cubicBezTo>
                <a:cubicBezTo>
                  <a:pt x="10813" y="4961"/>
                  <a:pt x="10755" y="4954"/>
                  <a:pt x="10657" y="4941"/>
                </a:cubicBezTo>
                <a:cubicBezTo>
                  <a:pt x="10715" y="4902"/>
                  <a:pt x="10778" y="4881"/>
                  <a:pt x="10840" y="4881"/>
                </a:cubicBezTo>
                <a:close/>
                <a:moveTo>
                  <a:pt x="12985" y="4988"/>
                </a:moveTo>
                <a:cubicBezTo>
                  <a:pt x="13000" y="5004"/>
                  <a:pt x="13000" y="5020"/>
                  <a:pt x="13016" y="5051"/>
                </a:cubicBezTo>
                <a:cubicBezTo>
                  <a:pt x="13016" y="5051"/>
                  <a:pt x="13000" y="5067"/>
                  <a:pt x="12985" y="5083"/>
                </a:cubicBezTo>
                <a:cubicBezTo>
                  <a:pt x="12969" y="5051"/>
                  <a:pt x="12969" y="5036"/>
                  <a:pt x="12953" y="5020"/>
                </a:cubicBezTo>
                <a:cubicBezTo>
                  <a:pt x="12953" y="5004"/>
                  <a:pt x="12985" y="4988"/>
                  <a:pt x="12985" y="4988"/>
                </a:cubicBezTo>
                <a:close/>
                <a:moveTo>
                  <a:pt x="10720" y="5067"/>
                </a:moveTo>
                <a:cubicBezTo>
                  <a:pt x="10768" y="5131"/>
                  <a:pt x="10847" y="5146"/>
                  <a:pt x="10863" y="5241"/>
                </a:cubicBezTo>
                <a:lnTo>
                  <a:pt x="10847" y="5241"/>
                </a:lnTo>
                <a:lnTo>
                  <a:pt x="10720" y="5273"/>
                </a:lnTo>
                <a:cubicBezTo>
                  <a:pt x="10657" y="5194"/>
                  <a:pt x="10657" y="5131"/>
                  <a:pt x="10720" y="5067"/>
                </a:cubicBezTo>
                <a:close/>
                <a:moveTo>
                  <a:pt x="14995" y="5289"/>
                </a:moveTo>
                <a:cubicBezTo>
                  <a:pt x="14995" y="5289"/>
                  <a:pt x="15011" y="5321"/>
                  <a:pt x="15027" y="5321"/>
                </a:cubicBezTo>
                <a:cubicBezTo>
                  <a:pt x="15011" y="5321"/>
                  <a:pt x="14980" y="5336"/>
                  <a:pt x="14964" y="5336"/>
                </a:cubicBezTo>
                <a:cubicBezTo>
                  <a:pt x="14961" y="5340"/>
                  <a:pt x="14957" y="5341"/>
                  <a:pt x="14954" y="5341"/>
                </a:cubicBezTo>
                <a:cubicBezTo>
                  <a:pt x="14942" y="5341"/>
                  <a:pt x="14932" y="5321"/>
                  <a:pt x="14932" y="5321"/>
                </a:cubicBezTo>
                <a:cubicBezTo>
                  <a:pt x="14948" y="5305"/>
                  <a:pt x="14964" y="5289"/>
                  <a:pt x="14995" y="5289"/>
                </a:cubicBezTo>
                <a:close/>
                <a:moveTo>
                  <a:pt x="10594" y="5384"/>
                </a:moveTo>
                <a:cubicBezTo>
                  <a:pt x="10609" y="5384"/>
                  <a:pt x="10641" y="5400"/>
                  <a:pt x="10657" y="5416"/>
                </a:cubicBezTo>
                <a:lnTo>
                  <a:pt x="10625" y="5447"/>
                </a:lnTo>
                <a:lnTo>
                  <a:pt x="10562" y="5416"/>
                </a:lnTo>
                <a:cubicBezTo>
                  <a:pt x="10578" y="5400"/>
                  <a:pt x="10594" y="5384"/>
                  <a:pt x="10594" y="5384"/>
                </a:cubicBezTo>
                <a:close/>
                <a:moveTo>
                  <a:pt x="2249" y="5368"/>
                </a:moveTo>
                <a:lnTo>
                  <a:pt x="2281" y="5416"/>
                </a:lnTo>
                <a:cubicBezTo>
                  <a:pt x="2265" y="5431"/>
                  <a:pt x="2265" y="5447"/>
                  <a:pt x="2249" y="5463"/>
                </a:cubicBezTo>
                <a:cubicBezTo>
                  <a:pt x="2233" y="5431"/>
                  <a:pt x="2218" y="5416"/>
                  <a:pt x="2218" y="5400"/>
                </a:cubicBezTo>
                <a:cubicBezTo>
                  <a:pt x="2218" y="5384"/>
                  <a:pt x="2249" y="5368"/>
                  <a:pt x="2249" y="5368"/>
                </a:cubicBezTo>
                <a:close/>
                <a:moveTo>
                  <a:pt x="4339" y="5368"/>
                </a:moveTo>
                <a:lnTo>
                  <a:pt x="4371" y="5400"/>
                </a:lnTo>
                <a:lnTo>
                  <a:pt x="4339" y="5463"/>
                </a:lnTo>
                <a:cubicBezTo>
                  <a:pt x="4324" y="5447"/>
                  <a:pt x="4308" y="5431"/>
                  <a:pt x="4308" y="5431"/>
                </a:cubicBezTo>
                <a:cubicBezTo>
                  <a:pt x="4324" y="5400"/>
                  <a:pt x="4324" y="5384"/>
                  <a:pt x="4339" y="5368"/>
                </a:cubicBezTo>
                <a:close/>
                <a:moveTo>
                  <a:pt x="10815" y="5479"/>
                </a:moveTo>
                <a:cubicBezTo>
                  <a:pt x="10815" y="5479"/>
                  <a:pt x="10847" y="5495"/>
                  <a:pt x="10847" y="5511"/>
                </a:cubicBezTo>
                <a:lnTo>
                  <a:pt x="10784" y="5542"/>
                </a:lnTo>
                <a:lnTo>
                  <a:pt x="10752" y="5511"/>
                </a:lnTo>
                <a:cubicBezTo>
                  <a:pt x="10768" y="5495"/>
                  <a:pt x="10784" y="5479"/>
                  <a:pt x="10815" y="5479"/>
                </a:cubicBezTo>
                <a:close/>
                <a:moveTo>
                  <a:pt x="11597" y="5542"/>
                </a:moveTo>
                <a:cubicBezTo>
                  <a:pt x="11635" y="5542"/>
                  <a:pt x="11670" y="5558"/>
                  <a:pt x="11686" y="5590"/>
                </a:cubicBezTo>
                <a:cubicBezTo>
                  <a:pt x="11670" y="5629"/>
                  <a:pt x="11635" y="5649"/>
                  <a:pt x="11597" y="5649"/>
                </a:cubicBezTo>
                <a:cubicBezTo>
                  <a:pt x="11559" y="5649"/>
                  <a:pt x="11520" y="5629"/>
                  <a:pt x="11496" y="5590"/>
                </a:cubicBezTo>
                <a:cubicBezTo>
                  <a:pt x="11520" y="5558"/>
                  <a:pt x="11559" y="5542"/>
                  <a:pt x="11597" y="5542"/>
                </a:cubicBezTo>
                <a:close/>
                <a:moveTo>
                  <a:pt x="3674" y="5558"/>
                </a:moveTo>
                <a:cubicBezTo>
                  <a:pt x="3690" y="5574"/>
                  <a:pt x="3690" y="5590"/>
                  <a:pt x="3706" y="5621"/>
                </a:cubicBezTo>
                <a:cubicBezTo>
                  <a:pt x="3706" y="5621"/>
                  <a:pt x="3690" y="5653"/>
                  <a:pt x="3674" y="5653"/>
                </a:cubicBezTo>
                <a:cubicBezTo>
                  <a:pt x="3658" y="5621"/>
                  <a:pt x="3643" y="5606"/>
                  <a:pt x="3643" y="5590"/>
                </a:cubicBezTo>
                <a:cubicBezTo>
                  <a:pt x="3643" y="5574"/>
                  <a:pt x="3674" y="5558"/>
                  <a:pt x="3674" y="5558"/>
                </a:cubicBezTo>
                <a:close/>
                <a:moveTo>
                  <a:pt x="4434" y="5558"/>
                </a:moveTo>
                <a:cubicBezTo>
                  <a:pt x="4450" y="5574"/>
                  <a:pt x="4450" y="5590"/>
                  <a:pt x="4466" y="5621"/>
                </a:cubicBezTo>
                <a:cubicBezTo>
                  <a:pt x="4466" y="5621"/>
                  <a:pt x="4434" y="5653"/>
                  <a:pt x="4434" y="5653"/>
                </a:cubicBezTo>
                <a:lnTo>
                  <a:pt x="4403" y="5590"/>
                </a:lnTo>
                <a:lnTo>
                  <a:pt x="4434" y="5558"/>
                </a:lnTo>
                <a:close/>
                <a:moveTo>
                  <a:pt x="10894" y="5653"/>
                </a:moveTo>
                <a:cubicBezTo>
                  <a:pt x="10910" y="5653"/>
                  <a:pt x="10926" y="5685"/>
                  <a:pt x="10926" y="5685"/>
                </a:cubicBezTo>
                <a:cubicBezTo>
                  <a:pt x="10910" y="5701"/>
                  <a:pt x="10910" y="5716"/>
                  <a:pt x="10894" y="5748"/>
                </a:cubicBezTo>
                <a:cubicBezTo>
                  <a:pt x="10879" y="5732"/>
                  <a:pt x="10879" y="5716"/>
                  <a:pt x="10863" y="5701"/>
                </a:cubicBezTo>
                <a:lnTo>
                  <a:pt x="10894" y="5653"/>
                </a:lnTo>
                <a:close/>
                <a:moveTo>
                  <a:pt x="11369" y="5748"/>
                </a:moveTo>
                <a:cubicBezTo>
                  <a:pt x="11385" y="5764"/>
                  <a:pt x="11385" y="5780"/>
                  <a:pt x="11401" y="5811"/>
                </a:cubicBezTo>
                <a:cubicBezTo>
                  <a:pt x="11401" y="5811"/>
                  <a:pt x="11369" y="5827"/>
                  <a:pt x="11369" y="5843"/>
                </a:cubicBezTo>
                <a:cubicBezTo>
                  <a:pt x="11354" y="5811"/>
                  <a:pt x="11338" y="5796"/>
                  <a:pt x="11338" y="5780"/>
                </a:cubicBezTo>
                <a:cubicBezTo>
                  <a:pt x="11338" y="5764"/>
                  <a:pt x="11369" y="5748"/>
                  <a:pt x="11369" y="5748"/>
                </a:cubicBezTo>
                <a:close/>
                <a:moveTo>
                  <a:pt x="4102" y="5653"/>
                </a:moveTo>
                <a:cubicBezTo>
                  <a:pt x="4149" y="5653"/>
                  <a:pt x="4213" y="5653"/>
                  <a:pt x="4260" y="5669"/>
                </a:cubicBezTo>
                <a:cubicBezTo>
                  <a:pt x="4276" y="5669"/>
                  <a:pt x="4292" y="5716"/>
                  <a:pt x="4292" y="5748"/>
                </a:cubicBezTo>
                <a:cubicBezTo>
                  <a:pt x="4276" y="5827"/>
                  <a:pt x="4213" y="5891"/>
                  <a:pt x="4134" y="5922"/>
                </a:cubicBezTo>
                <a:cubicBezTo>
                  <a:pt x="4070" y="5843"/>
                  <a:pt x="4118" y="5764"/>
                  <a:pt x="4102" y="5653"/>
                </a:cubicBezTo>
                <a:close/>
                <a:moveTo>
                  <a:pt x="10845" y="5833"/>
                </a:moveTo>
                <a:cubicBezTo>
                  <a:pt x="10889" y="5833"/>
                  <a:pt x="10929" y="5846"/>
                  <a:pt x="10974" y="5891"/>
                </a:cubicBezTo>
                <a:lnTo>
                  <a:pt x="10768" y="5970"/>
                </a:lnTo>
                <a:cubicBezTo>
                  <a:pt x="10740" y="5986"/>
                  <a:pt x="10722" y="5997"/>
                  <a:pt x="10709" y="5997"/>
                </a:cubicBezTo>
                <a:cubicBezTo>
                  <a:pt x="10687" y="5997"/>
                  <a:pt x="10683" y="5961"/>
                  <a:pt x="10673" y="5859"/>
                </a:cubicBezTo>
                <a:cubicBezTo>
                  <a:pt x="10740" y="5850"/>
                  <a:pt x="10795" y="5833"/>
                  <a:pt x="10845" y="5833"/>
                </a:cubicBezTo>
                <a:close/>
                <a:moveTo>
                  <a:pt x="17450" y="6128"/>
                </a:moveTo>
                <a:cubicBezTo>
                  <a:pt x="17465" y="6144"/>
                  <a:pt x="17465" y="6160"/>
                  <a:pt x="17481" y="6191"/>
                </a:cubicBezTo>
                <a:cubicBezTo>
                  <a:pt x="17481" y="6191"/>
                  <a:pt x="17465" y="6223"/>
                  <a:pt x="17450" y="6223"/>
                </a:cubicBezTo>
                <a:cubicBezTo>
                  <a:pt x="17434" y="6191"/>
                  <a:pt x="17418" y="6176"/>
                  <a:pt x="17418" y="6160"/>
                </a:cubicBezTo>
                <a:cubicBezTo>
                  <a:pt x="17418" y="6144"/>
                  <a:pt x="17434" y="6128"/>
                  <a:pt x="17450" y="6128"/>
                </a:cubicBezTo>
                <a:close/>
                <a:moveTo>
                  <a:pt x="17465" y="6318"/>
                </a:moveTo>
                <a:lnTo>
                  <a:pt x="17497" y="6350"/>
                </a:lnTo>
                <a:cubicBezTo>
                  <a:pt x="17481" y="6366"/>
                  <a:pt x="17450" y="6381"/>
                  <a:pt x="17434" y="6381"/>
                </a:cubicBezTo>
                <a:cubicBezTo>
                  <a:pt x="17418" y="6381"/>
                  <a:pt x="17418" y="6366"/>
                  <a:pt x="17402" y="6350"/>
                </a:cubicBezTo>
                <a:lnTo>
                  <a:pt x="17465" y="6318"/>
                </a:lnTo>
                <a:close/>
                <a:moveTo>
                  <a:pt x="4149" y="6223"/>
                </a:moveTo>
                <a:cubicBezTo>
                  <a:pt x="4244" y="6255"/>
                  <a:pt x="4213" y="6318"/>
                  <a:pt x="4165" y="6397"/>
                </a:cubicBezTo>
                <a:cubicBezTo>
                  <a:pt x="4102" y="6334"/>
                  <a:pt x="4086" y="6271"/>
                  <a:pt x="4149" y="6223"/>
                </a:cubicBezTo>
                <a:close/>
                <a:moveTo>
                  <a:pt x="3690" y="6112"/>
                </a:moveTo>
                <a:cubicBezTo>
                  <a:pt x="3769" y="6191"/>
                  <a:pt x="3769" y="6334"/>
                  <a:pt x="3690" y="6413"/>
                </a:cubicBezTo>
                <a:cubicBezTo>
                  <a:pt x="3611" y="6334"/>
                  <a:pt x="3611" y="6191"/>
                  <a:pt x="3690" y="6112"/>
                </a:cubicBezTo>
                <a:close/>
                <a:moveTo>
                  <a:pt x="3579" y="6587"/>
                </a:moveTo>
                <a:lnTo>
                  <a:pt x="3611" y="6651"/>
                </a:lnTo>
                <a:cubicBezTo>
                  <a:pt x="3595" y="6666"/>
                  <a:pt x="3579" y="6682"/>
                  <a:pt x="3579" y="6682"/>
                </a:cubicBezTo>
                <a:cubicBezTo>
                  <a:pt x="3563" y="6666"/>
                  <a:pt x="3548" y="6651"/>
                  <a:pt x="3548" y="6619"/>
                </a:cubicBezTo>
                <a:cubicBezTo>
                  <a:pt x="3548" y="6619"/>
                  <a:pt x="3579" y="6603"/>
                  <a:pt x="3579" y="6587"/>
                </a:cubicBezTo>
                <a:close/>
                <a:moveTo>
                  <a:pt x="17165" y="6682"/>
                </a:moveTo>
                <a:lnTo>
                  <a:pt x="17196" y="6746"/>
                </a:lnTo>
                <a:lnTo>
                  <a:pt x="17165" y="6777"/>
                </a:lnTo>
                <a:cubicBezTo>
                  <a:pt x="17149" y="6761"/>
                  <a:pt x="17133" y="6746"/>
                  <a:pt x="17133" y="6714"/>
                </a:cubicBezTo>
                <a:cubicBezTo>
                  <a:pt x="17133" y="6714"/>
                  <a:pt x="17165" y="6698"/>
                  <a:pt x="17165" y="6682"/>
                </a:cubicBezTo>
                <a:close/>
                <a:moveTo>
                  <a:pt x="4181" y="6603"/>
                </a:moveTo>
                <a:cubicBezTo>
                  <a:pt x="4181" y="6651"/>
                  <a:pt x="4197" y="6698"/>
                  <a:pt x="4197" y="6746"/>
                </a:cubicBezTo>
                <a:cubicBezTo>
                  <a:pt x="4165" y="6769"/>
                  <a:pt x="4137" y="6785"/>
                  <a:pt x="4108" y="6785"/>
                </a:cubicBezTo>
                <a:cubicBezTo>
                  <a:pt x="4078" y="6785"/>
                  <a:pt x="4046" y="6769"/>
                  <a:pt x="4007" y="6730"/>
                </a:cubicBezTo>
                <a:lnTo>
                  <a:pt x="3991" y="6730"/>
                </a:lnTo>
                <a:lnTo>
                  <a:pt x="4181" y="6603"/>
                </a:lnTo>
                <a:close/>
                <a:moveTo>
                  <a:pt x="10794" y="6507"/>
                </a:moveTo>
                <a:cubicBezTo>
                  <a:pt x="10814" y="6507"/>
                  <a:pt x="10845" y="6538"/>
                  <a:pt x="10942" y="6635"/>
                </a:cubicBezTo>
                <a:cubicBezTo>
                  <a:pt x="10910" y="6666"/>
                  <a:pt x="10879" y="6698"/>
                  <a:pt x="10847" y="6730"/>
                </a:cubicBezTo>
                <a:lnTo>
                  <a:pt x="10847" y="6890"/>
                </a:lnTo>
                <a:lnTo>
                  <a:pt x="10847" y="6890"/>
                </a:lnTo>
                <a:cubicBezTo>
                  <a:pt x="10843" y="6875"/>
                  <a:pt x="10838" y="6858"/>
                  <a:pt x="10831" y="6841"/>
                </a:cubicBezTo>
                <a:cubicBezTo>
                  <a:pt x="10720" y="6761"/>
                  <a:pt x="10752" y="6635"/>
                  <a:pt x="10768" y="6524"/>
                </a:cubicBezTo>
                <a:cubicBezTo>
                  <a:pt x="10778" y="6514"/>
                  <a:pt x="10785" y="6507"/>
                  <a:pt x="10794" y="6507"/>
                </a:cubicBezTo>
                <a:close/>
                <a:moveTo>
                  <a:pt x="10892" y="6900"/>
                </a:moveTo>
                <a:cubicBezTo>
                  <a:pt x="10906" y="6900"/>
                  <a:pt x="10918" y="6912"/>
                  <a:pt x="10926" y="6920"/>
                </a:cubicBezTo>
                <a:cubicBezTo>
                  <a:pt x="10904" y="6938"/>
                  <a:pt x="10889" y="6946"/>
                  <a:pt x="10878" y="6946"/>
                </a:cubicBezTo>
                <a:cubicBezTo>
                  <a:pt x="10869" y="6946"/>
                  <a:pt x="10863" y="6939"/>
                  <a:pt x="10858" y="6928"/>
                </a:cubicBezTo>
                <a:lnTo>
                  <a:pt x="10858" y="6928"/>
                </a:lnTo>
                <a:cubicBezTo>
                  <a:pt x="10870" y="6907"/>
                  <a:pt x="10882" y="6900"/>
                  <a:pt x="10892" y="6900"/>
                </a:cubicBezTo>
                <a:close/>
                <a:moveTo>
                  <a:pt x="10545" y="6818"/>
                </a:moveTo>
                <a:cubicBezTo>
                  <a:pt x="10579" y="6818"/>
                  <a:pt x="10582" y="6877"/>
                  <a:pt x="10594" y="6936"/>
                </a:cubicBezTo>
                <a:cubicBezTo>
                  <a:pt x="10603" y="6931"/>
                  <a:pt x="10611" y="6929"/>
                  <a:pt x="10618" y="6929"/>
                </a:cubicBezTo>
                <a:cubicBezTo>
                  <a:pt x="10636" y="6929"/>
                  <a:pt x="10650" y="6940"/>
                  <a:pt x="10673" y="6951"/>
                </a:cubicBezTo>
                <a:cubicBezTo>
                  <a:pt x="10650" y="6969"/>
                  <a:pt x="10634" y="6977"/>
                  <a:pt x="10622" y="6977"/>
                </a:cubicBezTo>
                <a:cubicBezTo>
                  <a:pt x="10592" y="6977"/>
                  <a:pt x="10589" y="6929"/>
                  <a:pt x="10578" y="6872"/>
                </a:cubicBezTo>
                <a:cubicBezTo>
                  <a:pt x="10569" y="6876"/>
                  <a:pt x="10562" y="6878"/>
                  <a:pt x="10555" y="6878"/>
                </a:cubicBezTo>
                <a:cubicBezTo>
                  <a:pt x="10537" y="6878"/>
                  <a:pt x="10522" y="6864"/>
                  <a:pt x="10499" y="6841"/>
                </a:cubicBezTo>
                <a:cubicBezTo>
                  <a:pt x="10519" y="6824"/>
                  <a:pt x="10534" y="6818"/>
                  <a:pt x="10545" y="6818"/>
                </a:cubicBezTo>
                <a:close/>
                <a:moveTo>
                  <a:pt x="8709" y="6682"/>
                </a:moveTo>
                <a:cubicBezTo>
                  <a:pt x="8789" y="6777"/>
                  <a:pt x="8741" y="6856"/>
                  <a:pt x="8757" y="6936"/>
                </a:cubicBezTo>
                <a:lnTo>
                  <a:pt x="8614" y="7062"/>
                </a:lnTo>
                <a:cubicBezTo>
                  <a:pt x="8599" y="7031"/>
                  <a:pt x="8567" y="6983"/>
                  <a:pt x="8567" y="6967"/>
                </a:cubicBezTo>
                <a:lnTo>
                  <a:pt x="8567" y="6936"/>
                </a:lnTo>
                <a:cubicBezTo>
                  <a:pt x="8662" y="6888"/>
                  <a:pt x="8646" y="6761"/>
                  <a:pt x="8709" y="6682"/>
                </a:cubicBezTo>
                <a:close/>
                <a:moveTo>
                  <a:pt x="12130" y="7157"/>
                </a:moveTo>
                <a:cubicBezTo>
                  <a:pt x="12225" y="7236"/>
                  <a:pt x="12225" y="7379"/>
                  <a:pt x="12130" y="7458"/>
                </a:cubicBezTo>
                <a:cubicBezTo>
                  <a:pt x="12050" y="7379"/>
                  <a:pt x="12050" y="7236"/>
                  <a:pt x="12130" y="7157"/>
                </a:cubicBezTo>
                <a:close/>
                <a:moveTo>
                  <a:pt x="8725" y="7268"/>
                </a:moveTo>
                <a:lnTo>
                  <a:pt x="8836" y="7284"/>
                </a:lnTo>
                <a:cubicBezTo>
                  <a:pt x="8836" y="7316"/>
                  <a:pt x="8852" y="7331"/>
                  <a:pt x="8852" y="7363"/>
                </a:cubicBezTo>
                <a:lnTo>
                  <a:pt x="8852" y="7616"/>
                </a:lnTo>
                <a:cubicBezTo>
                  <a:pt x="8820" y="7632"/>
                  <a:pt x="8804" y="7632"/>
                  <a:pt x="8804" y="7632"/>
                </a:cubicBezTo>
                <a:cubicBezTo>
                  <a:pt x="8725" y="7553"/>
                  <a:pt x="8646" y="7490"/>
                  <a:pt x="8599" y="7442"/>
                </a:cubicBezTo>
                <a:lnTo>
                  <a:pt x="8725" y="7268"/>
                </a:lnTo>
                <a:close/>
                <a:moveTo>
                  <a:pt x="10799" y="7537"/>
                </a:moveTo>
                <a:cubicBezTo>
                  <a:pt x="10799" y="7553"/>
                  <a:pt x="10815" y="7585"/>
                  <a:pt x="10831" y="7601"/>
                </a:cubicBezTo>
                <a:cubicBezTo>
                  <a:pt x="10831" y="7616"/>
                  <a:pt x="10799" y="7616"/>
                  <a:pt x="10799" y="7632"/>
                </a:cubicBezTo>
                <a:cubicBezTo>
                  <a:pt x="10784" y="7616"/>
                  <a:pt x="10768" y="7585"/>
                  <a:pt x="10768" y="7569"/>
                </a:cubicBezTo>
                <a:cubicBezTo>
                  <a:pt x="10768" y="7569"/>
                  <a:pt x="10799" y="7553"/>
                  <a:pt x="10799" y="7537"/>
                </a:cubicBezTo>
                <a:close/>
                <a:moveTo>
                  <a:pt x="11528" y="5938"/>
                </a:moveTo>
                <a:cubicBezTo>
                  <a:pt x="11544" y="5954"/>
                  <a:pt x="11575" y="5954"/>
                  <a:pt x="11591" y="5970"/>
                </a:cubicBezTo>
                <a:cubicBezTo>
                  <a:pt x="11670" y="6049"/>
                  <a:pt x="11734" y="6112"/>
                  <a:pt x="11781" y="6176"/>
                </a:cubicBezTo>
                <a:lnTo>
                  <a:pt x="11702" y="6255"/>
                </a:lnTo>
                <a:cubicBezTo>
                  <a:pt x="11686" y="6461"/>
                  <a:pt x="11718" y="6682"/>
                  <a:pt x="11686" y="6888"/>
                </a:cubicBezTo>
                <a:lnTo>
                  <a:pt x="11449" y="6872"/>
                </a:lnTo>
                <a:lnTo>
                  <a:pt x="11385" y="7015"/>
                </a:lnTo>
                <a:lnTo>
                  <a:pt x="11591" y="7141"/>
                </a:lnTo>
                <a:lnTo>
                  <a:pt x="11591" y="7791"/>
                </a:lnTo>
                <a:cubicBezTo>
                  <a:pt x="11544" y="7806"/>
                  <a:pt x="11528" y="7806"/>
                  <a:pt x="11528" y="7806"/>
                </a:cubicBezTo>
                <a:cubicBezTo>
                  <a:pt x="11464" y="7743"/>
                  <a:pt x="11401" y="7680"/>
                  <a:pt x="11322" y="7616"/>
                </a:cubicBezTo>
                <a:cubicBezTo>
                  <a:pt x="11322" y="7601"/>
                  <a:pt x="11306" y="7585"/>
                  <a:pt x="11306" y="7569"/>
                </a:cubicBezTo>
                <a:cubicBezTo>
                  <a:pt x="11306" y="7553"/>
                  <a:pt x="11306" y="7521"/>
                  <a:pt x="11306" y="7490"/>
                </a:cubicBezTo>
                <a:lnTo>
                  <a:pt x="11306" y="6761"/>
                </a:lnTo>
                <a:lnTo>
                  <a:pt x="11480" y="6445"/>
                </a:lnTo>
                <a:lnTo>
                  <a:pt x="11306" y="6255"/>
                </a:lnTo>
                <a:cubicBezTo>
                  <a:pt x="11290" y="6096"/>
                  <a:pt x="11401" y="6128"/>
                  <a:pt x="11464" y="6096"/>
                </a:cubicBezTo>
                <a:lnTo>
                  <a:pt x="11528" y="5938"/>
                </a:lnTo>
                <a:close/>
                <a:moveTo>
                  <a:pt x="3532" y="7634"/>
                </a:moveTo>
                <a:cubicBezTo>
                  <a:pt x="3568" y="7634"/>
                  <a:pt x="3604" y="7650"/>
                  <a:pt x="3627" y="7680"/>
                </a:cubicBezTo>
                <a:cubicBezTo>
                  <a:pt x="3579" y="7727"/>
                  <a:pt x="3548" y="7806"/>
                  <a:pt x="3453" y="7822"/>
                </a:cubicBezTo>
                <a:cubicBezTo>
                  <a:pt x="3453" y="7775"/>
                  <a:pt x="3437" y="7727"/>
                  <a:pt x="3437" y="7696"/>
                </a:cubicBezTo>
                <a:cubicBezTo>
                  <a:pt x="3454" y="7654"/>
                  <a:pt x="3492" y="7634"/>
                  <a:pt x="3532" y="7634"/>
                </a:cubicBezTo>
                <a:close/>
                <a:moveTo>
                  <a:pt x="15660" y="7838"/>
                </a:moveTo>
                <a:cubicBezTo>
                  <a:pt x="15660" y="7838"/>
                  <a:pt x="15692" y="7854"/>
                  <a:pt x="15692" y="7870"/>
                </a:cubicBezTo>
                <a:lnTo>
                  <a:pt x="15629" y="7901"/>
                </a:lnTo>
                <a:lnTo>
                  <a:pt x="15597" y="7870"/>
                </a:lnTo>
                <a:cubicBezTo>
                  <a:pt x="15613" y="7854"/>
                  <a:pt x="15629" y="7854"/>
                  <a:pt x="15660" y="7838"/>
                </a:cubicBezTo>
                <a:close/>
                <a:moveTo>
                  <a:pt x="16025" y="7917"/>
                </a:moveTo>
                <a:cubicBezTo>
                  <a:pt x="16025" y="7933"/>
                  <a:pt x="16056" y="7949"/>
                  <a:pt x="16056" y="7949"/>
                </a:cubicBezTo>
                <a:cubicBezTo>
                  <a:pt x="16040" y="7965"/>
                  <a:pt x="16025" y="7996"/>
                  <a:pt x="16025" y="8012"/>
                </a:cubicBezTo>
                <a:lnTo>
                  <a:pt x="15993" y="7981"/>
                </a:lnTo>
                <a:lnTo>
                  <a:pt x="16025" y="7917"/>
                </a:lnTo>
                <a:close/>
                <a:moveTo>
                  <a:pt x="4165" y="6888"/>
                </a:moveTo>
                <a:cubicBezTo>
                  <a:pt x="4197" y="7015"/>
                  <a:pt x="4213" y="7141"/>
                  <a:pt x="4197" y="7268"/>
                </a:cubicBezTo>
                <a:lnTo>
                  <a:pt x="4276" y="7300"/>
                </a:lnTo>
                <a:lnTo>
                  <a:pt x="4276" y="7870"/>
                </a:lnTo>
                <a:cubicBezTo>
                  <a:pt x="4213" y="7949"/>
                  <a:pt x="4181" y="8060"/>
                  <a:pt x="4197" y="8155"/>
                </a:cubicBezTo>
                <a:lnTo>
                  <a:pt x="4070" y="8297"/>
                </a:lnTo>
                <a:cubicBezTo>
                  <a:pt x="3975" y="8297"/>
                  <a:pt x="3959" y="8186"/>
                  <a:pt x="3912" y="8171"/>
                </a:cubicBezTo>
                <a:lnTo>
                  <a:pt x="3912" y="7981"/>
                </a:lnTo>
                <a:lnTo>
                  <a:pt x="3991" y="7886"/>
                </a:lnTo>
                <a:lnTo>
                  <a:pt x="3896" y="7775"/>
                </a:lnTo>
                <a:cubicBezTo>
                  <a:pt x="3912" y="7696"/>
                  <a:pt x="3912" y="7648"/>
                  <a:pt x="3991" y="7648"/>
                </a:cubicBezTo>
                <a:lnTo>
                  <a:pt x="3991" y="7490"/>
                </a:lnTo>
                <a:lnTo>
                  <a:pt x="3896" y="7411"/>
                </a:lnTo>
                <a:lnTo>
                  <a:pt x="3896" y="7205"/>
                </a:lnTo>
                <a:lnTo>
                  <a:pt x="4102" y="7031"/>
                </a:lnTo>
                <a:cubicBezTo>
                  <a:pt x="4102" y="6967"/>
                  <a:pt x="4086" y="6904"/>
                  <a:pt x="4165" y="6888"/>
                </a:cubicBezTo>
                <a:close/>
                <a:moveTo>
                  <a:pt x="7490" y="8313"/>
                </a:moveTo>
                <a:cubicBezTo>
                  <a:pt x="7490" y="8313"/>
                  <a:pt x="7522" y="8329"/>
                  <a:pt x="7522" y="8345"/>
                </a:cubicBezTo>
                <a:lnTo>
                  <a:pt x="7459" y="8376"/>
                </a:lnTo>
                <a:cubicBezTo>
                  <a:pt x="7443" y="8361"/>
                  <a:pt x="7427" y="8361"/>
                  <a:pt x="7427" y="8345"/>
                </a:cubicBezTo>
                <a:cubicBezTo>
                  <a:pt x="7443" y="8329"/>
                  <a:pt x="7459" y="8313"/>
                  <a:pt x="7490" y="8313"/>
                </a:cubicBezTo>
                <a:close/>
                <a:moveTo>
                  <a:pt x="3975" y="8408"/>
                </a:moveTo>
                <a:cubicBezTo>
                  <a:pt x="3975" y="8408"/>
                  <a:pt x="4007" y="8424"/>
                  <a:pt x="4007" y="8440"/>
                </a:cubicBezTo>
                <a:cubicBezTo>
                  <a:pt x="3975" y="8456"/>
                  <a:pt x="3959" y="8456"/>
                  <a:pt x="3944" y="8471"/>
                </a:cubicBezTo>
                <a:cubicBezTo>
                  <a:pt x="3928" y="8471"/>
                  <a:pt x="3912" y="8440"/>
                  <a:pt x="3912" y="8440"/>
                </a:cubicBezTo>
                <a:cubicBezTo>
                  <a:pt x="3928" y="8424"/>
                  <a:pt x="3944" y="8408"/>
                  <a:pt x="3975" y="8408"/>
                </a:cubicBezTo>
                <a:close/>
                <a:moveTo>
                  <a:pt x="3579" y="8582"/>
                </a:moveTo>
                <a:cubicBezTo>
                  <a:pt x="3579" y="8598"/>
                  <a:pt x="3595" y="8614"/>
                  <a:pt x="3611" y="8646"/>
                </a:cubicBezTo>
                <a:cubicBezTo>
                  <a:pt x="3611" y="8646"/>
                  <a:pt x="3579" y="8661"/>
                  <a:pt x="3579" y="8677"/>
                </a:cubicBezTo>
                <a:cubicBezTo>
                  <a:pt x="3563" y="8646"/>
                  <a:pt x="3548" y="8630"/>
                  <a:pt x="3548" y="8614"/>
                </a:cubicBezTo>
                <a:cubicBezTo>
                  <a:pt x="3548" y="8598"/>
                  <a:pt x="3579" y="8598"/>
                  <a:pt x="3579" y="8582"/>
                </a:cubicBezTo>
                <a:close/>
                <a:moveTo>
                  <a:pt x="3468" y="8899"/>
                </a:moveTo>
                <a:lnTo>
                  <a:pt x="3468" y="8899"/>
                </a:lnTo>
                <a:cubicBezTo>
                  <a:pt x="3532" y="8946"/>
                  <a:pt x="3532" y="8946"/>
                  <a:pt x="3500" y="9184"/>
                </a:cubicBezTo>
                <a:cubicBezTo>
                  <a:pt x="3421" y="9105"/>
                  <a:pt x="3421" y="8994"/>
                  <a:pt x="3468" y="8899"/>
                </a:cubicBezTo>
                <a:close/>
                <a:moveTo>
                  <a:pt x="4244" y="8772"/>
                </a:moveTo>
                <a:cubicBezTo>
                  <a:pt x="4292" y="8899"/>
                  <a:pt x="4292" y="8899"/>
                  <a:pt x="4197" y="8962"/>
                </a:cubicBezTo>
                <a:lnTo>
                  <a:pt x="4197" y="9374"/>
                </a:lnTo>
                <a:cubicBezTo>
                  <a:pt x="4197" y="9390"/>
                  <a:pt x="4165" y="9406"/>
                  <a:pt x="4165" y="9421"/>
                </a:cubicBezTo>
                <a:cubicBezTo>
                  <a:pt x="4086" y="9311"/>
                  <a:pt x="4023" y="9184"/>
                  <a:pt x="4007" y="9057"/>
                </a:cubicBezTo>
                <a:cubicBezTo>
                  <a:pt x="3896" y="9010"/>
                  <a:pt x="3864" y="8867"/>
                  <a:pt x="3959" y="8772"/>
                </a:cubicBezTo>
                <a:lnTo>
                  <a:pt x="3959" y="8772"/>
                </a:lnTo>
                <a:cubicBezTo>
                  <a:pt x="4054" y="8851"/>
                  <a:pt x="3991" y="8962"/>
                  <a:pt x="4023" y="9121"/>
                </a:cubicBezTo>
                <a:cubicBezTo>
                  <a:pt x="4039" y="9041"/>
                  <a:pt x="4054" y="9041"/>
                  <a:pt x="4086" y="9026"/>
                </a:cubicBezTo>
                <a:lnTo>
                  <a:pt x="4197" y="8962"/>
                </a:lnTo>
                <a:cubicBezTo>
                  <a:pt x="4213" y="8899"/>
                  <a:pt x="4149" y="8820"/>
                  <a:pt x="4244" y="8772"/>
                </a:cubicBezTo>
                <a:close/>
                <a:moveTo>
                  <a:pt x="3944" y="9453"/>
                </a:moveTo>
                <a:lnTo>
                  <a:pt x="4007" y="9485"/>
                </a:lnTo>
                <a:cubicBezTo>
                  <a:pt x="3991" y="9501"/>
                  <a:pt x="3975" y="9516"/>
                  <a:pt x="3975" y="9516"/>
                </a:cubicBezTo>
                <a:cubicBezTo>
                  <a:pt x="3944" y="9501"/>
                  <a:pt x="3928" y="9501"/>
                  <a:pt x="3912" y="9485"/>
                </a:cubicBezTo>
                <a:lnTo>
                  <a:pt x="3944" y="9453"/>
                </a:lnTo>
                <a:close/>
                <a:moveTo>
                  <a:pt x="4134" y="9643"/>
                </a:moveTo>
                <a:lnTo>
                  <a:pt x="4197" y="9675"/>
                </a:lnTo>
                <a:cubicBezTo>
                  <a:pt x="4181" y="9691"/>
                  <a:pt x="4165" y="9706"/>
                  <a:pt x="4165" y="9706"/>
                </a:cubicBezTo>
                <a:cubicBezTo>
                  <a:pt x="4134" y="9691"/>
                  <a:pt x="4118" y="9691"/>
                  <a:pt x="4102" y="9675"/>
                </a:cubicBezTo>
                <a:lnTo>
                  <a:pt x="4134" y="9643"/>
                </a:lnTo>
                <a:close/>
                <a:moveTo>
                  <a:pt x="3389" y="9627"/>
                </a:moveTo>
                <a:lnTo>
                  <a:pt x="3421" y="9659"/>
                </a:lnTo>
                <a:lnTo>
                  <a:pt x="3389" y="9722"/>
                </a:lnTo>
                <a:cubicBezTo>
                  <a:pt x="3373" y="9706"/>
                  <a:pt x="3358" y="9691"/>
                  <a:pt x="3358" y="9691"/>
                </a:cubicBezTo>
                <a:cubicBezTo>
                  <a:pt x="3358" y="9659"/>
                  <a:pt x="3373" y="9643"/>
                  <a:pt x="3389" y="9627"/>
                </a:cubicBezTo>
                <a:close/>
                <a:moveTo>
                  <a:pt x="8535" y="9928"/>
                </a:moveTo>
                <a:cubicBezTo>
                  <a:pt x="8535" y="9928"/>
                  <a:pt x="8567" y="9944"/>
                  <a:pt x="8567" y="9960"/>
                </a:cubicBezTo>
                <a:cubicBezTo>
                  <a:pt x="8535" y="9976"/>
                  <a:pt x="8519" y="9976"/>
                  <a:pt x="8504" y="9991"/>
                </a:cubicBezTo>
                <a:cubicBezTo>
                  <a:pt x="8488" y="9991"/>
                  <a:pt x="8472" y="9976"/>
                  <a:pt x="8472" y="9960"/>
                </a:cubicBezTo>
                <a:cubicBezTo>
                  <a:pt x="8488" y="9944"/>
                  <a:pt x="8504" y="9928"/>
                  <a:pt x="8535" y="9928"/>
                </a:cubicBezTo>
                <a:close/>
                <a:moveTo>
                  <a:pt x="11369" y="10118"/>
                </a:moveTo>
                <a:cubicBezTo>
                  <a:pt x="11385" y="10134"/>
                  <a:pt x="11401" y="10134"/>
                  <a:pt x="11417" y="10150"/>
                </a:cubicBezTo>
                <a:cubicBezTo>
                  <a:pt x="11385" y="10166"/>
                  <a:pt x="11369" y="10166"/>
                  <a:pt x="11354" y="10181"/>
                </a:cubicBezTo>
                <a:cubicBezTo>
                  <a:pt x="11338" y="10181"/>
                  <a:pt x="11322" y="10166"/>
                  <a:pt x="11322" y="10150"/>
                </a:cubicBezTo>
                <a:lnTo>
                  <a:pt x="11369" y="10118"/>
                </a:lnTo>
                <a:close/>
                <a:moveTo>
                  <a:pt x="8535" y="10403"/>
                </a:moveTo>
                <a:cubicBezTo>
                  <a:pt x="8535" y="10403"/>
                  <a:pt x="8567" y="10419"/>
                  <a:pt x="8567" y="10435"/>
                </a:cubicBezTo>
                <a:cubicBezTo>
                  <a:pt x="8535" y="10451"/>
                  <a:pt x="8519" y="10451"/>
                  <a:pt x="8504" y="10466"/>
                </a:cubicBezTo>
                <a:cubicBezTo>
                  <a:pt x="8488" y="10466"/>
                  <a:pt x="8472" y="10435"/>
                  <a:pt x="8472" y="10435"/>
                </a:cubicBezTo>
                <a:cubicBezTo>
                  <a:pt x="8488" y="10419"/>
                  <a:pt x="8504" y="10403"/>
                  <a:pt x="8535" y="10403"/>
                </a:cubicBezTo>
                <a:close/>
                <a:moveTo>
                  <a:pt x="4106" y="10385"/>
                </a:moveTo>
                <a:cubicBezTo>
                  <a:pt x="4134" y="10385"/>
                  <a:pt x="4159" y="10397"/>
                  <a:pt x="4181" y="10419"/>
                </a:cubicBezTo>
                <a:cubicBezTo>
                  <a:pt x="4165" y="10498"/>
                  <a:pt x="4102" y="10530"/>
                  <a:pt x="4039" y="10609"/>
                </a:cubicBezTo>
                <a:cubicBezTo>
                  <a:pt x="4023" y="10530"/>
                  <a:pt x="4007" y="10482"/>
                  <a:pt x="4007" y="10435"/>
                </a:cubicBezTo>
                <a:cubicBezTo>
                  <a:pt x="4041" y="10401"/>
                  <a:pt x="4075" y="10385"/>
                  <a:pt x="4106" y="10385"/>
                </a:cubicBezTo>
                <a:close/>
                <a:moveTo>
                  <a:pt x="17149" y="10783"/>
                </a:moveTo>
                <a:cubicBezTo>
                  <a:pt x="17165" y="10783"/>
                  <a:pt x="17180" y="10799"/>
                  <a:pt x="17212" y="10815"/>
                </a:cubicBezTo>
                <a:lnTo>
                  <a:pt x="17165" y="10846"/>
                </a:lnTo>
                <a:lnTo>
                  <a:pt x="17117" y="10815"/>
                </a:lnTo>
                <a:cubicBezTo>
                  <a:pt x="17117" y="10799"/>
                  <a:pt x="17149" y="10783"/>
                  <a:pt x="17149" y="10783"/>
                </a:cubicBezTo>
                <a:close/>
                <a:moveTo>
                  <a:pt x="3373" y="11068"/>
                </a:moveTo>
                <a:cubicBezTo>
                  <a:pt x="3389" y="11068"/>
                  <a:pt x="3405" y="11084"/>
                  <a:pt x="3437" y="11100"/>
                </a:cubicBezTo>
                <a:lnTo>
                  <a:pt x="3405" y="11131"/>
                </a:lnTo>
                <a:lnTo>
                  <a:pt x="3342" y="11100"/>
                </a:lnTo>
                <a:cubicBezTo>
                  <a:pt x="3342" y="11084"/>
                  <a:pt x="3373" y="11068"/>
                  <a:pt x="3373" y="11068"/>
                </a:cubicBezTo>
                <a:close/>
                <a:moveTo>
                  <a:pt x="7395" y="11163"/>
                </a:moveTo>
                <a:cubicBezTo>
                  <a:pt x="7395" y="11163"/>
                  <a:pt x="7427" y="11179"/>
                  <a:pt x="7427" y="11195"/>
                </a:cubicBezTo>
                <a:cubicBezTo>
                  <a:pt x="7395" y="11211"/>
                  <a:pt x="7379" y="11211"/>
                  <a:pt x="7364" y="11226"/>
                </a:cubicBezTo>
                <a:cubicBezTo>
                  <a:pt x="7348" y="11226"/>
                  <a:pt x="7332" y="11195"/>
                  <a:pt x="7332" y="11195"/>
                </a:cubicBezTo>
                <a:cubicBezTo>
                  <a:pt x="7348" y="11179"/>
                  <a:pt x="7364" y="11163"/>
                  <a:pt x="7395" y="11163"/>
                </a:cubicBezTo>
                <a:close/>
                <a:moveTo>
                  <a:pt x="17085" y="11242"/>
                </a:moveTo>
                <a:lnTo>
                  <a:pt x="17085" y="11242"/>
                </a:lnTo>
                <a:cubicBezTo>
                  <a:pt x="17133" y="11337"/>
                  <a:pt x="17022" y="11337"/>
                  <a:pt x="17022" y="11416"/>
                </a:cubicBezTo>
                <a:lnTo>
                  <a:pt x="17022" y="11527"/>
                </a:lnTo>
                <a:cubicBezTo>
                  <a:pt x="16880" y="11448"/>
                  <a:pt x="16959" y="11353"/>
                  <a:pt x="16895" y="11258"/>
                </a:cubicBezTo>
                <a:lnTo>
                  <a:pt x="17085" y="11242"/>
                </a:lnTo>
                <a:close/>
                <a:moveTo>
                  <a:pt x="3388" y="11366"/>
                </a:moveTo>
                <a:cubicBezTo>
                  <a:pt x="3442" y="11366"/>
                  <a:pt x="3482" y="11442"/>
                  <a:pt x="3532" y="11480"/>
                </a:cubicBezTo>
                <a:cubicBezTo>
                  <a:pt x="3516" y="11496"/>
                  <a:pt x="3500" y="11543"/>
                  <a:pt x="3484" y="11543"/>
                </a:cubicBezTo>
                <a:lnTo>
                  <a:pt x="3168" y="11543"/>
                </a:lnTo>
                <a:cubicBezTo>
                  <a:pt x="3168" y="11511"/>
                  <a:pt x="3152" y="11496"/>
                  <a:pt x="3152" y="11480"/>
                </a:cubicBezTo>
                <a:lnTo>
                  <a:pt x="3342" y="11385"/>
                </a:lnTo>
                <a:cubicBezTo>
                  <a:pt x="3359" y="11371"/>
                  <a:pt x="3374" y="11366"/>
                  <a:pt x="3388" y="11366"/>
                </a:cubicBezTo>
                <a:close/>
                <a:moveTo>
                  <a:pt x="17025" y="11544"/>
                </a:moveTo>
                <a:cubicBezTo>
                  <a:pt x="17117" y="11575"/>
                  <a:pt x="17117" y="11576"/>
                  <a:pt x="17085" y="11701"/>
                </a:cubicBezTo>
                <a:cubicBezTo>
                  <a:pt x="16986" y="11673"/>
                  <a:pt x="17026" y="11594"/>
                  <a:pt x="17025" y="11544"/>
                </a:cubicBezTo>
                <a:close/>
                <a:moveTo>
                  <a:pt x="3837" y="11535"/>
                </a:moveTo>
                <a:cubicBezTo>
                  <a:pt x="3868" y="11535"/>
                  <a:pt x="3896" y="11543"/>
                  <a:pt x="3912" y="11543"/>
                </a:cubicBezTo>
                <a:lnTo>
                  <a:pt x="4102" y="11670"/>
                </a:lnTo>
                <a:cubicBezTo>
                  <a:pt x="4102" y="11781"/>
                  <a:pt x="4086" y="11828"/>
                  <a:pt x="3959" y="11828"/>
                </a:cubicBezTo>
                <a:lnTo>
                  <a:pt x="3738" y="11606"/>
                </a:lnTo>
                <a:cubicBezTo>
                  <a:pt x="3738" y="11591"/>
                  <a:pt x="3738" y="11575"/>
                  <a:pt x="3738" y="11575"/>
                </a:cubicBezTo>
                <a:cubicBezTo>
                  <a:pt x="3769" y="11543"/>
                  <a:pt x="3805" y="11535"/>
                  <a:pt x="3837" y="11535"/>
                </a:cubicBezTo>
                <a:close/>
                <a:moveTo>
                  <a:pt x="8656" y="11620"/>
                </a:moveTo>
                <a:cubicBezTo>
                  <a:pt x="8681" y="11620"/>
                  <a:pt x="8703" y="11632"/>
                  <a:pt x="8725" y="11654"/>
                </a:cubicBezTo>
                <a:cubicBezTo>
                  <a:pt x="8725" y="11733"/>
                  <a:pt x="8646" y="11765"/>
                  <a:pt x="8583" y="11844"/>
                </a:cubicBezTo>
                <a:cubicBezTo>
                  <a:pt x="8567" y="11765"/>
                  <a:pt x="8551" y="11717"/>
                  <a:pt x="8551" y="11670"/>
                </a:cubicBezTo>
                <a:cubicBezTo>
                  <a:pt x="8594" y="11636"/>
                  <a:pt x="8627" y="11620"/>
                  <a:pt x="8656" y="11620"/>
                </a:cubicBezTo>
                <a:close/>
                <a:moveTo>
                  <a:pt x="15565" y="12176"/>
                </a:moveTo>
                <a:cubicBezTo>
                  <a:pt x="15629" y="12224"/>
                  <a:pt x="15629" y="12335"/>
                  <a:pt x="15565" y="12382"/>
                </a:cubicBezTo>
                <a:cubicBezTo>
                  <a:pt x="15486" y="12335"/>
                  <a:pt x="15486" y="12224"/>
                  <a:pt x="15565" y="12176"/>
                </a:cubicBezTo>
                <a:close/>
                <a:moveTo>
                  <a:pt x="16927" y="12287"/>
                </a:moveTo>
                <a:lnTo>
                  <a:pt x="16927" y="12287"/>
                </a:lnTo>
                <a:cubicBezTo>
                  <a:pt x="16911" y="12319"/>
                  <a:pt x="16880" y="12351"/>
                  <a:pt x="16864" y="12382"/>
                </a:cubicBezTo>
                <a:cubicBezTo>
                  <a:pt x="16785" y="12287"/>
                  <a:pt x="16864" y="12303"/>
                  <a:pt x="16927" y="12287"/>
                </a:cubicBezTo>
                <a:close/>
                <a:moveTo>
                  <a:pt x="3944" y="12176"/>
                </a:moveTo>
                <a:lnTo>
                  <a:pt x="3944" y="12176"/>
                </a:lnTo>
                <a:cubicBezTo>
                  <a:pt x="4007" y="12256"/>
                  <a:pt x="4023" y="12366"/>
                  <a:pt x="3975" y="12461"/>
                </a:cubicBezTo>
                <a:cubicBezTo>
                  <a:pt x="3896" y="12414"/>
                  <a:pt x="3896" y="12414"/>
                  <a:pt x="3944" y="12176"/>
                </a:cubicBezTo>
                <a:close/>
                <a:moveTo>
                  <a:pt x="8614" y="12857"/>
                </a:moveTo>
                <a:lnTo>
                  <a:pt x="8646" y="12921"/>
                </a:lnTo>
                <a:lnTo>
                  <a:pt x="8614" y="12952"/>
                </a:lnTo>
                <a:cubicBezTo>
                  <a:pt x="8599" y="12921"/>
                  <a:pt x="8583" y="12905"/>
                  <a:pt x="8583" y="12889"/>
                </a:cubicBezTo>
                <a:cubicBezTo>
                  <a:pt x="8583" y="12873"/>
                  <a:pt x="8614" y="12873"/>
                  <a:pt x="8614" y="12857"/>
                </a:cubicBezTo>
                <a:close/>
                <a:moveTo>
                  <a:pt x="3975" y="12873"/>
                </a:moveTo>
                <a:cubicBezTo>
                  <a:pt x="4039" y="12968"/>
                  <a:pt x="4007" y="13063"/>
                  <a:pt x="4007" y="13158"/>
                </a:cubicBezTo>
                <a:cubicBezTo>
                  <a:pt x="4007" y="13174"/>
                  <a:pt x="3991" y="13206"/>
                  <a:pt x="3975" y="13237"/>
                </a:cubicBezTo>
                <a:cubicBezTo>
                  <a:pt x="3833" y="13190"/>
                  <a:pt x="3991" y="13063"/>
                  <a:pt x="3959" y="13047"/>
                </a:cubicBezTo>
                <a:lnTo>
                  <a:pt x="3801" y="12889"/>
                </a:lnTo>
                <a:lnTo>
                  <a:pt x="3975" y="12873"/>
                </a:lnTo>
                <a:close/>
                <a:moveTo>
                  <a:pt x="15534" y="13142"/>
                </a:moveTo>
                <a:lnTo>
                  <a:pt x="15565" y="13206"/>
                </a:lnTo>
                <a:lnTo>
                  <a:pt x="15534" y="13237"/>
                </a:lnTo>
                <a:cubicBezTo>
                  <a:pt x="15518" y="13206"/>
                  <a:pt x="15518" y="13190"/>
                  <a:pt x="15502" y="13174"/>
                </a:cubicBezTo>
                <a:cubicBezTo>
                  <a:pt x="15502" y="13158"/>
                  <a:pt x="15534" y="13158"/>
                  <a:pt x="15534" y="13142"/>
                </a:cubicBezTo>
                <a:close/>
                <a:moveTo>
                  <a:pt x="650" y="13158"/>
                </a:moveTo>
                <a:cubicBezTo>
                  <a:pt x="710" y="13233"/>
                  <a:pt x="656" y="13223"/>
                  <a:pt x="583" y="13249"/>
                </a:cubicBezTo>
                <a:lnTo>
                  <a:pt x="583" y="13249"/>
                </a:lnTo>
                <a:cubicBezTo>
                  <a:pt x="589" y="13245"/>
                  <a:pt x="596" y="13241"/>
                  <a:pt x="603" y="13237"/>
                </a:cubicBezTo>
                <a:cubicBezTo>
                  <a:pt x="603" y="13206"/>
                  <a:pt x="634" y="13174"/>
                  <a:pt x="650" y="13158"/>
                </a:cubicBezTo>
                <a:close/>
                <a:moveTo>
                  <a:pt x="571" y="13256"/>
                </a:moveTo>
                <a:cubicBezTo>
                  <a:pt x="573" y="13303"/>
                  <a:pt x="633" y="13380"/>
                  <a:pt x="539" y="13411"/>
                </a:cubicBezTo>
                <a:cubicBezTo>
                  <a:pt x="497" y="13312"/>
                  <a:pt x="492" y="13302"/>
                  <a:pt x="571" y="13256"/>
                </a:cubicBezTo>
                <a:close/>
                <a:moveTo>
                  <a:pt x="15534" y="13332"/>
                </a:moveTo>
                <a:lnTo>
                  <a:pt x="15565" y="13396"/>
                </a:lnTo>
                <a:lnTo>
                  <a:pt x="15534" y="13427"/>
                </a:lnTo>
                <a:cubicBezTo>
                  <a:pt x="15518" y="13411"/>
                  <a:pt x="15518" y="13396"/>
                  <a:pt x="15502" y="13364"/>
                </a:cubicBezTo>
                <a:cubicBezTo>
                  <a:pt x="15502" y="13364"/>
                  <a:pt x="15534" y="13348"/>
                  <a:pt x="15534" y="13332"/>
                </a:cubicBezTo>
                <a:close/>
                <a:moveTo>
                  <a:pt x="8298" y="14108"/>
                </a:moveTo>
                <a:cubicBezTo>
                  <a:pt x="8329" y="14124"/>
                  <a:pt x="8345" y="14140"/>
                  <a:pt x="8361" y="14140"/>
                </a:cubicBezTo>
                <a:lnTo>
                  <a:pt x="8329" y="14171"/>
                </a:lnTo>
                <a:lnTo>
                  <a:pt x="8266" y="14140"/>
                </a:lnTo>
                <a:cubicBezTo>
                  <a:pt x="8282" y="14140"/>
                  <a:pt x="8298" y="14108"/>
                  <a:pt x="8298" y="14108"/>
                </a:cubicBezTo>
                <a:close/>
                <a:moveTo>
                  <a:pt x="16595" y="14108"/>
                </a:moveTo>
                <a:cubicBezTo>
                  <a:pt x="16610" y="14108"/>
                  <a:pt x="16626" y="14140"/>
                  <a:pt x="16626" y="14140"/>
                </a:cubicBezTo>
                <a:cubicBezTo>
                  <a:pt x="16610" y="14156"/>
                  <a:pt x="16595" y="14171"/>
                  <a:pt x="16563" y="14171"/>
                </a:cubicBezTo>
                <a:cubicBezTo>
                  <a:pt x="16563" y="14171"/>
                  <a:pt x="16547" y="14156"/>
                  <a:pt x="16531" y="14140"/>
                </a:cubicBezTo>
                <a:cubicBezTo>
                  <a:pt x="16547" y="14140"/>
                  <a:pt x="16579" y="14124"/>
                  <a:pt x="16595" y="14108"/>
                </a:cubicBezTo>
                <a:close/>
                <a:moveTo>
                  <a:pt x="824" y="14567"/>
                </a:moveTo>
                <a:cubicBezTo>
                  <a:pt x="840" y="14583"/>
                  <a:pt x="856" y="14599"/>
                  <a:pt x="856" y="14631"/>
                </a:cubicBezTo>
                <a:cubicBezTo>
                  <a:pt x="856" y="14631"/>
                  <a:pt x="824" y="14646"/>
                  <a:pt x="824" y="14662"/>
                </a:cubicBezTo>
                <a:lnTo>
                  <a:pt x="793" y="14599"/>
                </a:lnTo>
                <a:lnTo>
                  <a:pt x="824" y="14567"/>
                </a:lnTo>
                <a:close/>
                <a:moveTo>
                  <a:pt x="8361" y="14583"/>
                </a:moveTo>
                <a:cubicBezTo>
                  <a:pt x="8377" y="14615"/>
                  <a:pt x="8377" y="14662"/>
                  <a:pt x="8377" y="14710"/>
                </a:cubicBezTo>
                <a:cubicBezTo>
                  <a:pt x="8377" y="14710"/>
                  <a:pt x="8329" y="14741"/>
                  <a:pt x="8329" y="14741"/>
                </a:cubicBezTo>
                <a:cubicBezTo>
                  <a:pt x="8314" y="14741"/>
                  <a:pt x="8298" y="14710"/>
                  <a:pt x="8298" y="14710"/>
                </a:cubicBezTo>
                <a:cubicBezTo>
                  <a:pt x="8298" y="14662"/>
                  <a:pt x="8314" y="14631"/>
                  <a:pt x="8314" y="14583"/>
                </a:cubicBezTo>
                <a:close/>
                <a:moveTo>
                  <a:pt x="8361" y="14884"/>
                </a:moveTo>
                <a:lnTo>
                  <a:pt x="8472" y="14995"/>
                </a:lnTo>
                <a:cubicBezTo>
                  <a:pt x="8470" y="15006"/>
                  <a:pt x="8466" y="15015"/>
                  <a:pt x="8461" y="15023"/>
                </a:cubicBezTo>
                <a:lnTo>
                  <a:pt x="8461" y="15023"/>
                </a:lnTo>
                <a:cubicBezTo>
                  <a:pt x="8459" y="15019"/>
                  <a:pt x="8458" y="15015"/>
                  <a:pt x="8456" y="15011"/>
                </a:cubicBezTo>
                <a:cubicBezTo>
                  <a:pt x="8389" y="15041"/>
                  <a:pt x="8340" y="15053"/>
                  <a:pt x="8303" y="15053"/>
                </a:cubicBezTo>
                <a:cubicBezTo>
                  <a:pt x="8245" y="15053"/>
                  <a:pt x="8216" y="15024"/>
                  <a:pt x="8187" y="14995"/>
                </a:cubicBezTo>
                <a:lnTo>
                  <a:pt x="8361" y="14884"/>
                </a:lnTo>
                <a:close/>
                <a:moveTo>
                  <a:pt x="8512" y="15081"/>
                </a:moveTo>
                <a:cubicBezTo>
                  <a:pt x="8534" y="15081"/>
                  <a:pt x="8544" y="15092"/>
                  <a:pt x="8551" y="15106"/>
                </a:cubicBezTo>
                <a:cubicBezTo>
                  <a:pt x="8532" y="15117"/>
                  <a:pt x="8519" y="15122"/>
                  <a:pt x="8509" y="15122"/>
                </a:cubicBezTo>
                <a:cubicBezTo>
                  <a:pt x="8492" y="15122"/>
                  <a:pt x="8485" y="15108"/>
                  <a:pt x="8479" y="15087"/>
                </a:cubicBezTo>
                <a:lnTo>
                  <a:pt x="8479" y="15087"/>
                </a:lnTo>
                <a:cubicBezTo>
                  <a:pt x="8493" y="15083"/>
                  <a:pt x="8503" y="15081"/>
                  <a:pt x="8512" y="15081"/>
                </a:cubicBezTo>
                <a:close/>
                <a:moveTo>
                  <a:pt x="16500" y="14852"/>
                </a:moveTo>
                <a:lnTo>
                  <a:pt x="16626" y="14995"/>
                </a:lnTo>
                <a:cubicBezTo>
                  <a:pt x="16595" y="15058"/>
                  <a:pt x="16579" y="15121"/>
                  <a:pt x="16563" y="15185"/>
                </a:cubicBezTo>
                <a:cubicBezTo>
                  <a:pt x="16547" y="15232"/>
                  <a:pt x="16563" y="15296"/>
                  <a:pt x="16484" y="15359"/>
                </a:cubicBezTo>
                <a:cubicBezTo>
                  <a:pt x="16484" y="15264"/>
                  <a:pt x="16468" y="15185"/>
                  <a:pt x="16436" y="15090"/>
                </a:cubicBezTo>
                <a:cubicBezTo>
                  <a:pt x="16405" y="15026"/>
                  <a:pt x="16325" y="14995"/>
                  <a:pt x="16389" y="14884"/>
                </a:cubicBezTo>
                <a:lnTo>
                  <a:pt x="16500" y="14852"/>
                </a:lnTo>
                <a:close/>
                <a:moveTo>
                  <a:pt x="16500" y="15707"/>
                </a:moveTo>
                <a:lnTo>
                  <a:pt x="16531" y="15771"/>
                </a:lnTo>
                <a:lnTo>
                  <a:pt x="16500" y="15802"/>
                </a:lnTo>
                <a:cubicBezTo>
                  <a:pt x="16484" y="15787"/>
                  <a:pt x="16484" y="15755"/>
                  <a:pt x="16468" y="15739"/>
                </a:cubicBezTo>
                <a:cubicBezTo>
                  <a:pt x="16468" y="15723"/>
                  <a:pt x="16500" y="15723"/>
                  <a:pt x="16500" y="15707"/>
                </a:cubicBezTo>
                <a:close/>
                <a:moveTo>
                  <a:pt x="5115" y="15818"/>
                </a:moveTo>
                <a:lnTo>
                  <a:pt x="5147" y="15850"/>
                </a:lnTo>
                <a:cubicBezTo>
                  <a:pt x="5131" y="15866"/>
                  <a:pt x="5115" y="15866"/>
                  <a:pt x="5084" y="15882"/>
                </a:cubicBezTo>
                <a:cubicBezTo>
                  <a:pt x="5084" y="15882"/>
                  <a:pt x="5052" y="15866"/>
                  <a:pt x="5052" y="15850"/>
                </a:cubicBezTo>
                <a:lnTo>
                  <a:pt x="5115" y="15818"/>
                </a:lnTo>
                <a:close/>
                <a:moveTo>
                  <a:pt x="16547" y="16087"/>
                </a:moveTo>
                <a:cubicBezTo>
                  <a:pt x="16515" y="16119"/>
                  <a:pt x="16500" y="16151"/>
                  <a:pt x="16468" y="16182"/>
                </a:cubicBezTo>
                <a:cubicBezTo>
                  <a:pt x="16405" y="16087"/>
                  <a:pt x="16484" y="16103"/>
                  <a:pt x="16547" y="16087"/>
                </a:cubicBezTo>
                <a:close/>
                <a:moveTo>
                  <a:pt x="15059" y="16483"/>
                </a:moveTo>
                <a:lnTo>
                  <a:pt x="15122" y="16515"/>
                </a:lnTo>
                <a:cubicBezTo>
                  <a:pt x="15106" y="16531"/>
                  <a:pt x="15090" y="16547"/>
                  <a:pt x="15090" y="16547"/>
                </a:cubicBezTo>
                <a:cubicBezTo>
                  <a:pt x="15075" y="16531"/>
                  <a:pt x="15043" y="16531"/>
                  <a:pt x="15027" y="16515"/>
                </a:cubicBezTo>
                <a:lnTo>
                  <a:pt x="15059" y="16483"/>
                </a:lnTo>
                <a:close/>
                <a:moveTo>
                  <a:pt x="2914" y="16958"/>
                </a:moveTo>
                <a:lnTo>
                  <a:pt x="2914" y="16958"/>
                </a:lnTo>
                <a:cubicBezTo>
                  <a:pt x="3009" y="16990"/>
                  <a:pt x="2978" y="17053"/>
                  <a:pt x="2930" y="17132"/>
                </a:cubicBezTo>
                <a:cubicBezTo>
                  <a:pt x="2867" y="17053"/>
                  <a:pt x="2851" y="17006"/>
                  <a:pt x="2914" y="16958"/>
                </a:cubicBezTo>
                <a:close/>
                <a:moveTo>
                  <a:pt x="16420" y="17117"/>
                </a:moveTo>
                <a:cubicBezTo>
                  <a:pt x="16420" y="17196"/>
                  <a:pt x="16452" y="17243"/>
                  <a:pt x="16452" y="17291"/>
                </a:cubicBezTo>
                <a:cubicBezTo>
                  <a:pt x="16413" y="17322"/>
                  <a:pt x="16381" y="17334"/>
                  <a:pt x="16351" y="17334"/>
                </a:cubicBezTo>
                <a:cubicBezTo>
                  <a:pt x="16321" y="17334"/>
                  <a:pt x="16294" y="17322"/>
                  <a:pt x="16262" y="17307"/>
                </a:cubicBezTo>
                <a:cubicBezTo>
                  <a:pt x="16278" y="17227"/>
                  <a:pt x="16357" y="17196"/>
                  <a:pt x="16420" y="17117"/>
                </a:cubicBezTo>
                <a:close/>
                <a:moveTo>
                  <a:pt x="3579" y="17322"/>
                </a:moveTo>
                <a:lnTo>
                  <a:pt x="3611" y="17386"/>
                </a:lnTo>
                <a:cubicBezTo>
                  <a:pt x="3595" y="17402"/>
                  <a:pt x="3595" y="17402"/>
                  <a:pt x="3579" y="17417"/>
                </a:cubicBezTo>
                <a:cubicBezTo>
                  <a:pt x="3563" y="17402"/>
                  <a:pt x="3563" y="17370"/>
                  <a:pt x="3548" y="17354"/>
                </a:cubicBezTo>
                <a:cubicBezTo>
                  <a:pt x="3548" y="17338"/>
                  <a:pt x="3579" y="17338"/>
                  <a:pt x="3579" y="17322"/>
                </a:cubicBezTo>
                <a:close/>
                <a:moveTo>
                  <a:pt x="15090" y="17449"/>
                </a:moveTo>
                <a:cubicBezTo>
                  <a:pt x="15154" y="17512"/>
                  <a:pt x="15122" y="17592"/>
                  <a:pt x="15106" y="17687"/>
                </a:cubicBezTo>
                <a:lnTo>
                  <a:pt x="14980" y="17718"/>
                </a:lnTo>
                <a:lnTo>
                  <a:pt x="14916" y="17560"/>
                </a:lnTo>
                <a:lnTo>
                  <a:pt x="15090" y="17449"/>
                </a:lnTo>
                <a:close/>
                <a:moveTo>
                  <a:pt x="16325" y="18003"/>
                </a:moveTo>
                <a:cubicBezTo>
                  <a:pt x="16341" y="18003"/>
                  <a:pt x="16357" y="18019"/>
                  <a:pt x="16357" y="18035"/>
                </a:cubicBezTo>
                <a:lnTo>
                  <a:pt x="16294" y="18067"/>
                </a:lnTo>
                <a:lnTo>
                  <a:pt x="16262" y="18035"/>
                </a:lnTo>
                <a:cubicBezTo>
                  <a:pt x="16278" y="18019"/>
                  <a:pt x="16310" y="18019"/>
                  <a:pt x="16325" y="18003"/>
                </a:cubicBezTo>
                <a:close/>
                <a:moveTo>
                  <a:pt x="4134" y="18288"/>
                </a:moveTo>
                <a:lnTo>
                  <a:pt x="4197" y="18320"/>
                </a:lnTo>
                <a:cubicBezTo>
                  <a:pt x="4181" y="18336"/>
                  <a:pt x="4165" y="18352"/>
                  <a:pt x="4165" y="18352"/>
                </a:cubicBezTo>
                <a:cubicBezTo>
                  <a:pt x="4149" y="18336"/>
                  <a:pt x="4118" y="18336"/>
                  <a:pt x="4102" y="18320"/>
                </a:cubicBezTo>
                <a:lnTo>
                  <a:pt x="4134" y="18288"/>
                </a:lnTo>
                <a:close/>
                <a:moveTo>
                  <a:pt x="8250" y="18383"/>
                </a:moveTo>
                <a:cubicBezTo>
                  <a:pt x="8266" y="18383"/>
                  <a:pt x="8282" y="18399"/>
                  <a:pt x="8282" y="18415"/>
                </a:cubicBezTo>
                <a:cubicBezTo>
                  <a:pt x="8266" y="18431"/>
                  <a:pt x="8250" y="18431"/>
                  <a:pt x="8219" y="18447"/>
                </a:cubicBezTo>
                <a:cubicBezTo>
                  <a:pt x="8219" y="18447"/>
                  <a:pt x="8203" y="18431"/>
                  <a:pt x="8187" y="18415"/>
                </a:cubicBezTo>
                <a:cubicBezTo>
                  <a:pt x="8203" y="18399"/>
                  <a:pt x="8234" y="18399"/>
                  <a:pt x="8250" y="18383"/>
                </a:cubicBezTo>
                <a:close/>
                <a:moveTo>
                  <a:pt x="2914" y="18652"/>
                </a:moveTo>
                <a:cubicBezTo>
                  <a:pt x="2930" y="18668"/>
                  <a:pt x="2946" y="18684"/>
                  <a:pt x="2946" y="18716"/>
                </a:cubicBezTo>
                <a:cubicBezTo>
                  <a:pt x="2946" y="18716"/>
                  <a:pt x="2930" y="18732"/>
                  <a:pt x="2914" y="18747"/>
                </a:cubicBezTo>
                <a:lnTo>
                  <a:pt x="2883" y="18684"/>
                </a:lnTo>
                <a:cubicBezTo>
                  <a:pt x="2898" y="18668"/>
                  <a:pt x="2898" y="18668"/>
                  <a:pt x="2914" y="18652"/>
                </a:cubicBezTo>
                <a:close/>
                <a:moveTo>
                  <a:pt x="8250" y="18763"/>
                </a:moveTo>
                <a:cubicBezTo>
                  <a:pt x="8266" y="18763"/>
                  <a:pt x="8282" y="18779"/>
                  <a:pt x="8282" y="18795"/>
                </a:cubicBezTo>
                <a:lnTo>
                  <a:pt x="8234" y="18827"/>
                </a:lnTo>
                <a:lnTo>
                  <a:pt x="8187" y="18795"/>
                </a:lnTo>
                <a:cubicBezTo>
                  <a:pt x="8219" y="18779"/>
                  <a:pt x="8234" y="18779"/>
                  <a:pt x="8250" y="18763"/>
                </a:cubicBezTo>
                <a:close/>
                <a:moveTo>
                  <a:pt x="3990" y="19073"/>
                </a:moveTo>
                <a:cubicBezTo>
                  <a:pt x="4024" y="19073"/>
                  <a:pt x="4027" y="19132"/>
                  <a:pt x="4039" y="19191"/>
                </a:cubicBezTo>
                <a:cubicBezTo>
                  <a:pt x="4134" y="19207"/>
                  <a:pt x="4134" y="19207"/>
                  <a:pt x="4086" y="19333"/>
                </a:cubicBezTo>
                <a:cubicBezTo>
                  <a:pt x="3991" y="19302"/>
                  <a:pt x="4054" y="19222"/>
                  <a:pt x="4023" y="19159"/>
                </a:cubicBezTo>
                <a:cubicBezTo>
                  <a:pt x="4007" y="19143"/>
                  <a:pt x="3975" y="19127"/>
                  <a:pt x="3944" y="19096"/>
                </a:cubicBezTo>
                <a:cubicBezTo>
                  <a:pt x="3964" y="19080"/>
                  <a:pt x="3979" y="19073"/>
                  <a:pt x="3990" y="19073"/>
                </a:cubicBezTo>
                <a:close/>
                <a:moveTo>
                  <a:pt x="4909" y="19317"/>
                </a:moveTo>
                <a:lnTo>
                  <a:pt x="4957" y="19349"/>
                </a:lnTo>
                <a:lnTo>
                  <a:pt x="4909" y="19412"/>
                </a:lnTo>
                <a:cubicBezTo>
                  <a:pt x="4909" y="19397"/>
                  <a:pt x="4878" y="19381"/>
                  <a:pt x="4878" y="19381"/>
                </a:cubicBezTo>
                <a:cubicBezTo>
                  <a:pt x="4894" y="19349"/>
                  <a:pt x="4909" y="19333"/>
                  <a:pt x="4909" y="19317"/>
                </a:cubicBezTo>
                <a:close/>
                <a:moveTo>
                  <a:pt x="4039" y="19428"/>
                </a:moveTo>
                <a:cubicBezTo>
                  <a:pt x="4070" y="19428"/>
                  <a:pt x="4086" y="19444"/>
                  <a:pt x="4102" y="19460"/>
                </a:cubicBezTo>
                <a:cubicBezTo>
                  <a:pt x="4102" y="19476"/>
                  <a:pt x="4086" y="19476"/>
                  <a:pt x="4070" y="19492"/>
                </a:cubicBezTo>
                <a:lnTo>
                  <a:pt x="4007" y="19460"/>
                </a:lnTo>
                <a:cubicBezTo>
                  <a:pt x="4023" y="19444"/>
                  <a:pt x="4039" y="19428"/>
                  <a:pt x="4039" y="19428"/>
                </a:cubicBezTo>
                <a:close/>
                <a:moveTo>
                  <a:pt x="16420" y="19412"/>
                </a:moveTo>
                <a:cubicBezTo>
                  <a:pt x="16468" y="19412"/>
                  <a:pt x="16500" y="19428"/>
                  <a:pt x="16547" y="19428"/>
                </a:cubicBezTo>
                <a:lnTo>
                  <a:pt x="16547" y="19492"/>
                </a:lnTo>
                <a:cubicBezTo>
                  <a:pt x="16500" y="19492"/>
                  <a:pt x="16468" y="19507"/>
                  <a:pt x="16420" y="19507"/>
                </a:cubicBezTo>
                <a:cubicBezTo>
                  <a:pt x="16405" y="19507"/>
                  <a:pt x="16389" y="19444"/>
                  <a:pt x="16389" y="19444"/>
                </a:cubicBezTo>
                <a:cubicBezTo>
                  <a:pt x="16389" y="19428"/>
                  <a:pt x="16420" y="19412"/>
                  <a:pt x="16420" y="19412"/>
                </a:cubicBezTo>
                <a:close/>
                <a:moveTo>
                  <a:pt x="13460" y="19982"/>
                </a:moveTo>
                <a:cubicBezTo>
                  <a:pt x="13475" y="19998"/>
                  <a:pt x="13491" y="20014"/>
                  <a:pt x="13491" y="20046"/>
                </a:cubicBezTo>
                <a:cubicBezTo>
                  <a:pt x="13491" y="20046"/>
                  <a:pt x="13475" y="20062"/>
                  <a:pt x="13460" y="20077"/>
                </a:cubicBezTo>
                <a:cubicBezTo>
                  <a:pt x="13460" y="20062"/>
                  <a:pt x="13444" y="20030"/>
                  <a:pt x="13444" y="20014"/>
                </a:cubicBezTo>
                <a:cubicBezTo>
                  <a:pt x="13428" y="19998"/>
                  <a:pt x="13460" y="19998"/>
                  <a:pt x="13460" y="19982"/>
                </a:cubicBezTo>
                <a:close/>
                <a:moveTo>
                  <a:pt x="3880" y="20172"/>
                </a:moveTo>
                <a:lnTo>
                  <a:pt x="3912" y="20220"/>
                </a:lnTo>
                <a:cubicBezTo>
                  <a:pt x="3896" y="20220"/>
                  <a:pt x="3880" y="20236"/>
                  <a:pt x="3849" y="20236"/>
                </a:cubicBezTo>
                <a:cubicBezTo>
                  <a:pt x="3849" y="20239"/>
                  <a:pt x="3847" y="20240"/>
                  <a:pt x="3845" y="20240"/>
                </a:cubicBezTo>
                <a:cubicBezTo>
                  <a:pt x="3837" y="20240"/>
                  <a:pt x="3817" y="20220"/>
                  <a:pt x="3817" y="20220"/>
                </a:cubicBezTo>
                <a:lnTo>
                  <a:pt x="3880" y="20172"/>
                </a:lnTo>
                <a:close/>
                <a:moveTo>
                  <a:pt x="16215" y="20172"/>
                </a:moveTo>
                <a:cubicBezTo>
                  <a:pt x="16230" y="20188"/>
                  <a:pt x="16246" y="20204"/>
                  <a:pt x="16246" y="20236"/>
                </a:cubicBezTo>
                <a:cubicBezTo>
                  <a:pt x="16246" y="20236"/>
                  <a:pt x="16230" y="20252"/>
                  <a:pt x="16215" y="20267"/>
                </a:cubicBezTo>
                <a:cubicBezTo>
                  <a:pt x="16215" y="20236"/>
                  <a:pt x="16199" y="20220"/>
                  <a:pt x="16183" y="20204"/>
                </a:cubicBezTo>
                <a:cubicBezTo>
                  <a:pt x="16183" y="20188"/>
                  <a:pt x="16215" y="20172"/>
                  <a:pt x="16215" y="20172"/>
                </a:cubicBezTo>
                <a:close/>
                <a:moveTo>
                  <a:pt x="2930" y="20157"/>
                </a:moveTo>
                <a:cubicBezTo>
                  <a:pt x="3009" y="20204"/>
                  <a:pt x="3009" y="20315"/>
                  <a:pt x="2930" y="20362"/>
                </a:cubicBezTo>
                <a:cubicBezTo>
                  <a:pt x="2851" y="20315"/>
                  <a:pt x="2851" y="20204"/>
                  <a:pt x="2930" y="20157"/>
                </a:cubicBezTo>
                <a:close/>
                <a:moveTo>
                  <a:pt x="16040" y="20371"/>
                </a:moveTo>
                <a:cubicBezTo>
                  <a:pt x="16067" y="20371"/>
                  <a:pt x="16074" y="20409"/>
                  <a:pt x="16082" y="20455"/>
                </a:cubicBezTo>
                <a:lnTo>
                  <a:pt x="16082" y="20455"/>
                </a:lnTo>
                <a:cubicBezTo>
                  <a:pt x="16039" y="20440"/>
                  <a:pt x="16023" y="20424"/>
                  <a:pt x="15993" y="20394"/>
                </a:cubicBezTo>
                <a:cubicBezTo>
                  <a:pt x="16013" y="20378"/>
                  <a:pt x="16028" y="20371"/>
                  <a:pt x="16040" y="20371"/>
                </a:cubicBezTo>
                <a:close/>
                <a:moveTo>
                  <a:pt x="16181" y="20463"/>
                </a:moveTo>
                <a:cubicBezTo>
                  <a:pt x="16204" y="20463"/>
                  <a:pt x="16227" y="20467"/>
                  <a:pt x="16246" y="20473"/>
                </a:cubicBezTo>
                <a:cubicBezTo>
                  <a:pt x="16246" y="20568"/>
                  <a:pt x="16167" y="20584"/>
                  <a:pt x="16135" y="20632"/>
                </a:cubicBezTo>
                <a:cubicBezTo>
                  <a:pt x="16055" y="20605"/>
                  <a:pt x="16088" y="20544"/>
                  <a:pt x="16090" y="20487"/>
                </a:cubicBezTo>
                <a:lnTo>
                  <a:pt x="16090" y="20487"/>
                </a:lnTo>
                <a:cubicBezTo>
                  <a:pt x="16118" y="20470"/>
                  <a:pt x="16150" y="20463"/>
                  <a:pt x="16181" y="20463"/>
                </a:cubicBezTo>
                <a:close/>
                <a:moveTo>
                  <a:pt x="5036" y="20489"/>
                </a:moveTo>
                <a:lnTo>
                  <a:pt x="5036" y="20489"/>
                </a:lnTo>
                <a:cubicBezTo>
                  <a:pt x="5099" y="20584"/>
                  <a:pt x="5020" y="20568"/>
                  <a:pt x="4957" y="20600"/>
                </a:cubicBezTo>
                <a:cubicBezTo>
                  <a:pt x="4973" y="20616"/>
                  <a:pt x="4941" y="20647"/>
                  <a:pt x="4925" y="20663"/>
                </a:cubicBezTo>
                <a:cubicBezTo>
                  <a:pt x="4862" y="20584"/>
                  <a:pt x="4925" y="20584"/>
                  <a:pt x="5004" y="20568"/>
                </a:cubicBezTo>
                <a:cubicBezTo>
                  <a:pt x="4989" y="20552"/>
                  <a:pt x="5004" y="20521"/>
                  <a:pt x="5036" y="20489"/>
                </a:cubicBezTo>
                <a:close/>
                <a:moveTo>
                  <a:pt x="8219" y="20378"/>
                </a:moveTo>
                <a:cubicBezTo>
                  <a:pt x="8282" y="20457"/>
                  <a:pt x="8282" y="20457"/>
                  <a:pt x="8234" y="20679"/>
                </a:cubicBezTo>
                <a:cubicBezTo>
                  <a:pt x="8171" y="20600"/>
                  <a:pt x="8155" y="20473"/>
                  <a:pt x="8219" y="20378"/>
                </a:cubicBezTo>
                <a:close/>
                <a:moveTo>
                  <a:pt x="16405" y="20742"/>
                </a:moveTo>
                <a:cubicBezTo>
                  <a:pt x="16420" y="20742"/>
                  <a:pt x="16436" y="20774"/>
                  <a:pt x="16436" y="20774"/>
                </a:cubicBezTo>
                <a:cubicBezTo>
                  <a:pt x="16436" y="20790"/>
                  <a:pt x="16420" y="20806"/>
                  <a:pt x="16405" y="20837"/>
                </a:cubicBezTo>
                <a:lnTo>
                  <a:pt x="16373" y="20790"/>
                </a:lnTo>
                <a:lnTo>
                  <a:pt x="16405" y="20742"/>
                </a:lnTo>
                <a:close/>
                <a:moveTo>
                  <a:pt x="3740" y="20740"/>
                </a:moveTo>
                <a:cubicBezTo>
                  <a:pt x="3769" y="20740"/>
                  <a:pt x="3795" y="20752"/>
                  <a:pt x="3817" y="20774"/>
                </a:cubicBezTo>
                <a:cubicBezTo>
                  <a:pt x="3801" y="20822"/>
                  <a:pt x="3777" y="20841"/>
                  <a:pt x="3746" y="20841"/>
                </a:cubicBezTo>
                <a:cubicBezTo>
                  <a:pt x="3714" y="20841"/>
                  <a:pt x="3674" y="20822"/>
                  <a:pt x="3627" y="20790"/>
                </a:cubicBezTo>
                <a:cubicBezTo>
                  <a:pt x="3669" y="20756"/>
                  <a:pt x="3707" y="20740"/>
                  <a:pt x="3740" y="20740"/>
                </a:cubicBezTo>
                <a:close/>
                <a:moveTo>
                  <a:pt x="15819" y="21233"/>
                </a:moveTo>
                <a:cubicBezTo>
                  <a:pt x="15850" y="21233"/>
                  <a:pt x="15866" y="21249"/>
                  <a:pt x="15882" y="21265"/>
                </a:cubicBezTo>
                <a:lnTo>
                  <a:pt x="15850" y="21297"/>
                </a:lnTo>
                <a:lnTo>
                  <a:pt x="15787" y="21265"/>
                </a:lnTo>
                <a:cubicBezTo>
                  <a:pt x="15803" y="21249"/>
                  <a:pt x="15819" y="21233"/>
                  <a:pt x="15819" y="21233"/>
                </a:cubicBezTo>
                <a:close/>
                <a:moveTo>
                  <a:pt x="16088" y="21202"/>
                </a:moveTo>
                <a:cubicBezTo>
                  <a:pt x="16167" y="21265"/>
                  <a:pt x="16246" y="21312"/>
                  <a:pt x="16262" y="21392"/>
                </a:cubicBezTo>
                <a:cubicBezTo>
                  <a:pt x="16294" y="21407"/>
                  <a:pt x="16325" y="21439"/>
                  <a:pt x="16341" y="21455"/>
                </a:cubicBezTo>
                <a:cubicBezTo>
                  <a:pt x="16319" y="21473"/>
                  <a:pt x="16304" y="21481"/>
                  <a:pt x="16293" y="21481"/>
                </a:cubicBezTo>
                <a:cubicBezTo>
                  <a:pt x="16267" y="21481"/>
                  <a:pt x="16269" y="21432"/>
                  <a:pt x="16246" y="21376"/>
                </a:cubicBezTo>
                <a:cubicBezTo>
                  <a:pt x="16167" y="21392"/>
                  <a:pt x="16072" y="21392"/>
                  <a:pt x="15993" y="21392"/>
                </a:cubicBezTo>
                <a:cubicBezTo>
                  <a:pt x="15993" y="21344"/>
                  <a:pt x="15977" y="21297"/>
                  <a:pt x="15977" y="21249"/>
                </a:cubicBezTo>
                <a:lnTo>
                  <a:pt x="16088" y="21202"/>
                </a:lnTo>
                <a:close/>
                <a:moveTo>
                  <a:pt x="2946" y="21518"/>
                </a:moveTo>
                <a:cubicBezTo>
                  <a:pt x="2946" y="21518"/>
                  <a:pt x="2978" y="21534"/>
                  <a:pt x="2978" y="21550"/>
                </a:cubicBezTo>
                <a:cubicBezTo>
                  <a:pt x="2946" y="21566"/>
                  <a:pt x="2930" y="21566"/>
                  <a:pt x="2914" y="21582"/>
                </a:cubicBezTo>
                <a:cubicBezTo>
                  <a:pt x="2898" y="21582"/>
                  <a:pt x="2883" y="21566"/>
                  <a:pt x="2883" y="21550"/>
                </a:cubicBezTo>
                <a:cubicBezTo>
                  <a:pt x="2898" y="21534"/>
                  <a:pt x="2914" y="21534"/>
                  <a:pt x="2946" y="21518"/>
                </a:cubicBezTo>
                <a:close/>
                <a:moveTo>
                  <a:pt x="3690" y="21502"/>
                </a:moveTo>
                <a:lnTo>
                  <a:pt x="3722" y="21566"/>
                </a:lnTo>
                <a:lnTo>
                  <a:pt x="3690" y="21597"/>
                </a:lnTo>
                <a:cubicBezTo>
                  <a:pt x="3674" y="21582"/>
                  <a:pt x="3658" y="21550"/>
                  <a:pt x="3658" y="21534"/>
                </a:cubicBezTo>
                <a:cubicBezTo>
                  <a:pt x="3643" y="21518"/>
                  <a:pt x="3690" y="21518"/>
                  <a:pt x="3690" y="21502"/>
                </a:cubicBezTo>
                <a:close/>
                <a:moveTo>
                  <a:pt x="15755" y="21882"/>
                </a:moveTo>
                <a:cubicBezTo>
                  <a:pt x="15755" y="21898"/>
                  <a:pt x="15771" y="21914"/>
                  <a:pt x="15771" y="21946"/>
                </a:cubicBezTo>
                <a:cubicBezTo>
                  <a:pt x="15787" y="21946"/>
                  <a:pt x="15755" y="21962"/>
                  <a:pt x="15755" y="21977"/>
                </a:cubicBezTo>
                <a:cubicBezTo>
                  <a:pt x="15740" y="21962"/>
                  <a:pt x="15724" y="21930"/>
                  <a:pt x="15724" y="21914"/>
                </a:cubicBezTo>
                <a:cubicBezTo>
                  <a:pt x="15724" y="21898"/>
                  <a:pt x="15755" y="21882"/>
                  <a:pt x="15755" y="21882"/>
                </a:cubicBezTo>
                <a:close/>
                <a:moveTo>
                  <a:pt x="1331" y="22943"/>
                </a:moveTo>
                <a:cubicBezTo>
                  <a:pt x="1331" y="22943"/>
                  <a:pt x="1363" y="22959"/>
                  <a:pt x="1363" y="22975"/>
                </a:cubicBezTo>
                <a:lnTo>
                  <a:pt x="1299" y="23007"/>
                </a:lnTo>
                <a:cubicBezTo>
                  <a:pt x="1283" y="22991"/>
                  <a:pt x="1268" y="22991"/>
                  <a:pt x="1268" y="22975"/>
                </a:cubicBezTo>
                <a:cubicBezTo>
                  <a:pt x="1283" y="22959"/>
                  <a:pt x="1299" y="22959"/>
                  <a:pt x="1331" y="22943"/>
                </a:cubicBezTo>
                <a:close/>
                <a:moveTo>
                  <a:pt x="3880" y="23007"/>
                </a:moveTo>
                <a:lnTo>
                  <a:pt x="3880" y="23007"/>
                </a:lnTo>
                <a:cubicBezTo>
                  <a:pt x="3944" y="23086"/>
                  <a:pt x="3944" y="23149"/>
                  <a:pt x="3896" y="23197"/>
                </a:cubicBezTo>
                <a:cubicBezTo>
                  <a:pt x="3785" y="23165"/>
                  <a:pt x="3817" y="23102"/>
                  <a:pt x="3880" y="23007"/>
                </a:cubicBezTo>
                <a:close/>
                <a:moveTo>
                  <a:pt x="8139" y="23228"/>
                </a:moveTo>
                <a:cubicBezTo>
                  <a:pt x="8155" y="23244"/>
                  <a:pt x="8187" y="23244"/>
                  <a:pt x="8203" y="23260"/>
                </a:cubicBezTo>
                <a:lnTo>
                  <a:pt x="8171" y="23292"/>
                </a:lnTo>
                <a:lnTo>
                  <a:pt x="8108" y="23260"/>
                </a:lnTo>
                <a:cubicBezTo>
                  <a:pt x="8124" y="23244"/>
                  <a:pt x="8139" y="23228"/>
                  <a:pt x="8139" y="23228"/>
                </a:cubicBezTo>
                <a:close/>
                <a:moveTo>
                  <a:pt x="9786" y="23228"/>
                </a:moveTo>
                <a:lnTo>
                  <a:pt x="9818" y="23260"/>
                </a:lnTo>
                <a:cubicBezTo>
                  <a:pt x="9802" y="23276"/>
                  <a:pt x="9770" y="23276"/>
                  <a:pt x="9754" y="23292"/>
                </a:cubicBezTo>
                <a:cubicBezTo>
                  <a:pt x="9739" y="23292"/>
                  <a:pt x="9739" y="23276"/>
                  <a:pt x="9723" y="23260"/>
                </a:cubicBezTo>
                <a:lnTo>
                  <a:pt x="9786" y="23228"/>
                </a:lnTo>
                <a:close/>
                <a:moveTo>
                  <a:pt x="14615" y="23212"/>
                </a:moveTo>
                <a:cubicBezTo>
                  <a:pt x="14631" y="23228"/>
                  <a:pt x="14631" y="23244"/>
                  <a:pt x="14647" y="23276"/>
                </a:cubicBezTo>
                <a:cubicBezTo>
                  <a:pt x="14647" y="23276"/>
                  <a:pt x="14631" y="23292"/>
                  <a:pt x="14615" y="23307"/>
                </a:cubicBezTo>
                <a:cubicBezTo>
                  <a:pt x="14600" y="23292"/>
                  <a:pt x="14584" y="23260"/>
                  <a:pt x="14584" y="23244"/>
                </a:cubicBezTo>
                <a:cubicBezTo>
                  <a:pt x="14584" y="23228"/>
                  <a:pt x="14615" y="23228"/>
                  <a:pt x="14615" y="23212"/>
                </a:cubicBezTo>
                <a:close/>
                <a:moveTo>
                  <a:pt x="16310" y="23418"/>
                </a:moveTo>
                <a:cubicBezTo>
                  <a:pt x="16325" y="23434"/>
                  <a:pt x="16357" y="23434"/>
                  <a:pt x="16373" y="23450"/>
                </a:cubicBezTo>
                <a:lnTo>
                  <a:pt x="16341" y="23482"/>
                </a:lnTo>
                <a:lnTo>
                  <a:pt x="16278" y="23450"/>
                </a:lnTo>
                <a:cubicBezTo>
                  <a:pt x="16294" y="23434"/>
                  <a:pt x="16310" y="23418"/>
                  <a:pt x="16310" y="23418"/>
                </a:cubicBezTo>
                <a:close/>
                <a:moveTo>
                  <a:pt x="15613" y="23529"/>
                </a:moveTo>
                <a:lnTo>
                  <a:pt x="15613" y="23529"/>
                </a:lnTo>
                <a:cubicBezTo>
                  <a:pt x="15692" y="23592"/>
                  <a:pt x="15692" y="23592"/>
                  <a:pt x="15645" y="23814"/>
                </a:cubicBezTo>
                <a:cubicBezTo>
                  <a:pt x="15581" y="23735"/>
                  <a:pt x="15565" y="23624"/>
                  <a:pt x="15613" y="23529"/>
                </a:cubicBezTo>
                <a:close/>
                <a:moveTo>
                  <a:pt x="15945" y="23687"/>
                </a:moveTo>
                <a:cubicBezTo>
                  <a:pt x="16025" y="23719"/>
                  <a:pt x="16025" y="23846"/>
                  <a:pt x="15945" y="23877"/>
                </a:cubicBezTo>
                <a:cubicBezTo>
                  <a:pt x="15866" y="23830"/>
                  <a:pt x="15866" y="23735"/>
                  <a:pt x="15945" y="23687"/>
                </a:cubicBezTo>
                <a:close/>
                <a:moveTo>
                  <a:pt x="10150" y="23972"/>
                </a:moveTo>
                <a:lnTo>
                  <a:pt x="10182" y="24036"/>
                </a:lnTo>
                <a:lnTo>
                  <a:pt x="10150" y="24067"/>
                </a:lnTo>
                <a:cubicBezTo>
                  <a:pt x="10134" y="24052"/>
                  <a:pt x="10119" y="24020"/>
                  <a:pt x="10119" y="24004"/>
                </a:cubicBezTo>
                <a:cubicBezTo>
                  <a:pt x="10119" y="23988"/>
                  <a:pt x="10150" y="23988"/>
                  <a:pt x="10150" y="23972"/>
                </a:cubicBezTo>
                <a:close/>
                <a:moveTo>
                  <a:pt x="15865" y="24108"/>
                </a:moveTo>
                <a:cubicBezTo>
                  <a:pt x="15899" y="24108"/>
                  <a:pt x="15902" y="24167"/>
                  <a:pt x="15914" y="24226"/>
                </a:cubicBezTo>
                <a:cubicBezTo>
                  <a:pt x="15923" y="24221"/>
                  <a:pt x="15931" y="24219"/>
                  <a:pt x="15938" y="24219"/>
                </a:cubicBezTo>
                <a:cubicBezTo>
                  <a:pt x="15956" y="24219"/>
                  <a:pt x="15971" y="24230"/>
                  <a:pt x="15993" y="24242"/>
                </a:cubicBezTo>
                <a:cubicBezTo>
                  <a:pt x="15970" y="24260"/>
                  <a:pt x="15954" y="24267"/>
                  <a:pt x="15942" y="24267"/>
                </a:cubicBezTo>
                <a:cubicBezTo>
                  <a:pt x="15912" y="24267"/>
                  <a:pt x="15909" y="24219"/>
                  <a:pt x="15898" y="24162"/>
                </a:cubicBezTo>
                <a:cubicBezTo>
                  <a:pt x="15889" y="24167"/>
                  <a:pt x="15882" y="24169"/>
                  <a:pt x="15875" y="24169"/>
                </a:cubicBezTo>
                <a:cubicBezTo>
                  <a:pt x="15857" y="24169"/>
                  <a:pt x="15842" y="24154"/>
                  <a:pt x="15819" y="24131"/>
                </a:cubicBezTo>
                <a:cubicBezTo>
                  <a:pt x="15839" y="24115"/>
                  <a:pt x="15854" y="24108"/>
                  <a:pt x="15865" y="24108"/>
                </a:cubicBezTo>
                <a:close/>
                <a:moveTo>
                  <a:pt x="10055" y="24542"/>
                </a:moveTo>
                <a:lnTo>
                  <a:pt x="10087" y="24574"/>
                </a:lnTo>
                <a:lnTo>
                  <a:pt x="10055" y="24637"/>
                </a:lnTo>
                <a:cubicBezTo>
                  <a:pt x="10039" y="24622"/>
                  <a:pt x="10024" y="24606"/>
                  <a:pt x="10024" y="24606"/>
                </a:cubicBezTo>
                <a:cubicBezTo>
                  <a:pt x="10039" y="24574"/>
                  <a:pt x="10039" y="24558"/>
                  <a:pt x="10055" y="24542"/>
                </a:cubicBezTo>
                <a:close/>
                <a:moveTo>
                  <a:pt x="15565" y="25017"/>
                </a:moveTo>
                <a:cubicBezTo>
                  <a:pt x="15581" y="25033"/>
                  <a:pt x="15581" y="25049"/>
                  <a:pt x="15597" y="25081"/>
                </a:cubicBezTo>
                <a:cubicBezTo>
                  <a:pt x="15597" y="25081"/>
                  <a:pt x="15581" y="25097"/>
                  <a:pt x="15565" y="25112"/>
                </a:cubicBezTo>
                <a:cubicBezTo>
                  <a:pt x="15550" y="25097"/>
                  <a:pt x="15550" y="25065"/>
                  <a:pt x="15534" y="25049"/>
                </a:cubicBezTo>
                <a:cubicBezTo>
                  <a:pt x="15534" y="25033"/>
                  <a:pt x="15565" y="25033"/>
                  <a:pt x="15565" y="25017"/>
                </a:cubicBezTo>
                <a:close/>
                <a:moveTo>
                  <a:pt x="9865" y="26633"/>
                </a:moveTo>
                <a:cubicBezTo>
                  <a:pt x="9944" y="26664"/>
                  <a:pt x="9944" y="26791"/>
                  <a:pt x="9865" y="26823"/>
                </a:cubicBezTo>
                <a:cubicBezTo>
                  <a:pt x="9786" y="26775"/>
                  <a:pt x="9786" y="26680"/>
                  <a:pt x="9865" y="26633"/>
                </a:cubicBezTo>
                <a:close/>
                <a:moveTo>
                  <a:pt x="15375" y="26918"/>
                </a:moveTo>
                <a:lnTo>
                  <a:pt x="15407" y="26981"/>
                </a:lnTo>
                <a:cubicBezTo>
                  <a:pt x="15391" y="26997"/>
                  <a:pt x="15391" y="26997"/>
                  <a:pt x="15375" y="27013"/>
                </a:cubicBezTo>
                <a:cubicBezTo>
                  <a:pt x="15360" y="26997"/>
                  <a:pt x="15344" y="26965"/>
                  <a:pt x="15344" y="26949"/>
                </a:cubicBezTo>
                <a:cubicBezTo>
                  <a:pt x="15344" y="26933"/>
                  <a:pt x="15375" y="26933"/>
                  <a:pt x="15375" y="26918"/>
                </a:cubicBezTo>
                <a:close/>
                <a:moveTo>
                  <a:pt x="14330" y="27108"/>
                </a:moveTo>
                <a:cubicBezTo>
                  <a:pt x="14346" y="27123"/>
                  <a:pt x="14346" y="27139"/>
                  <a:pt x="14362" y="27171"/>
                </a:cubicBezTo>
                <a:cubicBezTo>
                  <a:pt x="14362" y="27171"/>
                  <a:pt x="14330" y="27187"/>
                  <a:pt x="14330" y="27203"/>
                </a:cubicBezTo>
                <a:cubicBezTo>
                  <a:pt x="14315" y="27187"/>
                  <a:pt x="14299" y="27155"/>
                  <a:pt x="14299" y="27139"/>
                </a:cubicBezTo>
                <a:cubicBezTo>
                  <a:pt x="14299" y="27123"/>
                  <a:pt x="14330" y="27123"/>
                  <a:pt x="14330" y="27108"/>
                </a:cubicBezTo>
                <a:close/>
                <a:moveTo>
                  <a:pt x="10055" y="26997"/>
                </a:moveTo>
                <a:lnTo>
                  <a:pt x="10182" y="27266"/>
                </a:lnTo>
                <a:lnTo>
                  <a:pt x="10182" y="27282"/>
                </a:lnTo>
                <a:lnTo>
                  <a:pt x="10039" y="27313"/>
                </a:lnTo>
                <a:cubicBezTo>
                  <a:pt x="9976" y="27218"/>
                  <a:pt x="9976" y="27092"/>
                  <a:pt x="10055" y="26997"/>
                </a:cubicBezTo>
                <a:close/>
                <a:moveTo>
                  <a:pt x="15581" y="27313"/>
                </a:moveTo>
                <a:cubicBezTo>
                  <a:pt x="15581" y="27313"/>
                  <a:pt x="15613" y="27329"/>
                  <a:pt x="15613" y="27345"/>
                </a:cubicBezTo>
                <a:lnTo>
                  <a:pt x="15550" y="27377"/>
                </a:lnTo>
                <a:cubicBezTo>
                  <a:pt x="15534" y="27361"/>
                  <a:pt x="15518" y="27361"/>
                  <a:pt x="15518" y="27345"/>
                </a:cubicBezTo>
                <a:cubicBezTo>
                  <a:pt x="15534" y="27329"/>
                  <a:pt x="15550" y="27329"/>
                  <a:pt x="15581" y="27313"/>
                </a:cubicBezTo>
                <a:close/>
                <a:moveTo>
                  <a:pt x="13681" y="27203"/>
                </a:moveTo>
                <a:lnTo>
                  <a:pt x="13792" y="27234"/>
                </a:lnTo>
                <a:lnTo>
                  <a:pt x="13665" y="27424"/>
                </a:lnTo>
                <a:lnTo>
                  <a:pt x="13555" y="27377"/>
                </a:lnTo>
                <a:cubicBezTo>
                  <a:pt x="13602" y="27313"/>
                  <a:pt x="13650" y="27266"/>
                  <a:pt x="13681" y="27203"/>
                </a:cubicBezTo>
                <a:close/>
                <a:moveTo>
                  <a:pt x="12130" y="27598"/>
                </a:moveTo>
                <a:cubicBezTo>
                  <a:pt x="12145" y="27614"/>
                  <a:pt x="12177" y="27614"/>
                  <a:pt x="12193" y="27630"/>
                </a:cubicBezTo>
                <a:lnTo>
                  <a:pt x="12161" y="27662"/>
                </a:lnTo>
                <a:lnTo>
                  <a:pt x="12098" y="27630"/>
                </a:lnTo>
                <a:cubicBezTo>
                  <a:pt x="12114" y="27614"/>
                  <a:pt x="12130" y="27598"/>
                  <a:pt x="12130" y="27598"/>
                </a:cubicBezTo>
                <a:close/>
                <a:moveTo>
                  <a:pt x="13776" y="27456"/>
                </a:moveTo>
                <a:lnTo>
                  <a:pt x="13808" y="27646"/>
                </a:lnTo>
                <a:lnTo>
                  <a:pt x="13602" y="27662"/>
                </a:lnTo>
                <a:lnTo>
                  <a:pt x="13618" y="27662"/>
                </a:lnTo>
                <a:cubicBezTo>
                  <a:pt x="13602" y="27693"/>
                  <a:pt x="13586" y="27725"/>
                  <a:pt x="13555" y="27741"/>
                </a:cubicBezTo>
                <a:cubicBezTo>
                  <a:pt x="13491" y="27662"/>
                  <a:pt x="13570" y="27662"/>
                  <a:pt x="13634" y="27646"/>
                </a:cubicBezTo>
                <a:cubicBezTo>
                  <a:pt x="13618" y="27598"/>
                  <a:pt x="13602" y="27551"/>
                  <a:pt x="13618" y="27503"/>
                </a:cubicBezTo>
                <a:lnTo>
                  <a:pt x="13776" y="27456"/>
                </a:lnTo>
                <a:close/>
                <a:moveTo>
                  <a:pt x="1869" y="27693"/>
                </a:moveTo>
                <a:cubicBezTo>
                  <a:pt x="1885" y="27709"/>
                  <a:pt x="1917" y="27709"/>
                  <a:pt x="1933" y="27725"/>
                </a:cubicBezTo>
                <a:lnTo>
                  <a:pt x="1901" y="27757"/>
                </a:lnTo>
                <a:lnTo>
                  <a:pt x="1838" y="27725"/>
                </a:lnTo>
                <a:cubicBezTo>
                  <a:pt x="1853" y="27709"/>
                  <a:pt x="1869" y="27693"/>
                  <a:pt x="1869" y="27693"/>
                </a:cubicBezTo>
                <a:close/>
                <a:moveTo>
                  <a:pt x="2075" y="27678"/>
                </a:moveTo>
                <a:cubicBezTo>
                  <a:pt x="2091" y="27693"/>
                  <a:pt x="2091" y="27709"/>
                  <a:pt x="2107" y="27741"/>
                </a:cubicBezTo>
                <a:cubicBezTo>
                  <a:pt x="2107" y="27741"/>
                  <a:pt x="2075" y="27757"/>
                  <a:pt x="2075" y="27773"/>
                </a:cubicBezTo>
                <a:cubicBezTo>
                  <a:pt x="2059" y="27757"/>
                  <a:pt x="2043" y="27725"/>
                  <a:pt x="2043" y="27709"/>
                </a:cubicBezTo>
                <a:cubicBezTo>
                  <a:pt x="2043" y="27693"/>
                  <a:pt x="2059" y="27693"/>
                  <a:pt x="2075" y="27678"/>
                </a:cubicBezTo>
                <a:close/>
                <a:moveTo>
                  <a:pt x="11686" y="27503"/>
                </a:moveTo>
                <a:cubicBezTo>
                  <a:pt x="11702" y="27551"/>
                  <a:pt x="11702" y="27598"/>
                  <a:pt x="11718" y="27646"/>
                </a:cubicBezTo>
                <a:lnTo>
                  <a:pt x="11575" y="27773"/>
                </a:lnTo>
                <a:cubicBezTo>
                  <a:pt x="11559" y="27757"/>
                  <a:pt x="11528" y="27741"/>
                  <a:pt x="11528" y="27741"/>
                </a:cubicBezTo>
                <a:cubicBezTo>
                  <a:pt x="11544" y="27646"/>
                  <a:pt x="11480" y="27598"/>
                  <a:pt x="11385" y="27503"/>
                </a:cubicBezTo>
                <a:close/>
                <a:moveTo>
                  <a:pt x="13095" y="27773"/>
                </a:moveTo>
                <a:cubicBezTo>
                  <a:pt x="13111" y="27773"/>
                  <a:pt x="13127" y="27820"/>
                  <a:pt x="13127" y="27836"/>
                </a:cubicBezTo>
                <a:cubicBezTo>
                  <a:pt x="13127" y="27836"/>
                  <a:pt x="13095" y="27868"/>
                  <a:pt x="13095" y="27868"/>
                </a:cubicBezTo>
                <a:cubicBezTo>
                  <a:pt x="13048" y="27868"/>
                  <a:pt x="13016" y="27852"/>
                  <a:pt x="12969" y="27852"/>
                </a:cubicBezTo>
                <a:lnTo>
                  <a:pt x="12969" y="27788"/>
                </a:lnTo>
                <a:cubicBezTo>
                  <a:pt x="13016" y="27773"/>
                  <a:pt x="13048" y="27773"/>
                  <a:pt x="13095" y="27773"/>
                </a:cubicBezTo>
                <a:close/>
                <a:moveTo>
                  <a:pt x="14378" y="27693"/>
                </a:moveTo>
                <a:lnTo>
                  <a:pt x="14378" y="27693"/>
                </a:lnTo>
                <a:cubicBezTo>
                  <a:pt x="14473" y="27709"/>
                  <a:pt x="14473" y="27804"/>
                  <a:pt x="14615" y="27836"/>
                </a:cubicBezTo>
                <a:lnTo>
                  <a:pt x="14394" y="27883"/>
                </a:lnTo>
                <a:cubicBezTo>
                  <a:pt x="14346" y="27836"/>
                  <a:pt x="14330" y="27757"/>
                  <a:pt x="14378" y="27693"/>
                </a:cubicBezTo>
                <a:close/>
                <a:moveTo>
                  <a:pt x="12066" y="27883"/>
                </a:moveTo>
                <a:cubicBezTo>
                  <a:pt x="12066" y="27883"/>
                  <a:pt x="12098" y="27899"/>
                  <a:pt x="12098" y="27915"/>
                </a:cubicBezTo>
                <a:lnTo>
                  <a:pt x="12035" y="27947"/>
                </a:lnTo>
                <a:lnTo>
                  <a:pt x="12003" y="27915"/>
                </a:lnTo>
                <a:cubicBezTo>
                  <a:pt x="12019" y="27899"/>
                  <a:pt x="12035" y="27899"/>
                  <a:pt x="12066" y="27883"/>
                </a:cubicBezTo>
                <a:close/>
                <a:moveTo>
                  <a:pt x="1695" y="27963"/>
                </a:moveTo>
                <a:cubicBezTo>
                  <a:pt x="1711" y="27978"/>
                  <a:pt x="1711" y="27994"/>
                  <a:pt x="1727" y="28026"/>
                </a:cubicBezTo>
                <a:cubicBezTo>
                  <a:pt x="1727" y="28026"/>
                  <a:pt x="1695" y="28042"/>
                  <a:pt x="1695" y="28058"/>
                </a:cubicBezTo>
                <a:cubicBezTo>
                  <a:pt x="1679" y="28042"/>
                  <a:pt x="1663" y="28010"/>
                  <a:pt x="1663" y="27994"/>
                </a:cubicBezTo>
                <a:cubicBezTo>
                  <a:pt x="1663" y="27978"/>
                  <a:pt x="1695" y="27978"/>
                  <a:pt x="1695" y="27963"/>
                </a:cubicBezTo>
                <a:close/>
                <a:moveTo>
                  <a:pt x="13095" y="28073"/>
                </a:moveTo>
                <a:lnTo>
                  <a:pt x="13095" y="28073"/>
                </a:lnTo>
                <a:cubicBezTo>
                  <a:pt x="13149" y="28154"/>
                  <a:pt x="13100" y="28155"/>
                  <a:pt x="13035" y="28163"/>
                </a:cubicBezTo>
                <a:lnTo>
                  <a:pt x="13035" y="28163"/>
                </a:lnTo>
                <a:cubicBezTo>
                  <a:pt x="13050" y="28133"/>
                  <a:pt x="13065" y="28103"/>
                  <a:pt x="13095" y="28073"/>
                </a:cubicBezTo>
                <a:close/>
                <a:moveTo>
                  <a:pt x="3946" y="27958"/>
                </a:moveTo>
                <a:cubicBezTo>
                  <a:pt x="3952" y="27958"/>
                  <a:pt x="3956" y="27960"/>
                  <a:pt x="3959" y="27963"/>
                </a:cubicBezTo>
                <a:lnTo>
                  <a:pt x="3991" y="28010"/>
                </a:lnTo>
                <a:cubicBezTo>
                  <a:pt x="4007" y="28073"/>
                  <a:pt x="3991" y="28153"/>
                  <a:pt x="3991" y="28216"/>
                </a:cubicBezTo>
                <a:cubicBezTo>
                  <a:pt x="3991" y="28232"/>
                  <a:pt x="3912" y="28248"/>
                  <a:pt x="3912" y="28248"/>
                </a:cubicBezTo>
                <a:cubicBezTo>
                  <a:pt x="3883" y="28177"/>
                  <a:pt x="3855" y="28118"/>
                  <a:pt x="3849" y="28118"/>
                </a:cubicBezTo>
                <a:cubicBezTo>
                  <a:pt x="3849" y="28118"/>
                  <a:pt x="3849" y="28119"/>
                  <a:pt x="3849" y="28119"/>
                </a:cubicBezTo>
                <a:lnTo>
                  <a:pt x="3849" y="28119"/>
                </a:lnTo>
                <a:cubicBezTo>
                  <a:pt x="3875" y="27992"/>
                  <a:pt x="3921" y="27958"/>
                  <a:pt x="3946" y="27958"/>
                </a:cubicBezTo>
                <a:close/>
                <a:moveTo>
                  <a:pt x="13032" y="28153"/>
                </a:moveTo>
                <a:lnTo>
                  <a:pt x="13032" y="28163"/>
                </a:lnTo>
                <a:lnTo>
                  <a:pt x="13032" y="28163"/>
                </a:lnTo>
                <a:cubicBezTo>
                  <a:pt x="13022" y="28165"/>
                  <a:pt x="13011" y="28166"/>
                  <a:pt x="13000" y="28168"/>
                </a:cubicBezTo>
                <a:cubicBezTo>
                  <a:pt x="13032" y="28216"/>
                  <a:pt x="13032" y="28263"/>
                  <a:pt x="13032" y="28311"/>
                </a:cubicBezTo>
                <a:lnTo>
                  <a:pt x="13127" y="28390"/>
                </a:lnTo>
                <a:cubicBezTo>
                  <a:pt x="13100" y="28443"/>
                  <a:pt x="13059" y="28452"/>
                  <a:pt x="13017" y="28452"/>
                </a:cubicBezTo>
                <a:cubicBezTo>
                  <a:pt x="12996" y="28452"/>
                  <a:pt x="12976" y="28450"/>
                  <a:pt x="12957" y="28450"/>
                </a:cubicBezTo>
                <a:cubicBezTo>
                  <a:pt x="12944" y="28450"/>
                  <a:pt x="12932" y="28451"/>
                  <a:pt x="12921" y="28453"/>
                </a:cubicBezTo>
                <a:cubicBezTo>
                  <a:pt x="12826" y="28422"/>
                  <a:pt x="12763" y="28343"/>
                  <a:pt x="12747" y="28248"/>
                </a:cubicBezTo>
                <a:cubicBezTo>
                  <a:pt x="12715" y="28248"/>
                  <a:pt x="12684" y="28216"/>
                  <a:pt x="12668" y="28200"/>
                </a:cubicBezTo>
                <a:cubicBezTo>
                  <a:pt x="12690" y="28182"/>
                  <a:pt x="12705" y="28174"/>
                  <a:pt x="12716" y="28174"/>
                </a:cubicBezTo>
                <a:cubicBezTo>
                  <a:pt x="12742" y="28174"/>
                  <a:pt x="12740" y="28223"/>
                  <a:pt x="12763" y="28279"/>
                </a:cubicBezTo>
                <a:cubicBezTo>
                  <a:pt x="12795" y="28232"/>
                  <a:pt x="12858" y="28184"/>
                  <a:pt x="12905" y="28153"/>
                </a:cubicBezTo>
                <a:close/>
                <a:moveTo>
                  <a:pt x="3136" y="28643"/>
                </a:moveTo>
                <a:cubicBezTo>
                  <a:pt x="3136" y="28643"/>
                  <a:pt x="3152" y="28659"/>
                  <a:pt x="3168" y="28675"/>
                </a:cubicBezTo>
                <a:cubicBezTo>
                  <a:pt x="3152" y="28691"/>
                  <a:pt x="3120" y="28691"/>
                  <a:pt x="3104" y="28707"/>
                </a:cubicBezTo>
                <a:cubicBezTo>
                  <a:pt x="3088" y="28707"/>
                  <a:pt x="3073" y="28691"/>
                  <a:pt x="3073" y="28675"/>
                </a:cubicBezTo>
                <a:cubicBezTo>
                  <a:pt x="3088" y="28659"/>
                  <a:pt x="3104" y="28659"/>
                  <a:pt x="3136" y="28643"/>
                </a:cubicBezTo>
                <a:close/>
                <a:moveTo>
                  <a:pt x="1679" y="28469"/>
                </a:moveTo>
                <a:cubicBezTo>
                  <a:pt x="1758" y="28469"/>
                  <a:pt x="1774" y="28548"/>
                  <a:pt x="1838" y="28596"/>
                </a:cubicBezTo>
                <a:cubicBezTo>
                  <a:pt x="1790" y="28628"/>
                  <a:pt x="1743" y="28675"/>
                  <a:pt x="1711" y="28723"/>
                </a:cubicBezTo>
                <a:cubicBezTo>
                  <a:pt x="1648" y="28643"/>
                  <a:pt x="1648" y="28643"/>
                  <a:pt x="1679" y="28469"/>
                </a:cubicBezTo>
                <a:close/>
                <a:moveTo>
                  <a:pt x="10736" y="28738"/>
                </a:moveTo>
                <a:lnTo>
                  <a:pt x="10768" y="28770"/>
                </a:lnTo>
                <a:cubicBezTo>
                  <a:pt x="10752" y="28786"/>
                  <a:pt x="10720" y="28786"/>
                  <a:pt x="10704" y="28802"/>
                </a:cubicBezTo>
                <a:cubicBezTo>
                  <a:pt x="10689" y="28802"/>
                  <a:pt x="10689" y="28786"/>
                  <a:pt x="10673" y="28770"/>
                </a:cubicBezTo>
                <a:lnTo>
                  <a:pt x="10736" y="28738"/>
                </a:lnTo>
                <a:close/>
                <a:moveTo>
                  <a:pt x="10926" y="28738"/>
                </a:moveTo>
                <a:cubicBezTo>
                  <a:pt x="10926" y="28738"/>
                  <a:pt x="10958" y="28770"/>
                  <a:pt x="10958" y="28770"/>
                </a:cubicBezTo>
                <a:cubicBezTo>
                  <a:pt x="10942" y="28786"/>
                  <a:pt x="10910" y="28786"/>
                  <a:pt x="10894" y="28802"/>
                </a:cubicBezTo>
                <a:cubicBezTo>
                  <a:pt x="10879" y="28802"/>
                  <a:pt x="10879" y="28786"/>
                  <a:pt x="10863" y="28770"/>
                </a:cubicBezTo>
                <a:cubicBezTo>
                  <a:pt x="10879" y="28754"/>
                  <a:pt x="10894" y="28754"/>
                  <a:pt x="10926" y="28738"/>
                </a:cubicBezTo>
                <a:close/>
                <a:moveTo>
                  <a:pt x="5036" y="28833"/>
                </a:moveTo>
                <a:lnTo>
                  <a:pt x="5068" y="28865"/>
                </a:lnTo>
                <a:cubicBezTo>
                  <a:pt x="5052" y="28881"/>
                  <a:pt x="5020" y="28881"/>
                  <a:pt x="5004" y="28897"/>
                </a:cubicBezTo>
                <a:cubicBezTo>
                  <a:pt x="4989" y="28897"/>
                  <a:pt x="4989" y="28881"/>
                  <a:pt x="4973" y="28865"/>
                </a:cubicBezTo>
                <a:lnTo>
                  <a:pt x="5036" y="28833"/>
                </a:lnTo>
                <a:close/>
                <a:moveTo>
                  <a:pt x="1252" y="29103"/>
                </a:moveTo>
                <a:lnTo>
                  <a:pt x="1252" y="29103"/>
                </a:lnTo>
                <a:cubicBezTo>
                  <a:pt x="1299" y="29118"/>
                  <a:pt x="1315" y="29150"/>
                  <a:pt x="1347" y="29166"/>
                </a:cubicBezTo>
                <a:cubicBezTo>
                  <a:pt x="1319" y="29184"/>
                  <a:pt x="1301" y="29192"/>
                  <a:pt x="1288" y="29192"/>
                </a:cubicBezTo>
                <a:cubicBezTo>
                  <a:pt x="1258" y="29192"/>
                  <a:pt x="1263" y="29147"/>
                  <a:pt x="1252" y="29103"/>
                </a:cubicBezTo>
                <a:close/>
                <a:moveTo>
                  <a:pt x="12430" y="29008"/>
                </a:moveTo>
                <a:cubicBezTo>
                  <a:pt x="12510" y="29087"/>
                  <a:pt x="12510" y="29150"/>
                  <a:pt x="12430" y="29213"/>
                </a:cubicBezTo>
                <a:lnTo>
                  <a:pt x="12335" y="29198"/>
                </a:lnTo>
                <a:lnTo>
                  <a:pt x="12288" y="29039"/>
                </a:lnTo>
                <a:lnTo>
                  <a:pt x="12430" y="29008"/>
                </a:lnTo>
                <a:close/>
                <a:moveTo>
                  <a:pt x="2645" y="29198"/>
                </a:moveTo>
                <a:lnTo>
                  <a:pt x="2677" y="29261"/>
                </a:lnTo>
                <a:lnTo>
                  <a:pt x="2645" y="29293"/>
                </a:lnTo>
                <a:cubicBezTo>
                  <a:pt x="2629" y="29277"/>
                  <a:pt x="2629" y="29245"/>
                  <a:pt x="2613" y="29229"/>
                </a:cubicBezTo>
                <a:cubicBezTo>
                  <a:pt x="2613" y="29213"/>
                  <a:pt x="2645" y="29213"/>
                  <a:pt x="2645" y="29198"/>
                </a:cubicBezTo>
                <a:close/>
                <a:moveTo>
                  <a:pt x="6144" y="29673"/>
                </a:moveTo>
                <a:cubicBezTo>
                  <a:pt x="6208" y="29736"/>
                  <a:pt x="6208" y="29799"/>
                  <a:pt x="6144" y="29847"/>
                </a:cubicBezTo>
                <a:cubicBezTo>
                  <a:pt x="6049" y="29815"/>
                  <a:pt x="6081" y="29752"/>
                  <a:pt x="6144" y="29673"/>
                </a:cubicBezTo>
                <a:close/>
                <a:moveTo>
                  <a:pt x="6651" y="30448"/>
                </a:moveTo>
                <a:lnTo>
                  <a:pt x="6683" y="30480"/>
                </a:lnTo>
                <a:cubicBezTo>
                  <a:pt x="6667" y="30496"/>
                  <a:pt x="6635" y="30496"/>
                  <a:pt x="6619" y="30512"/>
                </a:cubicBezTo>
                <a:cubicBezTo>
                  <a:pt x="6604" y="30512"/>
                  <a:pt x="6588" y="30496"/>
                  <a:pt x="6588" y="30480"/>
                </a:cubicBezTo>
                <a:lnTo>
                  <a:pt x="6651" y="30448"/>
                </a:lnTo>
                <a:close/>
                <a:moveTo>
                  <a:pt x="7823" y="0"/>
                </a:moveTo>
                <a:cubicBezTo>
                  <a:pt x="7791" y="80"/>
                  <a:pt x="7775" y="143"/>
                  <a:pt x="7744" y="190"/>
                </a:cubicBezTo>
                <a:lnTo>
                  <a:pt x="7474" y="238"/>
                </a:lnTo>
                <a:lnTo>
                  <a:pt x="7585" y="365"/>
                </a:lnTo>
                <a:lnTo>
                  <a:pt x="7490" y="460"/>
                </a:lnTo>
                <a:lnTo>
                  <a:pt x="7490" y="760"/>
                </a:lnTo>
                <a:cubicBezTo>
                  <a:pt x="7332" y="792"/>
                  <a:pt x="7332" y="966"/>
                  <a:pt x="7237" y="1077"/>
                </a:cubicBezTo>
                <a:cubicBezTo>
                  <a:pt x="7189" y="966"/>
                  <a:pt x="7189" y="840"/>
                  <a:pt x="7221" y="729"/>
                </a:cubicBezTo>
                <a:lnTo>
                  <a:pt x="7316" y="618"/>
                </a:lnTo>
                <a:lnTo>
                  <a:pt x="7158" y="586"/>
                </a:lnTo>
                <a:cubicBezTo>
                  <a:pt x="7094" y="713"/>
                  <a:pt x="7063" y="808"/>
                  <a:pt x="7015" y="887"/>
                </a:cubicBezTo>
                <a:cubicBezTo>
                  <a:pt x="6952" y="982"/>
                  <a:pt x="6904" y="1061"/>
                  <a:pt x="6841" y="1140"/>
                </a:cubicBezTo>
                <a:lnTo>
                  <a:pt x="7031" y="1204"/>
                </a:lnTo>
                <a:lnTo>
                  <a:pt x="6841" y="1299"/>
                </a:lnTo>
                <a:lnTo>
                  <a:pt x="6841" y="1790"/>
                </a:lnTo>
                <a:lnTo>
                  <a:pt x="6699" y="1916"/>
                </a:lnTo>
                <a:lnTo>
                  <a:pt x="6604" y="1837"/>
                </a:lnTo>
                <a:cubicBezTo>
                  <a:pt x="6556" y="1948"/>
                  <a:pt x="6493" y="2043"/>
                  <a:pt x="6398" y="2122"/>
                </a:cubicBezTo>
                <a:cubicBezTo>
                  <a:pt x="6350" y="2185"/>
                  <a:pt x="6255" y="2217"/>
                  <a:pt x="6255" y="2312"/>
                </a:cubicBezTo>
                <a:cubicBezTo>
                  <a:pt x="6258" y="2313"/>
                  <a:pt x="6261" y="2313"/>
                  <a:pt x="6263" y="2313"/>
                </a:cubicBezTo>
                <a:lnTo>
                  <a:pt x="6263" y="2313"/>
                </a:lnTo>
                <a:cubicBezTo>
                  <a:pt x="6260" y="2314"/>
                  <a:pt x="6257" y="2314"/>
                  <a:pt x="6254" y="2314"/>
                </a:cubicBezTo>
                <a:cubicBezTo>
                  <a:pt x="6189" y="2314"/>
                  <a:pt x="6171" y="2232"/>
                  <a:pt x="6113" y="2217"/>
                </a:cubicBezTo>
                <a:lnTo>
                  <a:pt x="5986" y="2360"/>
                </a:lnTo>
                <a:lnTo>
                  <a:pt x="6081" y="2455"/>
                </a:lnTo>
                <a:lnTo>
                  <a:pt x="6081" y="2835"/>
                </a:lnTo>
                <a:lnTo>
                  <a:pt x="6160" y="2930"/>
                </a:lnTo>
                <a:lnTo>
                  <a:pt x="6097" y="3009"/>
                </a:lnTo>
                <a:lnTo>
                  <a:pt x="6208" y="3199"/>
                </a:lnTo>
                <a:cubicBezTo>
                  <a:pt x="6065" y="3262"/>
                  <a:pt x="6018" y="3436"/>
                  <a:pt x="5844" y="3452"/>
                </a:cubicBezTo>
                <a:cubicBezTo>
                  <a:pt x="5796" y="3341"/>
                  <a:pt x="5749" y="3246"/>
                  <a:pt x="5685" y="3151"/>
                </a:cubicBezTo>
                <a:lnTo>
                  <a:pt x="5780" y="3009"/>
                </a:lnTo>
                <a:lnTo>
                  <a:pt x="5780" y="2740"/>
                </a:lnTo>
                <a:cubicBezTo>
                  <a:pt x="5574" y="2660"/>
                  <a:pt x="5495" y="2597"/>
                  <a:pt x="5543" y="2534"/>
                </a:cubicBezTo>
                <a:lnTo>
                  <a:pt x="5701" y="2486"/>
                </a:lnTo>
                <a:cubicBezTo>
                  <a:pt x="5701" y="2423"/>
                  <a:pt x="5685" y="2375"/>
                  <a:pt x="5669" y="2328"/>
                </a:cubicBezTo>
                <a:cubicBezTo>
                  <a:pt x="5495" y="2328"/>
                  <a:pt x="5321" y="2344"/>
                  <a:pt x="5163" y="2344"/>
                </a:cubicBezTo>
                <a:cubicBezTo>
                  <a:pt x="5147" y="2344"/>
                  <a:pt x="5131" y="2375"/>
                  <a:pt x="5131" y="2375"/>
                </a:cubicBezTo>
                <a:lnTo>
                  <a:pt x="5321" y="2470"/>
                </a:lnTo>
                <a:lnTo>
                  <a:pt x="5036" y="2755"/>
                </a:lnTo>
                <a:lnTo>
                  <a:pt x="5036" y="3040"/>
                </a:lnTo>
                <a:lnTo>
                  <a:pt x="5131" y="3135"/>
                </a:lnTo>
                <a:cubicBezTo>
                  <a:pt x="5131" y="3183"/>
                  <a:pt x="5115" y="3215"/>
                  <a:pt x="5115" y="3262"/>
                </a:cubicBezTo>
                <a:cubicBezTo>
                  <a:pt x="5076" y="3278"/>
                  <a:pt x="5040" y="3290"/>
                  <a:pt x="5012" y="3290"/>
                </a:cubicBezTo>
                <a:cubicBezTo>
                  <a:pt x="4985" y="3290"/>
                  <a:pt x="4965" y="3278"/>
                  <a:pt x="4957" y="3246"/>
                </a:cubicBezTo>
                <a:cubicBezTo>
                  <a:pt x="4941" y="3183"/>
                  <a:pt x="4909" y="3135"/>
                  <a:pt x="4909" y="3104"/>
                </a:cubicBezTo>
                <a:cubicBezTo>
                  <a:pt x="4880" y="3096"/>
                  <a:pt x="4851" y="3086"/>
                  <a:pt x="4825" y="3086"/>
                </a:cubicBezTo>
                <a:cubicBezTo>
                  <a:pt x="4794" y="3086"/>
                  <a:pt x="4768" y="3100"/>
                  <a:pt x="4751" y="3151"/>
                </a:cubicBezTo>
                <a:cubicBezTo>
                  <a:pt x="4862" y="3278"/>
                  <a:pt x="4862" y="3310"/>
                  <a:pt x="4799" y="3357"/>
                </a:cubicBezTo>
                <a:lnTo>
                  <a:pt x="4561" y="3230"/>
                </a:lnTo>
                <a:cubicBezTo>
                  <a:pt x="4561" y="3199"/>
                  <a:pt x="4545" y="3151"/>
                  <a:pt x="4529" y="3088"/>
                </a:cubicBezTo>
                <a:lnTo>
                  <a:pt x="4371" y="3120"/>
                </a:lnTo>
                <a:lnTo>
                  <a:pt x="4371" y="3278"/>
                </a:lnTo>
                <a:cubicBezTo>
                  <a:pt x="4361" y="3275"/>
                  <a:pt x="4351" y="3275"/>
                  <a:pt x="4341" y="3275"/>
                </a:cubicBezTo>
                <a:cubicBezTo>
                  <a:pt x="4315" y="3275"/>
                  <a:pt x="4289" y="3280"/>
                  <a:pt x="4263" y="3280"/>
                </a:cubicBezTo>
                <a:cubicBezTo>
                  <a:pt x="4236" y="3280"/>
                  <a:pt x="4208" y="3274"/>
                  <a:pt x="4181" y="3246"/>
                </a:cubicBezTo>
                <a:lnTo>
                  <a:pt x="4181" y="2850"/>
                </a:lnTo>
                <a:lnTo>
                  <a:pt x="4260" y="2740"/>
                </a:lnTo>
                <a:lnTo>
                  <a:pt x="4181" y="2660"/>
                </a:lnTo>
                <a:lnTo>
                  <a:pt x="4276" y="2550"/>
                </a:lnTo>
                <a:lnTo>
                  <a:pt x="4276" y="2185"/>
                </a:lnTo>
                <a:lnTo>
                  <a:pt x="4181" y="2075"/>
                </a:lnTo>
                <a:lnTo>
                  <a:pt x="4181" y="1980"/>
                </a:lnTo>
                <a:lnTo>
                  <a:pt x="4355" y="1885"/>
                </a:lnTo>
                <a:lnTo>
                  <a:pt x="4292" y="1821"/>
                </a:lnTo>
                <a:cubicBezTo>
                  <a:pt x="4213" y="1710"/>
                  <a:pt x="4339" y="1568"/>
                  <a:pt x="4213" y="1457"/>
                </a:cubicBezTo>
                <a:lnTo>
                  <a:pt x="4070" y="1489"/>
                </a:lnTo>
                <a:lnTo>
                  <a:pt x="4070" y="1916"/>
                </a:lnTo>
                <a:cubicBezTo>
                  <a:pt x="3991" y="2043"/>
                  <a:pt x="3880" y="2138"/>
                  <a:pt x="3880" y="2312"/>
                </a:cubicBezTo>
                <a:lnTo>
                  <a:pt x="3690" y="2660"/>
                </a:lnTo>
                <a:cubicBezTo>
                  <a:pt x="3658" y="2660"/>
                  <a:pt x="3643" y="2676"/>
                  <a:pt x="3595" y="2692"/>
                </a:cubicBezTo>
                <a:lnTo>
                  <a:pt x="3516" y="2645"/>
                </a:lnTo>
                <a:lnTo>
                  <a:pt x="3595" y="2550"/>
                </a:lnTo>
                <a:lnTo>
                  <a:pt x="3516" y="2455"/>
                </a:lnTo>
                <a:lnTo>
                  <a:pt x="3595" y="2360"/>
                </a:lnTo>
                <a:lnTo>
                  <a:pt x="3500" y="2265"/>
                </a:lnTo>
                <a:lnTo>
                  <a:pt x="3500" y="2122"/>
                </a:lnTo>
                <a:lnTo>
                  <a:pt x="3358" y="2122"/>
                </a:lnTo>
                <a:lnTo>
                  <a:pt x="3263" y="2217"/>
                </a:lnTo>
                <a:lnTo>
                  <a:pt x="3168" y="2138"/>
                </a:lnTo>
                <a:lnTo>
                  <a:pt x="3025" y="2265"/>
                </a:lnTo>
                <a:lnTo>
                  <a:pt x="3120" y="2360"/>
                </a:lnTo>
                <a:lnTo>
                  <a:pt x="2978" y="2502"/>
                </a:lnTo>
                <a:lnTo>
                  <a:pt x="2835" y="2502"/>
                </a:lnTo>
                <a:cubicBezTo>
                  <a:pt x="2819" y="2581"/>
                  <a:pt x="2914" y="2597"/>
                  <a:pt x="2930" y="2660"/>
                </a:cubicBezTo>
                <a:cubicBezTo>
                  <a:pt x="2867" y="2724"/>
                  <a:pt x="2772" y="2787"/>
                  <a:pt x="2883" y="2882"/>
                </a:cubicBezTo>
                <a:lnTo>
                  <a:pt x="2978" y="2882"/>
                </a:lnTo>
                <a:cubicBezTo>
                  <a:pt x="3025" y="2961"/>
                  <a:pt x="3088" y="3056"/>
                  <a:pt x="3120" y="3104"/>
                </a:cubicBezTo>
                <a:cubicBezTo>
                  <a:pt x="3136" y="3167"/>
                  <a:pt x="3136" y="3230"/>
                  <a:pt x="3041" y="3278"/>
                </a:cubicBezTo>
                <a:lnTo>
                  <a:pt x="2867" y="3183"/>
                </a:lnTo>
                <a:cubicBezTo>
                  <a:pt x="2819" y="3246"/>
                  <a:pt x="2851" y="3325"/>
                  <a:pt x="2835" y="3405"/>
                </a:cubicBezTo>
                <a:lnTo>
                  <a:pt x="2708" y="3547"/>
                </a:lnTo>
                <a:lnTo>
                  <a:pt x="2598" y="3452"/>
                </a:lnTo>
                <a:lnTo>
                  <a:pt x="2518" y="3642"/>
                </a:lnTo>
                <a:lnTo>
                  <a:pt x="2408" y="3642"/>
                </a:lnTo>
                <a:lnTo>
                  <a:pt x="2233" y="3278"/>
                </a:lnTo>
                <a:lnTo>
                  <a:pt x="1933" y="3230"/>
                </a:lnTo>
                <a:lnTo>
                  <a:pt x="2202" y="3025"/>
                </a:lnTo>
                <a:lnTo>
                  <a:pt x="2107" y="2724"/>
                </a:lnTo>
                <a:lnTo>
                  <a:pt x="2170" y="2660"/>
                </a:lnTo>
                <a:lnTo>
                  <a:pt x="1996" y="2360"/>
                </a:lnTo>
                <a:lnTo>
                  <a:pt x="2091" y="2249"/>
                </a:lnTo>
                <a:lnTo>
                  <a:pt x="1948" y="2217"/>
                </a:lnTo>
                <a:lnTo>
                  <a:pt x="1869" y="2296"/>
                </a:lnTo>
                <a:cubicBezTo>
                  <a:pt x="1835" y="2319"/>
                  <a:pt x="1802" y="2323"/>
                  <a:pt x="1769" y="2323"/>
                </a:cubicBezTo>
                <a:cubicBezTo>
                  <a:pt x="1748" y="2323"/>
                  <a:pt x="1727" y="2321"/>
                  <a:pt x="1707" y="2321"/>
                </a:cubicBezTo>
                <a:cubicBezTo>
                  <a:pt x="1673" y="2321"/>
                  <a:pt x="1642" y="2327"/>
                  <a:pt x="1616" y="2360"/>
                </a:cubicBezTo>
                <a:cubicBezTo>
                  <a:pt x="1616" y="2423"/>
                  <a:pt x="1600" y="2502"/>
                  <a:pt x="1600" y="2565"/>
                </a:cubicBezTo>
                <a:lnTo>
                  <a:pt x="1410" y="2740"/>
                </a:lnTo>
                <a:lnTo>
                  <a:pt x="1410" y="3072"/>
                </a:lnTo>
                <a:lnTo>
                  <a:pt x="1125" y="3310"/>
                </a:lnTo>
                <a:lnTo>
                  <a:pt x="1125" y="3500"/>
                </a:lnTo>
                <a:lnTo>
                  <a:pt x="951" y="3690"/>
                </a:lnTo>
                <a:lnTo>
                  <a:pt x="1030" y="3785"/>
                </a:lnTo>
                <a:cubicBezTo>
                  <a:pt x="919" y="3848"/>
                  <a:pt x="951" y="4006"/>
                  <a:pt x="856" y="4085"/>
                </a:cubicBezTo>
                <a:cubicBezTo>
                  <a:pt x="824" y="4101"/>
                  <a:pt x="856" y="4180"/>
                  <a:pt x="856" y="4228"/>
                </a:cubicBezTo>
                <a:cubicBezTo>
                  <a:pt x="856" y="4244"/>
                  <a:pt x="872" y="4275"/>
                  <a:pt x="888" y="4291"/>
                </a:cubicBezTo>
                <a:cubicBezTo>
                  <a:pt x="935" y="4307"/>
                  <a:pt x="967" y="4323"/>
                  <a:pt x="1014" y="4339"/>
                </a:cubicBezTo>
                <a:cubicBezTo>
                  <a:pt x="1030" y="4355"/>
                  <a:pt x="1030" y="4386"/>
                  <a:pt x="1030" y="4418"/>
                </a:cubicBezTo>
                <a:cubicBezTo>
                  <a:pt x="998" y="4560"/>
                  <a:pt x="856" y="4560"/>
                  <a:pt x="761" y="4640"/>
                </a:cubicBezTo>
                <a:lnTo>
                  <a:pt x="840" y="4735"/>
                </a:lnTo>
                <a:lnTo>
                  <a:pt x="840" y="4925"/>
                </a:lnTo>
                <a:lnTo>
                  <a:pt x="745" y="5020"/>
                </a:lnTo>
                <a:lnTo>
                  <a:pt x="745" y="5431"/>
                </a:lnTo>
                <a:lnTo>
                  <a:pt x="571" y="5558"/>
                </a:lnTo>
                <a:lnTo>
                  <a:pt x="571" y="6081"/>
                </a:lnTo>
                <a:cubicBezTo>
                  <a:pt x="571" y="6096"/>
                  <a:pt x="603" y="6096"/>
                  <a:pt x="603" y="6096"/>
                </a:cubicBezTo>
                <a:lnTo>
                  <a:pt x="729" y="6128"/>
                </a:lnTo>
                <a:cubicBezTo>
                  <a:pt x="761" y="6207"/>
                  <a:pt x="761" y="6255"/>
                  <a:pt x="713" y="6286"/>
                </a:cubicBezTo>
                <a:lnTo>
                  <a:pt x="571" y="6334"/>
                </a:lnTo>
                <a:lnTo>
                  <a:pt x="571" y="6429"/>
                </a:lnTo>
                <a:lnTo>
                  <a:pt x="666" y="6540"/>
                </a:lnTo>
                <a:cubicBezTo>
                  <a:pt x="634" y="6556"/>
                  <a:pt x="618" y="6571"/>
                  <a:pt x="603" y="6603"/>
                </a:cubicBezTo>
                <a:cubicBezTo>
                  <a:pt x="587" y="6635"/>
                  <a:pt x="571" y="6666"/>
                  <a:pt x="571" y="6698"/>
                </a:cubicBezTo>
                <a:lnTo>
                  <a:pt x="666" y="6825"/>
                </a:lnTo>
                <a:lnTo>
                  <a:pt x="666" y="7300"/>
                </a:lnTo>
                <a:lnTo>
                  <a:pt x="587" y="7379"/>
                </a:lnTo>
                <a:cubicBezTo>
                  <a:pt x="634" y="7490"/>
                  <a:pt x="698" y="7585"/>
                  <a:pt x="745" y="7696"/>
                </a:cubicBezTo>
                <a:lnTo>
                  <a:pt x="666" y="7775"/>
                </a:lnTo>
                <a:lnTo>
                  <a:pt x="666" y="8155"/>
                </a:lnTo>
                <a:lnTo>
                  <a:pt x="571" y="8250"/>
                </a:lnTo>
                <a:lnTo>
                  <a:pt x="571" y="8440"/>
                </a:lnTo>
                <a:lnTo>
                  <a:pt x="476" y="8535"/>
                </a:lnTo>
                <a:lnTo>
                  <a:pt x="476" y="9580"/>
                </a:lnTo>
                <a:lnTo>
                  <a:pt x="571" y="9675"/>
                </a:lnTo>
                <a:lnTo>
                  <a:pt x="571" y="9960"/>
                </a:lnTo>
                <a:lnTo>
                  <a:pt x="476" y="10071"/>
                </a:lnTo>
                <a:lnTo>
                  <a:pt x="476" y="10894"/>
                </a:lnTo>
                <a:cubicBezTo>
                  <a:pt x="476" y="10957"/>
                  <a:pt x="508" y="11052"/>
                  <a:pt x="476" y="11068"/>
                </a:cubicBezTo>
                <a:cubicBezTo>
                  <a:pt x="365" y="11163"/>
                  <a:pt x="413" y="11306"/>
                  <a:pt x="365" y="11401"/>
                </a:cubicBezTo>
                <a:cubicBezTo>
                  <a:pt x="349" y="11432"/>
                  <a:pt x="318" y="11448"/>
                  <a:pt x="286" y="11480"/>
                </a:cubicBezTo>
                <a:lnTo>
                  <a:pt x="286" y="11765"/>
                </a:lnTo>
                <a:lnTo>
                  <a:pt x="381" y="11860"/>
                </a:lnTo>
                <a:lnTo>
                  <a:pt x="381" y="12145"/>
                </a:lnTo>
                <a:lnTo>
                  <a:pt x="302" y="12224"/>
                </a:lnTo>
                <a:cubicBezTo>
                  <a:pt x="333" y="12287"/>
                  <a:pt x="365" y="12335"/>
                  <a:pt x="381" y="12398"/>
                </a:cubicBezTo>
                <a:cubicBezTo>
                  <a:pt x="397" y="12461"/>
                  <a:pt x="365" y="12525"/>
                  <a:pt x="428" y="12572"/>
                </a:cubicBezTo>
                <a:cubicBezTo>
                  <a:pt x="443" y="12578"/>
                  <a:pt x="458" y="12580"/>
                  <a:pt x="473" y="12580"/>
                </a:cubicBezTo>
                <a:cubicBezTo>
                  <a:pt x="505" y="12580"/>
                  <a:pt x="537" y="12571"/>
                  <a:pt x="568" y="12571"/>
                </a:cubicBezTo>
                <a:cubicBezTo>
                  <a:pt x="601" y="12571"/>
                  <a:pt x="633" y="12581"/>
                  <a:pt x="666" y="12620"/>
                </a:cubicBezTo>
                <a:lnTo>
                  <a:pt x="492" y="12699"/>
                </a:lnTo>
                <a:cubicBezTo>
                  <a:pt x="476" y="12746"/>
                  <a:pt x="460" y="12794"/>
                  <a:pt x="460" y="12826"/>
                </a:cubicBezTo>
                <a:lnTo>
                  <a:pt x="286" y="12889"/>
                </a:lnTo>
                <a:cubicBezTo>
                  <a:pt x="286" y="13031"/>
                  <a:pt x="318" y="13174"/>
                  <a:pt x="286" y="13285"/>
                </a:cubicBezTo>
                <a:lnTo>
                  <a:pt x="207" y="13364"/>
                </a:lnTo>
                <a:lnTo>
                  <a:pt x="381" y="13681"/>
                </a:lnTo>
                <a:lnTo>
                  <a:pt x="381" y="14330"/>
                </a:lnTo>
                <a:lnTo>
                  <a:pt x="318" y="14409"/>
                </a:lnTo>
                <a:lnTo>
                  <a:pt x="413" y="14599"/>
                </a:lnTo>
                <a:cubicBezTo>
                  <a:pt x="333" y="14678"/>
                  <a:pt x="270" y="14741"/>
                  <a:pt x="191" y="14821"/>
                </a:cubicBezTo>
                <a:cubicBezTo>
                  <a:pt x="254" y="14884"/>
                  <a:pt x="333" y="14931"/>
                  <a:pt x="413" y="14995"/>
                </a:cubicBezTo>
                <a:cubicBezTo>
                  <a:pt x="381" y="15106"/>
                  <a:pt x="349" y="15216"/>
                  <a:pt x="318" y="15311"/>
                </a:cubicBezTo>
                <a:lnTo>
                  <a:pt x="381" y="15375"/>
                </a:lnTo>
                <a:lnTo>
                  <a:pt x="381" y="15660"/>
                </a:lnTo>
                <a:cubicBezTo>
                  <a:pt x="349" y="15707"/>
                  <a:pt x="270" y="15755"/>
                  <a:pt x="302" y="15850"/>
                </a:cubicBezTo>
                <a:cubicBezTo>
                  <a:pt x="333" y="15882"/>
                  <a:pt x="397" y="15945"/>
                  <a:pt x="397" y="15945"/>
                </a:cubicBezTo>
                <a:lnTo>
                  <a:pt x="397" y="16008"/>
                </a:lnTo>
                <a:lnTo>
                  <a:pt x="191" y="16388"/>
                </a:lnTo>
                <a:cubicBezTo>
                  <a:pt x="270" y="16499"/>
                  <a:pt x="333" y="16594"/>
                  <a:pt x="270" y="16721"/>
                </a:cubicBezTo>
                <a:cubicBezTo>
                  <a:pt x="223" y="16784"/>
                  <a:pt x="128" y="16832"/>
                  <a:pt x="112" y="16895"/>
                </a:cubicBezTo>
                <a:cubicBezTo>
                  <a:pt x="96" y="16974"/>
                  <a:pt x="64" y="17037"/>
                  <a:pt x="17" y="17101"/>
                </a:cubicBezTo>
                <a:lnTo>
                  <a:pt x="17" y="17560"/>
                </a:lnTo>
                <a:lnTo>
                  <a:pt x="112" y="17671"/>
                </a:lnTo>
                <a:lnTo>
                  <a:pt x="112" y="17940"/>
                </a:lnTo>
                <a:lnTo>
                  <a:pt x="191" y="18051"/>
                </a:lnTo>
                <a:cubicBezTo>
                  <a:pt x="96" y="18098"/>
                  <a:pt x="112" y="18177"/>
                  <a:pt x="96" y="18257"/>
                </a:cubicBezTo>
                <a:cubicBezTo>
                  <a:pt x="80" y="18336"/>
                  <a:pt x="48" y="18415"/>
                  <a:pt x="1" y="18494"/>
                </a:cubicBezTo>
                <a:lnTo>
                  <a:pt x="112" y="18605"/>
                </a:lnTo>
                <a:lnTo>
                  <a:pt x="112" y="18985"/>
                </a:lnTo>
                <a:lnTo>
                  <a:pt x="286" y="19175"/>
                </a:lnTo>
                <a:lnTo>
                  <a:pt x="207" y="19286"/>
                </a:lnTo>
                <a:cubicBezTo>
                  <a:pt x="270" y="19333"/>
                  <a:pt x="333" y="19381"/>
                  <a:pt x="270" y="19476"/>
                </a:cubicBezTo>
                <a:lnTo>
                  <a:pt x="112" y="19539"/>
                </a:lnTo>
                <a:cubicBezTo>
                  <a:pt x="112" y="19808"/>
                  <a:pt x="128" y="20077"/>
                  <a:pt x="112" y="20315"/>
                </a:cubicBezTo>
                <a:cubicBezTo>
                  <a:pt x="64" y="20362"/>
                  <a:pt x="48" y="20378"/>
                  <a:pt x="17" y="20410"/>
                </a:cubicBezTo>
                <a:lnTo>
                  <a:pt x="112" y="20505"/>
                </a:lnTo>
                <a:lnTo>
                  <a:pt x="112" y="20727"/>
                </a:lnTo>
                <a:lnTo>
                  <a:pt x="318" y="20869"/>
                </a:lnTo>
                <a:lnTo>
                  <a:pt x="318" y="21265"/>
                </a:lnTo>
                <a:lnTo>
                  <a:pt x="476" y="21439"/>
                </a:lnTo>
                <a:lnTo>
                  <a:pt x="381" y="21629"/>
                </a:lnTo>
                <a:lnTo>
                  <a:pt x="413" y="21661"/>
                </a:lnTo>
                <a:lnTo>
                  <a:pt x="223" y="21819"/>
                </a:lnTo>
                <a:lnTo>
                  <a:pt x="223" y="22278"/>
                </a:lnTo>
                <a:cubicBezTo>
                  <a:pt x="286" y="22405"/>
                  <a:pt x="333" y="22516"/>
                  <a:pt x="381" y="22595"/>
                </a:cubicBezTo>
                <a:lnTo>
                  <a:pt x="286" y="22753"/>
                </a:lnTo>
                <a:lnTo>
                  <a:pt x="397" y="22880"/>
                </a:lnTo>
                <a:lnTo>
                  <a:pt x="318" y="22975"/>
                </a:lnTo>
                <a:lnTo>
                  <a:pt x="397" y="23070"/>
                </a:lnTo>
                <a:lnTo>
                  <a:pt x="397" y="23260"/>
                </a:lnTo>
                <a:lnTo>
                  <a:pt x="333" y="23339"/>
                </a:lnTo>
                <a:lnTo>
                  <a:pt x="413" y="23513"/>
                </a:lnTo>
                <a:lnTo>
                  <a:pt x="302" y="23656"/>
                </a:lnTo>
                <a:lnTo>
                  <a:pt x="302" y="24020"/>
                </a:lnTo>
                <a:lnTo>
                  <a:pt x="223" y="24115"/>
                </a:lnTo>
                <a:lnTo>
                  <a:pt x="318" y="24210"/>
                </a:lnTo>
                <a:lnTo>
                  <a:pt x="318" y="24495"/>
                </a:lnTo>
                <a:lnTo>
                  <a:pt x="397" y="24590"/>
                </a:lnTo>
                <a:cubicBezTo>
                  <a:pt x="349" y="24637"/>
                  <a:pt x="318" y="24685"/>
                  <a:pt x="286" y="24748"/>
                </a:cubicBezTo>
                <a:lnTo>
                  <a:pt x="397" y="24875"/>
                </a:lnTo>
                <a:lnTo>
                  <a:pt x="397" y="25366"/>
                </a:lnTo>
                <a:lnTo>
                  <a:pt x="302" y="25445"/>
                </a:lnTo>
                <a:lnTo>
                  <a:pt x="302" y="25857"/>
                </a:lnTo>
                <a:cubicBezTo>
                  <a:pt x="318" y="25888"/>
                  <a:pt x="318" y="25920"/>
                  <a:pt x="333" y="25952"/>
                </a:cubicBezTo>
                <a:lnTo>
                  <a:pt x="413" y="26031"/>
                </a:lnTo>
                <a:lnTo>
                  <a:pt x="223" y="26189"/>
                </a:lnTo>
                <a:lnTo>
                  <a:pt x="223" y="26775"/>
                </a:lnTo>
                <a:lnTo>
                  <a:pt x="318" y="26902"/>
                </a:lnTo>
                <a:lnTo>
                  <a:pt x="318" y="27171"/>
                </a:lnTo>
                <a:lnTo>
                  <a:pt x="492" y="27345"/>
                </a:lnTo>
                <a:lnTo>
                  <a:pt x="397" y="27519"/>
                </a:lnTo>
                <a:lnTo>
                  <a:pt x="492" y="27646"/>
                </a:lnTo>
                <a:cubicBezTo>
                  <a:pt x="460" y="27678"/>
                  <a:pt x="428" y="27709"/>
                  <a:pt x="397" y="27757"/>
                </a:cubicBezTo>
                <a:lnTo>
                  <a:pt x="444" y="27899"/>
                </a:lnTo>
                <a:cubicBezTo>
                  <a:pt x="492" y="27883"/>
                  <a:pt x="555" y="27868"/>
                  <a:pt x="587" y="27852"/>
                </a:cubicBezTo>
                <a:cubicBezTo>
                  <a:pt x="613" y="27813"/>
                  <a:pt x="660" y="27784"/>
                  <a:pt x="712" y="27784"/>
                </a:cubicBezTo>
                <a:cubicBezTo>
                  <a:pt x="723" y="27784"/>
                  <a:pt x="734" y="27786"/>
                  <a:pt x="745" y="27788"/>
                </a:cubicBezTo>
                <a:lnTo>
                  <a:pt x="935" y="28153"/>
                </a:lnTo>
                <a:lnTo>
                  <a:pt x="1078" y="28200"/>
                </a:lnTo>
                <a:lnTo>
                  <a:pt x="1078" y="28691"/>
                </a:lnTo>
                <a:cubicBezTo>
                  <a:pt x="1078" y="28691"/>
                  <a:pt x="1093" y="28707"/>
                  <a:pt x="1109" y="28723"/>
                </a:cubicBezTo>
                <a:cubicBezTo>
                  <a:pt x="1132" y="28734"/>
                  <a:pt x="1154" y="28739"/>
                  <a:pt x="1175" y="28739"/>
                </a:cubicBezTo>
                <a:cubicBezTo>
                  <a:pt x="1214" y="28739"/>
                  <a:pt x="1247" y="28722"/>
                  <a:pt x="1268" y="28691"/>
                </a:cubicBezTo>
                <a:cubicBezTo>
                  <a:pt x="1286" y="28654"/>
                  <a:pt x="1321" y="28638"/>
                  <a:pt x="1356" y="28638"/>
                </a:cubicBezTo>
                <a:cubicBezTo>
                  <a:pt x="1381" y="28638"/>
                  <a:pt x="1406" y="28646"/>
                  <a:pt x="1426" y="28659"/>
                </a:cubicBezTo>
                <a:cubicBezTo>
                  <a:pt x="1442" y="28675"/>
                  <a:pt x="1442" y="28691"/>
                  <a:pt x="1442" y="28707"/>
                </a:cubicBezTo>
                <a:lnTo>
                  <a:pt x="1173" y="28960"/>
                </a:lnTo>
                <a:cubicBezTo>
                  <a:pt x="1188" y="29023"/>
                  <a:pt x="1283" y="29039"/>
                  <a:pt x="1252" y="29103"/>
                </a:cubicBezTo>
                <a:cubicBezTo>
                  <a:pt x="1236" y="29113"/>
                  <a:pt x="1218" y="29115"/>
                  <a:pt x="1200" y="29115"/>
                </a:cubicBezTo>
                <a:cubicBezTo>
                  <a:pt x="1191" y="29115"/>
                  <a:pt x="1182" y="29114"/>
                  <a:pt x="1173" y="29114"/>
                </a:cubicBezTo>
                <a:cubicBezTo>
                  <a:pt x="1145" y="29114"/>
                  <a:pt x="1117" y="29118"/>
                  <a:pt x="1093" y="29150"/>
                </a:cubicBezTo>
                <a:lnTo>
                  <a:pt x="1062" y="29261"/>
                </a:lnTo>
                <a:lnTo>
                  <a:pt x="1268" y="29403"/>
                </a:lnTo>
                <a:lnTo>
                  <a:pt x="1410" y="29403"/>
                </a:lnTo>
                <a:lnTo>
                  <a:pt x="1505" y="29498"/>
                </a:lnTo>
                <a:cubicBezTo>
                  <a:pt x="1568" y="29403"/>
                  <a:pt x="1568" y="29261"/>
                  <a:pt x="1711" y="29213"/>
                </a:cubicBezTo>
                <a:cubicBezTo>
                  <a:pt x="1727" y="29308"/>
                  <a:pt x="1743" y="29388"/>
                  <a:pt x="1758" y="29467"/>
                </a:cubicBezTo>
                <a:lnTo>
                  <a:pt x="1822" y="29546"/>
                </a:lnTo>
                <a:lnTo>
                  <a:pt x="1743" y="29625"/>
                </a:lnTo>
                <a:lnTo>
                  <a:pt x="1838" y="29783"/>
                </a:lnTo>
                <a:cubicBezTo>
                  <a:pt x="1948" y="29847"/>
                  <a:pt x="1964" y="29863"/>
                  <a:pt x="1885" y="29958"/>
                </a:cubicBezTo>
                <a:cubicBezTo>
                  <a:pt x="1838" y="30021"/>
                  <a:pt x="1822" y="30084"/>
                  <a:pt x="1838" y="30163"/>
                </a:cubicBezTo>
                <a:lnTo>
                  <a:pt x="1980" y="30163"/>
                </a:lnTo>
                <a:cubicBezTo>
                  <a:pt x="2012" y="30211"/>
                  <a:pt x="2043" y="30290"/>
                  <a:pt x="2075" y="30353"/>
                </a:cubicBezTo>
                <a:lnTo>
                  <a:pt x="2202" y="30322"/>
                </a:lnTo>
                <a:cubicBezTo>
                  <a:pt x="2249" y="30211"/>
                  <a:pt x="2170" y="30163"/>
                  <a:pt x="2123" y="30116"/>
                </a:cubicBezTo>
                <a:cubicBezTo>
                  <a:pt x="2123" y="30037"/>
                  <a:pt x="2091" y="29958"/>
                  <a:pt x="2138" y="29894"/>
                </a:cubicBezTo>
                <a:lnTo>
                  <a:pt x="2313" y="29831"/>
                </a:lnTo>
                <a:lnTo>
                  <a:pt x="2313" y="29641"/>
                </a:lnTo>
                <a:lnTo>
                  <a:pt x="2218" y="29530"/>
                </a:lnTo>
                <a:lnTo>
                  <a:pt x="2360" y="29403"/>
                </a:lnTo>
                <a:lnTo>
                  <a:pt x="2534" y="29403"/>
                </a:lnTo>
                <a:lnTo>
                  <a:pt x="2724" y="29514"/>
                </a:lnTo>
                <a:cubicBezTo>
                  <a:pt x="2772" y="29435"/>
                  <a:pt x="2803" y="29356"/>
                  <a:pt x="2835" y="29293"/>
                </a:cubicBezTo>
                <a:cubicBezTo>
                  <a:pt x="2883" y="29198"/>
                  <a:pt x="3009" y="29229"/>
                  <a:pt x="3057" y="29166"/>
                </a:cubicBezTo>
                <a:lnTo>
                  <a:pt x="3057" y="28944"/>
                </a:lnTo>
                <a:cubicBezTo>
                  <a:pt x="3104" y="28928"/>
                  <a:pt x="3136" y="28928"/>
                  <a:pt x="3168" y="28928"/>
                </a:cubicBezTo>
                <a:cubicBezTo>
                  <a:pt x="3318" y="28928"/>
                  <a:pt x="3425" y="28800"/>
                  <a:pt x="3571" y="28800"/>
                </a:cubicBezTo>
                <a:cubicBezTo>
                  <a:pt x="3579" y="28800"/>
                  <a:pt x="3587" y="28801"/>
                  <a:pt x="3595" y="28802"/>
                </a:cubicBezTo>
                <a:cubicBezTo>
                  <a:pt x="3611" y="28802"/>
                  <a:pt x="3611" y="28786"/>
                  <a:pt x="3627" y="28770"/>
                </a:cubicBezTo>
                <a:lnTo>
                  <a:pt x="3627" y="28628"/>
                </a:lnTo>
                <a:cubicBezTo>
                  <a:pt x="3674" y="28533"/>
                  <a:pt x="3690" y="28485"/>
                  <a:pt x="3722" y="28422"/>
                </a:cubicBezTo>
                <a:cubicBezTo>
                  <a:pt x="3769" y="28327"/>
                  <a:pt x="3817" y="28216"/>
                  <a:pt x="3849" y="28121"/>
                </a:cubicBezTo>
                <a:cubicBezTo>
                  <a:pt x="3896" y="28232"/>
                  <a:pt x="3912" y="28358"/>
                  <a:pt x="3912" y="28485"/>
                </a:cubicBezTo>
                <a:lnTo>
                  <a:pt x="3817" y="28596"/>
                </a:lnTo>
                <a:lnTo>
                  <a:pt x="3817" y="28754"/>
                </a:lnTo>
                <a:cubicBezTo>
                  <a:pt x="3801" y="28818"/>
                  <a:pt x="3690" y="28833"/>
                  <a:pt x="3769" y="28913"/>
                </a:cubicBezTo>
                <a:cubicBezTo>
                  <a:pt x="3782" y="28910"/>
                  <a:pt x="3794" y="28909"/>
                  <a:pt x="3806" y="28909"/>
                </a:cubicBezTo>
                <a:cubicBezTo>
                  <a:pt x="3837" y="28909"/>
                  <a:pt x="3865" y="28915"/>
                  <a:pt x="3894" y="28915"/>
                </a:cubicBezTo>
                <a:cubicBezTo>
                  <a:pt x="3925" y="28915"/>
                  <a:pt x="3957" y="28908"/>
                  <a:pt x="3991" y="28881"/>
                </a:cubicBezTo>
                <a:lnTo>
                  <a:pt x="4023" y="28659"/>
                </a:lnTo>
                <a:cubicBezTo>
                  <a:pt x="4070" y="28612"/>
                  <a:pt x="4102" y="28580"/>
                  <a:pt x="4149" y="28533"/>
                </a:cubicBezTo>
                <a:cubicBezTo>
                  <a:pt x="4229" y="28596"/>
                  <a:pt x="4181" y="28691"/>
                  <a:pt x="4197" y="28754"/>
                </a:cubicBezTo>
                <a:cubicBezTo>
                  <a:pt x="4229" y="28833"/>
                  <a:pt x="4292" y="28865"/>
                  <a:pt x="4292" y="28960"/>
                </a:cubicBezTo>
                <a:cubicBezTo>
                  <a:pt x="4308" y="29023"/>
                  <a:pt x="4419" y="29055"/>
                  <a:pt x="4387" y="29150"/>
                </a:cubicBezTo>
                <a:lnTo>
                  <a:pt x="4292" y="29245"/>
                </a:lnTo>
                <a:lnTo>
                  <a:pt x="4434" y="29388"/>
                </a:lnTo>
                <a:cubicBezTo>
                  <a:pt x="4477" y="29388"/>
                  <a:pt x="4512" y="29395"/>
                  <a:pt x="4554" y="29395"/>
                </a:cubicBezTo>
                <a:cubicBezTo>
                  <a:pt x="4575" y="29395"/>
                  <a:pt x="4598" y="29393"/>
                  <a:pt x="4624" y="29388"/>
                </a:cubicBezTo>
                <a:cubicBezTo>
                  <a:pt x="4664" y="29388"/>
                  <a:pt x="4704" y="29395"/>
                  <a:pt x="4741" y="29395"/>
                </a:cubicBezTo>
                <a:cubicBezTo>
                  <a:pt x="4779" y="29395"/>
                  <a:pt x="4814" y="29388"/>
                  <a:pt x="4846" y="29356"/>
                </a:cubicBezTo>
                <a:lnTo>
                  <a:pt x="4894" y="29198"/>
                </a:lnTo>
                <a:cubicBezTo>
                  <a:pt x="4957" y="29261"/>
                  <a:pt x="5020" y="29308"/>
                  <a:pt x="5084" y="29372"/>
                </a:cubicBezTo>
                <a:cubicBezTo>
                  <a:pt x="5131" y="29388"/>
                  <a:pt x="5179" y="29419"/>
                  <a:pt x="5242" y="29419"/>
                </a:cubicBezTo>
                <a:lnTo>
                  <a:pt x="5242" y="29657"/>
                </a:lnTo>
                <a:lnTo>
                  <a:pt x="5432" y="29815"/>
                </a:lnTo>
                <a:lnTo>
                  <a:pt x="5432" y="30005"/>
                </a:lnTo>
                <a:cubicBezTo>
                  <a:pt x="5511" y="30084"/>
                  <a:pt x="5590" y="30163"/>
                  <a:pt x="5685" y="30243"/>
                </a:cubicBezTo>
                <a:cubicBezTo>
                  <a:pt x="5764" y="30306"/>
                  <a:pt x="5875" y="30369"/>
                  <a:pt x="5970" y="30417"/>
                </a:cubicBezTo>
                <a:lnTo>
                  <a:pt x="6239" y="30417"/>
                </a:lnTo>
                <a:lnTo>
                  <a:pt x="6350" y="30338"/>
                </a:lnTo>
                <a:cubicBezTo>
                  <a:pt x="6382" y="30433"/>
                  <a:pt x="6429" y="30512"/>
                  <a:pt x="6477" y="30591"/>
                </a:cubicBezTo>
                <a:cubicBezTo>
                  <a:pt x="6493" y="30670"/>
                  <a:pt x="6493" y="30765"/>
                  <a:pt x="6477" y="30844"/>
                </a:cubicBezTo>
                <a:lnTo>
                  <a:pt x="6604" y="31003"/>
                </a:lnTo>
                <a:cubicBezTo>
                  <a:pt x="6613" y="31004"/>
                  <a:pt x="6622" y="31005"/>
                  <a:pt x="6631" y="31005"/>
                </a:cubicBezTo>
                <a:cubicBezTo>
                  <a:pt x="6680" y="31005"/>
                  <a:pt x="6727" y="30987"/>
                  <a:pt x="6766" y="30987"/>
                </a:cubicBezTo>
                <a:cubicBezTo>
                  <a:pt x="6797" y="30987"/>
                  <a:pt x="6823" y="30997"/>
                  <a:pt x="6841" y="31034"/>
                </a:cubicBezTo>
                <a:cubicBezTo>
                  <a:pt x="6889" y="31129"/>
                  <a:pt x="6809" y="31177"/>
                  <a:pt x="6762" y="31240"/>
                </a:cubicBezTo>
                <a:cubicBezTo>
                  <a:pt x="6786" y="31277"/>
                  <a:pt x="6821" y="31285"/>
                  <a:pt x="6856" y="31285"/>
                </a:cubicBezTo>
                <a:cubicBezTo>
                  <a:pt x="6885" y="31285"/>
                  <a:pt x="6914" y="31280"/>
                  <a:pt x="6940" y="31280"/>
                </a:cubicBezTo>
                <a:cubicBezTo>
                  <a:pt x="6964" y="31280"/>
                  <a:pt x="6985" y="31285"/>
                  <a:pt x="6999" y="31303"/>
                </a:cubicBezTo>
                <a:cubicBezTo>
                  <a:pt x="7053" y="31357"/>
                  <a:pt x="7129" y="31389"/>
                  <a:pt x="7202" y="31389"/>
                </a:cubicBezTo>
                <a:cubicBezTo>
                  <a:pt x="7236" y="31389"/>
                  <a:pt x="7270" y="31382"/>
                  <a:pt x="7300" y="31367"/>
                </a:cubicBezTo>
                <a:cubicBezTo>
                  <a:pt x="7348" y="31303"/>
                  <a:pt x="7443" y="31272"/>
                  <a:pt x="7427" y="31177"/>
                </a:cubicBezTo>
                <a:lnTo>
                  <a:pt x="7300" y="30955"/>
                </a:lnTo>
                <a:lnTo>
                  <a:pt x="7474" y="30813"/>
                </a:lnTo>
                <a:cubicBezTo>
                  <a:pt x="7554" y="30939"/>
                  <a:pt x="7680" y="31018"/>
                  <a:pt x="7823" y="31050"/>
                </a:cubicBezTo>
                <a:lnTo>
                  <a:pt x="7601" y="31145"/>
                </a:lnTo>
                <a:cubicBezTo>
                  <a:pt x="7696" y="31193"/>
                  <a:pt x="7712" y="31288"/>
                  <a:pt x="7807" y="31288"/>
                </a:cubicBezTo>
                <a:lnTo>
                  <a:pt x="7823" y="31319"/>
                </a:lnTo>
                <a:cubicBezTo>
                  <a:pt x="7823" y="31278"/>
                  <a:pt x="7835" y="31237"/>
                  <a:pt x="7869" y="31237"/>
                </a:cubicBezTo>
                <a:cubicBezTo>
                  <a:pt x="7874" y="31237"/>
                  <a:pt x="7880" y="31238"/>
                  <a:pt x="7886" y="31240"/>
                </a:cubicBezTo>
                <a:cubicBezTo>
                  <a:pt x="7902" y="31240"/>
                  <a:pt x="7918" y="31288"/>
                  <a:pt x="7918" y="31319"/>
                </a:cubicBezTo>
                <a:lnTo>
                  <a:pt x="8013" y="31272"/>
                </a:lnTo>
                <a:lnTo>
                  <a:pt x="8013" y="30686"/>
                </a:lnTo>
                <a:lnTo>
                  <a:pt x="8171" y="30559"/>
                </a:lnTo>
                <a:lnTo>
                  <a:pt x="8171" y="30559"/>
                </a:lnTo>
                <a:cubicBezTo>
                  <a:pt x="8266" y="30670"/>
                  <a:pt x="8155" y="30813"/>
                  <a:pt x="8234" y="30923"/>
                </a:cubicBezTo>
                <a:cubicBezTo>
                  <a:pt x="8266" y="30908"/>
                  <a:pt x="8282" y="30923"/>
                  <a:pt x="8298" y="30892"/>
                </a:cubicBezTo>
                <a:cubicBezTo>
                  <a:pt x="8314" y="30844"/>
                  <a:pt x="8266" y="30765"/>
                  <a:pt x="8377" y="30765"/>
                </a:cubicBezTo>
                <a:cubicBezTo>
                  <a:pt x="8393" y="30828"/>
                  <a:pt x="8409" y="30876"/>
                  <a:pt x="8440" y="30939"/>
                </a:cubicBezTo>
                <a:lnTo>
                  <a:pt x="8599" y="30813"/>
                </a:lnTo>
                <a:lnTo>
                  <a:pt x="8599" y="30512"/>
                </a:lnTo>
                <a:lnTo>
                  <a:pt x="8678" y="30401"/>
                </a:lnTo>
                <a:lnTo>
                  <a:pt x="8488" y="30227"/>
                </a:lnTo>
                <a:lnTo>
                  <a:pt x="8488" y="30021"/>
                </a:lnTo>
                <a:lnTo>
                  <a:pt x="8599" y="29926"/>
                </a:lnTo>
                <a:lnTo>
                  <a:pt x="8599" y="29736"/>
                </a:lnTo>
                <a:cubicBezTo>
                  <a:pt x="8599" y="29720"/>
                  <a:pt x="8614" y="29720"/>
                  <a:pt x="8630" y="29704"/>
                </a:cubicBezTo>
                <a:lnTo>
                  <a:pt x="8820" y="30005"/>
                </a:lnTo>
                <a:cubicBezTo>
                  <a:pt x="8836" y="29942"/>
                  <a:pt x="8852" y="29863"/>
                  <a:pt x="8884" y="29815"/>
                </a:cubicBezTo>
                <a:cubicBezTo>
                  <a:pt x="8947" y="29752"/>
                  <a:pt x="8994" y="29688"/>
                  <a:pt x="9058" y="29641"/>
                </a:cubicBezTo>
                <a:lnTo>
                  <a:pt x="8963" y="29546"/>
                </a:lnTo>
                <a:cubicBezTo>
                  <a:pt x="8994" y="29514"/>
                  <a:pt x="9026" y="29467"/>
                  <a:pt x="9074" y="29419"/>
                </a:cubicBezTo>
                <a:lnTo>
                  <a:pt x="8804" y="29388"/>
                </a:lnTo>
                <a:cubicBezTo>
                  <a:pt x="8709" y="29229"/>
                  <a:pt x="8868" y="29198"/>
                  <a:pt x="8915" y="29118"/>
                </a:cubicBezTo>
                <a:lnTo>
                  <a:pt x="9058" y="29087"/>
                </a:lnTo>
                <a:cubicBezTo>
                  <a:pt x="9026" y="29008"/>
                  <a:pt x="8884" y="28960"/>
                  <a:pt x="8994" y="28833"/>
                </a:cubicBezTo>
                <a:lnTo>
                  <a:pt x="9216" y="28818"/>
                </a:lnTo>
                <a:cubicBezTo>
                  <a:pt x="9248" y="28754"/>
                  <a:pt x="9343" y="28738"/>
                  <a:pt x="9343" y="28628"/>
                </a:cubicBezTo>
                <a:cubicBezTo>
                  <a:pt x="9311" y="28580"/>
                  <a:pt x="9295" y="28533"/>
                  <a:pt x="9248" y="28485"/>
                </a:cubicBezTo>
                <a:lnTo>
                  <a:pt x="9422" y="28422"/>
                </a:lnTo>
                <a:cubicBezTo>
                  <a:pt x="9454" y="28295"/>
                  <a:pt x="9438" y="28153"/>
                  <a:pt x="9359" y="28026"/>
                </a:cubicBezTo>
                <a:lnTo>
                  <a:pt x="9200" y="28295"/>
                </a:lnTo>
                <a:lnTo>
                  <a:pt x="9058" y="28232"/>
                </a:lnTo>
                <a:lnTo>
                  <a:pt x="9153" y="28121"/>
                </a:lnTo>
                <a:cubicBezTo>
                  <a:pt x="9184" y="28026"/>
                  <a:pt x="9089" y="27994"/>
                  <a:pt x="9058" y="27931"/>
                </a:cubicBezTo>
                <a:cubicBezTo>
                  <a:pt x="9026" y="27757"/>
                  <a:pt x="9153" y="27646"/>
                  <a:pt x="9200" y="27519"/>
                </a:cubicBezTo>
                <a:cubicBezTo>
                  <a:pt x="9216" y="27488"/>
                  <a:pt x="9216" y="27472"/>
                  <a:pt x="9232" y="27456"/>
                </a:cubicBezTo>
                <a:cubicBezTo>
                  <a:pt x="9216" y="27440"/>
                  <a:pt x="9200" y="27424"/>
                  <a:pt x="9200" y="27408"/>
                </a:cubicBezTo>
                <a:cubicBezTo>
                  <a:pt x="9184" y="27393"/>
                  <a:pt x="9169" y="27361"/>
                  <a:pt x="9153" y="27329"/>
                </a:cubicBezTo>
                <a:lnTo>
                  <a:pt x="9327" y="26981"/>
                </a:lnTo>
                <a:lnTo>
                  <a:pt x="9232" y="26870"/>
                </a:lnTo>
                <a:cubicBezTo>
                  <a:pt x="9295" y="26791"/>
                  <a:pt x="9200" y="26664"/>
                  <a:pt x="9295" y="26569"/>
                </a:cubicBezTo>
                <a:cubicBezTo>
                  <a:pt x="9343" y="26617"/>
                  <a:pt x="9406" y="26648"/>
                  <a:pt x="9422" y="26728"/>
                </a:cubicBezTo>
                <a:lnTo>
                  <a:pt x="9343" y="26823"/>
                </a:lnTo>
                <a:lnTo>
                  <a:pt x="9517" y="26886"/>
                </a:lnTo>
                <a:lnTo>
                  <a:pt x="9549" y="27013"/>
                </a:lnTo>
                <a:lnTo>
                  <a:pt x="9675" y="27060"/>
                </a:lnTo>
                <a:lnTo>
                  <a:pt x="9802" y="27282"/>
                </a:lnTo>
                <a:lnTo>
                  <a:pt x="9723" y="27377"/>
                </a:lnTo>
                <a:lnTo>
                  <a:pt x="9818" y="27472"/>
                </a:lnTo>
                <a:lnTo>
                  <a:pt x="9818" y="27757"/>
                </a:lnTo>
                <a:cubicBezTo>
                  <a:pt x="9849" y="27788"/>
                  <a:pt x="9897" y="27836"/>
                  <a:pt x="9929" y="27868"/>
                </a:cubicBezTo>
                <a:cubicBezTo>
                  <a:pt x="9992" y="27883"/>
                  <a:pt x="10039" y="27915"/>
                  <a:pt x="10087" y="27931"/>
                </a:cubicBezTo>
                <a:lnTo>
                  <a:pt x="10119" y="28058"/>
                </a:lnTo>
                <a:lnTo>
                  <a:pt x="10293" y="28121"/>
                </a:lnTo>
                <a:cubicBezTo>
                  <a:pt x="10309" y="28232"/>
                  <a:pt x="10261" y="28343"/>
                  <a:pt x="10324" y="28453"/>
                </a:cubicBezTo>
                <a:lnTo>
                  <a:pt x="10499" y="28517"/>
                </a:lnTo>
                <a:lnTo>
                  <a:pt x="10293" y="28612"/>
                </a:lnTo>
                <a:lnTo>
                  <a:pt x="10293" y="28802"/>
                </a:lnTo>
                <a:cubicBezTo>
                  <a:pt x="10372" y="28849"/>
                  <a:pt x="10388" y="28944"/>
                  <a:pt x="10467" y="28944"/>
                </a:cubicBezTo>
                <a:cubicBezTo>
                  <a:pt x="10499" y="28913"/>
                  <a:pt x="10514" y="28881"/>
                  <a:pt x="10546" y="28849"/>
                </a:cubicBezTo>
                <a:lnTo>
                  <a:pt x="10546" y="28849"/>
                </a:lnTo>
                <a:cubicBezTo>
                  <a:pt x="10609" y="28944"/>
                  <a:pt x="10530" y="28928"/>
                  <a:pt x="10467" y="28944"/>
                </a:cubicBezTo>
                <a:cubicBezTo>
                  <a:pt x="10467" y="28992"/>
                  <a:pt x="10514" y="29023"/>
                  <a:pt x="10562" y="29023"/>
                </a:cubicBezTo>
                <a:cubicBezTo>
                  <a:pt x="10586" y="29031"/>
                  <a:pt x="10613" y="29035"/>
                  <a:pt x="10641" y="29035"/>
                </a:cubicBezTo>
                <a:cubicBezTo>
                  <a:pt x="10669" y="29035"/>
                  <a:pt x="10697" y="29031"/>
                  <a:pt x="10720" y="29023"/>
                </a:cubicBezTo>
                <a:lnTo>
                  <a:pt x="10879" y="29182"/>
                </a:lnTo>
                <a:lnTo>
                  <a:pt x="10879" y="29562"/>
                </a:lnTo>
                <a:cubicBezTo>
                  <a:pt x="10942" y="29625"/>
                  <a:pt x="11005" y="29688"/>
                  <a:pt x="11069" y="29768"/>
                </a:cubicBezTo>
                <a:cubicBezTo>
                  <a:pt x="11116" y="29831"/>
                  <a:pt x="11164" y="29910"/>
                  <a:pt x="11211" y="29973"/>
                </a:cubicBezTo>
                <a:lnTo>
                  <a:pt x="11290" y="29783"/>
                </a:lnTo>
                <a:cubicBezTo>
                  <a:pt x="11306" y="29815"/>
                  <a:pt x="11322" y="29847"/>
                  <a:pt x="11338" y="29894"/>
                </a:cubicBezTo>
                <a:cubicBezTo>
                  <a:pt x="11369" y="29942"/>
                  <a:pt x="11401" y="29989"/>
                  <a:pt x="11449" y="30037"/>
                </a:cubicBezTo>
                <a:cubicBezTo>
                  <a:pt x="11464" y="30068"/>
                  <a:pt x="11496" y="30100"/>
                  <a:pt x="11512" y="30132"/>
                </a:cubicBezTo>
                <a:cubicBezTo>
                  <a:pt x="11449" y="30227"/>
                  <a:pt x="11385" y="30306"/>
                  <a:pt x="11338" y="30401"/>
                </a:cubicBezTo>
                <a:cubicBezTo>
                  <a:pt x="11322" y="30433"/>
                  <a:pt x="11338" y="30496"/>
                  <a:pt x="11338" y="30528"/>
                </a:cubicBezTo>
                <a:cubicBezTo>
                  <a:pt x="11391" y="30547"/>
                  <a:pt x="11444" y="30556"/>
                  <a:pt x="11497" y="30556"/>
                </a:cubicBezTo>
                <a:cubicBezTo>
                  <a:pt x="11571" y="30556"/>
                  <a:pt x="11644" y="30539"/>
                  <a:pt x="11718" y="30512"/>
                </a:cubicBezTo>
                <a:lnTo>
                  <a:pt x="11718" y="30179"/>
                </a:lnTo>
                <a:cubicBezTo>
                  <a:pt x="11702" y="30148"/>
                  <a:pt x="11702" y="30116"/>
                  <a:pt x="11686" y="30084"/>
                </a:cubicBezTo>
                <a:cubicBezTo>
                  <a:pt x="11654" y="30068"/>
                  <a:pt x="11639" y="30053"/>
                  <a:pt x="11623" y="30021"/>
                </a:cubicBezTo>
                <a:lnTo>
                  <a:pt x="11623" y="29451"/>
                </a:lnTo>
                <a:cubicBezTo>
                  <a:pt x="11682" y="29415"/>
                  <a:pt x="11715" y="29317"/>
                  <a:pt x="11801" y="29317"/>
                </a:cubicBezTo>
                <a:cubicBezTo>
                  <a:pt x="11830" y="29317"/>
                  <a:pt x="11864" y="29328"/>
                  <a:pt x="11908" y="29356"/>
                </a:cubicBezTo>
                <a:cubicBezTo>
                  <a:pt x="11892" y="29403"/>
                  <a:pt x="11876" y="29451"/>
                  <a:pt x="11876" y="29498"/>
                </a:cubicBezTo>
                <a:lnTo>
                  <a:pt x="11718" y="29530"/>
                </a:lnTo>
                <a:cubicBezTo>
                  <a:pt x="11781" y="29657"/>
                  <a:pt x="11860" y="29768"/>
                  <a:pt x="11908" y="29878"/>
                </a:cubicBezTo>
                <a:cubicBezTo>
                  <a:pt x="11939" y="29989"/>
                  <a:pt x="11987" y="30084"/>
                  <a:pt x="12130" y="30084"/>
                </a:cubicBezTo>
                <a:cubicBezTo>
                  <a:pt x="12161" y="30005"/>
                  <a:pt x="12193" y="29958"/>
                  <a:pt x="12225" y="29878"/>
                </a:cubicBezTo>
                <a:lnTo>
                  <a:pt x="12510" y="29878"/>
                </a:lnTo>
                <a:cubicBezTo>
                  <a:pt x="12568" y="29864"/>
                  <a:pt x="12586" y="29782"/>
                  <a:pt x="12651" y="29782"/>
                </a:cubicBezTo>
                <a:cubicBezTo>
                  <a:pt x="12656" y="29782"/>
                  <a:pt x="12662" y="29782"/>
                  <a:pt x="12668" y="29783"/>
                </a:cubicBezTo>
                <a:cubicBezTo>
                  <a:pt x="12684" y="29704"/>
                  <a:pt x="12589" y="29688"/>
                  <a:pt x="12573" y="29641"/>
                </a:cubicBezTo>
                <a:lnTo>
                  <a:pt x="12810" y="29514"/>
                </a:lnTo>
                <a:lnTo>
                  <a:pt x="12905" y="29609"/>
                </a:lnTo>
                <a:lnTo>
                  <a:pt x="12953" y="29483"/>
                </a:lnTo>
                <a:cubicBezTo>
                  <a:pt x="12890" y="29356"/>
                  <a:pt x="12763" y="29324"/>
                  <a:pt x="12668" y="29261"/>
                </a:cubicBezTo>
                <a:lnTo>
                  <a:pt x="12747" y="29166"/>
                </a:lnTo>
                <a:lnTo>
                  <a:pt x="12747" y="28976"/>
                </a:lnTo>
                <a:cubicBezTo>
                  <a:pt x="12747" y="28960"/>
                  <a:pt x="12731" y="28944"/>
                  <a:pt x="12715" y="28944"/>
                </a:cubicBezTo>
                <a:cubicBezTo>
                  <a:pt x="12320" y="28928"/>
                  <a:pt x="12320" y="28928"/>
                  <a:pt x="12288" y="28865"/>
                </a:cubicBezTo>
                <a:cubicBezTo>
                  <a:pt x="12327" y="28841"/>
                  <a:pt x="12367" y="28837"/>
                  <a:pt x="12407" y="28837"/>
                </a:cubicBezTo>
                <a:cubicBezTo>
                  <a:pt x="12426" y="28837"/>
                  <a:pt x="12446" y="28838"/>
                  <a:pt x="12466" y="28838"/>
                </a:cubicBezTo>
                <a:cubicBezTo>
                  <a:pt x="12486" y="28838"/>
                  <a:pt x="12506" y="28837"/>
                  <a:pt x="12525" y="28833"/>
                </a:cubicBezTo>
                <a:lnTo>
                  <a:pt x="12620" y="28738"/>
                </a:lnTo>
                <a:lnTo>
                  <a:pt x="12779" y="28738"/>
                </a:lnTo>
                <a:lnTo>
                  <a:pt x="13190" y="28517"/>
                </a:lnTo>
                <a:cubicBezTo>
                  <a:pt x="13254" y="28422"/>
                  <a:pt x="13285" y="28374"/>
                  <a:pt x="13317" y="28311"/>
                </a:cubicBezTo>
                <a:lnTo>
                  <a:pt x="13238" y="28216"/>
                </a:lnTo>
                <a:cubicBezTo>
                  <a:pt x="13270" y="28176"/>
                  <a:pt x="13309" y="28168"/>
                  <a:pt x="13351" y="28168"/>
                </a:cubicBezTo>
                <a:cubicBezTo>
                  <a:pt x="13378" y="28168"/>
                  <a:pt x="13407" y="28172"/>
                  <a:pt x="13435" y="28172"/>
                </a:cubicBezTo>
                <a:cubicBezTo>
                  <a:pt x="13449" y="28172"/>
                  <a:pt x="13462" y="28171"/>
                  <a:pt x="13475" y="28168"/>
                </a:cubicBezTo>
                <a:lnTo>
                  <a:pt x="13665" y="28564"/>
                </a:lnTo>
                <a:cubicBezTo>
                  <a:pt x="13697" y="28469"/>
                  <a:pt x="13792" y="28453"/>
                  <a:pt x="13792" y="28327"/>
                </a:cubicBezTo>
                <a:lnTo>
                  <a:pt x="13618" y="28105"/>
                </a:lnTo>
                <a:cubicBezTo>
                  <a:pt x="13650" y="28073"/>
                  <a:pt x="13685" y="28065"/>
                  <a:pt x="13723" y="28065"/>
                </a:cubicBezTo>
                <a:cubicBezTo>
                  <a:pt x="13760" y="28065"/>
                  <a:pt x="13800" y="28073"/>
                  <a:pt x="13840" y="28073"/>
                </a:cubicBezTo>
                <a:cubicBezTo>
                  <a:pt x="13903" y="28137"/>
                  <a:pt x="14014" y="28168"/>
                  <a:pt x="13982" y="28295"/>
                </a:cubicBezTo>
                <a:lnTo>
                  <a:pt x="13887" y="28438"/>
                </a:lnTo>
                <a:lnTo>
                  <a:pt x="14140" y="28438"/>
                </a:lnTo>
                <a:lnTo>
                  <a:pt x="14315" y="28263"/>
                </a:lnTo>
                <a:lnTo>
                  <a:pt x="14520" y="28453"/>
                </a:lnTo>
                <a:cubicBezTo>
                  <a:pt x="14536" y="28406"/>
                  <a:pt x="14552" y="28343"/>
                  <a:pt x="14584" y="28295"/>
                </a:cubicBezTo>
                <a:lnTo>
                  <a:pt x="14742" y="28232"/>
                </a:lnTo>
                <a:lnTo>
                  <a:pt x="14742" y="28137"/>
                </a:lnTo>
                <a:cubicBezTo>
                  <a:pt x="14853" y="28089"/>
                  <a:pt x="14932" y="28026"/>
                  <a:pt x="15011" y="27947"/>
                </a:cubicBezTo>
                <a:cubicBezTo>
                  <a:pt x="15027" y="27883"/>
                  <a:pt x="15043" y="27836"/>
                  <a:pt x="15059" y="27788"/>
                </a:cubicBezTo>
                <a:lnTo>
                  <a:pt x="15170" y="27883"/>
                </a:lnTo>
                <a:cubicBezTo>
                  <a:pt x="15180" y="27881"/>
                  <a:pt x="15190" y="27880"/>
                  <a:pt x="15201" y="27880"/>
                </a:cubicBezTo>
                <a:cubicBezTo>
                  <a:pt x="15229" y="27880"/>
                  <a:pt x="15259" y="27886"/>
                  <a:pt x="15290" y="27886"/>
                </a:cubicBezTo>
                <a:cubicBezTo>
                  <a:pt x="15323" y="27886"/>
                  <a:pt x="15357" y="27879"/>
                  <a:pt x="15391" y="27852"/>
                </a:cubicBezTo>
                <a:cubicBezTo>
                  <a:pt x="15360" y="27804"/>
                  <a:pt x="15344" y="27773"/>
                  <a:pt x="15312" y="27709"/>
                </a:cubicBezTo>
                <a:cubicBezTo>
                  <a:pt x="15280" y="27646"/>
                  <a:pt x="15249" y="27583"/>
                  <a:pt x="15217" y="27519"/>
                </a:cubicBezTo>
                <a:cubicBezTo>
                  <a:pt x="15259" y="27519"/>
                  <a:pt x="15302" y="27505"/>
                  <a:pt x="15330" y="27505"/>
                </a:cubicBezTo>
                <a:cubicBezTo>
                  <a:pt x="15344" y="27505"/>
                  <a:pt x="15354" y="27509"/>
                  <a:pt x="15360" y="27519"/>
                </a:cubicBezTo>
                <a:cubicBezTo>
                  <a:pt x="15423" y="27567"/>
                  <a:pt x="15470" y="27630"/>
                  <a:pt x="15534" y="27678"/>
                </a:cubicBezTo>
                <a:cubicBezTo>
                  <a:pt x="15552" y="27687"/>
                  <a:pt x="15586" y="27696"/>
                  <a:pt x="15615" y="27696"/>
                </a:cubicBezTo>
                <a:cubicBezTo>
                  <a:pt x="15636" y="27696"/>
                  <a:pt x="15654" y="27691"/>
                  <a:pt x="15660" y="27678"/>
                </a:cubicBezTo>
                <a:cubicBezTo>
                  <a:pt x="15676" y="27646"/>
                  <a:pt x="15692" y="27646"/>
                  <a:pt x="15692" y="27630"/>
                </a:cubicBezTo>
                <a:lnTo>
                  <a:pt x="15692" y="27266"/>
                </a:lnTo>
                <a:lnTo>
                  <a:pt x="15613" y="27187"/>
                </a:lnTo>
                <a:cubicBezTo>
                  <a:pt x="15565" y="27044"/>
                  <a:pt x="15645" y="26870"/>
                  <a:pt x="15565" y="26759"/>
                </a:cubicBezTo>
                <a:cubicBezTo>
                  <a:pt x="15520" y="26737"/>
                  <a:pt x="15477" y="26732"/>
                  <a:pt x="15436" y="26732"/>
                </a:cubicBezTo>
                <a:cubicBezTo>
                  <a:pt x="15409" y="26732"/>
                  <a:pt x="15383" y="26734"/>
                  <a:pt x="15357" y="26734"/>
                </a:cubicBezTo>
                <a:cubicBezTo>
                  <a:pt x="15313" y="26734"/>
                  <a:pt x="15272" y="26728"/>
                  <a:pt x="15233" y="26696"/>
                </a:cubicBezTo>
                <a:cubicBezTo>
                  <a:pt x="15233" y="26617"/>
                  <a:pt x="15170" y="26522"/>
                  <a:pt x="15249" y="26458"/>
                </a:cubicBezTo>
                <a:lnTo>
                  <a:pt x="15407" y="26427"/>
                </a:lnTo>
                <a:lnTo>
                  <a:pt x="15407" y="26221"/>
                </a:lnTo>
                <a:lnTo>
                  <a:pt x="15296" y="26094"/>
                </a:lnTo>
                <a:lnTo>
                  <a:pt x="15439" y="25809"/>
                </a:lnTo>
                <a:cubicBezTo>
                  <a:pt x="15550" y="25809"/>
                  <a:pt x="15645" y="25730"/>
                  <a:pt x="15676" y="25635"/>
                </a:cubicBezTo>
                <a:lnTo>
                  <a:pt x="15597" y="25556"/>
                </a:lnTo>
                <a:lnTo>
                  <a:pt x="15676" y="25461"/>
                </a:lnTo>
                <a:cubicBezTo>
                  <a:pt x="15692" y="25366"/>
                  <a:pt x="15692" y="25255"/>
                  <a:pt x="15692" y="25144"/>
                </a:cubicBezTo>
                <a:lnTo>
                  <a:pt x="15930" y="25112"/>
                </a:lnTo>
                <a:lnTo>
                  <a:pt x="16072" y="24986"/>
                </a:lnTo>
                <a:cubicBezTo>
                  <a:pt x="16072" y="24938"/>
                  <a:pt x="16056" y="24891"/>
                  <a:pt x="16040" y="24843"/>
                </a:cubicBezTo>
                <a:lnTo>
                  <a:pt x="15914" y="24938"/>
                </a:lnTo>
                <a:cubicBezTo>
                  <a:pt x="15896" y="24931"/>
                  <a:pt x="15876" y="24929"/>
                  <a:pt x="15855" y="24929"/>
                </a:cubicBezTo>
                <a:cubicBezTo>
                  <a:pt x="15818" y="24929"/>
                  <a:pt x="15777" y="24936"/>
                  <a:pt x="15734" y="24936"/>
                </a:cubicBezTo>
                <a:cubicBezTo>
                  <a:pt x="15695" y="24936"/>
                  <a:pt x="15654" y="24930"/>
                  <a:pt x="15613" y="24907"/>
                </a:cubicBezTo>
                <a:lnTo>
                  <a:pt x="15486" y="24796"/>
                </a:lnTo>
                <a:cubicBezTo>
                  <a:pt x="15502" y="24511"/>
                  <a:pt x="15502" y="24210"/>
                  <a:pt x="15518" y="23925"/>
                </a:cubicBezTo>
                <a:cubicBezTo>
                  <a:pt x="15518" y="23909"/>
                  <a:pt x="15534" y="23909"/>
                  <a:pt x="15550" y="23893"/>
                </a:cubicBezTo>
                <a:lnTo>
                  <a:pt x="15597" y="23893"/>
                </a:lnTo>
                <a:cubicBezTo>
                  <a:pt x="15629" y="23909"/>
                  <a:pt x="15660" y="23925"/>
                  <a:pt x="15692" y="23941"/>
                </a:cubicBezTo>
                <a:lnTo>
                  <a:pt x="15692" y="24337"/>
                </a:lnTo>
                <a:lnTo>
                  <a:pt x="16025" y="24479"/>
                </a:lnTo>
                <a:lnTo>
                  <a:pt x="16167" y="24273"/>
                </a:lnTo>
                <a:lnTo>
                  <a:pt x="16167" y="23640"/>
                </a:lnTo>
                <a:cubicBezTo>
                  <a:pt x="16167" y="23624"/>
                  <a:pt x="16199" y="23624"/>
                  <a:pt x="16199" y="23608"/>
                </a:cubicBezTo>
                <a:lnTo>
                  <a:pt x="16294" y="23687"/>
                </a:lnTo>
                <a:cubicBezTo>
                  <a:pt x="16452" y="23577"/>
                  <a:pt x="16579" y="23402"/>
                  <a:pt x="16642" y="23212"/>
                </a:cubicBezTo>
                <a:cubicBezTo>
                  <a:pt x="16642" y="23165"/>
                  <a:pt x="16626" y="23102"/>
                  <a:pt x="16626" y="23054"/>
                </a:cubicBezTo>
                <a:lnTo>
                  <a:pt x="16468" y="23007"/>
                </a:lnTo>
                <a:lnTo>
                  <a:pt x="16420" y="22848"/>
                </a:lnTo>
                <a:lnTo>
                  <a:pt x="16310" y="22848"/>
                </a:lnTo>
                <a:lnTo>
                  <a:pt x="16120" y="22658"/>
                </a:lnTo>
                <a:lnTo>
                  <a:pt x="16009" y="22753"/>
                </a:lnTo>
                <a:lnTo>
                  <a:pt x="15724" y="22753"/>
                </a:lnTo>
                <a:lnTo>
                  <a:pt x="15597" y="22500"/>
                </a:lnTo>
                <a:lnTo>
                  <a:pt x="15724" y="22389"/>
                </a:lnTo>
                <a:lnTo>
                  <a:pt x="15914" y="22484"/>
                </a:lnTo>
                <a:cubicBezTo>
                  <a:pt x="15977" y="22389"/>
                  <a:pt x="16025" y="22294"/>
                  <a:pt x="16056" y="22215"/>
                </a:cubicBezTo>
                <a:lnTo>
                  <a:pt x="15993" y="22152"/>
                </a:lnTo>
                <a:lnTo>
                  <a:pt x="16120" y="21914"/>
                </a:lnTo>
                <a:cubicBezTo>
                  <a:pt x="16278" y="21819"/>
                  <a:pt x="16531" y="21772"/>
                  <a:pt x="16642" y="21518"/>
                </a:cubicBezTo>
                <a:cubicBezTo>
                  <a:pt x="16642" y="21471"/>
                  <a:pt x="16642" y="21407"/>
                  <a:pt x="16642" y="21344"/>
                </a:cubicBezTo>
                <a:lnTo>
                  <a:pt x="16405" y="21312"/>
                </a:lnTo>
                <a:lnTo>
                  <a:pt x="16262" y="21186"/>
                </a:lnTo>
                <a:cubicBezTo>
                  <a:pt x="16262" y="21138"/>
                  <a:pt x="16262" y="21091"/>
                  <a:pt x="16262" y="21059"/>
                </a:cubicBezTo>
                <a:cubicBezTo>
                  <a:pt x="16230" y="21027"/>
                  <a:pt x="16199" y="21012"/>
                  <a:pt x="16167" y="20980"/>
                </a:cubicBezTo>
                <a:cubicBezTo>
                  <a:pt x="16192" y="20963"/>
                  <a:pt x="16209" y="20957"/>
                  <a:pt x="16221" y="20957"/>
                </a:cubicBezTo>
                <a:cubicBezTo>
                  <a:pt x="16256" y="20957"/>
                  <a:pt x="16250" y="21012"/>
                  <a:pt x="16262" y="21059"/>
                </a:cubicBezTo>
                <a:cubicBezTo>
                  <a:pt x="16275" y="21054"/>
                  <a:pt x="16286" y="21052"/>
                  <a:pt x="16295" y="21052"/>
                </a:cubicBezTo>
                <a:cubicBezTo>
                  <a:pt x="16343" y="21052"/>
                  <a:pt x="16349" y="21109"/>
                  <a:pt x="16389" y="21122"/>
                </a:cubicBezTo>
                <a:lnTo>
                  <a:pt x="16642" y="20996"/>
                </a:lnTo>
                <a:lnTo>
                  <a:pt x="16547" y="20901"/>
                </a:lnTo>
                <a:cubicBezTo>
                  <a:pt x="16531" y="20822"/>
                  <a:pt x="16579" y="20742"/>
                  <a:pt x="16515" y="20679"/>
                </a:cubicBezTo>
                <a:lnTo>
                  <a:pt x="16357" y="20632"/>
                </a:lnTo>
                <a:lnTo>
                  <a:pt x="16357" y="20505"/>
                </a:lnTo>
                <a:lnTo>
                  <a:pt x="16531" y="20426"/>
                </a:lnTo>
                <a:lnTo>
                  <a:pt x="16341" y="20220"/>
                </a:lnTo>
                <a:cubicBezTo>
                  <a:pt x="16405" y="20172"/>
                  <a:pt x="16484" y="20109"/>
                  <a:pt x="16579" y="20062"/>
                </a:cubicBezTo>
                <a:lnTo>
                  <a:pt x="16341" y="19951"/>
                </a:lnTo>
                <a:cubicBezTo>
                  <a:pt x="16357" y="19872"/>
                  <a:pt x="16310" y="19777"/>
                  <a:pt x="16389" y="19713"/>
                </a:cubicBezTo>
                <a:lnTo>
                  <a:pt x="16595" y="19697"/>
                </a:lnTo>
                <a:cubicBezTo>
                  <a:pt x="16626" y="19634"/>
                  <a:pt x="16642" y="19571"/>
                  <a:pt x="16658" y="19523"/>
                </a:cubicBezTo>
                <a:lnTo>
                  <a:pt x="16800" y="19507"/>
                </a:lnTo>
                <a:cubicBezTo>
                  <a:pt x="16753" y="19365"/>
                  <a:pt x="16626" y="19222"/>
                  <a:pt x="16800" y="19112"/>
                </a:cubicBezTo>
                <a:cubicBezTo>
                  <a:pt x="16816" y="18605"/>
                  <a:pt x="16816" y="18605"/>
                  <a:pt x="16753" y="18589"/>
                </a:cubicBezTo>
                <a:lnTo>
                  <a:pt x="16658" y="18668"/>
                </a:lnTo>
                <a:lnTo>
                  <a:pt x="16531" y="18526"/>
                </a:lnTo>
                <a:lnTo>
                  <a:pt x="16674" y="18383"/>
                </a:lnTo>
                <a:lnTo>
                  <a:pt x="16785" y="18494"/>
                </a:lnTo>
                <a:cubicBezTo>
                  <a:pt x="16800" y="18431"/>
                  <a:pt x="16816" y="18367"/>
                  <a:pt x="16816" y="18320"/>
                </a:cubicBezTo>
                <a:lnTo>
                  <a:pt x="16626" y="18257"/>
                </a:lnTo>
                <a:lnTo>
                  <a:pt x="16626" y="18146"/>
                </a:lnTo>
                <a:lnTo>
                  <a:pt x="16721" y="18051"/>
                </a:lnTo>
                <a:lnTo>
                  <a:pt x="16642" y="17956"/>
                </a:lnTo>
                <a:cubicBezTo>
                  <a:pt x="16658" y="17924"/>
                  <a:pt x="16690" y="17892"/>
                  <a:pt x="16721" y="17861"/>
                </a:cubicBezTo>
                <a:cubicBezTo>
                  <a:pt x="16610" y="17718"/>
                  <a:pt x="16595" y="17702"/>
                  <a:pt x="16674" y="17623"/>
                </a:cubicBezTo>
                <a:lnTo>
                  <a:pt x="16816" y="17623"/>
                </a:lnTo>
                <a:cubicBezTo>
                  <a:pt x="16816" y="17481"/>
                  <a:pt x="16816" y="17354"/>
                  <a:pt x="16848" y="17227"/>
                </a:cubicBezTo>
                <a:cubicBezTo>
                  <a:pt x="16848" y="17227"/>
                  <a:pt x="16943" y="17227"/>
                  <a:pt x="16895" y="17164"/>
                </a:cubicBezTo>
                <a:lnTo>
                  <a:pt x="16721" y="17117"/>
                </a:lnTo>
                <a:lnTo>
                  <a:pt x="16721" y="17006"/>
                </a:lnTo>
                <a:lnTo>
                  <a:pt x="16816" y="16911"/>
                </a:lnTo>
                <a:lnTo>
                  <a:pt x="16705" y="16784"/>
                </a:lnTo>
                <a:lnTo>
                  <a:pt x="16816" y="16594"/>
                </a:lnTo>
                <a:lnTo>
                  <a:pt x="16816" y="16467"/>
                </a:lnTo>
                <a:cubicBezTo>
                  <a:pt x="16769" y="16467"/>
                  <a:pt x="16721" y="16467"/>
                  <a:pt x="16658" y="16483"/>
                </a:cubicBezTo>
                <a:cubicBezTo>
                  <a:pt x="16595" y="16562"/>
                  <a:pt x="16515" y="16642"/>
                  <a:pt x="16436" y="16705"/>
                </a:cubicBezTo>
                <a:cubicBezTo>
                  <a:pt x="16515" y="16768"/>
                  <a:pt x="16579" y="16816"/>
                  <a:pt x="16515" y="16911"/>
                </a:cubicBezTo>
                <a:cubicBezTo>
                  <a:pt x="16489" y="16937"/>
                  <a:pt x="16463" y="16946"/>
                  <a:pt x="16436" y="16946"/>
                </a:cubicBezTo>
                <a:cubicBezTo>
                  <a:pt x="16382" y="16946"/>
                  <a:pt x="16325" y="16911"/>
                  <a:pt x="16262" y="16911"/>
                </a:cubicBezTo>
                <a:lnTo>
                  <a:pt x="16341" y="16800"/>
                </a:lnTo>
                <a:lnTo>
                  <a:pt x="16262" y="16705"/>
                </a:lnTo>
                <a:lnTo>
                  <a:pt x="16341" y="16610"/>
                </a:lnTo>
                <a:lnTo>
                  <a:pt x="16262" y="16515"/>
                </a:lnTo>
                <a:lnTo>
                  <a:pt x="16405" y="16372"/>
                </a:lnTo>
                <a:lnTo>
                  <a:pt x="16658" y="16483"/>
                </a:lnTo>
                <a:cubicBezTo>
                  <a:pt x="16674" y="16404"/>
                  <a:pt x="16705" y="16325"/>
                  <a:pt x="16737" y="16262"/>
                </a:cubicBezTo>
                <a:cubicBezTo>
                  <a:pt x="16658" y="16182"/>
                  <a:pt x="16626" y="16103"/>
                  <a:pt x="16547" y="16087"/>
                </a:cubicBezTo>
                <a:cubicBezTo>
                  <a:pt x="16595" y="15977"/>
                  <a:pt x="16642" y="15866"/>
                  <a:pt x="16705" y="15755"/>
                </a:cubicBezTo>
                <a:cubicBezTo>
                  <a:pt x="16595" y="15676"/>
                  <a:pt x="16610" y="15565"/>
                  <a:pt x="16642" y="15470"/>
                </a:cubicBezTo>
                <a:cubicBezTo>
                  <a:pt x="16674" y="15391"/>
                  <a:pt x="16721" y="15311"/>
                  <a:pt x="16769" y="15248"/>
                </a:cubicBezTo>
                <a:cubicBezTo>
                  <a:pt x="16809" y="15289"/>
                  <a:pt x="16849" y="15335"/>
                  <a:pt x="16902" y="15335"/>
                </a:cubicBezTo>
                <a:cubicBezTo>
                  <a:pt x="16932" y="15335"/>
                  <a:pt x="16966" y="15320"/>
                  <a:pt x="17006" y="15280"/>
                </a:cubicBezTo>
                <a:cubicBezTo>
                  <a:pt x="16975" y="15153"/>
                  <a:pt x="17038" y="15011"/>
                  <a:pt x="17006" y="14916"/>
                </a:cubicBezTo>
                <a:cubicBezTo>
                  <a:pt x="16962" y="14871"/>
                  <a:pt x="16928" y="14856"/>
                  <a:pt x="16901" y="14856"/>
                </a:cubicBezTo>
                <a:cubicBezTo>
                  <a:pt x="16840" y="14856"/>
                  <a:pt x="16808" y="14931"/>
                  <a:pt x="16753" y="14931"/>
                </a:cubicBezTo>
                <a:cubicBezTo>
                  <a:pt x="16737" y="14916"/>
                  <a:pt x="16721" y="14916"/>
                  <a:pt x="16721" y="14900"/>
                </a:cubicBezTo>
                <a:lnTo>
                  <a:pt x="16721" y="13950"/>
                </a:lnTo>
                <a:cubicBezTo>
                  <a:pt x="16769" y="13934"/>
                  <a:pt x="16832" y="13902"/>
                  <a:pt x="16880" y="13886"/>
                </a:cubicBezTo>
                <a:cubicBezTo>
                  <a:pt x="16943" y="13855"/>
                  <a:pt x="16990" y="13823"/>
                  <a:pt x="17022" y="13791"/>
                </a:cubicBezTo>
                <a:lnTo>
                  <a:pt x="16975" y="13617"/>
                </a:lnTo>
                <a:lnTo>
                  <a:pt x="16737" y="13617"/>
                </a:lnTo>
                <a:cubicBezTo>
                  <a:pt x="16737" y="13570"/>
                  <a:pt x="16721" y="13538"/>
                  <a:pt x="16721" y="13491"/>
                </a:cubicBezTo>
                <a:lnTo>
                  <a:pt x="16975" y="13237"/>
                </a:lnTo>
                <a:cubicBezTo>
                  <a:pt x="16982" y="13235"/>
                  <a:pt x="16991" y="13235"/>
                  <a:pt x="16999" y="13235"/>
                </a:cubicBezTo>
                <a:cubicBezTo>
                  <a:pt x="17029" y="13235"/>
                  <a:pt x="17063" y="13244"/>
                  <a:pt x="17096" y="13244"/>
                </a:cubicBezTo>
                <a:cubicBezTo>
                  <a:pt x="17132" y="13244"/>
                  <a:pt x="17167" y="13233"/>
                  <a:pt x="17196" y="13190"/>
                </a:cubicBezTo>
                <a:cubicBezTo>
                  <a:pt x="17154" y="13148"/>
                  <a:pt x="17098" y="13148"/>
                  <a:pt x="17051" y="13148"/>
                </a:cubicBezTo>
                <a:lnTo>
                  <a:pt x="17051" y="13148"/>
                </a:lnTo>
                <a:cubicBezTo>
                  <a:pt x="17027" y="13148"/>
                  <a:pt x="17006" y="13148"/>
                  <a:pt x="16990" y="13142"/>
                </a:cubicBezTo>
                <a:cubicBezTo>
                  <a:pt x="16943" y="13142"/>
                  <a:pt x="16895" y="13111"/>
                  <a:pt x="16911" y="13063"/>
                </a:cubicBezTo>
                <a:cubicBezTo>
                  <a:pt x="16880" y="13047"/>
                  <a:pt x="16848" y="13016"/>
                  <a:pt x="16832" y="13000"/>
                </a:cubicBezTo>
                <a:cubicBezTo>
                  <a:pt x="16855" y="12981"/>
                  <a:pt x="16870" y="12974"/>
                  <a:pt x="16880" y="12974"/>
                </a:cubicBezTo>
                <a:cubicBezTo>
                  <a:pt x="16905" y="12974"/>
                  <a:pt x="16900" y="13018"/>
                  <a:pt x="16911" y="13063"/>
                </a:cubicBezTo>
                <a:cubicBezTo>
                  <a:pt x="16959" y="13047"/>
                  <a:pt x="17006" y="13047"/>
                  <a:pt x="17054" y="13047"/>
                </a:cubicBezTo>
                <a:cubicBezTo>
                  <a:pt x="17085" y="12905"/>
                  <a:pt x="17260" y="12794"/>
                  <a:pt x="17180" y="12651"/>
                </a:cubicBezTo>
                <a:cubicBezTo>
                  <a:pt x="17117" y="12525"/>
                  <a:pt x="17101" y="12335"/>
                  <a:pt x="16927" y="12287"/>
                </a:cubicBezTo>
                <a:cubicBezTo>
                  <a:pt x="16959" y="12192"/>
                  <a:pt x="17006" y="12113"/>
                  <a:pt x="17038" y="12018"/>
                </a:cubicBezTo>
                <a:lnTo>
                  <a:pt x="17291" y="11986"/>
                </a:lnTo>
                <a:lnTo>
                  <a:pt x="17291" y="11496"/>
                </a:lnTo>
                <a:lnTo>
                  <a:pt x="17370" y="11401"/>
                </a:lnTo>
                <a:lnTo>
                  <a:pt x="17370" y="10815"/>
                </a:lnTo>
                <a:lnTo>
                  <a:pt x="17291" y="10720"/>
                </a:lnTo>
                <a:lnTo>
                  <a:pt x="17465" y="10546"/>
                </a:lnTo>
                <a:lnTo>
                  <a:pt x="17339" y="10292"/>
                </a:lnTo>
                <a:lnTo>
                  <a:pt x="17228" y="10308"/>
                </a:lnTo>
                <a:cubicBezTo>
                  <a:pt x="17196" y="10371"/>
                  <a:pt x="17180" y="10435"/>
                  <a:pt x="17149" y="10514"/>
                </a:cubicBezTo>
                <a:cubicBezTo>
                  <a:pt x="17117" y="10419"/>
                  <a:pt x="17085" y="10356"/>
                  <a:pt x="17054" y="10292"/>
                </a:cubicBezTo>
                <a:cubicBezTo>
                  <a:pt x="16959" y="10292"/>
                  <a:pt x="16959" y="10292"/>
                  <a:pt x="16927" y="10213"/>
                </a:cubicBezTo>
                <a:lnTo>
                  <a:pt x="17149" y="10197"/>
                </a:lnTo>
                <a:lnTo>
                  <a:pt x="17244" y="10118"/>
                </a:lnTo>
                <a:lnTo>
                  <a:pt x="17386" y="10229"/>
                </a:lnTo>
                <a:lnTo>
                  <a:pt x="17386" y="9865"/>
                </a:lnTo>
                <a:lnTo>
                  <a:pt x="17450" y="9786"/>
                </a:lnTo>
                <a:cubicBezTo>
                  <a:pt x="17529" y="9596"/>
                  <a:pt x="17370" y="9485"/>
                  <a:pt x="17339" y="9358"/>
                </a:cubicBezTo>
                <a:lnTo>
                  <a:pt x="17228" y="9453"/>
                </a:lnTo>
                <a:lnTo>
                  <a:pt x="17180" y="9311"/>
                </a:lnTo>
                <a:lnTo>
                  <a:pt x="17291" y="9168"/>
                </a:lnTo>
                <a:cubicBezTo>
                  <a:pt x="17244" y="9073"/>
                  <a:pt x="17196" y="8978"/>
                  <a:pt x="17149" y="8883"/>
                </a:cubicBezTo>
                <a:lnTo>
                  <a:pt x="16975" y="8820"/>
                </a:lnTo>
                <a:cubicBezTo>
                  <a:pt x="17022" y="8741"/>
                  <a:pt x="17054" y="8693"/>
                  <a:pt x="17085" y="8630"/>
                </a:cubicBezTo>
                <a:lnTo>
                  <a:pt x="17006" y="8566"/>
                </a:lnTo>
                <a:cubicBezTo>
                  <a:pt x="17054" y="8424"/>
                  <a:pt x="17196" y="8440"/>
                  <a:pt x="17260" y="8376"/>
                </a:cubicBezTo>
                <a:cubicBezTo>
                  <a:pt x="17339" y="8250"/>
                  <a:pt x="17228" y="8218"/>
                  <a:pt x="17196" y="8155"/>
                </a:cubicBezTo>
                <a:lnTo>
                  <a:pt x="17323" y="8028"/>
                </a:lnTo>
                <a:lnTo>
                  <a:pt x="17576" y="8012"/>
                </a:lnTo>
                <a:cubicBezTo>
                  <a:pt x="17560" y="7949"/>
                  <a:pt x="17560" y="7886"/>
                  <a:pt x="17576" y="7822"/>
                </a:cubicBezTo>
                <a:cubicBezTo>
                  <a:pt x="17592" y="7775"/>
                  <a:pt x="17624" y="7727"/>
                  <a:pt x="17655" y="7680"/>
                </a:cubicBezTo>
                <a:cubicBezTo>
                  <a:pt x="17617" y="7656"/>
                  <a:pt x="17577" y="7649"/>
                  <a:pt x="17537" y="7649"/>
                </a:cubicBezTo>
                <a:cubicBezTo>
                  <a:pt x="17491" y="7649"/>
                  <a:pt x="17446" y="7657"/>
                  <a:pt x="17404" y="7657"/>
                </a:cubicBezTo>
                <a:cubicBezTo>
                  <a:pt x="17363" y="7657"/>
                  <a:pt x="17324" y="7649"/>
                  <a:pt x="17291" y="7616"/>
                </a:cubicBezTo>
                <a:lnTo>
                  <a:pt x="17291" y="7521"/>
                </a:lnTo>
                <a:lnTo>
                  <a:pt x="17386" y="7411"/>
                </a:lnTo>
                <a:cubicBezTo>
                  <a:pt x="17355" y="7379"/>
                  <a:pt x="17323" y="7347"/>
                  <a:pt x="17291" y="7316"/>
                </a:cubicBezTo>
                <a:lnTo>
                  <a:pt x="17402" y="7189"/>
                </a:lnTo>
                <a:cubicBezTo>
                  <a:pt x="17355" y="7110"/>
                  <a:pt x="17323" y="7046"/>
                  <a:pt x="17275" y="6983"/>
                </a:cubicBezTo>
                <a:lnTo>
                  <a:pt x="17434" y="6746"/>
                </a:lnTo>
                <a:cubicBezTo>
                  <a:pt x="17450" y="6730"/>
                  <a:pt x="17307" y="6603"/>
                  <a:pt x="17434" y="6524"/>
                </a:cubicBezTo>
                <a:lnTo>
                  <a:pt x="17434" y="6524"/>
                </a:lnTo>
                <a:lnTo>
                  <a:pt x="17529" y="6603"/>
                </a:lnTo>
                <a:lnTo>
                  <a:pt x="17671" y="6476"/>
                </a:lnTo>
                <a:cubicBezTo>
                  <a:pt x="17624" y="6429"/>
                  <a:pt x="17592" y="6381"/>
                  <a:pt x="17560" y="6334"/>
                </a:cubicBezTo>
                <a:cubicBezTo>
                  <a:pt x="17608" y="6223"/>
                  <a:pt x="17687" y="6176"/>
                  <a:pt x="17766" y="6081"/>
                </a:cubicBezTo>
                <a:lnTo>
                  <a:pt x="17766" y="5701"/>
                </a:lnTo>
                <a:lnTo>
                  <a:pt x="17861" y="5606"/>
                </a:lnTo>
                <a:lnTo>
                  <a:pt x="17750" y="5558"/>
                </a:lnTo>
                <a:cubicBezTo>
                  <a:pt x="17560" y="5621"/>
                  <a:pt x="17592" y="5859"/>
                  <a:pt x="17434" y="5938"/>
                </a:cubicBezTo>
                <a:cubicBezTo>
                  <a:pt x="17376" y="5924"/>
                  <a:pt x="17371" y="5857"/>
                  <a:pt x="17311" y="5857"/>
                </a:cubicBezTo>
                <a:cubicBezTo>
                  <a:pt x="17305" y="5857"/>
                  <a:pt x="17298" y="5857"/>
                  <a:pt x="17291" y="5859"/>
                </a:cubicBezTo>
                <a:lnTo>
                  <a:pt x="17291" y="6191"/>
                </a:lnTo>
                <a:lnTo>
                  <a:pt x="17149" y="6318"/>
                </a:lnTo>
                <a:cubicBezTo>
                  <a:pt x="17038" y="6223"/>
                  <a:pt x="17133" y="6096"/>
                  <a:pt x="17085" y="6001"/>
                </a:cubicBezTo>
                <a:cubicBezTo>
                  <a:pt x="17165" y="5954"/>
                  <a:pt x="17196" y="5859"/>
                  <a:pt x="17291" y="5859"/>
                </a:cubicBezTo>
                <a:lnTo>
                  <a:pt x="17386" y="5685"/>
                </a:lnTo>
                <a:lnTo>
                  <a:pt x="17386" y="5526"/>
                </a:lnTo>
                <a:cubicBezTo>
                  <a:pt x="17418" y="5479"/>
                  <a:pt x="17450" y="5447"/>
                  <a:pt x="17465" y="5416"/>
                </a:cubicBezTo>
                <a:lnTo>
                  <a:pt x="17386" y="5321"/>
                </a:lnTo>
                <a:cubicBezTo>
                  <a:pt x="17434" y="5289"/>
                  <a:pt x="17450" y="5241"/>
                  <a:pt x="17497" y="5226"/>
                </a:cubicBezTo>
                <a:cubicBezTo>
                  <a:pt x="17608" y="5178"/>
                  <a:pt x="17735" y="5115"/>
                  <a:pt x="17845" y="5051"/>
                </a:cubicBezTo>
                <a:cubicBezTo>
                  <a:pt x="17877" y="4988"/>
                  <a:pt x="17845" y="4909"/>
                  <a:pt x="17766" y="4893"/>
                </a:cubicBezTo>
                <a:lnTo>
                  <a:pt x="17624" y="4972"/>
                </a:lnTo>
                <a:lnTo>
                  <a:pt x="17370" y="4766"/>
                </a:lnTo>
                <a:cubicBezTo>
                  <a:pt x="17481" y="4703"/>
                  <a:pt x="17608" y="4687"/>
                  <a:pt x="17671" y="4560"/>
                </a:cubicBezTo>
                <a:cubicBezTo>
                  <a:pt x="17687" y="4481"/>
                  <a:pt x="17624" y="4450"/>
                  <a:pt x="17592" y="4402"/>
                </a:cubicBezTo>
                <a:cubicBezTo>
                  <a:pt x="17560" y="4355"/>
                  <a:pt x="17545" y="4291"/>
                  <a:pt x="17529" y="4244"/>
                </a:cubicBezTo>
                <a:lnTo>
                  <a:pt x="17402" y="4244"/>
                </a:lnTo>
                <a:cubicBezTo>
                  <a:pt x="17370" y="4180"/>
                  <a:pt x="17418" y="4117"/>
                  <a:pt x="17323" y="4038"/>
                </a:cubicBezTo>
                <a:cubicBezTo>
                  <a:pt x="17212" y="4054"/>
                  <a:pt x="17117" y="4165"/>
                  <a:pt x="17006" y="4196"/>
                </a:cubicBezTo>
                <a:lnTo>
                  <a:pt x="17006" y="4291"/>
                </a:lnTo>
                <a:cubicBezTo>
                  <a:pt x="16895" y="4355"/>
                  <a:pt x="16848" y="4497"/>
                  <a:pt x="16705" y="4529"/>
                </a:cubicBezTo>
                <a:lnTo>
                  <a:pt x="16531" y="4434"/>
                </a:lnTo>
                <a:cubicBezTo>
                  <a:pt x="16515" y="4450"/>
                  <a:pt x="16515" y="4497"/>
                  <a:pt x="16500" y="4513"/>
                </a:cubicBezTo>
                <a:cubicBezTo>
                  <a:pt x="16420" y="4545"/>
                  <a:pt x="16341" y="4576"/>
                  <a:pt x="16262" y="4592"/>
                </a:cubicBezTo>
                <a:lnTo>
                  <a:pt x="16199" y="4529"/>
                </a:lnTo>
                <a:lnTo>
                  <a:pt x="15993" y="4529"/>
                </a:lnTo>
                <a:cubicBezTo>
                  <a:pt x="15945" y="4592"/>
                  <a:pt x="15866" y="4656"/>
                  <a:pt x="15819" y="4719"/>
                </a:cubicBezTo>
                <a:cubicBezTo>
                  <a:pt x="15787" y="4766"/>
                  <a:pt x="15771" y="4798"/>
                  <a:pt x="15755" y="4846"/>
                </a:cubicBezTo>
                <a:lnTo>
                  <a:pt x="15866" y="4956"/>
                </a:lnTo>
                <a:lnTo>
                  <a:pt x="15771" y="5051"/>
                </a:lnTo>
                <a:lnTo>
                  <a:pt x="15771" y="5241"/>
                </a:lnTo>
                <a:lnTo>
                  <a:pt x="15866" y="5336"/>
                </a:lnTo>
                <a:cubicBezTo>
                  <a:pt x="15835" y="5368"/>
                  <a:pt x="15787" y="5384"/>
                  <a:pt x="15787" y="5416"/>
                </a:cubicBezTo>
                <a:cubicBezTo>
                  <a:pt x="15787" y="5606"/>
                  <a:pt x="15613" y="5764"/>
                  <a:pt x="15676" y="5986"/>
                </a:cubicBezTo>
                <a:cubicBezTo>
                  <a:pt x="15676" y="6001"/>
                  <a:pt x="15645" y="6017"/>
                  <a:pt x="15629" y="6033"/>
                </a:cubicBezTo>
                <a:cubicBezTo>
                  <a:pt x="15550" y="5970"/>
                  <a:pt x="15597" y="5891"/>
                  <a:pt x="15581" y="5811"/>
                </a:cubicBezTo>
                <a:lnTo>
                  <a:pt x="15486" y="5716"/>
                </a:lnTo>
                <a:cubicBezTo>
                  <a:pt x="15518" y="5685"/>
                  <a:pt x="15550" y="5653"/>
                  <a:pt x="15581" y="5621"/>
                </a:cubicBezTo>
                <a:cubicBezTo>
                  <a:pt x="15565" y="5606"/>
                  <a:pt x="15550" y="5574"/>
                  <a:pt x="15550" y="5574"/>
                </a:cubicBezTo>
                <a:cubicBezTo>
                  <a:pt x="15502" y="5574"/>
                  <a:pt x="15455" y="5558"/>
                  <a:pt x="15407" y="5542"/>
                </a:cubicBezTo>
                <a:lnTo>
                  <a:pt x="15407" y="5178"/>
                </a:lnTo>
                <a:lnTo>
                  <a:pt x="15280" y="5004"/>
                </a:lnTo>
                <a:lnTo>
                  <a:pt x="15391" y="4830"/>
                </a:lnTo>
                <a:lnTo>
                  <a:pt x="15391" y="4656"/>
                </a:lnTo>
                <a:cubicBezTo>
                  <a:pt x="15350" y="4626"/>
                  <a:pt x="15304" y="4621"/>
                  <a:pt x="15258" y="4621"/>
                </a:cubicBezTo>
                <a:cubicBezTo>
                  <a:pt x="15231" y="4621"/>
                  <a:pt x="15204" y="4622"/>
                  <a:pt x="15177" y="4622"/>
                </a:cubicBezTo>
                <a:cubicBezTo>
                  <a:pt x="15125" y="4622"/>
                  <a:pt x="15073" y="4616"/>
                  <a:pt x="15027" y="4576"/>
                </a:cubicBezTo>
                <a:lnTo>
                  <a:pt x="15027" y="4022"/>
                </a:lnTo>
                <a:cubicBezTo>
                  <a:pt x="14995" y="3943"/>
                  <a:pt x="14885" y="3911"/>
                  <a:pt x="14932" y="3785"/>
                </a:cubicBezTo>
                <a:lnTo>
                  <a:pt x="14932" y="3785"/>
                </a:lnTo>
                <a:cubicBezTo>
                  <a:pt x="14940" y="3785"/>
                  <a:pt x="14947" y="3786"/>
                  <a:pt x="14954" y="3786"/>
                </a:cubicBezTo>
                <a:cubicBezTo>
                  <a:pt x="15112" y="3786"/>
                  <a:pt x="15176" y="3621"/>
                  <a:pt x="15328" y="3500"/>
                </a:cubicBezTo>
                <a:lnTo>
                  <a:pt x="15027" y="3468"/>
                </a:lnTo>
                <a:lnTo>
                  <a:pt x="15027" y="3135"/>
                </a:lnTo>
                <a:lnTo>
                  <a:pt x="15391" y="2961"/>
                </a:lnTo>
                <a:cubicBezTo>
                  <a:pt x="15280" y="2835"/>
                  <a:pt x="15138" y="2755"/>
                  <a:pt x="14980" y="2708"/>
                </a:cubicBezTo>
                <a:cubicBezTo>
                  <a:pt x="14911" y="2749"/>
                  <a:pt x="14878" y="2825"/>
                  <a:pt x="14820" y="2825"/>
                </a:cubicBezTo>
                <a:cubicBezTo>
                  <a:pt x="14811" y="2825"/>
                  <a:pt x="14800" y="2823"/>
                  <a:pt x="14790" y="2819"/>
                </a:cubicBezTo>
                <a:lnTo>
                  <a:pt x="14441" y="2486"/>
                </a:lnTo>
                <a:cubicBezTo>
                  <a:pt x="14425" y="2439"/>
                  <a:pt x="14410" y="2391"/>
                  <a:pt x="14410" y="2360"/>
                </a:cubicBezTo>
                <a:lnTo>
                  <a:pt x="14330" y="2344"/>
                </a:lnTo>
                <a:lnTo>
                  <a:pt x="14125" y="2534"/>
                </a:lnTo>
                <a:cubicBezTo>
                  <a:pt x="14098" y="2518"/>
                  <a:pt x="14070" y="2514"/>
                  <a:pt x="14042" y="2514"/>
                </a:cubicBezTo>
                <a:cubicBezTo>
                  <a:pt x="14019" y="2514"/>
                  <a:pt x="13997" y="2517"/>
                  <a:pt x="13975" y="2517"/>
                </a:cubicBezTo>
                <a:cubicBezTo>
                  <a:pt x="13943" y="2517"/>
                  <a:pt x="13912" y="2512"/>
                  <a:pt x="13887" y="2486"/>
                </a:cubicBezTo>
                <a:cubicBezTo>
                  <a:pt x="13824" y="2375"/>
                  <a:pt x="13966" y="2328"/>
                  <a:pt x="13966" y="2249"/>
                </a:cubicBezTo>
                <a:lnTo>
                  <a:pt x="13966" y="2106"/>
                </a:lnTo>
                <a:lnTo>
                  <a:pt x="14172" y="1916"/>
                </a:lnTo>
                <a:cubicBezTo>
                  <a:pt x="14156" y="1837"/>
                  <a:pt x="14140" y="1805"/>
                  <a:pt x="14140" y="1758"/>
                </a:cubicBezTo>
                <a:lnTo>
                  <a:pt x="13824" y="1758"/>
                </a:lnTo>
                <a:cubicBezTo>
                  <a:pt x="13745" y="1805"/>
                  <a:pt x="13681" y="1900"/>
                  <a:pt x="13665" y="1995"/>
                </a:cubicBezTo>
                <a:cubicBezTo>
                  <a:pt x="13634" y="2075"/>
                  <a:pt x="13523" y="2122"/>
                  <a:pt x="13491" y="2201"/>
                </a:cubicBezTo>
                <a:lnTo>
                  <a:pt x="13491" y="2344"/>
                </a:lnTo>
                <a:lnTo>
                  <a:pt x="13285" y="2534"/>
                </a:lnTo>
                <a:lnTo>
                  <a:pt x="13285" y="2945"/>
                </a:lnTo>
                <a:cubicBezTo>
                  <a:pt x="13285" y="2945"/>
                  <a:pt x="13270" y="2961"/>
                  <a:pt x="13254" y="2977"/>
                </a:cubicBezTo>
                <a:cubicBezTo>
                  <a:pt x="13222" y="2914"/>
                  <a:pt x="13190" y="2866"/>
                  <a:pt x="13159" y="2787"/>
                </a:cubicBezTo>
                <a:lnTo>
                  <a:pt x="13016" y="2819"/>
                </a:lnTo>
                <a:lnTo>
                  <a:pt x="13016" y="3135"/>
                </a:lnTo>
                <a:lnTo>
                  <a:pt x="12826" y="3484"/>
                </a:lnTo>
                <a:lnTo>
                  <a:pt x="12921" y="3563"/>
                </a:lnTo>
                <a:cubicBezTo>
                  <a:pt x="12858" y="3595"/>
                  <a:pt x="12842" y="3690"/>
                  <a:pt x="12747" y="3690"/>
                </a:cubicBezTo>
                <a:cubicBezTo>
                  <a:pt x="12715" y="3579"/>
                  <a:pt x="12715" y="3468"/>
                  <a:pt x="12731" y="3373"/>
                </a:cubicBezTo>
                <a:lnTo>
                  <a:pt x="12842" y="3230"/>
                </a:lnTo>
                <a:lnTo>
                  <a:pt x="12652" y="3120"/>
                </a:lnTo>
                <a:cubicBezTo>
                  <a:pt x="12589" y="2945"/>
                  <a:pt x="12700" y="2866"/>
                  <a:pt x="12700" y="2771"/>
                </a:cubicBezTo>
                <a:cubicBezTo>
                  <a:pt x="12636" y="2724"/>
                  <a:pt x="12525" y="2787"/>
                  <a:pt x="12525" y="2660"/>
                </a:cubicBezTo>
                <a:lnTo>
                  <a:pt x="12446" y="2660"/>
                </a:lnTo>
                <a:cubicBezTo>
                  <a:pt x="12430" y="2613"/>
                  <a:pt x="12446" y="2581"/>
                  <a:pt x="12494" y="2581"/>
                </a:cubicBezTo>
                <a:cubicBezTo>
                  <a:pt x="12510" y="2597"/>
                  <a:pt x="12525" y="2645"/>
                  <a:pt x="12525" y="2660"/>
                </a:cubicBezTo>
                <a:cubicBezTo>
                  <a:pt x="12668" y="2645"/>
                  <a:pt x="12715" y="2502"/>
                  <a:pt x="12810" y="2423"/>
                </a:cubicBezTo>
                <a:cubicBezTo>
                  <a:pt x="12747" y="2296"/>
                  <a:pt x="12969" y="2265"/>
                  <a:pt x="12905" y="2122"/>
                </a:cubicBezTo>
                <a:lnTo>
                  <a:pt x="12810" y="2090"/>
                </a:lnTo>
                <a:lnTo>
                  <a:pt x="12605" y="2296"/>
                </a:lnTo>
                <a:cubicBezTo>
                  <a:pt x="12583" y="2289"/>
                  <a:pt x="12562" y="2287"/>
                  <a:pt x="12542" y="2287"/>
                </a:cubicBezTo>
                <a:cubicBezTo>
                  <a:pt x="12507" y="2287"/>
                  <a:pt x="12474" y="2294"/>
                  <a:pt x="12444" y="2294"/>
                </a:cubicBezTo>
                <a:cubicBezTo>
                  <a:pt x="12416" y="2294"/>
                  <a:pt x="12390" y="2288"/>
                  <a:pt x="12367" y="2265"/>
                </a:cubicBezTo>
                <a:cubicBezTo>
                  <a:pt x="12288" y="2122"/>
                  <a:pt x="12478" y="2075"/>
                  <a:pt x="12430" y="1948"/>
                </a:cubicBezTo>
                <a:cubicBezTo>
                  <a:pt x="12399" y="1900"/>
                  <a:pt x="12351" y="1853"/>
                  <a:pt x="12320" y="1805"/>
                </a:cubicBezTo>
                <a:lnTo>
                  <a:pt x="12161" y="1948"/>
                </a:lnTo>
                <a:lnTo>
                  <a:pt x="12161" y="2201"/>
                </a:lnTo>
                <a:lnTo>
                  <a:pt x="12066" y="2407"/>
                </a:lnTo>
                <a:cubicBezTo>
                  <a:pt x="12035" y="2486"/>
                  <a:pt x="11955" y="2565"/>
                  <a:pt x="11860" y="2581"/>
                </a:cubicBezTo>
                <a:lnTo>
                  <a:pt x="11860" y="2676"/>
                </a:lnTo>
                <a:cubicBezTo>
                  <a:pt x="11813" y="2676"/>
                  <a:pt x="11781" y="2660"/>
                  <a:pt x="11797" y="2613"/>
                </a:cubicBezTo>
                <a:cubicBezTo>
                  <a:pt x="11797" y="2597"/>
                  <a:pt x="11844" y="2581"/>
                  <a:pt x="11860" y="2581"/>
                </a:cubicBezTo>
                <a:cubicBezTo>
                  <a:pt x="11876" y="2486"/>
                  <a:pt x="11765" y="2455"/>
                  <a:pt x="11734" y="2391"/>
                </a:cubicBezTo>
                <a:cubicBezTo>
                  <a:pt x="11702" y="2328"/>
                  <a:pt x="11670" y="2265"/>
                  <a:pt x="11639" y="2201"/>
                </a:cubicBezTo>
                <a:cubicBezTo>
                  <a:pt x="11575" y="2280"/>
                  <a:pt x="11433" y="2312"/>
                  <a:pt x="11512" y="2455"/>
                </a:cubicBezTo>
                <a:lnTo>
                  <a:pt x="11686" y="2518"/>
                </a:lnTo>
                <a:lnTo>
                  <a:pt x="11496" y="2613"/>
                </a:lnTo>
                <a:lnTo>
                  <a:pt x="11496" y="2819"/>
                </a:lnTo>
                <a:lnTo>
                  <a:pt x="11417" y="2898"/>
                </a:lnTo>
                <a:lnTo>
                  <a:pt x="11544" y="3151"/>
                </a:lnTo>
                <a:cubicBezTo>
                  <a:pt x="11639" y="3088"/>
                  <a:pt x="11686" y="2977"/>
                  <a:pt x="11734" y="2850"/>
                </a:cubicBezTo>
                <a:cubicBezTo>
                  <a:pt x="11749" y="2914"/>
                  <a:pt x="11781" y="2977"/>
                  <a:pt x="11813" y="3040"/>
                </a:cubicBezTo>
                <a:cubicBezTo>
                  <a:pt x="11844" y="3088"/>
                  <a:pt x="11892" y="3135"/>
                  <a:pt x="11860" y="3199"/>
                </a:cubicBezTo>
                <a:lnTo>
                  <a:pt x="11765" y="3294"/>
                </a:lnTo>
                <a:lnTo>
                  <a:pt x="11765" y="3959"/>
                </a:lnTo>
                <a:lnTo>
                  <a:pt x="11686" y="4054"/>
                </a:lnTo>
                <a:cubicBezTo>
                  <a:pt x="11813" y="4133"/>
                  <a:pt x="11781" y="4244"/>
                  <a:pt x="11765" y="4355"/>
                </a:cubicBezTo>
                <a:lnTo>
                  <a:pt x="11496" y="4624"/>
                </a:lnTo>
                <a:lnTo>
                  <a:pt x="11496" y="4782"/>
                </a:lnTo>
                <a:cubicBezTo>
                  <a:pt x="11575" y="4719"/>
                  <a:pt x="11654" y="4640"/>
                  <a:pt x="11734" y="4576"/>
                </a:cubicBezTo>
                <a:cubicBezTo>
                  <a:pt x="11813" y="4640"/>
                  <a:pt x="11749" y="4735"/>
                  <a:pt x="11781" y="4798"/>
                </a:cubicBezTo>
                <a:cubicBezTo>
                  <a:pt x="11734" y="4846"/>
                  <a:pt x="11702" y="4893"/>
                  <a:pt x="11670" y="4941"/>
                </a:cubicBezTo>
                <a:lnTo>
                  <a:pt x="11797" y="5194"/>
                </a:lnTo>
                <a:lnTo>
                  <a:pt x="11623" y="5257"/>
                </a:lnTo>
                <a:cubicBezTo>
                  <a:pt x="11591" y="5194"/>
                  <a:pt x="11544" y="5131"/>
                  <a:pt x="11496" y="5051"/>
                </a:cubicBezTo>
                <a:lnTo>
                  <a:pt x="11496" y="4782"/>
                </a:lnTo>
                <a:cubicBezTo>
                  <a:pt x="11464" y="4751"/>
                  <a:pt x="11417" y="4735"/>
                  <a:pt x="11417" y="4735"/>
                </a:cubicBezTo>
                <a:cubicBezTo>
                  <a:pt x="11417" y="4592"/>
                  <a:pt x="11338" y="4481"/>
                  <a:pt x="11290" y="4355"/>
                </a:cubicBezTo>
                <a:lnTo>
                  <a:pt x="11401" y="4228"/>
                </a:lnTo>
                <a:lnTo>
                  <a:pt x="11195" y="4085"/>
                </a:lnTo>
                <a:lnTo>
                  <a:pt x="11195" y="3864"/>
                </a:lnTo>
                <a:cubicBezTo>
                  <a:pt x="11306" y="3816"/>
                  <a:pt x="11433" y="3800"/>
                  <a:pt x="11480" y="3658"/>
                </a:cubicBezTo>
                <a:cubicBezTo>
                  <a:pt x="11415" y="3639"/>
                  <a:pt x="11350" y="3632"/>
                  <a:pt x="11286" y="3632"/>
                </a:cubicBezTo>
                <a:cubicBezTo>
                  <a:pt x="11240" y="3632"/>
                  <a:pt x="11194" y="3636"/>
                  <a:pt x="11148" y="3642"/>
                </a:cubicBezTo>
                <a:lnTo>
                  <a:pt x="10958" y="3832"/>
                </a:lnTo>
                <a:lnTo>
                  <a:pt x="10879" y="3626"/>
                </a:lnTo>
                <a:cubicBezTo>
                  <a:pt x="10866" y="3624"/>
                  <a:pt x="10853" y="3623"/>
                  <a:pt x="10840" y="3623"/>
                </a:cubicBezTo>
                <a:cubicBezTo>
                  <a:pt x="10806" y="3623"/>
                  <a:pt x="10771" y="3629"/>
                  <a:pt x="10737" y="3629"/>
                </a:cubicBezTo>
                <a:cubicBezTo>
                  <a:pt x="10702" y="3629"/>
                  <a:pt x="10669" y="3622"/>
                  <a:pt x="10641" y="3595"/>
                </a:cubicBezTo>
                <a:lnTo>
                  <a:pt x="10625" y="3500"/>
                </a:lnTo>
                <a:cubicBezTo>
                  <a:pt x="10704" y="3373"/>
                  <a:pt x="10879" y="3310"/>
                  <a:pt x="10910" y="3151"/>
                </a:cubicBezTo>
                <a:lnTo>
                  <a:pt x="10910" y="3151"/>
                </a:lnTo>
                <a:cubicBezTo>
                  <a:pt x="10903" y="3153"/>
                  <a:pt x="10897" y="3153"/>
                  <a:pt x="10890" y="3153"/>
                </a:cubicBezTo>
                <a:cubicBezTo>
                  <a:pt x="10826" y="3153"/>
                  <a:pt x="10802" y="3084"/>
                  <a:pt x="10831" y="3040"/>
                </a:cubicBezTo>
                <a:cubicBezTo>
                  <a:pt x="10863" y="2945"/>
                  <a:pt x="10910" y="2850"/>
                  <a:pt x="10974" y="2771"/>
                </a:cubicBezTo>
                <a:lnTo>
                  <a:pt x="11100" y="2771"/>
                </a:lnTo>
                <a:cubicBezTo>
                  <a:pt x="11116" y="2740"/>
                  <a:pt x="11132" y="2708"/>
                  <a:pt x="11164" y="2676"/>
                </a:cubicBezTo>
                <a:lnTo>
                  <a:pt x="11164" y="2676"/>
                </a:lnTo>
                <a:cubicBezTo>
                  <a:pt x="11227" y="2771"/>
                  <a:pt x="11148" y="2755"/>
                  <a:pt x="11100" y="2771"/>
                </a:cubicBezTo>
                <a:cubicBezTo>
                  <a:pt x="11100" y="2850"/>
                  <a:pt x="11179" y="2866"/>
                  <a:pt x="11195" y="2914"/>
                </a:cubicBezTo>
                <a:lnTo>
                  <a:pt x="11195" y="3088"/>
                </a:lnTo>
                <a:cubicBezTo>
                  <a:pt x="11179" y="3151"/>
                  <a:pt x="11069" y="3167"/>
                  <a:pt x="11148" y="3246"/>
                </a:cubicBezTo>
                <a:lnTo>
                  <a:pt x="11290" y="3215"/>
                </a:lnTo>
                <a:lnTo>
                  <a:pt x="11290" y="2819"/>
                </a:lnTo>
                <a:lnTo>
                  <a:pt x="11401" y="2724"/>
                </a:lnTo>
                <a:lnTo>
                  <a:pt x="11401" y="2249"/>
                </a:lnTo>
                <a:lnTo>
                  <a:pt x="11607" y="2027"/>
                </a:lnTo>
                <a:lnTo>
                  <a:pt x="11607" y="2027"/>
                </a:lnTo>
                <a:cubicBezTo>
                  <a:pt x="11597" y="2028"/>
                  <a:pt x="11587" y="2028"/>
                  <a:pt x="11578" y="2028"/>
                </a:cubicBezTo>
                <a:cubicBezTo>
                  <a:pt x="11424" y="2028"/>
                  <a:pt x="11348" y="1911"/>
                  <a:pt x="11259" y="1821"/>
                </a:cubicBezTo>
                <a:cubicBezTo>
                  <a:pt x="11240" y="1818"/>
                  <a:pt x="11219" y="1817"/>
                  <a:pt x="11199" y="1817"/>
                </a:cubicBezTo>
                <a:cubicBezTo>
                  <a:pt x="11185" y="1817"/>
                  <a:pt x="11171" y="1818"/>
                  <a:pt x="11157" y="1818"/>
                </a:cubicBezTo>
                <a:cubicBezTo>
                  <a:pt x="11086" y="1818"/>
                  <a:pt x="11016" y="1811"/>
                  <a:pt x="10974" y="1726"/>
                </a:cubicBezTo>
                <a:lnTo>
                  <a:pt x="10768" y="1726"/>
                </a:lnTo>
                <a:cubicBezTo>
                  <a:pt x="10689" y="1790"/>
                  <a:pt x="10641" y="1916"/>
                  <a:pt x="10499" y="1916"/>
                </a:cubicBezTo>
                <a:cubicBezTo>
                  <a:pt x="10467" y="1900"/>
                  <a:pt x="10419" y="1853"/>
                  <a:pt x="10372" y="1821"/>
                </a:cubicBezTo>
                <a:cubicBezTo>
                  <a:pt x="10359" y="1824"/>
                  <a:pt x="10346" y="1825"/>
                  <a:pt x="10332" y="1825"/>
                </a:cubicBezTo>
                <a:cubicBezTo>
                  <a:pt x="10306" y="1825"/>
                  <a:pt x="10280" y="1821"/>
                  <a:pt x="10255" y="1821"/>
                </a:cubicBezTo>
                <a:cubicBezTo>
                  <a:pt x="10218" y="1821"/>
                  <a:pt x="10182" y="1829"/>
                  <a:pt x="10150" y="1869"/>
                </a:cubicBezTo>
                <a:lnTo>
                  <a:pt x="10150" y="1964"/>
                </a:lnTo>
                <a:cubicBezTo>
                  <a:pt x="10182" y="1995"/>
                  <a:pt x="10214" y="2027"/>
                  <a:pt x="10229" y="2059"/>
                </a:cubicBezTo>
                <a:cubicBezTo>
                  <a:pt x="10150" y="2201"/>
                  <a:pt x="10087" y="2344"/>
                  <a:pt x="10008" y="2486"/>
                </a:cubicBezTo>
                <a:lnTo>
                  <a:pt x="9913" y="2486"/>
                </a:lnTo>
                <a:lnTo>
                  <a:pt x="9818" y="2581"/>
                </a:lnTo>
                <a:lnTo>
                  <a:pt x="9628" y="2581"/>
                </a:lnTo>
                <a:lnTo>
                  <a:pt x="9533" y="2676"/>
                </a:lnTo>
                <a:cubicBezTo>
                  <a:pt x="9519" y="2674"/>
                  <a:pt x="9506" y="2674"/>
                  <a:pt x="9492" y="2674"/>
                </a:cubicBezTo>
                <a:cubicBezTo>
                  <a:pt x="9445" y="2674"/>
                  <a:pt x="9399" y="2683"/>
                  <a:pt x="9352" y="2683"/>
                </a:cubicBezTo>
                <a:cubicBezTo>
                  <a:pt x="9301" y="2683"/>
                  <a:pt x="9251" y="2672"/>
                  <a:pt x="9200" y="2629"/>
                </a:cubicBezTo>
                <a:cubicBezTo>
                  <a:pt x="9216" y="2597"/>
                  <a:pt x="9216" y="2550"/>
                  <a:pt x="9216" y="2518"/>
                </a:cubicBezTo>
                <a:cubicBezTo>
                  <a:pt x="9251" y="2493"/>
                  <a:pt x="9290" y="2487"/>
                  <a:pt x="9329" y="2487"/>
                </a:cubicBezTo>
                <a:cubicBezTo>
                  <a:pt x="9365" y="2487"/>
                  <a:pt x="9402" y="2492"/>
                  <a:pt x="9438" y="2492"/>
                </a:cubicBezTo>
                <a:cubicBezTo>
                  <a:pt x="9488" y="2492"/>
                  <a:pt x="9537" y="2483"/>
                  <a:pt x="9580" y="2439"/>
                </a:cubicBezTo>
                <a:lnTo>
                  <a:pt x="9485" y="2344"/>
                </a:lnTo>
                <a:lnTo>
                  <a:pt x="9485" y="2059"/>
                </a:lnTo>
                <a:lnTo>
                  <a:pt x="9390" y="1964"/>
                </a:lnTo>
                <a:cubicBezTo>
                  <a:pt x="9374" y="1853"/>
                  <a:pt x="9422" y="1742"/>
                  <a:pt x="9343" y="1631"/>
                </a:cubicBezTo>
                <a:cubicBezTo>
                  <a:pt x="9327" y="1663"/>
                  <a:pt x="9311" y="1710"/>
                  <a:pt x="9295" y="1742"/>
                </a:cubicBezTo>
                <a:cubicBezTo>
                  <a:pt x="9295" y="1790"/>
                  <a:pt x="9295" y="1837"/>
                  <a:pt x="9279" y="1885"/>
                </a:cubicBezTo>
                <a:cubicBezTo>
                  <a:pt x="9264" y="1916"/>
                  <a:pt x="9216" y="1948"/>
                  <a:pt x="9200" y="1995"/>
                </a:cubicBezTo>
                <a:cubicBezTo>
                  <a:pt x="9200" y="2082"/>
                  <a:pt x="9134" y="2156"/>
                  <a:pt x="9050" y="2156"/>
                </a:cubicBezTo>
                <a:cubicBezTo>
                  <a:pt x="9042" y="2156"/>
                  <a:pt x="9034" y="2155"/>
                  <a:pt x="9026" y="2154"/>
                </a:cubicBezTo>
                <a:cubicBezTo>
                  <a:pt x="8988" y="2182"/>
                  <a:pt x="8950" y="2205"/>
                  <a:pt x="8909" y="2205"/>
                </a:cubicBezTo>
                <a:cubicBezTo>
                  <a:pt x="8881" y="2205"/>
                  <a:pt x="8852" y="2195"/>
                  <a:pt x="8820" y="2170"/>
                </a:cubicBezTo>
                <a:cubicBezTo>
                  <a:pt x="8820" y="2059"/>
                  <a:pt x="8804" y="1964"/>
                  <a:pt x="8804" y="1853"/>
                </a:cubicBezTo>
                <a:cubicBezTo>
                  <a:pt x="8741" y="1821"/>
                  <a:pt x="8709" y="1805"/>
                  <a:pt x="8630" y="1790"/>
                </a:cubicBezTo>
                <a:cubicBezTo>
                  <a:pt x="8567" y="1758"/>
                  <a:pt x="8504" y="1710"/>
                  <a:pt x="8440" y="1679"/>
                </a:cubicBezTo>
                <a:lnTo>
                  <a:pt x="8440" y="1631"/>
                </a:lnTo>
                <a:cubicBezTo>
                  <a:pt x="8425" y="1635"/>
                  <a:pt x="8413" y="1637"/>
                  <a:pt x="8403" y="1637"/>
                </a:cubicBezTo>
                <a:cubicBezTo>
                  <a:pt x="8369" y="1637"/>
                  <a:pt x="8357" y="1616"/>
                  <a:pt x="8345" y="1568"/>
                </a:cubicBezTo>
                <a:cubicBezTo>
                  <a:pt x="8329" y="1489"/>
                  <a:pt x="8377" y="1410"/>
                  <a:pt x="8298" y="1362"/>
                </a:cubicBezTo>
                <a:cubicBezTo>
                  <a:pt x="8139" y="1457"/>
                  <a:pt x="8060" y="1663"/>
                  <a:pt x="7870" y="1726"/>
                </a:cubicBezTo>
                <a:cubicBezTo>
                  <a:pt x="7870" y="1758"/>
                  <a:pt x="7870" y="1790"/>
                  <a:pt x="7870" y="1805"/>
                </a:cubicBezTo>
                <a:cubicBezTo>
                  <a:pt x="7854" y="1811"/>
                  <a:pt x="7840" y="1814"/>
                  <a:pt x="7829" y="1814"/>
                </a:cubicBezTo>
                <a:cubicBezTo>
                  <a:pt x="7805" y="1814"/>
                  <a:pt x="7791" y="1800"/>
                  <a:pt x="7791" y="1758"/>
                </a:cubicBezTo>
                <a:cubicBezTo>
                  <a:pt x="7807" y="1742"/>
                  <a:pt x="7854" y="1742"/>
                  <a:pt x="7870" y="1726"/>
                </a:cubicBezTo>
                <a:lnTo>
                  <a:pt x="7870" y="1394"/>
                </a:lnTo>
                <a:lnTo>
                  <a:pt x="7965" y="1299"/>
                </a:lnTo>
                <a:lnTo>
                  <a:pt x="7965" y="1140"/>
                </a:lnTo>
                <a:lnTo>
                  <a:pt x="8060" y="966"/>
                </a:lnTo>
                <a:lnTo>
                  <a:pt x="8060" y="966"/>
                </a:lnTo>
                <a:cubicBezTo>
                  <a:pt x="8053" y="969"/>
                  <a:pt x="8044" y="970"/>
                  <a:pt x="8035" y="970"/>
                </a:cubicBezTo>
                <a:cubicBezTo>
                  <a:pt x="8012" y="970"/>
                  <a:pt x="7986" y="964"/>
                  <a:pt x="7960" y="964"/>
                </a:cubicBezTo>
                <a:cubicBezTo>
                  <a:pt x="7933" y="964"/>
                  <a:pt x="7907" y="971"/>
                  <a:pt x="7886" y="998"/>
                </a:cubicBezTo>
                <a:cubicBezTo>
                  <a:pt x="7870" y="1061"/>
                  <a:pt x="7854" y="1109"/>
                  <a:pt x="7839" y="1156"/>
                </a:cubicBezTo>
                <a:lnTo>
                  <a:pt x="7728" y="1156"/>
                </a:lnTo>
                <a:lnTo>
                  <a:pt x="7601" y="1014"/>
                </a:lnTo>
                <a:lnTo>
                  <a:pt x="7680" y="919"/>
                </a:lnTo>
                <a:cubicBezTo>
                  <a:pt x="7680" y="824"/>
                  <a:pt x="7680" y="713"/>
                  <a:pt x="7680" y="602"/>
                </a:cubicBezTo>
                <a:cubicBezTo>
                  <a:pt x="7696" y="507"/>
                  <a:pt x="7633" y="396"/>
                  <a:pt x="7728" y="301"/>
                </a:cubicBezTo>
                <a:lnTo>
                  <a:pt x="7870" y="301"/>
                </a:lnTo>
                <a:cubicBezTo>
                  <a:pt x="7870" y="206"/>
                  <a:pt x="7934" y="206"/>
                  <a:pt x="7997" y="206"/>
                </a:cubicBezTo>
                <a:cubicBezTo>
                  <a:pt x="8044" y="206"/>
                  <a:pt x="8076" y="159"/>
                  <a:pt x="8060" y="111"/>
                </a:cubicBezTo>
                <a:lnTo>
                  <a:pt x="78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5"/>
          <p:cNvSpPr txBox="1">
            <a:spLocks noGrp="1"/>
          </p:cNvSpPr>
          <p:nvPr>
            <p:ph type="title"/>
          </p:nvPr>
        </p:nvSpPr>
        <p:spPr>
          <a:xfrm>
            <a:off x="713225" y="445025"/>
            <a:ext cx="38193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25" name="Google Shape;25;p5"/>
          <p:cNvSpPr txBox="1">
            <a:spLocks noGrp="1"/>
          </p:cNvSpPr>
          <p:nvPr>
            <p:ph type="body" idx="1"/>
          </p:nvPr>
        </p:nvSpPr>
        <p:spPr>
          <a:xfrm>
            <a:off x="1142475" y="2161025"/>
            <a:ext cx="3196800" cy="23607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Char char="●"/>
              <a:defRPr sz="1400">
                <a:solidFill>
                  <a:schemeClr val="accent4"/>
                </a:solidFill>
              </a:defRPr>
            </a:lvl1pPr>
            <a:lvl2pPr marL="914400" lvl="1" indent="-304800">
              <a:spcBef>
                <a:spcPts val="0"/>
              </a:spcBef>
              <a:spcAft>
                <a:spcPts val="0"/>
              </a:spcAft>
              <a:buClr>
                <a:schemeClr val="accent4"/>
              </a:buClr>
              <a:buSzPts val="1200"/>
              <a:buChar char="○"/>
              <a:defRPr sz="1200">
                <a:solidFill>
                  <a:schemeClr val="accent4"/>
                </a:solidFill>
              </a:defRPr>
            </a:lvl2pPr>
            <a:lvl3pPr marL="1371600" lvl="2" indent="-304800">
              <a:spcBef>
                <a:spcPts val="0"/>
              </a:spcBef>
              <a:spcAft>
                <a:spcPts val="0"/>
              </a:spcAft>
              <a:buClr>
                <a:schemeClr val="accent4"/>
              </a:buClr>
              <a:buSzPts val="1200"/>
              <a:buChar char="■"/>
              <a:defRPr sz="1200">
                <a:solidFill>
                  <a:schemeClr val="accent4"/>
                </a:solidFill>
              </a:defRPr>
            </a:lvl3pPr>
            <a:lvl4pPr marL="1828800" lvl="3" indent="-304800">
              <a:spcBef>
                <a:spcPts val="0"/>
              </a:spcBef>
              <a:spcAft>
                <a:spcPts val="0"/>
              </a:spcAft>
              <a:buClr>
                <a:schemeClr val="accent4"/>
              </a:buClr>
              <a:buSzPts val="1200"/>
              <a:buChar char="●"/>
              <a:defRPr sz="1200">
                <a:solidFill>
                  <a:schemeClr val="accent4"/>
                </a:solidFill>
              </a:defRPr>
            </a:lvl4pPr>
            <a:lvl5pPr marL="2286000" lvl="4" indent="-304800">
              <a:spcBef>
                <a:spcPts val="0"/>
              </a:spcBef>
              <a:spcAft>
                <a:spcPts val="0"/>
              </a:spcAft>
              <a:buClr>
                <a:schemeClr val="accent4"/>
              </a:buClr>
              <a:buSzPts val="1200"/>
              <a:buChar char="○"/>
              <a:defRPr sz="1200">
                <a:solidFill>
                  <a:schemeClr val="accent4"/>
                </a:solidFill>
              </a:defRPr>
            </a:lvl5pPr>
            <a:lvl6pPr marL="2743200" lvl="5" indent="-304800">
              <a:spcBef>
                <a:spcPts val="0"/>
              </a:spcBef>
              <a:spcAft>
                <a:spcPts val="0"/>
              </a:spcAft>
              <a:buClr>
                <a:schemeClr val="accent4"/>
              </a:buClr>
              <a:buSzPts val="1200"/>
              <a:buChar char="■"/>
              <a:defRPr sz="1200">
                <a:solidFill>
                  <a:schemeClr val="accent4"/>
                </a:solidFill>
              </a:defRPr>
            </a:lvl6pPr>
            <a:lvl7pPr marL="3200400" lvl="6" indent="-304800">
              <a:spcBef>
                <a:spcPts val="0"/>
              </a:spcBef>
              <a:spcAft>
                <a:spcPts val="0"/>
              </a:spcAft>
              <a:buClr>
                <a:schemeClr val="accent4"/>
              </a:buClr>
              <a:buSzPts val="1200"/>
              <a:buChar char="●"/>
              <a:defRPr sz="1200">
                <a:solidFill>
                  <a:schemeClr val="accent4"/>
                </a:solidFill>
              </a:defRPr>
            </a:lvl7pPr>
            <a:lvl8pPr marL="3657600" lvl="7" indent="-304800">
              <a:spcBef>
                <a:spcPts val="0"/>
              </a:spcBef>
              <a:spcAft>
                <a:spcPts val="0"/>
              </a:spcAft>
              <a:buClr>
                <a:schemeClr val="accent4"/>
              </a:buClr>
              <a:buSzPts val="1200"/>
              <a:buChar char="○"/>
              <a:defRPr sz="1200">
                <a:solidFill>
                  <a:schemeClr val="accent4"/>
                </a:solidFill>
              </a:defRPr>
            </a:lvl8pPr>
            <a:lvl9pPr marL="4114800" lvl="8" indent="-304800">
              <a:spcBef>
                <a:spcPts val="0"/>
              </a:spcBef>
              <a:spcAft>
                <a:spcPts val="0"/>
              </a:spcAft>
              <a:buClr>
                <a:schemeClr val="accent4"/>
              </a:buClr>
              <a:buSzPts val="1200"/>
              <a:buChar char="■"/>
              <a:defRPr sz="1200">
                <a:solidFill>
                  <a:schemeClr val="accent4"/>
                </a:solidFill>
              </a:defRPr>
            </a:lvl9pPr>
          </a:lstStyle>
          <a:p>
            <a:endParaRPr/>
          </a:p>
        </p:txBody>
      </p:sp>
      <p:sp>
        <p:nvSpPr>
          <p:cNvPr id="26" name="Google Shape;26;p5"/>
          <p:cNvSpPr txBox="1">
            <a:spLocks noGrp="1"/>
          </p:cNvSpPr>
          <p:nvPr>
            <p:ph type="body" idx="2"/>
          </p:nvPr>
        </p:nvSpPr>
        <p:spPr>
          <a:xfrm>
            <a:off x="4804725" y="2161025"/>
            <a:ext cx="3196800" cy="23607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Char char="●"/>
              <a:defRPr sz="14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7" name="Google Shape;27;p5"/>
          <p:cNvSpPr txBox="1">
            <a:spLocks noGrp="1"/>
          </p:cNvSpPr>
          <p:nvPr>
            <p:ph type="subTitle" idx="3"/>
          </p:nvPr>
        </p:nvSpPr>
        <p:spPr>
          <a:xfrm>
            <a:off x="1760625" y="17077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 name="Google Shape;28;p5"/>
          <p:cNvSpPr txBox="1">
            <a:spLocks noGrp="1"/>
          </p:cNvSpPr>
          <p:nvPr>
            <p:ph type="subTitle" idx="4"/>
          </p:nvPr>
        </p:nvSpPr>
        <p:spPr>
          <a:xfrm>
            <a:off x="5422875" y="17077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 name="Google Shape;29;p5"/>
          <p:cNvSpPr/>
          <p:nvPr/>
        </p:nvSpPr>
        <p:spPr>
          <a:xfrm>
            <a:off x="7085050" y="375000"/>
            <a:ext cx="2491146" cy="1014980"/>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140788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0"/>
        <p:cNvGrpSpPr/>
        <p:nvPr/>
      </p:nvGrpSpPr>
      <p:grpSpPr>
        <a:xfrm>
          <a:off x="0" y="0"/>
          <a:ext cx="0" cy="0"/>
          <a:chOff x="0" y="0"/>
          <a:chExt cx="0" cy="0"/>
        </a:xfrm>
      </p:grpSpPr>
      <p:sp>
        <p:nvSpPr>
          <p:cNvPr id="31" name="Google Shape;31;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Tree>
    <p:extLst>
      <p:ext uri="{BB962C8B-B14F-4D97-AF65-F5344CB8AC3E}">
        <p14:creationId xmlns:p14="http://schemas.microsoft.com/office/powerpoint/2010/main" val="234493749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2"/>
        <p:cNvGrpSpPr/>
        <p:nvPr/>
      </p:nvGrpSpPr>
      <p:grpSpPr>
        <a:xfrm>
          <a:off x="0" y="0"/>
          <a:ext cx="0" cy="0"/>
          <a:chOff x="0" y="0"/>
          <a:chExt cx="0" cy="0"/>
        </a:xfrm>
      </p:grpSpPr>
      <p:sp>
        <p:nvSpPr>
          <p:cNvPr id="33" name="Google Shape;33;p7"/>
          <p:cNvSpPr txBox="1">
            <a:spLocks noGrp="1"/>
          </p:cNvSpPr>
          <p:nvPr>
            <p:ph type="title"/>
          </p:nvPr>
        </p:nvSpPr>
        <p:spPr>
          <a:xfrm>
            <a:off x="4635900" y="1656463"/>
            <a:ext cx="36195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4" name="Google Shape;34;p7"/>
          <p:cNvSpPr txBox="1">
            <a:spLocks noGrp="1"/>
          </p:cNvSpPr>
          <p:nvPr>
            <p:ph type="subTitle" idx="1"/>
          </p:nvPr>
        </p:nvSpPr>
        <p:spPr>
          <a:xfrm>
            <a:off x="4635900" y="2460150"/>
            <a:ext cx="3426000" cy="1026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4422748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sp>
        <p:nvSpPr>
          <p:cNvPr id="36" name="Google Shape;36;p8"/>
          <p:cNvSpPr txBox="1">
            <a:spLocks noGrp="1"/>
          </p:cNvSpPr>
          <p:nvPr>
            <p:ph type="title"/>
          </p:nvPr>
        </p:nvSpPr>
        <p:spPr>
          <a:xfrm>
            <a:off x="713225" y="539500"/>
            <a:ext cx="4704300" cy="22581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7" name="Google Shape;37;p8"/>
          <p:cNvSpPr/>
          <p:nvPr/>
        </p:nvSpPr>
        <p:spPr>
          <a:xfrm rot="433869">
            <a:off x="4348900" y="2182047"/>
            <a:ext cx="5221565" cy="3609923"/>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8"/>
          <p:cNvSpPr/>
          <p:nvPr/>
        </p:nvSpPr>
        <p:spPr>
          <a:xfrm rot="7348392" flipH="1">
            <a:off x="7063145" y="1149741"/>
            <a:ext cx="1125814" cy="600658"/>
          </a:xfrm>
          <a:custGeom>
            <a:avLst/>
            <a:gdLst/>
            <a:ahLst/>
            <a:cxnLst/>
            <a:rect l="l" t="t" r="r" b="b"/>
            <a:pathLst>
              <a:path w="20537" h="10958" extrusionOk="0">
                <a:moveTo>
                  <a:pt x="16341" y="7098"/>
                </a:moveTo>
                <a:cubicBezTo>
                  <a:pt x="16377" y="7098"/>
                  <a:pt x="16412" y="7118"/>
                  <a:pt x="16436" y="7157"/>
                </a:cubicBezTo>
                <a:cubicBezTo>
                  <a:pt x="16412" y="7189"/>
                  <a:pt x="16377" y="7205"/>
                  <a:pt x="16341" y="7205"/>
                </a:cubicBezTo>
                <a:cubicBezTo>
                  <a:pt x="16305" y="7205"/>
                  <a:pt x="16270" y="7189"/>
                  <a:pt x="16246" y="7157"/>
                </a:cubicBezTo>
                <a:cubicBezTo>
                  <a:pt x="16270" y="7118"/>
                  <a:pt x="16305" y="7098"/>
                  <a:pt x="16341" y="7098"/>
                </a:cubicBezTo>
                <a:close/>
                <a:moveTo>
                  <a:pt x="16008" y="7221"/>
                </a:moveTo>
                <a:cubicBezTo>
                  <a:pt x="16024" y="7221"/>
                  <a:pt x="16040" y="7237"/>
                  <a:pt x="16072" y="7237"/>
                </a:cubicBezTo>
                <a:lnTo>
                  <a:pt x="16040" y="7268"/>
                </a:lnTo>
                <a:lnTo>
                  <a:pt x="15977" y="7237"/>
                </a:lnTo>
                <a:cubicBezTo>
                  <a:pt x="15993" y="7237"/>
                  <a:pt x="16008" y="7221"/>
                  <a:pt x="16008" y="7221"/>
                </a:cubicBezTo>
                <a:close/>
                <a:moveTo>
                  <a:pt x="16515" y="7278"/>
                </a:moveTo>
                <a:cubicBezTo>
                  <a:pt x="16541" y="7278"/>
                  <a:pt x="16568" y="7287"/>
                  <a:pt x="16591" y="7287"/>
                </a:cubicBezTo>
                <a:cubicBezTo>
                  <a:pt x="16598" y="7287"/>
                  <a:pt x="16604" y="7286"/>
                  <a:pt x="16610" y="7284"/>
                </a:cubicBezTo>
                <a:lnTo>
                  <a:pt x="16610" y="7284"/>
                </a:lnTo>
                <a:cubicBezTo>
                  <a:pt x="16582" y="7340"/>
                  <a:pt x="16571" y="7363"/>
                  <a:pt x="16540" y="7363"/>
                </a:cubicBezTo>
                <a:cubicBezTo>
                  <a:pt x="16519" y="7363"/>
                  <a:pt x="16488" y="7351"/>
                  <a:pt x="16436" y="7332"/>
                </a:cubicBezTo>
                <a:cubicBezTo>
                  <a:pt x="16458" y="7288"/>
                  <a:pt x="16486" y="7278"/>
                  <a:pt x="16515" y="7278"/>
                </a:cubicBezTo>
                <a:close/>
                <a:moveTo>
                  <a:pt x="13665" y="8677"/>
                </a:moveTo>
                <a:cubicBezTo>
                  <a:pt x="13681" y="8677"/>
                  <a:pt x="13697" y="8709"/>
                  <a:pt x="13697" y="8709"/>
                </a:cubicBezTo>
                <a:cubicBezTo>
                  <a:pt x="13681" y="8725"/>
                  <a:pt x="13681" y="8741"/>
                  <a:pt x="13665" y="8757"/>
                </a:cubicBezTo>
                <a:lnTo>
                  <a:pt x="13633" y="8725"/>
                </a:lnTo>
                <a:lnTo>
                  <a:pt x="13665" y="8677"/>
                </a:lnTo>
                <a:close/>
                <a:moveTo>
                  <a:pt x="13301" y="8772"/>
                </a:moveTo>
                <a:lnTo>
                  <a:pt x="13348" y="8804"/>
                </a:lnTo>
                <a:lnTo>
                  <a:pt x="13317" y="8836"/>
                </a:lnTo>
                <a:cubicBezTo>
                  <a:pt x="13301" y="8836"/>
                  <a:pt x="13285" y="8820"/>
                  <a:pt x="13253" y="8804"/>
                </a:cubicBezTo>
                <a:lnTo>
                  <a:pt x="13301" y="8772"/>
                </a:lnTo>
                <a:close/>
                <a:moveTo>
                  <a:pt x="11021" y="9580"/>
                </a:moveTo>
                <a:cubicBezTo>
                  <a:pt x="11005" y="9612"/>
                  <a:pt x="10973" y="9643"/>
                  <a:pt x="10957" y="9659"/>
                </a:cubicBezTo>
                <a:cubicBezTo>
                  <a:pt x="10894" y="9580"/>
                  <a:pt x="10957" y="9596"/>
                  <a:pt x="11021" y="9580"/>
                </a:cubicBezTo>
                <a:close/>
                <a:moveTo>
                  <a:pt x="12010" y="9774"/>
                </a:moveTo>
                <a:cubicBezTo>
                  <a:pt x="12028" y="9774"/>
                  <a:pt x="12047" y="9783"/>
                  <a:pt x="12066" y="9802"/>
                </a:cubicBezTo>
                <a:cubicBezTo>
                  <a:pt x="12054" y="9849"/>
                  <a:pt x="12038" y="9863"/>
                  <a:pt x="12020" y="9863"/>
                </a:cubicBezTo>
                <a:cubicBezTo>
                  <a:pt x="11992" y="9863"/>
                  <a:pt x="11961" y="9832"/>
                  <a:pt x="11933" y="9832"/>
                </a:cubicBezTo>
                <a:cubicBezTo>
                  <a:pt x="11930" y="9832"/>
                  <a:pt x="11927" y="9832"/>
                  <a:pt x="11923" y="9833"/>
                </a:cubicBezTo>
                <a:cubicBezTo>
                  <a:pt x="11952" y="9795"/>
                  <a:pt x="11981" y="9774"/>
                  <a:pt x="12010" y="9774"/>
                </a:cubicBezTo>
                <a:close/>
                <a:moveTo>
                  <a:pt x="476" y="9881"/>
                </a:moveTo>
                <a:cubicBezTo>
                  <a:pt x="476" y="9881"/>
                  <a:pt x="491" y="9912"/>
                  <a:pt x="507" y="9912"/>
                </a:cubicBezTo>
                <a:cubicBezTo>
                  <a:pt x="476" y="9928"/>
                  <a:pt x="460" y="9928"/>
                  <a:pt x="444" y="9944"/>
                </a:cubicBezTo>
                <a:cubicBezTo>
                  <a:pt x="428" y="9944"/>
                  <a:pt x="412" y="9912"/>
                  <a:pt x="412" y="9912"/>
                </a:cubicBezTo>
                <a:cubicBezTo>
                  <a:pt x="428" y="9897"/>
                  <a:pt x="444" y="9897"/>
                  <a:pt x="476" y="9881"/>
                </a:cubicBezTo>
                <a:close/>
                <a:moveTo>
                  <a:pt x="18668" y="1"/>
                </a:moveTo>
                <a:lnTo>
                  <a:pt x="18605" y="80"/>
                </a:lnTo>
                <a:lnTo>
                  <a:pt x="18146" y="80"/>
                </a:lnTo>
                <a:lnTo>
                  <a:pt x="18051" y="175"/>
                </a:lnTo>
                <a:lnTo>
                  <a:pt x="17782" y="175"/>
                </a:lnTo>
                <a:lnTo>
                  <a:pt x="17687" y="270"/>
                </a:lnTo>
                <a:lnTo>
                  <a:pt x="17418" y="270"/>
                </a:lnTo>
                <a:lnTo>
                  <a:pt x="17323" y="365"/>
                </a:lnTo>
                <a:cubicBezTo>
                  <a:pt x="17291" y="357"/>
                  <a:pt x="17255" y="353"/>
                  <a:pt x="17220" y="353"/>
                </a:cubicBezTo>
                <a:cubicBezTo>
                  <a:pt x="17184" y="353"/>
                  <a:pt x="17148" y="357"/>
                  <a:pt x="17117" y="365"/>
                </a:cubicBezTo>
                <a:cubicBezTo>
                  <a:pt x="17006" y="396"/>
                  <a:pt x="16895" y="476"/>
                  <a:pt x="16753" y="476"/>
                </a:cubicBezTo>
                <a:cubicBezTo>
                  <a:pt x="16753" y="476"/>
                  <a:pt x="16721" y="507"/>
                  <a:pt x="16721" y="507"/>
                </a:cubicBezTo>
                <a:lnTo>
                  <a:pt x="16673" y="555"/>
                </a:lnTo>
                <a:lnTo>
                  <a:pt x="16325" y="555"/>
                </a:lnTo>
                <a:lnTo>
                  <a:pt x="16230" y="634"/>
                </a:lnTo>
                <a:lnTo>
                  <a:pt x="16056" y="634"/>
                </a:lnTo>
                <a:lnTo>
                  <a:pt x="15961" y="729"/>
                </a:lnTo>
                <a:lnTo>
                  <a:pt x="15787" y="729"/>
                </a:lnTo>
                <a:lnTo>
                  <a:pt x="15676" y="824"/>
                </a:lnTo>
                <a:cubicBezTo>
                  <a:pt x="15658" y="819"/>
                  <a:pt x="15641" y="816"/>
                  <a:pt x="15624" y="816"/>
                </a:cubicBezTo>
                <a:cubicBezTo>
                  <a:pt x="15501" y="816"/>
                  <a:pt x="15393" y="938"/>
                  <a:pt x="15269" y="938"/>
                </a:cubicBezTo>
                <a:cubicBezTo>
                  <a:pt x="15257" y="938"/>
                  <a:pt x="15245" y="937"/>
                  <a:pt x="15233" y="935"/>
                </a:cubicBezTo>
                <a:cubicBezTo>
                  <a:pt x="15138" y="1030"/>
                  <a:pt x="15011" y="1077"/>
                  <a:pt x="14884" y="1093"/>
                </a:cubicBezTo>
                <a:cubicBezTo>
                  <a:pt x="14783" y="1106"/>
                  <a:pt x="14701" y="1210"/>
                  <a:pt x="14600" y="1210"/>
                </a:cubicBezTo>
                <a:cubicBezTo>
                  <a:pt x="14575" y="1210"/>
                  <a:pt x="14548" y="1204"/>
                  <a:pt x="14520" y="1188"/>
                </a:cubicBezTo>
                <a:cubicBezTo>
                  <a:pt x="14457" y="1346"/>
                  <a:pt x="14298" y="1251"/>
                  <a:pt x="14203" y="1315"/>
                </a:cubicBezTo>
                <a:cubicBezTo>
                  <a:pt x="14108" y="1378"/>
                  <a:pt x="13998" y="1410"/>
                  <a:pt x="13903" y="1473"/>
                </a:cubicBezTo>
                <a:cubicBezTo>
                  <a:pt x="13808" y="1521"/>
                  <a:pt x="13713" y="1616"/>
                  <a:pt x="13618" y="1631"/>
                </a:cubicBezTo>
                <a:cubicBezTo>
                  <a:pt x="13507" y="1647"/>
                  <a:pt x="13396" y="1695"/>
                  <a:pt x="13301" y="1742"/>
                </a:cubicBezTo>
                <a:cubicBezTo>
                  <a:pt x="13206" y="1806"/>
                  <a:pt x="13095" y="1837"/>
                  <a:pt x="12968" y="1853"/>
                </a:cubicBezTo>
                <a:cubicBezTo>
                  <a:pt x="12889" y="1853"/>
                  <a:pt x="12810" y="1964"/>
                  <a:pt x="12715" y="1996"/>
                </a:cubicBezTo>
                <a:cubicBezTo>
                  <a:pt x="12636" y="2027"/>
                  <a:pt x="12572" y="2106"/>
                  <a:pt x="12493" y="2106"/>
                </a:cubicBezTo>
                <a:cubicBezTo>
                  <a:pt x="12398" y="2106"/>
                  <a:pt x="12303" y="2154"/>
                  <a:pt x="12224" y="2202"/>
                </a:cubicBezTo>
                <a:cubicBezTo>
                  <a:pt x="11812" y="2407"/>
                  <a:pt x="11417" y="2613"/>
                  <a:pt x="11021" y="2819"/>
                </a:cubicBezTo>
                <a:cubicBezTo>
                  <a:pt x="10910" y="2882"/>
                  <a:pt x="10831" y="2962"/>
                  <a:pt x="10736" y="3009"/>
                </a:cubicBezTo>
                <a:cubicBezTo>
                  <a:pt x="10625" y="3072"/>
                  <a:pt x="10514" y="3136"/>
                  <a:pt x="10387" y="3183"/>
                </a:cubicBezTo>
                <a:cubicBezTo>
                  <a:pt x="10324" y="3215"/>
                  <a:pt x="10261" y="3247"/>
                  <a:pt x="10213" y="3278"/>
                </a:cubicBezTo>
                <a:cubicBezTo>
                  <a:pt x="10144" y="3320"/>
                  <a:pt x="10111" y="3410"/>
                  <a:pt x="10029" y="3410"/>
                </a:cubicBezTo>
                <a:cubicBezTo>
                  <a:pt x="10017" y="3410"/>
                  <a:pt x="10005" y="3409"/>
                  <a:pt x="9992" y="3405"/>
                </a:cubicBezTo>
                <a:cubicBezTo>
                  <a:pt x="9897" y="3516"/>
                  <a:pt x="9770" y="3532"/>
                  <a:pt x="9659" y="3595"/>
                </a:cubicBezTo>
                <a:cubicBezTo>
                  <a:pt x="9548" y="3658"/>
                  <a:pt x="9437" y="3722"/>
                  <a:pt x="9327" y="3785"/>
                </a:cubicBezTo>
                <a:cubicBezTo>
                  <a:pt x="9216" y="3848"/>
                  <a:pt x="9073" y="3864"/>
                  <a:pt x="8994" y="3959"/>
                </a:cubicBezTo>
                <a:cubicBezTo>
                  <a:pt x="8987" y="3958"/>
                  <a:pt x="8981" y="3958"/>
                  <a:pt x="8975" y="3958"/>
                </a:cubicBezTo>
                <a:cubicBezTo>
                  <a:pt x="8848" y="3958"/>
                  <a:pt x="8815" y="4104"/>
                  <a:pt x="8709" y="4149"/>
                </a:cubicBezTo>
                <a:cubicBezTo>
                  <a:pt x="8582" y="4197"/>
                  <a:pt x="8472" y="4260"/>
                  <a:pt x="8361" y="4307"/>
                </a:cubicBezTo>
                <a:cubicBezTo>
                  <a:pt x="8266" y="4355"/>
                  <a:pt x="8171" y="4434"/>
                  <a:pt x="8092" y="4513"/>
                </a:cubicBezTo>
                <a:lnTo>
                  <a:pt x="7902" y="4513"/>
                </a:lnTo>
                <a:cubicBezTo>
                  <a:pt x="7870" y="4577"/>
                  <a:pt x="7791" y="4577"/>
                  <a:pt x="7727" y="4608"/>
                </a:cubicBezTo>
                <a:cubicBezTo>
                  <a:pt x="7648" y="4640"/>
                  <a:pt x="7601" y="4767"/>
                  <a:pt x="7522" y="4782"/>
                </a:cubicBezTo>
                <a:cubicBezTo>
                  <a:pt x="7411" y="4798"/>
                  <a:pt x="7379" y="4941"/>
                  <a:pt x="7284" y="4957"/>
                </a:cubicBezTo>
                <a:cubicBezTo>
                  <a:pt x="7173" y="4972"/>
                  <a:pt x="7142" y="5052"/>
                  <a:pt x="7062" y="5099"/>
                </a:cubicBezTo>
                <a:cubicBezTo>
                  <a:pt x="6952" y="5147"/>
                  <a:pt x="6841" y="5226"/>
                  <a:pt x="6746" y="5321"/>
                </a:cubicBezTo>
                <a:cubicBezTo>
                  <a:pt x="6651" y="5321"/>
                  <a:pt x="6603" y="5400"/>
                  <a:pt x="6524" y="5432"/>
                </a:cubicBezTo>
                <a:cubicBezTo>
                  <a:pt x="6492" y="5447"/>
                  <a:pt x="6445" y="5463"/>
                  <a:pt x="6413" y="5479"/>
                </a:cubicBezTo>
                <a:cubicBezTo>
                  <a:pt x="6350" y="5527"/>
                  <a:pt x="6334" y="5622"/>
                  <a:pt x="6239" y="5622"/>
                </a:cubicBezTo>
                <a:cubicBezTo>
                  <a:pt x="6233" y="5620"/>
                  <a:pt x="6227" y="5620"/>
                  <a:pt x="6221" y="5620"/>
                </a:cubicBezTo>
                <a:cubicBezTo>
                  <a:pt x="6139" y="5620"/>
                  <a:pt x="6105" y="5717"/>
                  <a:pt x="6002" y="5717"/>
                </a:cubicBezTo>
                <a:cubicBezTo>
                  <a:pt x="5907" y="5748"/>
                  <a:pt x="5827" y="5796"/>
                  <a:pt x="5764" y="5875"/>
                </a:cubicBezTo>
                <a:cubicBezTo>
                  <a:pt x="5653" y="6002"/>
                  <a:pt x="5511" y="6017"/>
                  <a:pt x="5400" y="6128"/>
                </a:cubicBezTo>
                <a:cubicBezTo>
                  <a:pt x="5273" y="6223"/>
                  <a:pt x="5146" y="6287"/>
                  <a:pt x="5004" y="6334"/>
                </a:cubicBezTo>
                <a:cubicBezTo>
                  <a:pt x="4925" y="6382"/>
                  <a:pt x="4861" y="6429"/>
                  <a:pt x="4798" y="6492"/>
                </a:cubicBezTo>
                <a:cubicBezTo>
                  <a:pt x="4719" y="6556"/>
                  <a:pt x="4624" y="6524"/>
                  <a:pt x="4576" y="6619"/>
                </a:cubicBezTo>
                <a:cubicBezTo>
                  <a:pt x="4567" y="6618"/>
                  <a:pt x="4558" y="6617"/>
                  <a:pt x="4549" y="6617"/>
                </a:cubicBezTo>
                <a:cubicBezTo>
                  <a:pt x="4457" y="6617"/>
                  <a:pt x="4413" y="6689"/>
                  <a:pt x="4355" y="6762"/>
                </a:cubicBezTo>
                <a:cubicBezTo>
                  <a:pt x="4291" y="6825"/>
                  <a:pt x="4196" y="6793"/>
                  <a:pt x="4133" y="6888"/>
                </a:cubicBezTo>
                <a:cubicBezTo>
                  <a:pt x="4070" y="6952"/>
                  <a:pt x="4006" y="7015"/>
                  <a:pt x="3943" y="7078"/>
                </a:cubicBezTo>
                <a:cubicBezTo>
                  <a:pt x="3936" y="7078"/>
                  <a:pt x="3930" y="7077"/>
                  <a:pt x="3923" y="7077"/>
                </a:cubicBezTo>
                <a:cubicBezTo>
                  <a:pt x="3769" y="7077"/>
                  <a:pt x="3763" y="7254"/>
                  <a:pt x="3611" y="7284"/>
                </a:cubicBezTo>
                <a:cubicBezTo>
                  <a:pt x="3452" y="7300"/>
                  <a:pt x="3405" y="7506"/>
                  <a:pt x="3262" y="7553"/>
                </a:cubicBezTo>
                <a:cubicBezTo>
                  <a:pt x="3120" y="7601"/>
                  <a:pt x="3072" y="7727"/>
                  <a:pt x="2961" y="7791"/>
                </a:cubicBezTo>
                <a:cubicBezTo>
                  <a:pt x="2930" y="7822"/>
                  <a:pt x="2866" y="7807"/>
                  <a:pt x="2835" y="7838"/>
                </a:cubicBezTo>
                <a:cubicBezTo>
                  <a:pt x="2756" y="7917"/>
                  <a:pt x="2692" y="8028"/>
                  <a:pt x="2550" y="8028"/>
                </a:cubicBezTo>
                <a:cubicBezTo>
                  <a:pt x="2471" y="8123"/>
                  <a:pt x="2360" y="8202"/>
                  <a:pt x="2249" y="8266"/>
                </a:cubicBezTo>
                <a:cubicBezTo>
                  <a:pt x="2201" y="8282"/>
                  <a:pt x="2186" y="8329"/>
                  <a:pt x="2170" y="8345"/>
                </a:cubicBezTo>
                <a:cubicBezTo>
                  <a:pt x="2154" y="8440"/>
                  <a:pt x="2201" y="8519"/>
                  <a:pt x="2091" y="8582"/>
                </a:cubicBezTo>
                <a:lnTo>
                  <a:pt x="1869" y="8472"/>
                </a:lnTo>
                <a:cubicBezTo>
                  <a:pt x="1790" y="8535"/>
                  <a:pt x="1695" y="8614"/>
                  <a:pt x="1631" y="8709"/>
                </a:cubicBezTo>
                <a:lnTo>
                  <a:pt x="1584" y="8852"/>
                </a:lnTo>
                <a:lnTo>
                  <a:pt x="1378" y="8852"/>
                </a:lnTo>
                <a:cubicBezTo>
                  <a:pt x="1315" y="8899"/>
                  <a:pt x="1267" y="8978"/>
                  <a:pt x="1204" y="9042"/>
                </a:cubicBezTo>
                <a:cubicBezTo>
                  <a:pt x="1156" y="9121"/>
                  <a:pt x="1046" y="9121"/>
                  <a:pt x="982" y="9168"/>
                </a:cubicBezTo>
                <a:cubicBezTo>
                  <a:pt x="935" y="9216"/>
                  <a:pt x="871" y="9311"/>
                  <a:pt x="824" y="9311"/>
                </a:cubicBezTo>
                <a:cubicBezTo>
                  <a:pt x="681" y="9311"/>
                  <a:pt x="729" y="9469"/>
                  <a:pt x="681" y="9501"/>
                </a:cubicBezTo>
                <a:cubicBezTo>
                  <a:pt x="634" y="9532"/>
                  <a:pt x="602" y="9580"/>
                  <a:pt x="539" y="9612"/>
                </a:cubicBezTo>
                <a:cubicBezTo>
                  <a:pt x="428" y="9643"/>
                  <a:pt x="317" y="9707"/>
                  <a:pt x="206" y="9770"/>
                </a:cubicBezTo>
                <a:lnTo>
                  <a:pt x="111" y="9691"/>
                </a:lnTo>
                <a:lnTo>
                  <a:pt x="1" y="9833"/>
                </a:lnTo>
                <a:lnTo>
                  <a:pt x="127" y="9960"/>
                </a:lnTo>
                <a:lnTo>
                  <a:pt x="254" y="9960"/>
                </a:lnTo>
                <a:cubicBezTo>
                  <a:pt x="270" y="9928"/>
                  <a:pt x="286" y="9897"/>
                  <a:pt x="317" y="9881"/>
                </a:cubicBezTo>
                <a:lnTo>
                  <a:pt x="317" y="9881"/>
                </a:lnTo>
                <a:cubicBezTo>
                  <a:pt x="381" y="9960"/>
                  <a:pt x="301" y="9944"/>
                  <a:pt x="254" y="9960"/>
                </a:cubicBezTo>
                <a:cubicBezTo>
                  <a:pt x="270" y="10039"/>
                  <a:pt x="191" y="10055"/>
                  <a:pt x="175" y="10102"/>
                </a:cubicBezTo>
                <a:cubicBezTo>
                  <a:pt x="222" y="10142"/>
                  <a:pt x="274" y="10150"/>
                  <a:pt x="325" y="10150"/>
                </a:cubicBezTo>
                <a:cubicBezTo>
                  <a:pt x="359" y="10150"/>
                  <a:pt x="394" y="10146"/>
                  <a:pt x="427" y="10146"/>
                </a:cubicBezTo>
                <a:cubicBezTo>
                  <a:pt x="443" y="10146"/>
                  <a:pt x="460" y="10147"/>
                  <a:pt x="476" y="10150"/>
                </a:cubicBezTo>
                <a:lnTo>
                  <a:pt x="586" y="10055"/>
                </a:lnTo>
                <a:lnTo>
                  <a:pt x="761" y="10055"/>
                </a:lnTo>
                <a:lnTo>
                  <a:pt x="856" y="9960"/>
                </a:lnTo>
                <a:lnTo>
                  <a:pt x="1014" y="9960"/>
                </a:lnTo>
                <a:cubicBezTo>
                  <a:pt x="1125" y="9897"/>
                  <a:pt x="1220" y="9786"/>
                  <a:pt x="1331" y="9786"/>
                </a:cubicBezTo>
                <a:cubicBezTo>
                  <a:pt x="1473" y="9770"/>
                  <a:pt x="1489" y="9596"/>
                  <a:pt x="1616" y="9596"/>
                </a:cubicBezTo>
                <a:cubicBezTo>
                  <a:pt x="1726" y="9580"/>
                  <a:pt x="1758" y="9406"/>
                  <a:pt x="1853" y="9406"/>
                </a:cubicBezTo>
                <a:cubicBezTo>
                  <a:pt x="1996" y="9406"/>
                  <a:pt x="2043" y="9279"/>
                  <a:pt x="2122" y="9200"/>
                </a:cubicBezTo>
                <a:cubicBezTo>
                  <a:pt x="2217" y="9121"/>
                  <a:pt x="2312" y="9042"/>
                  <a:pt x="2391" y="8947"/>
                </a:cubicBezTo>
                <a:lnTo>
                  <a:pt x="2407" y="8947"/>
                </a:lnTo>
                <a:cubicBezTo>
                  <a:pt x="2581" y="8899"/>
                  <a:pt x="2597" y="8757"/>
                  <a:pt x="2724" y="8741"/>
                </a:cubicBezTo>
                <a:cubicBezTo>
                  <a:pt x="2851" y="8725"/>
                  <a:pt x="2898" y="8551"/>
                  <a:pt x="3041" y="8551"/>
                </a:cubicBezTo>
                <a:cubicBezTo>
                  <a:pt x="3056" y="8551"/>
                  <a:pt x="3088" y="8503"/>
                  <a:pt x="3104" y="8487"/>
                </a:cubicBezTo>
                <a:cubicBezTo>
                  <a:pt x="3183" y="8361"/>
                  <a:pt x="3341" y="8377"/>
                  <a:pt x="3436" y="8266"/>
                </a:cubicBezTo>
                <a:cubicBezTo>
                  <a:pt x="3531" y="8171"/>
                  <a:pt x="3658" y="8107"/>
                  <a:pt x="3785" y="8060"/>
                </a:cubicBezTo>
                <a:lnTo>
                  <a:pt x="3785" y="7965"/>
                </a:lnTo>
                <a:lnTo>
                  <a:pt x="4133" y="7807"/>
                </a:lnTo>
                <a:cubicBezTo>
                  <a:pt x="4149" y="7759"/>
                  <a:pt x="4165" y="7712"/>
                  <a:pt x="4181" y="7648"/>
                </a:cubicBezTo>
                <a:lnTo>
                  <a:pt x="4386" y="7648"/>
                </a:lnTo>
                <a:lnTo>
                  <a:pt x="4830" y="7189"/>
                </a:lnTo>
                <a:lnTo>
                  <a:pt x="5115" y="7189"/>
                </a:lnTo>
                <a:cubicBezTo>
                  <a:pt x="5178" y="7062"/>
                  <a:pt x="5352" y="7047"/>
                  <a:pt x="5447" y="6936"/>
                </a:cubicBezTo>
                <a:cubicBezTo>
                  <a:pt x="5542" y="6825"/>
                  <a:pt x="5701" y="6793"/>
                  <a:pt x="5812" y="6682"/>
                </a:cubicBezTo>
                <a:cubicBezTo>
                  <a:pt x="5907" y="6587"/>
                  <a:pt x="6033" y="6524"/>
                  <a:pt x="6176" y="6492"/>
                </a:cubicBezTo>
                <a:cubicBezTo>
                  <a:pt x="6287" y="6437"/>
                  <a:pt x="6386" y="6344"/>
                  <a:pt x="6516" y="6344"/>
                </a:cubicBezTo>
                <a:cubicBezTo>
                  <a:pt x="6534" y="6344"/>
                  <a:pt x="6552" y="6346"/>
                  <a:pt x="6572" y="6350"/>
                </a:cubicBezTo>
                <a:lnTo>
                  <a:pt x="6825" y="6081"/>
                </a:lnTo>
                <a:cubicBezTo>
                  <a:pt x="6842" y="6089"/>
                  <a:pt x="6857" y="6093"/>
                  <a:pt x="6872" y="6093"/>
                </a:cubicBezTo>
                <a:cubicBezTo>
                  <a:pt x="6951" y="6093"/>
                  <a:pt x="6990" y="5979"/>
                  <a:pt x="7073" y="5979"/>
                </a:cubicBezTo>
                <a:cubicBezTo>
                  <a:pt x="7084" y="5979"/>
                  <a:pt x="7097" y="5981"/>
                  <a:pt x="7110" y="5986"/>
                </a:cubicBezTo>
                <a:cubicBezTo>
                  <a:pt x="7189" y="5859"/>
                  <a:pt x="7347" y="5827"/>
                  <a:pt x="7458" y="5732"/>
                </a:cubicBezTo>
                <a:cubicBezTo>
                  <a:pt x="7553" y="5622"/>
                  <a:pt x="7680" y="5558"/>
                  <a:pt x="7822" y="5527"/>
                </a:cubicBezTo>
                <a:cubicBezTo>
                  <a:pt x="7933" y="5416"/>
                  <a:pt x="8060" y="5321"/>
                  <a:pt x="8218" y="5257"/>
                </a:cubicBezTo>
                <a:cubicBezTo>
                  <a:pt x="8361" y="5194"/>
                  <a:pt x="8487" y="5131"/>
                  <a:pt x="8630" y="5067"/>
                </a:cubicBezTo>
                <a:cubicBezTo>
                  <a:pt x="8725" y="5036"/>
                  <a:pt x="8788" y="5004"/>
                  <a:pt x="8852" y="4957"/>
                </a:cubicBezTo>
                <a:cubicBezTo>
                  <a:pt x="8978" y="4830"/>
                  <a:pt x="9137" y="4735"/>
                  <a:pt x="9295" y="4687"/>
                </a:cubicBezTo>
                <a:cubicBezTo>
                  <a:pt x="9331" y="4615"/>
                  <a:pt x="9388" y="4610"/>
                  <a:pt x="9448" y="4610"/>
                </a:cubicBezTo>
                <a:cubicBezTo>
                  <a:pt x="9458" y="4610"/>
                  <a:pt x="9468" y="4610"/>
                  <a:pt x="9478" y="4610"/>
                </a:cubicBezTo>
                <a:cubicBezTo>
                  <a:pt x="9513" y="4610"/>
                  <a:pt x="9548" y="4608"/>
                  <a:pt x="9580" y="4592"/>
                </a:cubicBezTo>
                <a:lnTo>
                  <a:pt x="9722" y="4450"/>
                </a:lnTo>
                <a:cubicBezTo>
                  <a:pt x="9770" y="4434"/>
                  <a:pt x="9817" y="4418"/>
                  <a:pt x="9849" y="4402"/>
                </a:cubicBezTo>
                <a:cubicBezTo>
                  <a:pt x="9881" y="4387"/>
                  <a:pt x="9897" y="4339"/>
                  <a:pt x="9928" y="4339"/>
                </a:cubicBezTo>
                <a:cubicBezTo>
                  <a:pt x="9960" y="4323"/>
                  <a:pt x="9992" y="4323"/>
                  <a:pt x="10039" y="4323"/>
                </a:cubicBezTo>
                <a:cubicBezTo>
                  <a:pt x="10055" y="4260"/>
                  <a:pt x="10055" y="4212"/>
                  <a:pt x="10071" y="4165"/>
                </a:cubicBezTo>
                <a:lnTo>
                  <a:pt x="10340" y="4149"/>
                </a:lnTo>
                <a:cubicBezTo>
                  <a:pt x="10435" y="4117"/>
                  <a:pt x="10514" y="4070"/>
                  <a:pt x="10593" y="4007"/>
                </a:cubicBezTo>
                <a:cubicBezTo>
                  <a:pt x="10704" y="3912"/>
                  <a:pt x="10831" y="3832"/>
                  <a:pt x="10957" y="3785"/>
                </a:cubicBezTo>
                <a:cubicBezTo>
                  <a:pt x="11179" y="3706"/>
                  <a:pt x="11385" y="3579"/>
                  <a:pt x="11543" y="3421"/>
                </a:cubicBezTo>
                <a:cubicBezTo>
                  <a:pt x="11622" y="3421"/>
                  <a:pt x="11686" y="3421"/>
                  <a:pt x="11749" y="3389"/>
                </a:cubicBezTo>
                <a:cubicBezTo>
                  <a:pt x="11860" y="3310"/>
                  <a:pt x="12018" y="3278"/>
                  <a:pt x="12082" y="3136"/>
                </a:cubicBezTo>
                <a:lnTo>
                  <a:pt x="12335" y="3136"/>
                </a:lnTo>
                <a:lnTo>
                  <a:pt x="12446" y="2946"/>
                </a:lnTo>
                <a:cubicBezTo>
                  <a:pt x="12460" y="2948"/>
                  <a:pt x="12475" y="2950"/>
                  <a:pt x="12489" y="2950"/>
                </a:cubicBezTo>
                <a:cubicBezTo>
                  <a:pt x="12619" y="2950"/>
                  <a:pt x="12716" y="2842"/>
                  <a:pt x="12833" y="2842"/>
                </a:cubicBezTo>
                <a:cubicBezTo>
                  <a:pt x="12851" y="2842"/>
                  <a:pt x="12870" y="2845"/>
                  <a:pt x="12889" y="2851"/>
                </a:cubicBezTo>
                <a:cubicBezTo>
                  <a:pt x="13032" y="2740"/>
                  <a:pt x="13222" y="2692"/>
                  <a:pt x="13364" y="2582"/>
                </a:cubicBezTo>
                <a:lnTo>
                  <a:pt x="13633" y="2582"/>
                </a:lnTo>
                <a:cubicBezTo>
                  <a:pt x="13681" y="2502"/>
                  <a:pt x="13760" y="2502"/>
                  <a:pt x="13823" y="2471"/>
                </a:cubicBezTo>
                <a:cubicBezTo>
                  <a:pt x="13887" y="2423"/>
                  <a:pt x="13950" y="2360"/>
                  <a:pt x="13998" y="2297"/>
                </a:cubicBezTo>
                <a:cubicBezTo>
                  <a:pt x="14025" y="2297"/>
                  <a:pt x="14052" y="2297"/>
                  <a:pt x="14077" y="2297"/>
                </a:cubicBezTo>
                <a:cubicBezTo>
                  <a:pt x="14153" y="2297"/>
                  <a:pt x="14215" y="2289"/>
                  <a:pt x="14251" y="2217"/>
                </a:cubicBezTo>
                <a:lnTo>
                  <a:pt x="14457" y="2217"/>
                </a:lnTo>
                <a:lnTo>
                  <a:pt x="14536" y="2122"/>
                </a:lnTo>
                <a:lnTo>
                  <a:pt x="14726" y="2122"/>
                </a:lnTo>
                <a:cubicBezTo>
                  <a:pt x="14837" y="1996"/>
                  <a:pt x="15043" y="1996"/>
                  <a:pt x="15153" y="1869"/>
                </a:cubicBezTo>
                <a:cubicBezTo>
                  <a:pt x="15264" y="1853"/>
                  <a:pt x="15375" y="1821"/>
                  <a:pt x="15470" y="1758"/>
                </a:cubicBezTo>
                <a:cubicBezTo>
                  <a:pt x="15491" y="1753"/>
                  <a:pt x="15516" y="1751"/>
                  <a:pt x="15542" y="1751"/>
                </a:cubicBezTo>
                <a:cubicBezTo>
                  <a:pt x="15595" y="1751"/>
                  <a:pt x="15655" y="1758"/>
                  <a:pt x="15708" y="1758"/>
                </a:cubicBezTo>
                <a:lnTo>
                  <a:pt x="15803" y="1679"/>
                </a:lnTo>
                <a:lnTo>
                  <a:pt x="15977" y="1679"/>
                </a:lnTo>
                <a:lnTo>
                  <a:pt x="16072" y="1584"/>
                </a:lnTo>
                <a:lnTo>
                  <a:pt x="16262" y="1584"/>
                </a:lnTo>
                <a:lnTo>
                  <a:pt x="16357" y="1489"/>
                </a:lnTo>
                <a:lnTo>
                  <a:pt x="16610" y="1489"/>
                </a:lnTo>
                <a:cubicBezTo>
                  <a:pt x="16642" y="1441"/>
                  <a:pt x="16673" y="1426"/>
                  <a:pt x="16721" y="1394"/>
                </a:cubicBezTo>
                <a:lnTo>
                  <a:pt x="16974" y="1394"/>
                </a:lnTo>
                <a:lnTo>
                  <a:pt x="17085" y="1299"/>
                </a:lnTo>
                <a:lnTo>
                  <a:pt x="17418" y="1299"/>
                </a:lnTo>
                <a:lnTo>
                  <a:pt x="17544" y="1204"/>
                </a:lnTo>
                <a:lnTo>
                  <a:pt x="17798" y="1204"/>
                </a:lnTo>
                <a:lnTo>
                  <a:pt x="17893" y="1109"/>
                </a:lnTo>
                <a:lnTo>
                  <a:pt x="18447" y="1109"/>
                </a:lnTo>
                <a:lnTo>
                  <a:pt x="18510" y="1030"/>
                </a:lnTo>
                <a:lnTo>
                  <a:pt x="19143" y="1030"/>
                </a:lnTo>
                <a:cubicBezTo>
                  <a:pt x="19175" y="1061"/>
                  <a:pt x="19223" y="1093"/>
                  <a:pt x="19254" y="1125"/>
                </a:cubicBezTo>
                <a:lnTo>
                  <a:pt x="19476" y="1125"/>
                </a:lnTo>
                <a:lnTo>
                  <a:pt x="19745" y="1251"/>
                </a:lnTo>
                <a:cubicBezTo>
                  <a:pt x="19571" y="1362"/>
                  <a:pt x="19539" y="1584"/>
                  <a:pt x="19397" y="1711"/>
                </a:cubicBezTo>
                <a:cubicBezTo>
                  <a:pt x="19349" y="1726"/>
                  <a:pt x="19365" y="1806"/>
                  <a:pt x="19349" y="1853"/>
                </a:cubicBezTo>
                <a:lnTo>
                  <a:pt x="19238" y="1853"/>
                </a:lnTo>
                <a:lnTo>
                  <a:pt x="18843" y="2249"/>
                </a:lnTo>
                <a:cubicBezTo>
                  <a:pt x="18732" y="2376"/>
                  <a:pt x="18621" y="2502"/>
                  <a:pt x="18494" y="2597"/>
                </a:cubicBezTo>
                <a:cubicBezTo>
                  <a:pt x="18383" y="2740"/>
                  <a:pt x="18241" y="2867"/>
                  <a:pt x="18098" y="2962"/>
                </a:cubicBezTo>
                <a:cubicBezTo>
                  <a:pt x="17956" y="3072"/>
                  <a:pt x="17813" y="3183"/>
                  <a:pt x="17703" y="3326"/>
                </a:cubicBezTo>
                <a:cubicBezTo>
                  <a:pt x="17513" y="3326"/>
                  <a:pt x="17465" y="3563"/>
                  <a:pt x="17307" y="3595"/>
                </a:cubicBezTo>
                <a:cubicBezTo>
                  <a:pt x="17117" y="3627"/>
                  <a:pt x="17085" y="3880"/>
                  <a:pt x="16863" y="3880"/>
                </a:cubicBezTo>
                <a:lnTo>
                  <a:pt x="16436" y="4339"/>
                </a:lnTo>
                <a:cubicBezTo>
                  <a:pt x="16246" y="4339"/>
                  <a:pt x="16198" y="4561"/>
                  <a:pt x="16040" y="4608"/>
                </a:cubicBezTo>
                <a:cubicBezTo>
                  <a:pt x="15866" y="4672"/>
                  <a:pt x="15787" y="4846"/>
                  <a:pt x="15644" y="4957"/>
                </a:cubicBezTo>
                <a:cubicBezTo>
                  <a:pt x="15581" y="5020"/>
                  <a:pt x="15518" y="5067"/>
                  <a:pt x="15438" y="5099"/>
                </a:cubicBezTo>
                <a:cubicBezTo>
                  <a:pt x="15343" y="5131"/>
                  <a:pt x="15280" y="5273"/>
                  <a:pt x="15153" y="5273"/>
                </a:cubicBezTo>
                <a:cubicBezTo>
                  <a:pt x="15138" y="5289"/>
                  <a:pt x="15122" y="5305"/>
                  <a:pt x="15122" y="5305"/>
                </a:cubicBezTo>
                <a:cubicBezTo>
                  <a:pt x="14995" y="5416"/>
                  <a:pt x="14916" y="5558"/>
                  <a:pt x="14758" y="5637"/>
                </a:cubicBezTo>
                <a:cubicBezTo>
                  <a:pt x="14583" y="5701"/>
                  <a:pt x="14504" y="5875"/>
                  <a:pt x="14362" y="6002"/>
                </a:cubicBezTo>
                <a:lnTo>
                  <a:pt x="14283" y="6002"/>
                </a:lnTo>
                <a:lnTo>
                  <a:pt x="13934" y="6350"/>
                </a:lnTo>
                <a:cubicBezTo>
                  <a:pt x="13744" y="6397"/>
                  <a:pt x="13586" y="6492"/>
                  <a:pt x="13443" y="6635"/>
                </a:cubicBezTo>
                <a:lnTo>
                  <a:pt x="13348" y="6635"/>
                </a:lnTo>
                <a:cubicBezTo>
                  <a:pt x="13174" y="6825"/>
                  <a:pt x="13000" y="6999"/>
                  <a:pt x="12810" y="7189"/>
                </a:cubicBezTo>
                <a:cubicBezTo>
                  <a:pt x="12636" y="7189"/>
                  <a:pt x="12604" y="7427"/>
                  <a:pt x="12430" y="7474"/>
                </a:cubicBezTo>
                <a:cubicBezTo>
                  <a:pt x="12256" y="7522"/>
                  <a:pt x="12192" y="7680"/>
                  <a:pt x="12066" y="7791"/>
                </a:cubicBezTo>
                <a:cubicBezTo>
                  <a:pt x="12018" y="7822"/>
                  <a:pt x="11987" y="7902"/>
                  <a:pt x="11939" y="7902"/>
                </a:cubicBezTo>
                <a:cubicBezTo>
                  <a:pt x="11797" y="7933"/>
                  <a:pt x="11733" y="8028"/>
                  <a:pt x="11654" y="8107"/>
                </a:cubicBezTo>
                <a:cubicBezTo>
                  <a:pt x="11565" y="8182"/>
                  <a:pt x="11517" y="8299"/>
                  <a:pt x="11393" y="8299"/>
                </a:cubicBezTo>
                <a:cubicBezTo>
                  <a:pt x="11385" y="8299"/>
                  <a:pt x="11377" y="8298"/>
                  <a:pt x="11369" y="8297"/>
                </a:cubicBezTo>
                <a:lnTo>
                  <a:pt x="11116" y="8567"/>
                </a:lnTo>
                <a:lnTo>
                  <a:pt x="10910" y="8757"/>
                </a:lnTo>
                <a:lnTo>
                  <a:pt x="10878" y="8757"/>
                </a:lnTo>
                <a:cubicBezTo>
                  <a:pt x="10704" y="8788"/>
                  <a:pt x="10672" y="9026"/>
                  <a:pt x="10482" y="9042"/>
                </a:cubicBezTo>
                <a:lnTo>
                  <a:pt x="10087" y="9406"/>
                </a:lnTo>
                <a:lnTo>
                  <a:pt x="9992" y="9406"/>
                </a:lnTo>
                <a:cubicBezTo>
                  <a:pt x="9976" y="9453"/>
                  <a:pt x="9960" y="9517"/>
                  <a:pt x="9944" y="9564"/>
                </a:cubicBezTo>
                <a:cubicBezTo>
                  <a:pt x="9928" y="9580"/>
                  <a:pt x="9912" y="9580"/>
                  <a:pt x="9912" y="9580"/>
                </a:cubicBezTo>
                <a:lnTo>
                  <a:pt x="9738" y="9580"/>
                </a:lnTo>
                <a:cubicBezTo>
                  <a:pt x="9722" y="9612"/>
                  <a:pt x="9691" y="9612"/>
                  <a:pt x="9691" y="9627"/>
                </a:cubicBezTo>
                <a:cubicBezTo>
                  <a:pt x="9691" y="9659"/>
                  <a:pt x="9691" y="9691"/>
                  <a:pt x="9691" y="9722"/>
                </a:cubicBezTo>
                <a:cubicBezTo>
                  <a:pt x="9406" y="9992"/>
                  <a:pt x="9374" y="10055"/>
                  <a:pt x="8994" y="10704"/>
                </a:cubicBezTo>
                <a:cubicBezTo>
                  <a:pt x="8962" y="10752"/>
                  <a:pt x="8962" y="10831"/>
                  <a:pt x="9010" y="10862"/>
                </a:cubicBezTo>
                <a:lnTo>
                  <a:pt x="9200" y="10862"/>
                </a:lnTo>
                <a:lnTo>
                  <a:pt x="9295" y="10957"/>
                </a:lnTo>
                <a:lnTo>
                  <a:pt x="9928" y="10957"/>
                </a:lnTo>
                <a:lnTo>
                  <a:pt x="10023" y="10862"/>
                </a:lnTo>
                <a:lnTo>
                  <a:pt x="10308" y="10862"/>
                </a:lnTo>
                <a:cubicBezTo>
                  <a:pt x="10583" y="10786"/>
                  <a:pt x="10740" y="10592"/>
                  <a:pt x="10977" y="10592"/>
                </a:cubicBezTo>
                <a:cubicBezTo>
                  <a:pt x="10986" y="10592"/>
                  <a:pt x="10996" y="10593"/>
                  <a:pt x="11005" y="10593"/>
                </a:cubicBezTo>
                <a:cubicBezTo>
                  <a:pt x="11052" y="10498"/>
                  <a:pt x="11195" y="10530"/>
                  <a:pt x="11258" y="10435"/>
                </a:cubicBezTo>
                <a:cubicBezTo>
                  <a:pt x="11306" y="10340"/>
                  <a:pt x="11432" y="10340"/>
                  <a:pt x="11496" y="10277"/>
                </a:cubicBezTo>
                <a:cubicBezTo>
                  <a:pt x="11575" y="10213"/>
                  <a:pt x="11670" y="10261"/>
                  <a:pt x="11717" y="10150"/>
                </a:cubicBezTo>
                <a:cubicBezTo>
                  <a:pt x="11781" y="10039"/>
                  <a:pt x="11907" y="10071"/>
                  <a:pt x="11971" y="9992"/>
                </a:cubicBezTo>
                <a:cubicBezTo>
                  <a:pt x="11999" y="9950"/>
                  <a:pt x="12036" y="9942"/>
                  <a:pt x="12075" y="9942"/>
                </a:cubicBezTo>
                <a:cubicBezTo>
                  <a:pt x="12100" y="9942"/>
                  <a:pt x="12126" y="9945"/>
                  <a:pt x="12151" y="9945"/>
                </a:cubicBezTo>
                <a:cubicBezTo>
                  <a:pt x="12177" y="9945"/>
                  <a:pt x="12202" y="9942"/>
                  <a:pt x="12224" y="9928"/>
                </a:cubicBezTo>
                <a:cubicBezTo>
                  <a:pt x="12462" y="9770"/>
                  <a:pt x="12715" y="9659"/>
                  <a:pt x="12968" y="9532"/>
                </a:cubicBezTo>
                <a:cubicBezTo>
                  <a:pt x="13016" y="9501"/>
                  <a:pt x="13063" y="9485"/>
                  <a:pt x="13111" y="9453"/>
                </a:cubicBezTo>
                <a:cubicBezTo>
                  <a:pt x="13174" y="9406"/>
                  <a:pt x="13222" y="9358"/>
                  <a:pt x="13269" y="9295"/>
                </a:cubicBezTo>
                <a:lnTo>
                  <a:pt x="13554" y="9295"/>
                </a:lnTo>
                <a:lnTo>
                  <a:pt x="13713" y="9137"/>
                </a:lnTo>
                <a:lnTo>
                  <a:pt x="13792" y="9121"/>
                </a:lnTo>
                <a:cubicBezTo>
                  <a:pt x="13839" y="9105"/>
                  <a:pt x="13871" y="9073"/>
                  <a:pt x="13871" y="9026"/>
                </a:cubicBezTo>
                <a:cubicBezTo>
                  <a:pt x="13776" y="8962"/>
                  <a:pt x="13776" y="8962"/>
                  <a:pt x="13808" y="8852"/>
                </a:cubicBezTo>
                <a:lnTo>
                  <a:pt x="13808" y="8852"/>
                </a:lnTo>
                <a:cubicBezTo>
                  <a:pt x="13903" y="8883"/>
                  <a:pt x="13839" y="8962"/>
                  <a:pt x="13871" y="9026"/>
                </a:cubicBezTo>
                <a:cubicBezTo>
                  <a:pt x="13934" y="9026"/>
                  <a:pt x="13950" y="8962"/>
                  <a:pt x="13998" y="8931"/>
                </a:cubicBezTo>
                <a:cubicBezTo>
                  <a:pt x="14045" y="8899"/>
                  <a:pt x="14061" y="8836"/>
                  <a:pt x="14140" y="8836"/>
                </a:cubicBezTo>
                <a:lnTo>
                  <a:pt x="14140" y="8662"/>
                </a:lnTo>
                <a:cubicBezTo>
                  <a:pt x="14108" y="8646"/>
                  <a:pt x="14077" y="8630"/>
                  <a:pt x="14045" y="8598"/>
                </a:cubicBezTo>
                <a:cubicBezTo>
                  <a:pt x="14070" y="8581"/>
                  <a:pt x="14088" y="8575"/>
                  <a:pt x="14100" y="8575"/>
                </a:cubicBezTo>
                <a:cubicBezTo>
                  <a:pt x="14134" y="8575"/>
                  <a:pt x="14128" y="8627"/>
                  <a:pt x="14140" y="8662"/>
                </a:cubicBezTo>
                <a:cubicBezTo>
                  <a:pt x="14156" y="8677"/>
                  <a:pt x="14203" y="8693"/>
                  <a:pt x="14219" y="8709"/>
                </a:cubicBezTo>
                <a:cubicBezTo>
                  <a:pt x="14219" y="8757"/>
                  <a:pt x="14219" y="8804"/>
                  <a:pt x="14219" y="8836"/>
                </a:cubicBezTo>
                <a:cubicBezTo>
                  <a:pt x="14224" y="8834"/>
                  <a:pt x="14228" y="8834"/>
                  <a:pt x="14233" y="8834"/>
                </a:cubicBezTo>
                <a:cubicBezTo>
                  <a:pt x="14259" y="8834"/>
                  <a:pt x="14288" y="8852"/>
                  <a:pt x="14316" y="8852"/>
                </a:cubicBezTo>
                <a:cubicBezTo>
                  <a:pt x="14338" y="8852"/>
                  <a:pt x="14359" y="8841"/>
                  <a:pt x="14378" y="8804"/>
                </a:cubicBezTo>
                <a:cubicBezTo>
                  <a:pt x="14441" y="8725"/>
                  <a:pt x="14568" y="8741"/>
                  <a:pt x="14631" y="8646"/>
                </a:cubicBezTo>
                <a:cubicBezTo>
                  <a:pt x="14710" y="8582"/>
                  <a:pt x="14789" y="8519"/>
                  <a:pt x="14884" y="8487"/>
                </a:cubicBezTo>
                <a:cubicBezTo>
                  <a:pt x="14963" y="8456"/>
                  <a:pt x="15043" y="8424"/>
                  <a:pt x="15106" y="8361"/>
                </a:cubicBezTo>
                <a:cubicBezTo>
                  <a:pt x="15185" y="8297"/>
                  <a:pt x="15264" y="8250"/>
                  <a:pt x="15343" y="8202"/>
                </a:cubicBezTo>
                <a:cubicBezTo>
                  <a:pt x="15359" y="8187"/>
                  <a:pt x="15375" y="8155"/>
                  <a:pt x="15375" y="8139"/>
                </a:cubicBezTo>
                <a:lnTo>
                  <a:pt x="15217" y="8076"/>
                </a:lnTo>
                <a:cubicBezTo>
                  <a:pt x="15280" y="7917"/>
                  <a:pt x="15438" y="7917"/>
                  <a:pt x="15549" y="7838"/>
                </a:cubicBezTo>
                <a:cubicBezTo>
                  <a:pt x="15565" y="7886"/>
                  <a:pt x="15581" y="7949"/>
                  <a:pt x="15613" y="7997"/>
                </a:cubicBezTo>
                <a:lnTo>
                  <a:pt x="15692" y="8012"/>
                </a:lnTo>
                <a:lnTo>
                  <a:pt x="15739" y="8012"/>
                </a:lnTo>
                <a:lnTo>
                  <a:pt x="16214" y="7775"/>
                </a:lnTo>
                <a:lnTo>
                  <a:pt x="16373" y="7601"/>
                </a:lnTo>
                <a:cubicBezTo>
                  <a:pt x="16547" y="7537"/>
                  <a:pt x="16705" y="7458"/>
                  <a:pt x="16863" y="7363"/>
                </a:cubicBezTo>
                <a:cubicBezTo>
                  <a:pt x="16990" y="7268"/>
                  <a:pt x="17117" y="7173"/>
                  <a:pt x="17243" y="7094"/>
                </a:cubicBezTo>
                <a:cubicBezTo>
                  <a:pt x="17259" y="7078"/>
                  <a:pt x="17275" y="7047"/>
                  <a:pt x="17291" y="7031"/>
                </a:cubicBezTo>
                <a:cubicBezTo>
                  <a:pt x="17259" y="6999"/>
                  <a:pt x="17228" y="6991"/>
                  <a:pt x="17198" y="6991"/>
                </a:cubicBezTo>
                <a:cubicBezTo>
                  <a:pt x="17168" y="6991"/>
                  <a:pt x="17140" y="6999"/>
                  <a:pt x="17117" y="6999"/>
                </a:cubicBezTo>
                <a:lnTo>
                  <a:pt x="17069" y="7015"/>
                </a:lnTo>
                <a:cubicBezTo>
                  <a:pt x="17053" y="7031"/>
                  <a:pt x="17038" y="7078"/>
                  <a:pt x="17038" y="7078"/>
                </a:cubicBezTo>
                <a:cubicBezTo>
                  <a:pt x="16895" y="7078"/>
                  <a:pt x="16848" y="7205"/>
                  <a:pt x="16737" y="7284"/>
                </a:cubicBezTo>
                <a:lnTo>
                  <a:pt x="16610" y="7284"/>
                </a:lnTo>
                <a:lnTo>
                  <a:pt x="16753" y="6999"/>
                </a:lnTo>
                <a:lnTo>
                  <a:pt x="16753" y="6999"/>
                </a:lnTo>
                <a:cubicBezTo>
                  <a:pt x="16724" y="7006"/>
                  <a:pt x="16699" y="7009"/>
                  <a:pt x="16675" y="7009"/>
                </a:cubicBezTo>
                <a:cubicBezTo>
                  <a:pt x="16529" y="7009"/>
                  <a:pt x="16470" y="6893"/>
                  <a:pt x="16388" y="6825"/>
                </a:cubicBezTo>
                <a:lnTo>
                  <a:pt x="16293" y="6920"/>
                </a:lnTo>
                <a:lnTo>
                  <a:pt x="16119" y="6920"/>
                </a:lnTo>
                <a:cubicBezTo>
                  <a:pt x="16040" y="6983"/>
                  <a:pt x="15977" y="7094"/>
                  <a:pt x="15834" y="7110"/>
                </a:cubicBezTo>
                <a:cubicBezTo>
                  <a:pt x="15755" y="7126"/>
                  <a:pt x="15708" y="7205"/>
                  <a:pt x="15708" y="7284"/>
                </a:cubicBezTo>
                <a:cubicBezTo>
                  <a:pt x="15866" y="7316"/>
                  <a:pt x="16024" y="7395"/>
                  <a:pt x="16151" y="7506"/>
                </a:cubicBezTo>
                <a:cubicBezTo>
                  <a:pt x="16040" y="7664"/>
                  <a:pt x="15866" y="7775"/>
                  <a:pt x="15676" y="7822"/>
                </a:cubicBezTo>
                <a:lnTo>
                  <a:pt x="15454" y="7632"/>
                </a:lnTo>
                <a:lnTo>
                  <a:pt x="15248" y="7743"/>
                </a:lnTo>
                <a:cubicBezTo>
                  <a:pt x="15264" y="7838"/>
                  <a:pt x="15169" y="7854"/>
                  <a:pt x="15122" y="7917"/>
                </a:cubicBezTo>
                <a:lnTo>
                  <a:pt x="14963" y="7917"/>
                </a:lnTo>
                <a:cubicBezTo>
                  <a:pt x="14894" y="7970"/>
                  <a:pt x="14848" y="7993"/>
                  <a:pt x="14810" y="7993"/>
                </a:cubicBezTo>
                <a:cubicBezTo>
                  <a:pt x="14780" y="7993"/>
                  <a:pt x="14754" y="7978"/>
                  <a:pt x="14726" y="7949"/>
                </a:cubicBezTo>
                <a:cubicBezTo>
                  <a:pt x="14773" y="7886"/>
                  <a:pt x="14853" y="7854"/>
                  <a:pt x="14884" y="7759"/>
                </a:cubicBezTo>
                <a:cubicBezTo>
                  <a:pt x="14853" y="7743"/>
                  <a:pt x="14821" y="7727"/>
                  <a:pt x="14789" y="7727"/>
                </a:cubicBezTo>
                <a:cubicBezTo>
                  <a:pt x="14647" y="7807"/>
                  <a:pt x="14504" y="7886"/>
                  <a:pt x="14346" y="7965"/>
                </a:cubicBezTo>
                <a:lnTo>
                  <a:pt x="14346" y="8012"/>
                </a:lnTo>
                <a:cubicBezTo>
                  <a:pt x="14385" y="8012"/>
                  <a:pt x="14429" y="8005"/>
                  <a:pt x="14476" y="8005"/>
                </a:cubicBezTo>
                <a:cubicBezTo>
                  <a:pt x="14524" y="8005"/>
                  <a:pt x="14575" y="8012"/>
                  <a:pt x="14631" y="8044"/>
                </a:cubicBezTo>
                <a:cubicBezTo>
                  <a:pt x="14615" y="8092"/>
                  <a:pt x="14599" y="8139"/>
                  <a:pt x="14599" y="8187"/>
                </a:cubicBezTo>
                <a:lnTo>
                  <a:pt x="14393" y="8187"/>
                </a:lnTo>
                <a:lnTo>
                  <a:pt x="14314" y="8266"/>
                </a:lnTo>
                <a:cubicBezTo>
                  <a:pt x="14279" y="8284"/>
                  <a:pt x="14245" y="8286"/>
                  <a:pt x="14214" y="8286"/>
                </a:cubicBezTo>
                <a:cubicBezTo>
                  <a:pt x="14204" y="8286"/>
                  <a:pt x="14193" y="8286"/>
                  <a:pt x="14184" y="8286"/>
                </a:cubicBezTo>
                <a:cubicBezTo>
                  <a:pt x="14144" y="8286"/>
                  <a:pt x="14108" y="8290"/>
                  <a:pt x="14077" y="8329"/>
                </a:cubicBezTo>
                <a:lnTo>
                  <a:pt x="14188" y="8440"/>
                </a:lnTo>
                <a:cubicBezTo>
                  <a:pt x="14045" y="8472"/>
                  <a:pt x="13918" y="8472"/>
                  <a:pt x="13792" y="8472"/>
                </a:cubicBezTo>
                <a:lnTo>
                  <a:pt x="13586" y="8345"/>
                </a:lnTo>
                <a:cubicBezTo>
                  <a:pt x="13522" y="8440"/>
                  <a:pt x="13475" y="8503"/>
                  <a:pt x="13427" y="8567"/>
                </a:cubicBezTo>
                <a:lnTo>
                  <a:pt x="13237" y="8567"/>
                </a:lnTo>
                <a:lnTo>
                  <a:pt x="13127" y="8662"/>
                </a:lnTo>
                <a:lnTo>
                  <a:pt x="12968" y="8662"/>
                </a:lnTo>
                <a:cubicBezTo>
                  <a:pt x="12652" y="8962"/>
                  <a:pt x="12208" y="9057"/>
                  <a:pt x="11860" y="9295"/>
                </a:cubicBezTo>
                <a:lnTo>
                  <a:pt x="11638" y="9295"/>
                </a:lnTo>
                <a:cubicBezTo>
                  <a:pt x="11638" y="9327"/>
                  <a:pt x="11622" y="9374"/>
                  <a:pt x="11607" y="9374"/>
                </a:cubicBezTo>
                <a:cubicBezTo>
                  <a:pt x="11527" y="9390"/>
                  <a:pt x="11448" y="9390"/>
                  <a:pt x="11369" y="9406"/>
                </a:cubicBezTo>
                <a:lnTo>
                  <a:pt x="11242" y="9580"/>
                </a:lnTo>
                <a:lnTo>
                  <a:pt x="11021" y="9580"/>
                </a:lnTo>
                <a:cubicBezTo>
                  <a:pt x="11052" y="9485"/>
                  <a:pt x="11100" y="9406"/>
                  <a:pt x="11132" y="9327"/>
                </a:cubicBezTo>
                <a:lnTo>
                  <a:pt x="11448" y="9168"/>
                </a:lnTo>
                <a:lnTo>
                  <a:pt x="11860" y="8757"/>
                </a:lnTo>
                <a:cubicBezTo>
                  <a:pt x="12097" y="8709"/>
                  <a:pt x="12177" y="8487"/>
                  <a:pt x="12335" y="8361"/>
                </a:cubicBezTo>
                <a:cubicBezTo>
                  <a:pt x="12367" y="8345"/>
                  <a:pt x="12382" y="8297"/>
                  <a:pt x="12398" y="8297"/>
                </a:cubicBezTo>
                <a:cubicBezTo>
                  <a:pt x="12572" y="8282"/>
                  <a:pt x="12620" y="8107"/>
                  <a:pt x="12747" y="8044"/>
                </a:cubicBezTo>
                <a:cubicBezTo>
                  <a:pt x="12873" y="7981"/>
                  <a:pt x="13000" y="7886"/>
                  <a:pt x="13095" y="7775"/>
                </a:cubicBezTo>
                <a:lnTo>
                  <a:pt x="13095" y="7680"/>
                </a:lnTo>
                <a:cubicBezTo>
                  <a:pt x="13174" y="7617"/>
                  <a:pt x="13285" y="7617"/>
                  <a:pt x="13348" y="7522"/>
                </a:cubicBezTo>
                <a:cubicBezTo>
                  <a:pt x="13396" y="7427"/>
                  <a:pt x="13491" y="7490"/>
                  <a:pt x="13538" y="7427"/>
                </a:cubicBezTo>
                <a:cubicBezTo>
                  <a:pt x="13586" y="7363"/>
                  <a:pt x="13633" y="7268"/>
                  <a:pt x="13744" y="7268"/>
                </a:cubicBezTo>
                <a:cubicBezTo>
                  <a:pt x="13887" y="7126"/>
                  <a:pt x="14093" y="7078"/>
                  <a:pt x="14219" y="6904"/>
                </a:cubicBezTo>
                <a:cubicBezTo>
                  <a:pt x="14230" y="6904"/>
                  <a:pt x="14261" y="6911"/>
                  <a:pt x="14286" y="6911"/>
                </a:cubicBezTo>
                <a:cubicBezTo>
                  <a:pt x="14298" y="6911"/>
                  <a:pt x="14309" y="6909"/>
                  <a:pt x="14314" y="6904"/>
                </a:cubicBezTo>
                <a:cubicBezTo>
                  <a:pt x="14378" y="6857"/>
                  <a:pt x="14425" y="6809"/>
                  <a:pt x="14473" y="6746"/>
                </a:cubicBezTo>
                <a:cubicBezTo>
                  <a:pt x="14520" y="6651"/>
                  <a:pt x="14647" y="6667"/>
                  <a:pt x="14726" y="6587"/>
                </a:cubicBezTo>
                <a:lnTo>
                  <a:pt x="14726" y="6477"/>
                </a:lnTo>
                <a:cubicBezTo>
                  <a:pt x="14773" y="6477"/>
                  <a:pt x="14821" y="6445"/>
                  <a:pt x="14868" y="6429"/>
                </a:cubicBezTo>
                <a:cubicBezTo>
                  <a:pt x="14909" y="6388"/>
                  <a:pt x="14951" y="6347"/>
                  <a:pt x="15002" y="6347"/>
                </a:cubicBezTo>
                <a:cubicBezTo>
                  <a:pt x="15010" y="6347"/>
                  <a:pt x="15018" y="6348"/>
                  <a:pt x="15027" y="6350"/>
                </a:cubicBezTo>
                <a:cubicBezTo>
                  <a:pt x="15169" y="6271"/>
                  <a:pt x="15233" y="6081"/>
                  <a:pt x="15423" y="6065"/>
                </a:cubicBezTo>
                <a:lnTo>
                  <a:pt x="15739" y="5732"/>
                </a:lnTo>
                <a:cubicBezTo>
                  <a:pt x="15818" y="5701"/>
                  <a:pt x="15866" y="5701"/>
                  <a:pt x="15898" y="5669"/>
                </a:cubicBezTo>
                <a:cubicBezTo>
                  <a:pt x="16008" y="5574"/>
                  <a:pt x="16119" y="5463"/>
                  <a:pt x="16214" y="5352"/>
                </a:cubicBezTo>
                <a:cubicBezTo>
                  <a:pt x="16293" y="5242"/>
                  <a:pt x="16452" y="5273"/>
                  <a:pt x="16531" y="5131"/>
                </a:cubicBezTo>
                <a:cubicBezTo>
                  <a:pt x="16594" y="4972"/>
                  <a:pt x="16800" y="5004"/>
                  <a:pt x="16879" y="4862"/>
                </a:cubicBezTo>
                <a:cubicBezTo>
                  <a:pt x="16927" y="4767"/>
                  <a:pt x="17038" y="4814"/>
                  <a:pt x="17101" y="4735"/>
                </a:cubicBezTo>
                <a:cubicBezTo>
                  <a:pt x="17148" y="4672"/>
                  <a:pt x="17228" y="4592"/>
                  <a:pt x="17291" y="4545"/>
                </a:cubicBezTo>
                <a:cubicBezTo>
                  <a:pt x="17370" y="4466"/>
                  <a:pt x="17433" y="4371"/>
                  <a:pt x="17528" y="4339"/>
                </a:cubicBezTo>
                <a:cubicBezTo>
                  <a:pt x="17608" y="4307"/>
                  <a:pt x="17671" y="4244"/>
                  <a:pt x="17718" y="4181"/>
                </a:cubicBezTo>
                <a:cubicBezTo>
                  <a:pt x="17798" y="4086"/>
                  <a:pt x="17908" y="4086"/>
                  <a:pt x="17972" y="4022"/>
                </a:cubicBezTo>
                <a:cubicBezTo>
                  <a:pt x="18098" y="3912"/>
                  <a:pt x="18225" y="3785"/>
                  <a:pt x="18320" y="3658"/>
                </a:cubicBezTo>
                <a:cubicBezTo>
                  <a:pt x="18447" y="3516"/>
                  <a:pt x="18605" y="3500"/>
                  <a:pt x="18716" y="3373"/>
                </a:cubicBezTo>
                <a:cubicBezTo>
                  <a:pt x="18922" y="3152"/>
                  <a:pt x="19143" y="2930"/>
                  <a:pt x="19365" y="2724"/>
                </a:cubicBezTo>
                <a:lnTo>
                  <a:pt x="19365" y="2597"/>
                </a:lnTo>
                <a:cubicBezTo>
                  <a:pt x="19373" y="2598"/>
                  <a:pt x="19381" y="2599"/>
                  <a:pt x="19389" y="2599"/>
                </a:cubicBezTo>
                <a:cubicBezTo>
                  <a:pt x="19529" y="2599"/>
                  <a:pt x="19576" y="2467"/>
                  <a:pt x="19666" y="2392"/>
                </a:cubicBezTo>
                <a:lnTo>
                  <a:pt x="19777" y="2392"/>
                </a:lnTo>
                <a:cubicBezTo>
                  <a:pt x="19793" y="2344"/>
                  <a:pt x="19808" y="2281"/>
                  <a:pt x="19824" y="2233"/>
                </a:cubicBezTo>
                <a:cubicBezTo>
                  <a:pt x="19872" y="2186"/>
                  <a:pt x="19903" y="2138"/>
                  <a:pt x="19951" y="2106"/>
                </a:cubicBezTo>
                <a:cubicBezTo>
                  <a:pt x="20030" y="2043"/>
                  <a:pt x="20093" y="1980"/>
                  <a:pt x="20157" y="1901"/>
                </a:cubicBezTo>
                <a:cubicBezTo>
                  <a:pt x="20204" y="1837"/>
                  <a:pt x="20236" y="1726"/>
                  <a:pt x="20268" y="1631"/>
                </a:cubicBezTo>
                <a:cubicBezTo>
                  <a:pt x="20347" y="1473"/>
                  <a:pt x="20442" y="1315"/>
                  <a:pt x="20537" y="1125"/>
                </a:cubicBezTo>
                <a:lnTo>
                  <a:pt x="20537" y="507"/>
                </a:lnTo>
                <a:lnTo>
                  <a:pt x="20220" y="175"/>
                </a:lnTo>
                <a:lnTo>
                  <a:pt x="20046" y="175"/>
                </a:lnTo>
                <a:lnTo>
                  <a:pt x="19951" y="80"/>
                </a:lnTo>
                <a:lnTo>
                  <a:pt x="19682" y="80"/>
                </a:lnTo>
                <a:lnTo>
                  <a:pt x="19587" y="1"/>
                </a:lnTo>
                <a:lnTo>
                  <a:pt x="19492" y="80"/>
                </a:lnTo>
                <a:lnTo>
                  <a:pt x="194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8"/>
          <p:cNvSpPr/>
          <p:nvPr/>
        </p:nvSpPr>
        <p:spPr>
          <a:xfrm rot="7348392" flipH="1">
            <a:off x="7503935" y="145035"/>
            <a:ext cx="1504228" cy="236909"/>
          </a:xfrm>
          <a:custGeom>
            <a:avLst/>
            <a:gdLst/>
            <a:ahLst/>
            <a:cxnLst/>
            <a:rect l="l" t="t" r="r" b="b"/>
            <a:pathLst>
              <a:path w="27440" h="4322" extrusionOk="0">
                <a:moveTo>
                  <a:pt x="887" y="2405"/>
                </a:moveTo>
                <a:lnTo>
                  <a:pt x="887" y="2405"/>
                </a:lnTo>
                <a:cubicBezTo>
                  <a:pt x="941" y="2486"/>
                  <a:pt x="903" y="2487"/>
                  <a:pt x="842" y="2495"/>
                </a:cubicBezTo>
                <a:lnTo>
                  <a:pt x="842" y="2495"/>
                </a:lnTo>
                <a:cubicBezTo>
                  <a:pt x="857" y="2465"/>
                  <a:pt x="872" y="2435"/>
                  <a:pt x="887" y="2405"/>
                </a:cubicBezTo>
                <a:close/>
                <a:moveTo>
                  <a:pt x="809" y="2502"/>
                </a:moveTo>
                <a:cubicBezTo>
                  <a:pt x="839" y="2564"/>
                  <a:pt x="807" y="2595"/>
                  <a:pt x="744" y="2595"/>
                </a:cubicBezTo>
                <a:lnTo>
                  <a:pt x="744" y="2817"/>
                </a:lnTo>
                <a:lnTo>
                  <a:pt x="602" y="2959"/>
                </a:lnTo>
                <a:cubicBezTo>
                  <a:pt x="586" y="2928"/>
                  <a:pt x="570" y="2880"/>
                  <a:pt x="570" y="2849"/>
                </a:cubicBezTo>
                <a:cubicBezTo>
                  <a:pt x="618" y="2754"/>
                  <a:pt x="681" y="2674"/>
                  <a:pt x="744" y="2595"/>
                </a:cubicBezTo>
                <a:cubicBezTo>
                  <a:pt x="744" y="2530"/>
                  <a:pt x="766" y="2508"/>
                  <a:pt x="809" y="2502"/>
                </a:cubicBezTo>
                <a:close/>
                <a:moveTo>
                  <a:pt x="408" y="3032"/>
                </a:moveTo>
                <a:cubicBezTo>
                  <a:pt x="436" y="3032"/>
                  <a:pt x="461" y="3043"/>
                  <a:pt x="475" y="3086"/>
                </a:cubicBezTo>
                <a:cubicBezTo>
                  <a:pt x="423" y="3106"/>
                  <a:pt x="392" y="3117"/>
                  <a:pt x="371" y="3117"/>
                </a:cubicBezTo>
                <a:cubicBezTo>
                  <a:pt x="340" y="3117"/>
                  <a:pt x="329" y="3094"/>
                  <a:pt x="301" y="3039"/>
                </a:cubicBezTo>
                <a:lnTo>
                  <a:pt x="301" y="3039"/>
                </a:lnTo>
                <a:cubicBezTo>
                  <a:pt x="309" y="3041"/>
                  <a:pt x="317" y="3041"/>
                  <a:pt x="325" y="3041"/>
                </a:cubicBezTo>
                <a:cubicBezTo>
                  <a:pt x="353" y="3041"/>
                  <a:pt x="382" y="3032"/>
                  <a:pt x="408" y="3032"/>
                </a:cubicBezTo>
                <a:close/>
                <a:moveTo>
                  <a:pt x="27350" y="0"/>
                </a:moveTo>
                <a:cubicBezTo>
                  <a:pt x="27326" y="0"/>
                  <a:pt x="27304" y="16"/>
                  <a:pt x="27282" y="46"/>
                </a:cubicBezTo>
                <a:cubicBezTo>
                  <a:pt x="27266" y="109"/>
                  <a:pt x="27250" y="141"/>
                  <a:pt x="27250" y="189"/>
                </a:cubicBezTo>
                <a:cubicBezTo>
                  <a:pt x="27226" y="185"/>
                  <a:pt x="27203" y="183"/>
                  <a:pt x="27182" y="183"/>
                </a:cubicBezTo>
                <a:cubicBezTo>
                  <a:pt x="27116" y="183"/>
                  <a:pt x="27060" y="200"/>
                  <a:pt x="27012" y="236"/>
                </a:cubicBezTo>
                <a:lnTo>
                  <a:pt x="27171" y="299"/>
                </a:lnTo>
                <a:cubicBezTo>
                  <a:pt x="27139" y="379"/>
                  <a:pt x="27092" y="458"/>
                  <a:pt x="27060" y="537"/>
                </a:cubicBezTo>
                <a:cubicBezTo>
                  <a:pt x="27046" y="535"/>
                  <a:pt x="27033" y="534"/>
                  <a:pt x="27019" y="534"/>
                </a:cubicBezTo>
                <a:cubicBezTo>
                  <a:pt x="26972" y="534"/>
                  <a:pt x="26926" y="543"/>
                  <a:pt x="26879" y="543"/>
                </a:cubicBezTo>
                <a:cubicBezTo>
                  <a:pt x="26828" y="543"/>
                  <a:pt x="26778" y="533"/>
                  <a:pt x="26727" y="489"/>
                </a:cubicBezTo>
                <a:lnTo>
                  <a:pt x="26917" y="410"/>
                </a:lnTo>
                <a:lnTo>
                  <a:pt x="26822" y="299"/>
                </a:lnTo>
                <a:cubicBezTo>
                  <a:pt x="26807" y="236"/>
                  <a:pt x="26854" y="157"/>
                  <a:pt x="26791" y="94"/>
                </a:cubicBezTo>
                <a:cubicBezTo>
                  <a:pt x="26769" y="86"/>
                  <a:pt x="26745" y="79"/>
                  <a:pt x="26722" y="79"/>
                </a:cubicBezTo>
                <a:cubicBezTo>
                  <a:pt x="26693" y="79"/>
                  <a:pt x="26666" y="90"/>
                  <a:pt x="26648" y="125"/>
                </a:cubicBezTo>
                <a:lnTo>
                  <a:pt x="26743" y="236"/>
                </a:lnTo>
                <a:cubicBezTo>
                  <a:pt x="26696" y="347"/>
                  <a:pt x="26648" y="442"/>
                  <a:pt x="26601" y="521"/>
                </a:cubicBezTo>
                <a:lnTo>
                  <a:pt x="26379" y="315"/>
                </a:lnTo>
                <a:lnTo>
                  <a:pt x="26458" y="220"/>
                </a:lnTo>
                <a:cubicBezTo>
                  <a:pt x="26427" y="181"/>
                  <a:pt x="26391" y="173"/>
                  <a:pt x="26353" y="173"/>
                </a:cubicBezTo>
                <a:cubicBezTo>
                  <a:pt x="26328" y="173"/>
                  <a:pt x="26302" y="176"/>
                  <a:pt x="26276" y="176"/>
                </a:cubicBezTo>
                <a:cubicBezTo>
                  <a:pt x="26263" y="176"/>
                  <a:pt x="26250" y="175"/>
                  <a:pt x="26237" y="173"/>
                </a:cubicBezTo>
                <a:lnTo>
                  <a:pt x="26142" y="268"/>
                </a:lnTo>
                <a:lnTo>
                  <a:pt x="25429" y="268"/>
                </a:lnTo>
                <a:lnTo>
                  <a:pt x="25334" y="347"/>
                </a:lnTo>
                <a:lnTo>
                  <a:pt x="25160" y="347"/>
                </a:lnTo>
                <a:lnTo>
                  <a:pt x="25017" y="252"/>
                </a:lnTo>
                <a:lnTo>
                  <a:pt x="24827" y="379"/>
                </a:lnTo>
                <a:lnTo>
                  <a:pt x="24701" y="284"/>
                </a:lnTo>
                <a:lnTo>
                  <a:pt x="24241" y="284"/>
                </a:lnTo>
                <a:lnTo>
                  <a:pt x="24162" y="363"/>
                </a:lnTo>
                <a:lnTo>
                  <a:pt x="23165" y="363"/>
                </a:lnTo>
                <a:cubicBezTo>
                  <a:pt x="23149" y="363"/>
                  <a:pt x="23149" y="379"/>
                  <a:pt x="23133" y="379"/>
                </a:cubicBezTo>
                <a:lnTo>
                  <a:pt x="23070" y="442"/>
                </a:lnTo>
                <a:lnTo>
                  <a:pt x="22436" y="442"/>
                </a:lnTo>
                <a:lnTo>
                  <a:pt x="22341" y="537"/>
                </a:lnTo>
                <a:lnTo>
                  <a:pt x="22072" y="537"/>
                </a:lnTo>
                <a:lnTo>
                  <a:pt x="21961" y="632"/>
                </a:lnTo>
                <a:lnTo>
                  <a:pt x="21344" y="632"/>
                </a:lnTo>
                <a:cubicBezTo>
                  <a:pt x="21312" y="664"/>
                  <a:pt x="21296" y="679"/>
                  <a:pt x="21265" y="727"/>
                </a:cubicBezTo>
                <a:lnTo>
                  <a:pt x="20806" y="727"/>
                </a:lnTo>
                <a:lnTo>
                  <a:pt x="20711" y="822"/>
                </a:lnTo>
                <a:lnTo>
                  <a:pt x="20346" y="822"/>
                </a:lnTo>
                <a:lnTo>
                  <a:pt x="20251" y="917"/>
                </a:lnTo>
                <a:lnTo>
                  <a:pt x="19887" y="917"/>
                </a:lnTo>
                <a:lnTo>
                  <a:pt x="19808" y="996"/>
                </a:lnTo>
                <a:lnTo>
                  <a:pt x="19618" y="996"/>
                </a:lnTo>
                <a:lnTo>
                  <a:pt x="19523" y="1091"/>
                </a:lnTo>
                <a:lnTo>
                  <a:pt x="19254" y="1091"/>
                </a:lnTo>
                <a:cubicBezTo>
                  <a:pt x="19206" y="1186"/>
                  <a:pt x="19096" y="1186"/>
                  <a:pt x="19016" y="1186"/>
                </a:cubicBezTo>
                <a:cubicBezTo>
                  <a:pt x="18943" y="1201"/>
                  <a:pt x="18897" y="1283"/>
                  <a:pt x="18803" y="1283"/>
                </a:cubicBezTo>
                <a:cubicBezTo>
                  <a:pt x="18795" y="1283"/>
                  <a:pt x="18787" y="1282"/>
                  <a:pt x="18779" y="1281"/>
                </a:cubicBezTo>
                <a:cubicBezTo>
                  <a:pt x="18765" y="1278"/>
                  <a:pt x="18750" y="1277"/>
                  <a:pt x="18736" y="1277"/>
                </a:cubicBezTo>
                <a:cubicBezTo>
                  <a:pt x="18667" y="1277"/>
                  <a:pt x="18593" y="1305"/>
                  <a:pt x="18541" y="1344"/>
                </a:cubicBezTo>
                <a:cubicBezTo>
                  <a:pt x="18503" y="1373"/>
                  <a:pt x="18448" y="1379"/>
                  <a:pt x="18390" y="1379"/>
                </a:cubicBezTo>
                <a:cubicBezTo>
                  <a:pt x="18351" y="1379"/>
                  <a:pt x="18310" y="1376"/>
                  <a:pt x="18272" y="1376"/>
                </a:cubicBezTo>
                <a:lnTo>
                  <a:pt x="18177" y="1455"/>
                </a:lnTo>
                <a:lnTo>
                  <a:pt x="17971" y="1471"/>
                </a:lnTo>
                <a:lnTo>
                  <a:pt x="17892" y="1550"/>
                </a:lnTo>
                <a:lnTo>
                  <a:pt x="17623" y="1550"/>
                </a:lnTo>
                <a:lnTo>
                  <a:pt x="17528" y="1645"/>
                </a:lnTo>
                <a:lnTo>
                  <a:pt x="17354" y="1645"/>
                </a:lnTo>
                <a:lnTo>
                  <a:pt x="17243" y="1740"/>
                </a:lnTo>
                <a:lnTo>
                  <a:pt x="16990" y="1740"/>
                </a:lnTo>
                <a:lnTo>
                  <a:pt x="16863" y="1867"/>
                </a:lnTo>
                <a:cubicBezTo>
                  <a:pt x="16847" y="1914"/>
                  <a:pt x="16847" y="1962"/>
                  <a:pt x="16831" y="2025"/>
                </a:cubicBezTo>
                <a:lnTo>
                  <a:pt x="16720" y="1930"/>
                </a:lnTo>
                <a:cubicBezTo>
                  <a:pt x="16681" y="1924"/>
                  <a:pt x="16639" y="1920"/>
                  <a:pt x="16597" y="1920"/>
                </a:cubicBezTo>
                <a:cubicBezTo>
                  <a:pt x="16536" y="1920"/>
                  <a:pt x="16475" y="1928"/>
                  <a:pt x="16420" y="1946"/>
                </a:cubicBezTo>
                <a:cubicBezTo>
                  <a:pt x="16404" y="1978"/>
                  <a:pt x="16372" y="1994"/>
                  <a:pt x="16356" y="2009"/>
                </a:cubicBezTo>
                <a:lnTo>
                  <a:pt x="16103" y="2009"/>
                </a:lnTo>
                <a:lnTo>
                  <a:pt x="16008" y="2104"/>
                </a:lnTo>
                <a:lnTo>
                  <a:pt x="15834" y="2104"/>
                </a:lnTo>
                <a:lnTo>
                  <a:pt x="15723" y="2199"/>
                </a:lnTo>
                <a:cubicBezTo>
                  <a:pt x="15707" y="2197"/>
                  <a:pt x="15691" y="2195"/>
                  <a:pt x="15674" y="2195"/>
                </a:cubicBezTo>
                <a:cubicBezTo>
                  <a:pt x="15592" y="2195"/>
                  <a:pt x="15504" y="2228"/>
                  <a:pt x="15438" y="2294"/>
                </a:cubicBezTo>
                <a:cubicBezTo>
                  <a:pt x="15426" y="2296"/>
                  <a:pt x="15414" y="2297"/>
                  <a:pt x="15402" y="2297"/>
                </a:cubicBezTo>
                <a:cubicBezTo>
                  <a:pt x="15361" y="2297"/>
                  <a:pt x="15318" y="2288"/>
                  <a:pt x="15276" y="2288"/>
                </a:cubicBezTo>
                <a:cubicBezTo>
                  <a:pt x="15232" y="2288"/>
                  <a:pt x="15189" y="2299"/>
                  <a:pt x="15153" y="2342"/>
                </a:cubicBezTo>
                <a:cubicBezTo>
                  <a:pt x="15121" y="2374"/>
                  <a:pt x="15084" y="2382"/>
                  <a:pt x="15047" y="2382"/>
                </a:cubicBezTo>
                <a:cubicBezTo>
                  <a:pt x="15000" y="2382"/>
                  <a:pt x="14952" y="2369"/>
                  <a:pt x="14912" y="2369"/>
                </a:cubicBezTo>
                <a:cubicBezTo>
                  <a:pt x="14889" y="2369"/>
                  <a:pt x="14868" y="2374"/>
                  <a:pt x="14852" y="2389"/>
                </a:cubicBezTo>
                <a:cubicBezTo>
                  <a:pt x="14757" y="2484"/>
                  <a:pt x="14630" y="2405"/>
                  <a:pt x="14535" y="2500"/>
                </a:cubicBezTo>
                <a:cubicBezTo>
                  <a:pt x="14456" y="2611"/>
                  <a:pt x="14345" y="2532"/>
                  <a:pt x="14250" y="2595"/>
                </a:cubicBezTo>
                <a:cubicBezTo>
                  <a:pt x="14171" y="2659"/>
                  <a:pt x="14076" y="2706"/>
                  <a:pt x="13981" y="2754"/>
                </a:cubicBezTo>
                <a:lnTo>
                  <a:pt x="13728" y="2754"/>
                </a:lnTo>
                <a:cubicBezTo>
                  <a:pt x="13475" y="2880"/>
                  <a:pt x="13205" y="2975"/>
                  <a:pt x="12920" y="3023"/>
                </a:cubicBezTo>
                <a:lnTo>
                  <a:pt x="12825" y="3118"/>
                </a:lnTo>
                <a:lnTo>
                  <a:pt x="12651" y="3118"/>
                </a:lnTo>
                <a:lnTo>
                  <a:pt x="12556" y="3213"/>
                </a:lnTo>
                <a:lnTo>
                  <a:pt x="12382" y="3213"/>
                </a:lnTo>
                <a:lnTo>
                  <a:pt x="12271" y="3308"/>
                </a:lnTo>
                <a:lnTo>
                  <a:pt x="11923" y="3308"/>
                </a:lnTo>
                <a:cubicBezTo>
                  <a:pt x="11875" y="3339"/>
                  <a:pt x="11844" y="3371"/>
                  <a:pt x="11828" y="3403"/>
                </a:cubicBezTo>
                <a:cubicBezTo>
                  <a:pt x="11717" y="3403"/>
                  <a:pt x="11685" y="3355"/>
                  <a:pt x="11685" y="3292"/>
                </a:cubicBezTo>
                <a:cubicBezTo>
                  <a:pt x="11796" y="3134"/>
                  <a:pt x="11891" y="2991"/>
                  <a:pt x="11986" y="2880"/>
                </a:cubicBezTo>
                <a:cubicBezTo>
                  <a:pt x="12081" y="2754"/>
                  <a:pt x="12192" y="2659"/>
                  <a:pt x="12303" y="2548"/>
                </a:cubicBezTo>
                <a:cubicBezTo>
                  <a:pt x="12414" y="2437"/>
                  <a:pt x="12525" y="2326"/>
                  <a:pt x="12620" y="2215"/>
                </a:cubicBezTo>
                <a:cubicBezTo>
                  <a:pt x="12715" y="2120"/>
                  <a:pt x="12746" y="1946"/>
                  <a:pt x="12873" y="1883"/>
                </a:cubicBezTo>
                <a:lnTo>
                  <a:pt x="12873" y="1234"/>
                </a:lnTo>
                <a:cubicBezTo>
                  <a:pt x="12746" y="1154"/>
                  <a:pt x="12794" y="1044"/>
                  <a:pt x="12762" y="949"/>
                </a:cubicBezTo>
                <a:cubicBezTo>
                  <a:pt x="12715" y="790"/>
                  <a:pt x="12525" y="838"/>
                  <a:pt x="12445" y="727"/>
                </a:cubicBezTo>
                <a:lnTo>
                  <a:pt x="12192" y="727"/>
                </a:lnTo>
                <a:lnTo>
                  <a:pt x="12113" y="632"/>
                </a:lnTo>
                <a:lnTo>
                  <a:pt x="11480" y="632"/>
                </a:lnTo>
                <a:lnTo>
                  <a:pt x="11385" y="553"/>
                </a:lnTo>
                <a:lnTo>
                  <a:pt x="11290" y="632"/>
                </a:lnTo>
                <a:cubicBezTo>
                  <a:pt x="11235" y="605"/>
                  <a:pt x="11204" y="531"/>
                  <a:pt x="11146" y="531"/>
                </a:cubicBezTo>
                <a:cubicBezTo>
                  <a:pt x="11137" y="531"/>
                  <a:pt x="11126" y="532"/>
                  <a:pt x="11115" y="537"/>
                </a:cubicBezTo>
                <a:lnTo>
                  <a:pt x="11020" y="632"/>
                </a:lnTo>
                <a:lnTo>
                  <a:pt x="10165" y="632"/>
                </a:lnTo>
                <a:cubicBezTo>
                  <a:pt x="10134" y="632"/>
                  <a:pt x="10102" y="648"/>
                  <a:pt x="10086" y="664"/>
                </a:cubicBezTo>
                <a:cubicBezTo>
                  <a:pt x="10070" y="711"/>
                  <a:pt x="10070" y="743"/>
                  <a:pt x="10055" y="790"/>
                </a:cubicBezTo>
                <a:cubicBezTo>
                  <a:pt x="10027" y="811"/>
                  <a:pt x="9997" y="816"/>
                  <a:pt x="9967" y="816"/>
                </a:cubicBezTo>
                <a:cubicBezTo>
                  <a:pt x="9926" y="816"/>
                  <a:pt x="9885" y="806"/>
                  <a:pt x="9849" y="806"/>
                </a:cubicBezTo>
                <a:lnTo>
                  <a:pt x="9770" y="743"/>
                </a:lnTo>
                <a:lnTo>
                  <a:pt x="9453" y="901"/>
                </a:lnTo>
                <a:lnTo>
                  <a:pt x="9231" y="901"/>
                </a:lnTo>
                <a:cubicBezTo>
                  <a:pt x="9213" y="898"/>
                  <a:pt x="9194" y="897"/>
                  <a:pt x="9176" y="897"/>
                </a:cubicBezTo>
                <a:cubicBezTo>
                  <a:pt x="9084" y="897"/>
                  <a:pt x="8994" y="930"/>
                  <a:pt x="8915" y="996"/>
                </a:cubicBezTo>
                <a:lnTo>
                  <a:pt x="8534" y="1186"/>
                </a:lnTo>
                <a:lnTo>
                  <a:pt x="8123" y="1186"/>
                </a:lnTo>
                <a:lnTo>
                  <a:pt x="8044" y="1265"/>
                </a:lnTo>
                <a:lnTo>
                  <a:pt x="7759" y="1281"/>
                </a:lnTo>
                <a:lnTo>
                  <a:pt x="7648" y="1376"/>
                </a:lnTo>
                <a:lnTo>
                  <a:pt x="7204" y="1376"/>
                </a:lnTo>
                <a:lnTo>
                  <a:pt x="6951" y="1645"/>
                </a:lnTo>
                <a:lnTo>
                  <a:pt x="6508" y="1645"/>
                </a:lnTo>
                <a:lnTo>
                  <a:pt x="6397" y="1740"/>
                </a:lnTo>
                <a:lnTo>
                  <a:pt x="6096" y="1740"/>
                </a:lnTo>
                <a:cubicBezTo>
                  <a:pt x="5969" y="1788"/>
                  <a:pt x="5938" y="1883"/>
                  <a:pt x="5843" y="1899"/>
                </a:cubicBezTo>
                <a:lnTo>
                  <a:pt x="5779" y="1835"/>
                </a:lnTo>
                <a:lnTo>
                  <a:pt x="5684" y="1914"/>
                </a:lnTo>
                <a:cubicBezTo>
                  <a:pt x="5656" y="1918"/>
                  <a:pt x="5626" y="1919"/>
                  <a:pt x="5596" y="1919"/>
                </a:cubicBezTo>
                <a:cubicBezTo>
                  <a:pt x="5543" y="1919"/>
                  <a:pt x="5488" y="1915"/>
                  <a:pt x="5434" y="1915"/>
                </a:cubicBezTo>
                <a:cubicBezTo>
                  <a:pt x="5384" y="1915"/>
                  <a:pt x="5335" y="1919"/>
                  <a:pt x="5289" y="1930"/>
                </a:cubicBezTo>
                <a:cubicBezTo>
                  <a:pt x="5257" y="1962"/>
                  <a:pt x="5257" y="1978"/>
                  <a:pt x="5257" y="1978"/>
                </a:cubicBezTo>
                <a:cubicBezTo>
                  <a:pt x="5206" y="2000"/>
                  <a:pt x="5161" y="2005"/>
                  <a:pt x="5121" y="2005"/>
                </a:cubicBezTo>
                <a:cubicBezTo>
                  <a:pt x="5094" y="2005"/>
                  <a:pt x="5068" y="2003"/>
                  <a:pt x="5044" y="2003"/>
                </a:cubicBezTo>
                <a:cubicBezTo>
                  <a:pt x="5002" y="2003"/>
                  <a:pt x="4963" y="2009"/>
                  <a:pt x="4924" y="2041"/>
                </a:cubicBezTo>
                <a:cubicBezTo>
                  <a:pt x="4909" y="2089"/>
                  <a:pt x="4893" y="2136"/>
                  <a:pt x="4893" y="2184"/>
                </a:cubicBezTo>
                <a:lnTo>
                  <a:pt x="4560" y="2184"/>
                </a:lnTo>
                <a:lnTo>
                  <a:pt x="4038" y="2453"/>
                </a:lnTo>
                <a:lnTo>
                  <a:pt x="3959" y="2389"/>
                </a:lnTo>
                <a:lnTo>
                  <a:pt x="3864" y="2469"/>
                </a:lnTo>
                <a:lnTo>
                  <a:pt x="3594" y="2469"/>
                </a:lnTo>
                <a:lnTo>
                  <a:pt x="3515" y="2548"/>
                </a:lnTo>
                <a:lnTo>
                  <a:pt x="3357" y="2453"/>
                </a:lnTo>
                <a:cubicBezTo>
                  <a:pt x="3230" y="2595"/>
                  <a:pt x="3072" y="2706"/>
                  <a:pt x="2882" y="2754"/>
                </a:cubicBezTo>
                <a:lnTo>
                  <a:pt x="2787" y="2659"/>
                </a:lnTo>
                <a:lnTo>
                  <a:pt x="2676" y="2754"/>
                </a:lnTo>
                <a:lnTo>
                  <a:pt x="2439" y="2754"/>
                </a:lnTo>
                <a:lnTo>
                  <a:pt x="2106" y="2944"/>
                </a:lnTo>
                <a:lnTo>
                  <a:pt x="1789" y="2944"/>
                </a:lnTo>
                <a:lnTo>
                  <a:pt x="1694" y="3039"/>
                </a:lnTo>
                <a:lnTo>
                  <a:pt x="1330" y="3039"/>
                </a:lnTo>
                <a:lnTo>
                  <a:pt x="1251" y="3118"/>
                </a:lnTo>
                <a:lnTo>
                  <a:pt x="1077" y="3118"/>
                </a:lnTo>
                <a:lnTo>
                  <a:pt x="824" y="2991"/>
                </a:lnTo>
                <a:cubicBezTo>
                  <a:pt x="919" y="2817"/>
                  <a:pt x="982" y="2674"/>
                  <a:pt x="1077" y="2484"/>
                </a:cubicBezTo>
                <a:lnTo>
                  <a:pt x="1504" y="2041"/>
                </a:lnTo>
                <a:cubicBezTo>
                  <a:pt x="1599" y="1946"/>
                  <a:pt x="1694" y="1851"/>
                  <a:pt x="1789" y="1740"/>
                </a:cubicBezTo>
                <a:cubicBezTo>
                  <a:pt x="1807" y="1745"/>
                  <a:pt x="1822" y="1747"/>
                  <a:pt x="1836" y="1747"/>
                </a:cubicBezTo>
                <a:cubicBezTo>
                  <a:pt x="1911" y="1747"/>
                  <a:pt x="1944" y="1680"/>
                  <a:pt x="2011" y="1614"/>
                </a:cubicBezTo>
                <a:cubicBezTo>
                  <a:pt x="2090" y="1534"/>
                  <a:pt x="2185" y="1487"/>
                  <a:pt x="2217" y="1376"/>
                </a:cubicBezTo>
                <a:lnTo>
                  <a:pt x="2027" y="1376"/>
                </a:lnTo>
                <a:cubicBezTo>
                  <a:pt x="2012" y="1492"/>
                  <a:pt x="1905" y="1568"/>
                  <a:pt x="1790" y="1568"/>
                </a:cubicBezTo>
                <a:cubicBezTo>
                  <a:pt x="1779" y="1568"/>
                  <a:pt x="1768" y="1567"/>
                  <a:pt x="1758" y="1566"/>
                </a:cubicBezTo>
                <a:lnTo>
                  <a:pt x="1758" y="1598"/>
                </a:lnTo>
                <a:cubicBezTo>
                  <a:pt x="1536" y="1835"/>
                  <a:pt x="1314" y="2057"/>
                  <a:pt x="1093" y="2279"/>
                </a:cubicBezTo>
                <a:cubicBezTo>
                  <a:pt x="1093" y="2284"/>
                  <a:pt x="1089" y="2286"/>
                  <a:pt x="1084" y="2286"/>
                </a:cubicBezTo>
                <a:cubicBezTo>
                  <a:pt x="1075" y="2286"/>
                  <a:pt x="1061" y="2279"/>
                  <a:pt x="1061" y="2279"/>
                </a:cubicBezTo>
                <a:cubicBezTo>
                  <a:pt x="1045" y="2231"/>
                  <a:pt x="1029" y="2184"/>
                  <a:pt x="998" y="2120"/>
                </a:cubicBezTo>
                <a:cubicBezTo>
                  <a:pt x="975" y="2128"/>
                  <a:pt x="954" y="2131"/>
                  <a:pt x="934" y="2131"/>
                </a:cubicBezTo>
                <a:cubicBezTo>
                  <a:pt x="825" y="2131"/>
                  <a:pt x="745" y="2039"/>
                  <a:pt x="665" y="2025"/>
                </a:cubicBezTo>
                <a:lnTo>
                  <a:pt x="459" y="2168"/>
                </a:lnTo>
                <a:lnTo>
                  <a:pt x="523" y="2294"/>
                </a:lnTo>
                <a:lnTo>
                  <a:pt x="649" y="2326"/>
                </a:lnTo>
                <a:cubicBezTo>
                  <a:pt x="665" y="2358"/>
                  <a:pt x="665" y="2374"/>
                  <a:pt x="665" y="2374"/>
                </a:cubicBezTo>
                <a:cubicBezTo>
                  <a:pt x="618" y="2484"/>
                  <a:pt x="570" y="2579"/>
                  <a:pt x="538" y="2659"/>
                </a:cubicBezTo>
                <a:lnTo>
                  <a:pt x="396" y="2706"/>
                </a:lnTo>
                <a:lnTo>
                  <a:pt x="396" y="2880"/>
                </a:lnTo>
                <a:lnTo>
                  <a:pt x="301" y="3039"/>
                </a:lnTo>
                <a:cubicBezTo>
                  <a:pt x="294" y="3040"/>
                  <a:pt x="287" y="3041"/>
                  <a:pt x="281" y="3041"/>
                </a:cubicBezTo>
                <a:cubicBezTo>
                  <a:pt x="221" y="3041"/>
                  <a:pt x="216" y="2974"/>
                  <a:pt x="158" y="2959"/>
                </a:cubicBezTo>
                <a:lnTo>
                  <a:pt x="158" y="2959"/>
                </a:lnTo>
                <a:cubicBezTo>
                  <a:pt x="0" y="3086"/>
                  <a:pt x="285" y="3149"/>
                  <a:pt x="222" y="3260"/>
                </a:cubicBezTo>
                <a:lnTo>
                  <a:pt x="618" y="3688"/>
                </a:lnTo>
                <a:lnTo>
                  <a:pt x="792" y="3688"/>
                </a:lnTo>
                <a:lnTo>
                  <a:pt x="887" y="3767"/>
                </a:lnTo>
                <a:lnTo>
                  <a:pt x="1172" y="3767"/>
                </a:lnTo>
                <a:lnTo>
                  <a:pt x="1251" y="3688"/>
                </a:lnTo>
                <a:lnTo>
                  <a:pt x="1615" y="3688"/>
                </a:lnTo>
                <a:lnTo>
                  <a:pt x="1710" y="3593"/>
                </a:lnTo>
                <a:lnTo>
                  <a:pt x="2074" y="3593"/>
                </a:lnTo>
                <a:lnTo>
                  <a:pt x="2169" y="3498"/>
                </a:lnTo>
                <a:lnTo>
                  <a:pt x="2454" y="3498"/>
                </a:lnTo>
                <a:lnTo>
                  <a:pt x="2534" y="3403"/>
                </a:lnTo>
                <a:lnTo>
                  <a:pt x="2708" y="3403"/>
                </a:lnTo>
                <a:lnTo>
                  <a:pt x="2803" y="3308"/>
                </a:lnTo>
                <a:lnTo>
                  <a:pt x="2977" y="3308"/>
                </a:lnTo>
                <a:lnTo>
                  <a:pt x="3072" y="3229"/>
                </a:lnTo>
                <a:cubicBezTo>
                  <a:pt x="3088" y="3227"/>
                  <a:pt x="3104" y="3226"/>
                  <a:pt x="3120" y="3226"/>
                </a:cubicBezTo>
                <a:cubicBezTo>
                  <a:pt x="3162" y="3226"/>
                  <a:pt x="3204" y="3231"/>
                  <a:pt x="3244" y="3231"/>
                </a:cubicBezTo>
                <a:cubicBezTo>
                  <a:pt x="3308" y="3231"/>
                  <a:pt x="3369" y="3218"/>
                  <a:pt x="3420" y="3149"/>
                </a:cubicBezTo>
                <a:cubicBezTo>
                  <a:pt x="3428" y="3150"/>
                  <a:pt x="3435" y="3150"/>
                  <a:pt x="3443" y="3150"/>
                </a:cubicBezTo>
                <a:cubicBezTo>
                  <a:pt x="3595" y="3150"/>
                  <a:pt x="3718" y="3026"/>
                  <a:pt x="3873" y="3026"/>
                </a:cubicBezTo>
                <a:cubicBezTo>
                  <a:pt x="3901" y="3026"/>
                  <a:pt x="3929" y="3029"/>
                  <a:pt x="3959" y="3039"/>
                </a:cubicBezTo>
                <a:cubicBezTo>
                  <a:pt x="3990" y="3007"/>
                  <a:pt x="4022" y="2991"/>
                  <a:pt x="4069" y="2944"/>
                </a:cubicBezTo>
                <a:lnTo>
                  <a:pt x="4244" y="2944"/>
                </a:lnTo>
                <a:lnTo>
                  <a:pt x="4339" y="2849"/>
                </a:lnTo>
                <a:lnTo>
                  <a:pt x="4513" y="2849"/>
                </a:lnTo>
                <a:lnTo>
                  <a:pt x="4624" y="2754"/>
                </a:lnTo>
                <a:lnTo>
                  <a:pt x="4877" y="2754"/>
                </a:lnTo>
                <a:lnTo>
                  <a:pt x="4988" y="2674"/>
                </a:lnTo>
                <a:lnTo>
                  <a:pt x="5241" y="2674"/>
                </a:lnTo>
                <a:lnTo>
                  <a:pt x="5352" y="2579"/>
                </a:lnTo>
                <a:cubicBezTo>
                  <a:pt x="5405" y="2579"/>
                  <a:pt x="5465" y="2593"/>
                  <a:pt x="5513" y="2593"/>
                </a:cubicBezTo>
                <a:cubicBezTo>
                  <a:pt x="5537" y="2593"/>
                  <a:pt x="5558" y="2590"/>
                  <a:pt x="5574" y="2579"/>
                </a:cubicBezTo>
                <a:cubicBezTo>
                  <a:pt x="5669" y="2500"/>
                  <a:pt x="5795" y="2516"/>
                  <a:pt x="5890" y="2469"/>
                </a:cubicBezTo>
                <a:cubicBezTo>
                  <a:pt x="5985" y="2421"/>
                  <a:pt x="6080" y="2374"/>
                  <a:pt x="6175" y="2310"/>
                </a:cubicBezTo>
                <a:lnTo>
                  <a:pt x="6508" y="2310"/>
                </a:lnTo>
                <a:lnTo>
                  <a:pt x="6603" y="2215"/>
                </a:lnTo>
                <a:lnTo>
                  <a:pt x="6777" y="2215"/>
                </a:lnTo>
                <a:cubicBezTo>
                  <a:pt x="6809" y="2184"/>
                  <a:pt x="6856" y="2152"/>
                  <a:pt x="6888" y="2120"/>
                </a:cubicBezTo>
                <a:lnTo>
                  <a:pt x="7173" y="2120"/>
                </a:lnTo>
                <a:cubicBezTo>
                  <a:pt x="7187" y="2037"/>
                  <a:pt x="7237" y="2027"/>
                  <a:pt x="7294" y="2027"/>
                </a:cubicBezTo>
                <a:cubicBezTo>
                  <a:pt x="7313" y="2027"/>
                  <a:pt x="7334" y="2028"/>
                  <a:pt x="7353" y="2028"/>
                </a:cubicBezTo>
                <a:cubicBezTo>
                  <a:pt x="7409" y="2028"/>
                  <a:pt x="7463" y="2018"/>
                  <a:pt x="7489" y="1946"/>
                </a:cubicBezTo>
                <a:cubicBezTo>
                  <a:pt x="7517" y="1940"/>
                  <a:pt x="7545" y="1938"/>
                  <a:pt x="7573" y="1938"/>
                </a:cubicBezTo>
                <a:cubicBezTo>
                  <a:pt x="7624" y="1938"/>
                  <a:pt x="7674" y="1944"/>
                  <a:pt x="7720" y="1944"/>
                </a:cubicBezTo>
                <a:cubicBezTo>
                  <a:pt x="7781" y="1944"/>
                  <a:pt x="7833" y="1933"/>
                  <a:pt x="7869" y="1883"/>
                </a:cubicBezTo>
                <a:cubicBezTo>
                  <a:pt x="7925" y="1851"/>
                  <a:pt x="7976" y="1851"/>
                  <a:pt x="8024" y="1851"/>
                </a:cubicBezTo>
                <a:cubicBezTo>
                  <a:pt x="8071" y="1851"/>
                  <a:pt x="8115" y="1851"/>
                  <a:pt x="8154" y="1819"/>
                </a:cubicBezTo>
                <a:lnTo>
                  <a:pt x="8234" y="1756"/>
                </a:lnTo>
                <a:cubicBezTo>
                  <a:pt x="8249" y="1754"/>
                  <a:pt x="8265" y="1753"/>
                  <a:pt x="8280" y="1753"/>
                </a:cubicBezTo>
                <a:cubicBezTo>
                  <a:pt x="8321" y="1753"/>
                  <a:pt x="8362" y="1758"/>
                  <a:pt x="8402" y="1758"/>
                </a:cubicBezTo>
                <a:cubicBezTo>
                  <a:pt x="8444" y="1758"/>
                  <a:pt x="8484" y="1752"/>
                  <a:pt x="8519" y="1724"/>
                </a:cubicBezTo>
                <a:lnTo>
                  <a:pt x="8598" y="1661"/>
                </a:lnTo>
                <a:lnTo>
                  <a:pt x="8772" y="1661"/>
                </a:lnTo>
                <a:lnTo>
                  <a:pt x="8867" y="1566"/>
                </a:lnTo>
                <a:lnTo>
                  <a:pt x="9136" y="1566"/>
                </a:lnTo>
                <a:lnTo>
                  <a:pt x="9231" y="1471"/>
                </a:lnTo>
                <a:cubicBezTo>
                  <a:pt x="9284" y="1471"/>
                  <a:pt x="9337" y="1478"/>
                  <a:pt x="9390" y="1478"/>
                </a:cubicBezTo>
                <a:cubicBezTo>
                  <a:pt x="9416" y="1478"/>
                  <a:pt x="9442" y="1476"/>
                  <a:pt x="9469" y="1471"/>
                </a:cubicBezTo>
                <a:cubicBezTo>
                  <a:pt x="9538" y="1471"/>
                  <a:pt x="9571" y="1386"/>
                  <a:pt x="9631" y="1386"/>
                </a:cubicBezTo>
                <a:cubicBezTo>
                  <a:pt x="9640" y="1386"/>
                  <a:pt x="9649" y="1388"/>
                  <a:pt x="9659" y="1392"/>
                </a:cubicBezTo>
                <a:lnTo>
                  <a:pt x="9865" y="1392"/>
                </a:lnTo>
                <a:lnTo>
                  <a:pt x="9960" y="1281"/>
                </a:lnTo>
                <a:lnTo>
                  <a:pt x="10324" y="1281"/>
                </a:lnTo>
                <a:lnTo>
                  <a:pt x="10403" y="1202"/>
                </a:lnTo>
                <a:lnTo>
                  <a:pt x="11210" y="1202"/>
                </a:lnTo>
                <a:lnTo>
                  <a:pt x="11353" y="1091"/>
                </a:lnTo>
                <a:lnTo>
                  <a:pt x="11495" y="1202"/>
                </a:lnTo>
                <a:lnTo>
                  <a:pt x="11860" y="1297"/>
                </a:lnTo>
                <a:cubicBezTo>
                  <a:pt x="11970" y="1376"/>
                  <a:pt x="11970" y="1534"/>
                  <a:pt x="12065" y="1629"/>
                </a:cubicBezTo>
                <a:cubicBezTo>
                  <a:pt x="11939" y="1693"/>
                  <a:pt x="12002" y="1804"/>
                  <a:pt x="11955" y="1930"/>
                </a:cubicBezTo>
                <a:cubicBezTo>
                  <a:pt x="11812" y="1946"/>
                  <a:pt x="11828" y="2120"/>
                  <a:pt x="11749" y="2231"/>
                </a:cubicBezTo>
                <a:cubicBezTo>
                  <a:pt x="11654" y="2326"/>
                  <a:pt x="11559" y="2421"/>
                  <a:pt x="11464" y="2516"/>
                </a:cubicBezTo>
                <a:cubicBezTo>
                  <a:pt x="11448" y="2532"/>
                  <a:pt x="11448" y="2548"/>
                  <a:pt x="11432" y="2564"/>
                </a:cubicBezTo>
                <a:cubicBezTo>
                  <a:pt x="11448" y="2722"/>
                  <a:pt x="11226" y="2738"/>
                  <a:pt x="11258" y="2896"/>
                </a:cubicBezTo>
                <a:lnTo>
                  <a:pt x="11005" y="3181"/>
                </a:lnTo>
                <a:lnTo>
                  <a:pt x="10957" y="3308"/>
                </a:lnTo>
                <a:lnTo>
                  <a:pt x="10846" y="3339"/>
                </a:lnTo>
                <a:cubicBezTo>
                  <a:pt x="10799" y="3434"/>
                  <a:pt x="10751" y="3498"/>
                  <a:pt x="10704" y="3609"/>
                </a:cubicBezTo>
                <a:lnTo>
                  <a:pt x="10704" y="3909"/>
                </a:lnTo>
                <a:lnTo>
                  <a:pt x="10625" y="3989"/>
                </a:lnTo>
                <a:cubicBezTo>
                  <a:pt x="10657" y="4029"/>
                  <a:pt x="10685" y="4044"/>
                  <a:pt x="10711" y="4044"/>
                </a:cubicBezTo>
                <a:cubicBezTo>
                  <a:pt x="10777" y="4044"/>
                  <a:pt x="10829" y="3951"/>
                  <a:pt x="10895" y="3951"/>
                </a:cubicBezTo>
                <a:cubicBezTo>
                  <a:pt x="10905" y="3951"/>
                  <a:pt x="10915" y="3952"/>
                  <a:pt x="10925" y="3957"/>
                </a:cubicBezTo>
                <a:lnTo>
                  <a:pt x="10989" y="4004"/>
                </a:lnTo>
                <a:lnTo>
                  <a:pt x="10910" y="4084"/>
                </a:lnTo>
                <a:lnTo>
                  <a:pt x="11036" y="4321"/>
                </a:lnTo>
                <a:lnTo>
                  <a:pt x="11670" y="4321"/>
                </a:lnTo>
                <a:lnTo>
                  <a:pt x="11765" y="4226"/>
                </a:lnTo>
                <a:lnTo>
                  <a:pt x="12113" y="4226"/>
                </a:lnTo>
                <a:lnTo>
                  <a:pt x="12208" y="4147"/>
                </a:lnTo>
                <a:cubicBezTo>
                  <a:pt x="12226" y="4144"/>
                  <a:pt x="12243" y="4143"/>
                  <a:pt x="12259" y="4143"/>
                </a:cubicBezTo>
                <a:cubicBezTo>
                  <a:pt x="12300" y="4143"/>
                  <a:pt x="12337" y="4149"/>
                  <a:pt x="12372" y="4149"/>
                </a:cubicBezTo>
                <a:cubicBezTo>
                  <a:pt x="12408" y="4149"/>
                  <a:pt x="12443" y="4143"/>
                  <a:pt x="12477" y="4115"/>
                </a:cubicBezTo>
                <a:cubicBezTo>
                  <a:pt x="12556" y="4052"/>
                  <a:pt x="12635" y="4084"/>
                  <a:pt x="12730" y="4036"/>
                </a:cubicBezTo>
                <a:cubicBezTo>
                  <a:pt x="12810" y="4004"/>
                  <a:pt x="12889" y="3941"/>
                  <a:pt x="13000" y="3941"/>
                </a:cubicBezTo>
                <a:cubicBezTo>
                  <a:pt x="13003" y="3943"/>
                  <a:pt x="13007" y="3944"/>
                  <a:pt x="13010" y="3944"/>
                </a:cubicBezTo>
                <a:cubicBezTo>
                  <a:pt x="13041" y="3944"/>
                  <a:pt x="13082" y="3890"/>
                  <a:pt x="13110" y="3862"/>
                </a:cubicBezTo>
                <a:lnTo>
                  <a:pt x="13380" y="3862"/>
                </a:lnTo>
                <a:lnTo>
                  <a:pt x="13475" y="3767"/>
                </a:lnTo>
                <a:lnTo>
                  <a:pt x="13649" y="3767"/>
                </a:lnTo>
                <a:lnTo>
                  <a:pt x="13760" y="3672"/>
                </a:lnTo>
                <a:lnTo>
                  <a:pt x="13934" y="3672"/>
                </a:lnTo>
                <a:cubicBezTo>
                  <a:pt x="13981" y="3577"/>
                  <a:pt x="14108" y="3593"/>
                  <a:pt x="14171" y="3577"/>
                </a:cubicBezTo>
                <a:cubicBezTo>
                  <a:pt x="14235" y="3577"/>
                  <a:pt x="14298" y="3498"/>
                  <a:pt x="14361" y="3498"/>
                </a:cubicBezTo>
                <a:cubicBezTo>
                  <a:pt x="14369" y="3499"/>
                  <a:pt x="14376" y="3500"/>
                  <a:pt x="14382" y="3500"/>
                </a:cubicBezTo>
                <a:cubicBezTo>
                  <a:pt x="14464" y="3500"/>
                  <a:pt x="14510" y="3417"/>
                  <a:pt x="14583" y="3403"/>
                </a:cubicBezTo>
                <a:lnTo>
                  <a:pt x="14836" y="3403"/>
                </a:lnTo>
                <a:lnTo>
                  <a:pt x="14915" y="3324"/>
                </a:lnTo>
                <a:lnTo>
                  <a:pt x="15200" y="3308"/>
                </a:lnTo>
                <a:lnTo>
                  <a:pt x="15280" y="3229"/>
                </a:lnTo>
                <a:lnTo>
                  <a:pt x="15470" y="3229"/>
                </a:lnTo>
                <a:lnTo>
                  <a:pt x="15565" y="3134"/>
                </a:lnTo>
                <a:lnTo>
                  <a:pt x="15818" y="3134"/>
                </a:lnTo>
                <a:lnTo>
                  <a:pt x="15929" y="3039"/>
                </a:lnTo>
                <a:lnTo>
                  <a:pt x="16166" y="3039"/>
                </a:lnTo>
                <a:lnTo>
                  <a:pt x="16499" y="2833"/>
                </a:lnTo>
                <a:lnTo>
                  <a:pt x="16831" y="2833"/>
                </a:lnTo>
                <a:cubicBezTo>
                  <a:pt x="16872" y="2762"/>
                  <a:pt x="16925" y="2749"/>
                  <a:pt x="16983" y="2749"/>
                </a:cubicBezTo>
                <a:cubicBezTo>
                  <a:pt x="17016" y="2749"/>
                  <a:pt x="17050" y="2754"/>
                  <a:pt x="17085" y="2754"/>
                </a:cubicBezTo>
                <a:lnTo>
                  <a:pt x="17180" y="2659"/>
                </a:lnTo>
                <a:lnTo>
                  <a:pt x="17354" y="2659"/>
                </a:lnTo>
                <a:lnTo>
                  <a:pt x="17465" y="2564"/>
                </a:lnTo>
                <a:lnTo>
                  <a:pt x="17797" y="2564"/>
                </a:lnTo>
                <a:cubicBezTo>
                  <a:pt x="17876" y="2500"/>
                  <a:pt x="17971" y="2453"/>
                  <a:pt x="18066" y="2405"/>
                </a:cubicBezTo>
                <a:cubicBezTo>
                  <a:pt x="18177" y="2389"/>
                  <a:pt x="18288" y="2342"/>
                  <a:pt x="18399" y="2294"/>
                </a:cubicBezTo>
                <a:cubicBezTo>
                  <a:pt x="18415" y="2284"/>
                  <a:pt x="18438" y="2280"/>
                  <a:pt x="18464" y="2280"/>
                </a:cubicBezTo>
                <a:cubicBezTo>
                  <a:pt x="18517" y="2280"/>
                  <a:pt x="18584" y="2294"/>
                  <a:pt x="18636" y="2294"/>
                </a:cubicBezTo>
                <a:lnTo>
                  <a:pt x="18731" y="2199"/>
                </a:lnTo>
                <a:lnTo>
                  <a:pt x="19080" y="2199"/>
                </a:lnTo>
                <a:lnTo>
                  <a:pt x="19159" y="2120"/>
                </a:lnTo>
                <a:cubicBezTo>
                  <a:pt x="19183" y="2116"/>
                  <a:pt x="19207" y="2115"/>
                  <a:pt x="19233" y="2115"/>
                </a:cubicBezTo>
                <a:cubicBezTo>
                  <a:pt x="19258" y="2115"/>
                  <a:pt x="19285" y="2116"/>
                  <a:pt x="19311" y="2116"/>
                </a:cubicBezTo>
                <a:cubicBezTo>
                  <a:pt x="19365" y="2116"/>
                  <a:pt x="19420" y="2112"/>
                  <a:pt x="19476" y="2089"/>
                </a:cubicBezTo>
                <a:lnTo>
                  <a:pt x="19523" y="2025"/>
                </a:lnTo>
                <a:lnTo>
                  <a:pt x="19713" y="2025"/>
                </a:lnTo>
                <a:lnTo>
                  <a:pt x="19824" y="1930"/>
                </a:lnTo>
                <a:lnTo>
                  <a:pt x="20077" y="1930"/>
                </a:lnTo>
                <a:lnTo>
                  <a:pt x="20156" y="1835"/>
                </a:lnTo>
                <a:lnTo>
                  <a:pt x="20616" y="1835"/>
                </a:lnTo>
                <a:lnTo>
                  <a:pt x="20711" y="1740"/>
                </a:lnTo>
                <a:lnTo>
                  <a:pt x="21154" y="1740"/>
                </a:lnTo>
                <a:lnTo>
                  <a:pt x="21249" y="1645"/>
                </a:lnTo>
                <a:lnTo>
                  <a:pt x="21708" y="1645"/>
                </a:lnTo>
                <a:lnTo>
                  <a:pt x="21803" y="1550"/>
                </a:lnTo>
                <a:lnTo>
                  <a:pt x="22262" y="1550"/>
                </a:lnTo>
                <a:lnTo>
                  <a:pt x="22341" y="1471"/>
                </a:lnTo>
                <a:lnTo>
                  <a:pt x="23418" y="1471"/>
                </a:lnTo>
                <a:lnTo>
                  <a:pt x="23513" y="1376"/>
                </a:lnTo>
                <a:lnTo>
                  <a:pt x="24051" y="1376"/>
                </a:lnTo>
                <a:lnTo>
                  <a:pt x="24162" y="1281"/>
                </a:lnTo>
                <a:lnTo>
                  <a:pt x="24511" y="1281"/>
                </a:lnTo>
                <a:cubicBezTo>
                  <a:pt x="24542" y="1249"/>
                  <a:pt x="24558" y="1234"/>
                  <a:pt x="24590" y="1186"/>
                </a:cubicBezTo>
                <a:lnTo>
                  <a:pt x="24875" y="1186"/>
                </a:lnTo>
                <a:lnTo>
                  <a:pt x="24954" y="1107"/>
                </a:lnTo>
                <a:cubicBezTo>
                  <a:pt x="25009" y="1115"/>
                  <a:pt x="25069" y="1119"/>
                  <a:pt x="25128" y="1119"/>
                </a:cubicBezTo>
                <a:cubicBezTo>
                  <a:pt x="25188" y="1119"/>
                  <a:pt x="25247" y="1115"/>
                  <a:pt x="25302" y="1107"/>
                </a:cubicBezTo>
                <a:cubicBezTo>
                  <a:pt x="25387" y="1064"/>
                  <a:pt x="25459" y="1009"/>
                  <a:pt x="25553" y="1009"/>
                </a:cubicBezTo>
                <a:cubicBezTo>
                  <a:pt x="25564" y="1009"/>
                  <a:pt x="25576" y="1010"/>
                  <a:pt x="25587" y="1012"/>
                </a:cubicBezTo>
                <a:cubicBezTo>
                  <a:pt x="25651" y="917"/>
                  <a:pt x="25809" y="933"/>
                  <a:pt x="25872" y="838"/>
                </a:cubicBezTo>
                <a:lnTo>
                  <a:pt x="26142" y="838"/>
                </a:lnTo>
                <a:lnTo>
                  <a:pt x="26237" y="743"/>
                </a:lnTo>
                <a:lnTo>
                  <a:pt x="26949" y="743"/>
                </a:lnTo>
                <a:lnTo>
                  <a:pt x="27060" y="648"/>
                </a:lnTo>
                <a:lnTo>
                  <a:pt x="27329" y="648"/>
                </a:lnTo>
                <a:cubicBezTo>
                  <a:pt x="27342" y="609"/>
                  <a:pt x="27344" y="591"/>
                  <a:pt x="27354" y="568"/>
                </a:cubicBezTo>
                <a:lnTo>
                  <a:pt x="27354" y="568"/>
                </a:lnTo>
                <a:cubicBezTo>
                  <a:pt x="27356" y="569"/>
                  <a:pt x="27358" y="569"/>
                  <a:pt x="27361" y="569"/>
                </a:cubicBezTo>
                <a:lnTo>
                  <a:pt x="27361" y="553"/>
                </a:lnTo>
                <a:cubicBezTo>
                  <a:pt x="27358" y="558"/>
                  <a:pt x="27356" y="564"/>
                  <a:pt x="27354" y="568"/>
                </a:cubicBezTo>
                <a:lnTo>
                  <a:pt x="27354" y="568"/>
                </a:lnTo>
                <a:cubicBezTo>
                  <a:pt x="27266" y="565"/>
                  <a:pt x="27266" y="504"/>
                  <a:pt x="27266" y="442"/>
                </a:cubicBezTo>
                <a:lnTo>
                  <a:pt x="27345" y="315"/>
                </a:lnTo>
                <a:cubicBezTo>
                  <a:pt x="27361" y="236"/>
                  <a:pt x="27361" y="173"/>
                  <a:pt x="27361" y="141"/>
                </a:cubicBezTo>
                <a:lnTo>
                  <a:pt x="27440" y="62"/>
                </a:lnTo>
                <a:cubicBezTo>
                  <a:pt x="27406" y="20"/>
                  <a:pt x="27377" y="0"/>
                  <a:pt x="27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8"/>
          <p:cNvSpPr/>
          <p:nvPr/>
        </p:nvSpPr>
        <p:spPr>
          <a:xfrm rot="7348392" flipH="1">
            <a:off x="8102886" y="745047"/>
            <a:ext cx="72964" cy="97296"/>
          </a:xfrm>
          <a:custGeom>
            <a:avLst/>
            <a:gdLst/>
            <a:ahLst/>
            <a:cxnLst/>
            <a:rect l="l" t="t" r="r" b="b"/>
            <a:pathLst>
              <a:path w="1331" h="1775" extrusionOk="0">
                <a:moveTo>
                  <a:pt x="412" y="1299"/>
                </a:moveTo>
                <a:cubicBezTo>
                  <a:pt x="428" y="1315"/>
                  <a:pt x="444" y="1331"/>
                  <a:pt x="444" y="1331"/>
                </a:cubicBezTo>
                <a:cubicBezTo>
                  <a:pt x="428" y="1363"/>
                  <a:pt x="428" y="1378"/>
                  <a:pt x="412" y="1394"/>
                </a:cubicBezTo>
                <a:lnTo>
                  <a:pt x="381" y="1363"/>
                </a:lnTo>
                <a:cubicBezTo>
                  <a:pt x="397" y="1347"/>
                  <a:pt x="397" y="1331"/>
                  <a:pt x="412" y="1299"/>
                </a:cubicBezTo>
                <a:close/>
                <a:moveTo>
                  <a:pt x="1077" y="1"/>
                </a:moveTo>
                <a:lnTo>
                  <a:pt x="1093" y="17"/>
                </a:lnTo>
                <a:cubicBezTo>
                  <a:pt x="1077" y="96"/>
                  <a:pt x="1109" y="191"/>
                  <a:pt x="1062" y="270"/>
                </a:cubicBezTo>
                <a:lnTo>
                  <a:pt x="935" y="207"/>
                </a:lnTo>
                <a:cubicBezTo>
                  <a:pt x="919" y="270"/>
                  <a:pt x="903" y="318"/>
                  <a:pt x="887" y="381"/>
                </a:cubicBezTo>
                <a:lnTo>
                  <a:pt x="397" y="381"/>
                </a:lnTo>
                <a:lnTo>
                  <a:pt x="365" y="286"/>
                </a:lnTo>
                <a:lnTo>
                  <a:pt x="238" y="286"/>
                </a:lnTo>
                <a:lnTo>
                  <a:pt x="127" y="191"/>
                </a:lnTo>
                <a:lnTo>
                  <a:pt x="1" y="223"/>
                </a:lnTo>
                <a:lnTo>
                  <a:pt x="1" y="365"/>
                </a:lnTo>
                <a:lnTo>
                  <a:pt x="302" y="413"/>
                </a:lnTo>
                <a:cubicBezTo>
                  <a:pt x="175" y="444"/>
                  <a:pt x="64" y="523"/>
                  <a:pt x="1" y="618"/>
                </a:cubicBezTo>
                <a:cubicBezTo>
                  <a:pt x="62" y="649"/>
                  <a:pt x="137" y="667"/>
                  <a:pt x="212" y="667"/>
                </a:cubicBezTo>
                <a:cubicBezTo>
                  <a:pt x="253" y="667"/>
                  <a:pt x="294" y="661"/>
                  <a:pt x="333" y="650"/>
                </a:cubicBezTo>
                <a:lnTo>
                  <a:pt x="397" y="571"/>
                </a:lnTo>
                <a:lnTo>
                  <a:pt x="666" y="571"/>
                </a:lnTo>
                <a:cubicBezTo>
                  <a:pt x="711" y="537"/>
                  <a:pt x="748" y="463"/>
                  <a:pt x="805" y="463"/>
                </a:cubicBezTo>
                <a:cubicBezTo>
                  <a:pt x="829" y="463"/>
                  <a:pt x="855" y="475"/>
                  <a:pt x="887" y="508"/>
                </a:cubicBezTo>
                <a:lnTo>
                  <a:pt x="887" y="571"/>
                </a:lnTo>
                <a:lnTo>
                  <a:pt x="48" y="1426"/>
                </a:lnTo>
                <a:lnTo>
                  <a:pt x="254" y="1537"/>
                </a:lnTo>
                <a:lnTo>
                  <a:pt x="159" y="1648"/>
                </a:lnTo>
                <a:lnTo>
                  <a:pt x="191" y="1758"/>
                </a:lnTo>
                <a:lnTo>
                  <a:pt x="302" y="1758"/>
                </a:lnTo>
                <a:lnTo>
                  <a:pt x="381" y="1663"/>
                </a:lnTo>
                <a:lnTo>
                  <a:pt x="523" y="1774"/>
                </a:lnTo>
                <a:cubicBezTo>
                  <a:pt x="650" y="1711"/>
                  <a:pt x="713" y="1600"/>
                  <a:pt x="792" y="1521"/>
                </a:cubicBezTo>
                <a:lnTo>
                  <a:pt x="792" y="1347"/>
                </a:lnTo>
                <a:lnTo>
                  <a:pt x="713" y="1252"/>
                </a:lnTo>
                <a:lnTo>
                  <a:pt x="792" y="1157"/>
                </a:lnTo>
                <a:lnTo>
                  <a:pt x="729" y="1093"/>
                </a:lnTo>
                <a:cubicBezTo>
                  <a:pt x="777" y="903"/>
                  <a:pt x="887" y="761"/>
                  <a:pt x="1046" y="650"/>
                </a:cubicBezTo>
                <a:cubicBezTo>
                  <a:pt x="1057" y="648"/>
                  <a:pt x="1069" y="647"/>
                  <a:pt x="1081" y="647"/>
                </a:cubicBezTo>
                <a:cubicBezTo>
                  <a:pt x="1127" y="647"/>
                  <a:pt x="1176" y="659"/>
                  <a:pt x="1222" y="659"/>
                </a:cubicBezTo>
                <a:cubicBezTo>
                  <a:pt x="1261" y="659"/>
                  <a:pt x="1299" y="650"/>
                  <a:pt x="1331" y="618"/>
                </a:cubicBezTo>
                <a:lnTo>
                  <a:pt x="1172" y="318"/>
                </a:lnTo>
                <a:lnTo>
                  <a:pt x="1252" y="223"/>
                </a:lnTo>
                <a:cubicBezTo>
                  <a:pt x="1236" y="143"/>
                  <a:pt x="1283" y="64"/>
                  <a:pt x="1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8"/>
          <p:cNvSpPr/>
          <p:nvPr/>
        </p:nvSpPr>
        <p:spPr>
          <a:xfrm rot="7348392" flipH="1">
            <a:off x="7794432" y="1055702"/>
            <a:ext cx="44294" cy="31190"/>
          </a:xfrm>
          <a:custGeom>
            <a:avLst/>
            <a:gdLst/>
            <a:ahLst/>
            <a:cxnLst/>
            <a:rect l="l" t="t" r="r" b="b"/>
            <a:pathLst>
              <a:path w="808" h="569" extrusionOk="0">
                <a:moveTo>
                  <a:pt x="404" y="1"/>
                </a:moveTo>
                <a:cubicBezTo>
                  <a:pt x="369" y="1"/>
                  <a:pt x="338" y="9"/>
                  <a:pt x="317" y="31"/>
                </a:cubicBezTo>
                <a:cubicBezTo>
                  <a:pt x="222" y="126"/>
                  <a:pt x="32" y="94"/>
                  <a:pt x="0" y="300"/>
                </a:cubicBezTo>
                <a:lnTo>
                  <a:pt x="143" y="569"/>
                </a:lnTo>
                <a:lnTo>
                  <a:pt x="317" y="569"/>
                </a:lnTo>
                <a:lnTo>
                  <a:pt x="412" y="474"/>
                </a:lnTo>
                <a:lnTo>
                  <a:pt x="538" y="474"/>
                </a:lnTo>
                <a:cubicBezTo>
                  <a:pt x="586" y="316"/>
                  <a:pt x="792" y="379"/>
                  <a:pt x="808" y="205"/>
                </a:cubicBezTo>
                <a:cubicBezTo>
                  <a:pt x="736" y="197"/>
                  <a:pt x="665" y="197"/>
                  <a:pt x="592" y="197"/>
                </a:cubicBezTo>
                <a:cubicBezTo>
                  <a:pt x="519" y="197"/>
                  <a:pt x="443" y="197"/>
                  <a:pt x="364" y="189"/>
                </a:cubicBezTo>
                <a:cubicBezTo>
                  <a:pt x="396" y="141"/>
                  <a:pt x="380" y="126"/>
                  <a:pt x="412" y="110"/>
                </a:cubicBezTo>
                <a:cubicBezTo>
                  <a:pt x="459" y="78"/>
                  <a:pt x="538" y="126"/>
                  <a:pt x="538" y="31"/>
                </a:cubicBezTo>
                <a:cubicBezTo>
                  <a:pt x="495" y="13"/>
                  <a:pt x="447" y="1"/>
                  <a:pt x="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8"/>
          <p:cNvSpPr/>
          <p:nvPr/>
        </p:nvSpPr>
        <p:spPr>
          <a:xfrm rot="7348392" flipH="1">
            <a:off x="7663633" y="1139982"/>
            <a:ext cx="39963" cy="25763"/>
          </a:xfrm>
          <a:custGeom>
            <a:avLst/>
            <a:gdLst/>
            <a:ahLst/>
            <a:cxnLst/>
            <a:rect l="l" t="t" r="r" b="b"/>
            <a:pathLst>
              <a:path w="729" h="470" extrusionOk="0">
                <a:moveTo>
                  <a:pt x="571" y="0"/>
                </a:moveTo>
                <a:lnTo>
                  <a:pt x="412" y="190"/>
                </a:lnTo>
                <a:lnTo>
                  <a:pt x="206" y="190"/>
                </a:lnTo>
                <a:cubicBezTo>
                  <a:pt x="159" y="254"/>
                  <a:pt x="80" y="333"/>
                  <a:pt x="16" y="412"/>
                </a:cubicBezTo>
                <a:cubicBezTo>
                  <a:pt x="1" y="412"/>
                  <a:pt x="16" y="428"/>
                  <a:pt x="16" y="444"/>
                </a:cubicBezTo>
                <a:cubicBezTo>
                  <a:pt x="50" y="464"/>
                  <a:pt x="84" y="470"/>
                  <a:pt x="119" y="470"/>
                </a:cubicBezTo>
                <a:cubicBezTo>
                  <a:pt x="166" y="470"/>
                  <a:pt x="215" y="459"/>
                  <a:pt x="270" y="459"/>
                </a:cubicBezTo>
                <a:lnTo>
                  <a:pt x="254" y="333"/>
                </a:lnTo>
                <a:cubicBezTo>
                  <a:pt x="298" y="289"/>
                  <a:pt x="342" y="277"/>
                  <a:pt x="384" y="277"/>
                </a:cubicBezTo>
                <a:cubicBezTo>
                  <a:pt x="433" y="277"/>
                  <a:pt x="480" y="292"/>
                  <a:pt x="525" y="292"/>
                </a:cubicBezTo>
                <a:cubicBezTo>
                  <a:pt x="540" y="292"/>
                  <a:pt x="556" y="290"/>
                  <a:pt x="571" y="285"/>
                </a:cubicBezTo>
                <a:lnTo>
                  <a:pt x="681" y="380"/>
                </a:lnTo>
                <a:cubicBezTo>
                  <a:pt x="713" y="254"/>
                  <a:pt x="729" y="127"/>
                  <a:pt x="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8"/>
          <p:cNvSpPr/>
          <p:nvPr/>
        </p:nvSpPr>
        <p:spPr>
          <a:xfrm rot="7348392" flipH="1">
            <a:off x="7927375" y="987642"/>
            <a:ext cx="30424" cy="25215"/>
          </a:xfrm>
          <a:custGeom>
            <a:avLst/>
            <a:gdLst/>
            <a:ahLst/>
            <a:cxnLst/>
            <a:rect l="l" t="t" r="r" b="b"/>
            <a:pathLst>
              <a:path w="555" h="460" extrusionOk="0">
                <a:moveTo>
                  <a:pt x="254" y="0"/>
                </a:moveTo>
                <a:lnTo>
                  <a:pt x="0" y="143"/>
                </a:lnTo>
                <a:cubicBezTo>
                  <a:pt x="0" y="175"/>
                  <a:pt x="16" y="222"/>
                  <a:pt x="16" y="270"/>
                </a:cubicBezTo>
                <a:lnTo>
                  <a:pt x="254" y="285"/>
                </a:lnTo>
                <a:lnTo>
                  <a:pt x="269" y="285"/>
                </a:lnTo>
                <a:cubicBezTo>
                  <a:pt x="285" y="365"/>
                  <a:pt x="301" y="412"/>
                  <a:pt x="301" y="460"/>
                </a:cubicBezTo>
                <a:lnTo>
                  <a:pt x="554" y="317"/>
                </a:lnTo>
                <a:cubicBezTo>
                  <a:pt x="539" y="285"/>
                  <a:pt x="539" y="254"/>
                  <a:pt x="539" y="222"/>
                </a:cubicBezTo>
                <a:lnTo>
                  <a:pt x="380" y="159"/>
                </a:lnTo>
                <a:lnTo>
                  <a:pt x="444" y="16"/>
                </a:lnTo>
                <a:cubicBezTo>
                  <a:pt x="380" y="0"/>
                  <a:pt x="317"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8"/>
          <p:cNvSpPr/>
          <p:nvPr/>
        </p:nvSpPr>
        <p:spPr>
          <a:xfrm rot="7348392" flipH="1">
            <a:off x="7989991" y="918878"/>
            <a:ext cx="49501" cy="20007"/>
          </a:xfrm>
          <a:custGeom>
            <a:avLst/>
            <a:gdLst/>
            <a:ahLst/>
            <a:cxnLst/>
            <a:rect l="l" t="t" r="r" b="b"/>
            <a:pathLst>
              <a:path w="903" h="365" extrusionOk="0">
                <a:moveTo>
                  <a:pt x="681" y="0"/>
                </a:moveTo>
                <a:lnTo>
                  <a:pt x="586" y="95"/>
                </a:lnTo>
                <a:lnTo>
                  <a:pt x="364" y="95"/>
                </a:lnTo>
                <a:cubicBezTo>
                  <a:pt x="349" y="111"/>
                  <a:pt x="349" y="159"/>
                  <a:pt x="333" y="159"/>
                </a:cubicBezTo>
                <a:cubicBezTo>
                  <a:pt x="222" y="206"/>
                  <a:pt x="127" y="238"/>
                  <a:pt x="32" y="285"/>
                </a:cubicBezTo>
                <a:cubicBezTo>
                  <a:pt x="16" y="301"/>
                  <a:pt x="0" y="333"/>
                  <a:pt x="0" y="364"/>
                </a:cubicBezTo>
                <a:lnTo>
                  <a:pt x="333" y="364"/>
                </a:lnTo>
                <a:lnTo>
                  <a:pt x="507" y="159"/>
                </a:lnTo>
                <a:cubicBezTo>
                  <a:pt x="543" y="184"/>
                  <a:pt x="574" y="193"/>
                  <a:pt x="602" y="193"/>
                </a:cubicBezTo>
                <a:cubicBezTo>
                  <a:pt x="698" y="193"/>
                  <a:pt x="761" y="79"/>
                  <a:pt x="871" y="79"/>
                </a:cubicBezTo>
                <a:cubicBezTo>
                  <a:pt x="871" y="79"/>
                  <a:pt x="903" y="32"/>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8"/>
          <p:cNvSpPr/>
          <p:nvPr/>
        </p:nvSpPr>
        <p:spPr>
          <a:xfrm rot="7348392" flipH="1">
            <a:off x="8009359" y="933945"/>
            <a:ext cx="26094" cy="19185"/>
          </a:xfrm>
          <a:custGeom>
            <a:avLst/>
            <a:gdLst/>
            <a:ahLst/>
            <a:cxnLst/>
            <a:rect l="l" t="t" r="r" b="b"/>
            <a:pathLst>
              <a:path w="476" h="350" extrusionOk="0">
                <a:moveTo>
                  <a:pt x="270" y="1"/>
                </a:moveTo>
                <a:lnTo>
                  <a:pt x="0" y="207"/>
                </a:lnTo>
                <a:lnTo>
                  <a:pt x="64" y="349"/>
                </a:lnTo>
                <a:lnTo>
                  <a:pt x="301" y="349"/>
                </a:lnTo>
                <a:lnTo>
                  <a:pt x="301" y="333"/>
                </a:lnTo>
                <a:cubicBezTo>
                  <a:pt x="270" y="191"/>
                  <a:pt x="444" y="286"/>
                  <a:pt x="476" y="191"/>
                </a:cubicBezTo>
                <a:lnTo>
                  <a:pt x="301" y="112"/>
                </a:lnTo>
                <a:cubicBezTo>
                  <a:pt x="286" y="64"/>
                  <a:pt x="270" y="17"/>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8"/>
          <p:cNvSpPr/>
          <p:nvPr/>
        </p:nvSpPr>
        <p:spPr>
          <a:xfrm rot="7348392" flipH="1">
            <a:off x="7999249" y="791016"/>
            <a:ext cx="25217" cy="21049"/>
          </a:xfrm>
          <a:custGeom>
            <a:avLst/>
            <a:gdLst/>
            <a:ahLst/>
            <a:cxnLst/>
            <a:rect l="l" t="t" r="r" b="b"/>
            <a:pathLst>
              <a:path w="460" h="384" extrusionOk="0">
                <a:moveTo>
                  <a:pt x="286" y="1"/>
                </a:moveTo>
                <a:cubicBezTo>
                  <a:pt x="254" y="159"/>
                  <a:pt x="96" y="175"/>
                  <a:pt x="1" y="254"/>
                </a:cubicBezTo>
                <a:cubicBezTo>
                  <a:pt x="1" y="337"/>
                  <a:pt x="37" y="384"/>
                  <a:pt x="109" y="384"/>
                </a:cubicBezTo>
                <a:cubicBezTo>
                  <a:pt x="120" y="384"/>
                  <a:pt x="131" y="383"/>
                  <a:pt x="143" y="381"/>
                </a:cubicBezTo>
                <a:cubicBezTo>
                  <a:pt x="238" y="254"/>
                  <a:pt x="396" y="175"/>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8"/>
          <p:cNvSpPr/>
          <p:nvPr/>
        </p:nvSpPr>
        <p:spPr>
          <a:xfrm rot="7348392" flipH="1">
            <a:off x="7901358" y="980103"/>
            <a:ext cx="29547" cy="20007"/>
          </a:xfrm>
          <a:custGeom>
            <a:avLst/>
            <a:gdLst/>
            <a:ahLst/>
            <a:cxnLst/>
            <a:rect l="l" t="t" r="r" b="b"/>
            <a:pathLst>
              <a:path w="539" h="365" extrusionOk="0">
                <a:moveTo>
                  <a:pt x="491" y="1"/>
                </a:moveTo>
                <a:cubicBezTo>
                  <a:pt x="317" y="64"/>
                  <a:pt x="159" y="143"/>
                  <a:pt x="0" y="238"/>
                </a:cubicBezTo>
                <a:cubicBezTo>
                  <a:pt x="16" y="286"/>
                  <a:pt x="32" y="317"/>
                  <a:pt x="32" y="365"/>
                </a:cubicBezTo>
                <a:cubicBezTo>
                  <a:pt x="127" y="317"/>
                  <a:pt x="206" y="286"/>
                  <a:pt x="285" y="222"/>
                </a:cubicBezTo>
                <a:cubicBezTo>
                  <a:pt x="380" y="159"/>
                  <a:pt x="507" y="175"/>
                  <a:pt x="539" y="32"/>
                </a:cubicBezTo>
                <a:cubicBezTo>
                  <a:pt x="523" y="16"/>
                  <a:pt x="491" y="1"/>
                  <a:pt x="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p:nvPr/>
        </p:nvSpPr>
        <p:spPr>
          <a:xfrm rot="7348392" flipH="1">
            <a:off x="7996986" y="821377"/>
            <a:ext cx="25217" cy="15019"/>
          </a:xfrm>
          <a:custGeom>
            <a:avLst/>
            <a:gdLst/>
            <a:ahLst/>
            <a:cxnLst/>
            <a:rect l="l" t="t" r="r" b="b"/>
            <a:pathLst>
              <a:path w="460" h="274" extrusionOk="0">
                <a:moveTo>
                  <a:pt x="159" y="1"/>
                </a:moveTo>
                <a:cubicBezTo>
                  <a:pt x="149" y="1"/>
                  <a:pt x="138" y="2"/>
                  <a:pt x="127" y="5"/>
                </a:cubicBezTo>
                <a:cubicBezTo>
                  <a:pt x="127" y="68"/>
                  <a:pt x="0" y="84"/>
                  <a:pt x="0" y="179"/>
                </a:cubicBezTo>
                <a:lnTo>
                  <a:pt x="222" y="179"/>
                </a:lnTo>
                <a:lnTo>
                  <a:pt x="317" y="274"/>
                </a:lnTo>
                <a:lnTo>
                  <a:pt x="459" y="179"/>
                </a:lnTo>
                <a:lnTo>
                  <a:pt x="459" y="100"/>
                </a:lnTo>
                <a:cubicBezTo>
                  <a:pt x="441" y="109"/>
                  <a:pt x="424" y="113"/>
                  <a:pt x="408" y="113"/>
                </a:cubicBezTo>
                <a:cubicBezTo>
                  <a:pt x="321" y="113"/>
                  <a:pt x="261"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8"/>
          <p:cNvSpPr/>
          <p:nvPr/>
        </p:nvSpPr>
        <p:spPr>
          <a:xfrm rot="7348392" flipH="1">
            <a:off x="8102442" y="839479"/>
            <a:ext cx="28725" cy="16499"/>
          </a:xfrm>
          <a:custGeom>
            <a:avLst/>
            <a:gdLst/>
            <a:ahLst/>
            <a:cxnLst/>
            <a:rect l="l" t="t" r="r" b="b"/>
            <a:pathLst>
              <a:path w="524" h="301" extrusionOk="0">
                <a:moveTo>
                  <a:pt x="452" y="1"/>
                </a:moveTo>
                <a:cubicBezTo>
                  <a:pt x="402" y="1"/>
                  <a:pt x="371" y="52"/>
                  <a:pt x="349" y="63"/>
                </a:cubicBezTo>
                <a:cubicBezTo>
                  <a:pt x="206" y="127"/>
                  <a:pt x="111" y="63"/>
                  <a:pt x="1" y="143"/>
                </a:cubicBezTo>
                <a:lnTo>
                  <a:pt x="32" y="301"/>
                </a:lnTo>
                <a:lnTo>
                  <a:pt x="143" y="190"/>
                </a:lnTo>
                <a:lnTo>
                  <a:pt x="412" y="190"/>
                </a:lnTo>
                <a:cubicBezTo>
                  <a:pt x="444" y="143"/>
                  <a:pt x="523" y="111"/>
                  <a:pt x="523" y="32"/>
                </a:cubicBezTo>
                <a:cubicBezTo>
                  <a:pt x="496" y="9"/>
                  <a:pt x="472" y="1"/>
                  <a:pt x="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8"/>
          <p:cNvSpPr/>
          <p:nvPr/>
        </p:nvSpPr>
        <p:spPr>
          <a:xfrm rot="7348392" flipH="1">
            <a:off x="8152872" y="832502"/>
            <a:ext cx="31302" cy="10963"/>
          </a:xfrm>
          <a:custGeom>
            <a:avLst/>
            <a:gdLst/>
            <a:ahLst/>
            <a:cxnLst/>
            <a:rect l="l" t="t" r="r" b="b"/>
            <a:pathLst>
              <a:path w="571" h="200" extrusionOk="0">
                <a:moveTo>
                  <a:pt x="96" y="1"/>
                </a:moveTo>
                <a:cubicBezTo>
                  <a:pt x="96" y="96"/>
                  <a:pt x="1" y="96"/>
                  <a:pt x="17" y="159"/>
                </a:cubicBezTo>
                <a:cubicBezTo>
                  <a:pt x="33" y="175"/>
                  <a:pt x="48" y="191"/>
                  <a:pt x="48" y="191"/>
                </a:cubicBezTo>
                <a:cubicBezTo>
                  <a:pt x="62" y="197"/>
                  <a:pt x="74" y="199"/>
                  <a:pt x="85" y="199"/>
                </a:cubicBezTo>
                <a:cubicBezTo>
                  <a:pt x="160" y="199"/>
                  <a:pt x="195" y="92"/>
                  <a:pt x="263" y="92"/>
                </a:cubicBezTo>
                <a:cubicBezTo>
                  <a:pt x="270" y="92"/>
                  <a:pt x="278" y="93"/>
                  <a:pt x="286" y="96"/>
                </a:cubicBezTo>
                <a:lnTo>
                  <a:pt x="428" y="175"/>
                </a:lnTo>
                <a:lnTo>
                  <a:pt x="571" y="17"/>
                </a:lnTo>
                <a:cubicBezTo>
                  <a:pt x="413" y="1"/>
                  <a:pt x="27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8"/>
          <p:cNvSpPr/>
          <p:nvPr/>
        </p:nvSpPr>
        <p:spPr>
          <a:xfrm rot="7348392" flipH="1">
            <a:off x="8084145" y="886010"/>
            <a:ext cx="13979" cy="23515"/>
          </a:xfrm>
          <a:custGeom>
            <a:avLst/>
            <a:gdLst/>
            <a:ahLst/>
            <a:cxnLst/>
            <a:rect l="l" t="t" r="r" b="b"/>
            <a:pathLst>
              <a:path w="255" h="429" extrusionOk="0">
                <a:moveTo>
                  <a:pt x="96" y="1"/>
                </a:moveTo>
                <a:lnTo>
                  <a:pt x="1" y="112"/>
                </a:lnTo>
                <a:cubicBezTo>
                  <a:pt x="33" y="159"/>
                  <a:pt x="48" y="222"/>
                  <a:pt x="64" y="270"/>
                </a:cubicBezTo>
                <a:cubicBezTo>
                  <a:pt x="80" y="333"/>
                  <a:pt x="48" y="397"/>
                  <a:pt x="96" y="428"/>
                </a:cubicBezTo>
                <a:cubicBezTo>
                  <a:pt x="217" y="428"/>
                  <a:pt x="106" y="253"/>
                  <a:pt x="237" y="253"/>
                </a:cubicBezTo>
                <a:cubicBezTo>
                  <a:pt x="242" y="253"/>
                  <a:pt x="248" y="253"/>
                  <a:pt x="254" y="254"/>
                </a:cubicBezTo>
                <a:lnTo>
                  <a:pt x="254" y="112"/>
                </a:lnTo>
                <a:cubicBezTo>
                  <a:pt x="191" y="96"/>
                  <a:pt x="19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8"/>
          <p:cNvSpPr/>
          <p:nvPr/>
        </p:nvSpPr>
        <p:spPr>
          <a:xfrm rot="7348392" flipH="1">
            <a:off x="7938406" y="825063"/>
            <a:ext cx="20064" cy="18308"/>
          </a:xfrm>
          <a:custGeom>
            <a:avLst/>
            <a:gdLst/>
            <a:ahLst/>
            <a:cxnLst/>
            <a:rect l="l" t="t" r="r" b="b"/>
            <a:pathLst>
              <a:path w="366" h="334" extrusionOk="0">
                <a:moveTo>
                  <a:pt x="254" y="1"/>
                </a:moveTo>
                <a:lnTo>
                  <a:pt x="1" y="238"/>
                </a:lnTo>
                <a:lnTo>
                  <a:pt x="1" y="333"/>
                </a:lnTo>
                <a:lnTo>
                  <a:pt x="17" y="333"/>
                </a:lnTo>
                <a:lnTo>
                  <a:pt x="175" y="238"/>
                </a:lnTo>
                <a:lnTo>
                  <a:pt x="270" y="238"/>
                </a:lnTo>
                <a:cubicBezTo>
                  <a:pt x="302" y="191"/>
                  <a:pt x="333" y="143"/>
                  <a:pt x="365" y="96"/>
                </a:cubicBezTo>
                <a:lnTo>
                  <a:pt x="2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p:nvPr/>
        </p:nvSpPr>
        <p:spPr>
          <a:xfrm rot="7348392" flipH="1">
            <a:off x="7850682" y="1015620"/>
            <a:ext cx="23517" cy="15403"/>
          </a:xfrm>
          <a:custGeom>
            <a:avLst/>
            <a:gdLst/>
            <a:ahLst/>
            <a:cxnLst/>
            <a:rect l="l" t="t" r="r" b="b"/>
            <a:pathLst>
              <a:path w="429" h="281" extrusionOk="0">
                <a:moveTo>
                  <a:pt x="352" y="0"/>
                </a:moveTo>
                <a:cubicBezTo>
                  <a:pt x="274" y="0"/>
                  <a:pt x="236" y="118"/>
                  <a:pt x="166" y="118"/>
                </a:cubicBezTo>
                <a:cubicBezTo>
                  <a:pt x="154" y="118"/>
                  <a:pt x="141" y="115"/>
                  <a:pt x="127" y="107"/>
                </a:cubicBezTo>
                <a:cubicBezTo>
                  <a:pt x="96" y="154"/>
                  <a:pt x="1" y="186"/>
                  <a:pt x="1" y="265"/>
                </a:cubicBezTo>
                <a:cubicBezTo>
                  <a:pt x="32" y="281"/>
                  <a:pt x="80" y="281"/>
                  <a:pt x="96" y="281"/>
                </a:cubicBezTo>
                <a:cubicBezTo>
                  <a:pt x="206" y="202"/>
                  <a:pt x="365" y="202"/>
                  <a:pt x="428" y="43"/>
                </a:cubicBezTo>
                <a:cubicBezTo>
                  <a:pt x="428" y="43"/>
                  <a:pt x="412" y="28"/>
                  <a:pt x="396" y="12"/>
                </a:cubicBezTo>
                <a:cubicBezTo>
                  <a:pt x="380" y="4"/>
                  <a:pt x="366"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8"/>
          <p:cNvSpPr/>
          <p:nvPr/>
        </p:nvSpPr>
        <p:spPr>
          <a:xfrm rot="7348392" flipH="1">
            <a:off x="8035161" y="900673"/>
            <a:ext cx="24394" cy="10470"/>
          </a:xfrm>
          <a:custGeom>
            <a:avLst/>
            <a:gdLst/>
            <a:ahLst/>
            <a:cxnLst/>
            <a:rect l="l" t="t" r="r" b="b"/>
            <a:pathLst>
              <a:path w="445" h="191" extrusionOk="0">
                <a:moveTo>
                  <a:pt x="444" y="0"/>
                </a:moveTo>
                <a:cubicBezTo>
                  <a:pt x="286" y="0"/>
                  <a:pt x="127" y="48"/>
                  <a:pt x="1" y="143"/>
                </a:cubicBezTo>
                <a:lnTo>
                  <a:pt x="1" y="190"/>
                </a:lnTo>
                <a:lnTo>
                  <a:pt x="317" y="190"/>
                </a:lnTo>
                <a:cubicBezTo>
                  <a:pt x="365" y="111"/>
                  <a:pt x="444" y="95"/>
                  <a:pt x="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8"/>
          <p:cNvSpPr/>
          <p:nvPr/>
        </p:nvSpPr>
        <p:spPr>
          <a:xfrm rot="7348392" flipH="1">
            <a:off x="7775631" y="1056594"/>
            <a:ext cx="25217" cy="15951"/>
          </a:xfrm>
          <a:custGeom>
            <a:avLst/>
            <a:gdLst/>
            <a:ahLst/>
            <a:cxnLst/>
            <a:rect l="l" t="t" r="r" b="b"/>
            <a:pathLst>
              <a:path w="460" h="291" extrusionOk="0">
                <a:moveTo>
                  <a:pt x="362" y="0"/>
                </a:moveTo>
                <a:cubicBezTo>
                  <a:pt x="348" y="0"/>
                  <a:pt x="338" y="2"/>
                  <a:pt x="333" y="7"/>
                </a:cubicBezTo>
                <a:cubicBezTo>
                  <a:pt x="269" y="118"/>
                  <a:pt x="143" y="86"/>
                  <a:pt x="79" y="165"/>
                </a:cubicBezTo>
                <a:cubicBezTo>
                  <a:pt x="63" y="197"/>
                  <a:pt x="32" y="229"/>
                  <a:pt x="0" y="276"/>
                </a:cubicBezTo>
                <a:cubicBezTo>
                  <a:pt x="42" y="276"/>
                  <a:pt x="85" y="290"/>
                  <a:pt x="113" y="290"/>
                </a:cubicBezTo>
                <a:cubicBezTo>
                  <a:pt x="127" y="290"/>
                  <a:pt x="137" y="287"/>
                  <a:pt x="143" y="276"/>
                </a:cubicBezTo>
                <a:cubicBezTo>
                  <a:pt x="238" y="181"/>
                  <a:pt x="443" y="197"/>
                  <a:pt x="459" y="23"/>
                </a:cubicBezTo>
                <a:lnTo>
                  <a:pt x="459" y="7"/>
                </a:lnTo>
                <a:cubicBezTo>
                  <a:pt x="428" y="7"/>
                  <a:pt x="389"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8"/>
          <p:cNvSpPr/>
          <p:nvPr/>
        </p:nvSpPr>
        <p:spPr>
          <a:xfrm rot="7348392" flipH="1">
            <a:off x="7800428" y="1046719"/>
            <a:ext cx="20009" cy="10470"/>
          </a:xfrm>
          <a:custGeom>
            <a:avLst/>
            <a:gdLst/>
            <a:ahLst/>
            <a:cxnLst/>
            <a:rect l="l" t="t" r="r" b="b"/>
            <a:pathLst>
              <a:path w="365" h="191" extrusionOk="0">
                <a:moveTo>
                  <a:pt x="95" y="1"/>
                </a:moveTo>
                <a:lnTo>
                  <a:pt x="32" y="112"/>
                </a:lnTo>
                <a:cubicBezTo>
                  <a:pt x="16" y="128"/>
                  <a:pt x="0" y="159"/>
                  <a:pt x="0" y="191"/>
                </a:cubicBezTo>
                <a:lnTo>
                  <a:pt x="222" y="191"/>
                </a:lnTo>
                <a:cubicBezTo>
                  <a:pt x="254" y="159"/>
                  <a:pt x="269" y="128"/>
                  <a:pt x="301" y="96"/>
                </a:cubicBezTo>
                <a:cubicBezTo>
                  <a:pt x="333" y="64"/>
                  <a:pt x="349" y="33"/>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8"/>
          <p:cNvSpPr/>
          <p:nvPr/>
        </p:nvSpPr>
        <p:spPr>
          <a:xfrm rot="7348392" flipH="1">
            <a:off x="8133633" y="766060"/>
            <a:ext cx="13979" cy="15677"/>
          </a:xfrm>
          <a:custGeom>
            <a:avLst/>
            <a:gdLst/>
            <a:ahLst/>
            <a:cxnLst/>
            <a:rect l="l" t="t" r="r" b="b"/>
            <a:pathLst>
              <a:path w="255" h="286" extrusionOk="0">
                <a:moveTo>
                  <a:pt x="80" y="0"/>
                </a:moveTo>
                <a:cubicBezTo>
                  <a:pt x="1" y="79"/>
                  <a:pt x="1" y="206"/>
                  <a:pt x="80" y="285"/>
                </a:cubicBezTo>
                <a:lnTo>
                  <a:pt x="191" y="254"/>
                </a:lnTo>
                <a:cubicBezTo>
                  <a:pt x="207" y="159"/>
                  <a:pt x="254" y="79"/>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8"/>
          <p:cNvSpPr/>
          <p:nvPr/>
        </p:nvSpPr>
        <p:spPr>
          <a:xfrm rot="7348392" flipH="1">
            <a:off x="8035829" y="793825"/>
            <a:ext cx="17432" cy="14800"/>
          </a:xfrm>
          <a:custGeom>
            <a:avLst/>
            <a:gdLst/>
            <a:ahLst/>
            <a:cxnLst/>
            <a:rect l="l" t="t" r="r" b="b"/>
            <a:pathLst>
              <a:path w="318" h="270" extrusionOk="0">
                <a:moveTo>
                  <a:pt x="95" y="0"/>
                </a:moveTo>
                <a:cubicBezTo>
                  <a:pt x="95" y="95"/>
                  <a:pt x="0" y="159"/>
                  <a:pt x="16" y="270"/>
                </a:cubicBezTo>
                <a:lnTo>
                  <a:pt x="159" y="270"/>
                </a:lnTo>
                <a:cubicBezTo>
                  <a:pt x="143" y="175"/>
                  <a:pt x="317" y="159"/>
                  <a:pt x="254" y="48"/>
                </a:cubicBezTo>
                <a:cubicBezTo>
                  <a:pt x="238" y="32"/>
                  <a:pt x="222" y="16"/>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8"/>
          <p:cNvSpPr/>
          <p:nvPr/>
        </p:nvSpPr>
        <p:spPr>
          <a:xfrm rot="7348392" flipH="1">
            <a:off x="7936050" y="968076"/>
            <a:ext cx="19132" cy="9593"/>
          </a:xfrm>
          <a:custGeom>
            <a:avLst/>
            <a:gdLst/>
            <a:ahLst/>
            <a:cxnLst/>
            <a:rect l="l" t="t" r="r" b="b"/>
            <a:pathLst>
              <a:path w="349" h="175" extrusionOk="0">
                <a:moveTo>
                  <a:pt x="111" y="1"/>
                </a:moveTo>
                <a:cubicBezTo>
                  <a:pt x="80" y="64"/>
                  <a:pt x="0" y="80"/>
                  <a:pt x="0" y="175"/>
                </a:cubicBezTo>
                <a:cubicBezTo>
                  <a:pt x="127" y="159"/>
                  <a:pt x="254" y="11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7348392" flipH="1">
            <a:off x="8027684" y="787441"/>
            <a:ext cx="15678" cy="9976"/>
          </a:xfrm>
          <a:custGeom>
            <a:avLst/>
            <a:gdLst/>
            <a:ahLst/>
            <a:cxnLst/>
            <a:rect l="l" t="t" r="r" b="b"/>
            <a:pathLst>
              <a:path w="286" h="182" extrusionOk="0">
                <a:moveTo>
                  <a:pt x="96" y="1"/>
                </a:moveTo>
                <a:cubicBezTo>
                  <a:pt x="80" y="32"/>
                  <a:pt x="48" y="80"/>
                  <a:pt x="32" y="111"/>
                </a:cubicBezTo>
                <a:cubicBezTo>
                  <a:pt x="32" y="127"/>
                  <a:pt x="1" y="159"/>
                  <a:pt x="1" y="175"/>
                </a:cubicBezTo>
                <a:cubicBezTo>
                  <a:pt x="20" y="179"/>
                  <a:pt x="39" y="182"/>
                  <a:pt x="57" y="182"/>
                </a:cubicBezTo>
                <a:cubicBezTo>
                  <a:pt x="163" y="182"/>
                  <a:pt x="259" y="108"/>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rot="7348392" flipH="1">
            <a:off x="8019336" y="814824"/>
            <a:ext cx="11347" cy="14800"/>
          </a:xfrm>
          <a:custGeom>
            <a:avLst/>
            <a:gdLst/>
            <a:ahLst/>
            <a:cxnLst/>
            <a:rect l="l" t="t" r="r" b="b"/>
            <a:pathLst>
              <a:path w="207" h="270" extrusionOk="0">
                <a:moveTo>
                  <a:pt x="111" y="0"/>
                </a:moveTo>
                <a:lnTo>
                  <a:pt x="0" y="127"/>
                </a:lnTo>
                <a:lnTo>
                  <a:pt x="79" y="270"/>
                </a:lnTo>
                <a:lnTo>
                  <a:pt x="159" y="270"/>
                </a:lnTo>
                <a:cubicBezTo>
                  <a:pt x="159" y="175"/>
                  <a:pt x="206" y="8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8"/>
          <p:cNvSpPr/>
          <p:nvPr/>
        </p:nvSpPr>
        <p:spPr>
          <a:xfrm rot="7348392" flipH="1">
            <a:off x="7821337" y="1038043"/>
            <a:ext cx="13924" cy="10470"/>
          </a:xfrm>
          <a:custGeom>
            <a:avLst/>
            <a:gdLst/>
            <a:ahLst/>
            <a:cxnLst/>
            <a:rect l="l" t="t" r="r" b="b"/>
            <a:pathLst>
              <a:path w="254" h="191" extrusionOk="0">
                <a:moveTo>
                  <a:pt x="127" y="1"/>
                </a:moveTo>
                <a:cubicBezTo>
                  <a:pt x="95" y="80"/>
                  <a:pt x="0" y="96"/>
                  <a:pt x="0" y="191"/>
                </a:cubicBezTo>
                <a:lnTo>
                  <a:pt x="127" y="191"/>
                </a:lnTo>
                <a:cubicBezTo>
                  <a:pt x="175" y="128"/>
                  <a:pt x="254" y="112"/>
                  <a:pt x="254" y="17"/>
                </a:cubicBez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8"/>
          <p:cNvSpPr/>
          <p:nvPr/>
        </p:nvSpPr>
        <p:spPr>
          <a:xfrm rot="7348392" flipH="1">
            <a:off x="8052551" y="810262"/>
            <a:ext cx="9593" cy="9593"/>
          </a:xfrm>
          <a:custGeom>
            <a:avLst/>
            <a:gdLst/>
            <a:ahLst/>
            <a:cxnLst/>
            <a:rect l="l" t="t" r="r" b="b"/>
            <a:pathLst>
              <a:path w="175" h="175" extrusionOk="0">
                <a:moveTo>
                  <a:pt x="1" y="0"/>
                </a:moveTo>
                <a:lnTo>
                  <a:pt x="1" y="175"/>
                </a:lnTo>
                <a:lnTo>
                  <a:pt x="175" y="175"/>
                </a:lnTo>
                <a:lnTo>
                  <a:pt x="1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8"/>
          <p:cNvSpPr/>
          <p:nvPr/>
        </p:nvSpPr>
        <p:spPr>
          <a:xfrm rot="7348392" flipH="1">
            <a:off x="7955532" y="959276"/>
            <a:ext cx="13979" cy="9593"/>
          </a:xfrm>
          <a:custGeom>
            <a:avLst/>
            <a:gdLst/>
            <a:ahLst/>
            <a:cxnLst/>
            <a:rect l="l" t="t" r="r" b="b"/>
            <a:pathLst>
              <a:path w="255" h="175" extrusionOk="0">
                <a:moveTo>
                  <a:pt x="127" y="0"/>
                </a:moveTo>
                <a:cubicBezTo>
                  <a:pt x="80" y="64"/>
                  <a:pt x="1" y="95"/>
                  <a:pt x="1" y="175"/>
                </a:cubicBezTo>
                <a:lnTo>
                  <a:pt x="127" y="175"/>
                </a:lnTo>
                <a:cubicBezTo>
                  <a:pt x="159" y="127"/>
                  <a:pt x="254" y="95"/>
                  <a:pt x="254" y="16"/>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8"/>
          <p:cNvSpPr/>
          <p:nvPr/>
        </p:nvSpPr>
        <p:spPr>
          <a:xfrm rot="7348392" flipH="1">
            <a:off x="7977565" y="960485"/>
            <a:ext cx="15678" cy="9593"/>
          </a:xfrm>
          <a:custGeom>
            <a:avLst/>
            <a:gdLst/>
            <a:ahLst/>
            <a:cxnLst/>
            <a:rect l="l" t="t" r="r" b="b"/>
            <a:pathLst>
              <a:path w="286" h="175" extrusionOk="0">
                <a:moveTo>
                  <a:pt x="127" y="0"/>
                </a:moveTo>
                <a:cubicBezTo>
                  <a:pt x="96" y="64"/>
                  <a:pt x="1" y="79"/>
                  <a:pt x="1" y="174"/>
                </a:cubicBezTo>
                <a:lnTo>
                  <a:pt x="1" y="174"/>
                </a:lnTo>
                <a:cubicBezTo>
                  <a:pt x="17" y="172"/>
                  <a:pt x="32" y="171"/>
                  <a:pt x="47" y="171"/>
                </a:cubicBezTo>
                <a:cubicBezTo>
                  <a:pt x="78" y="171"/>
                  <a:pt x="107" y="174"/>
                  <a:pt x="137" y="174"/>
                </a:cubicBezTo>
                <a:cubicBezTo>
                  <a:pt x="183" y="174"/>
                  <a:pt x="230" y="166"/>
                  <a:pt x="286" y="127"/>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8"/>
          <p:cNvSpPr/>
          <p:nvPr/>
        </p:nvSpPr>
        <p:spPr>
          <a:xfrm rot="7348392" flipH="1">
            <a:off x="7907434" y="858001"/>
            <a:ext cx="9593" cy="11292"/>
          </a:xfrm>
          <a:custGeom>
            <a:avLst/>
            <a:gdLst/>
            <a:ahLst/>
            <a:cxnLst/>
            <a:rect l="l" t="t" r="r" b="b"/>
            <a:pathLst>
              <a:path w="175" h="206" extrusionOk="0">
                <a:moveTo>
                  <a:pt x="175" y="0"/>
                </a:moveTo>
                <a:cubicBezTo>
                  <a:pt x="174" y="6"/>
                  <a:pt x="173" y="11"/>
                  <a:pt x="171" y="16"/>
                </a:cubicBezTo>
                <a:lnTo>
                  <a:pt x="171" y="16"/>
                </a:lnTo>
                <a:lnTo>
                  <a:pt x="175" y="16"/>
                </a:lnTo>
                <a:lnTo>
                  <a:pt x="175" y="0"/>
                </a:lnTo>
                <a:close/>
                <a:moveTo>
                  <a:pt x="171" y="16"/>
                </a:moveTo>
                <a:lnTo>
                  <a:pt x="0" y="32"/>
                </a:lnTo>
                <a:cubicBezTo>
                  <a:pt x="0" y="95"/>
                  <a:pt x="0" y="143"/>
                  <a:pt x="0" y="206"/>
                </a:cubicBezTo>
                <a:cubicBezTo>
                  <a:pt x="90" y="146"/>
                  <a:pt x="151" y="101"/>
                  <a:pt x="171"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8"/>
          <p:cNvSpPr/>
          <p:nvPr/>
        </p:nvSpPr>
        <p:spPr>
          <a:xfrm rot="7348392" flipH="1">
            <a:off x="8056323" y="891102"/>
            <a:ext cx="14801" cy="4111"/>
          </a:xfrm>
          <a:custGeom>
            <a:avLst/>
            <a:gdLst/>
            <a:ahLst/>
            <a:cxnLst/>
            <a:rect l="l" t="t" r="r" b="b"/>
            <a:pathLst>
              <a:path w="270" h="75" extrusionOk="0">
                <a:moveTo>
                  <a:pt x="146" y="1"/>
                </a:moveTo>
                <a:cubicBezTo>
                  <a:pt x="105" y="1"/>
                  <a:pt x="74" y="16"/>
                  <a:pt x="0" y="53"/>
                </a:cubicBezTo>
                <a:cubicBezTo>
                  <a:pt x="54" y="53"/>
                  <a:pt x="109" y="74"/>
                  <a:pt x="160" y="74"/>
                </a:cubicBezTo>
                <a:cubicBezTo>
                  <a:pt x="198" y="74"/>
                  <a:pt x="235" y="62"/>
                  <a:pt x="269" y="22"/>
                </a:cubicBezTo>
                <a:cubicBezTo>
                  <a:pt x="210" y="9"/>
                  <a:pt x="176"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8"/>
          <p:cNvSpPr/>
          <p:nvPr/>
        </p:nvSpPr>
        <p:spPr>
          <a:xfrm rot="7348392" flipH="1">
            <a:off x="8182590" y="804791"/>
            <a:ext cx="15678" cy="5701"/>
          </a:xfrm>
          <a:custGeom>
            <a:avLst/>
            <a:gdLst/>
            <a:ahLst/>
            <a:cxnLst/>
            <a:rect l="l" t="t" r="r" b="b"/>
            <a:pathLst>
              <a:path w="286" h="104" extrusionOk="0">
                <a:moveTo>
                  <a:pt x="89" y="1"/>
                </a:moveTo>
                <a:cubicBezTo>
                  <a:pt x="56" y="1"/>
                  <a:pt x="24" y="9"/>
                  <a:pt x="0" y="40"/>
                </a:cubicBezTo>
                <a:cubicBezTo>
                  <a:pt x="32" y="88"/>
                  <a:pt x="75" y="96"/>
                  <a:pt x="125" y="96"/>
                </a:cubicBezTo>
                <a:cubicBezTo>
                  <a:pt x="150" y="96"/>
                  <a:pt x="176" y="94"/>
                  <a:pt x="203" y="94"/>
                </a:cubicBezTo>
                <a:cubicBezTo>
                  <a:pt x="230" y="94"/>
                  <a:pt x="258" y="96"/>
                  <a:pt x="285" y="104"/>
                </a:cubicBezTo>
                <a:cubicBezTo>
                  <a:pt x="238" y="56"/>
                  <a:pt x="222" y="9"/>
                  <a:pt x="190" y="9"/>
                </a:cubicBezTo>
                <a:cubicBezTo>
                  <a:pt x="159" y="9"/>
                  <a:pt x="123"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8"/>
          <p:cNvSpPr/>
          <p:nvPr/>
        </p:nvSpPr>
        <p:spPr>
          <a:xfrm rot="7348392" flipH="1">
            <a:off x="8088982" y="883161"/>
            <a:ext cx="9593" cy="4769"/>
          </a:xfrm>
          <a:custGeom>
            <a:avLst/>
            <a:gdLst/>
            <a:ahLst/>
            <a:cxnLst/>
            <a:rect l="l" t="t" r="r" b="b"/>
            <a:pathLst>
              <a:path w="175" h="87" extrusionOk="0">
                <a:moveTo>
                  <a:pt x="99" y="0"/>
                </a:moveTo>
                <a:cubicBezTo>
                  <a:pt x="75" y="0"/>
                  <a:pt x="49" y="7"/>
                  <a:pt x="25" y="7"/>
                </a:cubicBezTo>
                <a:cubicBezTo>
                  <a:pt x="16" y="7"/>
                  <a:pt x="8" y="6"/>
                  <a:pt x="0" y="4"/>
                </a:cubicBezTo>
                <a:lnTo>
                  <a:pt x="0" y="4"/>
                </a:lnTo>
                <a:cubicBezTo>
                  <a:pt x="30" y="64"/>
                  <a:pt x="41" y="86"/>
                  <a:pt x="78" y="86"/>
                </a:cubicBezTo>
                <a:cubicBezTo>
                  <a:pt x="99" y="86"/>
                  <a:pt x="128" y="79"/>
                  <a:pt x="174" y="67"/>
                </a:cubicBezTo>
                <a:cubicBezTo>
                  <a:pt x="159" y="12"/>
                  <a:pt x="13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8"/>
          <p:cNvSpPr/>
          <p:nvPr/>
        </p:nvSpPr>
        <p:spPr>
          <a:xfrm rot="7348392" flipH="1">
            <a:off x="8085966" y="869329"/>
            <a:ext cx="8716" cy="4385"/>
          </a:xfrm>
          <a:custGeom>
            <a:avLst/>
            <a:gdLst/>
            <a:ahLst/>
            <a:cxnLst/>
            <a:rect l="l" t="t" r="r" b="b"/>
            <a:pathLst>
              <a:path w="159" h="80" extrusionOk="0">
                <a:moveTo>
                  <a:pt x="127" y="0"/>
                </a:moveTo>
                <a:cubicBezTo>
                  <a:pt x="79" y="0"/>
                  <a:pt x="48" y="0"/>
                  <a:pt x="0" y="16"/>
                </a:cubicBezTo>
                <a:lnTo>
                  <a:pt x="0" y="63"/>
                </a:lnTo>
                <a:cubicBezTo>
                  <a:pt x="48" y="79"/>
                  <a:pt x="79" y="79"/>
                  <a:pt x="127" y="79"/>
                </a:cubicBezTo>
                <a:cubicBezTo>
                  <a:pt x="143" y="79"/>
                  <a:pt x="159" y="79"/>
                  <a:pt x="159" y="48"/>
                </a:cubicBezTo>
                <a:cubicBezTo>
                  <a:pt x="143" y="32"/>
                  <a:pt x="12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rot="7348392" flipH="1">
            <a:off x="8052275" y="912058"/>
            <a:ext cx="9593" cy="5262"/>
          </a:xfrm>
          <a:custGeom>
            <a:avLst/>
            <a:gdLst/>
            <a:ahLst/>
            <a:cxnLst/>
            <a:rect l="l" t="t" r="r" b="b"/>
            <a:pathLst>
              <a:path w="175" h="96" extrusionOk="0">
                <a:moveTo>
                  <a:pt x="71" y="0"/>
                </a:moveTo>
                <a:cubicBezTo>
                  <a:pt x="46" y="0"/>
                  <a:pt x="23" y="17"/>
                  <a:pt x="1" y="62"/>
                </a:cubicBezTo>
                <a:cubicBezTo>
                  <a:pt x="30" y="84"/>
                  <a:pt x="56" y="95"/>
                  <a:pt x="82" y="95"/>
                </a:cubicBezTo>
                <a:cubicBezTo>
                  <a:pt x="112" y="95"/>
                  <a:pt x="141" y="80"/>
                  <a:pt x="175" y="46"/>
                </a:cubicBezTo>
                <a:cubicBezTo>
                  <a:pt x="133" y="21"/>
                  <a:pt x="100"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p:nvPr/>
        </p:nvSpPr>
        <p:spPr>
          <a:xfrm rot="7348392" flipH="1">
            <a:off x="8014818" y="959506"/>
            <a:ext cx="9593" cy="4604"/>
          </a:xfrm>
          <a:custGeom>
            <a:avLst/>
            <a:gdLst/>
            <a:ahLst/>
            <a:cxnLst/>
            <a:rect l="l" t="t" r="r" b="b"/>
            <a:pathLst>
              <a:path w="175" h="84" extrusionOk="0">
                <a:moveTo>
                  <a:pt x="78" y="1"/>
                </a:moveTo>
                <a:cubicBezTo>
                  <a:pt x="41" y="1"/>
                  <a:pt x="30" y="23"/>
                  <a:pt x="0" y="83"/>
                </a:cubicBezTo>
                <a:cubicBezTo>
                  <a:pt x="11" y="80"/>
                  <a:pt x="23" y="79"/>
                  <a:pt x="34" y="79"/>
                </a:cubicBezTo>
                <a:cubicBezTo>
                  <a:pt x="52" y="79"/>
                  <a:pt x="70" y="81"/>
                  <a:pt x="88" y="81"/>
                </a:cubicBezTo>
                <a:cubicBezTo>
                  <a:pt x="124" y="81"/>
                  <a:pt x="157" y="73"/>
                  <a:pt x="174" y="20"/>
                </a:cubicBezTo>
                <a:cubicBezTo>
                  <a:pt x="128"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8"/>
          <p:cNvSpPr/>
          <p:nvPr/>
        </p:nvSpPr>
        <p:spPr>
          <a:xfrm rot="7348392" flipH="1">
            <a:off x="8006094" y="965256"/>
            <a:ext cx="9648" cy="4714"/>
          </a:xfrm>
          <a:custGeom>
            <a:avLst/>
            <a:gdLst/>
            <a:ahLst/>
            <a:cxnLst/>
            <a:rect l="l" t="t" r="r" b="b"/>
            <a:pathLst>
              <a:path w="176" h="86" extrusionOk="0">
                <a:moveTo>
                  <a:pt x="68" y="1"/>
                </a:moveTo>
                <a:cubicBezTo>
                  <a:pt x="40" y="1"/>
                  <a:pt x="15" y="11"/>
                  <a:pt x="1" y="55"/>
                </a:cubicBezTo>
                <a:cubicBezTo>
                  <a:pt x="53" y="74"/>
                  <a:pt x="84" y="86"/>
                  <a:pt x="106" y="86"/>
                </a:cubicBezTo>
                <a:cubicBezTo>
                  <a:pt x="136" y="86"/>
                  <a:pt x="147" y="63"/>
                  <a:pt x="175" y="7"/>
                </a:cubicBezTo>
                <a:lnTo>
                  <a:pt x="175" y="7"/>
                </a:lnTo>
                <a:cubicBezTo>
                  <a:pt x="167" y="9"/>
                  <a:pt x="159" y="10"/>
                  <a:pt x="151" y="10"/>
                </a:cubicBezTo>
                <a:cubicBezTo>
                  <a:pt x="123" y="10"/>
                  <a:pt x="94"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8"/>
          <p:cNvSpPr/>
          <p:nvPr/>
        </p:nvSpPr>
        <p:spPr>
          <a:xfrm rot="7348392" flipH="1">
            <a:off x="7986422" y="976349"/>
            <a:ext cx="9593" cy="4824"/>
          </a:xfrm>
          <a:custGeom>
            <a:avLst/>
            <a:gdLst/>
            <a:ahLst/>
            <a:cxnLst/>
            <a:rect l="l" t="t" r="r" b="b"/>
            <a:pathLst>
              <a:path w="175" h="88" extrusionOk="0">
                <a:moveTo>
                  <a:pt x="78" y="1"/>
                </a:moveTo>
                <a:cubicBezTo>
                  <a:pt x="42" y="1"/>
                  <a:pt x="31" y="23"/>
                  <a:pt x="1" y="83"/>
                </a:cubicBezTo>
                <a:cubicBezTo>
                  <a:pt x="7" y="81"/>
                  <a:pt x="13" y="80"/>
                  <a:pt x="21" y="80"/>
                </a:cubicBezTo>
                <a:cubicBezTo>
                  <a:pt x="42" y="80"/>
                  <a:pt x="69" y="87"/>
                  <a:pt x="94" y="87"/>
                </a:cubicBezTo>
                <a:cubicBezTo>
                  <a:pt x="127" y="87"/>
                  <a:pt x="159" y="75"/>
                  <a:pt x="175" y="20"/>
                </a:cubicBezTo>
                <a:cubicBezTo>
                  <a:pt x="129"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rot="7348392" flipH="1">
            <a:off x="8041510" y="817063"/>
            <a:ext cx="9593" cy="4550"/>
          </a:xfrm>
          <a:custGeom>
            <a:avLst/>
            <a:gdLst/>
            <a:ahLst/>
            <a:cxnLst/>
            <a:rect l="l" t="t" r="r" b="b"/>
            <a:pathLst>
              <a:path w="175" h="83" extrusionOk="0">
                <a:moveTo>
                  <a:pt x="175" y="1"/>
                </a:moveTo>
                <a:lnTo>
                  <a:pt x="175" y="1"/>
                </a:lnTo>
                <a:cubicBezTo>
                  <a:pt x="164" y="3"/>
                  <a:pt x="152" y="4"/>
                  <a:pt x="140" y="4"/>
                </a:cubicBezTo>
                <a:cubicBezTo>
                  <a:pt x="122" y="4"/>
                  <a:pt x="104" y="2"/>
                  <a:pt x="87" y="2"/>
                </a:cubicBezTo>
                <a:cubicBezTo>
                  <a:pt x="51" y="2"/>
                  <a:pt x="18" y="11"/>
                  <a:pt x="0" y="64"/>
                </a:cubicBezTo>
                <a:cubicBezTo>
                  <a:pt x="41" y="75"/>
                  <a:pt x="67" y="83"/>
                  <a:pt x="86" y="83"/>
                </a:cubicBezTo>
                <a:cubicBezTo>
                  <a:pt x="120" y="83"/>
                  <a:pt x="134" y="6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rot="7348392" flipH="1">
            <a:off x="8061953" y="778408"/>
            <a:ext cx="8716" cy="9593"/>
          </a:xfrm>
          <a:custGeom>
            <a:avLst/>
            <a:gdLst/>
            <a:ahLst/>
            <a:cxnLst/>
            <a:rect l="l" t="t" r="r" b="b"/>
            <a:pathLst>
              <a:path w="159" h="175" extrusionOk="0">
                <a:moveTo>
                  <a:pt x="95" y="1"/>
                </a:moveTo>
                <a:cubicBezTo>
                  <a:pt x="32" y="80"/>
                  <a:pt x="0" y="143"/>
                  <a:pt x="95" y="175"/>
                </a:cubicBezTo>
                <a:cubicBezTo>
                  <a:pt x="159" y="127"/>
                  <a:pt x="143" y="80"/>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rot="7348392" flipH="1">
            <a:off x="8016049" y="807147"/>
            <a:ext cx="10470" cy="5920"/>
          </a:xfrm>
          <a:custGeom>
            <a:avLst/>
            <a:gdLst/>
            <a:ahLst/>
            <a:cxnLst/>
            <a:rect l="l" t="t" r="r" b="b"/>
            <a:pathLst>
              <a:path w="191" h="108" extrusionOk="0">
                <a:moveTo>
                  <a:pt x="64" y="1"/>
                </a:moveTo>
                <a:cubicBezTo>
                  <a:pt x="44" y="1"/>
                  <a:pt x="24" y="5"/>
                  <a:pt x="1" y="13"/>
                </a:cubicBezTo>
                <a:lnTo>
                  <a:pt x="1" y="92"/>
                </a:lnTo>
                <a:lnTo>
                  <a:pt x="167" y="92"/>
                </a:lnTo>
                <a:cubicBezTo>
                  <a:pt x="154" y="62"/>
                  <a:pt x="141" y="26"/>
                  <a:pt x="127" y="13"/>
                </a:cubicBezTo>
                <a:cubicBezTo>
                  <a:pt x="103" y="5"/>
                  <a:pt x="84" y="1"/>
                  <a:pt x="64" y="1"/>
                </a:cubicBezTo>
                <a:close/>
                <a:moveTo>
                  <a:pt x="167" y="92"/>
                </a:moveTo>
                <a:cubicBezTo>
                  <a:pt x="170" y="97"/>
                  <a:pt x="172" y="103"/>
                  <a:pt x="175" y="108"/>
                </a:cubicBezTo>
                <a:lnTo>
                  <a:pt x="191"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rot="7348392" flipH="1">
            <a:off x="7937069" y="852432"/>
            <a:ext cx="7839" cy="9647"/>
          </a:xfrm>
          <a:custGeom>
            <a:avLst/>
            <a:gdLst/>
            <a:ahLst/>
            <a:cxnLst/>
            <a:rect l="l" t="t" r="r" b="b"/>
            <a:pathLst>
              <a:path w="143" h="176" extrusionOk="0">
                <a:moveTo>
                  <a:pt x="95" y="1"/>
                </a:moveTo>
                <a:cubicBezTo>
                  <a:pt x="32" y="80"/>
                  <a:pt x="0" y="143"/>
                  <a:pt x="95" y="175"/>
                </a:cubicBezTo>
                <a:cubicBezTo>
                  <a:pt x="143" y="128"/>
                  <a:pt x="143" y="64"/>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rot="7348392" flipH="1">
            <a:off x="8157471" y="820767"/>
            <a:ext cx="9593" cy="4769"/>
          </a:xfrm>
          <a:custGeom>
            <a:avLst/>
            <a:gdLst/>
            <a:ahLst/>
            <a:cxnLst/>
            <a:rect l="l" t="t" r="r" b="b"/>
            <a:pathLst>
              <a:path w="175" h="87" extrusionOk="0">
                <a:moveTo>
                  <a:pt x="78" y="1"/>
                </a:moveTo>
                <a:cubicBezTo>
                  <a:pt x="41" y="1"/>
                  <a:pt x="30" y="23"/>
                  <a:pt x="0" y="83"/>
                </a:cubicBezTo>
                <a:cubicBezTo>
                  <a:pt x="6" y="81"/>
                  <a:pt x="13" y="80"/>
                  <a:pt x="20" y="80"/>
                </a:cubicBezTo>
                <a:cubicBezTo>
                  <a:pt x="42" y="80"/>
                  <a:pt x="68" y="87"/>
                  <a:pt x="93" y="87"/>
                </a:cubicBezTo>
                <a:cubicBezTo>
                  <a:pt x="127" y="87"/>
                  <a:pt x="158" y="75"/>
                  <a:pt x="174" y="20"/>
                </a:cubicBezTo>
                <a:cubicBezTo>
                  <a:pt x="128" y="8"/>
                  <a:pt x="98"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8"/>
          <p:cNvSpPr/>
          <p:nvPr/>
        </p:nvSpPr>
        <p:spPr>
          <a:xfrm rot="7348392" flipH="1">
            <a:off x="8134957" y="843282"/>
            <a:ext cx="3563" cy="4440"/>
          </a:xfrm>
          <a:custGeom>
            <a:avLst/>
            <a:gdLst/>
            <a:ahLst/>
            <a:cxnLst/>
            <a:rect l="l" t="t" r="r" b="b"/>
            <a:pathLst>
              <a:path w="65" h="81" extrusionOk="0">
                <a:moveTo>
                  <a:pt x="32" y="1"/>
                </a:moveTo>
                <a:lnTo>
                  <a:pt x="1" y="48"/>
                </a:lnTo>
                <a:lnTo>
                  <a:pt x="32" y="80"/>
                </a:lnTo>
                <a:cubicBezTo>
                  <a:pt x="48" y="64"/>
                  <a:pt x="64" y="48"/>
                  <a:pt x="64" y="33"/>
                </a:cubicBezTo>
                <a:cubicBezTo>
                  <a:pt x="64" y="17"/>
                  <a:pt x="32"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8"/>
          <p:cNvSpPr/>
          <p:nvPr/>
        </p:nvSpPr>
        <p:spPr>
          <a:xfrm rot="7348392" flipH="1">
            <a:off x="8119087" y="856807"/>
            <a:ext cx="5263" cy="3563"/>
          </a:xfrm>
          <a:custGeom>
            <a:avLst/>
            <a:gdLst/>
            <a:ahLst/>
            <a:cxnLst/>
            <a:rect l="l" t="t" r="r" b="b"/>
            <a:pathLst>
              <a:path w="96" h="65" extrusionOk="0">
                <a:moveTo>
                  <a:pt x="64" y="1"/>
                </a:moveTo>
                <a:cubicBezTo>
                  <a:pt x="48" y="17"/>
                  <a:pt x="16" y="17"/>
                  <a:pt x="1" y="32"/>
                </a:cubicBezTo>
                <a:cubicBezTo>
                  <a:pt x="16" y="48"/>
                  <a:pt x="32" y="64"/>
                  <a:pt x="32" y="64"/>
                </a:cubicBezTo>
                <a:cubicBezTo>
                  <a:pt x="48" y="48"/>
                  <a:pt x="80" y="48"/>
                  <a:pt x="96" y="32"/>
                </a:cubicBezTo>
                <a:cubicBezTo>
                  <a:pt x="80" y="17"/>
                  <a:pt x="64"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8"/>
          <p:cNvSpPr/>
          <p:nvPr/>
        </p:nvSpPr>
        <p:spPr>
          <a:xfrm rot="7348392" flipH="1">
            <a:off x="8065363" y="923465"/>
            <a:ext cx="5263" cy="3563"/>
          </a:xfrm>
          <a:custGeom>
            <a:avLst/>
            <a:gdLst/>
            <a:ahLst/>
            <a:cxnLst/>
            <a:rect l="l" t="t" r="r" b="b"/>
            <a:pathLst>
              <a:path w="96" h="65" extrusionOk="0">
                <a:moveTo>
                  <a:pt x="64" y="1"/>
                </a:moveTo>
                <a:lnTo>
                  <a:pt x="1" y="33"/>
                </a:lnTo>
                <a:cubicBezTo>
                  <a:pt x="17" y="48"/>
                  <a:pt x="33" y="64"/>
                  <a:pt x="33" y="64"/>
                </a:cubicBezTo>
                <a:cubicBezTo>
                  <a:pt x="48" y="48"/>
                  <a:pt x="80" y="48"/>
                  <a:pt x="96" y="33"/>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8"/>
          <p:cNvSpPr/>
          <p:nvPr/>
        </p:nvSpPr>
        <p:spPr>
          <a:xfrm rot="7348392" flipH="1">
            <a:off x="8049154" y="936269"/>
            <a:ext cx="7894" cy="5262"/>
          </a:xfrm>
          <a:custGeom>
            <a:avLst/>
            <a:gdLst/>
            <a:ahLst/>
            <a:cxnLst/>
            <a:rect l="l" t="t" r="r" b="b"/>
            <a:pathLst>
              <a:path w="144" h="96" extrusionOk="0">
                <a:moveTo>
                  <a:pt x="80" y="0"/>
                </a:moveTo>
                <a:lnTo>
                  <a:pt x="1" y="95"/>
                </a:lnTo>
                <a:cubicBezTo>
                  <a:pt x="80" y="79"/>
                  <a:pt x="143"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8"/>
          <p:cNvSpPr/>
          <p:nvPr/>
        </p:nvSpPr>
        <p:spPr>
          <a:xfrm rot="7348392" flipH="1">
            <a:off x="8042704" y="938338"/>
            <a:ext cx="7894" cy="5262"/>
          </a:xfrm>
          <a:custGeom>
            <a:avLst/>
            <a:gdLst/>
            <a:ahLst/>
            <a:cxnLst/>
            <a:rect l="l" t="t" r="r" b="b"/>
            <a:pathLst>
              <a:path w="144" h="96" extrusionOk="0">
                <a:moveTo>
                  <a:pt x="143" y="0"/>
                </a:moveTo>
                <a:lnTo>
                  <a:pt x="143" y="0"/>
                </a:lnTo>
                <a:cubicBezTo>
                  <a:pt x="80" y="16"/>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8"/>
          <p:cNvSpPr/>
          <p:nvPr/>
        </p:nvSpPr>
        <p:spPr>
          <a:xfrm rot="7348392" flipH="1">
            <a:off x="8152579" y="767008"/>
            <a:ext cx="5263" cy="3563"/>
          </a:xfrm>
          <a:custGeom>
            <a:avLst/>
            <a:gdLst/>
            <a:ahLst/>
            <a:cxnLst/>
            <a:rect l="l" t="t" r="r" b="b"/>
            <a:pathLst>
              <a:path w="96" h="65" extrusionOk="0">
                <a:moveTo>
                  <a:pt x="32" y="1"/>
                </a:moveTo>
                <a:cubicBezTo>
                  <a:pt x="32" y="1"/>
                  <a:pt x="1" y="33"/>
                  <a:pt x="1" y="33"/>
                </a:cubicBezTo>
                <a:lnTo>
                  <a:pt x="64" y="64"/>
                </a:lnTo>
                <a:lnTo>
                  <a:pt x="96" y="33"/>
                </a:lnTo>
                <a:cubicBezTo>
                  <a:pt x="80" y="17"/>
                  <a:pt x="48" y="17"/>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8"/>
          <p:cNvSpPr/>
          <p:nvPr/>
        </p:nvSpPr>
        <p:spPr>
          <a:xfrm rot="7348392" flipH="1">
            <a:off x="8034951" y="925556"/>
            <a:ext cx="2631" cy="5262"/>
          </a:xfrm>
          <a:custGeom>
            <a:avLst/>
            <a:gdLst/>
            <a:ahLst/>
            <a:cxnLst/>
            <a:rect l="l" t="t" r="r" b="b"/>
            <a:pathLst>
              <a:path w="48" h="96" extrusionOk="0">
                <a:moveTo>
                  <a:pt x="16" y="0"/>
                </a:moveTo>
                <a:cubicBezTo>
                  <a:pt x="16" y="16"/>
                  <a:pt x="0" y="32"/>
                  <a:pt x="0" y="32"/>
                </a:cubicBezTo>
                <a:cubicBezTo>
                  <a:pt x="0" y="64"/>
                  <a:pt x="16" y="79"/>
                  <a:pt x="16" y="95"/>
                </a:cubicBezTo>
                <a:cubicBezTo>
                  <a:pt x="32" y="95"/>
                  <a:pt x="48" y="64"/>
                  <a:pt x="48" y="64"/>
                </a:cubicBezTo>
                <a:cubicBezTo>
                  <a:pt x="48" y="48"/>
                  <a:pt x="32" y="32"/>
                  <a:pt x="16" y="16"/>
                </a:cubicBezTo>
                <a:lnTo>
                  <a:pt x="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8"/>
          <p:cNvSpPr/>
          <p:nvPr/>
        </p:nvSpPr>
        <p:spPr>
          <a:xfrm rot="7348392" flipH="1">
            <a:off x="7979836" y="980607"/>
            <a:ext cx="7839" cy="5262"/>
          </a:xfrm>
          <a:custGeom>
            <a:avLst/>
            <a:gdLst/>
            <a:ahLst/>
            <a:cxnLst/>
            <a:rect l="l" t="t" r="r" b="b"/>
            <a:pathLst>
              <a:path w="143" h="96" extrusionOk="0">
                <a:moveTo>
                  <a:pt x="143" y="0"/>
                </a:moveTo>
                <a:cubicBezTo>
                  <a:pt x="63" y="16"/>
                  <a:pt x="0" y="16"/>
                  <a:pt x="63"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8"/>
          <p:cNvSpPr/>
          <p:nvPr/>
        </p:nvSpPr>
        <p:spPr>
          <a:xfrm rot="7348392" flipH="1">
            <a:off x="8000469" y="951165"/>
            <a:ext cx="3563" cy="4385"/>
          </a:xfrm>
          <a:custGeom>
            <a:avLst/>
            <a:gdLst/>
            <a:ahLst/>
            <a:cxnLst/>
            <a:rect l="l" t="t" r="r" b="b"/>
            <a:pathLst>
              <a:path w="65" h="80" extrusionOk="0">
                <a:moveTo>
                  <a:pt x="33" y="0"/>
                </a:moveTo>
                <a:cubicBezTo>
                  <a:pt x="17" y="16"/>
                  <a:pt x="1" y="32"/>
                  <a:pt x="1" y="64"/>
                </a:cubicBezTo>
                <a:cubicBezTo>
                  <a:pt x="1" y="64"/>
                  <a:pt x="33" y="79"/>
                  <a:pt x="33" y="79"/>
                </a:cubicBezTo>
                <a:cubicBezTo>
                  <a:pt x="48" y="64"/>
                  <a:pt x="48" y="48"/>
                  <a:pt x="64" y="32"/>
                </a:cubicBez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8"/>
          <p:cNvSpPr/>
          <p:nvPr/>
        </p:nvSpPr>
        <p:spPr>
          <a:xfrm rot="7348392" flipH="1">
            <a:off x="7962722" y="991503"/>
            <a:ext cx="3508" cy="5262"/>
          </a:xfrm>
          <a:custGeom>
            <a:avLst/>
            <a:gdLst/>
            <a:ahLst/>
            <a:cxnLst/>
            <a:rect l="l" t="t" r="r" b="b"/>
            <a:pathLst>
              <a:path w="64" h="96" extrusionOk="0">
                <a:moveTo>
                  <a:pt x="32" y="0"/>
                </a:moveTo>
                <a:cubicBezTo>
                  <a:pt x="16" y="16"/>
                  <a:pt x="16" y="48"/>
                  <a:pt x="0" y="64"/>
                </a:cubicBezTo>
                <a:cubicBezTo>
                  <a:pt x="0" y="80"/>
                  <a:pt x="32" y="80"/>
                  <a:pt x="32" y="95"/>
                </a:cubicBezTo>
                <a:cubicBezTo>
                  <a:pt x="48" y="80"/>
                  <a:pt x="48" y="64"/>
                  <a:pt x="64" y="32"/>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8"/>
          <p:cNvSpPr/>
          <p:nvPr/>
        </p:nvSpPr>
        <p:spPr>
          <a:xfrm rot="7348392" flipH="1">
            <a:off x="7970191" y="968297"/>
            <a:ext cx="7839" cy="5262"/>
          </a:xfrm>
          <a:custGeom>
            <a:avLst/>
            <a:gdLst/>
            <a:ahLst/>
            <a:cxnLst/>
            <a:rect l="l" t="t" r="r" b="b"/>
            <a:pathLst>
              <a:path w="143" h="96" extrusionOk="0">
                <a:moveTo>
                  <a:pt x="143" y="1"/>
                </a:moveTo>
                <a:lnTo>
                  <a:pt x="143" y="1"/>
                </a:lnTo>
                <a:cubicBezTo>
                  <a:pt x="63" y="32"/>
                  <a:pt x="0" y="16"/>
                  <a:pt x="63"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rot="7348392" flipH="1">
            <a:off x="7986025" y="943415"/>
            <a:ext cx="7839" cy="5262"/>
          </a:xfrm>
          <a:custGeom>
            <a:avLst/>
            <a:gdLst/>
            <a:ahLst/>
            <a:cxnLst/>
            <a:rect l="l" t="t" r="r" b="b"/>
            <a:pathLst>
              <a:path w="143" h="96" extrusionOk="0">
                <a:moveTo>
                  <a:pt x="143" y="1"/>
                </a:moveTo>
                <a:lnTo>
                  <a:pt x="143" y="1"/>
                </a:lnTo>
                <a:cubicBezTo>
                  <a:pt x="64" y="32"/>
                  <a:pt x="0"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rot="7348392" flipH="1">
            <a:off x="7977470" y="949072"/>
            <a:ext cx="4440" cy="3508"/>
          </a:xfrm>
          <a:custGeom>
            <a:avLst/>
            <a:gdLst/>
            <a:ahLst/>
            <a:cxnLst/>
            <a:rect l="l" t="t" r="r" b="b"/>
            <a:pathLst>
              <a:path w="81" h="64" extrusionOk="0">
                <a:moveTo>
                  <a:pt x="17" y="0"/>
                </a:moveTo>
                <a:cubicBezTo>
                  <a:pt x="17" y="0"/>
                  <a:pt x="1" y="16"/>
                  <a:pt x="1" y="32"/>
                </a:cubicBezTo>
                <a:lnTo>
                  <a:pt x="48" y="64"/>
                </a:lnTo>
                <a:cubicBezTo>
                  <a:pt x="64" y="48"/>
                  <a:pt x="80" y="48"/>
                  <a:pt x="80" y="32"/>
                </a:cubicBezTo>
                <a:cubicBezTo>
                  <a:pt x="64" y="16"/>
                  <a:pt x="48"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8"/>
          <p:cNvSpPr/>
          <p:nvPr/>
        </p:nvSpPr>
        <p:spPr>
          <a:xfrm rot="7348392" flipH="1">
            <a:off x="8064018" y="810165"/>
            <a:ext cx="7017" cy="5262"/>
          </a:xfrm>
          <a:custGeom>
            <a:avLst/>
            <a:gdLst/>
            <a:ahLst/>
            <a:cxnLst/>
            <a:rect l="l" t="t" r="r" b="b"/>
            <a:pathLst>
              <a:path w="128" h="96" extrusionOk="0">
                <a:moveTo>
                  <a:pt x="80" y="0"/>
                </a:moveTo>
                <a:lnTo>
                  <a:pt x="1" y="95"/>
                </a:lnTo>
                <a:cubicBezTo>
                  <a:pt x="80" y="80"/>
                  <a:pt x="128"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8"/>
          <p:cNvSpPr/>
          <p:nvPr/>
        </p:nvSpPr>
        <p:spPr>
          <a:xfrm rot="7348392" flipH="1">
            <a:off x="8072078" y="790511"/>
            <a:ext cx="3563" cy="5262"/>
          </a:xfrm>
          <a:custGeom>
            <a:avLst/>
            <a:gdLst/>
            <a:ahLst/>
            <a:cxnLst/>
            <a:rect l="l" t="t" r="r" b="b"/>
            <a:pathLst>
              <a:path w="65" h="96" extrusionOk="0">
                <a:moveTo>
                  <a:pt x="32" y="0"/>
                </a:moveTo>
                <a:lnTo>
                  <a:pt x="1" y="32"/>
                </a:lnTo>
                <a:cubicBezTo>
                  <a:pt x="1" y="48"/>
                  <a:pt x="17" y="64"/>
                  <a:pt x="32" y="95"/>
                </a:cubicBezTo>
                <a:lnTo>
                  <a:pt x="64" y="64"/>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rot="7348392" flipH="1">
            <a:off x="8079995" y="778070"/>
            <a:ext cx="3563" cy="5262"/>
          </a:xfrm>
          <a:custGeom>
            <a:avLst/>
            <a:gdLst/>
            <a:ahLst/>
            <a:cxnLst/>
            <a:rect l="l" t="t" r="r" b="b"/>
            <a:pathLst>
              <a:path w="65" h="96" extrusionOk="0">
                <a:moveTo>
                  <a:pt x="33" y="0"/>
                </a:moveTo>
                <a:cubicBezTo>
                  <a:pt x="17" y="16"/>
                  <a:pt x="17" y="32"/>
                  <a:pt x="1" y="64"/>
                </a:cubicBezTo>
                <a:cubicBezTo>
                  <a:pt x="1" y="64"/>
                  <a:pt x="33" y="95"/>
                  <a:pt x="33" y="95"/>
                </a:cubicBezTo>
                <a:lnTo>
                  <a:pt x="64" y="32"/>
                </a:ln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8"/>
          <p:cNvSpPr/>
          <p:nvPr/>
        </p:nvSpPr>
        <p:spPr>
          <a:xfrm rot="7348392" flipH="1">
            <a:off x="7923389" y="996934"/>
            <a:ext cx="4386" cy="3508"/>
          </a:xfrm>
          <a:custGeom>
            <a:avLst/>
            <a:gdLst/>
            <a:ahLst/>
            <a:cxnLst/>
            <a:rect l="l" t="t" r="r" b="b"/>
            <a:pathLst>
              <a:path w="80" h="64" extrusionOk="0">
                <a:moveTo>
                  <a:pt x="48" y="0"/>
                </a:moveTo>
                <a:lnTo>
                  <a:pt x="0" y="32"/>
                </a:lnTo>
                <a:cubicBezTo>
                  <a:pt x="0" y="48"/>
                  <a:pt x="16" y="64"/>
                  <a:pt x="16" y="64"/>
                </a:cubicBezTo>
                <a:cubicBezTo>
                  <a:pt x="48" y="48"/>
                  <a:pt x="64" y="48"/>
                  <a:pt x="79"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rot="7348392" flipH="1">
            <a:off x="7890297" y="1039047"/>
            <a:ext cx="3508" cy="5262"/>
          </a:xfrm>
          <a:custGeom>
            <a:avLst/>
            <a:gdLst/>
            <a:ahLst/>
            <a:cxnLst/>
            <a:rect l="l" t="t" r="r" b="b"/>
            <a:pathLst>
              <a:path w="64" h="96" extrusionOk="0">
                <a:moveTo>
                  <a:pt x="16" y="1"/>
                </a:moveTo>
                <a:cubicBezTo>
                  <a:pt x="16" y="16"/>
                  <a:pt x="1" y="32"/>
                  <a:pt x="1" y="32"/>
                </a:cubicBezTo>
                <a:cubicBezTo>
                  <a:pt x="1" y="48"/>
                  <a:pt x="16" y="80"/>
                  <a:pt x="16" y="96"/>
                </a:cubicBezTo>
                <a:lnTo>
                  <a:pt x="64" y="64"/>
                </a:lnTo>
                <a:lnTo>
                  <a:pt x="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8"/>
          <p:cNvSpPr/>
          <p:nvPr/>
        </p:nvSpPr>
        <p:spPr>
          <a:xfrm rot="7348392" flipH="1">
            <a:off x="8049806" y="783351"/>
            <a:ext cx="7839" cy="5262"/>
          </a:xfrm>
          <a:custGeom>
            <a:avLst/>
            <a:gdLst/>
            <a:ahLst/>
            <a:cxnLst/>
            <a:rect l="l" t="t" r="r" b="b"/>
            <a:pathLst>
              <a:path w="143" h="96" extrusionOk="0">
                <a:moveTo>
                  <a:pt x="79" y="0"/>
                </a:moveTo>
                <a:lnTo>
                  <a:pt x="79" y="0"/>
                </a:lnTo>
                <a:cubicBezTo>
                  <a:pt x="48" y="16"/>
                  <a:pt x="32" y="48"/>
                  <a:pt x="0" y="95"/>
                </a:cubicBezTo>
                <a:cubicBezTo>
                  <a:pt x="79" y="64"/>
                  <a:pt x="143" y="8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rot="7348392" flipH="1">
            <a:off x="7880243" y="1044912"/>
            <a:ext cx="3508" cy="5427"/>
          </a:xfrm>
          <a:custGeom>
            <a:avLst/>
            <a:gdLst/>
            <a:ahLst/>
            <a:cxnLst/>
            <a:rect l="l" t="t" r="r" b="b"/>
            <a:pathLst>
              <a:path w="64" h="99" extrusionOk="0">
                <a:moveTo>
                  <a:pt x="32" y="1"/>
                </a:moveTo>
                <a:cubicBezTo>
                  <a:pt x="16" y="16"/>
                  <a:pt x="16" y="32"/>
                  <a:pt x="1" y="64"/>
                </a:cubicBezTo>
                <a:cubicBezTo>
                  <a:pt x="1" y="64"/>
                  <a:pt x="12" y="99"/>
                  <a:pt x="26" y="99"/>
                </a:cubicBezTo>
                <a:cubicBezTo>
                  <a:pt x="28" y="99"/>
                  <a:pt x="30" y="98"/>
                  <a:pt x="32" y="96"/>
                </a:cubicBezTo>
                <a:cubicBezTo>
                  <a:pt x="48" y="64"/>
                  <a:pt x="64" y="48"/>
                  <a:pt x="64" y="32"/>
                </a:cubicBez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rot="7348392" flipH="1">
            <a:off x="8045531" y="786066"/>
            <a:ext cx="4386" cy="4604"/>
          </a:xfrm>
          <a:custGeom>
            <a:avLst/>
            <a:gdLst/>
            <a:ahLst/>
            <a:cxnLst/>
            <a:rect l="l" t="t" r="r" b="b"/>
            <a:pathLst>
              <a:path w="80" h="84" extrusionOk="0">
                <a:moveTo>
                  <a:pt x="51" y="1"/>
                </a:moveTo>
                <a:cubicBezTo>
                  <a:pt x="12" y="1"/>
                  <a:pt x="1" y="31"/>
                  <a:pt x="1" y="84"/>
                </a:cubicBezTo>
                <a:cubicBezTo>
                  <a:pt x="48" y="84"/>
                  <a:pt x="80" y="68"/>
                  <a:pt x="80" y="5"/>
                </a:cubicBezTo>
                <a:cubicBezTo>
                  <a:pt x="69" y="2"/>
                  <a:pt x="60"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rot="7348392" flipH="1">
            <a:off x="7872789" y="1029581"/>
            <a:ext cx="4386" cy="3508"/>
          </a:xfrm>
          <a:custGeom>
            <a:avLst/>
            <a:gdLst/>
            <a:ahLst/>
            <a:cxnLst/>
            <a:rect l="l" t="t" r="r" b="b"/>
            <a:pathLst>
              <a:path w="80" h="64" extrusionOk="0">
                <a:moveTo>
                  <a:pt x="48" y="1"/>
                </a:moveTo>
                <a:lnTo>
                  <a:pt x="1" y="32"/>
                </a:lnTo>
                <a:cubicBezTo>
                  <a:pt x="1" y="48"/>
                  <a:pt x="32" y="64"/>
                  <a:pt x="32" y="64"/>
                </a:cubicBezTo>
                <a:cubicBezTo>
                  <a:pt x="48" y="64"/>
                  <a:pt x="64" y="48"/>
                  <a:pt x="80" y="32"/>
                </a:cubicBezTo>
                <a:lnTo>
                  <a:pt x="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rot="7348392" flipH="1">
            <a:off x="7993627" y="836100"/>
            <a:ext cx="7839" cy="5262"/>
          </a:xfrm>
          <a:custGeom>
            <a:avLst/>
            <a:gdLst/>
            <a:ahLst/>
            <a:cxnLst/>
            <a:rect l="l" t="t" r="r" b="b"/>
            <a:pathLst>
              <a:path w="143" h="96" extrusionOk="0">
                <a:moveTo>
                  <a:pt x="143" y="1"/>
                </a:moveTo>
                <a:lnTo>
                  <a:pt x="143" y="1"/>
                </a:lnTo>
                <a:cubicBezTo>
                  <a:pt x="64" y="17"/>
                  <a:pt x="0" y="17"/>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rot="7348392" flipH="1">
            <a:off x="8011502" y="811742"/>
            <a:ext cx="4386" cy="4550"/>
          </a:xfrm>
          <a:custGeom>
            <a:avLst/>
            <a:gdLst/>
            <a:ahLst/>
            <a:cxnLst/>
            <a:rect l="l" t="t" r="r" b="b"/>
            <a:pathLst>
              <a:path w="80" h="83" extrusionOk="0">
                <a:moveTo>
                  <a:pt x="0" y="1"/>
                </a:moveTo>
                <a:cubicBezTo>
                  <a:pt x="16" y="32"/>
                  <a:pt x="16" y="80"/>
                  <a:pt x="32" y="80"/>
                </a:cubicBezTo>
                <a:cubicBezTo>
                  <a:pt x="38" y="82"/>
                  <a:pt x="44" y="83"/>
                  <a:pt x="49" y="83"/>
                </a:cubicBezTo>
                <a:cubicBezTo>
                  <a:pt x="80" y="83"/>
                  <a:pt x="80" y="42"/>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rot="7348392" flipH="1">
            <a:off x="7856739" y="1042779"/>
            <a:ext cx="5263" cy="3508"/>
          </a:xfrm>
          <a:custGeom>
            <a:avLst/>
            <a:gdLst/>
            <a:ahLst/>
            <a:cxnLst/>
            <a:rect l="l" t="t" r="r" b="b"/>
            <a:pathLst>
              <a:path w="96" h="64" extrusionOk="0">
                <a:moveTo>
                  <a:pt x="48" y="0"/>
                </a:moveTo>
                <a:lnTo>
                  <a:pt x="1" y="32"/>
                </a:lnTo>
                <a:lnTo>
                  <a:pt x="32" y="64"/>
                </a:lnTo>
                <a:cubicBezTo>
                  <a:pt x="48" y="48"/>
                  <a:pt x="64" y="32"/>
                  <a:pt x="96"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rot="7348392" flipH="1">
            <a:off x="7784403" y="1096983"/>
            <a:ext cx="7839" cy="5262"/>
          </a:xfrm>
          <a:custGeom>
            <a:avLst/>
            <a:gdLst/>
            <a:ahLst/>
            <a:cxnLst/>
            <a:rect l="l" t="t" r="r" b="b"/>
            <a:pathLst>
              <a:path w="143" h="96" extrusionOk="0">
                <a:moveTo>
                  <a:pt x="79" y="1"/>
                </a:moveTo>
                <a:lnTo>
                  <a:pt x="0" y="96"/>
                </a:lnTo>
                <a:cubicBezTo>
                  <a:pt x="79" y="64"/>
                  <a:pt x="143" y="80"/>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rot="7348392" flipH="1">
            <a:off x="7778648" y="1099493"/>
            <a:ext cx="7839" cy="5262"/>
          </a:xfrm>
          <a:custGeom>
            <a:avLst/>
            <a:gdLst/>
            <a:ahLst/>
            <a:cxnLst/>
            <a:rect l="l" t="t" r="r" b="b"/>
            <a:pathLst>
              <a:path w="143" h="96" extrusionOk="0">
                <a:moveTo>
                  <a:pt x="143" y="0"/>
                </a:moveTo>
                <a:lnTo>
                  <a:pt x="143" y="0"/>
                </a:lnTo>
                <a:cubicBezTo>
                  <a:pt x="63" y="32"/>
                  <a:pt x="0" y="16"/>
                  <a:pt x="63" y="95"/>
                </a:cubicBezTo>
                <a:cubicBezTo>
                  <a:pt x="95" y="79"/>
                  <a:pt x="111" y="48"/>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rot="7348392" flipH="1">
            <a:off x="7959218" y="814203"/>
            <a:ext cx="7839" cy="5262"/>
          </a:xfrm>
          <a:custGeom>
            <a:avLst/>
            <a:gdLst/>
            <a:ahLst/>
            <a:cxnLst/>
            <a:rect l="l" t="t" r="r" b="b"/>
            <a:pathLst>
              <a:path w="143" h="96" extrusionOk="0">
                <a:moveTo>
                  <a:pt x="80" y="1"/>
                </a:moveTo>
                <a:lnTo>
                  <a:pt x="0"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rot="7348392" flipH="1">
            <a:off x="7769824" y="1106205"/>
            <a:ext cx="5263" cy="2686"/>
          </a:xfrm>
          <a:custGeom>
            <a:avLst/>
            <a:gdLst/>
            <a:ahLst/>
            <a:cxnLst/>
            <a:rect l="l" t="t" r="r" b="b"/>
            <a:pathLst>
              <a:path w="96" h="49" extrusionOk="0">
                <a:moveTo>
                  <a:pt x="64" y="1"/>
                </a:moveTo>
                <a:lnTo>
                  <a:pt x="1" y="32"/>
                </a:lnTo>
                <a:cubicBezTo>
                  <a:pt x="17" y="32"/>
                  <a:pt x="32" y="48"/>
                  <a:pt x="32" y="48"/>
                </a:cubicBezTo>
                <a:cubicBezTo>
                  <a:pt x="64" y="48"/>
                  <a:pt x="80" y="32"/>
                  <a:pt x="96" y="32"/>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rot="7348392" flipH="1">
            <a:off x="7925440" y="857540"/>
            <a:ext cx="7894" cy="5262"/>
          </a:xfrm>
          <a:custGeom>
            <a:avLst/>
            <a:gdLst/>
            <a:ahLst/>
            <a:cxnLst/>
            <a:rect l="l" t="t" r="r" b="b"/>
            <a:pathLst>
              <a:path w="144" h="96" extrusionOk="0">
                <a:moveTo>
                  <a:pt x="80" y="1"/>
                </a:moveTo>
                <a:lnTo>
                  <a:pt x="1"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rot="7348392" flipH="1">
            <a:off x="7953046" y="815693"/>
            <a:ext cx="6030" cy="5427"/>
          </a:xfrm>
          <a:custGeom>
            <a:avLst/>
            <a:gdLst/>
            <a:ahLst/>
            <a:cxnLst/>
            <a:rect l="l" t="t" r="r" b="b"/>
            <a:pathLst>
              <a:path w="110" h="99" extrusionOk="0">
                <a:moveTo>
                  <a:pt x="85" y="1"/>
                </a:moveTo>
                <a:cubicBezTo>
                  <a:pt x="34" y="1"/>
                  <a:pt x="0" y="44"/>
                  <a:pt x="14" y="99"/>
                </a:cubicBezTo>
                <a:cubicBezTo>
                  <a:pt x="77" y="99"/>
                  <a:pt x="109" y="67"/>
                  <a:pt x="109" y="4"/>
                </a:cubicBezTo>
                <a:cubicBezTo>
                  <a:pt x="101" y="2"/>
                  <a:pt x="93"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rot="7348392" flipH="1">
            <a:off x="7779309" y="1081977"/>
            <a:ext cx="5263" cy="3563"/>
          </a:xfrm>
          <a:custGeom>
            <a:avLst/>
            <a:gdLst/>
            <a:ahLst/>
            <a:cxnLst/>
            <a:rect l="l" t="t" r="r" b="b"/>
            <a:pathLst>
              <a:path w="96" h="65" extrusionOk="0">
                <a:moveTo>
                  <a:pt x="33" y="1"/>
                </a:moveTo>
                <a:lnTo>
                  <a:pt x="1" y="33"/>
                </a:lnTo>
                <a:cubicBezTo>
                  <a:pt x="17" y="48"/>
                  <a:pt x="48" y="64"/>
                  <a:pt x="64" y="64"/>
                </a:cubicBezTo>
                <a:cubicBezTo>
                  <a:pt x="64" y="64"/>
                  <a:pt x="80" y="48"/>
                  <a:pt x="96" y="33"/>
                </a:cubicBez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rot="7348392" flipH="1">
            <a:off x="7920148" y="859181"/>
            <a:ext cx="5263" cy="4878"/>
          </a:xfrm>
          <a:custGeom>
            <a:avLst/>
            <a:gdLst/>
            <a:ahLst/>
            <a:cxnLst/>
            <a:rect l="l" t="t" r="r" b="b"/>
            <a:pathLst>
              <a:path w="96" h="89" extrusionOk="0">
                <a:moveTo>
                  <a:pt x="66" y="1"/>
                </a:moveTo>
                <a:cubicBezTo>
                  <a:pt x="22" y="1"/>
                  <a:pt x="1" y="32"/>
                  <a:pt x="1" y="84"/>
                </a:cubicBezTo>
                <a:cubicBezTo>
                  <a:pt x="11" y="87"/>
                  <a:pt x="21" y="88"/>
                  <a:pt x="30" y="88"/>
                </a:cubicBezTo>
                <a:cubicBezTo>
                  <a:pt x="74" y="88"/>
                  <a:pt x="96" y="57"/>
                  <a:pt x="96" y="5"/>
                </a:cubicBezTo>
                <a:cubicBezTo>
                  <a:pt x="85" y="2"/>
                  <a:pt x="75"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rot="7348392" flipH="1">
            <a:off x="7929813" y="835555"/>
            <a:ext cx="4386" cy="5262"/>
          </a:xfrm>
          <a:custGeom>
            <a:avLst/>
            <a:gdLst/>
            <a:ahLst/>
            <a:cxnLst/>
            <a:rect l="l" t="t" r="r" b="b"/>
            <a:pathLst>
              <a:path w="80" h="96" extrusionOk="0">
                <a:moveTo>
                  <a:pt x="80" y="0"/>
                </a:moveTo>
                <a:cubicBezTo>
                  <a:pt x="64" y="16"/>
                  <a:pt x="17" y="16"/>
                  <a:pt x="17" y="32"/>
                </a:cubicBezTo>
                <a:cubicBezTo>
                  <a:pt x="1" y="95"/>
                  <a:pt x="48" y="95"/>
                  <a:pt x="80" y="95"/>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rot="7348392" flipH="1">
            <a:off x="7756259" y="1094970"/>
            <a:ext cx="5263" cy="5810"/>
          </a:xfrm>
          <a:custGeom>
            <a:avLst/>
            <a:gdLst/>
            <a:ahLst/>
            <a:cxnLst/>
            <a:rect l="l" t="t" r="r" b="b"/>
            <a:pathLst>
              <a:path w="96" h="106" extrusionOk="0">
                <a:moveTo>
                  <a:pt x="51" y="1"/>
                </a:moveTo>
                <a:cubicBezTo>
                  <a:pt x="39" y="1"/>
                  <a:pt x="23" y="8"/>
                  <a:pt x="1" y="27"/>
                </a:cubicBezTo>
                <a:lnTo>
                  <a:pt x="96" y="106"/>
                </a:lnTo>
                <a:cubicBezTo>
                  <a:pt x="84" y="49"/>
                  <a:pt x="81"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rot="7348392" flipH="1">
            <a:off x="7918054" y="840735"/>
            <a:ext cx="7017" cy="5262"/>
          </a:xfrm>
          <a:custGeom>
            <a:avLst/>
            <a:gdLst/>
            <a:ahLst/>
            <a:cxnLst/>
            <a:rect l="l" t="t" r="r" b="b"/>
            <a:pathLst>
              <a:path w="128" h="96" extrusionOk="0">
                <a:moveTo>
                  <a:pt x="80" y="1"/>
                </a:moveTo>
                <a:lnTo>
                  <a:pt x="1" y="96"/>
                </a:lnTo>
                <a:cubicBezTo>
                  <a:pt x="80" y="64"/>
                  <a:pt x="128"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rot="7348392" flipH="1">
            <a:off x="7755393" y="1089559"/>
            <a:ext cx="5263" cy="5262"/>
          </a:xfrm>
          <a:custGeom>
            <a:avLst/>
            <a:gdLst/>
            <a:ahLst/>
            <a:cxnLst/>
            <a:rect l="l" t="t" r="r" b="b"/>
            <a:pathLst>
              <a:path w="96" h="96" extrusionOk="0">
                <a:moveTo>
                  <a:pt x="1" y="0"/>
                </a:moveTo>
                <a:cubicBezTo>
                  <a:pt x="1" y="63"/>
                  <a:pt x="32" y="95"/>
                  <a:pt x="96" y="95"/>
                </a:cubicBezTo>
                <a:cubicBezTo>
                  <a:pt x="96" y="32"/>
                  <a:pt x="6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rot="7348392" flipH="1">
            <a:off x="7766970" y="1072702"/>
            <a:ext cx="3563" cy="5262"/>
          </a:xfrm>
          <a:custGeom>
            <a:avLst/>
            <a:gdLst/>
            <a:ahLst/>
            <a:cxnLst/>
            <a:rect l="l" t="t" r="r" b="b"/>
            <a:pathLst>
              <a:path w="65" h="96" extrusionOk="0">
                <a:moveTo>
                  <a:pt x="32" y="0"/>
                </a:moveTo>
                <a:lnTo>
                  <a:pt x="1" y="32"/>
                </a:lnTo>
                <a:cubicBezTo>
                  <a:pt x="1" y="48"/>
                  <a:pt x="17" y="79"/>
                  <a:pt x="32" y="95"/>
                </a:cubicBezTo>
                <a:cubicBezTo>
                  <a:pt x="48" y="79"/>
                  <a:pt x="64" y="63"/>
                  <a:pt x="64" y="63"/>
                </a:cubicBezTo>
                <a:cubicBezTo>
                  <a:pt x="48" y="48"/>
                  <a:pt x="48" y="16"/>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rot="7348392" flipH="1">
            <a:off x="7912095" y="842875"/>
            <a:ext cx="7894" cy="5262"/>
          </a:xfrm>
          <a:custGeom>
            <a:avLst/>
            <a:gdLst/>
            <a:ahLst/>
            <a:cxnLst/>
            <a:rect l="l" t="t" r="r" b="b"/>
            <a:pathLst>
              <a:path w="144" h="96" extrusionOk="0">
                <a:moveTo>
                  <a:pt x="143" y="0"/>
                </a:moveTo>
                <a:lnTo>
                  <a:pt x="143" y="0"/>
                </a:lnTo>
                <a:cubicBezTo>
                  <a:pt x="64" y="32"/>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rot="7348392" flipH="1">
            <a:off x="7893085" y="864860"/>
            <a:ext cx="3508" cy="5262"/>
          </a:xfrm>
          <a:custGeom>
            <a:avLst/>
            <a:gdLst/>
            <a:ahLst/>
            <a:cxnLst/>
            <a:rect l="l" t="t" r="r" b="b"/>
            <a:pathLst>
              <a:path w="64" h="96" extrusionOk="0">
                <a:moveTo>
                  <a:pt x="32" y="0"/>
                </a:moveTo>
                <a:cubicBezTo>
                  <a:pt x="16" y="0"/>
                  <a:pt x="0" y="32"/>
                  <a:pt x="0" y="32"/>
                </a:cubicBezTo>
                <a:cubicBezTo>
                  <a:pt x="16" y="48"/>
                  <a:pt x="16" y="63"/>
                  <a:pt x="32" y="95"/>
                </a:cubicBezTo>
                <a:cubicBezTo>
                  <a:pt x="48" y="79"/>
                  <a:pt x="48" y="63"/>
                  <a:pt x="64" y="63"/>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rot="7348392" flipH="1">
            <a:off x="7899774" y="845904"/>
            <a:ext cx="3508" cy="4385"/>
          </a:xfrm>
          <a:custGeom>
            <a:avLst/>
            <a:gdLst/>
            <a:ahLst/>
            <a:cxnLst/>
            <a:rect l="l" t="t" r="r" b="b"/>
            <a:pathLst>
              <a:path w="64" h="80" extrusionOk="0">
                <a:moveTo>
                  <a:pt x="32" y="0"/>
                </a:moveTo>
                <a:cubicBezTo>
                  <a:pt x="16" y="16"/>
                  <a:pt x="0" y="32"/>
                  <a:pt x="0" y="63"/>
                </a:cubicBezTo>
                <a:cubicBezTo>
                  <a:pt x="0" y="63"/>
                  <a:pt x="16" y="79"/>
                  <a:pt x="32" y="79"/>
                </a:cubicBezTo>
                <a:lnTo>
                  <a:pt x="64" y="32"/>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rot="7348392" flipH="1">
            <a:off x="7624684" y="1182516"/>
            <a:ext cx="4386" cy="5262"/>
          </a:xfrm>
          <a:custGeom>
            <a:avLst/>
            <a:gdLst/>
            <a:ahLst/>
            <a:cxnLst/>
            <a:rect l="l" t="t" r="r" b="b"/>
            <a:pathLst>
              <a:path w="80" h="96" extrusionOk="0">
                <a:moveTo>
                  <a:pt x="79" y="0"/>
                </a:moveTo>
                <a:cubicBezTo>
                  <a:pt x="16" y="0"/>
                  <a:pt x="0" y="32"/>
                  <a:pt x="0" y="95"/>
                </a:cubicBezTo>
                <a:cubicBezTo>
                  <a:pt x="64" y="95"/>
                  <a:pt x="79" y="64"/>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rot="7348392" flipH="1">
            <a:off x="7616480" y="1184585"/>
            <a:ext cx="7894" cy="5262"/>
          </a:xfrm>
          <a:custGeom>
            <a:avLst/>
            <a:gdLst/>
            <a:ahLst/>
            <a:cxnLst/>
            <a:rect l="l" t="t" r="r" b="b"/>
            <a:pathLst>
              <a:path w="144" h="96" extrusionOk="0">
                <a:moveTo>
                  <a:pt x="143" y="1"/>
                </a:moveTo>
                <a:cubicBezTo>
                  <a:pt x="64" y="16"/>
                  <a:pt x="1"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rot="7348392" flipH="1">
            <a:off x="7606186" y="1194086"/>
            <a:ext cx="3563" cy="4385"/>
          </a:xfrm>
          <a:custGeom>
            <a:avLst/>
            <a:gdLst/>
            <a:ahLst/>
            <a:cxnLst/>
            <a:rect l="l" t="t" r="r" b="b"/>
            <a:pathLst>
              <a:path w="65" h="80" extrusionOk="0">
                <a:moveTo>
                  <a:pt x="33" y="0"/>
                </a:moveTo>
                <a:lnTo>
                  <a:pt x="1" y="32"/>
                </a:lnTo>
                <a:lnTo>
                  <a:pt x="33" y="80"/>
                </a:lnTo>
                <a:lnTo>
                  <a:pt x="64" y="48"/>
                </a:lnTo>
                <a:cubicBezTo>
                  <a:pt x="48" y="32"/>
                  <a:pt x="33" y="16"/>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rot="7348392" flipH="1">
            <a:off x="7581104" y="1167217"/>
            <a:ext cx="5263" cy="4604"/>
          </a:xfrm>
          <a:custGeom>
            <a:avLst/>
            <a:gdLst/>
            <a:ahLst/>
            <a:cxnLst/>
            <a:rect l="l" t="t" r="r" b="b"/>
            <a:pathLst>
              <a:path w="96" h="84" extrusionOk="0">
                <a:moveTo>
                  <a:pt x="0" y="1"/>
                </a:moveTo>
                <a:cubicBezTo>
                  <a:pt x="16" y="32"/>
                  <a:pt x="16" y="80"/>
                  <a:pt x="32" y="80"/>
                </a:cubicBezTo>
                <a:cubicBezTo>
                  <a:pt x="40" y="82"/>
                  <a:pt x="48" y="83"/>
                  <a:pt x="54" y="83"/>
                </a:cubicBezTo>
                <a:cubicBezTo>
                  <a:pt x="95" y="83"/>
                  <a:pt x="95" y="42"/>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8319300" y="922593"/>
            <a:ext cx="1141191" cy="917394"/>
          </a:xfrm>
          <a:custGeom>
            <a:avLst/>
            <a:gdLst/>
            <a:ahLst/>
            <a:cxnLst/>
            <a:rect l="l" t="t" r="r" b="b"/>
            <a:pathLst>
              <a:path w="18653" h="14995" extrusionOk="0">
                <a:moveTo>
                  <a:pt x="5859" y="348"/>
                </a:moveTo>
                <a:lnTo>
                  <a:pt x="5875" y="380"/>
                </a:lnTo>
                <a:lnTo>
                  <a:pt x="5859" y="412"/>
                </a:lnTo>
                <a:cubicBezTo>
                  <a:pt x="5843" y="412"/>
                  <a:pt x="5828" y="396"/>
                  <a:pt x="5828" y="396"/>
                </a:cubicBezTo>
                <a:cubicBezTo>
                  <a:pt x="5843" y="380"/>
                  <a:pt x="5843" y="364"/>
                  <a:pt x="5859" y="348"/>
                </a:cubicBezTo>
                <a:close/>
                <a:moveTo>
                  <a:pt x="8266" y="871"/>
                </a:moveTo>
                <a:lnTo>
                  <a:pt x="8298" y="903"/>
                </a:lnTo>
                <a:lnTo>
                  <a:pt x="8266" y="918"/>
                </a:lnTo>
                <a:cubicBezTo>
                  <a:pt x="8266" y="918"/>
                  <a:pt x="8250" y="903"/>
                  <a:pt x="8250" y="887"/>
                </a:cubicBezTo>
                <a:cubicBezTo>
                  <a:pt x="8250" y="887"/>
                  <a:pt x="8266" y="871"/>
                  <a:pt x="8266" y="871"/>
                </a:cubicBezTo>
                <a:close/>
                <a:moveTo>
                  <a:pt x="5527" y="855"/>
                </a:moveTo>
                <a:cubicBezTo>
                  <a:pt x="5543" y="871"/>
                  <a:pt x="5558" y="903"/>
                  <a:pt x="5558" y="934"/>
                </a:cubicBezTo>
                <a:lnTo>
                  <a:pt x="5432" y="966"/>
                </a:lnTo>
                <a:cubicBezTo>
                  <a:pt x="5416" y="918"/>
                  <a:pt x="5416" y="903"/>
                  <a:pt x="5400" y="855"/>
                </a:cubicBezTo>
                <a:close/>
                <a:moveTo>
                  <a:pt x="12668" y="966"/>
                </a:moveTo>
                <a:cubicBezTo>
                  <a:pt x="12699" y="1045"/>
                  <a:pt x="12699" y="1045"/>
                  <a:pt x="12636" y="1077"/>
                </a:cubicBezTo>
                <a:cubicBezTo>
                  <a:pt x="12636" y="1045"/>
                  <a:pt x="12604" y="998"/>
                  <a:pt x="12668" y="966"/>
                </a:cubicBezTo>
                <a:close/>
                <a:moveTo>
                  <a:pt x="9580" y="1045"/>
                </a:moveTo>
                <a:lnTo>
                  <a:pt x="9628" y="1077"/>
                </a:lnTo>
                <a:lnTo>
                  <a:pt x="9596" y="1093"/>
                </a:lnTo>
                <a:cubicBezTo>
                  <a:pt x="9580" y="1077"/>
                  <a:pt x="9564" y="1077"/>
                  <a:pt x="9549" y="1077"/>
                </a:cubicBezTo>
                <a:lnTo>
                  <a:pt x="9580" y="1045"/>
                </a:lnTo>
                <a:close/>
                <a:moveTo>
                  <a:pt x="12636" y="1077"/>
                </a:moveTo>
                <a:lnTo>
                  <a:pt x="12636" y="1077"/>
                </a:lnTo>
                <a:cubicBezTo>
                  <a:pt x="12608" y="1114"/>
                  <a:pt x="12597" y="1129"/>
                  <a:pt x="12573" y="1129"/>
                </a:cubicBezTo>
                <a:cubicBezTo>
                  <a:pt x="12556" y="1129"/>
                  <a:pt x="12533" y="1122"/>
                  <a:pt x="12494" y="1108"/>
                </a:cubicBezTo>
                <a:cubicBezTo>
                  <a:pt x="12509" y="1085"/>
                  <a:pt x="12533" y="1081"/>
                  <a:pt x="12559" y="1081"/>
                </a:cubicBezTo>
                <a:cubicBezTo>
                  <a:pt x="12572" y="1081"/>
                  <a:pt x="12585" y="1082"/>
                  <a:pt x="12598" y="1082"/>
                </a:cubicBezTo>
                <a:cubicBezTo>
                  <a:pt x="12611" y="1082"/>
                  <a:pt x="12624" y="1081"/>
                  <a:pt x="12636" y="1077"/>
                </a:cubicBezTo>
                <a:close/>
                <a:moveTo>
                  <a:pt x="4608" y="1108"/>
                </a:moveTo>
                <a:cubicBezTo>
                  <a:pt x="4624" y="1108"/>
                  <a:pt x="4640" y="1124"/>
                  <a:pt x="4656" y="1124"/>
                </a:cubicBezTo>
                <a:lnTo>
                  <a:pt x="4624" y="1140"/>
                </a:lnTo>
                <a:lnTo>
                  <a:pt x="4577" y="1124"/>
                </a:lnTo>
                <a:cubicBezTo>
                  <a:pt x="4593" y="1108"/>
                  <a:pt x="4608" y="1108"/>
                  <a:pt x="4608" y="1108"/>
                </a:cubicBezTo>
                <a:close/>
                <a:moveTo>
                  <a:pt x="12478" y="1283"/>
                </a:moveTo>
                <a:cubicBezTo>
                  <a:pt x="12494" y="1283"/>
                  <a:pt x="12509" y="1283"/>
                  <a:pt x="12525" y="1298"/>
                </a:cubicBezTo>
                <a:lnTo>
                  <a:pt x="12494" y="1314"/>
                </a:lnTo>
                <a:lnTo>
                  <a:pt x="12446" y="1298"/>
                </a:lnTo>
                <a:lnTo>
                  <a:pt x="12478" y="1283"/>
                </a:lnTo>
                <a:close/>
                <a:moveTo>
                  <a:pt x="5796" y="1267"/>
                </a:moveTo>
                <a:cubicBezTo>
                  <a:pt x="5796" y="1283"/>
                  <a:pt x="5812" y="1283"/>
                  <a:pt x="5812" y="1283"/>
                </a:cubicBezTo>
                <a:cubicBezTo>
                  <a:pt x="5812" y="1298"/>
                  <a:pt x="5796" y="1314"/>
                  <a:pt x="5796" y="1330"/>
                </a:cubicBezTo>
                <a:cubicBezTo>
                  <a:pt x="5780" y="1314"/>
                  <a:pt x="5780" y="1314"/>
                  <a:pt x="5764" y="1314"/>
                </a:cubicBezTo>
                <a:lnTo>
                  <a:pt x="5796" y="1267"/>
                </a:lnTo>
                <a:close/>
                <a:moveTo>
                  <a:pt x="4276" y="1251"/>
                </a:moveTo>
                <a:cubicBezTo>
                  <a:pt x="4292" y="1298"/>
                  <a:pt x="4308" y="1330"/>
                  <a:pt x="4308" y="1346"/>
                </a:cubicBezTo>
                <a:cubicBezTo>
                  <a:pt x="4284" y="1362"/>
                  <a:pt x="4260" y="1370"/>
                  <a:pt x="4238" y="1370"/>
                </a:cubicBezTo>
                <a:cubicBezTo>
                  <a:pt x="4217" y="1370"/>
                  <a:pt x="4197" y="1362"/>
                  <a:pt x="4181" y="1346"/>
                </a:cubicBezTo>
                <a:cubicBezTo>
                  <a:pt x="4181" y="1298"/>
                  <a:pt x="4244" y="1283"/>
                  <a:pt x="4276" y="1251"/>
                </a:cubicBezTo>
                <a:close/>
                <a:moveTo>
                  <a:pt x="3405" y="1314"/>
                </a:moveTo>
                <a:cubicBezTo>
                  <a:pt x="3437" y="1330"/>
                  <a:pt x="3453" y="1346"/>
                  <a:pt x="3484" y="1362"/>
                </a:cubicBezTo>
                <a:cubicBezTo>
                  <a:pt x="3462" y="1371"/>
                  <a:pt x="3447" y="1375"/>
                  <a:pt x="3437" y="1375"/>
                </a:cubicBezTo>
                <a:cubicBezTo>
                  <a:pt x="3411" y="1375"/>
                  <a:pt x="3416" y="1349"/>
                  <a:pt x="3405" y="1314"/>
                </a:cubicBezTo>
                <a:close/>
                <a:moveTo>
                  <a:pt x="5495" y="1330"/>
                </a:moveTo>
                <a:lnTo>
                  <a:pt x="5543" y="1362"/>
                </a:lnTo>
                <a:cubicBezTo>
                  <a:pt x="5543" y="1378"/>
                  <a:pt x="5527" y="1378"/>
                  <a:pt x="5527" y="1378"/>
                </a:cubicBezTo>
                <a:cubicBezTo>
                  <a:pt x="5511" y="1362"/>
                  <a:pt x="5495" y="1362"/>
                  <a:pt x="5479" y="1362"/>
                </a:cubicBezTo>
                <a:lnTo>
                  <a:pt x="5495" y="1330"/>
                </a:lnTo>
                <a:close/>
                <a:moveTo>
                  <a:pt x="4973" y="982"/>
                </a:moveTo>
                <a:lnTo>
                  <a:pt x="5131" y="1045"/>
                </a:lnTo>
                <a:lnTo>
                  <a:pt x="5131" y="1124"/>
                </a:lnTo>
                <a:lnTo>
                  <a:pt x="4814" y="1314"/>
                </a:lnTo>
                <a:lnTo>
                  <a:pt x="4719" y="1251"/>
                </a:lnTo>
                <a:lnTo>
                  <a:pt x="4719" y="1330"/>
                </a:lnTo>
                <a:cubicBezTo>
                  <a:pt x="4632" y="1330"/>
                  <a:pt x="4571" y="1411"/>
                  <a:pt x="4462" y="1411"/>
                </a:cubicBezTo>
                <a:cubicBezTo>
                  <a:pt x="4453" y="1411"/>
                  <a:pt x="4444" y="1411"/>
                  <a:pt x="4434" y="1409"/>
                </a:cubicBezTo>
                <a:lnTo>
                  <a:pt x="4545" y="1235"/>
                </a:lnTo>
                <a:lnTo>
                  <a:pt x="4719" y="1235"/>
                </a:lnTo>
                <a:lnTo>
                  <a:pt x="4719" y="1045"/>
                </a:lnTo>
                <a:lnTo>
                  <a:pt x="4973" y="982"/>
                </a:lnTo>
                <a:close/>
                <a:moveTo>
                  <a:pt x="5036" y="1393"/>
                </a:moveTo>
                <a:cubicBezTo>
                  <a:pt x="5052" y="1393"/>
                  <a:pt x="5068" y="1409"/>
                  <a:pt x="5068" y="1409"/>
                </a:cubicBezTo>
                <a:lnTo>
                  <a:pt x="5020" y="1441"/>
                </a:lnTo>
                <a:lnTo>
                  <a:pt x="4988" y="1409"/>
                </a:lnTo>
                <a:cubicBezTo>
                  <a:pt x="5004" y="1409"/>
                  <a:pt x="5020" y="1393"/>
                  <a:pt x="5036" y="1393"/>
                </a:cubicBezTo>
                <a:close/>
                <a:moveTo>
                  <a:pt x="5337" y="1374"/>
                </a:moveTo>
                <a:cubicBezTo>
                  <a:pt x="5364" y="1374"/>
                  <a:pt x="5392" y="1386"/>
                  <a:pt x="5416" y="1409"/>
                </a:cubicBezTo>
                <a:lnTo>
                  <a:pt x="5273" y="1488"/>
                </a:lnTo>
                <a:cubicBezTo>
                  <a:pt x="5273" y="1457"/>
                  <a:pt x="5258" y="1425"/>
                  <a:pt x="5258" y="1409"/>
                </a:cubicBezTo>
                <a:cubicBezTo>
                  <a:pt x="5281" y="1386"/>
                  <a:pt x="5309" y="1374"/>
                  <a:pt x="5337" y="1374"/>
                </a:cubicBezTo>
                <a:close/>
                <a:moveTo>
                  <a:pt x="4839" y="1365"/>
                </a:moveTo>
                <a:cubicBezTo>
                  <a:pt x="4854" y="1365"/>
                  <a:pt x="4872" y="1368"/>
                  <a:pt x="4893" y="1378"/>
                </a:cubicBezTo>
                <a:cubicBezTo>
                  <a:pt x="4941" y="1425"/>
                  <a:pt x="4909" y="1473"/>
                  <a:pt x="4909" y="1504"/>
                </a:cubicBezTo>
                <a:cubicBezTo>
                  <a:pt x="4878" y="1528"/>
                  <a:pt x="4846" y="1540"/>
                  <a:pt x="4814" y="1540"/>
                </a:cubicBezTo>
                <a:cubicBezTo>
                  <a:pt x="4783" y="1540"/>
                  <a:pt x="4751" y="1528"/>
                  <a:pt x="4719" y="1504"/>
                </a:cubicBezTo>
                <a:lnTo>
                  <a:pt x="4703" y="1457"/>
                </a:lnTo>
                <a:cubicBezTo>
                  <a:pt x="4754" y="1431"/>
                  <a:pt x="4775" y="1365"/>
                  <a:pt x="4839" y="1365"/>
                </a:cubicBezTo>
                <a:close/>
                <a:moveTo>
                  <a:pt x="5099" y="1504"/>
                </a:moveTo>
                <a:lnTo>
                  <a:pt x="5115" y="1536"/>
                </a:lnTo>
                <a:lnTo>
                  <a:pt x="5099" y="1552"/>
                </a:lnTo>
                <a:cubicBezTo>
                  <a:pt x="5083" y="1536"/>
                  <a:pt x="5083" y="1536"/>
                  <a:pt x="5068" y="1520"/>
                </a:cubicBezTo>
                <a:cubicBezTo>
                  <a:pt x="5068" y="1520"/>
                  <a:pt x="5099" y="1504"/>
                  <a:pt x="5099" y="1504"/>
                </a:cubicBezTo>
                <a:close/>
                <a:moveTo>
                  <a:pt x="4038" y="1599"/>
                </a:moveTo>
                <a:lnTo>
                  <a:pt x="4038" y="1710"/>
                </a:lnTo>
                <a:lnTo>
                  <a:pt x="3928" y="1710"/>
                </a:lnTo>
                <a:cubicBezTo>
                  <a:pt x="3912" y="1663"/>
                  <a:pt x="3959" y="1631"/>
                  <a:pt x="4038" y="1599"/>
                </a:cubicBezTo>
                <a:close/>
                <a:moveTo>
                  <a:pt x="13380" y="1663"/>
                </a:moveTo>
                <a:cubicBezTo>
                  <a:pt x="13380" y="1663"/>
                  <a:pt x="13396" y="1678"/>
                  <a:pt x="13396" y="1694"/>
                </a:cubicBezTo>
                <a:cubicBezTo>
                  <a:pt x="13396" y="1710"/>
                  <a:pt x="13380" y="1710"/>
                  <a:pt x="13380" y="1710"/>
                </a:cubicBezTo>
                <a:lnTo>
                  <a:pt x="13285" y="1710"/>
                </a:lnTo>
                <a:lnTo>
                  <a:pt x="13285" y="1663"/>
                </a:lnTo>
                <a:close/>
                <a:moveTo>
                  <a:pt x="3912" y="1710"/>
                </a:moveTo>
                <a:lnTo>
                  <a:pt x="3912" y="1710"/>
                </a:lnTo>
                <a:cubicBezTo>
                  <a:pt x="3896" y="1726"/>
                  <a:pt x="3880" y="1742"/>
                  <a:pt x="3864" y="1758"/>
                </a:cubicBezTo>
                <a:cubicBezTo>
                  <a:pt x="3821" y="1714"/>
                  <a:pt x="3857" y="1710"/>
                  <a:pt x="3912" y="1710"/>
                </a:cubicBezTo>
                <a:close/>
                <a:moveTo>
                  <a:pt x="6128" y="1789"/>
                </a:moveTo>
                <a:lnTo>
                  <a:pt x="6160" y="1821"/>
                </a:lnTo>
                <a:lnTo>
                  <a:pt x="6128" y="1837"/>
                </a:lnTo>
                <a:cubicBezTo>
                  <a:pt x="6128" y="1837"/>
                  <a:pt x="6113" y="1821"/>
                  <a:pt x="6113" y="1805"/>
                </a:cubicBezTo>
                <a:cubicBezTo>
                  <a:pt x="6113" y="1805"/>
                  <a:pt x="6128" y="1789"/>
                  <a:pt x="6128" y="1789"/>
                </a:cubicBezTo>
                <a:close/>
                <a:moveTo>
                  <a:pt x="4220" y="1705"/>
                </a:moveTo>
                <a:cubicBezTo>
                  <a:pt x="4232" y="1705"/>
                  <a:pt x="4246" y="1707"/>
                  <a:pt x="4260" y="1710"/>
                </a:cubicBezTo>
                <a:lnTo>
                  <a:pt x="4371" y="1805"/>
                </a:lnTo>
                <a:lnTo>
                  <a:pt x="4260" y="1853"/>
                </a:lnTo>
                <a:lnTo>
                  <a:pt x="4149" y="1789"/>
                </a:lnTo>
                <a:cubicBezTo>
                  <a:pt x="4149" y="1728"/>
                  <a:pt x="4178" y="1705"/>
                  <a:pt x="4220" y="1705"/>
                </a:cubicBezTo>
                <a:close/>
                <a:moveTo>
                  <a:pt x="6128" y="1916"/>
                </a:moveTo>
                <a:cubicBezTo>
                  <a:pt x="6128" y="1916"/>
                  <a:pt x="6144" y="1916"/>
                  <a:pt x="6160" y="1932"/>
                </a:cubicBezTo>
                <a:lnTo>
                  <a:pt x="6144" y="1948"/>
                </a:lnTo>
                <a:lnTo>
                  <a:pt x="6097" y="1932"/>
                </a:lnTo>
                <a:lnTo>
                  <a:pt x="6128" y="1916"/>
                </a:lnTo>
                <a:close/>
                <a:moveTo>
                  <a:pt x="3437" y="2011"/>
                </a:moveTo>
                <a:cubicBezTo>
                  <a:pt x="3453" y="2027"/>
                  <a:pt x="3468" y="2027"/>
                  <a:pt x="3468" y="2027"/>
                </a:cubicBezTo>
                <a:cubicBezTo>
                  <a:pt x="3453" y="2043"/>
                  <a:pt x="3453" y="2058"/>
                  <a:pt x="3437" y="2074"/>
                </a:cubicBezTo>
                <a:lnTo>
                  <a:pt x="3421" y="2058"/>
                </a:lnTo>
                <a:lnTo>
                  <a:pt x="3437" y="2011"/>
                </a:lnTo>
                <a:close/>
                <a:moveTo>
                  <a:pt x="5448" y="1932"/>
                </a:moveTo>
                <a:cubicBezTo>
                  <a:pt x="5463" y="1963"/>
                  <a:pt x="5463" y="1995"/>
                  <a:pt x="5463" y="2011"/>
                </a:cubicBezTo>
                <a:cubicBezTo>
                  <a:pt x="5448" y="2058"/>
                  <a:pt x="5400" y="2122"/>
                  <a:pt x="5368" y="2169"/>
                </a:cubicBezTo>
                <a:lnTo>
                  <a:pt x="5273" y="2153"/>
                </a:lnTo>
                <a:cubicBezTo>
                  <a:pt x="5321" y="2074"/>
                  <a:pt x="5337" y="1979"/>
                  <a:pt x="5448" y="1932"/>
                </a:cubicBezTo>
                <a:close/>
                <a:moveTo>
                  <a:pt x="4276" y="2122"/>
                </a:moveTo>
                <a:cubicBezTo>
                  <a:pt x="4276" y="2138"/>
                  <a:pt x="4292" y="2153"/>
                  <a:pt x="4292" y="2169"/>
                </a:cubicBezTo>
                <a:cubicBezTo>
                  <a:pt x="4292" y="2169"/>
                  <a:pt x="4276" y="2185"/>
                  <a:pt x="4276" y="2185"/>
                </a:cubicBezTo>
                <a:cubicBezTo>
                  <a:pt x="4260" y="2169"/>
                  <a:pt x="4244" y="2153"/>
                  <a:pt x="4244" y="2153"/>
                </a:cubicBezTo>
                <a:cubicBezTo>
                  <a:pt x="4244" y="2138"/>
                  <a:pt x="4276" y="2122"/>
                  <a:pt x="4276" y="2122"/>
                </a:cubicBezTo>
                <a:close/>
                <a:moveTo>
                  <a:pt x="3658" y="2122"/>
                </a:moveTo>
                <a:lnTo>
                  <a:pt x="3753" y="2201"/>
                </a:lnTo>
                <a:cubicBezTo>
                  <a:pt x="3690" y="2248"/>
                  <a:pt x="3579" y="2185"/>
                  <a:pt x="3595" y="2343"/>
                </a:cubicBezTo>
                <a:lnTo>
                  <a:pt x="3532" y="2201"/>
                </a:lnTo>
                <a:lnTo>
                  <a:pt x="3658" y="2122"/>
                </a:lnTo>
                <a:close/>
                <a:moveTo>
                  <a:pt x="16389" y="3955"/>
                </a:moveTo>
                <a:cubicBezTo>
                  <a:pt x="16412" y="3955"/>
                  <a:pt x="16436" y="3966"/>
                  <a:pt x="16452" y="3990"/>
                </a:cubicBezTo>
                <a:cubicBezTo>
                  <a:pt x="16436" y="4006"/>
                  <a:pt x="16412" y="4014"/>
                  <a:pt x="16389" y="4014"/>
                </a:cubicBezTo>
                <a:cubicBezTo>
                  <a:pt x="16365" y="4014"/>
                  <a:pt x="16341" y="4006"/>
                  <a:pt x="16325" y="3990"/>
                </a:cubicBezTo>
                <a:cubicBezTo>
                  <a:pt x="16341" y="3966"/>
                  <a:pt x="16365" y="3955"/>
                  <a:pt x="16389" y="3955"/>
                </a:cubicBezTo>
                <a:close/>
                <a:moveTo>
                  <a:pt x="1363" y="5969"/>
                </a:moveTo>
                <a:lnTo>
                  <a:pt x="1363" y="5969"/>
                </a:lnTo>
                <a:cubicBezTo>
                  <a:pt x="1426" y="6080"/>
                  <a:pt x="1378" y="6144"/>
                  <a:pt x="1410" y="6239"/>
                </a:cubicBezTo>
                <a:cubicBezTo>
                  <a:pt x="1331" y="6175"/>
                  <a:pt x="1331" y="6175"/>
                  <a:pt x="1363" y="5969"/>
                </a:cubicBezTo>
                <a:close/>
                <a:moveTo>
                  <a:pt x="17307" y="6064"/>
                </a:moveTo>
                <a:lnTo>
                  <a:pt x="17307" y="6064"/>
                </a:lnTo>
                <a:cubicBezTo>
                  <a:pt x="17355" y="6112"/>
                  <a:pt x="17355" y="6112"/>
                  <a:pt x="17323" y="6254"/>
                </a:cubicBezTo>
                <a:cubicBezTo>
                  <a:pt x="17275" y="6175"/>
                  <a:pt x="17275" y="6112"/>
                  <a:pt x="17307" y="6064"/>
                </a:cubicBezTo>
                <a:close/>
                <a:moveTo>
                  <a:pt x="1188" y="6698"/>
                </a:moveTo>
                <a:lnTo>
                  <a:pt x="1188" y="6729"/>
                </a:lnTo>
                <a:lnTo>
                  <a:pt x="1188" y="6745"/>
                </a:lnTo>
                <a:lnTo>
                  <a:pt x="1093" y="6745"/>
                </a:lnTo>
                <a:cubicBezTo>
                  <a:pt x="1093" y="6745"/>
                  <a:pt x="1078" y="6729"/>
                  <a:pt x="1078" y="6714"/>
                </a:cubicBezTo>
                <a:cubicBezTo>
                  <a:pt x="1078" y="6698"/>
                  <a:pt x="1093" y="6698"/>
                  <a:pt x="1093" y="6698"/>
                </a:cubicBezTo>
                <a:close/>
                <a:moveTo>
                  <a:pt x="4197" y="6714"/>
                </a:moveTo>
                <a:cubicBezTo>
                  <a:pt x="4213" y="6714"/>
                  <a:pt x="4228" y="6729"/>
                  <a:pt x="4228" y="6729"/>
                </a:cubicBezTo>
                <a:cubicBezTo>
                  <a:pt x="4213" y="6745"/>
                  <a:pt x="4213" y="6761"/>
                  <a:pt x="4197" y="6761"/>
                </a:cubicBezTo>
                <a:lnTo>
                  <a:pt x="4181" y="6745"/>
                </a:lnTo>
                <a:lnTo>
                  <a:pt x="4197" y="6714"/>
                </a:lnTo>
                <a:close/>
                <a:moveTo>
                  <a:pt x="17877" y="6698"/>
                </a:moveTo>
                <a:cubicBezTo>
                  <a:pt x="17925" y="6745"/>
                  <a:pt x="17925" y="6777"/>
                  <a:pt x="17877" y="6809"/>
                </a:cubicBezTo>
                <a:cubicBezTo>
                  <a:pt x="17830" y="6777"/>
                  <a:pt x="17830" y="6745"/>
                  <a:pt x="17877" y="6698"/>
                </a:cubicBezTo>
                <a:close/>
                <a:moveTo>
                  <a:pt x="17735" y="6888"/>
                </a:moveTo>
                <a:cubicBezTo>
                  <a:pt x="17735" y="6888"/>
                  <a:pt x="17750" y="6904"/>
                  <a:pt x="17750" y="6904"/>
                </a:cubicBezTo>
                <a:cubicBezTo>
                  <a:pt x="17750" y="6919"/>
                  <a:pt x="17750" y="6919"/>
                  <a:pt x="17735" y="6935"/>
                </a:cubicBezTo>
                <a:lnTo>
                  <a:pt x="17703" y="6919"/>
                </a:lnTo>
                <a:lnTo>
                  <a:pt x="17735" y="6888"/>
                </a:lnTo>
                <a:close/>
                <a:moveTo>
                  <a:pt x="1030" y="6872"/>
                </a:moveTo>
                <a:cubicBezTo>
                  <a:pt x="1078" y="6904"/>
                  <a:pt x="1078" y="6951"/>
                  <a:pt x="1030" y="6983"/>
                </a:cubicBezTo>
                <a:cubicBezTo>
                  <a:pt x="967" y="6951"/>
                  <a:pt x="967" y="6904"/>
                  <a:pt x="1030" y="6872"/>
                </a:cubicBezTo>
                <a:close/>
                <a:moveTo>
                  <a:pt x="672" y="6931"/>
                </a:moveTo>
                <a:cubicBezTo>
                  <a:pt x="675" y="6931"/>
                  <a:pt x="679" y="6932"/>
                  <a:pt x="682" y="6935"/>
                </a:cubicBezTo>
                <a:cubicBezTo>
                  <a:pt x="682" y="6951"/>
                  <a:pt x="698" y="6967"/>
                  <a:pt x="698" y="6983"/>
                </a:cubicBezTo>
                <a:lnTo>
                  <a:pt x="682" y="6999"/>
                </a:lnTo>
                <a:cubicBezTo>
                  <a:pt x="666" y="6983"/>
                  <a:pt x="666" y="6967"/>
                  <a:pt x="650" y="6951"/>
                </a:cubicBezTo>
                <a:cubicBezTo>
                  <a:pt x="650" y="6951"/>
                  <a:pt x="660" y="6931"/>
                  <a:pt x="672" y="6931"/>
                </a:cubicBezTo>
                <a:close/>
                <a:moveTo>
                  <a:pt x="1046" y="7078"/>
                </a:moveTo>
                <a:cubicBezTo>
                  <a:pt x="1046" y="7125"/>
                  <a:pt x="1062" y="7141"/>
                  <a:pt x="1062" y="7189"/>
                </a:cubicBezTo>
                <a:lnTo>
                  <a:pt x="935" y="7189"/>
                </a:lnTo>
                <a:cubicBezTo>
                  <a:pt x="919" y="7173"/>
                  <a:pt x="903" y="7141"/>
                  <a:pt x="903" y="7094"/>
                </a:cubicBezTo>
                <a:lnTo>
                  <a:pt x="1046" y="7078"/>
                </a:lnTo>
                <a:close/>
                <a:moveTo>
                  <a:pt x="397" y="7173"/>
                </a:moveTo>
                <a:lnTo>
                  <a:pt x="428" y="7204"/>
                </a:lnTo>
                <a:lnTo>
                  <a:pt x="397" y="7220"/>
                </a:lnTo>
                <a:cubicBezTo>
                  <a:pt x="397" y="7220"/>
                  <a:pt x="381" y="7204"/>
                  <a:pt x="381" y="7189"/>
                </a:cubicBezTo>
                <a:cubicBezTo>
                  <a:pt x="381" y="7189"/>
                  <a:pt x="397" y="7173"/>
                  <a:pt x="397" y="7173"/>
                </a:cubicBezTo>
                <a:close/>
                <a:moveTo>
                  <a:pt x="10388" y="7157"/>
                </a:moveTo>
                <a:lnTo>
                  <a:pt x="10388" y="7157"/>
                </a:lnTo>
                <a:cubicBezTo>
                  <a:pt x="10435" y="7220"/>
                  <a:pt x="10388" y="7204"/>
                  <a:pt x="10340" y="7220"/>
                </a:cubicBezTo>
                <a:cubicBezTo>
                  <a:pt x="10340" y="7236"/>
                  <a:pt x="10324" y="7252"/>
                  <a:pt x="10309" y="7268"/>
                </a:cubicBezTo>
                <a:cubicBezTo>
                  <a:pt x="10261" y="7204"/>
                  <a:pt x="10324" y="7220"/>
                  <a:pt x="10372" y="7204"/>
                </a:cubicBezTo>
                <a:cubicBezTo>
                  <a:pt x="10356" y="7189"/>
                  <a:pt x="10372" y="7173"/>
                  <a:pt x="10388" y="7157"/>
                </a:cubicBezTo>
                <a:close/>
                <a:moveTo>
                  <a:pt x="17529" y="7394"/>
                </a:moveTo>
                <a:lnTo>
                  <a:pt x="17545" y="7410"/>
                </a:lnTo>
                <a:lnTo>
                  <a:pt x="17529" y="7458"/>
                </a:lnTo>
                <a:cubicBezTo>
                  <a:pt x="17513" y="7442"/>
                  <a:pt x="17513" y="7442"/>
                  <a:pt x="17513" y="7442"/>
                </a:cubicBezTo>
                <a:cubicBezTo>
                  <a:pt x="17513" y="7426"/>
                  <a:pt x="17513" y="7410"/>
                  <a:pt x="17529" y="7394"/>
                </a:cubicBezTo>
                <a:close/>
                <a:moveTo>
                  <a:pt x="7158" y="7379"/>
                </a:moveTo>
                <a:cubicBezTo>
                  <a:pt x="7268" y="7426"/>
                  <a:pt x="7158" y="7474"/>
                  <a:pt x="7158" y="7553"/>
                </a:cubicBezTo>
                <a:lnTo>
                  <a:pt x="7094" y="7426"/>
                </a:lnTo>
                <a:lnTo>
                  <a:pt x="7158" y="7379"/>
                </a:lnTo>
                <a:close/>
                <a:moveTo>
                  <a:pt x="18036" y="7549"/>
                </a:moveTo>
                <a:cubicBezTo>
                  <a:pt x="18060" y="7549"/>
                  <a:pt x="18056" y="7582"/>
                  <a:pt x="18067" y="7616"/>
                </a:cubicBezTo>
                <a:cubicBezTo>
                  <a:pt x="18086" y="7616"/>
                  <a:pt x="18116" y="7599"/>
                  <a:pt x="18145" y="7599"/>
                </a:cubicBezTo>
                <a:cubicBezTo>
                  <a:pt x="18163" y="7599"/>
                  <a:pt x="18181" y="7607"/>
                  <a:pt x="18194" y="7632"/>
                </a:cubicBezTo>
                <a:cubicBezTo>
                  <a:pt x="18154" y="7645"/>
                  <a:pt x="18131" y="7653"/>
                  <a:pt x="18114" y="7653"/>
                </a:cubicBezTo>
                <a:cubicBezTo>
                  <a:pt x="18091" y="7653"/>
                  <a:pt x="18079" y="7637"/>
                  <a:pt x="18051" y="7600"/>
                </a:cubicBezTo>
                <a:cubicBezTo>
                  <a:pt x="18035" y="7600"/>
                  <a:pt x="18004" y="7584"/>
                  <a:pt x="17988" y="7569"/>
                </a:cubicBezTo>
                <a:cubicBezTo>
                  <a:pt x="18011" y="7555"/>
                  <a:pt x="18026" y="7549"/>
                  <a:pt x="18036" y="7549"/>
                </a:cubicBezTo>
                <a:close/>
                <a:moveTo>
                  <a:pt x="17275" y="7727"/>
                </a:moveTo>
                <a:cubicBezTo>
                  <a:pt x="17275" y="7759"/>
                  <a:pt x="17275" y="7790"/>
                  <a:pt x="17291" y="7806"/>
                </a:cubicBezTo>
                <a:cubicBezTo>
                  <a:pt x="17291" y="7822"/>
                  <a:pt x="17244" y="7822"/>
                  <a:pt x="17244" y="7838"/>
                </a:cubicBezTo>
                <a:cubicBezTo>
                  <a:pt x="17244" y="7838"/>
                  <a:pt x="17228" y="7806"/>
                  <a:pt x="17228" y="7806"/>
                </a:cubicBezTo>
                <a:cubicBezTo>
                  <a:pt x="17212" y="7790"/>
                  <a:pt x="17212" y="7759"/>
                  <a:pt x="17228" y="7743"/>
                </a:cubicBezTo>
                <a:lnTo>
                  <a:pt x="17275" y="7743"/>
                </a:lnTo>
                <a:lnTo>
                  <a:pt x="17275" y="7727"/>
                </a:lnTo>
                <a:close/>
                <a:moveTo>
                  <a:pt x="4574" y="7842"/>
                </a:moveTo>
                <a:cubicBezTo>
                  <a:pt x="4561" y="7871"/>
                  <a:pt x="4559" y="7886"/>
                  <a:pt x="4529" y="7901"/>
                </a:cubicBezTo>
                <a:cubicBezTo>
                  <a:pt x="4488" y="7846"/>
                  <a:pt x="4531" y="7851"/>
                  <a:pt x="4574" y="7842"/>
                </a:cubicBezTo>
                <a:close/>
                <a:moveTo>
                  <a:pt x="17070" y="7648"/>
                </a:moveTo>
                <a:lnTo>
                  <a:pt x="17165" y="7727"/>
                </a:lnTo>
                <a:lnTo>
                  <a:pt x="17165" y="7901"/>
                </a:lnTo>
                <a:lnTo>
                  <a:pt x="17228" y="7949"/>
                </a:lnTo>
                <a:lnTo>
                  <a:pt x="17228" y="8154"/>
                </a:lnTo>
                <a:cubicBezTo>
                  <a:pt x="17217" y="8160"/>
                  <a:pt x="17208" y="8162"/>
                  <a:pt x="17201" y="8162"/>
                </a:cubicBezTo>
                <a:cubicBezTo>
                  <a:pt x="17163" y="8162"/>
                  <a:pt x="17157" y="8107"/>
                  <a:pt x="17117" y="8107"/>
                </a:cubicBezTo>
                <a:lnTo>
                  <a:pt x="17022" y="8107"/>
                </a:lnTo>
                <a:cubicBezTo>
                  <a:pt x="17022" y="8123"/>
                  <a:pt x="17006" y="8139"/>
                  <a:pt x="16990" y="8154"/>
                </a:cubicBezTo>
                <a:cubicBezTo>
                  <a:pt x="16943" y="8091"/>
                  <a:pt x="16990" y="8107"/>
                  <a:pt x="17054" y="8091"/>
                </a:cubicBezTo>
                <a:cubicBezTo>
                  <a:pt x="17038" y="7949"/>
                  <a:pt x="17022" y="7822"/>
                  <a:pt x="17038" y="7679"/>
                </a:cubicBezTo>
                <a:cubicBezTo>
                  <a:pt x="17038" y="7664"/>
                  <a:pt x="17038" y="7664"/>
                  <a:pt x="17070" y="7648"/>
                </a:cubicBezTo>
                <a:close/>
                <a:moveTo>
                  <a:pt x="17344" y="8235"/>
                </a:moveTo>
                <a:cubicBezTo>
                  <a:pt x="17369" y="8235"/>
                  <a:pt x="17399" y="8248"/>
                  <a:pt x="17434" y="8265"/>
                </a:cubicBezTo>
                <a:cubicBezTo>
                  <a:pt x="17402" y="8281"/>
                  <a:pt x="17378" y="8289"/>
                  <a:pt x="17356" y="8289"/>
                </a:cubicBezTo>
                <a:cubicBezTo>
                  <a:pt x="17335" y="8289"/>
                  <a:pt x="17315" y="8281"/>
                  <a:pt x="17291" y="8265"/>
                </a:cubicBezTo>
                <a:cubicBezTo>
                  <a:pt x="17305" y="8244"/>
                  <a:pt x="17323" y="8235"/>
                  <a:pt x="17344" y="8235"/>
                </a:cubicBezTo>
                <a:close/>
                <a:moveTo>
                  <a:pt x="17375" y="8582"/>
                </a:moveTo>
                <a:cubicBezTo>
                  <a:pt x="17403" y="8583"/>
                  <a:pt x="17419" y="8598"/>
                  <a:pt x="17434" y="8614"/>
                </a:cubicBezTo>
                <a:cubicBezTo>
                  <a:pt x="17415" y="8627"/>
                  <a:pt x="17403" y="8633"/>
                  <a:pt x="17396" y="8633"/>
                </a:cubicBezTo>
                <a:cubicBezTo>
                  <a:pt x="17380" y="8633"/>
                  <a:pt x="17381" y="8610"/>
                  <a:pt x="17375" y="8582"/>
                </a:cubicBezTo>
                <a:close/>
                <a:moveTo>
                  <a:pt x="17275" y="8455"/>
                </a:moveTo>
                <a:lnTo>
                  <a:pt x="17370" y="8471"/>
                </a:lnTo>
                <a:lnTo>
                  <a:pt x="17370" y="8566"/>
                </a:lnTo>
                <a:cubicBezTo>
                  <a:pt x="17323" y="8598"/>
                  <a:pt x="17260" y="8629"/>
                  <a:pt x="17212" y="8645"/>
                </a:cubicBezTo>
                <a:cubicBezTo>
                  <a:pt x="17196" y="8614"/>
                  <a:pt x="17180" y="8582"/>
                  <a:pt x="17165" y="8566"/>
                </a:cubicBezTo>
                <a:lnTo>
                  <a:pt x="17275" y="8455"/>
                </a:lnTo>
                <a:close/>
                <a:moveTo>
                  <a:pt x="18463" y="8598"/>
                </a:moveTo>
                <a:cubicBezTo>
                  <a:pt x="18479" y="8614"/>
                  <a:pt x="18510" y="8614"/>
                  <a:pt x="18526" y="8645"/>
                </a:cubicBezTo>
                <a:cubicBezTo>
                  <a:pt x="18511" y="8653"/>
                  <a:pt x="18500" y="8656"/>
                  <a:pt x="18492" y="8656"/>
                </a:cubicBezTo>
                <a:cubicBezTo>
                  <a:pt x="18463" y="8656"/>
                  <a:pt x="18463" y="8622"/>
                  <a:pt x="18463" y="8598"/>
                </a:cubicBezTo>
                <a:close/>
                <a:moveTo>
                  <a:pt x="9580" y="8598"/>
                </a:moveTo>
                <a:lnTo>
                  <a:pt x="9612" y="8614"/>
                </a:lnTo>
                <a:lnTo>
                  <a:pt x="9580" y="8661"/>
                </a:lnTo>
                <a:cubicBezTo>
                  <a:pt x="9580" y="8645"/>
                  <a:pt x="9564" y="8645"/>
                  <a:pt x="9564" y="8645"/>
                </a:cubicBezTo>
                <a:cubicBezTo>
                  <a:pt x="9564" y="8629"/>
                  <a:pt x="9580" y="8614"/>
                  <a:pt x="9580" y="8598"/>
                </a:cubicBezTo>
                <a:close/>
                <a:moveTo>
                  <a:pt x="11322" y="7711"/>
                </a:moveTo>
                <a:lnTo>
                  <a:pt x="11496" y="7854"/>
                </a:lnTo>
                <a:cubicBezTo>
                  <a:pt x="11528" y="7822"/>
                  <a:pt x="11575" y="7790"/>
                  <a:pt x="11607" y="7774"/>
                </a:cubicBezTo>
                <a:cubicBezTo>
                  <a:pt x="11654" y="7806"/>
                  <a:pt x="11623" y="7869"/>
                  <a:pt x="11639" y="7901"/>
                </a:cubicBezTo>
                <a:lnTo>
                  <a:pt x="11559" y="7980"/>
                </a:lnTo>
                <a:lnTo>
                  <a:pt x="11559" y="8091"/>
                </a:lnTo>
                <a:cubicBezTo>
                  <a:pt x="11512" y="8154"/>
                  <a:pt x="11417" y="8186"/>
                  <a:pt x="11417" y="8281"/>
                </a:cubicBezTo>
                <a:cubicBezTo>
                  <a:pt x="11369" y="8313"/>
                  <a:pt x="11354" y="8360"/>
                  <a:pt x="11290" y="8360"/>
                </a:cubicBezTo>
                <a:cubicBezTo>
                  <a:pt x="11233" y="8360"/>
                  <a:pt x="11201" y="8426"/>
                  <a:pt x="11137" y="8426"/>
                </a:cubicBezTo>
                <a:cubicBezTo>
                  <a:pt x="11130" y="8426"/>
                  <a:pt x="11123" y="8425"/>
                  <a:pt x="11116" y="8424"/>
                </a:cubicBezTo>
                <a:lnTo>
                  <a:pt x="10910" y="8582"/>
                </a:lnTo>
                <a:cubicBezTo>
                  <a:pt x="10894" y="8590"/>
                  <a:pt x="10877" y="8592"/>
                  <a:pt x="10858" y="8592"/>
                </a:cubicBezTo>
                <a:cubicBezTo>
                  <a:pt x="10840" y="8592"/>
                  <a:pt x="10821" y="8590"/>
                  <a:pt x="10803" y="8590"/>
                </a:cubicBezTo>
                <a:cubicBezTo>
                  <a:pt x="10768" y="8590"/>
                  <a:pt x="10736" y="8598"/>
                  <a:pt x="10720" y="8645"/>
                </a:cubicBezTo>
                <a:lnTo>
                  <a:pt x="10578" y="8645"/>
                </a:lnTo>
                <a:lnTo>
                  <a:pt x="10499" y="8709"/>
                </a:lnTo>
                <a:lnTo>
                  <a:pt x="10134" y="8709"/>
                </a:lnTo>
                <a:cubicBezTo>
                  <a:pt x="10103" y="8724"/>
                  <a:pt x="10087" y="8740"/>
                  <a:pt x="10055" y="8756"/>
                </a:cubicBezTo>
                <a:cubicBezTo>
                  <a:pt x="10042" y="8760"/>
                  <a:pt x="10031" y="8762"/>
                  <a:pt x="10020" y="8762"/>
                </a:cubicBezTo>
                <a:cubicBezTo>
                  <a:pt x="9991" y="8762"/>
                  <a:pt x="9968" y="8748"/>
                  <a:pt x="9944" y="8724"/>
                </a:cubicBezTo>
                <a:cubicBezTo>
                  <a:pt x="9897" y="8709"/>
                  <a:pt x="9865" y="8693"/>
                  <a:pt x="9818" y="8693"/>
                </a:cubicBezTo>
                <a:cubicBezTo>
                  <a:pt x="9852" y="8658"/>
                  <a:pt x="9890" y="8651"/>
                  <a:pt x="9928" y="8651"/>
                </a:cubicBezTo>
                <a:cubicBezTo>
                  <a:pt x="9956" y="8651"/>
                  <a:pt x="9985" y="8655"/>
                  <a:pt x="10013" y="8655"/>
                </a:cubicBezTo>
                <a:cubicBezTo>
                  <a:pt x="10033" y="8655"/>
                  <a:pt x="10052" y="8653"/>
                  <a:pt x="10071" y="8645"/>
                </a:cubicBezTo>
                <a:cubicBezTo>
                  <a:pt x="10119" y="8614"/>
                  <a:pt x="10103" y="8566"/>
                  <a:pt x="10103" y="8534"/>
                </a:cubicBezTo>
                <a:cubicBezTo>
                  <a:pt x="10024" y="8503"/>
                  <a:pt x="10024" y="8503"/>
                  <a:pt x="10055" y="8424"/>
                </a:cubicBezTo>
                <a:lnTo>
                  <a:pt x="10055" y="8424"/>
                </a:lnTo>
                <a:cubicBezTo>
                  <a:pt x="10134" y="8439"/>
                  <a:pt x="10087" y="8503"/>
                  <a:pt x="10103" y="8534"/>
                </a:cubicBezTo>
                <a:lnTo>
                  <a:pt x="10182" y="8534"/>
                </a:lnTo>
                <a:cubicBezTo>
                  <a:pt x="10245" y="8487"/>
                  <a:pt x="10182" y="8487"/>
                  <a:pt x="10166" y="8455"/>
                </a:cubicBezTo>
                <a:lnTo>
                  <a:pt x="10166" y="8329"/>
                </a:lnTo>
                <a:lnTo>
                  <a:pt x="10198" y="8313"/>
                </a:lnTo>
                <a:cubicBezTo>
                  <a:pt x="10214" y="8344"/>
                  <a:pt x="10229" y="8376"/>
                  <a:pt x="10261" y="8424"/>
                </a:cubicBezTo>
                <a:cubicBezTo>
                  <a:pt x="10340" y="8344"/>
                  <a:pt x="10261" y="8265"/>
                  <a:pt x="10340" y="8186"/>
                </a:cubicBezTo>
                <a:lnTo>
                  <a:pt x="10435" y="8297"/>
                </a:lnTo>
                <a:lnTo>
                  <a:pt x="10435" y="8392"/>
                </a:lnTo>
                <a:cubicBezTo>
                  <a:pt x="10449" y="8405"/>
                  <a:pt x="10465" y="8410"/>
                  <a:pt x="10484" y="8410"/>
                </a:cubicBezTo>
                <a:cubicBezTo>
                  <a:pt x="10510" y="8410"/>
                  <a:pt x="10541" y="8401"/>
                  <a:pt x="10578" y="8392"/>
                </a:cubicBezTo>
                <a:lnTo>
                  <a:pt x="10514" y="8329"/>
                </a:lnTo>
                <a:lnTo>
                  <a:pt x="10514" y="8075"/>
                </a:lnTo>
                <a:cubicBezTo>
                  <a:pt x="10594" y="8075"/>
                  <a:pt x="10562" y="8123"/>
                  <a:pt x="10594" y="8154"/>
                </a:cubicBezTo>
                <a:lnTo>
                  <a:pt x="10784" y="8249"/>
                </a:lnTo>
                <a:cubicBezTo>
                  <a:pt x="10799" y="8218"/>
                  <a:pt x="10815" y="8202"/>
                  <a:pt x="10831" y="8186"/>
                </a:cubicBezTo>
                <a:cubicBezTo>
                  <a:pt x="10784" y="8186"/>
                  <a:pt x="10768" y="8170"/>
                  <a:pt x="10768" y="8123"/>
                </a:cubicBezTo>
                <a:lnTo>
                  <a:pt x="10879" y="8123"/>
                </a:lnTo>
                <a:cubicBezTo>
                  <a:pt x="10799" y="8123"/>
                  <a:pt x="10799" y="8075"/>
                  <a:pt x="10799" y="8044"/>
                </a:cubicBezTo>
                <a:cubicBezTo>
                  <a:pt x="10815" y="8012"/>
                  <a:pt x="10847" y="7996"/>
                  <a:pt x="10879" y="7996"/>
                </a:cubicBezTo>
                <a:lnTo>
                  <a:pt x="10894" y="7949"/>
                </a:lnTo>
                <a:lnTo>
                  <a:pt x="11053" y="7949"/>
                </a:lnTo>
                <a:lnTo>
                  <a:pt x="11164" y="8091"/>
                </a:lnTo>
                <a:lnTo>
                  <a:pt x="11274" y="7964"/>
                </a:lnTo>
                <a:lnTo>
                  <a:pt x="11227" y="7917"/>
                </a:lnTo>
                <a:lnTo>
                  <a:pt x="11290" y="7854"/>
                </a:lnTo>
                <a:cubicBezTo>
                  <a:pt x="11306" y="7806"/>
                  <a:pt x="11259" y="7759"/>
                  <a:pt x="11322" y="7711"/>
                </a:cubicBezTo>
                <a:close/>
                <a:moveTo>
                  <a:pt x="17054" y="8693"/>
                </a:moveTo>
                <a:cubicBezTo>
                  <a:pt x="17085" y="8740"/>
                  <a:pt x="17101" y="8772"/>
                  <a:pt x="17054" y="8804"/>
                </a:cubicBezTo>
                <a:cubicBezTo>
                  <a:pt x="16975" y="8788"/>
                  <a:pt x="17006" y="8740"/>
                  <a:pt x="17054" y="8693"/>
                </a:cubicBezTo>
                <a:close/>
                <a:moveTo>
                  <a:pt x="17244" y="8693"/>
                </a:moveTo>
                <a:lnTo>
                  <a:pt x="17244" y="8693"/>
                </a:lnTo>
                <a:cubicBezTo>
                  <a:pt x="17291" y="8740"/>
                  <a:pt x="17291" y="8819"/>
                  <a:pt x="17260" y="8867"/>
                </a:cubicBezTo>
                <a:cubicBezTo>
                  <a:pt x="17212" y="8835"/>
                  <a:pt x="17212" y="8835"/>
                  <a:pt x="17244" y="8693"/>
                </a:cubicBezTo>
                <a:close/>
                <a:moveTo>
                  <a:pt x="2677" y="8804"/>
                </a:moveTo>
                <a:cubicBezTo>
                  <a:pt x="2724" y="8883"/>
                  <a:pt x="2724" y="8930"/>
                  <a:pt x="2693" y="8994"/>
                </a:cubicBezTo>
                <a:cubicBezTo>
                  <a:pt x="2645" y="8946"/>
                  <a:pt x="2645" y="8946"/>
                  <a:pt x="2677" y="8804"/>
                </a:cubicBezTo>
                <a:close/>
                <a:moveTo>
                  <a:pt x="17218" y="8923"/>
                </a:moveTo>
                <a:cubicBezTo>
                  <a:pt x="17230" y="8923"/>
                  <a:pt x="17244" y="8925"/>
                  <a:pt x="17260" y="8930"/>
                </a:cubicBezTo>
                <a:cubicBezTo>
                  <a:pt x="17307" y="8978"/>
                  <a:pt x="17275" y="9025"/>
                  <a:pt x="17291" y="9073"/>
                </a:cubicBezTo>
                <a:lnTo>
                  <a:pt x="17275" y="9073"/>
                </a:lnTo>
                <a:cubicBezTo>
                  <a:pt x="17251" y="9083"/>
                  <a:pt x="17230" y="9088"/>
                  <a:pt x="17212" y="9088"/>
                </a:cubicBezTo>
                <a:cubicBezTo>
                  <a:pt x="17150" y="9088"/>
                  <a:pt x="17122" y="9034"/>
                  <a:pt x="17085" y="9009"/>
                </a:cubicBezTo>
                <a:cubicBezTo>
                  <a:pt x="17125" y="8983"/>
                  <a:pt x="17154" y="8923"/>
                  <a:pt x="17218" y="8923"/>
                </a:cubicBezTo>
                <a:close/>
                <a:moveTo>
                  <a:pt x="4814" y="5779"/>
                </a:moveTo>
                <a:cubicBezTo>
                  <a:pt x="4830" y="5779"/>
                  <a:pt x="4846" y="5795"/>
                  <a:pt x="4846" y="5795"/>
                </a:cubicBezTo>
                <a:cubicBezTo>
                  <a:pt x="4862" y="5969"/>
                  <a:pt x="4878" y="6128"/>
                  <a:pt x="4878" y="6334"/>
                </a:cubicBezTo>
                <a:lnTo>
                  <a:pt x="5020" y="6397"/>
                </a:lnTo>
                <a:cubicBezTo>
                  <a:pt x="4957" y="6524"/>
                  <a:pt x="5083" y="6571"/>
                  <a:pt x="5083" y="6666"/>
                </a:cubicBezTo>
                <a:lnTo>
                  <a:pt x="5226" y="6729"/>
                </a:lnTo>
                <a:cubicBezTo>
                  <a:pt x="5194" y="6777"/>
                  <a:pt x="5163" y="6824"/>
                  <a:pt x="5131" y="6872"/>
                </a:cubicBezTo>
                <a:lnTo>
                  <a:pt x="5210" y="6951"/>
                </a:lnTo>
                <a:lnTo>
                  <a:pt x="5210" y="7078"/>
                </a:lnTo>
                <a:cubicBezTo>
                  <a:pt x="5210" y="7094"/>
                  <a:pt x="5194" y="7125"/>
                  <a:pt x="5210" y="7125"/>
                </a:cubicBezTo>
                <a:cubicBezTo>
                  <a:pt x="5305" y="7173"/>
                  <a:pt x="5258" y="7284"/>
                  <a:pt x="5305" y="7315"/>
                </a:cubicBezTo>
                <a:cubicBezTo>
                  <a:pt x="5353" y="7363"/>
                  <a:pt x="5337" y="7442"/>
                  <a:pt x="5400" y="7458"/>
                </a:cubicBezTo>
                <a:cubicBezTo>
                  <a:pt x="5400" y="7521"/>
                  <a:pt x="5432" y="7553"/>
                  <a:pt x="5479" y="7584"/>
                </a:cubicBezTo>
                <a:cubicBezTo>
                  <a:pt x="5448" y="7648"/>
                  <a:pt x="5558" y="7664"/>
                  <a:pt x="5543" y="7727"/>
                </a:cubicBezTo>
                <a:cubicBezTo>
                  <a:pt x="5527" y="7790"/>
                  <a:pt x="5606" y="7822"/>
                  <a:pt x="5606" y="7869"/>
                </a:cubicBezTo>
                <a:cubicBezTo>
                  <a:pt x="5622" y="7933"/>
                  <a:pt x="5638" y="7996"/>
                  <a:pt x="5669" y="8059"/>
                </a:cubicBezTo>
                <a:cubicBezTo>
                  <a:pt x="5701" y="8107"/>
                  <a:pt x="5701" y="8170"/>
                  <a:pt x="5733" y="8202"/>
                </a:cubicBezTo>
                <a:cubicBezTo>
                  <a:pt x="5764" y="8249"/>
                  <a:pt x="5748" y="8313"/>
                  <a:pt x="5748" y="8376"/>
                </a:cubicBezTo>
                <a:cubicBezTo>
                  <a:pt x="5780" y="8408"/>
                  <a:pt x="5780" y="8424"/>
                  <a:pt x="5812" y="8455"/>
                </a:cubicBezTo>
                <a:cubicBezTo>
                  <a:pt x="5843" y="8503"/>
                  <a:pt x="5875" y="8550"/>
                  <a:pt x="5907" y="8614"/>
                </a:cubicBezTo>
                <a:lnTo>
                  <a:pt x="5796" y="8645"/>
                </a:lnTo>
                <a:lnTo>
                  <a:pt x="5622" y="8471"/>
                </a:lnTo>
                <a:lnTo>
                  <a:pt x="5479" y="8471"/>
                </a:lnTo>
                <a:cubicBezTo>
                  <a:pt x="5479" y="8503"/>
                  <a:pt x="5448" y="8519"/>
                  <a:pt x="5400" y="8519"/>
                </a:cubicBezTo>
                <a:cubicBezTo>
                  <a:pt x="5400" y="8566"/>
                  <a:pt x="5432" y="8566"/>
                  <a:pt x="5463" y="8582"/>
                </a:cubicBezTo>
                <a:cubicBezTo>
                  <a:pt x="5574" y="8614"/>
                  <a:pt x="5669" y="8661"/>
                  <a:pt x="5764" y="8724"/>
                </a:cubicBezTo>
                <a:cubicBezTo>
                  <a:pt x="5859" y="8819"/>
                  <a:pt x="6033" y="8835"/>
                  <a:pt x="6081" y="8962"/>
                </a:cubicBezTo>
                <a:lnTo>
                  <a:pt x="6160" y="9073"/>
                </a:lnTo>
                <a:cubicBezTo>
                  <a:pt x="6140" y="9093"/>
                  <a:pt x="6116" y="9099"/>
                  <a:pt x="6093" y="9099"/>
                </a:cubicBezTo>
                <a:cubicBezTo>
                  <a:pt x="6061" y="9099"/>
                  <a:pt x="6029" y="9089"/>
                  <a:pt x="6002" y="9089"/>
                </a:cubicBezTo>
                <a:lnTo>
                  <a:pt x="5923" y="9041"/>
                </a:lnTo>
                <a:lnTo>
                  <a:pt x="5780" y="9041"/>
                </a:lnTo>
                <a:lnTo>
                  <a:pt x="5511" y="8819"/>
                </a:lnTo>
                <a:lnTo>
                  <a:pt x="5384" y="8819"/>
                </a:lnTo>
                <a:lnTo>
                  <a:pt x="4988" y="8487"/>
                </a:lnTo>
                <a:cubicBezTo>
                  <a:pt x="5020" y="8439"/>
                  <a:pt x="4941" y="8424"/>
                  <a:pt x="4925" y="8376"/>
                </a:cubicBezTo>
                <a:lnTo>
                  <a:pt x="4988" y="8313"/>
                </a:lnTo>
                <a:lnTo>
                  <a:pt x="4878" y="8281"/>
                </a:lnTo>
                <a:cubicBezTo>
                  <a:pt x="4814" y="8234"/>
                  <a:pt x="4862" y="8186"/>
                  <a:pt x="4925" y="8154"/>
                </a:cubicBezTo>
                <a:cubicBezTo>
                  <a:pt x="4941" y="8091"/>
                  <a:pt x="4925" y="8028"/>
                  <a:pt x="4909" y="7964"/>
                </a:cubicBezTo>
                <a:lnTo>
                  <a:pt x="4814" y="7964"/>
                </a:lnTo>
                <a:cubicBezTo>
                  <a:pt x="4751" y="8044"/>
                  <a:pt x="4830" y="8154"/>
                  <a:pt x="4767" y="8234"/>
                </a:cubicBezTo>
                <a:cubicBezTo>
                  <a:pt x="4688" y="8234"/>
                  <a:pt x="4735" y="8186"/>
                  <a:pt x="4719" y="8154"/>
                </a:cubicBezTo>
                <a:cubicBezTo>
                  <a:pt x="4688" y="8139"/>
                  <a:pt x="4672" y="8123"/>
                  <a:pt x="4656" y="8107"/>
                </a:cubicBezTo>
                <a:lnTo>
                  <a:pt x="4703" y="8044"/>
                </a:lnTo>
                <a:lnTo>
                  <a:pt x="4703" y="7869"/>
                </a:lnTo>
                <a:cubicBezTo>
                  <a:pt x="4684" y="7841"/>
                  <a:pt x="4660" y="7835"/>
                  <a:pt x="4633" y="7835"/>
                </a:cubicBezTo>
                <a:cubicBezTo>
                  <a:pt x="4620" y="7835"/>
                  <a:pt x="4606" y="7836"/>
                  <a:pt x="4593" y="7837"/>
                </a:cubicBezTo>
                <a:lnTo>
                  <a:pt x="4593" y="7837"/>
                </a:lnTo>
                <a:cubicBezTo>
                  <a:pt x="4609" y="7806"/>
                  <a:pt x="4624" y="7774"/>
                  <a:pt x="4640" y="7743"/>
                </a:cubicBezTo>
                <a:lnTo>
                  <a:pt x="4529" y="7727"/>
                </a:lnTo>
                <a:cubicBezTo>
                  <a:pt x="4482" y="7679"/>
                  <a:pt x="4513" y="7648"/>
                  <a:pt x="4561" y="7600"/>
                </a:cubicBezTo>
                <a:cubicBezTo>
                  <a:pt x="4577" y="7600"/>
                  <a:pt x="4577" y="7569"/>
                  <a:pt x="4577" y="7553"/>
                </a:cubicBezTo>
                <a:cubicBezTo>
                  <a:pt x="4513" y="7553"/>
                  <a:pt x="4450" y="7505"/>
                  <a:pt x="4434" y="7442"/>
                </a:cubicBezTo>
                <a:cubicBezTo>
                  <a:pt x="4418" y="7363"/>
                  <a:pt x="4355" y="7331"/>
                  <a:pt x="4244" y="7315"/>
                </a:cubicBezTo>
                <a:cubicBezTo>
                  <a:pt x="4228" y="7236"/>
                  <a:pt x="4244" y="7157"/>
                  <a:pt x="4244" y="7094"/>
                </a:cubicBezTo>
                <a:lnTo>
                  <a:pt x="4339" y="6935"/>
                </a:lnTo>
                <a:lnTo>
                  <a:pt x="4434" y="6919"/>
                </a:lnTo>
                <a:cubicBezTo>
                  <a:pt x="4482" y="6840"/>
                  <a:pt x="4450" y="6745"/>
                  <a:pt x="4371" y="6714"/>
                </a:cubicBezTo>
                <a:lnTo>
                  <a:pt x="4545" y="6634"/>
                </a:lnTo>
                <a:cubicBezTo>
                  <a:pt x="4498" y="6587"/>
                  <a:pt x="4466" y="6571"/>
                  <a:pt x="4434" y="6539"/>
                </a:cubicBezTo>
                <a:lnTo>
                  <a:pt x="4577" y="6318"/>
                </a:lnTo>
                <a:cubicBezTo>
                  <a:pt x="4498" y="6286"/>
                  <a:pt x="4513" y="6223"/>
                  <a:pt x="4513" y="6159"/>
                </a:cubicBezTo>
                <a:cubicBezTo>
                  <a:pt x="4561" y="6112"/>
                  <a:pt x="4624" y="6080"/>
                  <a:pt x="4656" y="6001"/>
                </a:cubicBezTo>
                <a:cubicBezTo>
                  <a:pt x="4672" y="5938"/>
                  <a:pt x="4751" y="5922"/>
                  <a:pt x="4783" y="5859"/>
                </a:cubicBezTo>
                <a:lnTo>
                  <a:pt x="4719" y="5795"/>
                </a:lnTo>
                <a:lnTo>
                  <a:pt x="4814" y="5779"/>
                </a:lnTo>
                <a:close/>
                <a:moveTo>
                  <a:pt x="6192" y="9168"/>
                </a:moveTo>
                <a:cubicBezTo>
                  <a:pt x="6208" y="9184"/>
                  <a:pt x="6223" y="9184"/>
                  <a:pt x="6239" y="9199"/>
                </a:cubicBezTo>
                <a:lnTo>
                  <a:pt x="6208" y="9215"/>
                </a:lnTo>
                <a:lnTo>
                  <a:pt x="6160" y="9199"/>
                </a:lnTo>
                <a:lnTo>
                  <a:pt x="6192" y="9168"/>
                </a:lnTo>
                <a:close/>
                <a:moveTo>
                  <a:pt x="10689" y="9279"/>
                </a:moveTo>
                <a:lnTo>
                  <a:pt x="10720" y="9310"/>
                </a:lnTo>
                <a:cubicBezTo>
                  <a:pt x="10704" y="9326"/>
                  <a:pt x="10704" y="9326"/>
                  <a:pt x="10689" y="9342"/>
                </a:cubicBezTo>
                <a:cubicBezTo>
                  <a:pt x="10689" y="9326"/>
                  <a:pt x="10673" y="9310"/>
                  <a:pt x="10673" y="9294"/>
                </a:cubicBezTo>
                <a:cubicBezTo>
                  <a:pt x="10673" y="9294"/>
                  <a:pt x="10689" y="9279"/>
                  <a:pt x="10689" y="9279"/>
                </a:cubicBezTo>
                <a:close/>
                <a:moveTo>
                  <a:pt x="2788" y="9453"/>
                </a:moveTo>
                <a:cubicBezTo>
                  <a:pt x="2819" y="9453"/>
                  <a:pt x="2819" y="9453"/>
                  <a:pt x="2914" y="9516"/>
                </a:cubicBezTo>
                <a:lnTo>
                  <a:pt x="2803" y="9674"/>
                </a:lnTo>
                <a:cubicBezTo>
                  <a:pt x="2772" y="9611"/>
                  <a:pt x="2772" y="9532"/>
                  <a:pt x="2788" y="9453"/>
                </a:cubicBezTo>
                <a:close/>
                <a:moveTo>
                  <a:pt x="17054" y="10086"/>
                </a:moveTo>
                <a:cubicBezTo>
                  <a:pt x="17054" y="10086"/>
                  <a:pt x="17070" y="10102"/>
                  <a:pt x="17070" y="10118"/>
                </a:cubicBezTo>
                <a:cubicBezTo>
                  <a:pt x="17070" y="10118"/>
                  <a:pt x="17054" y="10134"/>
                  <a:pt x="17054" y="10134"/>
                </a:cubicBezTo>
                <a:cubicBezTo>
                  <a:pt x="17038" y="10118"/>
                  <a:pt x="17038" y="10118"/>
                  <a:pt x="17022" y="10102"/>
                </a:cubicBezTo>
                <a:cubicBezTo>
                  <a:pt x="17022" y="10102"/>
                  <a:pt x="17054" y="10086"/>
                  <a:pt x="17054" y="10086"/>
                </a:cubicBezTo>
                <a:close/>
                <a:moveTo>
                  <a:pt x="16832" y="9659"/>
                </a:moveTo>
                <a:lnTo>
                  <a:pt x="16911" y="9769"/>
                </a:lnTo>
                <a:lnTo>
                  <a:pt x="16911" y="9864"/>
                </a:lnTo>
                <a:cubicBezTo>
                  <a:pt x="16864" y="9912"/>
                  <a:pt x="16800" y="9959"/>
                  <a:pt x="16721" y="9959"/>
                </a:cubicBezTo>
                <a:lnTo>
                  <a:pt x="16721" y="10118"/>
                </a:lnTo>
                <a:cubicBezTo>
                  <a:pt x="16674" y="10181"/>
                  <a:pt x="16642" y="10229"/>
                  <a:pt x="16610" y="10292"/>
                </a:cubicBezTo>
                <a:cubicBezTo>
                  <a:pt x="16547" y="10244"/>
                  <a:pt x="16579" y="10197"/>
                  <a:pt x="16579" y="10165"/>
                </a:cubicBezTo>
                <a:lnTo>
                  <a:pt x="16642" y="10070"/>
                </a:lnTo>
                <a:lnTo>
                  <a:pt x="16579" y="9944"/>
                </a:lnTo>
                <a:cubicBezTo>
                  <a:pt x="16626" y="9833"/>
                  <a:pt x="16705" y="9722"/>
                  <a:pt x="16832" y="9659"/>
                </a:cubicBezTo>
                <a:close/>
                <a:moveTo>
                  <a:pt x="16975" y="10197"/>
                </a:moveTo>
                <a:cubicBezTo>
                  <a:pt x="16990" y="10197"/>
                  <a:pt x="17006" y="10197"/>
                  <a:pt x="17006" y="10213"/>
                </a:cubicBezTo>
                <a:cubicBezTo>
                  <a:pt x="17006" y="10244"/>
                  <a:pt x="16990" y="10276"/>
                  <a:pt x="16990" y="10292"/>
                </a:cubicBezTo>
                <a:lnTo>
                  <a:pt x="16943" y="10292"/>
                </a:lnTo>
                <a:cubicBezTo>
                  <a:pt x="16943" y="10276"/>
                  <a:pt x="16943" y="10244"/>
                  <a:pt x="16927" y="10213"/>
                </a:cubicBezTo>
                <a:cubicBezTo>
                  <a:pt x="16943" y="10213"/>
                  <a:pt x="16975" y="10197"/>
                  <a:pt x="16975" y="10197"/>
                </a:cubicBezTo>
                <a:close/>
                <a:moveTo>
                  <a:pt x="1701" y="10193"/>
                </a:moveTo>
                <a:cubicBezTo>
                  <a:pt x="1720" y="10193"/>
                  <a:pt x="1715" y="10227"/>
                  <a:pt x="1727" y="10260"/>
                </a:cubicBezTo>
                <a:cubicBezTo>
                  <a:pt x="1743" y="10260"/>
                  <a:pt x="1758" y="10260"/>
                  <a:pt x="1790" y="10276"/>
                </a:cubicBezTo>
                <a:cubicBezTo>
                  <a:pt x="1767" y="10290"/>
                  <a:pt x="1752" y="10296"/>
                  <a:pt x="1742" y="10296"/>
                </a:cubicBezTo>
                <a:cubicBezTo>
                  <a:pt x="1717" y="10296"/>
                  <a:pt x="1722" y="10262"/>
                  <a:pt x="1711" y="10229"/>
                </a:cubicBezTo>
                <a:cubicBezTo>
                  <a:pt x="1706" y="10233"/>
                  <a:pt x="1702" y="10235"/>
                  <a:pt x="1697" y="10235"/>
                </a:cubicBezTo>
                <a:cubicBezTo>
                  <a:pt x="1686" y="10235"/>
                  <a:pt x="1675" y="10224"/>
                  <a:pt x="1663" y="10213"/>
                </a:cubicBezTo>
                <a:cubicBezTo>
                  <a:pt x="1682" y="10199"/>
                  <a:pt x="1694" y="10193"/>
                  <a:pt x="1701" y="10193"/>
                </a:cubicBezTo>
                <a:close/>
                <a:moveTo>
                  <a:pt x="1299" y="10260"/>
                </a:moveTo>
                <a:cubicBezTo>
                  <a:pt x="1315" y="10276"/>
                  <a:pt x="1315" y="10276"/>
                  <a:pt x="1331" y="10292"/>
                </a:cubicBezTo>
                <a:cubicBezTo>
                  <a:pt x="1331" y="10308"/>
                  <a:pt x="1299" y="10324"/>
                  <a:pt x="1299" y="10324"/>
                </a:cubicBezTo>
                <a:lnTo>
                  <a:pt x="1283" y="10276"/>
                </a:lnTo>
                <a:lnTo>
                  <a:pt x="1299" y="10260"/>
                </a:lnTo>
                <a:close/>
                <a:moveTo>
                  <a:pt x="1598" y="10427"/>
                </a:moveTo>
                <a:cubicBezTo>
                  <a:pt x="1620" y="10427"/>
                  <a:pt x="1640" y="10434"/>
                  <a:pt x="1663" y="10450"/>
                </a:cubicBezTo>
                <a:cubicBezTo>
                  <a:pt x="1649" y="10472"/>
                  <a:pt x="1632" y="10480"/>
                  <a:pt x="1611" y="10480"/>
                </a:cubicBezTo>
                <a:cubicBezTo>
                  <a:pt x="1586" y="10480"/>
                  <a:pt x="1556" y="10468"/>
                  <a:pt x="1521" y="10450"/>
                </a:cubicBezTo>
                <a:cubicBezTo>
                  <a:pt x="1553" y="10434"/>
                  <a:pt x="1576" y="10427"/>
                  <a:pt x="1598" y="10427"/>
                </a:cubicBezTo>
                <a:close/>
                <a:moveTo>
                  <a:pt x="2043" y="10656"/>
                </a:moveTo>
                <a:cubicBezTo>
                  <a:pt x="2123" y="10672"/>
                  <a:pt x="2091" y="10719"/>
                  <a:pt x="2043" y="10767"/>
                </a:cubicBezTo>
                <a:cubicBezTo>
                  <a:pt x="2012" y="10719"/>
                  <a:pt x="1996" y="10688"/>
                  <a:pt x="2043" y="10656"/>
                </a:cubicBezTo>
                <a:close/>
                <a:moveTo>
                  <a:pt x="13871" y="10719"/>
                </a:moveTo>
                <a:lnTo>
                  <a:pt x="13903" y="10735"/>
                </a:lnTo>
                <a:lnTo>
                  <a:pt x="13871" y="10767"/>
                </a:lnTo>
                <a:cubicBezTo>
                  <a:pt x="13871" y="10767"/>
                  <a:pt x="13855" y="10751"/>
                  <a:pt x="13855" y="10751"/>
                </a:cubicBezTo>
                <a:cubicBezTo>
                  <a:pt x="13855" y="10735"/>
                  <a:pt x="13855" y="10719"/>
                  <a:pt x="13871" y="10719"/>
                </a:cubicBezTo>
                <a:close/>
                <a:moveTo>
                  <a:pt x="1426" y="10783"/>
                </a:moveTo>
                <a:lnTo>
                  <a:pt x="1473" y="10799"/>
                </a:lnTo>
                <a:lnTo>
                  <a:pt x="1458" y="10830"/>
                </a:lnTo>
                <a:lnTo>
                  <a:pt x="1410" y="10799"/>
                </a:lnTo>
                <a:cubicBezTo>
                  <a:pt x="1410" y="10799"/>
                  <a:pt x="1426" y="10783"/>
                  <a:pt x="1426" y="10783"/>
                </a:cubicBezTo>
                <a:close/>
                <a:moveTo>
                  <a:pt x="13760" y="10767"/>
                </a:moveTo>
                <a:cubicBezTo>
                  <a:pt x="13760" y="10783"/>
                  <a:pt x="13760" y="10814"/>
                  <a:pt x="13760" y="10846"/>
                </a:cubicBezTo>
                <a:cubicBezTo>
                  <a:pt x="13760" y="10846"/>
                  <a:pt x="13729" y="10862"/>
                  <a:pt x="13713" y="10862"/>
                </a:cubicBezTo>
                <a:cubicBezTo>
                  <a:pt x="13713" y="10862"/>
                  <a:pt x="13697" y="10862"/>
                  <a:pt x="13697" y="10846"/>
                </a:cubicBezTo>
                <a:lnTo>
                  <a:pt x="13697" y="10767"/>
                </a:lnTo>
                <a:close/>
                <a:moveTo>
                  <a:pt x="1173" y="10862"/>
                </a:moveTo>
                <a:lnTo>
                  <a:pt x="1173" y="10862"/>
                </a:lnTo>
                <a:cubicBezTo>
                  <a:pt x="1220" y="10909"/>
                  <a:pt x="1220" y="10941"/>
                  <a:pt x="1188" y="10973"/>
                </a:cubicBezTo>
                <a:cubicBezTo>
                  <a:pt x="1109" y="10957"/>
                  <a:pt x="1125" y="10925"/>
                  <a:pt x="1173" y="10862"/>
                </a:cubicBezTo>
                <a:close/>
                <a:moveTo>
                  <a:pt x="7965" y="11107"/>
                </a:moveTo>
                <a:cubicBezTo>
                  <a:pt x="7993" y="11107"/>
                  <a:pt x="8036" y="11115"/>
                  <a:pt x="8123" y="11131"/>
                </a:cubicBezTo>
                <a:cubicBezTo>
                  <a:pt x="8084" y="11147"/>
                  <a:pt x="8044" y="11155"/>
                  <a:pt x="8007" y="11155"/>
                </a:cubicBezTo>
                <a:cubicBezTo>
                  <a:pt x="7969" y="11155"/>
                  <a:pt x="7933" y="11147"/>
                  <a:pt x="7902" y="11131"/>
                </a:cubicBezTo>
                <a:cubicBezTo>
                  <a:pt x="7926" y="11115"/>
                  <a:pt x="7937" y="11107"/>
                  <a:pt x="7965" y="11107"/>
                </a:cubicBezTo>
                <a:close/>
                <a:moveTo>
                  <a:pt x="7541" y="10983"/>
                </a:moveTo>
                <a:cubicBezTo>
                  <a:pt x="7610" y="10983"/>
                  <a:pt x="7648" y="11047"/>
                  <a:pt x="7721" y="11047"/>
                </a:cubicBezTo>
                <a:cubicBezTo>
                  <a:pt x="7737" y="11047"/>
                  <a:pt x="7755" y="11044"/>
                  <a:pt x="7775" y="11036"/>
                </a:cubicBezTo>
                <a:lnTo>
                  <a:pt x="7775" y="11036"/>
                </a:lnTo>
                <a:lnTo>
                  <a:pt x="7648" y="11163"/>
                </a:lnTo>
                <a:lnTo>
                  <a:pt x="7474" y="11020"/>
                </a:lnTo>
                <a:cubicBezTo>
                  <a:pt x="7490" y="11004"/>
                  <a:pt x="7490" y="11004"/>
                  <a:pt x="7506" y="10989"/>
                </a:cubicBezTo>
                <a:cubicBezTo>
                  <a:pt x="7519" y="10985"/>
                  <a:pt x="7530" y="10983"/>
                  <a:pt x="7541" y="10983"/>
                </a:cubicBezTo>
                <a:close/>
                <a:moveTo>
                  <a:pt x="9921" y="11160"/>
                </a:moveTo>
                <a:cubicBezTo>
                  <a:pt x="9939" y="11160"/>
                  <a:pt x="9956" y="11165"/>
                  <a:pt x="9976" y="11179"/>
                </a:cubicBezTo>
                <a:cubicBezTo>
                  <a:pt x="9961" y="11208"/>
                  <a:pt x="9943" y="11220"/>
                  <a:pt x="9922" y="11220"/>
                </a:cubicBezTo>
                <a:cubicBezTo>
                  <a:pt x="9897" y="11220"/>
                  <a:pt x="9867" y="11204"/>
                  <a:pt x="9834" y="11179"/>
                </a:cubicBezTo>
                <a:cubicBezTo>
                  <a:pt x="9870" y="11169"/>
                  <a:pt x="9896" y="11160"/>
                  <a:pt x="9921" y="11160"/>
                </a:cubicBezTo>
                <a:close/>
                <a:moveTo>
                  <a:pt x="8945" y="11270"/>
                </a:moveTo>
                <a:cubicBezTo>
                  <a:pt x="8971" y="11270"/>
                  <a:pt x="8994" y="11282"/>
                  <a:pt x="9010" y="11305"/>
                </a:cubicBezTo>
                <a:cubicBezTo>
                  <a:pt x="8994" y="11321"/>
                  <a:pt x="8971" y="11329"/>
                  <a:pt x="8945" y="11329"/>
                </a:cubicBezTo>
                <a:cubicBezTo>
                  <a:pt x="8919" y="11329"/>
                  <a:pt x="8891" y="11321"/>
                  <a:pt x="8868" y="11305"/>
                </a:cubicBezTo>
                <a:cubicBezTo>
                  <a:pt x="8891" y="11282"/>
                  <a:pt x="8919" y="11270"/>
                  <a:pt x="8945" y="11270"/>
                </a:cubicBezTo>
                <a:close/>
                <a:moveTo>
                  <a:pt x="9311" y="11210"/>
                </a:moveTo>
                <a:cubicBezTo>
                  <a:pt x="9327" y="11258"/>
                  <a:pt x="9343" y="11274"/>
                  <a:pt x="9343" y="11305"/>
                </a:cubicBezTo>
                <a:cubicBezTo>
                  <a:pt x="9311" y="11321"/>
                  <a:pt x="9275" y="11329"/>
                  <a:pt x="9240" y="11329"/>
                </a:cubicBezTo>
                <a:cubicBezTo>
                  <a:pt x="9205" y="11329"/>
                  <a:pt x="9169" y="11321"/>
                  <a:pt x="9138" y="11306"/>
                </a:cubicBezTo>
                <a:lnTo>
                  <a:pt x="9138" y="11306"/>
                </a:lnTo>
                <a:cubicBezTo>
                  <a:pt x="9146" y="11248"/>
                  <a:pt x="9206" y="11286"/>
                  <a:pt x="9279" y="11242"/>
                </a:cubicBezTo>
                <a:lnTo>
                  <a:pt x="9311" y="11210"/>
                </a:lnTo>
                <a:close/>
                <a:moveTo>
                  <a:pt x="8614" y="11163"/>
                </a:moveTo>
                <a:lnTo>
                  <a:pt x="8709" y="11321"/>
                </a:lnTo>
                <a:cubicBezTo>
                  <a:pt x="8694" y="11321"/>
                  <a:pt x="8678" y="11337"/>
                  <a:pt x="8678" y="11337"/>
                </a:cubicBezTo>
                <a:lnTo>
                  <a:pt x="8345" y="11337"/>
                </a:lnTo>
                <a:cubicBezTo>
                  <a:pt x="8313" y="11321"/>
                  <a:pt x="8329" y="11289"/>
                  <a:pt x="8266" y="11274"/>
                </a:cubicBezTo>
                <a:cubicBezTo>
                  <a:pt x="8260" y="11272"/>
                  <a:pt x="8254" y="11271"/>
                  <a:pt x="8248" y="11271"/>
                </a:cubicBezTo>
                <a:cubicBezTo>
                  <a:pt x="8222" y="11271"/>
                  <a:pt x="8192" y="11283"/>
                  <a:pt x="8164" y="11283"/>
                </a:cubicBezTo>
                <a:cubicBezTo>
                  <a:pt x="8141" y="11283"/>
                  <a:pt x="8121" y="11274"/>
                  <a:pt x="8108" y="11242"/>
                </a:cubicBezTo>
                <a:cubicBezTo>
                  <a:pt x="8123" y="11226"/>
                  <a:pt x="8139" y="11226"/>
                  <a:pt x="8139" y="11226"/>
                </a:cubicBezTo>
                <a:lnTo>
                  <a:pt x="8551" y="11226"/>
                </a:lnTo>
                <a:lnTo>
                  <a:pt x="8614" y="11163"/>
                </a:lnTo>
                <a:close/>
                <a:moveTo>
                  <a:pt x="5970" y="11226"/>
                </a:moveTo>
                <a:cubicBezTo>
                  <a:pt x="6018" y="11258"/>
                  <a:pt x="5970" y="11305"/>
                  <a:pt x="5986" y="11353"/>
                </a:cubicBezTo>
                <a:cubicBezTo>
                  <a:pt x="5970" y="11400"/>
                  <a:pt x="5843" y="11353"/>
                  <a:pt x="5843" y="11448"/>
                </a:cubicBezTo>
                <a:cubicBezTo>
                  <a:pt x="5883" y="11448"/>
                  <a:pt x="5923" y="11440"/>
                  <a:pt x="5958" y="11440"/>
                </a:cubicBezTo>
                <a:cubicBezTo>
                  <a:pt x="5994" y="11440"/>
                  <a:pt x="6026" y="11448"/>
                  <a:pt x="6049" y="11479"/>
                </a:cubicBezTo>
                <a:cubicBezTo>
                  <a:pt x="6026" y="11495"/>
                  <a:pt x="5994" y="11499"/>
                  <a:pt x="5966" y="11499"/>
                </a:cubicBezTo>
                <a:cubicBezTo>
                  <a:pt x="5938" y="11499"/>
                  <a:pt x="5915" y="11495"/>
                  <a:pt x="5907" y="11495"/>
                </a:cubicBezTo>
                <a:cubicBezTo>
                  <a:pt x="5875" y="11495"/>
                  <a:pt x="5859" y="11464"/>
                  <a:pt x="5828" y="11432"/>
                </a:cubicBezTo>
                <a:lnTo>
                  <a:pt x="5733" y="11432"/>
                </a:lnTo>
                <a:lnTo>
                  <a:pt x="5970" y="11226"/>
                </a:lnTo>
                <a:close/>
                <a:moveTo>
                  <a:pt x="4545" y="11464"/>
                </a:moveTo>
                <a:cubicBezTo>
                  <a:pt x="4561" y="11464"/>
                  <a:pt x="4577" y="11479"/>
                  <a:pt x="4577" y="11479"/>
                </a:cubicBezTo>
                <a:cubicBezTo>
                  <a:pt x="4561" y="11495"/>
                  <a:pt x="4561" y="11511"/>
                  <a:pt x="4545" y="11511"/>
                </a:cubicBezTo>
                <a:lnTo>
                  <a:pt x="4529" y="11495"/>
                </a:lnTo>
                <a:lnTo>
                  <a:pt x="4545" y="11464"/>
                </a:lnTo>
                <a:close/>
                <a:moveTo>
                  <a:pt x="3770" y="11460"/>
                </a:moveTo>
                <a:cubicBezTo>
                  <a:pt x="3794" y="11460"/>
                  <a:pt x="3790" y="11493"/>
                  <a:pt x="3801" y="11527"/>
                </a:cubicBezTo>
                <a:cubicBezTo>
                  <a:pt x="3806" y="11522"/>
                  <a:pt x="3810" y="11520"/>
                  <a:pt x="3815" y="11520"/>
                </a:cubicBezTo>
                <a:cubicBezTo>
                  <a:pt x="3826" y="11520"/>
                  <a:pt x="3837" y="11532"/>
                  <a:pt x="3848" y="11543"/>
                </a:cubicBezTo>
                <a:cubicBezTo>
                  <a:pt x="3837" y="11550"/>
                  <a:pt x="3829" y="11553"/>
                  <a:pt x="3822" y="11553"/>
                </a:cubicBezTo>
                <a:cubicBezTo>
                  <a:pt x="3800" y="11553"/>
                  <a:pt x="3797" y="11520"/>
                  <a:pt x="3785" y="11495"/>
                </a:cubicBezTo>
                <a:cubicBezTo>
                  <a:pt x="3769" y="11495"/>
                  <a:pt x="3753" y="11479"/>
                  <a:pt x="3722" y="11479"/>
                </a:cubicBezTo>
                <a:cubicBezTo>
                  <a:pt x="3745" y="11466"/>
                  <a:pt x="3760" y="11460"/>
                  <a:pt x="3770" y="11460"/>
                </a:cubicBezTo>
                <a:close/>
                <a:moveTo>
                  <a:pt x="1568" y="11638"/>
                </a:moveTo>
                <a:lnTo>
                  <a:pt x="1616" y="11654"/>
                </a:lnTo>
                <a:cubicBezTo>
                  <a:pt x="1600" y="11685"/>
                  <a:pt x="1584" y="11685"/>
                  <a:pt x="1584" y="11685"/>
                </a:cubicBezTo>
                <a:cubicBezTo>
                  <a:pt x="1568" y="11669"/>
                  <a:pt x="1553" y="11669"/>
                  <a:pt x="1537" y="11654"/>
                </a:cubicBezTo>
                <a:lnTo>
                  <a:pt x="1568" y="11638"/>
                </a:lnTo>
                <a:close/>
                <a:moveTo>
                  <a:pt x="13713" y="10925"/>
                </a:moveTo>
                <a:lnTo>
                  <a:pt x="13808" y="10989"/>
                </a:lnTo>
                <a:lnTo>
                  <a:pt x="13744" y="11052"/>
                </a:lnTo>
                <a:lnTo>
                  <a:pt x="13808" y="11115"/>
                </a:lnTo>
                <a:lnTo>
                  <a:pt x="13713" y="11194"/>
                </a:lnTo>
                <a:cubicBezTo>
                  <a:pt x="13679" y="11194"/>
                  <a:pt x="13654" y="11147"/>
                  <a:pt x="13608" y="11147"/>
                </a:cubicBezTo>
                <a:cubicBezTo>
                  <a:pt x="13589" y="11147"/>
                  <a:pt x="13567" y="11155"/>
                  <a:pt x="13539" y="11179"/>
                </a:cubicBezTo>
                <a:cubicBezTo>
                  <a:pt x="13523" y="11226"/>
                  <a:pt x="13523" y="11289"/>
                  <a:pt x="13523" y="11353"/>
                </a:cubicBezTo>
                <a:lnTo>
                  <a:pt x="13396" y="11464"/>
                </a:lnTo>
                <a:lnTo>
                  <a:pt x="13396" y="11654"/>
                </a:lnTo>
                <a:lnTo>
                  <a:pt x="13222" y="11654"/>
                </a:lnTo>
                <a:cubicBezTo>
                  <a:pt x="13159" y="11701"/>
                  <a:pt x="13111" y="11749"/>
                  <a:pt x="13095" y="11828"/>
                </a:cubicBezTo>
                <a:lnTo>
                  <a:pt x="12874" y="11828"/>
                </a:lnTo>
                <a:cubicBezTo>
                  <a:pt x="12842" y="11812"/>
                  <a:pt x="12842" y="11796"/>
                  <a:pt x="12874" y="11780"/>
                </a:cubicBezTo>
                <a:cubicBezTo>
                  <a:pt x="12937" y="11749"/>
                  <a:pt x="12921" y="11669"/>
                  <a:pt x="12969" y="11638"/>
                </a:cubicBezTo>
                <a:cubicBezTo>
                  <a:pt x="13016" y="11606"/>
                  <a:pt x="13000" y="11543"/>
                  <a:pt x="13016" y="11479"/>
                </a:cubicBezTo>
                <a:lnTo>
                  <a:pt x="13095" y="11543"/>
                </a:lnTo>
                <a:lnTo>
                  <a:pt x="13190" y="11464"/>
                </a:lnTo>
                <a:lnTo>
                  <a:pt x="13127" y="11400"/>
                </a:lnTo>
                <a:cubicBezTo>
                  <a:pt x="13190" y="11321"/>
                  <a:pt x="13317" y="11274"/>
                  <a:pt x="13349" y="11163"/>
                </a:cubicBezTo>
                <a:cubicBezTo>
                  <a:pt x="13349" y="11131"/>
                  <a:pt x="13380" y="11115"/>
                  <a:pt x="13412" y="11099"/>
                </a:cubicBezTo>
                <a:cubicBezTo>
                  <a:pt x="13539" y="11084"/>
                  <a:pt x="13602" y="10989"/>
                  <a:pt x="13713" y="10925"/>
                </a:cubicBezTo>
                <a:close/>
                <a:moveTo>
                  <a:pt x="6588" y="11559"/>
                </a:moveTo>
                <a:cubicBezTo>
                  <a:pt x="6603" y="11638"/>
                  <a:pt x="6603" y="11638"/>
                  <a:pt x="6540" y="11669"/>
                </a:cubicBezTo>
                <a:cubicBezTo>
                  <a:pt x="6524" y="11717"/>
                  <a:pt x="6698" y="11749"/>
                  <a:pt x="6572" y="11844"/>
                </a:cubicBezTo>
                <a:cubicBezTo>
                  <a:pt x="6524" y="11796"/>
                  <a:pt x="6493" y="11749"/>
                  <a:pt x="6461" y="11717"/>
                </a:cubicBezTo>
                <a:lnTo>
                  <a:pt x="6287" y="11717"/>
                </a:lnTo>
                <a:cubicBezTo>
                  <a:pt x="6271" y="11701"/>
                  <a:pt x="6255" y="11669"/>
                  <a:pt x="6255" y="11622"/>
                </a:cubicBezTo>
                <a:lnTo>
                  <a:pt x="6366" y="11606"/>
                </a:lnTo>
                <a:lnTo>
                  <a:pt x="6445" y="11669"/>
                </a:lnTo>
                <a:lnTo>
                  <a:pt x="6540" y="11669"/>
                </a:lnTo>
                <a:cubicBezTo>
                  <a:pt x="6556" y="11622"/>
                  <a:pt x="6508" y="11574"/>
                  <a:pt x="6588" y="11559"/>
                </a:cubicBezTo>
                <a:close/>
                <a:moveTo>
                  <a:pt x="7902" y="11796"/>
                </a:moveTo>
                <a:cubicBezTo>
                  <a:pt x="7902" y="11812"/>
                  <a:pt x="7902" y="11828"/>
                  <a:pt x="7902" y="11828"/>
                </a:cubicBezTo>
                <a:lnTo>
                  <a:pt x="7902" y="11844"/>
                </a:lnTo>
                <a:lnTo>
                  <a:pt x="7807" y="11844"/>
                </a:lnTo>
                <a:cubicBezTo>
                  <a:pt x="7791" y="11844"/>
                  <a:pt x="7791" y="11812"/>
                  <a:pt x="7775" y="11812"/>
                </a:cubicBezTo>
                <a:cubicBezTo>
                  <a:pt x="7775" y="11796"/>
                  <a:pt x="7807" y="11796"/>
                  <a:pt x="7807" y="11796"/>
                </a:cubicBezTo>
                <a:close/>
                <a:moveTo>
                  <a:pt x="2740" y="11812"/>
                </a:moveTo>
                <a:cubicBezTo>
                  <a:pt x="2756" y="11812"/>
                  <a:pt x="2772" y="11828"/>
                  <a:pt x="2788" y="11828"/>
                </a:cubicBezTo>
                <a:cubicBezTo>
                  <a:pt x="2772" y="11844"/>
                  <a:pt x="2772" y="11844"/>
                  <a:pt x="2756" y="11859"/>
                </a:cubicBezTo>
                <a:lnTo>
                  <a:pt x="2708" y="11828"/>
                </a:lnTo>
                <a:cubicBezTo>
                  <a:pt x="2724" y="11828"/>
                  <a:pt x="2740" y="11812"/>
                  <a:pt x="2740" y="11812"/>
                </a:cubicBezTo>
                <a:close/>
                <a:moveTo>
                  <a:pt x="3722" y="11875"/>
                </a:moveTo>
                <a:cubicBezTo>
                  <a:pt x="3722" y="11875"/>
                  <a:pt x="3753" y="11891"/>
                  <a:pt x="3753" y="11891"/>
                </a:cubicBezTo>
                <a:cubicBezTo>
                  <a:pt x="3738" y="11891"/>
                  <a:pt x="3722" y="11907"/>
                  <a:pt x="3706" y="11907"/>
                </a:cubicBezTo>
                <a:cubicBezTo>
                  <a:pt x="3690" y="11907"/>
                  <a:pt x="3674" y="11891"/>
                  <a:pt x="3674" y="11891"/>
                </a:cubicBezTo>
                <a:cubicBezTo>
                  <a:pt x="3690" y="11875"/>
                  <a:pt x="3706" y="11875"/>
                  <a:pt x="3722" y="11875"/>
                </a:cubicBezTo>
                <a:close/>
                <a:moveTo>
                  <a:pt x="13016" y="11923"/>
                </a:moveTo>
                <a:cubicBezTo>
                  <a:pt x="13016" y="11939"/>
                  <a:pt x="13016" y="11954"/>
                  <a:pt x="13016" y="11954"/>
                </a:cubicBezTo>
                <a:lnTo>
                  <a:pt x="13016" y="11986"/>
                </a:lnTo>
                <a:lnTo>
                  <a:pt x="12921" y="11986"/>
                </a:lnTo>
                <a:cubicBezTo>
                  <a:pt x="12905" y="11970"/>
                  <a:pt x="12889" y="11939"/>
                  <a:pt x="12889" y="11939"/>
                </a:cubicBezTo>
                <a:cubicBezTo>
                  <a:pt x="12889" y="11939"/>
                  <a:pt x="12921" y="11923"/>
                  <a:pt x="12921" y="11923"/>
                </a:cubicBezTo>
                <a:close/>
                <a:moveTo>
                  <a:pt x="1853" y="11986"/>
                </a:moveTo>
                <a:cubicBezTo>
                  <a:pt x="1869" y="11986"/>
                  <a:pt x="1885" y="12002"/>
                  <a:pt x="1885" y="12002"/>
                </a:cubicBezTo>
                <a:lnTo>
                  <a:pt x="1838" y="12018"/>
                </a:lnTo>
                <a:lnTo>
                  <a:pt x="1806" y="12002"/>
                </a:lnTo>
                <a:cubicBezTo>
                  <a:pt x="1822" y="12002"/>
                  <a:pt x="1838" y="11986"/>
                  <a:pt x="1853" y="11986"/>
                </a:cubicBezTo>
                <a:close/>
                <a:moveTo>
                  <a:pt x="3643" y="11970"/>
                </a:moveTo>
                <a:cubicBezTo>
                  <a:pt x="3658" y="11986"/>
                  <a:pt x="3658" y="12002"/>
                  <a:pt x="3658" y="12018"/>
                </a:cubicBezTo>
                <a:cubicBezTo>
                  <a:pt x="3658" y="12018"/>
                  <a:pt x="3643" y="12034"/>
                  <a:pt x="3643" y="12034"/>
                </a:cubicBezTo>
                <a:cubicBezTo>
                  <a:pt x="3627" y="12018"/>
                  <a:pt x="3627" y="12002"/>
                  <a:pt x="3627" y="12002"/>
                </a:cubicBezTo>
                <a:cubicBezTo>
                  <a:pt x="3627" y="11986"/>
                  <a:pt x="3643" y="11970"/>
                  <a:pt x="3643" y="11970"/>
                </a:cubicBezTo>
                <a:close/>
                <a:moveTo>
                  <a:pt x="8551" y="11970"/>
                </a:moveTo>
                <a:lnTo>
                  <a:pt x="8567" y="12018"/>
                </a:lnTo>
                <a:lnTo>
                  <a:pt x="8551" y="12034"/>
                </a:lnTo>
                <a:cubicBezTo>
                  <a:pt x="8535" y="12018"/>
                  <a:pt x="8535" y="12002"/>
                  <a:pt x="8519" y="12002"/>
                </a:cubicBezTo>
                <a:cubicBezTo>
                  <a:pt x="8519" y="11986"/>
                  <a:pt x="8551" y="11970"/>
                  <a:pt x="8551" y="11970"/>
                </a:cubicBezTo>
                <a:close/>
                <a:moveTo>
                  <a:pt x="12684" y="12049"/>
                </a:moveTo>
                <a:cubicBezTo>
                  <a:pt x="12699" y="12049"/>
                  <a:pt x="12715" y="12049"/>
                  <a:pt x="12731" y="12065"/>
                </a:cubicBezTo>
                <a:lnTo>
                  <a:pt x="12699" y="12081"/>
                </a:lnTo>
                <a:lnTo>
                  <a:pt x="12652" y="12065"/>
                </a:lnTo>
                <a:lnTo>
                  <a:pt x="12684" y="12049"/>
                </a:lnTo>
                <a:close/>
                <a:moveTo>
                  <a:pt x="2788" y="11907"/>
                </a:moveTo>
                <a:cubicBezTo>
                  <a:pt x="2867" y="11923"/>
                  <a:pt x="2883" y="11970"/>
                  <a:pt x="2914" y="11986"/>
                </a:cubicBezTo>
                <a:cubicBezTo>
                  <a:pt x="2962" y="12018"/>
                  <a:pt x="3009" y="12018"/>
                  <a:pt x="3057" y="12049"/>
                </a:cubicBezTo>
                <a:lnTo>
                  <a:pt x="3057" y="12129"/>
                </a:lnTo>
                <a:lnTo>
                  <a:pt x="2883" y="12129"/>
                </a:lnTo>
                <a:cubicBezTo>
                  <a:pt x="2883" y="12097"/>
                  <a:pt x="2867" y="12081"/>
                  <a:pt x="2851" y="12049"/>
                </a:cubicBezTo>
                <a:cubicBezTo>
                  <a:pt x="2851" y="12034"/>
                  <a:pt x="2819" y="12018"/>
                  <a:pt x="2788" y="11986"/>
                </a:cubicBezTo>
                <a:cubicBezTo>
                  <a:pt x="2772" y="11970"/>
                  <a:pt x="2788" y="11939"/>
                  <a:pt x="2788" y="11907"/>
                </a:cubicBezTo>
                <a:close/>
                <a:moveTo>
                  <a:pt x="3152" y="12097"/>
                </a:moveTo>
                <a:lnTo>
                  <a:pt x="3183" y="12113"/>
                </a:lnTo>
                <a:lnTo>
                  <a:pt x="3152" y="12144"/>
                </a:lnTo>
                <a:cubicBezTo>
                  <a:pt x="3152" y="12144"/>
                  <a:pt x="3136" y="12129"/>
                  <a:pt x="3136" y="12129"/>
                </a:cubicBezTo>
                <a:cubicBezTo>
                  <a:pt x="3136" y="12113"/>
                  <a:pt x="3152" y="12097"/>
                  <a:pt x="3152" y="12097"/>
                </a:cubicBezTo>
                <a:close/>
                <a:moveTo>
                  <a:pt x="11749" y="12287"/>
                </a:moveTo>
                <a:cubicBezTo>
                  <a:pt x="11734" y="12303"/>
                  <a:pt x="11718" y="12319"/>
                  <a:pt x="11702" y="12334"/>
                </a:cubicBezTo>
                <a:cubicBezTo>
                  <a:pt x="11660" y="12292"/>
                  <a:pt x="11705" y="12288"/>
                  <a:pt x="11749" y="12287"/>
                </a:cubicBezTo>
                <a:close/>
                <a:moveTo>
                  <a:pt x="3991" y="12129"/>
                </a:moveTo>
                <a:cubicBezTo>
                  <a:pt x="4007" y="12144"/>
                  <a:pt x="4038" y="12144"/>
                  <a:pt x="4038" y="12144"/>
                </a:cubicBezTo>
                <a:cubicBezTo>
                  <a:pt x="4086" y="12192"/>
                  <a:pt x="4165" y="12176"/>
                  <a:pt x="4213" y="12224"/>
                </a:cubicBezTo>
                <a:cubicBezTo>
                  <a:pt x="4244" y="12271"/>
                  <a:pt x="4292" y="12303"/>
                  <a:pt x="4339" y="12334"/>
                </a:cubicBezTo>
                <a:cubicBezTo>
                  <a:pt x="4387" y="12350"/>
                  <a:pt x="4403" y="12414"/>
                  <a:pt x="4466" y="12429"/>
                </a:cubicBezTo>
                <a:lnTo>
                  <a:pt x="4466" y="12509"/>
                </a:lnTo>
                <a:cubicBezTo>
                  <a:pt x="4387" y="12509"/>
                  <a:pt x="4371" y="12461"/>
                  <a:pt x="4323" y="12429"/>
                </a:cubicBezTo>
                <a:lnTo>
                  <a:pt x="4323" y="12350"/>
                </a:lnTo>
                <a:cubicBezTo>
                  <a:pt x="4276" y="12366"/>
                  <a:pt x="4228" y="12382"/>
                  <a:pt x="4181" y="12414"/>
                </a:cubicBezTo>
                <a:lnTo>
                  <a:pt x="4086" y="12350"/>
                </a:lnTo>
                <a:lnTo>
                  <a:pt x="4007" y="12398"/>
                </a:lnTo>
                <a:lnTo>
                  <a:pt x="3943" y="12398"/>
                </a:lnTo>
                <a:cubicBezTo>
                  <a:pt x="3896" y="12366"/>
                  <a:pt x="3896" y="12350"/>
                  <a:pt x="3975" y="12271"/>
                </a:cubicBezTo>
                <a:cubicBezTo>
                  <a:pt x="3991" y="12224"/>
                  <a:pt x="3991" y="12176"/>
                  <a:pt x="3991" y="12129"/>
                </a:cubicBezTo>
                <a:close/>
                <a:moveTo>
                  <a:pt x="3500" y="12366"/>
                </a:moveTo>
                <a:lnTo>
                  <a:pt x="3500" y="12366"/>
                </a:lnTo>
                <a:cubicBezTo>
                  <a:pt x="3548" y="12414"/>
                  <a:pt x="3548" y="12414"/>
                  <a:pt x="3516" y="12556"/>
                </a:cubicBezTo>
                <a:cubicBezTo>
                  <a:pt x="3453" y="12477"/>
                  <a:pt x="3453" y="12414"/>
                  <a:pt x="3500" y="12366"/>
                </a:cubicBezTo>
                <a:close/>
                <a:moveTo>
                  <a:pt x="3326" y="12478"/>
                </a:moveTo>
                <a:cubicBezTo>
                  <a:pt x="3344" y="12478"/>
                  <a:pt x="3365" y="12482"/>
                  <a:pt x="3389" y="12493"/>
                </a:cubicBezTo>
                <a:lnTo>
                  <a:pt x="3405" y="12556"/>
                </a:lnTo>
                <a:lnTo>
                  <a:pt x="3215" y="12635"/>
                </a:lnTo>
                <a:cubicBezTo>
                  <a:pt x="3199" y="12604"/>
                  <a:pt x="3199" y="12588"/>
                  <a:pt x="3199" y="12556"/>
                </a:cubicBezTo>
                <a:cubicBezTo>
                  <a:pt x="3236" y="12531"/>
                  <a:pt x="3264" y="12478"/>
                  <a:pt x="3326" y="12478"/>
                </a:cubicBezTo>
                <a:close/>
                <a:moveTo>
                  <a:pt x="12810" y="11115"/>
                </a:moveTo>
                <a:lnTo>
                  <a:pt x="13000" y="11194"/>
                </a:lnTo>
                <a:cubicBezTo>
                  <a:pt x="12953" y="11258"/>
                  <a:pt x="12889" y="11289"/>
                  <a:pt x="12810" y="11289"/>
                </a:cubicBezTo>
                <a:cubicBezTo>
                  <a:pt x="12810" y="11353"/>
                  <a:pt x="12889" y="11369"/>
                  <a:pt x="12905" y="11416"/>
                </a:cubicBezTo>
                <a:cubicBezTo>
                  <a:pt x="12763" y="11495"/>
                  <a:pt x="12763" y="11495"/>
                  <a:pt x="12699" y="11622"/>
                </a:cubicBezTo>
                <a:lnTo>
                  <a:pt x="12557" y="11622"/>
                </a:lnTo>
                <a:lnTo>
                  <a:pt x="12462" y="11685"/>
                </a:lnTo>
                <a:cubicBezTo>
                  <a:pt x="12446" y="11812"/>
                  <a:pt x="12446" y="11812"/>
                  <a:pt x="12509" y="11891"/>
                </a:cubicBezTo>
                <a:cubicBezTo>
                  <a:pt x="12486" y="11907"/>
                  <a:pt x="12458" y="11907"/>
                  <a:pt x="12426" y="11907"/>
                </a:cubicBezTo>
                <a:cubicBezTo>
                  <a:pt x="12395" y="11907"/>
                  <a:pt x="12359" y="11907"/>
                  <a:pt x="12319" y="11923"/>
                </a:cubicBezTo>
                <a:lnTo>
                  <a:pt x="12272" y="11970"/>
                </a:lnTo>
                <a:cubicBezTo>
                  <a:pt x="12256" y="11954"/>
                  <a:pt x="12240" y="11939"/>
                  <a:pt x="12224" y="11923"/>
                </a:cubicBezTo>
                <a:cubicBezTo>
                  <a:pt x="12209" y="11923"/>
                  <a:pt x="12177" y="11939"/>
                  <a:pt x="12177" y="11939"/>
                </a:cubicBezTo>
                <a:cubicBezTo>
                  <a:pt x="12177" y="11986"/>
                  <a:pt x="12161" y="12018"/>
                  <a:pt x="12129" y="12034"/>
                </a:cubicBezTo>
                <a:cubicBezTo>
                  <a:pt x="12050" y="12065"/>
                  <a:pt x="12050" y="12144"/>
                  <a:pt x="12003" y="12192"/>
                </a:cubicBezTo>
                <a:lnTo>
                  <a:pt x="11924" y="12192"/>
                </a:lnTo>
                <a:lnTo>
                  <a:pt x="11860" y="12303"/>
                </a:lnTo>
                <a:lnTo>
                  <a:pt x="11749" y="12303"/>
                </a:lnTo>
                <a:lnTo>
                  <a:pt x="11749" y="12287"/>
                </a:lnTo>
                <a:lnTo>
                  <a:pt x="11749" y="12287"/>
                </a:lnTo>
                <a:cubicBezTo>
                  <a:pt x="11755" y="12287"/>
                  <a:pt x="11760" y="12287"/>
                  <a:pt x="11765" y="12287"/>
                </a:cubicBezTo>
                <a:cubicBezTo>
                  <a:pt x="11749" y="12271"/>
                  <a:pt x="11718" y="12255"/>
                  <a:pt x="11718" y="12239"/>
                </a:cubicBezTo>
                <a:lnTo>
                  <a:pt x="11480" y="12239"/>
                </a:lnTo>
                <a:lnTo>
                  <a:pt x="11464" y="12319"/>
                </a:lnTo>
                <a:cubicBezTo>
                  <a:pt x="11441" y="12342"/>
                  <a:pt x="11413" y="12346"/>
                  <a:pt x="11379" y="12346"/>
                </a:cubicBezTo>
                <a:cubicBezTo>
                  <a:pt x="11362" y="12346"/>
                  <a:pt x="11344" y="12345"/>
                  <a:pt x="11324" y="12345"/>
                </a:cubicBezTo>
                <a:cubicBezTo>
                  <a:pt x="11304" y="12345"/>
                  <a:pt x="11282" y="12346"/>
                  <a:pt x="11259" y="12350"/>
                </a:cubicBezTo>
                <a:lnTo>
                  <a:pt x="11084" y="12540"/>
                </a:lnTo>
                <a:cubicBezTo>
                  <a:pt x="11069" y="12477"/>
                  <a:pt x="11053" y="12445"/>
                  <a:pt x="11037" y="12414"/>
                </a:cubicBezTo>
                <a:lnTo>
                  <a:pt x="10879" y="12414"/>
                </a:lnTo>
                <a:lnTo>
                  <a:pt x="10815" y="12509"/>
                </a:lnTo>
                <a:lnTo>
                  <a:pt x="10752" y="12461"/>
                </a:lnTo>
                <a:lnTo>
                  <a:pt x="10609" y="12572"/>
                </a:lnTo>
                <a:lnTo>
                  <a:pt x="10404" y="12572"/>
                </a:lnTo>
                <a:cubicBezTo>
                  <a:pt x="10388" y="12588"/>
                  <a:pt x="10372" y="12604"/>
                  <a:pt x="10356" y="12619"/>
                </a:cubicBezTo>
                <a:cubicBezTo>
                  <a:pt x="10340" y="12619"/>
                  <a:pt x="10309" y="12635"/>
                  <a:pt x="10293" y="12635"/>
                </a:cubicBezTo>
                <a:lnTo>
                  <a:pt x="9169" y="12635"/>
                </a:lnTo>
                <a:lnTo>
                  <a:pt x="9105" y="12572"/>
                </a:lnTo>
                <a:lnTo>
                  <a:pt x="8678" y="12572"/>
                </a:lnTo>
                <a:lnTo>
                  <a:pt x="8614" y="12635"/>
                </a:lnTo>
                <a:lnTo>
                  <a:pt x="8551" y="12509"/>
                </a:lnTo>
                <a:lnTo>
                  <a:pt x="8345" y="12509"/>
                </a:lnTo>
                <a:lnTo>
                  <a:pt x="8266" y="12461"/>
                </a:lnTo>
                <a:lnTo>
                  <a:pt x="8203" y="12509"/>
                </a:lnTo>
                <a:cubicBezTo>
                  <a:pt x="8191" y="12513"/>
                  <a:pt x="8180" y="12514"/>
                  <a:pt x="8169" y="12514"/>
                </a:cubicBezTo>
                <a:cubicBezTo>
                  <a:pt x="8104" y="12514"/>
                  <a:pt x="8070" y="12444"/>
                  <a:pt x="7999" y="12444"/>
                </a:cubicBezTo>
                <a:cubicBezTo>
                  <a:pt x="7993" y="12444"/>
                  <a:pt x="7987" y="12444"/>
                  <a:pt x="7981" y="12445"/>
                </a:cubicBezTo>
                <a:cubicBezTo>
                  <a:pt x="7974" y="12448"/>
                  <a:pt x="7967" y="12448"/>
                  <a:pt x="7960" y="12448"/>
                </a:cubicBezTo>
                <a:cubicBezTo>
                  <a:pt x="7916" y="12448"/>
                  <a:pt x="7861" y="12411"/>
                  <a:pt x="7807" y="12398"/>
                </a:cubicBezTo>
                <a:lnTo>
                  <a:pt x="7728" y="12445"/>
                </a:lnTo>
                <a:cubicBezTo>
                  <a:pt x="7648" y="12398"/>
                  <a:pt x="7522" y="12382"/>
                  <a:pt x="7458" y="12303"/>
                </a:cubicBezTo>
                <a:cubicBezTo>
                  <a:pt x="7379" y="12271"/>
                  <a:pt x="7284" y="12239"/>
                  <a:pt x="7205" y="12192"/>
                </a:cubicBezTo>
                <a:lnTo>
                  <a:pt x="7205" y="12176"/>
                </a:lnTo>
                <a:lnTo>
                  <a:pt x="7015" y="12176"/>
                </a:lnTo>
                <a:lnTo>
                  <a:pt x="6983" y="12065"/>
                </a:lnTo>
                <a:cubicBezTo>
                  <a:pt x="6952" y="12065"/>
                  <a:pt x="6920" y="12065"/>
                  <a:pt x="6888" y="12049"/>
                </a:cubicBezTo>
                <a:cubicBezTo>
                  <a:pt x="6873" y="12034"/>
                  <a:pt x="6841" y="12018"/>
                  <a:pt x="6825" y="12002"/>
                </a:cubicBezTo>
                <a:lnTo>
                  <a:pt x="6683" y="12113"/>
                </a:lnTo>
                <a:lnTo>
                  <a:pt x="6572" y="12018"/>
                </a:lnTo>
                <a:lnTo>
                  <a:pt x="6714" y="11986"/>
                </a:lnTo>
                <a:cubicBezTo>
                  <a:pt x="6683" y="11923"/>
                  <a:pt x="6619" y="11859"/>
                  <a:pt x="6667" y="11780"/>
                </a:cubicBezTo>
                <a:lnTo>
                  <a:pt x="6762" y="11764"/>
                </a:lnTo>
                <a:cubicBezTo>
                  <a:pt x="6778" y="11733"/>
                  <a:pt x="6809" y="11701"/>
                  <a:pt x="6841" y="11638"/>
                </a:cubicBezTo>
                <a:cubicBezTo>
                  <a:pt x="6857" y="11717"/>
                  <a:pt x="6873" y="11764"/>
                  <a:pt x="6873" y="11828"/>
                </a:cubicBezTo>
                <a:cubicBezTo>
                  <a:pt x="6952" y="11812"/>
                  <a:pt x="6968" y="11749"/>
                  <a:pt x="7031" y="11717"/>
                </a:cubicBezTo>
                <a:lnTo>
                  <a:pt x="7126" y="11717"/>
                </a:lnTo>
                <a:cubicBezTo>
                  <a:pt x="7205" y="11749"/>
                  <a:pt x="7300" y="11780"/>
                  <a:pt x="7411" y="11828"/>
                </a:cubicBezTo>
                <a:lnTo>
                  <a:pt x="7506" y="11828"/>
                </a:lnTo>
                <a:lnTo>
                  <a:pt x="7585" y="11891"/>
                </a:lnTo>
                <a:lnTo>
                  <a:pt x="7728" y="11891"/>
                </a:lnTo>
                <a:lnTo>
                  <a:pt x="7791" y="11939"/>
                </a:lnTo>
                <a:lnTo>
                  <a:pt x="7854" y="11891"/>
                </a:lnTo>
                <a:lnTo>
                  <a:pt x="8076" y="11986"/>
                </a:lnTo>
                <a:cubicBezTo>
                  <a:pt x="8108" y="11986"/>
                  <a:pt x="8139" y="11951"/>
                  <a:pt x="8180" y="11951"/>
                </a:cubicBezTo>
                <a:cubicBezTo>
                  <a:pt x="8201" y="11951"/>
                  <a:pt x="8224" y="11960"/>
                  <a:pt x="8250" y="11986"/>
                </a:cubicBezTo>
                <a:cubicBezTo>
                  <a:pt x="8298" y="12018"/>
                  <a:pt x="8377" y="12002"/>
                  <a:pt x="8408" y="12065"/>
                </a:cubicBezTo>
                <a:lnTo>
                  <a:pt x="8789" y="12065"/>
                </a:lnTo>
                <a:cubicBezTo>
                  <a:pt x="8804" y="12002"/>
                  <a:pt x="8868" y="11970"/>
                  <a:pt x="8931" y="11939"/>
                </a:cubicBezTo>
                <a:lnTo>
                  <a:pt x="9042" y="12002"/>
                </a:lnTo>
                <a:lnTo>
                  <a:pt x="9105" y="11954"/>
                </a:lnTo>
                <a:lnTo>
                  <a:pt x="9232" y="11954"/>
                </a:lnTo>
                <a:lnTo>
                  <a:pt x="9343" y="12034"/>
                </a:lnTo>
                <a:lnTo>
                  <a:pt x="9264" y="12097"/>
                </a:lnTo>
                <a:lnTo>
                  <a:pt x="9469" y="12176"/>
                </a:lnTo>
                <a:cubicBezTo>
                  <a:pt x="9485" y="12113"/>
                  <a:pt x="9485" y="12065"/>
                  <a:pt x="9485" y="12034"/>
                </a:cubicBezTo>
                <a:lnTo>
                  <a:pt x="9596" y="11939"/>
                </a:lnTo>
                <a:lnTo>
                  <a:pt x="9723" y="12113"/>
                </a:lnTo>
                <a:cubicBezTo>
                  <a:pt x="9786" y="12065"/>
                  <a:pt x="9739" y="12018"/>
                  <a:pt x="9754" y="11970"/>
                </a:cubicBezTo>
                <a:cubicBezTo>
                  <a:pt x="9770" y="11970"/>
                  <a:pt x="9786" y="11954"/>
                  <a:pt x="9802" y="11954"/>
                </a:cubicBezTo>
                <a:lnTo>
                  <a:pt x="10071" y="11954"/>
                </a:lnTo>
                <a:lnTo>
                  <a:pt x="10182" y="11844"/>
                </a:lnTo>
                <a:cubicBezTo>
                  <a:pt x="10166" y="11812"/>
                  <a:pt x="10134" y="11780"/>
                  <a:pt x="10119" y="11749"/>
                </a:cubicBezTo>
                <a:lnTo>
                  <a:pt x="10198" y="11654"/>
                </a:lnTo>
                <a:lnTo>
                  <a:pt x="10277" y="11654"/>
                </a:lnTo>
                <a:cubicBezTo>
                  <a:pt x="10340" y="11701"/>
                  <a:pt x="10293" y="11749"/>
                  <a:pt x="10324" y="11812"/>
                </a:cubicBezTo>
                <a:lnTo>
                  <a:pt x="10435" y="11907"/>
                </a:lnTo>
                <a:lnTo>
                  <a:pt x="10546" y="11844"/>
                </a:lnTo>
                <a:cubicBezTo>
                  <a:pt x="10572" y="11828"/>
                  <a:pt x="10602" y="11824"/>
                  <a:pt x="10633" y="11824"/>
                </a:cubicBezTo>
                <a:cubicBezTo>
                  <a:pt x="10657" y="11824"/>
                  <a:pt x="10682" y="11827"/>
                  <a:pt x="10706" y="11827"/>
                </a:cubicBezTo>
                <a:cubicBezTo>
                  <a:pt x="10741" y="11827"/>
                  <a:pt x="10774" y="11821"/>
                  <a:pt x="10799" y="11796"/>
                </a:cubicBezTo>
                <a:cubicBezTo>
                  <a:pt x="10863" y="11749"/>
                  <a:pt x="10989" y="11812"/>
                  <a:pt x="11037" y="11717"/>
                </a:cubicBezTo>
                <a:cubicBezTo>
                  <a:pt x="11060" y="11717"/>
                  <a:pt x="11082" y="11718"/>
                  <a:pt x="11104" y="11718"/>
                </a:cubicBezTo>
                <a:cubicBezTo>
                  <a:pt x="11159" y="11718"/>
                  <a:pt x="11209" y="11710"/>
                  <a:pt x="11243" y="11654"/>
                </a:cubicBezTo>
                <a:cubicBezTo>
                  <a:pt x="11251" y="11655"/>
                  <a:pt x="11259" y="11655"/>
                  <a:pt x="11267" y="11655"/>
                </a:cubicBezTo>
                <a:cubicBezTo>
                  <a:pt x="11356" y="11655"/>
                  <a:pt x="11377" y="11573"/>
                  <a:pt x="11464" y="11559"/>
                </a:cubicBezTo>
                <a:lnTo>
                  <a:pt x="11512" y="11606"/>
                </a:lnTo>
                <a:cubicBezTo>
                  <a:pt x="11528" y="11574"/>
                  <a:pt x="11559" y="11559"/>
                  <a:pt x="11575" y="11559"/>
                </a:cubicBezTo>
                <a:lnTo>
                  <a:pt x="11718" y="11559"/>
                </a:lnTo>
                <a:cubicBezTo>
                  <a:pt x="11749" y="11543"/>
                  <a:pt x="11765" y="11527"/>
                  <a:pt x="11797" y="11495"/>
                </a:cubicBezTo>
                <a:lnTo>
                  <a:pt x="11955" y="11495"/>
                </a:lnTo>
                <a:lnTo>
                  <a:pt x="12114" y="11337"/>
                </a:lnTo>
                <a:cubicBezTo>
                  <a:pt x="12132" y="11332"/>
                  <a:pt x="12148" y="11329"/>
                  <a:pt x="12162" y="11329"/>
                </a:cubicBezTo>
                <a:cubicBezTo>
                  <a:pt x="12231" y="11329"/>
                  <a:pt x="12248" y="11384"/>
                  <a:pt x="12288" y="11384"/>
                </a:cubicBezTo>
                <a:lnTo>
                  <a:pt x="12351" y="11384"/>
                </a:lnTo>
                <a:cubicBezTo>
                  <a:pt x="12430" y="11337"/>
                  <a:pt x="12494" y="11274"/>
                  <a:pt x="12557" y="11226"/>
                </a:cubicBezTo>
                <a:lnTo>
                  <a:pt x="12699" y="11226"/>
                </a:lnTo>
                <a:lnTo>
                  <a:pt x="12810" y="11115"/>
                </a:lnTo>
                <a:close/>
                <a:moveTo>
                  <a:pt x="2505" y="12584"/>
                </a:moveTo>
                <a:cubicBezTo>
                  <a:pt x="2530" y="12584"/>
                  <a:pt x="2558" y="12596"/>
                  <a:pt x="2582" y="12619"/>
                </a:cubicBezTo>
                <a:cubicBezTo>
                  <a:pt x="2558" y="12635"/>
                  <a:pt x="2530" y="12643"/>
                  <a:pt x="2505" y="12643"/>
                </a:cubicBezTo>
                <a:cubicBezTo>
                  <a:pt x="2479" y="12643"/>
                  <a:pt x="2455" y="12635"/>
                  <a:pt x="2439" y="12619"/>
                </a:cubicBezTo>
                <a:cubicBezTo>
                  <a:pt x="2455" y="12596"/>
                  <a:pt x="2479" y="12584"/>
                  <a:pt x="2505" y="12584"/>
                </a:cubicBezTo>
                <a:close/>
                <a:moveTo>
                  <a:pt x="3603" y="12643"/>
                </a:moveTo>
                <a:cubicBezTo>
                  <a:pt x="3623" y="12643"/>
                  <a:pt x="3643" y="12651"/>
                  <a:pt x="3658" y="12667"/>
                </a:cubicBezTo>
                <a:lnTo>
                  <a:pt x="3563" y="12825"/>
                </a:lnTo>
                <a:cubicBezTo>
                  <a:pt x="3516" y="12778"/>
                  <a:pt x="3532" y="12714"/>
                  <a:pt x="3548" y="12667"/>
                </a:cubicBezTo>
                <a:cubicBezTo>
                  <a:pt x="3563" y="12651"/>
                  <a:pt x="3583" y="12643"/>
                  <a:pt x="3603" y="12643"/>
                </a:cubicBezTo>
                <a:close/>
                <a:moveTo>
                  <a:pt x="6065" y="14266"/>
                </a:moveTo>
                <a:cubicBezTo>
                  <a:pt x="6081" y="14266"/>
                  <a:pt x="6097" y="14282"/>
                  <a:pt x="6097" y="14282"/>
                </a:cubicBezTo>
                <a:cubicBezTo>
                  <a:pt x="6081" y="14298"/>
                  <a:pt x="6065" y="14298"/>
                  <a:pt x="6049" y="14314"/>
                </a:cubicBezTo>
                <a:cubicBezTo>
                  <a:pt x="6049" y="14314"/>
                  <a:pt x="6018" y="14282"/>
                  <a:pt x="6018" y="14282"/>
                </a:cubicBezTo>
                <a:cubicBezTo>
                  <a:pt x="6033" y="14282"/>
                  <a:pt x="6049" y="14282"/>
                  <a:pt x="6065" y="14266"/>
                </a:cubicBezTo>
                <a:close/>
                <a:moveTo>
                  <a:pt x="6287" y="14266"/>
                </a:moveTo>
                <a:lnTo>
                  <a:pt x="6287" y="14298"/>
                </a:lnTo>
                <a:lnTo>
                  <a:pt x="6303" y="14314"/>
                </a:lnTo>
                <a:lnTo>
                  <a:pt x="6208" y="14314"/>
                </a:lnTo>
                <a:cubicBezTo>
                  <a:pt x="6192" y="14314"/>
                  <a:pt x="6176" y="14282"/>
                  <a:pt x="6176" y="14282"/>
                </a:cubicBezTo>
                <a:cubicBezTo>
                  <a:pt x="6176" y="14266"/>
                  <a:pt x="6208" y="14266"/>
                  <a:pt x="6208" y="14266"/>
                </a:cubicBezTo>
                <a:close/>
                <a:moveTo>
                  <a:pt x="11385" y="14551"/>
                </a:moveTo>
                <a:lnTo>
                  <a:pt x="11385" y="14646"/>
                </a:lnTo>
                <a:cubicBezTo>
                  <a:pt x="11359" y="14653"/>
                  <a:pt x="11330" y="14657"/>
                  <a:pt x="11301" y="14657"/>
                </a:cubicBezTo>
                <a:cubicBezTo>
                  <a:pt x="11259" y="14657"/>
                  <a:pt x="11216" y="14649"/>
                  <a:pt x="11179" y="14630"/>
                </a:cubicBezTo>
                <a:lnTo>
                  <a:pt x="11338" y="14551"/>
                </a:lnTo>
                <a:close/>
                <a:moveTo>
                  <a:pt x="6698" y="0"/>
                </a:moveTo>
                <a:lnTo>
                  <a:pt x="6619" y="63"/>
                </a:lnTo>
                <a:lnTo>
                  <a:pt x="6413" y="63"/>
                </a:lnTo>
                <a:cubicBezTo>
                  <a:pt x="6366" y="127"/>
                  <a:pt x="6366" y="206"/>
                  <a:pt x="6255" y="238"/>
                </a:cubicBezTo>
                <a:lnTo>
                  <a:pt x="6144" y="238"/>
                </a:lnTo>
                <a:cubicBezTo>
                  <a:pt x="6113" y="190"/>
                  <a:pt x="6097" y="158"/>
                  <a:pt x="6081" y="111"/>
                </a:cubicBezTo>
                <a:lnTo>
                  <a:pt x="5970" y="238"/>
                </a:lnTo>
                <a:lnTo>
                  <a:pt x="5669" y="238"/>
                </a:lnTo>
                <a:lnTo>
                  <a:pt x="5590" y="174"/>
                </a:lnTo>
                <a:cubicBezTo>
                  <a:pt x="5574" y="222"/>
                  <a:pt x="5558" y="253"/>
                  <a:pt x="5543" y="301"/>
                </a:cubicBezTo>
                <a:lnTo>
                  <a:pt x="5258" y="301"/>
                </a:lnTo>
                <a:cubicBezTo>
                  <a:pt x="5210" y="333"/>
                  <a:pt x="5178" y="364"/>
                  <a:pt x="5147" y="380"/>
                </a:cubicBezTo>
                <a:lnTo>
                  <a:pt x="5147" y="491"/>
                </a:lnTo>
                <a:lnTo>
                  <a:pt x="4941" y="586"/>
                </a:lnTo>
                <a:lnTo>
                  <a:pt x="4624" y="586"/>
                </a:lnTo>
                <a:cubicBezTo>
                  <a:pt x="4561" y="649"/>
                  <a:pt x="4434" y="633"/>
                  <a:pt x="4387" y="728"/>
                </a:cubicBezTo>
                <a:cubicBezTo>
                  <a:pt x="4450" y="792"/>
                  <a:pt x="4450" y="792"/>
                  <a:pt x="4434" y="855"/>
                </a:cubicBezTo>
                <a:cubicBezTo>
                  <a:pt x="4399" y="862"/>
                  <a:pt x="4363" y="869"/>
                  <a:pt x="4329" y="869"/>
                </a:cubicBezTo>
                <a:cubicBezTo>
                  <a:pt x="4287" y="869"/>
                  <a:pt x="4248" y="858"/>
                  <a:pt x="4213" y="823"/>
                </a:cubicBezTo>
                <a:cubicBezTo>
                  <a:pt x="4172" y="837"/>
                  <a:pt x="4154" y="874"/>
                  <a:pt x="4100" y="874"/>
                </a:cubicBezTo>
                <a:cubicBezTo>
                  <a:pt x="4091" y="874"/>
                  <a:pt x="4081" y="873"/>
                  <a:pt x="4070" y="871"/>
                </a:cubicBezTo>
                <a:lnTo>
                  <a:pt x="3912" y="1013"/>
                </a:lnTo>
                <a:cubicBezTo>
                  <a:pt x="3912" y="1045"/>
                  <a:pt x="3975" y="1045"/>
                  <a:pt x="3975" y="1093"/>
                </a:cubicBezTo>
                <a:lnTo>
                  <a:pt x="4070" y="1093"/>
                </a:lnTo>
                <a:cubicBezTo>
                  <a:pt x="4118" y="1124"/>
                  <a:pt x="4118" y="1172"/>
                  <a:pt x="4086" y="1203"/>
                </a:cubicBezTo>
                <a:cubicBezTo>
                  <a:pt x="4023" y="1188"/>
                  <a:pt x="3975" y="1156"/>
                  <a:pt x="3959" y="1093"/>
                </a:cubicBezTo>
                <a:lnTo>
                  <a:pt x="3801" y="1093"/>
                </a:lnTo>
                <a:lnTo>
                  <a:pt x="3722" y="1156"/>
                </a:lnTo>
                <a:lnTo>
                  <a:pt x="3579" y="1156"/>
                </a:lnTo>
                <a:cubicBezTo>
                  <a:pt x="3532" y="1219"/>
                  <a:pt x="3437" y="1251"/>
                  <a:pt x="3405" y="1314"/>
                </a:cubicBezTo>
                <a:cubicBezTo>
                  <a:pt x="3389" y="1322"/>
                  <a:pt x="3369" y="1326"/>
                  <a:pt x="3348" y="1326"/>
                </a:cubicBezTo>
                <a:cubicBezTo>
                  <a:pt x="3326" y="1326"/>
                  <a:pt x="3302" y="1322"/>
                  <a:pt x="3278" y="1314"/>
                </a:cubicBezTo>
                <a:lnTo>
                  <a:pt x="3278" y="1441"/>
                </a:lnTo>
                <a:lnTo>
                  <a:pt x="3468" y="1441"/>
                </a:lnTo>
                <a:cubicBezTo>
                  <a:pt x="3484" y="1473"/>
                  <a:pt x="3484" y="1488"/>
                  <a:pt x="3484" y="1520"/>
                </a:cubicBezTo>
                <a:lnTo>
                  <a:pt x="3437" y="1536"/>
                </a:lnTo>
                <a:cubicBezTo>
                  <a:pt x="3421" y="1457"/>
                  <a:pt x="3278" y="1536"/>
                  <a:pt x="3278" y="1441"/>
                </a:cubicBezTo>
                <a:cubicBezTo>
                  <a:pt x="3183" y="1457"/>
                  <a:pt x="3088" y="1504"/>
                  <a:pt x="3009" y="1583"/>
                </a:cubicBezTo>
                <a:cubicBezTo>
                  <a:pt x="3009" y="1615"/>
                  <a:pt x="3009" y="1647"/>
                  <a:pt x="3009" y="1678"/>
                </a:cubicBezTo>
                <a:cubicBezTo>
                  <a:pt x="2993" y="1726"/>
                  <a:pt x="3025" y="1773"/>
                  <a:pt x="2978" y="1821"/>
                </a:cubicBezTo>
                <a:lnTo>
                  <a:pt x="2883" y="1853"/>
                </a:lnTo>
                <a:cubicBezTo>
                  <a:pt x="2835" y="1900"/>
                  <a:pt x="2898" y="1948"/>
                  <a:pt x="2835" y="1995"/>
                </a:cubicBezTo>
                <a:lnTo>
                  <a:pt x="2677" y="2011"/>
                </a:lnTo>
                <a:cubicBezTo>
                  <a:pt x="2613" y="2138"/>
                  <a:pt x="2629" y="2138"/>
                  <a:pt x="2518" y="2169"/>
                </a:cubicBezTo>
                <a:cubicBezTo>
                  <a:pt x="2471" y="2185"/>
                  <a:pt x="2408" y="2233"/>
                  <a:pt x="2376" y="2280"/>
                </a:cubicBezTo>
                <a:lnTo>
                  <a:pt x="2376" y="2438"/>
                </a:lnTo>
                <a:lnTo>
                  <a:pt x="2249" y="2549"/>
                </a:lnTo>
                <a:cubicBezTo>
                  <a:pt x="2233" y="2581"/>
                  <a:pt x="2233" y="2628"/>
                  <a:pt x="2233" y="2676"/>
                </a:cubicBezTo>
                <a:lnTo>
                  <a:pt x="2170" y="2723"/>
                </a:lnTo>
                <a:lnTo>
                  <a:pt x="2170" y="2834"/>
                </a:lnTo>
                <a:cubicBezTo>
                  <a:pt x="2091" y="2882"/>
                  <a:pt x="2059" y="2977"/>
                  <a:pt x="1948" y="2977"/>
                </a:cubicBezTo>
                <a:cubicBezTo>
                  <a:pt x="1917" y="2977"/>
                  <a:pt x="1869" y="3103"/>
                  <a:pt x="1869" y="3151"/>
                </a:cubicBezTo>
                <a:lnTo>
                  <a:pt x="1964" y="3151"/>
                </a:lnTo>
                <a:cubicBezTo>
                  <a:pt x="1980" y="3135"/>
                  <a:pt x="1996" y="3119"/>
                  <a:pt x="2012" y="3103"/>
                </a:cubicBezTo>
                <a:lnTo>
                  <a:pt x="2012" y="3103"/>
                </a:lnTo>
                <a:cubicBezTo>
                  <a:pt x="2059" y="3151"/>
                  <a:pt x="1996" y="3151"/>
                  <a:pt x="1964" y="3151"/>
                </a:cubicBezTo>
                <a:cubicBezTo>
                  <a:pt x="1964" y="3198"/>
                  <a:pt x="1980" y="3262"/>
                  <a:pt x="1948" y="3309"/>
                </a:cubicBezTo>
                <a:lnTo>
                  <a:pt x="1885" y="3309"/>
                </a:lnTo>
                <a:lnTo>
                  <a:pt x="1743" y="3183"/>
                </a:lnTo>
                <a:lnTo>
                  <a:pt x="1632" y="3278"/>
                </a:lnTo>
                <a:cubicBezTo>
                  <a:pt x="1616" y="3325"/>
                  <a:pt x="1616" y="3373"/>
                  <a:pt x="1616" y="3404"/>
                </a:cubicBezTo>
                <a:lnTo>
                  <a:pt x="1489" y="3452"/>
                </a:lnTo>
                <a:lnTo>
                  <a:pt x="1489" y="3578"/>
                </a:lnTo>
                <a:cubicBezTo>
                  <a:pt x="1347" y="3626"/>
                  <a:pt x="1347" y="3626"/>
                  <a:pt x="1283" y="3721"/>
                </a:cubicBezTo>
                <a:lnTo>
                  <a:pt x="1109" y="4006"/>
                </a:lnTo>
                <a:cubicBezTo>
                  <a:pt x="1109" y="4038"/>
                  <a:pt x="1078" y="4069"/>
                  <a:pt x="1062" y="4101"/>
                </a:cubicBezTo>
                <a:cubicBezTo>
                  <a:pt x="1030" y="4133"/>
                  <a:pt x="983" y="4164"/>
                  <a:pt x="951" y="4196"/>
                </a:cubicBezTo>
                <a:lnTo>
                  <a:pt x="951" y="4291"/>
                </a:lnTo>
                <a:cubicBezTo>
                  <a:pt x="903" y="4370"/>
                  <a:pt x="856" y="4449"/>
                  <a:pt x="808" y="4529"/>
                </a:cubicBezTo>
                <a:cubicBezTo>
                  <a:pt x="761" y="4576"/>
                  <a:pt x="729" y="4655"/>
                  <a:pt x="729" y="4719"/>
                </a:cubicBezTo>
                <a:cubicBezTo>
                  <a:pt x="618" y="4766"/>
                  <a:pt x="713" y="4893"/>
                  <a:pt x="603" y="4940"/>
                </a:cubicBezTo>
                <a:lnTo>
                  <a:pt x="603" y="5051"/>
                </a:lnTo>
                <a:lnTo>
                  <a:pt x="539" y="5114"/>
                </a:lnTo>
                <a:lnTo>
                  <a:pt x="539" y="5304"/>
                </a:lnTo>
                <a:cubicBezTo>
                  <a:pt x="603" y="5304"/>
                  <a:pt x="618" y="5257"/>
                  <a:pt x="666" y="5225"/>
                </a:cubicBezTo>
                <a:lnTo>
                  <a:pt x="666" y="4972"/>
                </a:lnTo>
                <a:lnTo>
                  <a:pt x="888" y="4845"/>
                </a:lnTo>
                <a:cubicBezTo>
                  <a:pt x="888" y="4798"/>
                  <a:pt x="888" y="4766"/>
                  <a:pt x="888" y="4734"/>
                </a:cubicBezTo>
                <a:cubicBezTo>
                  <a:pt x="888" y="4671"/>
                  <a:pt x="951" y="4639"/>
                  <a:pt x="967" y="4592"/>
                </a:cubicBezTo>
                <a:cubicBezTo>
                  <a:pt x="983" y="4529"/>
                  <a:pt x="1046" y="4481"/>
                  <a:pt x="1078" y="4434"/>
                </a:cubicBezTo>
                <a:cubicBezTo>
                  <a:pt x="1109" y="4370"/>
                  <a:pt x="1078" y="4323"/>
                  <a:pt x="1125" y="4275"/>
                </a:cubicBezTo>
                <a:cubicBezTo>
                  <a:pt x="1173" y="4212"/>
                  <a:pt x="1220" y="4133"/>
                  <a:pt x="1252" y="4054"/>
                </a:cubicBezTo>
                <a:cubicBezTo>
                  <a:pt x="1299" y="3974"/>
                  <a:pt x="1347" y="3911"/>
                  <a:pt x="1426" y="3863"/>
                </a:cubicBezTo>
                <a:cubicBezTo>
                  <a:pt x="1410" y="3800"/>
                  <a:pt x="1489" y="3768"/>
                  <a:pt x="1505" y="3705"/>
                </a:cubicBezTo>
                <a:cubicBezTo>
                  <a:pt x="1537" y="3658"/>
                  <a:pt x="1568" y="3594"/>
                  <a:pt x="1600" y="3547"/>
                </a:cubicBezTo>
                <a:cubicBezTo>
                  <a:pt x="1632" y="3499"/>
                  <a:pt x="1711" y="3468"/>
                  <a:pt x="1711" y="3404"/>
                </a:cubicBezTo>
                <a:cubicBezTo>
                  <a:pt x="1711" y="3357"/>
                  <a:pt x="1758" y="3357"/>
                  <a:pt x="1822" y="3357"/>
                </a:cubicBezTo>
                <a:lnTo>
                  <a:pt x="1980" y="3499"/>
                </a:lnTo>
                <a:cubicBezTo>
                  <a:pt x="1901" y="3531"/>
                  <a:pt x="1838" y="3563"/>
                  <a:pt x="1774" y="3626"/>
                </a:cubicBezTo>
                <a:cubicBezTo>
                  <a:pt x="1758" y="3689"/>
                  <a:pt x="1806" y="3768"/>
                  <a:pt x="1758" y="3816"/>
                </a:cubicBezTo>
                <a:lnTo>
                  <a:pt x="1584" y="3832"/>
                </a:lnTo>
                <a:cubicBezTo>
                  <a:pt x="1584" y="3990"/>
                  <a:pt x="1458" y="4101"/>
                  <a:pt x="1378" y="4228"/>
                </a:cubicBezTo>
                <a:cubicBezTo>
                  <a:pt x="1371" y="4226"/>
                  <a:pt x="1364" y="4226"/>
                  <a:pt x="1358" y="4226"/>
                </a:cubicBezTo>
                <a:cubicBezTo>
                  <a:pt x="1293" y="4226"/>
                  <a:pt x="1265" y="4292"/>
                  <a:pt x="1236" y="4307"/>
                </a:cubicBezTo>
                <a:cubicBezTo>
                  <a:pt x="1204" y="4386"/>
                  <a:pt x="1252" y="4449"/>
                  <a:pt x="1204" y="4513"/>
                </a:cubicBezTo>
                <a:lnTo>
                  <a:pt x="1109" y="4529"/>
                </a:lnTo>
                <a:cubicBezTo>
                  <a:pt x="1093" y="4576"/>
                  <a:pt x="1062" y="4639"/>
                  <a:pt x="1014" y="4671"/>
                </a:cubicBezTo>
                <a:lnTo>
                  <a:pt x="1014" y="4829"/>
                </a:lnTo>
                <a:cubicBezTo>
                  <a:pt x="967" y="4877"/>
                  <a:pt x="903" y="4877"/>
                  <a:pt x="888" y="4940"/>
                </a:cubicBezTo>
                <a:cubicBezTo>
                  <a:pt x="872" y="5004"/>
                  <a:pt x="824" y="5035"/>
                  <a:pt x="808" y="5083"/>
                </a:cubicBezTo>
                <a:cubicBezTo>
                  <a:pt x="808" y="5114"/>
                  <a:pt x="808" y="5146"/>
                  <a:pt x="808" y="5178"/>
                </a:cubicBezTo>
                <a:lnTo>
                  <a:pt x="745" y="5241"/>
                </a:lnTo>
                <a:cubicBezTo>
                  <a:pt x="745" y="5320"/>
                  <a:pt x="745" y="5399"/>
                  <a:pt x="745" y="5463"/>
                </a:cubicBezTo>
                <a:lnTo>
                  <a:pt x="666" y="5526"/>
                </a:lnTo>
                <a:lnTo>
                  <a:pt x="666" y="5653"/>
                </a:lnTo>
                <a:lnTo>
                  <a:pt x="523" y="5748"/>
                </a:lnTo>
                <a:lnTo>
                  <a:pt x="523" y="5985"/>
                </a:lnTo>
                <a:lnTo>
                  <a:pt x="476" y="6033"/>
                </a:lnTo>
                <a:lnTo>
                  <a:pt x="523" y="6096"/>
                </a:lnTo>
                <a:lnTo>
                  <a:pt x="476" y="6144"/>
                </a:lnTo>
                <a:cubicBezTo>
                  <a:pt x="444" y="6191"/>
                  <a:pt x="508" y="6239"/>
                  <a:pt x="444" y="6286"/>
                </a:cubicBezTo>
                <a:cubicBezTo>
                  <a:pt x="381" y="6318"/>
                  <a:pt x="397" y="6397"/>
                  <a:pt x="349" y="6429"/>
                </a:cubicBezTo>
                <a:cubicBezTo>
                  <a:pt x="302" y="6460"/>
                  <a:pt x="317" y="6524"/>
                  <a:pt x="302" y="6587"/>
                </a:cubicBezTo>
                <a:lnTo>
                  <a:pt x="222" y="6524"/>
                </a:lnTo>
                <a:cubicBezTo>
                  <a:pt x="212" y="6527"/>
                  <a:pt x="200" y="6528"/>
                  <a:pt x="188" y="6528"/>
                </a:cubicBezTo>
                <a:cubicBezTo>
                  <a:pt x="167" y="6528"/>
                  <a:pt x="144" y="6525"/>
                  <a:pt x="122" y="6525"/>
                </a:cubicBezTo>
                <a:cubicBezTo>
                  <a:pt x="101" y="6525"/>
                  <a:pt x="82" y="6528"/>
                  <a:pt x="64" y="6539"/>
                </a:cubicBezTo>
                <a:cubicBezTo>
                  <a:pt x="64" y="6555"/>
                  <a:pt x="64" y="6571"/>
                  <a:pt x="64" y="6587"/>
                </a:cubicBezTo>
                <a:cubicBezTo>
                  <a:pt x="96" y="6666"/>
                  <a:pt x="191" y="6682"/>
                  <a:pt x="254" y="6714"/>
                </a:cubicBezTo>
                <a:lnTo>
                  <a:pt x="191" y="6777"/>
                </a:lnTo>
                <a:lnTo>
                  <a:pt x="270" y="6840"/>
                </a:lnTo>
                <a:cubicBezTo>
                  <a:pt x="254" y="6872"/>
                  <a:pt x="238" y="6888"/>
                  <a:pt x="238" y="6919"/>
                </a:cubicBezTo>
                <a:cubicBezTo>
                  <a:pt x="191" y="6904"/>
                  <a:pt x="191" y="6856"/>
                  <a:pt x="127" y="6856"/>
                </a:cubicBezTo>
                <a:lnTo>
                  <a:pt x="127" y="6999"/>
                </a:lnTo>
                <a:lnTo>
                  <a:pt x="48" y="7078"/>
                </a:lnTo>
                <a:cubicBezTo>
                  <a:pt x="64" y="7094"/>
                  <a:pt x="64" y="7125"/>
                  <a:pt x="64" y="7141"/>
                </a:cubicBezTo>
                <a:cubicBezTo>
                  <a:pt x="91" y="7152"/>
                  <a:pt x="117" y="7153"/>
                  <a:pt x="142" y="7153"/>
                </a:cubicBezTo>
                <a:cubicBezTo>
                  <a:pt x="155" y="7153"/>
                  <a:pt x="167" y="7153"/>
                  <a:pt x="179" y="7153"/>
                </a:cubicBezTo>
                <a:cubicBezTo>
                  <a:pt x="215" y="7153"/>
                  <a:pt x="246" y="7157"/>
                  <a:pt x="270" y="7189"/>
                </a:cubicBezTo>
                <a:cubicBezTo>
                  <a:pt x="207" y="7220"/>
                  <a:pt x="175" y="7315"/>
                  <a:pt x="64" y="7331"/>
                </a:cubicBezTo>
                <a:lnTo>
                  <a:pt x="64" y="7410"/>
                </a:lnTo>
                <a:lnTo>
                  <a:pt x="1" y="7474"/>
                </a:lnTo>
                <a:lnTo>
                  <a:pt x="64" y="7521"/>
                </a:lnTo>
                <a:lnTo>
                  <a:pt x="1" y="7600"/>
                </a:lnTo>
                <a:cubicBezTo>
                  <a:pt x="32" y="7664"/>
                  <a:pt x="80" y="7743"/>
                  <a:pt x="143" y="7822"/>
                </a:cubicBezTo>
                <a:lnTo>
                  <a:pt x="143" y="8091"/>
                </a:lnTo>
                <a:lnTo>
                  <a:pt x="64" y="8154"/>
                </a:lnTo>
                <a:lnTo>
                  <a:pt x="64" y="8265"/>
                </a:lnTo>
                <a:lnTo>
                  <a:pt x="143" y="8329"/>
                </a:lnTo>
                <a:lnTo>
                  <a:pt x="143" y="8439"/>
                </a:lnTo>
                <a:lnTo>
                  <a:pt x="80" y="8487"/>
                </a:lnTo>
                <a:lnTo>
                  <a:pt x="80" y="8851"/>
                </a:lnTo>
                <a:cubicBezTo>
                  <a:pt x="80" y="8851"/>
                  <a:pt x="96" y="8867"/>
                  <a:pt x="96" y="8867"/>
                </a:cubicBezTo>
                <a:lnTo>
                  <a:pt x="207" y="8883"/>
                </a:lnTo>
                <a:lnTo>
                  <a:pt x="207" y="9057"/>
                </a:lnTo>
                <a:lnTo>
                  <a:pt x="254" y="9120"/>
                </a:lnTo>
                <a:lnTo>
                  <a:pt x="207" y="9215"/>
                </a:lnTo>
                <a:cubicBezTo>
                  <a:pt x="238" y="9294"/>
                  <a:pt x="333" y="9310"/>
                  <a:pt x="349" y="9405"/>
                </a:cubicBezTo>
                <a:lnTo>
                  <a:pt x="207" y="9548"/>
                </a:lnTo>
                <a:lnTo>
                  <a:pt x="238" y="9611"/>
                </a:lnTo>
                <a:lnTo>
                  <a:pt x="333" y="9627"/>
                </a:lnTo>
                <a:cubicBezTo>
                  <a:pt x="349" y="9690"/>
                  <a:pt x="317" y="9769"/>
                  <a:pt x="412" y="9817"/>
                </a:cubicBezTo>
                <a:lnTo>
                  <a:pt x="412" y="9975"/>
                </a:lnTo>
                <a:lnTo>
                  <a:pt x="476" y="10039"/>
                </a:lnTo>
                <a:lnTo>
                  <a:pt x="412" y="10102"/>
                </a:lnTo>
                <a:lnTo>
                  <a:pt x="412" y="10165"/>
                </a:lnTo>
                <a:lnTo>
                  <a:pt x="571" y="10229"/>
                </a:lnTo>
                <a:lnTo>
                  <a:pt x="460" y="10387"/>
                </a:lnTo>
                <a:cubicBezTo>
                  <a:pt x="523" y="10419"/>
                  <a:pt x="571" y="10450"/>
                  <a:pt x="634" y="10482"/>
                </a:cubicBezTo>
                <a:lnTo>
                  <a:pt x="634" y="10735"/>
                </a:lnTo>
                <a:cubicBezTo>
                  <a:pt x="682" y="10799"/>
                  <a:pt x="761" y="10846"/>
                  <a:pt x="761" y="10909"/>
                </a:cubicBezTo>
                <a:cubicBezTo>
                  <a:pt x="777" y="10957"/>
                  <a:pt x="903" y="10973"/>
                  <a:pt x="903" y="11068"/>
                </a:cubicBezTo>
                <a:cubicBezTo>
                  <a:pt x="888" y="11099"/>
                  <a:pt x="808" y="11115"/>
                  <a:pt x="840" y="11210"/>
                </a:cubicBezTo>
                <a:lnTo>
                  <a:pt x="1030" y="11337"/>
                </a:lnTo>
                <a:lnTo>
                  <a:pt x="1030" y="11448"/>
                </a:lnTo>
                <a:cubicBezTo>
                  <a:pt x="1141" y="11606"/>
                  <a:pt x="1283" y="11749"/>
                  <a:pt x="1458" y="11875"/>
                </a:cubicBezTo>
                <a:lnTo>
                  <a:pt x="1458" y="11923"/>
                </a:lnTo>
                <a:lnTo>
                  <a:pt x="1584" y="11986"/>
                </a:lnTo>
                <a:lnTo>
                  <a:pt x="1616" y="12065"/>
                </a:lnTo>
                <a:lnTo>
                  <a:pt x="1663" y="12065"/>
                </a:lnTo>
                <a:lnTo>
                  <a:pt x="1790" y="12144"/>
                </a:lnTo>
                <a:lnTo>
                  <a:pt x="1790" y="12271"/>
                </a:lnTo>
                <a:cubicBezTo>
                  <a:pt x="1869" y="12334"/>
                  <a:pt x="1933" y="12382"/>
                  <a:pt x="1933" y="12461"/>
                </a:cubicBezTo>
                <a:lnTo>
                  <a:pt x="2043" y="12477"/>
                </a:lnTo>
                <a:cubicBezTo>
                  <a:pt x="2075" y="12509"/>
                  <a:pt x="2075" y="12572"/>
                  <a:pt x="2107" y="12604"/>
                </a:cubicBezTo>
                <a:cubicBezTo>
                  <a:pt x="2138" y="12619"/>
                  <a:pt x="2138" y="12683"/>
                  <a:pt x="2138" y="12730"/>
                </a:cubicBezTo>
                <a:cubicBezTo>
                  <a:pt x="2233" y="12825"/>
                  <a:pt x="2344" y="12889"/>
                  <a:pt x="2471" y="12952"/>
                </a:cubicBezTo>
                <a:cubicBezTo>
                  <a:pt x="2518" y="12976"/>
                  <a:pt x="2562" y="12976"/>
                  <a:pt x="2605" y="12976"/>
                </a:cubicBezTo>
                <a:cubicBezTo>
                  <a:pt x="2649" y="12976"/>
                  <a:pt x="2693" y="12976"/>
                  <a:pt x="2740" y="12999"/>
                </a:cubicBezTo>
                <a:cubicBezTo>
                  <a:pt x="2756" y="13094"/>
                  <a:pt x="2835" y="13158"/>
                  <a:pt x="2930" y="13158"/>
                </a:cubicBezTo>
                <a:cubicBezTo>
                  <a:pt x="2946" y="13205"/>
                  <a:pt x="2962" y="13237"/>
                  <a:pt x="2978" y="13269"/>
                </a:cubicBezTo>
                <a:lnTo>
                  <a:pt x="3088" y="13205"/>
                </a:lnTo>
                <a:cubicBezTo>
                  <a:pt x="3152" y="13237"/>
                  <a:pt x="3231" y="13300"/>
                  <a:pt x="3278" y="13348"/>
                </a:cubicBezTo>
                <a:lnTo>
                  <a:pt x="3215" y="13411"/>
                </a:lnTo>
                <a:lnTo>
                  <a:pt x="3342" y="13459"/>
                </a:lnTo>
                <a:cubicBezTo>
                  <a:pt x="3358" y="13538"/>
                  <a:pt x="3421" y="13601"/>
                  <a:pt x="3500" y="13617"/>
                </a:cubicBezTo>
                <a:cubicBezTo>
                  <a:pt x="3579" y="13633"/>
                  <a:pt x="3658" y="13664"/>
                  <a:pt x="3738" y="13712"/>
                </a:cubicBezTo>
                <a:lnTo>
                  <a:pt x="3864" y="13649"/>
                </a:lnTo>
                <a:lnTo>
                  <a:pt x="4023" y="13807"/>
                </a:lnTo>
                <a:cubicBezTo>
                  <a:pt x="4149" y="13854"/>
                  <a:pt x="4197" y="13870"/>
                  <a:pt x="4260" y="13902"/>
                </a:cubicBezTo>
                <a:cubicBezTo>
                  <a:pt x="4339" y="13934"/>
                  <a:pt x="4387" y="13981"/>
                  <a:pt x="4466" y="14013"/>
                </a:cubicBezTo>
                <a:lnTo>
                  <a:pt x="4656" y="14013"/>
                </a:lnTo>
                <a:lnTo>
                  <a:pt x="4798" y="14139"/>
                </a:lnTo>
                <a:lnTo>
                  <a:pt x="4925" y="14076"/>
                </a:lnTo>
                <a:lnTo>
                  <a:pt x="5099" y="14155"/>
                </a:lnTo>
                <a:lnTo>
                  <a:pt x="5099" y="14219"/>
                </a:lnTo>
                <a:lnTo>
                  <a:pt x="5289" y="14282"/>
                </a:lnTo>
                <a:lnTo>
                  <a:pt x="5353" y="14234"/>
                </a:lnTo>
                <a:lnTo>
                  <a:pt x="5511" y="14393"/>
                </a:lnTo>
                <a:lnTo>
                  <a:pt x="5653" y="14440"/>
                </a:lnTo>
                <a:lnTo>
                  <a:pt x="5653" y="14504"/>
                </a:lnTo>
                <a:lnTo>
                  <a:pt x="5733" y="14535"/>
                </a:lnTo>
                <a:lnTo>
                  <a:pt x="5923" y="14393"/>
                </a:lnTo>
                <a:lnTo>
                  <a:pt x="6033" y="14472"/>
                </a:lnTo>
                <a:lnTo>
                  <a:pt x="6128" y="14472"/>
                </a:lnTo>
                <a:cubicBezTo>
                  <a:pt x="6144" y="14409"/>
                  <a:pt x="6208" y="14377"/>
                  <a:pt x="6255" y="14345"/>
                </a:cubicBezTo>
                <a:lnTo>
                  <a:pt x="6334" y="14377"/>
                </a:lnTo>
                <a:lnTo>
                  <a:pt x="6271" y="14472"/>
                </a:lnTo>
                <a:cubicBezTo>
                  <a:pt x="6398" y="14488"/>
                  <a:pt x="6398" y="14583"/>
                  <a:pt x="6461" y="14646"/>
                </a:cubicBezTo>
                <a:cubicBezTo>
                  <a:pt x="6572" y="14614"/>
                  <a:pt x="6627" y="14599"/>
                  <a:pt x="6667" y="14599"/>
                </a:cubicBezTo>
                <a:cubicBezTo>
                  <a:pt x="6706" y="14599"/>
                  <a:pt x="6730" y="14614"/>
                  <a:pt x="6778" y="14646"/>
                </a:cubicBezTo>
                <a:lnTo>
                  <a:pt x="6888" y="14583"/>
                </a:lnTo>
                <a:cubicBezTo>
                  <a:pt x="7158" y="14694"/>
                  <a:pt x="7158" y="14694"/>
                  <a:pt x="7284" y="14694"/>
                </a:cubicBezTo>
                <a:cubicBezTo>
                  <a:pt x="7310" y="14694"/>
                  <a:pt x="7325" y="14653"/>
                  <a:pt x="7354" y="14653"/>
                </a:cubicBezTo>
                <a:cubicBezTo>
                  <a:pt x="7362" y="14653"/>
                  <a:pt x="7370" y="14656"/>
                  <a:pt x="7379" y="14662"/>
                </a:cubicBezTo>
                <a:lnTo>
                  <a:pt x="7395" y="14757"/>
                </a:lnTo>
                <a:lnTo>
                  <a:pt x="7743" y="14757"/>
                </a:lnTo>
                <a:lnTo>
                  <a:pt x="7997" y="14884"/>
                </a:lnTo>
                <a:lnTo>
                  <a:pt x="8171" y="14884"/>
                </a:lnTo>
                <a:lnTo>
                  <a:pt x="8250" y="14820"/>
                </a:lnTo>
                <a:lnTo>
                  <a:pt x="8377" y="14820"/>
                </a:lnTo>
                <a:cubicBezTo>
                  <a:pt x="8408" y="14836"/>
                  <a:pt x="8440" y="14852"/>
                  <a:pt x="8456" y="14884"/>
                </a:cubicBezTo>
                <a:lnTo>
                  <a:pt x="8804" y="14884"/>
                </a:lnTo>
                <a:lnTo>
                  <a:pt x="8852" y="14931"/>
                </a:lnTo>
                <a:lnTo>
                  <a:pt x="9121" y="14805"/>
                </a:lnTo>
                <a:cubicBezTo>
                  <a:pt x="9184" y="14884"/>
                  <a:pt x="9200" y="14947"/>
                  <a:pt x="9279" y="14995"/>
                </a:cubicBezTo>
                <a:lnTo>
                  <a:pt x="9359" y="14931"/>
                </a:lnTo>
                <a:lnTo>
                  <a:pt x="9818" y="14931"/>
                </a:lnTo>
                <a:lnTo>
                  <a:pt x="10055" y="14820"/>
                </a:lnTo>
                <a:cubicBezTo>
                  <a:pt x="10071" y="14868"/>
                  <a:pt x="10087" y="14900"/>
                  <a:pt x="10103" y="14931"/>
                </a:cubicBezTo>
                <a:cubicBezTo>
                  <a:pt x="10150" y="14836"/>
                  <a:pt x="10229" y="14757"/>
                  <a:pt x="10340" y="14709"/>
                </a:cubicBezTo>
                <a:cubicBezTo>
                  <a:pt x="10340" y="14741"/>
                  <a:pt x="10356" y="14757"/>
                  <a:pt x="10356" y="14789"/>
                </a:cubicBezTo>
                <a:cubicBezTo>
                  <a:pt x="10445" y="14814"/>
                  <a:pt x="10514" y="14881"/>
                  <a:pt x="10604" y="14881"/>
                </a:cubicBezTo>
                <a:cubicBezTo>
                  <a:pt x="10625" y="14881"/>
                  <a:pt x="10648" y="14877"/>
                  <a:pt x="10673" y="14868"/>
                </a:cubicBezTo>
                <a:lnTo>
                  <a:pt x="10720" y="14820"/>
                </a:lnTo>
                <a:cubicBezTo>
                  <a:pt x="10826" y="14820"/>
                  <a:pt x="10924" y="14827"/>
                  <a:pt x="11020" y="14827"/>
                </a:cubicBezTo>
                <a:cubicBezTo>
                  <a:pt x="11069" y="14827"/>
                  <a:pt x="11116" y="14826"/>
                  <a:pt x="11164" y="14820"/>
                </a:cubicBezTo>
                <a:lnTo>
                  <a:pt x="11274" y="14709"/>
                </a:lnTo>
                <a:lnTo>
                  <a:pt x="11417" y="14709"/>
                </a:lnTo>
                <a:lnTo>
                  <a:pt x="11496" y="14662"/>
                </a:lnTo>
                <a:cubicBezTo>
                  <a:pt x="11514" y="14655"/>
                  <a:pt x="11533" y="14653"/>
                  <a:pt x="11552" y="14653"/>
                </a:cubicBezTo>
                <a:cubicBezTo>
                  <a:pt x="11586" y="14653"/>
                  <a:pt x="11620" y="14660"/>
                  <a:pt x="11653" y="14660"/>
                </a:cubicBezTo>
                <a:cubicBezTo>
                  <a:pt x="11682" y="14660"/>
                  <a:pt x="11710" y="14654"/>
                  <a:pt x="11734" y="14630"/>
                </a:cubicBezTo>
                <a:lnTo>
                  <a:pt x="11559" y="14551"/>
                </a:lnTo>
                <a:lnTo>
                  <a:pt x="11496" y="14599"/>
                </a:lnTo>
                <a:cubicBezTo>
                  <a:pt x="11464" y="14583"/>
                  <a:pt x="11449" y="14551"/>
                  <a:pt x="11385" y="14551"/>
                </a:cubicBezTo>
                <a:lnTo>
                  <a:pt x="11401" y="14551"/>
                </a:lnTo>
                <a:cubicBezTo>
                  <a:pt x="11385" y="14504"/>
                  <a:pt x="11417" y="14488"/>
                  <a:pt x="11449" y="14488"/>
                </a:cubicBezTo>
                <a:lnTo>
                  <a:pt x="11813" y="14488"/>
                </a:lnTo>
                <a:cubicBezTo>
                  <a:pt x="11813" y="14456"/>
                  <a:pt x="11813" y="14440"/>
                  <a:pt x="11860" y="14440"/>
                </a:cubicBezTo>
                <a:cubicBezTo>
                  <a:pt x="11860" y="14440"/>
                  <a:pt x="11876" y="14472"/>
                  <a:pt x="11876" y="14488"/>
                </a:cubicBezTo>
                <a:lnTo>
                  <a:pt x="12019" y="14488"/>
                </a:lnTo>
                <a:cubicBezTo>
                  <a:pt x="12034" y="14488"/>
                  <a:pt x="12066" y="14472"/>
                  <a:pt x="12082" y="14472"/>
                </a:cubicBezTo>
                <a:cubicBezTo>
                  <a:pt x="12082" y="14440"/>
                  <a:pt x="12098" y="14409"/>
                  <a:pt x="12114" y="14377"/>
                </a:cubicBezTo>
                <a:lnTo>
                  <a:pt x="12319" y="14377"/>
                </a:lnTo>
                <a:lnTo>
                  <a:pt x="12557" y="14266"/>
                </a:lnTo>
                <a:cubicBezTo>
                  <a:pt x="12573" y="14282"/>
                  <a:pt x="12589" y="14298"/>
                  <a:pt x="12604" y="14314"/>
                </a:cubicBezTo>
                <a:cubicBezTo>
                  <a:pt x="12699" y="14250"/>
                  <a:pt x="12826" y="14234"/>
                  <a:pt x="12889" y="14139"/>
                </a:cubicBezTo>
                <a:lnTo>
                  <a:pt x="13000" y="14219"/>
                </a:lnTo>
                <a:lnTo>
                  <a:pt x="13159" y="14092"/>
                </a:lnTo>
                <a:lnTo>
                  <a:pt x="13444" y="14092"/>
                </a:lnTo>
                <a:lnTo>
                  <a:pt x="13586" y="13965"/>
                </a:lnTo>
                <a:cubicBezTo>
                  <a:pt x="13607" y="13965"/>
                  <a:pt x="13649" y="13979"/>
                  <a:pt x="13680" y="13979"/>
                </a:cubicBezTo>
                <a:cubicBezTo>
                  <a:pt x="13695" y="13979"/>
                  <a:pt x="13707" y="13976"/>
                  <a:pt x="13713" y="13965"/>
                </a:cubicBezTo>
                <a:cubicBezTo>
                  <a:pt x="13760" y="13918"/>
                  <a:pt x="13855" y="13934"/>
                  <a:pt x="13903" y="13870"/>
                </a:cubicBezTo>
                <a:cubicBezTo>
                  <a:pt x="13982" y="13791"/>
                  <a:pt x="14061" y="13744"/>
                  <a:pt x="14172" y="13712"/>
                </a:cubicBezTo>
                <a:cubicBezTo>
                  <a:pt x="14251" y="13680"/>
                  <a:pt x="14314" y="13649"/>
                  <a:pt x="14394" y="13601"/>
                </a:cubicBezTo>
                <a:cubicBezTo>
                  <a:pt x="14472" y="13549"/>
                  <a:pt x="14562" y="13518"/>
                  <a:pt x="14653" y="13518"/>
                </a:cubicBezTo>
                <a:cubicBezTo>
                  <a:pt x="14672" y="13518"/>
                  <a:pt x="14691" y="13519"/>
                  <a:pt x="14710" y="13522"/>
                </a:cubicBezTo>
                <a:lnTo>
                  <a:pt x="14805" y="13411"/>
                </a:lnTo>
                <a:lnTo>
                  <a:pt x="14964" y="13411"/>
                </a:lnTo>
                <a:cubicBezTo>
                  <a:pt x="15043" y="13348"/>
                  <a:pt x="15122" y="13284"/>
                  <a:pt x="15217" y="13253"/>
                </a:cubicBezTo>
                <a:cubicBezTo>
                  <a:pt x="15280" y="13205"/>
                  <a:pt x="15344" y="13158"/>
                  <a:pt x="15407" y="13094"/>
                </a:cubicBezTo>
                <a:cubicBezTo>
                  <a:pt x="15470" y="13015"/>
                  <a:pt x="15597" y="13031"/>
                  <a:pt x="15644" y="12952"/>
                </a:cubicBezTo>
                <a:cubicBezTo>
                  <a:pt x="15708" y="12873"/>
                  <a:pt x="15850" y="12873"/>
                  <a:pt x="15898" y="12809"/>
                </a:cubicBezTo>
                <a:cubicBezTo>
                  <a:pt x="15929" y="12746"/>
                  <a:pt x="16024" y="12730"/>
                  <a:pt x="16104" y="12683"/>
                </a:cubicBezTo>
                <a:cubicBezTo>
                  <a:pt x="16183" y="12651"/>
                  <a:pt x="16214" y="12540"/>
                  <a:pt x="16357" y="12540"/>
                </a:cubicBezTo>
                <a:lnTo>
                  <a:pt x="16515" y="12414"/>
                </a:lnTo>
                <a:cubicBezTo>
                  <a:pt x="16563" y="12366"/>
                  <a:pt x="16642" y="12334"/>
                  <a:pt x="16642" y="12287"/>
                </a:cubicBezTo>
                <a:cubicBezTo>
                  <a:pt x="16658" y="12208"/>
                  <a:pt x="16737" y="12176"/>
                  <a:pt x="16785" y="12129"/>
                </a:cubicBezTo>
                <a:cubicBezTo>
                  <a:pt x="16832" y="12081"/>
                  <a:pt x="16911" y="12049"/>
                  <a:pt x="16927" y="12002"/>
                </a:cubicBezTo>
                <a:cubicBezTo>
                  <a:pt x="16943" y="11939"/>
                  <a:pt x="16943" y="11907"/>
                  <a:pt x="16943" y="11875"/>
                </a:cubicBezTo>
                <a:lnTo>
                  <a:pt x="17133" y="11844"/>
                </a:lnTo>
                <a:lnTo>
                  <a:pt x="17133" y="11780"/>
                </a:lnTo>
                <a:lnTo>
                  <a:pt x="17386" y="11574"/>
                </a:lnTo>
                <a:lnTo>
                  <a:pt x="17465" y="11574"/>
                </a:lnTo>
                <a:cubicBezTo>
                  <a:pt x="17465" y="11543"/>
                  <a:pt x="17481" y="11511"/>
                  <a:pt x="17497" y="11479"/>
                </a:cubicBezTo>
                <a:cubicBezTo>
                  <a:pt x="17545" y="11448"/>
                  <a:pt x="17576" y="11416"/>
                  <a:pt x="17624" y="11384"/>
                </a:cubicBezTo>
                <a:cubicBezTo>
                  <a:pt x="17599" y="11360"/>
                  <a:pt x="17575" y="11350"/>
                  <a:pt x="17552" y="11350"/>
                </a:cubicBezTo>
                <a:cubicBezTo>
                  <a:pt x="17514" y="11350"/>
                  <a:pt x="17479" y="11377"/>
                  <a:pt x="17450" y="11416"/>
                </a:cubicBezTo>
                <a:cubicBezTo>
                  <a:pt x="17402" y="11384"/>
                  <a:pt x="17370" y="11353"/>
                  <a:pt x="17339" y="11321"/>
                </a:cubicBezTo>
                <a:lnTo>
                  <a:pt x="17370" y="11242"/>
                </a:lnTo>
                <a:cubicBezTo>
                  <a:pt x="17386" y="11238"/>
                  <a:pt x="17402" y="11237"/>
                  <a:pt x="17418" y="11237"/>
                </a:cubicBezTo>
                <a:cubicBezTo>
                  <a:pt x="17434" y="11237"/>
                  <a:pt x="17450" y="11238"/>
                  <a:pt x="17465" y="11238"/>
                </a:cubicBezTo>
                <a:cubicBezTo>
                  <a:pt x="17497" y="11238"/>
                  <a:pt x="17529" y="11234"/>
                  <a:pt x="17560" y="11210"/>
                </a:cubicBezTo>
                <a:lnTo>
                  <a:pt x="17560" y="10973"/>
                </a:lnTo>
                <a:lnTo>
                  <a:pt x="17608" y="10925"/>
                </a:lnTo>
                <a:cubicBezTo>
                  <a:pt x="17560" y="10862"/>
                  <a:pt x="17560" y="10862"/>
                  <a:pt x="17576" y="10783"/>
                </a:cubicBezTo>
                <a:lnTo>
                  <a:pt x="17798" y="10783"/>
                </a:lnTo>
                <a:cubicBezTo>
                  <a:pt x="17830" y="10719"/>
                  <a:pt x="17877" y="10656"/>
                  <a:pt x="17925" y="10609"/>
                </a:cubicBezTo>
                <a:cubicBezTo>
                  <a:pt x="17972" y="10561"/>
                  <a:pt x="18004" y="10498"/>
                  <a:pt x="18035" y="10434"/>
                </a:cubicBezTo>
                <a:lnTo>
                  <a:pt x="18004" y="10387"/>
                </a:lnTo>
                <a:lnTo>
                  <a:pt x="17925" y="10434"/>
                </a:lnTo>
                <a:lnTo>
                  <a:pt x="17830" y="10355"/>
                </a:lnTo>
                <a:lnTo>
                  <a:pt x="17830" y="10292"/>
                </a:lnTo>
                <a:lnTo>
                  <a:pt x="18099" y="10181"/>
                </a:lnTo>
                <a:lnTo>
                  <a:pt x="17972" y="10070"/>
                </a:lnTo>
                <a:lnTo>
                  <a:pt x="18035" y="10007"/>
                </a:lnTo>
                <a:lnTo>
                  <a:pt x="18035" y="9849"/>
                </a:lnTo>
                <a:cubicBezTo>
                  <a:pt x="18067" y="9817"/>
                  <a:pt x="18099" y="9754"/>
                  <a:pt x="18146" y="9754"/>
                </a:cubicBezTo>
                <a:cubicBezTo>
                  <a:pt x="18194" y="9785"/>
                  <a:pt x="18162" y="9833"/>
                  <a:pt x="18178" y="9864"/>
                </a:cubicBezTo>
                <a:cubicBezTo>
                  <a:pt x="18178" y="9887"/>
                  <a:pt x="18178" y="9909"/>
                  <a:pt x="18200" y="9909"/>
                </a:cubicBezTo>
                <a:cubicBezTo>
                  <a:pt x="18210" y="9909"/>
                  <a:pt x="18223" y="9905"/>
                  <a:pt x="18241" y="9896"/>
                </a:cubicBezTo>
                <a:lnTo>
                  <a:pt x="18241" y="9279"/>
                </a:lnTo>
                <a:cubicBezTo>
                  <a:pt x="18241" y="9263"/>
                  <a:pt x="18273" y="9247"/>
                  <a:pt x="18273" y="9247"/>
                </a:cubicBezTo>
                <a:lnTo>
                  <a:pt x="18384" y="9215"/>
                </a:lnTo>
                <a:cubicBezTo>
                  <a:pt x="18384" y="9168"/>
                  <a:pt x="18368" y="9120"/>
                  <a:pt x="18368" y="9089"/>
                </a:cubicBezTo>
                <a:cubicBezTo>
                  <a:pt x="18368" y="9073"/>
                  <a:pt x="18336" y="9057"/>
                  <a:pt x="18320" y="9057"/>
                </a:cubicBezTo>
                <a:cubicBezTo>
                  <a:pt x="18305" y="9073"/>
                  <a:pt x="18289" y="9089"/>
                  <a:pt x="18273" y="9120"/>
                </a:cubicBezTo>
                <a:cubicBezTo>
                  <a:pt x="18225" y="9057"/>
                  <a:pt x="18273" y="9057"/>
                  <a:pt x="18320" y="9057"/>
                </a:cubicBezTo>
                <a:cubicBezTo>
                  <a:pt x="18305" y="9009"/>
                  <a:pt x="18384" y="8994"/>
                  <a:pt x="18400" y="8946"/>
                </a:cubicBezTo>
                <a:lnTo>
                  <a:pt x="18574" y="8930"/>
                </a:lnTo>
                <a:cubicBezTo>
                  <a:pt x="18590" y="8914"/>
                  <a:pt x="18590" y="8883"/>
                  <a:pt x="18590" y="8851"/>
                </a:cubicBezTo>
                <a:lnTo>
                  <a:pt x="18447" y="8804"/>
                </a:lnTo>
                <a:cubicBezTo>
                  <a:pt x="18479" y="8772"/>
                  <a:pt x="18510" y="8740"/>
                  <a:pt x="18558" y="8709"/>
                </a:cubicBezTo>
                <a:cubicBezTo>
                  <a:pt x="18590" y="8677"/>
                  <a:pt x="18653" y="8645"/>
                  <a:pt x="18653" y="8614"/>
                </a:cubicBezTo>
                <a:lnTo>
                  <a:pt x="18653" y="8487"/>
                </a:lnTo>
                <a:lnTo>
                  <a:pt x="18463" y="8582"/>
                </a:lnTo>
                <a:lnTo>
                  <a:pt x="18463" y="8598"/>
                </a:lnTo>
                <a:cubicBezTo>
                  <a:pt x="18444" y="8602"/>
                  <a:pt x="18424" y="8604"/>
                  <a:pt x="18404" y="8604"/>
                </a:cubicBezTo>
                <a:cubicBezTo>
                  <a:pt x="18355" y="8604"/>
                  <a:pt x="18302" y="8593"/>
                  <a:pt x="18257" y="8582"/>
                </a:cubicBezTo>
                <a:lnTo>
                  <a:pt x="18542" y="8471"/>
                </a:lnTo>
                <a:lnTo>
                  <a:pt x="18542" y="8408"/>
                </a:lnTo>
                <a:lnTo>
                  <a:pt x="18336" y="8329"/>
                </a:lnTo>
                <a:cubicBezTo>
                  <a:pt x="18320" y="8376"/>
                  <a:pt x="18305" y="8439"/>
                  <a:pt x="18305" y="8487"/>
                </a:cubicBezTo>
                <a:lnTo>
                  <a:pt x="18130" y="8503"/>
                </a:lnTo>
                <a:cubicBezTo>
                  <a:pt x="18083" y="8566"/>
                  <a:pt x="18162" y="8661"/>
                  <a:pt x="18083" y="8724"/>
                </a:cubicBezTo>
                <a:cubicBezTo>
                  <a:pt x="18051" y="8661"/>
                  <a:pt x="18020" y="8614"/>
                  <a:pt x="17988" y="8566"/>
                </a:cubicBezTo>
                <a:lnTo>
                  <a:pt x="18035" y="8519"/>
                </a:lnTo>
                <a:lnTo>
                  <a:pt x="18035" y="8408"/>
                </a:lnTo>
                <a:lnTo>
                  <a:pt x="17972" y="8344"/>
                </a:lnTo>
                <a:lnTo>
                  <a:pt x="17972" y="8234"/>
                </a:lnTo>
                <a:lnTo>
                  <a:pt x="18035" y="8170"/>
                </a:lnTo>
                <a:cubicBezTo>
                  <a:pt x="18051" y="8123"/>
                  <a:pt x="18020" y="8075"/>
                  <a:pt x="18067" y="8044"/>
                </a:cubicBezTo>
                <a:lnTo>
                  <a:pt x="18099" y="8044"/>
                </a:lnTo>
                <a:cubicBezTo>
                  <a:pt x="18115" y="8091"/>
                  <a:pt x="18130" y="8139"/>
                  <a:pt x="18130" y="8202"/>
                </a:cubicBezTo>
                <a:lnTo>
                  <a:pt x="18273" y="8202"/>
                </a:lnTo>
                <a:lnTo>
                  <a:pt x="18352" y="8249"/>
                </a:lnTo>
                <a:lnTo>
                  <a:pt x="18447" y="8170"/>
                </a:lnTo>
                <a:lnTo>
                  <a:pt x="18320" y="7980"/>
                </a:lnTo>
                <a:lnTo>
                  <a:pt x="18320" y="7521"/>
                </a:lnTo>
                <a:lnTo>
                  <a:pt x="18400" y="7442"/>
                </a:lnTo>
                <a:cubicBezTo>
                  <a:pt x="18384" y="7363"/>
                  <a:pt x="18320" y="7347"/>
                  <a:pt x="18289" y="7315"/>
                </a:cubicBezTo>
                <a:lnTo>
                  <a:pt x="18115" y="7299"/>
                </a:lnTo>
                <a:lnTo>
                  <a:pt x="18115" y="7062"/>
                </a:lnTo>
                <a:lnTo>
                  <a:pt x="18051" y="6983"/>
                </a:lnTo>
                <a:cubicBezTo>
                  <a:pt x="18067" y="6967"/>
                  <a:pt x="18099" y="6951"/>
                  <a:pt x="18115" y="6935"/>
                </a:cubicBezTo>
                <a:lnTo>
                  <a:pt x="18051" y="6872"/>
                </a:lnTo>
                <a:lnTo>
                  <a:pt x="18130" y="6809"/>
                </a:lnTo>
                <a:lnTo>
                  <a:pt x="17988" y="6714"/>
                </a:lnTo>
                <a:lnTo>
                  <a:pt x="17988" y="6587"/>
                </a:lnTo>
                <a:lnTo>
                  <a:pt x="18035" y="6539"/>
                </a:lnTo>
                <a:lnTo>
                  <a:pt x="17972" y="6460"/>
                </a:lnTo>
                <a:lnTo>
                  <a:pt x="18178" y="6429"/>
                </a:lnTo>
                <a:lnTo>
                  <a:pt x="18051" y="6239"/>
                </a:lnTo>
                <a:lnTo>
                  <a:pt x="18051" y="6033"/>
                </a:lnTo>
                <a:lnTo>
                  <a:pt x="17909" y="5985"/>
                </a:lnTo>
                <a:cubicBezTo>
                  <a:pt x="17924" y="5964"/>
                  <a:pt x="17940" y="5952"/>
                  <a:pt x="17956" y="5945"/>
                </a:cubicBezTo>
                <a:lnTo>
                  <a:pt x="17956" y="5945"/>
                </a:lnTo>
                <a:cubicBezTo>
                  <a:pt x="17956" y="5948"/>
                  <a:pt x="17956" y="5951"/>
                  <a:pt x="17956" y="5954"/>
                </a:cubicBezTo>
                <a:lnTo>
                  <a:pt x="18051" y="5938"/>
                </a:lnTo>
                <a:cubicBezTo>
                  <a:pt x="18035" y="5938"/>
                  <a:pt x="18020" y="5936"/>
                  <a:pt x="18004" y="5936"/>
                </a:cubicBezTo>
                <a:cubicBezTo>
                  <a:pt x="17988" y="5936"/>
                  <a:pt x="17972" y="5938"/>
                  <a:pt x="17956" y="5945"/>
                </a:cubicBezTo>
                <a:lnTo>
                  <a:pt x="17956" y="5945"/>
                </a:lnTo>
                <a:cubicBezTo>
                  <a:pt x="17949" y="5877"/>
                  <a:pt x="17860" y="5905"/>
                  <a:pt x="17830" y="5874"/>
                </a:cubicBezTo>
                <a:lnTo>
                  <a:pt x="17735" y="5700"/>
                </a:lnTo>
                <a:cubicBezTo>
                  <a:pt x="17814" y="5653"/>
                  <a:pt x="17861" y="5574"/>
                  <a:pt x="17782" y="5494"/>
                </a:cubicBezTo>
                <a:lnTo>
                  <a:pt x="17671" y="5479"/>
                </a:lnTo>
                <a:lnTo>
                  <a:pt x="17671" y="5289"/>
                </a:lnTo>
                <a:cubicBezTo>
                  <a:pt x="17624" y="5241"/>
                  <a:pt x="17576" y="5209"/>
                  <a:pt x="17545" y="5178"/>
                </a:cubicBezTo>
                <a:lnTo>
                  <a:pt x="17545" y="5035"/>
                </a:lnTo>
                <a:lnTo>
                  <a:pt x="17402" y="5004"/>
                </a:lnTo>
                <a:lnTo>
                  <a:pt x="17402" y="4877"/>
                </a:lnTo>
                <a:cubicBezTo>
                  <a:pt x="17196" y="4734"/>
                  <a:pt x="17165" y="4497"/>
                  <a:pt x="17022" y="4339"/>
                </a:cubicBezTo>
                <a:lnTo>
                  <a:pt x="16927" y="4323"/>
                </a:lnTo>
                <a:lnTo>
                  <a:pt x="16927" y="4196"/>
                </a:lnTo>
                <a:cubicBezTo>
                  <a:pt x="16785" y="4117"/>
                  <a:pt x="16769" y="3974"/>
                  <a:pt x="16642" y="3895"/>
                </a:cubicBezTo>
                <a:cubicBezTo>
                  <a:pt x="16642" y="3784"/>
                  <a:pt x="16531" y="3784"/>
                  <a:pt x="16452" y="3737"/>
                </a:cubicBezTo>
                <a:lnTo>
                  <a:pt x="16452" y="3658"/>
                </a:lnTo>
                <a:lnTo>
                  <a:pt x="16246" y="3515"/>
                </a:lnTo>
                <a:lnTo>
                  <a:pt x="16246" y="3388"/>
                </a:lnTo>
                <a:cubicBezTo>
                  <a:pt x="16135" y="3262"/>
                  <a:pt x="15961" y="3198"/>
                  <a:pt x="15882" y="3024"/>
                </a:cubicBezTo>
                <a:cubicBezTo>
                  <a:pt x="15803" y="2977"/>
                  <a:pt x="15755" y="2882"/>
                  <a:pt x="15629" y="2850"/>
                </a:cubicBezTo>
                <a:cubicBezTo>
                  <a:pt x="15609" y="2880"/>
                  <a:pt x="15601" y="2891"/>
                  <a:pt x="15574" y="2891"/>
                </a:cubicBezTo>
                <a:cubicBezTo>
                  <a:pt x="15559" y="2891"/>
                  <a:pt x="15537" y="2888"/>
                  <a:pt x="15502" y="2882"/>
                </a:cubicBezTo>
                <a:cubicBezTo>
                  <a:pt x="15510" y="2850"/>
                  <a:pt x="15530" y="2842"/>
                  <a:pt x="15553" y="2842"/>
                </a:cubicBezTo>
                <a:cubicBezTo>
                  <a:pt x="15577" y="2842"/>
                  <a:pt x="15605" y="2850"/>
                  <a:pt x="15629" y="2850"/>
                </a:cubicBezTo>
                <a:cubicBezTo>
                  <a:pt x="15549" y="2739"/>
                  <a:pt x="15439" y="2644"/>
                  <a:pt x="15312" y="2565"/>
                </a:cubicBezTo>
                <a:cubicBezTo>
                  <a:pt x="15264" y="2518"/>
                  <a:pt x="15217" y="2454"/>
                  <a:pt x="15185" y="2391"/>
                </a:cubicBezTo>
                <a:lnTo>
                  <a:pt x="15090" y="2391"/>
                </a:lnTo>
                <a:cubicBezTo>
                  <a:pt x="15074" y="2407"/>
                  <a:pt x="15059" y="2423"/>
                  <a:pt x="15043" y="2438"/>
                </a:cubicBezTo>
                <a:cubicBezTo>
                  <a:pt x="14995" y="2391"/>
                  <a:pt x="15043" y="2391"/>
                  <a:pt x="15090" y="2391"/>
                </a:cubicBezTo>
                <a:cubicBezTo>
                  <a:pt x="15074" y="2328"/>
                  <a:pt x="15011" y="2328"/>
                  <a:pt x="14979" y="2280"/>
                </a:cubicBezTo>
                <a:lnTo>
                  <a:pt x="14837" y="2280"/>
                </a:lnTo>
                <a:cubicBezTo>
                  <a:pt x="14789" y="2233"/>
                  <a:pt x="14742" y="2201"/>
                  <a:pt x="14694" y="2169"/>
                </a:cubicBezTo>
                <a:cubicBezTo>
                  <a:pt x="14683" y="2165"/>
                  <a:pt x="14670" y="2164"/>
                  <a:pt x="14656" y="2164"/>
                </a:cubicBezTo>
                <a:cubicBezTo>
                  <a:pt x="14643" y="2164"/>
                  <a:pt x="14629" y="2165"/>
                  <a:pt x="14615" y="2165"/>
                </a:cubicBezTo>
                <a:cubicBezTo>
                  <a:pt x="14588" y="2165"/>
                  <a:pt x="14560" y="2161"/>
                  <a:pt x="14536" y="2138"/>
                </a:cubicBezTo>
                <a:cubicBezTo>
                  <a:pt x="14520" y="2090"/>
                  <a:pt x="14520" y="2043"/>
                  <a:pt x="14520" y="1995"/>
                </a:cubicBezTo>
                <a:lnTo>
                  <a:pt x="14330" y="1979"/>
                </a:lnTo>
                <a:lnTo>
                  <a:pt x="14299" y="1884"/>
                </a:lnTo>
                <a:lnTo>
                  <a:pt x="14172" y="1853"/>
                </a:lnTo>
                <a:lnTo>
                  <a:pt x="14172" y="1789"/>
                </a:lnTo>
                <a:cubicBezTo>
                  <a:pt x="14140" y="1773"/>
                  <a:pt x="14109" y="1758"/>
                  <a:pt x="14061" y="1742"/>
                </a:cubicBezTo>
                <a:cubicBezTo>
                  <a:pt x="14014" y="1726"/>
                  <a:pt x="13982" y="1678"/>
                  <a:pt x="13934" y="1647"/>
                </a:cubicBezTo>
                <a:lnTo>
                  <a:pt x="13871" y="1694"/>
                </a:lnTo>
                <a:cubicBezTo>
                  <a:pt x="13839" y="1678"/>
                  <a:pt x="13824" y="1663"/>
                  <a:pt x="13792" y="1647"/>
                </a:cubicBezTo>
                <a:cubicBezTo>
                  <a:pt x="13760" y="1599"/>
                  <a:pt x="13760" y="1520"/>
                  <a:pt x="13649" y="1520"/>
                </a:cubicBezTo>
                <a:cubicBezTo>
                  <a:pt x="13618" y="1488"/>
                  <a:pt x="13570" y="1457"/>
                  <a:pt x="13554" y="1409"/>
                </a:cubicBezTo>
                <a:cubicBezTo>
                  <a:pt x="13539" y="1378"/>
                  <a:pt x="13491" y="1346"/>
                  <a:pt x="13459" y="1298"/>
                </a:cubicBezTo>
                <a:lnTo>
                  <a:pt x="13380" y="1362"/>
                </a:lnTo>
                <a:lnTo>
                  <a:pt x="13254" y="1362"/>
                </a:lnTo>
                <a:lnTo>
                  <a:pt x="13174" y="1314"/>
                </a:lnTo>
                <a:lnTo>
                  <a:pt x="13079" y="1393"/>
                </a:lnTo>
                <a:lnTo>
                  <a:pt x="13079" y="1504"/>
                </a:lnTo>
                <a:lnTo>
                  <a:pt x="13143" y="1568"/>
                </a:lnTo>
                <a:cubicBezTo>
                  <a:pt x="13143" y="1599"/>
                  <a:pt x="13127" y="1615"/>
                  <a:pt x="13127" y="1647"/>
                </a:cubicBezTo>
                <a:lnTo>
                  <a:pt x="13032" y="1583"/>
                </a:lnTo>
                <a:lnTo>
                  <a:pt x="12842" y="1583"/>
                </a:lnTo>
                <a:lnTo>
                  <a:pt x="12731" y="1504"/>
                </a:lnTo>
                <a:lnTo>
                  <a:pt x="12826" y="1425"/>
                </a:lnTo>
                <a:lnTo>
                  <a:pt x="13016" y="1425"/>
                </a:lnTo>
                <a:cubicBezTo>
                  <a:pt x="12953" y="1346"/>
                  <a:pt x="13048" y="1330"/>
                  <a:pt x="13079" y="1283"/>
                </a:cubicBezTo>
                <a:cubicBezTo>
                  <a:pt x="13064" y="1235"/>
                  <a:pt x="13111" y="1188"/>
                  <a:pt x="13048" y="1140"/>
                </a:cubicBezTo>
                <a:lnTo>
                  <a:pt x="12984" y="1251"/>
                </a:lnTo>
                <a:lnTo>
                  <a:pt x="12810" y="1108"/>
                </a:lnTo>
                <a:cubicBezTo>
                  <a:pt x="12826" y="1077"/>
                  <a:pt x="12889" y="1077"/>
                  <a:pt x="12874" y="1013"/>
                </a:cubicBezTo>
                <a:cubicBezTo>
                  <a:pt x="12858" y="966"/>
                  <a:pt x="12810" y="950"/>
                  <a:pt x="12779" y="918"/>
                </a:cubicBezTo>
                <a:lnTo>
                  <a:pt x="12620" y="918"/>
                </a:lnTo>
                <a:lnTo>
                  <a:pt x="12573" y="808"/>
                </a:lnTo>
                <a:lnTo>
                  <a:pt x="12462" y="808"/>
                </a:lnTo>
                <a:cubicBezTo>
                  <a:pt x="12446" y="823"/>
                  <a:pt x="12446" y="855"/>
                  <a:pt x="12430" y="855"/>
                </a:cubicBezTo>
                <a:cubicBezTo>
                  <a:pt x="12383" y="871"/>
                  <a:pt x="12319" y="887"/>
                  <a:pt x="12272" y="903"/>
                </a:cubicBezTo>
                <a:cubicBezTo>
                  <a:pt x="12240" y="808"/>
                  <a:pt x="12145" y="713"/>
                  <a:pt x="12050" y="697"/>
                </a:cubicBezTo>
                <a:cubicBezTo>
                  <a:pt x="12050" y="728"/>
                  <a:pt x="12019" y="744"/>
                  <a:pt x="11987" y="744"/>
                </a:cubicBezTo>
                <a:lnTo>
                  <a:pt x="11908" y="776"/>
                </a:lnTo>
                <a:lnTo>
                  <a:pt x="11908" y="887"/>
                </a:lnTo>
                <a:lnTo>
                  <a:pt x="12050" y="950"/>
                </a:lnTo>
                <a:cubicBezTo>
                  <a:pt x="12012" y="979"/>
                  <a:pt x="11980" y="984"/>
                  <a:pt x="11946" y="984"/>
                </a:cubicBezTo>
                <a:cubicBezTo>
                  <a:pt x="11924" y="984"/>
                  <a:pt x="11901" y="982"/>
                  <a:pt x="11876" y="982"/>
                </a:cubicBezTo>
                <a:lnTo>
                  <a:pt x="11718" y="982"/>
                </a:lnTo>
                <a:cubicBezTo>
                  <a:pt x="11654" y="871"/>
                  <a:pt x="11528" y="871"/>
                  <a:pt x="11449" y="808"/>
                </a:cubicBezTo>
                <a:lnTo>
                  <a:pt x="11148" y="808"/>
                </a:lnTo>
                <a:cubicBezTo>
                  <a:pt x="11148" y="823"/>
                  <a:pt x="11132" y="839"/>
                  <a:pt x="11100" y="855"/>
                </a:cubicBezTo>
                <a:cubicBezTo>
                  <a:pt x="11053" y="808"/>
                  <a:pt x="11116" y="808"/>
                  <a:pt x="11148" y="808"/>
                </a:cubicBezTo>
                <a:cubicBezTo>
                  <a:pt x="11148" y="776"/>
                  <a:pt x="11132" y="744"/>
                  <a:pt x="11084" y="744"/>
                </a:cubicBezTo>
                <a:cubicBezTo>
                  <a:pt x="11063" y="744"/>
                  <a:pt x="11042" y="746"/>
                  <a:pt x="11022" y="746"/>
                </a:cubicBezTo>
                <a:cubicBezTo>
                  <a:pt x="10981" y="746"/>
                  <a:pt x="10942" y="739"/>
                  <a:pt x="10910" y="697"/>
                </a:cubicBezTo>
                <a:cubicBezTo>
                  <a:pt x="10872" y="710"/>
                  <a:pt x="10844" y="753"/>
                  <a:pt x="10802" y="753"/>
                </a:cubicBezTo>
                <a:cubicBezTo>
                  <a:pt x="10791" y="753"/>
                  <a:pt x="10780" y="750"/>
                  <a:pt x="10768" y="744"/>
                </a:cubicBezTo>
                <a:lnTo>
                  <a:pt x="10689" y="697"/>
                </a:lnTo>
                <a:lnTo>
                  <a:pt x="10562" y="697"/>
                </a:lnTo>
                <a:lnTo>
                  <a:pt x="10483" y="633"/>
                </a:lnTo>
                <a:lnTo>
                  <a:pt x="10356" y="633"/>
                </a:lnTo>
                <a:lnTo>
                  <a:pt x="10261" y="570"/>
                </a:lnTo>
                <a:lnTo>
                  <a:pt x="10071" y="570"/>
                </a:lnTo>
                <a:lnTo>
                  <a:pt x="9944" y="475"/>
                </a:lnTo>
                <a:lnTo>
                  <a:pt x="9770" y="475"/>
                </a:lnTo>
                <a:cubicBezTo>
                  <a:pt x="9786" y="459"/>
                  <a:pt x="9818" y="317"/>
                  <a:pt x="9818" y="317"/>
                </a:cubicBezTo>
                <a:lnTo>
                  <a:pt x="9644" y="285"/>
                </a:lnTo>
                <a:cubicBezTo>
                  <a:pt x="9628" y="253"/>
                  <a:pt x="9612" y="222"/>
                  <a:pt x="9612" y="190"/>
                </a:cubicBezTo>
                <a:cubicBezTo>
                  <a:pt x="9583" y="187"/>
                  <a:pt x="9554" y="185"/>
                  <a:pt x="9526" y="185"/>
                </a:cubicBezTo>
                <a:cubicBezTo>
                  <a:pt x="9475" y="185"/>
                  <a:pt x="9423" y="189"/>
                  <a:pt x="9372" y="189"/>
                </a:cubicBezTo>
                <a:cubicBezTo>
                  <a:pt x="9325" y="189"/>
                  <a:pt x="9279" y="186"/>
                  <a:pt x="9232" y="174"/>
                </a:cubicBezTo>
                <a:cubicBezTo>
                  <a:pt x="9205" y="139"/>
                  <a:pt x="9164" y="118"/>
                  <a:pt x="9118" y="118"/>
                </a:cubicBezTo>
                <a:cubicBezTo>
                  <a:pt x="9083" y="118"/>
                  <a:pt x="9045" y="131"/>
                  <a:pt x="9010" y="158"/>
                </a:cubicBezTo>
                <a:lnTo>
                  <a:pt x="9153" y="380"/>
                </a:lnTo>
                <a:lnTo>
                  <a:pt x="9026" y="459"/>
                </a:lnTo>
                <a:cubicBezTo>
                  <a:pt x="9010" y="428"/>
                  <a:pt x="8994" y="364"/>
                  <a:pt x="8994" y="317"/>
                </a:cubicBezTo>
                <a:lnTo>
                  <a:pt x="8804" y="285"/>
                </a:lnTo>
                <a:cubicBezTo>
                  <a:pt x="8789" y="238"/>
                  <a:pt x="8820" y="174"/>
                  <a:pt x="8773" y="143"/>
                </a:cubicBezTo>
                <a:lnTo>
                  <a:pt x="8662" y="190"/>
                </a:lnTo>
                <a:lnTo>
                  <a:pt x="8408" y="79"/>
                </a:lnTo>
                <a:cubicBezTo>
                  <a:pt x="8401" y="82"/>
                  <a:pt x="8393" y="83"/>
                  <a:pt x="8385" y="83"/>
                </a:cubicBezTo>
                <a:cubicBezTo>
                  <a:pt x="8360" y="83"/>
                  <a:pt x="8332" y="73"/>
                  <a:pt x="8305" y="73"/>
                </a:cubicBezTo>
                <a:cubicBezTo>
                  <a:pt x="8286" y="73"/>
                  <a:pt x="8267" y="78"/>
                  <a:pt x="8250" y="95"/>
                </a:cubicBezTo>
                <a:lnTo>
                  <a:pt x="8203" y="222"/>
                </a:lnTo>
                <a:cubicBezTo>
                  <a:pt x="8155" y="158"/>
                  <a:pt x="8108" y="111"/>
                  <a:pt x="8076" y="63"/>
                </a:cubicBezTo>
                <a:lnTo>
                  <a:pt x="7918" y="63"/>
                </a:lnTo>
                <a:cubicBezTo>
                  <a:pt x="7902" y="111"/>
                  <a:pt x="7902" y="174"/>
                  <a:pt x="7870" y="174"/>
                </a:cubicBezTo>
                <a:lnTo>
                  <a:pt x="7807" y="174"/>
                </a:lnTo>
                <a:cubicBezTo>
                  <a:pt x="7759" y="127"/>
                  <a:pt x="7696" y="127"/>
                  <a:pt x="7617" y="79"/>
                </a:cubicBezTo>
                <a:cubicBezTo>
                  <a:pt x="7543" y="55"/>
                  <a:pt x="7469" y="1"/>
                  <a:pt x="7387" y="1"/>
                </a:cubicBezTo>
                <a:cubicBezTo>
                  <a:pt x="7364" y="1"/>
                  <a:pt x="7340" y="5"/>
                  <a:pt x="7316" y="16"/>
                </a:cubicBezTo>
                <a:cubicBezTo>
                  <a:pt x="7253" y="32"/>
                  <a:pt x="7237" y="95"/>
                  <a:pt x="7158" y="111"/>
                </a:cubicBezTo>
                <a:lnTo>
                  <a:pt x="7126" y="16"/>
                </a:lnTo>
                <a:cubicBezTo>
                  <a:pt x="7108" y="9"/>
                  <a:pt x="7092" y="5"/>
                  <a:pt x="7078" y="5"/>
                </a:cubicBezTo>
                <a:cubicBezTo>
                  <a:pt x="7031" y="5"/>
                  <a:pt x="7004" y="39"/>
                  <a:pt x="6968" y="63"/>
                </a:cubicBezTo>
                <a:cubicBezTo>
                  <a:pt x="6888" y="63"/>
                  <a:pt x="6825" y="63"/>
                  <a:pt x="6746" y="48"/>
                </a:cubicBezTo>
                <a:lnTo>
                  <a:pt x="66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8697081" y="901242"/>
            <a:ext cx="79534" cy="20434"/>
          </a:xfrm>
          <a:custGeom>
            <a:avLst/>
            <a:gdLst/>
            <a:ahLst/>
            <a:cxnLst/>
            <a:rect l="l" t="t" r="r" b="b"/>
            <a:pathLst>
              <a:path w="1300" h="334" extrusionOk="0">
                <a:moveTo>
                  <a:pt x="983" y="1"/>
                </a:moveTo>
                <a:lnTo>
                  <a:pt x="903" y="64"/>
                </a:lnTo>
                <a:lnTo>
                  <a:pt x="650" y="64"/>
                </a:lnTo>
                <a:lnTo>
                  <a:pt x="571" y="112"/>
                </a:lnTo>
                <a:cubicBezTo>
                  <a:pt x="539" y="104"/>
                  <a:pt x="508" y="100"/>
                  <a:pt x="478" y="100"/>
                </a:cubicBezTo>
                <a:cubicBezTo>
                  <a:pt x="448" y="100"/>
                  <a:pt x="421" y="104"/>
                  <a:pt x="397" y="112"/>
                </a:cubicBezTo>
                <a:cubicBezTo>
                  <a:pt x="254" y="143"/>
                  <a:pt x="128" y="191"/>
                  <a:pt x="1" y="254"/>
                </a:cubicBezTo>
                <a:cubicBezTo>
                  <a:pt x="33" y="286"/>
                  <a:pt x="64" y="317"/>
                  <a:pt x="96" y="333"/>
                </a:cubicBezTo>
                <a:lnTo>
                  <a:pt x="238" y="222"/>
                </a:lnTo>
                <a:lnTo>
                  <a:pt x="365" y="222"/>
                </a:lnTo>
                <a:lnTo>
                  <a:pt x="476" y="159"/>
                </a:lnTo>
                <a:lnTo>
                  <a:pt x="587" y="222"/>
                </a:lnTo>
                <a:cubicBezTo>
                  <a:pt x="611" y="233"/>
                  <a:pt x="632" y="237"/>
                  <a:pt x="650" y="237"/>
                </a:cubicBezTo>
                <a:cubicBezTo>
                  <a:pt x="715" y="237"/>
                  <a:pt x="750" y="184"/>
                  <a:pt x="824" y="159"/>
                </a:cubicBezTo>
                <a:lnTo>
                  <a:pt x="1283" y="159"/>
                </a:lnTo>
                <a:cubicBezTo>
                  <a:pt x="1283" y="159"/>
                  <a:pt x="1299" y="143"/>
                  <a:pt x="1299" y="143"/>
                </a:cubicBezTo>
                <a:lnTo>
                  <a:pt x="1299" y="64"/>
                </a:lnTo>
                <a:lnTo>
                  <a:pt x="11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8805613" y="895980"/>
            <a:ext cx="52370" cy="15968"/>
          </a:xfrm>
          <a:custGeom>
            <a:avLst/>
            <a:gdLst/>
            <a:ahLst/>
            <a:cxnLst/>
            <a:rect l="l" t="t" r="r" b="b"/>
            <a:pathLst>
              <a:path w="856" h="261" extrusionOk="0">
                <a:moveTo>
                  <a:pt x="695" y="0"/>
                </a:moveTo>
                <a:cubicBezTo>
                  <a:pt x="617" y="0"/>
                  <a:pt x="573" y="60"/>
                  <a:pt x="507" y="87"/>
                </a:cubicBezTo>
                <a:lnTo>
                  <a:pt x="254" y="87"/>
                </a:lnTo>
                <a:lnTo>
                  <a:pt x="190" y="134"/>
                </a:lnTo>
                <a:lnTo>
                  <a:pt x="111" y="87"/>
                </a:lnTo>
                <a:lnTo>
                  <a:pt x="0" y="166"/>
                </a:lnTo>
                <a:lnTo>
                  <a:pt x="16" y="166"/>
                </a:lnTo>
                <a:cubicBezTo>
                  <a:pt x="48" y="182"/>
                  <a:pt x="48" y="198"/>
                  <a:pt x="48" y="198"/>
                </a:cubicBezTo>
                <a:lnTo>
                  <a:pt x="459" y="198"/>
                </a:lnTo>
                <a:lnTo>
                  <a:pt x="539" y="261"/>
                </a:lnTo>
                <a:lnTo>
                  <a:pt x="745" y="261"/>
                </a:lnTo>
                <a:cubicBezTo>
                  <a:pt x="776" y="213"/>
                  <a:pt x="855" y="182"/>
                  <a:pt x="840" y="103"/>
                </a:cubicBezTo>
                <a:lnTo>
                  <a:pt x="745" y="8"/>
                </a:lnTo>
                <a:cubicBezTo>
                  <a:pt x="727" y="2"/>
                  <a:pt x="710" y="0"/>
                  <a:pt x="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8334840" y="1248067"/>
            <a:ext cx="19394" cy="41725"/>
          </a:xfrm>
          <a:custGeom>
            <a:avLst/>
            <a:gdLst/>
            <a:ahLst/>
            <a:cxnLst/>
            <a:rect l="l" t="t" r="r" b="b"/>
            <a:pathLst>
              <a:path w="317" h="682" extrusionOk="0">
                <a:moveTo>
                  <a:pt x="285" y="0"/>
                </a:moveTo>
                <a:cubicBezTo>
                  <a:pt x="254" y="111"/>
                  <a:pt x="190" y="222"/>
                  <a:pt x="111" y="317"/>
                </a:cubicBezTo>
                <a:lnTo>
                  <a:pt x="111" y="475"/>
                </a:lnTo>
                <a:lnTo>
                  <a:pt x="48" y="539"/>
                </a:lnTo>
                <a:cubicBezTo>
                  <a:pt x="63" y="586"/>
                  <a:pt x="0" y="649"/>
                  <a:pt x="79" y="681"/>
                </a:cubicBezTo>
                <a:cubicBezTo>
                  <a:pt x="111" y="634"/>
                  <a:pt x="143" y="586"/>
                  <a:pt x="174" y="523"/>
                </a:cubicBezTo>
                <a:lnTo>
                  <a:pt x="174" y="412"/>
                </a:lnTo>
                <a:lnTo>
                  <a:pt x="317" y="317"/>
                </a:lnTo>
                <a:lnTo>
                  <a:pt x="3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8775574" y="897388"/>
            <a:ext cx="27164" cy="14561"/>
          </a:xfrm>
          <a:custGeom>
            <a:avLst/>
            <a:gdLst/>
            <a:ahLst/>
            <a:cxnLst/>
            <a:rect l="l" t="t" r="r" b="b"/>
            <a:pathLst>
              <a:path w="444" h="238" extrusionOk="0">
                <a:moveTo>
                  <a:pt x="222" y="0"/>
                </a:moveTo>
                <a:lnTo>
                  <a:pt x="16" y="80"/>
                </a:lnTo>
                <a:cubicBezTo>
                  <a:pt x="0" y="143"/>
                  <a:pt x="80" y="111"/>
                  <a:pt x="80" y="143"/>
                </a:cubicBezTo>
                <a:cubicBezTo>
                  <a:pt x="80" y="175"/>
                  <a:pt x="95" y="206"/>
                  <a:pt x="111" y="238"/>
                </a:cubicBezTo>
                <a:lnTo>
                  <a:pt x="333" y="238"/>
                </a:lnTo>
                <a:cubicBezTo>
                  <a:pt x="365" y="190"/>
                  <a:pt x="444" y="159"/>
                  <a:pt x="428" y="95"/>
                </a:cubicBezTo>
                <a:lnTo>
                  <a:pt x="2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8908272" y="907788"/>
            <a:ext cx="16519" cy="17742"/>
          </a:xfrm>
          <a:custGeom>
            <a:avLst/>
            <a:gdLst/>
            <a:ahLst/>
            <a:cxnLst/>
            <a:rect l="l" t="t" r="r" b="b"/>
            <a:pathLst>
              <a:path w="270" h="290" extrusionOk="0">
                <a:moveTo>
                  <a:pt x="82" y="1"/>
                </a:moveTo>
                <a:cubicBezTo>
                  <a:pt x="52" y="1"/>
                  <a:pt x="24" y="5"/>
                  <a:pt x="1" y="20"/>
                </a:cubicBezTo>
                <a:lnTo>
                  <a:pt x="64" y="84"/>
                </a:lnTo>
                <a:cubicBezTo>
                  <a:pt x="80" y="147"/>
                  <a:pt x="32" y="226"/>
                  <a:pt x="96" y="290"/>
                </a:cubicBezTo>
                <a:lnTo>
                  <a:pt x="159" y="242"/>
                </a:lnTo>
                <a:lnTo>
                  <a:pt x="270" y="84"/>
                </a:lnTo>
                <a:lnTo>
                  <a:pt x="175" y="5"/>
                </a:lnTo>
                <a:cubicBezTo>
                  <a:pt x="143" y="5"/>
                  <a:pt x="112"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9436248" y="1335247"/>
            <a:ext cx="12603" cy="17987"/>
          </a:xfrm>
          <a:custGeom>
            <a:avLst/>
            <a:gdLst/>
            <a:ahLst/>
            <a:cxnLst/>
            <a:rect l="l" t="t" r="r" b="b"/>
            <a:pathLst>
              <a:path w="206" h="294" extrusionOk="0">
                <a:moveTo>
                  <a:pt x="0" y="0"/>
                </a:moveTo>
                <a:lnTo>
                  <a:pt x="0" y="143"/>
                </a:lnTo>
                <a:cubicBezTo>
                  <a:pt x="16" y="159"/>
                  <a:pt x="32" y="174"/>
                  <a:pt x="48" y="190"/>
                </a:cubicBezTo>
                <a:cubicBezTo>
                  <a:pt x="63" y="222"/>
                  <a:pt x="79" y="254"/>
                  <a:pt x="79" y="285"/>
                </a:cubicBezTo>
                <a:cubicBezTo>
                  <a:pt x="100" y="290"/>
                  <a:pt x="118" y="294"/>
                  <a:pt x="133" y="294"/>
                </a:cubicBezTo>
                <a:cubicBezTo>
                  <a:pt x="164" y="294"/>
                  <a:pt x="185" y="280"/>
                  <a:pt x="206" y="238"/>
                </a:cubicBezTo>
                <a:cubicBezTo>
                  <a:pt x="190" y="222"/>
                  <a:pt x="190" y="190"/>
                  <a:pt x="174" y="174"/>
                </a:cubicBezTo>
                <a:cubicBezTo>
                  <a:pt x="127" y="143"/>
                  <a:pt x="127" y="111"/>
                  <a:pt x="127" y="79"/>
                </a:cubicBezTo>
                <a:cubicBezTo>
                  <a:pt x="127" y="48"/>
                  <a:pt x="111" y="32"/>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8976120" y="943884"/>
            <a:ext cx="20373" cy="12664"/>
          </a:xfrm>
          <a:custGeom>
            <a:avLst/>
            <a:gdLst/>
            <a:ahLst/>
            <a:cxnLst/>
            <a:rect l="l" t="t" r="r" b="b"/>
            <a:pathLst>
              <a:path w="333" h="207" extrusionOk="0">
                <a:moveTo>
                  <a:pt x="79" y="0"/>
                </a:moveTo>
                <a:lnTo>
                  <a:pt x="0" y="143"/>
                </a:lnTo>
                <a:cubicBezTo>
                  <a:pt x="24" y="159"/>
                  <a:pt x="52" y="163"/>
                  <a:pt x="79" y="163"/>
                </a:cubicBezTo>
                <a:cubicBezTo>
                  <a:pt x="107" y="163"/>
                  <a:pt x="135" y="159"/>
                  <a:pt x="158" y="159"/>
                </a:cubicBezTo>
                <a:lnTo>
                  <a:pt x="238" y="206"/>
                </a:lnTo>
                <a:lnTo>
                  <a:pt x="333" y="127"/>
                </a:lnTo>
                <a:cubicBezTo>
                  <a:pt x="269" y="64"/>
                  <a:pt x="174"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8883127" y="904178"/>
            <a:ext cx="18415" cy="11196"/>
          </a:xfrm>
          <a:custGeom>
            <a:avLst/>
            <a:gdLst/>
            <a:ahLst/>
            <a:cxnLst/>
            <a:rect l="l" t="t" r="r" b="b"/>
            <a:pathLst>
              <a:path w="301" h="183" extrusionOk="0">
                <a:moveTo>
                  <a:pt x="95" y="0"/>
                </a:moveTo>
                <a:lnTo>
                  <a:pt x="0" y="159"/>
                </a:lnTo>
                <a:cubicBezTo>
                  <a:pt x="48" y="174"/>
                  <a:pt x="95" y="182"/>
                  <a:pt x="143" y="182"/>
                </a:cubicBezTo>
                <a:cubicBezTo>
                  <a:pt x="190" y="182"/>
                  <a:pt x="238" y="174"/>
                  <a:pt x="285" y="159"/>
                </a:cubicBezTo>
                <a:lnTo>
                  <a:pt x="301" y="159"/>
                </a:lnTo>
                <a:cubicBezTo>
                  <a:pt x="222" y="95"/>
                  <a:pt x="158" y="48"/>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8953789" y="918678"/>
            <a:ext cx="13643" cy="10707"/>
          </a:xfrm>
          <a:custGeom>
            <a:avLst/>
            <a:gdLst/>
            <a:ahLst/>
            <a:cxnLst/>
            <a:rect l="l" t="t" r="r" b="b"/>
            <a:pathLst>
              <a:path w="223" h="175" extrusionOk="0">
                <a:moveTo>
                  <a:pt x="143" y="1"/>
                </a:moveTo>
                <a:lnTo>
                  <a:pt x="1" y="80"/>
                </a:lnTo>
                <a:lnTo>
                  <a:pt x="33" y="175"/>
                </a:lnTo>
                <a:lnTo>
                  <a:pt x="80" y="175"/>
                </a:lnTo>
                <a:lnTo>
                  <a:pt x="223" y="80"/>
                </a:lnTo>
                <a:cubicBezTo>
                  <a:pt x="207" y="48"/>
                  <a:pt x="207" y="17"/>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8953789" y="944863"/>
            <a:ext cx="9789" cy="6852"/>
          </a:xfrm>
          <a:custGeom>
            <a:avLst/>
            <a:gdLst/>
            <a:ahLst/>
            <a:cxnLst/>
            <a:rect l="l" t="t" r="r" b="b"/>
            <a:pathLst>
              <a:path w="160" h="112" extrusionOk="0">
                <a:moveTo>
                  <a:pt x="128" y="0"/>
                </a:moveTo>
                <a:lnTo>
                  <a:pt x="1" y="48"/>
                </a:lnTo>
                <a:lnTo>
                  <a:pt x="17" y="111"/>
                </a:lnTo>
                <a:lnTo>
                  <a:pt x="159" y="64"/>
                </a:lnTo>
                <a:lnTo>
                  <a:pt x="1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9440102" y="1356048"/>
            <a:ext cx="8749" cy="7342"/>
          </a:xfrm>
          <a:custGeom>
            <a:avLst/>
            <a:gdLst/>
            <a:ahLst/>
            <a:cxnLst/>
            <a:rect l="l" t="t" r="r" b="b"/>
            <a:pathLst>
              <a:path w="143" h="120" extrusionOk="0">
                <a:moveTo>
                  <a:pt x="66" y="1"/>
                </a:moveTo>
                <a:cubicBezTo>
                  <a:pt x="40" y="1"/>
                  <a:pt x="16" y="9"/>
                  <a:pt x="0" y="24"/>
                </a:cubicBezTo>
                <a:cubicBezTo>
                  <a:pt x="0" y="56"/>
                  <a:pt x="16" y="88"/>
                  <a:pt x="16" y="119"/>
                </a:cubicBezTo>
                <a:lnTo>
                  <a:pt x="143" y="104"/>
                </a:lnTo>
                <a:lnTo>
                  <a:pt x="143" y="40"/>
                </a:lnTo>
                <a:lnTo>
                  <a:pt x="143" y="24"/>
                </a:lnTo>
                <a:cubicBezTo>
                  <a:pt x="119" y="9"/>
                  <a:pt x="91"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a:off x="8928645" y="936114"/>
            <a:ext cx="10707" cy="9789"/>
          </a:xfrm>
          <a:custGeom>
            <a:avLst/>
            <a:gdLst/>
            <a:ahLst/>
            <a:cxnLst/>
            <a:rect l="l" t="t" r="r" b="b"/>
            <a:pathLst>
              <a:path w="175" h="160" extrusionOk="0">
                <a:moveTo>
                  <a:pt x="111" y="1"/>
                </a:moveTo>
                <a:cubicBezTo>
                  <a:pt x="64" y="17"/>
                  <a:pt x="79" y="48"/>
                  <a:pt x="79" y="80"/>
                </a:cubicBezTo>
                <a:cubicBezTo>
                  <a:pt x="0" y="143"/>
                  <a:pt x="0" y="143"/>
                  <a:pt x="32" y="159"/>
                </a:cubicBezTo>
                <a:lnTo>
                  <a:pt x="174" y="159"/>
                </a:lnTo>
                <a:cubicBezTo>
                  <a:pt x="111" y="96"/>
                  <a:pt x="174" y="48"/>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p:nvPr/>
        </p:nvSpPr>
        <p:spPr>
          <a:xfrm>
            <a:off x="9051676" y="957466"/>
            <a:ext cx="8749" cy="6791"/>
          </a:xfrm>
          <a:custGeom>
            <a:avLst/>
            <a:gdLst/>
            <a:ahLst/>
            <a:cxnLst/>
            <a:rect l="l" t="t" r="r" b="b"/>
            <a:pathLst>
              <a:path w="143" h="111" extrusionOk="0">
                <a:moveTo>
                  <a:pt x="0" y="0"/>
                </a:moveTo>
                <a:cubicBezTo>
                  <a:pt x="16" y="63"/>
                  <a:pt x="79" y="95"/>
                  <a:pt x="143" y="111"/>
                </a:cubicBezTo>
                <a:cubicBezTo>
                  <a:pt x="127" y="79"/>
                  <a:pt x="127" y="48"/>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8"/>
          <p:cNvSpPr/>
          <p:nvPr/>
        </p:nvSpPr>
        <p:spPr>
          <a:xfrm>
            <a:off x="9422666" y="1272294"/>
            <a:ext cx="5873" cy="6791"/>
          </a:xfrm>
          <a:custGeom>
            <a:avLst/>
            <a:gdLst/>
            <a:ahLst/>
            <a:cxnLst/>
            <a:rect l="l" t="t" r="r" b="b"/>
            <a:pathLst>
              <a:path w="96" h="111" extrusionOk="0">
                <a:moveTo>
                  <a:pt x="16" y="0"/>
                </a:moveTo>
                <a:cubicBezTo>
                  <a:pt x="16" y="32"/>
                  <a:pt x="0" y="63"/>
                  <a:pt x="16" y="79"/>
                </a:cubicBezTo>
                <a:cubicBezTo>
                  <a:pt x="16" y="95"/>
                  <a:pt x="64" y="95"/>
                  <a:pt x="80" y="111"/>
                </a:cubicBezTo>
                <a:cubicBezTo>
                  <a:pt x="80" y="95"/>
                  <a:pt x="95" y="63"/>
                  <a:pt x="80" y="32"/>
                </a:cubicBezTo>
                <a:cubicBezTo>
                  <a:pt x="64" y="16"/>
                  <a:pt x="32"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9423645" y="1285814"/>
            <a:ext cx="7770" cy="3487"/>
          </a:xfrm>
          <a:custGeom>
            <a:avLst/>
            <a:gdLst/>
            <a:ahLst/>
            <a:cxnLst/>
            <a:rect l="l" t="t" r="r" b="b"/>
            <a:pathLst>
              <a:path w="127" h="57" extrusionOk="0">
                <a:moveTo>
                  <a:pt x="0" y="1"/>
                </a:moveTo>
                <a:lnTo>
                  <a:pt x="0" y="1"/>
                </a:lnTo>
                <a:cubicBezTo>
                  <a:pt x="21" y="43"/>
                  <a:pt x="28" y="57"/>
                  <a:pt x="59" y="57"/>
                </a:cubicBezTo>
                <a:cubicBezTo>
                  <a:pt x="74" y="57"/>
                  <a:pt x="95" y="53"/>
                  <a:pt x="127" y="48"/>
                </a:cubicBezTo>
                <a:cubicBezTo>
                  <a:pt x="106" y="6"/>
                  <a:pt x="71" y="6"/>
                  <a:pt x="40" y="6"/>
                </a:cubicBezTo>
                <a:lnTo>
                  <a:pt x="40" y="6"/>
                </a:lnTo>
                <a:cubicBezTo>
                  <a:pt x="25" y="6"/>
                  <a:pt x="11" y="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8332882" y="1301354"/>
            <a:ext cx="3916" cy="5873"/>
          </a:xfrm>
          <a:custGeom>
            <a:avLst/>
            <a:gdLst/>
            <a:ahLst/>
            <a:cxnLst/>
            <a:rect l="l" t="t" r="r" b="b"/>
            <a:pathLst>
              <a:path w="64" h="96" extrusionOk="0">
                <a:moveTo>
                  <a:pt x="16" y="0"/>
                </a:moveTo>
                <a:cubicBezTo>
                  <a:pt x="0" y="32"/>
                  <a:pt x="0" y="79"/>
                  <a:pt x="0" y="79"/>
                </a:cubicBezTo>
                <a:cubicBezTo>
                  <a:pt x="0" y="79"/>
                  <a:pt x="0" y="95"/>
                  <a:pt x="16" y="95"/>
                </a:cubicBezTo>
                <a:cubicBezTo>
                  <a:pt x="32" y="95"/>
                  <a:pt x="64" y="79"/>
                  <a:pt x="64" y="79"/>
                </a:cubicBezTo>
                <a:cubicBezTo>
                  <a:pt x="64" y="48"/>
                  <a:pt x="64" y="32"/>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8325112" y="1335247"/>
            <a:ext cx="5873" cy="6852"/>
          </a:xfrm>
          <a:custGeom>
            <a:avLst/>
            <a:gdLst/>
            <a:ahLst/>
            <a:cxnLst/>
            <a:rect l="l" t="t" r="r" b="b"/>
            <a:pathLst>
              <a:path w="96" h="112" extrusionOk="0">
                <a:moveTo>
                  <a:pt x="17" y="0"/>
                </a:moveTo>
                <a:lnTo>
                  <a:pt x="17" y="0"/>
                </a:lnTo>
                <a:cubicBezTo>
                  <a:pt x="1" y="79"/>
                  <a:pt x="1" y="79"/>
                  <a:pt x="64" y="111"/>
                </a:cubicBezTo>
                <a:cubicBezTo>
                  <a:pt x="48" y="79"/>
                  <a:pt x="96" y="32"/>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9448790" y="1371098"/>
            <a:ext cx="7831" cy="2937"/>
          </a:xfrm>
          <a:custGeom>
            <a:avLst/>
            <a:gdLst/>
            <a:ahLst/>
            <a:cxnLst/>
            <a:rect l="l" t="t" r="r" b="b"/>
            <a:pathLst>
              <a:path w="128" h="48" extrusionOk="0">
                <a:moveTo>
                  <a:pt x="1" y="0"/>
                </a:moveTo>
                <a:lnTo>
                  <a:pt x="17" y="16"/>
                </a:lnTo>
                <a:lnTo>
                  <a:pt x="17" y="48"/>
                </a:lnTo>
                <a:lnTo>
                  <a:pt x="96" y="48"/>
                </a:lnTo>
                <a:cubicBezTo>
                  <a:pt x="112" y="48"/>
                  <a:pt x="128" y="48"/>
                  <a:pt x="128" y="32"/>
                </a:cubicBezTo>
                <a:cubicBezTo>
                  <a:pt x="112" y="16"/>
                  <a:pt x="96"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p:nvPr/>
        </p:nvSpPr>
        <p:spPr>
          <a:xfrm>
            <a:off x="8683561" y="918433"/>
            <a:ext cx="8749" cy="3732"/>
          </a:xfrm>
          <a:custGeom>
            <a:avLst/>
            <a:gdLst/>
            <a:ahLst/>
            <a:cxnLst/>
            <a:rect l="l" t="t" r="r" b="b"/>
            <a:pathLst>
              <a:path w="143" h="61" extrusionOk="0">
                <a:moveTo>
                  <a:pt x="77" y="1"/>
                </a:moveTo>
                <a:cubicBezTo>
                  <a:pt x="52" y="1"/>
                  <a:pt x="24" y="13"/>
                  <a:pt x="0" y="36"/>
                </a:cubicBezTo>
                <a:cubicBezTo>
                  <a:pt x="24" y="52"/>
                  <a:pt x="52" y="60"/>
                  <a:pt x="77" y="60"/>
                </a:cubicBezTo>
                <a:cubicBezTo>
                  <a:pt x="103" y="60"/>
                  <a:pt x="127" y="52"/>
                  <a:pt x="143" y="36"/>
                </a:cubicBezTo>
                <a:cubicBezTo>
                  <a:pt x="127" y="13"/>
                  <a:pt x="103" y="1"/>
                  <a:pt x="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8"/>
          <p:cNvSpPr/>
          <p:nvPr/>
        </p:nvSpPr>
        <p:spPr>
          <a:xfrm>
            <a:off x="8971225" y="936114"/>
            <a:ext cx="4956" cy="6852"/>
          </a:xfrm>
          <a:custGeom>
            <a:avLst/>
            <a:gdLst/>
            <a:ahLst/>
            <a:cxnLst/>
            <a:rect l="l" t="t" r="r" b="b"/>
            <a:pathLst>
              <a:path w="81" h="112" extrusionOk="0">
                <a:moveTo>
                  <a:pt x="64" y="1"/>
                </a:moveTo>
                <a:cubicBezTo>
                  <a:pt x="48" y="17"/>
                  <a:pt x="1" y="17"/>
                  <a:pt x="1" y="32"/>
                </a:cubicBezTo>
                <a:cubicBezTo>
                  <a:pt x="1" y="64"/>
                  <a:pt x="1" y="80"/>
                  <a:pt x="1" y="112"/>
                </a:cubicBezTo>
                <a:cubicBezTo>
                  <a:pt x="33" y="96"/>
                  <a:pt x="64" y="96"/>
                  <a:pt x="64" y="80"/>
                </a:cubicBezTo>
                <a:cubicBezTo>
                  <a:pt x="80" y="48"/>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8"/>
          <p:cNvSpPr/>
          <p:nvPr/>
        </p:nvSpPr>
        <p:spPr>
          <a:xfrm>
            <a:off x="8966392" y="942905"/>
            <a:ext cx="6852" cy="6852"/>
          </a:xfrm>
          <a:custGeom>
            <a:avLst/>
            <a:gdLst/>
            <a:ahLst/>
            <a:cxnLst/>
            <a:rect l="l" t="t" r="r" b="b"/>
            <a:pathLst>
              <a:path w="112" h="112" extrusionOk="0">
                <a:moveTo>
                  <a:pt x="80" y="1"/>
                </a:moveTo>
                <a:lnTo>
                  <a:pt x="80" y="1"/>
                </a:lnTo>
                <a:cubicBezTo>
                  <a:pt x="1" y="32"/>
                  <a:pt x="1" y="32"/>
                  <a:pt x="32" y="111"/>
                </a:cubicBezTo>
                <a:cubicBezTo>
                  <a:pt x="112" y="96"/>
                  <a:pt x="64" y="32"/>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8"/>
          <p:cNvSpPr/>
          <p:nvPr/>
        </p:nvSpPr>
        <p:spPr>
          <a:xfrm>
            <a:off x="9018700" y="957466"/>
            <a:ext cx="3977" cy="5873"/>
          </a:xfrm>
          <a:custGeom>
            <a:avLst/>
            <a:gdLst/>
            <a:ahLst/>
            <a:cxnLst/>
            <a:rect l="l" t="t" r="r" b="b"/>
            <a:pathLst>
              <a:path w="65" h="96" extrusionOk="0">
                <a:moveTo>
                  <a:pt x="1" y="0"/>
                </a:moveTo>
                <a:cubicBezTo>
                  <a:pt x="1" y="32"/>
                  <a:pt x="1" y="48"/>
                  <a:pt x="1" y="79"/>
                </a:cubicBezTo>
                <a:cubicBezTo>
                  <a:pt x="1" y="79"/>
                  <a:pt x="1" y="95"/>
                  <a:pt x="17" y="95"/>
                </a:cubicBezTo>
                <a:cubicBezTo>
                  <a:pt x="32" y="95"/>
                  <a:pt x="64" y="79"/>
                  <a:pt x="64" y="79"/>
                </a:cubicBezTo>
                <a:cubicBezTo>
                  <a:pt x="64" y="48"/>
                  <a:pt x="48" y="32"/>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a:off x="9023533" y="956487"/>
            <a:ext cx="7831" cy="6852"/>
          </a:xfrm>
          <a:custGeom>
            <a:avLst/>
            <a:gdLst/>
            <a:ahLst/>
            <a:cxnLst/>
            <a:rect l="l" t="t" r="r" b="b"/>
            <a:pathLst>
              <a:path w="128" h="112" extrusionOk="0">
                <a:moveTo>
                  <a:pt x="80" y="0"/>
                </a:moveTo>
                <a:cubicBezTo>
                  <a:pt x="17" y="64"/>
                  <a:pt x="1" y="95"/>
                  <a:pt x="80" y="111"/>
                </a:cubicBezTo>
                <a:cubicBezTo>
                  <a:pt x="128" y="79"/>
                  <a:pt x="128" y="48"/>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8"/>
          <p:cNvSpPr/>
          <p:nvPr/>
        </p:nvSpPr>
        <p:spPr>
          <a:xfrm>
            <a:off x="9042927" y="968661"/>
            <a:ext cx="3916" cy="6302"/>
          </a:xfrm>
          <a:custGeom>
            <a:avLst/>
            <a:gdLst/>
            <a:ahLst/>
            <a:cxnLst/>
            <a:rect l="l" t="t" r="r" b="b"/>
            <a:pathLst>
              <a:path w="64" h="103" extrusionOk="0">
                <a:moveTo>
                  <a:pt x="58" y="1"/>
                </a:moveTo>
                <a:cubicBezTo>
                  <a:pt x="56" y="1"/>
                  <a:pt x="53" y="2"/>
                  <a:pt x="48" y="7"/>
                </a:cubicBezTo>
                <a:cubicBezTo>
                  <a:pt x="32" y="7"/>
                  <a:pt x="1" y="23"/>
                  <a:pt x="1" y="23"/>
                </a:cubicBezTo>
                <a:cubicBezTo>
                  <a:pt x="1" y="39"/>
                  <a:pt x="1" y="70"/>
                  <a:pt x="16" y="102"/>
                </a:cubicBezTo>
                <a:lnTo>
                  <a:pt x="16" y="86"/>
                </a:lnTo>
                <a:lnTo>
                  <a:pt x="64" y="86"/>
                </a:lnTo>
                <a:cubicBezTo>
                  <a:pt x="64" y="70"/>
                  <a:pt x="64" y="23"/>
                  <a:pt x="64" y="23"/>
                </a:cubicBezTo>
                <a:cubicBezTo>
                  <a:pt x="64" y="12"/>
                  <a:pt x="64"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8"/>
          <p:cNvSpPr/>
          <p:nvPr/>
        </p:nvSpPr>
        <p:spPr>
          <a:xfrm>
            <a:off x="9405230" y="1588039"/>
            <a:ext cx="5873" cy="6852"/>
          </a:xfrm>
          <a:custGeom>
            <a:avLst/>
            <a:gdLst/>
            <a:ahLst/>
            <a:cxnLst/>
            <a:rect l="l" t="t" r="r" b="b"/>
            <a:pathLst>
              <a:path w="96" h="112" extrusionOk="0">
                <a:moveTo>
                  <a:pt x="48" y="1"/>
                </a:moveTo>
                <a:cubicBezTo>
                  <a:pt x="0" y="32"/>
                  <a:pt x="0" y="64"/>
                  <a:pt x="48" y="112"/>
                </a:cubicBezTo>
                <a:cubicBezTo>
                  <a:pt x="95" y="64"/>
                  <a:pt x="95" y="32"/>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8"/>
          <p:cNvSpPr/>
          <p:nvPr/>
        </p:nvSpPr>
        <p:spPr>
          <a:xfrm>
            <a:off x="8696164" y="1807917"/>
            <a:ext cx="8749" cy="3977"/>
          </a:xfrm>
          <a:custGeom>
            <a:avLst/>
            <a:gdLst/>
            <a:ahLst/>
            <a:cxnLst/>
            <a:rect l="l" t="t" r="r" b="b"/>
            <a:pathLst>
              <a:path w="143" h="65" extrusionOk="0">
                <a:moveTo>
                  <a:pt x="0" y="1"/>
                </a:moveTo>
                <a:cubicBezTo>
                  <a:pt x="0" y="48"/>
                  <a:pt x="16" y="64"/>
                  <a:pt x="63" y="64"/>
                </a:cubicBezTo>
                <a:cubicBezTo>
                  <a:pt x="111" y="64"/>
                  <a:pt x="143" y="64"/>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8"/>
          <p:cNvSpPr/>
          <p:nvPr/>
        </p:nvSpPr>
        <p:spPr>
          <a:xfrm>
            <a:off x="8869545" y="905157"/>
            <a:ext cx="4894" cy="1958"/>
          </a:xfrm>
          <a:custGeom>
            <a:avLst/>
            <a:gdLst/>
            <a:ahLst/>
            <a:cxnLst/>
            <a:rect l="l" t="t" r="r" b="b"/>
            <a:pathLst>
              <a:path w="80" h="32" extrusionOk="0">
                <a:moveTo>
                  <a:pt x="32" y="0"/>
                </a:moveTo>
                <a:cubicBezTo>
                  <a:pt x="16" y="0"/>
                  <a:pt x="0" y="16"/>
                  <a:pt x="0" y="16"/>
                </a:cubicBezTo>
                <a:lnTo>
                  <a:pt x="48" y="32"/>
                </a:lnTo>
                <a:lnTo>
                  <a:pt x="80" y="16"/>
                </a:lnTo>
                <a:cubicBezTo>
                  <a:pt x="64"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8978016" y="929323"/>
            <a:ext cx="6852" cy="3977"/>
          </a:xfrm>
          <a:custGeom>
            <a:avLst/>
            <a:gdLst/>
            <a:ahLst/>
            <a:cxnLst/>
            <a:rect l="l" t="t" r="r" b="b"/>
            <a:pathLst>
              <a:path w="112" h="65" extrusionOk="0">
                <a:moveTo>
                  <a:pt x="64" y="1"/>
                </a:moveTo>
                <a:lnTo>
                  <a:pt x="1" y="64"/>
                </a:lnTo>
                <a:cubicBezTo>
                  <a:pt x="64" y="48"/>
                  <a:pt x="112" y="48"/>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8975141" y="932260"/>
            <a:ext cx="4894" cy="3916"/>
          </a:xfrm>
          <a:custGeom>
            <a:avLst/>
            <a:gdLst/>
            <a:ahLst/>
            <a:cxnLst/>
            <a:rect l="l" t="t" r="r" b="b"/>
            <a:pathLst>
              <a:path w="80" h="64" extrusionOk="0">
                <a:moveTo>
                  <a:pt x="79" y="0"/>
                </a:moveTo>
                <a:cubicBezTo>
                  <a:pt x="32" y="0"/>
                  <a:pt x="0" y="16"/>
                  <a:pt x="0" y="64"/>
                </a:cubicBezTo>
                <a:cubicBezTo>
                  <a:pt x="48" y="64"/>
                  <a:pt x="79" y="48"/>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8"/>
          <p:cNvSpPr/>
          <p:nvPr/>
        </p:nvSpPr>
        <p:spPr>
          <a:xfrm>
            <a:off x="9000285" y="950675"/>
            <a:ext cx="4956" cy="1958"/>
          </a:xfrm>
          <a:custGeom>
            <a:avLst/>
            <a:gdLst/>
            <a:ahLst/>
            <a:cxnLst/>
            <a:rect l="l" t="t" r="r" b="b"/>
            <a:pathLst>
              <a:path w="81" h="32" extrusionOk="0">
                <a:moveTo>
                  <a:pt x="48" y="0"/>
                </a:moveTo>
                <a:cubicBezTo>
                  <a:pt x="33" y="0"/>
                  <a:pt x="17" y="16"/>
                  <a:pt x="1" y="16"/>
                </a:cubicBezTo>
                <a:lnTo>
                  <a:pt x="33" y="32"/>
                </a:lnTo>
                <a:lnTo>
                  <a:pt x="80" y="16"/>
                </a:ln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8"/>
          <p:cNvSpPr/>
          <p:nvPr/>
        </p:nvSpPr>
        <p:spPr>
          <a:xfrm>
            <a:off x="9039073" y="953550"/>
            <a:ext cx="2937" cy="3977"/>
          </a:xfrm>
          <a:custGeom>
            <a:avLst/>
            <a:gdLst/>
            <a:ahLst/>
            <a:cxnLst/>
            <a:rect l="l" t="t" r="r" b="b"/>
            <a:pathLst>
              <a:path w="48" h="65" extrusionOk="0">
                <a:moveTo>
                  <a:pt x="32" y="1"/>
                </a:moveTo>
                <a:lnTo>
                  <a:pt x="0" y="32"/>
                </a:lnTo>
                <a:lnTo>
                  <a:pt x="32" y="64"/>
                </a:lnTo>
                <a:cubicBezTo>
                  <a:pt x="32" y="48"/>
                  <a:pt x="48" y="32"/>
                  <a:pt x="48" y="17"/>
                </a:cubicBezTo>
                <a:cubicBezTo>
                  <a:pt x="48" y="17"/>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9081654" y="967866"/>
            <a:ext cx="3977" cy="4160"/>
          </a:xfrm>
          <a:custGeom>
            <a:avLst/>
            <a:gdLst/>
            <a:ahLst/>
            <a:cxnLst/>
            <a:rect l="l" t="t" r="r" b="b"/>
            <a:pathLst>
              <a:path w="65" h="68" extrusionOk="0">
                <a:moveTo>
                  <a:pt x="39" y="0"/>
                </a:moveTo>
                <a:cubicBezTo>
                  <a:pt x="31" y="0"/>
                  <a:pt x="19" y="6"/>
                  <a:pt x="1" y="20"/>
                </a:cubicBezTo>
                <a:lnTo>
                  <a:pt x="64" y="68"/>
                </a:lnTo>
                <a:cubicBezTo>
                  <a:pt x="53" y="34"/>
                  <a:pt x="58"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8422020" y="1143450"/>
            <a:ext cx="3916" cy="1958"/>
          </a:xfrm>
          <a:custGeom>
            <a:avLst/>
            <a:gdLst/>
            <a:ahLst/>
            <a:cxnLst/>
            <a:rect l="l" t="t" r="r" b="b"/>
            <a:pathLst>
              <a:path w="64" h="32" extrusionOk="0">
                <a:moveTo>
                  <a:pt x="48" y="0"/>
                </a:moveTo>
                <a:lnTo>
                  <a:pt x="0" y="16"/>
                </a:lnTo>
                <a:lnTo>
                  <a:pt x="16" y="32"/>
                </a:lnTo>
                <a:cubicBezTo>
                  <a:pt x="32" y="32"/>
                  <a:pt x="48" y="16"/>
                  <a:pt x="64"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9419730" y="1269112"/>
            <a:ext cx="3977" cy="4160"/>
          </a:xfrm>
          <a:custGeom>
            <a:avLst/>
            <a:gdLst/>
            <a:ahLst/>
            <a:cxnLst/>
            <a:rect l="l" t="t" r="r" b="b"/>
            <a:pathLst>
              <a:path w="65" h="68" extrusionOk="0">
                <a:moveTo>
                  <a:pt x="32" y="1"/>
                </a:moveTo>
                <a:cubicBezTo>
                  <a:pt x="25" y="1"/>
                  <a:pt x="15" y="6"/>
                  <a:pt x="1" y="20"/>
                </a:cubicBezTo>
                <a:lnTo>
                  <a:pt x="64" y="68"/>
                </a:lnTo>
                <a:cubicBezTo>
                  <a:pt x="53" y="34"/>
                  <a:pt x="50"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9426521" y="1278106"/>
            <a:ext cx="4894" cy="4160"/>
          </a:xfrm>
          <a:custGeom>
            <a:avLst/>
            <a:gdLst/>
            <a:ahLst/>
            <a:cxnLst/>
            <a:rect l="l" t="t" r="r" b="b"/>
            <a:pathLst>
              <a:path w="80" h="68" extrusionOk="0">
                <a:moveTo>
                  <a:pt x="1" y="0"/>
                </a:moveTo>
                <a:lnTo>
                  <a:pt x="1" y="0"/>
                </a:lnTo>
                <a:cubicBezTo>
                  <a:pt x="12" y="34"/>
                  <a:pt x="15" y="67"/>
                  <a:pt x="39" y="67"/>
                </a:cubicBezTo>
                <a:cubicBezTo>
                  <a:pt x="48" y="67"/>
                  <a:pt x="61" y="61"/>
                  <a:pt x="80" y="4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9431354" y="1293584"/>
            <a:ext cx="4894" cy="2937"/>
          </a:xfrm>
          <a:custGeom>
            <a:avLst/>
            <a:gdLst/>
            <a:ahLst/>
            <a:cxnLst/>
            <a:rect l="l" t="t" r="r" b="b"/>
            <a:pathLst>
              <a:path w="80" h="48" extrusionOk="0">
                <a:moveTo>
                  <a:pt x="48" y="0"/>
                </a:moveTo>
                <a:cubicBezTo>
                  <a:pt x="33" y="16"/>
                  <a:pt x="17" y="16"/>
                  <a:pt x="1" y="32"/>
                </a:cubicBezTo>
                <a:lnTo>
                  <a:pt x="33" y="48"/>
                </a:lnTo>
                <a:cubicBezTo>
                  <a:pt x="48" y="32"/>
                  <a:pt x="64" y="32"/>
                  <a:pt x="80" y="32"/>
                </a:cubicBez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a:off x="9427499" y="1325519"/>
            <a:ext cx="3916" cy="2019"/>
          </a:xfrm>
          <a:custGeom>
            <a:avLst/>
            <a:gdLst/>
            <a:ahLst/>
            <a:cxnLst/>
            <a:rect l="l" t="t" r="r" b="b"/>
            <a:pathLst>
              <a:path w="64" h="33" extrusionOk="0">
                <a:moveTo>
                  <a:pt x="16" y="1"/>
                </a:moveTo>
                <a:cubicBezTo>
                  <a:pt x="16" y="1"/>
                  <a:pt x="1" y="17"/>
                  <a:pt x="1" y="17"/>
                </a:cubicBezTo>
                <a:lnTo>
                  <a:pt x="48" y="33"/>
                </a:lnTo>
                <a:lnTo>
                  <a:pt x="64" y="17"/>
                </a:lnTo>
                <a:cubicBezTo>
                  <a:pt x="48" y="17"/>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9432333" y="1332494"/>
            <a:ext cx="3916" cy="3793"/>
          </a:xfrm>
          <a:custGeom>
            <a:avLst/>
            <a:gdLst/>
            <a:ahLst/>
            <a:cxnLst/>
            <a:rect l="l" t="t" r="r" b="b"/>
            <a:pathLst>
              <a:path w="64" h="62" extrusionOk="0">
                <a:moveTo>
                  <a:pt x="38" y="1"/>
                </a:moveTo>
                <a:cubicBezTo>
                  <a:pt x="30" y="1"/>
                  <a:pt x="18" y="5"/>
                  <a:pt x="1" y="14"/>
                </a:cubicBezTo>
                <a:lnTo>
                  <a:pt x="64" y="61"/>
                </a:lnTo>
                <a:cubicBezTo>
                  <a:pt x="53" y="27"/>
                  <a:pt x="58"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8321258" y="1367366"/>
            <a:ext cx="3916" cy="3793"/>
          </a:xfrm>
          <a:custGeom>
            <a:avLst/>
            <a:gdLst/>
            <a:ahLst/>
            <a:cxnLst/>
            <a:rect l="l" t="t" r="r" b="b"/>
            <a:pathLst>
              <a:path w="64" h="62" extrusionOk="0">
                <a:moveTo>
                  <a:pt x="31" y="1"/>
                </a:moveTo>
                <a:cubicBezTo>
                  <a:pt x="23" y="1"/>
                  <a:pt x="14" y="5"/>
                  <a:pt x="0" y="14"/>
                </a:cubicBezTo>
                <a:lnTo>
                  <a:pt x="64" y="61"/>
                </a:lnTo>
                <a:cubicBezTo>
                  <a:pt x="52" y="27"/>
                  <a:pt x="49"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9448790" y="1412700"/>
            <a:ext cx="3977" cy="2998"/>
          </a:xfrm>
          <a:custGeom>
            <a:avLst/>
            <a:gdLst/>
            <a:ahLst/>
            <a:cxnLst/>
            <a:rect l="l" t="t" r="r" b="b"/>
            <a:pathLst>
              <a:path w="65" h="49" extrusionOk="0">
                <a:moveTo>
                  <a:pt x="17" y="1"/>
                </a:moveTo>
                <a:cubicBezTo>
                  <a:pt x="17" y="1"/>
                  <a:pt x="1" y="33"/>
                  <a:pt x="1" y="33"/>
                </a:cubicBezTo>
                <a:lnTo>
                  <a:pt x="39" y="45"/>
                </a:lnTo>
                <a:lnTo>
                  <a:pt x="39" y="45"/>
                </a:lnTo>
                <a:lnTo>
                  <a:pt x="64" y="33"/>
                </a:lnTo>
                <a:cubicBezTo>
                  <a:pt x="48" y="17"/>
                  <a:pt x="33" y="17"/>
                  <a:pt x="17" y="1"/>
                </a:cubicBezTo>
                <a:close/>
                <a:moveTo>
                  <a:pt x="39" y="45"/>
                </a:moveTo>
                <a:lnTo>
                  <a:pt x="33" y="48"/>
                </a:lnTo>
                <a:lnTo>
                  <a:pt x="48" y="48"/>
                </a:lnTo>
                <a:lnTo>
                  <a:pt x="39" y="4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9451726" y="1475714"/>
            <a:ext cx="6852" cy="3916"/>
          </a:xfrm>
          <a:custGeom>
            <a:avLst/>
            <a:gdLst/>
            <a:ahLst/>
            <a:cxnLst/>
            <a:rect l="l" t="t" r="r" b="b"/>
            <a:pathLst>
              <a:path w="112" h="64" extrusionOk="0">
                <a:moveTo>
                  <a:pt x="64" y="0"/>
                </a:moveTo>
                <a:lnTo>
                  <a:pt x="64" y="0"/>
                </a:lnTo>
                <a:cubicBezTo>
                  <a:pt x="32" y="16"/>
                  <a:pt x="16" y="32"/>
                  <a:pt x="0" y="63"/>
                </a:cubicBezTo>
                <a:cubicBezTo>
                  <a:pt x="64" y="48"/>
                  <a:pt x="111" y="48"/>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9447872" y="1478590"/>
            <a:ext cx="5873" cy="3916"/>
          </a:xfrm>
          <a:custGeom>
            <a:avLst/>
            <a:gdLst/>
            <a:ahLst/>
            <a:cxnLst/>
            <a:rect l="l" t="t" r="r" b="b"/>
            <a:pathLst>
              <a:path w="96" h="64" extrusionOk="0">
                <a:moveTo>
                  <a:pt x="95" y="1"/>
                </a:moveTo>
                <a:cubicBezTo>
                  <a:pt x="48" y="16"/>
                  <a:pt x="0" y="16"/>
                  <a:pt x="48" y="64"/>
                </a:cubicBezTo>
                <a:cubicBezTo>
                  <a:pt x="63" y="48"/>
                  <a:pt x="79" y="32"/>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9041948" y="1807917"/>
            <a:ext cx="4894" cy="3243"/>
          </a:xfrm>
          <a:custGeom>
            <a:avLst/>
            <a:gdLst/>
            <a:ahLst/>
            <a:cxnLst/>
            <a:rect l="l" t="t" r="r" b="b"/>
            <a:pathLst>
              <a:path w="80" h="53" extrusionOk="0">
                <a:moveTo>
                  <a:pt x="17" y="1"/>
                </a:moveTo>
                <a:cubicBezTo>
                  <a:pt x="32" y="17"/>
                  <a:pt x="1" y="48"/>
                  <a:pt x="48" y="48"/>
                </a:cubicBezTo>
                <a:cubicBezTo>
                  <a:pt x="54" y="51"/>
                  <a:pt x="59" y="53"/>
                  <a:pt x="63" y="53"/>
                </a:cubicBezTo>
                <a:cubicBezTo>
                  <a:pt x="80" y="53"/>
                  <a:pt x="80" y="2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9064218" y="1621015"/>
            <a:ext cx="12664" cy="9238"/>
          </a:xfrm>
          <a:custGeom>
            <a:avLst/>
            <a:gdLst/>
            <a:ahLst/>
            <a:cxnLst/>
            <a:rect l="l" t="t" r="r" b="b"/>
            <a:pathLst>
              <a:path w="207" h="151" extrusionOk="0">
                <a:moveTo>
                  <a:pt x="191" y="0"/>
                </a:moveTo>
                <a:cubicBezTo>
                  <a:pt x="159" y="32"/>
                  <a:pt x="128" y="63"/>
                  <a:pt x="96" y="79"/>
                </a:cubicBezTo>
                <a:cubicBezTo>
                  <a:pt x="85" y="85"/>
                  <a:pt x="71" y="85"/>
                  <a:pt x="57" y="85"/>
                </a:cubicBezTo>
                <a:lnTo>
                  <a:pt x="57" y="85"/>
                </a:lnTo>
                <a:cubicBezTo>
                  <a:pt x="29" y="85"/>
                  <a:pt x="1" y="85"/>
                  <a:pt x="1" y="127"/>
                </a:cubicBezTo>
                <a:cubicBezTo>
                  <a:pt x="33" y="143"/>
                  <a:pt x="68" y="151"/>
                  <a:pt x="104" y="151"/>
                </a:cubicBezTo>
                <a:cubicBezTo>
                  <a:pt x="139" y="151"/>
                  <a:pt x="175" y="143"/>
                  <a:pt x="207" y="127"/>
                </a:cubicBezTo>
                <a:lnTo>
                  <a:pt x="20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8978016" y="1648117"/>
            <a:ext cx="11685" cy="8749"/>
          </a:xfrm>
          <a:custGeom>
            <a:avLst/>
            <a:gdLst/>
            <a:ahLst/>
            <a:cxnLst/>
            <a:rect l="l" t="t" r="r" b="b"/>
            <a:pathLst>
              <a:path w="191" h="143" extrusionOk="0">
                <a:moveTo>
                  <a:pt x="127" y="0"/>
                </a:moveTo>
                <a:lnTo>
                  <a:pt x="32" y="80"/>
                </a:lnTo>
                <a:cubicBezTo>
                  <a:pt x="32" y="95"/>
                  <a:pt x="1" y="143"/>
                  <a:pt x="64" y="143"/>
                </a:cubicBezTo>
                <a:lnTo>
                  <a:pt x="159" y="80"/>
                </a:lnTo>
                <a:cubicBezTo>
                  <a:pt x="159" y="48"/>
                  <a:pt x="191"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9009034" y="1643773"/>
            <a:ext cx="8749" cy="3671"/>
          </a:xfrm>
          <a:custGeom>
            <a:avLst/>
            <a:gdLst/>
            <a:ahLst/>
            <a:cxnLst/>
            <a:rect l="l" t="t" r="r" b="b"/>
            <a:pathLst>
              <a:path w="143" h="60" extrusionOk="0">
                <a:moveTo>
                  <a:pt x="72" y="0"/>
                </a:moveTo>
                <a:cubicBezTo>
                  <a:pt x="44" y="0"/>
                  <a:pt x="16" y="8"/>
                  <a:pt x="0" y="24"/>
                </a:cubicBezTo>
                <a:cubicBezTo>
                  <a:pt x="16" y="48"/>
                  <a:pt x="44" y="60"/>
                  <a:pt x="72" y="60"/>
                </a:cubicBezTo>
                <a:cubicBezTo>
                  <a:pt x="99" y="60"/>
                  <a:pt x="127" y="48"/>
                  <a:pt x="143" y="24"/>
                </a:cubicBezTo>
                <a:cubicBezTo>
                  <a:pt x="127" y="8"/>
                  <a:pt x="99"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8968350" y="1650075"/>
            <a:ext cx="7831" cy="6791"/>
          </a:xfrm>
          <a:custGeom>
            <a:avLst/>
            <a:gdLst/>
            <a:ahLst/>
            <a:cxnLst/>
            <a:rect l="l" t="t" r="r" b="b"/>
            <a:pathLst>
              <a:path w="128" h="111" extrusionOk="0">
                <a:moveTo>
                  <a:pt x="80" y="0"/>
                </a:moveTo>
                <a:cubicBezTo>
                  <a:pt x="32" y="63"/>
                  <a:pt x="0" y="95"/>
                  <a:pt x="80" y="111"/>
                </a:cubicBezTo>
                <a:cubicBezTo>
                  <a:pt x="127" y="79"/>
                  <a:pt x="127" y="48"/>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8923811" y="1657783"/>
            <a:ext cx="5812" cy="6852"/>
          </a:xfrm>
          <a:custGeom>
            <a:avLst/>
            <a:gdLst/>
            <a:ahLst/>
            <a:cxnLst/>
            <a:rect l="l" t="t" r="r" b="b"/>
            <a:pathLst>
              <a:path w="95" h="112" extrusionOk="0">
                <a:moveTo>
                  <a:pt x="48" y="1"/>
                </a:moveTo>
                <a:cubicBezTo>
                  <a:pt x="0" y="32"/>
                  <a:pt x="0" y="80"/>
                  <a:pt x="48" y="112"/>
                </a:cubicBezTo>
                <a:cubicBezTo>
                  <a:pt x="95" y="80"/>
                  <a:pt x="95" y="32"/>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8773616" y="1653929"/>
            <a:ext cx="2019" cy="3916"/>
          </a:xfrm>
          <a:custGeom>
            <a:avLst/>
            <a:gdLst/>
            <a:ahLst/>
            <a:cxnLst/>
            <a:rect l="l" t="t" r="r" b="b"/>
            <a:pathLst>
              <a:path w="33" h="64" extrusionOk="0">
                <a:moveTo>
                  <a:pt x="17" y="0"/>
                </a:moveTo>
                <a:cubicBezTo>
                  <a:pt x="17" y="16"/>
                  <a:pt x="1" y="16"/>
                  <a:pt x="1" y="16"/>
                </a:cubicBezTo>
                <a:cubicBezTo>
                  <a:pt x="1" y="32"/>
                  <a:pt x="17" y="48"/>
                  <a:pt x="17" y="64"/>
                </a:cubicBezTo>
                <a:cubicBezTo>
                  <a:pt x="32" y="48"/>
                  <a:pt x="32" y="48"/>
                  <a:pt x="32" y="48"/>
                </a:cubicBezTo>
                <a:cubicBezTo>
                  <a:pt x="32" y="32"/>
                  <a:pt x="32" y="16"/>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8958683" y="1654908"/>
            <a:ext cx="3916" cy="1958"/>
          </a:xfrm>
          <a:custGeom>
            <a:avLst/>
            <a:gdLst/>
            <a:ahLst/>
            <a:cxnLst/>
            <a:rect l="l" t="t" r="r" b="b"/>
            <a:pathLst>
              <a:path w="64" h="32" extrusionOk="0">
                <a:moveTo>
                  <a:pt x="48" y="0"/>
                </a:moveTo>
                <a:cubicBezTo>
                  <a:pt x="32" y="0"/>
                  <a:pt x="16" y="16"/>
                  <a:pt x="0" y="16"/>
                </a:cubicBezTo>
                <a:lnTo>
                  <a:pt x="16" y="32"/>
                </a:lnTo>
                <a:lnTo>
                  <a:pt x="63" y="16"/>
                </a:lnTo>
                <a:cubicBezTo>
                  <a:pt x="63"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8856943" y="1659741"/>
            <a:ext cx="3916" cy="4711"/>
          </a:xfrm>
          <a:custGeom>
            <a:avLst/>
            <a:gdLst/>
            <a:ahLst/>
            <a:cxnLst/>
            <a:rect l="l" t="t" r="r" b="b"/>
            <a:pathLst>
              <a:path w="64" h="77" extrusionOk="0">
                <a:moveTo>
                  <a:pt x="1" y="0"/>
                </a:moveTo>
                <a:lnTo>
                  <a:pt x="1" y="0"/>
                </a:lnTo>
                <a:cubicBezTo>
                  <a:pt x="12" y="47"/>
                  <a:pt x="7" y="76"/>
                  <a:pt x="28" y="76"/>
                </a:cubicBezTo>
                <a:cubicBezTo>
                  <a:pt x="36" y="76"/>
                  <a:pt x="47" y="72"/>
                  <a:pt x="64"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8759117" y="1664574"/>
            <a:ext cx="5873" cy="3916"/>
          </a:xfrm>
          <a:custGeom>
            <a:avLst/>
            <a:gdLst/>
            <a:ahLst/>
            <a:cxnLst/>
            <a:rect l="l" t="t" r="r" b="b"/>
            <a:pathLst>
              <a:path w="96" h="64" extrusionOk="0">
                <a:moveTo>
                  <a:pt x="48" y="1"/>
                </a:moveTo>
                <a:lnTo>
                  <a:pt x="0" y="64"/>
                </a:lnTo>
                <a:cubicBezTo>
                  <a:pt x="48" y="48"/>
                  <a:pt x="95" y="64"/>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8793989" y="1672344"/>
            <a:ext cx="3916" cy="1958"/>
          </a:xfrm>
          <a:custGeom>
            <a:avLst/>
            <a:gdLst/>
            <a:ahLst/>
            <a:cxnLst/>
            <a:rect l="l" t="t" r="r" b="b"/>
            <a:pathLst>
              <a:path w="64" h="32" extrusionOk="0">
                <a:moveTo>
                  <a:pt x="48" y="0"/>
                </a:moveTo>
                <a:cubicBezTo>
                  <a:pt x="32" y="0"/>
                  <a:pt x="16" y="16"/>
                  <a:pt x="0" y="16"/>
                </a:cubicBezTo>
                <a:cubicBezTo>
                  <a:pt x="0" y="32"/>
                  <a:pt x="16" y="32"/>
                  <a:pt x="16" y="32"/>
                </a:cubicBezTo>
                <a:lnTo>
                  <a:pt x="64" y="16"/>
                </a:ln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8624462" y="1418512"/>
            <a:ext cx="17497" cy="18476"/>
          </a:xfrm>
          <a:custGeom>
            <a:avLst/>
            <a:gdLst/>
            <a:ahLst/>
            <a:cxnLst/>
            <a:rect l="l" t="t" r="r" b="b"/>
            <a:pathLst>
              <a:path w="286" h="302" extrusionOk="0">
                <a:moveTo>
                  <a:pt x="111" y="1"/>
                </a:moveTo>
                <a:lnTo>
                  <a:pt x="0" y="96"/>
                </a:lnTo>
                <a:cubicBezTo>
                  <a:pt x="80" y="159"/>
                  <a:pt x="159" y="223"/>
                  <a:pt x="175" y="302"/>
                </a:cubicBezTo>
                <a:lnTo>
                  <a:pt x="285" y="302"/>
                </a:lnTo>
                <a:lnTo>
                  <a:pt x="285" y="207"/>
                </a:lnTo>
                <a:lnTo>
                  <a:pt x="159" y="112"/>
                </a:lnTo>
                <a:cubicBezTo>
                  <a:pt x="143" y="64"/>
                  <a:pt x="127" y="48"/>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8641898" y="1436927"/>
            <a:ext cx="12664" cy="6852"/>
          </a:xfrm>
          <a:custGeom>
            <a:avLst/>
            <a:gdLst/>
            <a:ahLst/>
            <a:cxnLst/>
            <a:rect l="l" t="t" r="r" b="b"/>
            <a:pathLst>
              <a:path w="207" h="112" extrusionOk="0">
                <a:moveTo>
                  <a:pt x="0" y="1"/>
                </a:moveTo>
                <a:lnTo>
                  <a:pt x="0" y="112"/>
                </a:lnTo>
                <a:lnTo>
                  <a:pt x="127" y="112"/>
                </a:lnTo>
                <a:cubicBezTo>
                  <a:pt x="127" y="80"/>
                  <a:pt x="159" y="64"/>
                  <a:pt x="206" y="64"/>
                </a:cubicBezTo>
                <a:cubicBezTo>
                  <a:pt x="206" y="32"/>
                  <a:pt x="206"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8597359" y="1377828"/>
            <a:ext cx="6791" cy="6852"/>
          </a:xfrm>
          <a:custGeom>
            <a:avLst/>
            <a:gdLst/>
            <a:ahLst/>
            <a:cxnLst/>
            <a:rect l="l" t="t" r="r" b="b"/>
            <a:pathLst>
              <a:path w="111" h="112" extrusionOk="0">
                <a:moveTo>
                  <a:pt x="79" y="1"/>
                </a:moveTo>
                <a:lnTo>
                  <a:pt x="79" y="1"/>
                </a:lnTo>
                <a:cubicBezTo>
                  <a:pt x="0" y="17"/>
                  <a:pt x="48" y="64"/>
                  <a:pt x="32" y="112"/>
                </a:cubicBezTo>
                <a:cubicBezTo>
                  <a:pt x="111" y="80"/>
                  <a:pt x="111" y="80"/>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8604089" y="1345892"/>
            <a:ext cx="2998" cy="3916"/>
          </a:xfrm>
          <a:custGeom>
            <a:avLst/>
            <a:gdLst/>
            <a:ahLst/>
            <a:cxnLst/>
            <a:rect l="l" t="t" r="r" b="b"/>
            <a:pathLst>
              <a:path w="49" h="64" extrusionOk="0">
                <a:moveTo>
                  <a:pt x="33" y="0"/>
                </a:moveTo>
                <a:cubicBezTo>
                  <a:pt x="17" y="0"/>
                  <a:pt x="1" y="16"/>
                  <a:pt x="1" y="16"/>
                </a:cubicBezTo>
                <a:cubicBezTo>
                  <a:pt x="17" y="32"/>
                  <a:pt x="17" y="48"/>
                  <a:pt x="33" y="64"/>
                </a:cubicBezTo>
                <a:lnTo>
                  <a:pt x="48" y="32"/>
                </a:ln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8983828" y="1411782"/>
            <a:ext cx="12664" cy="10951"/>
          </a:xfrm>
          <a:custGeom>
            <a:avLst/>
            <a:gdLst/>
            <a:ahLst/>
            <a:cxnLst/>
            <a:rect l="l" t="t" r="r" b="b"/>
            <a:pathLst>
              <a:path w="207" h="179" extrusionOk="0">
                <a:moveTo>
                  <a:pt x="1" y="0"/>
                </a:moveTo>
                <a:lnTo>
                  <a:pt x="1" y="111"/>
                </a:lnTo>
                <a:cubicBezTo>
                  <a:pt x="48" y="111"/>
                  <a:pt x="64" y="143"/>
                  <a:pt x="64" y="174"/>
                </a:cubicBezTo>
                <a:cubicBezTo>
                  <a:pt x="88" y="174"/>
                  <a:pt x="112" y="178"/>
                  <a:pt x="133" y="178"/>
                </a:cubicBezTo>
                <a:cubicBezTo>
                  <a:pt x="155" y="178"/>
                  <a:pt x="175" y="174"/>
                  <a:pt x="191" y="158"/>
                </a:cubicBezTo>
                <a:cubicBezTo>
                  <a:pt x="207" y="143"/>
                  <a:pt x="207" y="127"/>
                  <a:pt x="207" y="9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32588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4"/>
        <p:cNvGrpSpPr/>
        <p:nvPr/>
      </p:nvGrpSpPr>
      <p:grpSpPr>
        <a:xfrm>
          <a:off x="0" y="0"/>
          <a:ext cx="0" cy="0"/>
          <a:chOff x="0" y="0"/>
          <a:chExt cx="0" cy="0"/>
        </a:xfrm>
      </p:grpSpPr>
      <p:sp>
        <p:nvSpPr>
          <p:cNvPr id="185" name="Google Shape;185;p9"/>
          <p:cNvSpPr txBox="1">
            <a:spLocks noGrp="1"/>
          </p:cNvSpPr>
          <p:nvPr>
            <p:ph type="title"/>
          </p:nvPr>
        </p:nvSpPr>
        <p:spPr>
          <a:xfrm>
            <a:off x="1957950" y="1804763"/>
            <a:ext cx="5228100" cy="6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6" name="Google Shape;186;p9"/>
          <p:cNvSpPr txBox="1">
            <a:spLocks noGrp="1"/>
          </p:cNvSpPr>
          <p:nvPr>
            <p:ph type="subTitle" idx="1"/>
          </p:nvPr>
        </p:nvSpPr>
        <p:spPr>
          <a:xfrm>
            <a:off x="1958050" y="2444350"/>
            <a:ext cx="5228100" cy="102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9"/>
          <p:cNvSpPr/>
          <p:nvPr/>
        </p:nvSpPr>
        <p:spPr>
          <a:xfrm rot="-2363009">
            <a:off x="7294937" y="1661917"/>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rot="-2363009">
            <a:off x="-1489713" y="1661917"/>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536778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9"/>
        <p:cNvGrpSpPr/>
        <p:nvPr/>
      </p:nvGrpSpPr>
      <p:grpSpPr>
        <a:xfrm>
          <a:off x="0" y="0"/>
          <a:ext cx="0" cy="0"/>
          <a:chOff x="0" y="0"/>
          <a:chExt cx="0" cy="0"/>
        </a:xfrm>
      </p:grpSpPr>
      <p:sp>
        <p:nvSpPr>
          <p:cNvPr id="190" name="Google Shape;190;p10"/>
          <p:cNvSpPr txBox="1">
            <a:spLocks noGrp="1"/>
          </p:cNvSpPr>
          <p:nvPr>
            <p:ph type="body" idx="1"/>
          </p:nvPr>
        </p:nvSpPr>
        <p:spPr>
          <a:xfrm>
            <a:off x="850275" y="539500"/>
            <a:ext cx="3166800" cy="11178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sz="3300" b="1">
                <a:solidFill>
                  <a:schemeClr val="dk1"/>
                </a:solidFill>
                <a:latin typeface="Dancing Script"/>
                <a:ea typeface="Dancing Script"/>
                <a:cs typeface="Dancing Script"/>
                <a:sym typeface="Dancing Script"/>
              </a:defRPr>
            </a:lvl1pPr>
          </a:lstStyle>
          <a:p>
            <a:endParaRPr/>
          </a:p>
        </p:txBody>
      </p:sp>
      <p:sp>
        <p:nvSpPr>
          <p:cNvPr id="191" name="Google Shape;191;p10"/>
          <p:cNvSpPr/>
          <p:nvPr/>
        </p:nvSpPr>
        <p:spPr>
          <a:xfrm>
            <a:off x="4135525" y="4425674"/>
            <a:ext cx="3746757" cy="946442"/>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6223125" y="3574775"/>
            <a:ext cx="4172633" cy="700666"/>
          </a:xfrm>
          <a:custGeom>
            <a:avLst/>
            <a:gdLst/>
            <a:ahLst/>
            <a:cxnLst/>
            <a:rect l="l" t="t" r="r" b="b"/>
            <a:pathLst>
              <a:path w="44700" h="7506" extrusionOk="0">
                <a:moveTo>
                  <a:pt x="32840" y="856"/>
                </a:moveTo>
                <a:cubicBezTo>
                  <a:pt x="32893" y="923"/>
                  <a:pt x="32856" y="933"/>
                  <a:pt x="32795" y="944"/>
                </a:cubicBezTo>
                <a:lnTo>
                  <a:pt x="32795" y="944"/>
                </a:lnTo>
                <a:cubicBezTo>
                  <a:pt x="32810" y="915"/>
                  <a:pt x="32825" y="885"/>
                  <a:pt x="32840" y="856"/>
                </a:cubicBezTo>
                <a:close/>
                <a:moveTo>
                  <a:pt x="32792" y="935"/>
                </a:moveTo>
                <a:lnTo>
                  <a:pt x="32792" y="945"/>
                </a:lnTo>
                <a:lnTo>
                  <a:pt x="32792" y="945"/>
                </a:lnTo>
                <a:cubicBezTo>
                  <a:pt x="32784" y="947"/>
                  <a:pt x="32775" y="948"/>
                  <a:pt x="32765" y="950"/>
                </a:cubicBezTo>
                <a:lnTo>
                  <a:pt x="32765" y="950"/>
                </a:lnTo>
                <a:lnTo>
                  <a:pt x="32792" y="935"/>
                </a:lnTo>
                <a:close/>
                <a:moveTo>
                  <a:pt x="12272" y="1220"/>
                </a:moveTo>
                <a:cubicBezTo>
                  <a:pt x="12288" y="1236"/>
                  <a:pt x="12303" y="1252"/>
                  <a:pt x="12303" y="1283"/>
                </a:cubicBezTo>
                <a:cubicBezTo>
                  <a:pt x="12303" y="1283"/>
                  <a:pt x="12272" y="1299"/>
                  <a:pt x="12272" y="1315"/>
                </a:cubicBezTo>
                <a:cubicBezTo>
                  <a:pt x="12272" y="1283"/>
                  <a:pt x="12256" y="1268"/>
                  <a:pt x="12240" y="1252"/>
                </a:cubicBezTo>
                <a:cubicBezTo>
                  <a:pt x="12240" y="1236"/>
                  <a:pt x="12272" y="1220"/>
                  <a:pt x="12272" y="1220"/>
                </a:cubicBezTo>
                <a:close/>
                <a:moveTo>
                  <a:pt x="32492" y="939"/>
                </a:moveTo>
                <a:cubicBezTo>
                  <a:pt x="32553" y="939"/>
                  <a:pt x="32610" y="955"/>
                  <a:pt x="32650" y="1014"/>
                </a:cubicBezTo>
                <a:lnTo>
                  <a:pt x="32761" y="952"/>
                </a:lnTo>
                <a:lnTo>
                  <a:pt x="32761" y="952"/>
                </a:lnTo>
                <a:cubicBezTo>
                  <a:pt x="32792" y="999"/>
                  <a:pt x="32792" y="1046"/>
                  <a:pt x="32792" y="1078"/>
                </a:cubicBezTo>
                <a:cubicBezTo>
                  <a:pt x="32666" y="1204"/>
                  <a:pt x="32523" y="1299"/>
                  <a:pt x="32349" y="1347"/>
                </a:cubicBezTo>
                <a:lnTo>
                  <a:pt x="32317" y="1458"/>
                </a:lnTo>
                <a:cubicBezTo>
                  <a:pt x="32289" y="1495"/>
                  <a:pt x="32266" y="1509"/>
                  <a:pt x="32244" y="1509"/>
                </a:cubicBezTo>
                <a:cubicBezTo>
                  <a:pt x="32192" y="1509"/>
                  <a:pt x="32151" y="1428"/>
                  <a:pt x="32096" y="1394"/>
                </a:cubicBezTo>
                <a:cubicBezTo>
                  <a:pt x="32080" y="1489"/>
                  <a:pt x="32064" y="1568"/>
                  <a:pt x="32048" y="1679"/>
                </a:cubicBezTo>
                <a:lnTo>
                  <a:pt x="31731" y="1695"/>
                </a:lnTo>
                <a:cubicBezTo>
                  <a:pt x="31716" y="1743"/>
                  <a:pt x="31700" y="1790"/>
                  <a:pt x="31668" y="1853"/>
                </a:cubicBezTo>
                <a:lnTo>
                  <a:pt x="31462" y="1869"/>
                </a:lnTo>
                <a:cubicBezTo>
                  <a:pt x="31446" y="1933"/>
                  <a:pt x="31415" y="1980"/>
                  <a:pt x="31399" y="2043"/>
                </a:cubicBezTo>
                <a:lnTo>
                  <a:pt x="31225" y="2043"/>
                </a:lnTo>
                <a:cubicBezTo>
                  <a:pt x="31146" y="2091"/>
                  <a:pt x="31098" y="2154"/>
                  <a:pt x="31066" y="2233"/>
                </a:cubicBezTo>
                <a:cubicBezTo>
                  <a:pt x="31035" y="2297"/>
                  <a:pt x="30987" y="2360"/>
                  <a:pt x="30940" y="2408"/>
                </a:cubicBezTo>
                <a:lnTo>
                  <a:pt x="30797" y="2313"/>
                </a:lnTo>
                <a:cubicBezTo>
                  <a:pt x="30845" y="2170"/>
                  <a:pt x="31003" y="2075"/>
                  <a:pt x="31082" y="1980"/>
                </a:cubicBezTo>
                <a:cubicBezTo>
                  <a:pt x="31177" y="1885"/>
                  <a:pt x="31241" y="1774"/>
                  <a:pt x="31399" y="1743"/>
                </a:cubicBezTo>
                <a:cubicBezTo>
                  <a:pt x="31446" y="1743"/>
                  <a:pt x="31478" y="1663"/>
                  <a:pt x="31526" y="1616"/>
                </a:cubicBezTo>
                <a:lnTo>
                  <a:pt x="31747" y="1394"/>
                </a:lnTo>
                <a:cubicBezTo>
                  <a:pt x="31754" y="1395"/>
                  <a:pt x="31760" y="1395"/>
                  <a:pt x="31766" y="1395"/>
                </a:cubicBezTo>
                <a:cubicBezTo>
                  <a:pt x="31877" y="1395"/>
                  <a:pt x="31911" y="1266"/>
                  <a:pt x="32001" y="1236"/>
                </a:cubicBezTo>
                <a:cubicBezTo>
                  <a:pt x="32175" y="1188"/>
                  <a:pt x="32254" y="1046"/>
                  <a:pt x="32381" y="951"/>
                </a:cubicBezTo>
                <a:cubicBezTo>
                  <a:pt x="32416" y="945"/>
                  <a:pt x="32455" y="939"/>
                  <a:pt x="32492" y="939"/>
                </a:cubicBezTo>
                <a:close/>
                <a:moveTo>
                  <a:pt x="30797" y="2313"/>
                </a:moveTo>
                <a:cubicBezTo>
                  <a:pt x="30781" y="2408"/>
                  <a:pt x="30718" y="2455"/>
                  <a:pt x="30623" y="2503"/>
                </a:cubicBezTo>
                <a:cubicBezTo>
                  <a:pt x="30623" y="2439"/>
                  <a:pt x="30623" y="2392"/>
                  <a:pt x="30623" y="2328"/>
                </a:cubicBezTo>
                <a:lnTo>
                  <a:pt x="30797" y="2313"/>
                </a:lnTo>
                <a:close/>
                <a:moveTo>
                  <a:pt x="44034" y="2693"/>
                </a:moveTo>
                <a:lnTo>
                  <a:pt x="44066" y="2756"/>
                </a:lnTo>
                <a:lnTo>
                  <a:pt x="44034" y="2788"/>
                </a:lnTo>
                <a:cubicBezTo>
                  <a:pt x="44034" y="2756"/>
                  <a:pt x="44018" y="2740"/>
                  <a:pt x="44018" y="2724"/>
                </a:cubicBezTo>
                <a:cubicBezTo>
                  <a:pt x="44018" y="2708"/>
                  <a:pt x="44034" y="2693"/>
                  <a:pt x="44034" y="2693"/>
                </a:cubicBezTo>
                <a:close/>
                <a:moveTo>
                  <a:pt x="43876" y="2803"/>
                </a:moveTo>
                <a:cubicBezTo>
                  <a:pt x="43892" y="2803"/>
                  <a:pt x="43907" y="2819"/>
                  <a:pt x="43907" y="2835"/>
                </a:cubicBezTo>
                <a:cubicBezTo>
                  <a:pt x="43892" y="2835"/>
                  <a:pt x="43860" y="2851"/>
                  <a:pt x="43844" y="2851"/>
                </a:cubicBezTo>
                <a:cubicBezTo>
                  <a:pt x="43844" y="2851"/>
                  <a:pt x="43812" y="2835"/>
                  <a:pt x="43812" y="2835"/>
                </a:cubicBezTo>
                <a:cubicBezTo>
                  <a:pt x="43828" y="2819"/>
                  <a:pt x="43860" y="2803"/>
                  <a:pt x="43876" y="2803"/>
                </a:cubicBezTo>
                <a:close/>
                <a:moveTo>
                  <a:pt x="10546" y="2898"/>
                </a:moveTo>
                <a:cubicBezTo>
                  <a:pt x="10562" y="2898"/>
                  <a:pt x="10578" y="2898"/>
                  <a:pt x="10593" y="2914"/>
                </a:cubicBezTo>
                <a:lnTo>
                  <a:pt x="10562" y="2946"/>
                </a:lnTo>
                <a:lnTo>
                  <a:pt x="10514" y="2914"/>
                </a:lnTo>
                <a:cubicBezTo>
                  <a:pt x="10514" y="2914"/>
                  <a:pt x="10546" y="2898"/>
                  <a:pt x="10546" y="2898"/>
                </a:cubicBezTo>
                <a:close/>
                <a:moveTo>
                  <a:pt x="29277" y="2978"/>
                </a:moveTo>
                <a:cubicBezTo>
                  <a:pt x="29293" y="2993"/>
                  <a:pt x="29309" y="2993"/>
                  <a:pt x="29340" y="3009"/>
                </a:cubicBezTo>
                <a:lnTo>
                  <a:pt x="29309" y="3041"/>
                </a:lnTo>
                <a:lnTo>
                  <a:pt x="29245" y="3009"/>
                </a:lnTo>
                <a:cubicBezTo>
                  <a:pt x="29261" y="3009"/>
                  <a:pt x="29277" y="2978"/>
                  <a:pt x="29277" y="2978"/>
                </a:cubicBezTo>
                <a:close/>
                <a:moveTo>
                  <a:pt x="18637" y="3152"/>
                </a:moveTo>
                <a:lnTo>
                  <a:pt x="18637" y="3152"/>
                </a:lnTo>
                <a:cubicBezTo>
                  <a:pt x="18700" y="3231"/>
                  <a:pt x="18621" y="3231"/>
                  <a:pt x="18558" y="3247"/>
                </a:cubicBezTo>
                <a:cubicBezTo>
                  <a:pt x="18574" y="3278"/>
                  <a:pt x="18542" y="3294"/>
                  <a:pt x="18526" y="3326"/>
                </a:cubicBezTo>
                <a:cubicBezTo>
                  <a:pt x="18463" y="3247"/>
                  <a:pt x="18542" y="3247"/>
                  <a:pt x="18605" y="3231"/>
                </a:cubicBezTo>
                <a:cubicBezTo>
                  <a:pt x="18589" y="3215"/>
                  <a:pt x="18605" y="3183"/>
                  <a:pt x="18637" y="3152"/>
                </a:cubicBezTo>
                <a:close/>
                <a:moveTo>
                  <a:pt x="10186" y="3527"/>
                </a:moveTo>
                <a:cubicBezTo>
                  <a:pt x="10221" y="3527"/>
                  <a:pt x="10271" y="3534"/>
                  <a:pt x="10356" y="3548"/>
                </a:cubicBezTo>
                <a:cubicBezTo>
                  <a:pt x="10308" y="3586"/>
                  <a:pt x="10248" y="3607"/>
                  <a:pt x="10188" y="3607"/>
                </a:cubicBezTo>
                <a:cubicBezTo>
                  <a:pt x="10148" y="3607"/>
                  <a:pt x="10108" y="3598"/>
                  <a:pt x="10071" y="3579"/>
                </a:cubicBezTo>
                <a:cubicBezTo>
                  <a:pt x="10117" y="3542"/>
                  <a:pt x="10136" y="3527"/>
                  <a:pt x="10186" y="3527"/>
                </a:cubicBezTo>
                <a:close/>
                <a:moveTo>
                  <a:pt x="18320" y="3627"/>
                </a:moveTo>
                <a:cubicBezTo>
                  <a:pt x="18352" y="3643"/>
                  <a:pt x="18368" y="3643"/>
                  <a:pt x="18384" y="3658"/>
                </a:cubicBezTo>
                <a:lnTo>
                  <a:pt x="18352" y="3690"/>
                </a:lnTo>
                <a:lnTo>
                  <a:pt x="18289" y="3658"/>
                </a:lnTo>
                <a:lnTo>
                  <a:pt x="18320" y="3627"/>
                </a:lnTo>
                <a:close/>
                <a:moveTo>
                  <a:pt x="10277" y="3706"/>
                </a:moveTo>
                <a:cubicBezTo>
                  <a:pt x="10293" y="3722"/>
                  <a:pt x="10308" y="3738"/>
                  <a:pt x="10308" y="3769"/>
                </a:cubicBezTo>
                <a:cubicBezTo>
                  <a:pt x="10308" y="3769"/>
                  <a:pt x="10293" y="3801"/>
                  <a:pt x="10277" y="3801"/>
                </a:cubicBezTo>
                <a:cubicBezTo>
                  <a:pt x="10277" y="3769"/>
                  <a:pt x="10261" y="3753"/>
                  <a:pt x="10261" y="3738"/>
                </a:cubicBezTo>
                <a:cubicBezTo>
                  <a:pt x="10261" y="3722"/>
                  <a:pt x="10277" y="3706"/>
                  <a:pt x="10277" y="3706"/>
                </a:cubicBezTo>
                <a:close/>
                <a:moveTo>
                  <a:pt x="10527" y="3779"/>
                </a:moveTo>
                <a:cubicBezTo>
                  <a:pt x="10523" y="3781"/>
                  <a:pt x="10519" y="3783"/>
                  <a:pt x="10514" y="3785"/>
                </a:cubicBezTo>
                <a:lnTo>
                  <a:pt x="10530" y="3801"/>
                </a:lnTo>
                <a:cubicBezTo>
                  <a:pt x="10528" y="3794"/>
                  <a:pt x="10527" y="3786"/>
                  <a:pt x="10527" y="3779"/>
                </a:cubicBezTo>
                <a:close/>
                <a:moveTo>
                  <a:pt x="23783" y="571"/>
                </a:moveTo>
                <a:lnTo>
                  <a:pt x="23925" y="698"/>
                </a:lnTo>
                <a:lnTo>
                  <a:pt x="23925" y="983"/>
                </a:lnTo>
                <a:cubicBezTo>
                  <a:pt x="23894" y="998"/>
                  <a:pt x="23862" y="1014"/>
                  <a:pt x="23862" y="1046"/>
                </a:cubicBezTo>
                <a:cubicBezTo>
                  <a:pt x="23751" y="1315"/>
                  <a:pt x="23625" y="1568"/>
                  <a:pt x="23324" y="1679"/>
                </a:cubicBezTo>
                <a:lnTo>
                  <a:pt x="22975" y="2043"/>
                </a:lnTo>
                <a:cubicBezTo>
                  <a:pt x="22960" y="2040"/>
                  <a:pt x="22946" y="2038"/>
                  <a:pt x="22933" y="2038"/>
                </a:cubicBezTo>
                <a:cubicBezTo>
                  <a:pt x="22825" y="2038"/>
                  <a:pt x="22791" y="2145"/>
                  <a:pt x="22706" y="2202"/>
                </a:cubicBezTo>
                <a:cubicBezTo>
                  <a:pt x="22580" y="2202"/>
                  <a:pt x="22453" y="2249"/>
                  <a:pt x="22358" y="2313"/>
                </a:cubicBezTo>
                <a:cubicBezTo>
                  <a:pt x="22247" y="2392"/>
                  <a:pt x="22152" y="2487"/>
                  <a:pt x="22057" y="2582"/>
                </a:cubicBezTo>
                <a:lnTo>
                  <a:pt x="21867" y="2582"/>
                </a:lnTo>
                <a:cubicBezTo>
                  <a:pt x="21724" y="2835"/>
                  <a:pt x="21439" y="2914"/>
                  <a:pt x="21202" y="3057"/>
                </a:cubicBezTo>
                <a:cubicBezTo>
                  <a:pt x="21075" y="3120"/>
                  <a:pt x="20901" y="3152"/>
                  <a:pt x="20822" y="3310"/>
                </a:cubicBezTo>
                <a:cubicBezTo>
                  <a:pt x="20664" y="3310"/>
                  <a:pt x="20505" y="3373"/>
                  <a:pt x="20394" y="3484"/>
                </a:cubicBezTo>
                <a:cubicBezTo>
                  <a:pt x="20299" y="3563"/>
                  <a:pt x="20173" y="3579"/>
                  <a:pt x="20109" y="3674"/>
                </a:cubicBezTo>
                <a:cubicBezTo>
                  <a:pt x="20030" y="3738"/>
                  <a:pt x="19951" y="3801"/>
                  <a:pt x="19856" y="3833"/>
                </a:cubicBezTo>
                <a:cubicBezTo>
                  <a:pt x="19777" y="3880"/>
                  <a:pt x="19761" y="3975"/>
                  <a:pt x="19714" y="4070"/>
                </a:cubicBezTo>
                <a:lnTo>
                  <a:pt x="19444" y="4070"/>
                </a:lnTo>
                <a:lnTo>
                  <a:pt x="19349" y="4165"/>
                </a:lnTo>
                <a:lnTo>
                  <a:pt x="19096" y="4165"/>
                </a:lnTo>
                <a:lnTo>
                  <a:pt x="18985" y="4260"/>
                </a:lnTo>
                <a:lnTo>
                  <a:pt x="18779" y="4260"/>
                </a:lnTo>
                <a:cubicBezTo>
                  <a:pt x="18779" y="4228"/>
                  <a:pt x="18748" y="4181"/>
                  <a:pt x="18748" y="4149"/>
                </a:cubicBezTo>
                <a:cubicBezTo>
                  <a:pt x="18779" y="4070"/>
                  <a:pt x="18843" y="4007"/>
                  <a:pt x="18843" y="3912"/>
                </a:cubicBezTo>
                <a:cubicBezTo>
                  <a:pt x="18843" y="3833"/>
                  <a:pt x="18906" y="3769"/>
                  <a:pt x="18938" y="3706"/>
                </a:cubicBezTo>
                <a:lnTo>
                  <a:pt x="19064" y="3421"/>
                </a:lnTo>
                <a:cubicBezTo>
                  <a:pt x="19207" y="3278"/>
                  <a:pt x="19334" y="3120"/>
                  <a:pt x="19444" y="2946"/>
                </a:cubicBezTo>
                <a:cubicBezTo>
                  <a:pt x="19571" y="2772"/>
                  <a:pt x="19729" y="2629"/>
                  <a:pt x="19888" y="2487"/>
                </a:cubicBezTo>
                <a:lnTo>
                  <a:pt x="19999" y="2503"/>
                </a:lnTo>
                <a:cubicBezTo>
                  <a:pt x="20014" y="2439"/>
                  <a:pt x="20030" y="2392"/>
                  <a:pt x="20046" y="2328"/>
                </a:cubicBezTo>
                <a:cubicBezTo>
                  <a:pt x="20220" y="2313"/>
                  <a:pt x="20299" y="2107"/>
                  <a:pt x="20474" y="2075"/>
                </a:cubicBezTo>
                <a:cubicBezTo>
                  <a:pt x="20537" y="1964"/>
                  <a:pt x="20679" y="1948"/>
                  <a:pt x="20759" y="1885"/>
                </a:cubicBezTo>
                <a:cubicBezTo>
                  <a:pt x="20838" y="1806"/>
                  <a:pt x="20917" y="1743"/>
                  <a:pt x="20996" y="1663"/>
                </a:cubicBezTo>
                <a:cubicBezTo>
                  <a:pt x="21002" y="1664"/>
                  <a:pt x="21008" y="1664"/>
                  <a:pt x="21014" y="1664"/>
                </a:cubicBezTo>
                <a:cubicBezTo>
                  <a:pt x="21140" y="1664"/>
                  <a:pt x="21160" y="1504"/>
                  <a:pt x="21281" y="1473"/>
                </a:cubicBezTo>
                <a:cubicBezTo>
                  <a:pt x="21376" y="1458"/>
                  <a:pt x="21471" y="1410"/>
                  <a:pt x="21534" y="1363"/>
                </a:cubicBezTo>
                <a:cubicBezTo>
                  <a:pt x="21614" y="1283"/>
                  <a:pt x="21709" y="1315"/>
                  <a:pt x="21772" y="1236"/>
                </a:cubicBezTo>
                <a:cubicBezTo>
                  <a:pt x="21804" y="1173"/>
                  <a:pt x="21867" y="1125"/>
                  <a:pt x="21946" y="1109"/>
                </a:cubicBezTo>
                <a:cubicBezTo>
                  <a:pt x="22104" y="1046"/>
                  <a:pt x="22247" y="967"/>
                  <a:pt x="22389" y="872"/>
                </a:cubicBezTo>
                <a:cubicBezTo>
                  <a:pt x="22469" y="808"/>
                  <a:pt x="22595" y="888"/>
                  <a:pt x="22675" y="777"/>
                </a:cubicBezTo>
                <a:cubicBezTo>
                  <a:pt x="22722" y="713"/>
                  <a:pt x="22817" y="729"/>
                  <a:pt x="22896" y="650"/>
                </a:cubicBezTo>
                <a:cubicBezTo>
                  <a:pt x="22901" y="645"/>
                  <a:pt x="22916" y="643"/>
                  <a:pt x="22934" y="643"/>
                </a:cubicBezTo>
                <a:cubicBezTo>
                  <a:pt x="22970" y="643"/>
                  <a:pt x="23023" y="650"/>
                  <a:pt x="23055" y="650"/>
                </a:cubicBezTo>
                <a:lnTo>
                  <a:pt x="23150" y="571"/>
                </a:lnTo>
                <a:close/>
                <a:moveTo>
                  <a:pt x="28755" y="4450"/>
                </a:moveTo>
                <a:cubicBezTo>
                  <a:pt x="28770" y="4450"/>
                  <a:pt x="28786" y="4482"/>
                  <a:pt x="28786" y="4482"/>
                </a:cubicBezTo>
                <a:cubicBezTo>
                  <a:pt x="28786" y="4529"/>
                  <a:pt x="28770" y="4561"/>
                  <a:pt x="28770" y="4608"/>
                </a:cubicBezTo>
                <a:lnTo>
                  <a:pt x="28723" y="4608"/>
                </a:lnTo>
                <a:cubicBezTo>
                  <a:pt x="28707" y="4577"/>
                  <a:pt x="28707" y="4529"/>
                  <a:pt x="28707" y="4498"/>
                </a:cubicBezTo>
                <a:cubicBezTo>
                  <a:pt x="28707" y="4482"/>
                  <a:pt x="28755" y="4466"/>
                  <a:pt x="28755" y="4450"/>
                </a:cubicBezTo>
                <a:close/>
                <a:moveTo>
                  <a:pt x="14378" y="571"/>
                </a:moveTo>
                <a:cubicBezTo>
                  <a:pt x="14489" y="666"/>
                  <a:pt x="14568" y="808"/>
                  <a:pt x="14599" y="967"/>
                </a:cubicBezTo>
                <a:lnTo>
                  <a:pt x="14504" y="1062"/>
                </a:lnTo>
                <a:lnTo>
                  <a:pt x="14504" y="1252"/>
                </a:lnTo>
                <a:cubicBezTo>
                  <a:pt x="14441" y="1331"/>
                  <a:pt x="14314" y="1394"/>
                  <a:pt x="14314" y="1537"/>
                </a:cubicBezTo>
                <a:cubicBezTo>
                  <a:pt x="14314" y="1568"/>
                  <a:pt x="14251" y="1616"/>
                  <a:pt x="14219" y="1632"/>
                </a:cubicBezTo>
                <a:cubicBezTo>
                  <a:pt x="14124" y="1663"/>
                  <a:pt x="14045" y="1727"/>
                  <a:pt x="13966" y="1790"/>
                </a:cubicBezTo>
                <a:cubicBezTo>
                  <a:pt x="13903" y="1853"/>
                  <a:pt x="13903" y="1933"/>
                  <a:pt x="13839" y="2012"/>
                </a:cubicBezTo>
                <a:cubicBezTo>
                  <a:pt x="13776" y="2091"/>
                  <a:pt x="13681" y="2154"/>
                  <a:pt x="13681" y="2265"/>
                </a:cubicBezTo>
                <a:cubicBezTo>
                  <a:pt x="13570" y="2392"/>
                  <a:pt x="13443" y="2518"/>
                  <a:pt x="13333" y="2629"/>
                </a:cubicBezTo>
                <a:lnTo>
                  <a:pt x="13333" y="2724"/>
                </a:lnTo>
                <a:cubicBezTo>
                  <a:pt x="13111" y="2803"/>
                  <a:pt x="13000" y="3009"/>
                  <a:pt x="12826" y="3152"/>
                </a:cubicBezTo>
                <a:cubicBezTo>
                  <a:pt x="12798" y="3140"/>
                  <a:pt x="12772" y="3134"/>
                  <a:pt x="12745" y="3134"/>
                </a:cubicBezTo>
                <a:cubicBezTo>
                  <a:pt x="12636" y="3134"/>
                  <a:pt x="12538" y="3224"/>
                  <a:pt x="12462" y="3263"/>
                </a:cubicBezTo>
                <a:cubicBezTo>
                  <a:pt x="12367" y="3310"/>
                  <a:pt x="12303" y="3437"/>
                  <a:pt x="12177" y="3453"/>
                </a:cubicBezTo>
                <a:cubicBezTo>
                  <a:pt x="12145" y="3468"/>
                  <a:pt x="12113" y="3532"/>
                  <a:pt x="12082" y="3548"/>
                </a:cubicBezTo>
                <a:cubicBezTo>
                  <a:pt x="12003" y="3611"/>
                  <a:pt x="11955" y="3706"/>
                  <a:pt x="11828" y="3722"/>
                </a:cubicBezTo>
                <a:cubicBezTo>
                  <a:pt x="11749" y="3738"/>
                  <a:pt x="11718" y="3880"/>
                  <a:pt x="11591" y="3896"/>
                </a:cubicBezTo>
                <a:cubicBezTo>
                  <a:pt x="11496" y="3928"/>
                  <a:pt x="11433" y="4038"/>
                  <a:pt x="11338" y="4070"/>
                </a:cubicBezTo>
                <a:cubicBezTo>
                  <a:pt x="11195" y="4133"/>
                  <a:pt x="11132" y="4276"/>
                  <a:pt x="11005" y="4355"/>
                </a:cubicBezTo>
                <a:lnTo>
                  <a:pt x="10847" y="4355"/>
                </a:lnTo>
                <a:cubicBezTo>
                  <a:pt x="10783" y="4450"/>
                  <a:pt x="10704" y="4561"/>
                  <a:pt x="10657" y="4624"/>
                </a:cubicBezTo>
                <a:lnTo>
                  <a:pt x="10403" y="4624"/>
                </a:lnTo>
                <a:lnTo>
                  <a:pt x="10293" y="4719"/>
                </a:lnTo>
                <a:cubicBezTo>
                  <a:pt x="10198" y="4640"/>
                  <a:pt x="10277" y="4529"/>
                  <a:pt x="10245" y="4387"/>
                </a:cubicBezTo>
                <a:lnTo>
                  <a:pt x="10435" y="4260"/>
                </a:lnTo>
                <a:lnTo>
                  <a:pt x="10435" y="4038"/>
                </a:lnTo>
                <a:lnTo>
                  <a:pt x="10530" y="3943"/>
                </a:lnTo>
                <a:lnTo>
                  <a:pt x="10530" y="3833"/>
                </a:lnTo>
                <a:cubicBezTo>
                  <a:pt x="10435" y="3753"/>
                  <a:pt x="10435" y="3753"/>
                  <a:pt x="10467" y="3627"/>
                </a:cubicBezTo>
                <a:lnTo>
                  <a:pt x="10467" y="3627"/>
                </a:lnTo>
                <a:cubicBezTo>
                  <a:pt x="10551" y="3655"/>
                  <a:pt x="10523" y="3720"/>
                  <a:pt x="10527" y="3779"/>
                </a:cubicBezTo>
                <a:lnTo>
                  <a:pt x="10527" y="3779"/>
                </a:lnTo>
                <a:cubicBezTo>
                  <a:pt x="10689" y="3698"/>
                  <a:pt x="10707" y="3544"/>
                  <a:pt x="10799" y="3389"/>
                </a:cubicBezTo>
                <a:cubicBezTo>
                  <a:pt x="10894" y="3215"/>
                  <a:pt x="11068" y="3120"/>
                  <a:pt x="11163" y="2930"/>
                </a:cubicBezTo>
                <a:cubicBezTo>
                  <a:pt x="11258" y="2788"/>
                  <a:pt x="11385" y="2661"/>
                  <a:pt x="11512" y="2534"/>
                </a:cubicBezTo>
                <a:lnTo>
                  <a:pt x="11512" y="2455"/>
                </a:lnTo>
                <a:cubicBezTo>
                  <a:pt x="11623" y="2376"/>
                  <a:pt x="11781" y="2392"/>
                  <a:pt x="11781" y="2202"/>
                </a:cubicBezTo>
                <a:cubicBezTo>
                  <a:pt x="11844" y="2123"/>
                  <a:pt x="11908" y="1996"/>
                  <a:pt x="11987" y="1980"/>
                </a:cubicBezTo>
                <a:cubicBezTo>
                  <a:pt x="12145" y="1933"/>
                  <a:pt x="12193" y="1822"/>
                  <a:pt x="12335" y="1711"/>
                </a:cubicBezTo>
                <a:cubicBezTo>
                  <a:pt x="12478" y="1600"/>
                  <a:pt x="12541" y="1410"/>
                  <a:pt x="12747" y="1378"/>
                </a:cubicBezTo>
                <a:lnTo>
                  <a:pt x="13048" y="1062"/>
                </a:lnTo>
                <a:cubicBezTo>
                  <a:pt x="13253" y="967"/>
                  <a:pt x="13412" y="903"/>
                  <a:pt x="13554" y="824"/>
                </a:cubicBezTo>
                <a:cubicBezTo>
                  <a:pt x="13618" y="777"/>
                  <a:pt x="13681" y="729"/>
                  <a:pt x="13728" y="666"/>
                </a:cubicBezTo>
                <a:lnTo>
                  <a:pt x="13998" y="666"/>
                </a:lnTo>
                <a:lnTo>
                  <a:pt x="14108" y="571"/>
                </a:lnTo>
                <a:close/>
                <a:moveTo>
                  <a:pt x="9507" y="4713"/>
                </a:moveTo>
                <a:cubicBezTo>
                  <a:pt x="9495" y="4745"/>
                  <a:pt x="9508" y="4758"/>
                  <a:pt x="9517" y="4767"/>
                </a:cubicBezTo>
                <a:cubicBezTo>
                  <a:pt x="9497" y="4783"/>
                  <a:pt x="9483" y="4791"/>
                  <a:pt x="9476" y="4791"/>
                </a:cubicBezTo>
                <a:cubicBezTo>
                  <a:pt x="9463" y="4791"/>
                  <a:pt x="9472" y="4765"/>
                  <a:pt x="9507" y="4713"/>
                </a:cubicBezTo>
                <a:close/>
                <a:moveTo>
                  <a:pt x="30116" y="5194"/>
                </a:moveTo>
                <a:lnTo>
                  <a:pt x="30148" y="5226"/>
                </a:lnTo>
                <a:cubicBezTo>
                  <a:pt x="30132" y="5242"/>
                  <a:pt x="30116" y="5242"/>
                  <a:pt x="30085" y="5258"/>
                </a:cubicBezTo>
                <a:cubicBezTo>
                  <a:pt x="30085" y="5258"/>
                  <a:pt x="30053" y="5226"/>
                  <a:pt x="30053" y="5226"/>
                </a:cubicBezTo>
                <a:lnTo>
                  <a:pt x="30116" y="5194"/>
                </a:lnTo>
                <a:close/>
                <a:moveTo>
                  <a:pt x="9469" y="6382"/>
                </a:moveTo>
                <a:cubicBezTo>
                  <a:pt x="9485" y="6382"/>
                  <a:pt x="9501" y="6413"/>
                  <a:pt x="9501" y="6413"/>
                </a:cubicBezTo>
                <a:cubicBezTo>
                  <a:pt x="9485" y="6429"/>
                  <a:pt x="9485" y="6445"/>
                  <a:pt x="9469" y="6461"/>
                </a:cubicBezTo>
                <a:lnTo>
                  <a:pt x="9438" y="6429"/>
                </a:lnTo>
                <a:lnTo>
                  <a:pt x="9469" y="6382"/>
                </a:lnTo>
                <a:close/>
                <a:moveTo>
                  <a:pt x="14710" y="1"/>
                </a:moveTo>
                <a:lnTo>
                  <a:pt x="14584" y="96"/>
                </a:lnTo>
                <a:lnTo>
                  <a:pt x="13792" y="96"/>
                </a:lnTo>
                <a:lnTo>
                  <a:pt x="13728" y="175"/>
                </a:lnTo>
                <a:cubicBezTo>
                  <a:pt x="13693" y="179"/>
                  <a:pt x="13656" y="180"/>
                  <a:pt x="13619" y="180"/>
                </a:cubicBezTo>
                <a:cubicBezTo>
                  <a:pt x="13554" y="180"/>
                  <a:pt x="13488" y="176"/>
                  <a:pt x="13426" y="176"/>
                </a:cubicBezTo>
                <a:cubicBezTo>
                  <a:pt x="13369" y="176"/>
                  <a:pt x="13316" y="179"/>
                  <a:pt x="13269" y="191"/>
                </a:cubicBezTo>
                <a:lnTo>
                  <a:pt x="13095" y="460"/>
                </a:lnTo>
                <a:lnTo>
                  <a:pt x="12889" y="460"/>
                </a:lnTo>
                <a:lnTo>
                  <a:pt x="12794" y="555"/>
                </a:lnTo>
                <a:lnTo>
                  <a:pt x="12636" y="555"/>
                </a:lnTo>
                <a:cubicBezTo>
                  <a:pt x="12462" y="682"/>
                  <a:pt x="12383" y="872"/>
                  <a:pt x="12177" y="935"/>
                </a:cubicBezTo>
                <a:lnTo>
                  <a:pt x="11765" y="1363"/>
                </a:lnTo>
                <a:lnTo>
                  <a:pt x="11765" y="1442"/>
                </a:lnTo>
                <a:cubicBezTo>
                  <a:pt x="11718" y="1458"/>
                  <a:pt x="11654" y="1473"/>
                  <a:pt x="11623" y="1505"/>
                </a:cubicBezTo>
                <a:cubicBezTo>
                  <a:pt x="11568" y="1532"/>
                  <a:pt x="11537" y="1572"/>
                  <a:pt x="11489" y="1572"/>
                </a:cubicBezTo>
                <a:cubicBezTo>
                  <a:pt x="11481" y="1572"/>
                  <a:pt x="11473" y="1571"/>
                  <a:pt x="11464" y="1568"/>
                </a:cubicBezTo>
                <a:lnTo>
                  <a:pt x="11068" y="1964"/>
                </a:lnTo>
                <a:cubicBezTo>
                  <a:pt x="10973" y="2059"/>
                  <a:pt x="10847" y="2138"/>
                  <a:pt x="10799" y="2265"/>
                </a:cubicBezTo>
                <a:cubicBezTo>
                  <a:pt x="10736" y="2392"/>
                  <a:pt x="10641" y="2503"/>
                  <a:pt x="10530" y="2598"/>
                </a:cubicBezTo>
                <a:cubicBezTo>
                  <a:pt x="10419" y="2724"/>
                  <a:pt x="10356" y="2930"/>
                  <a:pt x="10245" y="2993"/>
                </a:cubicBezTo>
                <a:cubicBezTo>
                  <a:pt x="10118" y="3073"/>
                  <a:pt x="10150" y="3247"/>
                  <a:pt x="10023" y="3326"/>
                </a:cubicBezTo>
                <a:cubicBezTo>
                  <a:pt x="9976" y="3358"/>
                  <a:pt x="9960" y="3453"/>
                  <a:pt x="9928" y="3516"/>
                </a:cubicBezTo>
                <a:cubicBezTo>
                  <a:pt x="9897" y="3579"/>
                  <a:pt x="9865" y="3643"/>
                  <a:pt x="9818" y="3706"/>
                </a:cubicBezTo>
                <a:cubicBezTo>
                  <a:pt x="9659" y="3833"/>
                  <a:pt x="9643" y="4054"/>
                  <a:pt x="9517" y="4213"/>
                </a:cubicBezTo>
                <a:cubicBezTo>
                  <a:pt x="9501" y="4244"/>
                  <a:pt x="9533" y="4292"/>
                  <a:pt x="9533" y="4355"/>
                </a:cubicBezTo>
                <a:lnTo>
                  <a:pt x="9643" y="4260"/>
                </a:lnTo>
                <a:lnTo>
                  <a:pt x="9643" y="4260"/>
                </a:lnTo>
                <a:cubicBezTo>
                  <a:pt x="9738" y="4355"/>
                  <a:pt x="9738" y="4355"/>
                  <a:pt x="9596" y="4577"/>
                </a:cubicBezTo>
                <a:lnTo>
                  <a:pt x="9612" y="4577"/>
                </a:lnTo>
                <a:cubicBezTo>
                  <a:pt x="9612" y="4577"/>
                  <a:pt x="9612" y="4577"/>
                  <a:pt x="9612" y="4577"/>
                </a:cubicBezTo>
                <a:lnTo>
                  <a:pt x="9612" y="4577"/>
                </a:lnTo>
                <a:cubicBezTo>
                  <a:pt x="9548" y="4608"/>
                  <a:pt x="9453" y="4624"/>
                  <a:pt x="9438" y="4672"/>
                </a:cubicBezTo>
                <a:cubicBezTo>
                  <a:pt x="9425" y="4722"/>
                  <a:pt x="9400" y="4730"/>
                  <a:pt x="9371" y="4730"/>
                </a:cubicBezTo>
                <a:cubicBezTo>
                  <a:pt x="9358" y="4730"/>
                  <a:pt x="9345" y="4729"/>
                  <a:pt x="9332" y="4729"/>
                </a:cubicBezTo>
                <a:cubicBezTo>
                  <a:pt x="9300" y="4729"/>
                  <a:pt x="9268" y="4737"/>
                  <a:pt x="9248" y="4798"/>
                </a:cubicBezTo>
                <a:cubicBezTo>
                  <a:pt x="9248" y="4814"/>
                  <a:pt x="9232" y="4893"/>
                  <a:pt x="9232" y="4957"/>
                </a:cubicBezTo>
                <a:lnTo>
                  <a:pt x="9073" y="5131"/>
                </a:lnTo>
                <a:lnTo>
                  <a:pt x="9073" y="5305"/>
                </a:lnTo>
                <a:cubicBezTo>
                  <a:pt x="8978" y="5384"/>
                  <a:pt x="8915" y="5495"/>
                  <a:pt x="8804" y="5543"/>
                </a:cubicBezTo>
                <a:cubicBezTo>
                  <a:pt x="8551" y="5669"/>
                  <a:pt x="8298" y="5796"/>
                  <a:pt x="8044" y="5907"/>
                </a:cubicBezTo>
                <a:cubicBezTo>
                  <a:pt x="8028" y="5923"/>
                  <a:pt x="8005" y="5923"/>
                  <a:pt x="7981" y="5923"/>
                </a:cubicBezTo>
                <a:cubicBezTo>
                  <a:pt x="7957" y="5923"/>
                  <a:pt x="7933" y="5923"/>
                  <a:pt x="7918" y="5938"/>
                </a:cubicBezTo>
                <a:cubicBezTo>
                  <a:pt x="7838" y="6018"/>
                  <a:pt x="7712" y="6018"/>
                  <a:pt x="7633" y="6097"/>
                </a:cubicBezTo>
                <a:lnTo>
                  <a:pt x="7490" y="6097"/>
                </a:lnTo>
                <a:lnTo>
                  <a:pt x="7395" y="6192"/>
                </a:lnTo>
                <a:lnTo>
                  <a:pt x="7237" y="6192"/>
                </a:lnTo>
                <a:lnTo>
                  <a:pt x="6920" y="6382"/>
                </a:lnTo>
                <a:cubicBezTo>
                  <a:pt x="6911" y="6383"/>
                  <a:pt x="6902" y="6384"/>
                  <a:pt x="6892" y="6384"/>
                </a:cubicBezTo>
                <a:cubicBezTo>
                  <a:pt x="6844" y="6384"/>
                  <a:pt x="6794" y="6366"/>
                  <a:pt x="6743" y="6366"/>
                </a:cubicBezTo>
                <a:cubicBezTo>
                  <a:pt x="6703" y="6366"/>
                  <a:pt x="6662" y="6376"/>
                  <a:pt x="6619" y="6413"/>
                </a:cubicBezTo>
                <a:cubicBezTo>
                  <a:pt x="6585" y="6454"/>
                  <a:pt x="6546" y="6465"/>
                  <a:pt x="6507" y="6465"/>
                </a:cubicBezTo>
                <a:cubicBezTo>
                  <a:pt x="6460" y="6465"/>
                  <a:pt x="6412" y="6448"/>
                  <a:pt x="6370" y="6448"/>
                </a:cubicBezTo>
                <a:cubicBezTo>
                  <a:pt x="6351" y="6448"/>
                  <a:pt x="6334" y="6452"/>
                  <a:pt x="6318" y="6461"/>
                </a:cubicBezTo>
                <a:lnTo>
                  <a:pt x="6192" y="6572"/>
                </a:lnTo>
                <a:lnTo>
                  <a:pt x="5938" y="6572"/>
                </a:lnTo>
                <a:lnTo>
                  <a:pt x="5859" y="6651"/>
                </a:lnTo>
                <a:cubicBezTo>
                  <a:pt x="5841" y="6653"/>
                  <a:pt x="5824" y="6654"/>
                  <a:pt x="5807" y="6654"/>
                </a:cubicBezTo>
                <a:cubicBezTo>
                  <a:pt x="5764" y="6654"/>
                  <a:pt x="5722" y="6649"/>
                  <a:pt x="5680" y="6649"/>
                </a:cubicBezTo>
                <a:cubicBezTo>
                  <a:pt x="5636" y="6649"/>
                  <a:pt x="5590" y="6655"/>
                  <a:pt x="5542" y="6683"/>
                </a:cubicBezTo>
                <a:lnTo>
                  <a:pt x="5495" y="6746"/>
                </a:lnTo>
                <a:lnTo>
                  <a:pt x="5036" y="6746"/>
                </a:lnTo>
                <a:lnTo>
                  <a:pt x="4941" y="6825"/>
                </a:lnTo>
                <a:lnTo>
                  <a:pt x="3041" y="6825"/>
                </a:lnTo>
                <a:lnTo>
                  <a:pt x="2962" y="6746"/>
                </a:lnTo>
                <a:lnTo>
                  <a:pt x="2423" y="6746"/>
                </a:lnTo>
                <a:lnTo>
                  <a:pt x="2328" y="6651"/>
                </a:lnTo>
                <a:lnTo>
                  <a:pt x="2059" y="6651"/>
                </a:lnTo>
                <a:lnTo>
                  <a:pt x="1932" y="6556"/>
                </a:lnTo>
                <a:cubicBezTo>
                  <a:pt x="1914" y="6549"/>
                  <a:pt x="1896" y="6546"/>
                  <a:pt x="1876" y="6546"/>
                </a:cubicBezTo>
                <a:cubicBezTo>
                  <a:pt x="1841" y="6546"/>
                  <a:pt x="1804" y="6554"/>
                  <a:pt x="1764" y="6554"/>
                </a:cubicBezTo>
                <a:cubicBezTo>
                  <a:pt x="1727" y="6554"/>
                  <a:pt x="1688" y="6548"/>
                  <a:pt x="1647" y="6524"/>
                </a:cubicBezTo>
                <a:lnTo>
                  <a:pt x="1505" y="6366"/>
                </a:lnTo>
                <a:lnTo>
                  <a:pt x="1331" y="6366"/>
                </a:lnTo>
                <a:cubicBezTo>
                  <a:pt x="1109" y="6144"/>
                  <a:pt x="872" y="5923"/>
                  <a:pt x="650" y="5685"/>
                </a:cubicBezTo>
                <a:lnTo>
                  <a:pt x="650" y="5511"/>
                </a:lnTo>
                <a:cubicBezTo>
                  <a:pt x="571" y="5448"/>
                  <a:pt x="571" y="5353"/>
                  <a:pt x="523" y="5273"/>
                </a:cubicBezTo>
                <a:lnTo>
                  <a:pt x="317" y="5258"/>
                </a:lnTo>
                <a:cubicBezTo>
                  <a:pt x="302" y="5194"/>
                  <a:pt x="270" y="5147"/>
                  <a:pt x="254" y="5099"/>
                </a:cubicBezTo>
                <a:lnTo>
                  <a:pt x="175" y="5099"/>
                </a:lnTo>
                <a:lnTo>
                  <a:pt x="32" y="5210"/>
                </a:lnTo>
                <a:cubicBezTo>
                  <a:pt x="1" y="5337"/>
                  <a:pt x="32" y="5463"/>
                  <a:pt x="112" y="5558"/>
                </a:cubicBezTo>
                <a:lnTo>
                  <a:pt x="112" y="5796"/>
                </a:lnTo>
                <a:lnTo>
                  <a:pt x="254" y="5843"/>
                </a:lnTo>
                <a:cubicBezTo>
                  <a:pt x="302" y="5923"/>
                  <a:pt x="333" y="5986"/>
                  <a:pt x="349" y="6033"/>
                </a:cubicBezTo>
                <a:cubicBezTo>
                  <a:pt x="365" y="6065"/>
                  <a:pt x="349" y="6097"/>
                  <a:pt x="381" y="6144"/>
                </a:cubicBezTo>
                <a:cubicBezTo>
                  <a:pt x="412" y="6208"/>
                  <a:pt x="476" y="6255"/>
                  <a:pt x="507" y="6287"/>
                </a:cubicBezTo>
                <a:cubicBezTo>
                  <a:pt x="539" y="6318"/>
                  <a:pt x="523" y="6350"/>
                  <a:pt x="555" y="6398"/>
                </a:cubicBezTo>
                <a:cubicBezTo>
                  <a:pt x="587" y="6445"/>
                  <a:pt x="618" y="6524"/>
                  <a:pt x="666" y="6540"/>
                </a:cubicBezTo>
                <a:cubicBezTo>
                  <a:pt x="887" y="6588"/>
                  <a:pt x="982" y="6793"/>
                  <a:pt x="1157" y="6936"/>
                </a:cubicBezTo>
                <a:lnTo>
                  <a:pt x="1315" y="6936"/>
                </a:lnTo>
                <a:cubicBezTo>
                  <a:pt x="1362" y="6968"/>
                  <a:pt x="1394" y="6983"/>
                  <a:pt x="1426" y="7031"/>
                </a:cubicBezTo>
                <a:lnTo>
                  <a:pt x="1600" y="7031"/>
                </a:lnTo>
                <a:lnTo>
                  <a:pt x="1695" y="7126"/>
                </a:lnTo>
                <a:lnTo>
                  <a:pt x="1869" y="7126"/>
                </a:lnTo>
                <a:lnTo>
                  <a:pt x="1980" y="7205"/>
                </a:lnTo>
                <a:lnTo>
                  <a:pt x="2328" y="7205"/>
                </a:lnTo>
                <a:lnTo>
                  <a:pt x="2502" y="7379"/>
                </a:lnTo>
                <a:lnTo>
                  <a:pt x="3120" y="7379"/>
                </a:lnTo>
                <a:lnTo>
                  <a:pt x="3231" y="7474"/>
                </a:lnTo>
                <a:lnTo>
                  <a:pt x="3373" y="7474"/>
                </a:lnTo>
                <a:cubicBezTo>
                  <a:pt x="3405" y="7458"/>
                  <a:pt x="3437" y="7427"/>
                  <a:pt x="3468" y="7395"/>
                </a:cubicBezTo>
                <a:lnTo>
                  <a:pt x="3563" y="7474"/>
                </a:lnTo>
                <a:lnTo>
                  <a:pt x="3817" y="7474"/>
                </a:lnTo>
                <a:lnTo>
                  <a:pt x="3912" y="7395"/>
                </a:lnTo>
                <a:lnTo>
                  <a:pt x="4181" y="7395"/>
                </a:lnTo>
                <a:lnTo>
                  <a:pt x="4292" y="7490"/>
                </a:lnTo>
                <a:cubicBezTo>
                  <a:pt x="4387" y="7474"/>
                  <a:pt x="4482" y="7506"/>
                  <a:pt x="4545" y="7395"/>
                </a:cubicBezTo>
                <a:cubicBezTo>
                  <a:pt x="4599" y="7422"/>
                  <a:pt x="4631" y="7497"/>
                  <a:pt x="4699" y="7497"/>
                </a:cubicBezTo>
                <a:cubicBezTo>
                  <a:pt x="4710" y="7497"/>
                  <a:pt x="4722" y="7495"/>
                  <a:pt x="4735" y="7490"/>
                </a:cubicBezTo>
                <a:lnTo>
                  <a:pt x="4830" y="7395"/>
                </a:lnTo>
                <a:lnTo>
                  <a:pt x="5194" y="7395"/>
                </a:lnTo>
                <a:lnTo>
                  <a:pt x="5289" y="7300"/>
                </a:lnTo>
                <a:lnTo>
                  <a:pt x="5447" y="7300"/>
                </a:lnTo>
                <a:lnTo>
                  <a:pt x="5606" y="7189"/>
                </a:lnTo>
                <a:lnTo>
                  <a:pt x="5796" y="7316"/>
                </a:lnTo>
                <a:lnTo>
                  <a:pt x="5938" y="7205"/>
                </a:lnTo>
                <a:lnTo>
                  <a:pt x="6287" y="7205"/>
                </a:lnTo>
                <a:lnTo>
                  <a:pt x="6366" y="7110"/>
                </a:lnTo>
                <a:lnTo>
                  <a:pt x="6651" y="7110"/>
                </a:lnTo>
                <a:cubicBezTo>
                  <a:pt x="6730" y="6968"/>
                  <a:pt x="6904" y="6936"/>
                  <a:pt x="7015" y="6841"/>
                </a:cubicBezTo>
                <a:cubicBezTo>
                  <a:pt x="7037" y="6848"/>
                  <a:pt x="7058" y="6851"/>
                  <a:pt x="7078" y="6851"/>
                </a:cubicBezTo>
                <a:cubicBezTo>
                  <a:pt x="7197" y="6851"/>
                  <a:pt x="7270" y="6744"/>
                  <a:pt x="7379" y="6730"/>
                </a:cubicBezTo>
                <a:cubicBezTo>
                  <a:pt x="7427" y="6714"/>
                  <a:pt x="7458" y="6667"/>
                  <a:pt x="7474" y="6651"/>
                </a:cubicBezTo>
                <a:lnTo>
                  <a:pt x="7791" y="6651"/>
                </a:lnTo>
                <a:cubicBezTo>
                  <a:pt x="7886" y="6603"/>
                  <a:pt x="7981" y="6556"/>
                  <a:pt x="8060" y="6493"/>
                </a:cubicBezTo>
                <a:cubicBezTo>
                  <a:pt x="8076" y="6493"/>
                  <a:pt x="8076" y="6477"/>
                  <a:pt x="8092" y="6477"/>
                </a:cubicBezTo>
                <a:cubicBezTo>
                  <a:pt x="8108" y="6469"/>
                  <a:pt x="8123" y="6465"/>
                  <a:pt x="8139" y="6465"/>
                </a:cubicBezTo>
                <a:cubicBezTo>
                  <a:pt x="8155" y="6465"/>
                  <a:pt x="8171" y="6469"/>
                  <a:pt x="8187" y="6477"/>
                </a:cubicBezTo>
                <a:lnTo>
                  <a:pt x="8282" y="6477"/>
                </a:lnTo>
                <a:cubicBezTo>
                  <a:pt x="8361" y="6318"/>
                  <a:pt x="8535" y="6287"/>
                  <a:pt x="8678" y="6192"/>
                </a:cubicBezTo>
                <a:lnTo>
                  <a:pt x="8915" y="6192"/>
                </a:lnTo>
                <a:lnTo>
                  <a:pt x="9026" y="6097"/>
                </a:lnTo>
                <a:cubicBezTo>
                  <a:pt x="9042" y="6208"/>
                  <a:pt x="9058" y="6271"/>
                  <a:pt x="9058" y="6350"/>
                </a:cubicBezTo>
                <a:cubicBezTo>
                  <a:pt x="9153" y="6413"/>
                  <a:pt x="9232" y="6508"/>
                  <a:pt x="9248" y="6635"/>
                </a:cubicBezTo>
                <a:cubicBezTo>
                  <a:pt x="9343" y="6667"/>
                  <a:pt x="9295" y="6809"/>
                  <a:pt x="9358" y="6809"/>
                </a:cubicBezTo>
                <a:cubicBezTo>
                  <a:pt x="9469" y="6841"/>
                  <a:pt x="9564" y="6920"/>
                  <a:pt x="9628" y="7015"/>
                </a:cubicBezTo>
                <a:cubicBezTo>
                  <a:pt x="9707" y="7126"/>
                  <a:pt x="9849" y="7094"/>
                  <a:pt x="9913" y="7205"/>
                </a:cubicBezTo>
                <a:lnTo>
                  <a:pt x="10182" y="7205"/>
                </a:lnTo>
                <a:lnTo>
                  <a:pt x="10293" y="7300"/>
                </a:lnTo>
                <a:lnTo>
                  <a:pt x="10546" y="7300"/>
                </a:lnTo>
                <a:lnTo>
                  <a:pt x="10641" y="7395"/>
                </a:lnTo>
                <a:lnTo>
                  <a:pt x="11068" y="7395"/>
                </a:lnTo>
                <a:lnTo>
                  <a:pt x="11179" y="7474"/>
                </a:lnTo>
                <a:lnTo>
                  <a:pt x="11908" y="7474"/>
                </a:lnTo>
                <a:lnTo>
                  <a:pt x="12003" y="7379"/>
                </a:lnTo>
                <a:lnTo>
                  <a:pt x="12367" y="7379"/>
                </a:lnTo>
                <a:lnTo>
                  <a:pt x="12446" y="7300"/>
                </a:lnTo>
                <a:lnTo>
                  <a:pt x="13174" y="7300"/>
                </a:lnTo>
                <a:lnTo>
                  <a:pt x="13269" y="7205"/>
                </a:lnTo>
                <a:lnTo>
                  <a:pt x="13443" y="7205"/>
                </a:lnTo>
                <a:cubicBezTo>
                  <a:pt x="13507" y="7063"/>
                  <a:pt x="13665" y="7158"/>
                  <a:pt x="13760" y="7078"/>
                </a:cubicBezTo>
                <a:cubicBezTo>
                  <a:pt x="13792" y="7047"/>
                  <a:pt x="13823" y="7031"/>
                  <a:pt x="13871" y="7031"/>
                </a:cubicBezTo>
                <a:lnTo>
                  <a:pt x="14140" y="7031"/>
                </a:lnTo>
                <a:cubicBezTo>
                  <a:pt x="14213" y="7016"/>
                  <a:pt x="14259" y="6934"/>
                  <a:pt x="14353" y="6934"/>
                </a:cubicBezTo>
                <a:cubicBezTo>
                  <a:pt x="14361" y="6934"/>
                  <a:pt x="14369" y="6935"/>
                  <a:pt x="14378" y="6936"/>
                </a:cubicBezTo>
                <a:cubicBezTo>
                  <a:pt x="14383" y="6937"/>
                  <a:pt x="14389" y="6937"/>
                  <a:pt x="14394" y="6937"/>
                </a:cubicBezTo>
                <a:cubicBezTo>
                  <a:pt x="14475" y="6937"/>
                  <a:pt x="14535" y="6840"/>
                  <a:pt x="14641" y="6840"/>
                </a:cubicBezTo>
                <a:cubicBezTo>
                  <a:pt x="14648" y="6840"/>
                  <a:pt x="14655" y="6840"/>
                  <a:pt x="14663" y="6841"/>
                </a:cubicBezTo>
                <a:cubicBezTo>
                  <a:pt x="14742" y="6841"/>
                  <a:pt x="14837" y="6762"/>
                  <a:pt x="14916" y="6730"/>
                </a:cubicBezTo>
                <a:cubicBezTo>
                  <a:pt x="14964" y="6698"/>
                  <a:pt x="14995" y="6667"/>
                  <a:pt x="15027" y="6667"/>
                </a:cubicBezTo>
                <a:cubicBezTo>
                  <a:pt x="15041" y="6670"/>
                  <a:pt x="15054" y="6672"/>
                  <a:pt x="15067" y="6672"/>
                </a:cubicBezTo>
                <a:cubicBezTo>
                  <a:pt x="15172" y="6672"/>
                  <a:pt x="15247" y="6572"/>
                  <a:pt x="15359" y="6572"/>
                </a:cubicBezTo>
                <a:cubicBezTo>
                  <a:pt x="15454" y="6572"/>
                  <a:pt x="15549" y="6524"/>
                  <a:pt x="15629" y="6461"/>
                </a:cubicBezTo>
                <a:cubicBezTo>
                  <a:pt x="15708" y="6334"/>
                  <a:pt x="15850" y="6429"/>
                  <a:pt x="15945" y="6334"/>
                </a:cubicBezTo>
                <a:cubicBezTo>
                  <a:pt x="16088" y="6239"/>
                  <a:pt x="16230" y="6176"/>
                  <a:pt x="16389" y="6113"/>
                </a:cubicBezTo>
                <a:cubicBezTo>
                  <a:pt x="16484" y="6065"/>
                  <a:pt x="16579" y="6033"/>
                  <a:pt x="16674" y="6002"/>
                </a:cubicBezTo>
                <a:cubicBezTo>
                  <a:pt x="16784" y="5986"/>
                  <a:pt x="16895" y="5938"/>
                  <a:pt x="16959" y="5843"/>
                </a:cubicBezTo>
                <a:cubicBezTo>
                  <a:pt x="16969" y="5846"/>
                  <a:pt x="16978" y="5848"/>
                  <a:pt x="16988" y="5848"/>
                </a:cubicBezTo>
                <a:cubicBezTo>
                  <a:pt x="17070" y="5848"/>
                  <a:pt x="17118" y="5744"/>
                  <a:pt x="17211" y="5744"/>
                </a:cubicBezTo>
                <a:cubicBezTo>
                  <a:pt x="17221" y="5744"/>
                  <a:pt x="17232" y="5746"/>
                  <a:pt x="17244" y="5748"/>
                </a:cubicBezTo>
                <a:cubicBezTo>
                  <a:pt x="17291" y="5677"/>
                  <a:pt x="17365" y="5642"/>
                  <a:pt x="17439" y="5642"/>
                </a:cubicBezTo>
                <a:cubicBezTo>
                  <a:pt x="17464" y="5642"/>
                  <a:pt x="17489" y="5646"/>
                  <a:pt x="17513" y="5653"/>
                </a:cubicBezTo>
                <a:cubicBezTo>
                  <a:pt x="17592" y="5590"/>
                  <a:pt x="17639" y="5463"/>
                  <a:pt x="17750" y="5463"/>
                </a:cubicBezTo>
                <a:cubicBezTo>
                  <a:pt x="17924" y="5495"/>
                  <a:pt x="17877" y="5669"/>
                  <a:pt x="17988" y="5764"/>
                </a:cubicBezTo>
                <a:cubicBezTo>
                  <a:pt x="18099" y="5875"/>
                  <a:pt x="18209" y="6002"/>
                  <a:pt x="18304" y="6097"/>
                </a:cubicBezTo>
                <a:cubicBezTo>
                  <a:pt x="18399" y="6192"/>
                  <a:pt x="18479" y="6303"/>
                  <a:pt x="18621" y="6318"/>
                </a:cubicBezTo>
                <a:cubicBezTo>
                  <a:pt x="18700" y="6461"/>
                  <a:pt x="18874" y="6477"/>
                  <a:pt x="18985" y="6572"/>
                </a:cubicBezTo>
                <a:lnTo>
                  <a:pt x="19429" y="6572"/>
                </a:lnTo>
                <a:cubicBezTo>
                  <a:pt x="19559" y="6615"/>
                  <a:pt x="19650" y="6766"/>
                  <a:pt x="19811" y="6766"/>
                </a:cubicBezTo>
                <a:cubicBezTo>
                  <a:pt x="19825" y="6766"/>
                  <a:pt x="19840" y="6764"/>
                  <a:pt x="19856" y="6762"/>
                </a:cubicBezTo>
                <a:cubicBezTo>
                  <a:pt x="19911" y="6735"/>
                  <a:pt x="19942" y="6660"/>
                  <a:pt x="20010" y="6660"/>
                </a:cubicBezTo>
                <a:cubicBezTo>
                  <a:pt x="20021" y="6660"/>
                  <a:pt x="20033" y="6662"/>
                  <a:pt x="20046" y="6667"/>
                </a:cubicBezTo>
                <a:cubicBezTo>
                  <a:pt x="20078" y="6698"/>
                  <a:pt x="20109" y="6730"/>
                  <a:pt x="20141" y="6762"/>
                </a:cubicBezTo>
                <a:lnTo>
                  <a:pt x="20315" y="6762"/>
                </a:lnTo>
                <a:lnTo>
                  <a:pt x="20410" y="6667"/>
                </a:lnTo>
                <a:cubicBezTo>
                  <a:pt x="20442" y="6698"/>
                  <a:pt x="20489" y="6730"/>
                  <a:pt x="20505" y="6746"/>
                </a:cubicBezTo>
                <a:lnTo>
                  <a:pt x="20964" y="6746"/>
                </a:lnTo>
                <a:lnTo>
                  <a:pt x="21044" y="6667"/>
                </a:lnTo>
                <a:lnTo>
                  <a:pt x="21693" y="6667"/>
                </a:lnTo>
                <a:lnTo>
                  <a:pt x="21788" y="6572"/>
                </a:lnTo>
                <a:lnTo>
                  <a:pt x="22152" y="6572"/>
                </a:lnTo>
                <a:lnTo>
                  <a:pt x="22231" y="6493"/>
                </a:lnTo>
                <a:lnTo>
                  <a:pt x="22516" y="6477"/>
                </a:lnTo>
                <a:lnTo>
                  <a:pt x="22595" y="6382"/>
                </a:lnTo>
                <a:lnTo>
                  <a:pt x="22865" y="6382"/>
                </a:lnTo>
                <a:lnTo>
                  <a:pt x="22975" y="6287"/>
                </a:lnTo>
                <a:lnTo>
                  <a:pt x="23150" y="6287"/>
                </a:lnTo>
                <a:cubicBezTo>
                  <a:pt x="23197" y="6144"/>
                  <a:pt x="23371" y="6255"/>
                  <a:pt x="23450" y="6160"/>
                </a:cubicBezTo>
                <a:cubicBezTo>
                  <a:pt x="23482" y="6128"/>
                  <a:pt x="23530" y="6113"/>
                  <a:pt x="23577" y="6113"/>
                </a:cubicBezTo>
                <a:cubicBezTo>
                  <a:pt x="23594" y="6116"/>
                  <a:pt x="23612" y="6117"/>
                  <a:pt x="23628" y="6117"/>
                </a:cubicBezTo>
                <a:cubicBezTo>
                  <a:pt x="23780" y="6117"/>
                  <a:pt x="23911" y="6002"/>
                  <a:pt x="24068" y="6002"/>
                </a:cubicBezTo>
                <a:cubicBezTo>
                  <a:pt x="24084" y="6002"/>
                  <a:pt x="24115" y="5954"/>
                  <a:pt x="24131" y="5923"/>
                </a:cubicBezTo>
                <a:lnTo>
                  <a:pt x="24400" y="5923"/>
                </a:lnTo>
                <a:lnTo>
                  <a:pt x="24495" y="5828"/>
                </a:lnTo>
                <a:lnTo>
                  <a:pt x="24685" y="5828"/>
                </a:lnTo>
                <a:lnTo>
                  <a:pt x="24780" y="5748"/>
                </a:lnTo>
                <a:lnTo>
                  <a:pt x="24923" y="5748"/>
                </a:lnTo>
                <a:cubicBezTo>
                  <a:pt x="25050" y="5669"/>
                  <a:pt x="25145" y="5622"/>
                  <a:pt x="25255" y="5558"/>
                </a:cubicBezTo>
                <a:lnTo>
                  <a:pt x="25430" y="5558"/>
                </a:lnTo>
                <a:cubicBezTo>
                  <a:pt x="25525" y="5558"/>
                  <a:pt x="25596" y="5454"/>
                  <a:pt x="25695" y="5454"/>
                </a:cubicBezTo>
                <a:cubicBezTo>
                  <a:pt x="25711" y="5454"/>
                  <a:pt x="25728" y="5457"/>
                  <a:pt x="25746" y="5463"/>
                </a:cubicBezTo>
                <a:cubicBezTo>
                  <a:pt x="25810" y="5400"/>
                  <a:pt x="25905" y="5416"/>
                  <a:pt x="25968" y="5337"/>
                </a:cubicBezTo>
                <a:cubicBezTo>
                  <a:pt x="26031" y="5273"/>
                  <a:pt x="26110" y="5321"/>
                  <a:pt x="26174" y="5258"/>
                </a:cubicBezTo>
                <a:cubicBezTo>
                  <a:pt x="26221" y="5178"/>
                  <a:pt x="26316" y="5210"/>
                  <a:pt x="26364" y="5194"/>
                </a:cubicBezTo>
                <a:cubicBezTo>
                  <a:pt x="26411" y="5178"/>
                  <a:pt x="26459" y="5131"/>
                  <a:pt x="26506" y="5099"/>
                </a:cubicBezTo>
                <a:cubicBezTo>
                  <a:pt x="26512" y="5098"/>
                  <a:pt x="26519" y="5097"/>
                  <a:pt x="26525" y="5097"/>
                </a:cubicBezTo>
                <a:cubicBezTo>
                  <a:pt x="26555" y="5097"/>
                  <a:pt x="26585" y="5112"/>
                  <a:pt x="26617" y="5112"/>
                </a:cubicBezTo>
                <a:cubicBezTo>
                  <a:pt x="26647" y="5112"/>
                  <a:pt x="26678" y="5100"/>
                  <a:pt x="26712" y="5052"/>
                </a:cubicBezTo>
                <a:cubicBezTo>
                  <a:pt x="26791" y="4957"/>
                  <a:pt x="26950" y="5068"/>
                  <a:pt x="27013" y="4925"/>
                </a:cubicBezTo>
                <a:cubicBezTo>
                  <a:pt x="27117" y="4912"/>
                  <a:pt x="27199" y="4814"/>
                  <a:pt x="27304" y="4814"/>
                </a:cubicBezTo>
                <a:cubicBezTo>
                  <a:pt x="27327" y="4814"/>
                  <a:pt x="27351" y="4819"/>
                  <a:pt x="27377" y="4830"/>
                </a:cubicBezTo>
                <a:cubicBezTo>
                  <a:pt x="27440" y="4719"/>
                  <a:pt x="27551" y="4735"/>
                  <a:pt x="27630" y="4672"/>
                </a:cubicBezTo>
                <a:cubicBezTo>
                  <a:pt x="27694" y="4608"/>
                  <a:pt x="27773" y="4577"/>
                  <a:pt x="27852" y="4561"/>
                </a:cubicBezTo>
                <a:cubicBezTo>
                  <a:pt x="27963" y="4545"/>
                  <a:pt x="28058" y="4513"/>
                  <a:pt x="28137" y="4466"/>
                </a:cubicBezTo>
                <a:cubicBezTo>
                  <a:pt x="28153" y="4624"/>
                  <a:pt x="28169" y="4798"/>
                  <a:pt x="28153" y="4957"/>
                </a:cubicBezTo>
                <a:cubicBezTo>
                  <a:pt x="28276" y="5049"/>
                  <a:pt x="28250" y="5290"/>
                  <a:pt x="28450" y="5290"/>
                </a:cubicBezTo>
                <a:cubicBezTo>
                  <a:pt x="28456" y="5290"/>
                  <a:pt x="28463" y="5290"/>
                  <a:pt x="28470" y="5289"/>
                </a:cubicBezTo>
                <a:cubicBezTo>
                  <a:pt x="28565" y="5416"/>
                  <a:pt x="28739" y="5463"/>
                  <a:pt x="28865" y="5574"/>
                </a:cubicBezTo>
                <a:lnTo>
                  <a:pt x="29103" y="5574"/>
                </a:lnTo>
                <a:lnTo>
                  <a:pt x="29214" y="5653"/>
                </a:lnTo>
                <a:lnTo>
                  <a:pt x="29451" y="5653"/>
                </a:lnTo>
                <a:cubicBezTo>
                  <a:pt x="29519" y="5681"/>
                  <a:pt x="29552" y="5755"/>
                  <a:pt x="29621" y="5755"/>
                </a:cubicBezTo>
                <a:cubicBezTo>
                  <a:pt x="29632" y="5755"/>
                  <a:pt x="29644" y="5753"/>
                  <a:pt x="29657" y="5748"/>
                </a:cubicBezTo>
                <a:lnTo>
                  <a:pt x="29752" y="5653"/>
                </a:lnTo>
                <a:lnTo>
                  <a:pt x="30275" y="5653"/>
                </a:lnTo>
                <a:lnTo>
                  <a:pt x="30370" y="5558"/>
                </a:lnTo>
                <a:lnTo>
                  <a:pt x="31003" y="5558"/>
                </a:lnTo>
                <a:lnTo>
                  <a:pt x="31082" y="5463"/>
                </a:lnTo>
                <a:lnTo>
                  <a:pt x="31541" y="5463"/>
                </a:lnTo>
                <a:lnTo>
                  <a:pt x="31636" y="5368"/>
                </a:lnTo>
                <a:lnTo>
                  <a:pt x="32080" y="5368"/>
                </a:lnTo>
                <a:lnTo>
                  <a:pt x="32159" y="5289"/>
                </a:lnTo>
                <a:cubicBezTo>
                  <a:pt x="32198" y="5286"/>
                  <a:pt x="32237" y="5285"/>
                  <a:pt x="32275" y="5285"/>
                </a:cubicBezTo>
                <a:cubicBezTo>
                  <a:pt x="32342" y="5285"/>
                  <a:pt x="32407" y="5288"/>
                  <a:pt x="32469" y="5288"/>
                </a:cubicBezTo>
                <a:cubicBezTo>
                  <a:pt x="32526" y="5288"/>
                  <a:pt x="32581" y="5285"/>
                  <a:pt x="32634" y="5273"/>
                </a:cubicBezTo>
                <a:lnTo>
                  <a:pt x="32713" y="5194"/>
                </a:lnTo>
                <a:cubicBezTo>
                  <a:pt x="32797" y="5194"/>
                  <a:pt x="32889" y="5201"/>
                  <a:pt x="32969" y="5201"/>
                </a:cubicBezTo>
                <a:cubicBezTo>
                  <a:pt x="33009" y="5201"/>
                  <a:pt x="33046" y="5200"/>
                  <a:pt x="33077" y="5194"/>
                </a:cubicBezTo>
                <a:lnTo>
                  <a:pt x="33172" y="5099"/>
                </a:lnTo>
                <a:lnTo>
                  <a:pt x="33616" y="5099"/>
                </a:lnTo>
                <a:lnTo>
                  <a:pt x="33726" y="5004"/>
                </a:lnTo>
                <a:lnTo>
                  <a:pt x="34170" y="5004"/>
                </a:lnTo>
                <a:lnTo>
                  <a:pt x="34249" y="4925"/>
                </a:lnTo>
                <a:lnTo>
                  <a:pt x="34629" y="4925"/>
                </a:lnTo>
                <a:cubicBezTo>
                  <a:pt x="34708" y="4878"/>
                  <a:pt x="34787" y="4846"/>
                  <a:pt x="34866" y="4830"/>
                </a:cubicBezTo>
                <a:cubicBezTo>
                  <a:pt x="34946" y="4830"/>
                  <a:pt x="35009" y="4798"/>
                  <a:pt x="35072" y="4751"/>
                </a:cubicBezTo>
                <a:cubicBezTo>
                  <a:pt x="35088" y="4735"/>
                  <a:pt x="35116" y="4731"/>
                  <a:pt x="35147" y="4731"/>
                </a:cubicBezTo>
                <a:cubicBezTo>
                  <a:pt x="35179" y="4731"/>
                  <a:pt x="35215" y="4735"/>
                  <a:pt x="35246" y="4735"/>
                </a:cubicBezTo>
                <a:cubicBezTo>
                  <a:pt x="35278" y="4703"/>
                  <a:pt x="35310" y="4672"/>
                  <a:pt x="35341" y="4640"/>
                </a:cubicBezTo>
                <a:lnTo>
                  <a:pt x="35801" y="4640"/>
                </a:lnTo>
                <a:lnTo>
                  <a:pt x="35896" y="4545"/>
                </a:lnTo>
                <a:lnTo>
                  <a:pt x="36149" y="4545"/>
                </a:lnTo>
                <a:lnTo>
                  <a:pt x="36260" y="4450"/>
                </a:lnTo>
                <a:lnTo>
                  <a:pt x="36529" y="4450"/>
                </a:lnTo>
                <a:lnTo>
                  <a:pt x="36608" y="4371"/>
                </a:lnTo>
                <a:cubicBezTo>
                  <a:pt x="36664" y="4363"/>
                  <a:pt x="36719" y="4359"/>
                  <a:pt x="36774" y="4359"/>
                </a:cubicBezTo>
                <a:cubicBezTo>
                  <a:pt x="36830" y="4359"/>
                  <a:pt x="36885" y="4363"/>
                  <a:pt x="36941" y="4371"/>
                </a:cubicBezTo>
                <a:cubicBezTo>
                  <a:pt x="36953" y="4374"/>
                  <a:pt x="36964" y="4375"/>
                  <a:pt x="36975" y="4375"/>
                </a:cubicBezTo>
                <a:cubicBezTo>
                  <a:pt x="37081" y="4375"/>
                  <a:pt x="37133" y="4256"/>
                  <a:pt x="37239" y="4256"/>
                </a:cubicBezTo>
                <a:cubicBezTo>
                  <a:pt x="37250" y="4256"/>
                  <a:pt x="37261" y="4257"/>
                  <a:pt x="37273" y="4260"/>
                </a:cubicBezTo>
                <a:cubicBezTo>
                  <a:pt x="37280" y="4262"/>
                  <a:pt x="37287" y="4263"/>
                  <a:pt x="37294" y="4263"/>
                </a:cubicBezTo>
                <a:cubicBezTo>
                  <a:pt x="37353" y="4263"/>
                  <a:pt x="37422" y="4209"/>
                  <a:pt x="37479" y="4181"/>
                </a:cubicBezTo>
                <a:lnTo>
                  <a:pt x="37685" y="4181"/>
                </a:lnTo>
                <a:lnTo>
                  <a:pt x="37764" y="4102"/>
                </a:lnTo>
                <a:cubicBezTo>
                  <a:pt x="37801" y="4086"/>
                  <a:pt x="37838" y="4082"/>
                  <a:pt x="37874" y="4082"/>
                </a:cubicBezTo>
                <a:cubicBezTo>
                  <a:pt x="37903" y="4082"/>
                  <a:pt x="37932" y="4085"/>
                  <a:pt x="37960" y="4085"/>
                </a:cubicBezTo>
                <a:cubicBezTo>
                  <a:pt x="38002" y="4085"/>
                  <a:pt x="38043" y="4080"/>
                  <a:pt x="38081" y="4054"/>
                </a:cubicBezTo>
                <a:lnTo>
                  <a:pt x="38144" y="3991"/>
                </a:lnTo>
                <a:lnTo>
                  <a:pt x="38682" y="3991"/>
                </a:lnTo>
                <a:lnTo>
                  <a:pt x="38793" y="3896"/>
                </a:lnTo>
                <a:lnTo>
                  <a:pt x="39047" y="3896"/>
                </a:lnTo>
                <a:lnTo>
                  <a:pt x="39142" y="3817"/>
                </a:lnTo>
                <a:lnTo>
                  <a:pt x="39680" y="3817"/>
                </a:lnTo>
                <a:lnTo>
                  <a:pt x="39775" y="3706"/>
                </a:lnTo>
                <a:lnTo>
                  <a:pt x="40155" y="3706"/>
                </a:lnTo>
                <a:cubicBezTo>
                  <a:pt x="40234" y="3658"/>
                  <a:pt x="40250" y="3532"/>
                  <a:pt x="40377" y="3532"/>
                </a:cubicBezTo>
                <a:lnTo>
                  <a:pt x="40567" y="3658"/>
                </a:lnTo>
                <a:cubicBezTo>
                  <a:pt x="40582" y="3548"/>
                  <a:pt x="40634" y="3536"/>
                  <a:pt x="40697" y="3536"/>
                </a:cubicBezTo>
                <a:cubicBezTo>
                  <a:pt x="40714" y="3536"/>
                  <a:pt x="40733" y="3537"/>
                  <a:pt x="40751" y="3537"/>
                </a:cubicBezTo>
                <a:cubicBezTo>
                  <a:pt x="40801" y="3537"/>
                  <a:pt x="40853" y="3530"/>
                  <a:pt x="40899" y="3484"/>
                </a:cubicBezTo>
                <a:cubicBezTo>
                  <a:pt x="40941" y="3442"/>
                  <a:pt x="40992" y="3432"/>
                  <a:pt x="41046" y="3432"/>
                </a:cubicBezTo>
                <a:cubicBezTo>
                  <a:pt x="41099" y="3432"/>
                  <a:pt x="41156" y="3442"/>
                  <a:pt x="41212" y="3442"/>
                </a:cubicBezTo>
                <a:cubicBezTo>
                  <a:pt x="41251" y="3442"/>
                  <a:pt x="41290" y="3437"/>
                  <a:pt x="41327" y="3421"/>
                </a:cubicBezTo>
                <a:lnTo>
                  <a:pt x="41406" y="3342"/>
                </a:lnTo>
                <a:lnTo>
                  <a:pt x="41849" y="3342"/>
                </a:lnTo>
                <a:lnTo>
                  <a:pt x="41928" y="3263"/>
                </a:lnTo>
                <a:cubicBezTo>
                  <a:pt x="41971" y="3259"/>
                  <a:pt x="42015" y="3258"/>
                  <a:pt x="42059" y="3258"/>
                </a:cubicBezTo>
                <a:cubicBezTo>
                  <a:pt x="42137" y="3258"/>
                  <a:pt x="42216" y="3261"/>
                  <a:pt x="42291" y="3261"/>
                </a:cubicBezTo>
                <a:cubicBezTo>
                  <a:pt x="42359" y="3261"/>
                  <a:pt x="42424" y="3258"/>
                  <a:pt x="42482" y="3247"/>
                </a:cubicBezTo>
                <a:lnTo>
                  <a:pt x="42577" y="3168"/>
                </a:lnTo>
                <a:lnTo>
                  <a:pt x="43844" y="3168"/>
                </a:lnTo>
                <a:lnTo>
                  <a:pt x="43939" y="3073"/>
                </a:lnTo>
                <a:cubicBezTo>
                  <a:pt x="43971" y="3104"/>
                  <a:pt x="44002" y="3136"/>
                  <a:pt x="44034" y="3168"/>
                </a:cubicBezTo>
                <a:cubicBezTo>
                  <a:pt x="44129" y="3168"/>
                  <a:pt x="44240" y="3152"/>
                  <a:pt x="44319" y="3088"/>
                </a:cubicBezTo>
                <a:cubicBezTo>
                  <a:pt x="44344" y="3072"/>
                  <a:pt x="44369" y="3067"/>
                  <a:pt x="44395" y="3067"/>
                </a:cubicBezTo>
                <a:cubicBezTo>
                  <a:pt x="44431" y="3067"/>
                  <a:pt x="44468" y="3077"/>
                  <a:pt x="44504" y="3077"/>
                </a:cubicBezTo>
                <a:cubicBezTo>
                  <a:pt x="44540" y="3077"/>
                  <a:pt x="44574" y="3067"/>
                  <a:pt x="44604" y="3025"/>
                </a:cubicBezTo>
                <a:cubicBezTo>
                  <a:pt x="44572" y="2993"/>
                  <a:pt x="44541" y="2962"/>
                  <a:pt x="44525" y="2930"/>
                </a:cubicBezTo>
                <a:cubicBezTo>
                  <a:pt x="44525" y="2851"/>
                  <a:pt x="44477" y="2772"/>
                  <a:pt x="44557" y="2708"/>
                </a:cubicBezTo>
                <a:lnTo>
                  <a:pt x="44667" y="2803"/>
                </a:lnTo>
                <a:cubicBezTo>
                  <a:pt x="44683" y="2740"/>
                  <a:pt x="44699" y="2693"/>
                  <a:pt x="44699" y="2661"/>
                </a:cubicBezTo>
                <a:cubicBezTo>
                  <a:pt x="44667" y="2629"/>
                  <a:pt x="44652" y="2613"/>
                  <a:pt x="44652" y="2613"/>
                </a:cubicBezTo>
                <a:lnTo>
                  <a:pt x="43021" y="2613"/>
                </a:lnTo>
                <a:cubicBezTo>
                  <a:pt x="43005" y="2645"/>
                  <a:pt x="42973" y="2677"/>
                  <a:pt x="42957" y="2677"/>
                </a:cubicBezTo>
                <a:cubicBezTo>
                  <a:pt x="42779" y="2692"/>
                  <a:pt x="42656" y="2805"/>
                  <a:pt x="42457" y="2805"/>
                </a:cubicBezTo>
                <a:cubicBezTo>
                  <a:pt x="42445" y="2805"/>
                  <a:pt x="42432" y="2804"/>
                  <a:pt x="42419" y="2803"/>
                </a:cubicBezTo>
                <a:cubicBezTo>
                  <a:pt x="42345" y="2798"/>
                  <a:pt x="42270" y="2796"/>
                  <a:pt x="42194" y="2796"/>
                </a:cubicBezTo>
                <a:cubicBezTo>
                  <a:pt x="42043" y="2796"/>
                  <a:pt x="41891" y="2803"/>
                  <a:pt x="41754" y="2803"/>
                </a:cubicBezTo>
                <a:lnTo>
                  <a:pt x="41659" y="2898"/>
                </a:lnTo>
                <a:lnTo>
                  <a:pt x="40931" y="2898"/>
                </a:lnTo>
                <a:lnTo>
                  <a:pt x="40836" y="2993"/>
                </a:lnTo>
                <a:lnTo>
                  <a:pt x="40472" y="2993"/>
                </a:lnTo>
                <a:lnTo>
                  <a:pt x="40408" y="3073"/>
                </a:lnTo>
                <a:lnTo>
                  <a:pt x="40044" y="3073"/>
                </a:lnTo>
                <a:cubicBezTo>
                  <a:pt x="40012" y="3104"/>
                  <a:pt x="39981" y="3136"/>
                  <a:pt x="39933" y="3168"/>
                </a:cubicBezTo>
                <a:lnTo>
                  <a:pt x="39490" y="3168"/>
                </a:lnTo>
                <a:cubicBezTo>
                  <a:pt x="39458" y="3199"/>
                  <a:pt x="39427" y="3231"/>
                  <a:pt x="39395" y="3263"/>
                </a:cubicBezTo>
                <a:lnTo>
                  <a:pt x="39142" y="3263"/>
                </a:lnTo>
                <a:lnTo>
                  <a:pt x="39015" y="3358"/>
                </a:lnTo>
                <a:lnTo>
                  <a:pt x="38492" y="3358"/>
                </a:lnTo>
                <a:lnTo>
                  <a:pt x="38397" y="3453"/>
                </a:lnTo>
                <a:lnTo>
                  <a:pt x="38049" y="3453"/>
                </a:lnTo>
                <a:lnTo>
                  <a:pt x="37954" y="3532"/>
                </a:lnTo>
                <a:lnTo>
                  <a:pt x="37685" y="3532"/>
                </a:lnTo>
                <a:lnTo>
                  <a:pt x="37590" y="3627"/>
                </a:lnTo>
                <a:lnTo>
                  <a:pt x="37241" y="3627"/>
                </a:lnTo>
                <a:lnTo>
                  <a:pt x="37131" y="3722"/>
                </a:lnTo>
                <a:lnTo>
                  <a:pt x="36861" y="3722"/>
                </a:lnTo>
                <a:lnTo>
                  <a:pt x="36782" y="3817"/>
                </a:lnTo>
                <a:lnTo>
                  <a:pt x="36418" y="3817"/>
                </a:lnTo>
                <a:lnTo>
                  <a:pt x="36323" y="3912"/>
                </a:lnTo>
                <a:lnTo>
                  <a:pt x="36070" y="3912"/>
                </a:lnTo>
                <a:lnTo>
                  <a:pt x="35959" y="3991"/>
                </a:lnTo>
                <a:cubicBezTo>
                  <a:pt x="35931" y="3995"/>
                  <a:pt x="35905" y="3996"/>
                  <a:pt x="35879" y="3996"/>
                </a:cubicBezTo>
                <a:cubicBezTo>
                  <a:pt x="35853" y="3996"/>
                  <a:pt x="35828" y="3995"/>
                  <a:pt x="35805" y="3995"/>
                </a:cubicBezTo>
                <a:cubicBezTo>
                  <a:pt x="35757" y="3995"/>
                  <a:pt x="35714" y="3999"/>
                  <a:pt x="35674" y="4023"/>
                </a:cubicBezTo>
                <a:lnTo>
                  <a:pt x="35611" y="4086"/>
                </a:lnTo>
                <a:cubicBezTo>
                  <a:pt x="35587" y="4090"/>
                  <a:pt x="35562" y="4091"/>
                  <a:pt x="35537" y="4091"/>
                </a:cubicBezTo>
                <a:cubicBezTo>
                  <a:pt x="35511" y="4091"/>
                  <a:pt x="35485" y="4090"/>
                  <a:pt x="35458" y="4090"/>
                </a:cubicBezTo>
                <a:cubicBezTo>
                  <a:pt x="35405" y="4090"/>
                  <a:pt x="35349" y="4094"/>
                  <a:pt x="35294" y="4118"/>
                </a:cubicBezTo>
                <a:lnTo>
                  <a:pt x="35246" y="4181"/>
                </a:lnTo>
                <a:lnTo>
                  <a:pt x="35056" y="4181"/>
                </a:lnTo>
                <a:lnTo>
                  <a:pt x="34961" y="4276"/>
                </a:lnTo>
                <a:lnTo>
                  <a:pt x="34613" y="4276"/>
                </a:lnTo>
                <a:lnTo>
                  <a:pt x="34502" y="4371"/>
                </a:lnTo>
                <a:lnTo>
                  <a:pt x="34154" y="4371"/>
                </a:lnTo>
                <a:lnTo>
                  <a:pt x="34059" y="4466"/>
                </a:lnTo>
                <a:lnTo>
                  <a:pt x="33695" y="4466"/>
                </a:lnTo>
                <a:lnTo>
                  <a:pt x="33600" y="4561"/>
                </a:lnTo>
                <a:lnTo>
                  <a:pt x="33251" y="4561"/>
                </a:lnTo>
                <a:lnTo>
                  <a:pt x="33156" y="4640"/>
                </a:lnTo>
                <a:lnTo>
                  <a:pt x="32618" y="4640"/>
                </a:lnTo>
                <a:cubicBezTo>
                  <a:pt x="32618" y="4640"/>
                  <a:pt x="32586" y="4656"/>
                  <a:pt x="32586" y="4672"/>
                </a:cubicBezTo>
                <a:lnTo>
                  <a:pt x="32523" y="4735"/>
                </a:lnTo>
                <a:lnTo>
                  <a:pt x="32080" y="4735"/>
                </a:lnTo>
                <a:lnTo>
                  <a:pt x="31969" y="4830"/>
                </a:lnTo>
                <a:lnTo>
                  <a:pt x="31526" y="4830"/>
                </a:lnTo>
                <a:lnTo>
                  <a:pt x="31431" y="4925"/>
                </a:lnTo>
                <a:lnTo>
                  <a:pt x="31066" y="4925"/>
                </a:lnTo>
                <a:lnTo>
                  <a:pt x="30987" y="5020"/>
                </a:lnTo>
                <a:lnTo>
                  <a:pt x="30623" y="5020"/>
                </a:lnTo>
                <a:lnTo>
                  <a:pt x="30544" y="5099"/>
                </a:lnTo>
                <a:lnTo>
                  <a:pt x="29182" y="5099"/>
                </a:lnTo>
                <a:cubicBezTo>
                  <a:pt x="29103" y="5004"/>
                  <a:pt x="28976" y="4941"/>
                  <a:pt x="28945" y="4798"/>
                </a:cubicBezTo>
                <a:lnTo>
                  <a:pt x="29040" y="4688"/>
                </a:lnTo>
                <a:lnTo>
                  <a:pt x="29040" y="4513"/>
                </a:lnTo>
                <a:lnTo>
                  <a:pt x="29135" y="4403"/>
                </a:lnTo>
                <a:lnTo>
                  <a:pt x="29135" y="4260"/>
                </a:lnTo>
                <a:cubicBezTo>
                  <a:pt x="29166" y="4165"/>
                  <a:pt x="29214" y="4086"/>
                  <a:pt x="29261" y="4007"/>
                </a:cubicBezTo>
                <a:cubicBezTo>
                  <a:pt x="29325" y="3928"/>
                  <a:pt x="29388" y="3833"/>
                  <a:pt x="29467" y="3801"/>
                </a:cubicBezTo>
                <a:cubicBezTo>
                  <a:pt x="29625" y="3738"/>
                  <a:pt x="29800" y="3643"/>
                  <a:pt x="29942" y="3532"/>
                </a:cubicBezTo>
                <a:cubicBezTo>
                  <a:pt x="30085" y="3453"/>
                  <a:pt x="30243" y="3373"/>
                  <a:pt x="30385" y="3310"/>
                </a:cubicBezTo>
                <a:cubicBezTo>
                  <a:pt x="30560" y="3231"/>
                  <a:pt x="30718" y="3152"/>
                  <a:pt x="30876" y="3057"/>
                </a:cubicBezTo>
                <a:cubicBezTo>
                  <a:pt x="31019" y="2946"/>
                  <a:pt x="31161" y="2867"/>
                  <a:pt x="31304" y="2788"/>
                </a:cubicBezTo>
                <a:cubicBezTo>
                  <a:pt x="31336" y="2772"/>
                  <a:pt x="31367" y="2772"/>
                  <a:pt x="31383" y="2756"/>
                </a:cubicBezTo>
                <a:cubicBezTo>
                  <a:pt x="31494" y="2645"/>
                  <a:pt x="31636" y="2550"/>
                  <a:pt x="31779" y="2518"/>
                </a:cubicBezTo>
                <a:cubicBezTo>
                  <a:pt x="31842" y="2487"/>
                  <a:pt x="31858" y="2423"/>
                  <a:pt x="31969" y="2408"/>
                </a:cubicBezTo>
                <a:cubicBezTo>
                  <a:pt x="32075" y="2392"/>
                  <a:pt x="32108" y="2232"/>
                  <a:pt x="32236" y="2232"/>
                </a:cubicBezTo>
                <a:cubicBezTo>
                  <a:pt x="32242" y="2232"/>
                  <a:pt x="32248" y="2233"/>
                  <a:pt x="32254" y="2233"/>
                </a:cubicBezTo>
                <a:cubicBezTo>
                  <a:pt x="32270" y="2233"/>
                  <a:pt x="32270" y="2218"/>
                  <a:pt x="32286" y="2202"/>
                </a:cubicBezTo>
                <a:cubicBezTo>
                  <a:pt x="32381" y="2123"/>
                  <a:pt x="32460" y="2028"/>
                  <a:pt x="32539" y="1933"/>
                </a:cubicBezTo>
                <a:cubicBezTo>
                  <a:pt x="32634" y="1838"/>
                  <a:pt x="32776" y="1822"/>
                  <a:pt x="32824" y="1743"/>
                </a:cubicBezTo>
                <a:cubicBezTo>
                  <a:pt x="32871" y="1663"/>
                  <a:pt x="32966" y="1695"/>
                  <a:pt x="33030" y="1648"/>
                </a:cubicBezTo>
                <a:cubicBezTo>
                  <a:pt x="33109" y="1553"/>
                  <a:pt x="33188" y="1473"/>
                  <a:pt x="33283" y="1378"/>
                </a:cubicBezTo>
                <a:cubicBezTo>
                  <a:pt x="33362" y="1283"/>
                  <a:pt x="33457" y="1188"/>
                  <a:pt x="33568" y="1093"/>
                </a:cubicBezTo>
                <a:cubicBezTo>
                  <a:pt x="33679" y="1014"/>
                  <a:pt x="33647" y="856"/>
                  <a:pt x="33774" y="808"/>
                </a:cubicBezTo>
                <a:lnTo>
                  <a:pt x="33774" y="618"/>
                </a:lnTo>
                <a:lnTo>
                  <a:pt x="33536" y="397"/>
                </a:lnTo>
                <a:cubicBezTo>
                  <a:pt x="33530" y="397"/>
                  <a:pt x="33523" y="398"/>
                  <a:pt x="33517" y="398"/>
                </a:cubicBezTo>
                <a:cubicBezTo>
                  <a:pt x="33391" y="398"/>
                  <a:pt x="33358" y="252"/>
                  <a:pt x="33267" y="207"/>
                </a:cubicBezTo>
                <a:lnTo>
                  <a:pt x="32998" y="207"/>
                </a:lnTo>
                <a:lnTo>
                  <a:pt x="32903" y="286"/>
                </a:lnTo>
                <a:lnTo>
                  <a:pt x="32792" y="191"/>
                </a:lnTo>
                <a:lnTo>
                  <a:pt x="32428" y="397"/>
                </a:lnTo>
                <a:lnTo>
                  <a:pt x="32254" y="397"/>
                </a:lnTo>
                <a:cubicBezTo>
                  <a:pt x="32206" y="460"/>
                  <a:pt x="32143" y="523"/>
                  <a:pt x="32096" y="587"/>
                </a:cubicBezTo>
                <a:lnTo>
                  <a:pt x="31906" y="587"/>
                </a:lnTo>
                <a:lnTo>
                  <a:pt x="31652" y="856"/>
                </a:lnTo>
                <a:cubicBezTo>
                  <a:pt x="31573" y="856"/>
                  <a:pt x="31478" y="856"/>
                  <a:pt x="31431" y="888"/>
                </a:cubicBezTo>
                <a:cubicBezTo>
                  <a:pt x="31367" y="967"/>
                  <a:pt x="31272" y="935"/>
                  <a:pt x="31209" y="1014"/>
                </a:cubicBezTo>
                <a:cubicBezTo>
                  <a:pt x="31130" y="1125"/>
                  <a:pt x="31019" y="1220"/>
                  <a:pt x="30892" y="1252"/>
                </a:cubicBezTo>
                <a:cubicBezTo>
                  <a:pt x="30845" y="1268"/>
                  <a:pt x="30797" y="1315"/>
                  <a:pt x="30781" y="1378"/>
                </a:cubicBezTo>
                <a:cubicBezTo>
                  <a:pt x="30766" y="1537"/>
                  <a:pt x="30623" y="1584"/>
                  <a:pt x="30544" y="1695"/>
                </a:cubicBezTo>
                <a:lnTo>
                  <a:pt x="30370" y="1695"/>
                </a:lnTo>
                <a:cubicBezTo>
                  <a:pt x="30290" y="1758"/>
                  <a:pt x="30211" y="1838"/>
                  <a:pt x="30148" y="1933"/>
                </a:cubicBezTo>
                <a:cubicBezTo>
                  <a:pt x="30069" y="2043"/>
                  <a:pt x="29942" y="2043"/>
                  <a:pt x="29863" y="2123"/>
                </a:cubicBezTo>
                <a:cubicBezTo>
                  <a:pt x="29673" y="2297"/>
                  <a:pt x="29483" y="2487"/>
                  <a:pt x="29309" y="2677"/>
                </a:cubicBezTo>
                <a:cubicBezTo>
                  <a:pt x="29119" y="2851"/>
                  <a:pt x="28960" y="3041"/>
                  <a:pt x="28818" y="3247"/>
                </a:cubicBezTo>
                <a:cubicBezTo>
                  <a:pt x="28755" y="3389"/>
                  <a:pt x="28596" y="3484"/>
                  <a:pt x="28485" y="3611"/>
                </a:cubicBezTo>
                <a:cubicBezTo>
                  <a:pt x="28375" y="3738"/>
                  <a:pt x="28232" y="3833"/>
                  <a:pt x="28090" y="3912"/>
                </a:cubicBezTo>
                <a:cubicBezTo>
                  <a:pt x="28078" y="3914"/>
                  <a:pt x="28067" y="3914"/>
                  <a:pt x="28055" y="3914"/>
                </a:cubicBezTo>
                <a:cubicBezTo>
                  <a:pt x="28010" y="3914"/>
                  <a:pt x="27965" y="3903"/>
                  <a:pt x="27920" y="3903"/>
                </a:cubicBezTo>
                <a:cubicBezTo>
                  <a:pt x="27882" y="3903"/>
                  <a:pt x="27843" y="3911"/>
                  <a:pt x="27805" y="3943"/>
                </a:cubicBezTo>
                <a:cubicBezTo>
                  <a:pt x="27789" y="3991"/>
                  <a:pt x="27789" y="4023"/>
                  <a:pt x="27773" y="4070"/>
                </a:cubicBezTo>
                <a:lnTo>
                  <a:pt x="27535" y="4118"/>
                </a:lnTo>
                <a:cubicBezTo>
                  <a:pt x="27535" y="4165"/>
                  <a:pt x="27535" y="4213"/>
                  <a:pt x="27535" y="4228"/>
                </a:cubicBezTo>
                <a:cubicBezTo>
                  <a:pt x="27520" y="4228"/>
                  <a:pt x="27520" y="4244"/>
                  <a:pt x="27488" y="4276"/>
                </a:cubicBezTo>
                <a:lnTo>
                  <a:pt x="26950" y="4276"/>
                </a:lnTo>
                <a:lnTo>
                  <a:pt x="26665" y="4545"/>
                </a:lnTo>
                <a:cubicBezTo>
                  <a:pt x="26654" y="4548"/>
                  <a:pt x="26644" y="4549"/>
                  <a:pt x="26633" y="4549"/>
                </a:cubicBezTo>
                <a:cubicBezTo>
                  <a:pt x="26606" y="4549"/>
                  <a:pt x="26576" y="4543"/>
                  <a:pt x="26547" y="4543"/>
                </a:cubicBezTo>
                <a:cubicBezTo>
                  <a:pt x="26517" y="4543"/>
                  <a:pt x="26486" y="4549"/>
                  <a:pt x="26459" y="4577"/>
                </a:cubicBezTo>
                <a:cubicBezTo>
                  <a:pt x="26443" y="4624"/>
                  <a:pt x="26443" y="4672"/>
                  <a:pt x="26427" y="4703"/>
                </a:cubicBezTo>
                <a:lnTo>
                  <a:pt x="26142" y="4830"/>
                </a:lnTo>
                <a:lnTo>
                  <a:pt x="26047" y="4751"/>
                </a:lnTo>
                <a:cubicBezTo>
                  <a:pt x="26031" y="4751"/>
                  <a:pt x="26015" y="4767"/>
                  <a:pt x="25984" y="4783"/>
                </a:cubicBezTo>
                <a:cubicBezTo>
                  <a:pt x="25905" y="4878"/>
                  <a:pt x="25746" y="4767"/>
                  <a:pt x="25683" y="4909"/>
                </a:cubicBezTo>
                <a:cubicBezTo>
                  <a:pt x="25674" y="4908"/>
                  <a:pt x="25666" y="4908"/>
                  <a:pt x="25658" y="4908"/>
                </a:cubicBezTo>
                <a:cubicBezTo>
                  <a:pt x="25546" y="4908"/>
                  <a:pt x="25470" y="5004"/>
                  <a:pt x="25366" y="5004"/>
                </a:cubicBezTo>
                <a:cubicBezTo>
                  <a:pt x="25240" y="5004"/>
                  <a:pt x="25176" y="5068"/>
                  <a:pt x="25081" y="5115"/>
                </a:cubicBezTo>
                <a:cubicBezTo>
                  <a:pt x="24986" y="5163"/>
                  <a:pt x="24907" y="5226"/>
                  <a:pt x="24828" y="5289"/>
                </a:cubicBezTo>
                <a:lnTo>
                  <a:pt x="24400" y="5289"/>
                </a:lnTo>
                <a:lnTo>
                  <a:pt x="24226" y="5463"/>
                </a:lnTo>
                <a:lnTo>
                  <a:pt x="23957" y="5463"/>
                </a:lnTo>
                <a:cubicBezTo>
                  <a:pt x="23925" y="5495"/>
                  <a:pt x="23894" y="5527"/>
                  <a:pt x="23862" y="5558"/>
                </a:cubicBezTo>
                <a:lnTo>
                  <a:pt x="23688" y="5558"/>
                </a:lnTo>
                <a:lnTo>
                  <a:pt x="23593" y="5653"/>
                </a:lnTo>
                <a:lnTo>
                  <a:pt x="23324" y="5653"/>
                </a:lnTo>
                <a:lnTo>
                  <a:pt x="23229" y="5748"/>
                </a:lnTo>
                <a:lnTo>
                  <a:pt x="23150" y="5669"/>
                </a:lnTo>
                <a:cubicBezTo>
                  <a:pt x="23070" y="5733"/>
                  <a:pt x="22975" y="5796"/>
                  <a:pt x="22880" y="5828"/>
                </a:cubicBezTo>
                <a:cubicBezTo>
                  <a:pt x="22776" y="5854"/>
                  <a:pt x="22694" y="5954"/>
                  <a:pt x="22580" y="5954"/>
                </a:cubicBezTo>
                <a:cubicBezTo>
                  <a:pt x="22555" y="5954"/>
                  <a:pt x="22529" y="5950"/>
                  <a:pt x="22500" y="5938"/>
                </a:cubicBezTo>
                <a:lnTo>
                  <a:pt x="22405" y="6033"/>
                </a:lnTo>
                <a:lnTo>
                  <a:pt x="21693" y="6033"/>
                </a:lnTo>
                <a:lnTo>
                  <a:pt x="21614" y="6113"/>
                </a:lnTo>
                <a:lnTo>
                  <a:pt x="21059" y="6113"/>
                </a:lnTo>
                <a:lnTo>
                  <a:pt x="20964" y="6208"/>
                </a:lnTo>
                <a:lnTo>
                  <a:pt x="20078" y="6208"/>
                </a:lnTo>
                <a:cubicBezTo>
                  <a:pt x="20030" y="6208"/>
                  <a:pt x="19983" y="6211"/>
                  <a:pt x="19936" y="6211"/>
                </a:cubicBezTo>
                <a:cubicBezTo>
                  <a:pt x="19842" y="6211"/>
                  <a:pt x="19751" y="6197"/>
                  <a:pt x="19666" y="6113"/>
                </a:cubicBezTo>
                <a:cubicBezTo>
                  <a:pt x="19644" y="6126"/>
                  <a:pt x="19624" y="6132"/>
                  <a:pt x="19605" y="6132"/>
                </a:cubicBezTo>
                <a:cubicBezTo>
                  <a:pt x="19524" y="6132"/>
                  <a:pt x="19466" y="6030"/>
                  <a:pt x="19378" y="6030"/>
                </a:cubicBezTo>
                <a:cubicBezTo>
                  <a:pt x="19369" y="6030"/>
                  <a:pt x="19359" y="6031"/>
                  <a:pt x="19349" y="6033"/>
                </a:cubicBezTo>
                <a:cubicBezTo>
                  <a:pt x="19207" y="5938"/>
                  <a:pt x="19144" y="5780"/>
                  <a:pt x="18969" y="5733"/>
                </a:cubicBezTo>
                <a:cubicBezTo>
                  <a:pt x="18874" y="5701"/>
                  <a:pt x="18811" y="5622"/>
                  <a:pt x="18779" y="5527"/>
                </a:cubicBezTo>
                <a:cubicBezTo>
                  <a:pt x="18732" y="5400"/>
                  <a:pt x="18589" y="5289"/>
                  <a:pt x="18684" y="5115"/>
                </a:cubicBezTo>
                <a:cubicBezTo>
                  <a:pt x="18732" y="5099"/>
                  <a:pt x="18779" y="5036"/>
                  <a:pt x="18843" y="5004"/>
                </a:cubicBezTo>
                <a:cubicBezTo>
                  <a:pt x="19049" y="4909"/>
                  <a:pt x="19254" y="4814"/>
                  <a:pt x="19444" y="4703"/>
                </a:cubicBezTo>
                <a:cubicBezTo>
                  <a:pt x="19650" y="4608"/>
                  <a:pt x="19840" y="4498"/>
                  <a:pt x="20030" y="4387"/>
                </a:cubicBezTo>
                <a:cubicBezTo>
                  <a:pt x="20204" y="4387"/>
                  <a:pt x="20268" y="4197"/>
                  <a:pt x="20426" y="4133"/>
                </a:cubicBezTo>
                <a:cubicBezTo>
                  <a:pt x="20584" y="4086"/>
                  <a:pt x="20711" y="4023"/>
                  <a:pt x="20838" y="3928"/>
                </a:cubicBezTo>
                <a:cubicBezTo>
                  <a:pt x="20964" y="3848"/>
                  <a:pt x="21123" y="3833"/>
                  <a:pt x="21218" y="3722"/>
                </a:cubicBezTo>
                <a:cubicBezTo>
                  <a:pt x="21297" y="3627"/>
                  <a:pt x="21439" y="3595"/>
                  <a:pt x="21534" y="3532"/>
                </a:cubicBezTo>
                <a:cubicBezTo>
                  <a:pt x="21645" y="3453"/>
                  <a:pt x="21788" y="3437"/>
                  <a:pt x="21867" y="3326"/>
                </a:cubicBezTo>
                <a:cubicBezTo>
                  <a:pt x="21899" y="3278"/>
                  <a:pt x="21962" y="3247"/>
                  <a:pt x="22009" y="3247"/>
                </a:cubicBezTo>
                <a:cubicBezTo>
                  <a:pt x="22057" y="3247"/>
                  <a:pt x="22073" y="3199"/>
                  <a:pt x="22120" y="3168"/>
                </a:cubicBezTo>
                <a:cubicBezTo>
                  <a:pt x="22168" y="3136"/>
                  <a:pt x="22215" y="3104"/>
                  <a:pt x="22263" y="3073"/>
                </a:cubicBezTo>
                <a:cubicBezTo>
                  <a:pt x="22358" y="3009"/>
                  <a:pt x="22469" y="2978"/>
                  <a:pt x="22564" y="2914"/>
                </a:cubicBezTo>
                <a:cubicBezTo>
                  <a:pt x="22659" y="2835"/>
                  <a:pt x="22770" y="2756"/>
                  <a:pt x="22865" y="2677"/>
                </a:cubicBezTo>
                <a:cubicBezTo>
                  <a:pt x="22960" y="2582"/>
                  <a:pt x="23102" y="2566"/>
                  <a:pt x="23150" y="2487"/>
                </a:cubicBezTo>
                <a:cubicBezTo>
                  <a:pt x="23197" y="2392"/>
                  <a:pt x="23324" y="2439"/>
                  <a:pt x="23371" y="2344"/>
                </a:cubicBezTo>
                <a:cubicBezTo>
                  <a:pt x="23435" y="2265"/>
                  <a:pt x="23498" y="2170"/>
                  <a:pt x="23577" y="2154"/>
                </a:cubicBezTo>
                <a:cubicBezTo>
                  <a:pt x="23751" y="2107"/>
                  <a:pt x="23830" y="1948"/>
                  <a:pt x="23941" y="1853"/>
                </a:cubicBezTo>
                <a:cubicBezTo>
                  <a:pt x="24147" y="1853"/>
                  <a:pt x="24195" y="1648"/>
                  <a:pt x="24321" y="1553"/>
                </a:cubicBezTo>
                <a:cubicBezTo>
                  <a:pt x="24495" y="1442"/>
                  <a:pt x="24543" y="1204"/>
                  <a:pt x="24717" y="1062"/>
                </a:cubicBezTo>
                <a:lnTo>
                  <a:pt x="24717" y="777"/>
                </a:lnTo>
                <a:lnTo>
                  <a:pt x="24796" y="698"/>
                </a:lnTo>
                <a:cubicBezTo>
                  <a:pt x="24796" y="587"/>
                  <a:pt x="24828" y="492"/>
                  <a:pt x="24780" y="397"/>
                </a:cubicBezTo>
                <a:lnTo>
                  <a:pt x="24638" y="349"/>
                </a:lnTo>
                <a:cubicBezTo>
                  <a:pt x="24606" y="254"/>
                  <a:pt x="24654" y="175"/>
                  <a:pt x="24575" y="112"/>
                </a:cubicBezTo>
                <a:lnTo>
                  <a:pt x="24400" y="112"/>
                </a:lnTo>
                <a:lnTo>
                  <a:pt x="24305" y="191"/>
                </a:lnTo>
                <a:lnTo>
                  <a:pt x="24115" y="17"/>
                </a:lnTo>
                <a:lnTo>
                  <a:pt x="23134" y="17"/>
                </a:lnTo>
                <a:lnTo>
                  <a:pt x="23023" y="112"/>
                </a:lnTo>
                <a:lnTo>
                  <a:pt x="22738" y="112"/>
                </a:lnTo>
                <a:lnTo>
                  <a:pt x="22580" y="286"/>
                </a:lnTo>
                <a:lnTo>
                  <a:pt x="22310" y="286"/>
                </a:lnTo>
                <a:cubicBezTo>
                  <a:pt x="22247" y="349"/>
                  <a:pt x="22168" y="413"/>
                  <a:pt x="22104" y="476"/>
                </a:cubicBezTo>
                <a:lnTo>
                  <a:pt x="21914" y="476"/>
                </a:lnTo>
                <a:cubicBezTo>
                  <a:pt x="21835" y="634"/>
                  <a:pt x="21661" y="666"/>
                  <a:pt x="21519" y="761"/>
                </a:cubicBezTo>
                <a:lnTo>
                  <a:pt x="21281" y="761"/>
                </a:lnTo>
                <a:cubicBezTo>
                  <a:pt x="21265" y="824"/>
                  <a:pt x="21234" y="888"/>
                  <a:pt x="21218" y="935"/>
                </a:cubicBezTo>
                <a:cubicBezTo>
                  <a:pt x="21139" y="967"/>
                  <a:pt x="21028" y="935"/>
                  <a:pt x="20964" y="998"/>
                </a:cubicBezTo>
                <a:cubicBezTo>
                  <a:pt x="20917" y="1062"/>
                  <a:pt x="20806" y="1046"/>
                  <a:pt x="20743" y="1125"/>
                </a:cubicBezTo>
                <a:cubicBezTo>
                  <a:pt x="20664" y="1188"/>
                  <a:pt x="20584" y="1252"/>
                  <a:pt x="20505" y="1299"/>
                </a:cubicBezTo>
                <a:cubicBezTo>
                  <a:pt x="20394" y="1363"/>
                  <a:pt x="20284" y="1426"/>
                  <a:pt x="20189" y="1521"/>
                </a:cubicBezTo>
                <a:cubicBezTo>
                  <a:pt x="20094" y="1632"/>
                  <a:pt x="19951" y="1663"/>
                  <a:pt x="19872" y="1758"/>
                </a:cubicBezTo>
                <a:cubicBezTo>
                  <a:pt x="19809" y="1838"/>
                  <a:pt x="19698" y="1838"/>
                  <a:pt x="19619" y="1917"/>
                </a:cubicBezTo>
                <a:cubicBezTo>
                  <a:pt x="19539" y="1996"/>
                  <a:pt x="19460" y="2091"/>
                  <a:pt x="19365" y="2170"/>
                </a:cubicBezTo>
                <a:cubicBezTo>
                  <a:pt x="19254" y="2249"/>
                  <a:pt x="19112" y="2297"/>
                  <a:pt x="19049" y="2408"/>
                </a:cubicBezTo>
                <a:cubicBezTo>
                  <a:pt x="19001" y="2503"/>
                  <a:pt x="18859" y="2471"/>
                  <a:pt x="18811" y="2566"/>
                </a:cubicBezTo>
                <a:lnTo>
                  <a:pt x="18811" y="2645"/>
                </a:lnTo>
                <a:cubicBezTo>
                  <a:pt x="18669" y="2819"/>
                  <a:pt x="18479" y="2914"/>
                  <a:pt x="18415" y="3136"/>
                </a:cubicBezTo>
                <a:cubicBezTo>
                  <a:pt x="18384" y="3263"/>
                  <a:pt x="18304" y="3373"/>
                  <a:pt x="18194" y="3453"/>
                </a:cubicBezTo>
                <a:cubicBezTo>
                  <a:pt x="18083" y="3532"/>
                  <a:pt x="18019" y="3658"/>
                  <a:pt x="18004" y="3785"/>
                </a:cubicBezTo>
                <a:cubicBezTo>
                  <a:pt x="17972" y="3912"/>
                  <a:pt x="17924" y="4038"/>
                  <a:pt x="17877" y="4149"/>
                </a:cubicBezTo>
                <a:cubicBezTo>
                  <a:pt x="17750" y="4228"/>
                  <a:pt x="17877" y="4403"/>
                  <a:pt x="17750" y="4466"/>
                </a:cubicBezTo>
                <a:cubicBezTo>
                  <a:pt x="17734" y="4498"/>
                  <a:pt x="17734" y="4577"/>
                  <a:pt x="17734" y="4640"/>
                </a:cubicBezTo>
                <a:lnTo>
                  <a:pt x="17734" y="4830"/>
                </a:lnTo>
                <a:cubicBezTo>
                  <a:pt x="17719" y="4846"/>
                  <a:pt x="17703" y="4878"/>
                  <a:pt x="17687" y="4893"/>
                </a:cubicBezTo>
                <a:cubicBezTo>
                  <a:pt x="17666" y="4904"/>
                  <a:pt x="17643" y="4906"/>
                  <a:pt x="17619" y="4906"/>
                </a:cubicBezTo>
                <a:cubicBezTo>
                  <a:pt x="17608" y="4906"/>
                  <a:pt x="17596" y="4905"/>
                  <a:pt x="17584" y="4905"/>
                </a:cubicBezTo>
                <a:cubicBezTo>
                  <a:pt x="17548" y="4905"/>
                  <a:pt x="17513" y="4909"/>
                  <a:pt x="17481" y="4941"/>
                </a:cubicBezTo>
                <a:cubicBezTo>
                  <a:pt x="17497" y="4973"/>
                  <a:pt x="17513" y="5020"/>
                  <a:pt x="17544" y="5083"/>
                </a:cubicBezTo>
                <a:lnTo>
                  <a:pt x="17117" y="5083"/>
                </a:lnTo>
                <a:cubicBezTo>
                  <a:pt x="17085" y="5273"/>
                  <a:pt x="16879" y="5242"/>
                  <a:pt x="16784" y="5353"/>
                </a:cubicBezTo>
                <a:cubicBezTo>
                  <a:pt x="16769" y="5368"/>
                  <a:pt x="16741" y="5372"/>
                  <a:pt x="16707" y="5372"/>
                </a:cubicBezTo>
                <a:cubicBezTo>
                  <a:pt x="16674" y="5372"/>
                  <a:pt x="16634" y="5368"/>
                  <a:pt x="16594" y="5368"/>
                </a:cubicBezTo>
                <a:lnTo>
                  <a:pt x="16404" y="5543"/>
                </a:lnTo>
                <a:lnTo>
                  <a:pt x="16199" y="5543"/>
                </a:lnTo>
                <a:lnTo>
                  <a:pt x="16151" y="5717"/>
                </a:lnTo>
                <a:cubicBezTo>
                  <a:pt x="16135" y="5733"/>
                  <a:pt x="16115" y="5738"/>
                  <a:pt x="16094" y="5738"/>
                </a:cubicBezTo>
                <a:cubicBezTo>
                  <a:pt x="16065" y="5738"/>
                  <a:pt x="16032" y="5728"/>
                  <a:pt x="16000" y="5728"/>
                </a:cubicBezTo>
                <a:cubicBezTo>
                  <a:pt x="15968" y="5728"/>
                  <a:pt x="15937" y="5738"/>
                  <a:pt x="15914" y="5780"/>
                </a:cubicBezTo>
                <a:cubicBezTo>
                  <a:pt x="15885" y="5820"/>
                  <a:pt x="15849" y="5829"/>
                  <a:pt x="15812" y="5829"/>
                </a:cubicBezTo>
                <a:cubicBezTo>
                  <a:pt x="15778" y="5829"/>
                  <a:pt x="15744" y="5821"/>
                  <a:pt x="15714" y="5821"/>
                </a:cubicBezTo>
                <a:cubicBezTo>
                  <a:pt x="15685" y="5821"/>
                  <a:pt x="15660" y="5829"/>
                  <a:pt x="15644" y="5859"/>
                </a:cubicBezTo>
                <a:cubicBezTo>
                  <a:pt x="15629" y="5923"/>
                  <a:pt x="15613" y="5954"/>
                  <a:pt x="15613" y="5970"/>
                </a:cubicBezTo>
                <a:cubicBezTo>
                  <a:pt x="15580" y="5999"/>
                  <a:pt x="15552" y="6010"/>
                  <a:pt x="15526" y="6010"/>
                </a:cubicBezTo>
                <a:cubicBezTo>
                  <a:pt x="15452" y="6010"/>
                  <a:pt x="15403" y="5916"/>
                  <a:pt x="15351" y="5916"/>
                </a:cubicBezTo>
                <a:cubicBezTo>
                  <a:pt x="15343" y="5916"/>
                  <a:pt x="15336" y="5918"/>
                  <a:pt x="15328" y="5923"/>
                </a:cubicBezTo>
                <a:cubicBezTo>
                  <a:pt x="15233" y="5970"/>
                  <a:pt x="15201" y="6097"/>
                  <a:pt x="15074" y="6113"/>
                </a:cubicBezTo>
                <a:lnTo>
                  <a:pt x="14948" y="6018"/>
                </a:lnTo>
                <a:cubicBezTo>
                  <a:pt x="14900" y="6128"/>
                  <a:pt x="14837" y="6223"/>
                  <a:pt x="14758" y="6287"/>
                </a:cubicBezTo>
                <a:lnTo>
                  <a:pt x="14409" y="6287"/>
                </a:lnTo>
                <a:lnTo>
                  <a:pt x="14314" y="6366"/>
                </a:lnTo>
                <a:lnTo>
                  <a:pt x="14124" y="6382"/>
                </a:lnTo>
                <a:lnTo>
                  <a:pt x="14061" y="6556"/>
                </a:lnTo>
                <a:lnTo>
                  <a:pt x="13918" y="6445"/>
                </a:lnTo>
                <a:cubicBezTo>
                  <a:pt x="13797" y="6491"/>
                  <a:pt x="13763" y="6652"/>
                  <a:pt x="13636" y="6652"/>
                </a:cubicBezTo>
                <a:cubicBezTo>
                  <a:pt x="13630" y="6652"/>
                  <a:pt x="13624" y="6652"/>
                  <a:pt x="13618" y="6651"/>
                </a:cubicBezTo>
                <a:lnTo>
                  <a:pt x="13507" y="6572"/>
                </a:lnTo>
                <a:lnTo>
                  <a:pt x="13412" y="6651"/>
                </a:lnTo>
                <a:lnTo>
                  <a:pt x="13158" y="6651"/>
                </a:lnTo>
                <a:lnTo>
                  <a:pt x="13048" y="6746"/>
                </a:lnTo>
                <a:lnTo>
                  <a:pt x="12699" y="6746"/>
                </a:lnTo>
                <a:lnTo>
                  <a:pt x="12604" y="6841"/>
                </a:lnTo>
                <a:lnTo>
                  <a:pt x="12161" y="6841"/>
                </a:lnTo>
                <a:lnTo>
                  <a:pt x="12066" y="6920"/>
                </a:lnTo>
                <a:lnTo>
                  <a:pt x="11971" y="6841"/>
                </a:lnTo>
                <a:cubicBezTo>
                  <a:pt x="11939" y="6873"/>
                  <a:pt x="11908" y="6888"/>
                  <a:pt x="11892" y="6920"/>
                </a:cubicBezTo>
                <a:lnTo>
                  <a:pt x="10894" y="6920"/>
                </a:lnTo>
                <a:lnTo>
                  <a:pt x="10799" y="6841"/>
                </a:lnTo>
                <a:cubicBezTo>
                  <a:pt x="10720" y="6841"/>
                  <a:pt x="10641" y="6809"/>
                  <a:pt x="10562" y="6778"/>
                </a:cubicBezTo>
                <a:cubicBezTo>
                  <a:pt x="10456" y="6725"/>
                  <a:pt x="10362" y="6639"/>
                  <a:pt x="10242" y="6639"/>
                </a:cubicBezTo>
                <a:cubicBezTo>
                  <a:pt x="10218" y="6639"/>
                  <a:pt x="10193" y="6643"/>
                  <a:pt x="10166" y="6651"/>
                </a:cubicBezTo>
                <a:cubicBezTo>
                  <a:pt x="10023" y="6588"/>
                  <a:pt x="10039" y="6413"/>
                  <a:pt x="9944" y="6318"/>
                </a:cubicBezTo>
                <a:lnTo>
                  <a:pt x="9944" y="5685"/>
                </a:lnTo>
                <a:cubicBezTo>
                  <a:pt x="10055" y="5527"/>
                  <a:pt x="10261" y="5511"/>
                  <a:pt x="10356" y="5353"/>
                </a:cubicBezTo>
                <a:cubicBezTo>
                  <a:pt x="10483" y="5353"/>
                  <a:pt x="10546" y="5242"/>
                  <a:pt x="10657" y="5226"/>
                </a:cubicBezTo>
                <a:cubicBezTo>
                  <a:pt x="10720" y="5083"/>
                  <a:pt x="10894" y="5099"/>
                  <a:pt x="10973" y="4988"/>
                </a:cubicBezTo>
                <a:cubicBezTo>
                  <a:pt x="10984" y="4991"/>
                  <a:pt x="10995" y="4992"/>
                  <a:pt x="11005" y="4992"/>
                </a:cubicBezTo>
                <a:cubicBezTo>
                  <a:pt x="11123" y="4992"/>
                  <a:pt x="11171" y="4829"/>
                  <a:pt x="11258" y="4814"/>
                </a:cubicBezTo>
                <a:cubicBezTo>
                  <a:pt x="11401" y="4798"/>
                  <a:pt x="11401" y="4640"/>
                  <a:pt x="11543" y="4624"/>
                </a:cubicBezTo>
                <a:cubicBezTo>
                  <a:pt x="11686" y="4608"/>
                  <a:pt x="11702" y="4434"/>
                  <a:pt x="11828" y="4434"/>
                </a:cubicBezTo>
                <a:cubicBezTo>
                  <a:pt x="11971" y="4434"/>
                  <a:pt x="12018" y="4260"/>
                  <a:pt x="12113" y="4228"/>
                </a:cubicBezTo>
                <a:cubicBezTo>
                  <a:pt x="12224" y="4197"/>
                  <a:pt x="12319" y="4070"/>
                  <a:pt x="12383" y="4007"/>
                </a:cubicBezTo>
                <a:cubicBezTo>
                  <a:pt x="12446" y="3943"/>
                  <a:pt x="12557" y="3975"/>
                  <a:pt x="12604" y="3880"/>
                </a:cubicBezTo>
                <a:cubicBezTo>
                  <a:pt x="12610" y="3875"/>
                  <a:pt x="12618" y="3873"/>
                  <a:pt x="12628" y="3873"/>
                </a:cubicBezTo>
                <a:cubicBezTo>
                  <a:pt x="12648" y="3873"/>
                  <a:pt x="12673" y="3880"/>
                  <a:pt x="12683" y="3880"/>
                </a:cubicBezTo>
                <a:cubicBezTo>
                  <a:pt x="12858" y="3753"/>
                  <a:pt x="12953" y="3532"/>
                  <a:pt x="13174" y="3484"/>
                </a:cubicBezTo>
                <a:lnTo>
                  <a:pt x="13649" y="2993"/>
                </a:lnTo>
                <a:cubicBezTo>
                  <a:pt x="13665" y="2978"/>
                  <a:pt x="13697" y="2962"/>
                  <a:pt x="13728" y="2946"/>
                </a:cubicBezTo>
                <a:cubicBezTo>
                  <a:pt x="13903" y="2946"/>
                  <a:pt x="13887" y="2772"/>
                  <a:pt x="13966" y="2677"/>
                </a:cubicBezTo>
                <a:lnTo>
                  <a:pt x="14061" y="2677"/>
                </a:lnTo>
                <a:cubicBezTo>
                  <a:pt x="14140" y="2582"/>
                  <a:pt x="14219" y="2487"/>
                  <a:pt x="14314" y="2408"/>
                </a:cubicBezTo>
                <a:cubicBezTo>
                  <a:pt x="14394" y="2328"/>
                  <a:pt x="14457" y="2233"/>
                  <a:pt x="14504" y="2123"/>
                </a:cubicBezTo>
                <a:cubicBezTo>
                  <a:pt x="14584" y="2028"/>
                  <a:pt x="14679" y="1948"/>
                  <a:pt x="14758" y="1869"/>
                </a:cubicBezTo>
                <a:cubicBezTo>
                  <a:pt x="14853" y="1758"/>
                  <a:pt x="14869" y="1616"/>
                  <a:pt x="14979" y="1537"/>
                </a:cubicBezTo>
                <a:cubicBezTo>
                  <a:pt x="15011" y="1426"/>
                  <a:pt x="15074" y="1315"/>
                  <a:pt x="15185" y="1252"/>
                </a:cubicBezTo>
                <a:cubicBezTo>
                  <a:pt x="15296" y="1188"/>
                  <a:pt x="15264" y="1030"/>
                  <a:pt x="15375" y="967"/>
                </a:cubicBezTo>
                <a:lnTo>
                  <a:pt x="15375" y="793"/>
                </a:lnTo>
                <a:lnTo>
                  <a:pt x="15470" y="682"/>
                </a:lnTo>
                <a:lnTo>
                  <a:pt x="15470" y="444"/>
                </a:lnTo>
                <a:lnTo>
                  <a:pt x="150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a:off x="347338" y="462288"/>
            <a:ext cx="4172675" cy="1440069"/>
          </a:xfrm>
          <a:custGeom>
            <a:avLst/>
            <a:gdLst/>
            <a:ahLst/>
            <a:cxnLst/>
            <a:rect l="l" t="t" r="r" b="b"/>
            <a:pathLst>
              <a:path w="30069" h="14045" extrusionOk="0">
                <a:moveTo>
                  <a:pt x="25065" y="285"/>
                </a:moveTo>
                <a:cubicBezTo>
                  <a:pt x="25101" y="285"/>
                  <a:pt x="25137" y="301"/>
                  <a:pt x="25160" y="333"/>
                </a:cubicBezTo>
                <a:cubicBezTo>
                  <a:pt x="25137" y="372"/>
                  <a:pt x="25101" y="392"/>
                  <a:pt x="25065" y="392"/>
                </a:cubicBezTo>
                <a:cubicBezTo>
                  <a:pt x="25030" y="392"/>
                  <a:pt x="24994" y="372"/>
                  <a:pt x="24970" y="333"/>
                </a:cubicBezTo>
                <a:cubicBezTo>
                  <a:pt x="24994" y="301"/>
                  <a:pt x="25030" y="285"/>
                  <a:pt x="25065" y="285"/>
                </a:cubicBezTo>
                <a:close/>
                <a:moveTo>
                  <a:pt x="4656" y="396"/>
                </a:moveTo>
                <a:cubicBezTo>
                  <a:pt x="4672" y="412"/>
                  <a:pt x="4672" y="443"/>
                  <a:pt x="4687" y="459"/>
                </a:cubicBezTo>
                <a:cubicBezTo>
                  <a:pt x="4687" y="475"/>
                  <a:pt x="4656" y="491"/>
                  <a:pt x="4656" y="491"/>
                </a:cubicBezTo>
                <a:lnTo>
                  <a:pt x="4624" y="428"/>
                </a:lnTo>
                <a:lnTo>
                  <a:pt x="4656" y="396"/>
                </a:lnTo>
                <a:close/>
                <a:moveTo>
                  <a:pt x="25113" y="574"/>
                </a:moveTo>
                <a:cubicBezTo>
                  <a:pt x="25164" y="574"/>
                  <a:pt x="25216" y="594"/>
                  <a:pt x="25255" y="633"/>
                </a:cubicBezTo>
                <a:cubicBezTo>
                  <a:pt x="25216" y="673"/>
                  <a:pt x="25164" y="693"/>
                  <a:pt x="25113" y="693"/>
                </a:cubicBezTo>
                <a:cubicBezTo>
                  <a:pt x="25061" y="693"/>
                  <a:pt x="25010" y="673"/>
                  <a:pt x="24970" y="633"/>
                </a:cubicBezTo>
                <a:cubicBezTo>
                  <a:pt x="25010" y="594"/>
                  <a:pt x="25061" y="574"/>
                  <a:pt x="25113" y="574"/>
                </a:cubicBezTo>
                <a:close/>
                <a:moveTo>
                  <a:pt x="24749" y="665"/>
                </a:moveTo>
                <a:cubicBezTo>
                  <a:pt x="24780" y="697"/>
                  <a:pt x="24812" y="728"/>
                  <a:pt x="24828" y="760"/>
                </a:cubicBezTo>
                <a:cubicBezTo>
                  <a:pt x="24844" y="792"/>
                  <a:pt x="24859" y="808"/>
                  <a:pt x="24859" y="823"/>
                </a:cubicBezTo>
                <a:cubicBezTo>
                  <a:pt x="24845" y="838"/>
                  <a:pt x="24818" y="839"/>
                  <a:pt x="24789" y="851"/>
                </a:cubicBezTo>
                <a:lnTo>
                  <a:pt x="24789" y="851"/>
                </a:lnTo>
                <a:lnTo>
                  <a:pt x="24543" y="713"/>
                </a:lnTo>
                <a:lnTo>
                  <a:pt x="24749" y="665"/>
                </a:lnTo>
                <a:close/>
                <a:moveTo>
                  <a:pt x="24305" y="792"/>
                </a:moveTo>
                <a:cubicBezTo>
                  <a:pt x="24305" y="792"/>
                  <a:pt x="24321" y="823"/>
                  <a:pt x="24321" y="823"/>
                </a:cubicBezTo>
                <a:lnTo>
                  <a:pt x="24274" y="855"/>
                </a:lnTo>
                <a:lnTo>
                  <a:pt x="24242" y="823"/>
                </a:lnTo>
                <a:cubicBezTo>
                  <a:pt x="24258" y="808"/>
                  <a:pt x="24274" y="808"/>
                  <a:pt x="24305" y="792"/>
                </a:cubicBezTo>
                <a:close/>
                <a:moveTo>
                  <a:pt x="6318" y="776"/>
                </a:moveTo>
                <a:lnTo>
                  <a:pt x="6350" y="808"/>
                </a:lnTo>
                <a:lnTo>
                  <a:pt x="6318" y="871"/>
                </a:lnTo>
                <a:lnTo>
                  <a:pt x="6287" y="839"/>
                </a:lnTo>
                <a:cubicBezTo>
                  <a:pt x="6302" y="823"/>
                  <a:pt x="6318" y="792"/>
                  <a:pt x="6318" y="776"/>
                </a:cubicBezTo>
                <a:close/>
                <a:moveTo>
                  <a:pt x="6619" y="665"/>
                </a:moveTo>
                <a:lnTo>
                  <a:pt x="6841" y="713"/>
                </a:lnTo>
                <a:cubicBezTo>
                  <a:pt x="6777" y="776"/>
                  <a:pt x="6730" y="823"/>
                  <a:pt x="6667" y="903"/>
                </a:cubicBezTo>
                <a:cubicBezTo>
                  <a:pt x="6651" y="823"/>
                  <a:pt x="6635" y="776"/>
                  <a:pt x="6619" y="665"/>
                </a:cubicBezTo>
                <a:close/>
                <a:moveTo>
                  <a:pt x="7601" y="887"/>
                </a:moveTo>
                <a:lnTo>
                  <a:pt x="7664" y="918"/>
                </a:lnTo>
                <a:lnTo>
                  <a:pt x="7632" y="950"/>
                </a:lnTo>
                <a:cubicBezTo>
                  <a:pt x="7617" y="950"/>
                  <a:pt x="7585" y="934"/>
                  <a:pt x="7569" y="918"/>
                </a:cubicBezTo>
                <a:lnTo>
                  <a:pt x="7601" y="887"/>
                </a:lnTo>
                <a:close/>
                <a:moveTo>
                  <a:pt x="8541" y="769"/>
                </a:moveTo>
                <a:cubicBezTo>
                  <a:pt x="8576" y="769"/>
                  <a:pt x="8571" y="828"/>
                  <a:pt x="8582" y="887"/>
                </a:cubicBezTo>
                <a:cubicBezTo>
                  <a:pt x="8616" y="876"/>
                  <a:pt x="8658" y="864"/>
                  <a:pt x="8696" y="864"/>
                </a:cubicBezTo>
                <a:cubicBezTo>
                  <a:pt x="8712" y="864"/>
                  <a:pt x="8727" y="866"/>
                  <a:pt x="8741" y="871"/>
                </a:cubicBezTo>
                <a:cubicBezTo>
                  <a:pt x="8757" y="982"/>
                  <a:pt x="8646" y="966"/>
                  <a:pt x="8646" y="1045"/>
                </a:cubicBezTo>
                <a:cubicBezTo>
                  <a:pt x="8535" y="998"/>
                  <a:pt x="8598" y="918"/>
                  <a:pt x="8567" y="855"/>
                </a:cubicBezTo>
                <a:cubicBezTo>
                  <a:pt x="8535" y="839"/>
                  <a:pt x="8519" y="823"/>
                  <a:pt x="8487" y="792"/>
                </a:cubicBezTo>
                <a:cubicBezTo>
                  <a:pt x="8512" y="776"/>
                  <a:pt x="8529" y="769"/>
                  <a:pt x="8541" y="769"/>
                </a:cubicBezTo>
                <a:close/>
                <a:moveTo>
                  <a:pt x="26649" y="950"/>
                </a:moveTo>
                <a:cubicBezTo>
                  <a:pt x="26664" y="982"/>
                  <a:pt x="26696" y="998"/>
                  <a:pt x="26728" y="1029"/>
                </a:cubicBezTo>
                <a:cubicBezTo>
                  <a:pt x="26707" y="1046"/>
                  <a:pt x="26693" y="1053"/>
                  <a:pt x="26683" y="1053"/>
                </a:cubicBezTo>
                <a:cubicBezTo>
                  <a:pt x="26655" y="1053"/>
                  <a:pt x="26660" y="997"/>
                  <a:pt x="26649" y="950"/>
                </a:cubicBezTo>
                <a:close/>
                <a:moveTo>
                  <a:pt x="11448" y="1061"/>
                </a:moveTo>
                <a:cubicBezTo>
                  <a:pt x="11480" y="1077"/>
                  <a:pt x="11512" y="1093"/>
                  <a:pt x="11543" y="1124"/>
                </a:cubicBezTo>
                <a:cubicBezTo>
                  <a:pt x="11515" y="1143"/>
                  <a:pt x="11497" y="1150"/>
                  <a:pt x="11485" y="1150"/>
                </a:cubicBezTo>
                <a:cubicBezTo>
                  <a:pt x="11455" y="1150"/>
                  <a:pt x="11460" y="1106"/>
                  <a:pt x="11448" y="1061"/>
                </a:cubicBezTo>
                <a:close/>
                <a:moveTo>
                  <a:pt x="25478" y="1065"/>
                </a:moveTo>
                <a:cubicBezTo>
                  <a:pt x="25518" y="1065"/>
                  <a:pt x="25557" y="1074"/>
                  <a:pt x="25588" y="1093"/>
                </a:cubicBezTo>
                <a:cubicBezTo>
                  <a:pt x="25559" y="1131"/>
                  <a:pt x="25548" y="1152"/>
                  <a:pt x="25490" y="1152"/>
                </a:cubicBezTo>
                <a:cubicBezTo>
                  <a:pt x="25453" y="1152"/>
                  <a:pt x="25396" y="1143"/>
                  <a:pt x="25303" y="1124"/>
                </a:cubicBezTo>
                <a:cubicBezTo>
                  <a:pt x="25351" y="1086"/>
                  <a:pt x="25416" y="1065"/>
                  <a:pt x="25478" y="1065"/>
                </a:cubicBezTo>
                <a:close/>
                <a:moveTo>
                  <a:pt x="1270" y="1067"/>
                </a:moveTo>
                <a:cubicBezTo>
                  <a:pt x="1306" y="1067"/>
                  <a:pt x="1343" y="1083"/>
                  <a:pt x="1394" y="1108"/>
                </a:cubicBezTo>
                <a:lnTo>
                  <a:pt x="1188" y="1219"/>
                </a:lnTo>
                <a:cubicBezTo>
                  <a:pt x="1188" y="1203"/>
                  <a:pt x="1172" y="1156"/>
                  <a:pt x="1172" y="1108"/>
                </a:cubicBezTo>
                <a:cubicBezTo>
                  <a:pt x="1209" y="1079"/>
                  <a:pt x="1239" y="1067"/>
                  <a:pt x="1270" y="1067"/>
                </a:cubicBezTo>
                <a:close/>
                <a:moveTo>
                  <a:pt x="10134" y="1172"/>
                </a:moveTo>
                <a:lnTo>
                  <a:pt x="10166" y="1203"/>
                </a:lnTo>
                <a:cubicBezTo>
                  <a:pt x="10150" y="1219"/>
                  <a:pt x="10118" y="1235"/>
                  <a:pt x="10102" y="1235"/>
                </a:cubicBezTo>
                <a:cubicBezTo>
                  <a:pt x="10102" y="1235"/>
                  <a:pt x="10071" y="1219"/>
                  <a:pt x="10071" y="1203"/>
                </a:cubicBezTo>
                <a:lnTo>
                  <a:pt x="10134" y="1172"/>
                </a:lnTo>
                <a:close/>
                <a:moveTo>
                  <a:pt x="20299" y="1156"/>
                </a:moveTo>
                <a:cubicBezTo>
                  <a:pt x="20315" y="1188"/>
                  <a:pt x="20331" y="1203"/>
                  <a:pt x="20331" y="1219"/>
                </a:cubicBezTo>
                <a:lnTo>
                  <a:pt x="20299" y="1251"/>
                </a:lnTo>
                <a:cubicBezTo>
                  <a:pt x="20284" y="1235"/>
                  <a:pt x="20284" y="1219"/>
                  <a:pt x="20268" y="1188"/>
                </a:cubicBezTo>
                <a:cubicBezTo>
                  <a:pt x="20268" y="1188"/>
                  <a:pt x="20284" y="1172"/>
                  <a:pt x="20299" y="1156"/>
                </a:cubicBezTo>
                <a:close/>
                <a:moveTo>
                  <a:pt x="21139" y="1061"/>
                </a:moveTo>
                <a:cubicBezTo>
                  <a:pt x="21202" y="1108"/>
                  <a:pt x="21202" y="1203"/>
                  <a:pt x="21139" y="1251"/>
                </a:cubicBezTo>
                <a:cubicBezTo>
                  <a:pt x="21059" y="1203"/>
                  <a:pt x="21059" y="1108"/>
                  <a:pt x="21139" y="1061"/>
                </a:cubicBezTo>
                <a:close/>
                <a:moveTo>
                  <a:pt x="25892" y="499"/>
                </a:moveTo>
                <a:cubicBezTo>
                  <a:pt x="25913" y="499"/>
                  <a:pt x="25938" y="506"/>
                  <a:pt x="25968" y="523"/>
                </a:cubicBezTo>
                <a:lnTo>
                  <a:pt x="25999" y="649"/>
                </a:lnTo>
                <a:lnTo>
                  <a:pt x="26348" y="823"/>
                </a:lnTo>
                <a:lnTo>
                  <a:pt x="26364" y="823"/>
                </a:lnTo>
                <a:cubicBezTo>
                  <a:pt x="26253" y="982"/>
                  <a:pt x="26205" y="1172"/>
                  <a:pt x="26015" y="1251"/>
                </a:cubicBezTo>
                <a:cubicBezTo>
                  <a:pt x="25999" y="1172"/>
                  <a:pt x="25984" y="1093"/>
                  <a:pt x="25968" y="982"/>
                </a:cubicBezTo>
                <a:lnTo>
                  <a:pt x="25841" y="982"/>
                </a:lnTo>
                <a:cubicBezTo>
                  <a:pt x="25825" y="1045"/>
                  <a:pt x="25794" y="1093"/>
                  <a:pt x="25778" y="1156"/>
                </a:cubicBezTo>
                <a:cubicBezTo>
                  <a:pt x="25714" y="1156"/>
                  <a:pt x="25714" y="1124"/>
                  <a:pt x="25714" y="1077"/>
                </a:cubicBezTo>
                <a:lnTo>
                  <a:pt x="25714" y="998"/>
                </a:lnTo>
                <a:cubicBezTo>
                  <a:pt x="25635" y="998"/>
                  <a:pt x="25556" y="982"/>
                  <a:pt x="25477" y="950"/>
                </a:cubicBezTo>
                <a:cubicBezTo>
                  <a:pt x="25414" y="903"/>
                  <a:pt x="25350" y="887"/>
                  <a:pt x="25287" y="871"/>
                </a:cubicBezTo>
                <a:cubicBezTo>
                  <a:pt x="25271" y="839"/>
                  <a:pt x="25271" y="823"/>
                  <a:pt x="25271" y="823"/>
                </a:cubicBezTo>
                <a:lnTo>
                  <a:pt x="25461" y="586"/>
                </a:lnTo>
                <a:lnTo>
                  <a:pt x="25762" y="586"/>
                </a:lnTo>
                <a:cubicBezTo>
                  <a:pt x="25797" y="551"/>
                  <a:pt x="25832" y="499"/>
                  <a:pt x="25892" y="499"/>
                </a:cubicBezTo>
                <a:close/>
                <a:moveTo>
                  <a:pt x="15882" y="1172"/>
                </a:moveTo>
                <a:lnTo>
                  <a:pt x="15993" y="1298"/>
                </a:lnTo>
                <a:cubicBezTo>
                  <a:pt x="15955" y="1328"/>
                  <a:pt x="15907" y="1344"/>
                  <a:pt x="15857" y="1344"/>
                </a:cubicBezTo>
                <a:cubicBezTo>
                  <a:pt x="15801" y="1344"/>
                  <a:pt x="15742" y="1324"/>
                  <a:pt x="15692" y="1283"/>
                </a:cubicBezTo>
                <a:lnTo>
                  <a:pt x="15882" y="1172"/>
                </a:lnTo>
                <a:close/>
                <a:moveTo>
                  <a:pt x="27694" y="1267"/>
                </a:moveTo>
                <a:cubicBezTo>
                  <a:pt x="27709" y="1283"/>
                  <a:pt x="27725" y="1298"/>
                  <a:pt x="27757" y="1298"/>
                </a:cubicBezTo>
                <a:lnTo>
                  <a:pt x="27725" y="1346"/>
                </a:lnTo>
                <a:lnTo>
                  <a:pt x="27662" y="1298"/>
                </a:lnTo>
                <a:cubicBezTo>
                  <a:pt x="27678" y="1298"/>
                  <a:pt x="27694" y="1267"/>
                  <a:pt x="27694" y="1267"/>
                </a:cubicBezTo>
                <a:close/>
                <a:moveTo>
                  <a:pt x="16135" y="1441"/>
                </a:moveTo>
                <a:cubicBezTo>
                  <a:pt x="16151" y="1473"/>
                  <a:pt x="16151" y="1488"/>
                  <a:pt x="16167" y="1504"/>
                </a:cubicBezTo>
                <a:cubicBezTo>
                  <a:pt x="16167" y="1520"/>
                  <a:pt x="16135" y="1536"/>
                  <a:pt x="16135" y="1536"/>
                </a:cubicBezTo>
                <a:lnTo>
                  <a:pt x="16103" y="1488"/>
                </a:lnTo>
                <a:lnTo>
                  <a:pt x="16135" y="1441"/>
                </a:lnTo>
                <a:close/>
                <a:moveTo>
                  <a:pt x="11227" y="1267"/>
                </a:moveTo>
                <a:cubicBezTo>
                  <a:pt x="11306" y="1346"/>
                  <a:pt x="11274" y="1425"/>
                  <a:pt x="11258" y="1520"/>
                </a:cubicBezTo>
                <a:cubicBezTo>
                  <a:pt x="11235" y="1544"/>
                  <a:pt x="11207" y="1556"/>
                  <a:pt x="11179" y="1556"/>
                </a:cubicBezTo>
                <a:cubicBezTo>
                  <a:pt x="11151" y="1556"/>
                  <a:pt x="11124" y="1544"/>
                  <a:pt x="11100" y="1520"/>
                </a:cubicBezTo>
                <a:cubicBezTo>
                  <a:pt x="11037" y="1473"/>
                  <a:pt x="10973" y="1441"/>
                  <a:pt x="10910" y="1409"/>
                </a:cubicBezTo>
                <a:lnTo>
                  <a:pt x="10910" y="1393"/>
                </a:lnTo>
                <a:cubicBezTo>
                  <a:pt x="10950" y="1362"/>
                  <a:pt x="10989" y="1354"/>
                  <a:pt x="11027" y="1354"/>
                </a:cubicBezTo>
                <a:cubicBezTo>
                  <a:pt x="11064" y="1354"/>
                  <a:pt x="11100" y="1362"/>
                  <a:pt x="11132" y="1362"/>
                </a:cubicBezTo>
                <a:lnTo>
                  <a:pt x="11227" y="1267"/>
                </a:lnTo>
                <a:close/>
                <a:moveTo>
                  <a:pt x="15525" y="1350"/>
                </a:moveTo>
                <a:cubicBezTo>
                  <a:pt x="15561" y="1350"/>
                  <a:pt x="15597" y="1370"/>
                  <a:pt x="15613" y="1409"/>
                </a:cubicBezTo>
                <a:lnTo>
                  <a:pt x="15613" y="1488"/>
                </a:lnTo>
                <a:cubicBezTo>
                  <a:pt x="15565" y="1536"/>
                  <a:pt x="15533" y="1615"/>
                  <a:pt x="15470" y="1615"/>
                </a:cubicBezTo>
                <a:cubicBezTo>
                  <a:pt x="15407" y="1552"/>
                  <a:pt x="15454" y="1473"/>
                  <a:pt x="15438" y="1409"/>
                </a:cubicBezTo>
                <a:cubicBezTo>
                  <a:pt x="15454" y="1370"/>
                  <a:pt x="15490" y="1350"/>
                  <a:pt x="15525" y="1350"/>
                </a:cubicBezTo>
                <a:close/>
                <a:moveTo>
                  <a:pt x="22194" y="1451"/>
                </a:moveTo>
                <a:cubicBezTo>
                  <a:pt x="22225" y="1451"/>
                  <a:pt x="22272" y="1458"/>
                  <a:pt x="22358" y="1473"/>
                </a:cubicBezTo>
                <a:cubicBezTo>
                  <a:pt x="22342" y="1552"/>
                  <a:pt x="22279" y="1583"/>
                  <a:pt x="22231" y="1631"/>
                </a:cubicBezTo>
                <a:lnTo>
                  <a:pt x="22120" y="1631"/>
                </a:lnTo>
                <a:cubicBezTo>
                  <a:pt x="22120" y="1583"/>
                  <a:pt x="22104" y="1536"/>
                  <a:pt x="22104" y="1488"/>
                </a:cubicBezTo>
                <a:cubicBezTo>
                  <a:pt x="22139" y="1462"/>
                  <a:pt x="22155" y="1451"/>
                  <a:pt x="22194" y="1451"/>
                </a:cubicBezTo>
                <a:close/>
                <a:moveTo>
                  <a:pt x="11902" y="1450"/>
                </a:moveTo>
                <a:cubicBezTo>
                  <a:pt x="11943" y="1450"/>
                  <a:pt x="11986" y="1474"/>
                  <a:pt x="12009" y="1474"/>
                </a:cubicBezTo>
                <a:cubicBezTo>
                  <a:pt x="12013" y="1474"/>
                  <a:pt x="12016" y="1474"/>
                  <a:pt x="12018" y="1473"/>
                </a:cubicBezTo>
                <a:lnTo>
                  <a:pt x="12193" y="1583"/>
                </a:lnTo>
                <a:cubicBezTo>
                  <a:pt x="12113" y="1678"/>
                  <a:pt x="12034" y="1615"/>
                  <a:pt x="11955" y="1663"/>
                </a:cubicBezTo>
                <a:lnTo>
                  <a:pt x="11828" y="1504"/>
                </a:lnTo>
                <a:cubicBezTo>
                  <a:pt x="11846" y="1462"/>
                  <a:pt x="11874" y="1450"/>
                  <a:pt x="11902" y="1450"/>
                </a:cubicBezTo>
                <a:close/>
                <a:moveTo>
                  <a:pt x="27345" y="1742"/>
                </a:moveTo>
                <a:lnTo>
                  <a:pt x="27377" y="1789"/>
                </a:lnTo>
                <a:cubicBezTo>
                  <a:pt x="27361" y="1789"/>
                  <a:pt x="27345" y="1805"/>
                  <a:pt x="27314" y="1805"/>
                </a:cubicBezTo>
                <a:cubicBezTo>
                  <a:pt x="27314" y="1808"/>
                  <a:pt x="27313" y="1810"/>
                  <a:pt x="27312" y="1810"/>
                </a:cubicBezTo>
                <a:cubicBezTo>
                  <a:pt x="27308" y="1810"/>
                  <a:pt x="27298" y="1789"/>
                  <a:pt x="27298" y="1789"/>
                </a:cubicBezTo>
                <a:lnTo>
                  <a:pt x="27345" y="1742"/>
                </a:lnTo>
                <a:close/>
                <a:moveTo>
                  <a:pt x="13333" y="1647"/>
                </a:moveTo>
                <a:lnTo>
                  <a:pt x="13333" y="1647"/>
                </a:lnTo>
                <a:cubicBezTo>
                  <a:pt x="13412" y="1663"/>
                  <a:pt x="13443" y="1742"/>
                  <a:pt x="13507" y="1805"/>
                </a:cubicBezTo>
                <a:lnTo>
                  <a:pt x="13348" y="1821"/>
                </a:lnTo>
                <a:cubicBezTo>
                  <a:pt x="13285" y="1758"/>
                  <a:pt x="13301" y="1710"/>
                  <a:pt x="13333" y="1647"/>
                </a:cubicBezTo>
                <a:close/>
                <a:moveTo>
                  <a:pt x="13618" y="1520"/>
                </a:moveTo>
                <a:cubicBezTo>
                  <a:pt x="13681" y="1599"/>
                  <a:pt x="13681" y="1726"/>
                  <a:pt x="13633" y="1821"/>
                </a:cubicBezTo>
                <a:cubicBezTo>
                  <a:pt x="13570" y="1758"/>
                  <a:pt x="13570" y="1758"/>
                  <a:pt x="13618" y="1520"/>
                </a:cubicBezTo>
                <a:close/>
                <a:moveTo>
                  <a:pt x="14362" y="1853"/>
                </a:moveTo>
                <a:cubicBezTo>
                  <a:pt x="14378" y="1853"/>
                  <a:pt x="14409" y="1868"/>
                  <a:pt x="14425" y="1884"/>
                </a:cubicBezTo>
                <a:lnTo>
                  <a:pt x="14393" y="1916"/>
                </a:lnTo>
                <a:lnTo>
                  <a:pt x="14330" y="1884"/>
                </a:lnTo>
                <a:lnTo>
                  <a:pt x="14362" y="1853"/>
                </a:lnTo>
                <a:close/>
                <a:moveTo>
                  <a:pt x="14663" y="1710"/>
                </a:moveTo>
                <a:lnTo>
                  <a:pt x="14694" y="1868"/>
                </a:lnTo>
                <a:cubicBezTo>
                  <a:pt x="14660" y="1902"/>
                  <a:pt x="14631" y="1918"/>
                  <a:pt x="14604" y="1918"/>
                </a:cubicBezTo>
                <a:cubicBezTo>
                  <a:pt x="14580" y="1918"/>
                  <a:pt x="14558" y="1906"/>
                  <a:pt x="14536" y="1884"/>
                </a:cubicBezTo>
                <a:cubicBezTo>
                  <a:pt x="14536" y="1805"/>
                  <a:pt x="14615" y="1789"/>
                  <a:pt x="14663" y="1710"/>
                </a:cubicBezTo>
                <a:close/>
                <a:moveTo>
                  <a:pt x="15106" y="1188"/>
                </a:moveTo>
                <a:lnTo>
                  <a:pt x="15106" y="1188"/>
                </a:lnTo>
                <a:cubicBezTo>
                  <a:pt x="15248" y="1235"/>
                  <a:pt x="15248" y="1409"/>
                  <a:pt x="15328" y="1520"/>
                </a:cubicBezTo>
                <a:lnTo>
                  <a:pt x="15248" y="1599"/>
                </a:lnTo>
                <a:lnTo>
                  <a:pt x="15248" y="1884"/>
                </a:lnTo>
                <a:cubicBezTo>
                  <a:pt x="15225" y="1908"/>
                  <a:pt x="15193" y="1920"/>
                  <a:pt x="15161" y="1920"/>
                </a:cubicBezTo>
                <a:cubicBezTo>
                  <a:pt x="15130" y="1920"/>
                  <a:pt x="15098" y="1908"/>
                  <a:pt x="15074" y="1884"/>
                </a:cubicBezTo>
                <a:cubicBezTo>
                  <a:pt x="15090" y="1853"/>
                  <a:pt x="15122" y="1821"/>
                  <a:pt x="15153" y="1773"/>
                </a:cubicBezTo>
                <a:cubicBezTo>
                  <a:pt x="15138" y="1663"/>
                  <a:pt x="15201" y="1536"/>
                  <a:pt x="15122" y="1457"/>
                </a:cubicBezTo>
                <a:cubicBezTo>
                  <a:pt x="15102" y="1449"/>
                  <a:pt x="15084" y="1446"/>
                  <a:pt x="15069" y="1446"/>
                </a:cubicBezTo>
                <a:cubicBezTo>
                  <a:pt x="14988" y="1446"/>
                  <a:pt x="14962" y="1536"/>
                  <a:pt x="14868" y="1536"/>
                </a:cubicBezTo>
                <a:lnTo>
                  <a:pt x="14742" y="1457"/>
                </a:lnTo>
                <a:cubicBezTo>
                  <a:pt x="14726" y="1473"/>
                  <a:pt x="14694" y="1488"/>
                  <a:pt x="14694" y="1504"/>
                </a:cubicBezTo>
                <a:cubicBezTo>
                  <a:pt x="14678" y="1552"/>
                  <a:pt x="14663" y="1599"/>
                  <a:pt x="14663" y="1647"/>
                </a:cubicBezTo>
                <a:lnTo>
                  <a:pt x="14552" y="1536"/>
                </a:lnTo>
                <a:lnTo>
                  <a:pt x="14457" y="1631"/>
                </a:lnTo>
                <a:lnTo>
                  <a:pt x="14251" y="1631"/>
                </a:lnTo>
                <a:lnTo>
                  <a:pt x="14219" y="1900"/>
                </a:lnTo>
                <a:cubicBezTo>
                  <a:pt x="14203" y="1900"/>
                  <a:pt x="14188" y="1916"/>
                  <a:pt x="14172" y="1916"/>
                </a:cubicBezTo>
                <a:lnTo>
                  <a:pt x="13808" y="1916"/>
                </a:lnTo>
                <a:cubicBezTo>
                  <a:pt x="13823" y="1789"/>
                  <a:pt x="13855" y="1663"/>
                  <a:pt x="13903" y="1552"/>
                </a:cubicBezTo>
                <a:lnTo>
                  <a:pt x="14013" y="1552"/>
                </a:lnTo>
                <a:cubicBezTo>
                  <a:pt x="14045" y="1615"/>
                  <a:pt x="14061" y="1663"/>
                  <a:pt x="14077" y="1726"/>
                </a:cubicBezTo>
                <a:cubicBezTo>
                  <a:pt x="14140" y="1615"/>
                  <a:pt x="14140" y="1615"/>
                  <a:pt x="14140" y="1393"/>
                </a:cubicBezTo>
                <a:cubicBezTo>
                  <a:pt x="14172" y="1354"/>
                  <a:pt x="14207" y="1346"/>
                  <a:pt x="14245" y="1346"/>
                </a:cubicBezTo>
                <a:cubicBezTo>
                  <a:pt x="14270" y="1346"/>
                  <a:pt x="14296" y="1349"/>
                  <a:pt x="14322" y="1349"/>
                </a:cubicBezTo>
                <a:cubicBezTo>
                  <a:pt x="14335" y="1349"/>
                  <a:pt x="14349" y="1349"/>
                  <a:pt x="14362" y="1346"/>
                </a:cubicBezTo>
                <a:lnTo>
                  <a:pt x="14473" y="1441"/>
                </a:lnTo>
                <a:cubicBezTo>
                  <a:pt x="14488" y="1393"/>
                  <a:pt x="14504" y="1346"/>
                  <a:pt x="14520" y="1283"/>
                </a:cubicBezTo>
                <a:cubicBezTo>
                  <a:pt x="14536" y="1283"/>
                  <a:pt x="14552" y="1267"/>
                  <a:pt x="14552" y="1251"/>
                </a:cubicBezTo>
                <a:cubicBezTo>
                  <a:pt x="14571" y="1241"/>
                  <a:pt x="14588" y="1237"/>
                  <a:pt x="14603" y="1237"/>
                </a:cubicBezTo>
                <a:cubicBezTo>
                  <a:pt x="14682" y="1237"/>
                  <a:pt x="14711" y="1347"/>
                  <a:pt x="14805" y="1347"/>
                </a:cubicBezTo>
                <a:cubicBezTo>
                  <a:pt x="14810" y="1347"/>
                  <a:pt x="14815" y="1347"/>
                  <a:pt x="14821" y="1346"/>
                </a:cubicBezTo>
                <a:lnTo>
                  <a:pt x="14932" y="1267"/>
                </a:lnTo>
                <a:lnTo>
                  <a:pt x="14995" y="1346"/>
                </a:lnTo>
                <a:cubicBezTo>
                  <a:pt x="15138" y="1346"/>
                  <a:pt x="15011" y="1203"/>
                  <a:pt x="15106" y="1188"/>
                </a:cubicBezTo>
                <a:close/>
                <a:moveTo>
                  <a:pt x="7047" y="1948"/>
                </a:moveTo>
                <a:cubicBezTo>
                  <a:pt x="7062" y="1948"/>
                  <a:pt x="7094" y="1963"/>
                  <a:pt x="7110" y="1979"/>
                </a:cubicBezTo>
                <a:lnTo>
                  <a:pt x="7078" y="2011"/>
                </a:lnTo>
                <a:lnTo>
                  <a:pt x="7015" y="1979"/>
                </a:lnTo>
                <a:lnTo>
                  <a:pt x="7047" y="1948"/>
                </a:lnTo>
                <a:close/>
                <a:moveTo>
                  <a:pt x="26775" y="2011"/>
                </a:moveTo>
                <a:lnTo>
                  <a:pt x="26775" y="2011"/>
                </a:lnTo>
                <a:cubicBezTo>
                  <a:pt x="26839" y="2074"/>
                  <a:pt x="26839" y="2138"/>
                  <a:pt x="26791" y="2185"/>
                </a:cubicBezTo>
                <a:cubicBezTo>
                  <a:pt x="26696" y="2153"/>
                  <a:pt x="26712" y="2090"/>
                  <a:pt x="26775" y="2011"/>
                </a:cubicBezTo>
                <a:close/>
                <a:moveTo>
                  <a:pt x="29103" y="2391"/>
                </a:moveTo>
                <a:cubicBezTo>
                  <a:pt x="29166" y="2438"/>
                  <a:pt x="29166" y="2549"/>
                  <a:pt x="29103" y="2597"/>
                </a:cubicBezTo>
                <a:cubicBezTo>
                  <a:pt x="29024" y="2549"/>
                  <a:pt x="29024" y="2438"/>
                  <a:pt x="29103" y="2391"/>
                </a:cubicBezTo>
                <a:close/>
                <a:moveTo>
                  <a:pt x="28913" y="3072"/>
                </a:moveTo>
                <a:cubicBezTo>
                  <a:pt x="28945" y="3072"/>
                  <a:pt x="28992" y="3088"/>
                  <a:pt x="29040" y="3088"/>
                </a:cubicBezTo>
                <a:lnTo>
                  <a:pt x="29040" y="3135"/>
                </a:lnTo>
                <a:cubicBezTo>
                  <a:pt x="28992" y="3151"/>
                  <a:pt x="28945" y="3151"/>
                  <a:pt x="28913" y="3151"/>
                </a:cubicBezTo>
                <a:cubicBezTo>
                  <a:pt x="28897" y="3151"/>
                  <a:pt x="28881" y="3103"/>
                  <a:pt x="28881" y="3103"/>
                </a:cubicBezTo>
                <a:cubicBezTo>
                  <a:pt x="28881" y="3088"/>
                  <a:pt x="28913" y="3072"/>
                  <a:pt x="28913" y="3072"/>
                </a:cubicBezTo>
                <a:close/>
                <a:moveTo>
                  <a:pt x="29546" y="2898"/>
                </a:moveTo>
                <a:cubicBezTo>
                  <a:pt x="29594" y="2913"/>
                  <a:pt x="29594" y="2913"/>
                  <a:pt x="29594" y="3246"/>
                </a:cubicBezTo>
                <a:lnTo>
                  <a:pt x="29467" y="3262"/>
                </a:lnTo>
                <a:cubicBezTo>
                  <a:pt x="29388" y="3183"/>
                  <a:pt x="29435" y="3103"/>
                  <a:pt x="29420" y="3024"/>
                </a:cubicBezTo>
                <a:lnTo>
                  <a:pt x="29546" y="2898"/>
                </a:lnTo>
                <a:close/>
                <a:moveTo>
                  <a:pt x="28089" y="3341"/>
                </a:moveTo>
                <a:lnTo>
                  <a:pt x="28089" y="3341"/>
                </a:lnTo>
                <a:cubicBezTo>
                  <a:pt x="28130" y="3422"/>
                  <a:pt x="28090" y="3422"/>
                  <a:pt x="28029" y="3430"/>
                </a:cubicBezTo>
                <a:lnTo>
                  <a:pt x="28029" y="3430"/>
                </a:lnTo>
                <a:cubicBezTo>
                  <a:pt x="28044" y="3401"/>
                  <a:pt x="28060" y="3371"/>
                  <a:pt x="28089" y="3341"/>
                </a:cubicBezTo>
                <a:close/>
                <a:moveTo>
                  <a:pt x="27124" y="3278"/>
                </a:moveTo>
                <a:cubicBezTo>
                  <a:pt x="27219" y="3278"/>
                  <a:pt x="27219" y="3373"/>
                  <a:pt x="27298" y="3404"/>
                </a:cubicBezTo>
                <a:cubicBezTo>
                  <a:pt x="27274" y="3436"/>
                  <a:pt x="27234" y="3452"/>
                  <a:pt x="27195" y="3452"/>
                </a:cubicBezTo>
                <a:cubicBezTo>
                  <a:pt x="27155" y="3452"/>
                  <a:pt x="27116" y="3436"/>
                  <a:pt x="27092" y="3404"/>
                </a:cubicBezTo>
                <a:lnTo>
                  <a:pt x="27124" y="3278"/>
                </a:lnTo>
                <a:close/>
                <a:moveTo>
                  <a:pt x="27963" y="3424"/>
                </a:moveTo>
                <a:cubicBezTo>
                  <a:pt x="27979" y="3424"/>
                  <a:pt x="27996" y="3427"/>
                  <a:pt x="28015" y="3432"/>
                </a:cubicBezTo>
                <a:lnTo>
                  <a:pt x="28015" y="3432"/>
                </a:lnTo>
                <a:cubicBezTo>
                  <a:pt x="28008" y="3433"/>
                  <a:pt x="28001" y="3435"/>
                  <a:pt x="27994" y="3436"/>
                </a:cubicBezTo>
                <a:cubicBezTo>
                  <a:pt x="28010" y="3468"/>
                  <a:pt x="27994" y="3499"/>
                  <a:pt x="27963" y="3531"/>
                </a:cubicBezTo>
                <a:lnTo>
                  <a:pt x="27836" y="3531"/>
                </a:lnTo>
                <a:cubicBezTo>
                  <a:pt x="27868" y="3483"/>
                  <a:pt x="27868" y="3452"/>
                  <a:pt x="27899" y="3436"/>
                </a:cubicBezTo>
                <a:cubicBezTo>
                  <a:pt x="27923" y="3428"/>
                  <a:pt x="27943" y="3424"/>
                  <a:pt x="27963" y="3424"/>
                </a:cubicBezTo>
                <a:close/>
                <a:moveTo>
                  <a:pt x="27836" y="3531"/>
                </a:moveTo>
                <a:lnTo>
                  <a:pt x="27836" y="3531"/>
                </a:lnTo>
                <a:cubicBezTo>
                  <a:pt x="27820" y="3578"/>
                  <a:pt x="27884" y="3673"/>
                  <a:pt x="27789" y="3705"/>
                </a:cubicBezTo>
                <a:cubicBezTo>
                  <a:pt x="27741" y="3578"/>
                  <a:pt x="27741" y="3578"/>
                  <a:pt x="27836" y="3531"/>
                </a:cubicBezTo>
                <a:close/>
                <a:moveTo>
                  <a:pt x="28279" y="3753"/>
                </a:moveTo>
                <a:cubicBezTo>
                  <a:pt x="28295" y="3753"/>
                  <a:pt x="28311" y="3768"/>
                  <a:pt x="28311" y="3784"/>
                </a:cubicBezTo>
                <a:lnTo>
                  <a:pt x="28248" y="3816"/>
                </a:lnTo>
                <a:lnTo>
                  <a:pt x="28216" y="3784"/>
                </a:lnTo>
                <a:cubicBezTo>
                  <a:pt x="28232" y="3768"/>
                  <a:pt x="28264" y="3753"/>
                  <a:pt x="28279" y="3753"/>
                </a:cubicBezTo>
                <a:close/>
                <a:moveTo>
                  <a:pt x="27440" y="3547"/>
                </a:moveTo>
                <a:lnTo>
                  <a:pt x="27614" y="3563"/>
                </a:lnTo>
                <a:cubicBezTo>
                  <a:pt x="27662" y="3594"/>
                  <a:pt x="27646" y="3610"/>
                  <a:pt x="27614" y="3642"/>
                </a:cubicBezTo>
                <a:cubicBezTo>
                  <a:pt x="27551" y="3705"/>
                  <a:pt x="27488" y="3768"/>
                  <a:pt x="27424" y="3832"/>
                </a:cubicBezTo>
                <a:lnTo>
                  <a:pt x="27282" y="3689"/>
                </a:lnTo>
                <a:lnTo>
                  <a:pt x="27424" y="3547"/>
                </a:lnTo>
                <a:close/>
                <a:moveTo>
                  <a:pt x="28533" y="3737"/>
                </a:moveTo>
                <a:cubicBezTo>
                  <a:pt x="28549" y="3737"/>
                  <a:pt x="28565" y="3784"/>
                  <a:pt x="28565" y="3800"/>
                </a:cubicBezTo>
                <a:cubicBezTo>
                  <a:pt x="28565" y="3800"/>
                  <a:pt x="28549" y="3832"/>
                  <a:pt x="28533" y="3832"/>
                </a:cubicBezTo>
                <a:cubicBezTo>
                  <a:pt x="28501" y="3832"/>
                  <a:pt x="28454" y="3816"/>
                  <a:pt x="28422" y="3816"/>
                </a:cubicBezTo>
                <a:lnTo>
                  <a:pt x="28422" y="3753"/>
                </a:lnTo>
                <a:cubicBezTo>
                  <a:pt x="28454" y="3737"/>
                  <a:pt x="28501" y="3737"/>
                  <a:pt x="28533" y="3737"/>
                </a:cubicBezTo>
                <a:close/>
                <a:moveTo>
                  <a:pt x="23171" y="3915"/>
                </a:moveTo>
                <a:cubicBezTo>
                  <a:pt x="23225" y="3915"/>
                  <a:pt x="23276" y="3935"/>
                  <a:pt x="23308" y="3974"/>
                </a:cubicBezTo>
                <a:cubicBezTo>
                  <a:pt x="23260" y="3990"/>
                  <a:pt x="23213" y="4006"/>
                  <a:pt x="23149" y="4038"/>
                </a:cubicBezTo>
                <a:cubicBezTo>
                  <a:pt x="23118" y="4053"/>
                  <a:pt x="23086" y="4085"/>
                  <a:pt x="23054" y="4117"/>
                </a:cubicBezTo>
                <a:cubicBezTo>
                  <a:pt x="23039" y="4053"/>
                  <a:pt x="23023" y="4006"/>
                  <a:pt x="23023" y="3974"/>
                </a:cubicBezTo>
                <a:cubicBezTo>
                  <a:pt x="23062" y="3935"/>
                  <a:pt x="23118" y="3915"/>
                  <a:pt x="23171" y="3915"/>
                </a:cubicBezTo>
                <a:close/>
                <a:moveTo>
                  <a:pt x="25841" y="4228"/>
                </a:moveTo>
                <a:cubicBezTo>
                  <a:pt x="25873" y="4228"/>
                  <a:pt x="25889" y="4243"/>
                  <a:pt x="25904" y="4259"/>
                </a:cubicBezTo>
                <a:lnTo>
                  <a:pt x="25873" y="4291"/>
                </a:lnTo>
                <a:lnTo>
                  <a:pt x="25809" y="4259"/>
                </a:lnTo>
                <a:lnTo>
                  <a:pt x="25841" y="4228"/>
                </a:lnTo>
                <a:close/>
                <a:moveTo>
                  <a:pt x="26253" y="4228"/>
                </a:moveTo>
                <a:cubicBezTo>
                  <a:pt x="26253" y="4228"/>
                  <a:pt x="26269" y="4243"/>
                  <a:pt x="26284" y="4259"/>
                </a:cubicBezTo>
                <a:lnTo>
                  <a:pt x="26221" y="4291"/>
                </a:lnTo>
                <a:lnTo>
                  <a:pt x="26189" y="4259"/>
                </a:lnTo>
                <a:cubicBezTo>
                  <a:pt x="26205" y="4243"/>
                  <a:pt x="26221" y="4228"/>
                  <a:pt x="26253" y="4228"/>
                </a:cubicBezTo>
                <a:close/>
                <a:moveTo>
                  <a:pt x="25627" y="4212"/>
                </a:moveTo>
                <a:cubicBezTo>
                  <a:pt x="25663" y="4212"/>
                  <a:pt x="25699" y="4228"/>
                  <a:pt x="25714" y="4259"/>
                </a:cubicBezTo>
                <a:cubicBezTo>
                  <a:pt x="25699" y="4291"/>
                  <a:pt x="25663" y="4307"/>
                  <a:pt x="25627" y="4307"/>
                </a:cubicBezTo>
                <a:cubicBezTo>
                  <a:pt x="25592" y="4307"/>
                  <a:pt x="25556" y="4291"/>
                  <a:pt x="25540" y="4259"/>
                </a:cubicBezTo>
                <a:cubicBezTo>
                  <a:pt x="25556" y="4228"/>
                  <a:pt x="25592" y="4212"/>
                  <a:pt x="25627" y="4212"/>
                </a:cubicBezTo>
                <a:close/>
                <a:moveTo>
                  <a:pt x="25065" y="4307"/>
                </a:moveTo>
                <a:cubicBezTo>
                  <a:pt x="25101" y="4307"/>
                  <a:pt x="25137" y="4323"/>
                  <a:pt x="25160" y="4354"/>
                </a:cubicBezTo>
                <a:cubicBezTo>
                  <a:pt x="25137" y="4386"/>
                  <a:pt x="25101" y="4402"/>
                  <a:pt x="25065" y="4402"/>
                </a:cubicBezTo>
                <a:cubicBezTo>
                  <a:pt x="25030" y="4402"/>
                  <a:pt x="24994" y="4386"/>
                  <a:pt x="24970" y="4354"/>
                </a:cubicBezTo>
                <a:cubicBezTo>
                  <a:pt x="24994" y="4323"/>
                  <a:pt x="25030" y="4307"/>
                  <a:pt x="25065" y="4307"/>
                </a:cubicBezTo>
                <a:close/>
                <a:moveTo>
                  <a:pt x="26383" y="4427"/>
                </a:moveTo>
                <a:cubicBezTo>
                  <a:pt x="26399" y="4427"/>
                  <a:pt x="26418" y="4434"/>
                  <a:pt x="26443" y="4449"/>
                </a:cubicBezTo>
                <a:lnTo>
                  <a:pt x="26443" y="4655"/>
                </a:lnTo>
                <a:lnTo>
                  <a:pt x="26791" y="4734"/>
                </a:lnTo>
                <a:cubicBezTo>
                  <a:pt x="26672" y="4770"/>
                  <a:pt x="26545" y="4788"/>
                  <a:pt x="26422" y="4788"/>
                </a:cubicBezTo>
                <a:cubicBezTo>
                  <a:pt x="26380" y="4788"/>
                  <a:pt x="26340" y="4786"/>
                  <a:pt x="26300" y="4782"/>
                </a:cubicBezTo>
                <a:cubicBezTo>
                  <a:pt x="26221" y="4718"/>
                  <a:pt x="26284" y="4623"/>
                  <a:pt x="26237" y="4560"/>
                </a:cubicBezTo>
                <a:cubicBezTo>
                  <a:pt x="26313" y="4535"/>
                  <a:pt x="26318" y="4427"/>
                  <a:pt x="26383" y="4427"/>
                </a:cubicBezTo>
                <a:close/>
                <a:moveTo>
                  <a:pt x="1236" y="5083"/>
                </a:moveTo>
                <a:cubicBezTo>
                  <a:pt x="1236" y="5083"/>
                  <a:pt x="1267" y="5130"/>
                  <a:pt x="1267" y="5130"/>
                </a:cubicBezTo>
                <a:cubicBezTo>
                  <a:pt x="1267" y="5146"/>
                  <a:pt x="1236" y="5162"/>
                  <a:pt x="1236" y="5162"/>
                </a:cubicBezTo>
                <a:cubicBezTo>
                  <a:pt x="1188" y="5162"/>
                  <a:pt x="1156" y="5146"/>
                  <a:pt x="1109" y="5146"/>
                </a:cubicBezTo>
                <a:lnTo>
                  <a:pt x="1109" y="5098"/>
                </a:lnTo>
                <a:cubicBezTo>
                  <a:pt x="1141" y="5083"/>
                  <a:pt x="1188" y="5083"/>
                  <a:pt x="1236" y="5083"/>
                </a:cubicBezTo>
                <a:close/>
                <a:moveTo>
                  <a:pt x="951" y="5162"/>
                </a:moveTo>
                <a:lnTo>
                  <a:pt x="998" y="5225"/>
                </a:lnTo>
                <a:cubicBezTo>
                  <a:pt x="982" y="5241"/>
                  <a:pt x="966" y="5257"/>
                  <a:pt x="951" y="5257"/>
                </a:cubicBezTo>
                <a:cubicBezTo>
                  <a:pt x="951" y="5241"/>
                  <a:pt x="935" y="5225"/>
                  <a:pt x="935" y="5193"/>
                </a:cubicBezTo>
                <a:cubicBezTo>
                  <a:pt x="919" y="5193"/>
                  <a:pt x="951" y="5178"/>
                  <a:pt x="951" y="5162"/>
                </a:cubicBezTo>
                <a:close/>
                <a:moveTo>
                  <a:pt x="745" y="4877"/>
                </a:moveTo>
                <a:cubicBezTo>
                  <a:pt x="808" y="4908"/>
                  <a:pt x="840" y="4972"/>
                  <a:pt x="808" y="5035"/>
                </a:cubicBezTo>
                <a:cubicBezTo>
                  <a:pt x="776" y="5193"/>
                  <a:pt x="697" y="5336"/>
                  <a:pt x="586" y="5447"/>
                </a:cubicBezTo>
                <a:cubicBezTo>
                  <a:pt x="476" y="5368"/>
                  <a:pt x="539" y="5304"/>
                  <a:pt x="634" y="5209"/>
                </a:cubicBezTo>
                <a:lnTo>
                  <a:pt x="634" y="4908"/>
                </a:lnTo>
                <a:lnTo>
                  <a:pt x="745" y="4877"/>
                </a:lnTo>
                <a:close/>
                <a:moveTo>
                  <a:pt x="26947" y="5367"/>
                </a:moveTo>
                <a:cubicBezTo>
                  <a:pt x="26990" y="5367"/>
                  <a:pt x="27035" y="5379"/>
                  <a:pt x="27076" y="5399"/>
                </a:cubicBezTo>
                <a:cubicBezTo>
                  <a:pt x="27039" y="5436"/>
                  <a:pt x="27024" y="5452"/>
                  <a:pt x="26973" y="5452"/>
                </a:cubicBezTo>
                <a:cubicBezTo>
                  <a:pt x="26937" y="5452"/>
                  <a:pt x="26883" y="5444"/>
                  <a:pt x="26791" y="5431"/>
                </a:cubicBezTo>
                <a:cubicBezTo>
                  <a:pt x="26836" y="5386"/>
                  <a:pt x="26890" y="5367"/>
                  <a:pt x="26947" y="5367"/>
                </a:cubicBezTo>
                <a:close/>
                <a:moveTo>
                  <a:pt x="27329" y="6223"/>
                </a:moveTo>
                <a:cubicBezTo>
                  <a:pt x="27345" y="6238"/>
                  <a:pt x="27361" y="6238"/>
                  <a:pt x="27377" y="6254"/>
                </a:cubicBezTo>
                <a:lnTo>
                  <a:pt x="27329" y="6318"/>
                </a:lnTo>
                <a:cubicBezTo>
                  <a:pt x="27329" y="6302"/>
                  <a:pt x="27314" y="6286"/>
                  <a:pt x="27314" y="6286"/>
                </a:cubicBezTo>
                <a:cubicBezTo>
                  <a:pt x="27314" y="6270"/>
                  <a:pt x="27329" y="6238"/>
                  <a:pt x="27329" y="6223"/>
                </a:cubicBezTo>
                <a:close/>
                <a:moveTo>
                  <a:pt x="2439" y="6397"/>
                </a:moveTo>
                <a:lnTo>
                  <a:pt x="2550" y="6555"/>
                </a:lnTo>
                <a:cubicBezTo>
                  <a:pt x="2510" y="6587"/>
                  <a:pt x="2463" y="6603"/>
                  <a:pt x="2417" y="6603"/>
                </a:cubicBezTo>
                <a:cubicBezTo>
                  <a:pt x="2372" y="6603"/>
                  <a:pt x="2328" y="6587"/>
                  <a:pt x="2296" y="6555"/>
                </a:cubicBezTo>
                <a:lnTo>
                  <a:pt x="2296" y="6539"/>
                </a:lnTo>
                <a:lnTo>
                  <a:pt x="2439" y="6397"/>
                </a:lnTo>
                <a:close/>
                <a:moveTo>
                  <a:pt x="3278" y="6508"/>
                </a:moveTo>
                <a:cubicBezTo>
                  <a:pt x="3294" y="6555"/>
                  <a:pt x="3310" y="6603"/>
                  <a:pt x="3310" y="6634"/>
                </a:cubicBezTo>
                <a:lnTo>
                  <a:pt x="3056" y="6777"/>
                </a:lnTo>
                <a:cubicBezTo>
                  <a:pt x="3009" y="6761"/>
                  <a:pt x="2993" y="6682"/>
                  <a:pt x="2930" y="6650"/>
                </a:cubicBezTo>
                <a:lnTo>
                  <a:pt x="2930" y="6539"/>
                </a:lnTo>
                <a:cubicBezTo>
                  <a:pt x="2961" y="6523"/>
                  <a:pt x="2977" y="6508"/>
                  <a:pt x="3009" y="6508"/>
                </a:cubicBezTo>
                <a:close/>
                <a:moveTo>
                  <a:pt x="3294" y="6808"/>
                </a:moveTo>
                <a:cubicBezTo>
                  <a:pt x="3310" y="6840"/>
                  <a:pt x="3310" y="6888"/>
                  <a:pt x="3310" y="6935"/>
                </a:cubicBezTo>
                <a:cubicBezTo>
                  <a:pt x="3310" y="6935"/>
                  <a:pt x="3262" y="6967"/>
                  <a:pt x="3262" y="6967"/>
                </a:cubicBezTo>
                <a:cubicBezTo>
                  <a:pt x="3246" y="6967"/>
                  <a:pt x="3231" y="6935"/>
                  <a:pt x="3231" y="6935"/>
                </a:cubicBezTo>
                <a:cubicBezTo>
                  <a:pt x="3231" y="6888"/>
                  <a:pt x="3231" y="6840"/>
                  <a:pt x="3246" y="6808"/>
                </a:cubicBezTo>
                <a:close/>
                <a:moveTo>
                  <a:pt x="26047" y="7078"/>
                </a:moveTo>
                <a:cubicBezTo>
                  <a:pt x="26047" y="7093"/>
                  <a:pt x="26063" y="7109"/>
                  <a:pt x="26079" y="7109"/>
                </a:cubicBezTo>
                <a:lnTo>
                  <a:pt x="26047" y="7173"/>
                </a:lnTo>
                <a:cubicBezTo>
                  <a:pt x="26031" y="7173"/>
                  <a:pt x="26015" y="7141"/>
                  <a:pt x="26015" y="7141"/>
                </a:cubicBezTo>
                <a:cubicBezTo>
                  <a:pt x="26015" y="7125"/>
                  <a:pt x="26031" y="7109"/>
                  <a:pt x="26047" y="7078"/>
                </a:cubicBezTo>
                <a:close/>
                <a:moveTo>
                  <a:pt x="27424" y="7078"/>
                </a:moveTo>
                <a:cubicBezTo>
                  <a:pt x="27440" y="7093"/>
                  <a:pt x="27440" y="7109"/>
                  <a:pt x="27456" y="7109"/>
                </a:cubicBezTo>
                <a:lnTo>
                  <a:pt x="27424" y="7173"/>
                </a:lnTo>
                <a:cubicBezTo>
                  <a:pt x="27409" y="7173"/>
                  <a:pt x="27393" y="7141"/>
                  <a:pt x="27393" y="7141"/>
                </a:cubicBezTo>
                <a:cubicBezTo>
                  <a:pt x="27409" y="7125"/>
                  <a:pt x="27409" y="7109"/>
                  <a:pt x="27424" y="7078"/>
                </a:cubicBezTo>
                <a:close/>
                <a:moveTo>
                  <a:pt x="2613" y="6713"/>
                </a:moveTo>
                <a:cubicBezTo>
                  <a:pt x="2692" y="6808"/>
                  <a:pt x="2645" y="6919"/>
                  <a:pt x="2661" y="7030"/>
                </a:cubicBezTo>
                <a:lnTo>
                  <a:pt x="2518" y="7173"/>
                </a:lnTo>
                <a:cubicBezTo>
                  <a:pt x="2508" y="7173"/>
                  <a:pt x="2483" y="7180"/>
                  <a:pt x="2463" y="7180"/>
                </a:cubicBezTo>
                <a:cubicBezTo>
                  <a:pt x="2453" y="7180"/>
                  <a:pt x="2444" y="7178"/>
                  <a:pt x="2439" y="7173"/>
                </a:cubicBezTo>
                <a:cubicBezTo>
                  <a:pt x="2376" y="7109"/>
                  <a:pt x="2296" y="7078"/>
                  <a:pt x="2217" y="7046"/>
                </a:cubicBezTo>
                <a:cubicBezTo>
                  <a:pt x="2217" y="7030"/>
                  <a:pt x="2233" y="6998"/>
                  <a:pt x="2233" y="6983"/>
                </a:cubicBezTo>
                <a:lnTo>
                  <a:pt x="2439" y="6983"/>
                </a:lnTo>
                <a:cubicBezTo>
                  <a:pt x="2502" y="6903"/>
                  <a:pt x="2550" y="6808"/>
                  <a:pt x="2613" y="6713"/>
                </a:cubicBezTo>
                <a:close/>
                <a:moveTo>
                  <a:pt x="2708" y="7268"/>
                </a:moveTo>
                <a:cubicBezTo>
                  <a:pt x="2724" y="7283"/>
                  <a:pt x="2740" y="7299"/>
                  <a:pt x="2740" y="7299"/>
                </a:cubicBezTo>
                <a:cubicBezTo>
                  <a:pt x="2724" y="7331"/>
                  <a:pt x="2724" y="7347"/>
                  <a:pt x="2708" y="7378"/>
                </a:cubicBezTo>
                <a:lnTo>
                  <a:pt x="2676" y="7347"/>
                </a:lnTo>
                <a:lnTo>
                  <a:pt x="2676" y="7331"/>
                </a:lnTo>
                <a:cubicBezTo>
                  <a:pt x="2692" y="7315"/>
                  <a:pt x="2692" y="7299"/>
                  <a:pt x="2708" y="7268"/>
                </a:cubicBezTo>
                <a:close/>
                <a:moveTo>
                  <a:pt x="3452" y="7759"/>
                </a:moveTo>
                <a:lnTo>
                  <a:pt x="3484" y="7822"/>
                </a:lnTo>
                <a:lnTo>
                  <a:pt x="3452" y="7854"/>
                </a:lnTo>
                <a:cubicBezTo>
                  <a:pt x="3436" y="7822"/>
                  <a:pt x="3421" y="7806"/>
                  <a:pt x="3421" y="7790"/>
                </a:cubicBezTo>
                <a:cubicBezTo>
                  <a:pt x="3421" y="7774"/>
                  <a:pt x="3452" y="7759"/>
                  <a:pt x="3452" y="7759"/>
                </a:cubicBezTo>
                <a:close/>
                <a:moveTo>
                  <a:pt x="19840" y="7854"/>
                </a:moveTo>
                <a:cubicBezTo>
                  <a:pt x="19840" y="7869"/>
                  <a:pt x="19856" y="7885"/>
                  <a:pt x="19856" y="7917"/>
                </a:cubicBezTo>
                <a:cubicBezTo>
                  <a:pt x="19872" y="7917"/>
                  <a:pt x="19840" y="7933"/>
                  <a:pt x="19840" y="7949"/>
                </a:cubicBezTo>
                <a:cubicBezTo>
                  <a:pt x="19824" y="7933"/>
                  <a:pt x="19808" y="7901"/>
                  <a:pt x="19808" y="7885"/>
                </a:cubicBezTo>
                <a:cubicBezTo>
                  <a:pt x="19808" y="7869"/>
                  <a:pt x="19824" y="7854"/>
                  <a:pt x="19840" y="7854"/>
                </a:cubicBezTo>
                <a:close/>
                <a:moveTo>
                  <a:pt x="25588" y="8044"/>
                </a:moveTo>
                <a:lnTo>
                  <a:pt x="25619" y="8075"/>
                </a:lnTo>
                <a:cubicBezTo>
                  <a:pt x="25604" y="8091"/>
                  <a:pt x="25572" y="8107"/>
                  <a:pt x="25556" y="8107"/>
                </a:cubicBezTo>
                <a:cubicBezTo>
                  <a:pt x="25556" y="8107"/>
                  <a:pt x="25524" y="8091"/>
                  <a:pt x="25524" y="8075"/>
                </a:cubicBezTo>
                <a:lnTo>
                  <a:pt x="25588" y="8044"/>
                </a:lnTo>
                <a:close/>
                <a:moveTo>
                  <a:pt x="25414" y="7727"/>
                </a:moveTo>
                <a:cubicBezTo>
                  <a:pt x="25429" y="7790"/>
                  <a:pt x="25429" y="7838"/>
                  <a:pt x="25429" y="7838"/>
                </a:cubicBezTo>
                <a:lnTo>
                  <a:pt x="25208" y="8139"/>
                </a:lnTo>
                <a:lnTo>
                  <a:pt x="25097" y="8107"/>
                </a:lnTo>
                <a:cubicBezTo>
                  <a:pt x="25034" y="8012"/>
                  <a:pt x="25081" y="7901"/>
                  <a:pt x="25065" y="7790"/>
                </a:cubicBezTo>
                <a:cubicBezTo>
                  <a:pt x="25105" y="7744"/>
                  <a:pt x="25150" y="7734"/>
                  <a:pt x="25198" y="7734"/>
                </a:cubicBezTo>
                <a:cubicBezTo>
                  <a:pt x="25238" y="7734"/>
                  <a:pt x="25281" y="7741"/>
                  <a:pt x="25325" y="7741"/>
                </a:cubicBezTo>
                <a:cubicBezTo>
                  <a:pt x="25355" y="7741"/>
                  <a:pt x="25384" y="7738"/>
                  <a:pt x="25414" y="7727"/>
                </a:cubicBezTo>
                <a:close/>
                <a:moveTo>
                  <a:pt x="3721" y="7743"/>
                </a:moveTo>
                <a:cubicBezTo>
                  <a:pt x="3801" y="7806"/>
                  <a:pt x="3769" y="7869"/>
                  <a:pt x="3769" y="7933"/>
                </a:cubicBezTo>
                <a:cubicBezTo>
                  <a:pt x="3793" y="7925"/>
                  <a:pt x="3813" y="7921"/>
                  <a:pt x="3832" y="7921"/>
                </a:cubicBezTo>
                <a:cubicBezTo>
                  <a:pt x="3852" y="7921"/>
                  <a:pt x="3872" y="7925"/>
                  <a:pt x="3896" y="7933"/>
                </a:cubicBezTo>
                <a:cubicBezTo>
                  <a:pt x="3927" y="7949"/>
                  <a:pt x="3943" y="7996"/>
                  <a:pt x="3959" y="8028"/>
                </a:cubicBezTo>
                <a:cubicBezTo>
                  <a:pt x="3991" y="8028"/>
                  <a:pt x="4022" y="8059"/>
                  <a:pt x="4038" y="8075"/>
                </a:cubicBezTo>
                <a:cubicBezTo>
                  <a:pt x="4016" y="8093"/>
                  <a:pt x="3999" y="8101"/>
                  <a:pt x="3987" y="8101"/>
                </a:cubicBezTo>
                <a:cubicBezTo>
                  <a:pt x="3958" y="8101"/>
                  <a:pt x="3954" y="8053"/>
                  <a:pt x="3943" y="7996"/>
                </a:cubicBezTo>
                <a:cubicBezTo>
                  <a:pt x="3896" y="8044"/>
                  <a:pt x="3832" y="8091"/>
                  <a:pt x="3769" y="8123"/>
                </a:cubicBezTo>
                <a:cubicBezTo>
                  <a:pt x="3721" y="8139"/>
                  <a:pt x="3674" y="8170"/>
                  <a:pt x="3626" y="8202"/>
                </a:cubicBezTo>
                <a:lnTo>
                  <a:pt x="3516" y="8075"/>
                </a:lnTo>
                <a:cubicBezTo>
                  <a:pt x="3531" y="7996"/>
                  <a:pt x="3595" y="7949"/>
                  <a:pt x="3674" y="7933"/>
                </a:cubicBezTo>
                <a:lnTo>
                  <a:pt x="3579" y="7759"/>
                </a:lnTo>
                <a:lnTo>
                  <a:pt x="3721" y="7743"/>
                </a:lnTo>
                <a:close/>
                <a:moveTo>
                  <a:pt x="22939" y="8226"/>
                </a:moveTo>
                <a:cubicBezTo>
                  <a:pt x="22952" y="8226"/>
                  <a:pt x="22965" y="8228"/>
                  <a:pt x="22975" y="8234"/>
                </a:cubicBezTo>
                <a:cubicBezTo>
                  <a:pt x="22991" y="8234"/>
                  <a:pt x="23007" y="8281"/>
                  <a:pt x="23007" y="8281"/>
                </a:cubicBezTo>
                <a:cubicBezTo>
                  <a:pt x="23007" y="8297"/>
                  <a:pt x="22975" y="8313"/>
                  <a:pt x="22975" y="8313"/>
                </a:cubicBezTo>
                <a:cubicBezTo>
                  <a:pt x="22944" y="8313"/>
                  <a:pt x="22896" y="8313"/>
                  <a:pt x="22864" y="8297"/>
                </a:cubicBezTo>
                <a:lnTo>
                  <a:pt x="22864" y="8234"/>
                </a:lnTo>
                <a:lnTo>
                  <a:pt x="22849" y="8234"/>
                </a:lnTo>
                <a:cubicBezTo>
                  <a:pt x="22880" y="8234"/>
                  <a:pt x="22912" y="8226"/>
                  <a:pt x="22939" y="8226"/>
                </a:cubicBezTo>
                <a:close/>
                <a:moveTo>
                  <a:pt x="20854" y="8313"/>
                </a:moveTo>
                <a:cubicBezTo>
                  <a:pt x="20869" y="8329"/>
                  <a:pt x="20885" y="8344"/>
                  <a:pt x="20885" y="8344"/>
                </a:cubicBezTo>
                <a:cubicBezTo>
                  <a:pt x="20885" y="8376"/>
                  <a:pt x="20869" y="8392"/>
                  <a:pt x="20854" y="8424"/>
                </a:cubicBezTo>
                <a:lnTo>
                  <a:pt x="20822" y="8376"/>
                </a:lnTo>
                <a:cubicBezTo>
                  <a:pt x="20838" y="8360"/>
                  <a:pt x="20854" y="8344"/>
                  <a:pt x="20854" y="8313"/>
                </a:cubicBezTo>
                <a:close/>
                <a:moveTo>
                  <a:pt x="22310" y="8218"/>
                </a:moveTo>
                <a:cubicBezTo>
                  <a:pt x="22374" y="8281"/>
                  <a:pt x="22421" y="8329"/>
                  <a:pt x="22500" y="8392"/>
                </a:cubicBezTo>
                <a:lnTo>
                  <a:pt x="22279" y="8439"/>
                </a:lnTo>
                <a:lnTo>
                  <a:pt x="22310" y="8218"/>
                </a:lnTo>
                <a:close/>
                <a:moveTo>
                  <a:pt x="27963" y="8439"/>
                </a:moveTo>
                <a:cubicBezTo>
                  <a:pt x="27979" y="8439"/>
                  <a:pt x="28010" y="8455"/>
                  <a:pt x="28026" y="8455"/>
                </a:cubicBezTo>
                <a:lnTo>
                  <a:pt x="27994" y="8503"/>
                </a:lnTo>
                <a:lnTo>
                  <a:pt x="27931" y="8455"/>
                </a:lnTo>
                <a:cubicBezTo>
                  <a:pt x="27947" y="8455"/>
                  <a:pt x="27963" y="8439"/>
                  <a:pt x="27963" y="8439"/>
                </a:cubicBezTo>
                <a:close/>
                <a:moveTo>
                  <a:pt x="26047" y="8408"/>
                </a:moveTo>
                <a:cubicBezTo>
                  <a:pt x="26063" y="8424"/>
                  <a:pt x="26079" y="8439"/>
                  <a:pt x="26079" y="8439"/>
                </a:cubicBezTo>
                <a:cubicBezTo>
                  <a:pt x="26063" y="8471"/>
                  <a:pt x="26063" y="8487"/>
                  <a:pt x="26047" y="8519"/>
                </a:cubicBezTo>
                <a:lnTo>
                  <a:pt x="26015" y="8471"/>
                </a:lnTo>
                <a:cubicBezTo>
                  <a:pt x="26015" y="8455"/>
                  <a:pt x="26047" y="8439"/>
                  <a:pt x="26047" y="8408"/>
                </a:cubicBezTo>
                <a:close/>
                <a:moveTo>
                  <a:pt x="27409" y="8534"/>
                </a:moveTo>
                <a:cubicBezTo>
                  <a:pt x="27424" y="8534"/>
                  <a:pt x="27456" y="8550"/>
                  <a:pt x="27472" y="8550"/>
                </a:cubicBezTo>
                <a:lnTo>
                  <a:pt x="27440" y="8598"/>
                </a:lnTo>
                <a:lnTo>
                  <a:pt x="27377" y="8550"/>
                </a:lnTo>
                <a:lnTo>
                  <a:pt x="27409" y="8534"/>
                </a:lnTo>
                <a:close/>
                <a:moveTo>
                  <a:pt x="27002" y="8601"/>
                </a:moveTo>
                <a:cubicBezTo>
                  <a:pt x="27034" y="8601"/>
                  <a:pt x="27072" y="8626"/>
                  <a:pt x="27124" y="8661"/>
                </a:cubicBezTo>
                <a:cubicBezTo>
                  <a:pt x="27081" y="8686"/>
                  <a:pt x="27048" y="8703"/>
                  <a:pt x="27016" y="8703"/>
                </a:cubicBezTo>
                <a:cubicBezTo>
                  <a:pt x="26989" y="8703"/>
                  <a:pt x="26963" y="8690"/>
                  <a:pt x="26934" y="8661"/>
                </a:cubicBezTo>
                <a:cubicBezTo>
                  <a:pt x="26955" y="8618"/>
                  <a:pt x="26977" y="8601"/>
                  <a:pt x="27002" y="8601"/>
                </a:cubicBezTo>
                <a:close/>
                <a:moveTo>
                  <a:pt x="3680" y="8697"/>
                </a:moveTo>
                <a:cubicBezTo>
                  <a:pt x="3710" y="8697"/>
                  <a:pt x="3745" y="8716"/>
                  <a:pt x="3785" y="8740"/>
                </a:cubicBezTo>
                <a:cubicBezTo>
                  <a:pt x="3740" y="8785"/>
                  <a:pt x="3706" y="8804"/>
                  <a:pt x="3675" y="8804"/>
                </a:cubicBezTo>
                <a:cubicBezTo>
                  <a:pt x="3652" y="8804"/>
                  <a:pt x="3631" y="8793"/>
                  <a:pt x="3611" y="8772"/>
                </a:cubicBezTo>
                <a:cubicBezTo>
                  <a:pt x="3626" y="8716"/>
                  <a:pt x="3650" y="8697"/>
                  <a:pt x="3680" y="8697"/>
                </a:cubicBezTo>
                <a:close/>
                <a:moveTo>
                  <a:pt x="25208" y="8804"/>
                </a:moveTo>
                <a:cubicBezTo>
                  <a:pt x="25208" y="8804"/>
                  <a:pt x="25224" y="8819"/>
                  <a:pt x="25224" y="8819"/>
                </a:cubicBezTo>
                <a:cubicBezTo>
                  <a:pt x="25224" y="8851"/>
                  <a:pt x="25208" y="8867"/>
                  <a:pt x="25208" y="8899"/>
                </a:cubicBezTo>
                <a:lnTo>
                  <a:pt x="25176" y="8851"/>
                </a:lnTo>
                <a:lnTo>
                  <a:pt x="25208" y="8804"/>
                </a:lnTo>
                <a:close/>
                <a:moveTo>
                  <a:pt x="18558" y="8677"/>
                </a:moveTo>
                <a:cubicBezTo>
                  <a:pt x="18558" y="8756"/>
                  <a:pt x="18589" y="8819"/>
                  <a:pt x="18589" y="8867"/>
                </a:cubicBezTo>
                <a:cubicBezTo>
                  <a:pt x="18527" y="8901"/>
                  <a:pt x="18471" y="8909"/>
                  <a:pt x="18415" y="8909"/>
                </a:cubicBezTo>
                <a:cubicBezTo>
                  <a:pt x="18374" y="8909"/>
                  <a:pt x="18333" y="8905"/>
                  <a:pt x="18290" y="8905"/>
                </a:cubicBezTo>
                <a:cubicBezTo>
                  <a:pt x="18259" y="8905"/>
                  <a:pt x="18227" y="8907"/>
                  <a:pt x="18193" y="8914"/>
                </a:cubicBezTo>
                <a:cubicBezTo>
                  <a:pt x="18230" y="8822"/>
                  <a:pt x="18283" y="8811"/>
                  <a:pt x="18336" y="8811"/>
                </a:cubicBezTo>
                <a:cubicBezTo>
                  <a:pt x="18355" y="8811"/>
                  <a:pt x="18374" y="8812"/>
                  <a:pt x="18392" y="8812"/>
                </a:cubicBezTo>
                <a:cubicBezTo>
                  <a:pt x="18411" y="8812"/>
                  <a:pt x="18430" y="8810"/>
                  <a:pt x="18447" y="8804"/>
                </a:cubicBezTo>
                <a:lnTo>
                  <a:pt x="18542" y="8677"/>
                </a:lnTo>
                <a:close/>
                <a:moveTo>
                  <a:pt x="27155" y="8883"/>
                </a:moveTo>
                <a:cubicBezTo>
                  <a:pt x="27155" y="8914"/>
                  <a:pt x="27171" y="8930"/>
                  <a:pt x="27171" y="8946"/>
                </a:cubicBezTo>
                <a:cubicBezTo>
                  <a:pt x="27187" y="8962"/>
                  <a:pt x="27155" y="8978"/>
                  <a:pt x="27155" y="8978"/>
                </a:cubicBezTo>
                <a:lnTo>
                  <a:pt x="27124" y="8930"/>
                </a:lnTo>
                <a:lnTo>
                  <a:pt x="27155" y="8883"/>
                </a:lnTo>
                <a:close/>
                <a:moveTo>
                  <a:pt x="3547" y="8360"/>
                </a:moveTo>
                <a:cubicBezTo>
                  <a:pt x="3611" y="8408"/>
                  <a:pt x="3563" y="8487"/>
                  <a:pt x="3579" y="8550"/>
                </a:cubicBezTo>
                <a:lnTo>
                  <a:pt x="3579" y="8566"/>
                </a:lnTo>
                <a:lnTo>
                  <a:pt x="3072" y="9089"/>
                </a:lnTo>
                <a:cubicBezTo>
                  <a:pt x="2993" y="9041"/>
                  <a:pt x="3041" y="8946"/>
                  <a:pt x="3025" y="8883"/>
                </a:cubicBezTo>
                <a:cubicBezTo>
                  <a:pt x="3088" y="8772"/>
                  <a:pt x="3199" y="8740"/>
                  <a:pt x="3310" y="8677"/>
                </a:cubicBezTo>
                <a:lnTo>
                  <a:pt x="3310" y="8487"/>
                </a:lnTo>
                <a:lnTo>
                  <a:pt x="3547" y="8360"/>
                </a:lnTo>
                <a:close/>
                <a:moveTo>
                  <a:pt x="26221" y="8614"/>
                </a:moveTo>
                <a:lnTo>
                  <a:pt x="26300" y="8693"/>
                </a:lnTo>
                <a:lnTo>
                  <a:pt x="26585" y="8693"/>
                </a:lnTo>
                <a:cubicBezTo>
                  <a:pt x="26617" y="8740"/>
                  <a:pt x="26696" y="8772"/>
                  <a:pt x="26585" y="8788"/>
                </a:cubicBezTo>
                <a:cubicBezTo>
                  <a:pt x="26538" y="8804"/>
                  <a:pt x="26506" y="8883"/>
                  <a:pt x="26459" y="8930"/>
                </a:cubicBezTo>
                <a:cubicBezTo>
                  <a:pt x="26487" y="8909"/>
                  <a:pt x="26515" y="8891"/>
                  <a:pt x="26545" y="8874"/>
                </a:cubicBezTo>
                <a:lnTo>
                  <a:pt x="26545" y="8874"/>
                </a:lnTo>
                <a:cubicBezTo>
                  <a:pt x="26471" y="8974"/>
                  <a:pt x="26496" y="9000"/>
                  <a:pt x="26522" y="9025"/>
                </a:cubicBezTo>
                <a:lnTo>
                  <a:pt x="26395" y="9152"/>
                </a:lnTo>
                <a:cubicBezTo>
                  <a:pt x="26300" y="9152"/>
                  <a:pt x="26364" y="9057"/>
                  <a:pt x="26332" y="9025"/>
                </a:cubicBezTo>
                <a:cubicBezTo>
                  <a:pt x="26300" y="8978"/>
                  <a:pt x="26253" y="8930"/>
                  <a:pt x="26205" y="8883"/>
                </a:cubicBezTo>
                <a:lnTo>
                  <a:pt x="26094" y="8978"/>
                </a:lnTo>
                <a:cubicBezTo>
                  <a:pt x="25984" y="8978"/>
                  <a:pt x="25952" y="8883"/>
                  <a:pt x="25889" y="8851"/>
                </a:cubicBezTo>
                <a:lnTo>
                  <a:pt x="25889" y="8629"/>
                </a:lnTo>
                <a:cubicBezTo>
                  <a:pt x="25905" y="8621"/>
                  <a:pt x="25919" y="8618"/>
                  <a:pt x="25931" y="8618"/>
                </a:cubicBezTo>
                <a:cubicBezTo>
                  <a:pt x="25987" y="8618"/>
                  <a:pt x="26003" y="8693"/>
                  <a:pt x="26094" y="8693"/>
                </a:cubicBezTo>
                <a:lnTo>
                  <a:pt x="26221" y="8614"/>
                </a:lnTo>
                <a:close/>
                <a:moveTo>
                  <a:pt x="21978" y="9073"/>
                </a:moveTo>
                <a:cubicBezTo>
                  <a:pt x="21978" y="9104"/>
                  <a:pt x="21994" y="9120"/>
                  <a:pt x="21994" y="9152"/>
                </a:cubicBezTo>
                <a:cubicBezTo>
                  <a:pt x="22009" y="9152"/>
                  <a:pt x="21978" y="9168"/>
                  <a:pt x="21978" y="9184"/>
                </a:cubicBezTo>
                <a:cubicBezTo>
                  <a:pt x="21962" y="9152"/>
                  <a:pt x="21946" y="9136"/>
                  <a:pt x="21946" y="9104"/>
                </a:cubicBezTo>
                <a:cubicBezTo>
                  <a:pt x="21946" y="9104"/>
                  <a:pt x="21962" y="9089"/>
                  <a:pt x="21978" y="9073"/>
                </a:cubicBezTo>
                <a:close/>
                <a:moveTo>
                  <a:pt x="26870" y="8788"/>
                </a:moveTo>
                <a:cubicBezTo>
                  <a:pt x="26949" y="8835"/>
                  <a:pt x="26902" y="8930"/>
                  <a:pt x="26918" y="9041"/>
                </a:cubicBezTo>
                <a:lnTo>
                  <a:pt x="26775" y="9184"/>
                </a:lnTo>
                <a:cubicBezTo>
                  <a:pt x="26747" y="9042"/>
                  <a:pt x="26629" y="8963"/>
                  <a:pt x="26628" y="8835"/>
                </a:cubicBezTo>
                <a:lnTo>
                  <a:pt x="26628" y="8835"/>
                </a:lnTo>
                <a:cubicBezTo>
                  <a:pt x="26707" y="8803"/>
                  <a:pt x="26789" y="8788"/>
                  <a:pt x="26870" y="8788"/>
                </a:cubicBezTo>
                <a:close/>
                <a:moveTo>
                  <a:pt x="22880" y="8614"/>
                </a:moveTo>
                <a:cubicBezTo>
                  <a:pt x="22944" y="8677"/>
                  <a:pt x="23023" y="8724"/>
                  <a:pt x="23118" y="8740"/>
                </a:cubicBezTo>
                <a:lnTo>
                  <a:pt x="23118" y="9057"/>
                </a:lnTo>
                <a:cubicBezTo>
                  <a:pt x="23072" y="9089"/>
                  <a:pt x="23027" y="9095"/>
                  <a:pt x="22982" y="9095"/>
                </a:cubicBezTo>
                <a:cubicBezTo>
                  <a:pt x="22956" y="9095"/>
                  <a:pt x="22930" y="9093"/>
                  <a:pt x="22904" y="9093"/>
                </a:cubicBezTo>
                <a:cubicBezTo>
                  <a:pt x="22864" y="9093"/>
                  <a:pt x="22825" y="9098"/>
                  <a:pt x="22785" y="9120"/>
                </a:cubicBezTo>
                <a:lnTo>
                  <a:pt x="22706" y="9184"/>
                </a:lnTo>
                <a:lnTo>
                  <a:pt x="22611" y="9104"/>
                </a:lnTo>
                <a:lnTo>
                  <a:pt x="22500" y="9199"/>
                </a:lnTo>
                <a:cubicBezTo>
                  <a:pt x="22484" y="9136"/>
                  <a:pt x="22484" y="9089"/>
                  <a:pt x="22469" y="9025"/>
                </a:cubicBezTo>
                <a:lnTo>
                  <a:pt x="22722" y="8978"/>
                </a:lnTo>
                <a:cubicBezTo>
                  <a:pt x="22785" y="8867"/>
                  <a:pt x="22833" y="8740"/>
                  <a:pt x="22880" y="8614"/>
                </a:cubicBezTo>
                <a:close/>
                <a:moveTo>
                  <a:pt x="21059" y="9089"/>
                </a:moveTo>
                <a:cubicBezTo>
                  <a:pt x="21075" y="9136"/>
                  <a:pt x="21075" y="9168"/>
                  <a:pt x="21075" y="9215"/>
                </a:cubicBezTo>
                <a:cubicBezTo>
                  <a:pt x="21075" y="9231"/>
                  <a:pt x="21028" y="9247"/>
                  <a:pt x="21028" y="9247"/>
                </a:cubicBezTo>
                <a:cubicBezTo>
                  <a:pt x="21012" y="9247"/>
                  <a:pt x="20996" y="9231"/>
                  <a:pt x="20996" y="9215"/>
                </a:cubicBezTo>
                <a:cubicBezTo>
                  <a:pt x="20996" y="9184"/>
                  <a:pt x="21012" y="9136"/>
                  <a:pt x="21012" y="9089"/>
                </a:cubicBezTo>
                <a:close/>
                <a:moveTo>
                  <a:pt x="20759" y="9009"/>
                </a:moveTo>
                <a:lnTo>
                  <a:pt x="20885" y="9247"/>
                </a:lnTo>
                <a:cubicBezTo>
                  <a:pt x="20858" y="9281"/>
                  <a:pt x="20825" y="9291"/>
                  <a:pt x="20789" y="9291"/>
                </a:cubicBezTo>
                <a:cubicBezTo>
                  <a:pt x="20741" y="9291"/>
                  <a:pt x="20686" y="9272"/>
                  <a:pt x="20632" y="9263"/>
                </a:cubicBezTo>
                <a:cubicBezTo>
                  <a:pt x="20632" y="9231"/>
                  <a:pt x="20616" y="9184"/>
                  <a:pt x="20616" y="9152"/>
                </a:cubicBezTo>
                <a:lnTo>
                  <a:pt x="20759" y="9009"/>
                </a:lnTo>
                <a:close/>
                <a:moveTo>
                  <a:pt x="21455" y="9089"/>
                </a:moveTo>
                <a:lnTo>
                  <a:pt x="21661" y="9247"/>
                </a:lnTo>
                <a:lnTo>
                  <a:pt x="21598" y="9374"/>
                </a:lnTo>
                <a:lnTo>
                  <a:pt x="21503" y="9374"/>
                </a:lnTo>
                <a:cubicBezTo>
                  <a:pt x="21471" y="9310"/>
                  <a:pt x="21455" y="9279"/>
                  <a:pt x="21408" y="9184"/>
                </a:cubicBezTo>
                <a:cubicBezTo>
                  <a:pt x="21360" y="9089"/>
                  <a:pt x="21360" y="9089"/>
                  <a:pt x="21455" y="9089"/>
                </a:cubicBezTo>
                <a:close/>
                <a:moveTo>
                  <a:pt x="9200" y="9271"/>
                </a:moveTo>
                <a:cubicBezTo>
                  <a:pt x="9233" y="9271"/>
                  <a:pt x="9236" y="9327"/>
                  <a:pt x="9247" y="9374"/>
                </a:cubicBezTo>
                <a:cubicBezTo>
                  <a:pt x="9250" y="9371"/>
                  <a:pt x="9254" y="9369"/>
                  <a:pt x="9258" y="9369"/>
                </a:cubicBezTo>
                <a:cubicBezTo>
                  <a:pt x="9275" y="9369"/>
                  <a:pt x="9301" y="9392"/>
                  <a:pt x="9327" y="9405"/>
                </a:cubicBezTo>
                <a:cubicBezTo>
                  <a:pt x="9299" y="9423"/>
                  <a:pt x="9281" y="9431"/>
                  <a:pt x="9269" y="9431"/>
                </a:cubicBezTo>
                <a:cubicBezTo>
                  <a:pt x="9238" y="9431"/>
                  <a:pt x="9243" y="9383"/>
                  <a:pt x="9232" y="9326"/>
                </a:cubicBezTo>
                <a:cubicBezTo>
                  <a:pt x="9223" y="9330"/>
                  <a:pt x="9215" y="9332"/>
                  <a:pt x="9206" y="9332"/>
                </a:cubicBezTo>
                <a:cubicBezTo>
                  <a:pt x="9184" y="9332"/>
                  <a:pt x="9164" y="9318"/>
                  <a:pt x="9152" y="9294"/>
                </a:cubicBezTo>
                <a:cubicBezTo>
                  <a:pt x="9173" y="9278"/>
                  <a:pt x="9188" y="9271"/>
                  <a:pt x="9200" y="9271"/>
                </a:cubicBezTo>
                <a:close/>
                <a:moveTo>
                  <a:pt x="9010" y="9358"/>
                </a:moveTo>
                <a:cubicBezTo>
                  <a:pt x="9026" y="9389"/>
                  <a:pt x="9026" y="9405"/>
                  <a:pt x="9042" y="9421"/>
                </a:cubicBezTo>
                <a:cubicBezTo>
                  <a:pt x="9042" y="9437"/>
                  <a:pt x="9010" y="9453"/>
                  <a:pt x="9010" y="9453"/>
                </a:cubicBezTo>
                <a:cubicBezTo>
                  <a:pt x="8994" y="9437"/>
                  <a:pt x="8994" y="9421"/>
                  <a:pt x="8978" y="9389"/>
                </a:cubicBezTo>
                <a:cubicBezTo>
                  <a:pt x="8978" y="9389"/>
                  <a:pt x="8994" y="9374"/>
                  <a:pt x="9010" y="9358"/>
                </a:cubicBezTo>
                <a:close/>
                <a:moveTo>
                  <a:pt x="21139" y="9358"/>
                </a:moveTo>
                <a:cubicBezTo>
                  <a:pt x="21154" y="9389"/>
                  <a:pt x="21154" y="9405"/>
                  <a:pt x="21170" y="9421"/>
                </a:cubicBezTo>
                <a:cubicBezTo>
                  <a:pt x="21170" y="9437"/>
                  <a:pt x="21154" y="9453"/>
                  <a:pt x="21139" y="9453"/>
                </a:cubicBezTo>
                <a:lnTo>
                  <a:pt x="21107" y="9405"/>
                </a:lnTo>
                <a:lnTo>
                  <a:pt x="21139" y="9358"/>
                </a:lnTo>
                <a:close/>
                <a:moveTo>
                  <a:pt x="24559" y="9358"/>
                </a:moveTo>
                <a:lnTo>
                  <a:pt x="24590" y="9421"/>
                </a:lnTo>
                <a:lnTo>
                  <a:pt x="24559" y="9453"/>
                </a:lnTo>
                <a:cubicBezTo>
                  <a:pt x="24559" y="9437"/>
                  <a:pt x="24543" y="9421"/>
                  <a:pt x="24527" y="9389"/>
                </a:cubicBezTo>
                <a:cubicBezTo>
                  <a:pt x="24527" y="9389"/>
                  <a:pt x="24559" y="9374"/>
                  <a:pt x="24559" y="9358"/>
                </a:cubicBezTo>
                <a:close/>
                <a:moveTo>
                  <a:pt x="25208" y="9358"/>
                </a:moveTo>
                <a:lnTo>
                  <a:pt x="25239" y="9421"/>
                </a:lnTo>
                <a:lnTo>
                  <a:pt x="25208" y="9453"/>
                </a:lnTo>
                <a:cubicBezTo>
                  <a:pt x="25192" y="9437"/>
                  <a:pt x="25192" y="9421"/>
                  <a:pt x="25176" y="9389"/>
                </a:cubicBezTo>
                <a:cubicBezTo>
                  <a:pt x="25176" y="9389"/>
                  <a:pt x="25208" y="9374"/>
                  <a:pt x="25208" y="9358"/>
                </a:cubicBezTo>
                <a:close/>
                <a:moveTo>
                  <a:pt x="2122" y="9374"/>
                </a:moveTo>
                <a:lnTo>
                  <a:pt x="2122" y="9374"/>
                </a:lnTo>
                <a:cubicBezTo>
                  <a:pt x="2106" y="9405"/>
                  <a:pt x="2091" y="9437"/>
                  <a:pt x="2059" y="9469"/>
                </a:cubicBezTo>
                <a:cubicBezTo>
                  <a:pt x="1996" y="9389"/>
                  <a:pt x="2075" y="9389"/>
                  <a:pt x="2122" y="9374"/>
                </a:cubicBezTo>
                <a:close/>
                <a:moveTo>
                  <a:pt x="9469" y="9279"/>
                </a:moveTo>
                <a:cubicBezTo>
                  <a:pt x="9501" y="9326"/>
                  <a:pt x="9580" y="9358"/>
                  <a:pt x="9596" y="9453"/>
                </a:cubicBezTo>
                <a:lnTo>
                  <a:pt x="9580" y="9453"/>
                </a:lnTo>
                <a:lnTo>
                  <a:pt x="9469" y="9469"/>
                </a:lnTo>
                <a:cubicBezTo>
                  <a:pt x="9390" y="9421"/>
                  <a:pt x="9390" y="9326"/>
                  <a:pt x="9469" y="9279"/>
                </a:cubicBezTo>
                <a:close/>
                <a:moveTo>
                  <a:pt x="19555" y="9279"/>
                </a:moveTo>
                <a:cubicBezTo>
                  <a:pt x="19618" y="9342"/>
                  <a:pt x="19650" y="9389"/>
                  <a:pt x="19713" y="9453"/>
                </a:cubicBezTo>
                <a:cubicBezTo>
                  <a:pt x="19666" y="9469"/>
                  <a:pt x="19603" y="9469"/>
                  <a:pt x="19555" y="9469"/>
                </a:cubicBezTo>
                <a:cubicBezTo>
                  <a:pt x="19508" y="9469"/>
                  <a:pt x="19456" y="9476"/>
                  <a:pt x="19405" y="9476"/>
                </a:cubicBezTo>
                <a:cubicBezTo>
                  <a:pt x="19353" y="9476"/>
                  <a:pt x="19302" y="9469"/>
                  <a:pt x="19254" y="9437"/>
                </a:cubicBezTo>
                <a:cubicBezTo>
                  <a:pt x="19270" y="9374"/>
                  <a:pt x="19318" y="9326"/>
                  <a:pt x="19381" y="9294"/>
                </a:cubicBezTo>
                <a:lnTo>
                  <a:pt x="19460" y="9374"/>
                </a:lnTo>
                <a:lnTo>
                  <a:pt x="19555" y="9279"/>
                </a:lnTo>
                <a:close/>
                <a:moveTo>
                  <a:pt x="5036" y="9358"/>
                </a:moveTo>
                <a:lnTo>
                  <a:pt x="5036" y="9358"/>
                </a:lnTo>
                <a:cubicBezTo>
                  <a:pt x="5099" y="9437"/>
                  <a:pt x="5099" y="9500"/>
                  <a:pt x="5052" y="9548"/>
                </a:cubicBezTo>
                <a:cubicBezTo>
                  <a:pt x="4941" y="9516"/>
                  <a:pt x="4972" y="9453"/>
                  <a:pt x="5036" y="9358"/>
                </a:cubicBezTo>
                <a:close/>
                <a:moveTo>
                  <a:pt x="12984" y="9453"/>
                </a:moveTo>
                <a:lnTo>
                  <a:pt x="13032" y="9500"/>
                </a:lnTo>
                <a:cubicBezTo>
                  <a:pt x="13016" y="9516"/>
                  <a:pt x="13000" y="9532"/>
                  <a:pt x="12984" y="9564"/>
                </a:cubicBezTo>
                <a:cubicBezTo>
                  <a:pt x="12984" y="9548"/>
                  <a:pt x="12968" y="9532"/>
                  <a:pt x="12968" y="9532"/>
                </a:cubicBezTo>
                <a:cubicBezTo>
                  <a:pt x="12968" y="9500"/>
                  <a:pt x="12984" y="9484"/>
                  <a:pt x="12984" y="9453"/>
                </a:cubicBezTo>
                <a:close/>
                <a:moveTo>
                  <a:pt x="3785" y="8883"/>
                </a:moveTo>
                <a:lnTo>
                  <a:pt x="3785" y="8899"/>
                </a:lnTo>
                <a:lnTo>
                  <a:pt x="3880" y="8978"/>
                </a:lnTo>
                <a:lnTo>
                  <a:pt x="4054" y="8883"/>
                </a:lnTo>
                <a:lnTo>
                  <a:pt x="4054" y="8883"/>
                </a:lnTo>
                <a:cubicBezTo>
                  <a:pt x="4165" y="8994"/>
                  <a:pt x="4117" y="9057"/>
                  <a:pt x="4022" y="9120"/>
                </a:cubicBezTo>
                <a:lnTo>
                  <a:pt x="4022" y="9405"/>
                </a:lnTo>
                <a:cubicBezTo>
                  <a:pt x="3991" y="9453"/>
                  <a:pt x="3943" y="9500"/>
                  <a:pt x="3896" y="9548"/>
                </a:cubicBezTo>
                <a:cubicBezTo>
                  <a:pt x="3853" y="9560"/>
                  <a:pt x="3811" y="9565"/>
                  <a:pt x="3769" y="9565"/>
                </a:cubicBezTo>
                <a:cubicBezTo>
                  <a:pt x="3700" y="9565"/>
                  <a:pt x="3632" y="9551"/>
                  <a:pt x="3563" y="9532"/>
                </a:cubicBezTo>
                <a:lnTo>
                  <a:pt x="3642" y="9421"/>
                </a:lnTo>
                <a:lnTo>
                  <a:pt x="3563" y="9326"/>
                </a:lnTo>
                <a:lnTo>
                  <a:pt x="3563" y="9199"/>
                </a:lnTo>
                <a:lnTo>
                  <a:pt x="3373" y="9104"/>
                </a:lnTo>
                <a:lnTo>
                  <a:pt x="3516" y="8978"/>
                </a:lnTo>
                <a:lnTo>
                  <a:pt x="3579" y="9025"/>
                </a:lnTo>
                <a:cubicBezTo>
                  <a:pt x="3595" y="9041"/>
                  <a:pt x="3603" y="9049"/>
                  <a:pt x="3613" y="9049"/>
                </a:cubicBezTo>
                <a:cubicBezTo>
                  <a:pt x="3623" y="9049"/>
                  <a:pt x="3634" y="9041"/>
                  <a:pt x="3658" y="9025"/>
                </a:cubicBezTo>
                <a:cubicBezTo>
                  <a:pt x="3690" y="8978"/>
                  <a:pt x="3737" y="8930"/>
                  <a:pt x="3785" y="8883"/>
                </a:cubicBezTo>
                <a:close/>
                <a:moveTo>
                  <a:pt x="24828" y="9294"/>
                </a:moveTo>
                <a:cubicBezTo>
                  <a:pt x="24891" y="9342"/>
                  <a:pt x="24923" y="9389"/>
                  <a:pt x="24970" y="9421"/>
                </a:cubicBezTo>
                <a:cubicBezTo>
                  <a:pt x="24984" y="9506"/>
                  <a:pt x="24973" y="9566"/>
                  <a:pt x="24857" y="9566"/>
                </a:cubicBezTo>
                <a:cubicBezTo>
                  <a:pt x="24843" y="9566"/>
                  <a:pt x="24828" y="9565"/>
                  <a:pt x="24812" y="9564"/>
                </a:cubicBezTo>
                <a:lnTo>
                  <a:pt x="24717" y="9405"/>
                </a:lnTo>
                <a:lnTo>
                  <a:pt x="24828" y="9294"/>
                </a:lnTo>
                <a:close/>
                <a:moveTo>
                  <a:pt x="25762" y="9199"/>
                </a:moveTo>
                <a:cubicBezTo>
                  <a:pt x="25873" y="9310"/>
                  <a:pt x="25730" y="9358"/>
                  <a:pt x="25714" y="9437"/>
                </a:cubicBezTo>
                <a:lnTo>
                  <a:pt x="25904" y="9516"/>
                </a:lnTo>
                <a:cubicBezTo>
                  <a:pt x="25821" y="9552"/>
                  <a:pt x="25738" y="9569"/>
                  <a:pt x="25655" y="9569"/>
                </a:cubicBezTo>
                <a:cubicBezTo>
                  <a:pt x="25627" y="9569"/>
                  <a:pt x="25600" y="9567"/>
                  <a:pt x="25572" y="9564"/>
                </a:cubicBezTo>
                <a:cubicBezTo>
                  <a:pt x="25551" y="9568"/>
                  <a:pt x="25530" y="9570"/>
                  <a:pt x="25508" y="9570"/>
                </a:cubicBezTo>
                <a:cubicBezTo>
                  <a:pt x="25450" y="9570"/>
                  <a:pt x="25392" y="9555"/>
                  <a:pt x="25334" y="9532"/>
                </a:cubicBezTo>
                <a:lnTo>
                  <a:pt x="25319" y="9532"/>
                </a:lnTo>
                <a:cubicBezTo>
                  <a:pt x="25398" y="9453"/>
                  <a:pt x="25509" y="9453"/>
                  <a:pt x="25572" y="9358"/>
                </a:cubicBezTo>
                <a:cubicBezTo>
                  <a:pt x="25619" y="9279"/>
                  <a:pt x="25683" y="9231"/>
                  <a:pt x="25762" y="9199"/>
                </a:cubicBezTo>
                <a:close/>
                <a:moveTo>
                  <a:pt x="2535" y="9122"/>
                </a:moveTo>
                <a:cubicBezTo>
                  <a:pt x="2629" y="9233"/>
                  <a:pt x="2676" y="9390"/>
                  <a:pt x="2661" y="9532"/>
                </a:cubicBezTo>
                <a:cubicBezTo>
                  <a:pt x="2621" y="9564"/>
                  <a:pt x="2581" y="9567"/>
                  <a:pt x="2544" y="9567"/>
                </a:cubicBezTo>
                <a:cubicBezTo>
                  <a:pt x="2531" y="9567"/>
                  <a:pt x="2519" y="9567"/>
                  <a:pt x="2507" y="9567"/>
                </a:cubicBezTo>
                <a:cubicBezTo>
                  <a:pt x="2483" y="9567"/>
                  <a:pt x="2460" y="9569"/>
                  <a:pt x="2439" y="9579"/>
                </a:cubicBezTo>
                <a:cubicBezTo>
                  <a:pt x="2328" y="9469"/>
                  <a:pt x="2407" y="9405"/>
                  <a:pt x="2486" y="9342"/>
                </a:cubicBezTo>
                <a:cubicBezTo>
                  <a:pt x="2455" y="9326"/>
                  <a:pt x="2439" y="9294"/>
                  <a:pt x="2423" y="9263"/>
                </a:cubicBezTo>
                <a:cubicBezTo>
                  <a:pt x="2407" y="9247"/>
                  <a:pt x="2391" y="9215"/>
                  <a:pt x="2391" y="9199"/>
                </a:cubicBezTo>
                <a:cubicBezTo>
                  <a:pt x="2460" y="9158"/>
                  <a:pt x="2528" y="9129"/>
                  <a:pt x="2535" y="9122"/>
                </a:cubicBezTo>
                <a:close/>
                <a:moveTo>
                  <a:pt x="10087" y="9136"/>
                </a:moveTo>
                <a:lnTo>
                  <a:pt x="10245" y="9326"/>
                </a:lnTo>
                <a:cubicBezTo>
                  <a:pt x="10261" y="9453"/>
                  <a:pt x="10166" y="9484"/>
                  <a:pt x="10102" y="9579"/>
                </a:cubicBezTo>
                <a:cubicBezTo>
                  <a:pt x="10055" y="9564"/>
                  <a:pt x="10055" y="9564"/>
                  <a:pt x="9976" y="9532"/>
                </a:cubicBezTo>
                <a:cubicBezTo>
                  <a:pt x="9912" y="9500"/>
                  <a:pt x="9849" y="9453"/>
                  <a:pt x="9786" y="9421"/>
                </a:cubicBezTo>
                <a:cubicBezTo>
                  <a:pt x="9808" y="9376"/>
                  <a:pt x="9840" y="9365"/>
                  <a:pt x="9874" y="9365"/>
                </a:cubicBezTo>
                <a:cubicBezTo>
                  <a:pt x="9909" y="9365"/>
                  <a:pt x="9947" y="9377"/>
                  <a:pt x="9978" y="9377"/>
                </a:cubicBezTo>
                <a:cubicBezTo>
                  <a:pt x="10004" y="9377"/>
                  <a:pt x="10025" y="9369"/>
                  <a:pt x="10039" y="9342"/>
                </a:cubicBezTo>
                <a:lnTo>
                  <a:pt x="10055" y="9342"/>
                </a:lnTo>
                <a:cubicBezTo>
                  <a:pt x="10071" y="9279"/>
                  <a:pt x="10071" y="9231"/>
                  <a:pt x="10087" y="9136"/>
                </a:cubicBezTo>
                <a:close/>
                <a:moveTo>
                  <a:pt x="19973" y="9264"/>
                </a:moveTo>
                <a:cubicBezTo>
                  <a:pt x="20023" y="9264"/>
                  <a:pt x="20062" y="9300"/>
                  <a:pt x="20093" y="9342"/>
                </a:cubicBezTo>
                <a:cubicBezTo>
                  <a:pt x="20196" y="9374"/>
                  <a:pt x="20299" y="9374"/>
                  <a:pt x="20412" y="9374"/>
                </a:cubicBezTo>
                <a:cubicBezTo>
                  <a:pt x="20525" y="9374"/>
                  <a:pt x="20648" y="9374"/>
                  <a:pt x="20790" y="9405"/>
                </a:cubicBezTo>
                <a:cubicBezTo>
                  <a:pt x="20648" y="9453"/>
                  <a:pt x="20474" y="9469"/>
                  <a:pt x="20315" y="9469"/>
                </a:cubicBezTo>
                <a:cubicBezTo>
                  <a:pt x="20252" y="9469"/>
                  <a:pt x="20220" y="9595"/>
                  <a:pt x="20093" y="9595"/>
                </a:cubicBezTo>
                <a:lnTo>
                  <a:pt x="19903" y="9326"/>
                </a:lnTo>
                <a:lnTo>
                  <a:pt x="19903" y="9294"/>
                </a:lnTo>
                <a:lnTo>
                  <a:pt x="19888" y="9294"/>
                </a:lnTo>
                <a:cubicBezTo>
                  <a:pt x="19919" y="9273"/>
                  <a:pt x="19947" y="9264"/>
                  <a:pt x="19973" y="9264"/>
                </a:cubicBezTo>
                <a:close/>
                <a:moveTo>
                  <a:pt x="12240" y="9579"/>
                </a:moveTo>
                <a:cubicBezTo>
                  <a:pt x="12256" y="9579"/>
                  <a:pt x="12272" y="9595"/>
                  <a:pt x="12303" y="9611"/>
                </a:cubicBezTo>
                <a:cubicBezTo>
                  <a:pt x="12288" y="9611"/>
                  <a:pt x="12272" y="9627"/>
                  <a:pt x="12256" y="9643"/>
                </a:cubicBezTo>
                <a:lnTo>
                  <a:pt x="12208" y="9611"/>
                </a:lnTo>
                <a:cubicBezTo>
                  <a:pt x="12208" y="9595"/>
                  <a:pt x="12240" y="9579"/>
                  <a:pt x="12240" y="9579"/>
                </a:cubicBezTo>
                <a:close/>
                <a:moveTo>
                  <a:pt x="12826" y="9579"/>
                </a:moveTo>
                <a:cubicBezTo>
                  <a:pt x="12842" y="9579"/>
                  <a:pt x="12858" y="9595"/>
                  <a:pt x="12858" y="9611"/>
                </a:cubicBezTo>
                <a:cubicBezTo>
                  <a:pt x="12842" y="9611"/>
                  <a:pt x="12810" y="9627"/>
                  <a:pt x="12794" y="9643"/>
                </a:cubicBezTo>
                <a:cubicBezTo>
                  <a:pt x="12794" y="9643"/>
                  <a:pt x="12778" y="9611"/>
                  <a:pt x="12763" y="9611"/>
                </a:cubicBezTo>
                <a:cubicBezTo>
                  <a:pt x="12778" y="9595"/>
                  <a:pt x="12810" y="9579"/>
                  <a:pt x="12826" y="9579"/>
                </a:cubicBezTo>
                <a:close/>
                <a:moveTo>
                  <a:pt x="21677" y="9579"/>
                </a:moveTo>
                <a:cubicBezTo>
                  <a:pt x="21709" y="9579"/>
                  <a:pt x="21724" y="9595"/>
                  <a:pt x="21740" y="9611"/>
                </a:cubicBezTo>
                <a:lnTo>
                  <a:pt x="21709" y="9643"/>
                </a:lnTo>
                <a:lnTo>
                  <a:pt x="21645" y="9611"/>
                </a:lnTo>
                <a:cubicBezTo>
                  <a:pt x="21661" y="9595"/>
                  <a:pt x="21677" y="9579"/>
                  <a:pt x="21677" y="9579"/>
                </a:cubicBezTo>
                <a:close/>
                <a:moveTo>
                  <a:pt x="4640" y="8978"/>
                </a:moveTo>
                <a:cubicBezTo>
                  <a:pt x="4751" y="9041"/>
                  <a:pt x="4672" y="9152"/>
                  <a:pt x="4719" y="9247"/>
                </a:cubicBezTo>
                <a:cubicBezTo>
                  <a:pt x="4736" y="9264"/>
                  <a:pt x="4755" y="9269"/>
                  <a:pt x="4774" y="9269"/>
                </a:cubicBezTo>
                <a:cubicBezTo>
                  <a:pt x="4801" y="9269"/>
                  <a:pt x="4829" y="9259"/>
                  <a:pt x="4854" y="9259"/>
                </a:cubicBezTo>
                <a:cubicBezTo>
                  <a:pt x="4862" y="9259"/>
                  <a:pt x="4870" y="9260"/>
                  <a:pt x="4877" y="9263"/>
                </a:cubicBezTo>
                <a:cubicBezTo>
                  <a:pt x="5022" y="9200"/>
                  <a:pt x="5099" y="9172"/>
                  <a:pt x="5203" y="9172"/>
                </a:cubicBezTo>
                <a:cubicBezTo>
                  <a:pt x="5282" y="9172"/>
                  <a:pt x="5377" y="9188"/>
                  <a:pt x="5527" y="9215"/>
                </a:cubicBezTo>
                <a:cubicBezTo>
                  <a:pt x="5511" y="9231"/>
                  <a:pt x="5511" y="9247"/>
                  <a:pt x="5511" y="9247"/>
                </a:cubicBezTo>
                <a:lnTo>
                  <a:pt x="4877" y="9279"/>
                </a:lnTo>
                <a:cubicBezTo>
                  <a:pt x="4862" y="9310"/>
                  <a:pt x="4846" y="9342"/>
                  <a:pt x="4814" y="9374"/>
                </a:cubicBezTo>
                <a:cubicBezTo>
                  <a:pt x="4814" y="9405"/>
                  <a:pt x="4798" y="9437"/>
                  <a:pt x="4782" y="9453"/>
                </a:cubicBezTo>
                <a:cubicBezTo>
                  <a:pt x="4877" y="9453"/>
                  <a:pt x="4893" y="9500"/>
                  <a:pt x="4877" y="9564"/>
                </a:cubicBezTo>
                <a:cubicBezTo>
                  <a:pt x="4862" y="9611"/>
                  <a:pt x="4846" y="9627"/>
                  <a:pt x="4798" y="9643"/>
                </a:cubicBezTo>
                <a:cubicBezTo>
                  <a:pt x="4788" y="9645"/>
                  <a:pt x="4778" y="9647"/>
                  <a:pt x="4769" y="9647"/>
                </a:cubicBezTo>
                <a:cubicBezTo>
                  <a:pt x="4725" y="9647"/>
                  <a:pt x="4703" y="9614"/>
                  <a:pt x="4703" y="9548"/>
                </a:cubicBezTo>
                <a:cubicBezTo>
                  <a:pt x="4608" y="9532"/>
                  <a:pt x="4545" y="9469"/>
                  <a:pt x="4513" y="9374"/>
                </a:cubicBezTo>
                <a:cubicBezTo>
                  <a:pt x="4482" y="9326"/>
                  <a:pt x="4466" y="9263"/>
                  <a:pt x="4434" y="9215"/>
                </a:cubicBezTo>
                <a:lnTo>
                  <a:pt x="4513" y="9120"/>
                </a:lnTo>
                <a:lnTo>
                  <a:pt x="4418" y="9025"/>
                </a:lnTo>
                <a:cubicBezTo>
                  <a:pt x="4458" y="8986"/>
                  <a:pt x="4497" y="8978"/>
                  <a:pt x="4535" y="8978"/>
                </a:cubicBezTo>
                <a:cubicBezTo>
                  <a:pt x="4560" y="8978"/>
                  <a:pt x="4584" y="8981"/>
                  <a:pt x="4607" y="8981"/>
                </a:cubicBezTo>
                <a:cubicBezTo>
                  <a:pt x="4618" y="8981"/>
                  <a:pt x="4629" y="8980"/>
                  <a:pt x="4640" y="8978"/>
                </a:cubicBezTo>
                <a:close/>
                <a:moveTo>
                  <a:pt x="6453" y="9554"/>
                </a:moveTo>
                <a:cubicBezTo>
                  <a:pt x="6482" y="9554"/>
                  <a:pt x="6514" y="9578"/>
                  <a:pt x="6556" y="9611"/>
                </a:cubicBezTo>
                <a:cubicBezTo>
                  <a:pt x="6537" y="9639"/>
                  <a:pt x="6503" y="9656"/>
                  <a:pt x="6465" y="9656"/>
                </a:cubicBezTo>
                <a:cubicBezTo>
                  <a:pt x="6437" y="9656"/>
                  <a:pt x="6408" y="9647"/>
                  <a:pt x="6382" y="9627"/>
                </a:cubicBezTo>
                <a:cubicBezTo>
                  <a:pt x="6404" y="9574"/>
                  <a:pt x="6427" y="9554"/>
                  <a:pt x="6453" y="9554"/>
                </a:cubicBezTo>
                <a:close/>
                <a:moveTo>
                  <a:pt x="11322" y="9564"/>
                </a:moveTo>
                <a:lnTo>
                  <a:pt x="11353" y="9627"/>
                </a:lnTo>
                <a:lnTo>
                  <a:pt x="11322" y="9659"/>
                </a:lnTo>
                <a:cubicBezTo>
                  <a:pt x="11306" y="9627"/>
                  <a:pt x="11306" y="9611"/>
                  <a:pt x="11290" y="9595"/>
                </a:cubicBezTo>
                <a:cubicBezTo>
                  <a:pt x="11290" y="9579"/>
                  <a:pt x="11322" y="9564"/>
                  <a:pt x="11322" y="9564"/>
                </a:cubicBezTo>
                <a:close/>
                <a:moveTo>
                  <a:pt x="11876" y="9564"/>
                </a:moveTo>
                <a:lnTo>
                  <a:pt x="11907" y="9627"/>
                </a:lnTo>
                <a:cubicBezTo>
                  <a:pt x="11907" y="9627"/>
                  <a:pt x="11876" y="9643"/>
                  <a:pt x="11876" y="9659"/>
                </a:cubicBezTo>
                <a:cubicBezTo>
                  <a:pt x="11860" y="9627"/>
                  <a:pt x="11860" y="9611"/>
                  <a:pt x="11860" y="9595"/>
                </a:cubicBezTo>
                <a:cubicBezTo>
                  <a:pt x="11844" y="9579"/>
                  <a:pt x="11876" y="9564"/>
                  <a:pt x="11876" y="9564"/>
                </a:cubicBezTo>
                <a:close/>
                <a:moveTo>
                  <a:pt x="22534" y="9457"/>
                </a:moveTo>
                <a:cubicBezTo>
                  <a:pt x="22564" y="9457"/>
                  <a:pt x="22609" y="9485"/>
                  <a:pt x="22690" y="9548"/>
                </a:cubicBezTo>
                <a:cubicBezTo>
                  <a:pt x="22715" y="9564"/>
                  <a:pt x="22742" y="9569"/>
                  <a:pt x="22771" y="9569"/>
                </a:cubicBezTo>
                <a:cubicBezTo>
                  <a:pt x="22813" y="9569"/>
                  <a:pt x="22857" y="9559"/>
                  <a:pt x="22900" y="9559"/>
                </a:cubicBezTo>
                <a:cubicBezTo>
                  <a:pt x="22944" y="9559"/>
                  <a:pt x="22987" y="9569"/>
                  <a:pt x="23023" y="9611"/>
                </a:cubicBezTo>
                <a:lnTo>
                  <a:pt x="22880" y="9754"/>
                </a:lnTo>
                <a:lnTo>
                  <a:pt x="22690" y="9754"/>
                </a:lnTo>
                <a:lnTo>
                  <a:pt x="22484" y="9500"/>
                </a:lnTo>
                <a:cubicBezTo>
                  <a:pt x="22498" y="9473"/>
                  <a:pt x="22512" y="9457"/>
                  <a:pt x="22534" y="9457"/>
                </a:cubicBezTo>
                <a:close/>
                <a:moveTo>
                  <a:pt x="20761" y="9546"/>
                </a:moveTo>
                <a:cubicBezTo>
                  <a:pt x="20805" y="9546"/>
                  <a:pt x="20848" y="9557"/>
                  <a:pt x="20885" y="9579"/>
                </a:cubicBezTo>
                <a:cubicBezTo>
                  <a:pt x="20885" y="9690"/>
                  <a:pt x="20806" y="9627"/>
                  <a:pt x="20695" y="9706"/>
                </a:cubicBezTo>
                <a:lnTo>
                  <a:pt x="20648" y="9769"/>
                </a:lnTo>
                <a:cubicBezTo>
                  <a:pt x="20632" y="9690"/>
                  <a:pt x="20616" y="9643"/>
                  <a:pt x="20616" y="9595"/>
                </a:cubicBezTo>
                <a:cubicBezTo>
                  <a:pt x="20658" y="9561"/>
                  <a:pt x="20710" y="9546"/>
                  <a:pt x="20761" y="9546"/>
                </a:cubicBezTo>
                <a:close/>
                <a:moveTo>
                  <a:pt x="2740" y="9864"/>
                </a:moveTo>
                <a:cubicBezTo>
                  <a:pt x="2740" y="9864"/>
                  <a:pt x="2771" y="9896"/>
                  <a:pt x="2771" y="9896"/>
                </a:cubicBezTo>
                <a:cubicBezTo>
                  <a:pt x="2756" y="9896"/>
                  <a:pt x="2724" y="9912"/>
                  <a:pt x="2708" y="9928"/>
                </a:cubicBezTo>
                <a:cubicBezTo>
                  <a:pt x="2692" y="9928"/>
                  <a:pt x="2676" y="9896"/>
                  <a:pt x="2676" y="9896"/>
                </a:cubicBezTo>
                <a:cubicBezTo>
                  <a:pt x="2692" y="9880"/>
                  <a:pt x="2708" y="9864"/>
                  <a:pt x="2740" y="9864"/>
                </a:cubicBezTo>
                <a:close/>
                <a:moveTo>
                  <a:pt x="23244" y="9769"/>
                </a:moveTo>
                <a:lnTo>
                  <a:pt x="23244" y="9769"/>
                </a:lnTo>
                <a:cubicBezTo>
                  <a:pt x="23324" y="9785"/>
                  <a:pt x="23339" y="9864"/>
                  <a:pt x="23419" y="9912"/>
                </a:cubicBezTo>
                <a:lnTo>
                  <a:pt x="23260" y="9944"/>
                </a:lnTo>
                <a:cubicBezTo>
                  <a:pt x="23197" y="9896"/>
                  <a:pt x="23197" y="9817"/>
                  <a:pt x="23244" y="9769"/>
                </a:cubicBezTo>
                <a:close/>
                <a:moveTo>
                  <a:pt x="23894" y="8819"/>
                </a:moveTo>
                <a:lnTo>
                  <a:pt x="24036" y="8962"/>
                </a:lnTo>
                <a:lnTo>
                  <a:pt x="23894" y="9073"/>
                </a:lnTo>
                <a:lnTo>
                  <a:pt x="23767" y="8994"/>
                </a:lnTo>
                <a:lnTo>
                  <a:pt x="23482" y="9136"/>
                </a:lnTo>
                <a:cubicBezTo>
                  <a:pt x="23466" y="9199"/>
                  <a:pt x="23466" y="9247"/>
                  <a:pt x="23466" y="9358"/>
                </a:cubicBezTo>
                <a:lnTo>
                  <a:pt x="23609" y="9484"/>
                </a:lnTo>
                <a:cubicBezTo>
                  <a:pt x="23656" y="9405"/>
                  <a:pt x="23751" y="9374"/>
                  <a:pt x="23751" y="9279"/>
                </a:cubicBezTo>
                <a:cubicBezTo>
                  <a:pt x="23719" y="9279"/>
                  <a:pt x="23688" y="9247"/>
                  <a:pt x="23672" y="9231"/>
                </a:cubicBezTo>
                <a:cubicBezTo>
                  <a:pt x="23695" y="9213"/>
                  <a:pt x="23711" y="9205"/>
                  <a:pt x="23723" y="9205"/>
                </a:cubicBezTo>
                <a:cubicBezTo>
                  <a:pt x="23752" y="9205"/>
                  <a:pt x="23756" y="9254"/>
                  <a:pt x="23767" y="9310"/>
                </a:cubicBezTo>
                <a:lnTo>
                  <a:pt x="23783" y="9326"/>
                </a:lnTo>
                <a:cubicBezTo>
                  <a:pt x="23816" y="9315"/>
                  <a:pt x="23850" y="9304"/>
                  <a:pt x="23878" y="9304"/>
                </a:cubicBezTo>
                <a:cubicBezTo>
                  <a:pt x="23889" y="9304"/>
                  <a:pt x="23900" y="9306"/>
                  <a:pt x="23909" y="9310"/>
                </a:cubicBezTo>
                <a:lnTo>
                  <a:pt x="24004" y="9405"/>
                </a:lnTo>
                <a:lnTo>
                  <a:pt x="24194" y="9405"/>
                </a:lnTo>
                <a:cubicBezTo>
                  <a:pt x="24230" y="9358"/>
                  <a:pt x="24265" y="9303"/>
                  <a:pt x="24326" y="9303"/>
                </a:cubicBezTo>
                <a:cubicBezTo>
                  <a:pt x="24347" y="9303"/>
                  <a:pt x="24371" y="9310"/>
                  <a:pt x="24400" y="9326"/>
                </a:cubicBezTo>
                <a:cubicBezTo>
                  <a:pt x="24400" y="9358"/>
                  <a:pt x="24416" y="9405"/>
                  <a:pt x="24416" y="9437"/>
                </a:cubicBezTo>
                <a:cubicBezTo>
                  <a:pt x="24376" y="9490"/>
                  <a:pt x="24328" y="9501"/>
                  <a:pt x="24278" y="9501"/>
                </a:cubicBezTo>
                <a:cubicBezTo>
                  <a:pt x="24239" y="9501"/>
                  <a:pt x="24200" y="9495"/>
                  <a:pt x="24161" y="9495"/>
                </a:cubicBezTo>
                <a:cubicBezTo>
                  <a:pt x="24129" y="9495"/>
                  <a:pt x="24097" y="9499"/>
                  <a:pt x="24068" y="9516"/>
                </a:cubicBezTo>
                <a:cubicBezTo>
                  <a:pt x="24052" y="9548"/>
                  <a:pt x="24052" y="9595"/>
                  <a:pt x="24036" y="9659"/>
                </a:cubicBezTo>
                <a:lnTo>
                  <a:pt x="23894" y="9706"/>
                </a:lnTo>
                <a:cubicBezTo>
                  <a:pt x="23878" y="9817"/>
                  <a:pt x="23799" y="9912"/>
                  <a:pt x="23688" y="9959"/>
                </a:cubicBezTo>
                <a:cubicBezTo>
                  <a:pt x="23659" y="9959"/>
                  <a:pt x="23619" y="9976"/>
                  <a:pt x="23578" y="9976"/>
                </a:cubicBezTo>
                <a:cubicBezTo>
                  <a:pt x="23551" y="9976"/>
                  <a:pt x="23523" y="9969"/>
                  <a:pt x="23498" y="9944"/>
                </a:cubicBezTo>
                <a:cubicBezTo>
                  <a:pt x="23514" y="9849"/>
                  <a:pt x="23609" y="9817"/>
                  <a:pt x="23672" y="9722"/>
                </a:cubicBezTo>
                <a:lnTo>
                  <a:pt x="23403" y="9532"/>
                </a:lnTo>
                <a:cubicBezTo>
                  <a:pt x="23387" y="9500"/>
                  <a:pt x="23371" y="9453"/>
                  <a:pt x="23339" y="9374"/>
                </a:cubicBezTo>
                <a:lnTo>
                  <a:pt x="23244" y="9579"/>
                </a:lnTo>
                <a:cubicBezTo>
                  <a:pt x="23185" y="9535"/>
                  <a:pt x="23140" y="9435"/>
                  <a:pt x="23044" y="9435"/>
                </a:cubicBezTo>
                <a:cubicBezTo>
                  <a:pt x="23037" y="9435"/>
                  <a:pt x="23030" y="9436"/>
                  <a:pt x="23023" y="9437"/>
                </a:cubicBezTo>
                <a:lnTo>
                  <a:pt x="23102" y="9342"/>
                </a:lnTo>
                <a:lnTo>
                  <a:pt x="22896" y="9231"/>
                </a:lnTo>
                <a:cubicBezTo>
                  <a:pt x="23039" y="9199"/>
                  <a:pt x="23197" y="9184"/>
                  <a:pt x="23355" y="9184"/>
                </a:cubicBezTo>
                <a:cubicBezTo>
                  <a:pt x="23355" y="9136"/>
                  <a:pt x="23324" y="9089"/>
                  <a:pt x="23292" y="9041"/>
                </a:cubicBezTo>
                <a:lnTo>
                  <a:pt x="23434" y="8914"/>
                </a:lnTo>
                <a:lnTo>
                  <a:pt x="23799" y="8914"/>
                </a:lnTo>
                <a:lnTo>
                  <a:pt x="23894" y="8819"/>
                </a:lnTo>
                <a:close/>
                <a:moveTo>
                  <a:pt x="9026" y="9833"/>
                </a:moveTo>
                <a:cubicBezTo>
                  <a:pt x="9042" y="9896"/>
                  <a:pt x="9057" y="9944"/>
                  <a:pt x="9057" y="9991"/>
                </a:cubicBezTo>
                <a:lnTo>
                  <a:pt x="9057" y="10007"/>
                </a:lnTo>
                <a:lnTo>
                  <a:pt x="8899" y="10054"/>
                </a:lnTo>
                <a:lnTo>
                  <a:pt x="8788" y="9864"/>
                </a:lnTo>
                <a:cubicBezTo>
                  <a:pt x="8803" y="9844"/>
                  <a:pt x="8823" y="9839"/>
                  <a:pt x="8846" y="9839"/>
                </a:cubicBezTo>
                <a:cubicBezTo>
                  <a:pt x="8877" y="9839"/>
                  <a:pt x="8914" y="9849"/>
                  <a:pt x="8953" y="9849"/>
                </a:cubicBezTo>
                <a:cubicBezTo>
                  <a:pt x="8977" y="9849"/>
                  <a:pt x="9001" y="9845"/>
                  <a:pt x="9026" y="9833"/>
                </a:cubicBezTo>
                <a:close/>
                <a:moveTo>
                  <a:pt x="3820" y="10044"/>
                </a:moveTo>
                <a:cubicBezTo>
                  <a:pt x="3843" y="10044"/>
                  <a:pt x="3850" y="10074"/>
                  <a:pt x="3857" y="10114"/>
                </a:cubicBezTo>
                <a:lnTo>
                  <a:pt x="3857" y="10114"/>
                </a:lnTo>
                <a:cubicBezTo>
                  <a:pt x="3828" y="10100"/>
                  <a:pt x="3798" y="10085"/>
                  <a:pt x="3769" y="10070"/>
                </a:cubicBezTo>
                <a:cubicBezTo>
                  <a:pt x="3792" y="10052"/>
                  <a:pt x="3808" y="10044"/>
                  <a:pt x="3820" y="10044"/>
                </a:cubicBezTo>
                <a:close/>
                <a:moveTo>
                  <a:pt x="22769" y="9864"/>
                </a:moveTo>
                <a:cubicBezTo>
                  <a:pt x="22849" y="9880"/>
                  <a:pt x="22880" y="9944"/>
                  <a:pt x="22944" y="9991"/>
                </a:cubicBezTo>
                <a:cubicBezTo>
                  <a:pt x="22928" y="10039"/>
                  <a:pt x="22912" y="10070"/>
                  <a:pt x="22912" y="10118"/>
                </a:cubicBezTo>
                <a:cubicBezTo>
                  <a:pt x="22833" y="10102"/>
                  <a:pt x="22801" y="10023"/>
                  <a:pt x="22738" y="9991"/>
                </a:cubicBezTo>
                <a:cubicBezTo>
                  <a:pt x="22754" y="9944"/>
                  <a:pt x="22769" y="9912"/>
                  <a:pt x="22769" y="9864"/>
                </a:cubicBezTo>
                <a:close/>
                <a:moveTo>
                  <a:pt x="23294" y="10029"/>
                </a:moveTo>
                <a:cubicBezTo>
                  <a:pt x="23324" y="10029"/>
                  <a:pt x="23361" y="10053"/>
                  <a:pt x="23403" y="10086"/>
                </a:cubicBezTo>
                <a:cubicBezTo>
                  <a:pt x="23369" y="10120"/>
                  <a:pt x="23335" y="10136"/>
                  <a:pt x="23303" y="10136"/>
                </a:cubicBezTo>
                <a:cubicBezTo>
                  <a:pt x="23276" y="10136"/>
                  <a:pt x="23251" y="10124"/>
                  <a:pt x="23229" y="10102"/>
                </a:cubicBezTo>
                <a:cubicBezTo>
                  <a:pt x="23244" y="10049"/>
                  <a:pt x="23266" y="10029"/>
                  <a:pt x="23294" y="10029"/>
                </a:cubicBezTo>
                <a:close/>
                <a:moveTo>
                  <a:pt x="5020" y="9959"/>
                </a:moveTo>
                <a:cubicBezTo>
                  <a:pt x="5086" y="10009"/>
                  <a:pt x="5079" y="10028"/>
                  <a:pt x="5055" y="10040"/>
                </a:cubicBezTo>
                <a:lnTo>
                  <a:pt x="5055" y="10040"/>
                </a:lnTo>
                <a:cubicBezTo>
                  <a:pt x="5053" y="10034"/>
                  <a:pt x="5052" y="10029"/>
                  <a:pt x="5052" y="10023"/>
                </a:cubicBezTo>
                <a:cubicBezTo>
                  <a:pt x="5039" y="10034"/>
                  <a:pt x="5027" y="10044"/>
                  <a:pt x="5014" y="10054"/>
                </a:cubicBezTo>
                <a:lnTo>
                  <a:pt x="5014" y="10054"/>
                </a:lnTo>
                <a:cubicBezTo>
                  <a:pt x="5002" y="10058"/>
                  <a:pt x="4992" y="10063"/>
                  <a:pt x="4988" y="10070"/>
                </a:cubicBezTo>
                <a:cubicBezTo>
                  <a:pt x="4988" y="10072"/>
                  <a:pt x="4987" y="10073"/>
                  <a:pt x="4987" y="10074"/>
                </a:cubicBezTo>
                <a:lnTo>
                  <a:pt x="4987" y="10074"/>
                </a:lnTo>
                <a:cubicBezTo>
                  <a:pt x="4836" y="10181"/>
                  <a:pt x="4645" y="10229"/>
                  <a:pt x="4466" y="10229"/>
                </a:cubicBezTo>
                <a:lnTo>
                  <a:pt x="4339" y="10102"/>
                </a:lnTo>
                <a:cubicBezTo>
                  <a:pt x="4387" y="10053"/>
                  <a:pt x="4445" y="10033"/>
                  <a:pt x="4505" y="10033"/>
                </a:cubicBezTo>
                <a:cubicBezTo>
                  <a:pt x="4523" y="10033"/>
                  <a:pt x="4542" y="10035"/>
                  <a:pt x="4561" y="10039"/>
                </a:cubicBezTo>
                <a:lnTo>
                  <a:pt x="4656" y="10134"/>
                </a:lnTo>
                <a:cubicBezTo>
                  <a:pt x="4687" y="10070"/>
                  <a:pt x="4703" y="10007"/>
                  <a:pt x="4735" y="9959"/>
                </a:cubicBezTo>
                <a:close/>
                <a:moveTo>
                  <a:pt x="19112" y="10134"/>
                </a:moveTo>
                <a:cubicBezTo>
                  <a:pt x="19112" y="10149"/>
                  <a:pt x="19128" y="10165"/>
                  <a:pt x="19128" y="10197"/>
                </a:cubicBezTo>
                <a:cubicBezTo>
                  <a:pt x="19143" y="10197"/>
                  <a:pt x="19112" y="10229"/>
                  <a:pt x="19112" y="10229"/>
                </a:cubicBezTo>
                <a:cubicBezTo>
                  <a:pt x="19096" y="10213"/>
                  <a:pt x="19080" y="10181"/>
                  <a:pt x="19080" y="10165"/>
                </a:cubicBezTo>
                <a:cubicBezTo>
                  <a:pt x="19080" y="10149"/>
                  <a:pt x="19096" y="10134"/>
                  <a:pt x="19112" y="10134"/>
                </a:cubicBezTo>
                <a:close/>
                <a:moveTo>
                  <a:pt x="4957" y="10227"/>
                </a:moveTo>
                <a:lnTo>
                  <a:pt x="4957" y="10227"/>
                </a:lnTo>
                <a:cubicBezTo>
                  <a:pt x="4957" y="10227"/>
                  <a:pt x="4957" y="10228"/>
                  <a:pt x="4957" y="10229"/>
                </a:cubicBezTo>
                <a:lnTo>
                  <a:pt x="4941" y="10244"/>
                </a:lnTo>
                <a:cubicBezTo>
                  <a:pt x="4946" y="10238"/>
                  <a:pt x="4951" y="10232"/>
                  <a:pt x="4957" y="10227"/>
                </a:cubicBezTo>
                <a:close/>
                <a:moveTo>
                  <a:pt x="7047" y="9944"/>
                </a:moveTo>
                <a:lnTo>
                  <a:pt x="7205" y="10102"/>
                </a:lnTo>
                <a:cubicBezTo>
                  <a:pt x="7110" y="10149"/>
                  <a:pt x="7031" y="10213"/>
                  <a:pt x="6936" y="10292"/>
                </a:cubicBezTo>
                <a:lnTo>
                  <a:pt x="6841" y="10197"/>
                </a:lnTo>
                <a:cubicBezTo>
                  <a:pt x="6872" y="10118"/>
                  <a:pt x="6920" y="10023"/>
                  <a:pt x="6952" y="9944"/>
                </a:cubicBezTo>
                <a:close/>
                <a:moveTo>
                  <a:pt x="8361" y="9754"/>
                </a:moveTo>
                <a:lnTo>
                  <a:pt x="8440" y="9849"/>
                </a:lnTo>
                <a:lnTo>
                  <a:pt x="8646" y="9849"/>
                </a:lnTo>
                <a:cubicBezTo>
                  <a:pt x="8646" y="9880"/>
                  <a:pt x="8662" y="9928"/>
                  <a:pt x="8677" y="9959"/>
                </a:cubicBezTo>
                <a:cubicBezTo>
                  <a:pt x="8582" y="10054"/>
                  <a:pt x="8424" y="10070"/>
                  <a:pt x="8377" y="10213"/>
                </a:cubicBezTo>
                <a:lnTo>
                  <a:pt x="7791" y="10213"/>
                </a:lnTo>
                <a:cubicBezTo>
                  <a:pt x="7775" y="10181"/>
                  <a:pt x="7759" y="10165"/>
                  <a:pt x="7743" y="10118"/>
                </a:cubicBezTo>
                <a:lnTo>
                  <a:pt x="7727" y="10102"/>
                </a:lnTo>
                <a:lnTo>
                  <a:pt x="7601" y="10229"/>
                </a:lnTo>
                <a:lnTo>
                  <a:pt x="7427" y="10229"/>
                </a:lnTo>
                <a:lnTo>
                  <a:pt x="7316" y="10308"/>
                </a:lnTo>
                <a:cubicBezTo>
                  <a:pt x="7237" y="10229"/>
                  <a:pt x="7316" y="10134"/>
                  <a:pt x="7284" y="10070"/>
                </a:cubicBezTo>
                <a:cubicBezTo>
                  <a:pt x="7314" y="10045"/>
                  <a:pt x="7340" y="10035"/>
                  <a:pt x="7364" y="10035"/>
                </a:cubicBezTo>
                <a:cubicBezTo>
                  <a:pt x="7430" y="10035"/>
                  <a:pt x="7479" y="10106"/>
                  <a:pt x="7537" y="10118"/>
                </a:cubicBezTo>
                <a:cubicBezTo>
                  <a:pt x="7553" y="10070"/>
                  <a:pt x="7569" y="10023"/>
                  <a:pt x="7569" y="9975"/>
                </a:cubicBezTo>
                <a:cubicBezTo>
                  <a:pt x="7621" y="9949"/>
                  <a:pt x="7683" y="9937"/>
                  <a:pt x="7747" y="9937"/>
                </a:cubicBezTo>
                <a:cubicBezTo>
                  <a:pt x="7799" y="9937"/>
                  <a:pt x="7852" y="9945"/>
                  <a:pt x="7902" y="9959"/>
                </a:cubicBezTo>
                <a:cubicBezTo>
                  <a:pt x="7917" y="10007"/>
                  <a:pt x="7933" y="10070"/>
                  <a:pt x="7965" y="10134"/>
                </a:cubicBezTo>
                <a:lnTo>
                  <a:pt x="8092" y="10118"/>
                </a:lnTo>
                <a:cubicBezTo>
                  <a:pt x="8107" y="10023"/>
                  <a:pt x="8123" y="9959"/>
                  <a:pt x="8123" y="9880"/>
                </a:cubicBezTo>
                <a:lnTo>
                  <a:pt x="8361" y="9754"/>
                </a:lnTo>
                <a:close/>
                <a:moveTo>
                  <a:pt x="19476" y="10023"/>
                </a:moveTo>
                <a:cubicBezTo>
                  <a:pt x="19539" y="10118"/>
                  <a:pt x="19460" y="10102"/>
                  <a:pt x="19397" y="10134"/>
                </a:cubicBezTo>
                <a:cubicBezTo>
                  <a:pt x="19397" y="10181"/>
                  <a:pt x="19460" y="10260"/>
                  <a:pt x="19365" y="10308"/>
                </a:cubicBezTo>
                <a:cubicBezTo>
                  <a:pt x="19318" y="10181"/>
                  <a:pt x="19318" y="10181"/>
                  <a:pt x="19413" y="10118"/>
                </a:cubicBezTo>
                <a:cubicBezTo>
                  <a:pt x="19428" y="10086"/>
                  <a:pt x="19444" y="10054"/>
                  <a:pt x="19476" y="10023"/>
                </a:cubicBezTo>
                <a:close/>
                <a:moveTo>
                  <a:pt x="4119" y="9944"/>
                </a:moveTo>
                <a:cubicBezTo>
                  <a:pt x="4140" y="9944"/>
                  <a:pt x="4166" y="9956"/>
                  <a:pt x="4212" y="9975"/>
                </a:cubicBezTo>
                <a:cubicBezTo>
                  <a:pt x="4198" y="10019"/>
                  <a:pt x="4174" y="10029"/>
                  <a:pt x="4145" y="10029"/>
                </a:cubicBezTo>
                <a:cubicBezTo>
                  <a:pt x="4119" y="10029"/>
                  <a:pt x="4090" y="10020"/>
                  <a:pt x="4062" y="10020"/>
                </a:cubicBezTo>
                <a:cubicBezTo>
                  <a:pt x="4054" y="10020"/>
                  <a:pt x="4046" y="10021"/>
                  <a:pt x="4038" y="10023"/>
                </a:cubicBezTo>
                <a:lnTo>
                  <a:pt x="4038" y="10165"/>
                </a:lnTo>
                <a:lnTo>
                  <a:pt x="4133" y="10260"/>
                </a:lnTo>
                <a:cubicBezTo>
                  <a:pt x="4096" y="10304"/>
                  <a:pt x="4059" y="10318"/>
                  <a:pt x="4021" y="10318"/>
                </a:cubicBezTo>
                <a:cubicBezTo>
                  <a:pt x="3977" y="10318"/>
                  <a:pt x="3931" y="10300"/>
                  <a:pt x="3880" y="10292"/>
                </a:cubicBezTo>
                <a:cubicBezTo>
                  <a:pt x="3839" y="10251"/>
                  <a:pt x="3857" y="10197"/>
                  <a:pt x="3863" y="10142"/>
                </a:cubicBezTo>
                <a:lnTo>
                  <a:pt x="3863" y="10142"/>
                </a:lnTo>
                <a:cubicBezTo>
                  <a:pt x="3863" y="10145"/>
                  <a:pt x="3864" y="10147"/>
                  <a:pt x="3864" y="10149"/>
                </a:cubicBezTo>
                <a:cubicBezTo>
                  <a:pt x="3880" y="10118"/>
                  <a:pt x="3896" y="10118"/>
                  <a:pt x="3927" y="10086"/>
                </a:cubicBezTo>
                <a:cubicBezTo>
                  <a:pt x="3975" y="10070"/>
                  <a:pt x="4007" y="10054"/>
                  <a:pt x="4038" y="10023"/>
                </a:cubicBezTo>
                <a:cubicBezTo>
                  <a:pt x="4075" y="9967"/>
                  <a:pt x="4091" y="9944"/>
                  <a:pt x="4119" y="9944"/>
                </a:cubicBezTo>
                <a:close/>
                <a:moveTo>
                  <a:pt x="2407" y="10149"/>
                </a:moveTo>
                <a:cubicBezTo>
                  <a:pt x="2486" y="10149"/>
                  <a:pt x="2502" y="10260"/>
                  <a:pt x="2645" y="10276"/>
                </a:cubicBezTo>
                <a:lnTo>
                  <a:pt x="2423" y="10324"/>
                </a:lnTo>
                <a:cubicBezTo>
                  <a:pt x="2360" y="10292"/>
                  <a:pt x="2360" y="10197"/>
                  <a:pt x="2407" y="10149"/>
                </a:cubicBezTo>
                <a:close/>
                <a:moveTo>
                  <a:pt x="6603" y="9944"/>
                </a:moveTo>
                <a:cubicBezTo>
                  <a:pt x="6619" y="9991"/>
                  <a:pt x="6667" y="10039"/>
                  <a:pt x="6698" y="10086"/>
                </a:cubicBezTo>
                <a:lnTo>
                  <a:pt x="6603" y="10308"/>
                </a:lnTo>
                <a:cubicBezTo>
                  <a:pt x="6568" y="10325"/>
                  <a:pt x="6524" y="10338"/>
                  <a:pt x="6483" y="10338"/>
                </a:cubicBezTo>
                <a:cubicBezTo>
                  <a:pt x="6450" y="10338"/>
                  <a:pt x="6419" y="10329"/>
                  <a:pt x="6397" y="10308"/>
                </a:cubicBezTo>
                <a:cubicBezTo>
                  <a:pt x="6342" y="10236"/>
                  <a:pt x="6279" y="10225"/>
                  <a:pt x="6211" y="10225"/>
                </a:cubicBezTo>
                <a:cubicBezTo>
                  <a:pt x="6178" y="10225"/>
                  <a:pt x="6143" y="10228"/>
                  <a:pt x="6108" y="10228"/>
                </a:cubicBezTo>
                <a:cubicBezTo>
                  <a:pt x="6073" y="10228"/>
                  <a:pt x="6037" y="10225"/>
                  <a:pt x="6002" y="10213"/>
                </a:cubicBezTo>
                <a:cubicBezTo>
                  <a:pt x="6002" y="10292"/>
                  <a:pt x="5970" y="10324"/>
                  <a:pt x="5970" y="10387"/>
                </a:cubicBezTo>
                <a:cubicBezTo>
                  <a:pt x="5952" y="10413"/>
                  <a:pt x="5925" y="10425"/>
                  <a:pt x="5897" y="10425"/>
                </a:cubicBezTo>
                <a:cubicBezTo>
                  <a:pt x="5873" y="10425"/>
                  <a:pt x="5849" y="10417"/>
                  <a:pt x="5827" y="10403"/>
                </a:cubicBezTo>
                <a:cubicBezTo>
                  <a:pt x="5732" y="10292"/>
                  <a:pt x="5590" y="10276"/>
                  <a:pt x="5495" y="10197"/>
                </a:cubicBezTo>
                <a:lnTo>
                  <a:pt x="5384" y="10308"/>
                </a:lnTo>
                <a:cubicBezTo>
                  <a:pt x="5308" y="10219"/>
                  <a:pt x="5161" y="10222"/>
                  <a:pt x="5089" y="10120"/>
                </a:cubicBezTo>
                <a:lnTo>
                  <a:pt x="5089" y="10120"/>
                </a:lnTo>
                <a:cubicBezTo>
                  <a:pt x="5176" y="10068"/>
                  <a:pt x="5277" y="10039"/>
                  <a:pt x="5384" y="10039"/>
                </a:cubicBezTo>
                <a:lnTo>
                  <a:pt x="5479" y="9944"/>
                </a:lnTo>
                <a:lnTo>
                  <a:pt x="5542" y="10023"/>
                </a:lnTo>
                <a:cubicBezTo>
                  <a:pt x="5572" y="10040"/>
                  <a:pt x="5601" y="10046"/>
                  <a:pt x="5630" y="10046"/>
                </a:cubicBezTo>
                <a:cubicBezTo>
                  <a:pt x="5711" y="10046"/>
                  <a:pt x="5789" y="9994"/>
                  <a:pt x="5859" y="9959"/>
                </a:cubicBezTo>
                <a:lnTo>
                  <a:pt x="5922" y="10023"/>
                </a:lnTo>
                <a:lnTo>
                  <a:pt x="6318" y="10023"/>
                </a:lnTo>
                <a:lnTo>
                  <a:pt x="6397" y="9944"/>
                </a:lnTo>
                <a:close/>
                <a:moveTo>
                  <a:pt x="21392" y="10149"/>
                </a:moveTo>
                <a:cubicBezTo>
                  <a:pt x="21455" y="10213"/>
                  <a:pt x="21455" y="10213"/>
                  <a:pt x="21408" y="10450"/>
                </a:cubicBezTo>
                <a:cubicBezTo>
                  <a:pt x="21344" y="10355"/>
                  <a:pt x="21329" y="10244"/>
                  <a:pt x="21392" y="10149"/>
                </a:cubicBezTo>
                <a:close/>
                <a:moveTo>
                  <a:pt x="21626" y="10409"/>
                </a:moveTo>
                <a:lnTo>
                  <a:pt x="21626" y="10409"/>
                </a:lnTo>
                <a:cubicBezTo>
                  <a:pt x="21611" y="10439"/>
                  <a:pt x="21597" y="10468"/>
                  <a:pt x="21582" y="10498"/>
                </a:cubicBezTo>
                <a:cubicBezTo>
                  <a:pt x="21528" y="10431"/>
                  <a:pt x="21565" y="10420"/>
                  <a:pt x="21626" y="10409"/>
                </a:cubicBezTo>
                <a:close/>
                <a:moveTo>
                  <a:pt x="20854" y="10324"/>
                </a:moveTo>
                <a:cubicBezTo>
                  <a:pt x="20917" y="10355"/>
                  <a:pt x="20917" y="10466"/>
                  <a:pt x="20854" y="10514"/>
                </a:cubicBezTo>
                <a:cubicBezTo>
                  <a:pt x="20806" y="10466"/>
                  <a:pt x="20743" y="10434"/>
                  <a:pt x="20727" y="10339"/>
                </a:cubicBezTo>
                <a:lnTo>
                  <a:pt x="20854" y="10324"/>
                </a:lnTo>
                <a:close/>
                <a:moveTo>
                  <a:pt x="20030" y="9959"/>
                </a:moveTo>
                <a:cubicBezTo>
                  <a:pt x="20141" y="10086"/>
                  <a:pt x="19998" y="10118"/>
                  <a:pt x="19983" y="10197"/>
                </a:cubicBezTo>
                <a:cubicBezTo>
                  <a:pt x="20014" y="10244"/>
                  <a:pt x="20062" y="10292"/>
                  <a:pt x="20109" y="10339"/>
                </a:cubicBezTo>
                <a:cubicBezTo>
                  <a:pt x="20124" y="10344"/>
                  <a:pt x="20138" y="10347"/>
                  <a:pt x="20150" y="10347"/>
                </a:cubicBezTo>
                <a:cubicBezTo>
                  <a:pt x="20215" y="10347"/>
                  <a:pt x="20246" y="10282"/>
                  <a:pt x="20299" y="10229"/>
                </a:cubicBezTo>
                <a:lnTo>
                  <a:pt x="20347" y="10387"/>
                </a:lnTo>
                <a:lnTo>
                  <a:pt x="20173" y="10529"/>
                </a:lnTo>
                <a:lnTo>
                  <a:pt x="19872" y="10387"/>
                </a:lnTo>
                <a:lnTo>
                  <a:pt x="19872" y="9959"/>
                </a:lnTo>
                <a:close/>
                <a:moveTo>
                  <a:pt x="21123" y="10324"/>
                </a:moveTo>
                <a:cubicBezTo>
                  <a:pt x="21202" y="10371"/>
                  <a:pt x="21202" y="10482"/>
                  <a:pt x="21123" y="10529"/>
                </a:cubicBezTo>
                <a:cubicBezTo>
                  <a:pt x="21059" y="10482"/>
                  <a:pt x="21059" y="10371"/>
                  <a:pt x="21123" y="10324"/>
                </a:cubicBezTo>
                <a:close/>
                <a:moveTo>
                  <a:pt x="5701" y="10529"/>
                </a:moveTo>
                <a:cubicBezTo>
                  <a:pt x="5701" y="10529"/>
                  <a:pt x="5732" y="10561"/>
                  <a:pt x="5732" y="10561"/>
                </a:cubicBezTo>
                <a:cubicBezTo>
                  <a:pt x="5717" y="10577"/>
                  <a:pt x="5685" y="10577"/>
                  <a:pt x="5669" y="10593"/>
                </a:cubicBezTo>
                <a:cubicBezTo>
                  <a:pt x="5653" y="10593"/>
                  <a:pt x="5653" y="10577"/>
                  <a:pt x="5637" y="10561"/>
                </a:cubicBezTo>
                <a:cubicBezTo>
                  <a:pt x="5653" y="10545"/>
                  <a:pt x="5685" y="10529"/>
                  <a:pt x="5701" y="10529"/>
                </a:cubicBezTo>
                <a:close/>
                <a:moveTo>
                  <a:pt x="21867" y="10308"/>
                </a:moveTo>
                <a:lnTo>
                  <a:pt x="22009" y="10450"/>
                </a:lnTo>
                <a:cubicBezTo>
                  <a:pt x="21994" y="10498"/>
                  <a:pt x="21994" y="10529"/>
                  <a:pt x="21994" y="10577"/>
                </a:cubicBezTo>
                <a:lnTo>
                  <a:pt x="21867" y="10609"/>
                </a:lnTo>
                <a:lnTo>
                  <a:pt x="21772" y="10403"/>
                </a:lnTo>
                <a:lnTo>
                  <a:pt x="21661" y="10403"/>
                </a:lnTo>
                <a:cubicBezTo>
                  <a:pt x="21652" y="10326"/>
                  <a:pt x="21686" y="10313"/>
                  <a:pt x="21733" y="10313"/>
                </a:cubicBezTo>
                <a:cubicBezTo>
                  <a:pt x="21755" y="10313"/>
                  <a:pt x="21780" y="10316"/>
                  <a:pt x="21805" y="10316"/>
                </a:cubicBezTo>
                <a:cubicBezTo>
                  <a:pt x="21826" y="10316"/>
                  <a:pt x="21847" y="10314"/>
                  <a:pt x="21867" y="10308"/>
                </a:cubicBezTo>
                <a:close/>
                <a:moveTo>
                  <a:pt x="23092" y="10333"/>
                </a:moveTo>
                <a:cubicBezTo>
                  <a:pt x="23133" y="10333"/>
                  <a:pt x="23177" y="10351"/>
                  <a:pt x="23213" y="10387"/>
                </a:cubicBezTo>
                <a:cubicBezTo>
                  <a:pt x="23276" y="10419"/>
                  <a:pt x="23339" y="10450"/>
                  <a:pt x="23419" y="10482"/>
                </a:cubicBezTo>
                <a:cubicBezTo>
                  <a:pt x="23403" y="10529"/>
                  <a:pt x="23387" y="10577"/>
                  <a:pt x="23371" y="10624"/>
                </a:cubicBezTo>
                <a:lnTo>
                  <a:pt x="23260" y="10529"/>
                </a:lnTo>
                <a:lnTo>
                  <a:pt x="23197" y="10593"/>
                </a:lnTo>
                <a:cubicBezTo>
                  <a:pt x="23181" y="10609"/>
                  <a:pt x="23149" y="10609"/>
                  <a:pt x="23118" y="10624"/>
                </a:cubicBezTo>
                <a:lnTo>
                  <a:pt x="22247" y="10624"/>
                </a:lnTo>
                <a:cubicBezTo>
                  <a:pt x="22231" y="10624"/>
                  <a:pt x="22231" y="10609"/>
                  <a:pt x="22215" y="10577"/>
                </a:cubicBezTo>
                <a:lnTo>
                  <a:pt x="22199" y="10466"/>
                </a:lnTo>
                <a:cubicBezTo>
                  <a:pt x="22234" y="10431"/>
                  <a:pt x="22269" y="10424"/>
                  <a:pt x="22302" y="10424"/>
                </a:cubicBezTo>
                <a:cubicBezTo>
                  <a:pt x="22327" y="10424"/>
                  <a:pt x="22351" y="10428"/>
                  <a:pt x="22374" y="10428"/>
                </a:cubicBezTo>
                <a:cubicBezTo>
                  <a:pt x="22390" y="10428"/>
                  <a:pt x="22406" y="10426"/>
                  <a:pt x="22421" y="10419"/>
                </a:cubicBezTo>
                <a:lnTo>
                  <a:pt x="22516" y="10529"/>
                </a:lnTo>
                <a:lnTo>
                  <a:pt x="22595" y="10434"/>
                </a:lnTo>
                <a:lnTo>
                  <a:pt x="22833" y="10434"/>
                </a:lnTo>
                <a:cubicBezTo>
                  <a:pt x="22896" y="10403"/>
                  <a:pt x="22975" y="10371"/>
                  <a:pt x="23054" y="10339"/>
                </a:cubicBezTo>
                <a:cubicBezTo>
                  <a:pt x="23066" y="10335"/>
                  <a:pt x="23079" y="10333"/>
                  <a:pt x="23092" y="10333"/>
                </a:cubicBezTo>
                <a:close/>
                <a:moveTo>
                  <a:pt x="24717" y="10134"/>
                </a:moveTo>
                <a:lnTo>
                  <a:pt x="24844" y="10244"/>
                </a:lnTo>
                <a:lnTo>
                  <a:pt x="25192" y="10244"/>
                </a:lnTo>
                <a:lnTo>
                  <a:pt x="25303" y="10339"/>
                </a:lnTo>
                <a:lnTo>
                  <a:pt x="25477" y="10339"/>
                </a:lnTo>
                <a:lnTo>
                  <a:pt x="25588" y="10229"/>
                </a:lnTo>
                <a:lnTo>
                  <a:pt x="25714" y="10276"/>
                </a:lnTo>
                <a:cubicBezTo>
                  <a:pt x="25651" y="10434"/>
                  <a:pt x="25477" y="10403"/>
                  <a:pt x="25398" y="10529"/>
                </a:cubicBezTo>
                <a:lnTo>
                  <a:pt x="25034" y="10529"/>
                </a:lnTo>
                <a:cubicBezTo>
                  <a:pt x="24979" y="10557"/>
                  <a:pt x="24948" y="10631"/>
                  <a:pt x="24880" y="10631"/>
                </a:cubicBezTo>
                <a:cubicBezTo>
                  <a:pt x="24869" y="10631"/>
                  <a:pt x="24857" y="10629"/>
                  <a:pt x="24844" y="10624"/>
                </a:cubicBezTo>
                <a:lnTo>
                  <a:pt x="24749" y="10529"/>
                </a:lnTo>
                <a:lnTo>
                  <a:pt x="24654" y="10624"/>
                </a:lnTo>
                <a:cubicBezTo>
                  <a:pt x="24574" y="10545"/>
                  <a:pt x="24622" y="10466"/>
                  <a:pt x="24590" y="10371"/>
                </a:cubicBezTo>
                <a:lnTo>
                  <a:pt x="24511" y="10292"/>
                </a:lnTo>
                <a:cubicBezTo>
                  <a:pt x="24574" y="10244"/>
                  <a:pt x="24606" y="10165"/>
                  <a:pt x="24717" y="10134"/>
                </a:cubicBezTo>
                <a:close/>
                <a:moveTo>
                  <a:pt x="7743" y="10529"/>
                </a:moveTo>
                <a:cubicBezTo>
                  <a:pt x="7759" y="10577"/>
                  <a:pt x="7775" y="10624"/>
                  <a:pt x="7775" y="10656"/>
                </a:cubicBezTo>
                <a:cubicBezTo>
                  <a:pt x="7735" y="10688"/>
                  <a:pt x="7700" y="10704"/>
                  <a:pt x="7666" y="10704"/>
                </a:cubicBezTo>
                <a:cubicBezTo>
                  <a:pt x="7632" y="10704"/>
                  <a:pt x="7601" y="10688"/>
                  <a:pt x="7569" y="10656"/>
                </a:cubicBezTo>
                <a:cubicBezTo>
                  <a:pt x="7617" y="10609"/>
                  <a:pt x="7648" y="10545"/>
                  <a:pt x="7743" y="10529"/>
                </a:cubicBezTo>
                <a:close/>
                <a:moveTo>
                  <a:pt x="23719" y="10308"/>
                </a:moveTo>
                <a:lnTo>
                  <a:pt x="23909" y="10419"/>
                </a:lnTo>
                <a:lnTo>
                  <a:pt x="24004" y="10339"/>
                </a:lnTo>
                <a:cubicBezTo>
                  <a:pt x="24040" y="10339"/>
                  <a:pt x="24075" y="10333"/>
                  <a:pt x="24110" y="10333"/>
                </a:cubicBezTo>
                <a:cubicBezTo>
                  <a:pt x="24154" y="10333"/>
                  <a:pt x="24198" y="10343"/>
                  <a:pt x="24242" y="10387"/>
                </a:cubicBezTo>
                <a:cubicBezTo>
                  <a:pt x="24163" y="10419"/>
                  <a:pt x="24115" y="10434"/>
                  <a:pt x="24052" y="10482"/>
                </a:cubicBezTo>
                <a:cubicBezTo>
                  <a:pt x="23973" y="10529"/>
                  <a:pt x="23941" y="10624"/>
                  <a:pt x="23830" y="10624"/>
                </a:cubicBezTo>
                <a:cubicBezTo>
                  <a:pt x="23767" y="10624"/>
                  <a:pt x="23719" y="10704"/>
                  <a:pt x="23656" y="10735"/>
                </a:cubicBezTo>
                <a:lnTo>
                  <a:pt x="23593" y="10656"/>
                </a:lnTo>
                <a:cubicBezTo>
                  <a:pt x="23561" y="10577"/>
                  <a:pt x="23624" y="10545"/>
                  <a:pt x="23656" y="10498"/>
                </a:cubicBezTo>
                <a:cubicBezTo>
                  <a:pt x="23688" y="10434"/>
                  <a:pt x="23704" y="10371"/>
                  <a:pt x="23719" y="10308"/>
                </a:cubicBezTo>
                <a:close/>
                <a:moveTo>
                  <a:pt x="6184" y="10898"/>
                </a:moveTo>
                <a:cubicBezTo>
                  <a:pt x="6219" y="10898"/>
                  <a:pt x="6255" y="10917"/>
                  <a:pt x="6271" y="10957"/>
                </a:cubicBezTo>
                <a:cubicBezTo>
                  <a:pt x="6255" y="10989"/>
                  <a:pt x="6219" y="11004"/>
                  <a:pt x="6184" y="11004"/>
                </a:cubicBezTo>
                <a:cubicBezTo>
                  <a:pt x="6148" y="11004"/>
                  <a:pt x="6112" y="10989"/>
                  <a:pt x="6097" y="10957"/>
                </a:cubicBezTo>
                <a:cubicBezTo>
                  <a:pt x="6112" y="10917"/>
                  <a:pt x="6148" y="10898"/>
                  <a:pt x="6184" y="10898"/>
                </a:cubicBezTo>
                <a:close/>
                <a:moveTo>
                  <a:pt x="11559" y="10799"/>
                </a:moveTo>
                <a:lnTo>
                  <a:pt x="11749" y="10957"/>
                </a:lnTo>
                <a:cubicBezTo>
                  <a:pt x="11717" y="11004"/>
                  <a:pt x="11702" y="11052"/>
                  <a:pt x="11686" y="11084"/>
                </a:cubicBezTo>
                <a:lnTo>
                  <a:pt x="11527" y="11084"/>
                </a:lnTo>
                <a:lnTo>
                  <a:pt x="11353" y="10941"/>
                </a:lnTo>
                <a:cubicBezTo>
                  <a:pt x="11369" y="10894"/>
                  <a:pt x="11369" y="10862"/>
                  <a:pt x="11369" y="10830"/>
                </a:cubicBezTo>
                <a:cubicBezTo>
                  <a:pt x="11393" y="10807"/>
                  <a:pt x="11418" y="10801"/>
                  <a:pt x="11443" y="10801"/>
                </a:cubicBezTo>
                <a:cubicBezTo>
                  <a:pt x="11471" y="10801"/>
                  <a:pt x="11499" y="10808"/>
                  <a:pt x="11523" y="10808"/>
                </a:cubicBezTo>
                <a:cubicBezTo>
                  <a:pt x="11536" y="10808"/>
                  <a:pt x="11548" y="10806"/>
                  <a:pt x="11559" y="10799"/>
                </a:cubicBezTo>
                <a:close/>
                <a:moveTo>
                  <a:pt x="5479" y="10909"/>
                </a:moveTo>
                <a:cubicBezTo>
                  <a:pt x="5558" y="10941"/>
                  <a:pt x="5558" y="11052"/>
                  <a:pt x="5479" y="11099"/>
                </a:cubicBezTo>
                <a:cubicBezTo>
                  <a:pt x="5416" y="11052"/>
                  <a:pt x="5416" y="10941"/>
                  <a:pt x="5479" y="10909"/>
                </a:cubicBezTo>
                <a:close/>
                <a:moveTo>
                  <a:pt x="10831" y="10894"/>
                </a:moveTo>
                <a:cubicBezTo>
                  <a:pt x="10862" y="10899"/>
                  <a:pt x="10892" y="10899"/>
                  <a:pt x="10922" y="10899"/>
                </a:cubicBezTo>
                <a:lnTo>
                  <a:pt x="10922" y="10899"/>
                </a:lnTo>
                <a:cubicBezTo>
                  <a:pt x="10980" y="10899"/>
                  <a:pt x="11037" y="10899"/>
                  <a:pt x="11100" y="10941"/>
                </a:cubicBezTo>
                <a:lnTo>
                  <a:pt x="10831" y="11147"/>
                </a:lnTo>
                <a:lnTo>
                  <a:pt x="10641" y="11068"/>
                </a:lnTo>
                <a:lnTo>
                  <a:pt x="10641" y="11036"/>
                </a:lnTo>
                <a:cubicBezTo>
                  <a:pt x="10688" y="10973"/>
                  <a:pt x="10815" y="11020"/>
                  <a:pt x="10831" y="10894"/>
                </a:cubicBezTo>
                <a:close/>
                <a:moveTo>
                  <a:pt x="4387" y="10941"/>
                </a:moveTo>
                <a:lnTo>
                  <a:pt x="4497" y="11163"/>
                </a:lnTo>
                <a:lnTo>
                  <a:pt x="4371" y="11194"/>
                </a:lnTo>
                <a:lnTo>
                  <a:pt x="4228" y="11036"/>
                </a:lnTo>
                <a:lnTo>
                  <a:pt x="4387" y="10941"/>
                </a:lnTo>
                <a:close/>
                <a:moveTo>
                  <a:pt x="4466" y="11274"/>
                </a:moveTo>
                <a:cubicBezTo>
                  <a:pt x="4545" y="11321"/>
                  <a:pt x="4545" y="11432"/>
                  <a:pt x="4466" y="11479"/>
                </a:cubicBezTo>
                <a:cubicBezTo>
                  <a:pt x="4402" y="11432"/>
                  <a:pt x="4402" y="11321"/>
                  <a:pt x="4466" y="11274"/>
                </a:cubicBezTo>
                <a:close/>
                <a:moveTo>
                  <a:pt x="27899" y="10846"/>
                </a:moveTo>
                <a:lnTo>
                  <a:pt x="28058" y="11115"/>
                </a:lnTo>
                <a:lnTo>
                  <a:pt x="28232" y="10989"/>
                </a:lnTo>
                <a:lnTo>
                  <a:pt x="28232" y="10989"/>
                </a:lnTo>
                <a:cubicBezTo>
                  <a:pt x="28311" y="11036"/>
                  <a:pt x="28311" y="11084"/>
                  <a:pt x="28121" y="11274"/>
                </a:cubicBezTo>
                <a:lnTo>
                  <a:pt x="27947" y="11179"/>
                </a:lnTo>
                <a:cubicBezTo>
                  <a:pt x="27884" y="11242"/>
                  <a:pt x="27931" y="11321"/>
                  <a:pt x="27884" y="11432"/>
                </a:cubicBezTo>
                <a:lnTo>
                  <a:pt x="27741" y="11559"/>
                </a:lnTo>
                <a:cubicBezTo>
                  <a:pt x="27709" y="11543"/>
                  <a:pt x="27630" y="11511"/>
                  <a:pt x="27630" y="11495"/>
                </a:cubicBezTo>
                <a:cubicBezTo>
                  <a:pt x="27646" y="11369"/>
                  <a:pt x="27488" y="11305"/>
                  <a:pt x="27535" y="11163"/>
                </a:cubicBezTo>
                <a:lnTo>
                  <a:pt x="27535" y="11163"/>
                </a:lnTo>
                <a:lnTo>
                  <a:pt x="27551" y="11179"/>
                </a:lnTo>
                <a:cubicBezTo>
                  <a:pt x="27551" y="11173"/>
                  <a:pt x="27551" y="11167"/>
                  <a:pt x="27551" y="11162"/>
                </a:cubicBezTo>
                <a:lnTo>
                  <a:pt x="27551" y="11162"/>
                </a:lnTo>
                <a:cubicBezTo>
                  <a:pt x="27546" y="11162"/>
                  <a:pt x="27541" y="11163"/>
                  <a:pt x="27535" y="11163"/>
                </a:cubicBezTo>
                <a:lnTo>
                  <a:pt x="27377" y="11163"/>
                </a:lnTo>
                <a:cubicBezTo>
                  <a:pt x="27361" y="11115"/>
                  <a:pt x="27361" y="11068"/>
                  <a:pt x="27329" y="10989"/>
                </a:cubicBezTo>
                <a:lnTo>
                  <a:pt x="27535" y="10973"/>
                </a:lnTo>
                <a:cubicBezTo>
                  <a:pt x="27550" y="11045"/>
                  <a:pt x="27551" y="11104"/>
                  <a:pt x="27551" y="11162"/>
                </a:cubicBezTo>
                <a:lnTo>
                  <a:pt x="27551" y="11162"/>
                </a:lnTo>
                <a:cubicBezTo>
                  <a:pt x="27632" y="11154"/>
                  <a:pt x="27650" y="11081"/>
                  <a:pt x="27709" y="11036"/>
                </a:cubicBezTo>
                <a:cubicBezTo>
                  <a:pt x="27773" y="10973"/>
                  <a:pt x="27836" y="10909"/>
                  <a:pt x="27899" y="10846"/>
                </a:cubicBezTo>
                <a:close/>
                <a:moveTo>
                  <a:pt x="3389" y="11574"/>
                </a:moveTo>
                <a:cubicBezTo>
                  <a:pt x="3389" y="11574"/>
                  <a:pt x="3421" y="11606"/>
                  <a:pt x="3421" y="11606"/>
                </a:cubicBezTo>
                <a:lnTo>
                  <a:pt x="3357" y="11638"/>
                </a:lnTo>
                <a:lnTo>
                  <a:pt x="3326" y="11606"/>
                </a:lnTo>
                <a:cubicBezTo>
                  <a:pt x="3341" y="11590"/>
                  <a:pt x="3357" y="11590"/>
                  <a:pt x="3389" y="11574"/>
                </a:cubicBezTo>
                <a:close/>
                <a:moveTo>
                  <a:pt x="4387" y="11559"/>
                </a:moveTo>
                <a:cubicBezTo>
                  <a:pt x="4402" y="11590"/>
                  <a:pt x="4402" y="11606"/>
                  <a:pt x="4418" y="11622"/>
                </a:cubicBezTo>
                <a:cubicBezTo>
                  <a:pt x="4418" y="11638"/>
                  <a:pt x="4387" y="11654"/>
                  <a:pt x="4387" y="11654"/>
                </a:cubicBezTo>
                <a:cubicBezTo>
                  <a:pt x="4371" y="11638"/>
                  <a:pt x="4371" y="11622"/>
                  <a:pt x="4355" y="11590"/>
                </a:cubicBezTo>
                <a:cubicBezTo>
                  <a:pt x="4355" y="11590"/>
                  <a:pt x="4371" y="11559"/>
                  <a:pt x="4387" y="11559"/>
                </a:cubicBezTo>
                <a:close/>
                <a:moveTo>
                  <a:pt x="12683" y="12154"/>
                </a:moveTo>
                <a:cubicBezTo>
                  <a:pt x="12740" y="12154"/>
                  <a:pt x="12767" y="12226"/>
                  <a:pt x="12794" y="12239"/>
                </a:cubicBezTo>
                <a:cubicBezTo>
                  <a:pt x="12807" y="12248"/>
                  <a:pt x="12822" y="12250"/>
                  <a:pt x="12837" y="12250"/>
                </a:cubicBezTo>
                <a:cubicBezTo>
                  <a:pt x="12847" y="12250"/>
                  <a:pt x="12856" y="12249"/>
                  <a:pt x="12865" y="12249"/>
                </a:cubicBezTo>
                <a:cubicBezTo>
                  <a:pt x="12896" y="12249"/>
                  <a:pt x="12921" y="12256"/>
                  <a:pt x="12921" y="12319"/>
                </a:cubicBezTo>
                <a:cubicBezTo>
                  <a:pt x="12873" y="12342"/>
                  <a:pt x="12822" y="12346"/>
                  <a:pt x="12764" y="12346"/>
                </a:cubicBezTo>
                <a:cubicBezTo>
                  <a:pt x="12736" y="12346"/>
                  <a:pt x="12706" y="12345"/>
                  <a:pt x="12674" y="12345"/>
                </a:cubicBezTo>
                <a:cubicBezTo>
                  <a:pt x="12642" y="12345"/>
                  <a:pt x="12608" y="12346"/>
                  <a:pt x="12573" y="12350"/>
                </a:cubicBezTo>
                <a:lnTo>
                  <a:pt x="12573" y="12192"/>
                </a:lnTo>
                <a:cubicBezTo>
                  <a:pt x="12604" y="12176"/>
                  <a:pt x="12636" y="12160"/>
                  <a:pt x="12652" y="12160"/>
                </a:cubicBezTo>
                <a:cubicBezTo>
                  <a:pt x="12663" y="12156"/>
                  <a:pt x="12673" y="12154"/>
                  <a:pt x="12683" y="12154"/>
                </a:cubicBezTo>
                <a:close/>
                <a:moveTo>
                  <a:pt x="19254" y="12224"/>
                </a:moveTo>
                <a:cubicBezTo>
                  <a:pt x="19318" y="12271"/>
                  <a:pt x="19349" y="12303"/>
                  <a:pt x="19365" y="12334"/>
                </a:cubicBezTo>
                <a:cubicBezTo>
                  <a:pt x="19381" y="12350"/>
                  <a:pt x="19397" y="12382"/>
                  <a:pt x="19413" y="12398"/>
                </a:cubicBezTo>
                <a:cubicBezTo>
                  <a:pt x="19381" y="12414"/>
                  <a:pt x="19349" y="12429"/>
                  <a:pt x="19333" y="12429"/>
                </a:cubicBezTo>
                <a:lnTo>
                  <a:pt x="19223" y="12429"/>
                </a:lnTo>
                <a:lnTo>
                  <a:pt x="19223" y="12414"/>
                </a:lnTo>
                <a:cubicBezTo>
                  <a:pt x="19238" y="12350"/>
                  <a:pt x="19254" y="12287"/>
                  <a:pt x="19254" y="12224"/>
                </a:cubicBezTo>
                <a:close/>
                <a:moveTo>
                  <a:pt x="3120" y="12224"/>
                </a:moveTo>
                <a:lnTo>
                  <a:pt x="3341" y="12255"/>
                </a:lnTo>
                <a:lnTo>
                  <a:pt x="3215" y="12382"/>
                </a:lnTo>
                <a:lnTo>
                  <a:pt x="3341" y="12493"/>
                </a:lnTo>
                <a:lnTo>
                  <a:pt x="3167" y="12524"/>
                </a:lnTo>
                <a:cubicBezTo>
                  <a:pt x="3088" y="12445"/>
                  <a:pt x="3136" y="12366"/>
                  <a:pt x="3120" y="12224"/>
                </a:cubicBezTo>
                <a:close/>
                <a:moveTo>
                  <a:pt x="2942" y="12534"/>
                </a:moveTo>
                <a:cubicBezTo>
                  <a:pt x="2970" y="12534"/>
                  <a:pt x="2995" y="12544"/>
                  <a:pt x="3009" y="12588"/>
                </a:cubicBezTo>
                <a:cubicBezTo>
                  <a:pt x="2957" y="12607"/>
                  <a:pt x="2926" y="12619"/>
                  <a:pt x="2904" y="12619"/>
                </a:cubicBezTo>
                <a:cubicBezTo>
                  <a:pt x="2874" y="12619"/>
                  <a:pt x="2863" y="12596"/>
                  <a:pt x="2835" y="12540"/>
                </a:cubicBezTo>
                <a:lnTo>
                  <a:pt x="2835" y="12540"/>
                </a:lnTo>
                <a:cubicBezTo>
                  <a:pt x="2843" y="12542"/>
                  <a:pt x="2851" y="12543"/>
                  <a:pt x="2859" y="12543"/>
                </a:cubicBezTo>
                <a:cubicBezTo>
                  <a:pt x="2887" y="12543"/>
                  <a:pt x="2916" y="12534"/>
                  <a:pt x="2942" y="12534"/>
                </a:cubicBezTo>
                <a:close/>
                <a:moveTo>
                  <a:pt x="4618" y="12522"/>
                </a:moveTo>
                <a:cubicBezTo>
                  <a:pt x="4643" y="12522"/>
                  <a:pt x="4665" y="12534"/>
                  <a:pt x="4687" y="12556"/>
                </a:cubicBezTo>
                <a:cubicBezTo>
                  <a:pt x="4672" y="12604"/>
                  <a:pt x="4648" y="12623"/>
                  <a:pt x="4618" y="12623"/>
                </a:cubicBezTo>
                <a:cubicBezTo>
                  <a:pt x="4588" y="12623"/>
                  <a:pt x="4553" y="12604"/>
                  <a:pt x="4513" y="12572"/>
                </a:cubicBezTo>
                <a:cubicBezTo>
                  <a:pt x="4556" y="12538"/>
                  <a:pt x="4589" y="12522"/>
                  <a:pt x="4618" y="12522"/>
                </a:cubicBezTo>
                <a:close/>
                <a:moveTo>
                  <a:pt x="27901" y="12795"/>
                </a:moveTo>
                <a:cubicBezTo>
                  <a:pt x="27899" y="12795"/>
                  <a:pt x="27894" y="12799"/>
                  <a:pt x="27884" y="12809"/>
                </a:cubicBezTo>
                <a:cubicBezTo>
                  <a:pt x="27894" y="12809"/>
                  <a:pt x="27905" y="12795"/>
                  <a:pt x="27901" y="12795"/>
                </a:cubicBezTo>
                <a:close/>
                <a:moveTo>
                  <a:pt x="12177" y="13110"/>
                </a:moveTo>
                <a:lnTo>
                  <a:pt x="12208" y="13142"/>
                </a:lnTo>
                <a:cubicBezTo>
                  <a:pt x="12193" y="13158"/>
                  <a:pt x="12177" y="13158"/>
                  <a:pt x="12145" y="13174"/>
                </a:cubicBezTo>
                <a:cubicBezTo>
                  <a:pt x="12145" y="13174"/>
                  <a:pt x="12129" y="13142"/>
                  <a:pt x="12113" y="13142"/>
                </a:cubicBezTo>
                <a:lnTo>
                  <a:pt x="12177" y="13110"/>
                </a:lnTo>
                <a:close/>
                <a:moveTo>
                  <a:pt x="10767" y="13189"/>
                </a:moveTo>
                <a:lnTo>
                  <a:pt x="10767" y="13189"/>
                </a:lnTo>
                <a:cubicBezTo>
                  <a:pt x="10831" y="13269"/>
                  <a:pt x="10752" y="13253"/>
                  <a:pt x="10688" y="13284"/>
                </a:cubicBezTo>
                <a:cubicBezTo>
                  <a:pt x="10669" y="13333"/>
                  <a:pt x="10661" y="13352"/>
                  <a:pt x="10629" y="13352"/>
                </a:cubicBezTo>
                <a:cubicBezTo>
                  <a:pt x="10609" y="13352"/>
                  <a:pt x="10579" y="13344"/>
                  <a:pt x="10530" y="13332"/>
                </a:cubicBezTo>
                <a:cubicBezTo>
                  <a:pt x="10546" y="13277"/>
                  <a:pt x="10574" y="13265"/>
                  <a:pt x="10605" y="13265"/>
                </a:cubicBezTo>
                <a:cubicBezTo>
                  <a:pt x="10629" y="13265"/>
                  <a:pt x="10655" y="13271"/>
                  <a:pt x="10680" y="13271"/>
                </a:cubicBezTo>
                <a:cubicBezTo>
                  <a:pt x="10688" y="13271"/>
                  <a:pt x="10696" y="13271"/>
                  <a:pt x="10704" y="13269"/>
                </a:cubicBezTo>
                <a:cubicBezTo>
                  <a:pt x="10720" y="13237"/>
                  <a:pt x="10736" y="13205"/>
                  <a:pt x="10767" y="13189"/>
                </a:cubicBezTo>
                <a:close/>
                <a:moveTo>
                  <a:pt x="8171" y="13300"/>
                </a:moveTo>
                <a:cubicBezTo>
                  <a:pt x="8187" y="13300"/>
                  <a:pt x="8218" y="13316"/>
                  <a:pt x="8234" y="13332"/>
                </a:cubicBezTo>
                <a:cubicBezTo>
                  <a:pt x="8218" y="13348"/>
                  <a:pt x="8202" y="13348"/>
                  <a:pt x="8202" y="13364"/>
                </a:cubicBezTo>
                <a:lnTo>
                  <a:pt x="8139" y="13332"/>
                </a:lnTo>
                <a:cubicBezTo>
                  <a:pt x="8139" y="13316"/>
                  <a:pt x="8171" y="13300"/>
                  <a:pt x="8171" y="13300"/>
                </a:cubicBezTo>
                <a:close/>
                <a:moveTo>
                  <a:pt x="8736" y="13300"/>
                </a:moveTo>
                <a:cubicBezTo>
                  <a:pt x="8793" y="13300"/>
                  <a:pt x="8883" y="13311"/>
                  <a:pt x="9042" y="13332"/>
                </a:cubicBezTo>
                <a:cubicBezTo>
                  <a:pt x="8950" y="13363"/>
                  <a:pt x="8851" y="13380"/>
                  <a:pt x="8754" y="13380"/>
                </a:cubicBezTo>
                <a:cubicBezTo>
                  <a:pt x="8701" y="13380"/>
                  <a:pt x="8649" y="13375"/>
                  <a:pt x="8598" y="13364"/>
                </a:cubicBezTo>
                <a:cubicBezTo>
                  <a:pt x="8643" y="13319"/>
                  <a:pt x="8662" y="13300"/>
                  <a:pt x="8736" y="13300"/>
                </a:cubicBezTo>
                <a:close/>
                <a:moveTo>
                  <a:pt x="9675" y="13189"/>
                </a:moveTo>
                <a:cubicBezTo>
                  <a:pt x="9691" y="13237"/>
                  <a:pt x="9691" y="13300"/>
                  <a:pt x="9691" y="13348"/>
                </a:cubicBezTo>
                <a:cubicBezTo>
                  <a:pt x="9654" y="13370"/>
                  <a:pt x="9607" y="13382"/>
                  <a:pt x="9559" y="13382"/>
                </a:cubicBezTo>
                <a:cubicBezTo>
                  <a:pt x="9504" y="13382"/>
                  <a:pt x="9448" y="13366"/>
                  <a:pt x="9406" y="13332"/>
                </a:cubicBezTo>
                <a:lnTo>
                  <a:pt x="9659" y="13189"/>
                </a:lnTo>
                <a:close/>
                <a:moveTo>
                  <a:pt x="7648" y="13775"/>
                </a:moveTo>
                <a:cubicBezTo>
                  <a:pt x="7648" y="13775"/>
                  <a:pt x="7664" y="13807"/>
                  <a:pt x="7680" y="13807"/>
                </a:cubicBezTo>
                <a:lnTo>
                  <a:pt x="7617" y="13839"/>
                </a:lnTo>
                <a:lnTo>
                  <a:pt x="7585" y="13807"/>
                </a:lnTo>
                <a:cubicBezTo>
                  <a:pt x="7601" y="13791"/>
                  <a:pt x="7617" y="13791"/>
                  <a:pt x="7648" y="13775"/>
                </a:cubicBezTo>
                <a:close/>
                <a:moveTo>
                  <a:pt x="25398" y="0"/>
                </a:moveTo>
                <a:lnTo>
                  <a:pt x="25208" y="206"/>
                </a:lnTo>
                <a:cubicBezTo>
                  <a:pt x="25176" y="143"/>
                  <a:pt x="25160" y="79"/>
                  <a:pt x="25144" y="16"/>
                </a:cubicBezTo>
                <a:lnTo>
                  <a:pt x="24907" y="16"/>
                </a:lnTo>
                <a:cubicBezTo>
                  <a:pt x="24891" y="63"/>
                  <a:pt x="24891" y="95"/>
                  <a:pt x="24875" y="158"/>
                </a:cubicBezTo>
                <a:cubicBezTo>
                  <a:pt x="24714" y="319"/>
                  <a:pt x="24670" y="363"/>
                  <a:pt x="24646" y="363"/>
                </a:cubicBezTo>
                <a:cubicBezTo>
                  <a:pt x="24637" y="363"/>
                  <a:pt x="24631" y="357"/>
                  <a:pt x="24622" y="348"/>
                </a:cubicBezTo>
                <a:lnTo>
                  <a:pt x="24590" y="127"/>
                </a:lnTo>
                <a:cubicBezTo>
                  <a:pt x="24511" y="95"/>
                  <a:pt x="24432" y="79"/>
                  <a:pt x="24369" y="16"/>
                </a:cubicBezTo>
                <a:lnTo>
                  <a:pt x="24274" y="111"/>
                </a:lnTo>
                <a:lnTo>
                  <a:pt x="23989" y="111"/>
                </a:lnTo>
                <a:cubicBezTo>
                  <a:pt x="23925" y="253"/>
                  <a:pt x="23767" y="143"/>
                  <a:pt x="23672" y="253"/>
                </a:cubicBezTo>
                <a:lnTo>
                  <a:pt x="23672" y="348"/>
                </a:lnTo>
                <a:lnTo>
                  <a:pt x="23434" y="459"/>
                </a:lnTo>
                <a:lnTo>
                  <a:pt x="23355" y="380"/>
                </a:lnTo>
                <a:lnTo>
                  <a:pt x="23023" y="380"/>
                </a:lnTo>
                <a:lnTo>
                  <a:pt x="22912" y="491"/>
                </a:lnTo>
                <a:lnTo>
                  <a:pt x="22738" y="491"/>
                </a:lnTo>
                <a:lnTo>
                  <a:pt x="22643" y="570"/>
                </a:lnTo>
                <a:lnTo>
                  <a:pt x="22548" y="491"/>
                </a:lnTo>
                <a:lnTo>
                  <a:pt x="22168" y="491"/>
                </a:lnTo>
                <a:cubicBezTo>
                  <a:pt x="22152" y="554"/>
                  <a:pt x="22120" y="602"/>
                  <a:pt x="22104" y="649"/>
                </a:cubicBezTo>
                <a:cubicBezTo>
                  <a:pt x="22079" y="666"/>
                  <a:pt x="22057" y="673"/>
                  <a:pt x="22038" y="673"/>
                </a:cubicBezTo>
                <a:cubicBezTo>
                  <a:pt x="21984" y="673"/>
                  <a:pt x="21949" y="621"/>
                  <a:pt x="21914" y="586"/>
                </a:cubicBezTo>
                <a:cubicBezTo>
                  <a:pt x="21867" y="697"/>
                  <a:pt x="21804" y="792"/>
                  <a:pt x="21709" y="855"/>
                </a:cubicBezTo>
                <a:cubicBezTo>
                  <a:pt x="21645" y="681"/>
                  <a:pt x="21439" y="839"/>
                  <a:pt x="21360" y="681"/>
                </a:cubicBezTo>
                <a:cubicBezTo>
                  <a:pt x="21288" y="710"/>
                  <a:pt x="21242" y="778"/>
                  <a:pt x="21151" y="778"/>
                </a:cubicBezTo>
                <a:cubicBezTo>
                  <a:pt x="21142" y="778"/>
                  <a:pt x="21133" y="777"/>
                  <a:pt x="21123" y="776"/>
                </a:cubicBezTo>
                <a:cubicBezTo>
                  <a:pt x="21118" y="774"/>
                  <a:pt x="21112" y="773"/>
                  <a:pt x="21107" y="773"/>
                </a:cubicBezTo>
                <a:cubicBezTo>
                  <a:pt x="21061" y="773"/>
                  <a:pt x="21003" y="827"/>
                  <a:pt x="20933" y="855"/>
                </a:cubicBezTo>
                <a:lnTo>
                  <a:pt x="20790" y="855"/>
                </a:lnTo>
                <a:lnTo>
                  <a:pt x="20695" y="760"/>
                </a:lnTo>
                <a:lnTo>
                  <a:pt x="20553" y="760"/>
                </a:lnTo>
                <a:cubicBezTo>
                  <a:pt x="20553" y="871"/>
                  <a:pt x="20458" y="887"/>
                  <a:pt x="20426" y="950"/>
                </a:cubicBezTo>
                <a:cubicBezTo>
                  <a:pt x="20387" y="954"/>
                  <a:pt x="20348" y="955"/>
                  <a:pt x="20310" y="955"/>
                </a:cubicBezTo>
                <a:cubicBezTo>
                  <a:pt x="20242" y="955"/>
                  <a:pt x="20176" y="951"/>
                  <a:pt x="20111" y="951"/>
                </a:cubicBezTo>
                <a:cubicBezTo>
                  <a:pt x="20052" y="951"/>
                  <a:pt x="19994" y="954"/>
                  <a:pt x="19935" y="966"/>
                </a:cubicBezTo>
                <a:lnTo>
                  <a:pt x="19856" y="1045"/>
                </a:lnTo>
                <a:cubicBezTo>
                  <a:pt x="19842" y="1052"/>
                  <a:pt x="19826" y="1055"/>
                  <a:pt x="19811" y="1055"/>
                </a:cubicBezTo>
                <a:cubicBezTo>
                  <a:pt x="19783" y="1055"/>
                  <a:pt x="19754" y="1047"/>
                  <a:pt x="19725" y="1047"/>
                </a:cubicBezTo>
                <a:cubicBezTo>
                  <a:pt x="19699" y="1047"/>
                  <a:pt x="19674" y="1053"/>
                  <a:pt x="19650" y="1077"/>
                </a:cubicBezTo>
                <a:lnTo>
                  <a:pt x="19587" y="1235"/>
                </a:lnTo>
                <a:cubicBezTo>
                  <a:pt x="19566" y="1244"/>
                  <a:pt x="19547" y="1248"/>
                  <a:pt x="19531" y="1248"/>
                </a:cubicBezTo>
                <a:cubicBezTo>
                  <a:pt x="19463" y="1248"/>
                  <a:pt x="19432" y="1178"/>
                  <a:pt x="19381" y="1140"/>
                </a:cubicBezTo>
                <a:lnTo>
                  <a:pt x="19112" y="1140"/>
                </a:lnTo>
                <a:lnTo>
                  <a:pt x="19001" y="1045"/>
                </a:lnTo>
                <a:lnTo>
                  <a:pt x="18637" y="1235"/>
                </a:lnTo>
                <a:lnTo>
                  <a:pt x="18558" y="1156"/>
                </a:lnTo>
                <a:cubicBezTo>
                  <a:pt x="18526" y="1219"/>
                  <a:pt x="18494" y="1283"/>
                  <a:pt x="18478" y="1346"/>
                </a:cubicBezTo>
                <a:cubicBezTo>
                  <a:pt x="18429" y="1309"/>
                  <a:pt x="18389" y="1252"/>
                  <a:pt x="18328" y="1252"/>
                </a:cubicBezTo>
                <a:cubicBezTo>
                  <a:pt x="18312" y="1252"/>
                  <a:pt x="18293" y="1256"/>
                  <a:pt x="18273" y="1267"/>
                </a:cubicBezTo>
                <a:lnTo>
                  <a:pt x="18146" y="1393"/>
                </a:lnTo>
                <a:lnTo>
                  <a:pt x="18257" y="1520"/>
                </a:lnTo>
                <a:lnTo>
                  <a:pt x="18067" y="1536"/>
                </a:lnTo>
                <a:cubicBezTo>
                  <a:pt x="18051" y="1425"/>
                  <a:pt x="18035" y="1346"/>
                  <a:pt x="18019" y="1219"/>
                </a:cubicBezTo>
                <a:cubicBezTo>
                  <a:pt x="17972" y="1314"/>
                  <a:pt x="17940" y="1378"/>
                  <a:pt x="17908" y="1441"/>
                </a:cubicBezTo>
                <a:cubicBezTo>
                  <a:pt x="17813" y="1378"/>
                  <a:pt x="17718" y="1330"/>
                  <a:pt x="17592" y="1298"/>
                </a:cubicBezTo>
                <a:cubicBezTo>
                  <a:pt x="17592" y="1346"/>
                  <a:pt x="17576" y="1393"/>
                  <a:pt x="17560" y="1441"/>
                </a:cubicBezTo>
                <a:lnTo>
                  <a:pt x="17275" y="1441"/>
                </a:lnTo>
                <a:lnTo>
                  <a:pt x="17164" y="1536"/>
                </a:lnTo>
                <a:lnTo>
                  <a:pt x="16958" y="1330"/>
                </a:lnTo>
                <a:cubicBezTo>
                  <a:pt x="16943" y="1441"/>
                  <a:pt x="16927" y="1520"/>
                  <a:pt x="16911" y="1615"/>
                </a:cubicBezTo>
                <a:lnTo>
                  <a:pt x="16768" y="1742"/>
                </a:lnTo>
                <a:cubicBezTo>
                  <a:pt x="16753" y="1631"/>
                  <a:pt x="16737" y="1552"/>
                  <a:pt x="16721" y="1409"/>
                </a:cubicBezTo>
                <a:cubicBezTo>
                  <a:pt x="16642" y="1568"/>
                  <a:pt x="16578" y="1694"/>
                  <a:pt x="16515" y="1837"/>
                </a:cubicBezTo>
                <a:cubicBezTo>
                  <a:pt x="16436" y="1758"/>
                  <a:pt x="16515" y="1631"/>
                  <a:pt x="16452" y="1583"/>
                </a:cubicBezTo>
                <a:cubicBezTo>
                  <a:pt x="16373" y="1504"/>
                  <a:pt x="16357" y="1393"/>
                  <a:pt x="16404" y="1283"/>
                </a:cubicBezTo>
                <a:lnTo>
                  <a:pt x="16626" y="1172"/>
                </a:lnTo>
                <a:lnTo>
                  <a:pt x="16705" y="1346"/>
                </a:lnTo>
                <a:cubicBezTo>
                  <a:pt x="16768" y="1283"/>
                  <a:pt x="16832" y="1219"/>
                  <a:pt x="16879" y="1156"/>
                </a:cubicBezTo>
                <a:lnTo>
                  <a:pt x="17085" y="1156"/>
                </a:lnTo>
                <a:cubicBezTo>
                  <a:pt x="17125" y="1196"/>
                  <a:pt x="17165" y="1258"/>
                  <a:pt x="17233" y="1258"/>
                </a:cubicBezTo>
                <a:cubicBezTo>
                  <a:pt x="17246" y="1258"/>
                  <a:pt x="17260" y="1256"/>
                  <a:pt x="17275" y="1251"/>
                </a:cubicBezTo>
                <a:lnTo>
                  <a:pt x="17465" y="1061"/>
                </a:lnTo>
                <a:cubicBezTo>
                  <a:pt x="17494" y="1083"/>
                  <a:pt x="17518" y="1092"/>
                  <a:pt x="17540" y="1092"/>
                </a:cubicBezTo>
                <a:cubicBezTo>
                  <a:pt x="17618" y="1092"/>
                  <a:pt x="17661" y="979"/>
                  <a:pt x="17754" y="979"/>
                </a:cubicBezTo>
                <a:cubicBezTo>
                  <a:pt x="17763" y="979"/>
                  <a:pt x="17772" y="980"/>
                  <a:pt x="17782" y="982"/>
                </a:cubicBezTo>
                <a:cubicBezTo>
                  <a:pt x="17788" y="982"/>
                  <a:pt x="17793" y="983"/>
                  <a:pt x="17799" y="983"/>
                </a:cubicBezTo>
                <a:cubicBezTo>
                  <a:pt x="17908" y="983"/>
                  <a:pt x="17990" y="867"/>
                  <a:pt x="18091" y="867"/>
                </a:cubicBezTo>
                <a:cubicBezTo>
                  <a:pt x="18114" y="867"/>
                  <a:pt x="18137" y="873"/>
                  <a:pt x="18162" y="887"/>
                </a:cubicBezTo>
                <a:cubicBezTo>
                  <a:pt x="18219" y="898"/>
                  <a:pt x="18260" y="976"/>
                  <a:pt x="18326" y="976"/>
                </a:cubicBezTo>
                <a:cubicBezTo>
                  <a:pt x="18351" y="976"/>
                  <a:pt x="18380" y="965"/>
                  <a:pt x="18415" y="934"/>
                </a:cubicBezTo>
                <a:cubicBezTo>
                  <a:pt x="18399" y="887"/>
                  <a:pt x="18399" y="839"/>
                  <a:pt x="18399" y="792"/>
                </a:cubicBezTo>
                <a:lnTo>
                  <a:pt x="18257" y="776"/>
                </a:lnTo>
                <a:cubicBezTo>
                  <a:pt x="18225" y="697"/>
                  <a:pt x="18209" y="649"/>
                  <a:pt x="18209" y="633"/>
                </a:cubicBezTo>
                <a:lnTo>
                  <a:pt x="17940" y="491"/>
                </a:lnTo>
                <a:lnTo>
                  <a:pt x="17687" y="633"/>
                </a:lnTo>
                <a:cubicBezTo>
                  <a:pt x="17671" y="681"/>
                  <a:pt x="17655" y="728"/>
                  <a:pt x="17655" y="792"/>
                </a:cubicBezTo>
                <a:lnTo>
                  <a:pt x="16990" y="792"/>
                </a:lnTo>
                <a:cubicBezTo>
                  <a:pt x="16863" y="855"/>
                  <a:pt x="16863" y="982"/>
                  <a:pt x="16800" y="1061"/>
                </a:cubicBezTo>
                <a:cubicBezTo>
                  <a:pt x="16745" y="1061"/>
                  <a:pt x="16738" y="976"/>
                  <a:pt x="16684" y="976"/>
                </a:cubicBezTo>
                <a:cubicBezTo>
                  <a:pt x="16676" y="976"/>
                  <a:pt x="16667" y="978"/>
                  <a:pt x="16658" y="982"/>
                </a:cubicBezTo>
                <a:lnTo>
                  <a:pt x="16626" y="1061"/>
                </a:lnTo>
                <a:lnTo>
                  <a:pt x="16230" y="1061"/>
                </a:lnTo>
                <a:cubicBezTo>
                  <a:pt x="16151" y="998"/>
                  <a:pt x="16103" y="903"/>
                  <a:pt x="16008" y="887"/>
                </a:cubicBezTo>
                <a:cubicBezTo>
                  <a:pt x="16002" y="886"/>
                  <a:pt x="15996" y="886"/>
                  <a:pt x="15991" y="886"/>
                </a:cubicBezTo>
                <a:cubicBezTo>
                  <a:pt x="15872" y="886"/>
                  <a:pt x="15942" y="1046"/>
                  <a:pt x="15866" y="1077"/>
                </a:cubicBezTo>
                <a:cubicBezTo>
                  <a:pt x="15834" y="1013"/>
                  <a:pt x="15803" y="950"/>
                  <a:pt x="15771" y="887"/>
                </a:cubicBezTo>
                <a:lnTo>
                  <a:pt x="15676" y="887"/>
                </a:lnTo>
                <a:cubicBezTo>
                  <a:pt x="15597" y="966"/>
                  <a:pt x="15613" y="1108"/>
                  <a:pt x="15470" y="1140"/>
                </a:cubicBezTo>
                <a:lnTo>
                  <a:pt x="15407" y="1077"/>
                </a:lnTo>
                <a:cubicBezTo>
                  <a:pt x="15391" y="1080"/>
                  <a:pt x="15376" y="1082"/>
                  <a:pt x="15361" y="1082"/>
                </a:cubicBezTo>
                <a:cubicBezTo>
                  <a:pt x="15243" y="1082"/>
                  <a:pt x="15155" y="980"/>
                  <a:pt x="15043" y="966"/>
                </a:cubicBezTo>
                <a:cubicBezTo>
                  <a:pt x="14990" y="992"/>
                  <a:pt x="14959" y="1073"/>
                  <a:pt x="14896" y="1073"/>
                </a:cubicBezTo>
                <a:cubicBezTo>
                  <a:pt x="14883" y="1073"/>
                  <a:pt x="14869" y="1069"/>
                  <a:pt x="14853" y="1061"/>
                </a:cubicBezTo>
                <a:lnTo>
                  <a:pt x="14742" y="982"/>
                </a:lnTo>
                <a:lnTo>
                  <a:pt x="14663" y="1061"/>
                </a:lnTo>
                <a:lnTo>
                  <a:pt x="13269" y="1061"/>
                </a:lnTo>
                <a:cubicBezTo>
                  <a:pt x="13253" y="1061"/>
                  <a:pt x="13253" y="1029"/>
                  <a:pt x="13238" y="1029"/>
                </a:cubicBezTo>
                <a:lnTo>
                  <a:pt x="13317" y="903"/>
                </a:lnTo>
                <a:cubicBezTo>
                  <a:pt x="13253" y="893"/>
                  <a:pt x="13195" y="874"/>
                  <a:pt x="13144" y="874"/>
                </a:cubicBezTo>
                <a:cubicBezTo>
                  <a:pt x="13107" y="874"/>
                  <a:pt x="13074" y="885"/>
                  <a:pt x="13048" y="918"/>
                </a:cubicBezTo>
                <a:lnTo>
                  <a:pt x="13048" y="1013"/>
                </a:lnTo>
                <a:lnTo>
                  <a:pt x="13143" y="1124"/>
                </a:lnTo>
                <a:cubicBezTo>
                  <a:pt x="13127" y="1203"/>
                  <a:pt x="13174" y="1283"/>
                  <a:pt x="13095" y="1346"/>
                </a:cubicBezTo>
                <a:cubicBezTo>
                  <a:pt x="13066" y="1352"/>
                  <a:pt x="13037" y="1355"/>
                  <a:pt x="13009" y="1355"/>
                </a:cubicBezTo>
                <a:cubicBezTo>
                  <a:pt x="12960" y="1355"/>
                  <a:pt x="12914" y="1344"/>
                  <a:pt x="12873" y="1314"/>
                </a:cubicBezTo>
                <a:cubicBezTo>
                  <a:pt x="12873" y="1283"/>
                  <a:pt x="12842" y="1219"/>
                  <a:pt x="12873" y="1203"/>
                </a:cubicBezTo>
                <a:cubicBezTo>
                  <a:pt x="12937" y="1140"/>
                  <a:pt x="12953" y="1045"/>
                  <a:pt x="12937" y="950"/>
                </a:cubicBezTo>
                <a:cubicBezTo>
                  <a:pt x="12937" y="934"/>
                  <a:pt x="12905" y="903"/>
                  <a:pt x="12889" y="871"/>
                </a:cubicBezTo>
                <a:lnTo>
                  <a:pt x="12668" y="871"/>
                </a:lnTo>
                <a:lnTo>
                  <a:pt x="12668" y="1124"/>
                </a:lnTo>
                <a:lnTo>
                  <a:pt x="12525" y="1251"/>
                </a:lnTo>
                <a:cubicBezTo>
                  <a:pt x="12446" y="1124"/>
                  <a:pt x="12383" y="998"/>
                  <a:pt x="12319" y="871"/>
                </a:cubicBezTo>
                <a:lnTo>
                  <a:pt x="12208" y="903"/>
                </a:lnTo>
                <a:lnTo>
                  <a:pt x="12145" y="1077"/>
                </a:lnTo>
                <a:lnTo>
                  <a:pt x="12034" y="966"/>
                </a:lnTo>
                <a:cubicBezTo>
                  <a:pt x="12024" y="969"/>
                  <a:pt x="12012" y="969"/>
                  <a:pt x="12000" y="969"/>
                </a:cubicBezTo>
                <a:cubicBezTo>
                  <a:pt x="11976" y="969"/>
                  <a:pt x="11950" y="966"/>
                  <a:pt x="11923" y="966"/>
                </a:cubicBezTo>
                <a:cubicBezTo>
                  <a:pt x="11884" y="966"/>
                  <a:pt x="11844" y="974"/>
                  <a:pt x="11812" y="1013"/>
                </a:cubicBezTo>
                <a:lnTo>
                  <a:pt x="11907" y="1124"/>
                </a:lnTo>
                <a:cubicBezTo>
                  <a:pt x="11892" y="1188"/>
                  <a:pt x="11939" y="1283"/>
                  <a:pt x="11844" y="1362"/>
                </a:cubicBezTo>
                <a:lnTo>
                  <a:pt x="11717" y="1188"/>
                </a:lnTo>
                <a:cubicBezTo>
                  <a:pt x="11765" y="1029"/>
                  <a:pt x="11622" y="918"/>
                  <a:pt x="11591" y="776"/>
                </a:cubicBezTo>
                <a:lnTo>
                  <a:pt x="11448" y="776"/>
                </a:lnTo>
                <a:lnTo>
                  <a:pt x="11448" y="1061"/>
                </a:lnTo>
                <a:cubicBezTo>
                  <a:pt x="11337" y="1061"/>
                  <a:pt x="11242" y="1077"/>
                  <a:pt x="11132" y="1077"/>
                </a:cubicBezTo>
                <a:lnTo>
                  <a:pt x="11021" y="1188"/>
                </a:lnTo>
                <a:cubicBezTo>
                  <a:pt x="10957" y="1140"/>
                  <a:pt x="10894" y="1108"/>
                  <a:pt x="10831" y="1077"/>
                </a:cubicBezTo>
                <a:cubicBezTo>
                  <a:pt x="10810" y="1066"/>
                  <a:pt x="10787" y="1064"/>
                  <a:pt x="10763" y="1064"/>
                </a:cubicBezTo>
                <a:cubicBezTo>
                  <a:pt x="10752" y="1064"/>
                  <a:pt x="10740" y="1065"/>
                  <a:pt x="10728" y="1065"/>
                </a:cubicBezTo>
                <a:cubicBezTo>
                  <a:pt x="10692" y="1065"/>
                  <a:pt x="10657" y="1061"/>
                  <a:pt x="10625" y="1029"/>
                </a:cubicBezTo>
                <a:cubicBezTo>
                  <a:pt x="10608" y="1004"/>
                  <a:pt x="10591" y="987"/>
                  <a:pt x="10574" y="987"/>
                </a:cubicBezTo>
                <a:cubicBezTo>
                  <a:pt x="10559" y="987"/>
                  <a:pt x="10545" y="1000"/>
                  <a:pt x="10530" y="1029"/>
                </a:cubicBezTo>
                <a:cubicBezTo>
                  <a:pt x="10514" y="1124"/>
                  <a:pt x="10562" y="1251"/>
                  <a:pt x="10482" y="1346"/>
                </a:cubicBezTo>
                <a:lnTo>
                  <a:pt x="10372" y="1346"/>
                </a:lnTo>
                <a:cubicBezTo>
                  <a:pt x="10245" y="1203"/>
                  <a:pt x="10467" y="1172"/>
                  <a:pt x="10435" y="1061"/>
                </a:cubicBezTo>
                <a:cubicBezTo>
                  <a:pt x="10419" y="1029"/>
                  <a:pt x="10403" y="1013"/>
                  <a:pt x="10387" y="982"/>
                </a:cubicBezTo>
                <a:lnTo>
                  <a:pt x="10277" y="1077"/>
                </a:lnTo>
                <a:cubicBezTo>
                  <a:pt x="10261" y="1013"/>
                  <a:pt x="10245" y="966"/>
                  <a:pt x="10229" y="903"/>
                </a:cubicBezTo>
                <a:cubicBezTo>
                  <a:pt x="10177" y="894"/>
                  <a:pt x="10130" y="881"/>
                  <a:pt x="10085" y="881"/>
                </a:cubicBezTo>
                <a:cubicBezTo>
                  <a:pt x="10048" y="881"/>
                  <a:pt x="10012" y="890"/>
                  <a:pt x="9976" y="918"/>
                </a:cubicBezTo>
                <a:lnTo>
                  <a:pt x="9960" y="1061"/>
                </a:lnTo>
                <a:lnTo>
                  <a:pt x="9817" y="998"/>
                </a:lnTo>
                <a:cubicBezTo>
                  <a:pt x="9802" y="1093"/>
                  <a:pt x="9738" y="1188"/>
                  <a:pt x="9659" y="1251"/>
                </a:cubicBezTo>
                <a:lnTo>
                  <a:pt x="9422" y="1124"/>
                </a:lnTo>
                <a:lnTo>
                  <a:pt x="9501" y="1029"/>
                </a:lnTo>
                <a:lnTo>
                  <a:pt x="9327" y="934"/>
                </a:lnTo>
                <a:cubicBezTo>
                  <a:pt x="9327" y="887"/>
                  <a:pt x="9311" y="839"/>
                  <a:pt x="9295" y="776"/>
                </a:cubicBezTo>
                <a:lnTo>
                  <a:pt x="9184" y="887"/>
                </a:lnTo>
                <a:lnTo>
                  <a:pt x="8915" y="887"/>
                </a:lnTo>
                <a:lnTo>
                  <a:pt x="8709" y="681"/>
                </a:lnTo>
                <a:lnTo>
                  <a:pt x="8519" y="681"/>
                </a:lnTo>
                <a:lnTo>
                  <a:pt x="8424" y="602"/>
                </a:lnTo>
                <a:lnTo>
                  <a:pt x="8297" y="728"/>
                </a:lnTo>
                <a:cubicBezTo>
                  <a:pt x="8297" y="808"/>
                  <a:pt x="8297" y="887"/>
                  <a:pt x="8202" y="887"/>
                </a:cubicBezTo>
                <a:lnTo>
                  <a:pt x="7997" y="776"/>
                </a:lnTo>
                <a:cubicBezTo>
                  <a:pt x="7932" y="808"/>
                  <a:pt x="7889" y="885"/>
                  <a:pt x="7828" y="885"/>
                </a:cubicBezTo>
                <a:cubicBezTo>
                  <a:pt x="7800" y="885"/>
                  <a:pt x="7768" y="869"/>
                  <a:pt x="7727" y="823"/>
                </a:cubicBezTo>
                <a:lnTo>
                  <a:pt x="7949" y="665"/>
                </a:lnTo>
                <a:lnTo>
                  <a:pt x="7791" y="507"/>
                </a:lnTo>
                <a:lnTo>
                  <a:pt x="7696" y="586"/>
                </a:lnTo>
                <a:lnTo>
                  <a:pt x="7506" y="586"/>
                </a:lnTo>
                <a:cubicBezTo>
                  <a:pt x="7465" y="559"/>
                  <a:pt x="7424" y="485"/>
                  <a:pt x="7373" y="485"/>
                </a:cubicBezTo>
                <a:cubicBezTo>
                  <a:pt x="7365" y="485"/>
                  <a:pt x="7356" y="486"/>
                  <a:pt x="7347" y="491"/>
                </a:cubicBezTo>
                <a:lnTo>
                  <a:pt x="7189" y="602"/>
                </a:lnTo>
                <a:lnTo>
                  <a:pt x="6841" y="412"/>
                </a:lnTo>
                <a:lnTo>
                  <a:pt x="6777" y="491"/>
                </a:lnTo>
                <a:lnTo>
                  <a:pt x="6477" y="491"/>
                </a:lnTo>
                <a:lnTo>
                  <a:pt x="6382" y="380"/>
                </a:lnTo>
                <a:lnTo>
                  <a:pt x="6097" y="380"/>
                </a:lnTo>
                <a:lnTo>
                  <a:pt x="6033" y="301"/>
                </a:lnTo>
                <a:lnTo>
                  <a:pt x="5922" y="396"/>
                </a:lnTo>
                <a:lnTo>
                  <a:pt x="5843" y="317"/>
                </a:lnTo>
                <a:lnTo>
                  <a:pt x="5748" y="396"/>
                </a:lnTo>
                <a:cubicBezTo>
                  <a:pt x="5701" y="348"/>
                  <a:pt x="5669" y="333"/>
                  <a:pt x="5637" y="317"/>
                </a:cubicBezTo>
                <a:lnTo>
                  <a:pt x="5558" y="396"/>
                </a:lnTo>
                <a:lnTo>
                  <a:pt x="5463" y="301"/>
                </a:lnTo>
                <a:lnTo>
                  <a:pt x="5004" y="301"/>
                </a:lnTo>
                <a:cubicBezTo>
                  <a:pt x="4988" y="301"/>
                  <a:pt x="4988" y="333"/>
                  <a:pt x="4972" y="333"/>
                </a:cubicBezTo>
                <a:lnTo>
                  <a:pt x="4909" y="538"/>
                </a:lnTo>
                <a:lnTo>
                  <a:pt x="4846" y="333"/>
                </a:lnTo>
                <a:lnTo>
                  <a:pt x="4624" y="222"/>
                </a:lnTo>
                <a:lnTo>
                  <a:pt x="4197" y="222"/>
                </a:lnTo>
                <a:lnTo>
                  <a:pt x="4022" y="317"/>
                </a:lnTo>
                <a:lnTo>
                  <a:pt x="3896" y="206"/>
                </a:lnTo>
                <a:lnTo>
                  <a:pt x="3389" y="206"/>
                </a:lnTo>
                <a:cubicBezTo>
                  <a:pt x="3357" y="222"/>
                  <a:pt x="3341" y="222"/>
                  <a:pt x="3310" y="238"/>
                </a:cubicBezTo>
                <a:lnTo>
                  <a:pt x="3246" y="301"/>
                </a:lnTo>
                <a:lnTo>
                  <a:pt x="2930" y="301"/>
                </a:lnTo>
                <a:cubicBezTo>
                  <a:pt x="2930" y="396"/>
                  <a:pt x="2866" y="396"/>
                  <a:pt x="2803" y="396"/>
                </a:cubicBezTo>
                <a:cubicBezTo>
                  <a:pt x="2692" y="269"/>
                  <a:pt x="2550" y="190"/>
                  <a:pt x="2376" y="143"/>
                </a:cubicBezTo>
                <a:lnTo>
                  <a:pt x="2376" y="143"/>
                </a:lnTo>
                <a:cubicBezTo>
                  <a:pt x="2328" y="238"/>
                  <a:pt x="2407" y="285"/>
                  <a:pt x="2455" y="348"/>
                </a:cubicBezTo>
                <a:lnTo>
                  <a:pt x="2344" y="475"/>
                </a:lnTo>
                <a:lnTo>
                  <a:pt x="2091" y="348"/>
                </a:lnTo>
                <a:lnTo>
                  <a:pt x="2186" y="238"/>
                </a:lnTo>
                <a:cubicBezTo>
                  <a:pt x="2170" y="158"/>
                  <a:pt x="2217" y="79"/>
                  <a:pt x="2138" y="16"/>
                </a:cubicBezTo>
                <a:lnTo>
                  <a:pt x="1996" y="158"/>
                </a:lnTo>
                <a:lnTo>
                  <a:pt x="1996" y="238"/>
                </a:lnTo>
                <a:cubicBezTo>
                  <a:pt x="1996" y="285"/>
                  <a:pt x="1980" y="333"/>
                  <a:pt x="1980" y="396"/>
                </a:cubicBezTo>
                <a:cubicBezTo>
                  <a:pt x="1961" y="401"/>
                  <a:pt x="1941" y="402"/>
                  <a:pt x="1920" y="402"/>
                </a:cubicBezTo>
                <a:cubicBezTo>
                  <a:pt x="1870" y="402"/>
                  <a:pt x="1814" y="391"/>
                  <a:pt x="1758" y="380"/>
                </a:cubicBezTo>
                <a:cubicBezTo>
                  <a:pt x="1679" y="333"/>
                  <a:pt x="1584" y="285"/>
                  <a:pt x="1505" y="222"/>
                </a:cubicBezTo>
                <a:cubicBezTo>
                  <a:pt x="1473" y="206"/>
                  <a:pt x="1441" y="206"/>
                  <a:pt x="1410" y="206"/>
                </a:cubicBezTo>
                <a:cubicBezTo>
                  <a:pt x="1378" y="238"/>
                  <a:pt x="1346" y="269"/>
                  <a:pt x="1315" y="301"/>
                </a:cubicBezTo>
                <a:cubicBezTo>
                  <a:pt x="1305" y="300"/>
                  <a:pt x="1296" y="300"/>
                  <a:pt x="1287" y="300"/>
                </a:cubicBezTo>
                <a:cubicBezTo>
                  <a:pt x="1066" y="300"/>
                  <a:pt x="926" y="477"/>
                  <a:pt x="713" y="523"/>
                </a:cubicBezTo>
                <a:lnTo>
                  <a:pt x="713" y="728"/>
                </a:lnTo>
                <a:cubicBezTo>
                  <a:pt x="887" y="839"/>
                  <a:pt x="903" y="1061"/>
                  <a:pt x="1061" y="1188"/>
                </a:cubicBezTo>
                <a:cubicBezTo>
                  <a:pt x="1093" y="1203"/>
                  <a:pt x="1077" y="1235"/>
                  <a:pt x="1093" y="1298"/>
                </a:cubicBezTo>
                <a:lnTo>
                  <a:pt x="903" y="1441"/>
                </a:lnTo>
                <a:lnTo>
                  <a:pt x="840" y="1441"/>
                </a:lnTo>
                <a:cubicBezTo>
                  <a:pt x="808" y="1378"/>
                  <a:pt x="776" y="1314"/>
                  <a:pt x="761" y="1267"/>
                </a:cubicBezTo>
                <a:cubicBezTo>
                  <a:pt x="745" y="1263"/>
                  <a:pt x="731" y="1261"/>
                  <a:pt x="719" y="1261"/>
                </a:cubicBezTo>
                <a:cubicBezTo>
                  <a:pt x="626" y="1261"/>
                  <a:pt x="593" y="1354"/>
                  <a:pt x="523" y="1409"/>
                </a:cubicBezTo>
                <a:lnTo>
                  <a:pt x="523" y="1932"/>
                </a:lnTo>
                <a:lnTo>
                  <a:pt x="396" y="2201"/>
                </a:lnTo>
                <a:lnTo>
                  <a:pt x="96" y="2217"/>
                </a:lnTo>
                <a:cubicBezTo>
                  <a:pt x="80" y="2312"/>
                  <a:pt x="64" y="2391"/>
                  <a:pt x="64" y="2454"/>
                </a:cubicBezTo>
                <a:lnTo>
                  <a:pt x="1" y="2533"/>
                </a:lnTo>
                <a:lnTo>
                  <a:pt x="254" y="3040"/>
                </a:lnTo>
                <a:cubicBezTo>
                  <a:pt x="238" y="3088"/>
                  <a:pt x="286" y="3183"/>
                  <a:pt x="222" y="3246"/>
                </a:cubicBezTo>
                <a:lnTo>
                  <a:pt x="64" y="3293"/>
                </a:lnTo>
                <a:lnTo>
                  <a:pt x="175" y="3420"/>
                </a:lnTo>
                <a:lnTo>
                  <a:pt x="175" y="3689"/>
                </a:lnTo>
                <a:cubicBezTo>
                  <a:pt x="270" y="3768"/>
                  <a:pt x="349" y="3879"/>
                  <a:pt x="396" y="4006"/>
                </a:cubicBezTo>
                <a:lnTo>
                  <a:pt x="523" y="4053"/>
                </a:lnTo>
                <a:cubicBezTo>
                  <a:pt x="539" y="4133"/>
                  <a:pt x="539" y="4212"/>
                  <a:pt x="539" y="4307"/>
                </a:cubicBezTo>
                <a:lnTo>
                  <a:pt x="697" y="4228"/>
                </a:lnTo>
                <a:cubicBezTo>
                  <a:pt x="729" y="4323"/>
                  <a:pt x="729" y="4418"/>
                  <a:pt x="713" y="4528"/>
                </a:cubicBezTo>
                <a:lnTo>
                  <a:pt x="586" y="4782"/>
                </a:lnTo>
                <a:lnTo>
                  <a:pt x="365" y="4798"/>
                </a:lnTo>
                <a:cubicBezTo>
                  <a:pt x="365" y="4845"/>
                  <a:pt x="349" y="4893"/>
                  <a:pt x="333" y="4940"/>
                </a:cubicBezTo>
                <a:cubicBezTo>
                  <a:pt x="317" y="4972"/>
                  <a:pt x="301" y="4988"/>
                  <a:pt x="270" y="5019"/>
                </a:cubicBezTo>
                <a:lnTo>
                  <a:pt x="365" y="5193"/>
                </a:lnTo>
                <a:cubicBezTo>
                  <a:pt x="317" y="5241"/>
                  <a:pt x="286" y="5273"/>
                  <a:pt x="254" y="5304"/>
                </a:cubicBezTo>
                <a:cubicBezTo>
                  <a:pt x="365" y="5399"/>
                  <a:pt x="349" y="5573"/>
                  <a:pt x="523" y="5653"/>
                </a:cubicBezTo>
                <a:lnTo>
                  <a:pt x="808" y="5653"/>
                </a:lnTo>
                <a:lnTo>
                  <a:pt x="697" y="5890"/>
                </a:lnTo>
                <a:lnTo>
                  <a:pt x="856" y="6033"/>
                </a:lnTo>
                <a:cubicBezTo>
                  <a:pt x="887" y="6001"/>
                  <a:pt x="919" y="5969"/>
                  <a:pt x="951" y="5938"/>
                </a:cubicBezTo>
                <a:lnTo>
                  <a:pt x="1346" y="5938"/>
                </a:lnTo>
                <a:lnTo>
                  <a:pt x="1410" y="6017"/>
                </a:lnTo>
                <a:lnTo>
                  <a:pt x="1631" y="6048"/>
                </a:lnTo>
                <a:lnTo>
                  <a:pt x="1758" y="6191"/>
                </a:lnTo>
                <a:lnTo>
                  <a:pt x="1758" y="6365"/>
                </a:lnTo>
                <a:lnTo>
                  <a:pt x="1837" y="6460"/>
                </a:lnTo>
                <a:cubicBezTo>
                  <a:pt x="1742" y="6603"/>
                  <a:pt x="1552" y="6603"/>
                  <a:pt x="1473" y="6745"/>
                </a:cubicBezTo>
                <a:lnTo>
                  <a:pt x="1473" y="7062"/>
                </a:lnTo>
                <a:cubicBezTo>
                  <a:pt x="1521" y="7078"/>
                  <a:pt x="1584" y="7093"/>
                  <a:pt x="1631" y="7125"/>
                </a:cubicBezTo>
                <a:cubicBezTo>
                  <a:pt x="1672" y="7153"/>
                  <a:pt x="1702" y="7192"/>
                  <a:pt x="1760" y="7192"/>
                </a:cubicBezTo>
                <a:cubicBezTo>
                  <a:pt x="1769" y="7192"/>
                  <a:pt x="1779" y="7191"/>
                  <a:pt x="1790" y="7188"/>
                </a:cubicBezTo>
                <a:lnTo>
                  <a:pt x="1901" y="7093"/>
                </a:lnTo>
                <a:cubicBezTo>
                  <a:pt x="1948" y="7141"/>
                  <a:pt x="1980" y="7188"/>
                  <a:pt x="2011" y="7236"/>
                </a:cubicBezTo>
                <a:cubicBezTo>
                  <a:pt x="2043" y="7268"/>
                  <a:pt x="2138" y="7283"/>
                  <a:pt x="2106" y="7363"/>
                </a:cubicBezTo>
                <a:lnTo>
                  <a:pt x="1806" y="7426"/>
                </a:lnTo>
                <a:lnTo>
                  <a:pt x="2027" y="7521"/>
                </a:lnTo>
                <a:lnTo>
                  <a:pt x="2027" y="7727"/>
                </a:lnTo>
                <a:cubicBezTo>
                  <a:pt x="2106" y="7743"/>
                  <a:pt x="2122" y="7854"/>
                  <a:pt x="2233" y="7854"/>
                </a:cubicBezTo>
                <a:lnTo>
                  <a:pt x="2360" y="7759"/>
                </a:lnTo>
                <a:lnTo>
                  <a:pt x="2819" y="7759"/>
                </a:lnTo>
                <a:lnTo>
                  <a:pt x="2914" y="7664"/>
                </a:lnTo>
                <a:lnTo>
                  <a:pt x="3009" y="7759"/>
                </a:lnTo>
                <a:lnTo>
                  <a:pt x="3088" y="7664"/>
                </a:lnTo>
                <a:lnTo>
                  <a:pt x="3278" y="7664"/>
                </a:lnTo>
                <a:cubicBezTo>
                  <a:pt x="3294" y="7695"/>
                  <a:pt x="3326" y="7695"/>
                  <a:pt x="3326" y="7711"/>
                </a:cubicBezTo>
                <a:lnTo>
                  <a:pt x="3326" y="8091"/>
                </a:lnTo>
                <a:lnTo>
                  <a:pt x="3231" y="8186"/>
                </a:lnTo>
                <a:lnTo>
                  <a:pt x="3341" y="8329"/>
                </a:lnTo>
                <a:lnTo>
                  <a:pt x="3041" y="8329"/>
                </a:lnTo>
                <a:cubicBezTo>
                  <a:pt x="3041" y="8370"/>
                  <a:pt x="3041" y="8411"/>
                  <a:pt x="3000" y="8411"/>
                </a:cubicBezTo>
                <a:cubicBezTo>
                  <a:pt x="2993" y="8411"/>
                  <a:pt x="2986" y="8410"/>
                  <a:pt x="2977" y="8408"/>
                </a:cubicBezTo>
                <a:cubicBezTo>
                  <a:pt x="2961" y="8408"/>
                  <a:pt x="2946" y="8360"/>
                  <a:pt x="2946" y="8329"/>
                </a:cubicBezTo>
                <a:cubicBezTo>
                  <a:pt x="2835" y="8344"/>
                  <a:pt x="2803" y="8471"/>
                  <a:pt x="2708" y="8519"/>
                </a:cubicBezTo>
                <a:lnTo>
                  <a:pt x="2613" y="8424"/>
                </a:lnTo>
                <a:lnTo>
                  <a:pt x="2566" y="8550"/>
                </a:lnTo>
                <a:cubicBezTo>
                  <a:pt x="2661" y="8693"/>
                  <a:pt x="2787" y="8804"/>
                  <a:pt x="2946" y="8851"/>
                </a:cubicBezTo>
                <a:lnTo>
                  <a:pt x="2835" y="8978"/>
                </a:lnTo>
                <a:cubicBezTo>
                  <a:pt x="2794" y="8994"/>
                  <a:pt x="2754" y="8999"/>
                  <a:pt x="2713" y="8999"/>
                </a:cubicBezTo>
                <a:cubicBezTo>
                  <a:pt x="2656" y="8999"/>
                  <a:pt x="2600" y="8989"/>
                  <a:pt x="2546" y="8989"/>
                </a:cubicBezTo>
                <a:cubicBezTo>
                  <a:pt x="2491" y="8989"/>
                  <a:pt x="2439" y="8999"/>
                  <a:pt x="2391" y="9041"/>
                </a:cubicBezTo>
                <a:cubicBezTo>
                  <a:pt x="2391" y="9082"/>
                  <a:pt x="2391" y="9123"/>
                  <a:pt x="2484" y="9123"/>
                </a:cubicBezTo>
                <a:cubicBezTo>
                  <a:pt x="2498" y="9123"/>
                  <a:pt x="2515" y="9122"/>
                  <a:pt x="2534" y="9120"/>
                </a:cubicBezTo>
                <a:lnTo>
                  <a:pt x="2534" y="9120"/>
                </a:lnTo>
                <a:cubicBezTo>
                  <a:pt x="2423" y="9152"/>
                  <a:pt x="2328" y="9199"/>
                  <a:pt x="2249" y="9279"/>
                </a:cubicBezTo>
                <a:cubicBezTo>
                  <a:pt x="2206" y="9307"/>
                  <a:pt x="2189" y="9376"/>
                  <a:pt x="2138" y="9376"/>
                </a:cubicBezTo>
                <a:cubicBezTo>
                  <a:pt x="2133" y="9376"/>
                  <a:pt x="2128" y="9375"/>
                  <a:pt x="2122" y="9374"/>
                </a:cubicBezTo>
                <a:cubicBezTo>
                  <a:pt x="2082" y="9313"/>
                  <a:pt x="2061" y="9284"/>
                  <a:pt x="2030" y="9284"/>
                </a:cubicBezTo>
                <a:cubicBezTo>
                  <a:pt x="2013" y="9284"/>
                  <a:pt x="1992" y="9293"/>
                  <a:pt x="1964" y="9310"/>
                </a:cubicBezTo>
                <a:cubicBezTo>
                  <a:pt x="1916" y="9421"/>
                  <a:pt x="1885" y="9548"/>
                  <a:pt x="1885" y="9659"/>
                </a:cubicBezTo>
                <a:cubicBezTo>
                  <a:pt x="1948" y="9666"/>
                  <a:pt x="2015" y="9666"/>
                  <a:pt x="2087" y="9666"/>
                </a:cubicBezTo>
                <a:cubicBezTo>
                  <a:pt x="2158" y="9666"/>
                  <a:pt x="2233" y="9666"/>
                  <a:pt x="2312" y="9674"/>
                </a:cubicBezTo>
                <a:cubicBezTo>
                  <a:pt x="2296" y="9754"/>
                  <a:pt x="2281" y="9801"/>
                  <a:pt x="2281" y="9849"/>
                </a:cubicBezTo>
                <a:lnTo>
                  <a:pt x="2138" y="9880"/>
                </a:lnTo>
                <a:cubicBezTo>
                  <a:pt x="2106" y="9944"/>
                  <a:pt x="2091" y="10007"/>
                  <a:pt x="2091" y="10023"/>
                </a:cubicBezTo>
                <a:cubicBezTo>
                  <a:pt x="2055" y="10041"/>
                  <a:pt x="2019" y="10043"/>
                  <a:pt x="1985" y="10043"/>
                </a:cubicBezTo>
                <a:cubicBezTo>
                  <a:pt x="1974" y="10043"/>
                  <a:pt x="1963" y="10042"/>
                  <a:pt x="1952" y="10042"/>
                </a:cubicBezTo>
                <a:cubicBezTo>
                  <a:pt x="1909" y="10042"/>
                  <a:pt x="1869" y="10046"/>
                  <a:pt x="1837" y="10086"/>
                </a:cubicBezTo>
                <a:cubicBezTo>
                  <a:pt x="1901" y="10134"/>
                  <a:pt x="1980" y="10181"/>
                  <a:pt x="2059" y="10213"/>
                </a:cubicBezTo>
                <a:cubicBezTo>
                  <a:pt x="2138" y="10244"/>
                  <a:pt x="2217" y="10260"/>
                  <a:pt x="2312" y="10276"/>
                </a:cubicBezTo>
                <a:lnTo>
                  <a:pt x="2201" y="10403"/>
                </a:lnTo>
                <a:cubicBezTo>
                  <a:pt x="2217" y="10434"/>
                  <a:pt x="2217" y="10482"/>
                  <a:pt x="2233" y="10529"/>
                </a:cubicBezTo>
                <a:cubicBezTo>
                  <a:pt x="2299" y="10503"/>
                  <a:pt x="2332" y="10423"/>
                  <a:pt x="2395" y="10423"/>
                </a:cubicBezTo>
                <a:cubicBezTo>
                  <a:pt x="2408" y="10423"/>
                  <a:pt x="2423" y="10426"/>
                  <a:pt x="2439" y="10434"/>
                </a:cubicBezTo>
                <a:lnTo>
                  <a:pt x="2502" y="10498"/>
                </a:lnTo>
                <a:cubicBezTo>
                  <a:pt x="2536" y="10520"/>
                  <a:pt x="2570" y="10525"/>
                  <a:pt x="2602" y="10525"/>
                </a:cubicBezTo>
                <a:cubicBezTo>
                  <a:pt x="2624" y="10525"/>
                  <a:pt x="2645" y="10523"/>
                  <a:pt x="2664" y="10523"/>
                </a:cubicBezTo>
                <a:cubicBezTo>
                  <a:pt x="2699" y="10523"/>
                  <a:pt x="2730" y="10529"/>
                  <a:pt x="2756" y="10561"/>
                </a:cubicBezTo>
                <a:lnTo>
                  <a:pt x="2676" y="10672"/>
                </a:lnTo>
                <a:cubicBezTo>
                  <a:pt x="2692" y="10735"/>
                  <a:pt x="2597" y="10846"/>
                  <a:pt x="2708" y="10894"/>
                </a:cubicBezTo>
                <a:lnTo>
                  <a:pt x="2851" y="10767"/>
                </a:lnTo>
                <a:lnTo>
                  <a:pt x="2851" y="10561"/>
                </a:lnTo>
                <a:lnTo>
                  <a:pt x="3009" y="10498"/>
                </a:lnTo>
                <a:cubicBezTo>
                  <a:pt x="3041" y="10387"/>
                  <a:pt x="3088" y="10276"/>
                  <a:pt x="3231" y="10244"/>
                </a:cubicBezTo>
                <a:cubicBezTo>
                  <a:pt x="3215" y="10213"/>
                  <a:pt x="3199" y="10165"/>
                  <a:pt x="3183" y="10165"/>
                </a:cubicBezTo>
                <a:cubicBezTo>
                  <a:pt x="3088" y="10149"/>
                  <a:pt x="2993" y="10086"/>
                  <a:pt x="2946" y="9991"/>
                </a:cubicBezTo>
                <a:cubicBezTo>
                  <a:pt x="2914" y="9896"/>
                  <a:pt x="3025" y="9864"/>
                  <a:pt x="3041" y="9754"/>
                </a:cubicBezTo>
                <a:lnTo>
                  <a:pt x="3041" y="9374"/>
                </a:lnTo>
                <a:cubicBezTo>
                  <a:pt x="3070" y="9392"/>
                  <a:pt x="3094" y="9399"/>
                  <a:pt x="3115" y="9399"/>
                </a:cubicBezTo>
                <a:cubicBezTo>
                  <a:pt x="3185" y="9399"/>
                  <a:pt x="3217" y="9319"/>
                  <a:pt x="3278" y="9294"/>
                </a:cubicBezTo>
                <a:cubicBezTo>
                  <a:pt x="3288" y="9296"/>
                  <a:pt x="3297" y="9297"/>
                  <a:pt x="3307" y="9297"/>
                </a:cubicBezTo>
                <a:cubicBezTo>
                  <a:pt x="3344" y="9297"/>
                  <a:pt x="3381" y="9285"/>
                  <a:pt x="3416" y="9285"/>
                </a:cubicBezTo>
                <a:cubicBezTo>
                  <a:pt x="3446" y="9285"/>
                  <a:pt x="3474" y="9294"/>
                  <a:pt x="3500" y="9326"/>
                </a:cubicBezTo>
                <a:cubicBezTo>
                  <a:pt x="3452" y="9421"/>
                  <a:pt x="3341" y="9453"/>
                  <a:pt x="3310" y="9579"/>
                </a:cubicBezTo>
                <a:cubicBezTo>
                  <a:pt x="3262" y="9674"/>
                  <a:pt x="3215" y="9754"/>
                  <a:pt x="3136" y="9833"/>
                </a:cubicBezTo>
                <a:cubicBezTo>
                  <a:pt x="3166" y="9855"/>
                  <a:pt x="3193" y="9863"/>
                  <a:pt x="3217" y="9863"/>
                </a:cubicBezTo>
                <a:cubicBezTo>
                  <a:pt x="3281" y="9863"/>
                  <a:pt x="3327" y="9804"/>
                  <a:pt x="3373" y="9769"/>
                </a:cubicBezTo>
                <a:lnTo>
                  <a:pt x="3531" y="9769"/>
                </a:lnTo>
                <a:lnTo>
                  <a:pt x="3674" y="9912"/>
                </a:lnTo>
                <a:lnTo>
                  <a:pt x="3452" y="10023"/>
                </a:lnTo>
                <a:lnTo>
                  <a:pt x="3674" y="10181"/>
                </a:lnTo>
                <a:cubicBezTo>
                  <a:pt x="3642" y="10403"/>
                  <a:pt x="3405" y="10545"/>
                  <a:pt x="3500" y="10783"/>
                </a:cubicBezTo>
                <a:cubicBezTo>
                  <a:pt x="3531" y="10814"/>
                  <a:pt x="3547" y="10830"/>
                  <a:pt x="3579" y="10862"/>
                </a:cubicBezTo>
                <a:cubicBezTo>
                  <a:pt x="3547" y="10989"/>
                  <a:pt x="3611" y="11131"/>
                  <a:pt x="3563" y="11226"/>
                </a:cubicBezTo>
                <a:cubicBezTo>
                  <a:pt x="3468" y="11384"/>
                  <a:pt x="3310" y="11384"/>
                  <a:pt x="3215" y="11495"/>
                </a:cubicBezTo>
                <a:cubicBezTo>
                  <a:pt x="3136" y="11606"/>
                  <a:pt x="3025" y="11701"/>
                  <a:pt x="2914" y="11828"/>
                </a:cubicBezTo>
                <a:lnTo>
                  <a:pt x="2914" y="12208"/>
                </a:lnTo>
                <a:lnTo>
                  <a:pt x="2835" y="12287"/>
                </a:lnTo>
                <a:lnTo>
                  <a:pt x="2835" y="12540"/>
                </a:lnTo>
                <a:cubicBezTo>
                  <a:pt x="2828" y="12539"/>
                  <a:pt x="2821" y="12538"/>
                  <a:pt x="2815" y="12538"/>
                </a:cubicBezTo>
                <a:cubicBezTo>
                  <a:pt x="2752" y="12538"/>
                  <a:pt x="2729" y="12609"/>
                  <a:pt x="2613" y="12667"/>
                </a:cubicBezTo>
                <a:cubicBezTo>
                  <a:pt x="2593" y="12647"/>
                  <a:pt x="2568" y="12638"/>
                  <a:pt x="2543" y="12638"/>
                </a:cubicBezTo>
                <a:cubicBezTo>
                  <a:pt x="2508" y="12638"/>
                  <a:pt x="2473" y="12655"/>
                  <a:pt x="2455" y="12683"/>
                </a:cubicBezTo>
                <a:cubicBezTo>
                  <a:pt x="2471" y="12746"/>
                  <a:pt x="2439" y="12825"/>
                  <a:pt x="2486" y="12904"/>
                </a:cubicBezTo>
                <a:cubicBezTo>
                  <a:pt x="2518" y="12904"/>
                  <a:pt x="2550" y="12918"/>
                  <a:pt x="2577" y="12918"/>
                </a:cubicBezTo>
                <a:cubicBezTo>
                  <a:pt x="2590" y="12918"/>
                  <a:pt x="2603" y="12915"/>
                  <a:pt x="2613" y="12904"/>
                </a:cubicBezTo>
                <a:cubicBezTo>
                  <a:pt x="2676" y="12857"/>
                  <a:pt x="2708" y="12794"/>
                  <a:pt x="2771" y="12746"/>
                </a:cubicBezTo>
                <a:cubicBezTo>
                  <a:pt x="2782" y="12741"/>
                  <a:pt x="2794" y="12739"/>
                  <a:pt x="2808" y="12739"/>
                </a:cubicBezTo>
                <a:cubicBezTo>
                  <a:pt x="2837" y="12739"/>
                  <a:pt x="2872" y="12746"/>
                  <a:pt x="2914" y="12746"/>
                </a:cubicBezTo>
                <a:cubicBezTo>
                  <a:pt x="2930" y="12873"/>
                  <a:pt x="2930" y="12968"/>
                  <a:pt x="2930" y="13079"/>
                </a:cubicBezTo>
                <a:lnTo>
                  <a:pt x="2993" y="13158"/>
                </a:lnTo>
                <a:cubicBezTo>
                  <a:pt x="2961" y="13221"/>
                  <a:pt x="2930" y="13269"/>
                  <a:pt x="2898" y="13348"/>
                </a:cubicBezTo>
                <a:lnTo>
                  <a:pt x="3056" y="13506"/>
                </a:lnTo>
                <a:lnTo>
                  <a:pt x="3231" y="13316"/>
                </a:lnTo>
                <a:lnTo>
                  <a:pt x="3547" y="13316"/>
                </a:lnTo>
                <a:cubicBezTo>
                  <a:pt x="3563" y="13379"/>
                  <a:pt x="3579" y="13427"/>
                  <a:pt x="3611" y="13490"/>
                </a:cubicBezTo>
                <a:lnTo>
                  <a:pt x="3706" y="13395"/>
                </a:lnTo>
                <a:lnTo>
                  <a:pt x="3706" y="13395"/>
                </a:lnTo>
                <a:cubicBezTo>
                  <a:pt x="3816" y="13459"/>
                  <a:pt x="3690" y="13617"/>
                  <a:pt x="3816" y="13680"/>
                </a:cubicBezTo>
                <a:lnTo>
                  <a:pt x="3880" y="13490"/>
                </a:lnTo>
                <a:cubicBezTo>
                  <a:pt x="3894" y="13496"/>
                  <a:pt x="3909" y="13498"/>
                  <a:pt x="3925" y="13498"/>
                </a:cubicBezTo>
                <a:cubicBezTo>
                  <a:pt x="3963" y="13498"/>
                  <a:pt x="4002" y="13485"/>
                  <a:pt x="4039" y="13485"/>
                </a:cubicBezTo>
                <a:cubicBezTo>
                  <a:pt x="4068" y="13485"/>
                  <a:pt x="4095" y="13493"/>
                  <a:pt x="4117" y="13522"/>
                </a:cubicBezTo>
                <a:cubicBezTo>
                  <a:pt x="4133" y="13585"/>
                  <a:pt x="4133" y="13633"/>
                  <a:pt x="4149" y="13712"/>
                </a:cubicBezTo>
                <a:cubicBezTo>
                  <a:pt x="4179" y="13692"/>
                  <a:pt x="4208" y="13688"/>
                  <a:pt x="4237" y="13688"/>
                </a:cubicBezTo>
                <a:cubicBezTo>
                  <a:pt x="4260" y="13688"/>
                  <a:pt x="4282" y="13691"/>
                  <a:pt x="4302" y="13691"/>
                </a:cubicBezTo>
                <a:cubicBezTo>
                  <a:pt x="4340" y="13691"/>
                  <a:pt x="4374" y="13682"/>
                  <a:pt x="4402" y="13633"/>
                </a:cubicBezTo>
                <a:lnTo>
                  <a:pt x="4402" y="13459"/>
                </a:lnTo>
                <a:cubicBezTo>
                  <a:pt x="4387" y="13395"/>
                  <a:pt x="4276" y="13395"/>
                  <a:pt x="4355" y="13300"/>
                </a:cubicBezTo>
                <a:lnTo>
                  <a:pt x="4529" y="13300"/>
                </a:lnTo>
                <a:cubicBezTo>
                  <a:pt x="4597" y="13273"/>
                  <a:pt x="4630" y="13199"/>
                  <a:pt x="4698" y="13199"/>
                </a:cubicBezTo>
                <a:cubicBezTo>
                  <a:pt x="4710" y="13199"/>
                  <a:pt x="4722" y="13201"/>
                  <a:pt x="4735" y="13205"/>
                </a:cubicBezTo>
                <a:lnTo>
                  <a:pt x="4830" y="13300"/>
                </a:lnTo>
                <a:lnTo>
                  <a:pt x="5384" y="13300"/>
                </a:lnTo>
                <a:cubicBezTo>
                  <a:pt x="5400" y="13300"/>
                  <a:pt x="5416" y="13332"/>
                  <a:pt x="5416" y="13332"/>
                </a:cubicBezTo>
                <a:cubicBezTo>
                  <a:pt x="5400" y="13411"/>
                  <a:pt x="5242" y="13459"/>
                  <a:pt x="5368" y="13569"/>
                </a:cubicBezTo>
                <a:lnTo>
                  <a:pt x="5574" y="13601"/>
                </a:lnTo>
                <a:lnTo>
                  <a:pt x="5653" y="13791"/>
                </a:lnTo>
                <a:lnTo>
                  <a:pt x="6033" y="13395"/>
                </a:lnTo>
                <a:lnTo>
                  <a:pt x="6128" y="13395"/>
                </a:lnTo>
                <a:cubicBezTo>
                  <a:pt x="6160" y="13490"/>
                  <a:pt x="6207" y="13554"/>
                  <a:pt x="6239" y="13649"/>
                </a:cubicBezTo>
                <a:lnTo>
                  <a:pt x="6160" y="13744"/>
                </a:lnTo>
                <a:lnTo>
                  <a:pt x="6287" y="13775"/>
                </a:lnTo>
                <a:lnTo>
                  <a:pt x="6397" y="13680"/>
                </a:lnTo>
                <a:lnTo>
                  <a:pt x="6619" y="13680"/>
                </a:lnTo>
                <a:cubicBezTo>
                  <a:pt x="6635" y="13649"/>
                  <a:pt x="6667" y="13617"/>
                  <a:pt x="6682" y="13585"/>
                </a:cubicBezTo>
                <a:lnTo>
                  <a:pt x="6682" y="13585"/>
                </a:lnTo>
                <a:cubicBezTo>
                  <a:pt x="6746" y="13680"/>
                  <a:pt x="6682" y="13664"/>
                  <a:pt x="6619" y="13680"/>
                </a:cubicBezTo>
                <a:cubicBezTo>
                  <a:pt x="6635" y="13759"/>
                  <a:pt x="6603" y="13854"/>
                  <a:pt x="6667" y="13949"/>
                </a:cubicBezTo>
                <a:lnTo>
                  <a:pt x="6777" y="13949"/>
                </a:lnTo>
                <a:lnTo>
                  <a:pt x="6841" y="13759"/>
                </a:lnTo>
                <a:lnTo>
                  <a:pt x="6952" y="13854"/>
                </a:lnTo>
                <a:lnTo>
                  <a:pt x="7142" y="13680"/>
                </a:lnTo>
                <a:lnTo>
                  <a:pt x="7252" y="13775"/>
                </a:lnTo>
                <a:lnTo>
                  <a:pt x="7442" y="13775"/>
                </a:lnTo>
                <a:cubicBezTo>
                  <a:pt x="7458" y="13823"/>
                  <a:pt x="7458" y="13870"/>
                  <a:pt x="7490" y="13934"/>
                </a:cubicBezTo>
                <a:cubicBezTo>
                  <a:pt x="7506" y="13949"/>
                  <a:pt x="7553" y="13997"/>
                  <a:pt x="7601" y="14044"/>
                </a:cubicBezTo>
                <a:lnTo>
                  <a:pt x="7838" y="13902"/>
                </a:lnTo>
                <a:lnTo>
                  <a:pt x="7759" y="13807"/>
                </a:lnTo>
                <a:lnTo>
                  <a:pt x="7902" y="13664"/>
                </a:lnTo>
                <a:cubicBezTo>
                  <a:pt x="7917" y="13672"/>
                  <a:pt x="7933" y="13674"/>
                  <a:pt x="7951" y="13674"/>
                </a:cubicBezTo>
                <a:cubicBezTo>
                  <a:pt x="7975" y="13674"/>
                  <a:pt x="8000" y="13670"/>
                  <a:pt x="8025" y="13670"/>
                </a:cubicBezTo>
                <a:cubicBezTo>
                  <a:pt x="8057" y="13670"/>
                  <a:pt x="8087" y="13677"/>
                  <a:pt x="8107" y="13712"/>
                </a:cubicBezTo>
                <a:cubicBezTo>
                  <a:pt x="8123" y="13791"/>
                  <a:pt x="8123" y="13870"/>
                  <a:pt x="8123" y="13965"/>
                </a:cubicBezTo>
                <a:lnTo>
                  <a:pt x="8329" y="13934"/>
                </a:lnTo>
                <a:lnTo>
                  <a:pt x="8187" y="13791"/>
                </a:lnTo>
                <a:cubicBezTo>
                  <a:pt x="8254" y="13781"/>
                  <a:pt x="8310" y="13766"/>
                  <a:pt x="8364" y="13766"/>
                </a:cubicBezTo>
                <a:cubicBezTo>
                  <a:pt x="8399" y="13766"/>
                  <a:pt x="8434" y="13772"/>
                  <a:pt x="8472" y="13791"/>
                </a:cubicBezTo>
                <a:lnTo>
                  <a:pt x="8535" y="13854"/>
                </a:lnTo>
                <a:cubicBezTo>
                  <a:pt x="8593" y="13840"/>
                  <a:pt x="8598" y="13758"/>
                  <a:pt x="8661" y="13758"/>
                </a:cubicBezTo>
                <a:cubicBezTo>
                  <a:pt x="8666" y="13758"/>
                  <a:pt x="8671" y="13758"/>
                  <a:pt x="8677" y="13759"/>
                </a:cubicBezTo>
                <a:lnTo>
                  <a:pt x="8677" y="13744"/>
                </a:lnTo>
                <a:cubicBezTo>
                  <a:pt x="8693" y="13712"/>
                  <a:pt x="8693" y="13696"/>
                  <a:pt x="8709" y="13664"/>
                </a:cubicBezTo>
                <a:cubicBezTo>
                  <a:pt x="8732" y="13649"/>
                  <a:pt x="8758" y="13644"/>
                  <a:pt x="8786" y="13644"/>
                </a:cubicBezTo>
                <a:cubicBezTo>
                  <a:pt x="8846" y="13644"/>
                  <a:pt x="8912" y="13669"/>
                  <a:pt x="8959" y="13669"/>
                </a:cubicBezTo>
                <a:cubicBezTo>
                  <a:pt x="8981" y="13669"/>
                  <a:pt x="8999" y="13664"/>
                  <a:pt x="9010" y="13649"/>
                </a:cubicBezTo>
                <a:cubicBezTo>
                  <a:pt x="9089" y="13490"/>
                  <a:pt x="9010" y="13379"/>
                  <a:pt x="9089" y="13269"/>
                </a:cubicBezTo>
                <a:lnTo>
                  <a:pt x="9200" y="13284"/>
                </a:lnTo>
                <a:cubicBezTo>
                  <a:pt x="9263" y="13379"/>
                  <a:pt x="9200" y="13443"/>
                  <a:pt x="9168" y="13490"/>
                </a:cubicBezTo>
                <a:cubicBezTo>
                  <a:pt x="9121" y="13538"/>
                  <a:pt x="9137" y="13601"/>
                  <a:pt x="9216" y="13664"/>
                </a:cubicBezTo>
                <a:lnTo>
                  <a:pt x="9390" y="13569"/>
                </a:lnTo>
                <a:lnTo>
                  <a:pt x="9469" y="13649"/>
                </a:lnTo>
                <a:cubicBezTo>
                  <a:pt x="9501" y="13645"/>
                  <a:pt x="9534" y="13644"/>
                  <a:pt x="9568" y="13644"/>
                </a:cubicBezTo>
                <a:cubicBezTo>
                  <a:pt x="9629" y="13644"/>
                  <a:pt x="9692" y="13648"/>
                  <a:pt x="9758" y="13648"/>
                </a:cubicBezTo>
                <a:cubicBezTo>
                  <a:pt x="9818" y="13648"/>
                  <a:pt x="9880" y="13644"/>
                  <a:pt x="9944" y="13633"/>
                </a:cubicBezTo>
                <a:cubicBezTo>
                  <a:pt x="9944" y="13633"/>
                  <a:pt x="9960" y="13617"/>
                  <a:pt x="9976" y="13601"/>
                </a:cubicBezTo>
                <a:lnTo>
                  <a:pt x="9881" y="13506"/>
                </a:lnTo>
                <a:cubicBezTo>
                  <a:pt x="9897" y="13395"/>
                  <a:pt x="9849" y="13284"/>
                  <a:pt x="9912" y="13189"/>
                </a:cubicBezTo>
                <a:lnTo>
                  <a:pt x="10134" y="13189"/>
                </a:lnTo>
                <a:lnTo>
                  <a:pt x="10261" y="13332"/>
                </a:lnTo>
                <a:cubicBezTo>
                  <a:pt x="10245" y="13395"/>
                  <a:pt x="10213" y="13459"/>
                  <a:pt x="10182" y="13538"/>
                </a:cubicBezTo>
                <a:lnTo>
                  <a:pt x="10419" y="13569"/>
                </a:lnTo>
                <a:cubicBezTo>
                  <a:pt x="10482" y="13664"/>
                  <a:pt x="10372" y="13775"/>
                  <a:pt x="10498" y="13839"/>
                </a:cubicBezTo>
                <a:cubicBezTo>
                  <a:pt x="10577" y="13633"/>
                  <a:pt x="10577" y="13633"/>
                  <a:pt x="10752" y="13554"/>
                </a:cubicBezTo>
                <a:cubicBezTo>
                  <a:pt x="10862" y="13601"/>
                  <a:pt x="10878" y="13744"/>
                  <a:pt x="10942" y="13839"/>
                </a:cubicBezTo>
                <a:lnTo>
                  <a:pt x="10989" y="13807"/>
                </a:lnTo>
                <a:lnTo>
                  <a:pt x="10989" y="13601"/>
                </a:lnTo>
                <a:lnTo>
                  <a:pt x="10910" y="13490"/>
                </a:lnTo>
                <a:cubicBezTo>
                  <a:pt x="11052" y="13427"/>
                  <a:pt x="10957" y="13284"/>
                  <a:pt x="11037" y="13189"/>
                </a:cubicBezTo>
                <a:lnTo>
                  <a:pt x="11401" y="13189"/>
                </a:lnTo>
                <a:lnTo>
                  <a:pt x="11480" y="13094"/>
                </a:lnTo>
                <a:cubicBezTo>
                  <a:pt x="11505" y="13090"/>
                  <a:pt x="11530" y="13088"/>
                  <a:pt x="11553" y="13088"/>
                </a:cubicBezTo>
                <a:cubicBezTo>
                  <a:pt x="11617" y="13088"/>
                  <a:pt x="11675" y="13103"/>
                  <a:pt x="11733" y="13126"/>
                </a:cubicBezTo>
                <a:cubicBezTo>
                  <a:pt x="11749" y="13237"/>
                  <a:pt x="11702" y="13348"/>
                  <a:pt x="11765" y="13459"/>
                </a:cubicBezTo>
                <a:lnTo>
                  <a:pt x="12177" y="13459"/>
                </a:lnTo>
                <a:cubicBezTo>
                  <a:pt x="12224" y="13364"/>
                  <a:pt x="12288" y="13269"/>
                  <a:pt x="12335" y="13189"/>
                </a:cubicBezTo>
                <a:cubicBezTo>
                  <a:pt x="12383" y="13221"/>
                  <a:pt x="12430" y="13269"/>
                  <a:pt x="12478" y="13269"/>
                </a:cubicBezTo>
                <a:cubicBezTo>
                  <a:pt x="12481" y="13268"/>
                  <a:pt x="12485" y="13267"/>
                  <a:pt x="12489" y="13267"/>
                </a:cubicBezTo>
                <a:cubicBezTo>
                  <a:pt x="12544" y="13267"/>
                  <a:pt x="12566" y="13354"/>
                  <a:pt x="12610" y="13354"/>
                </a:cubicBezTo>
                <a:cubicBezTo>
                  <a:pt x="12622" y="13354"/>
                  <a:pt x="12636" y="13348"/>
                  <a:pt x="12652" y="13332"/>
                </a:cubicBezTo>
                <a:cubicBezTo>
                  <a:pt x="12668" y="13284"/>
                  <a:pt x="12620" y="13205"/>
                  <a:pt x="12715" y="13189"/>
                </a:cubicBezTo>
                <a:cubicBezTo>
                  <a:pt x="12778" y="13269"/>
                  <a:pt x="12731" y="13379"/>
                  <a:pt x="12747" y="13459"/>
                </a:cubicBezTo>
                <a:cubicBezTo>
                  <a:pt x="12766" y="13456"/>
                  <a:pt x="12786" y="13455"/>
                  <a:pt x="12806" y="13455"/>
                </a:cubicBezTo>
                <a:cubicBezTo>
                  <a:pt x="12867" y="13455"/>
                  <a:pt x="12929" y="13465"/>
                  <a:pt x="12988" y="13465"/>
                </a:cubicBezTo>
                <a:cubicBezTo>
                  <a:pt x="13030" y="13465"/>
                  <a:pt x="13072" y="13460"/>
                  <a:pt x="13111" y="13443"/>
                </a:cubicBezTo>
                <a:cubicBezTo>
                  <a:pt x="13127" y="13395"/>
                  <a:pt x="13127" y="13364"/>
                  <a:pt x="13127" y="13348"/>
                </a:cubicBezTo>
                <a:cubicBezTo>
                  <a:pt x="13079" y="13221"/>
                  <a:pt x="12937" y="13205"/>
                  <a:pt x="12842" y="13142"/>
                </a:cubicBezTo>
                <a:cubicBezTo>
                  <a:pt x="12858" y="13126"/>
                  <a:pt x="12873" y="13110"/>
                  <a:pt x="12873" y="13110"/>
                </a:cubicBezTo>
                <a:lnTo>
                  <a:pt x="13079" y="13079"/>
                </a:lnTo>
                <a:lnTo>
                  <a:pt x="13158" y="13015"/>
                </a:lnTo>
                <a:cubicBezTo>
                  <a:pt x="13285" y="13110"/>
                  <a:pt x="13459" y="13126"/>
                  <a:pt x="13538" y="13284"/>
                </a:cubicBezTo>
                <a:lnTo>
                  <a:pt x="13728" y="13284"/>
                </a:lnTo>
                <a:lnTo>
                  <a:pt x="13823" y="13379"/>
                </a:lnTo>
                <a:lnTo>
                  <a:pt x="13903" y="13300"/>
                </a:lnTo>
                <a:cubicBezTo>
                  <a:pt x="13945" y="13292"/>
                  <a:pt x="13992" y="13274"/>
                  <a:pt x="14038" y="13274"/>
                </a:cubicBezTo>
                <a:cubicBezTo>
                  <a:pt x="14079" y="13274"/>
                  <a:pt x="14119" y="13288"/>
                  <a:pt x="14156" y="13332"/>
                </a:cubicBezTo>
                <a:lnTo>
                  <a:pt x="14156" y="13522"/>
                </a:lnTo>
                <a:lnTo>
                  <a:pt x="14283" y="13664"/>
                </a:lnTo>
                <a:lnTo>
                  <a:pt x="14378" y="13569"/>
                </a:lnTo>
                <a:lnTo>
                  <a:pt x="14488" y="13664"/>
                </a:lnTo>
                <a:lnTo>
                  <a:pt x="14615" y="13633"/>
                </a:lnTo>
                <a:lnTo>
                  <a:pt x="14615" y="13427"/>
                </a:lnTo>
                <a:lnTo>
                  <a:pt x="14520" y="13332"/>
                </a:lnTo>
                <a:lnTo>
                  <a:pt x="14663" y="13205"/>
                </a:lnTo>
                <a:lnTo>
                  <a:pt x="14758" y="13284"/>
                </a:lnTo>
                <a:lnTo>
                  <a:pt x="14932" y="13284"/>
                </a:lnTo>
                <a:lnTo>
                  <a:pt x="15027" y="13189"/>
                </a:lnTo>
                <a:lnTo>
                  <a:pt x="15122" y="13284"/>
                </a:lnTo>
                <a:cubicBezTo>
                  <a:pt x="15135" y="13287"/>
                  <a:pt x="15148" y="13288"/>
                  <a:pt x="15161" y="13288"/>
                </a:cubicBezTo>
                <a:cubicBezTo>
                  <a:pt x="15187" y="13288"/>
                  <a:pt x="15213" y="13284"/>
                  <a:pt x="15239" y="13284"/>
                </a:cubicBezTo>
                <a:cubicBezTo>
                  <a:pt x="15276" y="13284"/>
                  <a:pt x="15312" y="13292"/>
                  <a:pt x="15343" y="13332"/>
                </a:cubicBezTo>
                <a:lnTo>
                  <a:pt x="15169" y="13427"/>
                </a:lnTo>
                <a:cubicBezTo>
                  <a:pt x="15169" y="13474"/>
                  <a:pt x="15138" y="13554"/>
                  <a:pt x="15233" y="13554"/>
                </a:cubicBezTo>
                <a:lnTo>
                  <a:pt x="15312" y="13474"/>
                </a:lnTo>
                <a:lnTo>
                  <a:pt x="15787" y="13474"/>
                </a:lnTo>
                <a:cubicBezTo>
                  <a:pt x="15771" y="13395"/>
                  <a:pt x="15755" y="13300"/>
                  <a:pt x="15739" y="13237"/>
                </a:cubicBezTo>
                <a:lnTo>
                  <a:pt x="15850" y="13094"/>
                </a:lnTo>
                <a:lnTo>
                  <a:pt x="16056" y="13094"/>
                </a:lnTo>
                <a:cubicBezTo>
                  <a:pt x="16119" y="13189"/>
                  <a:pt x="16119" y="13332"/>
                  <a:pt x="16278" y="13379"/>
                </a:cubicBezTo>
                <a:lnTo>
                  <a:pt x="16373" y="13332"/>
                </a:lnTo>
                <a:lnTo>
                  <a:pt x="16373" y="13142"/>
                </a:lnTo>
                <a:lnTo>
                  <a:pt x="16515" y="12999"/>
                </a:lnTo>
                <a:lnTo>
                  <a:pt x="17053" y="12999"/>
                </a:lnTo>
                <a:cubicBezTo>
                  <a:pt x="17069" y="12999"/>
                  <a:pt x="17085" y="13031"/>
                  <a:pt x="17101" y="13031"/>
                </a:cubicBezTo>
                <a:cubicBezTo>
                  <a:pt x="17117" y="13079"/>
                  <a:pt x="17133" y="13142"/>
                  <a:pt x="17148" y="13189"/>
                </a:cubicBezTo>
                <a:cubicBezTo>
                  <a:pt x="17164" y="13194"/>
                  <a:pt x="17177" y="13197"/>
                  <a:pt x="17190" y="13197"/>
                </a:cubicBezTo>
                <a:cubicBezTo>
                  <a:pt x="17259" y="13197"/>
                  <a:pt x="17298" y="13134"/>
                  <a:pt x="17338" y="13094"/>
                </a:cubicBezTo>
                <a:lnTo>
                  <a:pt x="17449" y="13189"/>
                </a:lnTo>
                <a:cubicBezTo>
                  <a:pt x="17459" y="13187"/>
                  <a:pt x="17470" y="13186"/>
                  <a:pt x="17481" y="13186"/>
                </a:cubicBezTo>
                <a:cubicBezTo>
                  <a:pt x="17508" y="13186"/>
                  <a:pt x="17538" y="13192"/>
                  <a:pt x="17566" y="13192"/>
                </a:cubicBezTo>
                <a:cubicBezTo>
                  <a:pt x="17597" y="13192"/>
                  <a:pt x="17628" y="13185"/>
                  <a:pt x="17655" y="13158"/>
                </a:cubicBezTo>
                <a:cubicBezTo>
                  <a:pt x="17655" y="13094"/>
                  <a:pt x="17671" y="13063"/>
                  <a:pt x="17671" y="13031"/>
                </a:cubicBezTo>
                <a:cubicBezTo>
                  <a:pt x="17702" y="13007"/>
                  <a:pt x="17728" y="12998"/>
                  <a:pt x="17751" y="12998"/>
                </a:cubicBezTo>
                <a:cubicBezTo>
                  <a:pt x="17829" y="12998"/>
                  <a:pt x="17876" y="13098"/>
                  <a:pt x="17949" y="13098"/>
                </a:cubicBezTo>
                <a:cubicBezTo>
                  <a:pt x="17956" y="13098"/>
                  <a:pt x="17964" y="13097"/>
                  <a:pt x="17972" y="13094"/>
                </a:cubicBezTo>
                <a:lnTo>
                  <a:pt x="18067" y="12999"/>
                </a:lnTo>
                <a:lnTo>
                  <a:pt x="18178" y="13094"/>
                </a:lnTo>
                <a:lnTo>
                  <a:pt x="18526" y="13094"/>
                </a:lnTo>
                <a:cubicBezTo>
                  <a:pt x="18558" y="13063"/>
                  <a:pt x="18589" y="13031"/>
                  <a:pt x="18589" y="13031"/>
                </a:cubicBezTo>
                <a:cubicBezTo>
                  <a:pt x="18621" y="13011"/>
                  <a:pt x="18648" y="13003"/>
                  <a:pt x="18670" y="13003"/>
                </a:cubicBezTo>
                <a:cubicBezTo>
                  <a:pt x="18734" y="13003"/>
                  <a:pt x="18764" y="13071"/>
                  <a:pt x="18811" y="13094"/>
                </a:cubicBezTo>
                <a:cubicBezTo>
                  <a:pt x="18832" y="13102"/>
                  <a:pt x="18852" y="13105"/>
                  <a:pt x="18871" y="13105"/>
                </a:cubicBezTo>
                <a:cubicBezTo>
                  <a:pt x="18985" y="13105"/>
                  <a:pt x="19075" y="12993"/>
                  <a:pt x="19186" y="12993"/>
                </a:cubicBezTo>
                <a:cubicBezTo>
                  <a:pt x="19213" y="12993"/>
                  <a:pt x="19240" y="12999"/>
                  <a:pt x="19270" y="13015"/>
                </a:cubicBezTo>
                <a:lnTo>
                  <a:pt x="19365" y="13079"/>
                </a:lnTo>
                <a:lnTo>
                  <a:pt x="19460" y="12984"/>
                </a:lnTo>
                <a:lnTo>
                  <a:pt x="21313" y="12984"/>
                </a:lnTo>
                <a:lnTo>
                  <a:pt x="21392" y="12904"/>
                </a:lnTo>
                <a:lnTo>
                  <a:pt x="21487" y="12999"/>
                </a:lnTo>
                <a:lnTo>
                  <a:pt x="22690" y="12999"/>
                </a:lnTo>
                <a:lnTo>
                  <a:pt x="22801" y="12889"/>
                </a:lnTo>
                <a:lnTo>
                  <a:pt x="22975" y="12984"/>
                </a:lnTo>
                <a:lnTo>
                  <a:pt x="23039" y="12920"/>
                </a:lnTo>
                <a:cubicBezTo>
                  <a:pt x="23091" y="12909"/>
                  <a:pt x="23134" y="12901"/>
                  <a:pt x="23172" y="12901"/>
                </a:cubicBezTo>
                <a:cubicBezTo>
                  <a:pt x="23237" y="12901"/>
                  <a:pt x="23283" y="12923"/>
                  <a:pt x="23324" y="12984"/>
                </a:cubicBezTo>
                <a:lnTo>
                  <a:pt x="23814" y="12984"/>
                </a:lnTo>
                <a:lnTo>
                  <a:pt x="23894" y="12904"/>
                </a:lnTo>
                <a:lnTo>
                  <a:pt x="23989" y="12999"/>
                </a:lnTo>
                <a:lnTo>
                  <a:pt x="24084" y="12904"/>
                </a:lnTo>
                <a:lnTo>
                  <a:pt x="24258" y="12904"/>
                </a:lnTo>
                <a:cubicBezTo>
                  <a:pt x="24293" y="12881"/>
                  <a:pt x="24311" y="12813"/>
                  <a:pt x="24344" y="12813"/>
                </a:cubicBezTo>
                <a:cubicBezTo>
                  <a:pt x="24355" y="12813"/>
                  <a:pt x="24368" y="12821"/>
                  <a:pt x="24384" y="12841"/>
                </a:cubicBezTo>
                <a:cubicBezTo>
                  <a:pt x="24400" y="12889"/>
                  <a:pt x="24416" y="12936"/>
                  <a:pt x="24416" y="12984"/>
                </a:cubicBezTo>
                <a:cubicBezTo>
                  <a:pt x="24464" y="12999"/>
                  <a:pt x="24495" y="12999"/>
                  <a:pt x="24511" y="12999"/>
                </a:cubicBezTo>
                <a:cubicBezTo>
                  <a:pt x="24559" y="12968"/>
                  <a:pt x="24606" y="12936"/>
                  <a:pt x="24654" y="12904"/>
                </a:cubicBezTo>
                <a:lnTo>
                  <a:pt x="25651" y="12904"/>
                </a:lnTo>
                <a:lnTo>
                  <a:pt x="25730" y="12809"/>
                </a:lnTo>
                <a:lnTo>
                  <a:pt x="25857" y="12904"/>
                </a:lnTo>
                <a:cubicBezTo>
                  <a:pt x="25878" y="12904"/>
                  <a:pt x="25885" y="12918"/>
                  <a:pt x="25897" y="12918"/>
                </a:cubicBezTo>
                <a:cubicBezTo>
                  <a:pt x="25903" y="12918"/>
                  <a:pt x="25910" y="12915"/>
                  <a:pt x="25920" y="12904"/>
                </a:cubicBezTo>
                <a:cubicBezTo>
                  <a:pt x="25968" y="12873"/>
                  <a:pt x="25999" y="12841"/>
                  <a:pt x="26031" y="12809"/>
                </a:cubicBezTo>
                <a:cubicBezTo>
                  <a:pt x="26300" y="12809"/>
                  <a:pt x="26300" y="12809"/>
                  <a:pt x="26348" y="12762"/>
                </a:cubicBezTo>
                <a:lnTo>
                  <a:pt x="26348" y="12651"/>
                </a:lnTo>
                <a:lnTo>
                  <a:pt x="26174" y="12572"/>
                </a:lnTo>
                <a:cubicBezTo>
                  <a:pt x="26189" y="12556"/>
                  <a:pt x="26189" y="12556"/>
                  <a:pt x="26205" y="12540"/>
                </a:cubicBezTo>
                <a:cubicBezTo>
                  <a:pt x="26251" y="12527"/>
                  <a:pt x="26300" y="12519"/>
                  <a:pt x="26348" y="12519"/>
                </a:cubicBezTo>
                <a:cubicBezTo>
                  <a:pt x="26416" y="12519"/>
                  <a:pt x="26482" y="12535"/>
                  <a:pt x="26538" y="12572"/>
                </a:cubicBezTo>
                <a:lnTo>
                  <a:pt x="26459" y="12667"/>
                </a:lnTo>
                <a:lnTo>
                  <a:pt x="26585" y="12809"/>
                </a:lnTo>
                <a:lnTo>
                  <a:pt x="27884" y="12809"/>
                </a:lnTo>
                <a:cubicBezTo>
                  <a:pt x="28026" y="12635"/>
                  <a:pt x="27757" y="12572"/>
                  <a:pt x="27868" y="12445"/>
                </a:cubicBezTo>
                <a:lnTo>
                  <a:pt x="28026" y="12382"/>
                </a:lnTo>
                <a:cubicBezTo>
                  <a:pt x="28026" y="12334"/>
                  <a:pt x="28010" y="12287"/>
                  <a:pt x="28010" y="12255"/>
                </a:cubicBezTo>
                <a:lnTo>
                  <a:pt x="27915" y="12224"/>
                </a:lnTo>
                <a:cubicBezTo>
                  <a:pt x="27868" y="12208"/>
                  <a:pt x="27836" y="12192"/>
                  <a:pt x="27852" y="12129"/>
                </a:cubicBezTo>
                <a:lnTo>
                  <a:pt x="27757" y="12097"/>
                </a:lnTo>
                <a:cubicBezTo>
                  <a:pt x="27725" y="11986"/>
                  <a:pt x="27741" y="11859"/>
                  <a:pt x="27804" y="11749"/>
                </a:cubicBezTo>
                <a:lnTo>
                  <a:pt x="28026" y="11749"/>
                </a:lnTo>
                <a:cubicBezTo>
                  <a:pt x="28058" y="11685"/>
                  <a:pt x="28121" y="11606"/>
                  <a:pt x="28153" y="11559"/>
                </a:cubicBezTo>
                <a:lnTo>
                  <a:pt x="28359" y="11559"/>
                </a:lnTo>
                <a:cubicBezTo>
                  <a:pt x="28406" y="11464"/>
                  <a:pt x="28406" y="11369"/>
                  <a:pt x="28485" y="11321"/>
                </a:cubicBezTo>
                <a:lnTo>
                  <a:pt x="28390" y="11210"/>
                </a:lnTo>
                <a:cubicBezTo>
                  <a:pt x="28406" y="11131"/>
                  <a:pt x="28359" y="11052"/>
                  <a:pt x="28422" y="10989"/>
                </a:cubicBezTo>
                <a:lnTo>
                  <a:pt x="28565" y="10973"/>
                </a:lnTo>
                <a:cubicBezTo>
                  <a:pt x="28517" y="10783"/>
                  <a:pt x="28327" y="10814"/>
                  <a:pt x="28232" y="10688"/>
                </a:cubicBezTo>
                <a:lnTo>
                  <a:pt x="27884" y="10688"/>
                </a:lnTo>
                <a:lnTo>
                  <a:pt x="27789" y="10609"/>
                </a:lnTo>
                <a:lnTo>
                  <a:pt x="27440" y="10609"/>
                </a:lnTo>
                <a:cubicBezTo>
                  <a:pt x="27345" y="10529"/>
                  <a:pt x="27282" y="10434"/>
                  <a:pt x="27250" y="10324"/>
                </a:cubicBezTo>
                <a:lnTo>
                  <a:pt x="27013" y="10292"/>
                </a:lnTo>
                <a:cubicBezTo>
                  <a:pt x="26965" y="10165"/>
                  <a:pt x="27076" y="10102"/>
                  <a:pt x="27139" y="10023"/>
                </a:cubicBezTo>
                <a:lnTo>
                  <a:pt x="27329" y="10023"/>
                </a:lnTo>
                <a:cubicBezTo>
                  <a:pt x="27377" y="9959"/>
                  <a:pt x="27488" y="9928"/>
                  <a:pt x="27472" y="9801"/>
                </a:cubicBezTo>
                <a:lnTo>
                  <a:pt x="27377" y="9706"/>
                </a:lnTo>
                <a:cubicBezTo>
                  <a:pt x="27393" y="9643"/>
                  <a:pt x="27472" y="9627"/>
                  <a:pt x="27472" y="9564"/>
                </a:cubicBezTo>
                <a:cubicBezTo>
                  <a:pt x="27440" y="9548"/>
                  <a:pt x="27409" y="9516"/>
                  <a:pt x="27377" y="9500"/>
                </a:cubicBezTo>
                <a:cubicBezTo>
                  <a:pt x="27405" y="9482"/>
                  <a:pt x="27423" y="9474"/>
                  <a:pt x="27436" y="9474"/>
                </a:cubicBezTo>
                <a:cubicBezTo>
                  <a:pt x="27465" y="9474"/>
                  <a:pt x="27461" y="9519"/>
                  <a:pt x="27472" y="9564"/>
                </a:cubicBezTo>
                <a:cubicBezTo>
                  <a:pt x="27535" y="9564"/>
                  <a:pt x="27567" y="9484"/>
                  <a:pt x="27614" y="9453"/>
                </a:cubicBezTo>
                <a:cubicBezTo>
                  <a:pt x="27643" y="9424"/>
                  <a:pt x="27672" y="9356"/>
                  <a:pt x="27725" y="9356"/>
                </a:cubicBezTo>
                <a:cubicBezTo>
                  <a:pt x="27730" y="9356"/>
                  <a:pt x="27735" y="9356"/>
                  <a:pt x="27741" y="9358"/>
                </a:cubicBezTo>
                <a:cubicBezTo>
                  <a:pt x="27741" y="9326"/>
                  <a:pt x="27725" y="9294"/>
                  <a:pt x="27709" y="9279"/>
                </a:cubicBezTo>
                <a:cubicBezTo>
                  <a:pt x="27662" y="9263"/>
                  <a:pt x="27599" y="9231"/>
                  <a:pt x="27551" y="9215"/>
                </a:cubicBezTo>
                <a:cubicBezTo>
                  <a:pt x="27567" y="9168"/>
                  <a:pt x="27583" y="9120"/>
                  <a:pt x="27583" y="9089"/>
                </a:cubicBezTo>
                <a:lnTo>
                  <a:pt x="27804" y="9057"/>
                </a:lnTo>
                <a:cubicBezTo>
                  <a:pt x="27836" y="8994"/>
                  <a:pt x="27852" y="8946"/>
                  <a:pt x="27868" y="8883"/>
                </a:cubicBezTo>
                <a:cubicBezTo>
                  <a:pt x="27915" y="8914"/>
                  <a:pt x="27947" y="8946"/>
                  <a:pt x="27979" y="8978"/>
                </a:cubicBezTo>
                <a:lnTo>
                  <a:pt x="28533" y="8978"/>
                </a:lnTo>
                <a:cubicBezTo>
                  <a:pt x="28549" y="8978"/>
                  <a:pt x="28580" y="8978"/>
                  <a:pt x="28580" y="8930"/>
                </a:cubicBezTo>
                <a:lnTo>
                  <a:pt x="28580" y="8819"/>
                </a:lnTo>
                <a:lnTo>
                  <a:pt x="28406" y="8756"/>
                </a:lnTo>
                <a:cubicBezTo>
                  <a:pt x="28390" y="8709"/>
                  <a:pt x="28422" y="8629"/>
                  <a:pt x="28343" y="8614"/>
                </a:cubicBezTo>
                <a:lnTo>
                  <a:pt x="28248" y="8693"/>
                </a:lnTo>
                <a:lnTo>
                  <a:pt x="28105" y="8534"/>
                </a:lnTo>
                <a:lnTo>
                  <a:pt x="28390" y="8487"/>
                </a:lnTo>
                <a:lnTo>
                  <a:pt x="28390" y="8344"/>
                </a:lnTo>
                <a:cubicBezTo>
                  <a:pt x="28295" y="8313"/>
                  <a:pt x="28200" y="8297"/>
                  <a:pt x="28153" y="8218"/>
                </a:cubicBezTo>
                <a:lnTo>
                  <a:pt x="27884" y="8218"/>
                </a:lnTo>
                <a:lnTo>
                  <a:pt x="27789" y="8139"/>
                </a:lnTo>
                <a:lnTo>
                  <a:pt x="27519" y="8139"/>
                </a:lnTo>
                <a:lnTo>
                  <a:pt x="27424" y="8249"/>
                </a:lnTo>
                <a:lnTo>
                  <a:pt x="27345" y="8170"/>
                </a:lnTo>
                <a:lnTo>
                  <a:pt x="27250" y="8249"/>
                </a:lnTo>
                <a:cubicBezTo>
                  <a:pt x="27219" y="8186"/>
                  <a:pt x="27187" y="8123"/>
                  <a:pt x="27155" y="8059"/>
                </a:cubicBezTo>
                <a:lnTo>
                  <a:pt x="27076" y="8075"/>
                </a:lnTo>
                <a:cubicBezTo>
                  <a:pt x="26981" y="8170"/>
                  <a:pt x="27076" y="8281"/>
                  <a:pt x="26949" y="8344"/>
                </a:cubicBezTo>
                <a:cubicBezTo>
                  <a:pt x="26934" y="8265"/>
                  <a:pt x="26918" y="8170"/>
                  <a:pt x="26902" y="8075"/>
                </a:cubicBezTo>
                <a:lnTo>
                  <a:pt x="26696" y="8075"/>
                </a:lnTo>
                <a:lnTo>
                  <a:pt x="26554" y="8202"/>
                </a:lnTo>
                <a:lnTo>
                  <a:pt x="26554" y="8313"/>
                </a:lnTo>
                <a:lnTo>
                  <a:pt x="26300" y="8439"/>
                </a:lnTo>
                <a:cubicBezTo>
                  <a:pt x="26284" y="8329"/>
                  <a:pt x="26269" y="8234"/>
                  <a:pt x="26237" y="8091"/>
                </a:cubicBezTo>
                <a:lnTo>
                  <a:pt x="26063" y="8360"/>
                </a:lnTo>
                <a:cubicBezTo>
                  <a:pt x="25952" y="8249"/>
                  <a:pt x="25889" y="8154"/>
                  <a:pt x="25746" y="8139"/>
                </a:cubicBezTo>
                <a:cubicBezTo>
                  <a:pt x="25730" y="8123"/>
                  <a:pt x="25730" y="8107"/>
                  <a:pt x="25730" y="8091"/>
                </a:cubicBezTo>
                <a:cubicBezTo>
                  <a:pt x="25762" y="7996"/>
                  <a:pt x="25604" y="7964"/>
                  <a:pt x="25651" y="7790"/>
                </a:cubicBezTo>
                <a:lnTo>
                  <a:pt x="25778" y="7695"/>
                </a:lnTo>
                <a:lnTo>
                  <a:pt x="25873" y="7774"/>
                </a:lnTo>
                <a:cubicBezTo>
                  <a:pt x="25885" y="7778"/>
                  <a:pt x="25895" y="7780"/>
                  <a:pt x="25905" y="7780"/>
                </a:cubicBezTo>
                <a:cubicBezTo>
                  <a:pt x="25977" y="7780"/>
                  <a:pt x="26013" y="7693"/>
                  <a:pt x="26110" y="7679"/>
                </a:cubicBezTo>
                <a:lnTo>
                  <a:pt x="26981" y="7679"/>
                </a:lnTo>
                <a:lnTo>
                  <a:pt x="27092" y="7569"/>
                </a:lnTo>
                <a:cubicBezTo>
                  <a:pt x="27108" y="7648"/>
                  <a:pt x="27108" y="7695"/>
                  <a:pt x="27108" y="7743"/>
                </a:cubicBezTo>
                <a:cubicBezTo>
                  <a:pt x="27124" y="7774"/>
                  <a:pt x="27139" y="7822"/>
                  <a:pt x="27139" y="7885"/>
                </a:cubicBezTo>
                <a:cubicBezTo>
                  <a:pt x="27250" y="7679"/>
                  <a:pt x="27250" y="7679"/>
                  <a:pt x="27535" y="7505"/>
                </a:cubicBezTo>
                <a:cubicBezTo>
                  <a:pt x="27580" y="7568"/>
                  <a:pt x="27630" y="7585"/>
                  <a:pt x="27686" y="7585"/>
                </a:cubicBezTo>
                <a:cubicBezTo>
                  <a:pt x="27728" y="7585"/>
                  <a:pt x="27772" y="7575"/>
                  <a:pt x="27820" y="7569"/>
                </a:cubicBezTo>
                <a:lnTo>
                  <a:pt x="27899" y="7489"/>
                </a:lnTo>
                <a:lnTo>
                  <a:pt x="27994" y="7584"/>
                </a:lnTo>
                <a:cubicBezTo>
                  <a:pt x="28020" y="7584"/>
                  <a:pt x="28050" y="7587"/>
                  <a:pt x="28081" y="7587"/>
                </a:cubicBezTo>
                <a:cubicBezTo>
                  <a:pt x="28126" y="7587"/>
                  <a:pt x="28172" y="7581"/>
                  <a:pt x="28200" y="7553"/>
                </a:cubicBezTo>
                <a:cubicBezTo>
                  <a:pt x="28295" y="7474"/>
                  <a:pt x="28438" y="7489"/>
                  <a:pt x="28485" y="7347"/>
                </a:cubicBezTo>
                <a:cubicBezTo>
                  <a:pt x="28485" y="7315"/>
                  <a:pt x="28485" y="7268"/>
                  <a:pt x="28485" y="7236"/>
                </a:cubicBezTo>
                <a:cubicBezTo>
                  <a:pt x="28432" y="7209"/>
                  <a:pt x="28379" y="7188"/>
                  <a:pt x="28331" y="7188"/>
                </a:cubicBezTo>
                <a:cubicBezTo>
                  <a:pt x="28294" y="7188"/>
                  <a:pt x="28260" y="7201"/>
                  <a:pt x="28232" y="7236"/>
                </a:cubicBezTo>
                <a:cubicBezTo>
                  <a:pt x="28216" y="7283"/>
                  <a:pt x="28216" y="7331"/>
                  <a:pt x="28200" y="7394"/>
                </a:cubicBezTo>
                <a:cubicBezTo>
                  <a:pt x="28074" y="7268"/>
                  <a:pt x="27868" y="7283"/>
                  <a:pt x="27852" y="7093"/>
                </a:cubicBezTo>
                <a:cubicBezTo>
                  <a:pt x="27899" y="6888"/>
                  <a:pt x="28137" y="6935"/>
                  <a:pt x="28216" y="6777"/>
                </a:cubicBezTo>
                <a:cubicBezTo>
                  <a:pt x="28232" y="6666"/>
                  <a:pt x="28232" y="6555"/>
                  <a:pt x="28200" y="6444"/>
                </a:cubicBezTo>
                <a:lnTo>
                  <a:pt x="27947" y="6397"/>
                </a:lnTo>
                <a:cubicBezTo>
                  <a:pt x="27931" y="6349"/>
                  <a:pt x="27931" y="6302"/>
                  <a:pt x="27947" y="6254"/>
                </a:cubicBezTo>
                <a:cubicBezTo>
                  <a:pt x="27899" y="6223"/>
                  <a:pt x="27884" y="6207"/>
                  <a:pt x="27852" y="6175"/>
                </a:cubicBezTo>
                <a:cubicBezTo>
                  <a:pt x="27877" y="6159"/>
                  <a:pt x="27894" y="6152"/>
                  <a:pt x="27906" y="6152"/>
                </a:cubicBezTo>
                <a:cubicBezTo>
                  <a:pt x="27941" y="6152"/>
                  <a:pt x="27935" y="6207"/>
                  <a:pt x="27947" y="6254"/>
                </a:cubicBezTo>
                <a:cubicBezTo>
                  <a:pt x="28010" y="6207"/>
                  <a:pt x="28089" y="6159"/>
                  <a:pt x="28169" y="6128"/>
                </a:cubicBezTo>
                <a:cubicBezTo>
                  <a:pt x="28200" y="6207"/>
                  <a:pt x="28232" y="6270"/>
                  <a:pt x="28248" y="6318"/>
                </a:cubicBezTo>
                <a:lnTo>
                  <a:pt x="28374" y="6349"/>
                </a:lnTo>
                <a:lnTo>
                  <a:pt x="28438" y="6523"/>
                </a:lnTo>
                <a:lnTo>
                  <a:pt x="28549" y="6428"/>
                </a:lnTo>
                <a:lnTo>
                  <a:pt x="28850" y="6428"/>
                </a:lnTo>
                <a:lnTo>
                  <a:pt x="28850" y="6286"/>
                </a:lnTo>
                <a:lnTo>
                  <a:pt x="28945" y="6175"/>
                </a:lnTo>
                <a:lnTo>
                  <a:pt x="28913" y="6033"/>
                </a:lnTo>
                <a:lnTo>
                  <a:pt x="28802" y="6128"/>
                </a:lnTo>
                <a:cubicBezTo>
                  <a:pt x="28757" y="6105"/>
                  <a:pt x="28720" y="6036"/>
                  <a:pt x="28664" y="6036"/>
                </a:cubicBezTo>
                <a:cubicBezTo>
                  <a:pt x="28640" y="6036"/>
                  <a:pt x="28613" y="6048"/>
                  <a:pt x="28580" y="6080"/>
                </a:cubicBezTo>
                <a:cubicBezTo>
                  <a:pt x="28533" y="6159"/>
                  <a:pt x="28628" y="6270"/>
                  <a:pt x="28501" y="6333"/>
                </a:cubicBezTo>
                <a:cubicBezTo>
                  <a:pt x="28485" y="6238"/>
                  <a:pt x="28470" y="6159"/>
                  <a:pt x="28470" y="6080"/>
                </a:cubicBezTo>
                <a:cubicBezTo>
                  <a:pt x="28406" y="6017"/>
                  <a:pt x="28343" y="5953"/>
                  <a:pt x="28311" y="5906"/>
                </a:cubicBezTo>
                <a:cubicBezTo>
                  <a:pt x="28279" y="5858"/>
                  <a:pt x="28279" y="5827"/>
                  <a:pt x="28279" y="5827"/>
                </a:cubicBezTo>
                <a:cubicBezTo>
                  <a:pt x="28239" y="5771"/>
                  <a:pt x="28208" y="5753"/>
                  <a:pt x="28183" y="5753"/>
                </a:cubicBezTo>
                <a:cubicBezTo>
                  <a:pt x="28131" y="5753"/>
                  <a:pt x="28100" y="5828"/>
                  <a:pt x="28051" y="5828"/>
                </a:cubicBezTo>
                <a:cubicBezTo>
                  <a:pt x="28048" y="5828"/>
                  <a:pt x="28045" y="5827"/>
                  <a:pt x="28042" y="5827"/>
                </a:cubicBezTo>
                <a:cubicBezTo>
                  <a:pt x="28010" y="5605"/>
                  <a:pt x="27979" y="5621"/>
                  <a:pt x="28042" y="5573"/>
                </a:cubicBezTo>
                <a:cubicBezTo>
                  <a:pt x="28105" y="5542"/>
                  <a:pt x="28184" y="5589"/>
                  <a:pt x="28184" y="5494"/>
                </a:cubicBezTo>
                <a:lnTo>
                  <a:pt x="28121" y="5399"/>
                </a:lnTo>
                <a:lnTo>
                  <a:pt x="28248" y="5273"/>
                </a:lnTo>
                <a:lnTo>
                  <a:pt x="28517" y="5273"/>
                </a:lnTo>
                <a:lnTo>
                  <a:pt x="28644" y="5368"/>
                </a:lnTo>
                <a:cubicBezTo>
                  <a:pt x="28660" y="5304"/>
                  <a:pt x="28660" y="5273"/>
                  <a:pt x="28660" y="5257"/>
                </a:cubicBezTo>
                <a:lnTo>
                  <a:pt x="28343" y="4782"/>
                </a:lnTo>
                <a:lnTo>
                  <a:pt x="28248" y="4893"/>
                </a:lnTo>
                <a:cubicBezTo>
                  <a:pt x="28205" y="4839"/>
                  <a:pt x="28162" y="4786"/>
                  <a:pt x="28110" y="4786"/>
                </a:cubicBezTo>
                <a:cubicBezTo>
                  <a:pt x="28085" y="4786"/>
                  <a:pt x="28057" y="4798"/>
                  <a:pt x="28026" y="4829"/>
                </a:cubicBezTo>
                <a:lnTo>
                  <a:pt x="28026" y="5067"/>
                </a:lnTo>
                <a:cubicBezTo>
                  <a:pt x="27868" y="5019"/>
                  <a:pt x="27725" y="4924"/>
                  <a:pt x="27630" y="4798"/>
                </a:cubicBezTo>
                <a:lnTo>
                  <a:pt x="26886" y="4798"/>
                </a:lnTo>
                <a:cubicBezTo>
                  <a:pt x="26870" y="4782"/>
                  <a:pt x="26854" y="4782"/>
                  <a:pt x="26854" y="4766"/>
                </a:cubicBezTo>
                <a:cubicBezTo>
                  <a:pt x="26807" y="4655"/>
                  <a:pt x="26854" y="4528"/>
                  <a:pt x="26744" y="4433"/>
                </a:cubicBezTo>
                <a:cubicBezTo>
                  <a:pt x="26728" y="4418"/>
                  <a:pt x="26759" y="4354"/>
                  <a:pt x="26775" y="4323"/>
                </a:cubicBezTo>
                <a:lnTo>
                  <a:pt x="27013" y="4323"/>
                </a:lnTo>
                <a:cubicBezTo>
                  <a:pt x="27029" y="4291"/>
                  <a:pt x="27029" y="4243"/>
                  <a:pt x="27044" y="4243"/>
                </a:cubicBezTo>
                <a:cubicBezTo>
                  <a:pt x="27124" y="4196"/>
                  <a:pt x="27203" y="4164"/>
                  <a:pt x="27282" y="4133"/>
                </a:cubicBezTo>
                <a:lnTo>
                  <a:pt x="27630" y="4133"/>
                </a:lnTo>
                <a:lnTo>
                  <a:pt x="27804" y="4323"/>
                </a:lnTo>
                <a:lnTo>
                  <a:pt x="27899" y="4212"/>
                </a:lnTo>
                <a:lnTo>
                  <a:pt x="28074" y="4212"/>
                </a:lnTo>
                <a:lnTo>
                  <a:pt x="28184" y="4117"/>
                </a:lnTo>
                <a:lnTo>
                  <a:pt x="28549" y="4117"/>
                </a:lnTo>
                <a:cubicBezTo>
                  <a:pt x="28591" y="4032"/>
                  <a:pt x="28661" y="4032"/>
                  <a:pt x="28732" y="4032"/>
                </a:cubicBezTo>
                <a:lnTo>
                  <a:pt x="28732" y="4032"/>
                </a:lnTo>
                <a:cubicBezTo>
                  <a:pt x="28767" y="4032"/>
                  <a:pt x="28802" y="4032"/>
                  <a:pt x="28834" y="4022"/>
                </a:cubicBezTo>
                <a:cubicBezTo>
                  <a:pt x="28881" y="3958"/>
                  <a:pt x="28945" y="3911"/>
                  <a:pt x="29008" y="3848"/>
                </a:cubicBezTo>
                <a:lnTo>
                  <a:pt x="29261" y="3848"/>
                </a:lnTo>
                <a:lnTo>
                  <a:pt x="29499" y="3689"/>
                </a:lnTo>
                <a:cubicBezTo>
                  <a:pt x="29499" y="3673"/>
                  <a:pt x="29467" y="3658"/>
                  <a:pt x="29467" y="3658"/>
                </a:cubicBezTo>
                <a:lnTo>
                  <a:pt x="29008" y="3658"/>
                </a:lnTo>
                <a:lnTo>
                  <a:pt x="28913" y="3753"/>
                </a:lnTo>
                <a:cubicBezTo>
                  <a:pt x="28900" y="3750"/>
                  <a:pt x="28886" y="3749"/>
                  <a:pt x="28873" y="3749"/>
                </a:cubicBezTo>
                <a:cubicBezTo>
                  <a:pt x="28847" y="3749"/>
                  <a:pt x="28821" y="3753"/>
                  <a:pt x="28796" y="3753"/>
                </a:cubicBezTo>
                <a:cubicBezTo>
                  <a:pt x="28758" y="3753"/>
                  <a:pt x="28723" y="3745"/>
                  <a:pt x="28691" y="3705"/>
                </a:cubicBezTo>
                <a:lnTo>
                  <a:pt x="28691" y="3388"/>
                </a:lnTo>
                <a:lnTo>
                  <a:pt x="28850" y="3357"/>
                </a:lnTo>
                <a:lnTo>
                  <a:pt x="28976" y="3547"/>
                </a:lnTo>
                <a:cubicBezTo>
                  <a:pt x="28997" y="3549"/>
                  <a:pt x="29018" y="3551"/>
                  <a:pt x="29039" y="3551"/>
                </a:cubicBezTo>
                <a:cubicBezTo>
                  <a:pt x="29144" y="3551"/>
                  <a:pt x="29245" y="3518"/>
                  <a:pt x="29325" y="3452"/>
                </a:cubicBezTo>
                <a:lnTo>
                  <a:pt x="29673" y="3452"/>
                </a:lnTo>
                <a:lnTo>
                  <a:pt x="29800" y="3309"/>
                </a:lnTo>
                <a:lnTo>
                  <a:pt x="29800" y="2929"/>
                </a:lnTo>
                <a:lnTo>
                  <a:pt x="29926" y="2787"/>
                </a:lnTo>
                <a:lnTo>
                  <a:pt x="30069" y="2787"/>
                </a:lnTo>
                <a:lnTo>
                  <a:pt x="30069" y="2644"/>
                </a:lnTo>
                <a:cubicBezTo>
                  <a:pt x="29958" y="2565"/>
                  <a:pt x="29895" y="2423"/>
                  <a:pt x="29736" y="2391"/>
                </a:cubicBezTo>
                <a:cubicBezTo>
                  <a:pt x="29657" y="2359"/>
                  <a:pt x="29610" y="2296"/>
                  <a:pt x="29610" y="2217"/>
                </a:cubicBezTo>
                <a:lnTo>
                  <a:pt x="29372" y="2217"/>
                </a:lnTo>
                <a:lnTo>
                  <a:pt x="29230" y="2074"/>
                </a:lnTo>
                <a:lnTo>
                  <a:pt x="29230" y="1932"/>
                </a:lnTo>
                <a:lnTo>
                  <a:pt x="28960" y="1789"/>
                </a:lnTo>
                <a:lnTo>
                  <a:pt x="28960" y="1631"/>
                </a:lnTo>
                <a:cubicBezTo>
                  <a:pt x="28881" y="1457"/>
                  <a:pt x="28723" y="1441"/>
                  <a:pt x="28580" y="1346"/>
                </a:cubicBezTo>
                <a:lnTo>
                  <a:pt x="28248" y="1346"/>
                </a:lnTo>
                <a:cubicBezTo>
                  <a:pt x="28232" y="1330"/>
                  <a:pt x="28216" y="1314"/>
                  <a:pt x="28216" y="1298"/>
                </a:cubicBezTo>
                <a:cubicBezTo>
                  <a:pt x="28216" y="1251"/>
                  <a:pt x="28232" y="1203"/>
                  <a:pt x="28264" y="1172"/>
                </a:cubicBezTo>
                <a:cubicBezTo>
                  <a:pt x="28311" y="1140"/>
                  <a:pt x="28327" y="1061"/>
                  <a:pt x="28295" y="1013"/>
                </a:cubicBezTo>
                <a:cubicBezTo>
                  <a:pt x="28295" y="998"/>
                  <a:pt x="28279" y="982"/>
                  <a:pt x="28264" y="982"/>
                </a:cubicBezTo>
                <a:lnTo>
                  <a:pt x="28074" y="982"/>
                </a:lnTo>
                <a:cubicBezTo>
                  <a:pt x="27994" y="1045"/>
                  <a:pt x="28010" y="1219"/>
                  <a:pt x="27884" y="1251"/>
                </a:cubicBezTo>
                <a:lnTo>
                  <a:pt x="27709" y="1077"/>
                </a:lnTo>
                <a:cubicBezTo>
                  <a:pt x="27694" y="1093"/>
                  <a:pt x="27678" y="1108"/>
                  <a:pt x="27646" y="1124"/>
                </a:cubicBezTo>
                <a:cubicBezTo>
                  <a:pt x="27614" y="1140"/>
                  <a:pt x="27567" y="1156"/>
                  <a:pt x="27504" y="1188"/>
                </a:cubicBezTo>
                <a:lnTo>
                  <a:pt x="27234" y="1457"/>
                </a:lnTo>
                <a:cubicBezTo>
                  <a:pt x="27171" y="1378"/>
                  <a:pt x="27203" y="1298"/>
                  <a:pt x="27203" y="1219"/>
                </a:cubicBezTo>
                <a:lnTo>
                  <a:pt x="27092" y="1108"/>
                </a:lnTo>
                <a:cubicBezTo>
                  <a:pt x="27124" y="1045"/>
                  <a:pt x="27060" y="950"/>
                  <a:pt x="27139" y="887"/>
                </a:cubicBezTo>
                <a:cubicBezTo>
                  <a:pt x="27219" y="950"/>
                  <a:pt x="27298" y="1013"/>
                  <a:pt x="27361" y="1061"/>
                </a:cubicBezTo>
                <a:cubicBezTo>
                  <a:pt x="27373" y="1063"/>
                  <a:pt x="27383" y="1063"/>
                  <a:pt x="27393" y="1063"/>
                </a:cubicBezTo>
                <a:cubicBezTo>
                  <a:pt x="27472" y="1063"/>
                  <a:pt x="27472" y="1007"/>
                  <a:pt x="27472" y="950"/>
                </a:cubicBezTo>
                <a:cubicBezTo>
                  <a:pt x="27440" y="903"/>
                  <a:pt x="27424" y="855"/>
                  <a:pt x="27393" y="808"/>
                </a:cubicBezTo>
                <a:lnTo>
                  <a:pt x="27567" y="744"/>
                </a:lnTo>
                <a:cubicBezTo>
                  <a:pt x="27551" y="665"/>
                  <a:pt x="27599" y="586"/>
                  <a:pt x="27535" y="507"/>
                </a:cubicBezTo>
                <a:lnTo>
                  <a:pt x="27424" y="491"/>
                </a:lnTo>
                <a:lnTo>
                  <a:pt x="27266" y="697"/>
                </a:lnTo>
                <a:lnTo>
                  <a:pt x="27124" y="665"/>
                </a:lnTo>
                <a:cubicBezTo>
                  <a:pt x="27108" y="570"/>
                  <a:pt x="27092" y="475"/>
                  <a:pt x="27076" y="364"/>
                </a:cubicBezTo>
                <a:cubicBezTo>
                  <a:pt x="26902" y="428"/>
                  <a:pt x="26759" y="523"/>
                  <a:pt x="26649" y="633"/>
                </a:cubicBezTo>
                <a:lnTo>
                  <a:pt x="26649" y="950"/>
                </a:lnTo>
                <a:cubicBezTo>
                  <a:pt x="26554" y="950"/>
                  <a:pt x="26506" y="871"/>
                  <a:pt x="26459" y="808"/>
                </a:cubicBezTo>
                <a:lnTo>
                  <a:pt x="26459" y="475"/>
                </a:lnTo>
                <a:cubicBezTo>
                  <a:pt x="26446" y="473"/>
                  <a:pt x="26433" y="472"/>
                  <a:pt x="26419" y="472"/>
                </a:cubicBezTo>
                <a:cubicBezTo>
                  <a:pt x="26385" y="472"/>
                  <a:pt x="26349" y="477"/>
                  <a:pt x="26312" y="477"/>
                </a:cubicBezTo>
                <a:cubicBezTo>
                  <a:pt x="26272" y="477"/>
                  <a:pt x="26231" y="471"/>
                  <a:pt x="26189" y="443"/>
                </a:cubicBezTo>
                <a:lnTo>
                  <a:pt x="26269" y="317"/>
                </a:lnTo>
                <a:lnTo>
                  <a:pt x="26094" y="253"/>
                </a:lnTo>
                <a:lnTo>
                  <a:pt x="26189" y="143"/>
                </a:lnTo>
                <a:cubicBezTo>
                  <a:pt x="26134" y="106"/>
                  <a:pt x="26076" y="97"/>
                  <a:pt x="26018" y="97"/>
                </a:cubicBezTo>
                <a:cubicBezTo>
                  <a:pt x="25971" y="97"/>
                  <a:pt x="25923" y="103"/>
                  <a:pt x="25876" y="103"/>
                </a:cubicBezTo>
                <a:cubicBezTo>
                  <a:pt x="25832" y="103"/>
                  <a:pt x="25788" y="98"/>
                  <a:pt x="25746" y="79"/>
                </a:cubicBezTo>
                <a:lnTo>
                  <a:pt x="256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339619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4"/>
        <p:cNvGrpSpPr/>
        <p:nvPr/>
      </p:nvGrpSpPr>
      <p:grpSpPr>
        <a:xfrm>
          <a:off x="0" y="0"/>
          <a:ext cx="0" cy="0"/>
          <a:chOff x="0" y="0"/>
          <a:chExt cx="0" cy="0"/>
        </a:xfrm>
      </p:grpSpPr>
      <p:sp>
        <p:nvSpPr>
          <p:cNvPr id="195" name="Google Shape;195;p11"/>
          <p:cNvSpPr txBox="1">
            <a:spLocks noGrp="1"/>
          </p:cNvSpPr>
          <p:nvPr>
            <p:ph type="title" hasCustomPrompt="1"/>
          </p:nvPr>
        </p:nvSpPr>
        <p:spPr>
          <a:xfrm>
            <a:off x="3835368" y="1539425"/>
            <a:ext cx="4595400" cy="1530300"/>
          </a:xfrm>
          <a:prstGeom prst="rect">
            <a:avLst/>
          </a:prstGeom>
        </p:spPr>
        <p:txBody>
          <a:bodyPr spcFirstLastPara="1" wrap="square" lIns="91425" tIns="91425" rIns="91425" bIns="91425" anchor="ctr" anchorCtr="0">
            <a:noAutofit/>
          </a:bodyPr>
          <a:lstStyle>
            <a:lvl1pPr lvl="0">
              <a:spcBef>
                <a:spcPts val="0"/>
              </a:spcBef>
              <a:spcAft>
                <a:spcPts val="0"/>
              </a:spcAft>
              <a:buSzPts val="12000"/>
              <a:buNone/>
              <a:defRPr sz="8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96" name="Google Shape;196;p11"/>
          <p:cNvSpPr txBox="1">
            <a:spLocks noGrp="1"/>
          </p:cNvSpPr>
          <p:nvPr>
            <p:ph type="body" idx="1"/>
          </p:nvPr>
        </p:nvSpPr>
        <p:spPr>
          <a:xfrm>
            <a:off x="3835350" y="3152300"/>
            <a:ext cx="4595400" cy="4518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sz="14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extLst>
      <p:ext uri="{BB962C8B-B14F-4D97-AF65-F5344CB8AC3E}">
        <p14:creationId xmlns:p14="http://schemas.microsoft.com/office/powerpoint/2010/main" val="12415455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97"/>
        <p:cNvGrpSpPr/>
        <p:nvPr/>
      </p:nvGrpSpPr>
      <p:grpSpPr>
        <a:xfrm>
          <a:off x="0" y="0"/>
          <a:ext cx="0" cy="0"/>
          <a:chOff x="0" y="0"/>
          <a:chExt cx="0" cy="0"/>
        </a:xfrm>
      </p:grpSpPr>
    </p:spTree>
    <p:extLst>
      <p:ext uri="{BB962C8B-B14F-4D97-AF65-F5344CB8AC3E}">
        <p14:creationId xmlns:p14="http://schemas.microsoft.com/office/powerpoint/2010/main" val="190237460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98"/>
        <p:cNvGrpSpPr/>
        <p:nvPr/>
      </p:nvGrpSpPr>
      <p:grpSpPr>
        <a:xfrm>
          <a:off x="0" y="0"/>
          <a:ext cx="0" cy="0"/>
          <a:chOff x="0" y="0"/>
          <a:chExt cx="0" cy="0"/>
        </a:xfrm>
      </p:grpSpPr>
      <p:sp>
        <p:nvSpPr>
          <p:cNvPr id="199" name="Google Shape;199;p13"/>
          <p:cNvSpPr txBox="1">
            <a:spLocks noGrp="1"/>
          </p:cNvSpPr>
          <p:nvPr>
            <p:ph type="title"/>
          </p:nvPr>
        </p:nvSpPr>
        <p:spPr>
          <a:xfrm>
            <a:off x="713225" y="445025"/>
            <a:ext cx="32016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200" name="Google Shape;200;p13"/>
          <p:cNvSpPr txBox="1">
            <a:spLocks noGrp="1"/>
          </p:cNvSpPr>
          <p:nvPr>
            <p:ph type="title" idx="2"/>
          </p:nvPr>
        </p:nvSpPr>
        <p:spPr>
          <a:xfrm>
            <a:off x="538476"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1" name="Google Shape;201;p13"/>
          <p:cNvSpPr txBox="1">
            <a:spLocks noGrp="1"/>
          </p:cNvSpPr>
          <p:nvPr>
            <p:ph type="subTitle" idx="1"/>
          </p:nvPr>
        </p:nvSpPr>
        <p:spPr>
          <a:xfrm>
            <a:off x="713225"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2" name="Google Shape;202;p13"/>
          <p:cNvSpPr txBox="1">
            <a:spLocks noGrp="1"/>
          </p:cNvSpPr>
          <p:nvPr>
            <p:ph type="title" idx="3" hasCustomPrompt="1"/>
          </p:nvPr>
        </p:nvSpPr>
        <p:spPr>
          <a:xfrm>
            <a:off x="1334820"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3" name="Google Shape;203;p13"/>
          <p:cNvSpPr txBox="1">
            <a:spLocks noGrp="1"/>
          </p:cNvSpPr>
          <p:nvPr>
            <p:ph type="title" idx="4"/>
          </p:nvPr>
        </p:nvSpPr>
        <p:spPr>
          <a:xfrm>
            <a:off x="3216701"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4" name="Google Shape;204;p13"/>
          <p:cNvSpPr txBox="1">
            <a:spLocks noGrp="1"/>
          </p:cNvSpPr>
          <p:nvPr>
            <p:ph type="subTitle" idx="5"/>
          </p:nvPr>
        </p:nvSpPr>
        <p:spPr>
          <a:xfrm>
            <a:off x="3391500"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13"/>
          <p:cNvSpPr txBox="1">
            <a:spLocks noGrp="1"/>
          </p:cNvSpPr>
          <p:nvPr>
            <p:ph type="title" idx="6" hasCustomPrompt="1"/>
          </p:nvPr>
        </p:nvSpPr>
        <p:spPr>
          <a:xfrm>
            <a:off x="4013095"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6" name="Google Shape;206;p13"/>
          <p:cNvSpPr txBox="1">
            <a:spLocks noGrp="1"/>
          </p:cNvSpPr>
          <p:nvPr>
            <p:ph type="title" idx="7"/>
          </p:nvPr>
        </p:nvSpPr>
        <p:spPr>
          <a:xfrm>
            <a:off x="5895026" y="19163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07" name="Google Shape;207;p13"/>
          <p:cNvSpPr txBox="1">
            <a:spLocks noGrp="1"/>
          </p:cNvSpPr>
          <p:nvPr>
            <p:ph type="subTitle" idx="8"/>
          </p:nvPr>
        </p:nvSpPr>
        <p:spPr>
          <a:xfrm>
            <a:off x="6069775" y="23688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8" name="Google Shape;208;p13"/>
          <p:cNvSpPr txBox="1">
            <a:spLocks noGrp="1"/>
          </p:cNvSpPr>
          <p:nvPr>
            <p:ph type="title" idx="9" hasCustomPrompt="1"/>
          </p:nvPr>
        </p:nvSpPr>
        <p:spPr>
          <a:xfrm>
            <a:off x="6691370" y="13617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09" name="Google Shape;209;p13"/>
          <p:cNvSpPr txBox="1">
            <a:spLocks noGrp="1"/>
          </p:cNvSpPr>
          <p:nvPr>
            <p:ph type="title" idx="13"/>
          </p:nvPr>
        </p:nvSpPr>
        <p:spPr>
          <a:xfrm>
            <a:off x="538476"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0" name="Google Shape;210;p13"/>
          <p:cNvSpPr txBox="1">
            <a:spLocks noGrp="1"/>
          </p:cNvSpPr>
          <p:nvPr>
            <p:ph type="subTitle" idx="14"/>
          </p:nvPr>
        </p:nvSpPr>
        <p:spPr>
          <a:xfrm>
            <a:off x="713225"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1" name="Google Shape;211;p13"/>
          <p:cNvSpPr txBox="1">
            <a:spLocks noGrp="1"/>
          </p:cNvSpPr>
          <p:nvPr>
            <p:ph type="title" idx="15" hasCustomPrompt="1"/>
          </p:nvPr>
        </p:nvSpPr>
        <p:spPr>
          <a:xfrm>
            <a:off x="1334820"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12" name="Google Shape;212;p13"/>
          <p:cNvSpPr txBox="1">
            <a:spLocks noGrp="1"/>
          </p:cNvSpPr>
          <p:nvPr>
            <p:ph type="title" idx="16"/>
          </p:nvPr>
        </p:nvSpPr>
        <p:spPr>
          <a:xfrm>
            <a:off x="3216701"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3" name="Google Shape;213;p13"/>
          <p:cNvSpPr txBox="1">
            <a:spLocks noGrp="1"/>
          </p:cNvSpPr>
          <p:nvPr>
            <p:ph type="subTitle" idx="17"/>
          </p:nvPr>
        </p:nvSpPr>
        <p:spPr>
          <a:xfrm>
            <a:off x="3391500"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 name="Google Shape;214;p13"/>
          <p:cNvSpPr txBox="1">
            <a:spLocks noGrp="1"/>
          </p:cNvSpPr>
          <p:nvPr>
            <p:ph type="title" idx="18" hasCustomPrompt="1"/>
          </p:nvPr>
        </p:nvSpPr>
        <p:spPr>
          <a:xfrm>
            <a:off x="4013095"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
        <p:nvSpPr>
          <p:cNvPr id="215" name="Google Shape;215;p13"/>
          <p:cNvSpPr txBox="1">
            <a:spLocks noGrp="1"/>
          </p:cNvSpPr>
          <p:nvPr>
            <p:ph type="title" idx="19"/>
          </p:nvPr>
        </p:nvSpPr>
        <p:spPr>
          <a:xfrm>
            <a:off x="5895026" y="3671250"/>
            <a:ext cx="2710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16" name="Google Shape;216;p13"/>
          <p:cNvSpPr txBox="1">
            <a:spLocks noGrp="1"/>
          </p:cNvSpPr>
          <p:nvPr>
            <p:ph type="subTitle" idx="20"/>
          </p:nvPr>
        </p:nvSpPr>
        <p:spPr>
          <a:xfrm>
            <a:off x="6069775" y="4123775"/>
            <a:ext cx="2361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 name="Google Shape;217;p13"/>
          <p:cNvSpPr txBox="1">
            <a:spLocks noGrp="1"/>
          </p:cNvSpPr>
          <p:nvPr>
            <p:ph type="title" idx="21" hasCustomPrompt="1"/>
          </p:nvPr>
        </p:nvSpPr>
        <p:spPr>
          <a:xfrm>
            <a:off x="6691370" y="3116600"/>
            <a:ext cx="11178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r>
              <a:t>xx%</a:t>
            </a:r>
          </a:p>
        </p:txBody>
      </p:sp>
    </p:spTree>
    <p:extLst>
      <p:ext uri="{BB962C8B-B14F-4D97-AF65-F5344CB8AC3E}">
        <p14:creationId xmlns:p14="http://schemas.microsoft.com/office/powerpoint/2010/main" val="19123547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96"/>
        <p:cNvGrpSpPr/>
        <p:nvPr/>
      </p:nvGrpSpPr>
      <p:grpSpPr>
        <a:xfrm>
          <a:off x="0" y="0"/>
          <a:ext cx="0" cy="0"/>
          <a:chOff x="0" y="0"/>
          <a:chExt cx="0" cy="0"/>
        </a:xfrm>
      </p:grpSpPr>
      <p:sp>
        <p:nvSpPr>
          <p:cNvPr id="297" name="Google Shape;297;p17"/>
          <p:cNvSpPr txBox="1">
            <a:spLocks noGrp="1"/>
          </p:cNvSpPr>
          <p:nvPr>
            <p:ph type="title"/>
          </p:nvPr>
        </p:nvSpPr>
        <p:spPr>
          <a:xfrm>
            <a:off x="720000" y="1539313"/>
            <a:ext cx="4294800" cy="1251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98" name="Google Shape;298;p17"/>
          <p:cNvSpPr txBox="1">
            <a:spLocks noGrp="1"/>
          </p:cNvSpPr>
          <p:nvPr>
            <p:ph type="subTitle" idx="1"/>
          </p:nvPr>
        </p:nvSpPr>
        <p:spPr>
          <a:xfrm>
            <a:off x="720000" y="2790888"/>
            <a:ext cx="3949800" cy="81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extLst>
      <p:ext uri="{BB962C8B-B14F-4D97-AF65-F5344CB8AC3E}">
        <p14:creationId xmlns:p14="http://schemas.microsoft.com/office/powerpoint/2010/main" val="54219151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14"/>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20" name="Google Shape;220;p14"/>
          <p:cNvSpPr txBox="1">
            <a:spLocks noGrp="1"/>
          </p:cNvSpPr>
          <p:nvPr>
            <p:ph type="subTitle" idx="1"/>
          </p:nvPr>
        </p:nvSpPr>
        <p:spPr>
          <a:xfrm>
            <a:off x="3591713"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1" name="Google Shape;221;p14"/>
          <p:cNvSpPr txBox="1">
            <a:spLocks noGrp="1"/>
          </p:cNvSpPr>
          <p:nvPr>
            <p:ph type="subTitle" idx="2"/>
          </p:nvPr>
        </p:nvSpPr>
        <p:spPr>
          <a:xfrm>
            <a:off x="359175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22" name="Google Shape;222;p14"/>
          <p:cNvSpPr txBox="1">
            <a:spLocks noGrp="1"/>
          </p:cNvSpPr>
          <p:nvPr>
            <p:ph type="subTitle" idx="3"/>
          </p:nvPr>
        </p:nvSpPr>
        <p:spPr>
          <a:xfrm>
            <a:off x="955438"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3" name="Google Shape;223;p14"/>
          <p:cNvSpPr txBox="1">
            <a:spLocks noGrp="1"/>
          </p:cNvSpPr>
          <p:nvPr>
            <p:ph type="subTitle" idx="4"/>
          </p:nvPr>
        </p:nvSpPr>
        <p:spPr>
          <a:xfrm>
            <a:off x="95550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24" name="Google Shape;224;p14"/>
          <p:cNvSpPr txBox="1">
            <a:spLocks noGrp="1"/>
          </p:cNvSpPr>
          <p:nvPr>
            <p:ph type="subTitle" idx="5"/>
          </p:nvPr>
        </p:nvSpPr>
        <p:spPr>
          <a:xfrm>
            <a:off x="6228050" y="25178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25" name="Google Shape;225;p14"/>
          <p:cNvSpPr txBox="1">
            <a:spLocks noGrp="1"/>
          </p:cNvSpPr>
          <p:nvPr>
            <p:ph type="subTitle" idx="6"/>
          </p:nvPr>
        </p:nvSpPr>
        <p:spPr>
          <a:xfrm>
            <a:off x="6228050" y="2874888"/>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276065878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26"/>
        <p:cNvGrpSpPr/>
        <p:nvPr/>
      </p:nvGrpSpPr>
      <p:grpSpPr>
        <a:xfrm>
          <a:off x="0" y="0"/>
          <a:ext cx="0" cy="0"/>
          <a:chOff x="0" y="0"/>
          <a:chExt cx="0" cy="0"/>
        </a:xfrm>
      </p:grpSpPr>
      <p:grpSp>
        <p:nvGrpSpPr>
          <p:cNvPr id="227" name="Google Shape;227;p15"/>
          <p:cNvGrpSpPr/>
          <p:nvPr/>
        </p:nvGrpSpPr>
        <p:grpSpPr>
          <a:xfrm>
            <a:off x="2175800" y="3574928"/>
            <a:ext cx="4788294" cy="1037587"/>
            <a:chOff x="2175800" y="3574928"/>
            <a:chExt cx="4788294" cy="1037587"/>
          </a:xfrm>
        </p:grpSpPr>
        <p:sp>
          <p:nvSpPr>
            <p:cNvPr id="228" name="Google Shape;228;p15"/>
            <p:cNvSpPr/>
            <p:nvPr/>
          </p:nvSpPr>
          <p:spPr>
            <a:xfrm>
              <a:off x="2175800" y="3592197"/>
              <a:ext cx="4788294" cy="1020318"/>
            </a:xfrm>
            <a:custGeom>
              <a:avLst/>
              <a:gdLst/>
              <a:ahLst/>
              <a:cxnLst/>
              <a:rect l="l" t="t" r="r" b="b"/>
              <a:pathLst>
                <a:path w="37542" h="13412" extrusionOk="0">
                  <a:moveTo>
                    <a:pt x="30828" y="286"/>
                  </a:moveTo>
                  <a:lnTo>
                    <a:pt x="31003" y="302"/>
                  </a:lnTo>
                  <a:cubicBezTo>
                    <a:pt x="30971" y="365"/>
                    <a:pt x="30876" y="397"/>
                    <a:pt x="30828" y="428"/>
                  </a:cubicBezTo>
                  <a:cubicBezTo>
                    <a:pt x="30718" y="381"/>
                    <a:pt x="30718" y="333"/>
                    <a:pt x="30828" y="286"/>
                  </a:cubicBezTo>
                  <a:close/>
                  <a:moveTo>
                    <a:pt x="33520" y="1220"/>
                  </a:moveTo>
                  <a:lnTo>
                    <a:pt x="33568" y="1268"/>
                  </a:lnTo>
                  <a:lnTo>
                    <a:pt x="33520" y="1299"/>
                  </a:lnTo>
                  <a:cubicBezTo>
                    <a:pt x="33504" y="1283"/>
                    <a:pt x="33488" y="1252"/>
                    <a:pt x="33473" y="1252"/>
                  </a:cubicBezTo>
                  <a:cubicBezTo>
                    <a:pt x="33473" y="1236"/>
                    <a:pt x="33504" y="1220"/>
                    <a:pt x="33520" y="1220"/>
                  </a:cubicBezTo>
                  <a:close/>
                  <a:moveTo>
                    <a:pt x="34017" y="1227"/>
                  </a:moveTo>
                  <a:cubicBezTo>
                    <a:pt x="34085" y="1227"/>
                    <a:pt x="34160" y="1239"/>
                    <a:pt x="34245" y="1239"/>
                  </a:cubicBezTo>
                  <a:cubicBezTo>
                    <a:pt x="34267" y="1239"/>
                    <a:pt x="34289" y="1238"/>
                    <a:pt x="34312" y="1236"/>
                  </a:cubicBezTo>
                  <a:lnTo>
                    <a:pt x="34312" y="1236"/>
                  </a:lnTo>
                  <a:lnTo>
                    <a:pt x="34090" y="1347"/>
                  </a:lnTo>
                  <a:lnTo>
                    <a:pt x="34106" y="1347"/>
                  </a:lnTo>
                  <a:lnTo>
                    <a:pt x="34264" y="1426"/>
                  </a:lnTo>
                  <a:lnTo>
                    <a:pt x="34043" y="1473"/>
                  </a:lnTo>
                  <a:lnTo>
                    <a:pt x="33853" y="1315"/>
                  </a:lnTo>
                  <a:lnTo>
                    <a:pt x="33853" y="1268"/>
                  </a:lnTo>
                  <a:cubicBezTo>
                    <a:pt x="33904" y="1235"/>
                    <a:pt x="33958" y="1227"/>
                    <a:pt x="34017" y="1227"/>
                  </a:cubicBezTo>
                  <a:close/>
                  <a:moveTo>
                    <a:pt x="5257" y="1458"/>
                  </a:moveTo>
                  <a:lnTo>
                    <a:pt x="5257" y="1458"/>
                  </a:lnTo>
                  <a:cubicBezTo>
                    <a:pt x="5305" y="1489"/>
                    <a:pt x="5336" y="1505"/>
                    <a:pt x="5384" y="1521"/>
                  </a:cubicBezTo>
                  <a:cubicBezTo>
                    <a:pt x="5352" y="1533"/>
                    <a:pt x="5329" y="1538"/>
                    <a:pt x="5313" y="1538"/>
                  </a:cubicBezTo>
                  <a:cubicBezTo>
                    <a:pt x="5263" y="1538"/>
                    <a:pt x="5269" y="1493"/>
                    <a:pt x="5257" y="1458"/>
                  </a:cubicBezTo>
                  <a:close/>
                  <a:moveTo>
                    <a:pt x="3230" y="1743"/>
                  </a:moveTo>
                  <a:cubicBezTo>
                    <a:pt x="3246" y="1790"/>
                    <a:pt x="3262" y="1822"/>
                    <a:pt x="3262" y="1853"/>
                  </a:cubicBezTo>
                  <a:cubicBezTo>
                    <a:pt x="3222" y="1877"/>
                    <a:pt x="3179" y="1889"/>
                    <a:pt x="3133" y="1889"/>
                  </a:cubicBezTo>
                  <a:cubicBezTo>
                    <a:pt x="3088" y="1889"/>
                    <a:pt x="3040" y="1877"/>
                    <a:pt x="2993" y="1853"/>
                  </a:cubicBezTo>
                  <a:lnTo>
                    <a:pt x="2993" y="1774"/>
                  </a:lnTo>
                  <a:lnTo>
                    <a:pt x="3230" y="1743"/>
                  </a:lnTo>
                  <a:close/>
                  <a:moveTo>
                    <a:pt x="35515" y="1616"/>
                  </a:moveTo>
                  <a:lnTo>
                    <a:pt x="35563" y="1711"/>
                  </a:lnTo>
                  <a:lnTo>
                    <a:pt x="35420" y="1790"/>
                  </a:lnTo>
                  <a:lnTo>
                    <a:pt x="35420" y="1904"/>
                  </a:lnTo>
                  <a:lnTo>
                    <a:pt x="35420" y="1904"/>
                  </a:lnTo>
                  <a:cubicBezTo>
                    <a:pt x="35415" y="1893"/>
                    <a:pt x="35410" y="1881"/>
                    <a:pt x="35404" y="1869"/>
                  </a:cubicBezTo>
                  <a:cubicBezTo>
                    <a:pt x="35325" y="1869"/>
                    <a:pt x="35246" y="1838"/>
                    <a:pt x="35183" y="1790"/>
                  </a:cubicBezTo>
                  <a:cubicBezTo>
                    <a:pt x="35167" y="1743"/>
                    <a:pt x="35135" y="1679"/>
                    <a:pt x="35198" y="1616"/>
                  </a:cubicBezTo>
                  <a:close/>
                  <a:moveTo>
                    <a:pt x="35483" y="1921"/>
                  </a:moveTo>
                  <a:cubicBezTo>
                    <a:pt x="35503" y="1921"/>
                    <a:pt x="35523" y="1925"/>
                    <a:pt x="35547" y="1933"/>
                  </a:cubicBezTo>
                  <a:cubicBezTo>
                    <a:pt x="35515" y="1946"/>
                    <a:pt x="35493" y="1952"/>
                    <a:pt x="35476" y="1952"/>
                  </a:cubicBezTo>
                  <a:cubicBezTo>
                    <a:pt x="35455" y="1952"/>
                    <a:pt x="35443" y="1943"/>
                    <a:pt x="35433" y="1928"/>
                  </a:cubicBezTo>
                  <a:lnTo>
                    <a:pt x="35433" y="1928"/>
                  </a:lnTo>
                  <a:cubicBezTo>
                    <a:pt x="35451" y="1923"/>
                    <a:pt x="35467" y="1921"/>
                    <a:pt x="35483" y="1921"/>
                  </a:cubicBezTo>
                  <a:close/>
                  <a:moveTo>
                    <a:pt x="35230" y="2408"/>
                  </a:moveTo>
                  <a:lnTo>
                    <a:pt x="35420" y="2518"/>
                  </a:lnTo>
                  <a:lnTo>
                    <a:pt x="35420" y="2629"/>
                  </a:lnTo>
                  <a:cubicBezTo>
                    <a:pt x="35468" y="2708"/>
                    <a:pt x="35673" y="2740"/>
                    <a:pt x="35515" y="2835"/>
                  </a:cubicBezTo>
                  <a:cubicBezTo>
                    <a:pt x="35278" y="2803"/>
                    <a:pt x="35293" y="2661"/>
                    <a:pt x="35183" y="2582"/>
                  </a:cubicBezTo>
                  <a:cubicBezTo>
                    <a:pt x="35135" y="2550"/>
                    <a:pt x="35119" y="2455"/>
                    <a:pt x="35230" y="2408"/>
                  </a:cubicBezTo>
                  <a:close/>
                  <a:moveTo>
                    <a:pt x="36291" y="2566"/>
                  </a:moveTo>
                  <a:cubicBezTo>
                    <a:pt x="36354" y="2598"/>
                    <a:pt x="36418" y="2613"/>
                    <a:pt x="36497" y="2645"/>
                  </a:cubicBezTo>
                  <a:lnTo>
                    <a:pt x="36497" y="2645"/>
                  </a:lnTo>
                  <a:cubicBezTo>
                    <a:pt x="36496" y="2688"/>
                    <a:pt x="36493" y="2736"/>
                    <a:pt x="36465" y="2835"/>
                  </a:cubicBezTo>
                  <a:cubicBezTo>
                    <a:pt x="36354" y="2740"/>
                    <a:pt x="36307" y="2708"/>
                    <a:pt x="36228" y="2645"/>
                  </a:cubicBezTo>
                  <a:lnTo>
                    <a:pt x="36291" y="2566"/>
                  </a:lnTo>
                  <a:close/>
                  <a:moveTo>
                    <a:pt x="35483" y="3136"/>
                  </a:moveTo>
                  <a:lnTo>
                    <a:pt x="35563" y="3168"/>
                  </a:lnTo>
                  <a:cubicBezTo>
                    <a:pt x="35547" y="3183"/>
                    <a:pt x="35531" y="3183"/>
                    <a:pt x="35515" y="3183"/>
                  </a:cubicBezTo>
                  <a:cubicBezTo>
                    <a:pt x="35499" y="3183"/>
                    <a:pt x="35468" y="3183"/>
                    <a:pt x="35436" y="3168"/>
                  </a:cubicBezTo>
                  <a:lnTo>
                    <a:pt x="35483" y="3136"/>
                  </a:lnTo>
                  <a:close/>
                  <a:moveTo>
                    <a:pt x="27662" y="3278"/>
                  </a:moveTo>
                  <a:cubicBezTo>
                    <a:pt x="27677" y="3294"/>
                    <a:pt x="27693" y="3310"/>
                    <a:pt x="27693" y="3326"/>
                  </a:cubicBezTo>
                  <a:cubicBezTo>
                    <a:pt x="27693" y="3326"/>
                    <a:pt x="27677" y="3358"/>
                    <a:pt x="27662" y="3358"/>
                  </a:cubicBezTo>
                  <a:cubicBezTo>
                    <a:pt x="27646" y="3342"/>
                    <a:pt x="27630" y="3326"/>
                    <a:pt x="27614" y="3294"/>
                  </a:cubicBezTo>
                  <a:cubicBezTo>
                    <a:pt x="27614" y="3294"/>
                    <a:pt x="27646" y="3278"/>
                    <a:pt x="27662" y="3278"/>
                  </a:cubicBezTo>
                  <a:close/>
                  <a:moveTo>
                    <a:pt x="28184" y="3278"/>
                  </a:moveTo>
                  <a:lnTo>
                    <a:pt x="28232" y="3310"/>
                  </a:lnTo>
                  <a:lnTo>
                    <a:pt x="28184" y="3358"/>
                  </a:lnTo>
                  <a:cubicBezTo>
                    <a:pt x="28168" y="3342"/>
                    <a:pt x="28137" y="3326"/>
                    <a:pt x="28137" y="3326"/>
                  </a:cubicBezTo>
                  <a:cubicBezTo>
                    <a:pt x="28152" y="3310"/>
                    <a:pt x="28168" y="3294"/>
                    <a:pt x="28184" y="3278"/>
                  </a:cubicBezTo>
                  <a:close/>
                  <a:moveTo>
                    <a:pt x="36148" y="3120"/>
                  </a:moveTo>
                  <a:lnTo>
                    <a:pt x="36465" y="3231"/>
                  </a:lnTo>
                  <a:cubicBezTo>
                    <a:pt x="36465" y="3310"/>
                    <a:pt x="36449" y="3358"/>
                    <a:pt x="36338" y="3358"/>
                  </a:cubicBezTo>
                  <a:cubicBezTo>
                    <a:pt x="36243" y="3342"/>
                    <a:pt x="36148" y="3294"/>
                    <a:pt x="36069" y="3215"/>
                  </a:cubicBezTo>
                  <a:cubicBezTo>
                    <a:pt x="36069" y="3120"/>
                    <a:pt x="36148" y="3120"/>
                    <a:pt x="36148" y="3120"/>
                  </a:cubicBezTo>
                  <a:close/>
                  <a:moveTo>
                    <a:pt x="729" y="3358"/>
                  </a:moveTo>
                  <a:lnTo>
                    <a:pt x="729" y="3358"/>
                  </a:lnTo>
                  <a:cubicBezTo>
                    <a:pt x="871" y="3389"/>
                    <a:pt x="824" y="3437"/>
                    <a:pt x="744" y="3500"/>
                  </a:cubicBezTo>
                  <a:cubicBezTo>
                    <a:pt x="649" y="3437"/>
                    <a:pt x="649" y="3405"/>
                    <a:pt x="729" y="3358"/>
                  </a:cubicBezTo>
                  <a:close/>
                  <a:moveTo>
                    <a:pt x="28722" y="3215"/>
                  </a:moveTo>
                  <a:lnTo>
                    <a:pt x="28912" y="3310"/>
                  </a:lnTo>
                  <a:lnTo>
                    <a:pt x="28881" y="3405"/>
                  </a:lnTo>
                  <a:lnTo>
                    <a:pt x="28691" y="3437"/>
                  </a:lnTo>
                  <a:lnTo>
                    <a:pt x="28469" y="3548"/>
                  </a:lnTo>
                  <a:cubicBezTo>
                    <a:pt x="28327" y="3548"/>
                    <a:pt x="28374" y="3468"/>
                    <a:pt x="28390" y="3468"/>
                  </a:cubicBezTo>
                  <a:cubicBezTo>
                    <a:pt x="28564" y="3405"/>
                    <a:pt x="28469" y="3247"/>
                    <a:pt x="28707" y="3215"/>
                  </a:cubicBezTo>
                  <a:close/>
                  <a:moveTo>
                    <a:pt x="36418" y="3484"/>
                  </a:moveTo>
                  <a:lnTo>
                    <a:pt x="36418" y="3484"/>
                  </a:lnTo>
                  <a:cubicBezTo>
                    <a:pt x="36497" y="3548"/>
                    <a:pt x="36513" y="3595"/>
                    <a:pt x="36433" y="3627"/>
                  </a:cubicBezTo>
                  <a:cubicBezTo>
                    <a:pt x="36291" y="3611"/>
                    <a:pt x="36338" y="3563"/>
                    <a:pt x="36418" y="3484"/>
                  </a:cubicBezTo>
                  <a:close/>
                  <a:moveTo>
                    <a:pt x="33805" y="3073"/>
                  </a:moveTo>
                  <a:cubicBezTo>
                    <a:pt x="33821" y="3088"/>
                    <a:pt x="33853" y="3104"/>
                    <a:pt x="33853" y="3104"/>
                  </a:cubicBezTo>
                  <a:lnTo>
                    <a:pt x="33853" y="3405"/>
                  </a:lnTo>
                  <a:lnTo>
                    <a:pt x="33868" y="3405"/>
                  </a:lnTo>
                  <a:lnTo>
                    <a:pt x="33995" y="3468"/>
                  </a:lnTo>
                  <a:cubicBezTo>
                    <a:pt x="33995" y="3563"/>
                    <a:pt x="33979" y="3674"/>
                    <a:pt x="33995" y="3769"/>
                  </a:cubicBezTo>
                  <a:cubicBezTo>
                    <a:pt x="33916" y="3801"/>
                    <a:pt x="33916" y="3801"/>
                    <a:pt x="33678" y="3801"/>
                  </a:cubicBezTo>
                  <a:lnTo>
                    <a:pt x="33441" y="3706"/>
                  </a:lnTo>
                  <a:cubicBezTo>
                    <a:pt x="33504" y="3666"/>
                    <a:pt x="33568" y="3662"/>
                    <a:pt x="33631" y="3662"/>
                  </a:cubicBezTo>
                  <a:cubicBezTo>
                    <a:pt x="33647" y="3662"/>
                    <a:pt x="33663" y="3663"/>
                    <a:pt x="33678" y="3663"/>
                  </a:cubicBezTo>
                  <a:cubicBezTo>
                    <a:pt x="33726" y="3663"/>
                    <a:pt x="33773" y="3660"/>
                    <a:pt x="33821" y="3643"/>
                  </a:cubicBezTo>
                  <a:lnTo>
                    <a:pt x="33868" y="3548"/>
                  </a:lnTo>
                  <a:lnTo>
                    <a:pt x="33678" y="3437"/>
                  </a:lnTo>
                  <a:lnTo>
                    <a:pt x="33552" y="3500"/>
                  </a:lnTo>
                  <a:cubicBezTo>
                    <a:pt x="33441" y="3500"/>
                    <a:pt x="33409" y="3437"/>
                    <a:pt x="33330" y="3405"/>
                  </a:cubicBezTo>
                  <a:lnTo>
                    <a:pt x="33441" y="3342"/>
                  </a:lnTo>
                  <a:cubicBezTo>
                    <a:pt x="33441" y="3278"/>
                    <a:pt x="33203" y="3215"/>
                    <a:pt x="33409" y="3152"/>
                  </a:cubicBezTo>
                  <a:lnTo>
                    <a:pt x="33409" y="3152"/>
                  </a:lnTo>
                  <a:lnTo>
                    <a:pt x="33552" y="3215"/>
                  </a:lnTo>
                  <a:lnTo>
                    <a:pt x="33647" y="3073"/>
                  </a:lnTo>
                  <a:close/>
                  <a:moveTo>
                    <a:pt x="36370" y="3860"/>
                  </a:moveTo>
                  <a:cubicBezTo>
                    <a:pt x="36414" y="3860"/>
                    <a:pt x="36457" y="3872"/>
                    <a:pt x="36497" y="3896"/>
                  </a:cubicBezTo>
                  <a:cubicBezTo>
                    <a:pt x="36457" y="3920"/>
                    <a:pt x="36414" y="3932"/>
                    <a:pt x="36370" y="3932"/>
                  </a:cubicBezTo>
                  <a:cubicBezTo>
                    <a:pt x="36327" y="3932"/>
                    <a:pt x="36283" y="3920"/>
                    <a:pt x="36243" y="3896"/>
                  </a:cubicBezTo>
                  <a:cubicBezTo>
                    <a:pt x="36283" y="3872"/>
                    <a:pt x="36327" y="3860"/>
                    <a:pt x="36370" y="3860"/>
                  </a:cubicBezTo>
                  <a:close/>
                  <a:moveTo>
                    <a:pt x="2059" y="4007"/>
                  </a:moveTo>
                  <a:cubicBezTo>
                    <a:pt x="2074" y="4054"/>
                    <a:pt x="2074" y="4086"/>
                    <a:pt x="2090" y="4118"/>
                  </a:cubicBezTo>
                  <a:cubicBezTo>
                    <a:pt x="2051" y="4141"/>
                    <a:pt x="2003" y="4153"/>
                    <a:pt x="1956" y="4153"/>
                  </a:cubicBezTo>
                  <a:cubicBezTo>
                    <a:pt x="1908" y="4153"/>
                    <a:pt x="1861" y="4141"/>
                    <a:pt x="1821" y="4118"/>
                  </a:cubicBezTo>
                  <a:lnTo>
                    <a:pt x="1821" y="4038"/>
                  </a:lnTo>
                  <a:lnTo>
                    <a:pt x="2059" y="4007"/>
                  </a:lnTo>
                  <a:close/>
                  <a:moveTo>
                    <a:pt x="33678" y="4086"/>
                  </a:moveTo>
                  <a:lnTo>
                    <a:pt x="33678" y="4086"/>
                  </a:lnTo>
                  <a:cubicBezTo>
                    <a:pt x="33821" y="4118"/>
                    <a:pt x="33773" y="4165"/>
                    <a:pt x="33694" y="4228"/>
                  </a:cubicBezTo>
                  <a:cubicBezTo>
                    <a:pt x="33599" y="4165"/>
                    <a:pt x="33599" y="4133"/>
                    <a:pt x="33678" y="4086"/>
                  </a:cubicBezTo>
                  <a:close/>
                  <a:moveTo>
                    <a:pt x="2027" y="4228"/>
                  </a:moveTo>
                  <a:cubicBezTo>
                    <a:pt x="2043" y="4244"/>
                    <a:pt x="2059" y="4260"/>
                    <a:pt x="2074" y="4276"/>
                  </a:cubicBezTo>
                  <a:cubicBezTo>
                    <a:pt x="2074" y="4276"/>
                    <a:pt x="2043" y="4292"/>
                    <a:pt x="2027" y="4292"/>
                  </a:cubicBezTo>
                  <a:cubicBezTo>
                    <a:pt x="2011" y="4276"/>
                    <a:pt x="1995" y="4260"/>
                    <a:pt x="1979" y="4244"/>
                  </a:cubicBezTo>
                  <a:cubicBezTo>
                    <a:pt x="1979" y="4244"/>
                    <a:pt x="2011" y="4228"/>
                    <a:pt x="2027" y="4228"/>
                  </a:cubicBezTo>
                  <a:close/>
                  <a:moveTo>
                    <a:pt x="2280" y="3801"/>
                  </a:moveTo>
                  <a:cubicBezTo>
                    <a:pt x="2359" y="3864"/>
                    <a:pt x="2359" y="3864"/>
                    <a:pt x="2359" y="4038"/>
                  </a:cubicBezTo>
                  <a:lnTo>
                    <a:pt x="2486" y="4118"/>
                  </a:lnTo>
                  <a:lnTo>
                    <a:pt x="2328" y="4228"/>
                  </a:lnTo>
                  <a:lnTo>
                    <a:pt x="2518" y="4355"/>
                  </a:lnTo>
                  <a:lnTo>
                    <a:pt x="2296" y="4371"/>
                  </a:lnTo>
                  <a:cubicBezTo>
                    <a:pt x="2264" y="4355"/>
                    <a:pt x="2233" y="4323"/>
                    <a:pt x="2233" y="4323"/>
                  </a:cubicBezTo>
                  <a:lnTo>
                    <a:pt x="2233" y="3833"/>
                  </a:lnTo>
                  <a:cubicBezTo>
                    <a:pt x="2233" y="3817"/>
                    <a:pt x="2264" y="3817"/>
                    <a:pt x="2280" y="3801"/>
                  </a:cubicBezTo>
                  <a:close/>
                  <a:moveTo>
                    <a:pt x="3889" y="4826"/>
                  </a:moveTo>
                  <a:cubicBezTo>
                    <a:pt x="3902" y="4826"/>
                    <a:pt x="3914" y="4846"/>
                    <a:pt x="3927" y="4846"/>
                  </a:cubicBezTo>
                  <a:lnTo>
                    <a:pt x="3832" y="4878"/>
                  </a:lnTo>
                  <a:lnTo>
                    <a:pt x="3800" y="4846"/>
                  </a:lnTo>
                  <a:cubicBezTo>
                    <a:pt x="3816" y="4830"/>
                    <a:pt x="3848" y="4830"/>
                    <a:pt x="3879" y="4830"/>
                  </a:cubicBezTo>
                  <a:cubicBezTo>
                    <a:pt x="3883" y="4827"/>
                    <a:pt x="3886" y="4826"/>
                    <a:pt x="3889" y="4826"/>
                  </a:cubicBezTo>
                  <a:close/>
                  <a:moveTo>
                    <a:pt x="2961" y="5036"/>
                  </a:moveTo>
                  <a:cubicBezTo>
                    <a:pt x="2977" y="5036"/>
                    <a:pt x="2993" y="5068"/>
                    <a:pt x="3009" y="5068"/>
                  </a:cubicBezTo>
                  <a:lnTo>
                    <a:pt x="2929" y="5083"/>
                  </a:lnTo>
                  <a:lnTo>
                    <a:pt x="2882" y="5068"/>
                  </a:lnTo>
                  <a:cubicBezTo>
                    <a:pt x="2914" y="5052"/>
                    <a:pt x="2929" y="5052"/>
                    <a:pt x="2961" y="5036"/>
                  </a:cubicBezTo>
                  <a:close/>
                  <a:moveTo>
                    <a:pt x="8717" y="4940"/>
                  </a:moveTo>
                  <a:cubicBezTo>
                    <a:pt x="8761" y="4940"/>
                    <a:pt x="8806" y="4946"/>
                    <a:pt x="8851" y="4957"/>
                  </a:cubicBezTo>
                  <a:cubicBezTo>
                    <a:pt x="8867" y="4988"/>
                    <a:pt x="8883" y="5020"/>
                    <a:pt x="8899" y="5083"/>
                  </a:cubicBezTo>
                  <a:lnTo>
                    <a:pt x="8519" y="5083"/>
                  </a:lnTo>
                  <a:cubicBezTo>
                    <a:pt x="8503" y="5052"/>
                    <a:pt x="8487" y="5020"/>
                    <a:pt x="8471" y="4988"/>
                  </a:cubicBezTo>
                  <a:cubicBezTo>
                    <a:pt x="8553" y="4958"/>
                    <a:pt x="8635" y="4940"/>
                    <a:pt x="8717" y="4940"/>
                  </a:cubicBezTo>
                  <a:close/>
                  <a:moveTo>
                    <a:pt x="2660" y="4450"/>
                  </a:moveTo>
                  <a:lnTo>
                    <a:pt x="2660" y="4450"/>
                  </a:lnTo>
                  <a:cubicBezTo>
                    <a:pt x="2787" y="4482"/>
                    <a:pt x="2787" y="4513"/>
                    <a:pt x="2629" y="4624"/>
                  </a:cubicBezTo>
                  <a:lnTo>
                    <a:pt x="2629" y="4909"/>
                  </a:lnTo>
                  <a:cubicBezTo>
                    <a:pt x="2724" y="4988"/>
                    <a:pt x="2724" y="5004"/>
                    <a:pt x="2724" y="5099"/>
                  </a:cubicBezTo>
                  <a:lnTo>
                    <a:pt x="2534" y="5099"/>
                  </a:lnTo>
                  <a:lnTo>
                    <a:pt x="2359" y="4893"/>
                  </a:lnTo>
                  <a:lnTo>
                    <a:pt x="2359" y="4719"/>
                  </a:lnTo>
                  <a:lnTo>
                    <a:pt x="2565" y="4513"/>
                  </a:lnTo>
                  <a:lnTo>
                    <a:pt x="2660" y="4450"/>
                  </a:lnTo>
                  <a:close/>
                  <a:moveTo>
                    <a:pt x="34074" y="5115"/>
                  </a:moveTo>
                  <a:lnTo>
                    <a:pt x="34122" y="5131"/>
                  </a:lnTo>
                  <a:cubicBezTo>
                    <a:pt x="34106" y="5147"/>
                    <a:pt x="34074" y="5163"/>
                    <a:pt x="34043" y="5163"/>
                  </a:cubicBezTo>
                  <a:cubicBezTo>
                    <a:pt x="34027" y="5163"/>
                    <a:pt x="34011" y="5131"/>
                    <a:pt x="33995" y="5131"/>
                  </a:cubicBezTo>
                  <a:lnTo>
                    <a:pt x="34074" y="5115"/>
                  </a:lnTo>
                  <a:close/>
                  <a:moveTo>
                    <a:pt x="8044" y="5020"/>
                  </a:moveTo>
                  <a:lnTo>
                    <a:pt x="8202" y="5147"/>
                  </a:lnTo>
                  <a:cubicBezTo>
                    <a:pt x="8151" y="5169"/>
                    <a:pt x="8092" y="5181"/>
                    <a:pt x="8034" y="5181"/>
                  </a:cubicBezTo>
                  <a:cubicBezTo>
                    <a:pt x="7966" y="5181"/>
                    <a:pt x="7897" y="5165"/>
                    <a:pt x="7838" y="5131"/>
                  </a:cubicBezTo>
                  <a:lnTo>
                    <a:pt x="8044" y="5020"/>
                  </a:lnTo>
                  <a:close/>
                  <a:moveTo>
                    <a:pt x="36148" y="5242"/>
                  </a:moveTo>
                  <a:lnTo>
                    <a:pt x="36196" y="5273"/>
                  </a:lnTo>
                  <a:lnTo>
                    <a:pt x="36148" y="5321"/>
                  </a:lnTo>
                  <a:cubicBezTo>
                    <a:pt x="36133" y="5305"/>
                    <a:pt x="36101" y="5321"/>
                    <a:pt x="36117" y="5289"/>
                  </a:cubicBezTo>
                  <a:cubicBezTo>
                    <a:pt x="36117" y="5273"/>
                    <a:pt x="36133" y="5258"/>
                    <a:pt x="36148" y="5242"/>
                  </a:cubicBezTo>
                  <a:close/>
                  <a:moveTo>
                    <a:pt x="36275" y="5685"/>
                  </a:moveTo>
                  <a:cubicBezTo>
                    <a:pt x="36386" y="5733"/>
                    <a:pt x="36386" y="5780"/>
                    <a:pt x="36275" y="5828"/>
                  </a:cubicBezTo>
                  <a:cubicBezTo>
                    <a:pt x="36243" y="5812"/>
                    <a:pt x="36196" y="5780"/>
                    <a:pt x="36164" y="5764"/>
                  </a:cubicBezTo>
                  <a:cubicBezTo>
                    <a:pt x="36133" y="5748"/>
                    <a:pt x="36117" y="5717"/>
                    <a:pt x="36101" y="5701"/>
                  </a:cubicBezTo>
                  <a:lnTo>
                    <a:pt x="36275" y="5685"/>
                  </a:lnTo>
                  <a:close/>
                  <a:moveTo>
                    <a:pt x="2676" y="5384"/>
                  </a:moveTo>
                  <a:cubicBezTo>
                    <a:pt x="2755" y="5432"/>
                    <a:pt x="2819" y="5511"/>
                    <a:pt x="2882" y="5574"/>
                  </a:cubicBezTo>
                  <a:cubicBezTo>
                    <a:pt x="2929" y="5653"/>
                    <a:pt x="2850" y="5733"/>
                    <a:pt x="2771" y="5796"/>
                  </a:cubicBezTo>
                  <a:lnTo>
                    <a:pt x="2866" y="5843"/>
                  </a:lnTo>
                  <a:cubicBezTo>
                    <a:pt x="2845" y="5886"/>
                    <a:pt x="2796" y="5893"/>
                    <a:pt x="2746" y="5893"/>
                  </a:cubicBezTo>
                  <a:cubicBezTo>
                    <a:pt x="2722" y="5893"/>
                    <a:pt x="2697" y="5891"/>
                    <a:pt x="2676" y="5891"/>
                  </a:cubicBezTo>
                  <a:lnTo>
                    <a:pt x="2486" y="5685"/>
                  </a:lnTo>
                  <a:lnTo>
                    <a:pt x="2486" y="5400"/>
                  </a:lnTo>
                  <a:lnTo>
                    <a:pt x="2676" y="5384"/>
                  </a:lnTo>
                  <a:close/>
                  <a:moveTo>
                    <a:pt x="35777" y="5912"/>
                  </a:moveTo>
                  <a:cubicBezTo>
                    <a:pt x="35811" y="5912"/>
                    <a:pt x="35819" y="5944"/>
                    <a:pt x="35827" y="5981"/>
                  </a:cubicBezTo>
                  <a:lnTo>
                    <a:pt x="35827" y="5981"/>
                  </a:lnTo>
                  <a:cubicBezTo>
                    <a:pt x="35823" y="5978"/>
                    <a:pt x="35820" y="5974"/>
                    <a:pt x="35816" y="5970"/>
                  </a:cubicBezTo>
                  <a:cubicBezTo>
                    <a:pt x="35784" y="5970"/>
                    <a:pt x="35737" y="5954"/>
                    <a:pt x="35705" y="5938"/>
                  </a:cubicBezTo>
                  <a:cubicBezTo>
                    <a:pt x="35738" y="5920"/>
                    <a:pt x="35761" y="5912"/>
                    <a:pt x="35777" y="5912"/>
                  </a:cubicBezTo>
                  <a:close/>
                  <a:moveTo>
                    <a:pt x="35981" y="5973"/>
                  </a:moveTo>
                  <a:cubicBezTo>
                    <a:pt x="36017" y="5973"/>
                    <a:pt x="36049" y="5984"/>
                    <a:pt x="36069" y="6018"/>
                  </a:cubicBezTo>
                  <a:cubicBezTo>
                    <a:pt x="36002" y="6030"/>
                    <a:pt x="35960" y="6037"/>
                    <a:pt x="35931" y="6037"/>
                  </a:cubicBezTo>
                  <a:cubicBezTo>
                    <a:pt x="35894" y="6037"/>
                    <a:pt x="35875" y="6026"/>
                    <a:pt x="35845" y="5999"/>
                  </a:cubicBezTo>
                  <a:lnTo>
                    <a:pt x="35845" y="5999"/>
                  </a:lnTo>
                  <a:cubicBezTo>
                    <a:pt x="35888" y="5989"/>
                    <a:pt x="35938" y="5973"/>
                    <a:pt x="35981" y="5973"/>
                  </a:cubicBezTo>
                  <a:close/>
                  <a:moveTo>
                    <a:pt x="36560" y="5891"/>
                  </a:moveTo>
                  <a:cubicBezTo>
                    <a:pt x="36592" y="5938"/>
                    <a:pt x="36608" y="5986"/>
                    <a:pt x="36608" y="6018"/>
                  </a:cubicBezTo>
                  <a:cubicBezTo>
                    <a:pt x="36481" y="6065"/>
                    <a:pt x="36338" y="6049"/>
                    <a:pt x="36212" y="6192"/>
                  </a:cubicBezTo>
                  <a:lnTo>
                    <a:pt x="36228" y="5938"/>
                  </a:lnTo>
                  <a:cubicBezTo>
                    <a:pt x="36275" y="5907"/>
                    <a:pt x="36331" y="5903"/>
                    <a:pt x="36388" y="5903"/>
                  </a:cubicBezTo>
                  <a:cubicBezTo>
                    <a:pt x="36407" y="5903"/>
                    <a:pt x="36426" y="5903"/>
                    <a:pt x="36446" y="5903"/>
                  </a:cubicBezTo>
                  <a:cubicBezTo>
                    <a:pt x="36484" y="5903"/>
                    <a:pt x="36523" y="5902"/>
                    <a:pt x="36560" y="5891"/>
                  </a:cubicBezTo>
                  <a:close/>
                  <a:moveTo>
                    <a:pt x="2328" y="6429"/>
                  </a:moveTo>
                  <a:cubicBezTo>
                    <a:pt x="2328" y="6461"/>
                    <a:pt x="2344" y="6493"/>
                    <a:pt x="2344" y="6524"/>
                  </a:cubicBezTo>
                  <a:cubicBezTo>
                    <a:pt x="2344" y="6524"/>
                    <a:pt x="2264" y="6540"/>
                    <a:pt x="2264" y="6540"/>
                  </a:cubicBezTo>
                  <a:cubicBezTo>
                    <a:pt x="2249" y="6540"/>
                    <a:pt x="2217" y="6524"/>
                    <a:pt x="2217" y="6524"/>
                  </a:cubicBezTo>
                  <a:cubicBezTo>
                    <a:pt x="2217" y="6493"/>
                    <a:pt x="2233" y="6461"/>
                    <a:pt x="2233" y="6429"/>
                  </a:cubicBezTo>
                  <a:close/>
                  <a:moveTo>
                    <a:pt x="1884" y="6635"/>
                  </a:moveTo>
                  <a:cubicBezTo>
                    <a:pt x="1979" y="6683"/>
                    <a:pt x="1979" y="6730"/>
                    <a:pt x="1884" y="6778"/>
                  </a:cubicBezTo>
                  <a:cubicBezTo>
                    <a:pt x="1789" y="6730"/>
                    <a:pt x="1789" y="6683"/>
                    <a:pt x="1884" y="6635"/>
                  </a:cubicBezTo>
                  <a:close/>
                  <a:moveTo>
                    <a:pt x="2407" y="6714"/>
                  </a:moveTo>
                  <a:lnTo>
                    <a:pt x="2454" y="6730"/>
                  </a:lnTo>
                  <a:lnTo>
                    <a:pt x="2407" y="6778"/>
                  </a:lnTo>
                  <a:cubicBezTo>
                    <a:pt x="2391" y="6778"/>
                    <a:pt x="2375" y="6762"/>
                    <a:pt x="2375" y="6762"/>
                  </a:cubicBezTo>
                  <a:cubicBezTo>
                    <a:pt x="2375" y="6746"/>
                    <a:pt x="2391" y="6714"/>
                    <a:pt x="2407" y="6714"/>
                  </a:cubicBezTo>
                  <a:close/>
                  <a:moveTo>
                    <a:pt x="2734" y="6349"/>
                  </a:moveTo>
                  <a:cubicBezTo>
                    <a:pt x="2782" y="6349"/>
                    <a:pt x="2827" y="6362"/>
                    <a:pt x="2866" y="6382"/>
                  </a:cubicBezTo>
                  <a:cubicBezTo>
                    <a:pt x="2945" y="6429"/>
                    <a:pt x="3009" y="6461"/>
                    <a:pt x="3009" y="6524"/>
                  </a:cubicBezTo>
                  <a:cubicBezTo>
                    <a:pt x="3009" y="6572"/>
                    <a:pt x="3151" y="6588"/>
                    <a:pt x="3119" y="6683"/>
                  </a:cubicBezTo>
                  <a:lnTo>
                    <a:pt x="2945" y="6778"/>
                  </a:lnTo>
                  <a:lnTo>
                    <a:pt x="2660" y="6778"/>
                  </a:lnTo>
                  <a:cubicBezTo>
                    <a:pt x="2581" y="6746"/>
                    <a:pt x="2613" y="6683"/>
                    <a:pt x="2613" y="6651"/>
                  </a:cubicBezTo>
                  <a:cubicBezTo>
                    <a:pt x="2613" y="6603"/>
                    <a:pt x="2613" y="6540"/>
                    <a:pt x="2613" y="6508"/>
                  </a:cubicBezTo>
                  <a:cubicBezTo>
                    <a:pt x="2613" y="6461"/>
                    <a:pt x="2581" y="6413"/>
                    <a:pt x="2644" y="6366"/>
                  </a:cubicBezTo>
                  <a:cubicBezTo>
                    <a:pt x="2675" y="6354"/>
                    <a:pt x="2705" y="6349"/>
                    <a:pt x="2734" y="6349"/>
                  </a:cubicBezTo>
                  <a:close/>
                  <a:moveTo>
                    <a:pt x="4354" y="6413"/>
                  </a:moveTo>
                  <a:lnTo>
                    <a:pt x="4434" y="6477"/>
                  </a:lnTo>
                  <a:cubicBezTo>
                    <a:pt x="4323" y="6572"/>
                    <a:pt x="4323" y="6714"/>
                    <a:pt x="4085" y="6778"/>
                  </a:cubicBezTo>
                  <a:cubicBezTo>
                    <a:pt x="3990" y="6714"/>
                    <a:pt x="4054" y="6651"/>
                    <a:pt x="4038" y="6603"/>
                  </a:cubicBezTo>
                  <a:lnTo>
                    <a:pt x="4354" y="6413"/>
                  </a:lnTo>
                  <a:close/>
                  <a:moveTo>
                    <a:pt x="34169" y="6413"/>
                  </a:moveTo>
                  <a:lnTo>
                    <a:pt x="34169" y="6413"/>
                  </a:lnTo>
                  <a:cubicBezTo>
                    <a:pt x="34217" y="6429"/>
                    <a:pt x="34248" y="6445"/>
                    <a:pt x="34248" y="6445"/>
                  </a:cubicBezTo>
                  <a:lnTo>
                    <a:pt x="34248" y="6809"/>
                  </a:lnTo>
                  <a:cubicBezTo>
                    <a:pt x="34248" y="6825"/>
                    <a:pt x="34217" y="6841"/>
                    <a:pt x="34201" y="6841"/>
                  </a:cubicBezTo>
                  <a:cubicBezTo>
                    <a:pt x="34106" y="6778"/>
                    <a:pt x="34106" y="6778"/>
                    <a:pt x="34169" y="6413"/>
                  </a:cubicBezTo>
                  <a:close/>
                  <a:moveTo>
                    <a:pt x="4117" y="6920"/>
                  </a:moveTo>
                  <a:cubicBezTo>
                    <a:pt x="4196" y="6968"/>
                    <a:pt x="4196" y="7015"/>
                    <a:pt x="4117" y="7063"/>
                  </a:cubicBezTo>
                  <a:cubicBezTo>
                    <a:pt x="4022" y="7015"/>
                    <a:pt x="4022" y="6968"/>
                    <a:pt x="4117" y="6920"/>
                  </a:cubicBezTo>
                  <a:close/>
                  <a:moveTo>
                    <a:pt x="36671" y="7300"/>
                  </a:moveTo>
                  <a:cubicBezTo>
                    <a:pt x="36687" y="7300"/>
                    <a:pt x="36687" y="7316"/>
                    <a:pt x="36703" y="7348"/>
                  </a:cubicBezTo>
                  <a:cubicBezTo>
                    <a:pt x="36703" y="7348"/>
                    <a:pt x="36671" y="7363"/>
                    <a:pt x="36671" y="7363"/>
                  </a:cubicBezTo>
                  <a:cubicBezTo>
                    <a:pt x="36655" y="7348"/>
                    <a:pt x="36639" y="7332"/>
                    <a:pt x="36623" y="7316"/>
                  </a:cubicBezTo>
                  <a:cubicBezTo>
                    <a:pt x="36623" y="7316"/>
                    <a:pt x="36655" y="7300"/>
                    <a:pt x="36671" y="7300"/>
                  </a:cubicBezTo>
                  <a:close/>
                  <a:moveTo>
                    <a:pt x="36156" y="7284"/>
                  </a:moveTo>
                  <a:cubicBezTo>
                    <a:pt x="36224" y="7284"/>
                    <a:pt x="36291" y="7300"/>
                    <a:pt x="36354" y="7332"/>
                  </a:cubicBezTo>
                  <a:cubicBezTo>
                    <a:pt x="36291" y="7363"/>
                    <a:pt x="36224" y="7379"/>
                    <a:pt x="36156" y="7379"/>
                  </a:cubicBezTo>
                  <a:cubicBezTo>
                    <a:pt x="36089" y="7379"/>
                    <a:pt x="36022" y="7363"/>
                    <a:pt x="35958" y="7332"/>
                  </a:cubicBezTo>
                  <a:cubicBezTo>
                    <a:pt x="36022" y="7300"/>
                    <a:pt x="36089" y="7284"/>
                    <a:pt x="36156" y="7284"/>
                  </a:cubicBezTo>
                  <a:close/>
                  <a:moveTo>
                    <a:pt x="36850" y="7433"/>
                  </a:moveTo>
                  <a:cubicBezTo>
                    <a:pt x="36894" y="7433"/>
                    <a:pt x="36944" y="7449"/>
                    <a:pt x="37003" y="7474"/>
                  </a:cubicBezTo>
                  <a:cubicBezTo>
                    <a:pt x="36964" y="7498"/>
                    <a:pt x="36920" y="7510"/>
                    <a:pt x="36877" y="7510"/>
                  </a:cubicBezTo>
                  <a:cubicBezTo>
                    <a:pt x="36833" y="7510"/>
                    <a:pt x="36790" y="7498"/>
                    <a:pt x="36750" y="7474"/>
                  </a:cubicBezTo>
                  <a:cubicBezTo>
                    <a:pt x="36780" y="7445"/>
                    <a:pt x="36812" y="7433"/>
                    <a:pt x="36850" y="7433"/>
                  </a:cubicBezTo>
                  <a:close/>
                  <a:moveTo>
                    <a:pt x="1362" y="7443"/>
                  </a:moveTo>
                  <a:cubicBezTo>
                    <a:pt x="1457" y="7490"/>
                    <a:pt x="1457" y="7538"/>
                    <a:pt x="1362" y="7585"/>
                  </a:cubicBezTo>
                  <a:cubicBezTo>
                    <a:pt x="1267" y="7538"/>
                    <a:pt x="1267" y="7490"/>
                    <a:pt x="1362" y="7443"/>
                  </a:cubicBezTo>
                  <a:close/>
                  <a:moveTo>
                    <a:pt x="2803" y="6873"/>
                  </a:moveTo>
                  <a:lnTo>
                    <a:pt x="2929" y="7031"/>
                  </a:lnTo>
                  <a:lnTo>
                    <a:pt x="3072" y="7031"/>
                  </a:lnTo>
                  <a:lnTo>
                    <a:pt x="3278" y="7142"/>
                  </a:lnTo>
                  <a:lnTo>
                    <a:pt x="3278" y="7427"/>
                  </a:lnTo>
                  <a:lnTo>
                    <a:pt x="3389" y="7490"/>
                  </a:lnTo>
                  <a:cubicBezTo>
                    <a:pt x="3262" y="7569"/>
                    <a:pt x="3135" y="7633"/>
                    <a:pt x="2993" y="7648"/>
                  </a:cubicBezTo>
                  <a:lnTo>
                    <a:pt x="2993" y="7728"/>
                  </a:lnTo>
                  <a:cubicBezTo>
                    <a:pt x="2953" y="7743"/>
                    <a:pt x="2914" y="7751"/>
                    <a:pt x="2874" y="7751"/>
                  </a:cubicBezTo>
                  <a:cubicBezTo>
                    <a:pt x="2834" y="7751"/>
                    <a:pt x="2795" y="7743"/>
                    <a:pt x="2755" y="7728"/>
                  </a:cubicBezTo>
                  <a:lnTo>
                    <a:pt x="2850" y="7617"/>
                  </a:lnTo>
                  <a:lnTo>
                    <a:pt x="2660" y="7601"/>
                  </a:lnTo>
                  <a:lnTo>
                    <a:pt x="2565" y="7728"/>
                  </a:lnTo>
                  <a:lnTo>
                    <a:pt x="2407" y="7728"/>
                  </a:lnTo>
                  <a:cubicBezTo>
                    <a:pt x="2197" y="7638"/>
                    <a:pt x="2471" y="7604"/>
                    <a:pt x="2473" y="7534"/>
                  </a:cubicBezTo>
                  <a:lnTo>
                    <a:pt x="2473" y="7534"/>
                  </a:lnTo>
                  <a:lnTo>
                    <a:pt x="2486" y="7538"/>
                  </a:lnTo>
                  <a:lnTo>
                    <a:pt x="2486" y="7538"/>
                  </a:lnTo>
                  <a:lnTo>
                    <a:pt x="2470" y="7522"/>
                  </a:lnTo>
                  <a:lnTo>
                    <a:pt x="2470" y="7522"/>
                  </a:lnTo>
                  <a:cubicBezTo>
                    <a:pt x="2472" y="7526"/>
                    <a:pt x="2473" y="7530"/>
                    <a:pt x="2473" y="7534"/>
                  </a:cubicBezTo>
                  <a:lnTo>
                    <a:pt x="2473" y="7534"/>
                  </a:lnTo>
                  <a:lnTo>
                    <a:pt x="2106" y="7427"/>
                  </a:lnTo>
                  <a:lnTo>
                    <a:pt x="2090" y="7363"/>
                  </a:lnTo>
                  <a:cubicBezTo>
                    <a:pt x="2122" y="7300"/>
                    <a:pt x="2233" y="7332"/>
                    <a:pt x="2296" y="7300"/>
                  </a:cubicBezTo>
                  <a:cubicBezTo>
                    <a:pt x="2344" y="7284"/>
                    <a:pt x="2391" y="7268"/>
                    <a:pt x="2423" y="7253"/>
                  </a:cubicBezTo>
                  <a:cubicBezTo>
                    <a:pt x="2470" y="7268"/>
                    <a:pt x="2502" y="7284"/>
                    <a:pt x="2534" y="7316"/>
                  </a:cubicBezTo>
                  <a:cubicBezTo>
                    <a:pt x="2565" y="7300"/>
                    <a:pt x="2613" y="7284"/>
                    <a:pt x="2613" y="7268"/>
                  </a:cubicBezTo>
                  <a:lnTo>
                    <a:pt x="2613" y="6904"/>
                  </a:lnTo>
                  <a:lnTo>
                    <a:pt x="2803" y="6873"/>
                  </a:lnTo>
                  <a:close/>
                  <a:moveTo>
                    <a:pt x="37035" y="7965"/>
                  </a:moveTo>
                  <a:cubicBezTo>
                    <a:pt x="37067" y="7965"/>
                    <a:pt x="37098" y="7981"/>
                    <a:pt x="37114" y="7981"/>
                  </a:cubicBezTo>
                  <a:lnTo>
                    <a:pt x="37067" y="8013"/>
                  </a:lnTo>
                  <a:lnTo>
                    <a:pt x="36988" y="7981"/>
                  </a:lnTo>
                  <a:cubicBezTo>
                    <a:pt x="37003" y="7981"/>
                    <a:pt x="37019" y="7965"/>
                    <a:pt x="37035" y="7965"/>
                  </a:cubicBezTo>
                  <a:close/>
                  <a:moveTo>
                    <a:pt x="34312" y="8155"/>
                  </a:moveTo>
                  <a:lnTo>
                    <a:pt x="34359" y="8203"/>
                  </a:lnTo>
                  <a:lnTo>
                    <a:pt x="34312" y="8234"/>
                  </a:lnTo>
                  <a:cubicBezTo>
                    <a:pt x="34296" y="8218"/>
                    <a:pt x="34280" y="8203"/>
                    <a:pt x="34264" y="8187"/>
                  </a:cubicBezTo>
                  <a:cubicBezTo>
                    <a:pt x="34264" y="8187"/>
                    <a:pt x="34296" y="8155"/>
                    <a:pt x="34312" y="8155"/>
                  </a:cubicBezTo>
                  <a:close/>
                  <a:moveTo>
                    <a:pt x="36528" y="8155"/>
                  </a:moveTo>
                  <a:cubicBezTo>
                    <a:pt x="36544" y="8171"/>
                    <a:pt x="36560" y="8187"/>
                    <a:pt x="36576" y="8218"/>
                  </a:cubicBezTo>
                  <a:cubicBezTo>
                    <a:pt x="36576" y="8218"/>
                    <a:pt x="36544" y="8234"/>
                    <a:pt x="36528" y="8234"/>
                  </a:cubicBezTo>
                  <a:cubicBezTo>
                    <a:pt x="36513" y="8218"/>
                    <a:pt x="36497" y="8203"/>
                    <a:pt x="36497" y="8187"/>
                  </a:cubicBezTo>
                  <a:cubicBezTo>
                    <a:pt x="36497" y="8187"/>
                    <a:pt x="36513" y="8155"/>
                    <a:pt x="36528" y="8155"/>
                  </a:cubicBezTo>
                  <a:close/>
                  <a:moveTo>
                    <a:pt x="1489" y="8092"/>
                  </a:moveTo>
                  <a:cubicBezTo>
                    <a:pt x="1599" y="8155"/>
                    <a:pt x="1520" y="8218"/>
                    <a:pt x="1584" y="8298"/>
                  </a:cubicBezTo>
                  <a:lnTo>
                    <a:pt x="1726" y="8361"/>
                  </a:lnTo>
                  <a:lnTo>
                    <a:pt x="1504" y="8393"/>
                  </a:lnTo>
                  <a:cubicBezTo>
                    <a:pt x="1378" y="8329"/>
                    <a:pt x="1504" y="8234"/>
                    <a:pt x="1267" y="8234"/>
                  </a:cubicBezTo>
                  <a:cubicBezTo>
                    <a:pt x="1362" y="8171"/>
                    <a:pt x="1425" y="8139"/>
                    <a:pt x="1489" y="8092"/>
                  </a:cubicBezTo>
                  <a:close/>
                  <a:moveTo>
                    <a:pt x="36940" y="8393"/>
                  </a:moveTo>
                  <a:lnTo>
                    <a:pt x="36940" y="8393"/>
                  </a:lnTo>
                  <a:cubicBezTo>
                    <a:pt x="36995" y="8476"/>
                    <a:pt x="37002" y="8486"/>
                    <a:pt x="36908" y="8519"/>
                  </a:cubicBezTo>
                  <a:lnTo>
                    <a:pt x="36908" y="8519"/>
                  </a:lnTo>
                  <a:cubicBezTo>
                    <a:pt x="36877" y="8487"/>
                    <a:pt x="36830" y="8424"/>
                    <a:pt x="36940" y="8393"/>
                  </a:cubicBezTo>
                  <a:close/>
                  <a:moveTo>
                    <a:pt x="36386" y="8472"/>
                  </a:moveTo>
                  <a:lnTo>
                    <a:pt x="36465" y="8488"/>
                  </a:lnTo>
                  <a:lnTo>
                    <a:pt x="36418" y="8519"/>
                  </a:lnTo>
                  <a:cubicBezTo>
                    <a:pt x="36402" y="8504"/>
                    <a:pt x="36370" y="8504"/>
                    <a:pt x="36338" y="8488"/>
                  </a:cubicBezTo>
                  <a:lnTo>
                    <a:pt x="36386" y="8472"/>
                  </a:lnTo>
                  <a:close/>
                  <a:moveTo>
                    <a:pt x="2122" y="8234"/>
                  </a:moveTo>
                  <a:cubicBezTo>
                    <a:pt x="2169" y="8234"/>
                    <a:pt x="2201" y="8250"/>
                    <a:pt x="2233" y="8282"/>
                  </a:cubicBezTo>
                  <a:cubicBezTo>
                    <a:pt x="2344" y="8345"/>
                    <a:pt x="2486" y="8393"/>
                    <a:pt x="2629" y="8424"/>
                  </a:cubicBezTo>
                  <a:cubicBezTo>
                    <a:pt x="2587" y="8452"/>
                    <a:pt x="2543" y="8458"/>
                    <a:pt x="2496" y="8458"/>
                  </a:cubicBezTo>
                  <a:cubicBezTo>
                    <a:pt x="2452" y="8458"/>
                    <a:pt x="2405" y="8453"/>
                    <a:pt x="2356" y="8453"/>
                  </a:cubicBezTo>
                  <a:cubicBezTo>
                    <a:pt x="2336" y="8453"/>
                    <a:pt x="2316" y="8453"/>
                    <a:pt x="2296" y="8456"/>
                  </a:cubicBezTo>
                  <a:lnTo>
                    <a:pt x="2185" y="8599"/>
                  </a:lnTo>
                  <a:lnTo>
                    <a:pt x="2169" y="8599"/>
                  </a:lnTo>
                  <a:cubicBezTo>
                    <a:pt x="2027" y="8535"/>
                    <a:pt x="2169" y="8440"/>
                    <a:pt x="2106" y="8361"/>
                  </a:cubicBezTo>
                  <a:lnTo>
                    <a:pt x="1979" y="8266"/>
                  </a:lnTo>
                  <a:cubicBezTo>
                    <a:pt x="2027" y="8250"/>
                    <a:pt x="2074" y="8250"/>
                    <a:pt x="2122" y="8234"/>
                  </a:cubicBezTo>
                  <a:close/>
                  <a:moveTo>
                    <a:pt x="36907" y="8519"/>
                  </a:moveTo>
                  <a:cubicBezTo>
                    <a:pt x="36894" y="8524"/>
                    <a:pt x="36879" y="8529"/>
                    <a:pt x="36861" y="8535"/>
                  </a:cubicBezTo>
                  <a:cubicBezTo>
                    <a:pt x="36845" y="8551"/>
                    <a:pt x="36813" y="8583"/>
                    <a:pt x="36798" y="8599"/>
                  </a:cubicBezTo>
                  <a:cubicBezTo>
                    <a:pt x="36703" y="8535"/>
                    <a:pt x="36797" y="8535"/>
                    <a:pt x="36907" y="8519"/>
                  </a:cubicBezTo>
                  <a:close/>
                  <a:moveTo>
                    <a:pt x="3246" y="8456"/>
                  </a:moveTo>
                  <a:lnTo>
                    <a:pt x="3246" y="8583"/>
                  </a:lnTo>
                  <a:cubicBezTo>
                    <a:pt x="3191" y="8606"/>
                    <a:pt x="3135" y="8610"/>
                    <a:pt x="3078" y="8610"/>
                  </a:cubicBezTo>
                  <a:cubicBezTo>
                    <a:pt x="3049" y="8610"/>
                    <a:pt x="3020" y="8609"/>
                    <a:pt x="2990" y="8609"/>
                  </a:cubicBezTo>
                  <a:cubicBezTo>
                    <a:pt x="2960" y="8609"/>
                    <a:pt x="2929" y="8610"/>
                    <a:pt x="2898" y="8614"/>
                  </a:cubicBezTo>
                  <a:lnTo>
                    <a:pt x="2866" y="8504"/>
                  </a:lnTo>
                  <a:cubicBezTo>
                    <a:pt x="2940" y="8461"/>
                    <a:pt x="3014" y="8461"/>
                    <a:pt x="3102" y="8461"/>
                  </a:cubicBezTo>
                  <a:lnTo>
                    <a:pt x="3102" y="8461"/>
                  </a:lnTo>
                  <a:cubicBezTo>
                    <a:pt x="3146" y="8461"/>
                    <a:pt x="3193" y="8461"/>
                    <a:pt x="3246" y="8456"/>
                  </a:cubicBezTo>
                  <a:close/>
                  <a:moveTo>
                    <a:pt x="2660" y="8741"/>
                  </a:moveTo>
                  <a:lnTo>
                    <a:pt x="2708" y="8773"/>
                  </a:lnTo>
                  <a:lnTo>
                    <a:pt x="2660" y="8820"/>
                  </a:lnTo>
                  <a:cubicBezTo>
                    <a:pt x="2660" y="8804"/>
                    <a:pt x="2629" y="8789"/>
                    <a:pt x="2629" y="8789"/>
                  </a:cubicBezTo>
                  <a:cubicBezTo>
                    <a:pt x="2644" y="8773"/>
                    <a:pt x="2644" y="8757"/>
                    <a:pt x="2660" y="8741"/>
                  </a:cubicBezTo>
                  <a:close/>
                  <a:moveTo>
                    <a:pt x="7632" y="8472"/>
                  </a:moveTo>
                  <a:cubicBezTo>
                    <a:pt x="7711" y="8567"/>
                    <a:pt x="7727" y="8694"/>
                    <a:pt x="7680" y="8820"/>
                  </a:cubicBezTo>
                  <a:cubicBezTo>
                    <a:pt x="7569" y="8757"/>
                    <a:pt x="7569" y="8757"/>
                    <a:pt x="7632" y="8472"/>
                  </a:cubicBezTo>
                  <a:close/>
                  <a:moveTo>
                    <a:pt x="3119" y="8709"/>
                  </a:moveTo>
                  <a:lnTo>
                    <a:pt x="3262" y="8789"/>
                  </a:lnTo>
                  <a:cubicBezTo>
                    <a:pt x="3199" y="8812"/>
                    <a:pt x="3127" y="8824"/>
                    <a:pt x="3054" y="8824"/>
                  </a:cubicBezTo>
                  <a:cubicBezTo>
                    <a:pt x="2981" y="8824"/>
                    <a:pt x="2906" y="8812"/>
                    <a:pt x="2834" y="8789"/>
                  </a:cubicBezTo>
                  <a:lnTo>
                    <a:pt x="2834" y="8773"/>
                  </a:lnTo>
                  <a:lnTo>
                    <a:pt x="3119" y="8709"/>
                  </a:lnTo>
                  <a:close/>
                  <a:moveTo>
                    <a:pt x="8202" y="8662"/>
                  </a:moveTo>
                  <a:cubicBezTo>
                    <a:pt x="8218" y="8773"/>
                    <a:pt x="8281" y="8836"/>
                    <a:pt x="8202" y="8884"/>
                  </a:cubicBezTo>
                  <a:cubicBezTo>
                    <a:pt x="8107" y="8852"/>
                    <a:pt x="8028" y="8820"/>
                    <a:pt x="7965" y="8789"/>
                  </a:cubicBezTo>
                  <a:cubicBezTo>
                    <a:pt x="7980" y="8757"/>
                    <a:pt x="7965" y="8725"/>
                    <a:pt x="7996" y="8709"/>
                  </a:cubicBezTo>
                  <a:cubicBezTo>
                    <a:pt x="8060" y="8694"/>
                    <a:pt x="8123" y="8678"/>
                    <a:pt x="8186" y="8662"/>
                  </a:cubicBezTo>
                  <a:close/>
                  <a:moveTo>
                    <a:pt x="1615" y="8519"/>
                  </a:moveTo>
                  <a:lnTo>
                    <a:pt x="1615" y="8535"/>
                  </a:lnTo>
                  <a:cubicBezTo>
                    <a:pt x="1742" y="8614"/>
                    <a:pt x="1647" y="8709"/>
                    <a:pt x="1726" y="8804"/>
                  </a:cubicBezTo>
                  <a:lnTo>
                    <a:pt x="1837" y="8884"/>
                  </a:lnTo>
                  <a:lnTo>
                    <a:pt x="1615" y="8899"/>
                  </a:lnTo>
                  <a:cubicBezTo>
                    <a:pt x="1520" y="8836"/>
                    <a:pt x="1568" y="8789"/>
                    <a:pt x="1568" y="8709"/>
                  </a:cubicBezTo>
                  <a:cubicBezTo>
                    <a:pt x="1568" y="8646"/>
                    <a:pt x="1520" y="8583"/>
                    <a:pt x="1615" y="8519"/>
                  </a:cubicBezTo>
                  <a:close/>
                  <a:moveTo>
                    <a:pt x="2407" y="8820"/>
                  </a:moveTo>
                  <a:lnTo>
                    <a:pt x="2454" y="8852"/>
                  </a:lnTo>
                  <a:lnTo>
                    <a:pt x="2407" y="8899"/>
                  </a:lnTo>
                  <a:cubicBezTo>
                    <a:pt x="2391" y="8884"/>
                    <a:pt x="2359" y="8868"/>
                    <a:pt x="2359" y="8868"/>
                  </a:cubicBezTo>
                  <a:cubicBezTo>
                    <a:pt x="2375" y="8852"/>
                    <a:pt x="2391" y="8836"/>
                    <a:pt x="2407" y="8820"/>
                  </a:cubicBezTo>
                  <a:close/>
                  <a:moveTo>
                    <a:pt x="3499" y="8820"/>
                  </a:moveTo>
                  <a:cubicBezTo>
                    <a:pt x="3610" y="8899"/>
                    <a:pt x="3610" y="8979"/>
                    <a:pt x="3499" y="9042"/>
                  </a:cubicBezTo>
                  <a:cubicBezTo>
                    <a:pt x="3389" y="8979"/>
                    <a:pt x="3389" y="8899"/>
                    <a:pt x="3499" y="8820"/>
                  </a:cubicBezTo>
                  <a:close/>
                  <a:moveTo>
                    <a:pt x="7775" y="9264"/>
                  </a:moveTo>
                  <a:lnTo>
                    <a:pt x="7806" y="9311"/>
                  </a:lnTo>
                  <a:lnTo>
                    <a:pt x="7775" y="9327"/>
                  </a:lnTo>
                  <a:cubicBezTo>
                    <a:pt x="7759" y="9311"/>
                    <a:pt x="7743" y="9295"/>
                    <a:pt x="7727" y="9279"/>
                  </a:cubicBezTo>
                  <a:cubicBezTo>
                    <a:pt x="7727" y="9279"/>
                    <a:pt x="7759" y="9264"/>
                    <a:pt x="7775" y="9264"/>
                  </a:cubicBezTo>
                  <a:close/>
                  <a:moveTo>
                    <a:pt x="34185" y="9628"/>
                  </a:moveTo>
                  <a:lnTo>
                    <a:pt x="34233" y="9675"/>
                  </a:lnTo>
                  <a:lnTo>
                    <a:pt x="34185" y="9691"/>
                  </a:lnTo>
                  <a:cubicBezTo>
                    <a:pt x="34169" y="9675"/>
                    <a:pt x="34153" y="9659"/>
                    <a:pt x="34138" y="9644"/>
                  </a:cubicBezTo>
                  <a:cubicBezTo>
                    <a:pt x="34138" y="9644"/>
                    <a:pt x="34169" y="9628"/>
                    <a:pt x="34185" y="9628"/>
                  </a:cubicBezTo>
                  <a:close/>
                  <a:moveTo>
                    <a:pt x="9374" y="9549"/>
                  </a:moveTo>
                  <a:lnTo>
                    <a:pt x="9421" y="9675"/>
                  </a:lnTo>
                  <a:lnTo>
                    <a:pt x="9152" y="9707"/>
                  </a:lnTo>
                  <a:lnTo>
                    <a:pt x="9152" y="9564"/>
                  </a:lnTo>
                  <a:lnTo>
                    <a:pt x="9374" y="9549"/>
                  </a:lnTo>
                  <a:close/>
                  <a:moveTo>
                    <a:pt x="8281" y="8994"/>
                  </a:moveTo>
                  <a:cubicBezTo>
                    <a:pt x="8392" y="9137"/>
                    <a:pt x="8566" y="9232"/>
                    <a:pt x="8756" y="9248"/>
                  </a:cubicBezTo>
                  <a:lnTo>
                    <a:pt x="8630" y="9327"/>
                  </a:lnTo>
                  <a:lnTo>
                    <a:pt x="8756" y="9390"/>
                  </a:lnTo>
                  <a:lnTo>
                    <a:pt x="8756" y="9723"/>
                  </a:lnTo>
                  <a:lnTo>
                    <a:pt x="8424" y="9723"/>
                  </a:lnTo>
                  <a:cubicBezTo>
                    <a:pt x="8329" y="9659"/>
                    <a:pt x="8392" y="9596"/>
                    <a:pt x="8360" y="9549"/>
                  </a:cubicBezTo>
                  <a:lnTo>
                    <a:pt x="8123" y="9406"/>
                  </a:lnTo>
                  <a:lnTo>
                    <a:pt x="8123" y="9010"/>
                  </a:lnTo>
                  <a:lnTo>
                    <a:pt x="8281" y="8994"/>
                  </a:lnTo>
                  <a:close/>
                  <a:moveTo>
                    <a:pt x="7743" y="9612"/>
                  </a:moveTo>
                  <a:cubicBezTo>
                    <a:pt x="7885" y="9659"/>
                    <a:pt x="8012" y="9707"/>
                    <a:pt x="7996" y="9818"/>
                  </a:cubicBezTo>
                  <a:lnTo>
                    <a:pt x="7996" y="9802"/>
                  </a:lnTo>
                  <a:lnTo>
                    <a:pt x="7632" y="9897"/>
                  </a:lnTo>
                  <a:cubicBezTo>
                    <a:pt x="7553" y="9818"/>
                    <a:pt x="7632" y="9739"/>
                    <a:pt x="7585" y="9659"/>
                  </a:cubicBezTo>
                  <a:lnTo>
                    <a:pt x="7743" y="9612"/>
                  </a:lnTo>
                  <a:close/>
                  <a:moveTo>
                    <a:pt x="9532" y="9913"/>
                  </a:moveTo>
                  <a:lnTo>
                    <a:pt x="9548" y="10055"/>
                  </a:lnTo>
                  <a:cubicBezTo>
                    <a:pt x="9580" y="10071"/>
                    <a:pt x="9627" y="10087"/>
                    <a:pt x="9659" y="10103"/>
                  </a:cubicBezTo>
                  <a:cubicBezTo>
                    <a:pt x="9627" y="10116"/>
                    <a:pt x="9606" y="10122"/>
                    <a:pt x="9591" y="10122"/>
                  </a:cubicBezTo>
                  <a:cubicBezTo>
                    <a:pt x="9553" y="10122"/>
                    <a:pt x="9555" y="10085"/>
                    <a:pt x="9532" y="10039"/>
                  </a:cubicBezTo>
                  <a:lnTo>
                    <a:pt x="9516" y="10039"/>
                  </a:lnTo>
                  <a:cubicBezTo>
                    <a:pt x="9471" y="10051"/>
                    <a:pt x="9427" y="10062"/>
                    <a:pt x="9382" y="10062"/>
                  </a:cubicBezTo>
                  <a:cubicBezTo>
                    <a:pt x="9363" y="10062"/>
                    <a:pt x="9345" y="10060"/>
                    <a:pt x="9326" y="10055"/>
                  </a:cubicBezTo>
                  <a:cubicBezTo>
                    <a:pt x="9310" y="10024"/>
                    <a:pt x="9295" y="9992"/>
                    <a:pt x="9263" y="9929"/>
                  </a:cubicBezTo>
                  <a:lnTo>
                    <a:pt x="9532" y="9913"/>
                  </a:lnTo>
                  <a:close/>
                  <a:moveTo>
                    <a:pt x="3341" y="9406"/>
                  </a:moveTo>
                  <a:lnTo>
                    <a:pt x="3420" y="9549"/>
                  </a:lnTo>
                  <a:lnTo>
                    <a:pt x="3658" y="9675"/>
                  </a:lnTo>
                  <a:lnTo>
                    <a:pt x="3658" y="9818"/>
                  </a:lnTo>
                  <a:lnTo>
                    <a:pt x="3484" y="9929"/>
                  </a:lnTo>
                  <a:lnTo>
                    <a:pt x="3658" y="10039"/>
                  </a:lnTo>
                  <a:lnTo>
                    <a:pt x="3278" y="10150"/>
                  </a:lnTo>
                  <a:lnTo>
                    <a:pt x="3278" y="9818"/>
                  </a:lnTo>
                  <a:lnTo>
                    <a:pt x="3151" y="9754"/>
                  </a:lnTo>
                  <a:lnTo>
                    <a:pt x="3151" y="9438"/>
                  </a:lnTo>
                  <a:lnTo>
                    <a:pt x="3341" y="9406"/>
                  </a:lnTo>
                  <a:close/>
                  <a:moveTo>
                    <a:pt x="2185" y="10055"/>
                  </a:moveTo>
                  <a:cubicBezTo>
                    <a:pt x="2201" y="10103"/>
                    <a:pt x="2201" y="10134"/>
                    <a:pt x="2217" y="10198"/>
                  </a:cubicBezTo>
                  <a:lnTo>
                    <a:pt x="1964" y="10214"/>
                  </a:lnTo>
                  <a:lnTo>
                    <a:pt x="1964" y="10071"/>
                  </a:lnTo>
                  <a:lnTo>
                    <a:pt x="2185" y="10055"/>
                  </a:lnTo>
                  <a:close/>
                  <a:moveTo>
                    <a:pt x="7917" y="10055"/>
                  </a:moveTo>
                  <a:cubicBezTo>
                    <a:pt x="7980" y="10087"/>
                    <a:pt x="8028" y="10103"/>
                    <a:pt x="8075" y="10134"/>
                  </a:cubicBezTo>
                  <a:cubicBezTo>
                    <a:pt x="8091" y="10150"/>
                    <a:pt x="8107" y="10166"/>
                    <a:pt x="8123" y="10182"/>
                  </a:cubicBezTo>
                  <a:cubicBezTo>
                    <a:pt x="8075" y="10198"/>
                    <a:pt x="8044" y="10214"/>
                    <a:pt x="8012" y="10214"/>
                  </a:cubicBezTo>
                  <a:lnTo>
                    <a:pt x="7870" y="10214"/>
                  </a:lnTo>
                  <a:cubicBezTo>
                    <a:pt x="7885" y="10150"/>
                    <a:pt x="7901" y="10103"/>
                    <a:pt x="7917" y="10055"/>
                  </a:cubicBezTo>
                  <a:close/>
                  <a:moveTo>
                    <a:pt x="37083" y="10214"/>
                  </a:moveTo>
                  <a:cubicBezTo>
                    <a:pt x="37083" y="10214"/>
                    <a:pt x="37114" y="10229"/>
                    <a:pt x="37114" y="10229"/>
                  </a:cubicBezTo>
                  <a:lnTo>
                    <a:pt x="37035" y="10261"/>
                  </a:lnTo>
                  <a:lnTo>
                    <a:pt x="36988" y="10229"/>
                  </a:lnTo>
                  <a:cubicBezTo>
                    <a:pt x="37019" y="10229"/>
                    <a:pt x="37051" y="10214"/>
                    <a:pt x="37083" y="10214"/>
                  </a:cubicBezTo>
                  <a:close/>
                  <a:moveTo>
                    <a:pt x="3040" y="10293"/>
                  </a:moveTo>
                  <a:cubicBezTo>
                    <a:pt x="3072" y="10293"/>
                    <a:pt x="3104" y="10293"/>
                    <a:pt x="3119" y="10309"/>
                  </a:cubicBezTo>
                  <a:lnTo>
                    <a:pt x="3072" y="10340"/>
                  </a:lnTo>
                  <a:lnTo>
                    <a:pt x="2993" y="10309"/>
                  </a:lnTo>
                  <a:cubicBezTo>
                    <a:pt x="3009" y="10293"/>
                    <a:pt x="3024" y="10293"/>
                    <a:pt x="3040" y="10293"/>
                  </a:cubicBezTo>
                  <a:close/>
                  <a:moveTo>
                    <a:pt x="8677" y="9865"/>
                  </a:moveTo>
                  <a:cubicBezTo>
                    <a:pt x="8693" y="9865"/>
                    <a:pt x="8756" y="9881"/>
                    <a:pt x="8756" y="9897"/>
                  </a:cubicBezTo>
                  <a:cubicBezTo>
                    <a:pt x="8820" y="10039"/>
                    <a:pt x="8930" y="10150"/>
                    <a:pt x="9089" y="10214"/>
                  </a:cubicBezTo>
                  <a:lnTo>
                    <a:pt x="9738" y="10214"/>
                  </a:lnTo>
                  <a:lnTo>
                    <a:pt x="9975" y="10356"/>
                  </a:lnTo>
                  <a:lnTo>
                    <a:pt x="10340" y="10388"/>
                  </a:lnTo>
                  <a:cubicBezTo>
                    <a:pt x="10308" y="10404"/>
                    <a:pt x="10292" y="10419"/>
                    <a:pt x="10276" y="10419"/>
                  </a:cubicBezTo>
                  <a:lnTo>
                    <a:pt x="9310" y="10419"/>
                  </a:lnTo>
                  <a:lnTo>
                    <a:pt x="9089" y="10245"/>
                  </a:lnTo>
                  <a:cubicBezTo>
                    <a:pt x="9041" y="10324"/>
                    <a:pt x="9010" y="10372"/>
                    <a:pt x="8994" y="10419"/>
                  </a:cubicBezTo>
                  <a:cubicBezTo>
                    <a:pt x="8841" y="10432"/>
                    <a:pt x="8688" y="10435"/>
                    <a:pt x="8535" y="10435"/>
                  </a:cubicBezTo>
                  <a:lnTo>
                    <a:pt x="8535" y="10435"/>
                  </a:lnTo>
                  <a:cubicBezTo>
                    <a:pt x="8535" y="10372"/>
                    <a:pt x="8582" y="10356"/>
                    <a:pt x="8614" y="10324"/>
                  </a:cubicBezTo>
                  <a:lnTo>
                    <a:pt x="8360" y="10245"/>
                  </a:lnTo>
                  <a:lnTo>
                    <a:pt x="8471" y="10198"/>
                  </a:lnTo>
                  <a:lnTo>
                    <a:pt x="8250" y="9960"/>
                  </a:lnTo>
                  <a:lnTo>
                    <a:pt x="8408" y="9865"/>
                  </a:lnTo>
                  <a:close/>
                  <a:moveTo>
                    <a:pt x="10830" y="10352"/>
                  </a:moveTo>
                  <a:cubicBezTo>
                    <a:pt x="10874" y="10352"/>
                    <a:pt x="10918" y="10364"/>
                    <a:pt x="10957" y="10388"/>
                  </a:cubicBezTo>
                  <a:cubicBezTo>
                    <a:pt x="10929" y="10423"/>
                    <a:pt x="10898" y="10436"/>
                    <a:pt x="10863" y="10436"/>
                  </a:cubicBezTo>
                  <a:cubicBezTo>
                    <a:pt x="10818" y="10436"/>
                    <a:pt x="10766" y="10414"/>
                    <a:pt x="10704" y="10388"/>
                  </a:cubicBezTo>
                  <a:cubicBezTo>
                    <a:pt x="10743" y="10364"/>
                    <a:pt x="10787" y="10352"/>
                    <a:pt x="10830" y="10352"/>
                  </a:cubicBezTo>
                  <a:close/>
                  <a:moveTo>
                    <a:pt x="3449" y="10429"/>
                  </a:moveTo>
                  <a:cubicBezTo>
                    <a:pt x="3509" y="10429"/>
                    <a:pt x="3569" y="10437"/>
                    <a:pt x="3626" y="10451"/>
                  </a:cubicBezTo>
                  <a:cubicBezTo>
                    <a:pt x="3591" y="10477"/>
                    <a:pt x="3576" y="10489"/>
                    <a:pt x="3513" y="10489"/>
                  </a:cubicBezTo>
                  <a:cubicBezTo>
                    <a:pt x="3462" y="10489"/>
                    <a:pt x="3380" y="10481"/>
                    <a:pt x="3230" y="10467"/>
                  </a:cubicBezTo>
                  <a:cubicBezTo>
                    <a:pt x="3300" y="10441"/>
                    <a:pt x="3375" y="10429"/>
                    <a:pt x="3449" y="10429"/>
                  </a:cubicBezTo>
                  <a:close/>
                  <a:moveTo>
                    <a:pt x="8436" y="10444"/>
                  </a:moveTo>
                  <a:lnTo>
                    <a:pt x="8436" y="10444"/>
                  </a:lnTo>
                  <a:cubicBezTo>
                    <a:pt x="8465" y="10470"/>
                    <a:pt x="8436" y="10484"/>
                    <a:pt x="8408" y="10499"/>
                  </a:cubicBezTo>
                  <a:cubicBezTo>
                    <a:pt x="8355" y="10456"/>
                    <a:pt x="8380" y="10449"/>
                    <a:pt x="8436" y="10444"/>
                  </a:cubicBezTo>
                  <a:close/>
                  <a:moveTo>
                    <a:pt x="36956" y="10356"/>
                  </a:moveTo>
                  <a:lnTo>
                    <a:pt x="37130" y="10372"/>
                  </a:lnTo>
                  <a:cubicBezTo>
                    <a:pt x="37098" y="10435"/>
                    <a:pt x="37003" y="10467"/>
                    <a:pt x="36940" y="10499"/>
                  </a:cubicBezTo>
                  <a:cubicBezTo>
                    <a:pt x="36845" y="10451"/>
                    <a:pt x="36845" y="10404"/>
                    <a:pt x="36940" y="10356"/>
                  </a:cubicBezTo>
                  <a:close/>
                  <a:moveTo>
                    <a:pt x="2264" y="10435"/>
                  </a:moveTo>
                  <a:cubicBezTo>
                    <a:pt x="2344" y="10499"/>
                    <a:pt x="2344" y="10499"/>
                    <a:pt x="2296" y="10641"/>
                  </a:cubicBezTo>
                  <a:cubicBezTo>
                    <a:pt x="2185" y="10625"/>
                    <a:pt x="2169" y="10562"/>
                    <a:pt x="2074" y="10546"/>
                  </a:cubicBezTo>
                  <a:lnTo>
                    <a:pt x="2264" y="10435"/>
                  </a:lnTo>
                  <a:close/>
                  <a:moveTo>
                    <a:pt x="10285" y="10583"/>
                  </a:moveTo>
                  <a:cubicBezTo>
                    <a:pt x="10319" y="10583"/>
                    <a:pt x="10327" y="10615"/>
                    <a:pt x="10335" y="10652"/>
                  </a:cubicBezTo>
                  <a:lnTo>
                    <a:pt x="10335" y="10652"/>
                  </a:lnTo>
                  <a:cubicBezTo>
                    <a:pt x="10331" y="10649"/>
                    <a:pt x="10328" y="10645"/>
                    <a:pt x="10324" y="10641"/>
                  </a:cubicBezTo>
                  <a:cubicBezTo>
                    <a:pt x="10292" y="10641"/>
                    <a:pt x="10245" y="10625"/>
                    <a:pt x="10213" y="10609"/>
                  </a:cubicBezTo>
                  <a:cubicBezTo>
                    <a:pt x="10245" y="10591"/>
                    <a:pt x="10268" y="10583"/>
                    <a:pt x="10285" y="10583"/>
                  </a:cubicBezTo>
                  <a:close/>
                  <a:moveTo>
                    <a:pt x="10485" y="10651"/>
                  </a:moveTo>
                  <a:cubicBezTo>
                    <a:pt x="10526" y="10651"/>
                    <a:pt x="10564" y="10660"/>
                    <a:pt x="10593" y="10689"/>
                  </a:cubicBezTo>
                  <a:cubicBezTo>
                    <a:pt x="10519" y="10701"/>
                    <a:pt x="10474" y="10708"/>
                    <a:pt x="10442" y="10708"/>
                  </a:cubicBezTo>
                  <a:cubicBezTo>
                    <a:pt x="10403" y="10708"/>
                    <a:pt x="10383" y="10697"/>
                    <a:pt x="10353" y="10670"/>
                  </a:cubicBezTo>
                  <a:lnTo>
                    <a:pt x="10353" y="10670"/>
                  </a:lnTo>
                  <a:cubicBezTo>
                    <a:pt x="10394" y="10661"/>
                    <a:pt x="10441" y="10651"/>
                    <a:pt x="10485" y="10651"/>
                  </a:cubicBezTo>
                  <a:close/>
                  <a:moveTo>
                    <a:pt x="36798" y="10704"/>
                  </a:moveTo>
                  <a:cubicBezTo>
                    <a:pt x="36813" y="10720"/>
                    <a:pt x="36829" y="10720"/>
                    <a:pt x="36845" y="10736"/>
                  </a:cubicBezTo>
                  <a:lnTo>
                    <a:pt x="36798" y="10784"/>
                  </a:lnTo>
                  <a:cubicBezTo>
                    <a:pt x="36782" y="10768"/>
                    <a:pt x="36750" y="10752"/>
                    <a:pt x="36750" y="10752"/>
                  </a:cubicBezTo>
                  <a:cubicBezTo>
                    <a:pt x="36766" y="10736"/>
                    <a:pt x="36782" y="10720"/>
                    <a:pt x="36798" y="10704"/>
                  </a:cubicBezTo>
                  <a:close/>
                  <a:moveTo>
                    <a:pt x="3752" y="10656"/>
                  </a:moveTo>
                  <a:cubicBezTo>
                    <a:pt x="3795" y="10656"/>
                    <a:pt x="3792" y="10700"/>
                    <a:pt x="3816" y="10736"/>
                  </a:cubicBezTo>
                  <a:cubicBezTo>
                    <a:pt x="3927" y="10768"/>
                    <a:pt x="3927" y="10768"/>
                    <a:pt x="3879" y="10863"/>
                  </a:cubicBezTo>
                  <a:cubicBezTo>
                    <a:pt x="3737" y="10831"/>
                    <a:pt x="3832" y="10768"/>
                    <a:pt x="3800" y="10720"/>
                  </a:cubicBezTo>
                  <a:cubicBezTo>
                    <a:pt x="3753" y="10704"/>
                    <a:pt x="3721" y="10689"/>
                    <a:pt x="3689" y="10673"/>
                  </a:cubicBezTo>
                  <a:cubicBezTo>
                    <a:pt x="3717" y="10661"/>
                    <a:pt x="3737" y="10656"/>
                    <a:pt x="3752" y="10656"/>
                  </a:cubicBezTo>
                  <a:close/>
                  <a:moveTo>
                    <a:pt x="9089" y="11005"/>
                  </a:moveTo>
                  <a:cubicBezTo>
                    <a:pt x="9105" y="11005"/>
                    <a:pt x="9120" y="11037"/>
                    <a:pt x="9136" y="11037"/>
                  </a:cubicBezTo>
                  <a:cubicBezTo>
                    <a:pt x="9105" y="11037"/>
                    <a:pt x="9073" y="11053"/>
                    <a:pt x="9041" y="11053"/>
                  </a:cubicBezTo>
                  <a:cubicBezTo>
                    <a:pt x="9041" y="11053"/>
                    <a:pt x="9010" y="11037"/>
                    <a:pt x="8994" y="11037"/>
                  </a:cubicBezTo>
                  <a:cubicBezTo>
                    <a:pt x="9025" y="11021"/>
                    <a:pt x="9057" y="11021"/>
                    <a:pt x="9089" y="11005"/>
                  </a:cubicBezTo>
                  <a:close/>
                  <a:moveTo>
                    <a:pt x="36924" y="11005"/>
                  </a:moveTo>
                  <a:lnTo>
                    <a:pt x="36956" y="11053"/>
                  </a:lnTo>
                  <a:lnTo>
                    <a:pt x="36924" y="11069"/>
                  </a:lnTo>
                  <a:cubicBezTo>
                    <a:pt x="36908" y="11053"/>
                    <a:pt x="36893" y="11037"/>
                    <a:pt x="36877" y="11021"/>
                  </a:cubicBezTo>
                  <a:cubicBezTo>
                    <a:pt x="36877" y="11021"/>
                    <a:pt x="36908" y="11005"/>
                    <a:pt x="36924" y="11005"/>
                  </a:cubicBezTo>
                  <a:close/>
                  <a:moveTo>
                    <a:pt x="2423" y="10942"/>
                  </a:moveTo>
                  <a:lnTo>
                    <a:pt x="2423" y="10942"/>
                  </a:lnTo>
                  <a:cubicBezTo>
                    <a:pt x="2549" y="10974"/>
                    <a:pt x="2470" y="11037"/>
                    <a:pt x="2486" y="11084"/>
                  </a:cubicBezTo>
                  <a:cubicBezTo>
                    <a:pt x="2549" y="11084"/>
                    <a:pt x="2613" y="11084"/>
                    <a:pt x="2597" y="11132"/>
                  </a:cubicBezTo>
                  <a:cubicBezTo>
                    <a:pt x="2597" y="11148"/>
                    <a:pt x="2534" y="11148"/>
                    <a:pt x="2486" y="11164"/>
                  </a:cubicBezTo>
                  <a:lnTo>
                    <a:pt x="2486" y="11227"/>
                  </a:lnTo>
                  <a:cubicBezTo>
                    <a:pt x="2423" y="11227"/>
                    <a:pt x="2375" y="11227"/>
                    <a:pt x="2391" y="11179"/>
                  </a:cubicBezTo>
                  <a:cubicBezTo>
                    <a:pt x="2391" y="11164"/>
                    <a:pt x="2454" y="11164"/>
                    <a:pt x="2486" y="11164"/>
                  </a:cubicBezTo>
                  <a:lnTo>
                    <a:pt x="2486" y="11084"/>
                  </a:lnTo>
                  <a:cubicBezTo>
                    <a:pt x="2359" y="11037"/>
                    <a:pt x="2359" y="11037"/>
                    <a:pt x="2423" y="10942"/>
                  </a:cubicBezTo>
                  <a:close/>
                  <a:moveTo>
                    <a:pt x="2486" y="11227"/>
                  </a:moveTo>
                  <a:lnTo>
                    <a:pt x="2486" y="11227"/>
                  </a:lnTo>
                  <a:cubicBezTo>
                    <a:pt x="2629" y="11274"/>
                    <a:pt x="2629" y="11274"/>
                    <a:pt x="2565" y="11369"/>
                  </a:cubicBezTo>
                  <a:cubicBezTo>
                    <a:pt x="2423" y="11338"/>
                    <a:pt x="2518" y="11274"/>
                    <a:pt x="2486" y="11227"/>
                  </a:cubicBezTo>
                  <a:close/>
                  <a:moveTo>
                    <a:pt x="36798" y="11813"/>
                  </a:moveTo>
                  <a:cubicBezTo>
                    <a:pt x="36893" y="11860"/>
                    <a:pt x="36893" y="11908"/>
                    <a:pt x="36798" y="11955"/>
                  </a:cubicBezTo>
                  <a:cubicBezTo>
                    <a:pt x="36703" y="11908"/>
                    <a:pt x="36703" y="11860"/>
                    <a:pt x="36798" y="11813"/>
                  </a:cubicBezTo>
                  <a:close/>
                  <a:moveTo>
                    <a:pt x="4117" y="12034"/>
                  </a:moveTo>
                  <a:cubicBezTo>
                    <a:pt x="4133" y="12034"/>
                    <a:pt x="4149" y="12050"/>
                    <a:pt x="4164" y="12050"/>
                  </a:cubicBezTo>
                  <a:cubicBezTo>
                    <a:pt x="4133" y="12066"/>
                    <a:pt x="4101" y="12066"/>
                    <a:pt x="4069" y="12082"/>
                  </a:cubicBezTo>
                  <a:cubicBezTo>
                    <a:pt x="4069" y="12082"/>
                    <a:pt x="4054" y="12050"/>
                    <a:pt x="4038" y="12050"/>
                  </a:cubicBezTo>
                  <a:cubicBezTo>
                    <a:pt x="4069" y="12050"/>
                    <a:pt x="4085" y="12034"/>
                    <a:pt x="4117" y="12034"/>
                  </a:cubicBezTo>
                  <a:close/>
                  <a:moveTo>
                    <a:pt x="3943" y="12256"/>
                  </a:moveTo>
                  <a:lnTo>
                    <a:pt x="4307" y="12351"/>
                  </a:lnTo>
                  <a:lnTo>
                    <a:pt x="4307" y="12430"/>
                  </a:lnTo>
                  <a:cubicBezTo>
                    <a:pt x="4256" y="12456"/>
                    <a:pt x="4223" y="12471"/>
                    <a:pt x="4186" y="12471"/>
                  </a:cubicBezTo>
                  <a:cubicBezTo>
                    <a:pt x="4130" y="12471"/>
                    <a:pt x="4063" y="12437"/>
                    <a:pt x="3911" y="12351"/>
                  </a:cubicBezTo>
                  <a:lnTo>
                    <a:pt x="3895" y="12351"/>
                  </a:lnTo>
                  <a:lnTo>
                    <a:pt x="3943" y="12256"/>
                  </a:lnTo>
                  <a:close/>
                  <a:moveTo>
                    <a:pt x="6080" y="12541"/>
                  </a:moveTo>
                  <a:cubicBezTo>
                    <a:pt x="6239" y="12589"/>
                    <a:pt x="6096" y="12668"/>
                    <a:pt x="6175" y="12731"/>
                  </a:cubicBezTo>
                  <a:cubicBezTo>
                    <a:pt x="6125" y="12741"/>
                    <a:pt x="6088" y="12770"/>
                    <a:pt x="6059" y="12770"/>
                  </a:cubicBezTo>
                  <a:cubicBezTo>
                    <a:pt x="6042" y="12770"/>
                    <a:pt x="6029" y="12760"/>
                    <a:pt x="6017" y="12731"/>
                  </a:cubicBezTo>
                  <a:cubicBezTo>
                    <a:pt x="6006" y="12709"/>
                    <a:pt x="5971" y="12686"/>
                    <a:pt x="5957" y="12686"/>
                  </a:cubicBezTo>
                  <a:cubicBezTo>
                    <a:pt x="5956" y="12686"/>
                    <a:pt x="5955" y="12686"/>
                    <a:pt x="5954" y="12687"/>
                  </a:cubicBezTo>
                  <a:lnTo>
                    <a:pt x="5954" y="12687"/>
                  </a:lnTo>
                  <a:cubicBezTo>
                    <a:pt x="5959" y="12601"/>
                    <a:pt x="6020" y="12571"/>
                    <a:pt x="6080" y="12541"/>
                  </a:cubicBezTo>
                  <a:close/>
                  <a:moveTo>
                    <a:pt x="6318" y="12779"/>
                  </a:moveTo>
                  <a:lnTo>
                    <a:pt x="6318" y="12779"/>
                  </a:lnTo>
                  <a:cubicBezTo>
                    <a:pt x="6429" y="12810"/>
                    <a:pt x="6429" y="12858"/>
                    <a:pt x="6365" y="12905"/>
                  </a:cubicBezTo>
                  <a:cubicBezTo>
                    <a:pt x="6191" y="12874"/>
                    <a:pt x="6350" y="12810"/>
                    <a:pt x="6318" y="12779"/>
                  </a:cubicBezTo>
                  <a:close/>
                  <a:moveTo>
                    <a:pt x="30179" y="1"/>
                  </a:moveTo>
                  <a:lnTo>
                    <a:pt x="30005" y="96"/>
                  </a:lnTo>
                  <a:lnTo>
                    <a:pt x="28881" y="96"/>
                  </a:lnTo>
                  <a:lnTo>
                    <a:pt x="28437" y="223"/>
                  </a:lnTo>
                  <a:lnTo>
                    <a:pt x="28327" y="159"/>
                  </a:lnTo>
                  <a:lnTo>
                    <a:pt x="27883" y="159"/>
                  </a:lnTo>
                  <a:cubicBezTo>
                    <a:pt x="27836" y="159"/>
                    <a:pt x="27804" y="175"/>
                    <a:pt x="27757" y="175"/>
                  </a:cubicBezTo>
                  <a:lnTo>
                    <a:pt x="27677" y="238"/>
                  </a:lnTo>
                  <a:cubicBezTo>
                    <a:pt x="27660" y="241"/>
                    <a:pt x="27643" y="242"/>
                    <a:pt x="27626" y="242"/>
                  </a:cubicBezTo>
                  <a:cubicBezTo>
                    <a:pt x="27572" y="242"/>
                    <a:pt x="27518" y="232"/>
                    <a:pt x="27467" y="232"/>
                  </a:cubicBezTo>
                  <a:cubicBezTo>
                    <a:pt x="27430" y="232"/>
                    <a:pt x="27395" y="237"/>
                    <a:pt x="27361" y="254"/>
                  </a:cubicBezTo>
                  <a:lnTo>
                    <a:pt x="27297" y="381"/>
                  </a:lnTo>
                  <a:cubicBezTo>
                    <a:pt x="27271" y="386"/>
                    <a:pt x="27249" y="388"/>
                    <a:pt x="27228" y="388"/>
                  </a:cubicBezTo>
                  <a:cubicBezTo>
                    <a:pt x="27123" y="388"/>
                    <a:pt x="27079" y="331"/>
                    <a:pt x="27012" y="318"/>
                  </a:cubicBezTo>
                  <a:lnTo>
                    <a:pt x="26870" y="381"/>
                  </a:lnTo>
                  <a:lnTo>
                    <a:pt x="26759" y="318"/>
                  </a:lnTo>
                  <a:lnTo>
                    <a:pt x="26474" y="318"/>
                  </a:lnTo>
                  <a:lnTo>
                    <a:pt x="26363" y="476"/>
                  </a:lnTo>
                  <a:lnTo>
                    <a:pt x="26142" y="302"/>
                  </a:lnTo>
                  <a:lnTo>
                    <a:pt x="25841" y="302"/>
                  </a:lnTo>
                  <a:lnTo>
                    <a:pt x="25698" y="381"/>
                  </a:lnTo>
                  <a:lnTo>
                    <a:pt x="25429" y="381"/>
                  </a:lnTo>
                  <a:cubicBezTo>
                    <a:pt x="25375" y="327"/>
                    <a:pt x="25306" y="302"/>
                    <a:pt x="25238" y="302"/>
                  </a:cubicBezTo>
                  <a:cubicBezTo>
                    <a:pt x="25206" y="302"/>
                    <a:pt x="25174" y="308"/>
                    <a:pt x="25144" y="318"/>
                  </a:cubicBezTo>
                  <a:lnTo>
                    <a:pt x="25097" y="428"/>
                  </a:lnTo>
                  <a:lnTo>
                    <a:pt x="24796" y="587"/>
                  </a:lnTo>
                  <a:cubicBezTo>
                    <a:pt x="24701" y="523"/>
                    <a:pt x="24685" y="397"/>
                    <a:pt x="24416" y="381"/>
                  </a:cubicBezTo>
                  <a:lnTo>
                    <a:pt x="24115" y="523"/>
                  </a:lnTo>
                  <a:lnTo>
                    <a:pt x="23862" y="523"/>
                  </a:lnTo>
                  <a:cubicBezTo>
                    <a:pt x="23830" y="476"/>
                    <a:pt x="23798" y="428"/>
                    <a:pt x="23751" y="365"/>
                  </a:cubicBezTo>
                  <a:lnTo>
                    <a:pt x="23513" y="539"/>
                  </a:lnTo>
                  <a:lnTo>
                    <a:pt x="23371" y="476"/>
                  </a:lnTo>
                  <a:lnTo>
                    <a:pt x="22627" y="682"/>
                  </a:lnTo>
                  <a:lnTo>
                    <a:pt x="22326" y="523"/>
                  </a:lnTo>
                  <a:lnTo>
                    <a:pt x="22167" y="603"/>
                  </a:lnTo>
                  <a:lnTo>
                    <a:pt x="21265" y="603"/>
                  </a:lnTo>
                  <a:lnTo>
                    <a:pt x="21154" y="666"/>
                  </a:lnTo>
                  <a:cubicBezTo>
                    <a:pt x="21011" y="650"/>
                    <a:pt x="20980" y="555"/>
                    <a:pt x="20837" y="539"/>
                  </a:cubicBezTo>
                  <a:lnTo>
                    <a:pt x="20616" y="682"/>
                  </a:lnTo>
                  <a:lnTo>
                    <a:pt x="20473" y="603"/>
                  </a:lnTo>
                  <a:lnTo>
                    <a:pt x="20236" y="603"/>
                  </a:lnTo>
                  <a:lnTo>
                    <a:pt x="20030" y="523"/>
                  </a:lnTo>
                  <a:lnTo>
                    <a:pt x="19808" y="587"/>
                  </a:lnTo>
                  <a:lnTo>
                    <a:pt x="19713" y="539"/>
                  </a:lnTo>
                  <a:lnTo>
                    <a:pt x="19301" y="666"/>
                  </a:lnTo>
                  <a:lnTo>
                    <a:pt x="19032" y="539"/>
                  </a:lnTo>
                  <a:lnTo>
                    <a:pt x="18668" y="745"/>
                  </a:lnTo>
                  <a:lnTo>
                    <a:pt x="18241" y="761"/>
                  </a:lnTo>
                  <a:lnTo>
                    <a:pt x="18130" y="824"/>
                  </a:lnTo>
                  <a:cubicBezTo>
                    <a:pt x="18082" y="793"/>
                    <a:pt x="18035" y="777"/>
                    <a:pt x="17987" y="745"/>
                  </a:cubicBezTo>
                  <a:lnTo>
                    <a:pt x="17734" y="745"/>
                  </a:lnTo>
                  <a:lnTo>
                    <a:pt x="17591" y="824"/>
                  </a:lnTo>
                  <a:lnTo>
                    <a:pt x="17338" y="824"/>
                  </a:lnTo>
                  <a:lnTo>
                    <a:pt x="17211" y="888"/>
                  </a:lnTo>
                  <a:lnTo>
                    <a:pt x="17069" y="824"/>
                  </a:lnTo>
                  <a:lnTo>
                    <a:pt x="16942" y="903"/>
                  </a:lnTo>
                  <a:lnTo>
                    <a:pt x="15755" y="903"/>
                  </a:lnTo>
                  <a:lnTo>
                    <a:pt x="15644" y="967"/>
                  </a:lnTo>
                  <a:lnTo>
                    <a:pt x="15501" y="888"/>
                  </a:lnTo>
                  <a:lnTo>
                    <a:pt x="15169" y="888"/>
                  </a:lnTo>
                  <a:cubicBezTo>
                    <a:pt x="15169" y="919"/>
                    <a:pt x="15153" y="935"/>
                    <a:pt x="15121" y="967"/>
                  </a:cubicBezTo>
                  <a:lnTo>
                    <a:pt x="14330" y="967"/>
                  </a:lnTo>
                  <a:lnTo>
                    <a:pt x="14171" y="1030"/>
                  </a:lnTo>
                  <a:lnTo>
                    <a:pt x="14061" y="967"/>
                  </a:lnTo>
                  <a:lnTo>
                    <a:pt x="13918" y="1046"/>
                  </a:lnTo>
                  <a:lnTo>
                    <a:pt x="12493" y="1046"/>
                  </a:lnTo>
                  <a:lnTo>
                    <a:pt x="12350" y="1109"/>
                  </a:lnTo>
                  <a:lnTo>
                    <a:pt x="11733" y="1109"/>
                  </a:lnTo>
                  <a:lnTo>
                    <a:pt x="11590" y="1046"/>
                  </a:lnTo>
                  <a:lnTo>
                    <a:pt x="11495" y="1173"/>
                  </a:lnTo>
                  <a:lnTo>
                    <a:pt x="11226" y="1188"/>
                  </a:lnTo>
                  <a:cubicBezTo>
                    <a:pt x="11093" y="1218"/>
                    <a:pt x="11209" y="1317"/>
                    <a:pt x="11070" y="1317"/>
                  </a:cubicBezTo>
                  <a:cubicBezTo>
                    <a:pt x="11060" y="1317"/>
                    <a:pt x="11049" y="1316"/>
                    <a:pt x="11036" y="1315"/>
                  </a:cubicBezTo>
                  <a:cubicBezTo>
                    <a:pt x="11020" y="1252"/>
                    <a:pt x="11005" y="1188"/>
                    <a:pt x="10973" y="1109"/>
                  </a:cubicBezTo>
                  <a:lnTo>
                    <a:pt x="10815" y="1188"/>
                  </a:lnTo>
                  <a:lnTo>
                    <a:pt x="10561" y="1188"/>
                  </a:lnTo>
                  <a:lnTo>
                    <a:pt x="10419" y="1109"/>
                  </a:lnTo>
                  <a:lnTo>
                    <a:pt x="10276" y="1109"/>
                  </a:lnTo>
                  <a:lnTo>
                    <a:pt x="10165" y="1236"/>
                  </a:lnTo>
                  <a:lnTo>
                    <a:pt x="9975" y="1173"/>
                  </a:lnTo>
                  <a:cubicBezTo>
                    <a:pt x="9853" y="1186"/>
                    <a:pt x="9812" y="1258"/>
                    <a:pt x="9703" y="1258"/>
                  </a:cubicBezTo>
                  <a:cubicBezTo>
                    <a:pt x="9685" y="1258"/>
                    <a:pt x="9665" y="1256"/>
                    <a:pt x="9643" y="1252"/>
                  </a:cubicBezTo>
                  <a:lnTo>
                    <a:pt x="9374" y="1109"/>
                  </a:lnTo>
                  <a:lnTo>
                    <a:pt x="9231" y="1188"/>
                  </a:lnTo>
                  <a:lnTo>
                    <a:pt x="8614" y="1188"/>
                  </a:lnTo>
                  <a:lnTo>
                    <a:pt x="8408" y="1268"/>
                  </a:lnTo>
                  <a:lnTo>
                    <a:pt x="8186" y="1188"/>
                  </a:lnTo>
                  <a:lnTo>
                    <a:pt x="8075" y="1252"/>
                  </a:lnTo>
                  <a:lnTo>
                    <a:pt x="7822" y="1252"/>
                  </a:lnTo>
                  <a:cubicBezTo>
                    <a:pt x="7756" y="1238"/>
                    <a:pt x="7723" y="1181"/>
                    <a:pt x="7631" y="1181"/>
                  </a:cubicBezTo>
                  <a:cubicBezTo>
                    <a:pt x="7612" y="1181"/>
                    <a:pt x="7592" y="1183"/>
                    <a:pt x="7569" y="1188"/>
                  </a:cubicBezTo>
                  <a:cubicBezTo>
                    <a:pt x="7410" y="1220"/>
                    <a:pt x="7395" y="1331"/>
                    <a:pt x="7205" y="1331"/>
                  </a:cubicBezTo>
                  <a:lnTo>
                    <a:pt x="6951" y="1252"/>
                  </a:lnTo>
                  <a:lnTo>
                    <a:pt x="6745" y="1315"/>
                  </a:lnTo>
                  <a:lnTo>
                    <a:pt x="6350" y="1315"/>
                  </a:lnTo>
                  <a:lnTo>
                    <a:pt x="6239" y="1252"/>
                  </a:lnTo>
                  <a:lnTo>
                    <a:pt x="5970" y="1394"/>
                  </a:lnTo>
                  <a:lnTo>
                    <a:pt x="5843" y="1331"/>
                  </a:lnTo>
                  <a:lnTo>
                    <a:pt x="5685" y="1410"/>
                  </a:lnTo>
                  <a:lnTo>
                    <a:pt x="5305" y="1410"/>
                  </a:lnTo>
                  <a:cubicBezTo>
                    <a:pt x="5289" y="1426"/>
                    <a:pt x="5273" y="1442"/>
                    <a:pt x="5257" y="1458"/>
                  </a:cubicBezTo>
                  <a:cubicBezTo>
                    <a:pt x="5235" y="1464"/>
                    <a:pt x="5217" y="1466"/>
                    <a:pt x="5202" y="1466"/>
                  </a:cubicBezTo>
                  <a:cubicBezTo>
                    <a:pt x="5138" y="1466"/>
                    <a:pt x="5115" y="1423"/>
                    <a:pt x="5051" y="1410"/>
                  </a:cubicBezTo>
                  <a:lnTo>
                    <a:pt x="4924" y="1473"/>
                  </a:lnTo>
                  <a:lnTo>
                    <a:pt x="4782" y="1410"/>
                  </a:lnTo>
                  <a:lnTo>
                    <a:pt x="4687" y="1458"/>
                  </a:lnTo>
                  <a:lnTo>
                    <a:pt x="4418" y="1378"/>
                  </a:lnTo>
                  <a:lnTo>
                    <a:pt x="4275" y="1553"/>
                  </a:lnTo>
                  <a:lnTo>
                    <a:pt x="4149" y="1553"/>
                  </a:lnTo>
                  <a:lnTo>
                    <a:pt x="4006" y="1473"/>
                  </a:lnTo>
                  <a:cubicBezTo>
                    <a:pt x="3989" y="1476"/>
                    <a:pt x="3972" y="1477"/>
                    <a:pt x="3955" y="1477"/>
                  </a:cubicBezTo>
                  <a:cubicBezTo>
                    <a:pt x="3901" y="1477"/>
                    <a:pt x="3849" y="1467"/>
                    <a:pt x="3804" y="1467"/>
                  </a:cubicBezTo>
                  <a:cubicBezTo>
                    <a:pt x="3772" y="1467"/>
                    <a:pt x="3744" y="1472"/>
                    <a:pt x="3721" y="1489"/>
                  </a:cubicBezTo>
                  <a:lnTo>
                    <a:pt x="3626" y="1632"/>
                  </a:lnTo>
                  <a:lnTo>
                    <a:pt x="3341" y="1553"/>
                  </a:lnTo>
                  <a:cubicBezTo>
                    <a:pt x="3309" y="1600"/>
                    <a:pt x="3278" y="1648"/>
                    <a:pt x="3230" y="1711"/>
                  </a:cubicBezTo>
                  <a:lnTo>
                    <a:pt x="2993" y="1537"/>
                  </a:lnTo>
                  <a:lnTo>
                    <a:pt x="2771" y="1648"/>
                  </a:lnTo>
                  <a:lnTo>
                    <a:pt x="2898" y="1727"/>
                  </a:lnTo>
                  <a:lnTo>
                    <a:pt x="2787" y="1806"/>
                  </a:lnTo>
                  <a:lnTo>
                    <a:pt x="2898" y="1901"/>
                  </a:lnTo>
                  <a:cubicBezTo>
                    <a:pt x="2882" y="1980"/>
                    <a:pt x="2787" y="1980"/>
                    <a:pt x="2708" y="1980"/>
                  </a:cubicBezTo>
                  <a:lnTo>
                    <a:pt x="2423" y="2123"/>
                  </a:lnTo>
                  <a:cubicBezTo>
                    <a:pt x="2359" y="2123"/>
                    <a:pt x="2296" y="2133"/>
                    <a:pt x="2239" y="2133"/>
                  </a:cubicBezTo>
                  <a:cubicBezTo>
                    <a:pt x="2196" y="2133"/>
                    <a:pt x="2156" y="2127"/>
                    <a:pt x="2122" y="2107"/>
                  </a:cubicBezTo>
                  <a:cubicBezTo>
                    <a:pt x="2106" y="2028"/>
                    <a:pt x="2106" y="1933"/>
                    <a:pt x="2090" y="1822"/>
                  </a:cubicBezTo>
                  <a:cubicBezTo>
                    <a:pt x="2043" y="1835"/>
                    <a:pt x="1997" y="1838"/>
                    <a:pt x="1950" y="1838"/>
                  </a:cubicBezTo>
                  <a:cubicBezTo>
                    <a:pt x="1889" y="1838"/>
                    <a:pt x="1829" y="1832"/>
                    <a:pt x="1770" y="1832"/>
                  </a:cubicBezTo>
                  <a:cubicBezTo>
                    <a:pt x="1706" y="1832"/>
                    <a:pt x="1644" y="1839"/>
                    <a:pt x="1584" y="1869"/>
                  </a:cubicBezTo>
                  <a:cubicBezTo>
                    <a:pt x="1568" y="1948"/>
                    <a:pt x="1631" y="2043"/>
                    <a:pt x="1552" y="2123"/>
                  </a:cubicBezTo>
                  <a:lnTo>
                    <a:pt x="1235" y="2186"/>
                  </a:lnTo>
                  <a:lnTo>
                    <a:pt x="1077" y="2091"/>
                  </a:lnTo>
                  <a:cubicBezTo>
                    <a:pt x="1014" y="1996"/>
                    <a:pt x="1346" y="1933"/>
                    <a:pt x="1124" y="1838"/>
                  </a:cubicBezTo>
                  <a:lnTo>
                    <a:pt x="1124" y="1838"/>
                  </a:lnTo>
                  <a:lnTo>
                    <a:pt x="934" y="1948"/>
                  </a:lnTo>
                  <a:lnTo>
                    <a:pt x="934" y="2170"/>
                  </a:lnTo>
                  <a:lnTo>
                    <a:pt x="808" y="2233"/>
                  </a:lnTo>
                  <a:lnTo>
                    <a:pt x="934" y="2313"/>
                  </a:lnTo>
                  <a:cubicBezTo>
                    <a:pt x="919" y="2376"/>
                    <a:pt x="982" y="2439"/>
                    <a:pt x="871" y="2487"/>
                  </a:cubicBezTo>
                  <a:cubicBezTo>
                    <a:pt x="839" y="2455"/>
                    <a:pt x="792" y="2439"/>
                    <a:pt x="729" y="2423"/>
                  </a:cubicBezTo>
                  <a:cubicBezTo>
                    <a:pt x="681" y="2423"/>
                    <a:pt x="618" y="2423"/>
                    <a:pt x="554" y="2439"/>
                  </a:cubicBezTo>
                  <a:lnTo>
                    <a:pt x="554" y="2598"/>
                  </a:lnTo>
                  <a:lnTo>
                    <a:pt x="681" y="2693"/>
                  </a:lnTo>
                  <a:cubicBezTo>
                    <a:pt x="649" y="2756"/>
                    <a:pt x="744" y="2819"/>
                    <a:pt x="586" y="2851"/>
                  </a:cubicBezTo>
                  <a:lnTo>
                    <a:pt x="364" y="2724"/>
                  </a:lnTo>
                  <a:cubicBezTo>
                    <a:pt x="301" y="2724"/>
                    <a:pt x="227" y="2704"/>
                    <a:pt x="161" y="2704"/>
                  </a:cubicBezTo>
                  <a:cubicBezTo>
                    <a:pt x="111" y="2704"/>
                    <a:pt x="66" y="2715"/>
                    <a:pt x="32" y="2756"/>
                  </a:cubicBezTo>
                  <a:lnTo>
                    <a:pt x="174" y="2867"/>
                  </a:lnTo>
                  <a:lnTo>
                    <a:pt x="0" y="3009"/>
                  </a:lnTo>
                  <a:lnTo>
                    <a:pt x="143" y="3120"/>
                  </a:lnTo>
                  <a:cubicBezTo>
                    <a:pt x="143" y="3168"/>
                    <a:pt x="159" y="3231"/>
                    <a:pt x="159" y="3263"/>
                  </a:cubicBezTo>
                  <a:lnTo>
                    <a:pt x="285" y="3326"/>
                  </a:lnTo>
                  <a:lnTo>
                    <a:pt x="285" y="3722"/>
                  </a:lnTo>
                  <a:cubicBezTo>
                    <a:pt x="285" y="3753"/>
                    <a:pt x="301" y="3769"/>
                    <a:pt x="317" y="3785"/>
                  </a:cubicBezTo>
                  <a:lnTo>
                    <a:pt x="539" y="3833"/>
                  </a:lnTo>
                  <a:lnTo>
                    <a:pt x="539" y="4054"/>
                  </a:lnTo>
                  <a:lnTo>
                    <a:pt x="412" y="4133"/>
                  </a:lnTo>
                  <a:lnTo>
                    <a:pt x="412" y="4498"/>
                  </a:lnTo>
                  <a:lnTo>
                    <a:pt x="618" y="4608"/>
                  </a:lnTo>
                  <a:lnTo>
                    <a:pt x="808" y="4608"/>
                  </a:lnTo>
                  <a:lnTo>
                    <a:pt x="808" y="4276"/>
                  </a:lnTo>
                  <a:lnTo>
                    <a:pt x="681" y="4197"/>
                  </a:lnTo>
                  <a:lnTo>
                    <a:pt x="808" y="4133"/>
                  </a:lnTo>
                  <a:cubicBezTo>
                    <a:pt x="855" y="4054"/>
                    <a:pt x="729" y="4023"/>
                    <a:pt x="697" y="3975"/>
                  </a:cubicBezTo>
                  <a:lnTo>
                    <a:pt x="887" y="3864"/>
                  </a:lnTo>
                  <a:cubicBezTo>
                    <a:pt x="982" y="4007"/>
                    <a:pt x="887" y="4149"/>
                    <a:pt x="950" y="4276"/>
                  </a:cubicBezTo>
                  <a:lnTo>
                    <a:pt x="1045" y="4339"/>
                  </a:lnTo>
                  <a:lnTo>
                    <a:pt x="1045" y="4656"/>
                  </a:lnTo>
                  <a:cubicBezTo>
                    <a:pt x="1025" y="4666"/>
                    <a:pt x="1008" y="4670"/>
                    <a:pt x="994" y="4670"/>
                  </a:cubicBezTo>
                  <a:cubicBezTo>
                    <a:pt x="930" y="4670"/>
                    <a:pt x="909" y="4594"/>
                    <a:pt x="853" y="4594"/>
                  </a:cubicBezTo>
                  <a:cubicBezTo>
                    <a:pt x="840" y="4594"/>
                    <a:pt x="825" y="4598"/>
                    <a:pt x="808" y="4608"/>
                  </a:cubicBezTo>
                  <a:cubicBezTo>
                    <a:pt x="824" y="4656"/>
                    <a:pt x="760" y="4672"/>
                    <a:pt x="697" y="4672"/>
                  </a:cubicBezTo>
                  <a:cubicBezTo>
                    <a:pt x="649" y="4688"/>
                    <a:pt x="586" y="4703"/>
                    <a:pt x="539" y="4703"/>
                  </a:cubicBezTo>
                  <a:lnTo>
                    <a:pt x="539" y="4925"/>
                  </a:lnTo>
                  <a:lnTo>
                    <a:pt x="665" y="5004"/>
                  </a:lnTo>
                  <a:lnTo>
                    <a:pt x="665" y="5147"/>
                  </a:lnTo>
                  <a:lnTo>
                    <a:pt x="554" y="5226"/>
                  </a:lnTo>
                  <a:lnTo>
                    <a:pt x="554" y="5590"/>
                  </a:lnTo>
                  <a:cubicBezTo>
                    <a:pt x="713" y="5653"/>
                    <a:pt x="744" y="5796"/>
                    <a:pt x="887" y="5859"/>
                  </a:cubicBezTo>
                  <a:cubicBezTo>
                    <a:pt x="1029" y="5923"/>
                    <a:pt x="1235" y="5923"/>
                    <a:pt x="1314" y="6033"/>
                  </a:cubicBezTo>
                  <a:lnTo>
                    <a:pt x="1077" y="6081"/>
                  </a:lnTo>
                  <a:lnTo>
                    <a:pt x="1077" y="6540"/>
                  </a:lnTo>
                  <a:lnTo>
                    <a:pt x="934" y="6603"/>
                  </a:lnTo>
                  <a:lnTo>
                    <a:pt x="934" y="6825"/>
                  </a:lnTo>
                  <a:lnTo>
                    <a:pt x="808" y="6904"/>
                  </a:lnTo>
                  <a:lnTo>
                    <a:pt x="808" y="7411"/>
                  </a:lnTo>
                  <a:lnTo>
                    <a:pt x="934" y="7490"/>
                  </a:lnTo>
                  <a:lnTo>
                    <a:pt x="934" y="7633"/>
                  </a:lnTo>
                  <a:lnTo>
                    <a:pt x="1061" y="7696"/>
                  </a:lnTo>
                  <a:cubicBezTo>
                    <a:pt x="1014" y="7728"/>
                    <a:pt x="982" y="7759"/>
                    <a:pt x="934" y="7775"/>
                  </a:cubicBezTo>
                  <a:lnTo>
                    <a:pt x="934" y="7933"/>
                  </a:lnTo>
                  <a:cubicBezTo>
                    <a:pt x="1124" y="7981"/>
                    <a:pt x="1061" y="8076"/>
                    <a:pt x="1045" y="8139"/>
                  </a:cubicBezTo>
                  <a:lnTo>
                    <a:pt x="966" y="8203"/>
                  </a:lnTo>
                  <a:lnTo>
                    <a:pt x="1093" y="8329"/>
                  </a:lnTo>
                  <a:cubicBezTo>
                    <a:pt x="1014" y="8393"/>
                    <a:pt x="903" y="8424"/>
                    <a:pt x="934" y="8504"/>
                  </a:cubicBezTo>
                  <a:lnTo>
                    <a:pt x="1188" y="8662"/>
                  </a:lnTo>
                  <a:cubicBezTo>
                    <a:pt x="1219" y="8709"/>
                    <a:pt x="1156" y="8773"/>
                    <a:pt x="1251" y="8820"/>
                  </a:cubicBezTo>
                  <a:cubicBezTo>
                    <a:pt x="1314" y="8836"/>
                    <a:pt x="1409" y="8820"/>
                    <a:pt x="1441" y="8884"/>
                  </a:cubicBezTo>
                  <a:lnTo>
                    <a:pt x="1204" y="8931"/>
                  </a:lnTo>
                  <a:lnTo>
                    <a:pt x="1204" y="9390"/>
                  </a:lnTo>
                  <a:lnTo>
                    <a:pt x="1457" y="9517"/>
                  </a:lnTo>
                  <a:lnTo>
                    <a:pt x="1457" y="9675"/>
                  </a:lnTo>
                  <a:lnTo>
                    <a:pt x="1995" y="9897"/>
                  </a:lnTo>
                  <a:lnTo>
                    <a:pt x="1473" y="10024"/>
                  </a:lnTo>
                  <a:lnTo>
                    <a:pt x="1473" y="10309"/>
                  </a:lnTo>
                  <a:lnTo>
                    <a:pt x="1853" y="10720"/>
                  </a:lnTo>
                  <a:lnTo>
                    <a:pt x="1853" y="11021"/>
                  </a:lnTo>
                  <a:cubicBezTo>
                    <a:pt x="1979" y="11116"/>
                    <a:pt x="2074" y="11227"/>
                    <a:pt x="2201" y="11322"/>
                  </a:cubicBezTo>
                  <a:cubicBezTo>
                    <a:pt x="2312" y="11385"/>
                    <a:pt x="2391" y="11496"/>
                    <a:pt x="2391" y="11639"/>
                  </a:cubicBezTo>
                  <a:lnTo>
                    <a:pt x="2898" y="11749"/>
                  </a:lnTo>
                  <a:lnTo>
                    <a:pt x="2898" y="11908"/>
                  </a:lnTo>
                  <a:lnTo>
                    <a:pt x="3104" y="12019"/>
                  </a:lnTo>
                  <a:lnTo>
                    <a:pt x="3626" y="12019"/>
                  </a:lnTo>
                  <a:lnTo>
                    <a:pt x="3816" y="12129"/>
                  </a:lnTo>
                  <a:cubicBezTo>
                    <a:pt x="3784" y="12209"/>
                    <a:pt x="3848" y="12272"/>
                    <a:pt x="3737" y="12304"/>
                  </a:cubicBezTo>
                  <a:lnTo>
                    <a:pt x="3547" y="12304"/>
                  </a:lnTo>
                  <a:cubicBezTo>
                    <a:pt x="3547" y="12399"/>
                    <a:pt x="3753" y="12414"/>
                    <a:pt x="3800" y="12494"/>
                  </a:cubicBezTo>
                  <a:lnTo>
                    <a:pt x="3674" y="12589"/>
                  </a:lnTo>
                  <a:lnTo>
                    <a:pt x="3895" y="12604"/>
                  </a:lnTo>
                  <a:cubicBezTo>
                    <a:pt x="3990" y="12652"/>
                    <a:pt x="4038" y="12747"/>
                    <a:pt x="4212" y="12747"/>
                  </a:cubicBezTo>
                  <a:cubicBezTo>
                    <a:pt x="4529" y="12645"/>
                    <a:pt x="4641" y="12608"/>
                    <a:pt x="4762" y="12608"/>
                  </a:cubicBezTo>
                  <a:cubicBezTo>
                    <a:pt x="4828" y="12608"/>
                    <a:pt x="4897" y="12619"/>
                    <a:pt x="5004" y="12636"/>
                  </a:cubicBezTo>
                  <a:lnTo>
                    <a:pt x="4592" y="12794"/>
                  </a:lnTo>
                  <a:lnTo>
                    <a:pt x="4956" y="12889"/>
                  </a:lnTo>
                  <a:lnTo>
                    <a:pt x="5558" y="12889"/>
                  </a:lnTo>
                  <a:cubicBezTo>
                    <a:pt x="5574" y="12889"/>
                    <a:pt x="5590" y="12874"/>
                    <a:pt x="5605" y="12874"/>
                  </a:cubicBezTo>
                  <a:lnTo>
                    <a:pt x="5669" y="12668"/>
                  </a:lnTo>
                  <a:lnTo>
                    <a:pt x="5827" y="12763"/>
                  </a:lnTo>
                  <a:cubicBezTo>
                    <a:pt x="5890" y="12763"/>
                    <a:pt x="5954" y="12763"/>
                    <a:pt x="5954" y="12699"/>
                  </a:cubicBezTo>
                  <a:lnTo>
                    <a:pt x="5954" y="12699"/>
                  </a:lnTo>
                  <a:cubicBezTo>
                    <a:pt x="6049" y="12826"/>
                    <a:pt x="5922" y="12826"/>
                    <a:pt x="5906" y="12874"/>
                  </a:cubicBezTo>
                  <a:lnTo>
                    <a:pt x="6017" y="12953"/>
                  </a:lnTo>
                  <a:lnTo>
                    <a:pt x="5859" y="13048"/>
                  </a:lnTo>
                  <a:lnTo>
                    <a:pt x="6603" y="13048"/>
                  </a:lnTo>
                  <a:lnTo>
                    <a:pt x="6761" y="13127"/>
                  </a:lnTo>
                  <a:lnTo>
                    <a:pt x="8060" y="13127"/>
                  </a:lnTo>
                  <a:lnTo>
                    <a:pt x="8170" y="13190"/>
                  </a:lnTo>
                  <a:lnTo>
                    <a:pt x="9595" y="13190"/>
                  </a:lnTo>
                  <a:lnTo>
                    <a:pt x="9754" y="13269"/>
                  </a:lnTo>
                  <a:lnTo>
                    <a:pt x="10292" y="13269"/>
                  </a:lnTo>
                  <a:lnTo>
                    <a:pt x="10403" y="13206"/>
                  </a:lnTo>
                  <a:lnTo>
                    <a:pt x="11052" y="13206"/>
                  </a:lnTo>
                  <a:lnTo>
                    <a:pt x="11195" y="13269"/>
                  </a:lnTo>
                  <a:lnTo>
                    <a:pt x="11448" y="13269"/>
                  </a:lnTo>
                  <a:lnTo>
                    <a:pt x="11590" y="13206"/>
                  </a:lnTo>
                  <a:lnTo>
                    <a:pt x="11986" y="13206"/>
                  </a:lnTo>
                  <a:lnTo>
                    <a:pt x="12145" y="13285"/>
                  </a:lnTo>
                  <a:lnTo>
                    <a:pt x="12398" y="13206"/>
                  </a:lnTo>
                  <a:lnTo>
                    <a:pt x="12493" y="13269"/>
                  </a:lnTo>
                  <a:lnTo>
                    <a:pt x="12635" y="13206"/>
                  </a:lnTo>
                  <a:lnTo>
                    <a:pt x="15359" y="13206"/>
                  </a:lnTo>
                  <a:cubicBezTo>
                    <a:pt x="15391" y="13190"/>
                    <a:pt x="15406" y="13190"/>
                    <a:pt x="15422" y="13174"/>
                  </a:cubicBezTo>
                  <a:lnTo>
                    <a:pt x="15501" y="13127"/>
                  </a:lnTo>
                  <a:lnTo>
                    <a:pt x="15660" y="13206"/>
                  </a:lnTo>
                  <a:lnTo>
                    <a:pt x="16135" y="13206"/>
                  </a:lnTo>
                  <a:lnTo>
                    <a:pt x="16578" y="13349"/>
                  </a:lnTo>
                  <a:lnTo>
                    <a:pt x="17227" y="13349"/>
                  </a:lnTo>
                  <a:lnTo>
                    <a:pt x="17354" y="13269"/>
                  </a:lnTo>
                  <a:lnTo>
                    <a:pt x="17797" y="13269"/>
                  </a:lnTo>
                  <a:lnTo>
                    <a:pt x="18098" y="13190"/>
                  </a:lnTo>
                  <a:lnTo>
                    <a:pt x="18256" y="13269"/>
                  </a:lnTo>
                  <a:lnTo>
                    <a:pt x="18510" y="13269"/>
                  </a:lnTo>
                  <a:lnTo>
                    <a:pt x="18652" y="13349"/>
                  </a:lnTo>
                  <a:lnTo>
                    <a:pt x="18779" y="13269"/>
                  </a:lnTo>
                  <a:cubicBezTo>
                    <a:pt x="18793" y="13268"/>
                    <a:pt x="18807" y="13267"/>
                    <a:pt x="18819" y="13267"/>
                  </a:cubicBezTo>
                  <a:cubicBezTo>
                    <a:pt x="18943" y="13267"/>
                    <a:pt x="18975" y="13333"/>
                    <a:pt x="19032" y="13333"/>
                  </a:cubicBezTo>
                  <a:lnTo>
                    <a:pt x="20441" y="13333"/>
                  </a:lnTo>
                  <a:lnTo>
                    <a:pt x="20695" y="13254"/>
                  </a:lnTo>
                  <a:cubicBezTo>
                    <a:pt x="20774" y="13301"/>
                    <a:pt x="20821" y="13317"/>
                    <a:pt x="20901" y="13349"/>
                  </a:cubicBezTo>
                  <a:lnTo>
                    <a:pt x="21407" y="13349"/>
                  </a:lnTo>
                  <a:lnTo>
                    <a:pt x="21534" y="13412"/>
                  </a:lnTo>
                  <a:lnTo>
                    <a:pt x="21661" y="13349"/>
                  </a:lnTo>
                  <a:lnTo>
                    <a:pt x="22057" y="13349"/>
                  </a:lnTo>
                  <a:lnTo>
                    <a:pt x="22183" y="13412"/>
                  </a:lnTo>
                  <a:lnTo>
                    <a:pt x="22310" y="13349"/>
                  </a:lnTo>
                  <a:lnTo>
                    <a:pt x="23117" y="13349"/>
                  </a:lnTo>
                  <a:lnTo>
                    <a:pt x="23212" y="13412"/>
                  </a:lnTo>
                  <a:lnTo>
                    <a:pt x="23767" y="13412"/>
                  </a:lnTo>
                  <a:lnTo>
                    <a:pt x="23877" y="13349"/>
                  </a:lnTo>
                  <a:lnTo>
                    <a:pt x="24590" y="13349"/>
                  </a:lnTo>
                  <a:cubicBezTo>
                    <a:pt x="24637" y="13349"/>
                    <a:pt x="24669" y="13349"/>
                    <a:pt x="24701" y="13364"/>
                  </a:cubicBezTo>
                  <a:lnTo>
                    <a:pt x="24796" y="13412"/>
                  </a:lnTo>
                  <a:lnTo>
                    <a:pt x="24938" y="13349"/>
                  </a:lnTo>
                  <a:lnTo>
                    <a:pt x="26237" y="13349"/>
                  </a:lnTo>
                  <a:lnTo>
                    <a:pt x="26347" y="13412"/>
                  </a:lnTo>
                  <a:lnTo>
                    <a:pt x="28089" y="13412"/>
                  </a:lnTo>
                  <a:lnTo>
                    <a:pt x="28184" y="13349"/>
                  </a:lnTo>
                  <a:lnTo>
                    <a:pt x="28327" y="13412"/>
                  </a:lnTo>
                  <a:lnTo>
                    <a:pt x="28738" y="13412"/>
                  </a:lnTo>
                  <a:lnTo>
                    <a:pt x="28849" y="13349"/>
                  </a:lnTo>
                  <a:lnTo>
                    <a:pt x="29625" y="13349"/>
                  </a:lnTo>
                  <a:lnTo>
                    <a:pt x="29815" y="13269"/>
                  </a:lnTo>
                  <a:lnTo>
                    <a:pt x="30021" y="13349"/>
                  </a:lnTo>
                  <a:cubicBezTo>
                    <a:pt x="30116" y="13222"/>
                    <a:pt x="30401" y="13333"/>
                    <a:pt x="30512" y="13222"/>
                  </a:cubicBezTo>
                  <a:cubicBezTo>
                    <a:pt x="30575" y="13206"/>
                    <a:pt x="30638" y="13206"/>
                    <a:pt x="30702" y="13206"/>
                  </a:cubicBezTo>
                  <a:lnTo>
                    <a:pt x="30892" y="13206"/>
                  </a:lnTo>
                  <a:cubicBezTo>
                    <a:pt x="30908" y="13206"/>
                    <a:pt x="30939" y="13206"/>
                    <a:pt x="30955" y="13222"/>
                  </a:cubicBezTo>
                  <a:lnTo>
                    <a:pt x="31050" y="13269"/>
                  </a:lnTo>
                  <a:cubicBezTo>
                    <a:pt x="31090" y="13279"/>
                    <a:pt x="31132" y="13285"/>
                    <a:pt x="31174" y="13285"/>
                  </a:cubicBezTo>
                  <a:cubicBezTo>
                    <a:pt x="31265" y="13285"/>
                    <a:pt x="31359" y="13260"/>
                    <a:pt x="31446" y="13206"/>
                  </a:cubicBezTo>
                  <a:lnTo>
                    <a:pt x="32079" y="13206"/>
                  </a:lnTo>
                  <a:cubicBezTo>
                    <a:pt x="32095" y="13206"/>
                    <a:pt x="32111" y="13190"/>
                    <a:pt x="32143" y="13190"/>
                  </a:cubicBezTo>
                  <a:lnTo>
                    <a:pt x="32222" y="13127"/>
                  </a:lnTo>
                  <a:lnTo>
                    <a:pt x="33140" y="13127"/>
                  </a:lnTo>
                  <a:cubicBezTo>
                    <a:pt x="33219" y="13079"/>
                    <a:pt x="33314" y="13064"/>
                    <a:pt x="33409" y="13048"/>
                  </a:cubicBezTo>
                  <a:cubicBezTo>
                    <a:pt x="33520" y="13032"/>
                    <a:pt x="33568" y="12953"/>
                    <a:pt x="33694" y="12921"/>
                  </a:cubicBezTo>
                  <a:lnTo>
                    <a:pt x="33773" y="13048"/>
                  </a:lnTo>
                  <a:lnTo>
                    <a:pt x="34343" y="13048"/>
                  </a:lnTo>
                  <a:lnTo>
                    <a:pt x="34581" y="12921"/>
                  </a:lnTo>
                  <a:lnTo>
                    <a:pt x="35103" y="12921"/>
                  </a:lnTo>
                  <a:cubicBezTo>
                    <a:pt x="35278" y="12842"/>
                    <a:pt x="35388" y="12699"/>
                    <a:pt x="35658" y="12684"/>
                  </a:cubicBezTo>
                  <a:lnTo>
                    <a:pt x="36101" y="12414"/>
                  </a:lnTo>
                  <a:lnTo>
                    <a:pt x="36338" y="12383"/>
                  </a:lnTo>
                  <a:cubicBezTo>
                    <a:pt x="36307" y="12304"/>
                    <a:pt x="36085" y="12272"/>
                    <a:pt x="36275" y="12177"/>
                  </a:cubicBezTo>
                  <a:lnTo>
                    <a:pt x="36275" y="12177"/>
                  </a:lnTo>
                  <a:lnTo>
                    <a:pt x="36402" y="12240"/>
                  </a:lnTo>
                  <a:cubicBezTo>
                    <a:pt x="36576" y="12209"/>
                    <a:pt x="36576" y="12098"/>
                    <a:pt x="36671" y="12034"/>
                  </a:cubicBezTo>
                  <a:lnTo>
                    <a:pt x="36798" y="12177"/>
                  </a:lnTo>
                  <a:lnTo>
                    <a:pt x="36940" y="12177"/>
                  </a:lnTo>
                  <a:cubicBezTo>
                    <a:pt x="37003" y="12129"/>
                    <a:pt x="37051" y="12066"/>
                    <a:pt x="37130" y="11987"/>
                  </a:cubicBezTo>
                  <a:lnTo>
                    <a:pt x="37130" y="11860"/>
                  </a:lnTo>
                  <a:lnTo>
                    <a:pt x="37257" y="11781"/>
                  </a:lnTo>
                  <a:lnTo>
                    <a:pt x="37130" y="11718"/>
                  </a:lnTo>
                  <a:cubicBezTo>
                    <a:pt x="37067" y="11623"/>
                    <a:pt x="37241" y="11607"/>
                    <a:pt x="37273" y="11512"/>
                  </a:cubicBezTo>
                  <a:lnTo>
                    <a:pt x="37273" y="11211"/>
                  </a:lnTo>
                  <a:lnTo>
                    <a:pt x="37399" y="11084"/>
                  </a:lnTo>
                  <a:cubicBezTo>
                    <a:pt x="37352" y="11005"/>
                    <a:pt x="37209" y="10989"/>
                    <a:pt x="37257" y="10910"/>
                  </a:cubicBezTo>
                  <a:lnTo>
                    <a:pt x="37399" y="10831"/>
                  </a:lnTo>
                  <a:lnTo>
                    <a:pt x="37399" y="10689"/>
                  </a:lnTo>
                  <a:lnTo>
                    <a:pt x="37273" y="10609"/>
                  </a:lnTo>
                  <a:lnTo>
                    <a:pt x="37383" y="10530"/>
                  </a:lnTo>
                  <a:lnTo>
                    <a:pt x="37383" y="10388"/>
                  </a:lnTo>
                  <a:lnTo>
                    <a:pt x="37288" y="10324"/>
                  </a:lnTo>
                  <a:lnTo>
                    <a:pt x="37542" y="10055"/>
                  </a:lnTo>
                  <a:lnTo>
                    <a:pt x="37399" y="9960"/>
                  </a:lnTo>
                  <a:lnTo>
                    <a:pt x="37526" y="9881"/>
                  </a:lnTo>
                  <a:lnTo>
                    <a:pt x="37273" y="9834"/>
                  </a:lnTo>
                  <a:cubicBezTo>
                    <a:pt x="37273" y="9754"/>
                    <a:pt x="37257" y="9675"/>
                    <a:pt x="37257" y="9596"/>
                  </a:cubicBezTo>
                  <a:lnTo>
                    <a:pt x="37146" y="9533"/>
                  </a:lnTo>
                  <a:lnTo>
                    <a:pt x="37146" y="9390"/>
                  </a:lnTo>
                  <a:cubicBezTo>
                    <a:pt x="37241" y="9295"/>
                    <a:pt x="37447" y="9232"/>
                    <a:pt x="37526" y="9153"/>
                  </a:cubicBezTo>
                  <a:cubicBezTo>
                    <a:pt x="37510" y="9042"/>
                    <a:pt x="37383" y="9026"/>
                    <a:pt x="37336" y="8979"/>
                  </a:cubicBezTo>
                  <a:lnTo>
                    <a:pt x="37035" y="8963"/>
                  </a:lnTo>
                  <a:cubicBezTo>
                    <a:pt x="36988" y="8915"/>
                    <a:pt x="36893" y="8915"/>
                    <a:pt x="36893" y="8852"/>
                  </a:cubicBezTo>
                  <a:cubicBezTo>
                    <a:pt x="36931" y="8831"/>
                    <a:pt x="36964" y="8823"/>
                    <a:pt x="36995" y="8823"/>
                  </a:cubicBezTo>
                  <a:cubicBezTo>
                    <a:pt x="37086" y="8823"/>
                    <a:pt x="37157" y="8892"/>
                    <a:pt x="37287" y="8892"/>
                  </a:cubicBezTo>
                  <a:cubicBezTo>
                    <a:pt x="37311" y="8892"/>
                    <a:pt x="37338" y="8889"/>
                    <a:pt x="37368" y="8884"/>
                  </a:cubicBezTo>
                  <a:lnTo>
                    <a:pt x="37510" y="8741"/>
                  </a:lnTo>
                  <a:lnTo>
                    <a:pt x="37510" y="8567"/>
                  </a:lnTo>
                  <a:lnTo>
                    <a:pt x="37368" y="8488"/>
                  </a:lnTo>
                  <a:lnTo>
                    <a:pt x="37368" y="8187"/>
                  </a:lnTo>
                  <a:cubicBezTo>
                    <a:pt x="37368" y="8187"/>
                    <a:pt x="37352" y="8171"/>
                    <a:pt x="37320" y="8171"/>
                  </a:cubicBezTo>
                  <a:lnTo>
                    <a:pt x="37067" y="8298"/>
                  </a:lnTo>
                  <a:lnTo>
                    <a:pt x="36734" y="8203"/>
                  </a:lnTo>
                  <a:cubicBezTo>
                    <a:pt x="36734" y="7949"/>
                    <a:pt x="36734" y="7949"/>
                    <a:pt x="36829" y="7870"/>
                  </a:cubicBezTo>
                  <a:cubicBezTo>
                    <a:pt x="36861" y="7949"/>
                    <a:pt x="36877" y="8013"/>
                    <a:pt x="36893" y="8092"/>
                  </a:cubicBezTo>
                  <a:lnTo>
                    <a:pt x="37209" y="8092"/>
                  </a:lnTo>
                  <a:lnTo>
                    <a:pt x="37383" y="7997"/>
                  </a:lnTo>
                  <a:cubicBezTo>
                    <a:pt x="37415" y="7902"/>
                    <a:pt x="37336" y="7886"/>
                    <a:pt x="37288" y="7838"/>
                  </a:cubicBezTo>
                  <a:cubicBezTo>
                    <a:pt x="37257" y="7807"/>
                    <a:pt x="37241" y="7775"/>
                    <a:pt x="37225" y="7743"/>
                  </a:cubicBezTo>
                  <a:lnTo>
                    <a:pt x="36972" y="7696"/>
                  </a:lnTo>
                  <a:lnTo>
                    <a:pt x="37257" y="7617"/>
                  </a:lnTo>
                  <a:lnTo>
                    <a:pt x="37257" y="7363"/>
                  </a:lnTo>
                  <a:cubicBezTo>
                    <a:pt x="37257" y="7348"/>
                    <a:pt x="37241" y="7316"/>
                    <a:pt x="37225" y="7300"/>
                  </a:cubicBezTo>
                  <a:lnTo>
                    <a:pt x="37130" y="7253"/>
                  </a:lnTo>
                  <a:lnTo>
                    <a:pt x="37130" y="7031"/>
                  </a:lnTo>
                  <a:lnTo>
                    <a:pt x="37257" y="6952"/>
                  </a:lnTo>
                  <a:lnTo>
                    <a:pt x="37051" y="6841"/>
                  </a:lnTo>
                  <a:lnTo>
                    <a:pt x="36924" y="6999"/>
                  </a:lnTo>
                  <a:cubicBezTo>
                    <a:pt x="36897" y="6995"/>
                    <a:pt x="36869" y="6994"/>
                    <a:pt x="36841" y="6994"/>
                  </a:cubicBezTo>
                  <a:cubicBezTo>
                    <a:pt x="36814" y="6994"/>
                    <a:pt x="36787" y="6995"/>
                    <a:pt x="36760" y="6995"/>
                  </a:cubicBezTo>
                  <a:cubicBezTo>
                    <a:pt x="36707" y="6995"/>
                    <a:pt x="36655" y="6991"/>
                    <a:pt x="36608" y="6968"/>
                  </a:cubicBezTo>
                  <a:lnTo>
                    <a:pt x="36861" y="6888"/>
                  </a:lnTo>
                  <a:lnTo>
                    <a:pt x="36861" y="6809"/>
                  </a:lnTo>
                  <a:lnTo>
                    <a:pt x="36592" y="6746"/>
                  </a:lnTo>
                  <a:cubicBezTo>
                    <a:pt x="36608" y="6698"/>
                    <a:pt x="36639" y="6667"/>
                    <a:pt x="36639" y="6651"/>
                  </a:cubicBezTo>
                  <a:cubicBezTo>
                    <a:pt x="36669" y="6641"/>
                    <a:pt x="36701" y="6636"/>
                    <a:pt x="36733" y="6636"/>
                  </a:cubicBezTo>
                  <a:cubicBezTo>
                    <a:pt x="36803" y="6636"/>
                    <a:pt x="36875" y="6660"/>
                    <a:pt x="36940" y="6714"/>
                  </a:cubicBezTo>
                  <a:cubicBezTo>
                    <a:pt x="36964" y="6705"/>
                    <a:pt x="36991" y="6702"/>
                    <a:pt x="37021" y="6702"/>
                  </a:cubicBezTo>
                  <a:cubicBezTo>
                    <a:pt x="37053" y="6702"/>
                    <a:pt x="37087" y="6705"/>
                    <a:pt x="37121" y="6705"/>
                  </a:cubicBezTo>
                  <a:cubicBezTo>
                    <a:pt x="37163" y="6705"/>
                    <a:pt x="37204" y="6701"/>
                    <a:pt x="37241" y="6683"/>
                  </a:cubicBezTo>
                  <a:cubicBezTo>
                    <a:pt x="37241" y="6651"/>
                    <a:pt x="37257" y="6603"/>
                    <a:pt x="37225" y="6588"/>
                  </a:cubicBezTo>
                  <a:cubicBezTo>
                    <a:pt x="37098" y="6540"/>
                    <a:pt x="37130" y="6461"/>
                    <a:pt x="37130" y="6382"/>
                  </a:cubicBezTo>
                  <a:cubicBezTo>
                    <a:pt x="37114" y="6382"/>
                    <a:pt x="37083" y="6366"/>
                    <a:pt x="37051" y="6350"/>
                  </a:cubicBezTo>
                  <a:lnTo>
                    <a:pt x="36908" y="6413"/>
                  </a:lnTo>
                  <a:cubicBezTo>
                    <a:pt x="36891" y="6411"/>
                    <a:pt x="36873" y="6410"/>
                    <a:pt x="36855" y="6410"/>
                  </a:cubicBezTo>
                  <a:cubicBezTo>
                    <a:pt x="36811" y="6410"/>
                    <a:pt x="36767" y="6416"/>
                    <a:pt x="36726" y="6416"/>
                  </a:cubicBezTo>
                  <a:cubicBezTo>
                    <a:pt x="36682" y="6416"/>
                    <a:pt x="36642" y="6409"/>
                    <a:pt x="36608" y="6382"/>
                  </a:cubicBezTo>
                  <a:lnTo>
                    <a:pt x="36861" y="6303"/>
                  </a:lnTo>
                  <a:cubicBezTo>
                    <a:pt x="36956" y="6208"/>
                    <a:pt x="36560" y="6160"/>
                    <a:pt x="36813" y="6049"/>
                  </a:cubicBezTo>
                  <a:lnTo>
                    <a:pt x="36813" y="6049"/>
                  </a:lnTo>
                  <a:lnTo>
                    <a:pt x="36972" y="6065"/>
                  </a:lnTo>
                  <a:lnTo>
                    <a:pt x="37035" y="6271"/>
                  </a:lnTo>
                  <a:cubicBezTo>
                    <a:pt x="37083" y="6255"/>
                    <a:pt x="37114" y="6239"/>
                    <a:pt x="37114" y="6239"/>
                  </a:cubicBezTo>
                  <a:cubicBezTo>
                    <a:pt x="37114" y="6223"/>
                    <a:pt x="37130" y="6192"/>
                    <a:pt x="37130" y="6176"/>
                  </a:cubicBezTo>
                  <a:lnTo>
                    <a:pt x="37130" y="5859"/>
                  </a:lnTo>
                  <a:cubicBezTo>
                    <a:pt x="37079" y="5831"/>
                    <a:pt x="37037" y="5821"/>
                    <a:pt x="37001" y="5821"/>
                  </a:cubicBezTo>
                  <a:cubicBezTo>
                    <a:pt x="36915" y="5821"/>
                    <a:pt x="36860" y="5880"/>
                    <a:pt x="36782" y="5891"/>
                  </a:cubicBezTo>
                  <a:cubicBezTo>
                    <a:pt x="36703" y="5828"/>
                    <a:pt x="36750" y="5764"/>
                    <a:pt x="36703" y="5685"/>
                  </a:cubicBezTo>
                  <a:lnTo>
                    <a:pt x="36718" y="5685"/>
                  </a:lnTo>
                  <a:cubicBezTo>
                    <a:pt x="36655" y="5653"/>
                    <a:pt x="36608" y="5606"/>
                    <a:pt x="36592" y="5558"/>
                  </a:cubicBezTo>
                  <a:lnTo>
                    <a:pt x="36148" y="5511"/>
                  </a:lnTo>
                  <a:cubicBezTo>
                    <a:pt x="36370" y="5463"/>
                    <a:pt x="36513" y="5432"/>
                    <a:pt x="36655" y="5400"/>
                  </a:cubicBezTo>
                  <a:cubicBezTo>
                    <a:pt x="36671" y="5400"/>
                    <a:pt x="36703" y="5400"/>
                    <a:pt x="36734" y="5416"/>
                  </a:cubicBezTo>
                  <a:cubicBezTo>
                    <a:pt x="36782" y="5495"/>
                    <a:pt x="36734" y="5590"/>
                    <a:pt x="36718" y="5685"/>
                  </a:cubicBezTo>
                  <a:cubicBezTo>
                    <a:pt x="36798" y="5701"/>
                    <a:pt x="36877" y="5717"/>
                    <a:pt x="36956" y="5748"/>
                  </a:cubicBezTo>
                  <a:lnTo>
                    <a:pt x="37146" y="5653"/>
                  </a:lnTo>
                  <a:cubicBezTo>
                    <a:pt x="37146" y="5606"/>
                    <a:pt x="37193" y="5527"/>
                    <a:pt x="37146" y="5511"/>
                  </a:cubicBezTo>
                  <a:cubicBezTo>
                    <a:pt x="37019" y="5448"/>
                    <a:pt x="37035" y="5337"/>
                    <a:pt x="36893" y="5289"/>
                  </a:cubicBezTo>
                  <a:lnTo>
                    <a:pt x="37019" y="5194"/>
                  </a:lnTo>
                  <a:lnTo>
                    <a:pt x="37019" y="5004"/>
                  </a:lnTo>
                  <a:lnTo>
                    <a:pt x="37130" y="4925"/>
                  </a:lnTo>
                  <a:lnTo>
                    <a:pt x="37003" y="4830"/>
                  </a:lnTo>
                  <a:lnTo>
                    <a:pt x="37003" y="4260"/>
                  </a:lnTo>
                  <a:cubicBezTo>
                    <a:pt x="36956" y="4118"/>
                    <a:pt x="36782" y="4102"/>
                    <a:pt x="36750" y="4007"/>
                  </a:cubicBezTo>
                  <a:lnTo>
                    <a:pt x="36893" y="3896"/>
                  </a:lnTo>
                  <a:lnTo>
                    <a:pt x="36893" y="3437"/>
                  </a:lnTo>
                  <a:cubicBezTo>
                    <a:pt x="36893" y="3421"/>
                    <a:pt x="36861" y="3389"/>
                    <a:pt x="36845" y="3373"/>
                  </a:cubicBezTo>
                  <a:lnTo>
                    <a:pt x="36766" y="3326"/>
                  </a:lnTo>
                  <a:lnTo>
                    <a:pt x="36924" y="3215"/>
                  </a:lnTo>
                  <a:lnTo>
                    <a:pt x="36750" y="3088"/>
                  </a:lnTo>
                  <a:lnTo>
                    <a:pt x="36750" y="2851"/>
                  </a:lnTo>
                  <a:cubicBezTo>
                    <a:pt x="36703" y="2772"/>
                    <a:pt x="36655" y="2708"/>
                    <a:pt x="36608" y="2645"/>
                  </a:cubicBezTo>
                  <a:cubicBezTo>
                    <a:pt x="36592" y="2629"/>
                    <a:pt x="36528" y="2629"/>
                    <a:pt x="36497" y="2629"/>
                  </a:cubicBezTo>
                  <a:cubicBezTo>
                    <a:pt x="36497" y="2634"/>
                    <a:pt x="36497" y="2640"/>
                    <a:pt x="36497" y="2645"/>
                  </a:cubicBezTo>
                  <a:lnTo>
                    <a:pt x="36497" y="2645"/>
                  </a:lnTo>
                  <a:cubicBezTo>
                    <a:pt x="36481" y="2566"/>
                    <a:pt x="36592" y="2566"/>
                    <a:pt x="36623" y="2518"/>
                  </a:cubicBezTo>
                  <a:lnTo>
                    <a:pt x="36623" y="2376"/>
                  </a:lnTo>
                  <a:cubicBezTo>
                    <a:pt x="36528" y="2360"/>
                    <a:pt x="36449" y="2328"/>
                    <a:pt x="36354" y="2297"/>
                  </a:cubicBezTo>
                  <a:cubicBezTo>
                    <a:pt x="36291" y="2249"/>
                    <a:pt x="36117" y="2297"/>
                    <a:pt x="36101" y="2186"/>
                  </a:cubicBezTo>
                  <a:cubicBezTo>
                    <a:pt x="36117" y="2186"/>
                    <a:pt x="36148" y="2123"/>
                    <a:pt x="36180" y="2123"/>
                  </a:cubicBezTo>
                  <a:cubicBezTo>
                    <a:pt x="36259" y="2123"/>
                    <a:pt x="36338" y="2107"/>
                    <a:pt x="36402" y="2075"/>
                  </a:cubicBezTo>
                  <a:cubicBezTo>
                    <a:pt x="36481" y="2043"/>
                    <a:pt x="36560" y="2028"/>
                    <a:pt x="36639" y="2028"/>
                  </a:cubicBezTo>
                  <a:lnTo>
                    <a:pt x="36497" y="1948"/>
                  </a:lnTo>
                  <a:lnTo>
                    <a:pt x="36639" y="1853"/>
                  </a:lnTo>
                  <a:lnTo>
                    <a:pt x="36592" y="1758"/>
                  </a:lnTo>
                  <a:lnTo>
                    <a:pt x="36323" y="1758"/>
                  </a:lnTo>
                  <a:lnTo>
                    <a:pt x="36180" y="1695"/>
                  </a:lnTo>
                  <a:lnTo>
                    <a:pt x="35895" y="1838"/>
                  </a:lnTo>
                  <a:cubicBezTo>
                    <a:pt x="35863" y="1790"/>
                    <a:pt x="35832" y="1743"/>
                    <a:pt x="35800" y="1695"/>
                  </a:cubicBezTo>
                  <a:cubicBezTo>
                    <a:pt x="35768" y="1663"/>
                    <a:pt x="35721" y="1616"/>
                    <a:pt x="35626" y="1537"/>
                  </a:cubicBezTo>
                  <a:lnTo>
                    <a:pt x="35388" y="1394"/>
                  </a:lnTo>
                  <a:lnTo>
                    <a:pt x="35246" y="1473"/>
                  </a:lnTo>
                  <a:cubicBezTo>
                    <a:pt x="35214" y="1442"/>
                    <a:pt x="35198" y="1394"/>
                    <a:pt x="35183" y="1378"/>
                  </a:cubicBezTo>
                  <a:lnTo>
                    <a:pt x="34597" y="1046"/>
                  </a:lnTo>
                  <a:lnTo>
                    <a:pt x="34328" y="967"/>
                  </a:lnTo>
                  <a:lnTo>
                    <a:pt x="34201" y="1093"/>
                  </a:lnTo>
                  <a:cubicBezTo>
                    <a:pt x="34106" y="1046"/>
                    <a:pt x="34169" y="983"/>
                    <a:pt x="34138" y="919"/>
                  </a:cubicBezTo>
                  <a:lnTo>
                    <a:pt x="33948" y="824"/>
                  </a:lnTo>
                  <a:lnTo>
                    <a:pt x="33821" y="872"/>
                  </a:lnTo>
                  <a:lnTo>
                    <a:pt x="33536" y="729"/>
                  </a:lnTo>
                  <a:lnTo>
                    <a:pt x="33473" y="840"/>
                  </a:lnTo>
                  <a:lnTo>
                    <a:pt x="33615" y="919"/>
                  </a:lnTo>
                  <a:cubicBezTo>
                    <a:pt x="33552" y="935"/>
                    <a:pt x="33473" y="951"/>
                    <a:pt x="33393" y="967"/>
                  </a:cubicBezTo>
                  <a:cubicBezTo>
                    <a:pt x="33330" y="1014"/>
                    <a:pt x="33251" y="1030"/>
                    <a:pt x="33172" y="1030"/>
                  </a:cubicBezTo>
                  <a:cubicBezTo>
                    <a:pt x="33061" y="951"/>
                    <a:pt x="32776" y="967"/>
                    <a:pt x="32728" y="824"/>
                  </a:cubicBezTo>
                  <a:lnTo>
                    <a:pt x="32982" y="777"/>
                  </a:lnTo>
                  <a:lnTo>
                    <a:pt x="32443" y="634"/>
                  </a:lnTo>
                  <a:lnTo>
                    <a:pt x="32570" y="555"/>
                  </a:lnTo>
                  <a:cubicBezTo>
                    <a:pt x="32526" y="529"/>
                    <a:pt x="32483" y="517"/>
                    <a:pt x="32439" y="517"/>
                  </a:cubicBezTo>
                  <a:cubicBezTo>
                    <a:pt x="32404" y="517"/>
                    <a:pt x="32368" y="525"/>
                    <a:pt x="32333" y="539"/>
                  </a:cubicBezTo>
                  <a:cubicBezTo>
                    <a:pt x="32301" y="587"/>
                    <a:pt x="32285" y="618"/>
                    <a:pt x="32253" y="666"/>
                  </a:cubicBezTo>
                  <a:lnTo>
                    <a:pt x="31462" y="666"/>
                  </a:lnTo>
                  <a:cubicBezTo>
                    <a:pt x="31446" y="666"/>
                    <a:pt x="31430" y="650"/>
                    <a:pt x="31414" y="634"/>
                  </a:cubicBezTo>
                  <a:cubicBezTo>
                    <a:pt x="31430" y="587"/>
                    <a:pt x="31525" y="603"/>
                    <a:pt x="31588" y="587"/>
                  </a:cubicBezTo>
                  <a:cubicBezTo>
                    <a:pt x="31715" y="555"/>
                    <a:pt x="31747" y="476"/>
                    <a:pt x="31873" y="460"/>
                  </a:cubicBezTo>
                  <a:lnTo>
                    <a:pt x="31984" y="523"/>
                  </a:lnTo>
                  <a:lnTo>
                    <a:pt x="32206" y="413"/>
                  </a:lnTo>
                  <a:cubicBezTo>
                    <a:pt x="32032" y="270"/>
                    <a:pt x="32412" y="223"/>
                    <a:pt x="32269" y="96"/>
                  </a:cubicBezTo>
                  <a:lnTo>
                    <a:pt x="32095" y="80"/>
                  </a:lnTo>
                  <a:cubicBezTo>
                    <a:pt x="32063" y="112"/>
                    <a:pt x="32048" y="143"/>
                    <a:pt x="32032" y="191"/>
                  </a:cubicBezTo>
                  <a:cubicBezTo>
                    <a:pt x="31801" y="325"/>
                    <a:pt x="31747" y="356"/>
                    <a:pt x="31713" y="356"/>
                  </a:cubicBezTo>
                  <a:cubicBezTo>
                    <a:pt x="31703" y="356"/>
                    <a:pt x="31694" y="353"/>
                    <a:pt x="31683" y="349"/>
                  </a:cubicBezTo>
                  <a:cubicBezTo>
                    <a:pt x="31541" y="254"/>
                    <a:pt x="31905" y="207"/>
                    <a:pt x="31731" y="80"/>
                  </a:cubicBezTo>
                  <a:lnTo>
                    <a:pt x="31193" y="80"/>
                  </a:lnTo>
                  <a:lnTo>
                    <a:pt x="31050" y="17"/>
                  </a:lnTo>
                  <a:lnTo>
                    <a:pt x="30955" y="159"/>
                  </a:lnTo>
                  <a:lnTo>
                    <a:pt x="30528" y="159"/>
                  </a:lnTo>
                  <a:lnTo>
                    <a:pt x="30480" y="80"/>
                  </a:lnTo>
                  <a:lnTo>
                    <a:pt x="30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5"/>
            <p:cNvSpPr/>
            <p:nvPr/>
          </p:nvSpPr>
          <p:spPr>
            <a:xfrm>
              <a:off x="3623710" y="3574928"/>
              <a:ext cx="2189310" cy="89616"/>
            </a:xfrm>
            <a:custGeom>
              <a:avLst/>
              <a:gdLst/>
              <a:ahLst/>
              <a:cxnLst/>
              <a:rect l="l" t="t" r="r" b="b"/>
              <a:pathLst>
                <a:path w="17165" h="1178" extrusionOk="0">
                  <a:moveTo>
                    <a:pt x="2408" y="814"/>
                  </a:moveTo>
                  <a:lnTo>
                    <a:pt x="2503" y="830"/>
                  </a:lnTo>
                  <a:cubicBezTo>
                    <a:pt x="2487" y="845"/>
                    <a:pt x="2455" y="861"/>
                    <a:pt x="2455" y="861"/>
                  </a:cubicBezTo>
                  <a:cubicBezTo>
                    <a:pt x="2424" y="845"/>
                    <a:pt x="2392" y="845"/>
                    <a:pt x="2360" y="830"/>
                  </a:cubicBezTo>
                  <a:lnTo>
                    <a:pt x="2408" y="814"/>
                  </a:lnTo>
                  <a:close/>
                  <a:moveTo>
                    <a:pt x="3199" y="814"/>
                  </a:moveTo>
                  <a:lnTo>
                    <a:pt x="3279" y="830"/>
                  </a:lnTo>
                  <a:cubicBezTo>
                    <a:pt x="3279" y="845"/>
                    <a:pt x="3247" y="861"/>
                    <a:pt x="3247" y="861"/>
                  </a:cubicBezTo>
                  <a:cubicBezTo>
                    <a:pt x="3215" y="845"/>
                    <a:pt x="3184" y="845"/>
                    <a:pt x="3152" y="830"/>
                  </a:cubicBezTo>
                  <a:lnTo>
                    <a:pt x="3199" y="814"/>
                  </a:lnTo>
                  <a:close/>
                  <a:moveTo>
                    <a:pt x="15438" y="0"/>
                  </a:moveTo>
                  <a:cubicBezTo>
                    <a:pt x="15374" y="0"/>
                    <a:pt x="15311" y="5"/>
                    <a:pt x="15249" y="22"/>
                  </a:cubicBezTo>
                  <a:lnTo>
                    <a:pt x="15138" y="70"/>
                  </a:lnTo>
                  <a:lnTo>
                    <a:pt x="14885" y="70"/>
                  </a:lnTo>
                  <a:lnTo>
                    <a:pt x="14742" y="6"/>
                  </a:lnTo>
                  <a:lnTo>
                    <a:pt x="14600" y="6"/>
                  </a:lnTo>
                  <a:lnTo>
                    <a:pt x="14473" y="165"/>
                  </a:lnTo>
                  <a:lnTo>
                    <a:pt x="14140" y="70"/>
                  </a:lnTo>
                  <a:lnTo>
                    <a:pt x="13950" y="133"/>
                  </a:lnTo>
                  <a:lnTo>
                    <a:pt x="13760" y="70"/>
                  </a:lnTo>
                  <a:lnTo>
                    <a:pt x="13555" y="149"/>
                  </a:lnTo>
                  <a:lnTo>
                    <a:pt x="13301" y="149"/>
                  </a:lnTo>
                  <a:lnTo>
                    <a:pt x="13143" y="70"/>
                  </a:lnTo>
                  <a:lnTo>
                    <a:pt x="12905" y="149"/>
                  </a:lnTo>
                  <a:lnTo>
                    <a:pt x="12763" y="70"/>
                  </a:lnTo>
                  <a:cubicBezTo>
                    <a:pt x="12508" y="100"/>
                    <a:pt x="12324" y="229"/>
                    <a:pt x="12063" y="229"/>
                  </a:cubicBezTo>
                  <a:cubicBezTo>
                    <a:pt x="12048" y="229"/>
                    <a:pt x="12034" y="229"/>
                    <a:pt x="12019" y="228"/>
                  </a:cubicBezTo>
                  <a:cubicBezTo>
                    <a:pt x="11939" y="201"/>
                    <a:pt x="11893" y="141"/>
                    <a:pt x="11796" y="141"/>
                  </a:cubicBezTo>
                  <a:cubicBezTo>
                    <a:pt x="11777" y="141"/>
                    <a:pt x="11757" y="144"/>
                    <a:pt x="11734" y="149"/>
                  </a:cubicBezTo>
                  <a:lnTo>
                    <a:pt x="11607" y="291"/>
                  </a:lnTo>
                  <a:cubicBezTo>
                    <a:pt x="11584" y="296"/>
                    <a:pt x="11563" y="299"/>
                    <a:pt x="11544" y="299"/>
                  </a:cubicBezTo>
                  <a:cubicBezTo>
                    <a:pt x="11448" y="299"/>
                    <a:pt x="11404" y="241"/>
                    <a:pt x="11338" y="228"/>
                  </a:cubicBezTo>
                  <a:lnTo>
                    <a:pt x="10942" y="228"/>
                  </a:lnTo>
                  <a:cubicBezTo>
                    <a:pt x="10815" y="275"/>
                    <a:pt x="10768" y="370"/>
                    <a:pt x="10594" y="370"/>
                  </a:cubicBezTo>
                  <a:cubicBezTo>
                    <a:pt x="10467" y="355"/>
                    <a:pt x="10483" y="307"/>
                    <a:pt x="10483" y="260"/>
                  </a:cubicBezTo>
                  <a:lnTo>
                    <a:pt x="10293" y="149"/>
                  </a:lnTo>
                  <a:lnTo>
                    <a:pt x="10024" y="291"/>
                  </a:lnTo>
                  <a:lnTo>
                    <a:pt x="9897" y="228"/>
                  </a:lnTo>
                  <a:lnTo>
                    <a:pt x="9691" y="307"/>
                  </a:lnTo>
                  <a:cubicBezTo>
                    <a:pt x="9606" y="259"/>
                    <a:pt x="9513" y="238"/>
                    <a:pt x="9424" y="238"/>
                  </a:cubicBezTo>
                  <a:cubicBezTo>
                    <a:pt x="9396" y="238"/>
                    <a:pt x="9369" y="240"/>
                    <a:pt x="9343" y="244"/>
                  </a:cubicBezTo>
                  <a:cubicBezTo>
                    <a:pt x="9311" y="291"/>
                    <a:pt x="9279" y="323"/>
                    <a:pt x="9264" y="370"/>
                  </a:cubicBezTo>
                  <a:cubicBezTo>
                    <a:pt x="9121" y="323"/>
                    <a:pt x="9074" y="228"/>
                    <a:pt x="8884" y="228"/>
                  </a:cubicBezTo>
                  <a:lnTo>
                    <a:pt x="8694" y="291"/>
                  </a:lnTo>
                  <a:cubicBezTo>
                    <a:pt x="8622" y="237"/>
                    <a:pt x="8540" y="209"/>
                    <a:pt x="8456" y="209"/>
                  </a:cubicBezTo>
                  <a:cubicBezTo>
                    <a:pt x="8392" y="209"/>
                    <a:pt x="8328" y="225"/>
                    <a:pt x="8266" y="260"/>
                  </a:cubicBezTo>
                  <a:cubicBezTo>
                    <a:pt x="8250" y="307"/>
                    <a:pt x="8234" y="339"/>
                    <a:pt x="8219" y="370"/>
                  </a:cubicBezTo>
                  <a:lnTo>
                    <a:pt x="6635" y="370"/>
                  </a:lnTo>
                  <a:lnTo>
                    <a:pt x="6477" y="434"/>
                  </a:lnTo>
                  <a:lnTo>
                    <a:pt x="6239" y="434"/>
                  </a:lnTo>
                  <a:lnTo>
                    <a:pt x="5954" y="592"/>
                  </a:lnTo>
                  <a:cubicBezTo>
                    <a:pt x="5859" y="545"/>
                    <a:pt x="5812" y="465"/>
                    <a:pt x="5685" y="450"/>
                  </a:cubicBezTo>
                  <a:lnTo>
                    <a:pt x="5448" y="592"/>
                  </a:lnTo>
                  <a:lnTo>
                    <a:pt x="5305" y="513"/>
                  </a:lnTo>
                  <a:lnTo>
                    <a:pt x="4957" y="513"/>
                  </a:lnTo>
                  <a:lnTo>
                    <a:pt x="4593" y="624"/>
                  </a:lnTo>
                  <a:cubicBezTo>
                    <a:pt x="4577" y="655"/>
                    <a:pt x="4624" y="719"/>
                    <a:pt x="4514" y="719"/>
                  </a:cubicBezTo>
                  <a:lnTo>
                    <a:pt x="4276" y="592"/>
                  </a:lnTo>
                  <a:lnTo>
                    <a:pt x="3991" y="592"/>
                  </a:lnTo>
                  <a:lnTo>
                    <a:pt x="3880" y="655"/>
                  </a:lnTo>
                  <a:lnTo>
                    <a:pt x="3611" y="655"/>
                  </a:lnTo>
                  <a:cubicBezTo>
                    <a:pt x="3547" y="630"/>
                    <a:pt x="3504" y="583"/>
                    <a:pt x="3422" y="583"/>
                  </a:cubicBezTo>
                  <a:cubicBezTo>
                    <a:pt x="3403" y="583"/>
                    <a:pt x="3382" y="586"/>
                    <a:pt x="3358" y="592"/>
                  </a:cubicBezTo>
                  <a:lnTo>
                    <a:pt x="3215" y="655"/>
                  </a:lnTo>
                  <a:lnTo>
                    <a:pt x="2819" y="655"/>
                  </a:lnTo>
                  <a:cubicBezTo>
                    <a:pt x="2759" y="607"/>
                    <a:pt x="2680" y="586"/>
                    <a:pt x="2604" y="586"/>
                  </a:cubicBezTo>
                  <a:cubicBezTo>
                    <a:pt x="2580" y="586"/>
                    <a:pt x="2557" y="588"/>
                    <a:pt x="2534" y="592"/>
                  </a:cubicBezTo>
                  <a:lnTo>
                    <a:pt x="2297" y="735"/>
                  </a:lnTo>
                  <a:lnTo>
                    <a:pt x="2170" y="655"/>
                  </a:lnTo>
                  <a:lnTo>
                    <a:pt x="1648" y="655"/>
                  </a:lnTo>
                  <a:lnTo>
                    <a:pt x="1505" y="735"/>
                  </a:lnTo>
                  <a:lnTo>
                    <a:pt x="1252" y="735"/>
                  </a:lnTo>
                  <a:lnTo>
                    <a:pt x="1109" y="814"/>
                  </a:lnTo>
                  <a:lnTo>
                    <a:pt x="207" y="814"/>
                  </a:lnTo>
                  <a:lnTo>
                    <a:pt x="1" y="909"/>
                  </a:lnTo>
                  <a:lnTo>
                    <a:pt x="128" y="988"/>
                  </a:lnTo>
                  <a:lnTo>
                    <a:pt x="17" y="1067"/>
                  </a:lnTo>
                  <a:lnTo>
                    <a:pt x="207" y="1178"/>
                  </a:lnTo>
                  <a:lnTo>
                    <a:pt x="650" y="1178"/>
                  </a:lnTo>
                  <a:lnTo>
                    <a:pt x="856" y="1020"/>
                  </a:lnTo>
                  <a:lnTo>
                    <a:pt x="1268" y="1020"/>
                  </a:lnTo>
                  <a:lnTo>
                    <a:pt x="1378" y="972"/>
                  </a:lnTo>
                  <a:lnTo>
                    <a:pt x="1648" y="1035"/>
                  </a:lnTo>
                  <a:lnTo>
                    <a:pt x="1869" y="877"/>
                  </a:lnTo>
                  <a:lnTo>
                    <a:pt x="2218" y="877"/>
                  </a:lnTo>
                  <a:lnTo>
                    <a:pt x="2439" y="1035"/>
                  </a:lnTo>
                  <a:lnTo>
                    <a:pt x="2835" y="1035"/>
                  </a:lnTo>
                  <a:lnTo>
                    <a:pt x="2946" y="1083"/>
                  </a:lnTo>
                  <a:cubicBezTo>
                    <a:pt x="3134" y="1043"/>
                    <a:pt x="3299" y="946"/>
                    <a:pt x="3518" y="946"/>
                  </a:cubicBezTo>
                  <a:cubicBezTo>
                    <a:pt x="3557" y="946"/>
                    <a:pt x="3599" y="949"/>
                    <a:pt x="3643" y="956"/>
                  </a:cubicBezTo>
                  <a:cubicBezTo>
                    <a:pt x="3722" y="1020"/>
                    <a:pt x="3643" y="1099"/>
                    <a:pt x="3817" y="1099"/>
                  </a:cubicBezTo>
                  <a:lnTo>
                    <a:pt x="3959" y="956"/>
                  </a:lnTo>
                  <a:cubicBezTo>
                    <a:pt x="3959" y="940"/>
                    <a:pt x="3912" y="877"/>
                    <a:pt x="3991" y="814"/>
                  </a:cubicBezTo>
                  <a:lnTo>
                    <a:pt x="4165" y="877"/>
                  </a:lnTo>
                  <a:lnTo>
                    <a:pt x="4719" y="877"/>
                  </a:lnTo>
                  <a:cubicBezTo>
                    <a:pt x="4704" y="798"/>
                    <a:pt x="4846" y="782"/>
                    <a:pt x="4909" y="719"/>
                  </a:cubicBezTo>
                  <a:lnTo>
                    <a:pt x="5052" y="798"/>
                  </a:lnTo>
                  <a:cubicBezTo>
                    <a:pt x="5094" y="803"/>
                    <a:pt x="5135" y="804"/>
                    <a:pt x="5177" y="804"/>
                  </a:cubicBezTo>
                  <a:cubicBezTo>
                    <a:pt x="5278" y="804"/>
                    <a:pt x="5379" y="793"/>
                    <a:pt x="5479" y="782"/>
                  </a:cubicBezTo>
                  <a:cubicBezTo>
                    <a:pt x="5511" y="735"/>
                    <a:pt x="5527" y="687"/>
                    <a:pt x="5559" y="655"/>
                  </a:cubicBezTo>
                  <a:lnTo>
                    <a:pt x="5701" y="719"/>
                  </a:lnTo>
                  <a:lnTo>
                    <a:pt x="6097" y="719"/>
                  </a:lnTo>
                  <a:lnTo>
                    <a:pt x="6224" y="655"/>
                  </a:lnTo>
                  <a:lnTo>
                    <a:pt x="7142" y="655"/>
                  </a:lnTo>
                  <a:lnTo>
                    <a:pt x="7411" y="513"/>
                  </a:lnTo>
                  <a:lnTo>
                    <a:pt x="8044" y="513"/>
                  </a:lnTo>
                  <a:lnTo>
                    <a:pt x="8203" y="450"/>
                  </a:lnTo>
                  <a:lnTo>
                    <a:pt x="8472" y="434"/>
                  </a:lnTo>
                  <a:lnTo>
                    <a:pt x="8599" y="370"/>
                  </a:lnTo>
                  <a:cubicBezTo>
                    <a:pt x="8658" y="364"/>
                    <a:pt x="8717" y="360"/>
                    <a:pt x="8776" y="360"/>
                  </a:cubicBezTo>
                  <a:cubicBezTo>
                    <a:pt x="8859" y="360"/>
                    <a:pt x="8943" y="368"/>
                    <a:pt x="9026" y="386"/>
                  </a:cubicBezTo>
                  <a:lnTo>
                    <a:pt x="9105" y="513"/>
                  </a:lnTo>
                  <a:lnTo>
                    <a:pt x="9374" y="513"/>
                  </a:lnTo>
                  <a:lnTo>
                    <a:pt x="9517" y="450"/>
                  </a:lnTo>
                  <a:lnTo>
                    <a:pt x="9659" y="513"/>
                  </a:lnTo>
                  <a:cubicBezTo>
                    <a:pt x="9754" y="513"/>
                    <a:pt x="9834" y="513"/>
                    <a:pt x="9913" y="497"/>
                  </a:cubicBezTo>
                  <a:cubicBezTo>
                    <a:pt x="9944" y="497"/>
                    <a:pt x="9960" y="450"/>
                    <a:pt x="9976" y="450"/>
                  </a:cubicBezTo>
                  <a:cubicBezTo>
                    <a:pt x="9913" y="434"/>
                    <a:pt x="9881" y="418"/>
                    <a:pt x="9849" y="402"/>
                  </a:cubicBezTo>
                  <a:cubicBezTo>
                    <a:pt x="9882" y="388"/>
                    <a:pt x="9905" y="382"/>
                    <a:pt x="9922" y="382"/>
                  </a:cubicBezTo>
                  <a:cubicBezTo>
                    <a:pt x="9962" y="382"/>
                    <a:pt x="9965" y="416"/>
                    <a:pt x="9976" y="450"/>
                  </a:cubicBezTo>
                  <a:cubicBezTo>
                    <a:pt x="10293" y="434"/>
                    <a:pt x="10625" y="434"/>
                    <a:pt x="10942" y="434"/>
                  </a:cubicBezTo>
                  <a:cubicBezTo>
                    <a:pt x="10990" y="465"/>
                    <a:pt x="11037" y="497"/>
                    <a:pt x="11085" y="513"/>
                  </a:cubicBezTo>
                  <a:lnTo>
                    <a:pt x="11401" y="513"/>
                  </a:lnTo>
                  <a:lnTo>
                    <a:pt x="11575" y="370"/>
                  </a:lnTo>
                  <a:lnTo>
                    <a:pt x="12003" y="370"/>
                  </a:lnTo>
                  <a:lnTo>
                    <a:pt x="12114" y="418"/>
                  </a:lnTo>
                  <a:lnTo>
                    <a:pt x="12351" y="355"/>
                  </a:lnTo>
                  <a:lnTo>
                    <a:pt x="12510" y="434"/>
                  </a:lnTo>
                  <a:lnTo>
                    <a:pt x="12652" y="370"/>
                  </a:lnTo>
                  <a:lnTo>
                    <a:pt x="12905" y="370"/>
                  </a:lnTo>
                  <a:lnTo>
                    <a:pt x="13048" y="291"/>
                  </a:lnTo>
                  <a:lnTo>
                    <a:pt x="13444" y="291"/>
                  </a:lnTo>
                  <a:lnTo>
                    <a:pt x="13586" y="355"/>
                  </a:lnTo>
                  <a:lnTo>
                    <a:pt x="13713" y="291"/>
                  </a:lnTo>
                  <a:lnTo>
                    <a:pt x="14362" y="291"/>
                  </a:lnTo>
                  <a:lnTo>
                    <a:pt x="14473" y="228"/>
                  </a:lnTo>
                  <a:cubicBezTo>
                    <a:pt x="14615" y="220"/>
                    <a:pt x="14758" y="220"/>
                    <a:pt x="14894" y="220"/>
                  </a:cubicBezTo>
                  <a:cubicBezTo>
                    <a:pt x="15031" y="220"/>
                    <a:pt x="15162" y="220"/>
                    <a:pt x="15280" y="212"/>
                  </a:cubicBezTo>
                  <a:lnTo>
                    <a:pt x="15407" y="149"/>
                  </a:lnTo>
                  <a:lnTo>
                    <a:pt x="16183" y="149"/>
                  </a:lnTo>
                  <a:lnTo>
                    <a:pt x="16325" y="70"/>
                  </a:lnTo>
                  <a:cubicBezTo>
                    <a:pt x="16341" y="68"/>
                    <a:pt x="16355" y="67"/>
                    <a:pt x="16368" y="67"/>
                  </a:cubicBezTo>
                  <a:cubicBezTo>
                    <a:pt x="16475" y="67"/>
                    <a:pt x="16508" y="120"/>
                    <a:pt x="16579" y="149"/>
                  </a:cubicBezTo>
                  <a:lnTo>
                    <a:pt x="17117" y="149"/>
                  </a:lnTo>
                  <a:cubicBezTo>
                    <a:pt x="17133" y="149"/>
                    <a:pt x="17149" y="133"/>
                    <a:pt x="17165" y="117"/>
                  </a:cubicBezTo>
                  <a:cubicBezTo>
                    <a:pt x="17165" y="85"/>
                    <a:pt x="17149" y="54"/>
                    <a:pt x="17149" y="6"/>
                  </a:cubicBezTo>
                  <a:lnTo>
                    <a:pt x="16215" y="6"/>
                  </a:lnTo>
                  <a:lnTo>
                    <a:pt x="15977" y="85"/>
                  </a:lnTo>
                  <a:lnTo>
                    <a:pt x="15771" y="6"/>
                  </a:lnTo>
                  <a:cubicBezTo>
                    <a:pt x="15747" y="9"/>
                    <a:pt x="15721" y="10"/>
                    <a:pt x="15696" y="10"/>
                  </a:cubicBezTo>
                  <a:cubicBezTo>
                    <a:pt x="15614" y="10"/>
                    <a:pt x="15526" y="0"/>
                    <a:pt x="15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 name="Google Shape;230;p15"/>
          <p:cNvSpPr/>
          <p:nvPr/>
        </p:nvSpPr>
        <p:spPr>
          <a:xfrm>
            <a:off x="3357138" y="3635483"/>
            <a:ext cx="234428" cy="28680"/>
          </a:xfrm>
          <a:custGeom>
            <a:avLst/>
            <a:gdLst/>
            <a:ahLst/>
            <a:cxnLst/>
            <a:rect l="l" t="t" r="r" b="b"/>
            <a:pathLst>
              <a:path w="1838" h="377" extrusionOk="0">
                <a:moveTo>
                  <a:pt x="264" y="1"/>
                </a:moveTo>
                <a:cubicBezTo>
                  <a:pt x="256" y="1"/>
                  <a:pt x="247" y="1"/>
                  <a:pt x="238" y="2"/>
                </a:cubicBezTo>
                <a:cubicBezTo>
                  <a:pt x="96" y="49"/>
                  <a:pt x="143" y="160"/>
                  <a:pt x="17" y="208"/>
                </a:cubicBezTo>
                <a:cubicBezTo>
                  <a:pt x="1" y="208"/>
                  <a:pt x="1" y="239"/>
                  <a:pt x="17" y="271"/>
                </a:cubicBezTo>
                <a:cubicBezTo>
                  <a:pt x="17" y="303"/>
                  <a:pt x="48" y="334"/>
                  <a:pt x="48" y="366"/>
                </a:cubicBezTo>
                <a:cubicBezTo>
                  <a:pt x="114" y="373"/>
                  <a:pt x="180" y="376"/>
                  <a:pt x="244" y="376"/>
                </a:cubicBezTo>
                <a:cubicBezTo>
                  <a:pt x="335" y="376"/>
                  <a:pt x="424" y="369"/>
                  <a:pt x="508" y="350"/>
                </a:cubicBezTo>
                <a:lnTo>
                  <a:pt x="587" y="224"/>
                </a:lnTo>
                <a:lnTo>
                  <a:pt x="872" y="224"/>
                </a:lnTo>
                <a:lnTo>
                  <a:pt x="998" y="303"/>
                </a:lnTo>
                <a:lnTo>
                  <a:pt x="1252" y="303"/>
                </a:lnTo>
                <a:lnTo>
                  <a:pt x="1442" y="224"/>
                </a:lnTo>
                <a:lnTo>
                  <a:pt x="1727" y="303"/>
                </a:lnTo>
                <a:lnTo>
                  <a:pt x="1838" y="271"/>
                </a:lnTo>
                <a:lnTo>
                  <a:pt x="1711" y="192"/>
                </a:lnTo>
                <a:cubicBezTo>
                  <a:pt x="1695" y="129"/>
                  <a:pt x="1758" y="65"/>
                  <a:pt x="1663" y="18"/>
                </a:cubicBezTo>
                <a:cubicBezTo>
                  <a:pt x="1598" y="11"/>
                  <a:pt x="1535" y="7"/>
                  <a:pt x="1474" y="7"/>
                </a:cubicBezTo>
                <a:cubicBezTo>
                  <a:pt x="1387" y="7"/>
                  <a:pt x="1304" y="15"/>
                  <a:pt x="1220" y="34"/>
                </a:cubicBezTo>
                <a:lnTo>
                  <a:pt x="1125" y="81"/>
                </a:lnTo>
                <a:lnTo>
                  <a:pt x="983" y="2"/>
                </a:lnTo>
                <a:lnTo>
                  <a:pt x="856" y="2"/>
                </a:lnTo>
                <a:lnTo>
                  <a:pt x="729" y="144"/>
                </a:lnTo>
                <a:cubicBezTo>
                  <a:pt x="711" y="147"/>
                  <a:pt x="694" y="148"/>
                  <a:pt x="678" y="148"/>
                </a:cubicBezTo>
                <a:cubicBezTo>
                  <a:pt x="494" y="148"/>
                  <a:pt x="447" y="1"/>
                  <a:pt x="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3161353" y="3635559"/>
            <a:ext cx="179838" cy="28985"/>
          </a:xfrm>
          <a:custGeom>
            <a:avLst/>
            <a:gdLst/>
            <a:ahLst/>
            <a:cxnLst/>
            <a:rect l="l" t="t" r="r" b="b"/>
            <a:pathLst>
              <a:path w="1410" h="381" extrusionOk="0">
                <a:moveTo>
                  <a:pt x="1203" y="1"/>
                </a:moveTo>
                <a:lnTo>
                  <a:pt x="982" y="159"/>
                </a:lnTo>
                <a:lnTo>
                  <a:pt x="760" y="80"/>
                </a:lnTo>
                <a:lnTo>
                  <a:pt x="633" y="112"/>
                </a:lnTo>
                <a:lnTo>
                  <a:pt x="633" y="191"/>
                </a:lnTo>
                <a:cubicBezTo>
                  <a:pt x="554" y="223"/>
                  <a:pt x="523" y="286"/>
                  <a:pt x="412" y="286"/>
                </a:cubicBezTo>
                <a:lnTo>
                  <a:pt x="333" y="159"/>
                </a:lnTo>
                <a:cubicBezTo>
                  <a:pt x="303" y="155"/>
                  <a:pt x="273" y="153"/>
                  <a:pt x="243" y="153"/>
                </a:cubicBezTo>
                <a:cubicBezTo>
                  <a:pt x="162" y="153"/>
                  <a:pt x="81" y="168"/>
                  <a:pt x="0" y="191"/>
                </a:cubicBezTo>
                <a:lnTo>
                  <a:pt x="301" y="381"/>
                </a:lnTo>
                <a:lnTo>
                  <a:pt x="760" y="381"/>
                </a:lnTo>
                <a:cubicBezTo>
                  <a:pt x="760" y="302"/>
                  <a:pt x="887" y="286"/>
                  <a:pt x="950" y="238"/>
                </a:cubicBezTo>
                <a:lnTo>
                  <a:pt x="1251" y="223"/>
                </a:lnTo>
                <a:lnTo>
                  <a:pt x="1409" y="112"/>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2973477" y="3647427"/>
            <a:ext cx="101143" cy="27539"/>
          </a:xfrm>
          <a:custGeom>
            <a:avLst/>
            <a:gdLst/>
            <a:ahLst/>
            <a:cxnLst/>
            <a:rect l="l" t="t" r="r" b="b"/>
            <a:pathLst>
              <a:path w="793" h="362" extrusionOk="0">
                <a:moveTo>
                  <a:pt x="478" y="1"/>
                </a:moveTo>
                <a:cubicBezTo>
                  <a:pt x="460" y="1"/>
                  <a:pt x="441" y="6"/>
                  <a:pt x="428" y="19"/>
                </a:cubicBezTo>
                <a:lnTo>
                  <a:pt x="381" y="130"/>
                </a:lnTo>
                <a:lnTo>
                  <a:pt x="381" y="114"/>
                </a:lnTo>
                <a:cubicBezTo>
                  <a:pt x="309" y="138"/>
                  <a:pt x="246" y="138"/>
                  <a:pt x="189" y="138"/>
                </a:cubicBezTo>
                <a:cubicBezTo>
                  <a:pt x="131" y="138"/>
                  <a:pt x="80" y="138"/>
                  <a:pt x="32" y="162"/>
                </a:cubicBezTo>
                <a:cubicBezTo>
                  <a:pt x="1" y="209"/>
                  <a:pt x="1" y="257"/>
                  <a:pt x="80" y="272"/>
                </a:cubicBezTo>
                <a:lnTo>
                  <a:pt x="222" y="209"/>
                </a:lnTo>
                <a:lnTo>
                  <a:pt x="317" y="352"/>
                </a:lnTo>
                <a:cubicBezTo>
                  <a:pt x="375" y="357"/>
                  <a:pt x="433" y="361"/>
                  <a:pt x="491" y="361"/>
                </a:cubicBezTo>
                <a:cubicBezTo>
                  <a:pt x="591" y="361"/>
                  <a:pt x="692" y="350"/>
                  <a:pt x="792" y="320"/>
                </a:cubicBezTo>
                <a:lnTo>
                  <a:pt x="792" y="241"/>
                </a:lnTo>
                <a:cubicBezTo>
                  <a:pt x="697" y="177"/>
                  <a:pt x="523" y="130"/>
                  <a:pt x="523" y="19"/>
                </a:cubicBezTo>
                <a:cubicBezTo>
                  <a:pt x="523" y="10"/>
                  <a:pt x="502" y="1"/>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a:off x="5845192" y="3569451"/>
            <a:ext cx="181879" cy="18030"/>
          </a:xfrm>
          <a:custGeom>
            <a:avLst/>
            <a:gdLst/>
            <a:ahLst/>
            <a:cxnLst/>
            <a:rect l="l" t="t" r="r" b="b"/>
            <a:pathLst>
              <a:path w="1426" h="237" extrusionOk="0">
                <a:moveTo>
                  <a:pt x="1277" y="1"/>
                </a:moveTo>
                <a:cubicBezTo>
                  <a:pt x="1218" y="1"/>
                  <a:pt x="1159" y="21"/>
                  <a:pt x="1109" y="62"/>
                </a:cubicBezTo>
                <a:lnTo>
                  <a:pt x="17" y="94"/>
                </a:lnTo>
                <a:cubicBezTo>
                  <a:pt x="17" y="94"/>
                  <a:pt x="1" y="126"/>
                  <a:pt x="1" y="126"/>
                </a:cubicBezTo>
                <a:lnTo>
                  <a:pt x="191" y="221"/>
                </a:lnTo>
                <a:lnTo>
                  <a:pt x="318" y="157"/>
                </a:lnTo>
                <a:lnTo>
                  <a:pt x="555" y="157"/>
                </a:lnTo>
                <a:lnTo>
                  <a:pt x="777" y="237"/>
                </a:lnTo>
                <a:lnTo>
                  <a:pt x="999" y="142"/>
                </a:lnTo>
                <a:cubicBezTo>
                  <a:pt x="1076" y="142"/>
                  <a:pt x="1159" y="156"/>
                  <a:pt x="1238" y="156"/>
                </a:cubicBezTo>
                <a:cubicBezTo>
                  <a:pt x="1304" y="156"/>
                  <a:pt x="1368" y="146"/>
                  <a:pt x="1426" y="110"/>
                </a:cubicBezTo>
                <a:lnTo>
                  <a:pt x="1426" y="47"/>
                </a:lnTo>
                <a:cubicBezTo>
                  <a:pt x="1381" y="17"/>
                  <a:pt x="1329" y="1"/>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a:off x="3076535" y="3645220"/>
            <a:ext cx="62625" cy="33777"/>
          </a:xfrm>
          <a:custGeom>
            <a:avLst/>
            <a:gdLst/>
            <a:ahLst/>
            <a:cxnLst/>
            <a:rect l="l" t="t" r="r" b="b"/>
            <a:pathLst>
              <a:path w="491" h="444" extrusionOk="0">
                <a:moveTo>
                  <a:pt x="285" y="1"/>
                </a:moveTo>
                <a:cubicBezTo>
                  <a:pt x="301" y="143"/>
                  <a:pt x="95" y="64"/>
                  <a:pt x="0" y="127"/>
                </a:cubicBezTo>
                <a:cubicBezTo>
                  <a:pt x="92" y="219"/>
                  <a:pt x="287" y="266"/>
                  <a:pt x="286" y="427"/>
                </a:cubicBezTo>
                <a:lnTo>
                  <a:pt x="286" y="427"/>
                </a:lnTo>
                <a:cubicBezTo>
                  <a:pt x="396" y="311"/>
                  <a:pt x="400" y="252"/>
                  <a:pt x="491" y="206"/>
                </a:cubicBezTo>
                <a:cubicBezTo>
                  <a:pt x="428" y="143"/>
                  <a:pt x="380" y="96"/>
                  <a:pt x="285" y="1"/>
                </a:cubicBezTo>
                <a:close/>
                <a:moveTo>
                  <a:pt x="286" y="427"/>
                </a:moveTo>
                <a:cubicBezTo>
                  <a:pt x="281" y="432"/>
                  <a:pt x="275" y="438"/>
                  <a:pt x="269" y="444"/>
                </a:cubicBezTo>
                <a:lnTo>
                  <a:pt x="285" y="444"/>
                </a:lnTo>
                <a:cubicBezTo>
                  <a:pt x="286" y="438"/>
                  <a:pt x="286" y="432"/>
                  <a:pt x="286" y="4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a:off x="2874501" y="3664467"/>
            <a:ext cx="68874" cy="11259"/>
          </a:xfrm>
          <a:custGeom>
            <a:avLst/>
            <a:gdLst/>
            <a:ahLst/>
            <a:cxnLst/>
            <a:rect l="l" t="t" r="r" b="b"/>
            <a:pathLst>
              <a:path w="540" h="148" extrusionOk="0">
                <a:moveTo>
                  <a:pt x="159" y="1"/>
                </a:moveTo>
                <a:cubicBezTo>
                  <a:pt x="112" y="1"/>
                  <a:pt x="64" y="1"/>
                  <a:pt x="1" y="17"/>
                </a:cubicBezTo>
                <a:lnTo>
                  <a:pt x="1" y="112"/>
                </a:lnTo>
                <a:cubicBezTo>
                  <a:pt x="96" y="135"/>
                  <a:pt x="187" y="147"/>
                  <a:pt x="276" y="147"/>
                </a:cubicBezTo>
                <a:cubicBezTo>
                  <a:pt x="365" y="147"/>
                  <a:pt x="452" y="135"/>
                  <a:pt x="539" y="112"/>
                </a:cubicBezTo>
                <a:cubicBezTo>
                  <a:pt x="412" y="64"/>
                  <a:pt x="286" y="33"/>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6164313" y="3569375"/>
            <a:ext cx="46554" cy="11335"/>
          </a:xfrm>
          <a:custGeom>
            <a:avLst/>
            <a:gdLst/>
            <a:ahLst/>
            <a:cxnLst/>
            <a:rect l="l" t="t" r="r" b="b"/>
            <a:pathLst>
              <a:path w="365" h="149" extrusionOk="0">
                <a:moveTo>
                  <a:pt x="159" y="0"/>
                </a:moveTo>
                <a:cubicBezTo>
                  <a:pt x="112" y="48"/>
                  <a:pt x="1" y="63"/>
                  <a:pt x="1" y="127"/>
                </a:cubicBezTo>
                <a:cubicBezTo>
                  <a:pt x="51" y="141"/>
                  <a:pt x="107" y="149"/>
                  <a:pt x="164" y="149"/>
                </a:cubicBezTo>
                <a:cubicBezTo>
                  <a:pt x="233" y="149"/>
                  <a:pt x="304" y="137"/>
                  <a:pt x="365" y="111"/>
                </a:cubicBezTo>
                <a:lnTo>
                  <a:pt x="3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2755372" y="3658457"/>
            <a:ext cx="52676" cy="11411"/>
          </a:xfrm>
          <a:custGeom>
            <a:avLst/>
            <a:gdLst/>
            <a:ahLst/>
            <a:cxnLst/>
            <a:rect l="l" t="t" r="r" b="b"/>
            <a:pathLst>
              <a:path w="413" h="150" extrusionOk="0">
                <a:moveTo>
                  <a:pt x="80" y="1"/>
                </a:moveTo>
                <a:lnTo>
                  <a:pt x="80" y="1"/>
                </a:lnTo>
                <a:cubicBezTo>
                  <a:pt x="0" y="48"/>
                  <a:pt x="0" y="96"/>
                  <a:pt x="95" y="143"/>
                </a:cubicBezTo>
                <a:cubicBezTo>
                  <a:pt x="125" y="147"/>
                  <a:pt x="155" y="149"/>
                  <a:pt x="184" y="149"/>
                </a:cubicBezTo>
                <a:cubicBezTo>
                  <a:pt x="265" y="149"/>
                  <a:pt x="343" y="135"/>
                  <a:pt x="412" y="112"/>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a:off x="3250126" y="3663326"/>
            <a:ext cx="38519" cy="10879"/>
          </a:xfrm>
          <a:custGeom>
            <a:avLst/>
            <a:gdLst/>
            <a:ahLst/>
            <a:cxnLst/>
            <a:rect l="l" t="t" r="r" b="b"/>
            <a:pathLst>
              <a:path w="302" h="143" extrusionOk="0">
                <a:moveTo>
                  <a:pt x="64" y="0"/>
                </a:moveTo>
                <a:cubicBezTo>
                  <a:pt x="96" y="63"/>
                  <a:pt x="1" y="127"/>
                  <a:pt x="143" y="143"/>
                </a:cubicBezTo>
                <a:cubicBezTo>
                  <a:pt x="191" y="111"/>
                  <a:pt x="302" y="95"/>
                  <a:pt x="302" y="16"/>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a:off x="2927050" y="3646438"/>
            <a:ext cx="34437" cy="12096"/>
          </a:xfrm>
          <a:custGeom>
            <a:avLst/>
            <a:gdLst/>
            <a:ahLst/>
            <a:cxnLst/>
            <a:rect l="l" t="t" r="r" b="b"/>
            <a:pathLst>
              <a:path w="270" h="159" extrusionOk="0">
                <a:moveTo>
                  <a:pt x="175" y="0"/>
                </a:moveTo>
                <a:cubicBezTo>
                  <a:pt x="143" y="64"/>
                  <a:pt x="0" y="64"/>
                  <a:pt x="0" y="143"/>
                </a:cubicBezTo>
                <a:lnTo>
                  <a:pt x="175" y="159"/>
                </a:lnTo>
                <a:cubicBezTo>
                  <a:pt x="270" y="111"/>
                  <a:pt x="270" y="64"/>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2660478" y="3662793"/>
            <a:ext cx="32396" cy="6923"/>
          </a:xfrm>
          <a:custGeom>
            <a:avLst/>
            <a:gdLst/>
            <a:ahLst/>
            <a:cxnLst/>
            <a:rect l="l" t="t" r="r" b="b"/>
            <a:pathLst>
              <a:path w="254" h="91" extrusionOk="0">
                <a:moveTo>
                  <a:pt x="96" y="1"/>
                </a:moveTo>
                <a:cubicBezTo>
                  <a:pt x="56" y="1"/>
                  <a:pt x="23" y="17"/>
                  <a:pt x="0" y="55"/>
                </a:cubicBezTo>
                <a:cubicBezTo>
                  <a:pt x="40" y="78"/>
                  <a:pt x="83" y="90"/>
                  <a:pt x="127" y="90"/>
                </a:cubicBezTo>
                <a:cubicBezTo>
                  <a:pt x="171" y="90"/>
                  <a:pt x="214" y="78"/>
                  <a:pt x="254" y="55"/>
                </a:cubicBezTo>
                <a:cubicBezTo>
                  <a:pt x="195" y="21"/>
                  <a:pt x="141"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2609969" y="4525469"/>
            <a:ext cx="16326" cy="6390"/>
          </a:xfrm>
          <a:custGeom>
            <a:avLst/>
            <a:gdLst/>
            <a:ahLst/>
            <a:cxnLst/>
            <a:rect l="l" t="t" r="r" b="b"/>
            <a:pathLst>
              <a:path w="128" h="84" extrusionOk="0">
                <a:moveTo>
                  <a:pt x="71" y="0"/>
                </a:moveTo>
                <a:cubicBezTo>
                  <a:pt x="54" y="0"/>
                  <a:pt x="32" y="6"/>
                  <a:pt x="0" y="20"/>
                </a:cubicBezTo>
                <a:lnTo>
                  <a:pt x="127" y="83"/>
                </a:lnTo>
                <a:cubicBezTo>
                  <a:pt x="116" y="38"/>
                  <a:pt x="113"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5"/>
          <p:cNvSpPr/>
          <p:nvPr/>
        </p:nvSpPr>
        <p:spPr>
          <a:xfrm>
            <a:off x="6109851" y="3570516"/>
            <a:ext cx="18239" cy="3728"/>
          </a:xfrm>
          <a:custGeom>
            <a:avLst/>
            <a:gdLst/>
            <a:ahLst/>
            <a:cxnLst/>
            <a:rect l="l" t="t" r="r" b="b"/>
            <a:pathLst>
              <a:path w="143" h="49" extrusionOk="0">
                <a:moveTo>
                  <a:pt x="48" y="1"/>
                </a:moveTo>
                <a:cubicBezTo>
                  <a:pt x="32" y="1"/>
                  <a:pt x="16" y="33"/>
                  <a:pt x="0" y="33"/>
                </a:cubicBezTo>
                <a:lnTo>
                  <a:pt x="95" y="48"/>
                </a:lnTo>
                <a:lnTo>
                  <a:pt x="143" y="33"/>
                </a:lnTo>
                <a:cubicBezTo>
                  <a:pt x="111" y="17"/>
                  <a:pt x="7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5"/>
          <p:cNvSpPr/>
          <p:nvPr/>
        </p:nvSpPr>
        <p:spPr>
          <a:xfrm>
            <a:off x="6055261" y="3592197"/>
            <a:ext cx="26402" cy="6162"/>
          </a:xfrm>
          <a:custGeom>
            <a:avLst/>
            <a:gdLst/>
            <a:ahLst/>
            <a:cxnLst/>
            <a:rect l="l" t="t" r="r" b="b"/>
            <a:pathLst>
              <a:path w="207" h="81" extrusionOk="0">
                <a:moveTo>
                  <a:pt x="112" y="1"/>
                </a:moveTo>
                <a:lnTo>
                  <a:pt x="1" y="80"/>
                </a:lnTo>
                <a:cubicBezTo>
                  <a:pt x="112" y="64"/>
                  <a:pt x="207" y="64"/>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a:off x="4223563" y="3640428"/>
            <a:ext cx="18366" cy="6314"/>
          </a:xfrm>
          <a:custGeom>
            <a:avLst/>
            <a:gdLst/>
            <a:ahLst/>
            <a:cxnLst/>
            <a:rect l="l" t="t" r="r" b="b"/>
            <a:pathLst>
              <a:path w="144" h="83" extrusionOk="0">
                <a:moveTo>
                  <a:pt x="1" y="0"/>
                </a:moveTo>
                <a:lnTo>
                  <a:pt x="1" y="0"/>
                </a:lnTo>
                <a:cubicBezTo>
                  <a:pt x="23" y="46"/>
                  <a:pt x="30" y="83"/>
                  <a:pt x="72" y="83"/>
                </a:cubicBezTo>
                <a:cubicBezTo>
                  <a:pt x="89" y="83"/>
                  <a:pt x="112" y="77"/>
                  <a:pt x="143"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a:off x="2710986" y="3664467"/>
            <a:ext cx="12244" cy="4945"/>
          </a:xfrm>
          <a:custGeom>
            <a:avLst/>
            <a:gdLst/>
            <a:ahLst/>
            <a:cxnLst/>
            <a:rect l="l" t="t" r="r" b="b"/>
            <a:pathLst>
              <a:path w="96" h="65" extrusionOk="0">
                <a:moveTo>
                  <a:pt x="48" y="1"/>
                </a:moveTo>
                <a:cubicBezTo>
                  <a:pt x="32" y="1"/>
                  <a:pt x="16" y="17"/>
                  <a:pt x="0" y="48"/>
                </a:cubicBezTo>
                <a:cubicBezTo>
                  <a:pt x="0" y="48"/>
                  <a:pt x="32" y="64"/>
                  <a:pt x="48" y="64"/>
                </a:cubicBezTo>
                <a:lnTo>
                  <a:pt x="95"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2490840" y="3719925"/>
            <a:ext cx="18239" cy="3652"/>
          </a:xfrm>
          <a:custGeom>
            <a:avLst/>
            <a:gdLst/>
            <a:ahLst/>
            <a:cxnLst/>
            <a:rect l="l" t="t" r="r" b="b"/>
            <a:pathLst>
              <a:path w="143" h="48" extrusionOk="0">
                <a:moveTo>
                  <a:pt x="95" y="0"/>
                </a:moveTo>
                <a:lnTo>
                  <a:pt x="0" y="32"/>
                </a:lnTo>
                <a:cubicBezTo>
                  <a:pt x="16" y="48"/>
                  <a:pt x="32" y="48"/>
                  <a:pt x="48" y="48"/>
                </a:cubicBezTo>
                <a:cubicBezTo>
                  <a:pt x="79" y="48"/>
                  <a:pt x="111" y="48"/>
                  <a:pt x="143"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5"/>
          <p:cNvSpPr/>
          <p:nvPr/>
        </p:nvSpPr>
        <p:spPr>
          <a:xfrm>
            <a:off x="2482677" y="4152328"/>
            <a:ext cx="26402" cy="10879"/>
          </a:xfrm>
          <a:custGeom>
            <a:avLst/>
            <a:gdLst/>
            <a:ahLst/>
            <a:cxnLst/>
            <a:rect l="l" t="t" r="r" b="b"/>
            <a:pathLst>
              <a:path w="207" h="143" extrusionOk="0">
                <a:moveTo>
                  <a:pt x="143" y="0"/>
                </a:moveTo>
                <a:lnTo>
                  <a:pt x="143" y="0"/>
                </a:lnTo>
                <a:cubicBezTo>
                  <a:pt x="1" y="32"/>
                  <a:pt x="96" y="95"/>
                  <a:pt x="64" y="143"/>
                </a:cubicBezTo>
                <a:cubicBezTo>
                  <a:pt x="207" y="95"/>
                  <a:pt x="207" y="95"/>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5"/>
          <p:cNvSpPr/>
          <p:nvPr/>
        </p:nvSpPr>
        <p:spPr>
          <a:xfrm>
            <a:off x="2557420" y="4147535"/>
            <a:ext cx="18366" cy="3652"/>
          </a:xfrm>
          <a:custGeom>
            <a:avLst/>
            <a:gdLst/>
            <a:ahLst/>
            <a:cxnLst/>
            <a:rect l="l" t="t" r="r" b="b"/>
            <a:pathLst>
              <a:path w="144" h="48" extrusionOk="0">
                <a:moveTo>
                  <a:pt x="96" y="0"/>
                </a:moveTo>
                <a:cubicBezTo>
                  <a:pt x="64" y="16"/>
                  <a:pt x="32" y="16"/>
                  <a:pt x="1" y="32"/>
                </a:cubicBezTo>
                <a:cubicBezTo>
                  <a:pt x="17" y="32"/>
                  <a:pt x="48" y="48"/>
                  <a:pt x="48" y="48"/>
                </a:cubicBezTo>
                <a:cubicBezTo>
                  <a:pt x="80" y="48"/>
                  <a:pt x="112" y="32"/>
                  <a:pt x="143" y="3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5"/>
          <p:cNvSpPr/>
          <p:nvPr/>
        </p:nvSpPr>
        <p:spPr>
          <a:xfrm flipH="1">
            <a:off x="3112824" y="1799576"/>
            <a:ext cx="181879" cy="18030"/>
          </a:xfrm>
          <a:custGeom>
            <a:avLst/>
            <a:gdLst/>
            <a:ahLst/>
            <a:cxnLst/>
            <a:rect l="l" t="t" r="r" b="b"/>
            <a:pathLst>
              <a:path w="1426" h="237" extrusionOk="0">
                <a:moveTo>
                  <a:pt x="1277" y="1"/>
                </a:moveTo>
                <a:cubicBezTo>
                  <a:pt x="1218" y="1"/>
                  <a:pt x="1159" y="21"/>
                  <a:pt x="1109" y="62"/>
                </a:cubicBezTo>
                <a:lnTo>
                  <a:pt x="17" y="94"/>
                </a:lnTo>
                <a:cubicBezTo>
                  <a:pt x="17" y="94"/>
                  <a:pt x="1" y="126"/>
                  <a:pt x="1" y="126"/>
                </a:cubicBezTo>
                <a:lnTo>
                  <a:pt x="191" y="221"/>
                </a:lnTo>
                <a:lnTo>
                  <a:pt x="318" y="157"/>
                </a:lnTo>
                <a:lnTo>
                  <a:pt x="555" y="157"/>
                </a:lnTo>
                <a:lnTo>
                  <a:pt x="777" y="237"/>
                </a:lnTo>
                <a:lnTo>
                  <a:pt x="999" y="142"/>
                </a:lnTo>
                <a:cubicBezTo>
                  <a:pt x="1076" y="142"/>
                  <a:pt x="1159" y="156"/>
                  <a:pt x="1238" y="156"/>
                </a:cubicBezTo>
                <a:cubicBezTo>
                  <a:pt x="1304" y="156"/>
                  <a:pt x="1368" y="146"/>
                  <a:pt x="1426" y="110"/>
                </a:cubicBezTo>
                <a:lnTo>
                  <a:pt x="1426" y="47"/>
                </a:lnTo>
                <a:cubicBezTo>
                  <a:pt x="1381" y="17"/>
                  <a:pt x="1329" y="1"/>
                  <a:pt x="1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5"/>
          <p:cNvSpPr/>
          <p:nvPr/>
        </p:nvSpPr>
        <p:spPr>
          <a:xfrm flipH="1">
            <a:off x="2929027" y="1799500"/>
            <a:ext cx="46554" cy="11335"/>
          </a:xfrm>
          <a:custGeom>
            <a:avLst/>
            <a:gdLst/>
            <a:ahLst/>
            <a:cxnLst/>
            <a:rect l="l" t="t" r="r" b="b"/>
            <a:pathLst>
              <a:path w="365" h="149" extrusionOk="0">
                <a:moveTo>
                  <a:pt x="159" y="0"/>
                </a:moveTo>
                <a:cubicBezTo>
                  <a:pt x="112" y="48"/>
                  <a:pt x="1" y="63"/>
                  <a:pt x="1" y="127"/>
                </a:cubicBezTo>
                <a:cubicBezTo>
                  <a:pt x="51" y="141"/>
                  <a:pt x="107" y="149"/>
                  <a:pt x="164" y="149"/>
                </a:cubicBezTo>
                <a:cubicBezTo>
                  <a:pt x="233" y="149"/>
                  <a:pt x="304" y="137"/>
                  <a:pt x="365" y="111"/>
                </a:cubicBezTo>
                <a:lnTo>
                  <a:pt x="3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5"/>
          <p:cNvSpPr/>
          <p:nvPr/>
        </p:nvSpPr>
        <p:spPr>
          <a:xfrm flipH="1">
            <a:off x="3011804" y="1800641"/>
            <a:ext cx="18239" cy="3728"/>
          </a:xfrm>
          <a:custGeom>
            <a:avLst/>
            <a:gdLst/>
            <a:ahLst/>
            <a:cxnLst/>
            <a:rect l="l" t="t" r="r" b="b"/>
            <a:pathLst>
              <a:path w="143" h="49" extrusionOk="0">
                <a:moveTo>
                  <a:pt x="48" y="1"/>
                </a:moveTo>
                <a:cubicBezTo>
                  <a:pt x="32" y="1"/>
                  <a:pt x="16" y="33"/>
                  <a:pt x="0" y="33"/>
                </a:cubicBezTo>
                <a:lnTo>
                  <a:pt x="95" y="48"/>
                </a:lnTo>
                <a:lnTo>
                  <a:pt x="143" y="33"/>
                </a:lnTo>
                <a:cubicBezTo>
                  <a:pt x="111" y="17"/>
                  <a:pt x="79" y="1"/>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15"/>
          <p:cNvGrpSpPr/>
          <p:nvPr/>
        </p:nvGrpSpPr>
        <p:grpSpPr>
          <a:xfrm>
            <a:off x="2175800" y="1805053"/>
            <a:ext cx="4788294" cy="1037587"/>
            <a:chOff x="2175800" y="1805053"/>
            <a:chExt cx="4788294" cy="1037587"/>
          </a:xfrm>
        </p:grpSpPr>
        <p:sp>
          <p:nvSpPr>
            <p:cNvPr id="253" name="Google Shape;253;p15"/>
            <p:cNvSpPr/>
            <p:nvPr/>
          </p:nvSpPr>
          <p:spPr>
            <a:xfrm flipH="1">
              <a:off x="2175800" y="1822322"/>
              <a:ext cx="4788294" cy="1020318"/>
            </a:xfrm>
            <a:custGeom>
              <a:avLst/>
              <a:gdLst/>
              <a:ahLst/>
              <a:cxnLst/>
              <a:rect l="l" t="t" r="r" b="b"/>
              <a:pathLst>
                <a:path w="37542" h="13412" extrusionOk="0">
                  <a:moveTo>
                    <a:pt x="30828" y="286"/>
                  </a:moveTo>
                  <a:lnTo>
                    <a:pt x="31003" y="302"/>
                  </a:lnTo>
                  <a:cubicBezTo>
                    <a:pt x="30971" y="365"/>
                    <a:pt x="30876" y="397"/>
                    <a:pt x="30828" y="428"/>
                  </a:cubicBezTo>
                  <a:cubicBezTo>
                    <a:pt x="30718" y="381"/>
                    <a:pt x="30718" y="333"/>
                    <a:pt x="30828" y="286"/>
                  </a:cubicBezTo>
                  <a:close/>
                  <a:moveTo>
                    <a:pt x="33520" y="1220"/>
                  </a:moveTo>
                  <a:lnTo>
                    <a:pt x="33568" y="1268"/>
                  </a:lnTo>
                  <a:lnTo>
                    <a:pt x="33520" y="1299"/>
                  </a:lnTo>
                  <a:cubicBezTo>
                    <a:pt x="33504" y="1283"/>
                    <a:pt x="33488" y="1252"/>
                    <a:pt x="33473" y="1252"/>
                  </a:cubicBezTo>
                  <a:cubicBezTo>
                    <a:pt x="33473" y="1236"/>
                    <a:pt x="33504" y="1220"/>
                    <a:pt x="33520" y="1220"/>
                  </a:cubicBezTo>
                  <a:close/>
                  <a:moveTo>
                    <a:pt x="34017" y="1227"/>
                  </a:moveTo>
                  <a:cubicBezTo>
                    <a:pt x="34085" y="1227"/>
                    <a:pt x="34160" y="1239"/>
                    <a:pt x="34245" y="1239"/>
                  </a:cubicBezTo>
                  <a:cubicBezTo>
                    <a:pt x="34267" y="1239"/>
                    <a:pt x="34289" y="1238"/>
                    <a:pt x="34312" y="1236"/>
                  </a:cubicBezTo>
                  <a:lnTo>
                    <a:pt x="34312" y="1236"/>
                  </a:lnTo>
                  <a:lnTo>
                    <a:pt x="34090" y="1347"/>
                  </a:lnTo>
                  <a:lnTo>
                    <a:pt x="34106" y="1347"/>
                  </a:lnTo>
                  <a:lnTo>
                    <a:pt x="34264" y="1426"/>
                  </a:lnTo>
                  <a:lnTo>
                    <a:pt x="34043" y="1473"/>
                  </a:lnTo>
                  <a:lnTo>
                    <a:pt x="33853" y="1315"/>
                  </a:lnTo>
                  <a:lnTo>
                    <a:pt x="33853" y="1268"/>
                  </a:lnTo>
                  <a:cubicBezTo>
                    <a:pt x="33904" y="1235"/>
                    <a:pt x="33958" y="1227"/>
                    <a:pt x="34017" y="1227"/>
                  </a:cubicBezTo>
                  <a:close/>
                  <a:moveTo>
                    <a:pt x="5257" y="1458"/>
                  </a:moveTo>
                  <a:lnTo>
                    <a:pt x="5257" y="1458"/>
                  </a:lnTo>
                  <a:cubicBezTo>
                    <a:pt x="5305" y="1489"/>
                    <a:pt x="5336" y="1505"/>
                    <a:pt x="5384" y="1521"/>
                  </a:cubicBezTo>
                  <a:cubicBezTo>
                    <a:pt x="5352" y="1533"/>
                    <a:pt x="5329" y="1538"/>
                    <a:pt x="5313" y="1538"/>
                  </a:cubicBezTo>
                  <a:cubicBezTo>
                    <a:pt x="5263" y="1538"/>
                    <a:pt x="5269" y="1493"/>
                    <a:pt x="5257" y="1458"/>
                  </a:cubicBezTo>
                  <a:close/>
                  <a:moveTo>
                    <a:pt x="3230" y="1743"/>
                  </a:moveTo>
                  <a:cubicBezTo>
                    <a:pt x="3246" y="1790"/>
                    <a:pt x="3262" y="1822"/>
                    <a:pt x="3262" y="1853"/>
                  </a:cubicBezTo>
                  <a:cubicBezTo>
                    <a:pt x="3222" y="1877"/>
                    <a:pt x="3179" y="1889"/>
                    <a:pt x="3133" y="1889"/>
                  </a:cubicBezTo>
                  <a:cubicBezTo>
                    <a:pt x="3088" y="1889"/>
                    <a:pt x="3040" y="1877"/>
                    <a:pt x="2993" y="1853"/>
                  </a:cubicBezTo>
                  <a:lnTo>
                    <a:pt x="2993" y="1774"/>
                  </a:lnTo>
                  <a:lnTo>
                    <a:pt x="3230" y="1743"/>
                  </a:lnTo>
                  <a:close/>
                  <a:moveTo>
                    <a:pt x="35515" y="1616"/>
                  </a:moveTo>
                  <a:lnTo>
                    <a:pt x="35563" y="1711"/>
                  </a:lnTo>
                  <a:lnTo>
                    <a:pt x="35420" y="1790"/>
                  </a:lnTo>
                  <a:lnTo>
                    <a:pt x="35420" y="1904"/>
                  </a:lnTo>
                  <a:lnTo>
                    <a:pt x="35420" y="1904"/>
                  </a:lnTo>
                  <a:cubicBezTo>
                    <a:pt x="35415" y="1893"/>
                    <a:pt x="35410" y="1881"/>
                    <a:pt x="35404" y="1869"/>
                  </a:cubicBezTo>
                  <a:cubicBezTo>
                    <a:pt x="35325" y="1869"/>
                    <a:pt x="35246" y="1838"/>
                    <a:pt x="35183" y="1790"/>
                  </a:cubicBezTo>
                  <a:cubicBezTo>
                    <a:pt x="35167" y="1743"/>
                    <a:pt x="35135" y="1679"/>
                    <a:pt x="35198" y="1616"/>
                  </a:cubicBezTo>
                  <a:close/>
                  <a:moveTo>
                    <a:pt x="35483" y="1921"/>
                  </a:moveTo>
                  <a:cubicBezTo>
                    <a:pt x="35503" y="1921"/>
                    <a:pt x="35523" y="1925"/>
                    <a:pt x="35547" y="1933"/>
                  </a:cubicBezTo>
                  <a:cubicBezTo>
                    <a:pt x="35515" y="1946"/>
                    <a:pt x="35493" y="1952"/>
                    <a:pt x="35476" y="1952"/>
                  </a:cubicBezTo>
                  <a:cubicBezTo>
                    <a:pt x="35455" y="1952"/>
                    <a:pt x="35443" y="1943"/>
                    <a:pt x="35433" y="1928"/>
                  </a:cubicBezTo>
                  <a:lnTo>
                    <a:pt x="35433" y="1928"/>
                  </a:lnTo>
                  <a:cubicBezTo>
                    <a:pt x="35451" y="1923"/>
                    <a:pt x="35467" y="1921"/>
                    <a:pt x="35483" y="1921"/>
                  </a:cubicBezTo>
                  <a:close/>
                  <a:moveTo>
                    <a:pt x="35230" y="2408"/>
                  </a:moveTo>
                  <a:lnTo>
                    <a:pt x="35420" y="2518"/>
                  </a:lnTo>
                  <a:lnTo>
                    <a:pt x="35420" y="2629"/>
                  </a:lnTo>
                  <a:cubicBezTo>
                    <a:pt x="35468" y="2708"/>
                    <a:pt x="35673" y="2740"/>
                    <a:pt x="35515" y="2835"/>
                  </a:cubicBezTo>
                  <a:cubicBezTo>
                    <a:pt x="35278" y="2803"/>
                    <a:pt x="35293" y="2661"/>
                    <a:pt x="35183" y="2582"/>
                  </a:cubicBezTo>
                  <a:cubicBezTo>
                    <a:pt x="35135" y="2550"/>
                    <a:pt x="35119" y="2455"/>
                    <a:pt x="35230" y="2408"/>
                  </a:cubicBezTo>
                  <a:close/>
                  <a:moveTo>
                    <a:pt x="36291" y="2566"/>
                  </a:moveTo>
                  <a:cubicBezTo>
                    <a:pt x="36354" y="2598"/>
                    <a:pt x="36418" y="2613"/>
                    <a:pt x="36497" y="2645"/>
                  </a:cubicBezTo>
                  <a:lnTo>
                    <a:pt x="36497" y="2645"/>
                  </a:lnTo>
                  <a:cubicBezTo>
                    <a:pt x="36496" y="2688"/>
                    <a:pt x="36493" y="2736"/>
                    <a:pt x="36465" y="2835"/>
                  </a:cubicBezTo>
                  <a:cubicBezTo>
                    <a:pt x="36354" y="2740"/>
                    <a:pt x="36307" y="2708"/>
                    <a:pt x="36228" y="2645"/>
                  </a:cubicBezTo>
                  <a:lnTo>
                    <a:pt x="36291" y="2566"/>
                  </a:lnTo>
                  <a:close/>
                  <a:moveTo>
                    <a:pt x="35483" y="3136"/>
                  </a:moveTo>
                  <a:lnTo>
                    <a:pt x="35563" y="3168"/>
                  </a:lnTo>
                  <a:cubicBezTo>
                    <a:pt x="35547" y="3183"/>
                    <a:pt x="35531" y="3183"/>
                    <a:pt x="35515" y="3183"/>
                  </a:cubicBezTo>
                  <a:cubicBezTo>
                    <a:pt x="35499" y="3183"/>
                    <a:pt x="35468" y="3183"/>
                    <a:pt x="35436" y="3168"/>
                  </a:cubicBezTo>
                  <a:lnTo>
                    <a:pt x="35483" y="3136"/>
                  </a:lnTo>
                  <a:close/>
                  <a:moveTo>
                    <a:pt x="27662" y="3278"/>
                  </a:moveTo>
                  <a:cubicBezTo>
                    <a:pt x="27677" y="3294"/>
                    <a:pt x="27693" y="3310"/>
                    <a:pt x="27693" y="3326"/>
                  </a:cubicBezTo>
                  <a:cubicBezTo>
                    <a:pt x="27693" y="3326"/>
                    <a:pt x="27677" y="3358"/>
                    <a:pt x="27662" y="3358"/>
                  </a:cubicBezTo>
                  <a:cubicBezTo>
                    <a:pt x="27646" y="3342"/>
                    <a:pt x="27630" y="3326"/>
                    <a:pt x="27614" y="3294"/>
                  </a:cubicBezTo>
                  <a:cubicBezTo>
                    <a:pt x="27614" y="3294"/>
                    <a:pt x="27646" y="3278"/>
                    <a:pt x="27662" y="3278"/>
                  </a:cubicBezTo>
                  <a:close/>
                  <a:moveTo>
                    <a:pt x="28184" y="3278"/>
                  </a:moveTo>
                  <a:lnTo>
                    <a:pt x="28232" y="3310"/>
                  </a:lnTo>
                  <a:lnTo>
                    <a:pt x="28184" y="3358"/>
                  </a:lnTo>
                  <a:cubicBezTo>
                    <a:pt x="28168" y="3342"/>
                    <a:pt x="28137" y="3326"/>
                    <a:pt x="28137" y="3326"/>
                  </a:cubicBezTo>
                  <a:cubicBezTo>
                    <a:pt x="28152" y="3310"/>
                    <a:pt x="28168" y="3294"/>
                    <a:pt x="28184" y="3278"/>
                  </a:cubicBezTo>
                  <a:close/>
                  <a:moveTo>
                    <a:pt x="36148" y="3120"/>
                  </a:moveTo>
                  <a:lnTo>
                    <a:pt x="36465" y="3231"/>
                  </a:lnTo>
                  <a:cubicBezTo>
                    <a:pt x="36465" y="3310"/>
                    <a:pt x="36449" y="3358"/>
                    <a:pt x="36338" y="3358"/>
                  </a:cubicBezTo>
                  <a:cubicBezTo>
                    <a:pt x="36243" y="3342"/>
                    <a:pt x="36148" y="3294"/>
                    <a:pt x="36069" y="3215"/>
                  </a:cubicBezTo>
                  <a:cubicBezTo>
                    <a:pt x="36069" y="3120"/>
                    <a:pt x="36148" y="3120"/>
                    <a:pt x="36148" y="3120"/>
                  </a:cubicBezTo>
                  <a:close/>
                  <a:moveTo>
                    <a:pt x="729" y="3358"/>
                  </a:moveTo>
                  <a:lnTo>
                    <a:pt x="729" y="3358"/>
                  </a:lnTo>
                  <a:cubicBezTo>
                    <a:pt x="871" y="3389"/>
                    <a:pt x="824" y="3437"/>
                    <a:pt x="744" y="3500"/>
                  </a:cubicBezTo>
                  <a:cubicBezTo>
                    <a:pt x="649" y="3437"/>
                    <a:pt x="649" y="3405"/>
                    <a:pt x="729" y="3358"/>
                  </a:cubicBezTo>
                  <a:close/>
                  <a:moveTo>
                    <a:pt x="28722" y="3215"/>
                  </a:moveTo>
                  <a:lnTo>
                    <a:pt x="28912" y="3310"/>
                  </a:lnTo>
                  <a:lnTo>
                    <a:pt x="28881" y="3405"/>
                  </a:lnTo>
                  <a:lnTo>
                    <a:pt x="28691" y="3437"/>
                  </a:lnTo>
                  <a:lnTo>
                    <a:pt x="28469" y="3548"/>
                  </a:lnTo>
                  <a:cubicBezTo>
                    <a:pt x="28327" y="3548"/>
                    <a:pt x="28374" y="3468"/>
                    <a:pt x="28390" y="3468"/>
                  </a:cubicBezTo>
                  <a:cubicBezTo>
                    <a:pt x="28564" y="3405"/>
                    <a:pt x="28469" y="3247"/>
                    <a:pt x="28707" y="3215"/>
                  </a:cubicBezTo>
                  <a:close/>
                  <a:moveTo>
                    <a:pt x="36418" y="3484"/>
                  </a:moveTo>
                  <a:lnTo>
                    <a:pt x="36418" y="3484"/>
                  </a:lnTo>
                  <a:cubicBezTo>
                    <a:pt x="36497" y="3548"/>
                    <a:pt x="36513" y="3595"/>
                    <a:pt x="36433" y="3627"/>
                  </a:cubicBezTo>
                  <a:cubicBezTo>
                    <a:pt x="36291" y="3611"/>
                    <a:pt x="36338" y="3563"/>
                    <a:pt x="36418" y="3484"/>
                  </a:cubicBezTo>
                  <a:close/>
                  <a:moveTo>
                    <a:pt x="33805" y="3073"/>
                  </a:moveTo>
                  <a:cubicBezTo>
                    <a:pt x="33821" y="3088"/>
                    <a:pt x="33853" y="3104"/>
                    <a:pt x="33853" y="3104"/>
                  </a:cubicBezTo>
                  <a:lnTo>
                    <a:pt x="33853" y="3405"/>
                  </a:lnTo>
                  <a:lnTo>
                    <a:pt x="33868" y="3405"/>
                  </a:lnTo>
                  <a:lnTo>
                    <a:pt x="33995" y="3468"/>
                  </a:lnTo>
                  <a:cubicBezTo>
                    <a:pt x="33995" y="3563"/>
                    <a:pt x="33979" y="3674"/>
                    <a:pt x="33995" y="3769"/>
                  </a:cubicBezTo>
                  <a:cubicBezTo>
                    <a:pt x="33916" y="3801"/>
                    <a:pt x="33916" y="3801"/>
                    <a:pt x="33678" y="3801"/>
                  </a:cubicBezTo>
                  <a:lnTo>
                    <a:pt x="33441" y="3706"/>
                  </a:lnTo>
                  <a:cubicBezTo>
                    <a:pt x="33504" y="3666"/>
                    <a:pt x="33568" y="3662"/>
                    <a:pt x="33631" y="3662"/>
                  </a:cubicBezTo>
                  <a:cubicBezTo>
                    <a:pt x="33647" y="3662"/>
                    <a:pt x="33663" y="3663"/>
                    <a:pt x="33678" y="3663"/>
                  </a:cubicBezTo>
                  <a:cubicBezTo>
                    <a:pt x="33726" y="3663"/>
                    <a:pt x="33773" y="3660"/>
                    <a:pt x="33821" y="3643"/>
                  </a:cubicBezTo>
                  <a:lnTo>
                    <a:pt x="33868" y="3548"/>
                  </a:lnTo>
                  <a:lnTo>
                    <a:pt x="33678" y="3437"/>
                  </a:lnTo>
                  <a:lnTo>
                    <a:pt x="33552" y="3500"/>
                  </a:lnTo>
                  <a:cubicBezTo>
                    <a:pt x="33441" y="3500"/>
                    <a:pt x="33409" y="3437"/>
                    <a:pt x="33330" y="3405"/>
                  </a:cubicBezTo>
                  <a:lnTo>
                    <a:pt x="33441" y="3342"/>
                  </a:lnTo>
                  <a:cubicBezTo>
                    <a:pt x="33441" y="3278"/>
                    <a:pt x="33203" y="3215"/>
                    <a:pt x="33409" y="3152"/>
                  </a:cubicBezTo>
                  <a:lnTo>
                    <a:pt x="33409" y="3152"/>
                  </a:lnTo>
                  <a:lnTo>
                    <a:pt x="33552" y="3215"/>
                  </a:lnTo>
                  <a:lnTo>
                    <a:pt x="33647" y="3073"/>
                  </a:lnTo>
                  <a:close/>
                  <a:moveTo>
                    <a:pt x="36370" y="3860"/>
                  </a:moveTo>
                  <a:cubicBezTo>
                    <a:pt x="36414" y="3860"/>
                    <a:pt x="36457" y="3872"/>
                    <a:pt x="36497" y="3896"/>
                  </a:cubicBezTo>
                  <a:cubicBezTo>
                    <a:pt x="36457" y="3920"/>
                    <a:pt x="36414" y="3932"/>
                    <a:pt x="36370" y="3932"/>
                  </a:cubicBezTo>
                  <a:cubicBezTo>
                    <a:pt x="36327" y="3932"/>
                    <a:pt x="36283" y="3920"/>
                    <a:pt x="36243" y="3896"/>
                  </a:cubicBezTo>
                  <a:cubicBezTo>
                    <a:pt x="36283" y="3872"/>
                    <a:pt x="36327" y="3860"/>
                    <a:pt x="36370" y="3860"/>
                  </a:cubicBezTo>
                  <a:close/>
                  <a:moveTo>
                    <a:pt x="2059" y="4007"/>
                  </a:moveTo>
                  <a:cubicBezTo>
                    <a:pt x="2074" y="4054"/>
                    <a:pt x="2074" y="4086"/>
                    <a:pt x="2090" y="4118"/>
                  </a:cubicBezTo>
                  <a:cubicBezTo>
                    <a:pt x="2051" y="4141"/>
                    <a:pt x="2003" y="4153"/>
                    <a:pt x="1956" y="4153"/>
                  </a:cubicBezTo>
                  <a:cubicBezTo>
                    <a:pt x="1908" y="4153"/>
                    <a:pt x="1861" y="4141"/>
                    <a:pt x="1821" y="4118"/>
                  </a:cubicBezTo>
                  <a:lnTo>
                    <a:pt x="1821" y="4038"/>
                  </a:lnTo>
                  <a:lnTo>
                    <a:pt x="2059" y="4007"/>
                  </a:lnTo>
                  <a:close/>
                  <a:moveTo>
                    <a:pt x="33678" y="4086"/>
                  </a:moveTo>
                  <a:lnTo>
                    <a:pt x="33678" y="4086"/>
                  </a:lnTo>
                  <a:cubicBezTo>
                    <a:pt x="33821" y="4118"/>
                    <a:pt x="33773" y="4165"/>
                    <a:pt x="33694" y="4228"/>
                  </a:cubicBezTo>
                  <a:cubicBezTo>
                    <a:pt x="33599" y="4165"/>
                    <a:pt x="33599" y="4133"/>
                    <a:pt x="33678" y="4086"/>
                  </a:cubicBezTo>
                  <a:close/>
                  <a:moveTo>
                    <a:pt x="2027" y="4228"/>
                  </a:moveTo>
                  <a:cubicBezTo>
                    <a:pt x="2043" y="4244"/>
                    <a:pt x="2059" y="4260"/>
                    <a:pt x="2074" y="4276"/>
                  </a:cubicBezTo>
                  <a:cubicBezTo>
                    <a:pt x="2074" y="4276"/>
                    <a:pt x="2043" y="4292"/>
                    <a:pt x="2027" y="4292"/>
                  </a:cubicBezTo>
                  <a:cubicBezTo>
                    <a:pt x="2011" y="4276"/>
                    <a:pt x="1995" y="4260"/>
                    <a:pt x="1979" y="4244"/>
                  </a:cubicBezTo>
                  <a:cubicBezTo>
                    <a:pt x="1979" y="4244"/>
                    <a:pt x="2011" y="4228"/>
                    <a:pt x="2027" y="4228"/>
                  </a:cubicBezTo>
                  <a:close/>
                  <a:moveTo>
                    <a:pt x="2280" y="3801"/>
                  </a:moveTo>
                  <a:cubicBezTo>
                    <a:pt x="2359" y="3864"/>
                    <a:pt x="2359" y="3864"/>
                    <a:pt x="2359" y="4038"/>
                  </a:cubicBezTo>
                  <a:lnTo>
                    <a:pt x="2486" y="4118"/>
                  </a:lnTo>
                  <a:lnTo>
                    <a:pt x="2328" y="4228"/>
                  </a:lnTo>
                  <a:lnTo>
                    <a:pt x="2518" y="4355"/>
                  </a:lnTo>
                  <a:lnTo>
                    <a:pt x="2296" y="4371"/>
                  </a:lnTo>
                  <a:cubicBezTo>
                    <a:pt x="2264" y="4355"/>
                    <a:pt x="2233" y="4323"/>
                    <a:pt x="2233" y="4323"/>
                  </a:cubicBezTo>
                  <a:lnTo>
                    <a:pt x="2233" y="3833"/>
                  </a:lnTo>
                  <a:cubicBezTo>
                    <a:pt x="2233" y="3817"/>
                    <a:pt x="2264" y="3817"/>
                    <a:pt x="2280" y="3801"/>
                  </a:cubicBezTo>
                  <a:close/>
                  <a:moveTo>
                    <a:pt x="3889" y="4826"/>
                  </a:moveTo>
                  <a:cubicBezTo>
                    <a:pt x="3902" y="4826"/>
                    <a:pt x="3914" y="4846"/>
                    <a:pt x="3927" y="4846"/>
                  </a:cubicBezTo>
                  <a:lnTo>
                    <a:pt x="3832" y="4878"/>
                  </a:lnTo>
                  <a:lnTo>
                    <a:pt x="3800" y="4846"/>
                  </a:lnTo>
                  <a:cubicBezTo>
                    <a:pt x="3816" y="4830"/>
                    <a:pt x="3848" y="4830"/>
                    <a:pt x="3879" y="4830"/>
                  </a:cubicBezTo>
                  <a:cubicBezTo>
                    <a:pt x="3883" y="4827"/>
                    <a:pt x="3886" y="4826"/>
                    <a:pt x="3889" y="4826"/>
                  </a:cubicBezTo>
                  <a:close/>
                  <a:moveTo>
                    <a:pt x="2961" y="5036"/>
                  </a:moveTo>
                  <a:cubicBezTo>
                    <a:pt x="2977" y="5036"/>
                    <a:pt x="2993" y="5068"/>
                    <a:pt x="3009" y="5068"/>
                  </a:cubicBezTo>
                  <a:lnTo>
                    <a:pt x="2929" y="5083"/>
                  </a:lnTo>
                  <a:lnTo>
                    <a:pt x="2882" y="5068"/>
                  </a:lnTo>
                  <a:cubicBezTo>
                    <a:pt x="2914" y="5052"/>
                    <a:pt x="2929" y="5052"/>
                    <a:pt x="2961" y="5036"/>
                  </a:cubicBezTo>
                  <a:close/>
                  <a:moveTo>
                    <a:pt x="8717" y="4940"/>
                  </a:moveTo>
                  <a:cubicBezTo>
                    <a:pt x="8761" y="4940"/>
                    <a:pt x="8806" y="4946"/>
                    <a:pt x="8851" y="4957"/>
                  </a:cubicBezTo>
                  <a:cubicBezTo>
                    <a:pt x="8867" y="4988"/>
                    <a:pt x="8883" y="5020"/>
                    <a:pt x="8899" y="5083"/>
                  </a:cubicBezTo>
                  <a:lnTo>
                    <a:pt x="8519" y="5083"/>
                  </a:lnTo>
                  <a:cubicBezTo>
                    <a:pt x="8503" y="5052"/>
                    <a:pt x="8487" y="5020"/>
                    <a:pt x="8471" y="4988"/>
                  </a:cubicBezTo>
                  <a:cubicBezTo>
                    <a:pt x="8553" y="4958"/>
                    <a:pt x="8635" y="4940"/>
                    <a:pt x="8717" y="4940"/>
                  </a:cubicBezTo>
                  <a:close/>
                  <a:moveTo>
                    <a:pt x="2660" y="4450"/>
                  </a:moveTo>
                  <a:lnTo>
                    <a:pt x="2660" y="4450"/>
                  </a:lnTo>
                  <a:cubicBezTo>
                    <a:pt x="2787" y="4482"/>
                    <a:pt x="2787" y="4513"/>
                    <a:pt x="2629" y="4624"/>
                  </a:cubicBezTo>
                  <a:lnTo>
                    <a:pt x="2629" y="4909"/>
                  </a:lnTo>
                  <a:cubicBezTo>
                    <a:pt x="2724" y="4988"/>
                    <a:pt x="2724" y="5004"/>
                    <a:pt x="2724" y="5099"/>
                  </a:cubicBezTo>
                  <a:lnTo>
                    <a:pt x="2534" y="5099"/>
                  </a:lnTo>
                  <a:lnTo>
                    <a:pt x="2359" y="4893"/>
                  </a:lnTo>
                  <a:lnTo>
                    <a:pt x="2359" y="4719"/>
                  </a:lnTo>
                  <a:lnTo>
                    <a:pt x="2565" y="4513"/>
                  </a:lnTo>
                  <a:lnTo>
                    <a:pt x="2660" y="4450"/>
                  </a:lnTo>
                  <a:close/>
                  <a:moveTo>
                    <a:pt x="34074" y="5115"/>
                  </a:moveTo>
                  <a:lnTo>
                    <a:pt x="34122" y="5131"/>
                  </a:lnTo>
                  <a:cubicBezTo>
                    <a:pt x="34106" y="5147"/>
                    <a:pt x="34074" y="5163"/>
                    <a:pt x="34043" y="5163"/>
                  </a:cubicBezTo>
                  <a:cubicBezTo>
                    <a:pt x="34027" y="5163"/>
                    <a:pt x="34011" y="5131"/>
                    <a:pt x="33995" y="5131"/>
                  </a:cubicBezTo>
                  <a:lnTo>
                    <a:pt x="34074" y="5115"/>
                  </a:lnTo>
                  <a:close/>
                  <a:moveTo>
                    <a:pt x="8044" y="5020"/>
                  </a:moveTo>
                  <a:lnTo>
                    <a:pt x="8202" y="5147"/>
                  </a:lnTo>
                  <a:cubicBezTo>
                    <a:pt x="8151" y="5169"/>
                    <a:pt x="8092" y="5181"/>
                    <a:pt x="8034" y="5181"/>
                  </a:cubicBezTo>
                  <a:cubicBezTo>
                    <a:pt x="7966" y="5181"/>
                    <a:pt x="7897" y="5165"/>
                    <a:pt x="7838" y="5131"/>
                  </a:cubicBezTo>
                  <a:lnTo>
                    <a:pt x="8044" y="5020"/>
                  </a:lnTo>
                  <a:close/>
                  <a:moveTo>
                    <a:pt x="36148" y="5242"/>
                  </a:moveTo>
                  <a:lnTo>
                    <a:pt x="36196" y="5273"/>
                  </a:lnTo>
                  <a:lnTo>
                    <a:pt x="36148" y="5321"/>
                  </a:lnTo>
                  <a:cubicBezTo>
                    <a:pt x="36133" y="5305"/>
                    <a:pt x="36101" y="5321"/>
                    <a:pt x="36117" y="5289"/>
                  </a:cubicBezTo>
                  <a:cubicBezTo>
                    <a:pt x="36117" y="5273"/>
                    <a:pt x="36133" y="5258"/>
                    <a:pt x="36148" y="5242"/>
                  </a:cubicBezTo>
                  <a:close/>
                  <a:moveTo>
                    <a:pt x="36275" y="5685"/>
                  </a:moveTo>
                  <a:cubicBezTo>
                    <a:pt x="36386" y="5733"/>
                    <a:pt x="36386" y="5780"/>
                    <a:pt x="36275" y="5828"/>
                  </a:cubicBezTo>
                  <a:cubicBezTo>
                    <a:pt x="36243" y="5812"/>
                    <a:pt x="36196" y="5780"/>
                    <a:pt x="36164" y="5764"/>
                  </a:cubicBezTo>
                  <a:cubicBezTo>
                    <a:pt x="36133" y="5748"/>
                    <a:pt x="36117" y="5717"/>
                    <a:pt x="36101" y="5701"/>
                  </a:cubicBezTo>
                  <a:lnTo>
                    <a:pt x="36275" y="5685"/>
                  </a:lnTo>
                  <a:close/>
                  <a:moveTo>
                    <a:pt x="2676" y="5384"/>
                  </a:moveTo>
                  <a:cubicBezTo>
                    <a:pt x="2755" y="5432"/>
                    <a:pt x="2819" y="5511"/>
                    <a:pt x="2882" y="5574"/>
                  </a:cubicBezTo>
                  <a:cubicBezTo>
                    <a:pt x="2929" y="5653"/>
                    <a:pt x="2850" y="5733"/>
                    <a:pt x="2771" y="5796"/>
                  </a:cubicBezTo>
                  <a:lnTo>
                    <a:pt x="2866" y="5843"/>
                  </a:lnTo>
                  <a:cubicBezTo>
                    <a:pt x="2845" y="5886"/>
                    <a:pt x="2796" y="5893"/>
                    <a:pt x="2746" y="5893"/>
                  </a:cubicBezTo>
                  <a:cubicBezTo>
                    <a:pt x="2722" y="5893"/>
                    <a:pt x="2697" y="5891"/>
                    <a:pt x="2676" y="5891"/>
                  </a:cubicBezTo>
                  <a:lnTo>
                    <a:pt x="2486" y="5685"/>
                  </a:lnTo>
                  <a:lnTo>
                    <a:pt x="2486" y="5400"/>
                  </a:lnTo>
                  <a:lnTo>
                    <a:pt x="2676" y="5384"/>
                  </a:lnTo>
                  <a:close/>
                  <a:moveTo>
                    <a:pt x="35777" y="5912"/>
                  </a:moveTo>
                  <a:cubicBezTo>
                    <a:pt x="35811" y="5912"/>
                    <a:pt x="35819" y="5944"/>
                    <a:pt x="35827" y="5981"/>
                  </a:cubicBezTo>
                  <a:lnTo>
                    <a:pt x="35827" y="5981"/>
                  </a:lnTo>
                  <a:cubicBezTo>
                    <a:pt x="35823" y="5978"/>
                    <a:pt x="35820" y="5974"/>
                    <a:pt x="35816" y="5970"/>
                  </a:cubicBezTo>
                  <a:cubicBezTo>
                    <a:pt x="35784" y="5970"/>
                    <a:pt x="35737" y="5954"/>
                    <a:pt x="35705" y="5938"/>
                  </a:cubicBezTo>
                  <a:cubicBezTo>
                    <a:pt x="35738" y="5920"/>
                    <a:pt x="35761" y="5912"/>
                    <a:pt x="35777" y="5912"/>
                  </a:cubicBezTo>
                  <a:close/>
                  <a:moveTo>
                    <a:pt x="35981" y="5973"/>
                  </a:moveTo>
                  <a:cubicBezTo>
                    <a:pt x="36017" y="5973"/>
                    <a:pt x="36049" y="5984"/>
                    <a:pt x="36069" y="6018"/>
                  </a:cubicBezTo>
                  <a:cubicBezTo>
                    <a:pt x="36002" y="6030"/>
                    <a:pt x="35960" y="6037"/>
                    <a:pt x="35931" y="6037"/>
                  </a:cubicBezTo>
                  <a:cubicBezTo>
                    <a:pt x="35894" y="6037"/>
                    <a:pt x="35875" y="6026"/>
                    <a:pt x="35845" y="5999"/>
                  </a:cubicBezTo>
                  <a:lnTo>
                    <a:pt x="35845" y="5999"/>
                  </a:lnTo>
                  <a:cubicBezTo>
                    <a:pt x="35888" y="5989"/>
                    <a:pt x="35938" y="5973"/>
                    <a:pt x="35981" y="5973"/>
                  </a:cubicBezTo>
                  <a:close/>
                  <a:moveTo>
                    <a:pt x="36560" y="5891"/>
                  </a:moveTo>
                  <a:cubicBezTo>
                    <a:pt x="36592" y="5938"/>
                    <a:pt x="36608" y="5986"/>
                    <a:pt x="36608" y="6018"/>
                  </a:cubicBezTo>
                  <a:cubicBezTo>
                    <a:pt x="36481" y="6065"/>
                    <a:pt x="36338" y="6049"/>
                    <a:pt x="36212" y="6192"/>
                  </a:cubicBezTo>
                  <a:lnTo>
                    <a:pt x="36228" y="5938"/>
                  </a:lnTo>
                  <a:cubicBezTo>
                    <a:pt x="36275" y="5907"/>
                    <a:pt x="36331" y="5903"/>
                    <a:pt x="36388" y="5903"/>
                  </a:cubicBezTo>
                  <a:cubicBezTo>
                    <a:pt x="36407" y="5903"/>
                    <a:pt x="36426" y="5903"/>
                    <a:pt x="36446" y="5903"/>
                  </a:cubicBezTo>
                  <a:cubicBezTo>
                    <a:pt x="36484" y="5903"/>
                    <a:pt x="36523" y="5902"/>
                    <a:pt x="36560" y="5891"/>
                  </a:cubicBezTo>
                  <a:close/>
                  <a:moveTo>
                    <a:pt x="2328" y="6429"/>
                  </a:moveTo>
                  <a:cubicBezTo>
                    <a:pt x="2328" y="6461"/>
                    <a:pt x="2344" y="6493"/>
                    <a:pt x="2344" y="6524"/>
                  </a:cubicBezTo>
                  <a:cubicBezTo>
                    <a:pt x="2344" y="6524"/>
                    <a:pt x="2264" y="6540"/>
                    <a:pt x="2264" y="6540"/>
                  </a:cubicBezTo>
                  <a:cubicBezTo>
                    <a:pt x="2249" y="6540"/>
                    <a:pt x="2217" y="6524"/>
                    <a:pt x="2217" y="6524"/>
                  </a:cubicBezTo>
                  <a:cubicBezTo>
                    <a:pt x="2217" y="6493"/>
                    <a:pt x="2233" y="6461"/>
                    <a:pt x="2233" y="6429"/>
                  </a:cubicBezTo>
                  <a:close/>
                  <a:moveTo>
                    <a:pt x="1884" y="6635"/>
                  </a:moveTo>
                  <a:cubicBezTo>
                    <a:pt x="1979" y="6683"/>
                    <a:pt x="1979" y="6730"/>
                    <a:pt x="1884" y="6778"/>
                  </a:cubicBezTo>
                  <a:cubicBezTo>
                    <a:pt x="1789" y="6730"/>
                    <a:pt x="1789" y="6683"/>
                    <a:pt x="1884" y="6635"/>
                  </a:cubicBezTo>
                  <a:close/>
                  <a:moveTo>
                    <a:pt x="2407" y="6714"/>
                  </a:moveTo>
                  <a:lnTo>
                    <a:pt x="2454" y="6730"/>
                  </a:lnTo>
                  <a:lnTo>
                    <a:pt x="2407" y="6778"/>
                  </a:lnTo>
                  <a:cubicBezTo>
                    <a:pt x="2391" y="6778"/>
                    <a:pt x="2375" y="6762"/>
                    <a:pt x="2375" y="6762"/>
                  </a:cubicBezTo>
                  <a:cubicBezTo>
                    <a:pt x="2375" y="6746"/>
                    <a:pt x="2391" y="6714"/>
                    <a:pt x="2407" y="6714"/>
                  </a:cubicBezTo>
                  <a:close/>
                  <a:moveTo>
                    <a:pt x="2734" y="6349"/>
                  </a:moveTo>
                  <a:cubicBezTo>
                    <a:pt x="2782" y="6349"/>
                    <a:pt x="2827" y="6362"/>
                    <a:pt x="2866" y="6382"/>
                  </a:cubicBezTo>
                  <a:cubicBezTo>
                    <a:pt x="2945" y="6429"/>
                    <a:pt x="3009" y="6461"/>
                    <a:pt x="3009" y="6524"/>
                  </a:cubicBezTo>
                  <a:cubicBezTo>
                    <a:pt x="3009" y="6572"/>
                    <a:pt x="3151" y="6588"/>
                    <a:pt x="3119" y="6683"/>
                  </a:cubicBezTo>
                  <a:lnTo>
                    <a:pt x="2945" y="6778"/>
                  </a:lnTo>
                  <a:lnTo>
                    <a:pt x="2660" y="6778"/>
                  </a:lnTo>
                  <a:cubicBezTo>
                    <a:pt x="2581" y="6746"/>
                    <a:pt x="2613" y="6683"/>
                    <a:pt x="2613" y="6651"/>
                  </a:cubicBezTo>
                  <a:cubicBezTo>
                    <a:pt x="2613" y="6603"/>
                    <a:pt x="2613" y="6540"/>
                    <a:pt x="2613" y="6508"/>
                  </a:cubicBezTo>
                  <a:cubicBezTo>
                    <a:pt x="2613" y="6461"/>
                    <a:pt x="2581" y="6413"/>
                    <a:pt x="2644" y="6366"/>
                  </a:cubicBezTo>
                  <a:cubicBezTo>
                    <a:pt x="2675" y="6354"/>
                    <a:pt x="2705" y="6349"/>
                    <a:pt x="2734" y="6349"/>
                  </a:cubicBezTo>
                  <a:close/>
                  <a:moveTo>
                    <a:pt x="4354" y="6413"/>
                  </a:moveTo>
                  <a:lnTo>
                    <a:pt x="4434" y="6477"/>
                  </a:lnTo>
                  <a:cubicBezTo>
                    <a:pt x="4323" y="6572"/>
                    <a:pt x="4323" y="6714"/>
                    <a:pt x="4085" y="6778"/>
                  </a:cubicBezTo>
                  <a:cubicBezTo>
                    <a:pt x="3990" y="6714"/>
                    <a:pt x="4054" y="6651"/>
                    <a:pt x="4038" y="6603"/>
                  </a:cubicBezTo>
                  <a:lnTo>
                    <a:pt x="4354" y="6413"/>
                  </a:lnTo>
                  <a:close/>
                  <a:moveTo>
                    <a:pt x="34169" y="6413"/>
                  </a:moveTo>
                  <a:lnTo>
                    <a:pt x="34169" y="6413"/>
                  </a:lnTo>
                  <a:cubicBezTo>
                    <a:pt x="34217" y="6429"/>
                    <a:pt x="34248" y="6445"/>
                    <a:pt x="34248" y="6445"/>
                  </a:cubicBezTo>
                  <a:lnTo>
                    <a:pt x="34248" y="6809"/>
                  </a:lnTo>
                  <a:cubicBezTo>
                    <a:pt x="34248" y="6825"/>
                    <a:pt x="34217" y="6841"/>
                    <a:pt x="34201" y="6841"/>
                  </a:cubicBezTo>
                  <a:cubicBezTo>
                    <a:pt x="34106" y="6778"/>
                    <a:pt x="34106" y="6778"/>
                    <a:pt x="34169" y="6413"/>
                  </a:cubicBezTo>
                  <a:close/>
                  <a:moveTo>
                    <a:pt x="4117" y="6920"/>
                  </a:moveTo>
                  <a:cubicBezTo>
                    <a:pt x="4196" y="6968"/>
                    <a:pt x="4196" y="7015"/>
                    <a:pt x="4117" y="7063"/>
                  </a:cubicBezTo>
                  <a:cubicBezTo>
                    <a:pt x="4022" y="7015"/>
                    <a:pt x="4022" y="6968"/>
                    <a:pt x="4117" y="6920"/>
                  </a:cubicBezTo>
                  <a:close/>
                  <a:moveTo>
                    <a:pt x="36671" y="7300"/>
                  </a:moveTo>
                  <a:cubicBezTo>
                    <a:pt x="36687" y="7300"/>
                    <a:pt x="36687" y="7316"/>
                    <a:pt x="36703" y="7348"/>
                  </a:cubicBezTo>
                  <a:cubicBezTo>
                    <a:pt x="36703" y="7348"/>
                    <a:pt x="36671" y="7363"/>
                    <a:pt x="36671" y="7363"/>
                  </a:cubicBezTo>
                  <a:cubicBezTo>
                    <a:pt x="36655" y="7348"/>
                    <a:pt x="36639" y="7332"/>
                    <a:pt x="36623" y="7316"/>
                  </a:cubicBezTo>
                  <a:cubicBezTo>
                    <a:pt x="36623" y="7316"/>
                    <a:pt x="36655" y="7300"/>
                    <a:pt x="36671" y="7300"/>
                  </a:cubicBezTo>
                  <a:close/>
                  <a:moveTo>
                    <a:pt x="36156" y="7284"/>
                  </a:moveTo>
                  <a:cubicBezTo>
                    <a:pt x="36224" y="7284"/>
                    <a:pt x="36291" y="7300"/>
                    <a:pt x="36354" y="7332"/>
                  </a:cubicBezTo>
                  <a:cubicBezTo>
                    <a:pt x="36291" y="7363"/>
                    <a:pt x="36224" y="7379"/>
                    <a:pt x="36156" y="7379"/>
                  </a:cubicBezTo>
                  <a:cubicBezTo>
                    <a:pt x="36089" y="7379"/>
                    <a:pt x="36022" y="7363"/>
                    <a:pt x="35958" y="7332"/>
                  </a:cubicBezTo>
                  <a:cubicBezTo>
                    <a:pt x="36022" y="7300"/>
                    <a:pt x="36089" y="7284"/>
                    <a:pt x="36156" y="7284"/>
                  </a:cubicBezTo>
                  <a:close/>
                  <a:moveTo>
                    <a:pt x="36850" y="7433"/>
                  </a:moveTo>
                  <a:cubicBezTo>
                    <a:pt x="36894" y="7433"/>
                    <a:pt x="36944" y="7449"/>
                    <a:pt x="37003" y="7474"/>
                  </a:cubicBezTo>
                  <a:cubicBezTo>
                    <a:pt x="36964" y="7498"/>
                    <a:pt x="36920" y="7510"/>
                    <a:pt x="36877" y="7510"/>
                  </a:cubicBezTo>
                  <a:cubicBezTo>
                    <a:pt x="36833" y="7510"/>
                    <a:pt x="36790" y="7498"/>
                    <a:pt x="36750" y="7474"/>
                  </a:cubicBezTo>
                  <a:cubicBezTo>
                    <a:pt x="36780" y="7445"/>
                    <a:pt x="36812" y="7433"/>
                    <a:pt x="36850" y="7433"/>
                  </a:cubicBezTo>
                  <a:close/>
                  <a:moveTo>
                    <a:pt x="1362" y="7443"/>
                  </a:moveTo>
                  <a:cubicBezTo>
                    <a:pt x="1457" y="7490"/>
                    <a:pt x="1457" y="7538"/>
                    <a:pt x="1362" y="7585"/>
                  </a:cubicBezTo>
                  <a:cubicBezTo>
                    <a:pt x="1267" y="7538"/>
                    <a:pt x="1267" y="7490"/>
                    <a:pt x="1362" y="7443"/>
                  </a:cubicBezTo>
                  <a:close/>
                  <a:moveTo>
                    <a:pt x="2803" y="6873"/>
                  </a:moveTo>
                  <a:lnTo>
                    <a:pt x="2929" y="7031"/>
                  </a:lnTo>
                  <a:lnTo>
                    <a:pt x="3072" y="7031"/>
                  </a:lnTo>
                  <a:lnTo>
                    <a:pt x="3278" y="7142"/>
                  </a:lnTo>
                  <a:lnTo>
                    <a:pt x="3278" y="7427"/>
                  </a:lnTo>
                  <a:lnTo>
                    <a:pt x="3389" y="7490"/>
                  </a:lnTo>
                  <a:cubicBezTo>
                    <a:pt x="3262" y="7569"/>
                    <a:pt x="3135" y="7633"/>
                    <a:pt x="2993" y="7648"/>
                  </a:cubicBezTo>
                  <a:lnTo>
                    <a:pt x="2993" y="7728"/>
                  </a:lnTo>
                  <a:cubicBezTo>
                    <a:pt x="2953" y="7743"/>
                    <a:pt x="2914" y="7751"/>
                    <a:pt x="2874" y="7751"/>
                  </a:cubicBezTo>
                  <a:cubicBezTo>
                    <a:pt x="2834" y="7751"/>
                    <a:pt x="2795" y="7743"/>
                    <a:pt x="2755" y="7728"/>
                  </a:cubicBezTo>
                  <a:lnTo>
                    <a:pt x="2850" y="7617"/>
                  </a:lnTo>
                  <a:lnTo>
                    <a:pt x="2660" y="7601"/>
                  </a:lnTo>
                  <a:lnTo>
                    <a:pt x="2565" y="7728"/>
                  </a:lnTo>
                  <a:lnTo>
                    <a:pt x="2407" y="7728"/>
                  </a:lnTo>
                  <a:cubicBezTo>
                    <a:pt x="2197" y="7638"/>
                    <a:pt x="2471" y="7604"/>
                    <a:pt x="2473" y="7534"/>
                  </a:cubicBezTo>
                  <a:lnTo>
                    <a:pt x="2473" y="7534"/>
                  </a:lnTo>
                  <a:lnTo>
                    <a:pt x="2486" y="7538"/>
                  </a:lnTo>
                  <a:lnTo>
                    <a:pt x="2486" y="7538"/>
                  </a:lnTo>
                  <a:lnTo>
                    <a:pt x="2470" y="7522"/>
                  </a:lnTo>
                  <a:lnTo>
                    <a:pt x="2470" y="7522"/>
                  </a:lnTo>
                  <a:cubicBezTo>
                    <a:pt x="2472" y="7526"/>
                    <a:pt x="2473" y="7530"/>
                    <a:pt x="2473" y="7534"/>
                  </a:cubicBezTo>
                  <a:lnTo>
                    <a:pt x="2473" y="7534"/>
                  </a:lnTo>
                  <a:lnTo>
                    <a:pt x="2106" y="7427"/>
                  </a:lnTo>
                  <a:lnTo>
                    <a:pt x="2090" y="7363"/>
                  </a:lnTo>
                  <a:cubicBezTo>
                    <a:pt x="2122" y="7300"/>
                    <a:pt x="2233" y="7332"/>
                    <a:pt x="2296" y="7300"/>
                  </a:cubicBezTo>
                  <a:cubicBezTo>
                    <a:pt x="2344" y="7284"/>
                    <a:pt x="2391" y="7268"/>
                    <a:pt x="2423" y="7253"/>
                  </a:cubicBezTo>
                  <a:cubicBezTo>
                    <a:pt x="2470" y="7268"/>
                    <a:pt x="2502" y="7284"/>
                    <a:pt x="2534" y="7316"/>
                  </a:cubicBezTo>
                  <a:cubicBezTo>
                    <a:pt x="2565" y="7300"/>
                    <a:pt x="2613" y="7284"/>
                    <a:pt x="2613" y="7268"/>
                  </a:cubicBezTo>
                  <a:lnTo>
                    <a:pt x="2613" y="6904"/>
                  </a:lnTo>
                  <a:lnTo>
                    <a:pt x="2803" y="6873"/>
                  </a:lnTo>
                  <a:close/>
                  <a:moveTo>
                    <a:pt x="37035" y="7965"/>
                  </a:moveTo>
                  <a:cubicBezTo>
                    <a:pt x="37067" y="7965"/>
                    <a:pt x="37098" y="7981"/>
                    <a:pt x="37114" y="7981"/>
                  </a:cubicBezTo>
                  <a:lnTo>
                    <a:pt x="37067" y="8013"/>
                  </a:lnTo>
                  <a:lnTo>
                    <a:pt x="36988" y="7981"/>
                  </a:lnTo>
                  <a:cubicBezTo>
                    <a:pt x="37003" y="7981"/>
                    <a:pt x="37019" y="7965"/>
                    <a:pt x="37035" y="7965"/>
                  </a:cubicBezTo>
                  <a:close/>
                  <a:moveTo>
                    <a:pt x="34312" y="8155"/>
                  </a:moveTo>
                  <a:lnTo>
                    <a:pt x="34359" y="8203"/>
                  </a:lnTo>
                  <a:lnTo>
                    <a:pt x="34312" y="8234"/>
                  </a:lnTo>
                  <a:cubicBezTo>
                    <a:pt x="34296" y="8218"/>
                    <a:pt x="34280" y="8203"/>
                    <a:pt x="34264" y="8187"/>
                  </a:cubicBezTo>
                  <a:cubicBezTo>
                    <a:pt x="34264" y="8187"/>
                    <a:pt x="34296" y="8155"/>
                    <a:pt x="34312" y="8155"/>
                  </a:cubicBezTo>
                  <a:close/>
                  <a:moveTo>
                    <a:pt x="36528" y="8155"/>
                  </a:moveTo>
                  <a:cubicBezTo>
                    <a:pt x="36544" y="8171"/>
                    <a:pt x="36560" y="8187"/>
                    <a:pt x="36576" y="8218"/>
                  </a:cubicBezTo>
                  <a:cubicBezTo>
                    <a:pt x="36576" y="8218"/>
                    <a:pt x="36544" y="8234"/>
                    <a:pt x="36528" y="8234"/>
                  </a:cubicBezTo>
                  <a:cubicBezTo>
                    <a:pt x="36513" y="8218"/>
                    <a:pt x="36497" y="8203"/>
                    <a:pt x="36497" y="8187"/>
                  </a:cubicBezTo>
                  <a:cubicBezTo>
                    <a:pt x="36497" y="8187"/>
                    <a:pt x="36513" y="8155"/>
                    <a:pt x="36528" y="8155"/>
                  </a:cubicBezTo>
                  <a:close/>
                  <a:moveTo>
                    <a:pt x="1489" y="8092"/>
                  </a:moveTo>
                  <a:cubicBezTo>
                    <a:pt x="1599" y="8155"/>
                    <a:pt x="1520" y="8218"/>
                    <a:pt x="1584" y="8298"/>
                  </a:cubicBezTo>
                  <a:lnTo>
                    <a:pt x="1726" y="8361"/>
                  </a:lnTo>
                  <a:lnTo>
                    <a:pt x="1504" y="8393"/>
                  </a:lnTo>
                  <a:cubicBezTo>
                    <a:pt x="1378" y="8329"/>
                    <a:pt x="1504" y="8234"/>
                    <a:pt x="1267" y="8234"/>
                  </a:cubicBezTo>
                  <a:cubicBezTo>
                    <a:pt x="1362" y="8171"/>
                    <a:pt x="1425" y="8139"/>
                    <a:pt x="1489" y="8092"/>
                  </a:cubicBezTo>
                  <a:close/>
                  <a:moveTo>
                    <a:pt x="36940" y="8393"/>
                  </a:moveTo>
                  <a:lnTo>
                    <a:pt x="36940" y="8393"/>
                  </a:lnTo>
                  <a:cubicBezTo>
                    <a:pt x="36995" y="8476"/>
                    <a:pt x="37002" y="8486"/>
                    <a:pt x="36908" y="8519"/>
                  </a:cubicBezTo>
                  <a:lnTo>
                    <a:pt x="36908" y="8519"/>
                  </a:lnTo>
                  <a:cubicBezTo>
                    <a:pt x="36877" y="8487"/>
                    <a:pt x="36830" y="8424"/>
                    <a:pt x="36940" y="8393"/>
                  </a:cubicBezTo>
                  <a:close/>
                  <a:moveTo>
                    <a:pt x="36386" y="8472"/>
                  </a:moveTo>
                  <a:lnTo>
                    <a:pt x="36465" y="8488"/>
                  </a:lnTo>
                  <a:lnTo>
                    <a:pt x="36418" y="8519"/>
                  </a:lnTo>
                  <a:cubicBezTo>
                    <a:pt x="36402" y="8504"/>
                    <a:pt x="36370" y="8504"/>
                    <a:pt x="36338" y="8488"/>
                  </a:cubicBezTo>
                  <a:lnTo>
                    <a:pt x="36386" y="8472"/>
                  </a:lnTo>
                  <a:close/>
                  <a:moveTo>
                    <a:pt x="2122" y="8234"/>
                  </a:moveTo>
                  <a:cubicBezTo>
                    <a:pt x="2169" y="8234"/>
                    <a:pt x="2201" y="8250"/>
                    <a:pt x="2233" y="8282"/>
                  </a:cubicBezTo>
                  <a:cubicBezTo>
                    <a:pt x="2344" y="8345"/>
                    <a:pt x="2486" y="8393"/>
                    <a:pt x="2629" y="8424"/>
                  </a:cubicBezTo>
                  <a:cubicBezTo>
                    <a:pt x="2587" y="8452"/>
                    <a:pt x="2543" y="8458"/>
                    <a:pt x="2496" y="8458"/>
                  </a:cubicBezTo>
                  <a:cubicBezTo>
                    <a:pt x="2452" y="8458"/>
                    <a:pt x="2405" y="8453"/>
                    <a:pt x="2356" y="8453"/>
                  </a:cubicBezTo>
                  <a:cubicBezTo>
                    <a:pt x="2336" y="8453"/>
                    <a:pt x="2316" y="8453"/>
                    <a:pt x="2296" y="8456"/>
                  </a:cubicBezTo>
                  <a:lnTo>
                    <a:pt x="2185" y="8599"/>
                  </a:lnTo>
                  <a:lnTo>
                    <a:pt x="2169" y="8599"/>
                  </a:lnTo>
                  <a:cubicBezTo>
                    <a:pt x="2027" y="8535"/>
                    <a:pt x="2169" y="8440"/>
                    <a:pt x="2106" y="8361"/>
                  </a:cubicBezTo>
                  <a:lnTo>
                    <a:pt x="1979" y="8266"/>
                  </a:lnTo>
                  <a:cubicBezTo>
                    <a:pt x="2027" y="8250"/>
                    <a:pt x="2074" y="8250"/>
                    <a:pt x="2122" y="8234"/>
                  </a:cubicBezTo>
                  <a:close/>
                  <a:moveTo>
                    <a:pt x="36907" y="8519"/>
                  </a:moveTo>
                  <a:cubicBezTo>
                    <a:pt x="36894" y="8524"/>
                    <a:pt x="36879" y="8529"/>
                    <a:pt x="36861" y="8535"/>
                  </a:cubicBezTo>
                  <a:cubicBezTo>
                    <a:pt x="36845" y="8551"/>
                    <a:pt x="36813" y="8583"/>
                    <a:pt x="36798" y="8599"/>
                  </a:cubicBezTo>
                  <a:cubicBezTo>
                    <a:pt x="36703" y="8535"/>
                    <a:pt x="36797" y="8535"/>
                    <a:pt x="36907" y="8519"/>
                  </a:cubicBezTo>
                  <a:close/>
                  <a:moveTo>
                    <a:pt x="3246" y="8456"/>
                  </a:moveTo>
                  <a:lnTo>
                    <a:pt x="3246" y="8583"/>
                  </a:lnTo>
                  <a:cubicBezTo>
                    <a:pt x="3191" y="8606"/>
                    <a:pt x="3135" y="8610"/>
                    <a:pt x="3078" y="8610"/>
                  </a:cubicBezTo>
                  <a:cubicBezTo>
                    <a:pt x="3049" y="8610"/>
                    <a:pt x="3020" y="8609"/>
                    <a:pt x="2990" y="8609"/>
                  </a:cubicBezTo>
                  <a:cubicBezTo>
                    <a:pt x="2960" y="8609"/>
                    <a:pt x="2929" y="8610"/>
                    <a:pt x="2898" y="8614"/>
                  </a:cubicBezTo>
                  <a:lnTo>
                    <a:pt x="2866" y="8504"/>
                  </a:lnTo>
                  <a:cubicBezTo>
                    <a:pt x="2940" y="8461"/>
                    <a:pt x="3014" y="8461"/>
                    <a:pt x="3102" y="8461"/>
                  </a:cubicBezTo>
                  <a:lnTo>
                    <a:pt x="3102" y="8461"/>
                  </a:lnTo>
                  <a:cubicBezTo>
                    <a:pt x="3146" y="8461"/>
                    <a:pt x="3193" y="8461"/>
                    <a:pt x="3246" y="8456"/>
                  </a:cubicBezTo>
                  <a:close/>
                  <a:moveTo>
                    <a:pt x="2660" y="8741"/>
                  </a:moveTo>
                  <a:lnTo>
                    <a:pt x="2708" y="8773"/>
                  </a:lnTo>
                  <a:lnTo>
                    <a:pt x="2660" y="8820"/>
                  </a:lnTo>
                  <a:cubicBezTo>
                    <a:pt x="2660" y="8804"/>
                    <a:pt x="2629" y="8789"/>
                    <a:pt x="2629" y="8789"/>
                  </a:cubicBezTo>
                  <a:cubicBezTo>
                    <a:pt x="2644" y="8773"/>
                    <a:pt x="2644" y="8757"/>
                    <a:pt x="2660" y="8741"/>
                  </a:cubicBezTo>
                  <a:close/>
                  <a:moveTo>
                    <a:pt x="7632" y="8472"/>
                  </a:moveTo>
                  <a:cubicBezTo>
                    <a:pt x="7711" y="8567"/>
                    <a:pt x="7727" y="8694"/>
                    <a:pt x="7680" y="8820"/>
                  </a:cubicBezTo>
                  <a:cubicBezTo>
                    <a:pt x="7569" y="8757"/>
                    <a:pt x="7569" y="8757"/>
                    <a:pt x="7632" y="8472"/>
                  </a:cubicBezTo>
                  <a:close/>
                  <a:moveTo>
                    <a:pt x="3119" y="8709"/>
                  </a:moveTo>
                  <a:lnTo>
                    <a:pt x="3262" y="8789"/>
                  </a:lnTo>
                  <a:cubicBezTo>
                    <a:pt x="3199" y="8812"/>
                    <a:pt x="3127" y="8824"/>
                    <a:pt x="3054" y="8824"/>
                  </a:cubicBezTo>
                  <a:cubicBezTo>
                    <a:pt x="2981" y="8824"/>
                    <a:pt x="2906" y="8812"/>
                    <a:pt x="2834" y="8789"/>
                  </a:cubicBezTo>
                  <a:lnTo>
                    <a:pt x="2834" y="8773"/>
                  </a:lnTo>
                  <a:lnTo>
                    <a:pt x="3119" y="8709"/>
                  </a:lnTo>
                  <a:close/>
                  <a:moveTo>
                    <a:pt x="8202" y="8662"/>
                  </a:moveTo>
                  <a:cubicBezTo>
                    <a:pt x="8218" y="8773"/>
                    <a:pt x="8281" y="8836"/>
                    <a:pt x="8202" y="8884"/>
                  </a:cubicBezTo>
                  <a:cubicBezTo>
                    <a:pt x="8107" y="8852"/>
                    <a:pt x="8028" y="8820"/>
                    <a:pt x="7965" y="8789"/>
                  </a:cubicBezTo>
                  <a:cubicBezTo>
                    <a:pt x="7980" y="8757"/>
                    <a:pt x="7965" y="8725"/>
                    <a:pt x="7996" y="8709"/>
                  </a:cubicBezTo>
                  <a:cubicBezTo>
                    <a:pt x="8060" y="8694"/>
                    <a:pt x="8123" y="8678"/>
                    <a:pt x="8186" y="8662"/>
                  </a:cubicBezTo>
                  <a:close/>
                  <a:moveTo>
                    <a:pt x="1615" y="8519"/>
                  </a:moveTo>
                  <a:lnTo>
                    <a:pt x="1615" y="8535"/>
                  </a:lnTo>
                  <a:cubicBezTo>
                    <a:pt x="1742" y="8614"/>
                    <a:pt x="1647" y="8709"/>
                    <a:pt x="1726" y="8804"/>
                  </a:cubicBezTo>
                  <a:lnTo>
                    <a:pt x="1837" y="8884"/>
                  </a:lnTo>
                  <a:lnTo>
                    <a:pt x="1615" y="8899"/>
                  </a:lnTo>
                  <a:cubicBezTo>
                    <a:pt x="1520" y="8836"/>
                    <a:pt x="1568" y="8789"/>
                    <a:pt x="1568" y="8709"/>
                  </a:cubicBezTo>
                  <a:cubicBezTo>
                    <a:pt x="1568" y="8646"/>
                    <a:pt x="1520" y="8583"/>
                    <a:pt x="1615" y="8519"/>
                  </a:cubicBezTo>
                  <a:close/>
                  <a:moveTo>
                    <a:pt x="2407" y="8820"/>
                  </a:moveTo>
                  <a:lnTo>
                    <a:pt x="2454" y="8852"/>
                  </a:lnTo>
                  <a:lnTo>
                    <a:pt x="2407" y="8899"/>
                  </a:lnTo>
                  <a:cubicBezTo>
                    <a:pt x="2391" y="8884"/>
                    <a:pt x="2359" y="8868"/>
                    <a:pt x="2359" y="8868"/>
                  </a:cubicBezTo>
                  <a:cubicBezTo>
                    <a:pt x="2375" y="8852"/>
                    <a:pt x="2391" y="8836"/>
                    <a:pt x="2407" y="8820"/>
                  </a:cubicBezTo>
                  <a:close/>
                  <a:moveTo>
                    <a:pt x="3499" y="8820"/>
                  </a:moveTo>
                  <a:cubicBezTo>
                    <a:pt x="3610" y="8899"/>
                    <a:pt x="3610" y="8979"/>
                    <a:pt x="3499" y="9042"/>
                  </a:cubicBezTo>
                  <a:cubicBezTo>
                    <a:pt x="3389" y="8979"/>
                    <a:pt x="3389" y="8899"/>
                    <a:pt x="3499" y="8820"/>
                  </a:cubicBezTo>
                  <a:close/>
                  <a:moveTo>
                    <a:pt x="7775" y="9264"/>
                  </a:moveTo>
                  <a:lnTo>
                    <a:pt x="7806" y="9311"/>
                  </a:lnTo>
                  <a:lnTo>
                    <a:pt x="7775" y="9327"/>
                  </a:lnTo>
                  <a:cubicBezTo>
                    <a:pt x="7759" y="9311"/>
                    <a:pt x="7743" y="9295"/>
                    <a:pt x="7727" y="9279"/>
                  </a:cubicBezTo>
                  <a:cubicBezTo>
                    <a:pt x="7727" y="9279"/>
                    <a:pt x="7759" y="9264"/>
                    <a:pt x="7775" y="9264"/>
                  </a:cubicBezTo>
                  <a:close/>
                  <a:moveTo>
                    <a:pt x="34185" y="9628"/>
                  </a:moveTo>
                  <a:lnTo>
                    <a:pt x="34233" y="9675"/>
                  </a:lnTo>
                  <a:lnTo>
                    <a:pt x="34185" y="9691"/>
                  </a:lnTo>
                  <a:cubicBezTo>
                    <a:pt x="34169" y="9675"/>
                    <a:pt x="34153" y="9659"/>
                    <a:pt x="34138" y="9644"/>
                  </a:cubicBezTo>
                  <a:cubicBezTo>
                    <a:pt x="34138" y="9644"/>
                    <a:pt x="34169" y="9628"/>
                    <a:pt x="34185" y="9628"/>
                  </a:cubicBezTo>
                  <a:close/>
                  <a:moveTo>
                    <a:pt x="9374" y="9549"/>
                  </a:moveTo>
                  <a:lnTo>
                    <a:pt x="9421" y="9675"/>
                  </a:lnTo>
                  <a:lnTo>
                    <a:pt x="9152" y="9707"/>
                  </a:lnTo>
                  <a:lnTo>
                    <a:pt x="9152" y="9564"/>
                  </a:lnTo>
                  <a:lnTo>
                    <a:pt x="9374" y="9549"/>
                  </a:lnTo>
                  <a:close/>
                  <a:moveTo>
                    <a:pt x="8281" y="8994"/>
                  </a:moveTo>
                  <a:cubicBezTo>
                    <a:pt x="8392" y="9137"/>
                    <a:pt x="8566" y="9232"/>
                    <a:pt x="8756" y="9248"/>
                  </a:cubicBezTo>
                  <a:lnTo>
                    <a:pt x="8630" y="9327"/>
                  </a:lnTo>
                  <a:lnTo>
                    <a:pt x="8756" y="9390"/>
                  </a:lnTo>
                  <a:lnTo>
                    <a:pt x="8756" y="9723"/>
                  </a:lnTo>
                  <a:lnTo>
                    <a:pt x="8424" y="9723"/>
                  </a:lnTo>
                  <a:cubicBezTo>
                    <a:pt x="8329" y="9659"/>
                    <a:pt x="8392" y="9596"/>
                    <a:pt x="8360" y="9549"/>
                  </a:cubicBezTo>
                  <a:lnTo>
                    <a:pt x="8123" y="9406"/>
                  </a:lnTo>
                  <a:lnTo>
                    <a:pt x="8123" y="9010"/>
                  </a:lnTo>
                  <a:lnTo>
                    <a:pt x="8281" y="8994"/>
                  </a:lnTo>
                  <a:close/>
                  <a:moveTo>
                    <a:pt x="7743" y="9612"/>
                  </a:moveTo>
                  <a:cubicBezTo>
                    <a:pt x="7885" y="9659"/>
                    <a:pt x="8012" y="9707"/>
                    <a:pt x="7996" y="9818"/>
                  </a:cubicBezTo>
                  <a:lnTo>
                    <a:pt x="7996" y="9802"/>
                  </a:lnTo>
                  <a:lnTo>
                    <a:pt x="7632" y="9897"/>
                  </a:lnTo>
                  <a:cubicBezTo>
                    <a:pt x="7553" y="9818"/>
                    <a:pt x="7632" y="9739"/>
                    <a:pt x="7585" y="9659"/>
                  </a:cubicBezTo>
                  <a:lnTo>
                    <a:pt x="7743" y="9612"/>
                  </a:lnTo>
                  <a:close/>
                  <a:moveTo>
                    <a:pt x="9532" y="9913"/>
                  </a:moveTo>
                  <a:lnTo>
                    <a:pt x="9548" y="10055"/>
                  </a:lnTo>
                  <a:cubicBezTo>
                    <a:pt x="9580" y="10071"/>
                    <a:pt x="9627" y="10087"/>
                    <a:pt x="9659" y="10103"/>
                  </a:cubicBezTo>
                  <a:cubicBezTo>
                    <a:pt x="9627" y="10116"/>
                    <a:pt x="9606" y="10122"/>
                    <a:pt x="9591" y="10122"/>
                  </a:cubicBezTo>
                  <a:cubicBezTo>
                    <a:pt x="9553" y="10122"/>
                    <a:pt x="9555" y="10085"/>
                    <a:pt x="9532" y="10039"/>
                  </a:cubicBezTo>
                  <a:lnTo>
                    <a:pt x="9516" y="10039"/>
                  </a:lnTo>
                  <a:cubicBezTo>
                    <a:pt x="9471" y="10051"/>
                    <a:pt x="9427" y="10062"/>
                    <a:pt x="9382" y="10062"/>
                  </a:cubicBezTo>
                  <a:cubicBezTo>
                    <a:pt x="9363" y="10062"/>
                    <a:pt x="9345" y="10060"/>
                    <a:pt x="9326" y="10055"/>
                  </a:cubicBezTo>
                  <a:cubicBezTo>
                    <a:pt x="9310" y="10024"/>
                    <a:pt x="9295" y="9992"/>
                    <a:pt x="9263" y="9929"/>
                  </a:cubicBezTo>
                  <a:lnTo>
                    <a:pt x="9532" y="9913"/>
                  </a:lnTo>
                  <a:close/>
                  <a:moveTo>
                    <a:pt x="3341" y="9406"/>
                  </a:moveTo>
                  <a:lnTo>
                    <a:pt x="3420" y="9549"/>
                  </a:lnTo>
                  <a:lnTo>
                    <a:pt x="3658" y="9675"/>
                  </a:lnTo>
                  <a:lnTo>
                    <a:pt x="3658" y="9818"/>
                  </a:lnTo>
                  <a:lnTo>
                    <a:pt x="3484" y="9929"/>
                  </a:lnTo>
                  <a:lnTo>
                    <a:pt x="3658" y="10039"/>
                  </a:lnTo>
                  <a:lnTo>
                    <a:pt x="3278" y="10150"/>
                  </a:lnTo>
                  <a:lnTo>
                    <a:pt x="3278" y="9818"/>
                  </a:lnTo>
                  <a:lnTo>
                    <a:pt x="3151" y="9754"/>
                  </a:lnTo>
                  <a:lnTo>
                    <a:pt x="3151" y="9438"/>
                  </a:lnTo>
                  <a:lnTo>
                    <a:pt x="3341" y="9406"/>
                  </a:lnTo>
                  <a:close/>
                  <a:moveTo>
                    <a:pt x="2185" y="10055"/>
                  </a:moveTo>
                  <a:cubicBezTo>
                    <a:pt x="2201" y="10103"/>
                    <a:pt x="2201" y="10134"/>
                    <a:pt x="2217" y="10198"/>
                  </a:cubicBezTo>
                  <a:lnTo>
                    <a:pt x="1964" y="10214"/>
                  </a:lnTo>
                  <a:lnTo>
                    <a:pt x="1964" y="10071"/>
                  </a:lnTo>
                  <a:lnTo>
                    <a:pt x="2185" y="10055"/>
                  </a:lnTo>
                  <a:close/>
                  <a:moveTo>
                    <a:pt x="7917" y="10055"/>
                  </a:moveTo>
                  <a:cubicBezTo>
                    <a:pt x="7980" y="10087"/>
                    <a:pt x="8028" y="10103"/>
                    <a:pt x="8075" y="10134"/>
                  </a:cubicBezTo>
                  <a:cubicBezTo>
                    <a:pt x="8091" y="10150"/>
                    <a:pt x="8107" y="10166"/>
                    <a:pt x="8123" y="10182"/>
                  </a:cubicBezTo>
                  <a:cubicBezTo>
                    <a:pt x="8075" y="10198"/>
                    <a:pt x="8044" y="10214"/>
                    <a:pt x="8012" y="10214"/>
                  </a:cubicBezTo>
                  <a:lnTo>
                    <a:pt x="7870" y="10214"/>
                  </a:lnTo>
                  <a:cubicBezTo>
                    <a:pt x="7885" y="10150"/>
                    <a:pt x="7901" y="10103"/>
                    <a:pt x="7917" y="10055"/>
                  </a:cubicBezTo>
                  <a:close/>
                  <a:moveTo>
                    <a:pt x="37083" y="10214"/>
                  </a:moveTo>
                  <a:cubicBezTo>
                    <a:pt x="37083" y="10214"/>
                    <a:pt x="37114" y="10229"/>
                    <a:pt x="37114" y="10229"/>
                  </a:cubicBezTo>
                  <a:lnTo>
                    <a:pt x="37035" y="10261"/>
                  </a:lnTo>
                  <a:lnTo>
                    <a:pt x="36988" y="10229"/>
                  </a:lnTo>
                  <a:cubicBezTo>
                    <a:pt x="37019" y="10229"/>
                    <a:pt x="37051" y="10214"/>
                    <a:pt x="37083" y="10214"/>
                  </a:cubicBezTo>
                  <a:close/>
                  <a:moveTo>
                    <a:pt x="3040" y="10293"/>
                  </a:moveTo>
                  <a:cubicBezTo>
                    <a:pt x="3072" y="10293"/>
                    <a:pt x="3104" y="10293"/>
                    <a:pt x="3119" y="10309"/>
                  </a:cubicBezTo>
                  <a:lnTo>
                    <a:pt x="3072" y="10340"/>
                  </a:lnTo>
                  <a:lnTo>
                    <a:pt x="2993" y="10309"/>
                  </a:lnTo>
                  <a:cubicBezTo>
                    <a:pt x="3009" y="10293"/>
                    <a:pt x="3024" y="10293"/>
                    <a:pt x="3040" y="10293"/>
                  </a:cubicBezTo>
                  <a:close/>
                  <a:moveTo>
                    <a:pt x="8677" y="9865"/>
                  </a:moveTo>
                  <a:cubicBezTo>
                    <a:pt x="8693" y="9865"/>
                    <a:pt x="8756" y="9881"/>
                    <a:pt x="8756" y="9897"/>
                  </a:cubicBezTo>
                  <a:cubicBezTo>
                    <a:pt x="8820" y="10039"/>
                    <a:pt x="8930" y="10150"/>
                    <a:pt x="9089" y="10214"/>
                  </a:cubicBezTo>
                  <a:lnTo>
                    <a:pt x="9738" y="10214"/>
                  </a:lnTo>
                  <a:lnTo>
                    <a:pt x="9975" y="10356"/>
                  </a:lnTo>
                  <a:lnTo>
                    <a:pt x="10340" y="10388"/>
                  </a:lnTo>
                  <a:cubicBezTo>
                    <a:pt x="10308" y="10404"/>
                    <a:pt x="10292" y="10419"/>
                    <a:pt x="10276" y="10419"/>
                  </a:cubicBezTo>
                  <a:lnTo>
                    <a:pt x="9310" y="10419"/>
                  </a:lnTo>
                  <a:lnTo>
                    <a:pt x="9089" y="10245"/>
                  </a:lnTo>
                  <a:cubicBezTo>
                    <a:pt x="9041" y="10324"/>
                    <a:pt x="9010" y="10372"/>
                    <a:pt x="8994" y="10419"/>
                  </a:cubicBezTo>
                  <a:cubicBezTo>
                    <a:pt x="8841" y="10432"/>
                    <a:pt x="8688" y="10435"/>
                    <a:pt x="8535" y="10435"/>
                  </a:cubicBezTo>
                  <a:lnTo>
                    <a:pt x="8535" y="10435"/>
                  </a:lnTo>
                  <a:cubicBezTo>
                    <a:pt x="8535" y="10372"/>
                    <a:pt x="8582" y="10356"/>
                    <a:pt x="8614" y="10324"/>
                  </a:cubicBezTo>
                  <a:lnTo>
                    <a:pt x="8360" y="10245"/>
                  </a:lnTo>
                  <a:lnTo>
                    <a:pt x="8471" y="10198"/>
                  </a:lnTo>
                  <a:lnTo>
                    <a:pt x="8250" y="9960"/>
                  </a:lnTo>
                  <a:lnTo>
                    <a:pt x="8408" y="9865"/>
                  </a:lnTo>
                  <a:close/>
                  <a:moveTo>
                    <a:pt x="10830" y="10352"/>
                  </a:moveTo>
                  <a:cubicBezTo>
                    <a:pt x="10874" y="10352"/>
                    <a:pt x="10918" y="10364"/>
                    <a:pt x="10957" y="10388"/>
                  </a:cubicBezTo>
                  <a:cubicBezTo>
                    <a:pt x="10929" y="10423"/>
                    <a:pt x="10898" y="10436"/>
                    <a:pt x="10863" y="10436"/>
                  </a:cubicBezTo>
                  <a:cubicBezTo>
                    <a:pt x="10818" y="10436"/>
                    <a:pt x="10766" y="10414"/>
                    <a:pt x="10704" y="10388"/>
                  </a:cubicBezTo>
                  <a:cubicBezTo>
                    <a:pt x="10743" y="10364"/>
                    <a:pt x="10787" y="10352"/>
                    <a:pt x="10830" y="10352"/>
                  </a:cubicBezTo>
                  <a:close/>
                  <a:moveTo>
                    <a:pt x="3449" y="10429"/>
                  </a:moveTo>
                  <a:cubicBezTo>
                    <a:pt x="3509" y="10429"/>
                    <a:pt x="3569" y="10437"/>
                    <a:pt x="3626" y="10451"/>
                  </a:cubicBezTo>
                  <a:cubicBezTo>
                    <a:pt x="3591" y="10477"/>
                    <a:pt x="3576" y="10489"/>
                    <a:pt x="3513" y="10489"/>
                  </a:cubicBezTo>
                  <a:cubicBezTo>
                    <a:pt x="3462" y="10489"/>
                    <a:pt x="3380" y="10481"/>
                    <a:pt x="3230" y="10467"/>
                  </a:cubicBezTo>
                  <a:cubicBezTo>
                    <a:pt x="3300" y="10441"/>
                    <a:pt x="3375" y="10429"/>
                    <a:pt x="3449" y="10429"/>
                  </a:cubicBezTo>
                  <a:close/>
                  <a:moveTo>
                    <a:pt x="8436" y="10444"/>
                  </a:moveTo>
                  <a:lnTo>
                    <a:pt x="8436" y="10444"/>
                  </a:lnTo>
                  <a:cubicBezTo>
                    <a:pt x="8465" y="10470"/>
                    <a:pt x="8436" y="10484"/>
                    <a:pt x="8408" y="10499"/>
                  </a:cubicBezTo>
                  <a:cubicBezTo>
                    <a:pt x="8355" y="10456"/>
                    <a:pt x="8380" y="10449"/>
                    <a:pt x="8436" y="10444"/>
                  </a:cubicBezTo>
                  <a:close/>
                  <a:moveTo>
                    <a:pt x="36956" y="10356"/>
                  </a:moveTo>
                  <a:lnTo>
                    <a:pt x="37130" y="10372"/>
                  </a:lnTo>
                  <a:cubicBezTo>
                    <a:pt x="37098" y="10435"/>
                    <a:pt x="37003" y="10467"/>
                    <a:pt x="36940" y="10499"/>
                  </a:cubicBezTo>
                  <a:cubicBezTo>
                    <a:pt x="36845" y="10451"/>
                    <a:pt x="36845" y="10404"/>
                    <a:pt x="36940" y="10356"/>
                  </a:cubicBezTo>
                  <a:close/>
                  <a:moveTo>
                    <a:pt x="2264" y="10435"/>
                  </a:moveTo>
                  <a:cubicBezTo>
                    <a:pt x="2344" y="10499"/>
                    <a:pt x="2344" y="10499"/>
                    <a:pt x="2296" y="10641"/>
                  </a:cubicBezTo>
                  <a:cubicBezTo>
                    <a:pt x="2185" y="10625"/>
                    <a:pt x="2169" y="10562"/>
                    <a:pt x="2074" y="10546"/>
                  </a:cubicBezTo>
                  <a:lnTo>
                    <a:pt x="2264" y="10435"/>
                  </a:lnTo>
                  <a:close/>
                  <a:moveTo>
                    <a:pt x="10285" y="10583"/>
                  </a:moveTo>
                  <a:cubicBezTo>
                    <a:pt x="10319" y="10583"/>
                    <a:pt x="10327" y="10615"/>
                    <a:pt x="10335" y="10652"/>
                  </a:cubicBezTo>
                  <a:lnTo>
                    <a:pt x="10335" y="10652"/>
                  </a:lnTo>
                  <a:cubicBezTo>
                    <a:pt x="10331" y="10649"/>
                    <a:pt x="10328" y="10645"/>
                    <a:pt x="10324" y="10641"/>
                  </a:cubicBezTo>
                  <a:cubicBezTo>
                    <a:pt x="10292" y="10641"/>
                    <a:pt x="10245" y="10625"/>
                    <a:pt x="10213" y="10609"/>
                  </a:cubicBezTo>
                  <a:cubicBezTo>
                    <a:pt x="10245" y="10591"/>
                    <a:pt x="10268" y="10583"/>
                    <a:pt x="10285" y="10583"/>
                  </a:cubicBezTo>
                  <a:close/>
                  <a:moveTo>
                    <a:pt x="10485" y="10651"/>
                  </a:moveTo>
                  <a:cubicBezTo>
                    <a:pt x="10526" y="10651"/>
                    <a:pt x="10564" y="10660"/>
                    <a:pt x="10593" y="10689"/>
                  </a:cubicBezTo>
                  <a:cubicBezTo>
                    <a:pt x="10519" y="10701"/>
                    <a:pt x="10474" y="10708"/>
                    <a:pt x="10442" y="10708"/>
                  </a:cubicBezTo>
                  <a:cubicBezTo>
                    <a:pt x="10403" y="10708"/>
                    <a:pt x="10383" y="10697"/>
                    <a:pt x="10353" y="10670"/>
                  </a:cubicBezTo>
                  <a:lnTo>
                    <a:pt x="10353" y="10670"/>
                  </a:lnTo>
                  <a:cubicBezTo>
                    <a:pt x="10394" y="10661"/>
                    <a:pt x="10441" y="10651"/>
                    <a:pt x="10485" y="10651"/>
                  </a:cubicBezTo>
                  <a:close/>
                  <a:moveTo>
                    <a:pt x="36798" y="10704"/>
                  </a:moveTo>
                  <a:cubicBezTo>
                    <a:pt x="36813" y="10720"/>
                    <a:pt x="36829" y="10720"/>
                    <a:pt x="36845" y="10736"/>
                  </a:cubicBezTo>
                  <a:lnTo>
                    <a:pt x="36798" y="10784"/>
                  </a:lnTo>
                  <a:cubicBezTo>
                    <a:pt x="36782" y="10768"/>
                    <a:pt x="36750" y="10752"/>
                    <a:pt x="36750" y="10752"/>
                  </a:cubicBezTo>
                  <a:cubicBezTo>
                    <a:pt x="36766" y="10736"/>
                    <a:pt x="36782" y="10720"/>
                    <a:pt x="36798" y="10704"/>
                  </a:cubicBezTo>
                  <a:close/>
                  <a:moveTo>
                    <a:pt x="3752" y="10656"/>
                  </a:moveTo>
                  <a:cubicBezTo>
                    <a:pt x="3795" y="10656"/>
                    <a:pt x="3792" y="10700"/>
                    <a:pt x="3816" y="10736"/>
                  </a:cubicBezTo>
                  <a:cubicBezTo>
                    <a:pt x="3927" y="10768"/>
                    <a:pt x="3927" y="10768"/>
                    <a:pt x="3879" y="10863"/>
                  </a:cubicBezTo>
                  <a:cubicBezTo>
                    <a:pt x="3737" y="10831"/>
                    <a:pt x="3832" y="10768"/>
                    <a:pt x="3800" y="10720"/>
                  </a:cubicBezTo>
                  <a:cubicBezTo>
                    <a:pt x="3753" y="10704"/>
                    <a:pt x="3721" y="10689"/>
                    <a:pt x="3689" y="10673"/>
                  </a:cubicBezTo>
                  <a:cubicBezTo>
                    <a:pt x="3717" y="10661"/>
                    <a:pt x="3737" y="10656"/>
                    <a:pt x="3752" y="10656"/>
                  </a:cubicBezTo>
                  <a:close/>
                  <a:moveTo>
                    <a:pt x="9089" y="11005"/>
                  </a:moveTo>
                  <a:cubicBezTo>
                    <a:pt x="9105" y="11005"/>
                    <a:pt x="9120" y="11037"/>
                    <a:pt x="9136" y="11037"/>
                  </a:cubicBezTo>
                  <a:cubicBezTo>
                    <a:pt x="9105" y="11037"/>
                    <a:pt x="9073" y="11053"/>
                    <a:pt x="9041" y="11053"/>
                  </a:cubicBezTo>
                  <a:cubicBezTo>
                    <a:pt x="9041" y="11053"/>
                    <a:pt x="9010" y="11037"/>
                    <a:pt x="8994" y="11037"/>
                  </a:cubicBezTo>
                  <a:cubicBezTo>
                    <a:pt x="9025" y="11021"/>
                    <a:pt x="9057" y="11021"/>
                    <a:pt x="9089" y="11005"/>
                  </a:cubicBezTo>
                  <a:close/>
                  <a:moveTo>
                    <a:pt x="36924" y="11005"/>
                  </a:moveTo>
                  <a:lnTo>
                    <a:pt x="36956" y="11053"/>
                  </a:lnTo>
                  <a:lnTo>
                    <a:pt x="36924" y="11069"/>
                  </a:lnTo>
                  <a:cubicBezTo>
                    <a:pt x="36908" y="11053"/>
                    <a:pt x="36893" y="11037"/>
                    <a:pt x="36877" y="11021"/>
                  </a:cubicBezTo>
                  <a:cubicBezTo>
                    <a:pt x="36877" y="11021"/>
                    <a:pt x="36908" y="11005"/>
                    <a:pt x="36924" y="11005"/>
                  </a:cubicBezTo>
                  <a:close/>
                  <a:moveTo>
                    <a:pt x="2423" y="10942"/>
                  </a:moveTo>
                  <a:lnTo>
                    <a:pt x="2423" y="10942"/>
                  </a:lnTo>
                  <a:cubicBezTo>
                    <a:pt x="2549" y="10974"/>
                    <a:pt x="2470" y="11037"/>
                    <a:pt x="2486" y="11084"/>
                  </a:cubicBezTo>
                  <a:cubicBezTo>
                    <a:pt x="2549" y="11084"/>
                    <a:pt x="2613" y="11084"/>
                    <a:pt x="2597" y="11132"/>
                  </a:cubicBezTo>
                  <a:cubicBezTo>
                    <a:pt x="2597" y="11148"/>
                    <a:pt x="2534" y="11148"/>
                    <a:pt x="2486" y="11164"/>
                  </a:cubicBezTo>
                  <a:lnTo>
                    <a:pt x="2486" y="11227"/>
                  </a:lnTo>
                  <a:cubicBezTo>
                    <a:pt x="2423" y="11227"/>
                    <a:pt x="2375" y="11227"/>
                    <a:pt x="2391" y="11179"/>
                  </a:cubicBezTo>
                  <a:cubicBezTo>
                    <a:pt x="2391" y="11164"/>
                    <a:pt x="2454" y="11164"/>
                    <a:pt x="2486" y="11164"/>
                  </a:cubicBezTo>
                  <a:lnTo>
                    <a:pt x="2486" y="11084"/>
                  </a:lnTo>
                  <a:cubicBezTo>
                    <a:pt x="2359" y="11037"/>
                    <a:pt x="2359" y="11037"/>
                    <a:pt x="2423" y="10942"/>
                  </a:cubicBezTo>
                  <a:close/>
                  <a:moveTo>
                    <a:pt x="2486" y="11227"/>
                  </a:moveTo>
                  <a:lnTo>
                    <a:pt x="2486" y="11227"/>
                  </a:lnTo>
                  <a:cubicBezTo>
                    <a:pt x="2629" y="11274"/>
                    <a:pt x="2629" y="11274"/>
                    <a:pt x="2565" y="11369"/>
                  </a:cubicBezTo>
                  <a:cubicBezTo>
                    <a:pt x="2423" y="11338"/>
                    <a:pt x="2518" y="11274"/>
                    <a:pt x="2486" y="11227"/>
                  </a:cubicBezTo>
                  <a:close/>
                  <a:moveTo>
                    <a:pt x="36798" y="11813"/>
                  </a:moveTo>
                  <a:cubicBezTo>
                    <a:pt x="36893" y="11860"/>
                    <a:pt x="36893" y="11908"/>
                    <a:pt x="36798" y="11955"/>
                  </a:cubicBezTo>
                  <a:cubicBezTo>
                    <a:pt x="36703" y="11908"/>
                    <a:pt x="36703" y="11860"/>
                    <a:pt x="36798" y="11813"/>
                  </a:cubicBezTo>
                  <a:close/>
                  <a:moveTo>
                    <a:pt x="4117" y="12034"/>
                  </a:moveTo>
                  <a:cubicBezTo>
                    <a:pt x="4133" y="12034"/>
                    <a:pt x="4149" y="12050"/>
                    <a:pt x="4164" y="12050"/>
                  </a:cubicBezTo>
                  <a:cubicBezTo>
                    <a:pt x="4133" y="12066"/>
                    <a:pt x="4101" y="12066"/>
                    <a:pt x="4069" y="12082"/>
                  </a:cubicBezTo>
                  <a:cubicBezTo>
                    <a:pt x="4069" y="12082"/>
                    <a:pt x="4054" y="12050"/>
                    <a:pt x="4038" y="12050"/>
                  </a:cubicBezTo>
                  <a:cubicBezTo>
                    <a:pt x="4069" y="12050"/>
                    <a:pt x="4085" y="12034"/>
                    <a:pt x="4117" y="12034"/>
                  </a:cubicBezTo>
                  <a:close/>
                  <a:moveTo>
                    <a:pt x="3943" y="12256"/>
                  </a:moveTo>
                  <a:lnTo>
                    <a:pt x="4307" y="12351"/>
                  </a:lnTo>
                  <a:lnTo>
                    <a:pt x="4307" y="12430"/>
                  </a:lnTo>
                  <a:cubicBezTo>
                    <a:pt x="4256" y="12456"/>
                    <a:pt x="4223" y="12471"/>
                    <a:pt x="4186" y="12471"/>
                  </a:cubicBezTo>
                  <a:cubicBezTo>
                    <a:pt x="4130" y="12471"/>
                    <a:pt x="4063" y="12437"/>
                    <a:pt x="3911" y="12351"/>
                  </a:cubicBezTo>
                  <a:lnTo>
                    <a:pt x="3895" y="12351"/>
                  </a:lnTo>
                  <a:lnTo>
                    <a:pt x="3943" y="12256"/>
                  </a:lnTo>
                  <a:close/>
                  <a:moveTo>
                    <a:pt x="6080" y="12541"/>
                  </a:moveTo>
                  <a:cubicBezTo>
                    <a:pt x="6239" y="12589"/>
                    <a:pt x="6096" y="12668"/>
                    <a:pt x="6175" y="12731"/>
                  </a:cubicBezTo>
                  <a:cubicBezTo>
                    <a:pt x="6125" y="12741"/>
                    <a:pt x="6088" y="12770"/>
                    <a:pt x="6059" y="12770"/>
                  </a:cubicBezTo>
                  <a:cubicBezTo>
                    <a:pt x="6042" y="12770"/>
                    <a:pt x="6029" y="12760"/>
                    <a:pt x="6017" y="12731"/>
                  </a:cubicBezTo>
                  <a:cubicBezTo>
                    <a:pt x="6006" y="12709"/>
                    <a:pt x="5971" y="12686"/>
                    <a:pt x="5957" y="12686"/>
                  </a:cubicBezTo>
                  <a:cubicBezTo>
                    <a:pt x="5956" y="12686"/>
                    <a:pt x="5955" y="12686"/>
                    <a:pt x="5954" y="12687"/>
                  </a:cubicBezTo>
                  <a:lnTo>
                    <a:pt x="5954" y="12687"/>
                  </a:lnTo>
                  <a:cubicBezTo>
                    <a:pt x="5959" y="12601"/>
                    <a:pt x="6020" y="12571"/>
                    <a:pt x="6080" y="12541"/>
                  </a:cubicBezTo>
                  <a:close/>
                  <a:moveTo>
                    <a:pt x="6318" y="12779"/>
                  </a:moveTo>
                  <a:lnTo>
                    <a:pt x="6318" y="12779"/>
                  </a:lnTo>
                  <a:cubicBezTo>
                    <a:pt x="6429" y="12810"/>
                    <a:pt x="6429" y="12858"/>
                    <a:pt x="6365" y="12905"/>
                  </a:cubicBezTo>
                  <a:cubicBezTo>
                    <a:pt x="6191" y="12874"/>
                    <a:pt x="6350" y="12810"/>
                    <a:pt x="6318" y="12779"/>
                  </a:cubicBezTo>
                  <a:close/>
                  <a:moveTo>
                    <a:pt x="30179" y="1"/>
                  </a:moveTo>
                  <a:lnTo>
                    <a:pt x="30005" y="96"/>
                  </a:lnTo>
                  <a:lnTo>
                    <a:pt x="28881" y="96"/>
                  </a:lnTo>
                  <a:lnTo>
                    <a:pt x="28437" y="223"/>
                  </a:lnTo>
                  <a:lnTo>
                    <a:pt x="28327" y="159"/>
                  </a:lnTo>
                  <a:lnTo>
                    <a:pt x="27883" y="159"/>
                  </a:lnTo>
                  <a:cubicBezTo>
                    <a:pt x="27836" y="159"/>
                    <a:pt x="27804" y="175"/>
                    <a:pt x="27757" y="175"/>
                  </a:cubicBezTo>
                  <a:lnTo>
                    <a:pt x="27677" y="238"/>
                  </a:lnTo>
                  <a:cubicBezTo>
                    <a:pt x="27660" y="241"/>
                    <a:pt x="27643" y="242"/>
                    <a:pt x="27626" y="242"/>
                  </a:cubicBezTo>
                  <a:cubicBezTo>
                    <a:pt x="27572" y="242"/>
                    <a:pt x="27518" y="232"/>
                    <a:pt x="27467" y="232"/>
                  </a:cubicBezTo>
                  <a:cubicBezTo>
                    <a:pt x="27430" y="232"/>
                    <a:pt x="27395" y="237"/>
                    <a:pt x="27361" y="254"/>
                  </a:cubicBezTo>
                  <a:lnTo>
                    <a:pt x="27297" y="381"/>
                  </a:lnTo>
                  <a:cubicBezTo>
                    <a:pt x="27271" y="386"/>
                    <a:pt x="27249" y="388"/>
                    <a:pt x="27228" y="388"/>
                  </a:cubicBezTo>
                  <a:cubicBezTo>
                    <a:pt x="27123" y="388"/>
                    <a:pt x="27079" y="331"/>
                    <a:pt x="27012" y="318"/>
                  </a:cubicBezTo>
                  <a:lnTo>
                    <a:pt x="26870" y="381"/>
                  </a:lnTo>
                  <a:lnTo>
                    <a:pt x="26759" y="318"/>
                  </a:lnTo>
                  <a:lnTo>
                    <a:pt x="26474" y="318"/>
                  </a:lnTo>
                  <a:lnTo>
                    <a:pt x="26363" y="476"/>
                  </a:lnTo>
                  <a:lnTo>
                    <a:pt x="26142" y="302"/>
                  </a:lnTo>
                  <a:lnTo>
                    <a:pt x="25841" y="302"/>
                  </a:lnTo>
                  <a:lnTo>
                    <a:pt x="25698" y="381"/>
                  </a:lnTo>
                  <a:lnTo>
                    <a:pt x="25429" y="381"/>
                  </a:lnTo>
                  <a:cubicBezTo>
                    <a:pt x="25375" y="327"/>
                    <a:pt x="25306" y="302"/>
                    <a:pt x="25238" y="302"/>
                  </a:cubicBezTo>
                  <a:cubicBezTo>
                    <a:pt x="25206" y="302"/>
                    <a:pt x="25174" y="308"/>
                    <a:pt x="25144" y="318"/>
                  </a:cubicBezTo>
                  <a:lnTo>
                    <a:pt x="25097" y="428"/>
                  </a:lnTo>
                  <a:lnTo>
                    <a:pt x="24796" y="587"/>
                  </a:lnTo>
                  <a:cubicBezTo>
                    <a:pt x="24701" y="523"/>
                    <a:pt x="24685" y="397"/>
                    <a:pt x="24416" y="381"/>
                  </a:cubicBezTo>
                  <a:lnTo>
                    <a:pt x="24115" y="523"/>
                  </a:lnTo>
                  <a:lnTo>
                    <a:pt x="23862" y="523"/>
                  </a:lnTo>
                  <a:cubicBezTo>
                    <a:pt x="23830" y="476"/>
                    <a:pt x="23798" y="428"/>
                    <a:pt x="23751" y="365"/>
                  </a:cubicBezTo>
                  <a:lnTo>
                    <a:pt x="23513" y="539"/>
                  </a:lnTo>
                  <a:lnTo>
                    <a:pt x="23371" y="476"/>
                  </a:lnTo>
                  <a:lnTo>
                    <a:pt x="22627" y="682"/>
                  </a:lnTo>
                  <a:lnTo>
                    <a:pt x="22326" y="523"/>
                  </a:lnTo>
                  <a:lnTo>
                    <a:pt x="22167" y="603"/>
                  </a:lnTo>
                  <a:lnTo>
                    <a:pt x="21265" y="603"/>
                  </a:lnTo>
                  <a:lnTo>
                    <a:pt x="21154" y="666"/>
                  </a:lnTo>
                  <a:cubicBezTo>
                    <a:pt x="21011" y="650"/>
                    <a:pt x="20980" y="555"/>
                    <a:pt x="20837" y="539"/>
                  </a:cubicBezTo>
                  <a:lnTo>
                    <a:pt x="20616" y="682"/>
                  </a:lnTo>
                  <a:lnTo>
                    <a:pt x="20473" y="603"/>
                  </a:lnTo>
                  <a:lnTo>
                    <a:pt x="20236" y="603"/>
                  </a:lnTo>
                  <a:lnTo>
                    <a:pt x="20030" y="523"/>
                  </a:lnTo>
                  <a:lnTo>
                    <a:pt x="19808" y="587"/>
                  </a:lnTo>
                  <a:lnTo>
                    <a:pt x="19713" y="539"/>
                  </a:lnTo>
                  <a:lnTo>
                    <a:pt x="19301" y="666"/>
                  </a:lnTo>
                  <a:lnTo>
                    <a:pt x="19032" y="539"/>
                  </a:lnTo>
                  <a:lnTo>
                    <a:pt x="18668" y="745"/>
                  </a:lnTo>
                  <a:lnTo>
                    <a:pt x="18241" y="761"/>
                  </a:lnTo>
                  <a:lnTo>
                    <a:pt x="18130" y="824"/>
                  </a:lnTo>
                  <a:cubicBezTo>
                    <a:pt x="18082" y="793"/>
                    <a:pt x="18035" y="777"/>
                    <a:pt x="17987" y="745"/>
                  </a:cubicBezTo>
                  <a:lnTo>
                    <a:pt x="17734" y="745"/>
                  </a:lnTo>
                  <a:lnTo>
                    <a:pt x="17591" y="824"/>
                  </a:lnTo>
                  <a:lnTo>
                    <a:pt x="17338" y="824"/>
                  </a:lnTo>
                  <a:lnTo>
                    <a:pt x="17211" y="888"/>
                  </a:lnTo>
                  <a:lnTo>
                    <a:pt x="17069" y="824"/>
                  </a:lnTo>
                  <a:lnTo>
                    <a:pt x="16942" y="903"/>
                  </a:lnTo>
                  <a:lnTo>
                    <a:pt x="15755" y="903"/>
                  </a:lnTo>
                  <a:lnTo>
                    <a:pt x="15644" y="967"/>
                  </a:lnTo>
                  <a:lnTo>
                    <a:pt x="15501" y="888"/>
                  </a:lnTo>
                  <a:lnTo>
                    <a:pt x="15169" y="888"/>
                  </a:lnTo>
                  <a:cubicBezTo>
                    <a:pt x="15169" y="919"/>
                    <a:pt x="15153" y="935"/>
                    <a:pt x="15121" y="967"/>
                  </a:cubicBezTo>
                  <a:lnTo>
                    <a:pt x="14330" y="967"/>
                  </a:lnTo>
                  <a:lnTo>
                    <a:pt x="14171" y="1030"/>
                  </a:lnTo>
                  <a:lnTo>
                    <a:pt x="14061" y="967"/>
                  </a:lnTo>
                  <a:lnTo>
                    <a:pt x="13918" y="1046"/>
                  </a:lnTo>
                  <a:lnTo>
                    <a:pt x="12493" y="1046"/>
                  </a:lnTo>
                  <a:lnTo>
                    <a:pt x="12350" y="1109"/>
                  </a:lnTo>
                  <a:lnTo>
                    <a:pt x="11733" y="1109"/>
                  </a:lnTo>
                  <a:lnTo>
                    <a:pt x="11590" y="1046"/>
                  </a:lnTo>
                  <a:lnTo>
                    <a:pt x="11495" y="1173"/>
                  </a:lnTo>
                  <a:lnTo>
                    <a:pt x="11226" y="1188"/>
                  </a:lnTo>
                  <a:cubicBezTo>
                    <a:pt x="11093" y="1218"/>
                    <a:pt x="11209" y="1317"/>
                    <a:pt x="11070" y="1317"/>
                  </a:cubicBezTo>
                  <a:cubicBezTo>
                    <a:pt x="11060" y="1317"/>
                    <a:pt x="11049" y="1316"/>
                    <a:pt x="11036" y="1315"/>
                  </a:cubicBezTo>
                  <a:cubicBezTo>
                    <a:pt x="11020" y="1252"/>
                    <a:pt x="11005" y="1188"/>
                    <a:pt x="10973" y="1109"/>
                  </a:cubicBezTo>
                  <a:lnTo>
                    <a:pt x="10815" y="1188"/>
                  </a:lnTo>
                  <a:lnTo>
                    <a:pt x="10561" y="1188"/>
                  </a:lnTo>
                  <a:lnTo>
                    <a:pt x="10419" y="1109"/>
                  </a:lnTo>
                  <a:lnTo>
                    <a:pt x="10276" y="1109"/>
                  </a:lnTo>
                  <a:lnTo>
                    <a:pt x="10165" y="1236"/>
                  </a:lnTo>
                  <a:lnTo>
                    <a:pt x="9975" y="1173"/>
                  </a:lnTo>
                  <a:cubicBezTo>
                    <a:pt x="9853" y="1186"/>
                    <a:pt x="9812" y="1258"/>
                    <a:pt x="9703" y="1258"/>
                  </a:cubicBezTo>
                  <a:cubicBezTo>
                    <a:pt x="9685" y="1258"/>
                    <a:pt x="9665" y="1256"/>
                    <a:pt x="9643" y="1252"/>
                  </a:cubicBezTo>
                  <a:lnTo>
                    <a:pt x="9374" y="1109"/>
                  </a:lnTo>
                  <a:lnTo>
                    <a:pt x="9231" y="1188"/>
                  </a:lnTo>
                  <a:lnTo>
                    <a:pt x="8614" y="1188"/>
                  </a:lnTo>
                  <a:lnTo>
                    <a:pt x="8408" y="1268"/>
                  </a:lnTo>
                  <a:lnTo>
                    <a:pt x="8186" y="1188"/>
                  </a:lnTo>
                  <a:lnTo>
                    <a:pt x="8075" y="1252"/>
                  </a:lnTo>
                  <a:lnTo>
                    <a:pt x="7822" y="1252"/>
                  </a:lnTo>
                  <a:cubicBezTo>
                    <a:pt x="7756" y="1238"/>
                    <a:pt x="7723" y="1181"/>
                    <a:pt x="7631" y="1181"/>
                  </a:cubicBezTo>
                  <a:cubicBezTo>
                    <a:pt x="7612" y="1181"/>
                    <a:pt x="7592" y="1183"/>
                    <a:pt x="7569" y="1188"/>
                  </a:cubicBezTo>
                  <a:cubicBezTo>
                    <a:pt x="7410" y="1220"/>
                    <a:pt x="7395" y="1331"/>
                    <a:pt x="7205" y="1331"/>
                  </a:cubicBezTo>
                  <a:lnTo>
                    <a:pt x="6951" y="1252"/>
                  </a:lnTo>
                  <a:lnTo>
                    <a:pt x="6745" y="1315"/>
                  </a:lnTo>
                  <a:lnTo>
                    <a:pt x="6350" y="1315"/>
                  </a:lnTo>
                  <a:lnTo>
                    <a:pt x="6239" y="1252"/>
                  </a:lnTo>
                  <a:lnTo>
                    <a:pt x="5970" y="1394"/>
                  </a:lnTo>
                  <a:lnTo>
                    <a:pt x="5843" y="1331"/>
                  </a:lnTo>
                  <a:lnTo>
                    <a:pt x="5685" y="1410"/>
                  </a:lnTo>
                  <a:lnTo>
                    <a:pt x="5305" y="1410"/>
                  </a:lnTo>
                  <a:cubicBezTo>
                    <a:pt x="5289" y="1426"/>
                    <a:pt x="5273" y="1442"/>
                    <a:pt x="5257" y="1458"/>
                  </a:cubicBezTo>
                  <a:cubicBezTo>
                    <a:pt x="5235" y="1464"/>
                    <a:pt x="5217" y="1466"/>
                    <a:pt x="5202" y="1466"/>
                  </a:cubicBezTo>
                  <a:cubicBezTo>
                    <a:pt x="5138" y="1466"/>
                    <a:pt x="5115" y="1423"/>
                    <a:pt x="5051" y="1410"/>
                  </a:cubicBezTo>
                  <a:lnTo>
                    <a:pt x="4924" y="1473"/>
                  </a:lnTo>
                  <a:lnTo>
                    <a:pt x="4782" y="1410"/>
                  </a:lnTo>
                  <a:lnTo>
                    <a:pt x="4687" y="1458"/>
                  </a:lnTo>
                  <a:lnTo>
                    <a:pt x="4418" y="1378"/>
                  </a:lnTo>
                  <a:lnTo>
                    <a:pt x="4275" y="1553"/>
                  </a:lnTo>
                  <a:lnTo>
                    <a:pt x="4149" y="1553"/>
                  </a:lnTo>
                  <a:lnTo>
                    <a:pt x="4006" y="1473"/>
                  </a:lnTo>
                  <a:cubicBezTo>
                    <a:pt x="3989" y="1476"/>
                    <a:pt x="3972" y="1477"/>
                    <a:pt x="3955" y="1477"/>
                  </a:cubicBezTo>
                  <a:cubicBezTo>
                    <a:pt x="3901" y="1477"/>
                    <a:pt x="3849" y="1467"/>
                    <a:pt x="3804" y="1467"/>
                  </a:cubicBezTo>
                  <a:cubicBezTo>
                    <a:pt x="3772" y="1467"/>
                    <a:pt x="3744" y="1472"/>
                    <a:pt x="3721" y="1489"/>
                  </a:cubicBezTo>
                  <a:lnTo>
                    <a:pt x="3626" y="1632"/>
                  </a:lnTo>
                  <a:lnTo>
                    <a:pt x="3341" y="1553"/>
                  </a:lnTo>
                  <a:cubicBezTo>
                    <a:pt x="3309" y="1600"/>
                    <a:pt x="3278" y="1648"/>
                    <a:pt x="3230" y="1711"/>
                  </a:cubicBezTo>
                  <a:lnTo>
                    <a:pt x="2993" y="1537"/>
                  </a:lnTo>
                  <a:lnTo>
                    <a:pt x="2771" y="1648"/>
                  </a:lnTo>
                  <a:lnTo>
                    <a:pt x="2898" y="1727"/>
                  </a:lnTo>
                  <a:lnTo>
                    <a:pt x="2787" y="1806"/>
                  </a:lnTo>
                  <a:lnTo>
                    <a:pt x="2898" y="1901"/>
                  </a:lnTo>
                  <a:cubicBezTo>
                    <a:pt x="2882" y="1980"/>
                    <a:pt x="2787" y="1980"/>
                    <a:pt x="2708" y="1980"/>
                  </a:cubicBezTo>
                  <a:lnTo>
                    <a:pt x="2423" y="2123"/>
                  </a:lnTo>
                  <a:cubicBezTo>
                    <a:pt x="2359" y="2123"/>
                    <a:pt x="2296" y="2133"/>
                    <a:pt x="2239" y="2133"/>
                  </a:cubicBezTo>
                  <a:cubicBezTo>
                    <a:pt x="2196" y="2133"/>
                    <a:pt x="2156" y="2127"/>
                    <a:pt x="2122" y="2107"/>
                  </a:cubicBezTo>
                  <a:cubicBezTo>
                    <a:pt x="2106" y="2028"/>
                    <a:pt x="2106" y="1933"/>
                    <a:pt x="2090" y="1822"/>
                  </a:cubicBezTo>
                  <a:cubicBezTo>
                    <a:pt x="2043" y="1835"/>
                    <a:pt x="1997" y="1838"/>
                    <a:pt x="1950" y="1838"/>
                  </a:cubicBezTo>
                  <a:cubicBezTo>
                    <a:pt x="1889" y="1838"/>
                    <a:pt x="1829" y="1832"/>
                    <a:pt x="1770" y="1832"/>
                  </a:cubicBezTo>
                  <a:cubicBezTo>
                    <a:pt x="1706" y="1832"/>
                    <a:pt x="1644" y="1839"/>
                    <a:pt x="1584" y="1869"/>
                  </a:cubicBezTo>
                  <a:cubicBezTo>
                    <a:pt x="1568" y="1948"/>
                    <a:pt x="1631" y="2043"/>
                    <a:pt x="1552" y="2123"/>
                  </a:cubicBezTo>
                  <a:lnTo>
                    <a:pt x="1235" y="2186"/>
                  </a:lnTo>
                  <a:lnTo>
                    <a:pt x="1077" y="2091"/>
                  </a:lnTo>
                  <a:cubicBezTo>
                    <a:pt x="1014" y="1996"/>
                    <a:pt x="1346" y="1933"/>
                    <a:pt x="1124" y="1838"/>
                  </a:cubicBezTo>
                  <a:lnTo>
                    <a:pt x="1124" y="1838"/>
                  </a:lnTo>
                  <a:lnTo>
                    <a:pt x="934" y="1948"/>
                  </a:lnTo>
                  <a:lnTo>
                    <a:pt x="934" y="2170"/>
                  </a:lnTo>
                  <a:lnTo>
                    <a:pt x="808" y="2233"/>
                  </a:lnTo>
                  <a:lnTo>
                    <a:pt x="934" y="2313"/>
                  </a:lnTo>
                  <a:cubicBezTo>
                    <a:pt x="919" y="2376"/>
                    <a:pt x="982" y="2439"/>
                    <a:pt x="871" y="2487"/>
                  </a:cubicBezTo>
                  <a:cubicBezTo>
                    <a:pt x="839" y="2455"/>
                    <a:pt x="792" y="2439"/>
                    <a:pt x="729" y="2423"/>
                  </a:cubicBezTo>
                  <a:cubicBezTo>
                    <a:pt x="681" y="2423"/>
                    <a:pt x="618" y="2423"/>
                    <a:pt x="554" y="2439"/>
                  </a:cubicBezTo>
                  <a:lnTo>
                    <a:pt x="554" y="2598"/>
                  </a:lnTo>
                  <a:lnTo>
                    <a:pt x="681" y="2693"/>
                  </a:lnTo>
                  <a:cubicBezTo>
                    <a:pt x="649" y="2756"/>
                    <a:pt x="744" y="2819"/>
                    <a:pt x="586" y="2851"/>
                  </a:cubicBezTo>
                  <a:lnTo>
                    <a:pt x="364" y="2724"/>
                  </a:lnTo>
                  <a:cubicBezTo>
                    <a:pt x="301" y="2724"/>
                    <a:pt x="227" y="2704"/>
                    <a:pt x="161" y="2704"/>
                  </a:cubicBezTo>
                  <a:cubicBezTo>
                    <a:pt x="111" y="2704"/>
                    <a:pt x="66" y="2715"/>
                    <a:pt x="32" y="2756"/>
                  </a:cubicBezTo>
                  <a:lnTo>
                    <a:pt x="174" y="2867"/>
                  </a:lnTo>
                  <a:lnTo>
                    <a:pt x="0" y="3009"/>
                  </a:lnTo>
                  <a:lnTo>
                    <a:pt x="143" y="3120"/>
                  </a:lnTo>
                  <a:cubicBezTo>
                    <a:pt x="143" y="3168"/>
                    <a:pt x="159" y="3231"/>
                    <a:pt x="159" y="3263"/>
                  </a:cubicBezTo>
                  <a:lnTo>
                    <a:pt x="285" y="3326"/>
                  </a:lnTo>
                  <a:lnTo>
                    <a:pt x="285" y="3722"/>
                  </a:lnTo>
                  <a:cubicBezTo>
                    <a:pt x="285" y="3753"/>
                    <a:pt x="301" y="3769"/>
                    <a:pt x="317" y="3785"/>
                  </a:cubicBezTo>
                  <a:lnTo>
                    <a:pt x="539" y="3833"/>
                  </a:lnTo>
                  <a:lnTo>
                    <a:pt x="539" y="4054"/>
                  </a:lnTo>
                  <a:lnTo>
                    <a:pt x="412" y="4133"/>
                  </a:lnTo>
                  <a:lnTo>
                    <a:pt x="412" y="4498"/>
                  </a:lnTo>
                  <a:lnTo>
                    <a:pt x="618" y="4608"/>
                  </a:lnTo>
                  <a:lnTo>
                    <a:pt x="808" y="4608"/>
                  </a:lnTo>
                  <a:lnTo>
                    <a:pt x="808" y="4276"/>
                  </a:lnTo>
                  <a:lnTo>
                    <a:pt x="681" y="4197"/>
                  </a:lnTo>
                  <a:lnTo>
                    <a:pt x="808" y="4133"/>
                  </a:lnTo>
                  <a:cubicBezTo>
                    <a:pt x="855" y="4054"/>
                    <a:pt x="729" y="4023"/>
                    <a:pt x="697" y="3975"/>
                  </a:cubicBezTo>
                  <a:lnTo>
                    <a:pt x="887" y="3864"/>
                  </a:lnTo>
                  <a:cubicBezTo>
                    <a:pt x="982" y="4007"/>
                    <a:pt x="887" y="4149"/>
                    <a:pt x="950" y="4276"/>
                  </a:cubicBezTo>
                  <a:lnTo>
                    <a:pt x="1045" y="4339"/>
                  </a:lnTo>
                  <a:lnTo>
                    <a:pt x="1045" y="4656"/>
                  </a:lnTo>
                  <a:cubicBezTo>
                    <a:pt x="1025" y="4666"/>
                    <a:pt x="1008" y="4670"/>
                    <a:pt x="994" y="4670"/>
                  </a:cubicBezTo>
                  <a:cubicBezTo>
                    <a:pt x="930" y="4670"/>
                    <a:pt x="909" y="4594"/>
                    <a:pt x="853" y="4594"/>
                  </a:cubicBezTo>
                  <a:cubicBezTo>
                    <a:pt x="840" y="4594"/>
                    <a:pt x="825" y="4598"/>
                    <a:pt x="808" y="4608"/>
                  </a:cubicBezTo>
                  <a:cubicBezTo>
                    <a:pt x="824" y="4656"/>
                    <a:pt x="760" y="4672"/>
                    <a:pt x="697" y="4672"/>
                  </a:cubicBezTo>
                  <a:cubicBezTo>
                    <a:pt x="649" y="4688"/>
                    <a:pt x="586" y="4703"/>
                    <a:pt x="539" y="4703"/>
                  </a:cubicBezTo>
                  <a:lnTo>
                    <a:pt x="539" y="4925"/>
                  </a:lnTo>
                  <a:lnTo>
                    <a:pt x="665" y="5004"/>
                  </a:lnTo>
                  <a:lnTo>
                    <a:pt x="665" y="5147"/>
                  </a:lnTo>
                  <a:lnTo>
                    <a:pt x="554" y="5226"/>
                  </a:lnTo>
                  <a:lnTo>
                    <a:pt x="554" y="5590"/>
                  </a:lnTo>
                  <a:cubicBezTo>
                    <a:pt x="713" y="5653"/>
                    <a:pt x="744" y="5796"/>
                    <a:pt x="887" y="5859"/>
                  </a:cubicBezTo>
                  <a:cubicBezTo>
                    <a:pt x="1029" y="5923"/>
                    <a:pt x="1235" y="5923"/>
                    <a:pt x="1314" y="6033"/>
                  </a:cubicBezTo>
                  <a:lnTo>
                    <a:pt x="1077" y="6081"/>
                  </a:lnTo>
                  <a:lnTo>
                    <a:pt x="1077" y="6540"/>
                  </a:lnTo>
                  <a:lnTo>
                    <a:pt x="934" y="6603"/>
                  </a:lnTo>
                  <a:lnTo>
                    <a:pt x="934" y="6825"/>
                  </a:lnTo>
                  <a:lnTo>
                    <a:pt x="808" y="6904"/>
                  </a:lnTo>
                  <a:lnTo>
                    <a:pt x="808" y="7411"/>
                  </a:lnTo>
                  <a:lnTo>
                    <a:pt x="934" y="7490"/>
                  </a:lnTo>
                  <a:lnTo>
                    <a:pt x="934" y="7633"/>
                  </a:lnTo>
                  <a:lnTo>
                    <a:pt x="1061" y="7696"/>
                  </a:lnTo>
                  <a:cubicBezTo>
                    <a:pt x="1014" y="7728"/>
                    <a:pt x="982" y="7759"/>
                    <a:pt x="934" y="7775"/>
                  </a:cubicBezTo>
                  <a:lnTo>
                    <a:pt x="934" y="7933"/>
                  </a:lnTo>
                  <a:cubicBezTo>
                    <a:pt x="1124" y="7981"/>
                    <a:pt x="1061" y="8076"/>
                    <a:pt x="1045" y="8139"/>
                  </a:cubicBezTo>
                  <a:lnTo>
                    <a:pt x="966" y="8203"/>
                  </a:lnTo>
                  <a:lnTo>
                    <a:pt x="1093" y="8329"/>
                  </a:lnTo>
                  <a:cubicBezTo>
                    <a:pt x="1014" y="8393"/>
                    <a:pt x="903" y="8424"/>
                    <a:pt x="934" y="8504"/>
                  </a:cubicBezTo>
                  <a:lnTo>
                    <a:pt x="1188" y="8662"/>
                  </a:lnTo>
                  <a:cubicBezTo>
                    <a:pt x="1219" y="8709"/>
                    <a:pt x="1156" y="8773"/>
                    <a:pt x="1251" y="8820"/>
                  </a:cubicBezTo>
                  <a:cubicBezTo>
                    <a:pt x="1314" y="8836"/>
                    <a:pt x="1409" y="8820"/>
                    <a:pt x="1441" y="8884"/>
                  </a:cubicBezTo>
                  <a:lnTo>
                    <a:pt x="1204" y="8931"/>
                  </a:lnTo>
                  <a:lnTo>
                    <a:pt x="1204" y="9390"/>
                  </a:lnTo>
                  <a:lnTo>
                    <a:pt x="1457" y="9517"/>
                  </a:lnTo>
                  <a:lnTo>
                    <a:pt x="1457" y="9675"/>
                  </a:lnTo>
                  <a:lnTo>
                    <a:pt x="1995" y="9897"/>
                  </a:lnTo>
                  <a:lnTo>
                    <a:pt x="1473" y="10024"/>
                  </a:lnTo>
                  <a:lnTo>
                    <a:pt x="1473" y="10309"/>
                  </a:lnTo>
                  <a:lnTo>
                    <a:pt x="1853" y="10720"/>
                  </a:lnTo>
                  <a:lnTo>
                    <a:pt x="1853" y="11021"/>
                  </a:lnTo>
                  <a:cubicBezTo>
                    <a:pt x="1979" y="11116"/>
                    <a:pt x="2074" y="11227"/>
                    <a:pt x="2201" y="11322"/>
                  </a:cubicBezTo>
                  <a:cubicBezTo>
                    <a:pt x="2312" y="11385"/>
                    <a:pt x="2391" y="11496"/>
                    <a:pt x="2391" y="11639"/>
                  </a:cubicBezTo>
                  <a:lnTo>
                    <a:pt x="2898" y="11749"/>
                  </a:lnTo>
                  <a:lnTo>
                    <a:pt x="2898" y="11908"/>
                  </a:lnTo>
                  <a:lnTo>
                    <a:pt x="3104" y="12019"/>
                  </a:lnTo>
                  <a:lnTo>
                    <a:pt x="3626" y="12019"/>
                  </a:lnTo>
                  <a:lnTo>
                    <a:pt x="3816" y="12129"/>
                  </a:lnTo>
                  <a:cubicBezTo>
                    <a:pt x="3784" y="12209"/>
                    <a:pt x="3848" y="12272"/>
                    <a:pt x="3737" y="12304"/>
                  </a:cubicBezTo>
                  <a:lnTo>
                    <a:pt x="3547" y="12304"/>
                  </a:lnTo>
                  <a:cubicBezTo>
                    <a:pt x="3547" y="12399"/>
                    <a:pt x="3753" y="12414"/>
                    <a:pt x="3800" y="12494"/>
                  </a:cubicBezTo>
                  <a:lnTo>
                    <a:pt x="3674" y="12589"/>
                  </a:lnTo>
                  <a:lnTo>
                    <a:pt x="3895" y="12604"/>
                  </a:lnTo>
                  <a:cubicBezTo>
                    <a:pt x="3990" y="12652"/>
                    <a:pt x="4038" y="12747"/>
                    <a:pt x="4212" y="12747"/>
                  </a:cubicBezTo>
                  <a:cubicBezTo>
                    <a:pt x="4529" y="12645"/>
                    <a:pt x="4641" y="12608"/>
                    <a:pt x="4762" y="12608"/>
                  </a:cubicBezTo>
                  <a:cubicBezTo>
                    <a:pt x="4828" y="12608"/>
                    <a:pt x="4897" y="12619"/>
                    <a:pt x="5004" y="12636"/>
                  </a:cubicBezTo>
                  <a:lnTo>
                    <a:pt x="4592" y="12794"/>
                  </a:lnTo>
                  <a:lnTo>
                    <a:pt x="4956" y="12889"/>
                  </a:lnTo>
                  <a:lnTo>
                    <a:pt x="5558" y="12889"/>
                  </a:lnTo>
                  <a:cubicBezTo>
                    <a:pt x="5574" y="12889"/>
                    <a:pt x="5590" y="12874"/>
                    <a:pt x="5605" y="12874"/>
                  </a:cubicBezTo>
                  <a:lnTo>
                    <a:pt x="5669" y="12668"/>
                  </a:lnTo>
                  <a:lnTo>
                    <a:pt x="5827" y="12763"/>
                  </a:lnTo>
                  <a:cubicBezTo>
                    <a:pt x="5890" y="12763"/>
                    <a:pt x="5954" y="12763"/>
                    <a:pt x="5954" y="12699"/>
                  </a:cubicBezTo>
                  <a:lnTo>
                    <a:pt x="5954" y="12699"/>
                  </a:lnTo>
                  <a:cubicBezTo>
                    <a:pt x="6049" y="12826"/>
                    <a:pt x="5922" y="12826"/>
                    <a:pt x="5906" y="12874"/>
                  </a:cubicBezTo>
                  <a:lnTo>
                    <a:pt x="6017" y="12953"/>
                  </a:lnTo>
                  <a:lnTo>
                    <a:pt x="5859" y="13048"/>
                  </a:lnTo>
                  <a:lnTo>
                    <a:pt x="6603" y="13048"/>
                  </a:lnTo>
                  <a:lnTo>
                    <a:pt x="6761" y="13127"/>
                  </a:lnTo>
                  <a:lnTo>
                    <a:pt x="8060" y="13127"/>
                  </a:lnTo>
                  <a:lnTo>
                    <a:pt x="8170" y="13190"/>
                  </a:lnTo>
                  <a:lnTo>
                    <a:pt x="9595" y="13190"/>
                  </a:lnTo>
                  <a:lnTo>
                    <a:pt x="9754" y="13269"/>
                  </a:lnTo>
                  <a:lnTo>
                    <a:pt x="10292" y="13269"/>
                  </a:lnTo>
                  <a:lnTo>
                    <a:pt x="10403" y="13206"/>
                  </a:lnTo>
                  <a:lnTo>
                    <a:pt x="11052" y="13206"/>
                  </a:lnTo>
                  <a:lnTo>
                    <a:pt x="11195" y="13269"/>
                  </a:lnTo>
                  <a:lnTo>
                    <a:pt x="11448" y="13269"/>
                  </a:lnTo>
                  <a:lnTo>
                    <a:pt x="11590" y="13206"/>
                  </a:lnTo>
                  <a:lnTo>
                    <a:pt x="11986" y="13206"/>
                  </a:lnTo>
                  <a:lnTo>
                    <a:pt x="12145" y="13285"/>
                  </a:lnTo>
                  <a:lnTo>
                    <a:pt x="12398" y="13206"/>
                  </a:lnTo>
                  <a:lnTo>
                    <a:pt x="12493" y="13269"/>
                  </a:lnTo>
                  <a:lnTo>
                    <a:pt x="12635" y="13206"/>
                  </a:lnTo>
                  <a:lnTo>
                    <a:pt x="15359" y="13206"/>
                  </a:lnTo>
                  <a:cubicBezTo>
                    <a:pt x="15391" y="13190"/>
                    <a:pt x="15406" y="13190"/>
                    <a:pt x="15422" y="13174"/>
                  </a:cubicBezTo>
                  <a:lnTo>
                    <a:pt x="15501" y="13127"/>
                  </a:lnTo>
                  <a:lnTo>
                    <a:pt x="15660" y="13206"/>
                  </a:lnTo>
                  <a:lnTo>
                    <a:pt x="16135" y="13206"/>
                  </a:lnTo>
                  <a:lnTo>
                    <a:pt x="16578" y="13349"/>
                  </a:lnTo>
                  <a:lnTo>
                    <a:pt x="17227" y="13349"/>
                  </a:lnTo>
                  <a:lnTo>
                    <a:pt x="17354" y="13269"/>
                  </a:lnTo>
                  <a:lnTo>
                    <a:pt x="17797" y="13269"/>
                  </a:lnTo>
                  <a:lnTo>
                    <a:pt x="18098" y="13190"/>
                  </a:lnTo>
                  <a:lnTo>
                    <a:pt x="18256" y="13269"/>
                  </a:lnTo>
                  <a:lnTo>
                    <a:pt x="18510" y="13269"/>
                  </a:lnTo>
                  <a:lnTo>
                    <a:pt x="18652" y="13349"/>
                  </a:lnTo>
                  <a:lnTo>
                    <a:pt x="18779" y="13269"/>
                  </a:lnTo>
                  <a:cubicBezTo>
                    <a:pt x="18793" y="13268"/>
                    <a:pt x="18807" y="13267"/>
                    <a:pt x="18819" y="13267"/>
                  </a:cubicBezTo>
                  <a:cubicBezTo>
                    <a:pt x="18943" y="13267"/>
                    <a:pt x="18975" y="13333"/>
                    <a:pt x="19032" y="13333"/>
                  </a:cubicBezTo>
                  <a:lnTo>
                    <a:pt x="20441" y="13333"/>
                  </a:lnTo>
                  <a:lnTo>
                    <a:pt x="20695" y="13254"/>
                  </a:lnTo>
                  <a:cubicBezTo>
                    <a:pt x="20774" y="13301"/>
                    <a:pt x="20821" y="13317"/>
                    <a:pt x="20901" y="13349"/>
                  </a:cubicBezTo>
                  <a:lnTo>
                    <a:pt x="21407" y="13349"/>
                  </a:lnTo>
                  <a:lnTo>
                    <a:pt x="21534" y="13412"/>
                  </a:lnTo>
                  <a:lnTo>
                    <a:pt x="21661" y="13349"/>
                  </a:lnTo>
                  <a:lnTo>
                    <a:pt x="22057" y="13349"/>
                  </a:lnTo>
                  <a:lnTo>
                    <a:pt x="22183" y="13412"/>
                  </a:lnTo>
                  <a:lnTo>
                    <a:pt x="22310" y="13349"/>
                  </a:lnTo>
                  <a:lnTo>
                    <a:pt x="23117" y="13349"/>
                  </a:lnTo>
                  <a:lnTo>
                    <a:pt x="23212" y="13412"/>
                  </a:lnTo>
                  <a:lnTo>
                    <a:pt x="23767" y="13412"/>
                  </a:lnTo>
                  <a:lnTo>
                    <a:pt x="23877" y="13349"/>
                  </a:lnTo>
                  <a:lnTo>
                    <a:pt x="24590" y="13349"/>
                  </a:lnTo>
                  <a:cubicBezTo>
                    <a:pt x="24637" y="13349"/>
                    <a:pt x="24669" y="13349"/>
                    <a:pt x="24701" y="13364"/>
                  </a:cubicBezTo>
                  <a:lnTo>
                    <a:pt x="24796" y="13412"/>
                  </a:lnTo>
                  <a:lnTo>
                    <a:pt x="24938" y="13349"/>
                  </a:lnTo>
                  <a:lnTo>
                    <a:pt x="26237" y="13349"/>
                  </a:lnTo>
                  <a:lnTo>
                    <a:pt x="26347" y="13412"/>
                  </a:lnTo>
                  <a:lnTo>
                    <a:pt x="28089" y="13412"/>
                  </a:lnTo>
                  <a:lnTo>
                    <a:pt x="28184" y="13349"/>
                  </a:lnTo>
                  <a:lnTo>
                    <a:pt x="28327" y="13412"/>
                  </a:lnTo>
                  <a:lnTo>
                    <a:pt x="28738" y="13412"/>
                  </a:lnTo>
                  <a:lnTo>
                    <a:pt x="28849" y="13349"/>
                  </a:lnTo>
                  <a:lnTo>
                    <a:pt x="29625" y="13349"/>
                  </a:lnTo>
                  <a:lnTo>
                    <a:pt x="29815" y="13269"/>
                  </a:lnTo>
                  <a:lnTo>
                    <a:pt x="30021" y="13349"/>
                  </a:lnTo>
                  <a:cubicBezTo>
                    <a:pt x="30116" y="13222"/>
                    <a:pt x="30401" y="13333"/>
                    <a:pt x="30512" y="13222"/>
                  </a:cubicBezTo>
                  <a:cubicBezTo>
                    <a:pt x="30575" y="13206"/>
                    <a:pt x="30638" y="13206"/>
                    <a:pt x="30702" y="13206"/>
                  </a:cubicBezTo>
                  <a:lnTo>
                    <a:pt x="30892" y="13206"/>
                  </a:lnTo>
                  <a:cubicBezTo>
                    <a:pt x="30908" y="13206"/>
                    <a:pt x="30939" y="13206"/>
                    <a:pt x="30955" y="13222"/>
                  </a:cubicBezTo>
                  <a:lnTo>
                    <a:pt x="31050" y="13269"/>
                  </a:lnTo>
                  <a:cubicBezTo>
                    <a:pt x="31090" y="13279"/>
                    <a:pt x="31132" y="13285"/>
                    <a:pt x="31174" y="13285"/>
                  </a:cubicBezTo>
                  <a:cubicBezTo>
                    <a:pt x="31265" y="13285"/>
                    <a:pt x="31359" y="13260"/>
                    <a:pt x="31446" y="13206"/>
                  </a:cubicBezTo>
                  <a:lnTo>
                    <a:pt x="32079" y="13206"/>
                  </a:lnTo>
                  <a:cubicBezTo>
                    <a:pt x="32095" y="13206"/>
                    <a:pt x="32111" y="13190"/>
                    <a:pt x="32143" y="13190"/>
                  </a:cubicBezTo>
                  <a:lnTo>
                    <a:pt x="32222" y="13127"/>
                  </a:lnTo>
                  <a:lnTo>
                    <a:pt x="33140" y="13127"/>
                  </a:lnTo>
                  <a:cubicBezTo>
                    <a:pt x="33219" y="13079"/>
                    <a:pt x="33314" y="13064"/>
                    <a:pt x="33409" y="13048"/>
                  </a:cubicBezTo>
                  <a:cubicBezTo>
                    <a:pt x="33520" y="13032"/>
                    <a:pt x="33568" y="12953"/>
                    <a:pt x="33694" y="12921"/>
                  </a:cubicBezTo>
                  <a:lnTo>
                    <a:pt x="33773" y="13048"/>
                  </a:lnTo>
                  <a:lnTo>
                    <a:pt x="34343" y="13048"/>
                  </a:lnTo>
                  <a:lnTo>
                    <a:pt x="34581" y="12921"/>
                  </a:lnTo>
                  <a:lnTo>
                    <a:pt x="35103" y="12921"/>
                  </a:lnTo>
                  <a:cubicBezTo>
                    <a:pt x="35278" y="12842"/>
                    <a:pt x="35388" y="12699"/>
                    <a:pt x="35658" y="12684"/>
                  </a:cubicBezTo>
                  <a:lnTo>
                    <a:pt x="36101" y="12414"/>
                  </a:lnTo>
                  <a:lnTo>
                    <a:pt x="36338" y="12383"/>
                  </a:lnTo>
                  <a:cubicBezTo>
                    <a:pt x="36307" y="12304"/>
                    <a:pt x="36085" y="12272"/>
                    <a:pt x="36275" y="12177"/>
                  </a:cubicBezTo>
                  <a:lnTo>
                    <a:pt x="36275" y="12177"/>
                  </a:lnTo>
                  <a:lnTo>
                    <a:pt x="36402" y="12240"/>
                  </a:lnTo>
                  <a:cubicBezTo>
                    <a:pt x="36576" y="12209"/>
                    <a:pt x="36576" y="12098"/>
                    <a:pt x="36671" y="12034"/>
                  </a:cubicBezTo>
                  <a:lnTo>
                    <a:pt x="36798" y="12177"/>
                  </a:lnTo>
                  <a:lnTo>
                    <a:pt x="36940" y="12177"/>
                  </a:lnTo>
                  <a:cubicBezTo>
                    <a:pt x="37003" y="12129"/>
                    <a:pt x="37051" y="12066"/>
                    <a:pt x="37130" y="11987"/>
                  </a:cubicBezTo>
                  <a:lnTo>
                    <a:pt x="37130" y="11860"/>
                  </a:lnTo>
                  <a:lnTo>
                    <a:pt x="37257" y="11781"/>
                  </a:lnTo>
                  <a:lnTo>
                    <a:pt x="37130" y="11718"/>
                  </a:lnTo>
                  <a:cubicBezTo>
                    <a:pt x="37067" y="11623"/>
                    <a:pt x="37241" y="11607"/>
                    <a:pt x="37273" y="11512"/>
                  </a:cubicBezTo>
                  <a:lnTo>
                    <a:pt x="37273" y="11211"/>
                  </a:lnTo>
                  <a:lnTo>
                    <a:pt x="37399" y="11084"/>
                  </a:lnTo>
                  <a:cubicBezTo>
                    <a:pt x="37352" y="11005"/>
                    <a:pt x="37209" y="10989"/>
                    <a:pt x="37257" y="10910"/>
                  </a:cubicBezTo>
                  <a:lnTo>
                    <a:pt x="37399" y="10831"/>
                  </a:lnTo>
                  <a:lnTo>
                    <a:pt x="37399" y="10689"/>
                  </a:lnTo>
                  <a:lnTo>
                    <a:pt x="37273" y="10609"/>
                  </a:lnTo>
                  <a:lnTo>
                    <a:pt x="37383" y="10530"/>
                  </a:lnTo>
                  <a:lnTo>
                    <a:pt x="37383" y="10388"/>
                  </a:lnTo>
                  <a:lnTo>
                    <a:pt x="37288" y="10324"/>
                  </a:lnTo>
                  <a:lnTo>
                    <a:pt x="37542" y="10055"/>
                  </a:lnTo>
                  <a:lnTo>
                    <a:pt x="37399" y="9960"/>
                  </a:lnTo>
                  <a:lnTo>
                    <a:pt x="37526" y="9881"/>
                  </a:lnTo>
                  <a:lnTo>
                    <a:pt x="37273" y="9834"/>
                  </a:lnTo>
                  <a:cubicBezTo>
                    <a:pt x="37273" y="9754"/>
                    <a:pt x="37257" y="9675"/>
                    <a:pt x="37257" y="9596"/>
                  </a:cubicBezTo>
                  <a:lnTo>
                    <a:pt x="37146" y="9533"/>
                  </a:lnTo>
                  <a:lnTo>
                    <a:pt x="37146" y="9390"/>
                  </a:lnTo>
                  <a:cubicBezTo>
                    <a:pt x="37241" y="9295"/>
                    <a:pt x="37447" y="9232"/>
                    <a:pt x="37526" y="9153"/>
                  </a:cubicBezTo>
                  <a:cubicBezTo>
                    <a:pt x="37510" y="9042"/>
                    <a:pt x="37383" y="9026"/>
                    <a:pt x="37336" y="8979"/>
                  </a:cubicBezTo>
                  <a:lnTo>
                    <a:pt x="37035" y="8963"/>
                  </a:lnTo>
                  <a:cubicBezTo>
                    <a:pt x="36988" y="8915"/>
                    <a:pt x="36893" y="8915"/>
                    <a:pt x="36893" y="8852"/>
                  </a:cubicBezTo>
                  <a:cubicBezTo>
                    <a:pt x="36931" y="8831"/>
                    <a:pt x="36964" y="8823"/>
                    <a:pt x="36995" y="8823"/>
                  </a:cubicBezTo>
                  <a:cubicBezTo>
                    <a:pt x="37086" y="8823"/>
                    <a:pt x="37157" y="8892"/>
                    <a:pt x="37287" y="8892"/>
                  </a:cubicBezTo>
                  <a:cubicBezTo>
                    <a:pt x="37311" y="8892"/>
                    <a:pt x="37338" y="8889"/>
                    <a:pt x="37368" y="8884"/>
                  </a:cubicBezTo>
                  <a:lnTo>
                    <a:pt x="37510" y="8741"/>
                  </a:lnTo>
                  <a:lnTo>
                    <a:pt x="37510" y="8567"/>
                  </a:lnTo>
                  <a:lnTo>
                    <a:pt x="37368" y="8488"/>
                  </a:lnTo>
                  <a:lnTo>
                    <a:pt x="37368" y="8187"/>
                  </a:lnTo>
                  <a:cubicBezTo>
                    <a:pt x="37368" y="8187"/>
                    <a:pt x="37352" y="8171"/>
                    <a:pt x="37320" y="8171"/>
                  </a:cubicBezTo>
                  <a:lnTo>
                    <a:pt x="37067" y="8298"/>
                  </a:lnTo>
                  <a:lnTo>
                    <a:pt x="36734" y="8203"/>
                  </a:lnTo>
                  <a:cubicBezTo>
                    <a:pt x="36734" y="7949"/>
                    <a:pt x="36734" y="7949"/>
                    <a:pt x="36829" y="7870"/>
                  </a:cubicBezTo>
                  <a:cubicBezTo>
                    <a:pt x="36861" y="7949"/>
                    <a:pt x="36877" y="8013"/>
                    <a:pt x="36893" y="8092"/>
                  </a:cubicBezTo>
                  <a:lnTo>
                    <a:pt x="37209" y="8092"/>
                  </a:lnTo>
                  <a:lnTo>
                    <a:pt x="37383" y="7997"/>
                  </a:lnTo>
                  <a:cubicBezTo>
                    <a:pt x="37415" y="7902"/>
                    <a:pt x="37336" y="7886"/>
                    <a:pt x="37288" y="7838"/>
                  </a:cubicBezTo>
                  <a:cubicBezTo>
                    <a:pt x="37257" y="7807"/>
                    <a:pt x="37241" y="7775"/>
                    <a:pt x="37225" y="7743"/>
                  </a:cubicBezTo>
                  <a:lnTo>
                    <a:pt x="36972" y="7696"/>
                  </a:lnTo>
                  <a:lnTo>
                    <a:pt x="37257" y="7617"/>
                  </a:lnTo>
                  <a:lnTo>
                    <a:pt x="37257" y="7363"/>
                  </a:lnTo>
                  <a:cubicBezTo>
                    <a:pt x="37257" y="7348"/>
                    <a:pt x="37241" y="7316"/>
                    <a:pt x="37225" y="7300"/>
                  </a:cubicBezTo>
                  <a:lnTo>
                    <a:pt x="37130" y="7253"/>
                  </a:lnTo>
                  <a:lnTo>
                    <a:pt x="37130" y="7031"/>
                  </a:lnTo>
                  <a:lnTo>
                    <a:pt x="37257" y="6952"/>
                  </a:lnTo>
                  <a:lnTo>
                    <a:pt x="37051" y="6841"/>
                  </a:lnTo>
                  <a:lnTo>
                    <a:pt x="36924" y="6999"/>
                  </a:lnTo>
                  <a:cubicBezTo>
                    <a:pt x="36897" y="6995"/>
                    <a:pt x="36869" y="6994"/>
                    <a:pt x="36841" y="6994"/>
                  </a:cubicBezTo>
                  <a:cubicBezTo>
                    <a:pt x="36814" y="6994"/>
                    <a:pt x="36787" y="6995"/>
                    <a:pt x="36760" y="6995"/>
                  </a:cubicBezTo>
                  <a:cubicBezTo>
                    <a:pt x="36707" y="6995"/>
                    <a:pt x="36655" y="6991"/>
                    <a:pt x="36608" y="6968"/>
                  </a:cubicBezTo>
                  <a:lnTo>
                    <a:pt x="36861" y="6888"/>
                  </a:lnTo>
                  <a:lnTo>
                    <a:pt x="36861" y="6809"/>
                  </a:lnTo>
                  <a:lnTo>
                    <a:pt x="36592" y="6746"/>
                  </a:lnTo>
                  <a:cubicBezTo>
                    <a:pt x="36608" y="6698"/>
                    <a:pt x="36639" y="6667"/>
                    <a:pt x="36639" y="6651"/>
                  </a:cubicBezTo>
                  <a:cubicBezTo>
                    <a:pt x="36669" y="6641"/>
                    <a:pt x="36701" y="6636"/>
                    <a:pt x="36733" y="6636"/>
                  </a:cubicBezTo>
                  <a:cubicBezTo>
                    <a:pt x="36803" y="6636"/>
                    <a:pt x="36875" y="6660"/>
                    <a:pt x="36940" y="6714"/>
                  </a:cubicBezTo>
                  <a:cubicBezTo>
                    <a:pt x="36964" y="6705"/>
                    <a:pt x="36991" y="6702"/>
                    <a:pt x="37021" y="6702"/>
                  </a:cubicBezTo>
                  <a:cubicBezTo>
                    <a:pt x="37053" y="6702"/>
                    <a:pt x="37087" y="6705"/>
                    <a:pt x="37121" y="6705"/>
                  </a:cubicBezTo>
                  <a:cubicBezTo>
                    <a:pt x="37163" y="6705"/>
                    <a:pt x="37204" y="6701"/>
                    <a:pt x="37241" y="6683"/>
                  </a:cubicBezTo>
                  <a:cubicBezTo>
                    <a:pt x="37241" y="6651"/>
                    <a:pt x="37257" y="6603"/>
                    <a:pt x="37225" y="6588"/>
                  </a:cubicBezTo>
                  <a:cubicBezTo>
                    <a:pt x="37098" y="6540"/>
                    <a:pt x="37130" y="6461"/>
                    <a:pt x="37130" y="6382"/>
                  </a:cubicBezTo>
                  <a:cubicBezTo>
                    <a:pt x="37114" y="6382"/>
                    <a:pt x="37083" y="6366"/>
                    <a:pt x="37051" y="6350"/>
                  </a:cubicBezTo>
                  <a:lnTo>
                    <a:pt x="36908" y="6413"/>
                  </a:lnTo>
                  <a:cubicBezTo>
                    <a:pt x="36891" y="6411"/>
                    <a:pt x="36873" y="6410"/>
                    <a:pt x="36855" y="6410"/>
                  </a:cubicBezTo>
                  <a:cubicBezTo>
                    <a:pt x="36811" y="6410"/>
                    <a:pt x="36767" y="6416"/>
                    <a:pt x="36726" y="6416"/>
                  </a:cubicBezTo>
                  <a:cubicBezTo>
                    <a:pt x="36682" y="6416"/>
                    <a:pt x="36642" y="6409"/>
                    <a:pt x="36608" y="6382"/>
                  </a:cubicBezTo>
                  <a:lnTo>
                    <a:pt x="36861" y="6303"/>
                  </a:lnTo>
                  <a:cubicBezTo>
                    <a:pt x="36956" y="6208"/>
                    <a:pt x="36560" y="6160"/>
                    <a:pt x="36813" y="6049"/>
                  </a:cubicBezTo>
                  <a:lnTo>
                    <a:pt x="36813" y="6049"/>
                  </a:lnTo>
                  <a:lnTo>
                    <a:pt x="36972" y="6065"/>
                  </a:lnTo>
                  <a:lnTo>
                    <a:pt x="37035" y="6271"/>
                  </a:lnTo>
                  <a:cubicBezTo>
                    <a:pt x="37083" y="6255"/>
                    <a:pt x="37114" y="6239"/>
                    <a:pt x="37114" y="6239"/>
                  </a:cubicBezTo>
                  <a:cubicBezTo>
                    <a:pt x="37114" y="6223"/>
                    <a:pt x="37130" y="6192"/>
                    <a:pt x="37130" y="6176"/>
                  </a:cubicBezTo>
                  <a:lnTo>
                    <a:pt x="37130" y="5859"/>
                  </a:lnTo>
                  <a:cubicBezTo>
                    <a:pt x="37079" y="5831"/>
                    <a:pt x="37037" y="5821"/>
                    <a:pt x="37001" y="5821"/>
                  </a:cubicBezTo>
                  <a:cubicBezTo>
                    <a:pt x="36915" y="5821"/>
                    <a:pt x="36860" y="5880"/>
                    <a:pt x="36782" y="5891"/>
                  </a:cubicBezTo>
                  <a:cubicBezTo>
                    <a:pt x="36703" y="5828"/>
                    <a:pt x="36750" y="5764"/>
                    <a:pt x="36703" y="5685"/>
                  </a:cubicBezTo>
                  <a:lnTo>
                    <a:pt x="36718" y="5685"/>
                  </a:lnTo>
                  <a:cubicBezTo>
                    <a:pt x="36655" y="5653"/>
                    <a:pt x="36608" y="5606"/>
                    <a:pt x="36592" y="5558"/>
                  </a:cubicBezTo>
                  <a:lnTo>
                    <a:pt x="36148" y="5511"/>
                  </a:lnTo>
                  <a:cubicBezTo>
                    <a:pt x="36370" y="5463"/>
                    <a:pt x="36513" y="5432"/>
                    <a:pt x="36655" y="5400"/>
                  </a:cubicBezTo>
                  <a:cubicBezTo>
                    <a:pt x="36671" y="5400"/>
                    <a:pt x="36703" y="5400"/>
                    <a:pt x="36734" y="5416"/>
                  </a:cubicBezTo>
                  <a:cubicBezTo>
                    <a:pt x="36782" y="5495"/>
                    <a:pt x="36734" y="5590"/>
                    <a:pt x="36718" y="5685"/>
                  </a:cubicBezTo>
                  <a:cubicBezTo>
                    <a:pt x="36798" y="5701"/>
                    <a:pt x="36877" y="5717"/>
                    <a:pt x="36956" y="5748"/>
                  </a:cubicBezTo>
                  <a:lnTo>
                    <a:pt x="37146" y="5653"/>
                  </a:lnTo>
                  <a:cubicBezTo>
                    <a:pt x="37146" y="5606"/>
                    <a:pt x="37193" y="5527"/>
                    <a:pt x="37146" y="5511"/>
                  </a:cubicBezTo>
                  <a:cubicBezTo>
                    <a:pt x="37019" y="5448"/>
                    <a:pt x="37035" y="5337"/>
                    <a:pt x="36893" y="5289"/>
                  </a:cubicBezTo>
                  <a:lnTo>
                    <a:pt x="37019" y="5194"/>
                  </a:lnTo>
                  <a:lnTo>
                    <a:pt x="37019" y="5004"/>
                  </a:lnTo>
                  <a:lnTo>
                    <a:pt x="37130" y="4925"/>
                  </a:lnTo>
                  <a:lnTo>
                    <a:pt x="37003" y="4830"/>
                  </a:lnTo>
                  <a:lnTo>
                    <a:pt x="37003" y="4260"/>
                  </a:lnTo>
                  <a:cubicBezTo>
                    <a:pt x="36956" y="4118"/>
                    <a:pt x="36782" y="4102"/>
                    <a:pt x="36750" y="4007"/>
                  </a:cubicBezTo>
                  <a:lnTo>
                    <a:pt x="36893" y="3896"/>
                  </a:lnTo>
                  <a:lnTo>
                    <a:pt x="36893" y="3437"/>
                  </a:lnTo>
                  <a:cubicBezTo>
                    <a:pt x="36893" y="3421"/>
                    <a:pt x="36861" y="3389"/>
                    <a:pt x="36845" y="3373"/>
                  </a:cubicBezTo>
                  <a:lnTo>
                    <a:pt x="36766" y="3326"/>
                  </a:lnTo>
                  <a:lnTo>
                    <a:pt x="36924" y="3215"/>
                  </a:lnTo>
                  <a:lnTo>
                    <a:pt x="36750" y="3088"/>
                  </a:lnTo>
                  <a:lnTo>
                    <a:pt x="36750" y="2851"/>
                  </a:lnTo>
                  <a:cubicBezTo>
                    <a:pt x="36703" y="2772"/>
                    <a:pt x="36655" y="2708"/>
                    <a:pt x="36608" y="2645"/>
                  </a:cubicBezTo>
                  <a:cubicBezTo>
                    <a:pt x="36592" y="2629"/>
                    <a:pt x="36528" y="2629"/>
                    <a:pt x="36497" y="2629"/>
                  </a:cubicBezTo>
                  <a:cubicBezTo>
                    <a:pt x="36497" y="2634"/>
                    <a:pt x="36497" y="2640"/>
                    <a:pt x="36497" y="2645"/>
                  </a:cubicBezTo>
                  <a:lnTo>
                    <a:pt x="36497" y="2645"/>
                  </a:lnTo>
                  <a:cubicBezTo>
                    <a:pt x="36481" y="2566"/>
                    <a:pt x="36592" y="2566"/>
                    <a:pt x="36623" y="2518"/>
                  </a:cubicBezTo>
                  <a:lnTo>
                    <a:pt x="36623" y="2376"/>
                  </a:lnTo>
                  <a:cubicBezTo>
                    <a:pt x="36528" y="2360"/>
                    <a:pt x="36449" y="2328"/>
                    <a:pt x="36354" y="2297"/>
                  </a:cubicBezTo>
                  <a:cubicBezTo>
                    <a:pt x="36291" y="2249"/>
                    <a:pt x="36117" y="2297"/>
                    <a:pt x="36101" y="2186"/>
                  </a:cubicBezTo>
                  <a:cubicBezTo>
                    <a:pt x="36117" y="2186"/>
                    <a:pt x="36148" y="2123"/>
                    <a:pt x="36180" y="2123"/>
                  </a:cubicBezTo>
                  <a:cubicBezTo>
                    <a:pt x="36259" y="2123"/>
                    <a:pt x="36338" y="2107"/>
                    <a:pt x="36402" y="2075"/>
                  </a:cubicBezTo>
                  <a:cubicBezTo>
                    <a:pt x="36481" y="2043"/>
                    <a:pt x="36560" y="2028"/>
                    <a:pt x="36639" y="2028"/>
                  </a:cubicBezTo>
                  <a:lnTo>
                    <a:pt x="36497" y="1948"/>
                  </a:lnTo>
                  <a:lnTo>
                    <a:pt x="36639" y="1853"/>
                  </a:lnTo>
                  <a:lnTo>
                    <a:pt x="36592" y="1758"/>
                  </a:lnTo>
                  <a:lnTo>
                    <a:pt x="36323" y="1758"/>
                  </a:lnTo>
                  <a:lnTo>
                    <a:pt x="36180" y="1695"/>
                  </a:lnTo>
                  <a:lnTo>
                    <a:pt x="35895" y="1838"/>
                  </a:lnTo>
                  <a:cubicBezTo>
                    <a:pt x="35863" y="1790"/>
                    <a:pt x="35832" y="1743"/>
                    <a:pt x="35800" y="1695"/>
                  </a:cubicBezTo>
                  <a:cubicBezTo>
                    <a:pt x="35768" y="1663"/>
                    <a:pt x="35721" y="1616"/>
                    <a:pt x="35626" y="1537"/>
                  </a:cubicBezTo>
                  <a:lnTo>
                    <a:pt x="35388" y="1394"/>
                  </a:lnTo>
                  <a:lnTo>
                    <a:pt x="35246" y="1473"/>
                  </a:lnTo>
                  <a:cubicBezTo>
                    <a:pt x="35214" y="1442"/>
                    <a:pt x="35198" y="1394"/>
                    <a:pt x="35183" y="1378"/>
                  </a:cubicBezTo>
                  <a:lnTo>
                    <a:pt x="34597" y="1046"/>
                  </a:lnTo>
                  <a:lnTo>
                    <a:pt x="34328" y="967"/>
                  </a:lnTo>
                  <a:lnTo>
                    <a:pt x="34201" y="1093"/>
                  </a:lnTo>
                  <a:cubicBezTo>
                    <a:pt x="34106" y="1046"/>
                    <a:pt x="34169" y="983"/>
                    <a:pt x="34138" y="919"/>
                  </a:cubicBezTo>
                  <a:lnTo>
                    <a:pt x="33948" y="824"/>
                  </a:lnTo>
                  <a:lnTo>
                    <a:pt x="33821" y="872"/>
                  </a:lnTo>
                  <a:lnTo>
                    <a:pt x="33536" y="729"/>
                  </a:lnTo>
                  <a:lnTo>
                    <a:pt x="33473" y="840"/>
                  </a:lnTo>
                  <a:lnTo>
                    <a:pt x="33615" y="919"/>
                  </a:lnTo>
                  <a:cubicBezTo>
                    <a:pt x="33552" y="935"/>
                    <a:pt x="33473" y="951"/>
                    <a:pt x="33393" y="967"/>
                  </a:cubicBezTo>
                  <a:cubicBezTo>
                    <a:pt x="33330" y="1014"/>
                    <a:pt x="33251" y="1030"/>
                    <a:pt x="33172" y="1030"/>
                  </a:cubicBezTo>
                  <a:cubicBezTo>
                    <a:pt x="33061" y="951"/>
                    <a:pt x="32776" y="967"/>
                    <a:pt x="32728" y="824"/>
                  </a:cubicBezTo>
                  <a:lnTo>
                    <a:pt x="32982" y="777"/>
                  </a:lnTo>
                  <a:lnTo>
                    <a:pt x="32443" y="634"/>
                  </a:lnTo>
                  <a:lnTo>
                    <a:pt x="32570" y="555"/>
                  </a:lnTo>
                  <a:cubicBezTo>
                    <a:pt x="32526" y="529"/>
                    <a:pt x="32483" y="517"/>
                    <a:pt x="32439" y="517"/>
                  </a:cubicBezTo>
                  <a:cubicBezTo>
                    <a:pt x="32404" y="517"/>
                    <a:pt x="32368" y="525"/>
                    <a:pt x="32333" y="539"/>
                  </a:cubicBezTo>
                  <a:cubicBezTo>
                    <a:pt x="32301" y="587"/>
                    <a:pt x="32285" y="618"/>
                    <a:pt x="32253" y="666"/>
                  </a:cubicBezTo>
                  <a:lnTo>
                    <a:pt x="31462" y="666"/>
                  </a:lnTo>
                  <a:cubicBezTo>
                    <a:pt x="31446" y="666"/>
                    <a:pt x="31430" y="650"/>
                    <a:pt x="31414" y="634"/>
                  </a:cubicBezTo>
                  <a:cubicBezTo>
                    <a:pt x="31430" y="587"/>
                    <a:pt x="31525" y="603"/>
                    <a:pt x="31588" y="587"/>
                  </a:cubicBezTo>
                  <a:cubicBezTo>
                    <a:pt x="31715" y="555"/>
                    <a:pt x="31747" y="476"/>
                    <a:pt x="31873" y="460"/>
                  </a:cubicBezTo>
                  <a:lnTo>
                    <a:pt x="31984" y="523"/>
                  </a:lnTo>
                  <a:lnTo>
                    <a:pt x="32206" y="413"/>
                  </a:lnTo>
                  <a:cubicBezTo>
                    <a:pt x="32032" y="270"/>
                    <a:pt x="32412" y="223"/>
                    <a:pt x="32269" y="96"/>
                  </a:cubicBezTo>
                  <a:lnTo>
                    <a:pt x="32095" y="80"/>
                  </a:lnTo>
                  <a:cubicBezTo>
                    <a:pt x="32063" y="112"/>
                    <a:pt x="32048" y="143"/>
                    <a:pt x="32032" y="191"/>
                  </a:cubicBezTo>
                  <a:cubicBezTo>
                    <a:pt x="31801" y="325"/>
                    <a:pt x="31747" y="356"/>
                    <a:pt x="31713" y="356"/>
                  </a:cubicBezTo>
                  <a:cubicBezTo>
                    <a:pt x="31703" y="356"/>
                    <a:pt x="31694" y="353"/>
                    <a:pt x="31683" y="349"/>
                  </a:cubicBezTo>
                  <a:cubicBezTo>
                    <a:pt x="31541" y="254"/>
                    <a:pt x="31905" y="207"/>
                    <a:pt x="31731" y="80"/>
                  </a:cubicBezTo>
                  <a:lnTo>
                    <a:pt x="31193" y="80"/>
                  </a:lnTo>
                  <a:lnTo>
                    <a:pt x="31050" y="17"/>
                  </a:lnTo>
                  <a:lnTo>
                    <a:pt x="30955" y="159"/>
                  </a:lnTo>
                  <a:lnTo>
                    <a:pt x="30528" y="159"/>
                  </a:lnTo>
                  <a:lnTo>
                    <a:pt x="30480" y="80"/>
                  </a:lnTo>
                  <a:lnTo>
                    <a:pt x="30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5"/>
            <p:cNvSpPr/>
            <p:nvPr/>
          </p:nvSpPr>
          <p:spPr>
            <a:xfrm flipH="1">
              <a:off x="3326874" y="1805053"/>
              <a:ext cx="2189310" cy="89616"/>
            </a:xfrm>
            <a:custGeom>
              <a:avLst/>
              <a:gdLst/>
              <a:ahLst/>
              <a:cxnLst/>
              <a:rect l="l" t="t" r="r" b="b"/>
              <a:pathLst>
                <a:path w="17165" h="1178" extrusionOk="0">
                  <a:moveTo>
                    <a:pt x="2408" y="814"/>
                  </a:moveTo>
                  <a:lnTo>
                    <a:pt x="2503" y="830"/>
                  </a:lnTo>
                  <a:cubicBezTo>
                    <a:pt x="2487" y="845"/>
                    <a:pt x="2455" y="861"/>
                    <a:pt x="2455" y="861"/>
                  </a:cubicBezTo>
                  <a:cubicBezTo>
                    <a:pt x="2424" y="845"/>
                    <a:pt x="2392" y="845"/>
                    <a:pt x="2360" y="830"/>
                  </a:cubicBezTo>
                  <a:lnTo>
                    <a:pt x="2408" y="814"/>
                  </a:lnTo>
                  <a:close/>
                  <a:moveTo>
                    <a:pt x="3199" y="814"/>
                  </a:moveTo>
                  <a:lnTo>
                    <a:pt x="3279" y="830"/>
                  </a:lnTo>
                  <a:cubicBezTo>
                    <a:pt x="3279" y="845"/>
                    <a:pt x="3247" y="861"/>
                    <a:pt x="3247" y="861"/>
                  </a:cubicBezTo>
                  <a:cubicBezTo>
                    <a:pt x="3215" y="845"/>
                    <a:pt x="3184" y="845"/>
                    <a:pt x="3152" y="830"/>
                  </a:cubicBezTo>
                  <a:lnTo>
                    <a:pt x="3199" y="814"/>
                  </a:lnTo>
                  <a:close/>
                  <a:moveTo>
                    <a:pt x="15438" y="0"/>
                  </a:moveTo>
                  <a:cubicBezTo>
                    <a:pt x="15374" y="0"/>
                    <a:pt x="15311" y="5"/>
                    <a:pt x="15249" y="22"/>
                  </a:cubicBezTo>
                  <a:lnTo>
                    <a:pt x="15138" y="70"/>
                  </a:lnTo>
                  <a:lnTo>
                    <a:pt x="14885" y="70"/>
                  </a:lnTo>
                  <a:lnTo>
                    <a:pt x="14742" y="6"/>
                  </a:lnTo>
                  <a:lnTo>
                    <a:pt x="14600" y="6"/>
                  </a:lnTo>
                  <a:lnTo>
                    <a:pt x="14473" y="165"/>
                  </a:lnTo>
                  <a:lnTo>
                    <a:pt x="14140" y="70"/>
                  </a:lnTo>
                  <a:lnTo>
                    <a:pt x="13950" y="133"/>
                  </a:lnTo>
                  <a:lnTo>
                    <a:pt x="13760" y="70"/>
                  </a:lnTo>
                  <a:lnTo>
                    <a:pt x="13555" y="149"/>
                  </a:lnTo>
                  <a:lnTo>
                    <a:pt x="13301" y="149"/>
                  </a:lnTo>
                  <a:lnTo>
                    <a:pt x="13143" y="70"/>
                  </a:lnTo>
                  <a:lnTo>
                    <a:pt x="12905" y="149"/>
                  </a:lnTo>
                  <a:lnTo>
                    <a:pt x="12763" y="70"/>
                  </a:lnTo>
                  <a:cubicBezTo>
                    <a:pt x="12508" y="100"/>
                    <a:pt x="12324" y="229"/>
                    <a:pt x="12063" y="229"/>
                  </a:cubicBezTo>
                  <a:cubicBezTo>
                    <a:pt x="12048" y="229"/>
                    <a:pt x="12034" y="229"/>
                    <a:pt x="12019" y="228"/>
                  </a:cubicBezTo>
                  <a:cubicBezTo>
                    <a:pt x="11939" y="201"/>
                    <a:pt x="11893" y="141"/>
                    <a:pt x="11796" y="141"/>
                  </a:cubicBezTo>
                  <a:cubicBezTo>
                    <a:pt x="11777" y="141"/>
                    <a:pt x="11757" y="144"/>
                    <a:pt x="11734" y="149"/>
                  </a:cubicBezTo>
                  <a:lnTo>
                    <a:pt x="11607" y="291"/>
                  </a:lnTo>
                  <a:cubicBezTo>
                    <a:pt x="11584" y="296"/>
                    <a:pt x="11563" y="299"/>
                    <a:pt x="11544" y="299"/>
                  </a:cubicBezTo>
                  <a:cubicBezTo>
                    <a:pt x="11448" y="299"/>
                    <a:pt x="11404" y="241"/>
                    <a:pt x="11338" y="228"/>
                  </a:cubicBezTo>
                  <a:lnTo>
                    <a:pt x="10942" y="228"/>
                  </a:lnTo>
                  <a:cubicBezTo>
                    <a:pt x="10815" y="275"/>
                    <a:pt x="10768" y="370"/>
                    <a:pt x="10594" y="370"/>
                  </a:cubicBezTo>
                  <a:cubicBezTo>
                    <a:pt x="10467" y="355"/>
                    <a:pt x="10483" y="307"/>
                    <a:pt x="10483" y="260"/>
                  </a:cubicBezTo>
                  <a:lnTo>
                    <a:pt x="10293" y="149"/>
                  </a:lnTo>
                  <a:lnTo>
                    <a:pt x="10024" y="291"/>
                  </a:lnTo>
                  <a:lnTo>
                    <a:pt x="9897" y="228"/>
                  </a:lnTo>
                  <a:lnTo>
                    <a:pt x="9691" y="307"/>
                  </a:lnTo>
                  <a:cubicBezTo>
                    <a:pt x="9606" y="259"/>
                    <a:pt x="9513" y="238"/>
                    <a:pt x="9424" y="238"/>
                  </a:cubicBezTo>
                  <a:cubicBezTo>
                    <a:pt x="9396" y="238"/>
                    <a:pt x="9369" y="240"/>
                    <a:pt x="9343" y="244"/>
                  </a:cubicBezTo>
                  <a:cubicBezTo>
                    <a:pt x="9311" y="291"/>
                    <a:pt x="9279" y="323"/>
                    <a:pt x="9264" y="370"/>
                  </a:cubicBezTo>
                  <a:cubicBezTo>
                    <a:pt x="9121" y="323"/>
                    <a:pt x="9074" y="228"/>
                    <a:pt x="8884" y="228"/>
                  </a:cubicBezTo>
                  <a:lnTo>
                    <a:pt x="8694" y="291"/>
                  </a:lnTo>
                  <a:cubicBezTo>
                    <a:pt x="8622" y="237"/>
                    <a:pt x="8540" y="209"/>
                    <a:pt x="8456" y="209"/>
                  </a:cubicBezTo>
                  <a:cubicBezTo>
                    <a:pt x="8392" y="209"/>
                    <a:pt x="8328" y="225"/>
                    <a:pt x="8266" y="260"/>
                  </a:cubicBezTo>
                  <a:cubicBezTo>
                    <a:pt x="8250" y="307"/>
                    <a:pt x="8234" y="339"/>
                    <a:pt x="8219" y="370"/>
                  </a:cubicBezTo>
                  <a:lnTo>
                    <a:pt x="6635" y="370"/>
                  </a:lnTo>
                  <a:lnTo>
                    <a:pt x="6477" y="434"/>
                  </a:lnTo>
                  <a:lnTo>
                    <a:pt x="6239" y="434"/>
                  </a:lnTo>
                  <a:lnTo>
                    <a:pt x="5954" y="592"/>
                  </a:lnTo>
                  <a:cubicBezTo>
                    <a:pt x="5859" y="545"/>
                    <a:pt x="5812" y="465"/>
                    <a:pt x="5685" y="450"/>
                  </a:cubicBezTo>
                  <a:lnTo>
                    <a:pt x="5448" y="592"/>
                  </a:lnTo>
                  <a:lnTo>
                    <a:pt x="5305" y="513"/>
                  </a:lnTo>
                  <a:lnTo>
                    <a:pt x="4957" y="513"/>
                  </a:lnTo>
                  <a:lnTo>
                    <a:pt x="4593" y="624"/>
                  </a:lnTo>
                  <a:cubicBezTo>
                    <a:pt x="4577" y="655"/>
                    <a:pt x="4624" y="719"/>
                    <a:pt x="4514" y="719"/>
                  </a:cubicBezTo>
                  <a:lnTo>
                    <a:pt x="4276" y="592"/>
                  </a:lnTo>
                  <a:lnTo>
                    <a:pt x="3991" y="592"/>
                  </a:lnTo>
                  <a:lnTo>
                    <a:pt x="3880" y="655"/>
                  </a:lnTo>
                  <a:lnTo>
                    <a:pt x="3611" y="655"/>
                  </a:lnTo>
                  <a:cubicBezTo>
                    <a:pt x="3547" y="630"/>
                    <a:pt x="3504" y="583"/>
                    <a:pt x="3422" y="583"/>
                  </a:cubicBezTo>
                  <a:cubicBezTo>
                    <a:pt x="3403" y="583"/>
                    <a:pt x="3382" y="586"/>
                    <a:pt x="3358" y="592"/>
                  </a:cubicBezTo>
                  <a:lnTo>
                    <a:pt x="3215" y="655"/>
                  </a:lnTo>
                  <a:lnTo>
                    <a:pt x="2819" y="655"/>
                  </a:lnTo>
                  <a:cubicBezTo>
                    <a:pt x="2759" y="607"/>
                    <a:pt x="2680" y="586"/>
                    <a:pt x="2604" y="586"/>
                  </a:cubicBezTo>
                  <a:cubicBezTo>
                    <a:pt x="2580" y="586"/>
                    <a:pt x="2557" y="588"/>
                    <a:pt x="2534" y="592"/>
                  </a:cubicBezTo>
                  <a:lnTo>
                    <a:pt x="2297" y="735"/>
                  </a:lnTo>
                  <a:lnTo>
                    <a:pt x="2170" y="655"/>
                  </a:lnTo>
                  <a:lnTo>
                    <a:pt x="1648" y="655"/>
                  </a:lnTo>
                  <a:lnTo>
                    <a:pt x="1505" y="735"/>
                  </a:lnTo>
                  <a:lnTo>
                    <a:pt x="1252" y="735"/>
                  </a:lnTo>
                  <a:lnTo>
                    <a:pt x="1109" y="814"/>
                  </a:lnTo>
                  <a:lnTo>
                    <a:pt x="207" y="814"/>
                  </a:lnTo>
                  <a:lnTo>
                    <a:pt x="1" y="909"/>
                  </a:lnTo>
                  <a:lnTo>
                    <a:pt x="128" y="988"/>
                  </a:lnTo>
                  <a:lnTo>
                    <a:pt x="17" y="1067"/>
                  </a:lnTo>
                  <a:lnTo>
                    <a:pt x="207" y="1178"/>
                  </a:lnTo>
                  <a:lnTo>
                    <a:pt x="650" y="1178"/>
                  </a:lnTo>
                  <a:lnTo>
                    <a:pt x="856" y="1020"/>
                  </a:lnTo>
                  <a:lnTo>
                    <a:pt x="1268" y="1020"/>
                  </a:lnTo>
                  <a:lnTo>
                    <a:pt x="1378" y="972"/>
                  </a:lnTo>
                  <a:lnTo>
                    <a:pt x="1648" y="1035"/>
                  </a:lnTo>
                  <a:lnTo>
                    <a:pt x="1869" y="877"/>
                  </a:lnTo>
                  <a:lnTo>
                    <a:pt x="2218" y="877"/>
                  </a:lnTo>
                  <a:lnTo>
                    <a:pt x="2439" y="1035"/>
                  </a:lnTo>
                  <a:lnTo>
                    <a:pt x="2835" y="1035"/>
                  </a:lnTo>
                  <a:lnTo>
                    <a:pt x="2946" y="1083"/>
                  </a:lnTo>
                  <a:cubicBezTo>
                    <a:pt x="3134" y="1043"/>
                    <a:pt x="3299" y="946"/>
                    <a:pt x="3518" y="946"/>
                  </a:cubicBezTo>
                  <a:cubicBezTo>
                    <a:pt x="3557" y="946"/>
                    <a:pt x="3599" y="949"/>
                    <a:pt x="3643" y="956"/>
                  </a:cubicBezTo>
                  <a:cubicBezTo>
                    <a:pt x="3722" y="1020"/>
                    <a:pt x="3643" y="1099"/>
                    <a:pt x="3817" y="1099"/>
                  </a:cubicBezTo>
                  <a:lnTo>
                    <a:pt x="3959" y="956"/>
                  </a:lnTo>
                  <a:cubicBezTo>
                    <a:pt x="3959" y="940"/>
                    <a:pt x="3912" y="877"/>
                    <a:pt x="3991" y="814"/>
                  </a:cubicBezTo>
                  <a:lnTo>
                    <a:pt x="4165" y="877"/>
                  </a:lnTo>
                  <a:lnTo>
                    <a:pt x="4719" y="877"/>
                  </a:lnTo>
                  <a:cubicBezTo>
                    <a:pt x="4704" y="798"/>
                    <a:pt x="4846" y="782"/>
                    <a:pt x="4909" y="719"/>
                  </a:cubicBezTo>
                  <a:lnTo>
                    <a:pt x="5052" y="798"/>
                  </a:lnTo>
                  <a:cubicBezTo>
                    <a:pt x="5094" y="803"/>
                    <a:pt x="5135" y="804"/>
                    <a:pt x="5177" y="804"/>
                  </a:cubicBezTo>
                  <a:cubicBezTo>
                    <a:pt x="5278" y="804"/>
                    <a:pt x="5379" y="793"/>
                    <a:pt x="5479" y="782"/>
                  </a:cubicBezTo>
                  <a:cubicBezTo>
                    <a:pt x="5511" y="735"/>
                    <a:pt x="5527" y="687"/>
                    <a:pt x="5559" y="655"/>
                  </a:cubicBezTo>
                  <a:lnTo>
                    <a:pt x="5701" y="719"/>
                  </a:lnTo>
                  <a:lnTo>
                    <a:pt x="6097" y="719"/>
                  </a:lnTo>
                  <a:lnTo>
                    <a:pt x="6224" y="655"/>
                  </a:lnTo>
                  <a:lnTo>
                    <a:pt x="7142" y="655"/>
                  </a:lnTo>
                  <a:lnTo>
                    <a:pt x="7411" y="513"/>
                  </a:lnTo>
                  <a:lnTo>
                    <a:pt x="8044" y="513"/>
                  </a:lnTo>
                  <a:lnTo>
                    <a:pt x="8203" y="450"/>
                  </a:lnTo>
                  <a:lnTo>
                    <a:pt x="8472" y="434"/>
                  </a:lnTo>
                  <a:lnTo>
                    <a:pt x="8599" y="370"/>
                  </a:lnTo>
                  <a:cubicBezTo>
                    <a:pt x="8658" y="364"/>
                    <a:pt x="8717" y="360"/>
                    <a:pt x="8776" y="360"/>
                  </a:cubicBezTo>
                  <a:cubicBezTo>
                    <a:pt x="8859" y="360"/>
                    <a:pt x="8943" y="368"/>
                    <a:pt x="9026" y="386"/>
                  </a:cubicBezTo>
                  <a:lnTo>
                    <a:pt x="9105" y="513"/>
                  </a:lnTo>
                  <a:lnTo>
                    <a:pt x="9374" y="513"/>
                  </a:lnTo>
                  <a:lnTo>
                    <a:pt x="9517" y="450"/>
                  </a:lnTo>
                  <a:lnTo>
                    <a:pt x="9659" y="513"/>
                  </a:lnTo>
                  <a:cubicBezTo>
                    <a:pt x="9754" y="513"/>
                    <a:pt x="9834" y="513"/>
                    <a:pt x="9913" y="497"/>
                  </a:cubicBezTo>
                  <a:cubicBezTo>
                    <a:pt x="9944" y="497"/>
                    <a:pt x="9960" y="450"/>
                    <a:pt x="9976" y="450"/>
                  </a:cubicBezTo>
                  <a:cubicBezTo>
                    <a:pt x="9913" y="434"/>
                    <a:pt x="9881" y="418"/>
                    <a:pt x="9849" y="402"/>
                  </a:cubicBezTo>
                  <a:cubicBezTo>
                    <a:pt x="9882" y="388"/>
                    <a:pt x="9905" y="382"/>
                    <a:pt x="9922" y="382"/>
                  </a:cubicBezTo>
                  <a:cubicBezTo>
                    <a:pt x="9962" y="382"/>
                    <a:pt x="9965" y="416"/>
                    <a:pt x="9976" y="450"/>
                  </a:cubicBezTo>
                  <a:cubicBezTo>
                    <a:pt x="10293" y="434"/>
                    <a:pt x="10625" y="434"/>
                    <a:pt x="10942" y="434"/>
                  </a:cubicBezTo>
                  <a:cubicBezTo>
                    <a:pt x="10990" y="465"/>
                    <a:pt x="11037" y="497"/>
                    <a:pt x="11085" y="513"/>
                  </a:cubicBezTo>
                  <a:lnTo>
                    <a:pt x="11401" y="513"/>
                  </a:lnTo>
                  <a:lnTo>
                    <a:pt x="11575" y="370"/>
                  </a:lnTo>
                  <a:lnTo>
                    <a:pt x="12003" y="370"/>
                  </a:lnTo>
                  <a:lnTo>
                    <a:pt x="12114" y="418"/>
                  </a:lnTo>
                  <a:lnTo>
                    <a:pt x="12351" y="355"/>
                  </a:lnTo>
                  <a:lnTo>
                    <a:pt x="12510" y="434"/>
                  </a:lnTo>
                  <a:lnTo>
                    <a:pt x="12652" y="370"/>
                  </a:lnTo>
                  <a:lnTo>
                    <a:pt x="12905" y="370"/>
                  </a:lnTo>
                  <a:lnTo>
                    <a:pt x="13048" y="291"/>
                  </a:lnTo>
                  <a:lnTo>
                    <a:pt x="13444" y="291"/>
                  </a:lnTo>
                  <a:lnTo>
                    <a:pt x="13586" y="355"/>
                  </a:lnTo>
                  <a:lnTo>
                    <a:pt x="13713" y="291"/>
                  </a:lnTo>
                  <a:lnTo>
                    <a:pt x="14362" y="291"/>
                  </a:lnTo>
                  <a:lnTo>
                    <a:pt x="14473" y="228"/>
                  </a:lnTo>
                  <a:cubicBezTo>
                    <a:pt x="14615" y="220"/>
                    <a:pt x="14758" y="220"/>
                    <a:pt x="14894" y="220"/>
                  </a:cubicBezTo>
                  <a:cubicBezTo>
                    <a:pt x="15031" y="220"/>
                    <a:pt x="15162" y="220"/>
                    <a:pt x="15280" y="212"/>
                  </a:cubicBezTo>
                  <a:lnTo>
                    <a:pt x="15407" y="149"/>
                  </a:lnTo>
                  <a:lnTo>
                    <a:pt x="16183" y="149"/>
                  </a:lnTo>
                  <a:lnTo>
                    <a:pt x="16325" y="70"/>
                  </a:lnTo>
                  <a:cubicBezTo>
                    <a:pt x="16341" y="68"/>
                    <a:pt x="16355" y="67"/>
                    <a:pt x="16368" y="67"/>
                  </a:cubicBezTo>
                  <a:cubicBezTo>
                    <a:pt x="16475" y="67"/>
                    <a:pt x="16508" y="120"/>
                    <a:pt x="16579" y="149"/>
                  </a:cubicBezTo>
                  <a:lnTo>
                    <a:pt x="17117" y="149"/>
                  </a:lnTo>
                  <a:cubicBezTo>
                    <a:pt x="17133" y="149"/>
                    <a:pt x="17149" y="133"/>
                    <a:pt x="17165" y="117"/>
                  </a:cubicBezTo>
                  <a:cubicBezTo>
                    <a:pt x="17165" y="85"/>
                    <a:pt x="17149" y="54"/>
                    <a:pt x="17149" y="6"/>
                  </a:cubicBezTo>
                  <a:lnTo>
                    <a:pt x="16215" y="6"/>
                  </a:lnTo>
                  <a:lnTo>
                    <a:pt x="15977" y="85"/>
                  </a:lnTo>
                  <a:lnTo>
                    <a:pt x="15771" y="6"/>
                  </a:lnTo>
                  <a:cubicBezTo>
                    <a:pt x="15747" y="9"/>
                    <a:pt x="15721" y="10"/>
                    <a:pt x="15696" y="10"/>
                  </a:cubicBezTo>
                  <a:cubicBezTo>
                    <a:pt x="15614" y="10"/>
                    <a:pt x="15526" y="0"/>
                    <a:pt x="15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flipH="1">
              <a:off x="5548329" y="1865608"/>
              <a:ext cx="234428" cy="28680"/>
            </a:xfrm>
            <a:custGeom>
              <a:avLst/>
              <a:gdLst/>
              <a:ahLst/>
              <a:cxnLst/>
              <a:rect l="l" t="t" r="r" b="b"/>
              <a:pathLst>
                <a:path w="1838" h="377" extrusionOk="0">
                  <a:moveTo>
                    <a:pt x="264" y="1"/>
                  </a:moveTo>
                  <a:cubicBezTo>
                    <a:pt x="256" y="1"/>
                    <a:pt x="247" y="1"/>
                    <a:pt x="238" y="2"/>
                  </a:cubicBezTo>
                  <a:cubicBezTo>
                    <a:pt x="96" y="49"/>
                    <a:pt x="143" y="160"/>
                    <a:pt x="17" y="208"/>
                  </a:cubicBezTo>
                  <a:cubicBezTo>
                    <a:pt x="1" y="208"/>
                    <a:pt x="1" y="239"/>
                    <a:pt x="17" y="271"/>
                  </a:cubicBezTo>
                  <a:cubicBezTo>
                    <a:pt x="17" y="303"/>
                    <a:pt x="48" y="334"/>
                    <a:pt x="48" y="366"/>
                  </a:cubicBezTo>
                  <a:cubicBezTo>
                    <a:pt x="114" y="373"/>
                    <a:pt x="180" y="376"/>
                    <a:pt x="244" y="376"/>
                  </a:cubicBezTo>
                  <a:cubicBezTo>
                    <a:pt x="335" y="376"/>
                    <a:pt x="424" y="369"/>
                    <a:pt x="508" y="350"/>
                  </a:cubicBezTo>
                  <a:lnTo>
                    <a:pt x="587" y="224"/>
                  </a:lnTo>
                  <a:lnTo>
                    <a:pt x="872" y="224"/>
                  </a:lnTo>
                  <a:lnTo>
                    <a:pt x="998" y="303"/>
                  </a:lnTo>
                  <a:lnTo>
                    <a:pt x="1252" y="303"/>
                  </a:lnTo>
                  <a:lnTo>
                    <a:pt x="1442" y="224"/>
                  </a:lnTo>
                  <a:lnTo>
                    <a:pt x="1727" y="303"/>
                  </a:lnTo>
                  <a:lnTo>
                    <a:pt x="1838" y="271"/>
                  </a:lnTo>
                  <a:lnTo>
                    <a:pt x="1711" y="192"/>
                  </a:lnTo>
                  <a:cubicBezTo>
                    <a:pt x="1695" y="129"/>
                    <a:pt x="1758" y="65"/>
                    <a:pt x="1663" y="18"/>
                  </a:cubicBezTo>
                  <a:cubicBezTo>
                    <a:pt x="1598" y="11"/>
                    <a:pt x="1535" y="7"/>
                    <a:pt x="1474" y="7"/>
                  </a:cubicBezTo>
                  <a:cubicBezTo>
                    <a:pt x="1387" y="7"/>
                    <a:pt x="1304" y="15"/>
                    <a:pt x="1220" y="34"/>
                  </a:cubicBezTo>
                  <a:lnTo>
                    <a:pt x="1125" y="81"/>
                  </a:lnTo>
                  <a:lnTo>
                    <a:pt x="983" y="2"/>
                  </a:lnTo>
                  <a:lnTo>
                    <a:pt x="856" y="2"/>
                  </a:lnTo>
                  <a:lnTo>
                    <a:pt x="729" y="144"/>
                  </a:lnTo>
                  <a:cubicBezTo>
                    <a:pt x="711" y="147"/>
                    <a:pt x="694" y="148"/>
                    <a:pt x="678" y="148"/>
                  </a:cubicBezTo>
                  <a:cubicBezTo>
                    <a:pt x="494" y="148"/>
                    <a:pt x="447" y="1"/>
                    <a:pt x="2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p:nvPr/>
          </p:nvSpPr>
          <p:spPr>
            <a:xfrm flipH="1">
              <a:off x="5798702" y="1865684"/>
              <a:ext cx="179838" cy="28985"/>
            </a:xfrm>
            <a:custGeom>
              <a:avLst/>
              <a:gdLst/>
              <a:ahLst/>
              <a:cxnLst/>
              <a:rect l="l" t="t" r="r" b="b"/>
              <a:pathLst>
                <a:path w="1410" h="381" extrusionOk="0">
                  <a:moveTo>
                    <a:pt x="1203" y="1"/>
                  </a:moveTo>
                  <a:lnTo>
                    <a:pt x="982" y="159"/>
                  </a:lnTo>
                  <a:lnTo>
                    <a:pt x="760" y="80"/>
                  </a:lnTo>
                  <a:lnTo>
                    <a:pt x="633" y="112"/>
                  </a:lnTo>
                  <a:lnTo>
                    <a:pt x="633" y="191"/>
                  </a:lnTo>
                  <a:cubicBezTo>
                    <a:pt x="554" y="223"/>
                    <a:pt x="523" y="286"/>
                    <a:pt x="412" y="286"/>
                  </a:cubicBezTo>
                  <a:lnTo>
                    <a:pt x="333" y="159"/>
                  </a:lnTo>
                  <a:cubicBezTo>
                    <a:pt x="303" y="155"/>
                    <a:pt x="273" y="153"/>
                    <a:pt x="243" y="153"/>
                  </a:cubicBezTo>
                  <a:cubicBezTo>
                    <a:pt x="162" y="153"/>
                    <a:pt x="81" y="168"/>
                    <a:pt x="0" y="191"/>
                  </a:cubicBezTo>
                  <a:lnTo>
                    <a:pt x="301" y="381"/>
                  </a:lnTo>
                  <a:lnTo>
                    <a:pt x="760" y="381"/>
                  </a:lnTo>
                  <a:cubicBezTo>
                    <a:pt x="760" y="302"/>
                    <a:pt x="887" y="286"/>
                    <a:pt x="950" y="238"/>
                  </a:cubicBezTo>
                  <a:lnTo>
                    <a:pt x="1251" y="223"/>
                  </a:lnTo>
                  <a:lnTo>
                    <a:pt x="1409" y="112"/>
                  </a:lnTo>
                  <a:lnTo>
                    <a:pt x="12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5"/>
            <p:cNvSpPr/>
            <p:nvPr/>
          </p:nvSpPr>
          <p:spPr>
            <a:xfrm flipH="1">
              <a:off x="6065274" y="1877552"/>
              <a:ext cx="101143" cy="27539"/>
            </a:xfrm>
            <a:custGeom>
              <a:avLst/>
              <a:gdLst/>
              <a:ahLst/>
              <a:cxnLst/>
              <a:rect l="l" t="t" r="r" b="b"/>
              <a:pathLst>
                <a:path w="793" h="362" extrusionOk="0">
                  <a:moveTo>
                    <a:pt x="478" y="1"/>
                  </a:moveTo>
                  <a:cubicBezTo>
                    <a:pt x="460" y="1"/>
                    <a:pt x="441" y="6"/>
                    <a:pt x="428" y="19"/>
                  </a:cubicBezTo>
                  <a:lnTo>
                    <a:pt x="381" y="130"/>
                  </a:lnTo>
                  <a:lnTo>
                    <a:pt x="381" y="114"/>
                  </a:lnTo>
                  <a:cubicBezTo>
                    <a:pt x="309" y="138"/>
                    <a:pt x="246" y="138"/>
                    <a:pt x="189" y="138"/>
                  </a:cubicBezTo>
                  <a:cubicBezTo>
                    <a:pt x="131" y="138"/>
                    <a:pt x="80" y="138"/>
                    <a:pt x="32" y="162"/>
                  </a:cubicBezTo>
                  <a:cubicBezTo>
                    <a:pt x="1" y="209"/>
                    <a:pt x="1" y="257"/>
                    <a:pt x="80" y="272"/>
                  </a:cubicBezTo>
                  <a:lnTo>
                    <a:pt x="222" y="209"/>
                  </a:lnTo>
                  <a:lnTo>
                    <a:pt x="317" y="352"/>
                  </a:lnTo>
                  <a:cubicBezTo>
                    <a:pt x="375" y="357"/>
                    <a:pt x="433" y="361"/>
                    <a:pt x="491" y="361"/>
                  </a:cubicBezTo>
                  <a:cubicBezTo>
                    <a:pt x="591" y="361"/>
                    <a:pt x="692" y="350"/>
                    <a:pt x="792" y="320"/>
                  </a:cubicBezTo>
                  <a:lnTo>
                    <a:pt x="792" y="241"/>
                  </a:lnTo>
                  <a:cubicBezTo>
                    <a:pt x="697" y="177"/>
                    <a:pt x="523" y="130"/>
                    <a:pt x="523" y="19"/>
                  </a:cubicBezTo>
                  <a:cubicBezTo>
                    <a:pt x="523" y="10"/>
                    <a:pt x="502" y="1"/>
                    <a:pt x="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5"/>
            <p:cNvSpPr/>
            <p:nvPr/>
          </p:nvSpPr>
          <p:spPr>
            <a:xfrm flipH="1">
              <a:off x="6000735" y="1875345"/>
              <a:ext cx="62625" cy="33777"/>
            </a:xfrm>
            <a:custGeom>
              <a:avLst/>
              <a:gdLst/>
              <a:ahLst/>
              <a:cxnLst/>
              <a:rect l="l" t="t" r="r" b="b"/>
              <a:pathLst>
                <a:path w="491" h="444" extrusionOk="0">
                  <a:moveTo>
                    <a:pt x="285" y="1"/>
                  </a:moveTo>
                  <a:cubicBezTo>
                    <a:pt x="301" y="143"/>
                    <a:pt x="95" y="64"/>
                    <a:pt x="0" y="127"/>
                  </a:cubicBezTo>
                  <a:cubicBezTo>
                    <a:pt x="92" y="219"/>
                    <a:pt x="287" y="266"/>
                    <a:pt x="286" y="427"/>
                  </a:cubicBezTo>
                  <a:lnTo>
                    <a:pt x="286" y="427"/>
                  </a:lnTo>
                  <a:cubicBezTo>
                    <a:pt x="396" y="311"/>
                    <a:pt x="400" y="252"/>
                    <a:pt x="491" y="206"/>
                  </a:cubicBezTo>
                  <a:cubicBezTo>
                    <a:pt x="428" y="143"/>
                    <a:pt x="380" y="96"/>
                    <a:pt x="285" y="1"/>
                  </a:cubicBezTo>
                  <a:close/>
                  <a:moveTo>
                    <a:pt x="286" y="427"/>
                  </a:moveTo>
                  <a:cubicBezTo>
                    <a:pt x="281" y="432"/>
                    <a:pt x="275" y="438"/>
                    <a:pt x="269" y="444"/>
                  </a:cubicBezTo>
                  <a:lnTo>
                    <a:pt x="285" y="444"/>
                  </a:lnTo>
                  <a:cubicBezTo>
                    <a:pt x="286" y="438"/>
                    <a:pt x="286" y="432"/>
                    <a:pt x="286" y="4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5"/>
            <p:cNvSpPr/>
            <p:nvPr/>
          </p:nvSpPr>
          <p:spPr>
            <a:xfrm flipH="1">
              <a:off x="6196519" y="1894592"/>
              <a:ext cx="68874" cy="11259"/>
            </a:xfrm>
            <a:custGeom>
              <a:avLst/>
              <a:gdLst/>
              <a:ahLst/>
              <a:cxnLst/>
              <a:rect l="l" t="t" r="r" b="b"/>
              <a:pathLst>
                <a:path w="540" h="148" extrusionOk="0">
                  <a:moveTo>
                    <a:pt x="159" y="1"/>
                  </a:moveTo>
                  <a:cubicBezTo>
                    <a:pt x="112" y="1"/>
                    <a:pt x="64" y="1"/>
                    <a:pt x="1" y="17"/>
                  </a:cubicBezTo>
                  <a:lnTo>
                    <a:pt x="1" y="112"/>
                  </a:lnTo>
                  <a:cubicBezTo>
                    <a:pt x="96" y="135"/>
                    <a:pt x="187" y="147"/>
                    <a:pt x="276" y="147"/>
                  </a:cubicBezTo>
                  <a:cubicBezTo>
                    <a:pt x="365" y="147"/>
                    <a:pt x="452" y="135"/>
                    <a:pt x="539" y="112"/>
                  </a:cubicBezTo>
                  <a:cubicBezTo>
                    <a:pt x="412" y="64"/>
                    <a:pt x="286" y="33"/>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5"/>
            <p:cNvSpPr/>
            <p:nvPr/>
          </p:nvSpPr>
          <p:spPr>
            <a:xfrm flipH="1">
              <a:off x="6331846" y="1888582"/>
              <a:ext cx="52676" cy="11411"/>
            </a:xfrm>
            <a:custGeom>
              <a:avLst/>
              <a:gdLst/>
              <a:ahLst/>
              <a:cxnLst/>
              <a:rect l="l" t="t" r="r" b="b"/>
              <a:pathLst>
                <a:path w="413" h="150" extrusionOk="0">
                  <a:moveTo>
                    <a:pt x="80" y="1"/>
                  </a:moveTo>
                  <a:lnTo>
                    <a:pt x="80" y="1"/>
                  </a:lnTo>
                  <a:cubicBezTo>
                    <a:pt x="0" y="48"/>
                    <a:pt x="0" y="96"/>
                    <a:pt x="95" y="143"/>
                  </a:cubicBezTo>
                  <a:cubicBezTo>
                    <a:pt x="125" y="147"/>
                    <a:pt x="155" y="149"/>
                    <a:pt x="184" y="149"/>
                  </a:cubicBezTo>
                  <a:cubicBezTo>
                    <a:pt x="265" y="149"/>
                    <a:pt x="343" y="135"/>
                    <a:pt x="412" y="112"/>
                  </a:cubicBezTo>
                  <a:lnTo>
                    <a:pt x="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5"/>
            <p:cNvSpPr/>
            <p:nvPr/>
          </p:nvSpPr>
          <p:spPr>
            <a:xfrm flipH="1">
              <a:off x="5851250" y="1893451"/>
              <a:ext cx="38519" cy="10879"/>
            </a:xfrm>
            <a:custGeom>
              <a:avLst/>
              <a:gdLst/>
              <a:ahLst/>
              <a:cxnLst/>
              <a:rect l="l" t="t" r="r" b="b"/>
              <a:pathLst>
                <a:path w="302" h="143" extrusionOk="0">
                  <a:moveTo>
                    <a:pt x="64" y="0"/>
                  </a:moveTo>
                  <a:cubicBezTo>
                    <a:pt x="96" y="63"/>
                    <a:pt x="1" y="127"/>
                    <a:pt x="143" y="143"/>
                  </a:cubicBezTo>
                  <a:cubicBezTo>
                    <a:pt x="191" y="111"/>
                    <a:pt x="302" y="95"/>
                    <a:pt x="302" y="16"/>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flipH="1">
              <a:off x="6178407" y="1876563"/>
              <a:ext cx="34437" cy="12096"/>
            </a:xfrm>
            <a:custGeom>
              <a:avLst/>
              <a:gdLst/>
              <a:ahLst/>
              <a:cxnLst/>
              <a:rect l="l" t="t" r="r" b="b"/>
              <a:pathLst>
                <a:path w="270" h="159" extrusionOk="0">
                  <a:moveTo>
                    <a:pt x="175" y="0"/>
                  </a:moveTo>
                  <a:cubicBezTo>
                    <a:pt x="143" y="64"/>
                    <a:pt x="0" y="64"/>
                    <a:pt x="0" y="143"/>
                  </a:cubicBezTo>
                  <a:lnTo>
                    <a:pt x="175" y="159"/>
                  </a:lnTo>
                  <a:cubicBezTo>
                    <a:pt x="270" y="111"/>
                    <a:pt x="270" y="64"/>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p:nvPr/>
          </p:nvSpPr>
          <p:spPr>
            <a:xfrm flipH="1">
              <a:off x="6447020" y="1892918"/>
              <a:ext cx="32396" cy="6923"/>
            </a:xfrm>
            <a:custGeom>
              <a:avLst/>
              <a:gdLst/>
              <a:ahLst/>
              <a:cxnLst/>
              <a:rect l="l" t="t" r="r" b="b"/>
              <a:pathLst>
                <a:path w="254" h="91" extrusionOk="0">
                  <a:moveTo>
                    <a:pt x="96" y="1"/>
                  </a:moveTo>
                  <a:cubicBezTo>
                    <a:pt x="56" y="1"/>
                    <a:pt x="23" y="17"/>
                    <a:pt x="0" y="55"/>
                  </a:cubicBezTo>
                  <a:cubicBezTo>
                    <a:pt x="40" y="78"/>
                    <a:pt x="83" y="90"/>
                    <a:pt x="127" y="90"/>
                  </a:cubicBezTo>
                  <a:cubicBezTo>
                    <a:pt x="171" y="90"/>
                    <a:pt x="214" y="78"/>
                    <a:pt x="254" y="55"/>
                  </a:cubicBezTo>
                  <a:cubicBezTo>
                    <a:pt x="195" y="21"/>
                    <a:pt x="141"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5"/>
            <p:cNvSpPr/>
            <p:nvPr/>
          </p:nvSpPr>
          <p:spPr>
            <a:xfrm flipH="1">
              <a:off x="6513600" y="2755594"/>
              <a:ext cx="16326" cy="6390"/>
            </a:xfrm>
            <a:custGeom>
              <a:avLst/>
              <a:gdLst/>
              <a:ahLst/>
              <a:cxnLst/>
              <a:rect l="l" t="t" r="r" b="b"/>
              <a:pathLst>
                <a:path w="128" h="84" extrusionOk="0">
                  <a:moveTo>
                    <a:pt x="71" y="0"/>
                  </a:moveTo>
                  <a:cubicBezTo>
                    <a:pt x="54" y="0"/>
                    <a:pt x="32" y="6"/>
                    <a:pt x="0" y="20"/>
                  </a:cubicBezTo>
                  <a:lnTo>
                    <a:pt x="127" y="83"/>
                  </a:lnTo>
                  <a:cubicBezTo>
                    <a:pt x="116" y="38"/>
                    <a:pt x="113" y="0"/>
                    <a:pt x="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p:nvPr/>
          </p:nvSpPr>
          <p:spPr>
            <a:xfrm flipH="1">
              <a:off x="3058232" y="1822322"/>
              <a:ext cx="26402" cy="6162"/>
            </a:xfrm>
            <a:custGeom>
              <a:avLst/>
              <a:gdLst/>
              <a:ahLst/>
              <a:cxnLst/>
              <a:rect l="l" t="t" r="r" b="b"/>
              <a:pathLst>
                <a:path w="207" h="81" extrusionOk="0">
                  <a:moveTo>
                    <a:pt x="112" y="1"/>
                  </a:moveTo>
                  <a:lnTo>
                    <a:pt x="1" y="80"/>
                  </a:lnTo>
                  <a:cubicBezTo>
                    <a:pt x="112" y="64"/>
                    <a:pt x="207" y="64"/>
                    <a:pt x="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5"/>
            <p:cNvSpPr/>
            <p:nvPr/>
          </p:nvSpPr>
          <p:spPr>
            <a:xfrm flipH="1">
              <a:off x="4897965" y="1870553"/>
              <a:ext cx="18366" cy="6314"/>
            </a:xfrm>
            <a:custGeom>
              <a:avLst/>
              <a:gdLst/>
              <a:ahLst/>
              <a:cxnLst/>
              <a:rect l="l" t="t" r="r" b="b"/>
              <a:pathLst>
                <a:path w="144" h="83" extrusionOk="0">
                  <a:moveTo>
                    <a:pt x="1" y="0"/>
                  </a:moveTo>
                  <a:lnTo>
                    <a:pt x="1" y="0"/>
                  </a:lnTo>
                  <a:cubicBezTo>
                    <a:pt x="23" y="46"/>
                    <a:pt x="30" y="83"/>
                    <a:pt x="72" y="83"/>
                  </a:cubicBezTo>
                  <a:cubicBezTo>
                    <a:pt x="89" y="83"/>
                    <a:pt x="112" y="77"/>
                    <a:pt x="143"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p:nvPr/>
          </p:nvSpPr>
          <p:spPr>
            <a:xfrm flipH="1">
              <a:off x="6416664" y="1894592"/>
              <a:ext cx="12244" cy="4945"/>
            </a:xfrm>
            <a:custGeom>
              <a:avLst/>
              <a:gdLst/>
              <a:ahLst/>
              <a:cxnLst/>
              <a:rect l="l" t="t" r="r" b="b"/>
              <a:pathLst>
                <a:path w="96" h="65" extrusionOk="0">
                  <a:moveTo>
                    <a:pt x="48" y="1"/>
                  </a:moveTo>
                  <a:cubicBezTo>
                    <a:pt x="32" y="1"/>
                    <a:pt x="16" y="17"/>
                    <a:pt x="0" y="48"/>
                  </a:cubicBezTo>
                  <a:cubicBezTo>
                    <a:pt x="0" y="48"/>
                    <a:pt x="32" y="64"/>
                    <a:pt x="48" y="64"/>
                  </a:cubicBezTo>
                  <a:lnTo>
                    <a:pt x="95" y="17"/>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5"/>
            <p:cNvSpPr/>
            <p:nvPr/>
          </p:nvSpPr>
          <p:spPr>
            <a:xfrm flipH="1">
              <a:off x="6630815" y="1950050"/>
              <a:ext cx="18239" cy="3652"/>
            </a:xfrm>
            <a:custGeom>
              <a:avLst/>
              <a:gdLst/>
              <a:ahLst/>
              <a:cxnLst/>
              <a:rect l="l" t="t" r="r" b="b"/>
              <a:pathLst>
                <a:path w="143" h="48" extrusionOk="0">
                  <a:moveTo>
                    <a:pt x="95" y="0"/>
                  </a:moveTo>
                  <a:lnTo>
                    <a:pt x="0" y="32"/>
                  </a:lnTo>
                  <a:cubicBezTo>
                    <a:pt x="16" y="48"/>
                    <a:pt x="32" y="48"/>
                    <a:pt x="48" y="48"/>
                  </a:cubicBezTo>
                  <a:cubicBezTo>
                    <a:pt x="79" y="48"/>
                    <a:pt x="111" y="48"/>
                    <a:pt x="143" y="32"/>
                  </a:cubicBezTo>
                  <a:lnTo>
                    <a:pt x="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5"/>
            <p:cNvSpPr/>
            <p:nvPr/>
          </p:nvSpPr>
          <p:spPr>
            <a:xfrm flipH="1">
              <a:off x="6630815" y="2382453"/>
              <a:ext cx="26402" cy="10879"/>
            </a:xfrm>
            <a:custGeom>
              <a:avLst/>
              <a:gdLst/>
              <a:ahLst/>
              <a:cxnLst/>
              <a:rect l="l" t="t" r="r" b="b"/>
              <a:pathLst>
                <a:path w="207" h="143" extrusionOk="0">
                  <a:moveTo>
                    <a:pt x="143" y="0"/>
                  </a:moveTo>
                  <a:lnTo>
                    <a:pt x="143" y="0"/>
                  </a:lnTo>
                  <a:cubicBezTo>
                    <a:pt x="1" y="32"/>
                    <a:pt x="96" y="95"/>
                    <a:pt x="64" y="143"/>
                  </a:cubicBezTo>
                  <a:cubicBezTo>
                    <a:pt x="207" y="95"/>
                    <a:pt x="207" y="95"/>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flipH="1">
              <a:off x="6564108" y="2377660"/>
              <a:ext cx="18366" cy="3652"/>
            </a:xfrm>
            <a:custGeom>
              <a:avLst/>
              <a:gdLst/>
              <a:ahLst/>
              <a:cxnLst/>
              <a:rect l="l" t="t" r="r" b="b"/>
              <a:pathLst>
                <a:path w="144" h="48" extrusionOk="0">
                  <a:moveTo>
                    <a:pt x="96" y="0"/>
                  </a:moveTo>
                  <a:cubicBezTo>
                    <a:pt x="64" y="16"/>
                    <a:pt x="32" y="16"/>
                    <a:pt x="1" y="32"/>
                  </a:cubicBezTo>
                  <a:cubicBezTo>
                    <a:pt x="17" y="32"/>
                    <a:pt x="48" y="48"/>
                    <a:pt x="48" y="48"/>
                  </a:cubicBezTo>
                  <a:cubicBezTo>
                    <a:pt x="80" y="48"/>
                    <a:pt x="112" y="32"/>
                    <a:pt x="143" y="32"/>
                  </a:cubicBezTo>
                  <a:lnTo>
                    <a:pt x="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15"/>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72" name="Google Shape;272;p15"/>
          <p:cNvSpPr txBox="1">
            <a:spLocks noGrp="1"/>
          </p:cNvSpPr>
          <p:nvPr>
            <p:ph type="subTitle" idx="1"/>
          </p:nvPr>
        </p:nvSpPr>
        <p:spPr>
          <a:xfrm>
            <a:off x="4909863"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3" name="Google Shape;273;p15"/>
          <p:cNvSpPr txBox="1">
            <a:spLocks noGrp="1"/>
          </p:cNvSpPr>
          <p:nvPr>
            <p:ph type="subTitle" idx="2"/>
          </p:nvPr>
        </p:nvSpPr>
        <p:spPr>
          <a:xfrm>
            <a:off x="4909900"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4" name="Google Shape;274;p15"/>
          <p:cNvSpPr txBox="1">
            <a:spLocks noGrp="1"/>
          </p:cNvSpPr>
          <p:nvPr>
            <p:ph type="subTitle" idx="3"/>
          </p:nvPr>
        </p:nvSpPr>
        <p:spPr>
          <a:xfrm>
            <a:off x="2273619"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5" name="Google Shape;275;p15"/>
          <p:cNvSpPr txBox="1">
            <a:spLocks noGrp="1"/>
          </p:cNvSpPr>
          <p:nvPr>
            <p:ph type="subTitle" idx="4"/>
          </p:nvPr>
        </p:nvSpPr>
        <p:spPr>
          <a:xfrm>
            <a:off x="2273619"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6" name="Google Shape;276;p15"/>
          <p:cNvSpPr txBox="1">
            <a:spLocks noGrp="1"/>
          </p:cNvSpPr>
          <p:nvPr>
            <p:ph type="subTitle" idx="5"/>
          </p:nvPr>
        </p:nvSpPr>
        <p:spPr>
          <a:xfrm>
            <a:off x="4909863"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7" name="Google Shape;277;p15"/>
          <p:cNvSpPr txBox="1">
            <a:spLocks noGrp="1"/>
          </p:cNvSpPr>
          <p:nvPr>
            <p:ph type="subTitle" idx="6"/>
          </p:nvPr>
        </p:nvSpPr>
        <p:spPr>
          <a:xfrm>
            <a:off x="4909900"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78" name="Google Shape;278;p15"/>
          <p:cNvSpPr txBox="1">
            <a:spLocks noGrp="1"/>
          </p:cNvSpPr>
          <p:nvPr>
            <p:ph type="subTitle" idx="7"/>
          </p:nvPr>
        </p:nvSpPr>
        <p:spPr>
          <a:xfrm>
            <a:off x="2273619"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79" name="Google Shape;279;p15"/>
          <p:cNvSpPr txBox="1">
            <a:spLocks noGrp="1"/>
          </p:cNvSpPr>
          <p:nvPr>
            <p:ph type="subTitle" idx="8"/>
          </p:nvPr>
        </p:nvSpPr>
        <p:spPr>
          <a:xfrm>
            <a:off x="2273619"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17339714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80"/>
        <p:cNvGrpSpPr/>
        <p:nvPr/>
      </p:nvGrpSpPr>
      <p:grpSpPr>
        <a:xfrm>
          <a:off x="0" y="0"/>
          <a:ext cx="0" cy="0"/>
          <a:chOff x="0" y="0"/>
          <a:chExt cx="0" cy="0"/>
        </a:xfrm>
      </p:grpSpPr>
      <p:sp>
        <p:nvSpPr>
          <p:cNvPr id="281" name="Google Shape;281;p16"/>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82" name="Google Shape;282;p16"/>
          <p:cNvSpPr txBox="1">
            <a:spLocks noGrp="1"/>
          </p:cNvSpPr>
          <p:nvPr>
            <p:ph type="subTitle" idx="1"/>
          </p:nvPr>
        </p:nvSpPr>
        <p:spPr>
          <a:xfrm>
            <a:off x="3591725"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3" name="Google Shape;283;p16"/>
          <p:cNvSpPr txBox="1">
            <a:spLocks noGrp="1"/>
          </p:cNvSpPr>
          <p:nvPr>
            <p:ph type="subTitle" idx="2"/>
          </p:nvPr>
        </p:nvSpPr>
        <p:spPr>
          <a:xfrm>
            <a:off x="3591763"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4" name="Google Shape;284;p16"/>
          <p:cNvSpPr txBox="1">
            <a:spLocks noGrp="1"/>
          </p:cNvSpPr>
          <p:nvPr>
            <p:ph type="subTitle" idx="3"/>
          </p:nvPr>
        </p:nvSpPr>
        <p:spPr>
          <a:xfrm>
            <a:off x="955481"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5" name="Google Shape;285;p16"/>
          <p:cNvSpPr txBox="1">
            <a:spLocks noGrp="1"/>
          </p:cNvSpPr>
          <p:nvPr>
            <p:ph type="subTitle" idx="4"/>
          </p:nvPr>
        </p:nvSpPr>
        <p:spPr>
          <a:xfrm>
            <a:off x="955481"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6" name="Google Shape;286;p16"/>
          <p:cNvSpPr txBox="1">
            <a:spLocks noGrp="1"/>
          </p:cNvSpPr>
          <p:nvPr>
            <p:ph type="subTitle" idx="5"/>
          </p:nvPr>
        </p:nvSpPr>
        <p:spPr>
          <a:xfrm>
            <a:off x="3591725"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7" name="Google Shape;287;p16"/>
          <p:cNvSpPr txBox="1">
            <a:spLocks noGrp="1"/>
          </p:cNvSpPr>
          <p:nvPr>
            <p:ph type="subTitle" idx="6"/>
          </p:nvPr>
        </p:nvSpPr>
        <p:spPr>
          <a:xfrm>
            <a:off x="3591763"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88" name="Google Shape;288;p16"/>
          <p:cNvSpPr txBox="1">
            <a:spLocks noGrp="1"/>
          </p:cNvSpPr>
          <p:nvPr>
            <p:ph type="subTitle" idx="7"/>
          </p:nvPr>
        </p:nvSpPr>
        <p:spPr>
          <a:xfrm>
            <a:off x="955481"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9" name="Google Shape;289;p16"/>
          <p:cNvSpPr txBox="1">
            <a:spLocks noGrp="1"/>
          </p:cNvSpPr>
          <p:nvPr>
            <p:ph type="subTitle" idx="8"/>
          </p:nvPr>
        </p:nvSpPr>
        <p:spPr>
          <a:xfrm>
            <a:off x="955481"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0" name="Google Shape;290;p16"/>
          <p:cNvSpPr txBox="1">
            <a:spLocks noGrp="1"/>
          </p:cNvSpPr>
          <p:nvPr>
            <p:ph type="subTitle" idx="9"/>
          </p:nvPr>
        </p:nvSpPr>
        <p:spPr>
          <a:xfrm>
            <a:off x="6228000" y="1860800"/>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1" name="Google Shape;291;p16"/>
          <p:cNvSpPr txBox="1">
            <a:spLocks noGrp="1"/>
          </p:cNvSpPr>
          <p:nvPr>
            <p:ph type="subTitle" idx="13"/>
          </p:nvPr>
        </p:nvSpPr>
        <p:spPr>
          <a:xfrm>
            <a:off x="6228038" y="2217800"/>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2" name="Google Shape;292;p16"/>
          <p:cNvSpPr txBox="1">
            <a:spLocks noGrp="1"/>
          </p:cNvSpPr>
          <p:nvPr>
            <p:ph type="subTitle" idx="14"/>
          </p:nvPr>
        </p:nvSpPr>
        <p:spPr>
          <a:xfrm>
            <a:off x="6228000" y="3632963"/>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3" name="Google Shape;293;p16"/>
          <p:cNvSpPr txBox="1">
            <a:spLocks noGrp="1"/>
          </p:cNvSpPr>
          <p:nvPr>
            <p:ph type="subTitle" idx="15"/>
          </p:nvPr>
        </p:nvSpPr>
        <p:spPr>
          <a:xfrm>
            <a:off x="6228038" y="39899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94" name="Google Shape;294;p16"/>
          <p:cNvSpPr/>
          <p:nvPr/>
        </p:nvSpPr>
        <p:spPr>
          <a:xfrm>
            <a:off x="633325" y="1757575"/>
            <a:ext cx="8065398" cy="1148718"/>
          </a:xfrm>
          <a:custGeom>
            <a:avLst/>
            <a:gdLst/>
            <a:ahLst/>
            <a:cxnLst/>
            <a:rect l="l" t="t" r="r" b="b"/>
            <a:pathLst>
              <a:path w="37970" h="10008" extrusionOk="0">
                <a:moveTo>
                  <a:pt x="9991" y="682"/>
                </a:moveTo>
                <a:cubicBezTo>
                  <a:pt x="10023" y="682"/>
                  <a:pt x="10039" y="682"/>
                  <a:pt x="10070" y="697"/>
                </a:cubicBezTo>
                <a:lnTo>
                  <a:pt x="10023" y="713"/>
                </a:lnTo>
                <a:lnTo>
                  <a:pt x="9960" y="697"/>
                </a:lnTo>
                <a:cubicBezTo>
                  <a:pt x="9975" y="697"/>
                  <a:pt x="9991" y="682"/>
                  <a:pt x="9991" y="682"/>
                </a:cubicBezTo>
                <a:close/>
                <a:moveTo>
                  <a:pt x="18747" y="618"/>
                </a:moveTo>
                <a:cubicBezTo>
                  <a:pt x="18747" y="618"/>
                  <a:pt x="18779" y="634"/>
                  <a:pt x="18779" y="634"/>
                </a:cubicBezTo>
                <a:cubicBezTo>
                  <a:pt x="18779" y="666"/>
                  <a:pt x="18763" y="697"/>
                  <a:pt x="18763" y="729"/>
                </a:cubicBezTo>
                <a:lnTo>
                  <a:pt x="18700" y="729"/>
                </a:lnTo>
                <a:cubicBezTo>
                  <a:pt x="18684" y="697"/>
                  <a:pt x="18684" y="666"/>
                  <a:pt x="18684" y="634"/>
                </a:cubicBezTo>
                <a:cubicBezTo>
                  <a:pt x="18684" y="634"/>
                  <a:pt x="18731" y="618"/>
                  <a:pt x="18747" y="618"/>
                </a:cubicBezTo>
                <a:close/>
                <a:moveTo>
                  <a:pt x="28263" y="729"/>
                </a:moveTo>
                <a:cubicBezTo>
                  <a:pt x="28295" y="745"/>
                  <a:pt x="28311" y="745"/>
                  <a:pt x="28342" y="761"/>
                </a:cubicBezTo>
                <a:lnTo>
                  <a:pt x="28295" y="777"/>
                </a:lnTo>
                <a:lnTo>
                  <a:pt x="28232" y="761"/>
                </a:lnTo>
                <a:cubicBezTo>
                  <a:pt x="28247" y="745"/>
                  <a:pt x="28263" y="729"/>
                  <a:pt x="28263" y="729"/>
                </a:cubicBezTo>
                <a:close/>
                <a:moveTo>
                  <a:pt x="16341" y="587"/>
                </a:moveTo>
                <a:lnTo>
                  <a:pt x="16436" y="650"/>
                </a:lnTo>
                <a:lnTo>
                  <a:pt x="16974" y="650"/>
                </a:lnTo>
                <a:lnTo>
                  <a:pt x="17021" y="729"/>
                </a:lnTo>
                <a:cubicBezTo>
                  <a:pt x="17053" y="729"/>
                  <a:pt x="17085" y="745"/>
                  <a:pt x="17116" y="761"/>
                </a:cubicBezTo>
                <a:cubicBezTo>
                  <a:pt x="17089" y="775"/>
                  <a:pt x="17069" y="780"/>
                  <a:pt x="17055" y="780"/>
                </a:cubicBezTo>
                <a:cubicBezTo>
                  <a:pt x="17020" y="780"/>
                  <a:pt x="17017" y="747"/>
                  <a:pt x="17006" y="713"/>
                </a:cubicBezTo>
                <a:cubicBezTo>
                  <a:pt x="16736" y="729"/>
                  <a:pt x="16467" y="729"/>
                  <a:pt x="16087" y="729"/>
                </a:cubicBezTo>
                <a:lnTo>
                  <a:pt x="16341" y="587"/>
                </a:lnTo>
                <a:close/>
                <a:moveTo>
                  <a:pt x="12525" y="745"/>
                </a:moveTo>
                <a:cubicBezTo>
                  <a:pt x="12525" y="745"/>
                  <a:pt x="12540" y="761"/>
                  <a:pt x="12556" y="761"/>
                </a:cubicBezTo>
                <a:cubicBezTo>
                  <a:pt x="12540" y="777"/>
                  <a:pt x="12509" y="777"/>
                  <a:pt x="12493" y="792"/>
                </a:cubicBezTo>
                <a:cubicBezTo>
                  <a:pt x="12477" y="792"/>
                  <a:pt x="12461" y="761"/>
                  <a:pt x="12445" y="761"/>
                </a:cubicBezTo>
                <a:cubicBezTo>
                  <a:pt x="12477" y="761"/>
                  <a:pt x="12493" y="745"/>
                  <a:pt x="12525" y="745"/>
                </a:cubicBezTo>
                <a:close/>
                <a:moveTo>
                  <a:pt x="15802" y="587"/>
                </a:moveTo>
                <a:cubicBezTo>
                  <a:pt x="15866" y="650"/>
                  <a:pt x="15913" y="713"/>
                  <a:pt x="15961" y="777"/>
                </a:cubicBezTo>
                <a:cubicBezTo>
                  <a:pt x="15945" y="777"/>
                  <a:pt x="15929" y="792"/>
                  <a:pt x="15913" y="792"/>
                </a:cubicBezTo>
                <a:lnTo>
                  <a:pt x="15470" y="792"/>
                </a:lnTo>
                <a:cubicBezTo>
                  <a:pt x="15438" y="792"/>
                  <a:pt x="15406" y="777"/>
                  <a:pt x="15375" y="777"/>
                </a:cubicBezTo>
                <a:lnTo>
                  <a:pt x="15359" y="777"/>
                </a:lnTo>
                <a:cubicBezTo>
                  <a:pt x="15351" y="737"/>
                  <a:pt x="15375" y="729"/>
                  <a:pt x="15406" y="729"/>
                </a:cubicBezTo>
                <a:cubicBezTo>
                  <a:pt x="15427" y="729"/>
                  <a:pt x="15452" y="733"/>
                  <a:pt x="15473" y="733"/>
                </a:cubicBezTo>
                <a:cubicBezTo>
                  <a:pt x="15484" y="733"/>
                  <a:pt x="15493" y="732"/>
                  <a:pt x="15501" y="729"/>
                </a:cubicBezTo>
                <a:lnTo>
                  <a:pt x="15691" y="587"/>
                </a:lnTo>
                <a:close/>
                <a:moveTo>
                  <a:pt x="19681" y="602"/>
                </a:moveTo>
                <a:lnTo>
                  <a:pt x="19713" y="697"/>
                </a:lnTo>
                <a:cubicBezTo>
                  <a:pt x="19634" y="729"/>
                  <a:pt x="19602" y="792"/>
                  <a:pt x="19523" y="792"/>
                </a:cubicBezTo>
                <a:cubicBezTo>
                  <a:pt x="19460" y="745"/>
                  <a:pt x="19523" y="682"/>
                  <a:pt x="19460" y="602"/>
                </a:cubicBezTo>
                <a:close/>
                <a:moveTo>
                  <a:pt x="27971" y="710"/>
                </a:moveTo>
                <a:cubicBezTo>
                  <a:pt x="27973" y="710"/>
                  <a:pt x="27976" y="711"/>
                  <a:pt x="27978" y="713"/>
                </a:cubicBezTo>
                <a:cubicBezTo>
                  <a:pt x="27978" y="745"/>
                  <a:pt x="27994" y="745"/>
                  <a:pt x="28010" y="761"/>
                </a:cubicBezTo>
                <a:lnTo>
                  <a:pt x="27978" y="792"/>
                </a:lnTo>
                <a:cubicBezTo>
                  <a:pt x="27962" y="777"/>
                  <a:pt x="27947" y="761"/>
                  <a:pt x="27947" y="745"/>
                </a:cubicBezTo>
                <a:cubicBezTo>
                  <a:pt x="27933" y="745"/>
                  <a:pt x="27954" y="710"/>
                  <a:pt x="27971" y="710"/>
                </a:cubicBezTo>
                <a:close/>
                <a:moveTo>
                  <a:pt x="17892" y="602"/>
                </a:moveTo>
                <a:cubicBezTo>
                  <a:pt x="17924" y="682"/>
                  <a:pt x="17940" y="729"/>
                  <a:pt x="17940" y="761"/>
                </a:cubicBezTo>
                <a:cubicBezTo>
                  <a:pt x="17914" y="787"/>
                  <a:pt x="17878" y="799"/>
                  <a:pt x="17840" y="799"/>
                </a:cubicBezTo>
                <a:cubicBezTo>
                  <a:pt x="17810" y="799"/>
                  <a:pt x="17778" y="791"/>
                  <a:pt x="17750" y="777"/>
                </a:cubicBezTo>
                <a:cubicBezTo>
                  <a:pt x="17750" y="713"/>
                  <a:pt x="17861" y="697"/>
                  <a:pt x="17892" y="602"/>
                </a:cubicBezTo>
                <a:close/>
                <a:moveTo>
                  <a:pt x="29831" y="682"/>
                </a:moveTo>
                <a:cubicBezTo>
                  <a:pt x="29910" y="713"/>
                  <a:pt x="29910" y="761"/>
                  <a:pt x="29831" y="808"/>
                </a:cubicBezTo>
                <a:cubicBezTo>
                  <a:pt x="29752" y="761"/>
                  <a:pt x="29752" y="713"/>
                  <a:pt x="29831" y="682"/>
                </a:cubicBezTo>
                <a:close/>
                <a:moveTo>
                  <a:pt x="19032" y="792"/>
                </a:moveTo>
                <a:lnTo>
                  <a:pt x="19096" y="824"/>
                </a:lnTo>
                <a:cubicBezTo>
                  <a:pt x="19080" y="824"/>
                  <a:pt x="19064" y="840"/>
                  <a:pt x="19064" y="840"/>
                </a:cubicBezTo>
                <a:cubicBezTo>
                  <a:pt x="19032" y="840"/>
                  <a:pt x="19016" y="824"/>
                  <a:pt x="18985" y="824"/>
                </a:cubicBezTo>
                <a:lnTo>
                  <a:pt x="19032" y="792"/>
                </a:lnTo>
                <a:close/>
                <a:moveTo>
                  <a:pt x="9807" y="744"/>
                </a:moveTo>
                <a:cubicBezTo>
                  <a:pt x="9844" y="744"/>
                  <a:pt x="9841" y="788"/>
                  <a:pt x="9865" y="824"/>
                </a:cubicBezTo>
                <a:cubicBezTo>
                  <a:pt x="9896" y="824"/>
                  <a:pt x="9928" y="824"/>
                  <a:pt x="9944" y="840"/>
                </a:cubicBezTo>
                <a:cubicBezTo>
                  <a:pt x="9916" y="854"/>
                  <a:pt x="9898" y="860"/>
                  <a:pt x="9885" y="860"/>
                </a:cubicBezTo>
                <a:cubicBezTo>
                  <a:pt x="9854" y="860"/>
                  <a:pt x="9855" y="826"/>
                  <a:pt x="9833" y="792"/>
                </a:cubicBezTo>
                <a:cubicBezTo>
                  <a:pt x="9817" y="792"/>
                  <a:pt x="9785" y="777"/>
                  <a:pt x="9754" y="761"/>
                </a:cubicBezTo>
                <a:cubicBezTo>
                  <a:pt x="9777" y="749"/>
                  <a:pt x="9794" y="744"/>
                  <a:pt x="9807" y="744"/>
                </a:cubicBezTo>
                <a:close/>
                <a:moveTo>
                  <a:pt x="19871" y="745"/>
                </a:moveTo>
                <a:cubicBezTo>
                  <a:pt x="19951" y="777"/>
                  <a:pt x="19951" y="824"/>
                  <a:pt x="19871" y="872"/>
                </a:cubicBezTo>
                <a:cubicBezTo>
                  <a:pt x="19792" y="824"/>
                  <a:pt x="19792" y="777"/>
                  <a:pt x="19871" y="745"/>
                </a:cubicBezTo>
                <a:close/>
                <a:moveTo>
                  <a:pt x="10705" y="791"/>
                </a:moveTo>
                <a:cubicBezTo>
                  <a:pt x="10756" y="791"/>
                  <a:pt x="10808" y="796"/>
                  <a:pt x="10862" y="808"/>
                </a:cubicBezTo>
                <a:cubicBezTo>
                  <a:pt x="10862" y="824"/>
                  <a:pt x="10878" y="856"/>
                  <a:pt x="10878" y="903"/>
                </a:cubicBezTo>
                <a:cubicBezTo>
                  <a:pt x="10815" y="919"/>
                  <a:pt x="10743" y="927"/>
                  <a:pt x="10672" y="927"/>
                </a:cubicBezTo>
                <a:cubicBezTo>
                  <a:pt x="10601" y="927"/>
                  <a:pt x="10530" y="919"/>
                  <a:pt x="10466" y="903"/>
                </a:cubicBezTo>
                <a:lnTo>
                  <a:pt x="10466" y="824"/>
                </a:lnTo>
                <a:cubicBezTo>
                  <a:pt x="10545" y="804"/>
                  <a:pt x="10623" y="791"/>
                  <a:pt x="10705" y="791"/>
                </a:cubicBezTo>
                <a:close/>
                <a:moveTo>
                  <a:pt x="8772" y="872"/>
                </a:moveTo>
                <a:cubicBezTo>
                  <a:pt x="8772" y="887"/>
                  <a:pt x="8788" y="903"/>
                  <a:pt x="8804" y="919"/>
                </a:cubicBezTo>
                <a:cubicBezTo>
                  <a:pt x="8804" y="919"/>
                  <a:pt x="8772" y="935"/>
                  <a:pt x="8772" y="935"/>
                </a:cubicBezTo>
                <a:cubicBezTo>
                  <a:pt x="8756" y="919"/>
                  <a:pt x="8740" y="903"/>
                  <a:pt x="8725" y="887"/>
                </a:cubicBezTo>
                <a:cubicBezTo>
                  <a:pt x="8725" y="887"/>
                  <a:pt x="8756" y="872"/>
                  <a:pt x="8772" y="872"/>
                </a:cubicBezTo>
                <a:close/>
                <a:moveTo>
                  <a:pt x="7014" y="951"/>
                </a:moveTo>
                <a:cubicBezTo>
                  <a:pt x="7030" y="951"/>
                  <a:pt x="7046" y="967"/>
                  <a:pt x="7046" y="967"/>
                </a:cubicBezTo>
                <a:cubicBezTo>
                  <a:pt x="7030" y="982"/>
                  <a:pt x="6999" y="982"/>
                  <a:pt x="6983" y="998"/>
                </a:cubicBezTo>
                <a:cubicBezTo>
                  <a:pt x="6967" y="998"/>
                  <a:pt x="6951" y="967"/>
                  <a:pt x="6951" y="967"/>
                </a:cubicBezTo>
                <a:cubicBezTo>
                  <a:pt x="6967" y="967"/>
                  <a:pt x="6999" y="951"/>
                  <a:pt x="7014" y="951"/>
                </a:cubicBezTo>
                <a:close/>
                <a:moveTo>
                  <a:pt x="9595" y="872"/>
                </a:moveTo>
                <a:cubicBezTo>
                  <a:pt x="9675" y="919"/>
                  <a:pt x="9675" y="967"/>
                  <a:pt x="9595" y="1014"/>
                </a:cubicBezTo>
                <a:cubicBezTo>
                  <a:pt x="9516" y="967"/>
                  <a:pt x="9516" y="919"/>
                  <a:pt x="9595" y="872"/>
                </a:cubicBezTo>
                <a:close/>
                <a:moveTo>
                  <a:pt x="21217" y="998"/>
                </a:moveTo>
                <a:cubicBezTo>
                  <a:pt x="21233" y="1014"/>
                  <a:pt x="21249" y="1030"/>
                  <a:pt x="21265" y="1046"/>
                </a:cubicBezTo>
                <a:lnTo>
                  <a:pt x="21217" y="1077"/>
                </a:lnTo>
                <a:cubicBezTo>
                  <a:pt x="21201" y="1062"/>
                  <a:pt x="21201" y="1046"/>
                  <a:pt x="21186" y="1030"/>
                </a:cubicBezTo>
                <a:cubicBezTo>
                  <a:pt x="21186" y="1030"/>
                  <a:pt x="21201" y="998"/>
                  <a:pt x="21217" y="998"/>
                </a:cubicBezTo>
                <a:close/>
                <a:moveTo>
                  <a:pt x="32111" y="998"/>
                </a:moveTo>
                <a:lnTo>
                  <a:pt x="32158" y="1046"/>
                </a:lnTo>
                <a:lnTo>
                  <a:pt x="32111" y="1077"/>
                </a:lnTo>
                <a:cubicBezTo>
                  <a:pt x="32111" y="1062"/>
                  <a:pt x="32095" y="1046"/>
                  <a:pt x="32079" y="1030"/>
                </a:cubicBezTo>
                <a:cubicBezTo>
                  <a:pt x="32079" y="1030"/>
                  <a:pt x="32111" y="998"/>
                  <a:pt x="32111" y="998"/>
                </a:cubicBezTo>
                <a:close/>
                <a:moveTo>
                  <a:pt x="16918" y="1073"/>
                </a:moveTo>
                <a:cubicBezTo>
                  <a:pt x="16954" y="1073"/>
                  <a:pt x="16990" y="1085"/>
                  <a:pt x="17021" y="1109"/>
                </a:cubicBezTo>
                <a:cubicBezTo>
                  <a:pt x="16990" y="1133"/>
                  <a:pt x="16954" y="1145"/>
                  <a:pt x="16918" y="1145"/>
                </a:cubicBezTo>
                <a:cubicBezTo>
                  <a:pt x="16883" y="1145"/>
                  <a:pt x="16847" y="1133"/>
                  <a:pt x="16816" y="1109"/>
                </a:cubicBezTo>
                <a:cubicBezTo>
                  <a:pt x="16847" y="1085"/>
                  <a:pt x="16883" y="1073"/>
                  <a:pt x="16918" y="1073"/>
                </a:cubicBezTo>
                <a:close/>
                <a:moveTo>
                  <a:pt x="6603" y="1077"/>
                </a:moveTo>
                <a:lnTo>
                  <a:pt x="6682" y="1109"/>
                </a:lnTo>
                <a:cubicBezTo>
                  <a:pt x="6769" y="1103"/>
                  <a:pt x="6824" y="1100"/>
                  <a:pt x="6861" y="1100"/>
                </a:cubicBezTo>
                <a:cubicBezTo>
                  <a:pt x="6924" y="1100"/>
                  <a:pt x="6931" y="1111"/>
                  <a:pt x="6951" y="1141"/>
                </a:cubicBezTo>
                <a:cubicBezTo>
                  <a:pt x="6935" y="1188"/>
                  <a:pt x="6840" y="1220"/>
                  <a:pt x="6793" y="1267"/>
                </a:cubicBezTo>
                <a:lnTo>
                  <a:pt x="6381" y="1267"/>
                </a:lnTo>
                <a:cubicBezTo>
                  <a:pt x="6365" y="1267"/>
                  <a:pt x="6365" y="1252"/>
                  <a:pt x="6365" y="1252"/>
                </a:cubicBezTo>
                <a:lnTo>
                  <a:pt x="6603" y="1077"/>
                </a:lnTo>
                <a:close/>
                <a:moveTo>
                  <a:pt x="7229" y="858"/>
                </a:moveTo>
                <a:cubicBezTo>
                  <a:pt x="7263" y="858"/>
                  <a:pt x="7311" y="877"/>
                  <a:pt x="7395" y="919"/>
                </a:cubicBezTo>
                <a:cubicBezTo>
                  <a:pt x="7421" y="927"/>
                  <a:pt x="7450" y="929"/>
                  <a:pt x="7480" y="929"/>
                </a:cubicBezTo>
                <a:cubicBezTo>
                  <a:pt x="7522" y="929"/>
                  <a:pt x="7567" y="925"/>
                  <a:pt x="7613" y="925"/>
                </a:cubicBezTo>
                <a:cubicBezTo>
                  <a:pt x="7674" y="925"/>
                  <a:pt x="7735" y="932"/>
                  <a:pt x="7790" y="967"/>
                </a:cubicBezTo>
                <a:lnTo>
                  <a:pt x="7474" y="1093"/>
                </a:lnTo>
                <a:cubicBezTo>
                  <a:pt x="7474" y="1141"/>
                  <a:pt x="7458" y="1204"/>
                  <a:pt x="7426" y="1267"/>
                </a:cubicBezTo>
                <a:cubicBezTo>
                  <a:pt x="7284" y="1188"/>
                  <a:pt x="7410" y="1093"/>
                  <a:pt x="7347" y="1014"/>
                </a:cubicBezTo>
                <a:lnTo>
                  <a:pt x="7157" y="903"/>
                </a:lnTo>
                <a:cubicBezTo>
                  <a:pt x="7179" y="873"/>
                  <a:pt x="7198" y="858"/>
                  <a:pt x="7229" y="858"/>
                </a:cubicBezTo>
                <a:close/>
                <a:moveTo>
                  <a:pt x="5067" y="1331"/>
                </a:moveTo>
                <a:cubicBezTo>
                  <a:pt x="5083" y="1378"/>
                  <a:pt x="5083" y="1410"/>
                  <a:pt x="5083" y="1457"/>
                </a:cubicBezTo>
                <a:lnTo>
                  <a:pt x="4893" y="1457"/>
                </a:lnTo>
                <a:cubicBezTo>
                  <a:pt x="4893" y="1394"/>
                  <a:pt x="4956" y="1362"/>
                  <a:pt x="5067" y="1331"/>
                </a:cubicBezTo>
                <a:close/>
                <a:moveTo>
                  <a:pt x="4874" y="1461"/>
                </a:moveTo>
                <a:lnTo>
                  <a:pt x="4874" y="1461"/>
                </a:lnTo>
                <a:cubicBezTo>
                  <a:pt x="4844" y="1490"/>
                  <a:pt x="4829" y="1505"/>
                  <a:pt x="4814" y="1521"/>
                </a:cubicBezTo>
                <a:cubicBezTo>
                  <a:pt x="4741" y="1463"/>
                  <a:pt x="4802" y="1471"/>
                  <a:pt x="4874" y="1461"/>
                </a:cubicBezTo>
                <a:close/>
                <a:moveTo>
                  <a:pt x="7648" y="1394"/>
                </a:moveTo>
                <a:lnTo>
                  <a:pt x="7648" y="1521"/>
                </a:lnTo>
                <a:lnTo>
                  <a:pt x="7490" y="1537"/>
                </a:lnTo>
                <a:cubicBezTo>
                  <a:pt x="7474" y="1505"/>
                  <a:pt x="7458" y="1457"/>
                  <a:pt x="7458" y="1410"/>
                </a:cubicBezTo>
                <a:lnTo>
                  <a:pt x="7648" y="1394"/>
                </a:lnTo>
                <a:close/>
                <a:moveTo>
                  <a:pt x="3499" y="1679"/>
                </a:moveTo>
                <a:cubicBezTo>
                  <a:pt x="3499" y="1679"/>
                  <a:pt x="3515" y="1711"/>
                  <a:pt x="3531" y="1711"/>
                </a:cubicBezTo>
                <a:cubicBezTo>
                  <a:pt x="3499" y="1711"/>
                  <a:pt x="3484" y="1727"/>
                  <a:pt x="3452" y="1727"/>
                </a:cubicBezTo>
                <a:cubicBezTo>
                  <a:pt x="3452" y="1727"/>
                  <a:pt x="3420" y="1711"/>
                  <a:pt x="3420" y="1711"/>
                </a:cubicBezTo>
                <a:cubicBezTo>
                  <a:pt x="3452" y="1695"/>
                  <a:pt x="3468" y="1695"/>
                  <a:pt x="3499" y="1679"/>
                </a:cubicBezTo>
                <a:close/>
                <a:moveTo>
                  <a:pt x="5225" y="1457"/>
                </a:moveTo>
                <a:cubicBezTo>
                  <a:pt x="5320" y="1521"/>
                  <a:pt x="5241" y="1584"/>
                  <a:pt x="5273" y="1616"/>
                </a:cubicBezTo>
                <a:lnTo>
                  <a:pt x="5114" y="1806"/>
                </a:lnTo>
                <a:lnTo>
                  <a:pt x="4893" y="1632"/>
                </a:lnTo>
                <a:cubicBezTo>
                  <a:pt x="4940" y="1616"/>
                  <a:pt x="5004" y="1600"/>
                  <a:pt x="5051" y="1568"/>
                </a:cubicBezTo>
                <a:cubicBezTo>
                  <a:pt x="5114" y="1537"/>
                  <a:pt x="5162" y="1505"/>
                  <a:pt x="5225" y="1457"/>
                </a:cubicBezTo>
                <a:close/>
                <a:moveTo>
                  <a:pt x="13152" y="1754"/>
                </a:moveTo>
                <a:cubicBezTo>
                  <a:pt x="13164" y="1754"/>
                  <a:pt x="13174" y="1774"/>
                  <a:pt x="13174" y="1774"/>
                </a:cubicBezTo>
                <a:cubicBezTo>
                  <a:pt x="13174" y="1806"/>
                  <a:pt x="13174" y="1837"/>
                  <a:pt x="13158" y="1869"/>
                </a:cubicBezTo>
                <a:lnTo>
                  <a:pt x="13095" y="1869"/>
                </a:lnTo>
                <a:cubicBezTo>
                  <a:pt x="13079" y="1837"/>
                  <a:pt x="13079" y="1806"/>
                  <a:pt x="13079" y="1774"/>
                </a:cubicBezTo>
                <a:cubicBezTo>
                  <a:pt x="13079" y="1758"/>
                  <a:pt x="13142" y="1758"/>
                  <a:pt x="13142" y="1758"/>
                </a:cubicBezTo>
                <a:cubicBezTo>
                  <a:pt x="13145" y="1755"/>
                  <a:pt x="13148" y="1754"/>
                  <a:pt x="13152" y="1754"/>
                </a:cubicBezTo>
                <a:close/>
                <a:moveTo>
                  <a:pt x="11614" y="1802"/>
                </a:moveTo>
                <a:cubicBezTo>
                  <a:pt x="11650" y="1802"/>
                  <a:pt x="11685" y="1814"/>
                  <a:pt x="11717" y="1837"/>
                </a:cubicBezTo>
                <a:cubicBezTo>
                  <a:pt x="11685" y="1861"/>
                  <a:pt x="11650" y="1873"/>
                  <a:pt x="11614" y="1873"/>
                </a:cubicBezTo>
                <a:cubicBezTo>
                  <a:pt x="11579" y="1873"/>
                  <a:pt x="11543" y="1861"/>
                  <a:pt x="11511" y="1837"/>
                </a:cubicBezTo>
                <a:cubicBezTo>
                  <a:pt x="11543" y="1814"/>
                  <a:pt x="11579" y="1802"/>
                  <a:pt x="11614" y="1802"/>
                </a:cubicBezTo>
                <a:close/>
                <a:moveTo>
                  <a:pt x="11590" y="1948"/>
                </a:moveTo>
                <a:lnTo>
                  <a:pt x="11622" y="1964"/>
                </a:lnTo>
                <a:cubicBezTo>
                  <a:pt x="11606" y="1980"/>
                  <a:pt x="11575" y="1996"/>
                  <a:pt x="11559" y="1996"/>
                </a:cubicBezTo>
                <a:cubicBezTo>
                  <a:pt x="11543" y="1996"/>
                  <a:pt x="11527" y="1964"/>
                  <a:pt x="11527" y="1964"/>
                </a:cubicBezTo>
                <a:lnTo>
                  <a:pt x="11590" y="1948"/>
                </a:lnTo>
                <a:close/>
                <a:moveTo>
                  <a:pt x="4592" y="1869"/>
                </a:moveTo>
                <a:cubicBezTo>
                  <a:pt x="4750" y="1980"/>
                  <a:pt x="4529" y="1996"/>
                  <a:pt x="4513" y="2075"/>
                </a:cubicBezTo>
                <a:cubicBezTo>
                  <a:pt x="4418" y="2075"/>
                  <a:pt x="4323" y="2075"/>
                  <a:pt x="4244" y="2043"/>
                </a:cubicBezTo>
                <a:lnTo>
                  <a:pt x="4418" y="1980"/>
                </a:lnTo>
                <a:lnTo>
                  <a:pt x="4362" y="1896"/>
                </a:lnTo>
                <a:lnTo>
                  <a:pt x="4362" y="1896"/>
                </a:lnTo>
                <a:cubicBezTo>
                  <a:pt x="4399" y="1876"/>
                  <a:pt x="4436" y="1873"/>
                  <a:pt x="4473" y="1873"/>
                </a:cubicBezTo>
                <a:cubicBezTo>
                  <a:pt x="4493" y="1873"/>
                  <a:pt x="4513" y="1874"/>
                  <a:pt x="4533" y="1874"/>
                </a:cubicBezTo>
                <a:cubicBezTo>
                  <a:pt x="4552" y="1874"/>
                  <a:pt x="4572" y="1873"/>
                  <a:pt x="4592" y="1869"/>
                </a:cubicBezTo>
                <a:close/>
                <a:moveTo>
                  <a:pt x="9595" y="2012"/>
                </a:moveTo>
                <a:cubicBezTo>
                  <a:pt x="9611" y="2012"/>
                  <a:pt x="9627" y="2043"/>
                  <a:pt x="9627" y="2043"/>
                </a:cubicBezTo>
                <a:cubicBezTo>
                  <a:pt x="9627" y="2059"/>
                  <a:pt x="9611" y="2075"/>
                  <a:pt x="9595" y="2075"/>
                </a:cubicBezTo>
                <a:lnTo>
                  <a:pt x="9453" y="2059"/>
                </a:lnTo>
                <a:lnTo>
                  <a:pt x="9453" y="2027"/>
                </a:lnTo>
                <a:lnTo>
                  <a:pt x="9453" y="2012"/>
                </a:lnTo>
                <a:close/>
                <a:moveTo>
                  <a:pt x="3069" y="1962"/>
                </a:moveTo>
                <a:cubicBezTo>
                  <a:pt x="3094" y="1962"/>
                  <a:pt x="3107" y="1964"/>
                  <a:pt x="3119" y="1964"/>
                </a:cubicBezTo>
                <a:cubicBezTo>
                  <a:pt x="3040" y="2012"/>
                  <a:pt x="3024" y="2075"/>
                  <a:pt x="2977" y="2138"/>
                </a:cubicBezTo>
                <a:cubicBezTo>
                  <a:pt x="2942" y="2144"/>
                  <a:pt x="2907" y="2148"/>
                  <a:pt x="2873" y="2148"/>
                </a:cubicBezTo>
                <a:cubicBezTo>
                  <a:pt x="2812" y="2148"/>
                  <a:pt x="2752" y="2137"/>
                  <a:pt x="2692" y="2107"/>
                </a:cubicBezTo>
                <a:cubicBezTo>
                  <a:pt x="2708" y="2059"/>
                  <a:pt x="2803" y="2059"/>
                  <a:pt x="2834" y="2027"/>
                </a:cubicBezTo>
                <a:cubicBezTo>
                  <a:pt x="2842" y="2012"/>
                  <a:pt x="2861" y="1997"/>
                  <a:pt x="2869" y="1988"/>
                </a:cubicBezTo>
                <a:lnTo>
                  <a:pt x="2869" y="1988"/>
                </a:lnTo>
                <a:cubicBezTo>
                  <a:pt x="2979" y="1966"/>
                  <a:pt x="3035" y="1962"/>
                  <a:pt x="3069" y="1962"/>
                </a:cubicBezTo>
                <a:close/>
                <a:moveTo>
                  <a:pt x="2534" y="2344"/>
                </a:moveTo>
                <a:lnTo>
                  <a:pt x="2534" y="2344"/>
                </a:lnTo>
                <a:cubicBezTo>
                  <a:pt x="2613" y="2392"/>
                  <a:pt x="2581" y="2439"/>
                  <a:pt x="2565" y="2471"/>
                </a:cubicBezTo>
                <a:cubicBezTo>
                  <a:pt x="2439" y="2439"/>
                  <a:pt x="2470" y="2407"/>
                  <a:pt x="2534" y="2344"/>
                </a:cubicBezTo>
                <a:close/>
                <a:moveTo>
                  <a:pt x="1916" y="2740"/>
                </a:moveTo>
                <a:lnTo>
                  <a:pt x="1948" y="2787"/>
                </a:lnTo>
                <a:lnTo>
                  <a:pt x="1916" y="2819"/>
                </a:lnTo>
                <a:cubicBezTo>
                  <a:pt x="1900" y="2803"/>
                  <a:pt x="1900" y="2787"/>
                  <a:pt x="1884" y="2772"/>
                </a:cubicBezTo>
                <a:cubicBezTo>
                  <a:pt x="1884" y="2756"/>
                  <a:pt x="1900" y="2740"/>
                  <a:pt x="1916" y="2740"/>
                </a:cubicBezTo>
                <a:close/>
                <a:moveTo>
                  <a:pt x="2122" y="3421"/>
                </a:moveTo>
                <a:cubicBezTo>
                  <a:pt x="2138" y="3421"/>
                  <a:pt x="2154" y="3437"/>
                  <a:pt x="2154" y="3452"/>
                </a:cubicBezTo>
                <a:cubicBezTo>
                  <a:pt x="2154" y="3468"/>
                  <a:pt x="2138" y="3484"/>
                  <a:pt x="2122" y="3484"/>
                </a:cubicBezTo>
                <a:lnTo>
                  <a:pt x="2090" y="3437"/>
                </a:lnTo>
                <a:lnTo>
                  <a:pt x="2122" y="3421"/>
                </a:lnTo>
                <a:close/>
                <a:moveTo>
                  <a:pt x="2043" y="3563"/>
                </a:moveTo>
                <a:lnTo>
                  <a:pt x="2074" y="3579"/>
                </a:lnTo>
                <a:cubicBezTo>
                  <a:pt x="2059" y="3595"/>
                  <a:pt x="2027" y="3595"/>
                  <a:pt x="2011" y="3611"/>
                </a:cubicBezTo>
                <a:cubicBezTo>
                  <a:pt x="1995" y="3611"/>
                  <a:pt x="1979" y="3579"/>
                  <a:pt x="1964" y="3579"/>
                </a:cubicBezTo>
                <a:lnTo>
                  <a:pt x="2043" y="3563"/>
                </a:lnTo>
                <a:close/>
                <a:moveTo>
                  <a:pt x="2090" y="4165"/>
                </a:moveTo>
                <a:lnTo>
                  <a:pt x="2090" y="4165"/>
                </a:lnTo>
                <a:cubicBezTo>
                  <a:pt x="2217" y="4197"/>
                  <a:pt x="2185" y="4244"/>
                  <a:pt x="2122" y="4307"/>
                </a:cubicBezTo>
                <a:cubicBezTo>
                  <a:pt x="2043" y="4244"/>
                  <a:pt x="2059" y="4212"/>
                  <a:pt x="2090" y="4165"/>
                </a:cubicBezTo>
                <a:close/>
                <a:moveTo>
                  <a:pt x="37209" y="4561"/>
                </a:moveTo>
                <a:lnTo>
                  <a:pt x="37241" y="4592"/>
                </a:lnTo>
                <a:lnTo>
                  <a:pt x="37209" y="4624"/>
                </a:lnTo>
                <a:cubicBezTo>
                  <a:pt x="37193" y="4608"/>
                  <a:pt x="37193" y="4592"/>
                  <a:pt x="37178" y="4577"/>
                </a:cubicBezTo>
                <a:cubicBezTo>
                  <a:pt x="37178" y="4577"/>
                  <a:pt x="37193" y="4561"/>
                  <a:pt x="37209" y="4561"/>
                </a:cubicBezTo>
                <a:close/>
                <a:moveTo>
                  <a:pt x="1394" y="5289"/>
                </a:moveTo>
                <a:cubicBezTo>
                  <a:pt x="1473" y="5337"/>
                  <a:pt x="1473" y="5384"/>
                  <a:pt x="1394" y="5432"/>
                </a:cubicBezTo>
                <a:cubicBezTo>
                  <a:pt x="1314" y="5384"/>
                  <a:pt x="1314" y="5337"/>
                  <a:pt x="1394" y="5289"/>
                </a:cubicBezTo>
                <a:close/>
                <a:moveTo>
                  <a:pt x="1093" y="5416"/>
                </a:moveTo>
                <a:cubicBezTo>
                  <a:pt x="1140" y="5479"/>
                  <a:pt x="1251" y="5495"/>
                  <a:pt x="1251" y="5558"/>
                </a:cubicBezTo>
                <a:cubicBezTo>
                  <a:pt x="1299" y="5558"/>
                  <a:pt x="1330" y="5590"/>
                  <a:pt x="1330" y="5606"/>
                </a:cubicBezTo>
                <a:cubicBezTo>
                  <a:pt x="1330" y="5606"/>
                  <a:pt x="1267" y="5622"/>
                  <a:pt x="1251" y="5622"/>
                </a:cubicBezTo>
                <a:cubicBezTo>
                  <a:pt x="1251" y="5653"/>
                  <a:pt x="1235" y="5669"/>
                  <a:pt x="1172" y="5669"/>
                </a:cubicBezTo>
                <a:cubicBezTo>
                  <a:pt x="1156" y="5669"/>
                  <a:pt x="1156" y="5637"/>
                  <a:pt x="1140" y="5622"/>
                </a:cubicBezTo>
                <a:lnTo>
                  <a:pt x="966" y="5685"/>
                </a:lnTo>
                <a:cubicBezTo>
                  <a:pt x="950" y="5653"/>
                  <a:pt x="919" y="5622"/>
                  <a:pt x="934" y="5606"/>
                </a:cubicBezTo>
                <a:cubicBezTo>
                  <a:pt x="982" y="5542"/>
                  <a:pt x="1045" y="5479"/>
                  <a:pt x="1093" y="5416"/>
                </a:cubicBezTo>
                <a:close/>
                <a:moveTo>
                  <a:pt x="1489" y="5637"/>
                </a:moveTo>
                <a:cubicBezTo>
                  <a:pt x="1568" y="5685"/>
                  <a:pt x="1568" y="5732"/>
                  <a:pt x="1489" y="5764"/>
                </a:cubicBezTo>
                <a:cubicBezTo>
                  <a:pt x="1425" y="5717"/>
                  <a:pt x="1425" y="5685"/>
                  <a:pt x="1489" y="5637"/>
                </a:cubicBezTo>
                <a:close/>
                <a:moveTo>
                  <a:pt x="1172" y="5827"/>
                </a:moveTo>
                <a:cubicBezTo>
                  <a:pt x="1267" y="5891"/>
                  <a:pt x="1267" y="5954"/>
                  <a:pt x="1172" y="6017"/>
                </a:cubicBezTo>
                <a:cubicBezTo>
                  <a:pt x="1093" y="5954"/>
                  <a:pt x="1093" y="5891"/>
                  <a:pt x="1172" y="5827"/>
                </a:cubicBezTo>
                <a:close/>
                <a:moveTo>
                  <a:pt x="1552" y="5907"/>
                </a:moveTo>
                <a:cubicBezTo>
                  <a:pt x="1663" y="5907"/>
                  <a:pt x="1679" y="5970"/>
                  <a:pt x="1758" y="5986"/>
                </a:cubicBezTo>
                <a:cubicBezTo>
                  <a:pt x="1742" y="6033"/>
                  <a:pt x="1726" y="6065"/>
                  <a:pt x="1726" y="6081"/>
                </a:cubicBezTo>
                <a:cubicBezTo>
                  <a:pt x="1615" y="6081"/>
                  <a:pt x="1599" y="6017"/>
                  <a:pt x="1520" y="6002"/>
                </a:cubicBezTo>
                <a:cubicBezTo>
                  <a:pt x="1536" y="5970"/>
                  <a:pt x="1552" y="5938"/>
                  <a:pt x="1552" y="5907"/>
                </a:cubicBezTo>
                <a:close/>
                <a:moveTo>
                  <a:pt x="570" y="6033"/>
                </a:moveTo>
                <a:lnTo>
                  <a:pt x="570" y="6033"/>
                </a:lnTo>
                <a:cubicBezTo>
                  <a:pt x="649" y="6097"/>
                  <a:pt x="618" y="6128"/>
                  <a:pt x="586" y="6176"/>
                </a:cubicBezTo>
                <a:cubicBezTo>
                  <a:pt x="475" y="6144"/>
                  <a:pt x="491" y="6097"/>
                  <a:pt x="570" y="6033"/>
                </a:cubicBezTo>
                <a:close/>
                <a:moveTo>
                  <a:pt x="36566" y="6922"/>
                </a:moveTo>
                <a:cubicBezTo>
                  <a:pt x="36615" y="6922"/>
                  <a:pt x="36667" y="6936"/>
                  <a:pt x="36718" y="6936"/>
                </a:cubicBezTo>
                <a:cubicBezTo>
                  <a:pt x="36734" y="6967"/>
                  <a:pt x="36813" y="6983"/>
                  <a:pt x="36703" y="6999"/>
                </a:cubicBezTo>
                <a:cubicBezTo>
                  <a:pt x="36670" y="6999"/>
                  <a:pt x="36645" y="7021"/>
                  <a:pt x="36648" y="7030"/>
                </a:cubicBezTo>
                <a:lnTo>
                  <a:pt x="36648" y="7030"/>
                </a:lnTo>
                <a:cubicBezTo>
                  <a:pt x="36576" y="7027"/>
                  <a:pt x="36506" y="7010"/>
                  <a:pt x="36449" y="6967"/>
                </a:cubicBezTo>
                <a:cubicBezTo>
                  <a:pt x="36485" y="6931"/>
                  <a:pt x="36525" y="6922"/>
                  <a:pt x="36566" y="6922"/>
                </a:cubicBezTo>
                <a:close/>
                <a:moveTo>
                  <a:pt x="1235" y="7490"/>
                </a:moveTo>
                <a:lnTo>
                  <a:pt x="1235" y="7490"/>
                </a:lnTo>
                <a:cubicBezTo>
                  <a:pt x="1267" y="7506"/>
                  <a:pt x="1299" y="7522"/>
                  <a:pt x="1330" y="7537"/>
                </a:cubicBezTo>
                <a:cubicBezTo>
                  <a:pt x="1302" y="7551"/>
                  <a:pt x="1284" y="7557"/>
                  <a:pt x="1272" y="7557"/>
                </a:cubicBezTo>
                <a:cubicBezTo>
                  <a:pt x="1242" y="7557"/>
                  <a:pt x="1246" y="7524"/>
                  <a:pt x="1235" y="7490"/>
                </a:cubicBezTo>
                <a:close/>
                <a:moveTo>
                  <a:pt x="35119" y="7854"/>
                </a:moveTo>
                <a:cubicBezTo>
                  <a:pt x="35135" y="7854"/>
                  <a:pt x="35167" y="7870"/>
                  <a:pt x="35183" y="7870"/>
                </a:cubicBezTo>
                <a:lnTo>
                  <a:pt x="35151" y="7902"/>
                </a:lnTo>
                <a:lnTo>
                  <a:pt x="35088" y="7870"/>
                </a:lnTo>
                <a:cubicBezTo>
                  <a:pt x="35088" y="7870"/>
                  <a:pt x="35088" y="7854"/>
                  <a:pt x="35119" y="7854"/>
                </a:cubicBezTo>
                <a:close/>
                <a:moveTo>
                  <a:pt x="21819" y="1"/>
                </a:moveTo>
                <a:lnTo>
                  <a:pt x="21645" y="96"/>
                </a:lnTo>
                <a:lnTo>
                  <a:pt x="21455" y="96"/>
                </a:lnTo>
                <a:lnTo>
                  <a:pt x="21344" y="143"/>
                </a:lnTo>
                <a:lnTo>
                  <a:pt x="21233" y="96"/>
                </a:lnTo>
                <a:lnTo>
                  <a:pt x="20932" y="96"/>
                </a:lnTo>
                <a:lnTo>
                  <a:pt x="20790" y="159"/>
                </a:lnTo>
                <a:lnTo>
                  <a:pt x="20236" y="159"/>
                </a:lnTo>
                <a:cubicBezTo>
                  <a:pt x="20315" y="270"/>
                  <a:pt x="20172" y="302"/>
                  <a:pt x="20077" y="365"/>
                </a:cubicBezTo>
                <a:lnTo>
                  <a:pt x="20030" y="175"/>
                </a:lnTo>
                <a:lnTo>
                  <a:pt x="19887" y="80"/>
                </a:lnTo>
                <a:lnTo>
                  <a:pt x="19586" y="80"/>
                </a:lnTo>
                <a:lnTo>
                  <a:pt x="19476" y="143"/>
                </a:lnTo>
                <a:lnTo>
                  <a:pt x="19381" y="96"/>
                </a:lnTo>
                <a:lnTo>
                  <a:pt x="19143" y="96"/>
                </a:lnTo>
                <a:lnTo>
                  <a:pt x="19064" y="207"/>
                </a:lnTo>
                <a:lnTo>
                  <a:pt x="19032" y="207"/>
                </a:lnTo>
                <a:lnTo>
                  <a:pt x="18969" y="80"/>
                </a:lnTo>
                <a:lnTo>
                  <a:pt x="18858" y="80"/>
                </a:lnTo>
                <a:lnTo>
                  <a:pt x="18747" y="143"/>
                </a:lnTo>
                <a:cubicBezTo>
                  <a:pt x="18727" y="147"/>
                  <a:pt x="18707" y="148"/>
                  <a:pt x="18686" y="148"/>
                </a:cubicBezTo>
                <a:cubicBezTo>
                  <a:pt x="18665" y="148"/>
                  <a:pt x="18643" y="147"/>
                  <a:pt x="18623" y="147"/>
                </a:cubicBezTo>
                <a:cubicBezTo>
                  <a:pt x="18581" y="147"/>
                  <a:pt x="18541" y="151"/>
                  <a:pt x="18510" y="175"/>
                </a:cubicBezTo>
                <a:cubicBezTo>
                  <a:pt x="18478" y="207"/>
                  <a:pt x="18510" y="270"/>
                  <a:pt x="18431" y="286"/>
                </a:cubicBezTo>
                <a:cubicBezTo>
                  <a:pt x="18351" y="159"/>
                  <a:pt x="18114" y="270"/>
                  <a:pt x="18035" y="159"/>
                </a:cubicBezTo>
                <a:cubicBezTo>
                  <a:pt x="18019" y="143"/>
                  <a:pt x="17940" y="143"/>
                  <a:pt x="17892" y="143"/>
                </a:cubicBezTo>
                <a:lnTo>
                  <a:pt x="17734" y="143"/>
                </a:lnTo>
                <a:cubicBezTo>
                  <a:pt x="17718" y="159"/>
                  <a:pt x="17702" y="159"/>
                  <a:pt x="17686" y="159"/>
                </a:cubicBezTo>
                <a:lnTo>
                  <a:pt x="17528" y="222"/>
                </a:lnTo>
                <a:lnTo>
                  <a:pt x="17386" y="143"/>
                </a:lnTo>
                <a:cubicBezTo>
                  <a:pt x="17368" y="146"/>
                  <a:pt x="17351" y="147"/>
                  <a:pt x="17334" y="147"/>
                </a:cubicBezTo>
                <a:cubicBezTo>
                  <a:pt x="17280" y="147"/>
                  <a:pt x="17225" y="137"/>
                  <a:pt x="17171" y="137"/>
                </a:cubicBezTo>
                <a:cubicBezTo>
                  <a:pt x="17132" y="137"/>
                  <a:pt x="17092" y="142"/>
                  <a:pt x="17053" y="159"/>
                </a:cubicBezTo>
                <a:lnTo>
                  <a:pt x="16990" y="254"/>
                </a:lnTo>
                <a:cubicBezTo>
                  <a:pt x="16955" y="271"/>
                  <a:pt x="16928" y="278"/>
                  <a:pt x="16905" y="278"/>
                </a:cubicBezTo>
                <a:cubicBezTo>
                  <a:pt x="16842" y="278"/>
                  <a:pt x="16810" y="230"/>
                  <a:pt x="16752" y="207"/>
                </a:cubicBezTo>
                <a:lnTo>
                  <a:pt x="16578" y="207"/>
                </a:lnTo>
                <a:lnTo>
                  <a:pt x="16404" y="127"/>
                </a:lnTo>
                <a:lnTo>
                  <a:pt x="16230" y="207"/>
                </a:lnTo>
                <a:lnTo>
                  <a:pt x="15818" y="207"/>
                </a:lnTo>
                <a:lnTo>
                  <a:pt x="15739" y="143"/>
                </a:lnTo>
                <a:lnTo>
                  <a:pt x="15628" y="207"/>
                </a:lnTo>
                <a:lnTo>
                  <a:pt x="15422" y="207"/>
                </a:lnTo>
                <a:cubicBezTo>
                  <a:pt x="15343" y="246"/>
                  <a:pt x="15303" y="266"/>
                  <a:pt x="15264" y="266"/>
                </a:cubicBezTo>
                <a:cubicBezTo>
                  <a:pt x="15224" y="266"/>
                  <a:pt x="15185" y="246"/>
                  <a:pt x="15106" y="207"/>
                </a:cubicBezTo>
                <a:lnTo>
                  <a:pt x="14995" y="270"/>
                </a:lnTo>
                <a:lnTo>
                  <a:pt x="14900" y="207"/>
                </a:lnTo>
                <a:lnTo>
                  <a:pt x="14694" y="207"/>
                </a:lnTo>
                <a:lnTo>
                  <a:pt x="14583" y="270"/>
                </a:lnTo>
                <a:lnTo>
                  <a:pt x="14488" y="207"/>
                </a:lnTo>
                <a:lnTo>
                  <a:pt x="13855" y="207"/>
                </a:lnTo>
                <a:cubicBezTo>
                  <a:pt x="13812" y="221"/>
                  <a:pt x="13770" y="272"/>
                  <a:pt x="13694" y="272"/>
                </a:cubicBezTo>
                <a:cubicBezTo>
                  <a:pt x="13685" y="272"/>
                  <a:pt x="13675" y="272"/>
                  <a:pt x="13665" y="270"/>
                </a:cubicBezTo>
                <a:lnTo>
                  <a:pt x="13554" y="207"/>
                </a:lnTo>
                <a:lnTo>
                  <a:pt x="13047" y="207"/>
                </a:lnTo>
                <a:lnTo>
                  <a:pt x="12936" y="270"/>
                </a:lnTo>
                <a:lnTo>
                  <a:pt x="12841" y="207"/>
                </a:lnTo>
                <a:cubicBezTo>
                  <a:pt x="12778" y="249"/>
                  <a:pt x="12701" y="270"/>
                  <a:pt x="12618" y="270"/>
                </a:cubicBezTo>
                <a:cubicBezTo>
                  <a:pt x="12577" y="270"/>
                  <a:pt x="12535" y="265"/>
                  <a:pt x="12493" y="254"/>
                </a:cubicBezTo>
                <a:lnTo>
                  <a:pt x="12414" y="207"/>
                </a:lnTo>
                <a:cubicBezTo>
                  <a:pt x="12372" y="207"/>
                  <a:pt x="12315" y="192"/>
                  <a:pt x="12273" y="192"/>
                </a:cubicBezTo>
                <a:cubicBezTo>
                  <a:pt x="12252" y="192"/>
                  <a:pt x="12234" y="196"/>
                  <a:pt x="12224" y="207"/>
                </a:cubicBezTo>
                <a:cubicBezTo>
                  <a:pt x="12129" y="270"/>
                  <a:pt x="11970" y="254"/>
                  <a:pt x="11891" y="333"/>
                </a:cubicBezTo>
                <a:lnTo>
                  <a:pt x="11796" y="270"/>
                </a:lnTo>
                <a:lnTo>
                  <a:pt x="11385" y="270"/>
                </a:lnTo>
                <a:lnTo>
                  <a:pt x="11210" y="349"/>
                </a:lnTo>
                <a:lnTo>
                  <a:pt x="11052" y="254"/>
                </a:lnTo>
                <a:lnTo>
                  <a:pt x="10625" y="254"/>
                </a:lnTo>
                <a:lnTo>
                  <a:pt x="10545" y="112"/>
                </a:lnTo>
                <a:lnTo>
                  <a:pt x="10260" y="333"/>
                </a:lnTo>
                <a:lnTo>
                  <a:pt x="9500" y="333"/>
                </a:lnTo>
                <a:lnTo>
                  <a:pt x="9421" y="381"/>
                </a:lnTo>
                <a:cubicBezTo>
                  <a:pt x="9350" y="350"/>
                  <a:pt x="9271" y="333"/>
                  <a:pt x="9195" y="333"/>
                </a:cubicBezTo>
                <a:cubicBezTo>
                  <a:pt x="9153" y="333"/>
                  <a:pt x="9112" y="338"/>
                  <a:pt x="9073" y="349"/>
                </a:cubicBezTo>
                <a:lnTo>
                  <a:pt x="8994" y="397"/>
                </a:lnTo>
                <a:cubicBezTo>
                  <a:pt x="8968" y="401"/>
                  <a:pt x="8944" y="403"/>
                  <a:pt x="8920" y="403"/>
                </a:cubicBezTo>
                <a:cubicBezTo>
                  <a:pt x="8855" y="403"/>
                  <a:pt x="8794" y="388"/>
                  <a:pt x="8725" y="365"/>
                </a:cubicBezTo>
                <a:lnTo>
                  <a:pt x="8756" y="270"/>
                </a:lnTo>
                <a:lnTo>
                  <a:pt x="9152" y="270"/>
                </a:lnTo>
                <a:cubicBezTo>
                  <a:pt x="9279" y="270"/>
                  <a:pt x="9421" y="270"/>
                  <a:pt x="9548" y="254"/>
                </a:cubicBezTo>
                <a:cubicBezTo>
                  <a:pt x="9580" y="207"/>
                  <a:pt x="9580" y="159"/>
                  <a:pt x="9516" y="143"/>
                </a:cubicBezTo>
                <a:cubicBezTo>
                  <a:pt x="9491" y="132"/>
                  <a:pt x="9470" y="128"/>
                  <a:pt x="9452" y="128"/>
                </a:cubicBezTo>
                <a:cubicBezTo>
                  <a:pt x="9389" y="128"/>
                  <a:pt x="9359" y="178"/>
                  <a:pt x="9310" y="191"/>
                </a:cubicBezTo>
                <a:lnTo>
                  <a:pt x="9136" y="127"/>
                </a:lnTo>
                <a:cubicBezTo>
                  <a:pt x="9089" y="143"/>
                  <a:pt x="9041" y="175"/>
                  <a:pt x="9010" y="191"/>
                </a:cubicBezTo>
                <a:lnTo>
                  <a:pt x="8455" y="222"/>
                </a:lnTo>
                <a:cubicBezTo>
                  <a:pt x="8455" y="222"/>
                  <a:pt x="8440" y="238"/>
                  <a:pt x="8440" y="238"/>
                </a:cubicBezTo>
                <a:lnTo>
                  <a:pt x="8519" y="270"/>
                </a:lnTo>
                <a:lnTo>
                  <a:pt x="8645" y="302"/>
                </a:lnTo>
                <a:cubicBezTo>
                  <a:pt x="8550" y="333"/>
                  <a:pt x="8535" y="397"/>
                  <a:pt x="8392" y="397"/>
                </a:cubicBezTo>
                <a:lnTo>
                  <a:pt x="8265" y="349"/>
                </a:lnTo>
                <a:lnTo>
                  <a:pt x="8139" y="412"/>
                </a:lnTo>
                <a:lnTo>
                  <a:pt x="7854" y="412"/>
                </a:lnTo>
                <a:cubicBezTo>
                  <a:pt x="7777" y="446"/>
                  <a:pt x="7742" y="462"/>
                  <a:pt x="7708" y="462"/>
                </a:cubicBezTo>
                <a:cubicBezTo>
                  <a:pt x="7679" y="462"/>
                  <a:pt x="7652" y="450"/>
                  <a:pt x="7600" y="428"/>
                </a:cubicBezTo>
                <a:lnTo>
                  <a:pt x="7600" y="397"/>
                </a:lnTo>
                <a:lnTo>
                  <a:pt x="7695" y="286"/>
                </a:lnTo>
                <a:cubicBezTo>
                  <a:pt x="7639" y="275"/>
                  <a:pt x="7575" y="263"/>
                  <a:pt x="7515" y="263"/>
                </a:cubicBezTo>
                <a:cubicBezTo>
                  <a:pt x="7490" y="263"/>
                  <a:pt x="7465" y="265"/>
                  <a:pt x="7442" y="270"/>
                </a:cubicBezTo>
                <a:cubicBezTo>
                  <a:pt x="7417" y="266"/>
                  <a:pt x="7392" y="264"/>
                  <a:pt x="7368" y="264"/>
                </a:cubicBezTo>
                <a:cubicBezTo>
                  <a:pt x="7303" y="264"/>
                  <a:pt x="7242" y="278"/>
                  <a:pt x="7173" y="302"/>
                </a:cubicBezTo>
                <a:lnTo>
                  <a:pt x="7173" y="507"/>
                </a:lnTo>
                <a:cubicBezTo>
                  <a:pt x="7157" y="523"/>
                  <a:pt x="7141" y="539"/>
                  <a:pt x="7125" y="539"/>
                </a:cubicBezTo>
                <a:lnTo>
                  <a:pt x="6397" y="539"/>
                </a:lnTo>
                <a:cubicBezTo>
                  <a:pt x="6353" y="506"/>
                  <a:pt x="6301" y="458"/>
                  <a:pt x="6242" y="458"/>
                </a:cubicBezTo>
                <a:cubicBezTo>
                  <a:pt x="6216" y="458"/>
                  <a:pt x="6189" y="467"/>
                  <a:pt x="6159" y="492"/>
                </a:cubicBezTo>
                <a:cubicBezTo>
                  <a:pt x="6144" y="523"/>
                  <a:pt x="6128" y="555"/>
                  <a:pt x="6128" y="587"/>
                </a:cubicBezTo>
                <a:cubicBezTo>
                  <a:pt x="6001" y="618"/>
                  <a:pt x="5938" y="634"/>
                  <a:pt x="5795" y="666"/>
                </a:cubicBezTo>
                <a:cubicBezTo>
                  <a:pt x="5676" y="696"/>
                  <a:pt x="5655" y="810"/>
                  <a:pt x="5494" y="810"/>
                </a:cubicBezTo>
                <a:cubicBezTo>
                  <a:pt x="5484" y="810"/>
                  <a:pt x="5474" y="809"/>
                  <a:pt x="5463" y="808"/>
                </a:cubicBezTo>
                <a:lnTo>
                  <a:pt x="5368" y="745"/>
                </a:lnTo>
                <a:lnTo>
                  <a:pt x="4529" y="1030"/>
                </a:lnTo>
                <a:lnTo>
                  <a:pt x="4339" y="1204"/>
                </a:lnTo>
                <a:lnTo>
                  <a:pt x="4133" y="1204"/>
                </a:lnTo>
                <a:cubicBezTo>
                  <a:pt x="4006" y="1252"/>
                  <a:pt x="3895" y="1299"/>
                  <a:pt x="3769" y="1331"/>
                </a:cubicBezTo>
                <a:cubicBezTo>
                  <a:pt x="3737" y="1339"/>
                  <a:pt x="3705" y="1343"/>
                  <a:pt x="3674" y="1343"/>
                </a:cubicBezTo>
                <a:cubicBezTo>
                  <a:pt x="3642" y="1343"/>
                  <a:pt x="3610" y="1339"/>
                  <a:pt x="3579" y="1331"/>
                </a:cubicBezTo>
                <a:cubicBezTo>
                  <a:pt x="3531" y="1394"/>
                  <a:pt x="3436" y="1426"/>
                  <a:pt x="3420" y="1473"/>
                </a:cubicBezTo>
                <a:cubicBezTo>
                  <a:pt x="3404" y="1521"/>
                  <a:pt x="3341" y="1568"/>
                  <a:pt x="3294" y="1600"/>
                </a:cubicBezTo>
                <a:lnTo>
                  <a:pt x="3183" y="1600"/>
                </a:lnTo>
                <a:cubicBezTo>
                  <a:pt x="3040" y="1711"/>
                  <a:pt x="2866" y="1790"/>
                  <a:pt x="2708" y="1837"/>
                </a:cubicBezTo>
                <a:cubicBezTo>
                  <a:pt x="2708" y="1917"/>
                  <a:pt x="2708" y="1996"/>
                  <a:pt x="2834" y="1996"/>
                </a:cubicBezTo>
                <a:cubicBezTo>
                  <a:pt x="2597" y="2075"/>
                  <a:pt x="2534" y="2138"/>
                  <a:pt x="2439" y="2154"/>
                </a:cubicBezTo>
                <a:cubicBezTo>
                  <a:pt x="2344" y="2186"/>
                  <a:pt x="2249" y="2233"/>
                  <a:pt x="2169" y="2312"/>
                </a:cubicBezTo>
                <a:lnTo>
                  <a:pt x="2264" y="2376"/>
                </a:lnTo>
                <a:lnTo>
                  <a:pt x="2122" y="2550"/>
                </a:lnTo>
                <a:lnTo>
                  <a:pt x="2011" y="2487"/>
                </a:lnTo>
                <a:lnTo>
                  <a:pt x="1900" y="2629"/>
                </a:lnTo>
                <a:lnTo>
                  <a:pt x="1710" y="2566"/>
                </a:lnTo>
                <a:lnTo>
                  <a:pt x="1441" y="2645"/>
                </a:lnTo>
                <a:lnTo>
                  <a:pt x="1441" y="2724"/>
                </a:lnTo>
                <a:cubicBezTo>
                  <a:pt x="1378" y="2740"/>
                  <a:pt x="1330" y="2740"/>
                  <a:pt x="1267" y="2772"/>
                </a:cubicBezTo>
                <a:cubicBezTo>
                  <a:pt x="1219" y="2803"/>
                  <a:pt x="1156" y="2819"/>
                  <a:pt x="1093" y="2819"/>
                </a:cubicBezTo>
                <a:lnTo>
                  <a:pt x="697" y="3072"/>
                </a:lnTo>
                <a:lnTo>
                  <a:pt x="507" y="3104"/>
                </a:lnTo>
                <a:cubicBezTo>
                  <a:pt x="523" y="3167"/>
                  <a:pt x="475" y="3231"/>
                  <a:pt x="554" y="3278"/>
                </a:cubicBezTo>
                <a:lnTo>
                  <a:pt x="792" y="3294"/>
                </a:lnTo>
                <a:lnTo>
                  <a:pt x="919" y="3389"/>
                </a:lnTo>
                <a:cubicBezTo>
                  <a:pt x="934" y="3452"/>
                  <a:pt x="887" y="3516"/>
                  <a:pt x="982" y="3547"/>
                </a:cubicBezTo>
                <a:lnTo>
                  <a:pt x="1077" y="3421"/>
                </a:lnTo>
                <a:cubicBezTo>
                  <a:pt x="1087" y="3420"/>
                  <a:pt x="1097" y="3420"/>
                  <a:pt x="1107" y="3420"/>
                </a:cubicBezTo>
                <a:cubicBezTo>
                  <a:pt x="1373" y="3420"/>
                  <a:pt x="1305" y="3628"/>
                  <a:pt x="1489" y="3674"/>
                </a:cubicBezTo>
                <a:cubicBezTo>
                  <a:pt x="1520" y="3658"/>
                  <a:pt x="1552" y="3627"/>
                  <a:pt x="1599" y="3627"/>
                </a:cubicBezTo>
                <a:cubicBezTo>
                  <a:pt x="1642" y="3627"/>
                  <a:pt x="1698" y="3613"/>
                  <a:pt x="1740" y="3613"/>
                </a:cubicBezTo>
                <a:cubicBezTo>
                  <a:pt x="1761" y="3613"/>
                  <a:pt x="1779" y="3616"/>
                  <a:pt x="1789" y="3627"/>
                </a:cubicBezTo>
                <a:cubicBezTo>
                  <a:pt x="1869" y="3674"/>
                  <a:pt x="2027" y="3658"/>
                  <a:pt x="2074" y="3737"/>
                </a:cubicBezTo>
                <a:cubicBezTo>
                  <a:pt x="2011" y="3817"/>
                  <a:pt x="1964" y="3880"/>
                  <a:pt x="1900" y="3959"/>
                </a:cubicBezTo>
                <a:cubicBezTo>
                  <a:pt x="1869" y="3975"/>
                  <a:pt x="1837" y="4007"/>
                  <a:pt x="1805" y="4007"/>
                </a:cubicBezTo>
                <a:lnTo>
                  <a:pt x="1489" y="4007"/>
                </a:lnTo>
                <a:lnTo>
                  <a:pt x="1441" y="3943"/>
                </a:lnTo>
                <a:cubicBezTo>
                  <a:pt x="1346" y="3943"/>
                  <a:pt x="1346" y="3991"/>
                  <a:pt x="1346" y="4038"/>
                </a:cubicBezTo>
                <a:lnTo>
                  <a:pt x="1631" y="4197"/>
                </a:lnTo>
                <a:cubicBezTo>
                  <a:pt x="1694" y="4165"/>
                  <a:pt x="1734" y="4149"/>
                  <a:pt x="1766" y="4149"/>
                </a:cubicBezTo>
                <a:cubicBezTo>
                  <a:pt x="1797" y="4149"/>
                  <a:pt x="1821" y="4165"/>
                  <a:pt x="1853" y="4197"/>
                </a:cubicBezTo>
                <a:lnTo>
                  <a:pt x="1853" y="4307"/>
                </a:lnTo>
                <a:cubicBezTo>
                  <a:pt x="1837" y="4355"/>
                  <a:pt x="1710" y="4371"/>
                  <a:pt x="1805" y="4418"/>
                </a:cubicBezTo>
                <a:lnTo>
                  <a:pt x="2011" y="4418"/>
                </a:lnTo>
                <a:lnTo>
                  <a:pt x="2122" y="4355"/>
                </a:lnTo>
                <a:lnTo>
                  <a:pt x="2280" y="4355"/>
                </a:lnTo>
                <a:lnTo>
                  <a:pt x="2280" y="4165"/>
                </a:lnTo>
                <a:lnTo>
                  <a:pt x="2439" y="4149"/>
                </a:lnTo>
                <a:lnTo>
                  <a:pt x="2486" y="4244"/>
                </a:lnTo>
                <a:cubicBezTo>
                  <a:pt x="2423" y="4276"/>
                  <a:pt x="2375" y="4323"/>
                  <a:pt x="2312" y="4355"/>
                </a:cubicBezTo>
                <a:lnTo>
                  <a:pt x="2280" y="4355"/>
                </a:lnTo>
                <a:cubicBezTo>
                  <a:pt x="2249" y="4402"/>
                  <a:pt x="2344" y="4418"/>
                  <a:pt x="2375" y="4450"/>
                </a:cubicBezTo>
                <a:lnTo>
                  <a:pt x="2375" y="4656"/>
                </a:lnTo>
                <a:lnTo>
                  <a:pt x="2217" y="4751"/>
                </a:lnTo>
                <a:lnTo>
                  <a:pt x="2106" y="4608"/>
                </a:lnTo>
                <a:lnTo>
                  <a:pt x="1948" y="4640"/>
                </a:lnTo>
                <a:lnTo>
                  <a:pt x="2059" y="4719"/>
                </a:lnTo>
                <a:cubicBezTo>
                  <a:pt x="2011" y="4751"/>
                  <a:pt x="1932" y="4782"/>
                  <a:pt x="1964" y="4862"/>
                </a:cubicBezTo>
                <a:cubicBezTo>
                  <a:pt x="1995" y="4877"/>
                  <a:pt x="2027" y="4893"/>
                  <a:pt x="2059" y="4925"/>
                </a:cubicBezTo>
                <a:cubicBezTo>
                  <a:pt x="1948" y="4957"/>
                  <a:pt x="1805" y="4988"/>
                  <a:pt x="1742" y="5067"/>
                </a:cubicBezTo>
                <a:cubicBezTo>
                  <a:pt x="1726" y="5147"/>
                  <a:pt x="1805" y="5226"/>
                  <a:pt x="1694" y="5289"/>
                </a:cubicBezTo>
                <a:lnTo>
                  <a:pt x="1394" y="5020"/>
                </a:lnTo>
                <a:lnTo>
                  <a:pt x="1299" y="5083"/>
                </a:lnTo>
                <a:cubicBezTo>
                  <a:pt x="1219" y="5036"/>
                  <a:pt x="1140" y="5036"/>
                  <a:pt x="1045" y="5036"/>
                </a:cubicBezTo>
                <a:cubicBezTo>
                  <a:pt x="1029" y="5083"/>
                  <a:pt x="998" y="5115"/>
                  <a:pt x="982" y="5162"/>
                </a:cubicBezTo>
                <a:lnTo>
                  <a:pt x="839" y="5147"/>
                </a:lnTo>
                <a:cubicBezTo>
                  <a:pt x="808" y="5099"/>
                  <a:pt x="792" y="5052"/>
                  <a:pt x="776" y="5020"/>
                </a:cubicBezTo>
                <a:cubicBezTo>
                  <a:pt x="755" y="5026"/>
                  <a:pt x="736" y="5029"/>
                  <a:pt x="719" y="5029"/>
                </a:cubicBezTo>
                <a:cubicBezTo>
                  <a:pt x="646" y="5029"/>
                  <a:pt x="606" y="4982"/>
                  <a:pt x="554" y="4957"/>
                </a:cubicBezTo>
                <a:lnTo>
                  <a:pt x="491" y="5004"/>
                </a:lnTo>
                <a:cubicBezTo>
                  <a:pt x="634" y="5099"/>
                  <a:pt x="364" y="5147"/>
                  <a:pt x="396" y="5257"/>
                </a:cubicBezTo>
                <a:cubicBezTo>
                  <a:pt x="444" y="5289"/>
                  <a:pt x="539" y="5321"/>
                  <a:pt x="507" y="5384"/>
                </a:cubicBezTo>
                <a:lnTo>
                  <a:pt x="349" y="5479"/>
                </a:lnTo>
                <a:cubicBezTo>
                  <a:pt x="298" y="5466"/>
                  <a:pt x="267" y="5423"/>
                  <a:pt x="199" y="5423"/>
                </a:cubicBezTo>
                <a:cubicBezTo>
                  <a:pt x="183" y="5423"/>
                  <a:pt x="164" y="5425"/>
                  <a:pt x="143" y="5432"/>
                </a:cubicBezTo>
                <a:lnTo>
                  <a:pt x="0" y="5606"/>
                </a:lnTo>
                <a:cubicBezTo>
                  <a:pt x="48" y="5637"/>
                  <a:pt x="95" y="5669"/>
                  <a:pt x="143" y="5685"/>
                </a:cubicBezTo>
                <a:cubicBezTo>
                  <a:pt x="191" y="5656"/>
                  <a:pt x="240" y="5627"/>
                  <a:pt x="292" y="5627"/>
                </a:cubicBezTo>
                <a:cubicBezTo>
                  <a:pt x="325" y="5627"/>
                  <a:pt x="359" y="5638"/>
                  <a:pt x="396" y="5669"/>
                </a:cubicBezTo>
                <a:lnTo>
                  <a:pt x="396" y="5732"/>
                </a:lnTo>
                <a:cubicBezTo>
                  <a:pt x="301" y="5780"/>
                  <a:pt x="143" y="5780"/>
                  <a:pt x="95" y="5875"/>
                </a:cubicBezTo>
                <a:lnTo>
                  <a:pt x="174" y="5922"/>
                </a:lnTo>
                <a:lnTo>
                  <a:pt x="95" y="6002"/>
                </a:lnTo>
                <a:lnTo>
                  <a:pt x="301" y="6049"/>
                </a:lnTo>
                <a:cubicBezTo>
                  <a:pt x="269" y="6128"/>
                  <a:pt x="333" y="6207"/>
                  <a:pt x="269" y="6287"/>
                </a:cubicBezTo>
                <a:lnTo>
                  <a:pt x="190" y="6334"/>
                </a:lnTo>
                <a:lnTo>
                  <a:pt x="190" y="6492"/>
                </a:lnTo>
                <a:lnTo>
                  <a:pt x="396" y="6587"/>
                </a:lnTo>
                <a:lnTo>
                  <a:pt x="396" y="6841"/>
                </a:lnTo>
                <a:cubicBezTo>
                  <a:pt x="507" y="7031"/>
                  <a:pt x="697" y="7157"/>
                  <a:pt x="903" y="7205"/>
                </a:cubicBezTo>
                <a:cubicBezTo>
                  <a:pt x="950" y="7252"/>
                  <a:pt x="871" y="7316"/>
                  <a:pt x="966" y="7363"/>
                </a:cubicBezTo>
                <a:lnTo>
                  <a:pt x="1140" y="7363"/>
                </a:lnTo>
                <a:cubicBezTo>
                  <a:pt x="1172" y="7379"/>
                  <a:pt x="1204" y="7395"/>
                  <a:pt x="1235" y="7395"/>
                </a:cubicBezTo>
                <a:cubicBezTo>
                  <a:pt x="1235" y="7427"/>
                  <a:pt x="1235" y="7458"/>
                  <a:pt x="1235" y="7490"/>
                </a:cubicBezTo>
                <a:cubicBezTo>
                  <a:pt x="1220" y="7496"/>
                  <a:pt x="1207" y="7499"/>
                  <a:pt x="1195" y="7499"/>
                </a:cubicBezTo>
                <a:cubicBezTo>
                  <a:pt x="1148" y="7499"/>
                  <a:pt x="1128" y="7455"/>
                  <a:pt x="1077" y="7442"/>
                </a:cubicBezTo>
                <a:lnTo>
                  <a:pt x="824" y="7601"/>
                </a:lnTo>
                <a:lnTo>
                  <a:pt x="824" y="7743"/>
                </a:lnTo>
                <a:lnTo>
                  <a:pt x="1045" y="7902"/>
                </a:lnTo>
                <a:cubicBezTo>
                  <a:pt x="1078" y="7911"/>
                  <a:pt x="1110" y="7913"/>
                  <a:pt x="1140" y="7913"/>
                </a:cubicBezTo>
                <a:cubicBezTo>
                  <a:pt x="1172" y="7913"/>
                  <a:pt x="1202" y="7911"/>
                  <a:pt x="1231" y="7911"/>
                </a:cubicBezTo>
                <a:cubicBezTo>
                  <a:pt x="1266" y="7911"/>
                  <a:pt x="1299" y="7915"/>
                  <a:pt x="1330" y="7933"/>
                </a:cubicBezTo>
                <a:cubicBezTo>
                  <a:pt x="1330" y="7997"/>
                  <a:pt x="1362" y="8044"/>
                  <a:pt x="1362" y="8092"/>
                </a:cubicBezTo>
                <a:cubicBezTo>
                  <a:pt x="1408" y="8110"/>
                  <a:pt x="1455" y="8118"/>
                  <a:pt x="1501" y="8118"/>
                </a:cubicBezTo>
                <a:cubicBezTo>
                  <a:pt x="1534" y="8118"/>
                  <a:pt x="1567" y="8114"/>
                  <a:pt x="1599" y="8107"/>
                </a:cubicBezTo>
                <a:cubicBezTo>
                  <a:pt x="1651" y="8076"/>
                  <a:pt x="1696" y="8045"/>
                  <a:pt x="1752" y="8045"/>
                </a:cubicBezTo>
                <a:cubicBezTo>
                  <a:pt x="1782" y="8045"/>
                  <a:pt x="1814" y="8054"/>
                  <a:pt x="1853" y="8076"/>
                </a:cubicBezTo>
                <a:cubicBezTo>
                  <a:pt x="1853" y="8107"/>
                  <a:pt x="1884" y="8139"/>
                  <a:pt x="1884" y="8171"/>
                </a:cubicBezTo>
                <a:lnTo>
                  <a:pt x="2043" y="8202"/>
                </a:lnTo>
                <a:cubicBezTo>
                  <a:pt x="2090" y="8313"/>
                  <a:pt x="2169" y="8424"/>
                  <a:pt x="2280" y="8503"/>
                </a:cubicBezTo>
                <a:cubicBezTo>
                  <a:pt x="2407" y="8551"/>
                  <a:pt x="2502" y="8503"/>
                  <a:pt x="2597" y="8567"/>
                </a:cubicBezTo>
                <a:cubicBezTo>
                  <a:pt x="2534" y="8614"/>
                  <a:pt x="2423" y="8646"/>
                  <a:pt x="2534" y="8741"/>
                </a:cubicBezTo>
                <a:lnTo>
                  <a:pt x="2692" y="8725"/>
                </a:lnTo>
                <a:cubicBezTo>
                  <a:pt x="2692" y="8535"/>
                  <a:pt x="2692" y="8535"/>
                  <a:pt x="2771" y="8488"/>
                </a:cubicBezTo>
                <a:cubicBezTo>
                  <a:pt x="2834" y="8535"/>
                  <a:pt x="2787" y="8583"/>
                  <a:pt x="2803" y="8630"/>
                </a:cubicBezTo>
                <a:lnTo>
                  <a:pt x="2898" y="8709"/>
                </a:lnTo>
                <a:cubicBezTo>
                  <a:pt x="2929" y="8788"/>
                  <a:pt x="2850" y="8868"/>
                  <a:pt x="2961" y="8947"/>
                </a:cubicBezTo>
                <a:lnTo>
                  <a:pt x="3278" y="8947"/>
                </a:lnTo>
                <a:lnTo>
                  <a:pt x="3373" y="9010"/>
                </a:lnTo>
                <a:lnTo>
                  <a:pt x="3563" y="9010"/>
                </a:lnTo>
                <a:lnTo>
                  <a:pt x="3689" y="9073"/>
                </a:lnTo>
                <a:lnTo>
                  <a:pt x="3848" y="9073"/>
                </a:lnTo>
                <a:lnTo>
                  <a:pt x="4133" y="9168"/>
                </a:lnTo>
                <a:lnTo>
                  <a:pt x="4164" y="9263"/>
                </a:lnTo>
                <a:lnTo>
                  <a:pt x="4354" y="9295"/>
                </a:lnTo>
                <a:lnTo>
                  <a:pt x="4354" y="9438"/>
                </a:lnTo>
                <a:lnTo>
                  <a:pt x="4529" y="9548"/>
                </a:lnTo>
                <a:lnTo>
                  <a:pt x="4845" y="9548"/>
                </a:lnTo>
                <a:lnTo>
                  <a:pt x="4924" y="9612"/>
                </a:lnTo>
                <a:lnTo>
                  <a:pt x="5051" y="9533"/>
                </a:lnTo>
                <a:cubicBezTo>
                  <a:pt x="5178" y="9707"/>
                  <a:pt x="5463" y="9707"/>
                  <a:pt x="5653" y="9802"/>
                </a:cubicBezTo>
                <a:cubicBezTo>
                  <a:pt x="5684" y="9810"/>
                  <a:pt x="5716" y="9814"/>
                  <a:pt x="5750" y="9814"/>
                </a:cubicBezTo>
                <a:cubicBezTo>
                  <a:pt x="5783" y="9814"/>
                  <a:pt x="5819" y="9810"/>
                  <a:pt x="5859" y="9802"/>
                </a:cubicBezTo>
                <a:lnTo>
                  <a:pt x="6080" y="9944"/>
                </a:lnTo>
                <a:lnTo>
                  <a:pt x="6698" y="9944"/>
                </a:lnTo>
                <a:lnTo>
                  <a:pt x="6793" y="10008"/>
                </a:lnTo>
                <a:lnTo>
                  <a:pt x="7315" y="10008"/>
                </a:lnTo>
                <a:lnTo>
                  <a:pt x="7410" y="9944"/>
                </a:lnTo>
                <a:lnTo>
                  <a:pt x="8028" y="9944"/>
                </a:lnTo>
                <a:lnTo>
                  <a:pt x="8123" y="9881"/>
                </a:lnTo>
                <a:lnTo>
                  <a:pt x="8313" y="9960"/>
                </a:lnTo>
                <a:lnTo>
                  <a:pt x="8455" y="9881"/>
                </a:lnTo>
                <a:lnTo>
                  <a:pt x="9073" y="9881"/>
                </a:lnTo>
                <a:lnTo>
                  <a:pt x="9184" y="9818"/>
                </a:lnTo>
                <a:lnTo>
                  <a:pt x="9295" y="9881"/>
                </a:lnTo>
                <a:lnTo>
                  <a:pt x="9342" y="9881"/>
                </a:lnTo>
                <a:cubicBezTo>
                  <a:pt x="9405" y="9849"/>
                  <a:pt x="9453" y="9833"/>
                  <a:pt x="9532" y="9802"/>
                </a:cubicBezTo>
                <a:lnTo>
                  <a:pt x="10118" y="9802"/>
                </a:lnTo>
                <a:lnTo>
                  <a:pt x="10213" y="9738"/>
                </a:lnTo>
                <a:lnTo>
                  <a:pt x="11258" y="9738"/>
                </a:lnTo>
                <a:lnTo>
                  <a:pt x="11353" y="9675"/>
                </a:lnTo>
                <a:lnTo>
                  <a:pt x="11685" y="9675"/>
                </a:lnTo>
                <a:lnTo>
                  <a:pt x="11765" y="9612"/>
                </a:lnTo>
                <a:lnTo>
                  <a:pt x="11875" y="9675"/>
                </a:lnTo>
                <a:lnTo>
                  <a:pt x="11986" y="9612"/>
                </a:lnTo>
                <a:lnTo>
                  <a:pt x="12097" y="9675"/>
                </a:lnTo>
                <a:lnTo>
                  <a:pt x="12192" y="9612"/>
                </a:lnTo>
                <a:lnTo>
                  <a:pt x="13126" y="9612"/>
                </a:lnTo>
                <a:lnTo>
                  <a:pt x="13221" y="9548"/>
                </a:lnTo>
                <a:lnTo>
                  <a:pt x="14250" y="9548"/>
                </a:lnTo>
                <a:cubicBezTo>
                  <a:pt x="14266" y="9548"/>
                  <a:pt x="14282" y="9517"/>
                  <a:pt x="14298" y="9517"/>
                </a:cubicBezTo>
                <a:lnTo>
                  <a:pt x="14361" y="9469"/>
                </a:lnTo>
                <a:lnTo>
                  <a:pt x="15501" y="9469"/>
                </a:lnTo>
                <a:lnTo>
                  <a:pt x="15612" y="9406"/>
                </a:lnTo>
                <a:lnTo>
                  <a:pt x="15818" y="9406"/>
                </a:lnTo>
                <a:lnTo>
                  <a:pt x="15913" y="9469"/>
                </a:lnTo>
                <a:lnTo>
                  <a:pt x="16024" y="9406"/>
                </a:lnTo>
                <a:lnTo>
                  <a:pt x="16341" y="9406"/>
                </a:lnTo>
                <a:lnTo>
                  <a:pt x="16451" y="9469"/>
                </a:lnTo>
                <a:lnTo>
                  <a:pt x="16546" y="9406"/>
                </a:lnTo>
                <a:lnTo>
                  <a:pt x="17370" y="9406"/>
                </a:lnTo>
                <a:lnTo>
                  <a:pt x="17481" y="9343"/>
                </a:lnTo>
                <a:lnTo>
                  <a:pt x="18003" y="9343"/>
                </a:lnTo>
                <a:lnTo>
                  <a:pt x="18114" y="9406"/>
                </a:lnTo>
                <a:lnTo>
                  <a:pt x="18225" y="9343"/>
                </a:lnTo>
                <a:lnTo>
                  <a:pt x="19365" y="9343"/>
                </a:lnTo>
                <a:lnTo>
                  <a:pt x="19460" y="9279"/>
                </a:lnTo>
                <a:lnTo>
                  <a:pt x="20299" y="9279"/>
                </a:lnTo>
                <a:lnTo>
                  <a:pt x="20394" y="9216"/>
                </a:lnTo>
                <a:lnTo>
                  <a:pt x="20631" y="9216"/>
                </a:lnTo>
                <a:lnTo>
                  <a:pt x="20711" y="9279"/>
                </a:lnTo>
                <a:lnTo>
                  <a:pt x="20821" y="9216"/>
                </a:lnTo>
                <a:lnTo>
                  <a:pt x="21027" y="9216"/>
                </a:lnTo>
                <a:lnTo>
                  <a:pt x="21138" y="9137"/>
                </a:lnTo>
                <a:lnTo>
                  <a:pt x="21550" y="9137"/>
                </a:lnTo>
                <a:lnTo>
                  <a:pt x="21661" y="9200"/>
                </a:lnTo>
                <a:lnTo>
                  <a:pt x="21756" y="9137"/>
                </a:lnTo>
                <a:lnTo>
                  <a:pt x="23608" y="9137"/>
                </a:lnTo>
                <a:lnTo>
                  <a:pt x="23735" y="9089"/>
                </a:lnTo>
                <a:lnTo>
                  <a:pt x="23846" y="9137"/>
                </a:lnTo>
                <a:lnTo>
                  <a:pt x="23941" y="9073"/>
                </a:lnTo>
                <a:lnTo>
                  <a:pt x="24970" y="9073"/>
                </a:lnTo>
                <a:cubicBezTo>
                  <a:pt x="24986" y="9073"/>
                  <a:pt x="24986" y="9058"/>
                  <a:pt x="25002" y="9058"/>
                </a:cubicBezTo>
                <a:lnTo>
                  <a:pt x="25081" y="9010"/>
                </a:lnTo>
                <a:lnTo>
                  <a:pt x="26316" y="9010"/>
                </a:lnTo>
                <a:lnTo>
                  <a:pt x="26427" y="8947"/>
                </a:lnTo>
                <a:lnTo>
                  <a:pt x="26632" y="8947"/>
                </a:lnTo>
                <a:lnTo>
                  <a:pt x="26743" y="9010"/>
                </a:lnTo>
                <a:lnTo>
                  <a:pt x="26854" y="8931"/>
                </a:lnTo>
                <a:lnTo>
                  <a:pt x="27456" y="8931"/>
                </a:lnTo>
                <a:lnTo>
                  <a:pt x="27551" y="8883"/>
                </a:lnTo>
                <a:lnTo>
                  <a:pt x="27741" y="8947"/>
                </a:lnTo>
                <a:lnTo>
                  <a:pt x="27867" y="8868"/>
                </a:lnTo>
                <a:lnTo>
                  <a:pt x="28073" y="8868"/>
                </a:lnTo>
                <a:lnTo>
                  <a:pt x="28184" y="8931"/>
                </a:lnTo>
                <a:lnTo>
                  <a:pt x="28295" y="8868"/>
                </a:lnTo>
                <a:lnTo>
                  <a:pt x="29007" y="8868"/>
                </a:lnTo>
                <a:lnTo>
                  <a:pt x="29118" y="8820"/>
                </a:lnTo>
                <a:lnTo>
                  <a:pt x="29213" y="8868"/>
                </a:lnTo>
                <a:lnTo>
                  <a:pt x="29957" y="8868"/>
                </a:lnTo>
                <a:lnTo>
                  <a:pt x="30037" y="8804"/>
                </a:lnTo>
                <a:lnTo>
                  <a:pt x="31272" y="8804"/>
                </a:lnTo>
                <a:lnTo>
                  <a:pt x="31446" y="8725"/>
                </a:lnTo>
                <a:lnTo>
                  <a:pt x="31604" y="8804"/>
                </a:lnTo>
                <a:lnTo>
                  <a:pt x="31699" y="8741"/>
                </a:lnTo>
                <a:lnTo>
                  <a:pt x="32111" y="8741"/>
                </a:lnTo>
                <a:lnTo>
                  <a:pt x="32222" y="8678"/>
                </a:lnTo>
                <a:lnTo>
                  <a:pt x="33995" y="8678"/>
                </a:lnTo>
                <a:cubicBezTo>
                  <a:pt x="34027" y="8646"/>
                  <a:pt x="34058" y="8630"/>
                  <a:pt x="34106" y="8598"/>
                </a:cubicBezTo>
                <a:lnTo>
                  <a:pt x="34628" y="8598"/>
                </a:lnTo>
                <a:lnTo>
                  <a:pt x="34818" y="8472"/>
                </a:lnTo>
                <a:lnTo>
                  <a:pt x="34977" y="8456"/>
                </a:lnTo>
                <a:lnTo>
                  <a:pt x="35008" y="8361"/>
                </a:lnTo>
                <a:cubicBezTo>
                  <a:pt x="35088" y="8345"/>
                  <a:pt x="35183" y="8313"/>
                  <a:pt x="35262" y="8282"/>
                </a:cubicBezTo>
                <a:lnTo>
                  <a:pt x="35357" y="8329"/>
                </a:lnTo>
                <a:lnTo>
                  <a:pt x="35848" y="8329"/>
                </a:lnTo>
                <a:lnTo>
                  <a:pt x="36148" y="8234"/>
                </a:lnTo>
                <a:lnTo>
                  <a:pt x="36101" y="8139"/>
                </a:lnTo>
                <a:lnTo>
                  <a:pt x="35974" y="8202"/>
                </a:lnTo>
                <a:lnTo>
                  <a:pt x="35784" y="8202"/>
                </a:lnTo>
                <a:cubicBezTo>
                  <a:pt x="35689" y="8155"/>
                  <a:pt x="35705" y="8044"/>
                  <a:pt x="35594" y="8028"/>
                </a:cubicBezTo>
                <a:cubicBezTo>
                  <a:pt x="35483" y="8012"/>
                  <a:pt x="35388" y="7965"/>
                  <a:pt x="35309" y="7902"/>
                </a:cubicBezTo>
                <a:cubicBezTo>
                  <a:pt x="35360" y="7878"/>
                  <a:pt x="35407" y="7869"/>
                  <a:pt x="35451" y="7869"/>
                </a:cubicBezTo>
                <a:cubicBezTo>
                  <a:pt x="35586" y="7869"/>
                  <a:pt x="35697" y="7953"/>
                  <a:pt x="35816" y="7965"/>
                </a:cubicBezTo>
                <a:cubicBezTo>
                  <a:pt x="35832" y="8012"/>
                  <a:pt x="35848" y="8044"/>
                  <a:pt x="35863" y="8076"/>
                </a:cubicBezTo>
                <a:lnTo>
                  <a:pt x="36022" y="8060"/>
                </a:lnTo>
                <a:cubicBezTo>
                  <a:pt x="35990" y="8012"/>
                  <a:pt x="35958" y="7981"/>
                  <a:pt x="35927" y="7949"/>
                </a:cubicBezTo>
                <a:cubicBezTo>
                  <a:pt x="35895" y="7902"/>
                  <a:pt x="35863" y="7854"/>
                  <a:pt x="35848" y="7822"/>
                </a:cubicBezTo>
                <a:lnTo>
                  <a:pt x="35927" y="7775"/>
                </a:lnTo>
                <a:lnTo>
                  <a:pt x="35927" y="7696"/>
                </a:lnTo>
                <a:cubicBezTo>
                  <a:pt x="35848" y="7648"/>
                  <a:pt x="35673" y="7664"/>
                  <a:pt x="35626" y="7553"/>
                </a:cubicBezTo>
                <a:cubicBezTo>
                  <a:pt x="35705" y="7522"/>
                  <a:pt x="35784" y="7537"/>
                  <a:pt x="35927" y="7522"/>
                </a:cubicBezTo>
                <a:lnTo>
                  <a:pt x="36212" y="7316"/>
                </a:lnTo>
                <a:lnTo>
                  <a:pt x="36402" y="7395"/>
                </a:lnTo>
                <a:lnTo>
                  <a:pt x="36718" y="7395"/>
                </a:lnTo>
                <a:lnTo>
                  <a:pt x="36798" y="7252"/>
                </a:lnTo>
                <a:lnTo>
                  <a:pt x="36908" y="7395"/>
                </a:lnTo>
                <a:lnTo>
                  <a:pt x="37035" y="7395"/>
                </a:lnTo>
                <a:cubicBezTo>
                  <a:pt x="37146" y="7284"/>
                  <a:pt x="36924" y="7252"/>
                  <a:pt x="36956" y="7173"/>
                </a:cubicBezTo>
                <a:lnTo>
                  <a:pt x="37067" y="7078"/>
                </a:lnTo>
                <a:cubicBezTo>
                  <a:pt x="36956" y="7062"/>
                  <a:pt x="36877" y="7062"/>
                  <a:pt x="36798" y="7047"/>
                </a:cubicBezTo>
                <a:cubicBezTo>
                  <a:pt x="36777" y="7036"/>
                  <a:pt x="36750" y="7026"/>
                  <a:pt x="36720" y="7024"/>
                </a:cubicBezTo>
                <a:lnTo>
                  <a:pt x="36720" y="7024"/>
                </a:lnTo>
                <a:cubicBezTo>
                  <a:pt x="36849" y="7002"/>
                  <a:pt x="36866" y="6950"/>
                  <a:pt x="36908" y="6936"/>
                </a:cubicBezTo>
                <a:lnTo>
                  <a:pt x="37019" y="6999"/>
                </a:lnTo>
                <a:cubicBezTo>
                  <a:pt x="37098" y="6936"/>
                  <a:pt x="37051" y="6888"/>
                  <a:pt x="37067" y="6825"/>
                </a:cubicBezTo>
                <a:lnTo>
                  <a:pt x="36639" y="6682"/>
                </a:lnTo>
                <a:cubicBezTo>
                  <a:pt x="36386" y="6603"/>
                  <a:pt x="36228" y="6524"/>
                  <a:pt x="36243" y="6477"/>
                </a:cubicBezTo>
                <a:cubicBezTo>
                  <a:pt x="36276" y="6456"/>
                  <a:pt x="36304" y="6448"/>
                  <a:pt x="36328" y="6448"/>
                </a:cubicBezTo>
                <a:cubicBezTo>
                  <a:pt x="36398" y="6448"/>
                  <a:pt x="36442" y="6512"/>
                  <a:pt x="36513" y="6524"/>
                </a:cubicBezTo>
                <a:cubicBezTo>
                  <a:pt x="36530" y="6522"/>
                  <a:pt x="36549" y="6521"/>
                  <a:pt x="36567" y="6521"/>
                </a:cubicBezTo>
                <a:cubicBezTo>
                  <a:pt x="36614" y="6521"/>
                  <a:pt x="36662" y="6527"/>
                  <a:pt x="36708" y="6527"/>
                </a:cubicBezTo>
                <a:cubicBezTo>
                  <a:pt x="36757" y="6527"/>
                  <a:pt x="36804" y="6520"/>
                  <a:pt x="36845" y="6492"/>
                </a:cubicBezTo>
                <a:cubicBezTo>
                  <a:pt x="36829" y="6461"/>
                  <a:pt x="36893" y="6397"/>
                  <a:pt x="36782" y="6397"/>
                </a:cubicBezTo>
                <a:lnTo>
                  <a:pt x="36687" y="6461"/>
                </a:lnTo>
                <a:lnTo>
                  <a:pt x="36544" y="6382"/>
                </a:lnTo>
                <a:lnTo>
                  <a:pt x="36655" y="6207"/>
                </a:lnTo>
                <a:cubicBezTo>
                  <a:pt x="36782" y="6192"/>
                  <a:pt x="36893" y="6160"/>
                  <a:pt x="37003" y="6112"/>
                </a:cubicBezTo>
                <a:cubicBezTo>
                  <a:pt x="37114" y="6049"/>
                  <a:pt x="37241" y="6002"/>
                  <a:pt x="37368" y="5954"/>
                </a:cubicBezTo>
                <a:lnTo>
                  <a:pt x="37368" y="5891"/>
                </a:lnTo>
                <a:lnTo>
                  <a:pt x="37621" y="5717"/>
                </a:lnTo>
                <a:lnTo>
                  <a:pt x="37732" y="5717"/>
                </a:lnTo>
                <a:lnTo>
                  <a:pt x="37795" y="5606"/>
                </a:lnTo>
                <a:lnTo>
                  <a:pt x="37969" y="5558"/>
                </a:lnTo>
                <a:lnTo>
                  <a:pt x="37969" y="5495"/>
                </a:lnTo>
                <a:lnTo>
                  <a:pt x="37874" y="5416"/>
                </a:lnTo>
                <a:lnTo>
                  <a:pt x="37874" y="5289"/>
                </a:lnTo>
                <a:lnTo>
                  <a:pt x="37969" y="5210"/>
                </a:lnTo>
                <a:lnTo>
                  <a:pt x="37969" y="5083"/>
                </a:lnTo>
                <a:lnTo>
                  <a:pt x="37874" y="5020"/>
                </a:lnTo>
                <a:lnTo>
                  <a:pt x="37953" y="4957"/>
                </a:lnTo>
                <a:lnTo>
                  <a:pt x="37716" y="4640"/>
                </a:lnTo>
                <a:cubicBezTo>
                  <a:pt x="37700" y="4672"/>
                  <a:pt x="37668" y="4687"/>
                  <a:pt x="37668" y="4703"/>
                </a:cubicBezTo>
                <a:lnTo>
                  <a:pt x="37605" y="4782"/>
                </a:lnTo>
                <a:cubicBezTo>
                  <a:pt x="37510" y="4703"/>
                  <a:pt x="37605" y="4592"/>
                  <a:pt x="37510" y="4513"/>
                </a:cubicBezTo>
                <a:lnTo>
                  <a:pt x="37383" y="4592"/>
                </a:lnTo>
                <a:cubicBezTo>
                  <a:pt x="37368" y="4466"/>
                  <a:pt x="37209" y="4387"/>
                  <a:pt x="37241" y="4276"/>
                </a:cubicBezTo>
                <a:cubicBezTo>
                  <a:pt x="37146" y="4244"/>
                  <a:pt x="37035" y="4244"/>
                  <a:pt x="36972" y="4165"/>
                </a:cubicBezTo>
                <a:cubicBezTo>
                  <a:pt x="36935" y="4181"/>
                  <a:pt x="36896" y="4184"/>
                  <a:pt x="36857" y="4184"/>
                </a:cubicBezTo>
                <a:cubicBezTo>
                  <a:pt x="36825" y="4184"/>
                  <a:pt x="36794" y="4182"/>
                  <a:pt x="36762" y="4182"/>
                </a:cubicBezTo>
                <a:cubicBezTo>
                  <a:pt x="36715" y="4182"/>
                  <a:pt x="36668" y="4187"/>
                  <a:pt x="36623" y="4212"/>
                </a:cubicBezTo>
                <a:lnTo>
                  <a:pt x="36718" y="4276"/>
                </a:lnTo>
                <a:cubicBezTo>
                  <a:pt x="36695" y="4300"/>
                  <a:pt x="36659" y="4311"/>
                  <a:pt x="36623" y="4311"/>
                </a:cubicBezTo>
                <a:cubicBezTo>
                  <a:pt x="36588" y="4311"/>
                  <a:pt x="36552" y="4300"/>
                  <a:pt x="36528" y="4276"/>
                </a:cubicBezTo>
                <a:lnTo>
                  <a:pt x="36528" y="4102"/>
                </a:lnTo>
                <a:lnTo>
                  <a:pt x="36370" y="4102"/>
                </a:lnTo>
                <a:lnTo>
                  <a:pt x="36259" y="4181"/>
                </a:lnTo>
                <a:cubicBezTo>
                  <a:pt x="36249" y="4183"/>
                  <a:pt x="36239" y="4183"/>
                  <a:pt x="36230" y="4183"/>
                </a:cubicBezTo>
                <a:cubicBezTo>
                  <a:pt x="36154" y="4183"/>
                  <a:pt x="36110" y="4132"/>
                  <a:pt x="36053" y="4117"/>
                </a:cubicBezTo>
                <a:cubicBezTo>
                  <a:pt x="36011" y="4160"/>
                  <a:pt x="35955" y="4181"/>
                  <a:pt x="35899" y="4181"/>
                </a:cubicBezTo>
                <a:cubicBezTo>
                  <a:pt x="35870" y="4181"/>
                  <a:pt x="35842" y="4175"/>
                  <a:pt x="35816" y="4165"/>
                </a:cubicBezTo>
                <a:lnTo>
                  <a:pt x="35784" y="4086"/>
                </a:lnTo>
                <a:cubicBezTo>
                  <a:pt x="35816" y="4070"/>
                  <a:pt x="35848" y="4054"/>
                  <a:pt x="35879" y="4038"/>
                </a:cubicBezTo>
                <a:cubicBezTo>
                  <a:pt x="35943" y="4038"/>
                  <a:pt x="36006" y="4038"/>
                  <a:pt x="36006" y="3991"/>
                </a:cubicBezTo>
                <a:cubicBezTo>
                  <a:pt x="35974" y="3975"/>
                  <a:pt x="35943" y="3959"/>
                  <a:pt x="35911" y="3927"/>
                </a:cubicBezTo>
                <a:cubicBezTo>
                  <a:pt x="35932" y="3920"/>
                  <a:pt x="35948" y="3917"/>
                  <a:pt x="35960" y="3917"/>
                </a:cubicBezTo>
                <a:cubicBezTo>
                  <a:pt x="36000" y="3917"/>
                  <a:pt x="35994" y="3954"/>
                  <a:pt x="36006" y="3991"/>
                </a:cubicBezTo>
                <a:cubicBezTo>
                  <a:pt x="36069" y="4007"/>
                  <a:pt x="36133" y="4022"/>
                  <a:pt x="36196" y="4038"/>
                </a:cubicBezTo>
                <a:lnTo>
                  <a:pt x="36449" y="4038"/>
                </a:lnTo>
                <a:cubicBezTo>
                  <a:pt x="36497" y="4038"/>
                  <a:pt x="36544" y="4070"/>
                  <a:pt x="36528" y="4102"/>
                </a:cubicBezTo>
                <a:cubicBezTo>
                  <a:pt x="36537" y="4103"/>
                  <a:pt x="36545" y="4104"/>
                  <a:pt x="36552" y="4104"/>
                </a:cubicBezTo>
                <a:cubicBezTo>
                  <a:pt x="36630" y="4104"/>
                  <a:pt x="36668" y="4034"/>
                  <a:pt x="36798" y="3991"/>
                </a:cubicBezTo>
                <a:cubicBezTo>
                  <a:pt x="36608" y="3991"/>
                  <a:pt x="36449" y="3912"/>
                  <a:pt x="36323" y="3785"/>
                </a:cubicBezTo>
                <a:cubicBezTo>
                  <a:pt x="36338" y="3737"/>
                  <a:pt x="36275" y="3674"/>
                  <a:pt x="36354" y="3642"/>
                </a:cubicBezTo>
                <a:lnTo>
                  <a:pt x="36481" y="3642"/>
                </a:lnTo>
                <a:lnTo>
                  <a:pt x="36623" y="3437"/>
                </a:lnTo>
                <a:lnTo>
                  <a:pt x="36370" y="3437"/>
                </a:lnTo>
                <a:lnTo>
                  <a:pt x="36275" y="3389"/>
                </a:lnTo>
                <a:lnTo>
                  <a:pt x="36101" y="3452"/>
                </a:lnTo>
                <a:lnTo>
                  <a:pt x="35958" y="3389"/>
                </a:lnTo>
                <a:lnTo>
                  <a:pt x="35753" y="3452"/>
                </a:lnTo>
                <a:lnTo>
                  <a:pt x="35468" y="3247"/>
                </a:lnTo>
                <a:cubicBezTo>
                  <a:pt x="35441" y="3244"/>
                  <a:pt x="35416" y="3243"/>
                  <a:pt x="35391" y="3243"/>
                </a:cubicBezTo>
                <a:cubicBezTo>
                  <a:pt x="35342" y="3243"/>
                  <a:pt x="35295" y="3247"/>
                  <a:pt x="35252" y="3247"/>
                </a:cubicBezTo>
                <a:cubicBezTo>
                  <a:pt x="35187" y="3247"/>
                  <a:pt x="35127" y="3239"/>
                  <a:pt x="35072" y="3199"/>
                </a:cubicBezTo>
                <a:lnTo>
                  <a:pt x="35341" y="3120"/>
                </a:lnTo>
                <a:lnTo>
                  <a:pt x="35515" y="3183"/>
                </a:lnTo>
                <a:lnTo>
                  <a:pt x="35658" y="3104"/>
                </a:lnTo>
                <a:lnTo>
                  <a:pt x="35848" y="3104"/>
                </a:lnTo>
                <a:cubicBezTo>
                  <a:pt x="35895" y="3057"/>
                  <a:pt x="35943" y="2993"/>
                  <a:pt x="36006" y="2946"/>
                </a:cubicBezTo>
                <a:cubicBezTo>
                  <a:pt x="36053" y="2898"/>
                  <a:pt x="36180" y="2867"/>
                  <a:pt x="36085" y="2787"/>
                </a:cubicBezTo>
                <a:cubicBezTo>
                  <a:pt x="36040" y="2776"/>
                  <a:pt x="35997" y="2771"/>
                  <a:pt x="35956" y="2771"/>
                </a:cubicBezTo>
                <a:cubicBezTo>
                  <a:pt x="35880" y="2771"/>
                  <a:pt x="35808" y="2788"/>
                  <a:pt x="35737" y="2819"/>
                </a:cubicBezTo>
                <a:lnTo>
                  <a:pt x="35658" y="2772"/>
                </a:lnTo>
                <a:lnTo>
                  <a:pt x="35531" y="2835"/>
                </a:lnTo>
                <a:lnTo>
                  <a:pt x="34818" y="2835"/>
                </a:lnTo>
                <a:cubicBezTo>
                  <a:pt x="34818" y="2835"/>
                  <a:pt x="34803" y="2819"/>
                  <a:pt x="34787" y="2819"/>
                </a:cubicBezTo>
                <a:cubicBezTo>
                  <a:pt x="34723" y="2772"/>
                  <a:pt x="34597" y="2740"/>
                  <a:pt x="34692" y="2645"/>
                </a:cubicBezTo>
                <a:lnTo>
                  <a:pt x="34961" y="2613"/>
                </a:lnTo>
                <a:cubicBezTo>
                  <a:pt x="34961" y="2550"/>
                  <a:pt x="34993" y="2502"/>
                  <a:pt x="34929" y="2439"/>
                </a:cubicBezTo>
                <a:lnTo>
                  <a:pt x="34597" y="2423"/>
                </a:lnTo>
                <a:lnTo>
                  <a:pt x="34518" y="2376"/>
                </a:lnTo>
                <a:cubicBezTo>
                  <a:pt x="34467" y="2369"/>
                  <a:pt x="34416" y="2366"/>
                  <a:pt x="34364" y="2366"/>
                </a:cubicBezTo>
                <a:cubicBezTo>
                  <a:pt x="34272" y="2366"/>
                  <a:pt x="34177" y="2374"/>
                  <a:pt x="34079" y="2374"/>
                </a:cubicBezTo>
                <a:cubicBezTo>
                  <a:pt x="33990" y="2374"/>
                  <a:pt x="33899" y="2367"/>
                  <a:pt x="33805" y="2344"/>
                </a:cubicBezTo>
                <a:lnTo>
                  <a:pt x="34043" y="2265"/>
                </a:lnTo>
                <a:lnTo>
                  <a:pt x="34043" y="2186"/>
                </a:lnTo>
                <a:lnTo>
                  <a:pt x="34233" y="2122"/>
                </a:lnTo>
                <a:cubicBezTo>
                  <a:pt x="34248" y="2043"/>
                  <a:pt x="34138" y="2012"/>
                  <a:pt x="34074" y="1964"/>
                </a:cubicBezTo>
                <a:lnTo>
                  <a:pt x="33979" y="2027"/>
                </a:lnTo>
                <a:lnTo>
                  <a:pt x="33821" y="1948"/>
                </a:lnTo>
                <a:lnTo>
                  <a:pt x="33647" y="2027"/>
                </a:lnTo>
                <a:lnTo>
                  <a:pt x="33552" y="1964"/>
                </a:lnTo>
                <a:lnTo>
                  <a:pt x="33108" y="1964"/>
                </a:lnTo>
                <a:cubicBezTo>
                  <a:pt x="33061" y="1885"/>
                  <a:pt x="32934" y="1853"/>
                  <a:pt x="32903" y="1774"/>
                </a:cubicBezTo>
                <a:lnTo>
                  <a:pt x="33267" y="1742"/>
                </a:lnTo>
                <a:cubicBezTo>
                  <a:pt x="33077" y="1679"/>
                  <a:pt x="33108" y="1568"/>
                  <a:pt x="32998" y="1521"/>
                </a:cubicBezTo>
                <a:lnTo>
                  <a:pt x="33140" y="1426"/>
                </a:lnTo>
                <a:cubicBezTo>
                  <a:pt x="33235" y="1473"/>
                  <a:pt x="33314" y="1537"/>
                  <a:pt x="33362" y="1632"/>
                </a:cubicBezTo>
                <a:cubicBezTo>
                  <a:pt x="33393" y="1584"/>
                  <a:pt x="33409" y="1537"/>
                  <a:pt x="33441" y="1505"/>
                </a:cubicBezTo>
                <a:lnTo>
                  <a:pt x="33678" y="1473"/>
                </a:lnTo>
                <a:cubicBezTo>
                  <a:pt x="33773" y="1410"/>
                  <a:pt x="33884" y="1362"/>
                  <a:pt x="34011" y="1331"/>
                </a:cubicBezTo>
                <a:cubicBezTo>
                  <a:pt x="34028" y="1296"/>
                  <a:pt x="34066" y="1289"/>
                  <a:pt x="34110" y="1289"/>
                </a:cubicBezTo>
                <a:cubicBezTo>
                  <a:pt x="34144" y="1289"/>
                  <a:pt x="34182" y="1293"/>
                  <a:pt x="34217" y="1293"/>
                </a:cubicBezTo>
                <a:cubicBezTo>
                  <a:pt x="34263" y="1293"/>
                  <a:pt x="34305" y="1286"/>
                  <a:pt x="34328" y="1252"/>
                </a:cubicBezTo>
                <a:cubicBezTo>
                  <a:pt x="34288" y="1228"/>
                  <a:pt x="34248" y="1224"/>
                  <a:pt x="34209" y="1224"/>
                </a:cubicBezTo>
                <a:cubicBezTo>
                  <a:pt x="34189" y="1224"/>
                  <a:pt x="34169" y="1225"/>
                  <a:pt x="34149" y="1225"/>
                </a:cubicBezTo>
                <a:cubicBezTo>
                  <a:pt x="34130" y="1225"/>
                  <a:pt x="34110" y="1224"/>
                  <a:pt x="34090" y="1220"/>
                </a:cubicBezTo>
                <a:lnTo>
                  <a:pt x="33916" y="1125"/>
                </a:lnTo>
                <a:lnTo>
                  <a:pt x="33773" y="1315"/>
                </a:lnTo>
                <a:lnTo>
                  <a:pt x="33568" y="1236"/>
                </a:lnTo>
                <a:lnTo>
                  <a:pt x="33393" y="1315"/>
                </a:lnTo>
                <a:lnTo>
                  <a:pt x="33267" y="1236"/>
                </a:lnTo>
                <a:lnTo>
                  <a:pt x="33108" y="1315"/>
                </a:lnTo>
                <a:lnTo>
                  <a:pt x="32934" y="1236"/>
                </a:lnTo>
                <a:lnTo>
                  <a:pt x="32808" y="1299"/>
                </a:lnTo>
                <a:cubicBezTo>
                  <a:pt x="32744" y="1283"/>
                  <a:pt x="32681" y="1252"/>
                  <a:pt x="32602" y="1236"/>
                </a:cubicBezTo>
                <a:cubicBezTo>
                  <a:pt x="32581" y="1225"/>
                  <a:pt x="32556" y="1223"/>
                  <a:pt x="32531" y="1223"/>
                </a:cubicBezTo>
                <a:cubicBezTo>
                  <a:pt x="32518" y="1223"/>
                  <a:pt x="32505" y="1224"/>
                  <a:pt x="32493" y="1224"/>
                </a:cubicBezTo>
                <a:cubicBezTo>
                  <a:pt x="32455" y="1224"/>
                  <a:pt x="32420" y="1220"/>
                  <a:pt x="32396" y="1188"/>
                </a:cubicBezTo>
                <a:lnTo>
                  <a:pt x="32538" y="1093"/>
                </a:lnTo>
                <a:lnTo>
                  <a:pt x="32649" y="1172"/>
                </a:lnTo>
                <a:lnTo>
                  <a:pt x="32792" y="1141"/>
                </a:lnTo>
                <a:lnTo>
                  <a:pt x="32792" y="982"/>
                </a:lnTo>
                <a:cubicBezTo>
                  <a:pt x="32744" y="967"/>
                  <a:pt x="32681" y="903"/>
                  <a:pt x="32618" y="903"/>
                </a:cubicBezTo>
                <a:cubicBezTo>
                  <a:pt x="32523" y="887"/>
                  <a:pt x="32475" y="840"/>
                  <a:pt x="32396" y="824"/>
                </a:cubicBezTo>
                <a:cubicBezTo>
                  <a:pt x="32364" y="824"/>
                  <a:pt x="32325" y="832"/>
                  <a:pt x="32285" y="832"/>
                </a:cubicBezTo>
                <a:cubicBezTo>
                  <a:pt x="32245" y="832"/>
                  <a:pt x="32206" y="824"/>
                  <a:pt x="32174" y="792"/>
                </a:cubicBezTo>
                <a:cubicBezTo>
                  <a:pt x="32253" y="761"/>
                  <a:pt x="32269" y="713"/>
                  <a:pt x="32380" y="697"/>
                </a:cubicBezTo>
                <a:cubicBezTo>
                  <a:pt x="32388" y="695"/>
                  <a:pt x="32396" y="693"/>
                  <a:pt x="32404" y="693"/>
                </a:cubicBezTo>
                <a:cubicBezTo>
                  <a:pt x="32464" y="693"/>
                  <a:pt x="32515" y="766"/>
                  <a:pt x="32588" y="766"/>
                </a:cubicBezTo>
                <a:cubicBezTo>
                  <a:pt x="32615" y="766"/>
                  <a:pt x="32646" y="756"/>
                  <a:pt x="32681" y="729"/>
                </a:cubicBezTo>
                <a:cubicBezTo>
                  <a:pt x="32681" y="713"/>
                  <a:pt x="32697" y="697"/>
                  <a:pt x="32697" y="666"/>
                </a:cubicBezTo>
                <a:lnTo>
                  <a:pt x="32586" y="587"/>
                </a:lnTo>
                <a:lnTo>
                  <a:pt x="32697" y="523"/>
                </a:lnTo>
                <a:lnTo>
                  <a:pt x="32697" y="428"/>
                </a:lnTo>
                <a:cubicBezTo>
                  <a:pt x="32602" y="428"/>
                  <a:pt x="32586" y="365"/>
                  <a:pt x="32523" y="349"/>
                </a:cubicBezTo>
                <a:lnTo>
                  <a:pt x="32238" y="349"/>
                </a:lnTo>
                <a:cubicBezTo>
                  <a:pt x="32222" y="317"/>
                  <a:pt x="32158" y="270"/>
                  <a:pt x="32127" y="222"/>
                </a:cubicBezTo>
                <a:lnTo>
                  <a:pt x="31794" y="222"/>
                </a:lnTo>
                <a:lnTo>
                  <a:pt x="31683" y="286"/>
                </a:lnTo>
                <a:lnTo>
                  <a:pt x="31604" y="222"/>
                </a:lnTo>
                <a:cubicBezTo>
                  <a:pt x="31536" y="219"/>
                  <a:pt x="31469" y="218"/>
                  <a:pt x="31402" y="218"/>
                </a:cubicBezTo>
                <a:cubicBezTo>
                  <a:pt x="31283" y="218"/>
                  <a:pt x="31167" y="221"/>
                  <a:pt x="31054" y="221"/>
                </a:cubicBezTo>
                <a:cubicBezTo>
                  <a:pt x="30950" y="221"/>
                  <a:pt x="30849" y="218"/>
                  <a:pt x="30749" y="207"/>
                </a:cubicBezTo>
                <a:lnTo>
                  <a:pt x="30654" y="159"/>
                </a:lnTo>
                <a:lnTo>
                  <a:pt x="30575" y="207"/>
                </a:lnTo>
                <a:cubicBezTo>
                  <a:pt x="30543" y="217"/>
                  <a:pt x="30516" y="222"/>
                  <a:pt x="30494" y="222"/>
                </a:cubicBezTo>
                <a:cubicBezTo>
                  <a:pt x="30417" y="222"/>
                  <a:pt x="30390" y="171"/>
                  <a:pt x="30353" y="159"/>
                </a:cubicBezTo>
                <a:lnTo>
                  <a:pt x="30147" y="159"/>
                </a:lnTo>
                <a:lnTo>
                  <a:pt x="30037" y="222"/>
                </a:lnTo>
                <a:lnTo>
                  <a:pt x="29736" y="222"/>
                </a:lnTo>
                <a:lnTo>
                  <a:pt x="29625" y="159"/>
                </a:lnTo>
                <a:lnTo>
                  <a:pt x="29308" y="159"/>
                </a:lnTo>
                <a:lnTo>
                  <a:pt x="29213" y="222"/>
                </a:lnTo>
                <a:lnTo>
                  <a:pt x="29102" y="159"/>
                </a:lnTo>
                <a:lnTo>
                  <a:pt x="28928" y="159"/>
                </a:lnTo>
                <a:lnTo>
                  <a:pt x="28596" y="270"/>
                </a:lnTo>
                <a:lnTo>
                  <a:pt x="28184" y="143"/>
                </a:lnTo>
                <a:lnTo>
                  <a:pt x="27978" y="302"/>
                </a:lnTo>
                <a:cubicBezTo>
                  <a:pt x="27820" y="207"/>
                  <a:pt x="27630" y="159"/>
                  <a:pt x="27440" y="159"/>
                </a:cubicBezTo>
                <a:lnTo>
                  <a:pt x="27329" y="222"/>
                </a:lnTo>
                <a:lnTo>
                  <a:pt x="27044" y="222"/>
                </a:lnTo>
                <a:lnTo>
                  <a:pt x="26854" y="143"/>
                </a:lnTo>
                <a:lnTo>
                  <a:pt x="26727" y="222"/>
                </a:lnTo>
                <a:lnTo>
                  <a:pt x="26617" y="159"/>
                </a:lnTo>
                <a:lnTo>
                  <a:pt x="26411" y="159"/>
                </a:lnTo>
                <a:lnTo>
                  <a:pt x="26300" y="80"/>
                </a:lnTo>
                <a:lnTo>
                  <a:pt x="25793" y="80"/>
                </a:lnTo>
                <a:lnTo>
                  <a:pt x="25682" y="32"/>
                </a:lnTo>
                <a:lnTo>
                  <a:pt x="25572" y="80"/>
                </a:lnTo>
                <a:lnTo>
                  <a:pt x="25492" y="32"/>
                </a:lnTo>
                <a:lnTo>
                  <a:pt x="25255" y="32"/>
                </a:lnTo>
                <a:lnTo>
                  <a:pt x="25176" y="80"/>
                </a:lnTo>
                <a:lnTo>
                  <a:pt x="25065" y="17"/>
                </a:lnTo>
                <a:lnTo>
                  <a:pt x="24954" y="80"/>
                </a:lnTo>
                <a:cubicBezTo>
                  <a:pt x="24875" y="80"/>
                  <a:pt x="24812" y="48"/>
                  <a:pt x="24732" y="17"/>
                </a:cubicBezTo>
                <a:lnTo>
                  <a:pt x="24226" y="17"/>
                </a:lnTo>
                <a:lnTo>
                  <a:pt x="24131" y="80"/>
                </a:lnTo>
                <a:cubicBezTo>
                  <a:pt x="24093" y="93"/>
                  <a:pt x="24059" y="98"/>
                  <a:pt x="24029" y="98"/>
                </a:cubicBezTo>
                <a:cubicBezTo>
                  <a:pt x="23906" y="98"/>
                  <a:pt x="23833" y="17"/>
                  <a:pt x="23719" y="17"/>
                </a:cubicBezTo>
                <a:lnTo>
                  <a:pt x="23608" y="80"/>
                </a:lnTo>
                <a:lnTo>
                  <a:pt x="21977" y="80"/>
                </a:lnTo>
                <a:lnTo>
                  <a:pt x="218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6"/>
          <p:cNvSpPr/>
          <p:nvPr/>
        </p:nvSpPr>
        <p:spPr>
          <a:xfrm flipH="1">
            <a:off x="633325" y="3526350"/>
            <a:ext cx="8065398" cy="1148718"/>
          </a:xfrm>
          <a:custGeom>
            <a:avLst/>
            <a:gdLst/>
            <a:ahLst/>
            <a:cxnLst/>
            <a:rect l="l" t="t" r="r" b="b"/>
            <a:pathLst>
              <a:path w="37970" h="10008" extrusionOk="0">
                <a:moveTo>
                  <a:pt x="9991" y="682"/>
                </a:moveTo>
                <a:cubicBezTo>
                  <a:pt x="10023" y="682"/>
                  <a:pt x="10039" y="682"/>
                  <a:pt x="10070" y="697"/>
                </a:cubicBezTo>
                <a:lnTo>
                  <a:pt x="10023" y="713"/>
                </a:lnTo>
                <a:lnTo>
                  <a:pt x="9960" y="697"/>
                </a:lnTo>
                <a:cubicBezTo>
                  <a:pt x="9975" y="697"/>
                  <a:pt x="9991" y="682"/>
                  <a:pt x="9991" y="682"/>
                </a:cubicBezTo>
                <a:close/>
                <a:moveTo>
                  <a:pt x="18747" y="618"/>
                </a:moveTo>
                <a:cubicBezTo>
                  <a:pt x="18747" y="618"/>
                  <a:pt x="18779" y="634"/>
                  <a:pt x="18779" y="634"/>
                </a:cubicBezTo>
                <a:cubicBezTo>
                  <a:pt x="18779" y="666"/>
                  <a:pt x="18763" y="697"/>
                  <a:pt x="18763" y="729"/>
                </a:cubicBezTo>
                <a:lnTo>
                  <a:pt x="18700" y="729"/>
                </a:lnTo>
                <a:cubicBezTo>
                  <a:pt x="18684" y="697"/>
                  <a:pt x="18684" y="666"/>
                  <a:pt x="18684" y="634"/>
                </a:cubicBezTo>
                <a:cubicBezTo>
                  <a:pt x="18684" y="634"/>
                  <a:pt x="18731" y="618"/>
                  <a:pt x="18747" y="618"/>
                </a:cubicBezTo>
                <a:close/>
                <a:moveTo>
                  <a:pt x="28263" y="729"/>
                </a:moveTo>
                <a:cubicBezTo>
                  <a:pt x="28295" y="745"/>
                  <a:pt x="28311" y="745"/>
                  <a:pt x="28342" y="761"/>
                </a:cubicBezTo>
                <a:lnTo>
                  <a:pt x="28295" y="777"/>
                </a:lnTo>
                <a:lnTo>
                  <a:pt x="28232" y="761"/>
                </a:lnTo>
                <a:cubicBezTo>
                  <a:pt x="28247" y="745"/>
                  <a:pt x="28263" y="729"/>
                  <a:pt x="28263" y="729"/>
                </a:cubicBezTo>
                <a:close/>
                <a:moveTo>
                  <a:pt x="16341" y="587"/>
                </a:moveTo>
                <a:lnTo>
                  <a:pt x="16436" y="650"/>
                </a:lnTo>
                <a:lnTo>
                  <a:pt x="16974" y="650"/>
                </a:lnTo>
                <a:lnTo>
                  <a:pt x="17021" y="729"/>
                </a:lnTo>
                <a:cubicBezTo>
                  <a:pt x="17053" y="729"/>
                  <a:pt x="17085" y="745"/>
                  <a:pt x="17116" y="761"/>
                </a:cubicBezTo>
                <a:cubicBezTo>
                  <a:pt x="17089" y="775"/>
                  <a:pt x="17069" y="780"/>
                  <a:pt x="17055" y="780"/>
                </a:cubicBezTo>
                <a:cubicBezTo>
                  <a:pt x="17020" y="780"/>
                  <a:pt x="17017" y="747"/>
                  <a:pt x="17006" y="713"/>
                </a:cubicBezTo>
                <a:cubicBezTo>
                  <a:pt x="16736" y="729"/>
                  <a:pt x="16467" y="729"/>
                  <a:pt x="16087" y="729"/>
                </a:cubicBezTo>
                <a:lnTo>
                  <a:pt x="16341" y="587"/>
                </a:lnTo>
                <a:close/>
                <a:moveTo>
                  <a:pt x="12525" y="745"/>
                </a:moveTo>
                <a:cubicBezTo>
                  <a:pt x="12525" y="745"/>
                  <a:pt x="12540" y="761"/>
                  <a:pt x="12556" y="761"/>
                </a:cubicBezTo>
                <a:cubicBezTo>
                  <a:pt x="12540" y="777"/>
                  <a:pt x="12509" y="777"/>
                  <a:pt x="12493" y="792"/>
                </a:cubicBezTo>
                <a:cubicBezTo>
                  <a:pt x="12477" y="792"/>
                  <a:pt x="12461" y="761"/>
                  <a:pt x="12445" y="761"/>
                </a:cubicBezTo>
                <a:cubicBezTo>
                  <a:pt x="12477" y="761"/>
                  <a:pt x="12493" y="745"/>
                  <a:pt x="12525" y="745"/>
                </a:cubicBezTo>
                <a:close/>
                <a:moveTo>
                  <a:pt x="15802" y="587"/>
                </a:moveTo>
                <a:cubicBezTo>
                  <a:pt x="15866" y="650"/>
                  <a:pt x="15913" y="713"/>
                  <a:pt x="15961" y="777"/>
                </a:cubicBezTo>
                <a:cubicBezTo>
                  <a:pt x="15945" y="777"/>
                  <a:pt x="15929" y="792"/>
                  <a:pt x="15913" y="792"/>
                </a:cubicBezTo>
                <a:lnTo>
                  <a:pt x="15470" y="792"/>
                </a:lnTo>
                <a:cubicBezTo>
                  <a:pt x="15438" y="792"/>
                  <a:pt x="15406" y="777"/>
                  <a:pt x="15375" y="777"/>
                </a:cubicBezTo>
                <a:lnTo>
                  <a:pt x="15359" y="777"/>
                </a:lnTo>
                <a:cubicBezTo>
                  <a:pt x="15351" y="737"/>
                  <a:pt x="15375" y="729"/>
                  <a:pt x="15406" y="729"/>
                </a:cubicBezTo>
                <a:cubicBezTo>
                  <a:pt x="15427" y="729"/>
                  <a:pt x="15452" y="733"/>
                  <a:pt x="15473" y="733"/>
                </a:cubicBezTo>
                <a:cubicBezTo>
                  <a:pt x="15484" y="733"/>
                  <a:pt x="15493" y="732"/>
                  <a:pt x="15501" y="729"/>
                </a:cubicBezTo>
                <a:lnTo>
                  <a:pt x="15691" y="587"/>
                </a:lnTo>
                <a:close/>
                <a:moveTo>
                  <a:pt x="19681" y="602"/>
                </a:moveTo>
                <a:lnTo>
                  <a:pt x="19713" y="697"/>
                </a:lnTo>
                <a:cubicBezTo>
                  <a:pt x="19634" y="729"/>
                  <a:pt x="19602" y="792"/>
                  <a:pt x="19523" y="792"/>
                </a:cubicBezTo>
                <a:cubicBezTo>
                  <a:pt x="19460" y="745"/>
                  <a:pt x="19523" y="682"/>
                  <a:pt x="19460" y="602"/>
                </a:cubicBezTo>
                <a:close/>
                <a:moveTo>
                  <a:pt x="27971" y="710"/>
                </a:moveTo>
                <a:cubicBezTo>
                  <a:pt x="27973" y="710"/>
                  <a:pt x="27976" y="711"/>
                  <a:pt x="27978" y="713"/>
                </a:cubicBezTo>
                <a:cubicBezTo>
                  <a:pt x="27978" y="745"/>
                  <a:pt x="27994" y="745"/>
                  <a:pt x="28010" y="761"/>
                </a:cubicBezTo>
                <a:lnTo>
                  <a:pt x="27978" y="792"/>
                </a:lnTo>
                <a:cubicBezTo>
                  <a:pt x="27962" y="777"/>
                  <a:pt x="27947" y="761"/>
                  <a:pt x="27947" y="745"/>
                </a:cubicBezTo>
                <a:cubicBezTo>
                  <a:pt x="27933" y="745"/>
                  <a:pt x="27954" y="710"/>
                  <a:pt x="27971" y="710"/>
                </a:cubicBezTo>
                <a:close/>
                <a:moveTo>
                  <a:pt x="17892" y="602"/>
                </a:moveTo>
                <a:cubicBezTo>
                  <a:pt x="17924" y="682"/>
                  <a:pt x="17940" y="729"/>
                  <a:pt x="17940" y="761"/>
                </a:cubicBezTo>
                <a:cubicBezTo>
                  <a:pt x="17914" y="787"/>
                  <a:pt x="17878" y="799"/>
                  <a:pt x="17840" y="799"/>
                </a:cubicBezTo>
                <a:cubicBezTo>
                  <a:pt x="17810" y="799"/>
                  <a:pt x="17778" y="791"/>
                  <a:pt x="17750" y="777"/>
                </a:cubicBezTo>
                <a:cubicBezTo>
                  <a:pt x="17750" y="713"/>
                  <a:pt x="17861" y="697"/>
                  <a:pt x="17892" y="602"/>
                </a:cubicBezTo>
                <a:close/>
                <a:moveTo>
                  <a:pt x="29831" y="682"/>
                </a:moveTo>
                <a:cubicBezTo>
                  <a:pt x="29910" y="713"/>
                  <a:pt x="29910" y="761"/>
                  <a:pt x="29831" y="808"/>
                </a:cubicBezTo>
                <a:cubicBezTo>
                  <a:pt x="29752" y="761"/>
                  <a:pt x="29752" y="713"/>
                  <a:pt x="29831" y="682"/>
                </a:cubicBezTo>
                <a:close/>
                <a:moveTo>
                  <a:pt x="19032" y="792"/>
                </a:moveTo>
                <a:lnTo>
                  <a:pt x="19096" y="824"/>
                </a:lnTo>
                <a:cubicBezTo>
                  <a:pt x="19080" y="824"/>
                  <a:pt x="19064" y="840"/>
                  <a:pt x="19064" y="840"/>
                </a:cubicBezTo>
                <a:cubicBezTo>
                  <a:pt x="19032" y="840"/>
                  <a:pt x="19016" y="824"/>
                  <a:pt x="18985" y="824"/>
                </a:cubicBezTo>
                <a:lnTo>
                  <a:pt x="19032" y="792"/>
                </a:lnTo>
                <a:close/>
                <a:moveTo>
                  <a:pt x="9807" y="744"/>
                </a:moveTo>
                <a:cubicBezTo>
                  <a:pt x="9844" y="744"/>
                  <a:pt x="9841" y="788"/>
                  <a:pt x="9865" y="824"/>
                </a:cubicBezTo>
                <a:cubicBezTo>
                  <a:pt x="9896" y="824"/>
                  <a:pt x="9928" y="824"/>
                  <a:pt x="9944" y="840"/>
                </a:cubicBezTo>
                <a:cubicBezTo>
                  <a:pt x="9916" y="854"/>
                  <a:pt x="9898" y="860"/>
                  <a:pt x="9885" y="860"/>
                </a:cubicBezTo>
                <a:cubicBezTo>
                  <a:pt x="9854" y="860"/>
                  <a:pt x="9855" y="826"/>
                  <a:pt x="9833" y="792"/>
                </a:cubicBezTo>
                <a:cubicBezTo>
                  <a:pt x="9817" y="792"/>
                  <a:pt x="9785" y="777"/>
                  <a:pt x="9754" y="761"/>
                </a:cubicBezTo>
                <a:cubicBezTo>
                  <a:pt x="9777" y="749"/>
                  <a:pt x="9794" y="744"/>
                  <a:pt x="9807" y="744"/>
                </a:cubicBezTo>
                <a:close/>
                <a:moveTo>
                  <a:pt x="19871" y="745"/>
                </a:moveTo>
                <a:cubicBezTo>
                  <a:pt x="19951" y="777"/>
                  <a:pt x="19951" y="824"/>
                  <a:pt x="19871" y="872"/>
                </a:cubicBezTo>
                <a:cubicBezTo>
                  <a:pt x="19792" y="824"/>
                  <a:pt x="19792" y="777"/>
                  <a:pt x="19871" y="745"/>
                </a:cubicBezTo>
                <a:close/>
                <a:moveTo>
                  <a:pt x="10705" y="791"/>
                </a:moveTo>
                <a:cubicBezTo>
                  <a:pt x="10756" y="791"/>
                  <a:pt x="10808" y="796"/>
                  <a:pt x="10862" y="808"/>
                </a:cubicBezTo>
                <a:cubicBezTo>
                  <a:pt x="10862" y="824"/>
                  <a:pt x="10878" y="856"/>
                  <a:pt x="10878" y="903"/>
                </a:cubicBezTo>
                <a:cubicBezTo>
                  <a:pt x="10815" y="919"/>
                  <a:pt x="10743" y="927"/>
                  <a:pt x="10672" y="927"/>
                </a:cubicBezTo>
                <a:cubicBezTo>
                  <a:pt x="10601" y="927"/>
                  <a:pt x="10530" y="919"/>
                  <a:pt x="10466" y="903"/>
                </a:cubicBezTo>
                <a:lnTo>
                  <a:pt x="10466" y="824"/>
                </a:lnTo>
                <a:cubicBezTo>
                  <a:pt x="10545" y="804"/>
                  <a:pt x="10623" y="791"/>
                  <a:pt x="10705" y="791"/>
                </a:cubicBezTo>
                <a:close/>
                <a:moveTo>
                  <a:pt x="8772" y="872"/>
                </a:moveTo>
                <a:cubicBezTo>
                  <a:pt x="8772" y="887"/>
                  <a:pt x="8788" y="903"/>
                  <a:pt x="8804" y="919"/>
                </a:cubicBezTo>
                <a:cubicBezTo>
                  <a:pt x="8804" y="919"/>
                  <a:pt x="8772" y="935"/>
                  <a:pt x="8772" y="935"/>
                </a:cubicBezTo>
                <a:cubicBezTo>
                  <a:pt x="8756" y="919"/>
                  <a:pt x="8740" y="903"/>
                  <a:pt x="8725" y="887"/>
                </a:cubicBezTo>
                <a:cubicBezTo>
                  <a:pt x="8725" y="887"/>
                  <a:pt x="8756" y="872"/>
                  <a:pt x="8772" y="872"/>
                </a:cubicBezTo>
                <a:close/>
                <a:moveTo>
                  <a:pt x="7014" y="951"/>
                </a:moveTo>
                <a:cubicBezTo>
                  <a:pt x="7030" y="951"/>
                  <a:pt x="7046" y="967"/>
                  <a:pt x="7046" y="967"/>
                </a:cubicBezTo>
                <a:cubicBezTo>
                  <a:pt x="7030" y="982"/>
                  <a:pt x="6999" y="982"/>
                  <a:pt x="6983" y="998"/>
                </a:cubicBezTo>
                <a:cubicBezTo>
                  <a:pt x="6967" y="998"/>
                  <a:pt x="6951" y="967"/>
                  <a:pt x="6951" y="967"/>
                </a:cubicBezTo>
                <a:cubicBezTo>
                  <a:pt x="6967" y="967"/>
                  <a:pt x="6999" y="951"/>
                  <a:pt x="7014" y="951"/>
                </a:cubicBezTo>
                <a:close/>
                <a:moveTo>
                  <a:pt x="9595" y="872"/>
                </a:moveTo>
                <a:cubicBezTo>
                  <a:pt x="9675" y="919"/>
                  <a:pt x="9675" y="967"/>
                  <a:pt x="9595" y="1014"/>
                </a:cubicBezTo>
                <a:cubicBezTo>
                  <a:pt x="9516" y="967"/>
                  <a:pt x="9516" y="919"/>
                  <a:pt x="9595" y="872"/>
                </a:cubicBezTo>
                <a:close/>
                <a:moveTo>
                  <a:pt x="21217" y="998"/>
                </a:moveTo>
                <a:cubicBezTo>
                  <a:pt x="21233" y="1014"/>
                  <a:pt x="21249" y="1030"/>
                  <a:pt x="21265" y="1046"/>
                </a:cubicBezTo>
                <a:lnTo>
                  <a:pt x="21217" y="1077"/>
                </a:lnTo>
                <a:cubicBezTo>
                  <a:pt x="21201" y="1062"/>
                  <a:pt x="21201" y="1046"/>
                  <a:pt x="21186" y="1030"/>
                </a:cubicBezTo>
                <a:cubicBezTo>
                  <a:pt x="21186" y="1030"/>
                  <a:pt x="21201" y="998"/>
                  <a:pt x="21217" y="998"/>
                </a:cubicBezTo>
                <a:close/>
                <a:moveTo>
                  <a:pt x="32111" y="998"/>
                </a:moveTo>
                <a:lnTo>
                  <a:pt x="32158" y="1046"/>
                </a:lnTo>
                <a:lnTo>
                  <a:pt x="32111" y="1077"/>
                </a:lnTo>
                <a:cubicBezTo>
                  <a:pt x="32111" y="1062"/>
                  <a:pt x="32095" y="1046"/>
                  <a:pt x="32079" y="1030"/>
                </a:cubicBezTo>
                <a:cubicBezTo>
                  <a:pt x="32079" y="1030"/>
                  <a:pt x="32111" y="998"/>
                  <a:pt x="32111" y="998"/>
                </a:cubicBezTo>
                <a:close/>
                <a:moveTo>
                  <a:pt x="16918" y="1073"/>
                </a:moveTo>
                <a:cubicBezTo>
                  <a:pt x="16954" y="1073"/>
                  <a:pt x="16990" y="1085"/>
                  <a:pt x="17021" y="1109"/>
                </a:cubicBezTo>
                <a:cubicBezTo>
                  <a:pt x="16990" y="1133"/>
                  <a:pt x="16954" y="1145"/>
                  <a:pt x="16918" y="1145"/>
                </a:cubicBezTo>
                <a:cubicBezTo>
                  <a:pt x="16883" y="1145"/>
                  <a:pt x="16847" y="1133"/>
                  <a:pt x="16816" y="1109"/>
                </a:cubicBezTo>
                <a:cubicBezTo>
                  <a:pt x="16847" y="1085"/>
                  <a:pt x="16883" y="1073"/>
                  <a:pt x="16918" y="1073"/>
                </a:cubicBezTo>
                <a:close/>
                <a:moveTo>
                  <a:pt x="6603" y="1077"/>
                </a:moveTo>
                <a:lnTo>
                  <a:pt x="6682" y="1109"/>
                </a:lnTo>
                <a:cubicBezTo>
                  <a:pt x="6769" y="1103"/>
                  <a:pt x="6824" y="1100"/>
                  <a:pt x="6861" y="1100"/>
                </a:cubicBezTo>
                <a:cubicBezTo>
                  <a:pt x="6924" y="1100"/>
                  <a:pt x="6931" y="1111"/>
                  <a:pt x="6951" y="1141"/>
                </a:cubicBezTo>
                <a:cubicBezTo>
                  <a:pt x="6935" y="1188"/>
                  <a:pt x="6840" y="1220"/>
                  <a:pt x="6793" y="1267"/>
                </a:cubicBezTo>
                <a:lnTo>
                  <a:pt x="6381" y="1267"/>
                </a:lnTo>
                <a:cubicBezTo>
                  <a:pt x="6365" y="1267"/>
                  <a:pt x="6365" y="1252"/>
                  <a:pt x="6365" y="1252"/>
                </a:cubicBezTo>
                <a:lnTo>
                  <a:pt x="6603" y="1077"/>
                </a:lnTo>
                <a:close/>
                <a:moveTo>
                  <a:pt x="7229" y="858"/>
                </a:moveTo>
                <a:cubicBezTo>
                  <a:pt x="7263" y="858"/>
                  <a:pt x="7311" y="877"/>
                  <a:pt x="7395" y="919"/>
                </a:cubicBezTo>
                <a:cubicBezTo>
                  <a:pt x="7421" y="927"/>
                  <a:pt x="7450" y="929"/>
                  <a:pt x="7480" y="929"/>
                </a:cubicBezTo>
                <a:cubicBezTo>
                  <a:pt x="7522" y="929"/>
                  <a:pt x="7567" y="925"/>
                  <a:pt x="7613" y="925"/>
                </a:cubicBezTo>
                <a:cubicBezTo>
                  <a:pt x="7674" y="925"/>
                  <a:pt x="7735" y="932"/>
                  <a:pt x="7790" y="967"/>
                </a:cubicBezTo>
                <a:lnTo>
                  <a:pt x="7474" y="1093"/>
                </a:lnTo>
                <a:cubicBezTo>
                  <a:pt x="7474" y="1141"/>
                  <a:pt x="7458" y="1204"/>
                  <a:pt x="7426" y="1267"/>
                </a:cubicBezTo>
                <a:cubicBezTo>
                  <a:pt x="7284" y="1188"/>
                  <a:pt x="7410" y="1093"/>
                  <a:pt x="7347" y="1014"/>
                </a:cubicBezTo>
                <a:lnTo>
                  <a:pt x="7157" y="903"/>
                </a:lnTo>
                <a:cubicBezTo>
                  <a:pt x="7179" y="873"/>
                  <a:pt x="7198" y="858"/>
                  <a:pt x="7229" y="858"/>
                </a:cubicBezTo>
                <a:close/>
                <a:moveTo>
                  <a:pt x="5067" y="1331"/>
                </a:moveTo>
                <a:cubicBezTo>
                  <a:pt x="5083" y="1378"/>
                  <a:pt x="5083" y="1410"/>
                  <a:pt x="5083" y="1457"/>
                </a:cubicBezTo>
                <a:lnTo>
                  <a:pt x="4893" y="1457"/>
                </a:lnTo>
                <a:cubicBezTo>
                  <a:pt x="4893" y="1394"/>
                  <a:pt x="4956" y="1362"/>
                  <a:pt x="5067" y="1331"/>
                </a:cubicBezTo>
                <a:close/>
                <a:moveTo>
                  <a:pt x="4874" y="1461"/>
                </a:moveTo>
                <a:lnTo>
                  <a:pt x="4874" y="1461"/>
                </a:lnTo>
                <a:cubicBezTo>
                  <a:pt x="4844" y="1490"/>
                  <a:pt x="4829" y="1505"/>
                  <a:pt x="4814" y="1521"/>
                </a:cubicBezTo>
                <a:cubicBezTo>
                  <a:pt x="4741" y="1463"/>
                  <a:pt x="4802" y="1471"/>
                  <a:pt x="4874" y="1461"/>
                </a:cubicBezTo>
                <a:close/>
                <a:moveTo>
                  <a:pt x="7648" y="1394"/>
                </a:moveTo>
                <a:lnTo>
                  <a:pt x="7648" y="1521"/>
                </a:lnTo>
                <a:lnTo>
                  <a:pt x="7490" y="1537"/>
                </a:lnTo>
                <a:cubicBezTo>
                  <a:pt x="7474" y="1505"/>
                  <a:pt x="7458" y="1457"/>
                  <a:pt x="7458" y="1410"/>
                </a:cubicBezTo>
                <a:lnTo>
                  <a:pt x="7648" y="1394"/>
                </a:lnTo>
                <a:close/>
                <a:moveTo>
                  <a:pt x="3499" y="1679"/>
                </a:moveTo>
                <a:cubicBezTo>
                  <a:pt x="3499" y="1679"/>
                  <a:pt x="3515" y="1711"/>
                  <a:pt x="3531" y="1711"/>
                </a:cubicBezTo>
                <a:cubicBezTo>
                  <a:pt x="3499" y="1711"/>
                  <a:pt x="3484" y="1727"/>
                  <a:pt x="3452" y="1727"/>
                </a:cubicBezTo>
                <a:cubicBezTo>
                  <a:pt x="3452" y="1727"/>
                  <a:pt x="3420" y="1711"/>
                  <a:pt x="3420" y="1711"/>
                </a:cubicBezTo>
                <a:cubicBezTo>
                  <a:pt x="3452" y="1695"/>
                  <a:pt x="3468" y="1695"/>
                  <a:pt x="3499" y="1679"/>
                </a:cubicBezTo>
                <a:close/>
                <a:moveTo>
                  <a:pt x="5225" y="1457"/>
                </a:moveTo>
                <a:cubicBezTo>
                  <a:pt x="5320" y="1521"/>
                  <a:pt x="5241" y="1584"/>
                  <a:pt x="5273" y="1616"/>
                </a:cubicBezTo>
                <a:lnTo>
                  <a:pt x="5114" y="1806"/>
                </a:lnTo>
                <a:lnTo>
                  <a:pt x="4893" y="1632"/>
                </a:lnTo>
                <a:cubicBezTo>
                  <a:pt x="4940" y="1616"/>
                  <a:pt x="5004" y="1600"/>
                  <a:pt x="5051" y="1568"/>
                </a:cubicBezTo>
                <a:cubicBezTo>
                  <a:pt x="5114" y="1537"/>
                  <a:pt x="5162" y="1505"/>
                  <a:pt x="5225" y="1457"/>
                </a:cubicBezTo>
                <a:close/>
                <a:moveTo>
                  <a:pt x="13152" y="1754"/>
                </a:moveTo>
                <a:cubicBezTo>
                  <a:pt x="13164" y="1754"/>
                  <a:pt x="13174" y="1774"/>
                  <a:pt x="13174" y="1774"/>
                </a:cubicBezTo>
                <a:cubicBezTo>
                  <a:pt x="13174" y="1806"/>
                  <a:pt x="13174" y="1837"/>
                  <a:pt x="13158" y="1869"/>
                </a:cubicBezTo>
                <a:lnTo>
                  <a:pt x="13095" y="1869"/>
                </a:lnTo>
                <a:cubicBezTo>
                  <a:pt x="13079" y="1837"/>
                  <a:pt x="13079" y="1806"/>
                  <a:pt x="13079" y="1774"/>
                </a:cubicBezTo>
                <a:cubicBezTo>
                  <a:pt x="13079" y="1758"/>
                  <a:pt x="13142" y="1758"/>
                  <a:pt x="13142" y="1758"/>
                </a:cubicBezTo>
                <a:cubicBezTo>
                  <a:pt x="13145" y="1755"/>
                  <a:pt x="13148" y="1754"/>
                  <a:pt x="13152" y="1754"/>
                </a:cubicBezTo>
                <a:close/>
                <a:moveTo>
                  <a:pt x="11614" y="1802"/>
                </a:moveTo>
                <a:cubicBezTo>
                  <a:pt x="11650" y="1802"/>
                  <a:pt x="11685" y="1814"/>
                  <a:pt x="11717" y="1837"/>
                </a:cubicBezTo>
                <a:cubicBezTo>
                  <a:pt x="11685" y="1861"/>
                  <a:pt x="11650" y="1873"/>
                  <a:pt x="11614" y="1873"/>
                </a:cubicBezTo>
                <a:cubicBezTo>
                  <a:pt x="11579" y="1873"/>
                  <a:pt x="11543" y="1861"/>
                  <a:pt x="11511" y="1837"/>
                </a:cubicBezTo>
                <a:cubicBezTo>
                  <a:pt x="11543" y="1814"/>
                  <a:pt x="11579" y="1802"/>
                  <a:pt x="11614" y="1802"/>
                </a:cubicBezTo>
                <a:close/>
                <a:moveTo>
                  <a:pt x="11590" y="1948"/>
                </a:moveTo>
                <a:lnTo>
                  <a:pt x="11622" y="1964"/>
                </a:lnTo>
                <a:cubicBezTo>
                  <a:pt x="11606" y="1980"/>
                  <a:pt x="11575" y="1996"/>
                  <a:pt x="11559" y="1996"/>
                </a:cubicBezTo>
                <a:cubicBezTo>
                  <a:pt x="11543" y="1996"/>
                  <a:pt x="11527" y="1964"/>
                  <a:pt x="11527" y="1964"/>
                </a:cubicBezTo>
                <a:lnTo>
                  <a:pt x="11590" y="1948"/>
                </a:lnTo>
                <a:close/>
                <a:moveTo>
                  <a:pt x="4592" y="1869"/>
                </a:moveTo>
                <a:cubicBezTo>
                  <a:pt x="4750" y="1980"/>
                  <a:pt x="4529" y="1996"/>
                  <a:pt x="4513" y="2075"/>
                </a:cubicBezTo>
                <a:cubicBezTo>
                  <a:pt x="4418" y="2075"/>
                  <a:pt x="4323" y="2075"/>
                  <a:pt x="4244" y="2043"/>
                </a:cubicBezTo>
                <a:lnTo>
                  <a:pt x="4418" y="1980"/>
                </a:lnTo>
                <a:lnTo>
                  <a:pt x="4362" y="1896"/>
                </a:lnTo>
                <a:lnTo>
                  <a:pt x="4362" y="1896"/>
                </a:lnTo>
                <a:cubicBezTo>
                  <a:pt x="4399" y="1876"/>
                  <a:pt x="4436" y="1873"/>
                  <a:pt x="4473" y="1873"/>
                </a:cubicBezTo>
                <a:cubicBezTo>
                  <a:pt x="4493" y="1873"/>
                  <a:pt x="4513" y="1874"/>
                  <a:pt x="4533" y="1874"/>
                </a:cubicBezTo>
                <a:cubicBezTo>
                  <a:pt x="4552" y="1874"/>
                  <a:pt x="4572" y="1873"/>
                  <a:pt x="4592" y="1869"/>
                </a:cubicBezTo>
                <a:close/>
                <a:moveTo>
                  <a:pt x="9595" y="2012"/>
                </a:moveTo>
                <a:cubicBezTo>
                  <a:pt x="9611" y="2012"/>
                  <a:pt x="9627" y="2043"/>
                  <a:pt x="9627" y="2043"/>
                </a:cubicBezTo>
                <a:cubicBezTo>
                  <a:pt x="9627" y="2059"/>
                  <a:pt x="9611" y="2075"/>
                  <a:pt x="9595" y="2075"/>
                </a:cubicBezTo>
                <a:lnTo>
                  <a:pt x="9453" y="2059"/>
                </a:lnTo>
                <a:lnTo>
                  <a:pt x="9453" y="2027"/>
                </a:lnTo>
                <a:lnTo>
                  <a:pt x="9453" y="2012"/>
                </a:lnTo>
                <a:close/>
                <a:moveTo>
                  <a:pt x="3069" y="1962"/>
                </a:moveTo>
                <a:cubicBezTo>
                  <a:pt x="3094" y="1962"/>
                  <a:pt x="3107" y="1964"/>
                  <a:pt x="3119" y="1964"/>
                </a:cubicBezTo>
                <a:cubicBezTo>
                  <a:pt x="3040" y="2012"/>
                  <a:pt x="3024" y="2075"/>
                  <a:pt x="2977" y="2138"/>
                </a:cubicBezTo>
                <a:cubicBezTo>
                  <a:pt x="2942" y="2144"/>
                  <a:pt x="2907" y="2148"/>
                  <a:pt x="2873" y="2148"/>
                </a:cubicBezTo>
                <a:cubicBezTo>
                  <a:pt x="2812" y="2148"/>
                  <a:pt x="2752" y="2137"/>
                  <a:pt x="2692" y="2107"/>
                </a:cubicBezTo>
                <a:cubicBezTo>
                  <a:pt x="2708" y="2059"/>
                  <a:pt x="2803" y="2059"/>
                  <a:pt x="2834" y="2027"/>
                </a:cubicBezTo>
                <a:cubicBezTo>
                  <a:pt x="2842" y="2012"/>
                  <a:pt x="2861" y="1997"/>
                  <a:pt x="2869" y="1988"/>
                </a:cubicBezTo>
                <a:lnTo>
                  <a:pt x="2869" y="1988"/>
                </a:lnTo>
                <a:cubicBezTo>
                  <a:pt x="2979" y="1966"/>
                  <a:pt x="3035" y="1962"/>
                  <a:pt x="3069" y="1962"/>
                </a:cubicBezTo>
                <a:close/>
                <a:moveTo>
                  <a:pt x="2534" y="2344"/>
                </a:moveTo>
                <a:lnTo>
                  <a:pt x="2534" y="2344"/>
                </a:lnTo>
                <a:cubicBezTo>
                  <a:pt x="2613" y="2392"/>
                  <a:pt x="2581" y="2439"/>
                  <a:pt x="2565" y="2471"/>
                </a:cubicBezTo>
                <a:cubicBezTo>
                  <a:pt x="2439" y="2439"/>
                  <a:pt x="2470" y="2407"/>
                  <a:pt x="2534" y="2344"/>
                </a:cubicBezTo>
                <a:close/>
                <a:moveTo>
                  <a:pt x="1916" y="2740"/>
                </a:moveTo>
                <a:lnTo>
                  <a:pt x="1948" y="2787"/>
                </a:lnTo>
                <a:lnTo>
                  <a:pt x="1916" y="2819"/>
                </a:lnTo>
                <a:cubicBezTo>
                  <a:pt x="1900" y="2803"/>
                  <a:pt x="1900" y="2787"/>
                  <a:pt x="1884" y="2772"/>
                </a:cubicBezTo>
                <a:cubicBezTo>
                  <a:pt x="1884" y="2756"/>
                  <a:pt x="1900" y="2740"/>
                  <a:pt x="1916" y="2740"/>
                </a:cubicBezTo>
                <a:close/>
                <a:moveTo>
                  <a:pt x="2122" y="3421"/>
                </a:moveTo>
                <a:cubicBezTo>
                  <a:pt x="2138" y="3421"/>
                  <a:pt x="2154" y="3437"/>
                  <a:pt x="2154" y="3452"/>
                </a:cubicBezTo>
                <a:cubicBezTo>
                  <a:pt x="2154" y="3468"/>
                  <a:pt x="2138" y="3484"/>
                  <a:pt x="2122" y="3484"/>
                </a:cubicBezTo>
                <a:lnTo>
                  <a:pt x="2090" y="3437"/>
                </a:lnTo>
                <a:lnTo>
                  <a:pt x="2122" y="3421"/>
                </a:lnTo>
                <a:close/>
                <a:moveTo>
                  <a:pt x="2043" y="3563"/>
                </a:moveTo>
                <a:lnTo>
                  <a:pt x="2074" y="3579"/>
                </a:lnTo>
                <a:cubicBezTo>
                  <a:pt x="2059" y="3595"/>
                  <a:pt x="2027" y="3595"/>
                  <a:pt x="2011" y="3611"/>
                </a:cubicBezTo>
                <a:cubicBezTo>
                  <a:pt x="1995" y="3611"/>
                  <a:pt x="1979" y="3579"/>
                  <a:pt x="1964" y="3579"/>
                </a:cubicBezTo>
                <a:lnTo>
                  <a:pt x="2043" y="3563"/>
                </a:lnTo>
                <a:close/>
                <a:moveTo>
                  <a:pt x="2090" y="4165"/>
                </a:moveTo>
                <a:lnTo>
                  <a:pt x="2090" y="4165"/>
                </a:lnTo>
                <a:cubicBezTo>
                  <a:pt x="2217" y="4197"/>
                  <a:pt x="2185" y="4244"/>
                  <a:pt x="2122" y="4307"/>
                </a:cubicBezTo>
                <a:cubicBezTo>
                  <a:pt x="2043" y="4244"/>
                  <a:pt x="2059" y="4212"/>
                  <a:pt x="2090" y="4165"/>
                </a:cubicBezTo>
                <a:close/>
                <a:moveTo>
                  <a:pt x="37209" y="4561"/>
                </a:moveTo>
                <a:lnTo>
                  <a:pt x="37241" y="4592"/>
                </a:lnTo>
                <a:lnTo>
                  <a:pt x="37209" y="4624"/>
                </a:lnTo>
                <a:cubicBezTo>
                  <a:pt x="37193" y="4608"/>
                  <a:pt x="37193" y="4592"/>
                  <a:pt x="37178" y="4577"/>
                </a:cubicBezTo>
                <a:cubicBezTo>
                  <a:pt x="37178" y="4577"/>
                  <a:pt x="37193" y="4561"/>
                  <a:pt x="37209" y="4561"/>
                </a:cubicBezTo>
                <a:close/>
                <a:moveTo>
                  <a:pt x="1394" y="5289"/>
                </a:moveTo>
                <a:cubicBezTo>
                  <a:pt x="1473" y="5337"/>
                  <a:pt x="1473" y="5384"/>
                  <a:pt x="1394" y="5432"/>
                </a:cubicBezTo>
                <a:cubicBezTo>
                  <a:pt x="1314" y="5384"/>
                  <a:pt x="1314" y="5337"/>
                  <a:pt x="1394" y="5289"/>
                </a:cubicBezTo>
                <a:close/>
                <a:moveTo>
                  <a:pt x="1093" y="5416"/>
                </a:moveTo>
                <a:cubicBezTo>
                  <a:pt x="1140" y="5479"/>
                  <a:pt x="1251" y="5495"/>
                  <a:pt x="1251" y="5558"/>
                </a:cubicBezTo>
                <a:cubicBezTo>
                  <a:pt x="1299" y="5558"/>
                  <a:pt x="1330" y="5590"/>
                  <a:pt x="1330" y="5606"/>
                </a:cubicBezTo>
                <a:cubicBezTo>
                  <a:pt x="1330" y="5606"/>
                  <a:pt x="1267" y="5622"/>
                  <a:pt x="1251" y="5622"/>
                </a:cubicBezTo>
                <a:cubicBezTo>
                  <a:pt x="1251" y="5653"/>
                  <a:pt x="1235" y="5669"/>
                  <a:pt x="1172" y="5669"/>
                </a:cubicBezTo>
                <a:cubicBezTo>
                  <a:pt x="1156" y="5669"/>
                  <a:pt x="1156" y="5637"/>
                  <a:pt x="1140" y="5622"/>
                </a:cubicBezTo>
                <a:lnTo>
                  <a:pt x="966" y="5685"/>
                </a:lnTo>
                <a:cubicBezTo>
                  <a:pt x="950" y="5653"/>
                  <a:pt x="919" y="5622"/>
                  <a:pt x="934" y="5606"/>
                </a:cubicBezTo>
                <a:cubicBezTo>
                  <a:pt x="982" y="5542"/>
                  <a:pt x="1045" y="5479"/>
                  <a:pt x="1093" y="5416"/>
                </a:cubicBezTo>
                <a:close/>
                <a:moveTo>
                  <a:pt x="1489" y="5637"/>
                </a:moveTo>
                <a:cubicBezTo>
                  <a:pt x="1568" y="5685"/>
                  <a:pt x="1568" y="5732"/>
                  <a:pt x="1489" y="5764"/>
                </a:cubicBezTo>
                <a:cubicBezTo>
                  <a:pt x="1425" y="5717"/>
                  <a:pt x="1425" y="5685"/>
                  <a:pt x="1489" y="5637"/>
                </a:cubicBezTo>
                <a:close/>
                <a:moveTo>
                  <a:pt x="1172" y="5827"/>
                </a:moveTo>
                <a:cubicBezTo>
                  <a:pt x="1267" y="5891"/>
                  <a:pt x="1267" y="5954"/>
                  <a:pt x="1172" y="6017"/>
                </a:cubicBezTo>
                <a:cubicBezTo>
                  <a:pt x="1093" y="5954"/>
                  <a:pt x="1093" y="5891"/>
                  <a:pt x="1172" y="5827"/>
                </a:cubicBezTo>
                <a:close/>
                <a:moveTo>
                  <a:pt x="1552" y="5907"/>
                </a:moveTo>
                <a:cubicBezTo>
                  <a:pt x="1663" y="5907"/>
                  <a:pt x="1679" y="5970"/>
                  <a:pt x="1758" y="5986"/>
                </a:cubicBezTo>
                <a:cubicBezTo>
                  <a:pt x="1742" y="6033"/>
                  <a:pt x="1726" y="6065"/>
                  <a:pt x="1726" y="6081"/>
                </a:cubicBezTo>
                <a:cubicBezTo>
                  <a:pt x="1615" y="6081"/>
                  <a:pt x="1599" y="6017"/>
                  <a:pt x="1520" y="6002"/>
                </a:cubicBezTo>
                <a:cubicBezTo>
                  <a:pt x="1536" y="5970"/>
                  <a:pt x="1552" y="5938"/>
                  <a:pt x="1552" y="5907"/>
                </a:cubicBezTo>
                <a:close/>
                <a:moveTo>
                  <a:pt x="570" y="6033"/>
                </a:moveTo>
                <a:lnTo>
                  <a:pt x="570" y="6033"/>
                </a:lnTo>
                <a:cubicBezTo>
                  <a:pt x="649" y="6097"/>
                  <a:pt x="618" y="6128"/>
                  <a:pt x="586" y="6176"/>
                </a:cubicBezTo>
                <a:cubicBezTo>
                  <a:pt x="475" y="6144"/>
                  <a:pt x="491" y="6097"/>
                  <a:pt x="570" y="6033"/>
                </a:cubicBezTo>
                <a:close/>
                <a:moveTo>
                  <a:pt x="36566" y="6922"/>
                </a:moveTo>
                <a:cubicBezTo>
                  <a:pt x="36615" y="6922"/>
                  <a:pt x="36667" y="6936"/>
                  <a:pt x="36718" y="6936"/>
                </a:cubicBezTo>
                <a:cubicBezTo>
                  <a:pt x="36734" y="6967"/>
                  <a:pt x="36813" y="6983"/>
                  <a:pt x="36703" y="6999"/>
                </a:cubicBezTo>
                <a:cubicBezTo>
                  <a:pt x="36670" y="6999"/>
                  <a:pt x="36645" y="7021"/>
                  <a:pt x="36648" y="7030"/>
                </a:cubicBezTo>
                <a:lnTo>
                  <a:pt x="36648" y="7030"/>
                </a:lnTo>
                <a:cubicBezTo>
                  <a:pt x="36576" y="7027"/>
                  <a:pt x="36506" y="7010"/>
                  <a:pt x="36449" y="6967"/>
                </a:cubicBezTo>
                <a:cubicBezTo>
                  <a:pt x="36485" y="6931"/>
                  <a:pt x="36525" y="6922"/>
                  <a:pt x="36566" y="6922"/>
                </a:cubicBezTo>
                <a:close/>
                <a:moveTo>
                  <a:pt x="1235" y="7490"/>
                </a:moveTo>
                <a:lnTo>
                  <a:pt x="1235" y="7490"/>
                </a:lnTo>
                <a:cubicBezTo>
                  <a:pt x="1267" y="7506"/>
                  <a:pt x="1299" y="7522"/>
                  <a:pt x="1330" y="7537"/>
                </a:cubicBezTo>
                <a:cubicBezTo>
                  <a:pt x="1302" y="7551"/>
                  <a:pt x="1284" y="7557"/>
                  <a:pt x="1272" y="7557"/>
                </a:cubicBezTo>
                <a:cubicBezTo>
                  <a:pt x="1242" y="7557"/>
                  <a:pt x="1246" y="7524"/>
                  <a:pt x="1235" y="7490"/>
                </a:cubicBezTo>
                <a:close/>
                <a:moveTo>
                  <a:pt x="35119" y="7854"/>
                </a:moveTo>
                <a:cubicBezTo>
                  <a:pt x="35135" y="7854"/>
                  <a:pt x="35167" y="7870"/>
                  <a:pt x="35183" y="7870"/>
                </a:cubicBezTo>
                <a:lnTo>
                  <a:pt x="35151" y="7902"/>
                </a:lnTo>
                <a:lnTo>
                  <a:pt x="35088" y="7870"/>
                </a:lnTo>
                <a:cubicBezTo>
                  <a:pt x="35088" y="7870"/>
                  <a:pt x="35088" y="7854"/>
                  <a:pt x="35119" y="7854"/>
                </a:cubicBezTo>
                <a:close/>
                <a:moveTo>
                  <a:pt x="21819" y="1"/>
                </a:moveTo>
                <a:lnTo>
                  <a:pt x="21645" y="96"/>
                </a:lnTo>
                <a:lnTo>
                  <a:pt x="21455" y="96"/>
                </a:lnTo>
                <a:lnTo>
                  <a:pt x="21344" y="143"/>
                </a:lnTo>
                <a:lnTo>
                  <a:pt x="21233" y="96"/>
                </a:lnTo>
                <a:lnTo>
                  <a:pt x="20932" y="96"/>
                </a:lnTo>
                <a:lnTo>
                  <a:pt x="20790" y="159"/>
                </a:lnTo>
                <a:lnTo>
                  <a:pt x="20236" y="159"/>
                </a:lnTo>
                <a:cubicBezTo>
                  <a:pt x="20315" y="270"/>
                  <a:pt x="20172" y="302"/>
                  <a:pt x="20077" y="365"/>
                </a:cubicBezTo>
                <a:lnTo>
                  <a:pt x="20030" y="175"/>
                </a:lnTo>
                <a:lnTo>
                  <a:pt x="19887" y="80"/>
                </a:lnTo>
                <a:lnTo>
                  <a:pt x="19586" y="80"/>
                </a:lnTo>
                <a:lnTo>
                  <a:pt x="19476" y="143"/>
                </a:lnTo>
                <a:lnTo>
                  <a:pt x="19381" y="96"/>
                </a:lnTo>
                <a:lnTo>
                  <a:pt x="19143" y="96"/>
                </a:lnTo>
                <a:lnTo>
                  <a:pt x="19064" y="207"/>
                </a:lnTo>
                <a:lnTo>
                  <a:pt x="19032" y="207"/>
                </a:lnTo>
                <a:lnTo>
                  <a:pt x="18969" y="80"/>
                </a:lnTo>
                <a:lnTo>
                  <a:pt x="18858" y="80"/>
                </a:lnTo>
                <a:lnTo>
                  <a:pt x="18747" y="143"/>
                </a:lnTo>
                <a:cubicBezTo>
                  <a:pt x="18727" y="147"/>
                  <a:pt x="18707" y="148"/>
                  <a:pt x="18686" y="148"/>
                </a:cubicBezTo>
                <a:cubicBezTo>
                  <a:pt x="18665" y="148"/>
                  <a:pt x="18643" y="147"/>
                  <a:pt x="18623" y="147"/>
                </a:cubicBezTo>
                <a:cubicBezTo>
                  <a:pt x="18581" y="147"/>
                  <a:pt x="18541" y="151"/>
                  <a:pt x="18510" y="175"/>
                </a:cubicBezTo>
                <a:cubicBezTo>
                  <a:pt x="18478" y="207"/>
                  <a:pt x="18510" y="270"/>
                  <a:pt x="18431" y="286"/>
                </a:cubicBezTo>
                <a:cubicBezTo>
                  <a:pt x="18351" y="159"/>
                  <a:pt x="18114" y="270"/>
                  <a:pt x="18035" y="159"/>
                </a:cubicBezTo>
                <a:cubicBezTo>
                  <a:pt x="18019" y="143"/>
                  <a:pt x="17940" y="143"/>
                  <a:pt x="17892" y="143"/>
                </a:cubicBezTo>
                <a:lnTo>
                  <a:pt x="17734" y="143"/>
                </a:lnTo>
                <a:cubicBezTo>
                  <a:pt x="17718" y="159"/>
                  <a:pt x="17702" y="159"/>
                  <a:pt x="17686" y="159"/>
                </a:cubicBezTo>
                <a:lnTo>
                  <a:pt x="17528" y="222"/>
                </a:lnTo>
                <a:lnTo>
                  <a:pt x="17386" y="143"/>
                </a:lnTo>
                <a:cubicBezTo>
                  <a:pt x="17368" y="146"/>
                  <a:pt x="17351" y="147"/>
                  <a:pt x="17334" y="147"/>
                </a:cubicBezTo>
                <a:cubicBezTo>
                  <a:pt x="17280" y="147"/>
                  <a:pt x="17225" y="137"/>
                  <a:pt x="17171" y="137"/>
                </a:cubicBezTo>
                <a:cubicBezTo>
                  <a:pt x="17132" y="137"/>
                  <a:pt x="17092" y="142"/>
                  <a:pt x="17053" y="159"/>
                </a:cubicBezTo>
                <a:lnTo>
                  <a:pt x="16990" y="254"/>
                </a:lnTo>
                <a:cubicBezTo>
                  <a:pt x="16955" y="271"/>
                  <a:pt x="16928" y="278"/>
                  <a:pt x="16905" y="278"/>
                </a:cubicBezTo>
                <a:cubicBezTo>
                  <a:pt x="16842" y="278"/>
                  <a:pt x="16810" y="230"/>
                  <a:pt x="16752" y="207"/>
                </a:cubicBezTo>
                <a:lnTo>
                  <a:pt x="16578" y="207"/>
                </a:lnTo>
                <a:lnTo>
                  <a:pt x="16404" y="127"/>
                </a:lnTo>
                <a:lnTo>
                  <a:pt x="16230" y="207"/>
                </a:lnTo>
                <a:lnTo>
                  <a:pt x="15818" y="207"/>
                </a:lnTo>
                <a:lnTo>
                  <a:pt x="15739" y="143"/>
                </a:lnTo>
                <a:lnTo>
                  <a:pt x="15628" y="207"/>
                </a:lnTo>
                <a:lnTo>
                  <a:pt x="15422" y="207"/>
                </a:lnTo>
                <a:cubicBezTo>
                  <a:pt x="15343" y="246"/>
                  <a:pt x="15303" y="266"/>
                  <a:pt x="15264" y="266"/>
                </a:cubicBezTo>
                <a:cubicBezTo>
                  <a:pt x="15224" y="266"/>
                  <a:pt x="15185" y="246"/>
                  <a:pt x="15106" y="207"/>
                </a:cubicBezTo>
                <a:lnTo>
                  <a:pt x="14995" y="270"/>
                </a:lnTo>
                <a:lnTo>
                  <a:pt x="14900" y="207"/>
                </a:lnTo>
                <a:lnTo>
                  <a:pt x="14694" y="207"/>
                </a:lnTo>
                <a:lnTo>
                  <a:pt x="14583" y="270"/>
                </a:lnTo>
                <a:lnTo>
                  <a:pt x="14488" y="207"/>
                </a:lnTo>
                <a:lnTo>
                  <a:pt x="13855" y="207"/>
                </a:lnTo>
                <a:cubicBezTo>
                  <a:pt x="13812" y="221"/>
                  <a:pt x="13770" y="272"/>
                  <a:pt x="13694" y="272"/>
                </a:cubicBezTo>
                <a:cubicBezTo>
                  <a:pt x="13685" y="272"/>
                  <a:pt x="13675" y="272"/>
                  <a:pt x="13665" y="270"/>
                </a:cubicBezTo>
                <a:lnTo>
                  <a:pt x="13554" y="207"/>
                </a:lnTo>
                <a:lnTo>
                  <a:pt x="13047" y="207"/>
                </a:lnTo>
                <a:lnTo>
                  <a:pt x="12936" y="270"/>
                </a:lnTo>
                <a:lnTo>
                  <a:pt x="12841" y="207"/>
                </a:lnTo>
                <a:cubicBezTo>
                  <a:pt x="12778" y="249"/>
                  <a:pt x="12701" y="270"/>
                  <a:pt x="12618" y="270"/>
                </a:cubicBezTo>
                <a:cubicBezTo>
                  <a:pt x="12577" y="270"/>
                  <a:pt x="12535" y="265"/>
                  <a:pt x="12493" y="254"/>
                </a:cubicBezTo>
                <a:lnTo>
                  <a:pt x="12414" y="207"/>
                </a:lnTo>
                <a:cubicBezTo>
                  <a:pt x="12372" y="207"/>
                  <a:pt x="12315" y="192"/>
                  <a:pt x="12273" y="192"/>
                </a:cubicBezTo>
                <a:cubicBezTo>
                  <a:pt x="12252" y="192"/>
                  <a:pt x="12234" y="196"/>
                  <a:pt x="12224" y="207"/>
                </a:cubicBezTo>
                <a:cubicBezTo>
                  <a:pt x="12129" y="270"/>
                  <a:pt x="11970" y="254"/>
                  <a:pt x="11891" y="333"/>
                </a:cubicBezTo>
                <a:lnTo>
                  <a:pt x="11796" y="270"/>
                </a:lnTo>
                <a:lnTo>
                  <a:pt x="11385" y="270"/>
                </a:lnTo>
                <a:lnTo>
                  <a:pt x="11210" y="349"/>
                </a:lnTo>
                <a:lnTo>
                  <a:pt x="11052" y="254"/>
                </a:lnTo>
                <a:lnTo>
                  <a:pt x="10625" y="254"/>
                </a:lnTo>
                <a:lnTo>
                  <a:pt x="10545" y="112"/>
                </a:lnTo>
                <a:lnTo>
                  <a:pt x="10260" y="333"/>
                </a:lnTo>
                <a:lnTo>
                  <a:pt x="9500" y="333"/>
                </a:lnTo>
                <a:lnTo>
                  <a:pt x="9421" y="381"/>
                </a:lnTo>
                <a:cubicBezTo>
                  <a:pt x="9350" y="350"/>
                  <a:pt x="9271" y="333"/>
                  <a:pt x="9195" y="333"/>
                </a:cubicBezTo>
                <a:cubicBezTo>
                  <a:pt x="9153" y="333"/>
                  <a:pt x="9112" y="338"/>
                  <a:pt x="9073" y="349"/>
                </a:cubicBezTo>
                <a:lnTo>
                  <a:pt x="8994" y="397"/>
                </a:lnTo>
                <a:cubicBezTo>
                  <a:pt x="8968" y="401"/>
                  <a:pt x="8944" y="403"/>
                  <a:pt x="8920" y="403"/>
                </a:cubicBezTo>
                <a:cubicBezTo>
                  <a:pt x="8855" y="403"/>
                  <a:pt x="8794" y="388"/>
                  <a:pt x="8725" y="365"/>
                </a:cubicBezTo>
                <a:lnTo>
                  <a:pt x="8756" y="270"/>
                </a:lnTo>
                <a:lnTo>
                  <a:pt x="9152" y="270"/>
                </a:lnTo>
                <a:cubicBezTo>
                  <a:pt x="9279" y="270"/>
                  <a:pt x="9421" y="270"/>
                  <a:pt x="9548" y="254"/>
                </a:cubicBezTo>
                <a:cubicBezTo>
                  <a:pt x="9580" y="207"/>
                  <a:pt x="9580" y="159"/>
                  <a:pt x="9516" y="143"/>
                </a:cubicBezTo>
                <a:cubicBezTo>
                  <a:pt x="9491" y="132"/>
                  <a:pt x="9470" y="128"/>
                  <a:pt x="9452" y="128"/>
                </a:cubicBezTo>
                <a:cubicBezTo>
                  <a:pt x="9389" y="128"/>
                  <a:pt x="9359" y="178"/>
                  <a:pt x="9310" y="191"/>
                </a:cubicBezTo>
                <a:lnTo>
                  <a:pt x="9136" y="127"/>
                </a:lnTo>
                <a:cubicBezTo>
                  <a:pt x="9089" y="143"/>
                  <a:pt x="9041" y="175"/>
                  <a:pt x="9010" y="191"/>
                </a:cubicBezTo>
                <a:lnTo>
                  <a:pt x="8455" y="222"/>
                </a:lnTo>
                <a:cubicBezTo>
                  <a:pt x="8455" y="222"/>
                  <a:pt x="8440" y="238"/>
                  <a:pt x="8440" y="238"/>
                </a:cubicBezTo>
                <a:lnTo>
                  <a:pt x="8519" y="270"/>
                </a:lnTo>
                <a:lnTo>
                  <a:pt x="8645" y="302"/>
                </a:lnTo>
                <a:cubicBezTo>
                  <a:pt x="8550" y="333"/>
                  <a:pt x="8535" y="397"/>
                  <a:pt x="8392" y="397"/>
                </a:cubicBezTo>
                <a:lnTo>
                  <a:pt x="8265" y="349"/>
                </a:lnTo>
                <a:lnTo>
                  <a:pt x="8139" y="412"/>
                </a:lnTo>
                <a:lnTo>
                  <a:pt x="7854" y="412"/>
                </a:lnTo>
                <a:cubicBezTo>
                  <a:pt x="7777" y="446"/>
                  <a:pt x="7742" y="462"/>
                  <a:pt x="7708" y="462"/>
                </a:cubicBezTo>
                <a:cubicBezTo>
                  <a:pt x="7679" y="462"/>
                  <a:pt x="7652" y="450"/>
                  <a:pt x="7600" y="428"/>
                </a:cubicBezTo>
                <a:lnTo>
                  <a:pt x="7600" y="397"/>
                </a:lnTo>
                <a:lnTo>
                  <a:pt x="7695" y="286"/>
                </a:lnTo>
                <a:cubicBezTo>
                  <a:pt x="7639" y="275"/>
                  <a:pt x="7575" y="263"/>
                  <a:pt x="7515" y="263"/>
                </a:cubicBezTo>
                <a:cubicBezTo>
                  <a:pt x="7490" y="263"/>
                  <a:pt x="7465" y="265"/>
                  <a:pt x="7442" y="270"/>
                </a:cubicBezTo>
                <a:cubicBezTo>
                  <a:pt x="7417" y="266"/>
                  <a:pt x="7392" y="264"/>
                  <a:pt x="7368" y="264"/>
                </a:cubicBezTo>
                <a:cubicBezTo>
                  <a:pt x="7303" y="264"/>
                  <a:pt x="7242" y="278"/>
                  <a:pt x="7173" y="302"/>
                </a:cubicBezTo>
                <a:lnTo>
                  <a:pt x="7173" y="507"/>
                </a:lnTo>
                <a:cubicBezTo>
                  <a:pt x="7157" y="523"/>
                  <a:pt x="7141" y="539"/>
                  <a:pt x="7125" y="539"/>
                </a:cubicBezTo>
                <a:lnTo>
                  <a:pt x="6397" y="539"/>
                </a:lnTo>
                <a:cubicBezTo>
                  <a:pt x="6353" y="506"/>
                  <a:pt x="6301" y="458"/>
                  <a:pt x="6242" y="458"/>
                </a:cubicBezTo>
                <a:cubicBezTo>
                  <a:pt x="6216" y="458"/>
                  <a:pt x="6189" y="467"/>
                  <a:pt x="6159" y="492"/>
                </a:cubicBezTo>
                <a:cubicBezTo>
                  <a:pt x="6144" y="523"/>
                  <a:pt x="6128" y="555"/>
                  <a:pt x="6128" y="587"/>
                </a:cubicBezTo>
                <a:cubicBezTo>
                  <a:pt x="6001" y="618"/>
                  <a:pt x="5938" y="634"/>
                  <a:pt x="5795" y="666"/>
                </a:cubicBezTo>
                <a:cubicBezTo>
                  <a:pt x="5676" y="696"/>
                  <a:pt x="5655" y="810"/>
                  <a:pt x="5494" y="810"/>
                </a:cubicBezTo>
                <a:cubicBezTo>
                  <a:pt x="5484" y="810"/>
                  <a:pt x="5474" y="809"/>
                  <a:pt x="5463" y="808"/>
                </a:cubicBezTo>
                <a:lnTo>
                  <a:pt x="5368" y="745"/>
                </a:lnTo>
                <a:lnTo>
                  <a:pt x="4529" y="1030"/>
                </a:lnTo>
                <a:lnTo>
                  <a:pt x="4339" y="1204"/>
                </a:lnTo>
                <a:lnTo>
                  <a:pt x="4133" y="1204"/>
                </a:lnTo>
                <a:cubicBezTo>
                  <a:pt x="4006" y="1252"/>
                  <a:pt x="3895" y="1299"/>
                  <a:pt x="3769" y="1331"/>
                </a:cubicBezTo>
                <a:cubicBezTo>
                  <a:pt x="3737" y="1339"/>
                  <a:pt x="3705" y="1343"/>
                  <a:pt x="3674" y="1343"/>
                </a:cubicBezTo>
                <a:cubicBezTo>
                  <a:pt x="3642" y="1343"/>
                  <a:pt x="3610" y="1339"/>
                  <a:pt x="3579" y="1331"/>
                </a:cubicBezTo>
                <a:cubicBezTo>
                  <a:pt x="3531" y="1394"/>
                  <a:pt x="3436" y="1426"/>
                  <a:pt x="3420" y="1473"/>
                </a:cubicBezTo>
                <a:cubicBezTo>
                  <a:pt x="3404" y="1521"/>
                  <a:pt x="3341" y="1568"/>
                  <a:pt x="3294" y="1600"/>
                </a:cubicBezTo>
                <a:lnTo>
                  <a:pt x="3183" y="1600"/>
                </a:lnTo>
                <a:cubicBezTo>
                  <a:pt x="3040" y="1711"/>
                  <a:pt x="2866" y="1790"/>
                  <a:pt x="2708" y="1837"/>
                </a:cubicBezTo>
                <a:cubicBezTo>
                  <a:pt x="2708" y="1917"/>
                  <a:pt x="2708" y="1996"/>
                  <a:pt x="2834" y="1996"/>
                </a:cubicBezTo>
                <a:cubicBezTo>
                  <a:pt x="2597" y="2075"/>
                  <a:pt x="2534" y="2138"/>
                  <a:pt x="2439" y="2154"/>
                </a:cubicBezTo>
                <a:cubicBezTo>
                  <a:pt x="2344" y="2186"/>
                  <a:pt x="2249" y="2233"/>
                  <a:pt x="2169" y="2312"/>
                </a:cubicBezTo>
                <a:lnTo>
                  <a:pt x="2264" y="2376"/>
                </a:lnTo>
                <a:lnTo>
                  <a:pt x="2122" y="2550"/>
                </a:lnTo>
                <a:lnTo>
                  <a:pt x="2011" y="2487"/>
                </a:lnTo>
                <a:lnTo>
                  <a:pt x="1900" y="2629"/>
                </a:lnTo>
                <a:lnTo>
                  <a:pt x="1710" y="2566"/>
                </a:lnTo>
                <a:lnTo>
                  <a:pt x="1441" y="2645"/>
                </a:lnTo>
                <a:lnTo>
                  <a:pt x="1441" y="2724"/>
                </a:lnTo>
                <a:cubicBezTo>
                  <a:pt x="1378" y="2740"/>
                  <a:pt x="1330" y="2740"/>
                  <a:pt x="1267" y="2772"/>
                </a:cubicBezTo>
                <a:cubicBezTo>
                  <a:pt x="1219" y="2803"/>
                  <a:pt x="1156" y="2819"/>
                  <a:pt x="1093" y="2819"/>
                </a:cubicBezTo>
                <a:lnTo>
                  <a:pt x="697" y="3072"/>
                </a:lnTo>
                <a:lnTo>
                  <a:pt x="507" y="3104"/>
                </a:lnTo>
                <a:cubicBezTo>
                  <a:pt x="523" y="3167"/>
                  <a:pt x="475" y="3231"/>
                  <a:pt x="554" y="3278"/>
                </a:cubicBezTo>
                <a:lnTo>
                  <a:pt x="792" y="3294"/>
                </a:lnTo>
                <a:lnTo>
                  <a:pt x="919" y="3389"/>
                </a:lnTo>
                <a:cubicBezTo>
                  <a:pt x="934" y="3452"/>
                  <a:pt x="887" y="3516"/>
                  <a:pt x="982" y="3547"/>
                </a:cubicBezTo>
                <a:lnTo>
                  <a:pt x="1077" y="3421"/>
                </a:lnTo>
                <a:cubicBezTo>
                  <a:pt x="1087" y="3420"/>
                  <a:pt x="1097" y="3420"/>
                  <a:pt x="1107" y="3420"/>
                </a:cubicBezTo>
                <a:cubicBezTo>
                  <a:pt x="1373" y="3420"/>
                  <a:pt x="1305" y="3628"/>
                  <a:pt x="1489" y="3674"/>
                </a:cubicBezTo>
                <a:cubicBezTo>
                  <a:pt x="1520" y="3658"/>
                  <a:pt x="1552" y="3627"/>
                  <a:pt x="1599" y="3627"/>
                </a:cubicBezTo>
                <a:cubicBezTo>
                  <a:pt x="1642" y="3627"/>
                  <a:pt x="1698" y="3613"/>
                  <a:pt x="1740" y="3613"/>
                </a:cubicBezTo>
                <a:cubicBezTo>
                  <a:pt x="1761" y="3613"/>
                  <a:pt x="1779" y="3616"/>
                  <a:pt x="1789" y="3627"/>
                </a:cubicBezTo>
                <a:cubicBezTo>
                  <a:pt x="1869" y="3674"/>
                  <a:pt x="2027" y="3658"/>
                  <a:pt x="2074" y="3737"/>
                </a:cubicBezTo>
                <a:cubicBezTo>
                  <a:pt x="2011" y="3817"/>
                  <a:pt x="1964" y="3880"/>
                  <a:pt x="1900" y="3959"/>
                </a:cubicBezTo>
                <a:cubicBezTo>
                  <a:pt x="1869" y="3975"/>
                  <a:pt x="1837" y="4007"/>
                  <a:pt x="1805" y="4007"/>
                </a:cubicBezTo>
                <a:lnTo>
                  <a:pt x="1489" y="4007"/>
                </a:lnTo>
                <a:lnTo>
                  <a:pt x="1441" y="3943"/>
                </a:lnTo>
                <a:cubicBezTo>
                  <a:pt x="1346" y="3943"/>
                  <a:pt x="1346" y="3991"/>
                  <a:pt x="1346" y="4038"/>
                </a:cubicBezTo>
                <a:lnTo>
                  <a:pt x="1631" y="4197"/>
                </a:lnTo>
                <a:cubicBezTo>
                  <a:pt x="1694" y="4165"/>
                  <a:pt x="1734" y="4149"/>
                  <a:pt x="1766" y="4149"/>
                </a:cubicBezTo>
                <a:cubicBezTo>
                  <a:pt x="1797" y="4149"/>
                  <a:pt x="1821" y="4165"/>
                  <a:pt x="1853" y="4197"/>
                </a:cubicBezTo>
                <a:lnTo>
                  <a:pt x="1853" y="4307"/>
                </a:lnTo>
                <a:cubicBezTo>
                  <a:pt x="1837" y="4355"/>
                  <a:pt x="1710" y="4371"/>
                  <a:pt x="1805" y="4418"/>
                </a:cubicBezTo>
                <a:lnTo>
                  <a:pt x="2011" y="4418"/>
                </a:lnTo>
                <a:lnTo>
                  <a:pt x="2122" y="4355"/>
                </a:lnTo>
                <a:lnTo>
                  <a:pt x="2280" y="4355"/>
                </a:lnTo>
                <a:lnTo>
                  <a:pt x="2280" y="4165"/>
                </a:lnTo>
                <a:lnTo>
                  <a:pt x="2439" y="4149"/>
                </a:lnTo>
                <a:lnTo>
                  <a:pt x="2486" y="4244"/>
                </a:lnTo>
                <a:cubicBezTo>
                  <a:pt x="2423" y="4276"/>
                  <a:pt x="2375" y="4323"/>
                  <a:pt x="2312" y="4355"/>
                </a:cubicBezTo>
                <a:lnTo>
                  <a:pt x="2280" y="4355"/>
                </a:lnTo>
                <a:cubicBezTo>
                  <a:pt x="2249" y="4402"/>
                  <a:pt x="2344" y="4418"/>
                  <a:pt x="2375" y="4450"/>
                </a:cubicBezTo>
                <a:lnTo>
                  <a:pt x="2375" y="4656"/>
                </a:lnTo>
                <a:lnTo>
                  <a:pt x="2217" y="4751"/>
                </a:lnTo>
                <a:lnTo>
                  <a:pt x="2106" y="4608"/>
                </a:lnTo>
                <a:lnTo>
                  <a:pt x="1948" y="4640"/>
                </a:lnTo>
                <a:lnTo>
                  <a:pt x="2059" y="4719"/>
                </a:lnTo>
                <a:cubicBezTo>
                  <a:pt x="2011" y="4751"/>
                  <a:pt x="1932" y="4782"/>
                  <a:pt x="1964" y="4862"/>
                </a:cubicBezTo>
                <a:cubicBezTo>
                  <a:pt x="1995" y="4877"/>
                  <a:pt x="2027" y="4893"/>
                  <a:pt x="2059" y="4925"/>
                </a:cubicBezTo>
                <a:cubicBezTo>
                  <a:pt x="1948" y="4957"/>
                  <a:pt x="1805" y="4988"/>
                  <a:pt x="1742" y="5067"/>
                </a:cubicBezTo>
                <a:cubicBezTo>
                  <a:pt x="1726" y="5147"/>
                  <a:pt x="1805" y="5226"/>
                  <a:pt x="1694" y="5289"/>
                </a:cubicBezTo>
                <a:lnTo>
                  <a:pt x="1394" y="5020"/>
                </a:lnTo>
                <a:lnTo>
                  <a:pt x="1299" y="5083"/>
                </a:lnTo>
                <a:cubicBezTo>
                  <a:pt x="1219" y="5036"/>
                  <a:pt x="1140" y="5036"/>
                  <a:pt x="1045" y="5036"/>
                </a:cubicBezTo>
                <a:cubicBezTo>
                  <a:pt x="1029" y="5083"/>
                  <a:pt x="998" y="5115"/>
                  <a:pt x="982" y="5162"/>
                </a:cubicBezTo>
                <a:lnTo>
                  <a:pt x="839" y="5147"/>
                </a:lnTo>
                <a:cubicBezTo>
                  <a:pt x="808" y="5099"/>
                  <a:pt x="792" y="5052"/>
                  <a:pt x="776" y="5020"/>
                </a:cubicBezTo>
                <a:cubicBezTo>
                  <a:pt x="755" y="5026"/>
                  <a:pt x="736" y="5029"/>
                  <a:pt x="719" y="5029"/>
                </a:cubicBezTo>
                <a:cubicBezTo>
                  <a:pt x="646" y="5029"/>
                  <a:pt x="606" y="4982"/>
                  <a:pt x="554" y="4957"/>
                </a:cubicBezTo>
                <a:lnTo>
                  <a:pt x="491" y="5004"/>
                </a:lnTo>
                <a:cubicBezTo>
                  <a:pt x="634" y="5099"/>
                  <a:pt x="364" y="5147"/>
                  <a:pt x="396" y="5257"/>
                </a:cubicBezTo>
                <a:cubicBezTo>
                  <a:pt x="444" y="5289"/>
                  <a:pt x="539" y="5321"/>
                  <a:pt x="507" y="5384"/>
                </a:cubicBezTo>
                <a:lnTo>
                  <a:pt x="349" y="5479"/>
                </a:lnTo>
                <a:cubicBezTo>
                  <a:pt x="298" y="5466"/>
                  <a:pt x="267" y="5423"/>
                  <a:pt x="199" y="5423"/>
                </a:cubicBezTo>
                <a:cubicBezTo>
                  <a:pt x="183" y="5423"/>
                  <a:pt x="164" y="5425"/>
                  <a:pt x="143" y="5432"/>
                </a:cubicBezTo>
                <a:lnTo>
                  <a:pt x="0" y="5606"/>
                </a:lnTo>
                <a:cubicBezTo>
                  <a:pt x="48" y="5637"/>
                  <a:pt x="95" y="5669"/>
                  <a:pt x="143" y="5685"/>
                </a:cubicBezTo>
                <a:cubicBezTo>
                  <a:pt x="191" y="5656"/>
                  <a:pt x="240" y="5627"/>
                  <a:pt x="292" y="5627"/>
                </a:cubicBezTo>
                <a:cubicBezTo>
                  <a:pt x="325" y="5627"/>
                  <a:pt x="359" y="5638"/>
                  <a:pt x="396" y="5669"/>
                </a:cubicBezTo>
                <a:lnTo>
                  <a:pt x="396" y="5732"/>
                </a:lnTo>
                <a:cubicBezTo>
                  <a:pt x="301" y="5780"/>
                  <a:pt x="143" y="5780"/>
                  <a:pt x="95" y="5875"/>
                </a:cubicBezTo>
                <a:lnTo>
                  <a:pt x="174" y="5922"/>
                </a:lnTo>
                <a:lnTo>
                  <a:pt x="95" y="6002"/>
                </a:lnTo>
                <a:lnTo>
                  <a:pt x="301" y="6049"/>
                </a:lnTo>
                <a:cubicBezTo>
                  <a:pt x="269" y="6128"/>
                  <a:pt x="333" y="6207"/>
                  <a:pt x="269" y="6287"/>
                </a:cubicBezTo>
                <a:lnTo>
                  <a:pt x="190" y="6334"/>
                </a:lnTo>
                <a:lnTo>
                  <a:pt x="190" y="6492"/>
                </a:lnTo>
                <a:lnTo>
                  <a:pt x="396" y="6587"/>
                </a:lnTo>
                <a:lnTo>
                  <a:pt x="396" y="6841"/>
                </a:lnTo>
                <a:cubicBezTo>
                  <a:pt x="507" y="7031"/>
                  <a:pt x="697" y="7157"/>
                  <a:pt x="903" y="7205"/>
                </a:cubicBezTo>
                <a:cubicBezTo>
                  <a:pt x="950" y="7252"/>
                  <a:pt x="871" y="7316"/>
                  <a:pt x="966" y="7363"/>
                </a:cubicBezTo>
                <a:lnTo>
                  <a:pt x="1140" y="7363"/>
                </a:lnTo>
                <a:cubicBezTo>
                  <a:pt x="1172" y="7379"/>
                  <a:pt x="1204" y="7395"/>
                  <a:pt x="1235" y="7395"/>
                </a:cubicBezTo>
                <a:cubicBezTo>
                  <a:pt x="1235" y="7427"/>
                  <a:pt x="1235" y="7458"/>
                  <a:pt x="1235" y="7490"/>
                </a:cubicBezTo>
                <a:cubicBezTo>
                  <a:pt x="1220" y="7496"/>
                  <a:pt x="1207" y="7499"/>
                  <a:pt x="1195" y="7499"/>
                </a:cubicBezTo>
                <a:cubicBezTo>
                  <a:pt x="1148" y="7499"/>
                  <a:pt x="1128" y="7455"/>
                  <a:pt x="1077" y="7442"/>
                </a:cubicBezTo>
                <a:lnTo>
                  <a:pt x="824" y="7601"/>
                </a:lnTo>
                <a:lnTo>
                  <a:pt x="824" y="7743"/>
                </a:lnTo>
                <a:lnTo>
                  <a:pt x="1045" y="7902"/>
                </a:lnTo>
                <a:cubicBezTo>
                  <a:pt x="1078" y="7911"/>
                  <a:pt x="1110" y="7913"/>
                  <a:pt x="1140" y="7913"/>
                </a:cubicBezTo>
                <a:cubicBezTo>
                  <a:pt x="1172" y="7913"/>
                  <a:pt x="1202" y="7911"/>
                  <a:pt x="1231" y="7911"/>
                </a:cubicBezTo>
                <a:cubicBezTo>
                  <a:pt x="1266" y="7911"/>
                  <a:pt x="1299" y="7915"/>
                  <a:pt x="1330" y="7933"/>
                </a:cubicBezTo>
                <a:cubicBezTo>
                  <a:pt x="1330" y="7997"/>
                  <a:pt x="1362" y="8044"/>
                  <a:pt x="1362" y="8092"/>
                </a:cubicBezTo>
                <a:cubicBezTo>
                  <a:pt x="1408" y="8110"/>
                  <a:pt x="1455" y="8118"/>
                  <a:pt x="1501" y="8118"/>
                </a:cubicBezTo>
                <a:cubicBezTo>
                  <a:pt x="1534" y="8118"/>
                  <a:pt x="1567" y="8114"/>
                  <a:pt x="1599" y="8107"/>
                </a:cubicBezTo>
                <a:cubicBezTo>
                  <a:pt x="1651" y="8076"/>
                  <a:pt x="1696" y="8045"/>
                  <a:pt x="1752" y="8045"/>
                </a:cubicBezTo>
                <a:cubicBezTo>
                  <a:pt x="1782" y="8045"/>
                  <a:pt x="1814" y="8054"/>
                  <a:pt x="1853" y="8076"/>
                </a:cubicBezTo>
                <a:cubicBezTo>
                  <a:pt x="1853" y="8107"/>
                  <a:pt x="1884" y="8139"/>
                  <a:pt x="1884" y="8171"/>
                </a:cubicBezTo>
                <a:lnTo>
                  <a:pt x="2043" y="8202"/>
                </a:lnTo>
                <a:cubicBezTo>
                  <a:pt x="2090" y="8313"/>
                  <a:pt x="2169" y="8424"/>
                  <a:pt x="2280" y="8503"/>
                </a:cubicBezTo>
                <a:cubicBezTo>
                  <a:pt x="2407" y="8551"/>
                  <a:pt x="2502" y="8503"/>
                  <a:pt x="2597" y="8567"/>
                </a:cubicBezTo>
                <a:cubicBezTo>
                  <a:pt x="2534" y="8614"/>
                  <a:pt x="2423" y="8646"/>
                  <a:pt x="2534" y="8741"/>
                </a:cubicBezTo>
                <a:lnTo>
                  <a:pt x="2692" y="8725"/>
                </a:lnTo>
                <a:cubicBezTo>
                  <a:pt x="2692" y="8535"/>
                  <a:pt x="2692" y="8535"/>
                  <a:pt x="2771" y="8488"/>
                </a:cubicBezTo>
                <a:cubicBezTo>
                  <a:pt x="2834" y="8535"/>
                  <a:pt x="2787" y="8583"/>
                  <a:pt x="2803" y="8630"/>
                </a:cubicBezTo>
                <a:lnTo>
                  <a:pt x="2898" y="8709"/>
                </a:lnTo>
                <a:cubicBezTo>
                  <a:pt x="2929" y="8788"/>
                  <a:pt x="2850" y="8868"/>
                  <a:pt x="2961" y="8947"/>
                </a:cubicBezTo>
                <a:lnTo>
                  <a:pt x="3278" y="8947"/>
                </a:lnTo>
                <a:lnTo>
                  <a:pt x="3373" y="9010"/>
                </a:lnTo>
                <a:lnTo>
                  <a:pt x="3563" y="9010"/>
                </a:lnTo>
                <a:lnTo>
                  <a:pt x="3689" y="9073"/>
                </a:lnTo>
                <a:lnTo>
                  <a:pt x="3848" y="9073"/>
                </a:lnTo>
                <a:lnTo>
                  <a:pt x="4133" y="9168"/>
                </a:lnTo>
                <a:lnTo>
                  <a:pt x="4164" y="9263"/>
                </a:lnTo>
                <a:lnTo>
                  <a:pt x="4354" y="9295"/>
                </a:lnTo>
                <a:lnTo>
                  <a:pt x="4354" y="9438"/>
                </a:lnTo>
                <a:lnTo>
                  <a:pt x="4529" y="9548"/>
                </a:lnTo>
                <a:lnTo>
                  <a:pt x="4845" y="9548"/>
                </a:lnTo>
                <a:lnTo>
                  <a:pt x="4924" y="9612"/>
                </a:lnTo>
                <a:lnTo>
                  <a:pt x="5051" y="9533"/>
                </a:lnTo>
                <a:cubicBezTo>
                  <a:pt x="5178" y="9707"/>
                  <a:pt x="5463" y="9707"/>
                  <a:pt x="5653" y="9802"/>
                </a:cubicBezTo>
                <a:cubicBezTo>
                  <a:pt x="5684" y="9810"/>
                  <a:pt x="5716" y="9814"/>
                  <a:pt x="5750" y="9814"/>
                </a:cubicBezTo>
                <a:cubicBezTo>
                  <a:pt x="5783" y="9814"/>
                  <a:pt x="5819" y="9810"/>
                  <a:pt x="5859" y="9802"/>
                </a:cubicBezTo>
                <a:lnTo>
                  <a:pt x="6080" y="9944"/>
                </a:lnTo>
                <a:lnTo>
                  <a:pt x="6698" y="9944"/>
                </a:lnTo>
                <a:lnTo>
                  <a:pt x="6793" y="10008"/>
                </a:lnTo>
                <a:lnTo>
                  <a:pt x="7315" y="10008"/>
                </a:lnTo>
                <a:lnTo>
                  <a:pt x="7410" y="9944"/>
                </a:lnTo>
                <a:lnTo>
                  <a:pt x="8028" y="9944"/>
                </a:lnTo>
                <a:lnTo>
                  <a:pt x="8123" y="9881"/>
                </a:lnTo>
                <a:lnTo>
                  <a:pt x="8313" y="9960"/>
                </a:lnTo>
                <a:lnTo>
                  <a:pt x="8455" y="9881"/>
                </a:lnTo>
                <a:lnTo>
                  <a:pt x="9073" y="9881"/>
                </a:lnTo>
                <a:lnTo>
                  <a:pt x="9184" y="9818"/>
                </a:lnTo>
                <a:lnTo>
                  <a:pt x="9295" y="9881"/>
                </a:lnTo>
                <a:lnTo>
                  <a:pt x="9342" y="9881"/>
                </a:lnTo>
                <a:cubicBezTo>
                  <a:pt x="9405" y="9849"/>
                  <a:pt x="9453" y="9833"/>
                  <a:pt x="9532" y="9802"/>
                </a:cubicBezTo>
                <a:lnTo>
                  <a:pt x="10118" y="9802"/>
                </a:lnTo>
                <a:lnTo>
                  <a:pt x="10213" y="9738"/>
                </a:lnTo>
                <a:lnTo>
                  <a:pt x="11258" y="9738"/>
                </a:lnTo>
                <a:lnTo>
                  <a:pt x="11353" y="9675"/>
                </a:lnTo>
                <a:lnTo>
                  <a:pt x="11685" y="9675"/>
                </a:lnTo>
                <a:lnTo>
                  <a:pt x="11765" y="9612"/>
                </a:lnTo>
                <a:lnTo>
                  <a:pt x="11875" y="9675"/>
                </a:lnTo>
                <a:lnTo>
                  <a:pt x="11986" y="9612"/>
                </a:lnTo>
                <a:lnTo>
                  <a:pt x="12097" y="9675"/>
                </a:lnTo>
                <a:lnTo>
                  <a:pt x="12192" y="9612"/>
                </a:lnTo>
                <a:lnTo>
                  <a:pt x="13126" y="9612"/>
                </a:lnTo>
                <a:lnTo>
                  <a:pt x="13221" y="9548"/>
                </a:lnTo>
                <a:lnTo>
                  <a:pt x="14250" y="9548"/>
                </a:lnTo>
                <a:cubicBezTo>
                  <a:pt x="14266" y="9548"/>
                  <a:pt x="14282" y="9517"/>
                  <a:pt x="14298" y="9517"/>
                </a:cubicBezTo>
                <a:lnTo>
                  <a:pt x="14361" y="9469"/>
                </a:lnTo>
                <a:lnTo>
                  <a:pt x="15501" y="9469"/>
                </a:lnTo>
                <a:lnTo>
                  <a:pt x="15612" y="9406"/>
                </a:lnTo>
                <a:lnTo>
                  <a:pt x="15818" y="9406"/>
                </a:lnTo>
                <a:lnTo>
                  <a:pt x="15913" y="9469"/>
                </a:lnTo>
                <a:lnTo>
                  <a:pt x="16024" y="9406"/>
                </a:lnTo>
                <a:lnTo>
                  <a:pt x="16341" y="9406"/>
                </a:lnTo>
                <a:lnTo>
                  <a:pt x="16451" y="9469"/>
                </a:lnTo>
                <a:lnTo>
                  <a:pt x="16546" y="9406"/>
                </a:lnTo>
                <a:lnTo>
                  <a:pt x="17370" y="9406"/>
                </a:lnTo>
                <a:lnTo>
                  <a:pt x="17481" y="9343"/>
                </a:lnTo>
                <a:lnTo>
                  <a:pt x="18003" y="9343"/>
                </a:lnTo>
                <a:lnTo>
                  <a:pt x="18114" y="9406"/>
                </a:lnTo>
                <a:lnTo>
                  <a:pt x="18225" y="9343"/>
                </a:lnTo>
                <a:lnTo>
                  <a:pt x="19365" y="9343"/>
                </a:lnTo>
                <a:lnTo>
                  <a:pt x="19460" y="9279"/>
                </a:lnTo>
                <a:lnTo>
                  <a:pt x="20299" y="9279"/>
                </a:lnTo>
                <a:lnTo>
                  <a:pt x="20394" y="9216"/>
                </a:lnTo>
                <a:lnTo>
                  <a:pt x="20631" y="9216"/>
                </a:lnTo>
                <a:lnTo>
                  <a:pt x="20711" y="9279"/>
                </a:lnTo>
                <a:lnTo>
                  <a:pt x="20821" y="9216"/>
                </a:lnTo>
                <a:lnTo>
                  <a:pt x="21027" y="9216"/>
                </a:lnTo>
                <a:lnTo>
                  <a:pt x="21138" y="9137"/>
                </a:lnTo>
                <a:lnTo>
                  <a:pt x="21550" y="9137"/>
                </a:lnTo>
                <a:lnTo>
                  <a:pt x="21661" y="9200"/>
                </a:lnTo>
                <a:lnTo>
                  <a:pt x="21756" y="9137"/>
                </a:lnTo>
                <a:lnTo>
                  <a:pt x="23608" y="9137"/>
                </a:lnTo>
                <a:lnTo>
                  <a:pt x="23735" y="9089"/>
                </a:lnTo>
                <a:lnTo>
                  <a:pt x="23846" y="9137"/>
                </a:lnTo>
                <a:lnTo>
                  <a:pt x="23941" y="9073"/>
                </a:lnTo>
                <a:lnTo>
                  <a:pt x="24970" y="9073"/>
                </a:lnTo>
                <a:cubicBezTo>
                  <a:pt x="24986" y="9073"/>
                  <a:pt x="24986" y="9058"/>
                  <a:pt x="25002" y="9058"/>
                </a:cubicBezTo>
                <a:lnTo>
                  <a:pt x="25081" y="9010"/>
                </a:lnTo>
                <a:lnTo>
                  <a:pt x="26316" y="9010"/>
                </a:lnTo>
                <a:lnTo>
                  <a:pt x="26427" y="8947"/>
                </a:lnTo>
                <a:lnTo>
                  <a:pt x="26632" y="8947"/>
                </a:lnTo>
                <a:lnTo>
                  <a:pt x="26743" y="9010"/>
                </a:lnTo>
                <a:lnTo>
                  <a:pt x="26854" y="8931"/>
                </a:lnTo>
                <a:lnTo>
                  <a:pt x="27456" y="8931"/>
                </a:lnTo>
                <a:lnTo>
                  <a:pt x="27551" y="8883"/>
                </a:lnTo>
                <a:lnTo>
                  <a:pt x="27741" y="8947"/>
                </a:lnTo>
                <a:lnTo>
                  <a:pt x="27867" y="8868"/>
                </a:lnTo>
                <a:lnTo>
                  <a:pt x="28073" y="8868"/>
                </a:lnTo>
                <a:lnTo>
                  <a:pt x="28184" y="8931"/>
                </a:lnTo>
                <a:lnTo>
                  <a:pt x="28295" y="8868"/>
                </a:lnTo>
                <a:lnTo>
                  <a:pt x="29007" y="8868"/>
                </a:lnTo>
                <a:lnTo>
                  <a:pt x="29118" y="8820"/>
                </a:lnTo>
                <a:lnTo>
                  <a:pt x="29213" y="8868"/>
                </a:lnTo>
                <a:lnTo>
                  <a:pt x="29957" y="8868"/>
                </a:lnTo>
                <a:lnTo>
                  <a:pt x="30037" y="8804"/>
                </a:lnTo>
                <a:lnTo>
                  <a:pt x="31272" y="8804"/>
                </a:lnTo>
                <a:lnTo>
                  <a:pt x="31446" y="8725"/>
                </a:lnTo>
                <a:lnTo>
                  <a:pt x="31604" y="8804"/>
                </a:lnTo>
                <a:lnTo>
                  <a:pt x="31699" y="8741"/>
                </a:lnTo>
                <a:lnTo>
                  <a:pt x="32111" y="8741"/>
                </a:lnTo>
                <a:lnTo>
                  <a:pt x="32222" y="8678"/>
                </a:lnTo>
                <a:lnTo>
                  <a:pt x="33995" y="8678"/>
                </a:lnTo>
                <a:cubicBezTo>
                  <a:pt x="34027" y="8646"/>
                  <a:pt x="34058" y="8630"/>
                  <a:pt x="34106" y="8598"/>
                </a:cubicBezTo>
                <a:lnTo>
                  <a:pt x="34628" y="8598"/>
                </a:lnTo>
                <a:lnTo>
                  <a:pt x="34818" y="8472"/>
                </a:lnTo>
                <a:lnTo>
                  <a:pt x="34977" y="8456"/>
                </a:lnTo>
                <a:lnTo>
                  <a:pt x="35008" y="8361"/>
                </a:lnTo>
                <a:cubicBezTo>
                  <a:pt x="35088" y="8345"/>
                  <a:pt x="35183" y="8313"/>
                  <a:pt x="35262" y="8282"/>
                </a:cubicBezTo>
                <a:lnTo>
                  <a:pt x="35357" y="8329"/>
                </a:lnTo>
                <a:lnTo>
                  <a:pt x="35848" y="8329"/>
                </a:lnTo>
                <a:lnTo>
                  <a:pt x="36148" y="8234"/>
                </a:lnTo>
                <a:lnTo>
                  <a:pt x="36101" y="8139"/>
                </a:lnTo>
                <a:lnTo>
                  <a:pt x="35974" y="8202"/>
                </a:lnTo>
                <a:lnTo>
                  <a:pt x="35784" y="8202"/>
                </a:lnTo>
                <a:cubicBezTo>
                  <a:pt x="35689" y="8155"/>
                  <a:pt x="35705" y="8044"/>
                  <a:pt x="35594" y="8028"/>
                </a:cubicBezTo>
                <a:cubicBezTo>
                  <a:pt x="35483" y="8012"/>
                  <a:pt x="35388" y="7965"/>
                  <a:pt x="35309" y="7902"/>
                </a:cubicBezTo>
                <a:cubicBezTo>
                  <a:pt x="35360" y="7878"/>
                  <a:pt x="35407" y="7869"/>
                  <a:pt x="35451" y="7869"/>
                </a:cubicBezTo>
                <a:cubicBezTo>
                  <a:pt x="35586" y="7869"/>
                  <a:pt x="35697" y="7953"/>
                  <a:pt x="35816" y="7965"/>
                </a:cubicBezTo>
                <a:cubicBezTo>
                  <a:pt x="35832" y="8012"/>
                  <a:pt x="35848" y="8044"/>
                  <a:pt x="35863" y="8076"/>
                </a:cubicBezTo>
                <a:lnTo>
                  <a:pt x="36022" y="8060"/>
                </a:lnTo>
                <a:cubicBezTo>
                  <a:pt x="35990" y="8012"/>
                  <a:pt x="35958" y="7981"/>
                  <a:pt x="35927" y="7949"/>
                </a:cubicBezTo>
                <a:cubicBezTo>
                  <a:pt x="35895" y="7902"/>
                  <a:pt x="35863" y="7854"/>
                  <a:pt x="35848" y="7822"/>
                </a:cubicBezTo>
                <a:lnTo>
                  <a:pt x="35927" y="7775"/>
                </a:lnTo>
                <a:lnTo>
                  <a:pt x="35927" y="7696"/>
                </a:lnTo>
                <a:cubicBezTo>
                  <a:pt x="35848" y="7648"/>
                  <a:pt x="35673" y="7664"/>
                  <a:pt x="35626" y="7553"/>
                </a:cubicBezTo>
                <a:cubicBezTo>
                  <a:pt x="35705" y="7522"/>
                  <a:pt x="35784" y="7537"/>
                  <a:pt x="35927" y="7522"/>
                </a:cubicBezTo>
                <a:lnTo>
                  <a:pt x="36212" y="7316"/>
                </a:lnTo>
                <a:lnTo>
                  <a:pt x="36402" y="7395"/>
                </a:lnTo>
                <a:lnTo>
                  <a:pt x="36718" y="7395"/>
                </a:lnTo>
                <a:lnTo>
                  <a:pt x="36798" y="7252"/>
                </a:lnTo>
                <a:lnTo>
                  <a:pt x="36908" y="7395"/>
                </a:lnTo>
                <a:lnTo>
                  <a:pt x="37035" y="7395"/>
                </a:lnTo>
                <a:cubicBezTo>
                  <a:pt x="37146" y="7284"/>
                  <a:pt x="36924" y="7252"/>
                  <a:pt x="36956" y="7173"/>
                </a:cubicBezTo>
                <a:lnTo>
                  <a:pt x="37067" y="7078"/>
                </a:lnTo>
                <a:cubicBezTo>
                  <a:pt x="36956" y="7062"/>
                  <a:pt x="36877" y="7062"/>
                  <a:pt x="36798" y="7047"/>
                </a:cubicBezTo>
                <a:cubicBezTo>
                  <a:pt x="36777" y="7036"/>
                  <a:pt x="36750" y="7026"/>
                  <a:pt x="36720" y="7024"/>
                </a:cubicBezTo>
                <a:lnTo>
                  <a:pt x="36720" y="7024"/>
                </a:lnTo>
                <a:cubicBezTo>
                  <a:pt x="36849" y="7002"/>
                  <a:pt x="36866" y="6950"/>
                  <a:pt x="36908" y="6936"/>
                </a:cubicBezTo>
                <a:lnTo>
                  <a:pt x="37019" y="6999"/>
                </a:lnTo>
                <a:cubicBezTo>
                  <a:pt x="37098" y="6936"/>
                  <a:pt x="37051" y="6888"/>
                  <a:pt x="37067" y="6825"/>
                </a:cubicBezTo>
                <a:lnTo>
                  <a:pt x="36639" y="6682"/>
                </a:lnTo>
                <a:cubicBezTo>
                  <a:pt x="36386" y="6603"/>
                  <a:pt x="36228" y="6524"/>
                  <a:pt x="36243" y="6477"/>
                </a:cubicBezTo>
                <a:cubicBezTo>
                  <a:pt x="36276" y="6456"/>
                  <a:pt x="36304" y="6448"/>
                  <a:pt x="36328" y="6448"/>
                </a:cubicBezTo>
                <a:cubicBezTo>
                  <a:pt x="36398" y="6448"/>
                  <a:pt x="36442" y="6512"/>
                  <a:pt x="36513" y="6524"/>
                </a:cubicBezTo>
                <a:cubicBezTo>
                  <a:pt x="36530" y="6522"/>
                  <a:pt x="36549" y="6521"/>
                  <a:pt x="36567" y="6521"/>
                </a:cubicBezTo>
                <a:cubicBezTo>
                  <a:pt x="36614" y="6521"/>
                  <a:pt x="36662" y="6527"/>
                  <a:pt x="36708" y="6527"/>
                </a:cubicBezTo>
                <a:cubicBezTo>
                  <a:pt x="36757" y="6527"/>
                  <a:pt x="36804" y="6520"/>
                  <a:pt x="36845" y="6492"/>
                </a:cubicBezTo>
                <a:cubicBezTo>
                  <a:pt x="36829" y="6461"/>
                  <a:pt x="36893" y="6397"/>
                  <a:pt x="36782" y="6397"/>
                </a:cubicBezTo>
                <a:lnTo>
                  <a:pt x="36687" y="6461"/>
                </a:lnTo>
                <a:lnTo>
                  <a:pt x="36544" y="6382"/>
                </a:lnTo>
                <a:lnTo>
                  <a:pt x="36655" y="6207"/>
                </a:lnTo>
                <a:cubicBezTo>
                  <a:pt x="36782" y="6192"/>
                  <a:pt x="36893" y="6160"/>
                  <a:pt x="37003" y="6112"/>
                </a:cubicBezTo>
                <a:cubicBezTo>
                  <a:pt x="37114" y="6049"/>
                  <a:pt x="37241" y="6002"/>
                  <a:pt x="37368" y="5954"/>
                </a:cubicBezTo>
                <a:lnTo>
                  <a:pt x="37368" y="5891"/>
                </a:lnTo>
                <a:lnTo>
                  <a:pt x="37621" y="5717"/>
                </a:lnTo>
                <a:lnTo>
                  <a:pt x="37732" y="5717"/>
                </a:lnTo>
                <a:lnTo>
                  <a:pt x="37795" y="5606"/>
                </a:lnTo>
                <a:lnTo>
                  <a:pt x="37969" y="5558"/>
                </a:lnTo>
                <a:lnTo>
                  <a:pt x="37969" y="5495"/>
                </a:lnTo>
                <a:lnTo>
                  <a:pt x="37874" y="5416"/>
                </a:lnTo>
                <a:lnTo>
                  <a:pt x="37874" y="5289"/>
                </a:lnTo>
                <a:lnTo>
                  <a:pt x="37969" y="5210"/>
                </a:lnTo>
                <a:lnTo>
                  <a:pt x="37969" y="5083"/>
                </a:lnTo>
                <a:lnTo>
                  <a:pt x="37874" y="5020"/>
                </a:lnTo>
                <a:lnTo>
                  <a:pt x="37953" y="4957"/>
                </a:lnTo>
                <a:lnTo>
                  <a:pt x="37716" y="4640"/>
                </a:lnTo>
                <a:cubicBezTo>
                  <a:pt x="37700" y="4672"/>
                  <a:pt x="37668" y="4687"/>
                  <a:pt x="37668" y="4703"/>
                </a:cubicBezTo>
                <a:lnTo>
                  <a:pt x="37605" y="4782"/>
                </a:lnTo>
                <a:cubicBezTo>
                  <a:pt x="37510" y="4703"/>
                  <a:pt x="37605" y="4592"/>
                  <a:pt x="37510" y="4513"/>
                </a:cubicBezTo>
                <a:lnTo>
                  <a:pt x="37383" y="4592"/>
                </a:lnTo>
                <a:cubicBezTo>
                  <a:pt x="37368" y="4466"/>
                  <a:pt x="37209" y="4387"/>
                  <a:pt x="37241" y="4276"/>
                </a:cubicBezTo>
                <a:cubicBezTo>
                  <a:pt x="37146" y="4244"/>
                  <a:pt x="37035" y="4244"/>
                  <a:pt x="36972" y="4165"/>
                </a:cubicBezTo>
                <a:cubicBezTo>
                  <a:pt x="36935" y="4181"/>
                  <a:pt x="36896" y="4184"/>
                  <a:pt x="36857" y="4184"/>
                </a:cubicBezTo>
                <a:cubicBezTo>
                  <a:pt x="36825" y="4184"/>
                  <a:pt x="36794" y="4182"/>
                  <a:pt x="36762" y="4182"/>
                </a:cubicBezTo>
                <a:cubicBezTo>
                  <a:pt x="36715" y="4182"/>
                  <a:pt x="36668" y="4187"/>
                  <a:pt x="36623" y="4212"/>
                </a:cubicBezTo>
                <a:lnTo>
                  <a:pt x="36718" y="4276"/>
                </a:lnTo>
                <a:cubicBezTo>
                  <a:pt x="36695" y="4300"/>
                  <a:pt x="36659" y="4311"/>
                  <a:pt x="36623" y="4311"/>
                </a:cubicBezTo>
                <a:cubicBezTo>
                  <a:pt x="36588" y="4311"/>
                  <a:pt x="36552" y="4300"/>
                  <a:pt x="36528" y="4276"/>
                </a:cubicBezTo>
                <a:lnTo>
                  <a:pt x="36528" y="4102"/>
                </a:lnTo>
                <a:lnTo>
                  <a:pt x="36370" y="4102"/>
                </a:lnTo>
                <a:lnTo>
                  <a:pt x="36259" y="4181"/>
                </a:lnTo>
                <a:cubicBezTo>
                  <a:pt x="36249" y="4183"/>
                  <a:pt x="36239" y="4183"/>
                  <a:pt x="36230" y="4183"/>
                </a:cubicBezTo>
                <a:cubicBezTo>
                  <a:pt x="36154" y="4183"/>
                  <a:pt x="36110" y="4132"/>
                  <a:pt x="36053" y="4117"/>
                </a:cubicBezTo>
                <a:cubicBezTo>
                  <a:pt x="36011" y="4160"/>
                  <a:pt x="35955" y="4181"/>
                  <a:pt x="35899" y="4181"/>
                </a:cubicBezTo>
                <a:cubicBezTo>
                  <a:pt x="35870" y="4181"/>
                  <a:pt x="35842" y="4175"/>
                  <a:pt x="35816" y="4165"/>
                </a:cubicBezTo>
                <a:lnTo>
                  <a:pt x="35784" y="4086"/>
                </a:lnTo>
                <a:cubicBezTo>
                  <a:pt x="35816" y="4070"/>
                  <a:pt x="35848" y="4054"/>
                  <a:pt x="35879" y="4038"/>
                </a:cubicBezTo>
                <a:cubicBezTo>
                  <a:pt x="35943" y="4038"/>
                  <a:pt x="36006" y="4038"/>
                  <a:pt x="36006" y="3991"/>
                </a:cubicBezTo>
                <a:cubicBezTo>
                  <a:pt x="35974" y="3975"/>
                  <a:pt x="35943" y="3959"/>
                  <a:pt x="35911" y="3927"/>
                </a:cubicBezTo>
                <a:cubicBezTo>
                  <a:pt x="35932" y="3920"/>
                  <a:pt x="35948" y="3917"/>
                  <a:pt x="35960" y="3917"/>
                </a:cubicBezTo>
                <a:cubicBezTo>
                  <a:pt x="36000" y="3917"/>
                  <a:pt x="35994" y="3954"/>
                  <a:pt x="36006" y="3991"/>
                </a:cubicBezTo>
                <a:cubicBezTo>
                  <a:pt x="36069" y="4007"/>
                  <a:pt x="36133" y="4022"/>
                  <a:pt x="36196" y="4038"/>
                </a:cubicBezTo>
                <a:lnTo>
                  <a:pt x="36449" y="4038"/>
                </a:lnTo>
                <a:cubicBezTo>
                  <a:pt x="36497" y="4038"/>
                  <a:pt x="36544" y="4070"/>
                  <a:pt x="36528" y="4102"/>
                </a:cubicBezTo>
                <a:cubicBezTo>
                  <a:pt x="36537" y="4103"/>
                  <a:pt x="36545" y="4104"/>
                  <a:pt x="36552" y="4104"/>
                </a:cubicBezTo>
                <a:cubicBezTo>
                  <a:pt x="36630" y="4104"/>
                  <a:pt x="36668" y="4034"/>
                  <a:pt x="36798" y="3991"/>
                </a:cubicBezTo>
                <a:cubicBezTo>
                  <a:pt x="36608" y="3991"/>
                  <a:pt x="36449" y="3912"/>
                  <a:pt x="36323" y="3785"/>
                </a:cubicBezTo>
                <a:cubicBezTo>
                  <a:pt x="36338" y="3737"/>
                  <a:pt x="36275" y="3674"/>
                  <a:pt x="36354" y="3642"/>
                </a:cubicBezTo>
                <a:lnTo>
                  <a:pt x="36481" y="3642"/>
                </a:lnTo>
                <a:lnTo>
                  <a:pt x="36623" y="3437"/>
                </a:lnTo>
                <a:lnTo>
                  <a:pt x="36370" y="3437"/>
                </a:lnTo>
                <a:lnTo>
                  <a:pt x="36275" y="3389"/>
                </a:lnTo>
                <a:lnTo>
                  <a:pt x="36101" y="3452"/>
                </a:lnTo>
                <a:lnTo>
                  <a:pt x="35958" y="3389"/>
                </a:lnTo>
                <a:lnTo>
                  <a:pt x="35753" y="3452"/>
                </a:lnTo>
                <a:lnTo>
                  <a:pt x="35468" y="3247"/>
                </a:lnTo>
                <a:cubicBezTo>
                  <a:pt x="35441" y="3244"/>
                  <a:pt x="35416" y="3243"/>
                  <a:pt x="35391" y="3243"/>
                </a:cubicBezTo>
                <a:cubicBezTo>
                  <a:pt x="35342" y="3243"/>
                  <a:pt x="35295" y="3247"/>
                  <a:pt x="35252" y="3247"/>
                </a:cubicBezTo>
                <a:cubicBezTo>
                  <a:pt x="35187" y="3247"/>
                  <a:pt x="35127" y="3239"/>
                  <a:pt x="35072" y="3199"/>
                </a:cubicBezTo>
                <a:lnTo>
                  <a:pt x="35341" y="3120"/>
                </a:lnTo>
                <a:lnTo>
                  <a:pt x="35515" y="3183"/>
                </a:lnTo>
                <a:lnTo>
                  <a:pt x="35658" y="3104"/>
                </a:lnTo>
                <a:lnTo>
                  <a:pt x="35848" y="3104"/>
                </a:lnTo>
                <a:cubicBezTo>
                  <a:pt x="35895" y="3057"/>
                  <a:pt x="35943" y="2993"/>
                  <a:pt x="36006" y="2946"/>
                </a:cubicBezTo>
                <a:cubicBezTo>
                  <a:pt x="36053" y="2898"/>
                  <a:pt x="36180" y="2867"/>
                  <a:pt x="36085" y="2787"/>
                </a:cubicBezTo>
                <a:cubicBezTo>
                  <a:pt x="36040" y="2776"/>
                  <a:pt x="35997" y="2771"/>
                  <a:pt x="35956" y="2771"/>
                </a:cubicBezTo>
                <a:cubicBezTo>
                  <a:pt x="35880" y="2771"/>
                  <a:pt x="35808" y="2788"/>
                  <a:pt x="35737" y="2819"/>
                </a:cubicBezTo>
                <a:lnTo>
                  <a:pt x="35658" y="2772"/>
                </a:lnTo>
                <a:lnTo>
                  <a:pt x="35531" y="2835"/>
                </a:lnTo>
                <a:lnTo>
                  <a:pt x="34818" y="2835"/>
                </a:lnTo>
                <a:cubicBezTo>
                  <a:pt x="34818" y="2835"/>
                  <a:pt x="34803" y="2819"/>
                  <a:pt x="34787" y="2819"/>
                </a:cubicBezTo>
                <a:cubicBezTo>
                  <a:pt x="34723" y="2772"/>
                  <a:pt x="34597" y="2740"/>
                  <a:pt x="34692" y="2645"/>
                </a:cubicBezTo>
                <a:lnTo>
                  <a:pt x="34961" y="2613"/>
                </a:lnTo>
                <a:cubicBezTo>
                  <a:pt x="34961" y="2550"/>
                  <a:pt x="34993" y="2502"/>
                  <a:pt x="34929" y="2439"/>
                </a:cubicBezTo>
                <a:lnTo>
                  <a:pt x="34597" y="2423"/>
                </a:lnTo>
                <a:lnTo>
                  <a:pt x="34518" y="2376"/>
                </a:lnTo>
                <a:cubicBezTo>
                  <a:pt x="34467" y="2369"/>
                  <a:pt x="34416" y="2366"/>
                  <a:pt x="34364" y="2366"/>
                </a:cubicBezTo>
                <a:cubicBezTo>
                  <a:pt x="34272" y="2366"/>
                  <a:pt x="34177" y="2374"/>
                  <a:pt x="34079" y="2374"/>
                </a:cubicBezTo>
                <a:cubicBezTo>
                  <a:pt x="33990" y="2374"/>
                  <a:pt x="33899" y="2367"/>
                  <a:pt x="33805" y="2344"/>
                </a:cubicBezTo>
                <a:lnTo>
                  <a:pt x="34043" y="2265"/>
                </a:lnTo>
                <a:lnTo>
                  <a:pt x="34043" y="2186"/>
                </a:lnTo>
                <a:lnTo>
                  <a:pt x="34233" y="2122"/>
                </a:lnTo>
                <a:cubicBezTo>
                  <a:pt x="34248" y="2043"/>
                  <a:pt x="34138" y="2012"/>
                  <a:pt x="34074" y="1964"/>
                </a:cubicBezTo>
                <a:lnTo>
                  <a:pt x="33979" y="2027"/>
                </a:lnTo>
                <a:lnTo>
                  <a:pt x="33821" y="1948"/>
                </a:lnTo>
                <a:lnTo>
                  <a:pt x="33647" y="2027"/>
                </a:lnTo>
                <a:lnTo>
                  <a:pt x="33552" y="1964"/>
                </a:lnTo>
                <a:lnTo>
                  <a:pt x="33108" y="1964"/>
                </a:lnTo>
                <a:cubicBezTo>
                  <a:pt x="33061" y="1885"/>
                  <a:pt x="32934" y="1853"/>
                  <a:pt x="32903" y="1774"/>
                </a:cubicBezTo>
                <a:lnTo>
                  <a:pt x="33267" y="1742"/>
                </a:lnTo>
                <a:cubicBezTo>
                  <a:pt x="33077" y="1679"/>
                  <a:pt x="33108" y="1568"/>
                  <a:pt x="32998" y="1521"/>
                </a:cubicBezTo>
                <a:lnTo>
                  <a:pt x="33140" y="1426"/>
                </a:lnTo>
                <a:cubicBezTo>
                  <a:pt x="33235" y="1473"/>
                  <a:pt x="33314" y="1537"/>
                  <a:pt x="33362" y="1632"/>
                </a:cubicBezTo>
                <a:cubicBezTo>
                  <a:pt x="33393" y="1584"/>
                  <a:pt x="33409" y="1537"/>
                  <a:pt x="33441" y="1505"/>
                </a:cubicBezTo>
                <a:lnTo>
                  <a:pt x="33678" y="1473"/>
                </a:lnTo>
                <a:cubicBezTo>
                  <a:pt x="33773" y="1410"/>
                  <a:pt x="33884" y="1362"/>
                  <a:pt x="34011" y="1331"/>
                </a:cubicBezTo>
                <a:cubicBezTo>
                  <a:pt x="34028" y="1296"/>
                  <a:pt x="34066" y="1289"/>
                  <a:pt x="34110" y="1289"/>
                </a:cubicBezTo>
                <a:cubicBezTo>
                  <a:pt x="34144" y="1289"/>
                  <a:pt x="34182" y="1293"/>
                  <a:pt x="34217" y="1293"/>
                </a:cubicBezTo>
                <a:cubicBezTo>
                  <a:pt x="34263" y="1293"/>
                  <a:pt x="34305" y="1286"/>
                  <a:pt x="34328" y="1252"/>
                </a:cubicBezTo>
                <a:cubicBezTo>
                  <a:pt x="34288" y="1228"/>
                  <a:pt x="34248" y="1224"/>
                  <a:pt x="34209" y="1224"/>
                </a:cubicBezTo>
                <a:cubicBezTo>
                  <a:pt x="34189" y="1224"/>
                  <a:pt x="34169" y="1225"/>
                  <a:pt x="34149" y="1225"/>
                </a:cubicBezTo>
                <a:cubicBezTo>
                  <a:pt x="34130" y="1225"/>
                  <a:pt x="34110" y="1224"/>
                  <a:pt x="34090" y="1220"/>
                </a:cubicBezTo>
                <a:lnTo>
                  <a:pt x="33916" y="1125"/>
                </a:lnTo>
                <a:lnTo>
                  <a:pt x="33773" y="1315"/>
                </a:lnTo>
                <a:lnTo>
                  <a:pt x="33568" y="1236"/>
                </a:lnTo>
                <a:lnTo>
                  <a:pt x="33393" y="1315"/>
                </a:lnTo>
                <a:lnTo>
                  <a:pt x="33267" y="1236"/>
                </a:lnTo>
                <a:lnTo>
                  <a:pt x="33108" y="1315"/>
                </a:lnTo>
                <a:lnTo>
                  <a:pt x="32934" y="1236"/>
                </a:lnTo>
                <a:lnTo>
                  <a:pt x="32808" y="1299"/>
                </a:lnTo>
                <a:cubicBezTo>
                  <a:pt x="32744" y="1283"/>
                  <a:pt x="32681" y="1252"/>
                  <a:pt x="32602" y="1236"/>
                </a:cubicBezTo>
                <a:cubicBezTo>
                  <a:pt x="32581" y="1225"/>
                  <a:pt x="32556" y="1223"/>
                  <a:pt x="32531" y="1223"/>
                </a:cubicBezTo>
                <a:cubicBezTo>
                  <a:pt x="32518" y="1223"/>
                  <a:pt x="32505" y="1224"/>
                  <a:pt x="32493" y="1224"/>
                </a:cubicBezTo>
                <a:cubicBezTo>
                  <a:pt x="32455" y="1224"/>
                  <a:pt x="32420" y="1220"/>
                  <a:pt x="32396" y="1188"/>
                </a:cubicBezTo>
                <a:lnTo>
                  <a:pt x="32538" y="1093"/>
                </a:lnTo>
                <a:lnTo>
                  <a:pt x="32649" y="1172"/>
                </a:lnTo>
                <a:lnTo>
                  <a:pt x="32792" y="1141"/>
                </a:lnTo>
                <a:lnTo>
                  <a:pt x="32792" y="982"/>
                </a:lnTo>
                <a:cubicBezTo>
                  <a:pt x="32744" y="967"/>
                  <a:pt x="32681" y="903"/>
                  <a:pt x="32618" y="903"/>
                </a:cubicBezTo>
                <a:cubicBezTo>
                  <a:pt x="32523" y="887"/>
                  <a:pt x="32475" y="840"/>
                  <a:pt x="32396" y="824"/>
                </a:cubicBezTo>
                <a:cubicBezTo>
                  <a:pt x="32364" y="824"/>
                  <a:pt x="32325" y="832"/>
                  <a:pt x="32285" y="832"/>
                </a:cubicBezTo>
                <a:cubicBezTo>
                  <a:pt x="32245" y="832"/>
                  <a:pt x="32206" y="824"/>
                  <a:pt x="32174" y="792"/>
                </a:cubicBezTo>
                <a:cubicBezTo>
                  <a:pt x="32253" y="761"/>
                  <a:pt x="32269" y="713"/>
                  <a:pt x="32380" y="697"/>
                </a:cubicBezTo>
                <a:cubicBezTo>
                  <a:pt x="32388" y="695"/>
                  <a:pt x="32396" y="693"/>
                  <a:pt x="32404" y="693"/>
                </a:cubicBezTo>
                <a:cubicBezTo>
                  <a:pt x="32464" y="693"/>
                  <a:pt x="32515" y="766"/>
                  <a:pt x="32588" y="766"/>
                </a:cubicBezTo>
                <a:cubicBezTo>
                  <a:pt x="32615" y="766"/>
                  <a:pt x="32646" y="756"/>
                  <a:pt x="32681" y="729"/>
                </a:cubicBezTo>
                <a:cubicBezTo>
                  <a:pt x="32681" y="713"/>
                  <a:pt x="32697" y="697"/>
                  <a:pt x="32697" y="666"/>
                </a:cubicBezTo>
                <a:lnTo>
                  <a:pt x="32586" y="587"/>
                </a:lnTo>
                <a:lnTo>
                  <a:pt x="32697" y="523"/>
                </a:lnTo>
                <a:lnTo>
                  <a:pt x="32697" y="428"/>
                </a:lnTo>
                <a:cubicBezTo>
                  <a:pt x="32602" y="428"/>
                  <a:pt x="32586" y="365"/>
                  <a:pt x="32523" y="349"/>
                </a:cubicBezTo>
                <a:lnTo>
                  <a:pt x="32238" y="349"/>
                </a:lnTo>
                <a:cubicBezTo>
                  <a:pt x="32222" y="317"/>
                  <a:pt x="32158" y="270"/>
                  <a:pt x="32127" y="222"/>
                </a:cubicBezTo>
                <a:lnTo>
                  <a:pt x="31794" y="222"/>
                </a:lnTo>
                <a:lnTo>
                  <a:pt x="31683" y="286"/>
                </a:lnTo>
                <a:lnTo>
                  <a:pt x="31604" y="222"/>
                </a:lnTo>
                <a:cubicBezTo>
                  <a:pt x="31536" y="219"/>
                  <a:pt x="31469" y="218"/>
                  <a:pt x="31402" y="218"/>
                </a:cubicBezTo>
                <a:cubicBezTo>
                  <a:pt x="31283" y="218"/>
                  <a:pt x="31167" y="221"/>
                  <a:pt x="31054" y="221"/>
                </a:cubicBezTo>
                <a:cubicBezTo>
                  <a:pt x="30950" y="221"/>
                  <a:pt x="30849" y="218"/>
                  <a:pt x="30749" y="207"/>
                </a:cubicBezTo>
                <a:lnTo>
                  <a:pt x="30654" y="159"/>
                </a:lnTo>
                <a:lnTo>
                  <a:pt x="30575" y="207"/>
                </a:lnTo>
                <a:cubicBezTo>
                  <a:pt x="30543" y="217"/>
                  <a:pt x="30516" y="222"/>
                  <a:pt x="30494" y="222"/>
                </a:cubicBezTo>
                <a:cubicBezTo>
                  <a:pt x="30417" y="222"/>
                  <a:pt x="30390" y="171"/>
                  <a:pt x="30353" y="159"/>
                </a:cubicBezTo>
                <a:lnTo>
                  <a:pt x="30147" y="159"/>
                </a:lnTo>
                <a:lnTo>
                  <a:pt x="30037" y="222"/>
                </a:lnTo>
                <a:lnTo>
                  <a:pt x="29736" y="222"/>
                </a:lnTo>
                <a:lnTo>
                  <a:pt x="29625" y="159"/>
                </a:lnTo>
                <a:lnTo>
                  <a:pt x="29308" y="159"/>
                </a:lnTo>
                <a:lnTo>
                  <a:pt x="29213" y="222"/>
                </a:lnTo>
                <a:lnTo>
                  <a:pt x="29102" y="159"/>
                </a:lnTo>
                <a:lnTo>
                  <a:pt x="28928" y="159"/>
                </a:lnTo>
                <a:lnTo>
                  <a:pt x="28596" y="270"/>
                </a:lnTo>
                <a:lnTo>
                  <a:pt x="28184" y="143"/>
                </a:lnTo>
                <a:lnTo>
                  <a:pt x="27978" y="302"/>
                </a:lnTo>
                <a:cubicBezTo>
                  <a:pt x="27820" y="207"/>
                  <a:pt x="27630" y="159"/>
                  <a:pt x="27440" y="159"/>
                </a:cubicBezTo>
                <a:lnTo>
                  <a:pt x="27329" y="222"/>
                </a:lnTo>
                <a:lnTo>
                  <a:pt x="27044" y="222"/>
                </a:lnTo>
                <a:lnTo>
                  <a:pt x="26854" y="143"/>
                </a:lnTo>
                <a:lnTo>
                  <a:pt x="26727" y="222"/>
                </a:lnTo>
                <a:lnTo>
                  <a:pt x="26617" y="159"/>
                </a:lnTo>
                <a:lnTo>
                  <a:pt x="26411" y="159"/>
                </a:lnTo>
                <a:lnTo>
                  <a:pt x="26300" y="80"/>
                </a:lnTo>
                <a:lnTo>
                  <a:pt x="25793" y="80"/>
                </a:lnTo>
                <a:lnTo>
                  <a:pt x="25682" y="32"/>
                </a:lnTo>
                <a:lnTo>
                  <a:pt x="25572" y="80"/>
                </a:lnTo>
                <a:lnTo>
                  <a:pt x="25492" y="32"/>
                </a:lnTo>
                <a:lnTo>
                  <a:pt x="25255" y="32"/>
                </a:lnTo>
                <a:lnTo>
                  <a:pt x="25176" y="80"/>
                </a:lnTo>
                <a:lnTo>
                  <a:pt x="25065" y="17"/>
                </a:lnTo>
                <a:lnTo>
                  <a:pt x="24954" y="80"/>
                </a:lnTo>
                <a:cubicBezTo>
                  <a:pt x="24875" y="80"/>
                  <a:pt x="24812" y="48"/>
                  <a:pt x="24732" y="17"/>
                </a:cubicBezTo>
                <a:lnTo>
                  <a:pt x="24226" y="17"/>
                </a:lnTo>
                <a:lnTo>
                  <a:pt x="24131" y="80"/>
                </a:lnTo>
                <a:cubicBezTo>
                  <a:pt x="24093" y="93"/>
                  <a:pt x="24059" y="98"/>
                  <a:pt x="24029" y="98"/>
                </a:cubicBezTo>
                <a:cubicBezTo>
                  <a:pt x="23906" y="98"/>
                  <a:pt x="23833" y="17"/>
                  <a:pt x="23719" y="17"/>
                </a:cubicBezTo>
                <a:lnTo>
                  <a:pt x="23608" y="80"/>
                </a:lnTo>
                <a:lnTo>
                  <a:pt x="21977" y="80"/>
                </a:lnTo>
                <a:lnTo>
                  <a:pt x="218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6392435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96"/>
        <p:cNvGrpSpPr/>
        <p:nvPr/>
      </p:nvGrpSpPr>
      <p:grpSpPr>
        <a:xfrm>
          <a:off x="0" y="0"/>
          <a:ext cx="0" cy="0"/>
          <a:chOff x="0" y="0"/>
          <a:chExt cx="0" cy="0"/>
        </a:xfrm>
      </p:grpSpPr>
      <p:sp>
        <p:nvSpPr>
          <p:cNvPr id="297" name="Google Shape;297;p17"/>
          <p:cNvSpPr txBox="1">
            <a:spLocks noGrp="1"/>
          </p:cNvSpPr>
          <p:nvPr>
            <p:ph type="title"/>
          </p:nvPr>
        </p:nvSpPr>
        <p:spPr>
          <a:xfrm>
            <a:off x="720000" y="1539313"/>
            <a:ext cx="4294800" cy="1251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298" name="Google Shape;298;p17"/>
          <p:cNvSpPr txBox="1">
            <a:spLocks noGrp="1"/>
          </p:cNvSpPr>
          <p:nvPr>
            <p:ph type="subTitle" idx="1"/>
          </p:nvPr>
        </p:nvSpPr>
        <p:spPr>
          <a:xfrm>
            <a:off x="720000" y="2790888"/>
            <a:ext cx="3949800" cy="81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4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Tree>
    <p:extLst>
      <p:ext uri="{BB962C8B-B14F-4D97-AF65-F5344CB8AC3E}">
        <p14:creationId xmlns:p14="http://schemas.microsoft.com/office/powerpoint/2010/main" val="1749955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99"/>
        <p:cNvGrpSpPr/>
        <p:nvPr/>
      </p:nvGrpSpPr>
      <p:grpSpPr>
        <a:xfrm>
          <a:off x="0" y="0"/>
          <a:ext cx="0" cy="0"/>
          <a:chOff x="0" y="0"/>
          <a:chExt cx="0" cy="0"/>
        </a:xfrm>
      </p:grpSpPr>
      <p:sp>
        <p:nvSpPr>
          <p:cNvPr id="300" name="Google Shape;300;p18"/>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01" name="Google Shape;301;p18"/>
          <p:cNvSpPr txBox="1">
            <a:spLocks noGrp="1"/>
          </p:cNvSpPr>
          <p:nvPr>
            <p:ph type="subTitle" idx="1"/>
          </p:nvPr>
        </p:nvSpPr>
        <p:spPr>
          <a:xfrm>
            <a:off x="3683825"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2" name="Google Shape;302;p18"/>
          <p:cNvSpPr txBox="1">
            <a:spLocks noGrp="1"/>
          </p:cNvSpPr>
          <p:nvPr>
            <p:ph type="subTitle" idx="2"/>
          </p:nvPr>
        </p:nvSpPr>
        <p:spPr>
          <a:xfrm>
            <a:off x="359175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03" name="Google Shape;303;p18"/>
          <p:cNvSpPr txBox="1">
            <a:spLocks noGrp="1"/>
          </p:cNvSpPr>
          <p:nvPr>
            <p:ph type="subTitle" idx="3"/>
          </p:nvPr>
        </p:nvSpPr>
        <p:spPr>
          <a:xfrm>
            <a:off x="1047550"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4" name="Google Shape;304;p18"/>
          <p:cNvSpPr txBox="1">
            <a:spLocks noGrp="1"/>
          </p:cNvSpPr>
          <p:nvPr>
            <p:ph type="subTitle" idx="4"/>
          </p:nvPr>
        </p:nvSpPr>
        <p:spPr>
          <a:xfrm>
            <a:off x="95550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05" name="Google Shape;305;p18"/>
          <p:cNvSpPr txBox="1">
            <a:spLocks noGrp="1"/>
          </p:cNvSpPr>
          <p:nvPr>
            <p:ph type="subTitle" idx="5"/>
          </p:nvPr>
        </p:nvSpPr>
        <p:spPr>
          <a:xfrm>
            <a:off x="6320225"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6" name="Google Shape;306;p18"/>
          <p:cNvSpPr txBox="1">
            <a:spLocks noGrp="1"/>
          </p:cNvSpPr>
          <p:nvPr>
            <p:ph type="subTitle" idx="6"/>
          </p:nvPr>
        </p:nvSpPr>
        <p:spPr>
          <a:xfrm>
            <a:off x="622805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307294646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7"/>
        <p:cNvGrpSpPr/>
        <p:nvPr/>
      </p:nvGrpSpPr>
      <p:grpSpPr>
        <a:xfrm>
          <a:off x="0" y="0"/>
          <a:ext cx="0" cy="0"/>
          <a:chOff x="0" y="0"/>
          <a:chExt cx="0" cy="0"/>
        </a:xfrm>
      </p:grpSpPr>
      <p:sp>
        <p:nvSpPr>
          <p:cNvPr id="308" name="Google Shape;308;p19"/>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09" name="Google Shape;309;p19"/>
          <p:cNvSpPr/>
          <p:nvPr/>
        </p:nvSpPr>
        <p:spPr>
          <a:xfrm rot="2227862" flipH="1">
            <a:off x="7221422" y="49978"/>
            <a:ext cx="2804131" cy="1362769"/>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75265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310"/>
        <p:cNvGrpSpPr/>
        <p:nvPr/>
      </p:nvGrpSpPr>
      <p:grpSpPr>
        <a:xfrm>
          <a:off x="0" y="0"/>
          <a:ext cx="0" cy="0"/>
          <a:chOff x="0" y="0"/>
          <a:chExt cx="0" cy="0"/>
        </a:xfrm>
      </p:grpSpPr>
      <p:sp>
        <p:nvSpPr>
          <p:cNvPr id="311" name="Google Shape;311;p20"/>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12" name="Google Shape;312;p20"/>
          <p:cNvSpPr/>
          <p:nvPr/>
        </p:nvSpPr>
        <p:spPr>
          <a:xfrm rot="-5400000">
            <a:off x="4369922" y="1442231"/>
            <a:ext cx="4506647" cy="2701191"/>
          </a:xfrm>
          <a:custGeom>
            <a:avLst/>
            <a:gdLst/>
            <a:ahLst/>
            <a:cxnLst/>
            <a:rect l="l" t="t" r="r" b="b"/>
            <a:pathLst>
              <a:path w="31699" h="18329" extrusionOk="0">
                <a:moveTo>
                  <a:pt x="16166" y="460"/>
                </a:moveTo>
                <a:cubicBezTo>
                  <a:pt x="16182" y="475"/>
                  <a:pt x="16182" y="491"/>
                  <a:pt x="16198" y="507"/>
                </a:cubicBezTo>
                <a:lnTo>
                  <a:pt x="16166" y="539"/>
                </a:lnTo>
                <a:cubicBezTo>
                  <a:pt x="16150" y="523"/>
                  <a:pt x="16135" y="507"/>
                  <a:pt x="16135" y="491"/>
                </a:cubicBezTo>
                <a:cubicBezTo>
                  <a:pt x="16135" y="475"/>
                  <a:pt x="16150" y="460"/>
                  <a:pt x="16166" y="460"/>
                </a:cubicBezTo>
                <a:close/>
                <a:moveTo>
                  <a:pt x="8819" y="333"/>
                </a:moveTo>
                <a:lnTo>
                  <a:pt x="8819" y="333"/>
                </a:lnTo>
                <a:cubicBezTo>
                  <a:pt x="8883" y="412"/>
                  <a:pt x="8899" y="539"/>
                  <a:pt x="8851" y="618"/>
                </a:cubicBezTo>
                <a:cubicBezTo>
                  <a:pt x="8788" y="555"/>
                  <a:pt x="8788" y="555"/>
                  <a:pt x="8819" y="333"/>
                </a:cubicBezTo>
                <a:close/>
                <a:moveTo>
                  <a:pt x="14092" y="570"/>
                </a:moveTo>
                <a:cubicBezTo>
                  <a:pt x="14108" y="570"/>
                  <a:pt x="14124" y="586"/>
                  <a:pt x="14124" y="586"/>
                </a:cubicBezTo>
                <a:lnTo>
                  <a:pt x="14076" y="634"/>
                </a:lnTo>
                <a:lnTo>
                  <a:pt x="14044" y="586"/>
                </a:lnTo>
                <a:cubicBezTo>
                  <a:pt x="14060" y="586"/>
                  <a:pt x="14076" y="570"/>
                  <a:pt x="14092" y="570"/>
                </a:cubicBezTo>
                <a:close/>
                <a:moveTo>
                  <a:pt x="12730" y="650"/>
                </a:moveTo>
                <a:lnTo>
                  <a:pt x="12762" y="681"/>
                </a:lnTo>
                <a:cubicBezTo>
                  <a:pt x="12746" y="697"/>
                  <a:pt x="12730" y="713"/>
                  <a:pt x="12714" y="713"/>
                </a:cubicBezTo>
                <a:cubicBezTo>
                  <a:pt x="12699" y="713"/>
                  <a:pt x="12683" y="697"/>
                  <a:pt x="12683" y="681"/>
                </a:cubicBezTo>
                <a:lnTo>
                  <a:pt x="12730" y="650"/>
                </a:lnTo>
                <a:close/>
                <a:moveTo>
                  <a:pt x="6476" y="460"/>
                </a:moveTo>
                <a:cubicBezTo>
                  <a:pt x="6555" y="539"/>
                  <a:pt x="6555" y="650"/>
                  <a:pt x="6476" y="729"/>
                </a:cubicBezTo>
                <a:cubicBezTo>
                  <a:pt x="6397" y="650"/>
                  <a:pt x="6397" y="539"/>
                  <a:pt x="6476" y="460"/>
                </a:cubicBezTo>
                <a:close/>
                <a:moveTo>
                  <a:pt x="7410" y="729"/>
                </a:moveTo>
                <a:lnTo>
                  <a:pt x="7410" y="729"/>
                </a:lnTo>
                <a:cubicBezTo>
                  <a:pt x="7442" y="745"/>
                  <a:pt x="7474" y="776"/>
                  <a:pt x="7505" y="792"/>
                </a:cubicBezTo>
                <a:cubicBezTo>
                  <a:pt x="7480" y="809"/>
                  <a:pt x="7463" y="816"/>
                  <a:pt x="7450" y="816"/>
                </a:cubicBezTo>
                <a:cubicBezTo>
                  <a:pt x="7416" y="816"/>
                  <a:pt x="7422" y="764"/>
                  <a:pt x="7410" y="729"/>
                </a:cubicBezTo>
                <a:close/>
                <a:moveTo>
                  <a:pt x="10269" y="740"/>
                </a:moveTo>
                <a:cubicBezTo>
                  <a:pt x="10305" y="740"/>
                  <a:pt x="10358" y="747"/>
                  <a:pt x="10450" y="760"/>
                </a:cubicBezTo>
                <a:cubicBezTo>
                  <a:pt x="10406" y="805"/>
                  <a:pt x="10346" y="824"/>
                  <a:pt x="10288" y="824"/>
                </a:cubicBezTo>
                <a:cubicBezTo>
                  <a:pt x="10243" y="824"/>
                  <a:pt x="10200" y="813"/>
                  <a:pt x="10165" y="792"/>
                </a:cubicBezTo>
                <a:cubicBezTo>
                  <a:pt x="10202" y="755"/>
                  <a:pt x="10218" y="740"/>
                  <a:pt x="10269" y="740"/>
                </a:cubicBezTo>
                <a:close/>
                <a:moveTo>
                  <a:pt x="8519" y="998"/>
                </a:moveTo>
                <a:lnTo>
                  <a:pt x="8709" y="1030"/>
                </a:lnTo>
                <a:cubicBezTo>
                  <a:pt x="8661" y="1077"/>
                  <a:pt x="8629" y="1109"/>
                  <a:pt x="8598" y="1140"/>
                </a:cubicBezTo>
                <a:cubicBezTo>
                  <a:pt x="8582" y="1156"/>
                  <a:pt x="8566" y="1172"/>
                  <a:pt x="8550" y="1172"/>
                </a:cubicBezTo>
                <a:cubicBezTo>
                  <a:pt x="8534" y="1156"/>
                  <a:pt x="8519" y="1125"/>
                  <a:pt x="8519" y="1093"/>
                </a:cubicBezTo>
                <a:cubicBezTo>
                  <a:pt x="8503" y="1061"/>
                  <a:pt x="8503" y="1030"/>
                  <a:pt x="8519" y="998"/>
                </a:cubicBezTo>
                <a:close/>
                <a:moveTo>
                  <a:pt x="6207" y="1188"/>
                </a:moveTo>
                <a:cubicBezTo>
                  <a:pt x="6254" y="1267"/>
                  <a:pt x="6270" y="1315"/>
                  <a:pt x="6318" y="1394"/>
                </a:cubicBezTo>
                <a:cubicBezTo>
                  <a:pt x="6365" y="1457"/>
                  <a:pt x="6349" y="1568"/>
                  <a:pt x="6476" y="1631"/>
                </a:cubicBezTo>
                <a:lnTo>
                  <a:pt x="6318" y="1663"/>
                </a:lnTo>
                <a:lnTo>
                  <a:pt x="6175" y="1410"/>
                </a:lnTo>
                <a:cubicBezTo>
                  <a:pt x="6159" y="1330"/>
                  <a:pt x="6175" y="1251"/>
                  <a:pt x="6207" y="1188"/>
                </a:cubicBezTo>
                <a:close/>
                <a:moveTo>
                  <a:pt x="7014" y="2391"/>
                </a:moveTo>
                <a:cubicBezTo>
                  <a:pt x="7141" y="2439"/>
                  <a:pt x="7252" y="2502"/>
                  <a:pt x="7363" y="2581"/>
                </a:cubicBezTo>
                <a:lnTo>
                  <a:pt x="7220" y="2740"/>
                </a:lnTo>
                <a:cubicBezTo>
                  <a:pt x="7125" y="2724"/>
                  <a:pt x="7093" y="2645"/>
                  <a:pt x="7030" y="2597"/>
                </a:cubicBezTo>
                <a:lnTo>
                  <a:pt x="6872" y="2534"/>
                </a:lnTo>
                <a:lnTo>
                  <a:pt x="7014" y="2391"/>
                </a:lnTo>
                <a:close/>
                <a:moveTo>
                  <a:pt x="29910" y="2787"/>
                </a:moveTo>
                <a:lnTo>
                  <a:pt x="29957" y="2819"/>
                </a:lnTo>
                <a:cubicBezTo>
                  <a:pt x="29957" y="2819"/>
                  <a:pt x="29941" y="2835"/>
                  <a:pt x="29941" y="2835"/>
                </a:cubicBezTo>
                <a:cubicBezTo>
                  <a:pt x="29910" y="2835"/>
                  <a:pt x="29894" y="2819"/>
                  <a:pt x="29878" y="2819"/>
                </a:cubicBezTo>
                <a:lnTo>
                  <a:pt x="29910" y="2787"/>
                </a:lnTo>
                <a:close/>
                <a:moveTo>
                  <a:pt x="3024" y="4719"/>
                </a:moveTo>
                <a:cubicBezTo>
                  <a:pt x="3040" y="4719"/>
                  <a:pt x="3072" y="4735"/>
                  <a:pt x="3088" y="4735"/>
                </a:cubicBezTo>
                <a:lnTo>
                  <a:pt x="3056" y="4766"/>
                </a:lnTo>
                <a:lnTo>
                  <a:pt x="2993" y="4735"/>
                </a:lnTo>
                <a:lnTo>
                  <a:pt x="3024" y="4719"/>
                </a:lnTo>
                <a:close/>
                <a:moveTo>
                  <a:pt x="2787" y="4798"/>
                </a:moveTo>
                <a:cubicBezTo>
                  <a:pt x="2787" y="4798"/>
                  <a:pt x="2818" y="4830"/>
                  <a:pt x="2818" y="4830"/>
                </a:cubicBezTo>
                <a:cubicBezTo>
                  <a:pt x="2803" y="4877"/>
                  <a:pt x="2803" y="4909"/>
                  <a:pt x="2803" y="4956"/>
                </a:cubicBezTo>
                <a:lnTo>
                  <a:pt x="2739" y="4956"/>
                </a:lnTo>
                <a:cubicBezTo>
                  <a:pt x="2723" y="4925"/>
                  <a:pt x="2723" y="4877"/>
                  <a:pt x="2723" y="4830"/>
                </a:cubicBezTo>
                <a:cubicBezTo>
                  <a:pt x="2723" y="4830"/>
                  <a:pt x="2771" y="4798"/>
                  <a:pt x="2787" y="4798"/>
                </a:cubicBezTo>
                <a:close/>
                <a:moveTo>
                  <a:pt x="27186" y="4703"/>
                </a:moveTo>
                <a:lnTo>
                  <a:pt x="27424" y="4830"/>
                </a:lnTo>
                <a:lnTo>
                  <a:pt x="27297" y="4956"/>
                </a:lnTo>
                <a:lnTo>
                  <a:pt x="27060" y="4845"/>
                </a:lnTo>
                <a:lnTo>
                  <a:pt x="27186" y="4703"/>
                </a:lnTo>
                <a:close/>
                <a:moveTo>
                  <a:pt x="1453" y="6252"/>
                </a:moveTo>
                <a:cubicBezTo>
                  <a:pt x="1481" y="6252"/>
                  <a:pt x="1506" y="6264"/>
                  <a:pt x="1536" y="6286"/>
                </a:cubicBezTo>
                <a:cubicBezTo>
                  <a:pt x="1513" y="6339"/>
                  <a:pt x="1491" y="6360"/>
                  <a:pt x="1463" y="6360"/>
                </a:cubicBezTo>
                <a:cubicBezTo>
                  <a:pt x="1432" y="6360"/>
                  <a:pt x="1396" y="6335"/>
                  <a:pt x="1346" y="6302"/>
                </a:cubicBezTo>
                <a:cubicBezTo>
                  <a:pt x="1388" y="6268"/>
                  <a:pt x="1422" y="6252"/>
                  <a:pt x="1453" y="6252"/>
                </a:cubicBezTo>
                <a:close/>
                <a:moveTo>
                  <a:pt x="3673" y="8566"/>
                </a:moveTo>
                <a:cubicBezTo>
                  <a:pt x="3689" y="8582"/>
                  <a:pt x="3689" y="8598"/>
                  <a:pt x="3705" y="8630"/>
                </a:cubicBezTo>
                <a:cubicBezTo>
                  <a:pt x="3705" y="8630"/>
                  <a:pt x="3673" y="8646"/>
                  <a:pt x="3673" y="8661"/>
                </a:cubicBezTo>
                <a:cubicBezTo>
                  <a:pt x="3658" y="8646"/>
                  <a:pt x="3658" y="8614"/>
                  <a:pt x="3642" y="8598"/>
                </a:cubicBezTo>
                <a:cubicBezTo>
                  <a:pt x="3642" y="8582"/>
                  <a:pt x="3673" y="8566"/>
                  <a:pt x="3673" y="8566"/>
                </a:cubicBezTo>
                <a:close/>
                <a:moveTo>
                  <a:pt x="2850" y="9026"/>
                </a:moveTo>
                <a:lnTo>
                  <a:pt x="2882" y="9089"/>
                </a:lnTo>
                <a:lnTo>
                  <a:pt x="2850" y="9121"/>
                </a:lnTo>
                <a:cubicBezTo>
                  <a:pt x="2834" y="9105"/>
                  <a:pt x="2834" y="9073"/>
                  <a:pt x="2818" y="9057"/>
                </a:cubicBezTo>
                <a:cubicBezTo>
                  <a:pt x="2818" y="9057"/>
                  <a:pt x="2850" y="9041"/>
                  <a:pt x="2850" y="9026"/>
                </a:cubicBezTo>
                <a:close/>
                <a:moveTo>
                  <a:pt x="2043" y="9216"/>
                </a:moveTo>
                <a:lnTo>
                  <a:pt x="2074" y="9263"/>
                </a:lnTo>
                <a:lnTo>
                  <a:pt x="2043" y="9311"/>
                </a:lnTo>
                <a:cubicBezTo>
                  <a:pt x="2027" y="9279"/>
                  <a:pt x="2011" y="9263"/>
                  <a:pt x="2011" y="9247"/>
                </a:cubicBezTo>
                <a:cubicBezTo>
                  <a:pt x="2011" y="9231"/>
                  <a:pt x="2043" y="9216"/>
                  <a:pt x="2043" y="9216"/>
                </a:cubicBezTo>
                <a:close/>
                <a:moveTo>
                  <a:pt x="2570" y="9205"/>
                </a:moveTo>
                <a:cubicBezTo>
                  <a:pt x="2573" y="9205"/>
                  <a:pt x="2577" y="9208"/>
                  <a:pt x="2581" y="9216"/>
                </a:cubicBezTo>
                <a:cubicBezTo>
                  <a:pt x="2597" y="9231"/>
                  <a:pt x="2613" y="9247"/>
                  <a:pt x="2613" y="9263"/>
                </a:cubicBezTo>
                <a:lnTo>
                  <a:pt x="2581" y="9311"/>
                </a:lnTo>
                <a:cubicBezTo>
                  <a:pt x="2565" y="9279"/>
                  <a:pt x="2549" y="9263"/>
                  <a:pt x="2549" y="9247"/>
                </a:cubicBezTo>
                <a:cubicBezTo>
                  <a:pt x="2549" y="9235"/>
                  <a:pt x="2558" y="9205"/>
                  <a:pt x="2570" y="9205"/>
                </a:cubicBezTo>
                <a:close/>
                <a:moveTo>
                  <a:pt x="31271" y="9390"/>
                </a:moveTo>
                <a:cubicBezTo>
                  <a:pt x="31271" y="9406"/>
                  <a:pt x="31303" y="9421"/>
                  <a:pt x="31303" y="9421"/>
                </a:cubicBezTo>
                <a:cubicBezTo>
                  <a:pt x="31287" y="9453"/>
                  <a:pt x="31287" y="9469"/>
                  <a:pt x="31271" y="9485"/>
                </a:cubicBezTo>
                <a:lnTo>
                  <a:pt x="31240" y="9453"/>
                </a:lnTo>
                <a:cubicBezTo>
                  <a:pt x="31240" y="9437"/>
                  <a:pt x="31256" y="9421"/>
                  <a:pt x="31271" y="9390"/>
                </a:cubicBezTo>
                <a:close/>
                <a:moveTo>
                  <a:pt x="1599" y="9675"/>
                </a:moveTo>
                <a:lnTo>
                  <a:pt x="1710" y="9801"/>
                </a:lnTo>
                <a:cubicBezTo>
                  <a:pt x="1726" y="9881"/>
                  <a:pt x="1758" y="9960"/>
                  <a:pt x="1694" y="10023"/>
                </a:cubicBezTo>
                <a:lnTo>
                  <a:pt x="1441" y="9801"/>
                </a:lnTo>
                <a:cubicBezTo>
                  <a:pt x="1473" y="9738"/>
                  <a:pt x="1488" y="9706"/>
                  <a:pt x="1504" y="9675"/>
                </a:cubicBezTo>
                <a:close/>
                <a:moveTo>
                  <a:pt x="1314" y="10150"/>
                </a:moveTo>
                <a:cubicBezTo>
                  <a:pt x="1377" y="10228"/>
                  <a:pt x="1315" y="10213"/>
                  <a:pt x="1237" y="10244"/>
                </a:cubicBezTo>
                <a:lnTo>
                  <a:pt x="1237" y="10244"/>
                </a:lnTo>
                <a:cubicBezTo>
                  <a:pt x="1246" y="10239"/>
                  <a:pt x="1256" y="10234"/>
                  <a:pt x="1267" y="10229"/>
                </a:cubicBezTo>
                <a:cubicBezTo>
                  <a:pt x="1283" y="10197"/>
                  <a:pt x="1298" y="10166"/>
                  <a:pt x="1314" y="10150"/>
                </a:cubicBezTo>
                <a:close/>
                <a:moveTo>
                  <a:pt x="1235" y="10245"/>
                </a:moveTo>
                <a:cubicBezTo>
                  <a:pt x="1251" y="10292"/>
                  <a:pt x="1298" y="10371"/>
                  <a:pt x="1203" y="10403"/>
                </a:cubicBezTo>
                <a:cubicBezTo>
                  <a:pt x="1176" y="10292"/>
                  <a:pt x="1172" y="10278"/>
                  <a:pt x="1235" y="10245"/>
                </a:cubicBezTo>
                <a:close/>
                <a:moveTo>
                  <a:pt x="5130" y="12081"/>
                </a:moveTo>
                <a:lnTo>
                  <a:pt x="5162" y="12113"/>
                </a:lnTo>
                <a:cubicBezTo>
                  <a:pt x="5146" y="12129"/>
                  <a:pt x="5130" y="12129"/>
                  <a:pt x="5098" y="12145"/>
                </a:cubicBezTo>
                <a:cubicBezTo>
                  <a:pt x="5098" y="12145"/>
                  <a:pt x="5083" y="12129"/>
                  <a:pt x="5083" y="12113"/>
                </a:cubicBezTo>
                <a:lnTo>
                  <a:pt x="5130" y="12081"/>
                </a:lnTo>
                <a:close/>
                <a:moveTo>
                  <a:pt x="3119" y="12968"/>
                </a:moveTo>
                <a:cubicBezTo>
                  <a:pt x="3183" y="13047"/>
                  <a:pt x="3183" y="13158"/>
                  <a:pt x="3151" y="13253"/>
                </a:cubicBezTo>
                <a:cubicBezTo>
                  <a:pt x="3072" y="13190"/>
                  <a:pt x="3072" y="13190"/>
                  <a:pt x="3119" y="12968"/>
                </a:cubicBezTo>
                <a:close/>
                <a:moveTo>
                  <a:pt x="2692" y="13269"/>
                </a:moveTo>
                <a:lnTo>
                  <a:pt x="2708" y="13301"/>
                </a:lnTo>
                <a:lnTo>
                  <a:pt x="2723" y="13301"/>
                </a:lnTo>
                <a:lnTo>
                  <a:pt x="2692" y="13364"/>
                </a:lnTo>
                <a:cubicBezTo>
                  <a:pt x="2676" y="13348"/>
                  <a:pt x="2660" y="13332"/>
                  <a:pt x="2660" y="13332"/>
                </a:cubicBezTo>
                <a:cubicBezTo>
                  <a:pt x="2660" y="13316"/>
                  <a:pt x="2676" y="13285"/>
                  <a:pt x="2692" y="13269"/>
                </a:cubicBezTo>
                <a:close/>
                <a:moveTo>
                  <a:pt x="2043" y="13364"/>
                </a:moveTo>
                <a:cubicBezTo>
                  <a:pt x="2074" y="13411"/>
                  <a:pt x="2153" y="13443"/>
                  <a:pt x="2169" y="13522"/>
                </a:cubicBezTo>
                <a:lnTo>
                  <a:pt x="2153" y="13522"/>
                </a:lnTo>
                <a:lnTo>
                  <a:pt x="2043" y="13538"/>
                </a:lnTo>
                <a:cubicBezTo>
                  <a:pt x="1979" y="13506"/>
                  <a:pt x="1979" y="13396"/>
                  <a:pt x="2043" y="13364"/>
                </a:cubicBezTo>
                <a:close/>
                <a:moveTo>
                  <a:pt x="1663" y="13554"/>
                </a:moveTo>
                <a:cubicBezTo>
                  <a:pt x="1694" y="13570"/>
                  <a:pt x="1710" y="13570"/>
                  <a:pt x="1726" y="13586"/>
                </a:cubicBezTo>
                <a:lnTo>
                  <a:pt x="1694" y="13617"/>
                </a:lnTo>
                <a:lnTo>
                  <a:pt x="1631" y="13586"/>
                </a:lnTo>
                <a:lnTo>
                  <a:pt x="1663" y="13554"/>
                </a:lnTo>
                <a:close/>
                <a:moveTo>
                  <a:pt x="30749" y="13554"/>
                </a:moveTo>
                <a:cubicBezTo>
                  <a:pt x="30749" y="13554"/>
                  <a:pt x="30765" y="13586"/>
                  <a:pt x="30781" y="13586"/>
                </a:cubicBezTo>
                <a:lnTo>
                  <a:pt x="30717" y="13617"/>
                </a:lnTo>
                <a:lnTo>
                  <a:pt x="30686" y="13586"/>
                </a:lnTo>
                <a:cubicBezTo>
                  <a:pt x="30701" y="13570"/>
                  <a:pt x="30733" y="13570"/>
                  <a:pt x="30749" y="13554"/>
                </a:cubicBezTo>
                <a:close/>
                <a:moveTo>
                  <a:pt x="30831" y="14019"/>
                </a:moveTo>
                <a:cubicBezTo>
                  <a:pt x="30855" y="14019"/>
                  <a:pt x="30862" y="14049"/>
                  <a:pt x="30869" y="14089"/>
                </a:cubicBezTo>
                <a:lnTo>
                  <a:pt x="30869" y="14089"/>
                </a:lnTo>
                <a:cubicBezTo>
                  <a:pt x="30840" y="14074"/>
                  <a:pt x="30810" y="14060"/>
                  <a:pt x="30781" y="14045"/>
                </a:cubicBezTo>
                <a:cubicBezTo>
                  <a:pt x="30803" y="14027"/>
                  <a:pt x="30819" y="14019"/>
                  <a:pt x="30831" y="14019"/>
                </a:cubicBezTo>
                <a:close/>
                <a:moveTo>
                  <a:pt x="30638" y="13997"/>
                </a:moveTo>
                <a:cubicBezTo>
                  <a:pt x="30654" y="14013"/>
                  <a:pt x="30670" y="14029"/>
                  <a:pt x="30670" y="14029"/>
                </a:cubicBezTo>
                <a:cubicBezTo>
                  <a:pt x="30670" y="14061"/>
                  <a:pt x="30654" y="14076"/>
                  <a:pt x="30638" y="14092"/>
                </a:cubicBezTo>
                <a:lnTo>
                  <a:pt x="30606" y="14061"/>
                </a:lnTo>
                <a:lnTo>
                  <a:pt x="30638" y="13997"/>
                </a:lnTo>
                <a:close/>
                <a:moveTo>
                  <a:pt x="1172" y="14076"/>
                </a:moveTo>
                <a:lnTo>
                  <a:pt x="1172" y="14076"/>
                </a:lnTo>
                <a:cubicBezTo>
                  <a:pt x="1203" y="14092"/>
                  <a:pt x="1235" y="14124"/>
                  <a:pt x="1267" y="14140"/>
                </a:cubicBezTo>
                <a:cubicBezTo>
                  <a:pt x="1239" y="14158"/>
                  <a:pt x="1221" y="14166"/>
                  <a:pt x="1208" y="14166"/>
                </a:cubicBezTo>
                <a:cubicBezTo>
                  <a:pt x="1178" y="14166"/>
                  <a:pt x="1183" y="14121"/>
                  <a:pt x="1172" y="14076"/>
                </a:cubicBezTo>
                <a:close/>
                <a:moveTo>
                  <a:pt x="30974" y="14092"/>
                </a:moveTo>
                <a:cubicBezTo>
                  <a:pt x="31002" y="14092"/>
                  <a:pt x="31029" y="14106"/>
                  <a:pt x="31050" y="14156"/>
                </a:cubicBezTo>
                <a:cubicBezTo>
                  <a:pt x="31003" y="14167"/>
                  <a:pt x="30974" y="14175"/>
                  <a:pt x="30953" y="14175"/>
                </a:cubicBezTo>
                <a:cubicBezTo>
                  <a:pt x="30923" y="14175"/>
                  <a:pt x="30910" y="14159"/>
                  <a:pt x="30889" y="14119"/>
                </a:cubicBezTo>
                <a:lnTo>
                  <a:pt x="30889" y="14119"/>
                </a:lnTo>
                <a:cubicBezTo>
                  <a:pt x="30914" y="14108"/>
                  <a:pt x="30944" y="14092"/>
                  <a:pt x="30974" y="14092"/>
                </a:cubicBezTo>
                <a:close/>
                <a:moveTo>
                  <a:pt x="24393" y="17525"/>
                </a:moveTo>
                <a:cubicBezTo>
                  <a:pt x="24399" y="17525"/>
                  <a:pt x="24407" y="17526"/>
                  <a:pt x="24416" y="17528"/>
                </a:cubicBezTo>
                <a:cubicBezTo>
                  <a:pt x="24431" y="17528"/>
                  <a:pt x="24447" y="17576"/>
                  <a:pt x="24447" y="17591"/>
                </a:cubicBezTo>
                <a:lnTo>
                  <a:pt x="24352" y="17591"/>
                </a:lnTo>
                <a:cubicBezTo>
                  <a:pt x="24352" y="17564"/>
                  <a:pt x="24352" y="17525"/>
                  <a:pt x="24393" y="17525"/>
                </a:cubicBezTo>
                <a:close/>
                <a:moveTo>
                  <a:pt x="24798" y="17512"/>
                </a:moveTo>
                <a:cubicBezTo>
                  <a:pt x="24831" y="17512"/>
                  <a:pt x="24867" y="17528"/>
                  <a:pt x="24891" y="17560"/>
                </a:cubicBezTo>
                <a:cubicBezTo>
                  <a:pt x="24867" y="17591"/>
                  <a:pt x="24831" y="17607"/>
                  <a:pt x="24798" y="17607"/>
                </a:cubicBezTo>
                <a:cubicBezTo>
                  <a:pt x="24764" y="17607"/>
                  <a:pt x="24732" y="17591"/>
                  <a:pt x="24716" y="17560"/>
                </a:cubicBezTo>
                <a:cubicBezTo>
                  <a:pt x="24732" y="17528"/>
                  <a:pt x="24764" y="17512"/>
                  <a:pt x="24798" y="17512"/>
                </a:cubicBezTo>
                <a:close/>
                <a:moveTo>
                  <a:pt x="24051" y="17607"/>
                </a:moveTo>
                <a:cubicBezTo>
                  <a:pt x="24051" y="17607"/>
                  <a:pt x="24067" y="17639"/>
                  <a:pt x="24083" y="17639"/>
                </a:cubicBezTo>
                <a:cubicBezTo>
                  <a:pt x="24067" y="17655"/>
                  <a:pt x="24036" y="17671"/>
                  <a:pt x="24020" y="17671"/>
                </a:cubicBezTo>
                <a:cubicBezTo>
                  <a:pt x="24020" y="17671"/>
                  <a:pt x="24004" y="17639"/>
                  <a:pt x="23988" y="17639"/>
                </a:cubicBezTo>
                <a:cubicBezTo>
                  <a:pt x="24004" y="17639"/>
                  <a:pt x="24036" y="17623"/>
                  <a:pt x="24051" y="17607"/>
                </a:cubicBezTo>
                <a:close/>
                <a:moveTo>
                  <a:pt x="24352" y="17591"/>
                </a:moveTo>
                <a:lnTo>
                  <a:pt x="24352" y="17591"/>
                </a:lnTo>
                <a:cubicBezTo>
                  <a:pt x="24322" y="17652"/>
                  <a:pt x="24311" y="17674"/>
                  <a:pt x="24275" y="17674"/>
                </a:cubicBezTo>
                <a:cubicBezTo>
                  <a:pt x="24254" y="17674"/>
                  <a:pt x="24224" y="17666"/>
                  <a:pt x="24178" y="17655"/>
                </a:cubicBezTo>
                <a:cubicBezTo>
                  <a:pt x="24196" y="17602"/>
                  <a:pt x="24228" y="17593"/>
                  <a:pt x="24265" y="17593"/>
                </a:cubicBezTo>
                <a:cubicBezTo>
                  <a:pt x="24282" y="17593"/>
                  <a:pt x="24300" y="17595"/>
                  <a:pt x="24318" y="17595"/>
                </a:cubicBezTo>
                <a:cubicBezTo>
                  <a:pt x="24330" y="17595"/>
                  <a:pt x="24341" y="17594"/>
                  <a:pt x="24352" y="17591"/>
                </a:cubicBezTo>
                <a:close/>
                <a:moveTo>
                  <a:pt x="24447" y="17591"/>
                </a:moveTo>
                <a:lnTo>
                  <a:pt x="24447" y="17591"/>
                </a:lnTo>
                <a:cubicBezTo>
                  <a:pt x="24455" y="17594"/>
                  <a:pt x="24465" y="17595"/>
                  <a:pt x="24476" y="17595"/>
                </a:cubicBezTo>
                <a:cubicBezTo>
                  <a:pt x="24492" y="17595"/>
                  <a:pt x="24510" y="17593"/>
                  <a:pt x="24528" y="17593"/>
                </a:cubicBezTo>
                <a:cubicBezTo>
                  <a:pt x="24566" y="17593"/>
                  <a:pt x="24604" y="17602"/>
                  <a:pt x="24621" y="17655"/>
                </a:cubicBezTo>
                <a:cubicBezTo>
                  <a:pt x="24575" y="17666"/>
                  <a:pt x="24546" y="17674"/>
                  <a:pt x="24525" y="17674"/>
                </a:cubicBezTo>
                <a:cubicBezTo>
                  <a:pt x="24488" y="17674"/>
                  <a:pt x="24477" y="17652"/>
                  <a:pt x="24447" y="17591"/>
                </a:cubicBezTo>
                <a:close/>
                <a:moveTo>
                  <a:pt x="21423" y="17702"/>
                </a:moveTo>
                <a:lnTo>
                  <a:pt x="21455" y="17734"/>
                </a:lnTo>
                <a:cubicBezTo>
                  <a:pt x="21439" y="17750"/>
                  <a:pt x="21423" y="17750"/>
                  <a:pt x="21391" y="17766"/>
                </a:cubicBezTo>
                <a:cubicBezTo>
                  <a:pt x="21391" y="17766"/>
                  <a:pt x="21375" y="17734"/>
                  <a:pt x="21360" y="17734"/>
                </a:cubicBezTo>
                <a:lnTo>
                  <a:pt x="21423" y="17702"/>
                </a:lnTo>
                <a:close/>
                <a:moveTo>
                  <a:pt x="21787" y="17686"/>
                </a:moveTo>
                <a:cubicBezTo>
                  <a:pt x="21803" y="17734"/>
                  <a:pt x="21835" y="17781"/>
                  <a:pt x="21882" y="17861"/>
                </a:cubicBezTo>
                <a:cubicBezTo>
                  <a:pt x="21862" y="17881"/>
                  <a:pt x="21841" y="17890"/>
                  <a:pt x="21821" y="17890"/>
                </a:cubicBezTo>
                <a:cubicBezTo>
                  <a:pt x="21778" y="17890"/>
                  <a:pt x="21735" y="17851"/>
                  <a:pt x="21692" y="17797"/>
                </a:cubicBezTo>
                <a:lnTo>
                  <a:pt x="21565" y="17861"/>
                </a:lnTo>
                <a:cubicBezTo>
                  <a:pt x="21550" y="17813"/>
                  <a:pt x="21550" y="17781"/>
                  <a:pt x="21534" y="17702"/>
                </a:cubicBezTo>
                <a:lnTo>
                  <a:pt x="21787" y="17686"/>
                </a:lnTo>
                <a:close/>
                <a:moveTo>
                  <a:pt x="6492" y="0"/>
                </a:moveTo>
                <a:cubicBezTo>
                  <a:pt x="6413" y="32"/>
                  <a:pt x="6444" y="111"/>
                  <a:pt x="6413" y="143"/>
                </a:cubicBezTo>
                <a:cubicBezTo>
                  <a:pt x="6365" y="190"/>
                  <a:pt x="6333" y="270"/>
                  <a:pt x="6333" y="349"/>
                </a:cubicBezTo>
                <a:cubicBezTo>
                  <a:pt x="6349" y="412"/>
                  <a:pt x="6286" y="444"/>
                  <a:pt x="6270" y="491"/>
                </a:cubicBezTo>
                <a:cubicBezTo>
                  <a:pt x="6254" y="555"/>
                  <a:pt x="6238" y="618"/>
                  <a:pt x="6254" y="681"/>
                </a:cubicBezTo>
                <a:lnTo>
                  <a:pt x="6349" y="808"/>
                </a:lnTo>
                <a:cubicBezTo>
                  <a:pt x="6302" y="903"/>
                  <a:pt x="6270" y="998"/>
                  <a:pt x="6223" y="1093"/>
                </a:cubicBezTo>
                <a:lnTo>
                  <a:pt x="6191" y="1093"/>
                </a:lnTo>
                <a:lnTo>
                  <a:pt x="6143" y="1030"/>
                </a:lnTo>
                <a:lnTo>
                  <a:pt x="5922" y="1267"/>
                </a:lnTo>
                <a:cubicBezTo>
                  <a:pt x="5953" y="1315"/>
                  <a:pt x="6017" y="1362"/>
                  <a:pt x="6064" y="1425"/>
                </a:cubicBezTo>
                <a:cubicBezTo>
                  <a:pt x="6033" y="1457"/>
                  <a:pt x="6017" y="1489"/>
                  <a:pt x="5985" y="1520"/>
                </a:cubicBezTo>
                <a:lnTo>
                  <a:pt x="6064" y="1615"/>
                </a:lnTo>
                <a:lnTo>
                  <a:pt x="6064" y="1695"/>
                </a:lnTo>
                <a:lnTo>
                  <a:pt x="5985" y="1805"/>
                </a:lnTo>
                <a:cubicBezTo>
                  <a:pt x="6001" y="1805"/>
                  <a:pt x="6001" y="1821"/>
                  <a:pt x="6017" y="1837"/>
                </a:cubicBezTo>
                <a:cubicBezTo>
                  <a:pt x="6048" y="1900"/>
                  <a:pt x="6080" y="1964"/>
                  <a:pt x="6112" y="2027"/>
                </a:cubicBezTo>
                <a:lnTo>
                  <a:pt x="6223" y="2027"/>
                </a:lnTo>
                <a:cubicBezTo>
                  <a:pt x="6238" y="2075"/>
                  <a:pt x="6254" y="2138"/>
                  <a:pt x="6270" y="2185"/>
                </a:cubicBezTo>
                <a:lnTo>
                  <a:pt x="6492" y="2265"/>
                </a:lnTo>
                <a:lnTo>
                  <a:pt x="6571" y="2201"/>
                </a:lnTo>
                <a:cubicBezTo>
                  <a:pt x="6634" y="2249"/>
                  <a:pt x="6603" y="2312"/>
                  <a:pt x="6603" y="2375"/>
                </a:cubicBezTo>
                <a:cubicBezTo>
                  <a:pt x="6634" y="2375"/>
                  <a:pt x="6666" y="2368"/>
                  <a:pt x="6696" y="2368"/>
                </a:cubicBezTo>
                <a:cubicBezTo>
                  <a:pt x="6725" y="2368"/>
                  <a:pt x="6753" y="2375"/>
                  <a:pt x="6777" y="2407"/>
                </a:cubicBezTo>
                <a:cubicBezTo>
                  <a:pt x="6824" y="2565"/>
                  <a:pt x="6745" y="2755"/>
                  <a:pt x="6824" y="2930"/>
                </a:cubicBezTo>
                <a:lnTo>
                  <a:pt x="7014" y="2930"/>
                </a:lnTo>
                <a:cubicBezTo>
                  <a:pt x="7109" y="2977"/>
                  <a:pt x="7141" y="3104"/>
                  <a:pt x="7252" y="3104"/>
                </a:cubicBezTo>
                <a:lnTo>
                  <a:pt x="7442" y="3009"/>
                </a:lnTo>
                <a:lnTo>
                  <a:pt x="7616" y="3120"/>
                </a:lnTo>
                <a:lnTo>
                  <a:pt x="7759" y="3025"/>
                </a:lnTo>
                <a:lnTo>
                  <a:pt x="7838" y="3104"/>
                </a:lnTo>
                <a:lnTo>
                  <a:pt x="8091" y="3104"/>
                </a:lnTo>
                <a:lnTo>
                  <a:pt x="8344" y="3262"/>
                </a:lnTo>
                <a:cubicBezTo>
                  <a:pt x="8329" y="3341"/>
                  <a:pt x="8376" y="3420"/>
                  <a:pt x="8297" y="3468"/>
                </a:cubicBezTo>
                <a:lnTo>
                  <a:pt x="8139" y="3468"/>
                </a:lnTo>
                <a:lnTo>
                  <a:pt x="7980" y="3563"/>
                </a:lnTo>
                <a:cubicBezTo>
                  <a:pt x="7980" y="3604"/>
                  <a:pt x="7980" y="3645"/>
                  <a:pt x="7939" y="3645"/>
                </a:cubicBezTo>
                <a:cubicBezTo>
                  <a:pt x="7933" y="3645"/>
                  <a:pt x="7925" y="3644"/>
                  <a:pt x="7917" y="3642"/>
                </a:cubicBezTo>
                <a:cubicBezTo>
                  <a:pt x="7901" y="3642"/>
                  <a:pt x="7885" y="3595"/>
                  <a:pt x="7885" y="3563"/>
                </a:cubicBezTo>
                <a:lnTo>
                  <a:pt x="7394" y="3563"/>
                </a:lnTo>
                <a:lnTo>
                  <a:pt x="7299" y="3658"/>
                </a:lnTo>
                <a:lnTo>
                  <a:pt x="6856" y="3658"/>
                </a:lnTo>
                <a:lnTo>
                  <a:pt x="6761" y="3753"/>
                </a:lnTo>
                <a:lnTo>
                  <a:pt x="6682" y="3674"/>
                </a:lnTo>
                <a:lnTo>
                  <a:pt x="6349" y="3848"/>
                </a:lnTo>
                <a:cubicBezTo>
                  <a:pt x="6268" y="3821"/>
                  <a:pt x="6233" y="3747"/>
                  <a:pt x="6164" y="3747"/>
                </a:cubicBezTo>
                <a:cubicBezTo>
                  <a:pt x="6153" y="3747"/>
                  <a:pt x="6141" y="3749"/>
                  <a:pt x="6128" y="3753"/>
                </a:cubicBezTo>
                <a:lnTo>
                  <a:pt x="5938" y="3943"/>
                </a:lnTo>
                <a:lnTo>
                  <a:pt x="5763" y="3943"/>
                </a:lnTo>
                <a:lnTo>
                  <a:pt x="5653" y="4038"/>
                </a:lnTo>
                <a:lnTo>
                  <a:pt x="5273" y="4038"/>
                </a:lnTo>
                <a:lnTo>
                  <a:pt x="5193" y="4117"/>
                </a:lnTo>
                <a:lnTo>
                  <a:pt x="4924" y="4133"/>
                </a:lnTo>
                <a:cubicBezTo>
                  <a:pt x="4877" y="4165"/>
                  <a:pt x="4845" y="4196"/>
                  <a:pt x="4798" y="4228"/>
                </a:cubicBezTo>
                <a:lnTo>
                  <a:pt x="4370" y="4228"/>
                </a:lnTo>
                <a:lnTo>
                  <a:pt x="4275" y="4307"/>
                </a:lnTo>
                <a:lnTo>
                  <a:pt x="3689" y="4307"/>
                </a:lnTo>
                <a:lnTo>
                  <a:pt x="3357" y="4481"/>
                </a:lnTo>
                <a:lnTo>
                  <a:pt x="2929" y="4481"/>
                </a:lnTo>
                <a:lnTo>
                  <a:pt x="2834" y="4576"/>
                </a:lnTo>
                <a:lnTo>
                  <a:pt x="2692" y="4576"/>
                </a:lnTo>
                <a:lnTo>
                  <a:pt x="2438" y="4719"/>
                </a:lnTo>
                <a:cubicBezTo>
                  <a:pt x="2438" y="4735"/>
                  <a:pt x="2454" y="4750"/>
                  <a:pt x="2438" y="4798"/>
                </a:cubicBezTo>
                <a:cubicBezTo>
                  <a:pt x="2423" y="4845"/>
                  <a:pt x="2423" y="4893"/>
                  <a:pt x="2423" y="4940"/>
                </a:cubicBezTo>
                <a:cubicBezTo>
                  <a:pt x="2343" y="4972"/>
                  <a:pt x="2248" y="5035"/>
                  <a:pt x="2169" y="5099"/>
                </a:cubicBezTo>
                <a:cubicBezTo>
                  <a:pt x="2143" y="5130"/>
                  <a:pt x="2111" y="5138"/>
                  <a:pt x="2078" y="5138"/>
                </a:cubicBezTo>
                <a:cubicBezTo>
                  <a:pt x="2052" y="5138"/>
                  <a:pt x="2025" y="5133"/>
                  <a:pt x="1999" y="5133"/>
                </a:cubicBezTo>
                <a:cubicBezTo>
                  <a:pt x="1961" y="5133"/>
                  <a:pt x="1925" y="5143"/>
                  <a:pt x="1900" y="5194"/>
                </a:cubicBezTo>
                <a:cubicBezTo>
                  <a:pt x="1900" y="5210"/>
                  <a:pt x="1900" y="5225"/>
                  <a:pt x="1900" y="5241"/>
                </a:cubicBezTo>
                <a:cubicBezTo>
                  <a:pt x="1916" y="5289"/>
                  <a:pt x="1948" y="5320"/>
                  <a:pt x="1979" y="5368"/>
                </a:cubicBezTo>
                <a:lnTo>
                  <a:pt x="1710" y="5510"/>
                </a:lnTo>
                <a:cubicBezTo>
                  <a:pt x="1710" y="5605"/>
                  <a:pt x="1773" y="5605"/>
                  <a:pt x="1821" y="5605"/>
                </a:cubicBezTo>
                <a:lnTo>
                  <a:pt x="1963" y="5510"/>
                </a:lnTo>
                <a:cubicBezTo>
                  <a:pt x="1995" y="5621"/>
                  <a:pt x="1995" y="5732"/>
                  <a:pt x="1979" y="5843"/>
                </a:cubicBezTo>
                <a:lnTo>
                  <a:pt x="1837" y="5890"/>
                </a:lnTo>
                <a:lnTo>
                  <a:pt x="1599" y="6175"/>
                </a:lnTo>
                <a:lnTo>
                  <a:pt x="1441" y="6001"/>
                </a:lnTo>
                <a:lnTo>
                  <a:pt x="1694" y="5859"/>
                </a:lnTo>
                <a:lnTo>
                  <a:pt x="1441" y="5748"/>
                </a:lnTo>
                <a:lnTo>
                  <a:pt x="1441" y="5637"/>
                </a:lnTo>
                <a:cubicBezTo>
                  <a:pt x="1488" y="5621"/>
                  <a:pt x="1552" y="5605"/>
                  <a:pt x="1599" y="5574"/>
                </a:cubicBezTo>
                <a:cubicBezTo>
                  <a:pt x="1615" y="5574"/>
                  <a:pt x="1615" y="5526"/>
                  <a:pt x="1631" y="5510"/>
                </a:cubicBezTo>
                <a:lnTo>
                  <a:pt x="1235" y="5510"/>
                </a:lnTo>
                <a:cubicBezTo>
                  <a:pt x="1219" y="5510"/>
                  <a:pt x="1203" y="5526"/>
                  <a:pt x="1188" y="5542"/>
                </a:cubicBezTo>
                <a:lnTo>
                  <a:pt x="1188" y="5732"/>
                </a:lnTo>
                <a:lnTo>
                  <a:pt x="1362" y="5922"/>
                </a:lnTo>
                <a:cubicBezTo>
                  <a:pt x="1362" y="5954"/>
                  <a:pt x="1346" y="5985"/>
                  <a:pt x="1330" y="6096"/>
                </a:cubicBezTo>
                <a:cubicBezTo>
                  <a:pt x="1251" y="5938"/>
                  <a:pt x="1061" y="5970"/>
                  <a:pt x="1013" y="5811"/>
                </a:cubicBezTo>
                <a:cubicBezTo>
                  <a:pt x="1029" y="5780"/>
                  <a:pt x="1061" y="5748"/>
                  <a:pt x="1077" y="5732"/>
                </a:cubicBezTo>
                <a:lnTo>
                  <a:pt x="934" y="5558"/>
                </a:lnTo>
                <a:cubicBezTo>
                  <a:pt x="918" y="5685"/>
                  <a:pt x="903" y="5764"/>
                  <a:pt x="887" y="5843"/>
                </a:cubicBezTo>
                <a:lnTo>
                  <a:pt x="728" y="5906"/>
                </a:lnTo>
                <a:cubicBezTo>
                  <a:pt x="728" y="5938"/>
                  <a:pt x="728" y="5970"/>
                  <a:pt x="728" y="6001"/>
                </a:cubicBezTo>
                <a:cubicBezTo>
                  <a:pt x="744" y="6017"/>
                  <a:pt x="776" y="6033"/>
                  <a:pt x="792" y="6049"/>
                </a:cubicBezTo>
                <a:lnTo>
                  <a:pt x="855" y="5970"/>
                </a:lnTo>
                <a:cubicBezTo>
                  <a:pt x="887" y="6001"/>
                  <a:pt x="918" y="6017"/>
                  <a:pt x="950" y="6049"/>
                </a:cubicBezTo>
                <a:cubicBezTo>
                  <a:pt x="998" y="6065"/>
                  <a:pt x="1061" y="6033"/>
                  <a:pt x="1093" y="6112"/>
                </a:cubicBezTo>
                <a:lnTo>
                  <a:pt x="1013" y="6191"/>
                </a:lnTo>
                <a:lnTo>
                  <a:pt x="1077" y="6270"/>
                </a:lnTo>
                <a:cubicBezTo>
                  <a:pt x="1108" y="6397"/>
                  <a:pt x="1093" y="6524"/>
                  <a:pt x="1029" y="6635"/>
                </a:cubicBezTo>
                <a:lnTo>
                  <a:pt x="887" y="6429"/>
                </a:lnTo>
                <a:cubicBezTo>
                  <a:pt x="869" y="6427"/>
                  <a:pt x="852" y="6426"/>
                  <a:pt x="836" y="6426"/>
                </a:cubicBezTo>
                <a:cubicBezTo>
                  <a:pt x="779" y="6426"/>
                  <a:pt x="728" y="6435"/>
                  <a:pt x="682" y="6435"/>
                </a:cubicBezTo>
                <a:cubicBezTo>
                  <a:pt x="633" y="6435"/>
                  <a:pt x="590" y="6425"/>
                  <a:pt x="554" y="6381"/>
                </a:cubicBezTo>
                <a:cubicBezTo>
                  <a:pt x="538" y="6318"/>
                  <a:pt x="586" y="6239"/>
                  <a:pt x="523" y="6160"/>
                </a:cubicBezTo>
                <a:cubicBezTo>
                  <a:pt x="507" y="6175"/>
                  <a:pt x="459" y="6191"/>
                  <a:pt x="459" y="6207"/>
                </a:cubicBezTo>
                <a:cubicBezTo>
                  <a:pt x="459" y="6239"/>
                  <a:pt x="443" y="6286"/>
                  <a:pt x="443" y="6318"/>
                </a:cubicBezTo>
                <a:cubicBezTo>
                  <a:pt x="420" y="6326"/>
                  <a:pt x="396" y="6330"/>
                  <a:pt x="372" y="6330"/>
                </a:cubicBezTo>
                <a:cubicBezTo>
                  <a:pt x="348" y="6330"/>
                  <a:pt x="325" y="6326"/>
                  <a:pt x="301" y="6318"/>
                </a:cubicBezTo>
                <a:cubicBezTo>
                  <a:pt x="269" y="6445"/>
                  <a:pt x="253" y="6476"/>
                  <a:pt x="253" y="6524"/>
                </a:cubicBezTo>
                <a:lnTo>
                  <a:pt x="0" y="6540"/>
                </a:lnTo>
                <a:cubicBezTo>
                  <a:pt x="16" y="6603"/>
                  <a:pt x="32" y="6650"/>
                  <a:pt x="32" y="6714"/>
                </a:cubicBezTo>
                <a:lnTo>
                  <a:pt x="222" y="6714"/>
                </a:lnTo>
                <a:lnTo>
                  <a:pt x="333" y="6793"/>
                </a:lnTo>
                <a:lnTo>
                  <a:pt x="459" y="6793"/>
                </a:lnTo>
                <a:lnTo>
                  <a:pt x="459" y="6666"/>
                </a:lnTo>
                <a:lnTo>
                  <a:pt x="364" y="6555"/>
                </a:lnTo>
                <a:lnTo>
                  <a:pt x="396" y="6429"/>
                </a:lnTo>
                <a:lnTo>
                  <a:pt x="538" y="6555"/>
                </a:lnTo>
                <a:cubicBezTo>
                  <a:pt x="554" y="6745"/>
                  <a:pt x="554" y="6745"/>
                  <a:pt x="459" y="6793"/>
                </a:cubicBezTo>
                <a:cubicBezTo>
                  <a:pt x="443" y="6872"/>
                  <a:pt x="523" y="6888"/>
                  <a:pt x="538" y="6935"/>
                </a:cubicBezTo>
                <a:lnTo>
                  <a:pt x="475" y="7030"/>
                </a:lnTo>
                <a:cubicBezTo>
                  <a:pt x="507" y="7125"/>
                  <a:pt x="570" y="7220"/>
                  <a:pt x="633" y="7300"/>
                </a:cubicBezTo>
                <a:cubicBezTo>
                  <a:pt x="713" y="7379"/>
                  <a:pt x="855" y="7379"/>
                  <a:pt x="903" y="7474"/>
                </a:cubicBezTo>
                <a:lnTo>
                  <a:pt x="823" y="7632"/>
                </a:lnTo>
                <a:cubicBezTo>
                  <a:pt x="728" y="7775"/>
                  <a:pt x="602" y="7648"/>
                  <a:pt x="554" y="7775"/>
                </a:cubicBezTo>
                <a:lnTo>
                  <a:pt x="681" y="7901"/>
                </a:lnTo>
                <a:lnTo>
                  <a:pt x="776" y="7901"/>
                </a:lnTo>
                <a:lnTo>
                  <a:pt x="871" y="8091"/>
                </a:lnTo>
                <a:lnTo>
                  <a:pt x="1045" y="8091"/>
                </a:lnTo>
                <a:lnTo>
                  <a:pt x="1140" y="8171"/>
                </a:lnTo>
                <a:lnTo>
                  <a:pt x="1425" y="8171"/>
                </a:lnTo>
                <a:lnTo>
                  <a:pt x="1488" y="8107"/>
                </a:lnTo>
                <a:lnTo>
                  <a:pt x="1805" y="8281"/>
                </a:lnTo>
                <a:lnTo>
                  <a:pt x="1948" y="8281"/>
                </a:lnTo>
                <a:lnTo>
                  <a:pt x="2043" y="8361"/>
                </a:lnTo>
                <a:lnTo>
                  <a:pt x="2391" y="8361"/>
                </a:lnTo>
                <a:lnTo>
                  <a:pt x="2676" y="8535"/>
                </a:lnTo>
                <a:lnTo>
                  <a:pt x="2977" y="8376"/>
                </a:lnTo>
                <a:cubicBezTo>
                  <a:pt x="3008" y="8456"/>
                  <a:pt x="3103" y="8471"/>
                  <a:pt x="3072" y="8630"/>
                </a:cubicBezTo>
                <a:lnTo>
                  <a:pt x="2898" y="8756"/>
                </a:lnTo>
                <a:cubicBezTo>
                  <a:pt x="2888" y="8756"/>
                  <a:pt x="2850" y="8739"/>
                  <a:pt x="2811" y="8739"/>
                </a:cubicBezTo>
                <a:cubicBezTo>
                  <a:pt x="2785" y="8739"/>
                  <a:pt x="2758" y="8747"/>
                  <a:pt x="2739" y="8772"/>
                </a:cubicBezTo>
                <a:cubicBezTo>
                  <a:pt x="2723" y="8851"/>
                  <a:pt x="2708" y="8915"/>
                  <a:pt x="2708" y="8978"/>
                </a:cubicBezTo>
                <a:lnTo>
                  <a:pt x="2438" y="9105"/>
                </a:lnTo>
                <a:lnTo>
                  <a:pt x="2296" y="9026"/>
                </a:lnTo>
                <a:lnTo>
                  <a:pt x="2233" y="9200"/>
                </a:lnTo>
                <a:lnTo>
                  <a:pt x="2043" y="9010"/>
                </a:lnTo>
                <a:cubicBezTo>
                  <a:pt x="1963" y="9121"/>
                  <a:pt x="1853" y="9200"/>
                  <a:pt x="1726" y="9247"/>
                </a:cubicBezTo>
                <a:lnTo>
                  <a:pt x="1853" y="9374"/>
                </a:lnTo>
                <a:lnTo>
                  <a:pt x="2153" y="9390"/>
                </a:lnTo>
                <a:cubicBezTo>
                  <a:pt x="2185" y="9453"/>
                  <a:pt x="2248" y="9469"/>
                  <a:pt x="2248" y="9532"/>
                </a:cubicBezTo>
                <a:lnTo>
                  <a:pt x="2138" y="9659"/>
                </a:lnTo>
                <a:lnTo>
                  <a:pt x="1995" y="9659"/>
                </a:lnTo>
                <a:cubicBezTo>
                  <a:pt x="1932" y="9643"/>
                  <a:pt x="1900" y="9580"/>
                  <a:pt x="1837" y="9564"/>
                </a:cubicBezTo>
                <a:lnTo>
                  <a:pt x="1615" y="9564"/>
                </a:lnTo>
                <a:cubicBezTo>
                  <a:pt x="1599" y="9564"/>
                  <a:pt x="1568" y="9532"/>
                  <a:pt x="1568" y="9532"/>
                </a:cubicBezTo>
                <a:cubicBezTo>
                  <a:pt x="1504" y="9421"/>
                  <a:pt x="1583" y="9311"/>
                  <a:pt x="1504" y="9216"/>
                </a:cubicBezTo>
                <a:lnTo>
                  <a:pt x="1504" y="9216"/>
                </a:lnTo>
                <a:cubicBezTo>
                  <a:pt x="1393" y="9263"/>
                  <a:pt x="1520" y="9421"/>
                  <a:pt x="1425" y="9469"/>
                </a:cubicBezTo>
                <a:lnTo>
                  <a:pt x="1108" y="9485"/>
                </a:lnTo>
                <a:cubicBezTo>
                  <a:pt x="1093" y="9611"/>
                  <a:pt x="1093" y="9706"/>
                  <a:pt x="1093" y="9801"/>
                </a:cubicBezTo>
                <a:lnTo>
                  <a:pt x="1013" y="9896"/>
                </a:lnTo>
                <a:cubicBezTo>
                  <a:pt x="1045" y="9928"/>
                  <a:pt x="1061" y="9960"/>
                  <a:pt x="1093" y="9991"/>
                </a:cubicBezTo>
                <a:lnTo>
                  <a:pt x="1093" y="10530"/>
                </a:lnTo>
                <a:cubicBezTo>
                  <a:pt x="1188" y="10656"/>
                  <a:pt x="1188" y="10799"/>
                  <a:pt x="1298" y="10846"/>
                </a:cubicBezTo>
                <a:cubicBezTo>
                  <a:pt x="1409" y="10910"/>
                  <a:pt x="1520" y="10941"/>
                  <a:pt x="1615" y="10989"/>
                </a:cubicBezTo>
                <a:cubicBezTo>
                  <a:pt x="1552" y="11131"/>
                  <a:pt x="1409" y="11179"/>
                  <a:pt x="1346" y="11321"/>
                </a:cubicBezTo>
                <a:cubicBezTo>
                  <a:pt x="1393" y="11401"/>
                  <a:pt x="1425" y="11464"/>
                  <a:pt x="1473" y="11575"/>
                </a:cubicBezTo>
                <a:lnTo>
                  <a:pt x="1932" y="11796"/>
                </a:lnTo>
                <a:cubicBezTo>
                  <a:pt x="1979" y="11765"/>
                  <a:pt x="2011" y="11733"/>
                  <a:pt x="2043" y="11701"/>
                </a:cubicBezTo>
                <a:lnTo>
                  <a:pt x="2217" y="11701"/>
                </a:lnTo>
                <a:lnTo>
                  <a:pt x="2312" y="11796"/>
                </a:lnTo>
                <a:lnTo>
                  <a:pt x="2486" y="11796"/>
                </a:lnTo>
                <a:lnTo>
                  <a:pt x="2581" y="11876"/>
                </a:lnTo>
                <a:cubicBezTo>
                  <a:pt x="2632" y="11825"/>
                  <a:pt x="2676" y="11780"/>
                  <a:pt x="2722" y="11780"/>
                </a:cubicBezTo>
                <a:cubicBezTo>
                  <a:pt x="2748" y="11780"/>
                  <a:pt x="2774" y="11794"/>
                  <a:pt x="2803" y="11828"/>
                </a:cubicBezTo>
                <a:cubicBezTo>
                  <a:pt x="2803" y="11876"/>
                  <a:pt x="2818" y="11923"/>
                  <a:pt x="2834" y="11971"/>
                </a:cubicBezTo>
                <a:lnTo>
                  <a:pt x="3483" y="11971"/>
                </a:lnTo>
                <a:lnTo>
                  <a:pt x="3578" y="12066"/>
                </a:lnTo>
                <a:lnTo>
                  <a:pt x="4022" y="12066"/>
                </a:lnTo>
                <a:lnTo>
                  <a:pt x="4101" y="11986"/>
                </a:lnTo>
                <a:lnTo>
                  <a:pt x="4338" y="12113"/>
                </a:lnTo>
                <a:lnTo>
                  <a:pt x="4101" y="12240"/>
                </a:lnTo>
                <a:lnTo>
                  <a:pt x="4038" y="12161"/>
                </a:lnTo>
                <a:lnTo>
                  <a:pt x="3658" y="12161"/>
                </a:lnTo>
                <a:lnTo>
                  <a:pt x="3483" y="12335"/>
                </a:lnTo>
                <a:lnTo>
                  <a:pt x="3262" y="12335"/>
                </a:lnTo>
                <a:cubicBezTo>
                  <a:pt x="3238" y="12339"/>
                  <a:pt x="3215" y="12340"/>
                  <a:pt x="3193" y="12340"/>
                </a:cubicBezTo>
                <a:cubicBezTo>
                  <a:pt x="3171" y="12340"/>
                  <a:pt x="3149" y="12339"/>
                  <a:pt x="3127" y="12339"/>
                </a:cubicBezTo>
                <a:cubicBezTo>
                  <a:pt x="3084" y="12339"/>
                  <a:pt x="3040" y="12343"/>
                  <a:pt x="2993" y="12366"/>
                </a:cubicBezTo>
                <a:lnTo>
                  <a:pt x="2993" y="12493"/>
                </a:lnTo>
                <a:cubicBezTo>
                  <a:pt x="3072" y="12509"/>
                  <a:pt x="3151" y="12556"/>
                  <a:pt x="3230" y="12620"/>
                </a:cubicBezTo>
                <a:cubicBezTo>
                  <a:pt x="3242" y="12622"/>
                  <a:pt x="3254" y="12622"/>
                  <a:pt x="3266" y="12622"/>
                </a:cubicBezTo>
                <a:cubicBezTo>
                  <a:pt x="3307" y="12622"/>
                  <a:pt x="3351" y="12614"/>
                  <a:pt x="3394" y="12614"/>
                </a:cubicBezTo>
                <a:cubicBezTo>
                  <a:pt x="3441" y="12614"/>
                  <a:pt x="3488" y="12624"/>
                  <a:pt x="3531" y="12667"/>
                </a:cubicBezTo>
                <a:lnTo>
                  <a:pt x="3309" y="12778"/>
                </a:lnTo>
                <a:lnTo>
                  <a:pt x="3151" y="12699"/>
                </a:lnTo>
                <a:lnTo>
                  <a:pt x="3024" y="12794"/>
                </a:lnTo>
                <a:lnTo>
                  <a:pt x="2755" y="12794"/>
                </a:lnTo>
                <a:lnTo>
                  <a:pt x="2676" y="12715"/>
                </a:lnTo>
                <a:lnTo>
                  <a:pt x="2581" y="12794"/>
                </a:lnTo>
                <a:cubicBezTo>
                  <a:pt x="2549" y="12762"/>
                  <a:pt x="2533" y="12746"/>
                  <a:pt x="2502" y="12731"/>
                </a:cubicBezTo>
                <a:cubicBezTo>
                  <a:pt x="2486" y="12715"/>
                  <a:pt x="2470" y="12715"/>
                  <a:pt x="2454" y="12715"/>
                </a:cubicBezTo>
                <a:lnTo>
                  <a:pt x="2169" y="12952"/>
                </a:lnTo>
                <a:cubicBezTo>
                  <a:pt x="2153" y="13016"/>
                  <a:pt x="2201" y="13111"/>
                  <a:pt x="2122" y="13158"/>
                </a:cubicBezTo>
                <a:lnTo>
                  <a:pt x="1773" y="13158"/>
                </a:lnTo>
                <a:cubicBezTo>
                  <a:pt x="1720" y="13132"/>
                  <a:pt x="1689" y="13072"/>
                  <a:pt x="1625" y="13072"/>
                </a:cubicBezTo>
                <a:cubicBezTo>
                  <a:pt x="1612" y="13072"/>
                  <a:pt x="1599" y="13074"/>
                  <a:pt x="1583" y="13079"/>
                </a:cubicBezTo>
                <a:lnTo>
                  <a:pt x="1504" y="13142"/>
                </a:lnTo>
                <a:cubicBezTo>
                  <a:pt x="1469" y="13160"/>
                  <a:pt x="1435" y="13162"/>
                  <a:pt x="1404" y="13162"/>
                </a:cubicBezTo>
                <a:cubicBezTo>
                  <a:pt x="1394" y="13162"/>
                  <a:pt x="1383" y="13162"/>
                  <a:pt x="1374" y="13162"/>
                </a:cubicBezTo>
                <a:cubicBezTo>
                  <a:pt x="1334" y="13162"/>
                  <a:pt x="1298" y="13166"/>
                  <a:pt x="1267" y="13206"/>
                </a:cubicBezTo>
                <a:cubicBezTo>
                  <a:pt x="1283" y="13253"/>
                  <a:pt x="1283" y="13285"/>
                  <a:pt x="1283" y="13332"/>
                </a:cubicBezTo>
                <a:lnTo>
                  <a:pt x="1536" y="13380"/>
                </a:lnTo>
                <a:lnTo>
                  <a:pt x="1409" y="13617"/>
                </a:lnTo>
                <a:lnTo>
                  <a:pt x="1267" y="13538"/>
                </a:lnTo>
                <a:lnTo>
                  <a:pt x="1267" y="13871"/>
                </a:lnTo>
                <a:lnTo>
                  <a:pt x="1172" y="13902"/>
                </a:lnTo>
                <a:lnTo>
                  <a:pt x="1172" y="14076"/>
                </a:lnTo>
                <a:cubicBezTo>
                  <a:pt x="1156" y="14087"/>
                  <a:pt x="1138" y="14089"/>
                  <a:pt x="1120" y="14089"/>
                </a:cubicBezTo>
                <a:cubicBezTo>
                  <a:pt x="1111" y="14089"/>
                  <a:pt x="1102" y="14088"/>
                  <a:pt x="1093" y="14088"/>
                </a:cubicBezTo>
                <a:cubicBezTo>
                  <a:pt x="1065" y="14088"/>
                  <a:pt x="1037" y="14092"/>
                  <a:pt x="1013" y="14124"/>
                </a:cubicBezTo>
                <a:lnTo>
                  <a:pt x="1077" y="14235"/>
                </a:lnTo>
                <a:lnTo>
                  <a:pt x="1077" y="14488"/>
                </a:lnTo>
                <a:lnTo>
                  <a:pt x="950" y="14662"/>
                </a:lnTo>
                <a:cubicBezTo>
                  <a:pt x="871" y="14472"/>
                  <a:pt x="934" y="14282"/>
                  <a:pt x="887" y="14124"/>
                </a:cubicBezTo>
                <a:lnTo>
                  <a:pt x="823" y="14092"/>
                </a:lnTo>
                <a:lnTo>
                  <a:pt x="792" y="14171"/>
                </a:lnTo>
                <a:lnTo>
                  <a:pt x="491" y="14171"/>
                </a:lnTo>
                <a:cubicBezTo>
                  <a:pt x="412" y="14108"/>
                  <a:pt x="380" y="14013"/>
                  <a:pt x="285" y="13997"/>
                </a:cubicBezTo>
                <a:cubicBezTo>
                  <a:pt x="190" y="14013"/>
                  <a:pt x="127" y="14076"/>
                  <a:pt x="111" y="14156"/>
                </a:cubicBezTo>
                <a:lnTo>
                  <a:pt x="238" y="14282"/>
                </a:lnTo>
                <a:lnTo>
                  <a:pt x="443" y="14282"/>
                </a:lnTo>
                <a:cubicBezTo>
                  <a:pt x="443" y="14314"/>
                  <a:pt x="443" y="14361"/>
                  <a:pt x="459" y="14409"/>
                </a:cubicBezTo>
                <a:cubicBezTo>
                  <a:pt x="491" y="14441"/>
                  <a:pt x="523" y="14472"/>
                  <a:pt x="554" y="14504"/>
                </a:cubicBezTo>
                <a:cubicBezTo>
                  <a:pt x="523" y="14536"/>
                  <a:pt x="491" y="14567"/>
                  <a:pt x="459" y="14615"/>
                </a:cubicBezTo>
                <a:lnTo>
                  <a:pt x="618" y="14662"/>
                </a:lnTo>
                <a:lnTo>
                  <a:pt x="665" y="14821"/>
                </a:lnTo>
                <a:lnTo>
                  <a:pt x="871" y="14821"/>
                </a:lnTo>
                <a:cubicBezTo>
                  <a:pt x="950" y="14916"/>
                  <a:pt x="1045" y="15011"/>
                  <a:pt x="1140" y="15106"/>
                </a:cubicBezTo>
                <a:cubicBezTo>
                  <a:pt x="1172" y="15137"/>
                  <a:pt x="1172" y="15153"/>
                  <a:pt x="1140" y="15185"/>
                </a:cubicBezTo>
                <a:cubicBezTo>
                  <a:pt x="1117" y="15196"/>
                  <a:pt x="1092" y="15199"/>
                  <a:pt x="1064" y="15199"/>
                </a:cubicBezTo>
                <a:cubicBezTo>
                  <a:pt x="1030" y="15199"/>
                  <a:pt x="993" y="15194"/>
                  <a:pt x="956" y="15194"/>
                </a:cubicBezTo>
                <a:cubicBezTo>
                  <a:pt x="900" y="15194"/>
                  <a:pt x="842" y="15206"/>
                  <a:pt x="792" y="15264"/>
                </a:cubicBezTo>
                <a:cubicBezTo>
                  <a:pt x="823" y="15311"/>
                  <a:pt x="855" y="15343"/>
                  <a:pt x="871" y="15406"/>
                </a:cubicBezTo>
                <a:cubicBezTo>
                  <a:pt x="903" y="15454"/>
                  <a:pt x="918" y="15501"/>
                  <a:pt x="934" y="15549"/>
                </a:cubicBezTo>
                <a:lnTo>
                  <a:pt x="1029" y="15549"/>
                </a:lnTo>
                <a:cubicBezTo>
                  <a:pt x="1061" y="15581"/>
                  <a:pt x="1093" y="15612"/>
                  <a:pt x="1124" y="15644"/>
                </a:cubicBezTo>
                <a:cubicBezTo>
                  <a:pt x="1209" y="15644"/>
                  <a:pt x="1300" y="15637"/>
                  <a:pt x="1385" y="15637"/>
                </a:cubicBezTo>
                <a:cubicBezTo>
                  <a:pt x="1427" y="15637"/>
                  <a:pt x="1467" y="15639"/>
                  <a:pt x="1504" y="15644"/>
                </a:cubicBezTo>
                <a:cubicBezTo>
                  <a:pt x="1536" y="15691"/>
                  <a:pt x="1552" y="15707"/>
                  <a:pt x="1583" y="15723"/>
                </a:cubicBezTo>
                <a:lnTo>
                  <a:pt x="1853" y="15723"/>
                </a:lnTo>
                <a:lnTo>
                  <a:pt x="1932" y="15660"/>
                </a:lnTo>
                <a:cubicBezTo>
                  <a:pt x="1995" y="15676"/>
                  <a:pt x="2043" y="15707"/>
                  <a:pt x="2090" y="15739"/>
                </a:cubicBezTo>
                <a:cubicBezTo>
                  <a:pt x="2122" y="15755"/>
                  <a:pt x="2169" y="15771"/>
                  <a:pt x="2201" y="15802"/>
                </a:cubicBezTo>
                <a:cubicBezTo>
                  <a:pt x="2233" y="15850"/>
                  <a:pt x="2280" y="15881"/>
                  <a:pt x="2312" y="15929"/>
                </a:cubicBezTo>
                <a:lnTo>
                  <a:pt x="2644" y="15929"/>
                </a:lnTo>
                <a:lnTo>
                  <a:pt x="2787" y="16008"/>
                </a:lnTo>
                <a:cubicBezTo>
                  <a:pt x="2878" y="16008"/>
                  <a:pt x="2894" y="15933"/>
                  <a:pt x="2941" y="15933"/>
                </a:cubicBezTo>
                <a:cubicBezTo>
                  <a:pt x="2951" y="15933"/>
                  <a:pt x="2963" y="15936"/>
                  <a:pt x="2977" y="15945"/>
                </a:cubicBezTo>
                <a:cubicBezTo>
                  <a:pt x="2993" y="16008"/>
                  <a:pt x="2993" y="16087"/>
                  <a:pt x="3008" y="16151"/>
                </a:cubicBezTo>
                <a:cubicBezTo>
                  <a:pt x="3008" y="16182"/>
                  <a:pt x="3056" y="16198"/>
                  <a:pt x="3088" y="16198"/>
                </a:cubicBezTo>
                <a:lnTo>
                  <a:pt x="3088" y="15961"/>
                </a:lnTo>
                <a:cubicBezTo>
                  <a:pt x="3119" y="15921"/>
                  <a:pt x="3159" y="15909"/>
                  <a:pt x="3200" y="15909"/>
                </a:cubicBezTo>
                <a:cubicBezTo>
                  <a:pt x="3242" y="15909"/>
                  <a:pt x="3286" y="15921"/>
                  <a:pt x="3325" y="15929"/>
                </a:cubicBezTo>
                <a:cubicBezTo>
                  <a:pt x="3404" y="15961"/>
                  <a:pt x="3468" y="16008"/>
                  <a:pt x="3531" y="16056"/>
                </a:cubicBezTo>
                <a:lnTo>
                  <a:pt x="3531" y="16151"/>
                </a:lnTo>
                <a:lnTo>
                  <a:pt x="3404" y="16277"/>
                </a:lnTo>
                <a:cubicBezTo>
                  <a:pt x="3386" y="16283"/>
                  <a:pt x="3371" y="16286"/>
                  <a:pt x="3357" y="16286"/>
                </a:cubicBezTo>
                <a:cubicBezTo>
                  <a:pt x="3297" y="16286"/>
                  <a:pt x="3269" y="16237"/>
                  <a:pt x="3230" y="16198"/>
                </a:cubicBezTo>
                <a:lnTo>
                  <a:pt x="3088" y="16198"/>
                </a:lnTo>
                <a:lnTo>
                  <a:pt x="3088" y="16293"/>
                </a:lnTo>
                <a:lnTo>
                  <a:pt x="3214" y="16531"/>
                </a:lnTo>
                <a:lnTo>
                  <a:pt x="3531" y="16689"/>
                </a:lnTo>
                <a:cubicBezTo>
                  <a:pt x="3563" y="16736"/>
                  <a:pt x="3642" y="16816"/>
                  <a:pt x="3721" y="16895"/>
                </a:cubicBezTo>
                <a:cubicBezTo>
                  <a:pt x="3721" y="16895"/>
                  <a:pt x="3721" y="16911"/>
                  <a:pt x="3689" y="16926"/>
                </a:cubicBezTo>
                <a:cubicBezTo>
                  <a:pt x="3673" y="16926"/>
                  <a:pt x="3626" y="16942"/>
                  <a:pt x="3610" y="16942"/>
                </a:cubicBezTo>
                <a:cubicBezTo>
                  <a:pt x="3531" y="16895"/>
                  <a:pt x="3436" y="16847"/>
                  <a:pt x="3357" y="16800"/>
                </a:cubicBezTo>
                <a:cubicBezTo>
                  <a:pt x="3341" y="16784"/>
                  <a:pt x="3309" y="16784"/>
                  <a:pt x="3293" y="16768"/>
                </a:cubicBezTo>
                <a:lnTo>
                  <a:pt x="3183" y="16895"/>
                </a:lnTo>
                <a:lnTo>
                  <a:pt x="3183" y="17085"/>
                </a:lnTo>
                <a:lnTo>
                  <a:pt x="3309" y="17211"/>
                </a:lnTo>
                <a:lnTo>
                  <a:pt x="3483" y="17211"/>
                </a:lnTo>
                <a:lnTo>
                  <a:pt x="3610" y="17338"/>
                </a:lnTo>
                <a:cubicBezTo>
                  <a:pt x="3626" y="17401"/>
                  <a:pt x="3642" y="17433"/>
                  <a:pt x="3642" y="17481"/>
                </a:cubicBezTo>
                <a:cubicBezTo>
                  <a:pt x="3673" y="17481"/>
                  <a:pt x="3698" y="17488"/>
                  <a:pt x="3716" y="17488"/>
                </a:cubicBezTo>
                <a:cubicBezTo>
                  <a:pt x="3724" y="17488"/>
                  <a:pt x="3731" y="17486"/>
                  <a:pt x="3737" y="17481"/>
                </a:cubicBezTo>
                <a:cubicBezTo>
                  <a:pt x="3784" y="17465"/>
                  <a:pt x="3816" y="17433"/>
                  <a:pt x="3848" y="17401"/>
                </a:cubicBezTo>
                <a:lnTo>
                  <a:pt x="3943" y="17496"/>
                </a:lnTo>
                <a:lnTo>
                  <a:pt x="4513" y="17496"/>
                </a:lnTo>
                <a:lnTo>
                  <a:pt x="4655" y="17686"/>
                </a:lnTo>
                <a:cubicBezTo>
                  <a:pt x="4707" y="17625"/>
                  <a:pt x="4752" y="17576"/>
                  <a:pt x="4803" y="17576"/>
                </a:cubicBezTo>
                <a:cubicBezTo>
                  <a:pt x="4830" y="17576"/>
                  <a:pt x="4860" y="17590"/>
                  <a:pt x="4893" y="17623"/>
                </a:cubicBezTo>
                <a:cubicBezTo>
                  <a:pt x="4908" y="17702"/>
                  <a:pt x="4861" y="17781"/>
                  <a:pt x="4940" y="17861"/>
                </a:cubicBezTo>
                <a:lnTo>
                  <a:pt x="5304" y="17861"/>
                </a:lnTo>
                <a:lnTo>
                  <a:pt x="5383" y="17956"/>
                </a:lnTo>
                <a:lnTo>
                  <a:pt x="6286" y="17956"/>
                </a:lnTo>
                <a:cubicBezTo>
                  <a:pt x="6286" y="17956"/>
                  <a:pt x="6302" y="17924"/>
                  <a:pt x="6318" y="17924"/>
                </a:cubicBezTo>
                <a:lnTo>
                  <a:pt x="6381" y="17861"/>
                </a:lnTo>
                <a:lnTo>
                  <a:pt x="6476" y="17861"/>
                </a:lnTo>
                <a:cubicBezTo>
                  <a:pt x="6508" y="17892"/>
                  <a:pt x="6539" y="17924"/>
                  <a:pt x="6571" y="17956"/>
                </a:cubicBezTo>
                <a:lnTo>
                  <a:pt x="7014" y="17956"/>
                </a:lnTo>
                <a:cubicBezTo>
                  <a:pt x="7046" y="17987"/>
                  <a:pt x="7093" y="18019"/>
                  <a:pt x="7109" y="18051"/>
                </a:cubicBezTo>
                <a:lnTo>
                  <a:pt x="8360" y="18051"/>
                </a:lnTo>
                <a:lnTo>
                  <a:pt x="8519" y="17940"/>
                </a:lnTo>
                <a:lnTo>
                  <a:pt x="8598" y="18003"/>
                </a:lnTo>
                <a:lnTo>
                  <a:pt x="8693" y="18051"/>
                </a:lnTo>
                <a:lnTo>
                  <a:pt x="9247" y="18051"/>
                </a:lnTo>
                <a:lnTo>
                  <a:pt x="9437" y="18162"/>
                </a:lnTo>
                <a:lnTo>
                  <a:pt x="9548" y="18051"/>
                </a:lnTo>
                <a:lnTo>
                  <a:pt x="9643" y="18146"/>
                </a:lnTo>
                <a:lnTo>
                  <a:pt x="11448" y="18146"/>
                </a:lnTo>
                <a:lnTo>
                  <a:pt x="11590" y="18241"/>
                </a:lnTo>
                <a:lnTo>
                  <a:pt x="11733" y="18146"/>
                </a:lnTo>
                <a:lnTo>
                  <a:pt x="11812" y="18225"/>
                </a:lnTo>
                <a:lnTo>
                  <a:pt x="12097" y="18225"/>
                </a:lnTo>
                <a:lnTo>
                  <a:pt x="12160" y="18146"/>
                </a:lnTo>
                <a:lnTo>
                  <a:pt x="12999" y="18146"/>
                </a:lnTo>
                <a:lnTo>
                  <a:pt x="13079" y="18225"/>
                </a:lnTo>
                <a:lnTo>
                  <a:pt x="13174" y="18146"/>
                </a:lnTo>
                <a:lnTo>
                  <a:pt x="13633" y="18146"/>
                </a:lnTo>
                <a:cubicBezTo>
                  <a:pt x="13664" y="18177"/>
                  <a:pt x="13696" y="18209"/>
                  <a:pt x="13728" y="18225"/>
                </a:cubicBezTo>
                <a:lnTo>
                  <a:pt x="13997" y="18225"/>
                </a:lnTo>
                <a:lnTo>
                  <a:pt x="14108" y="18130"/>
                </a:lnTo>
                <a:lnTo>
                  <a:pt x="14361" y="18130"/>
                </a:lnTo>
                <a:lnTo>
                  <a:pt x="14456" y="18051"/>
                </a:lnTo>
                <a:cubicBezTo>
                  <a:pt x="14484" y="18093"/>
                  <a:pt x="14525" y="18148"/>
                  <a:pt x="14590" y="18148"/>
                </a:cubicBezTo>
                <a:cubicBezTo>
                  <a:pt x="14598" y="18148"/>
                  <a:pt x="14606" y="18147"/>
                  <a:pt x="14614" y="18146"/>
                </a:cubicBezTo>
                <a:cubicBezTo>
                  <a:pt x="14628" y="18143"/>
                  <a:pt x="14642" y="18142"/>
                  <a:pt x="14655" y="18142"/>
                </a:cubicBezTo>
                <a:cubicBezTo>
                  <a:pt x="14720" y="18142"/>
                  <a:pt x="14781" y="18172"/>
                  <a:pt x="14820" y="18225"/>
                </a:cubicBezTo>
                <a:lnTo>
                  <a:pt x="14994" y="18225"/>
                </a:lnTo>
                <a:cubicBezTo>
                  <a:pt x="15033" y="18277"/>
                  <a:pt x="15072" y="18328"/>
                  <a:pt x="15137" y="18328"/>
                </a:cubicBezTo>
                <a:cubicBezTo>
                  <a:pt x="15151" y="18328"/>
                  <a:pt x="15167" y="18326"/>
                  <a:pt x="15184" y="18320"/>
                </a:cubicBezTo>
                <a:lnTo>
                  <a:pt x="15279" y="18241"/>
                </a:lnTo>
                <a:lnTo>
                  <a:pt x="15454" y="18241"/>
                </a:lnTo>
                <a:lnTo>
                  <a:pt x="15549" y="18320"/>
                </a:lnTo>
                <a:lnTo>
                  <a:pt x="15644" y="18225"/>
                </a:lnTo>
                <a:cubicBezTo>
                  <a:pt x="15664" y="18239"/>
                  <a:pt x="15684" y="18244"/>
                  <a:pt x="15704" y="18244"/>
                </a:cubicBezTo>
                <a:cubicBezTo>
                  <a:pt x="15775" y="18244"/>
                  <a:pt x="15842" y="18174"/>
                  <a:pt x="15929" y="18162"/>
                </a:cubicBezTo>
                <a:cubicBezTo>
                  <a:pt x="15945" y="18209"/>
                  <a:pt x="15960" y="18272"/>
                  <a:pt x="15992" y="18320"/>
                </a:cubicBezTo>
                <a:lnTo>
                  <a:pt x="16752" y="18320"/>
                </a:lnTo>
                <a:cubicBezTo>
                  <a:pt x="16784" y="18320"/>
                  <a:pt x="16815" y="18304"/>
                  <a:pt x="16847" y="18288"/>
                </a:cubicBezTo>
                <a:cubicBezTo>
                  <a:pt x="16863" y="18272"/>
                  <a:pt x="16879" y="18257"/>
                  <a:pt x="16895" y="18225"/>
                </a:cubicBezTo>
                <a:lnTo>
                  <a:pt x="18082" y="18225"/>
                </a:lnTo>
                <a:lnTo>
                  <a:pt x="18177" y="18146"/>
                </a:lnTo>
                <a:lnTo>
                  <a:pt x="18256" y="18225"/>
                </a:lnTo>
                <a:lnTo>
                  <a:pt x="19270" y="18225"/>
                </a:lnTo>
                <a:lnTo>
                  <a:pt x="19333" y="18146"/>
                </a:lnTo>
                <a:lnTo>
                  <a:pt x="19713" y="18146"/>
                </a:lnTo>
                <a:lnTo>
                  <a:pt x="19792" y="18225"/>
                </a:lnTo>
                <a:lnTo>
                  <a:pt x="20077" y="18225"/>
                </a:lnTo>
                <a:lnTo>
                  <a:pt x="20251" y="18051"/>
                </a:lnTo>
                <a:lnTo>
                  <a:pt x="20425" y="18051"/>
                </a:lnTo>
                <a:cubicBezTo>
                  <a:pt x="20457" y="18082"/>
                  <a:pt x="20505" y="18114"/>
                  <a:pt x="20505" y="18114"/>
                </a:cubicBezTo>
                <a:cubicBezTo>
                  <a:pt x="20529" y="18128"/>
                  <a:pt x="20549" y="18133"/>
                  <a:pt x="20567" y="18133"/>
                </a:cubicBezTo>
                <a:cubicBezTo>
                  <a:pt x="20630" y="18133"/>
                  <a:pt x="20658" y="18063"/>
                  <a:pt x="20695" y="18051"/>
                </a:cubicBezTo>
                <a:lnTo>
                  <a:pt x="20964" y="18051"/>
                </a:lnTo>
                <a:lnTo>
                  <a:pt x="21122" y="18225"/>
                </a:lnTo>
                <a:lnTo>
                  <a:pt x="21217" y="18146"/>
                </a:lnTo>
                <a:cubicBezTo>
                  <a:pt x="21256" y="18139"/>
                  <a:pt x="21299" y="18135"/>
                  <a:pt x="21341" y="18135"/>
                </a:cubicBezTo>
                <a:cubicBezTo>
                  <a:pt x="21401" y="18135"/>
                  <a:pt x="21462" y="18143"/>
                  <a:pt x="21518" y="18162"/>
                </a:cubicBezTo>
                <a:lnTo>
                  <a:pt x="21581" y="18225"/>
                </a:lnTo>
                <a:lnTo>
                  <a:pt x="21692" y="18130"/>
                </a:lnTo>
                <a:lnTo>
                  <a:pt x="22135" y="18130"/>
                </a:lnTo>
                <a:cubicBezTo>
                  <a:pt x="22187" y="18058"/>
                  <a:pt x="22244" y="18039"/>
                  <a:pt x="22305" y="18039"/>
                </a:cubicBezTo>
                <a:cubicBezTo>
                  <a:pt x="22337" y="18039"/>
                  <a:pt x="22371" y="18045"/>
                  <a:pt x="22405" y="18051"/>
                </a:cubicBezTo>
                <a:lnTo>
                  <a:pt x="22500" y="18130"/>
                </a:lnTo>
                <a:lnTo>
                  <a:pt x="22785" y="18130"/>
                </a:lnTo>
                <a:cubicBezTo>
                  <a:pt x="22831" y="18064"/>
                  <a:pt x="22884" y="18043"/>
                  <a:pt x="22938" y="18043"/>
                </a:cubicBezTo>
                <a:cubicBezTo>
                  <a:pt x="22976" y="18043"/>
                  <a:pt x="23015" y="18054"/>
                  <a:pt x="23054" y="18066"/>
                </a:cubicBezTo>
                <a:lnTo>
                  <a:pt x="23133" y="18130"/>
                </a:lnTo>
                <a:lnTo>
                  <a:pt x="23671" y="18130"/>
                </a:lnTo>
                <a:lnTo>
                  <a:pt x="23766" y="18051"/>
                </a:lnTo>
                <a:lnTo>
                  <a:pt x="23941" y="18051"/>
                </a:lnTo>
                <a:lnTo>
                  <a:pt x="24036" y="18130"/>
                </a:lnTo>
                <a:lnTo>
                  <a:pt x="24305" y="18130"/>
                </a:lnTo>
                <a:lnTo>
                  <a:pt x="24400" y="18051"/>
                </a:lnTo>
                <a:cubicBezTo>
                  <a:pt x="24456" y="18126"/>
                  <a:pt x="24513" y="18145"/>
                  <a:pt x="24569" y="18145"/>
                </a:cubicBezTo>
                <a:cubicBezTo>
                  <a:pt x="24608" y="18145"/>
                  <a:pt x="24646" y="18136"/>
                  <a:pt x="24685" y="18130"/>
                </a:cubicBezTo>
                <a:lnTo>
                  <a:pt x="24764" y="18035"/>
                </a:lnTo>
                <a:lnTo>
                  <a:pt x="25144" y="18035"/>
                </a:lnTo>
                <a:lnTo>
                  <a:pt x="25429" y="17845"/>
                </a:lnTo>
                <a:cubicBezTo>
                  <a:pt x="25445" y="17686"/>
                  <a:pt x="25366" y="17702"/>
                  <a:pt x="25302" y="17671"/>
                </a:cubicBezTo>
                <a:cubicBezTo>
                  <a:pt x="25223" y="17655"/>
                  <a:pt x="25176" y="17576"/>
                  <a:pt x="25191" y="17496"/>
                </a:cubicBezTo>
                <a:lnTo>
                  <a:pt x="25920" y="17496"/>
                </a:lnTo>
                <a:cubicBezTo>
                  <a:pt x="25983" y="17449"/>
                  <a:pt x="26015" y="17433"/>
                  <a:pt x="26046" y="17401"/>
                </a:cubicBezTo>
                <a:lnTo>
                  <a:pt x="26316" y="17401"/>
                </a:lnTo>
                <a:cubicBezTo>
                  <a:pt x="26331" y="17306"/>
                  <a:pt x="26347" y="17227"/>
                  <a:pt x="26363" y="17132"/>
                </a:cubicBezTo>
                <a:lnTo>
                  <a:pt x="27376" y="17132"/>
                </a:lnTo>
                <a:cubicBezTo>
                  <a:pt x="27392" y="17132"/>
                  <a:pt x="27408" y="17116"/>
                  <a:pt x="27408" y="17116"/>
                </a:cubicBezTo>
                <a:lnTo>
                  <a:pt x="27471" y="17037"/>
                </a:lnTo>
                <a:lnTo>
                  <a:pt x="27566" y="17132"/>
                </a:lnTo>
                <a:lnTo>
                  <a:pt x="27836" y="17132"/>
                </a:lnTo>
                <a:lnTo>
                  <a:pt x="27931" y="17227"/>
                </a:lnTo>
                <a:lnTo>
                  <a:pt x="28833" y="17227"/>
                </a:lnTo>
                <a:lnTo>
                  <a:pt x="29007" y="17053"/>
                </a:lnTo>
                <a:cubicBezTo>
                  <a:pt x="29029" y="17042"/>
                  <a:pt x="29053" y="17039"/>
                  <a:pt x="29078" y="17039"/>
                </a:cubicBezTo>
                <a:cubicBezTo>
                  <a:pt x="29115" y="17039"/>
                  <a:pt x="29155" y="17046"/>
                  <a:pt x="29194" y="17046"/>
                </a:cubicBezTo>
                <a:cubicBezTo>
                  <a:pt x="29240" y="17046"/>
                  <a:pt x="29285" y="17036"/>
                  <a:pt x="29324" y="16990"/>
                </a:cubicBezTo>
                <a:lnTo>
                  <a:pt x="29166" y="16926"/>
                </a:lnTo>
                <a:cubicBezTo>
                  <a:pt x="29150" y="16847"/>
                  <a:pt x="29134" y="16752"/>
                  <a:pt x="29118" y="16673"/>
                </a:cubicBezTo>
                <a:lnTo>
                  <a:pt x="28928" y="16673"/>
                </a:lnTo>
                <a:lnTo>
                  <a:pt x="28817" y="16784"/>
                </a:lnTo>
                <a:cubicBezTo>
                  <a:pt x="28659" y="16736"/>
                  <a:pt x="28532" y="16657"/>
                  <a:pt x="28421" y="16531"/>
                </a:cubicBezTo>
                <a:cubicBezTo>
                  <a:pt x="28458" y="16494"/>
                  <a:pt x="28495" y="16481"/>
                  <a:pt x="28532" y="16481"/>
                </a:cubicBezTo>
                <a:cubicBezTo>
                  <a:pt x="28574" y="16481"/>
                  <a:pt x="28617" y="16498"/>
                  <a:pt x="28659" y="16515"/>
                </a:cubicBezTo>
                <a:lnTo>
                  <a:pt x="28738" y="16578"/>
                </a:lnTo>
                <a:lnTo>
                  <a:pt x="29261" y="16578"/>
                </a:lnTo>
                <a:cubicBezTo>
                  <a:pt x="29276" y="16578"/>
                  <a:pt x="29292" y="16562"/>
                  <a:pt x="29308" y="16562"/>
                </a:cubicBezTo>
                <a:cubicBezTo>
                  <a:pt x="29324" y="16499"/>
                  <a:pt x="29340" y="16451"/>
                  <a:pt x="29356" y="16404"/>
                </a:cubicBezTo>
                <a:lnTo>
                  <a:pt x="29561" y="16404"/>
                </a:lnTo>
                <a:lnTo>
                  <a:pt x="29688" y="16515"/>
                </a:lnTo>
                <a:lnTo>
                  <a:pt x="29815" y="16293"/>
                </a:lnTo>
                <a:cubicBezTo>
                  <a:pt x="29846" y="16341"/>
                  <a:pt x="29894" y="16372"/>
                  <a:pt x="29941" y="16420"/>
                </a:cubicBezTo>
                <a:cubicBezTo>
                  <a:pt x="29965" y="16431"/>
                  <a:pt x="29971" y="16469"/>
                  <a:pt x="30004" y="16469"/>
                </a:cubicBezTo>
                <a:cubicBezTo>
                  <a:pt x="30016" y="16469"/>
                  <a:pt x="30031" y="16464"/>
                  <a:pt x="30052" y="16451"/>
                </a:cubicBezTo>
                <a:cubicBezTo>
                  <a:pt x="30052" y="16388"/>
                  <a:pt x="30068" y="16293"/>
                  <a:pt x="30036" y="16246"/>
                </a:cubicBezTo>
                <a:cubicBezTo>
                  <a:pt x="29973" y="16182"/>
                  <a:pt x="29989" y="16087"/>
                  <a:pt x="29910" y="16024"/>
                </a:cubicBezTo>
                <a:cubicBezTo>
                  <a:pt x="29846" y="15945"/>
                  <a:pt x="29862" y="15866"/>
                  <a:pt x="29894" y="15755"/>
                </a:cubicBezTo>
                <a:lnTo>
                  <a:pt x="30179" y="15755"/>
                </a:lnTo>
                <a:lnTo>
                  <a:pt x="30321" y="15850"/>
                </a:lnTo>
                <a:lnTo>
                  <a:pt x="30464" y="15755"/>
                </a:lnTo>
                <a:lnTo>
                  <a:pt x="30543" y="15834"/>
                </a:lnTo>
                <a:cubicBezTo>
                  <a:pt x="30582" y="15841"/>
                  <a:pt x="30625" y="15844"/>
                  <a:pt x="30667" y="15844"/>
                </a:cubicBezTo>
                <a:cubicBezTo>
                  <a:pt x="30727" y="15844"/>
                  <a:pt x="30788" y="15837"/>
                  <a:pt x="30844" y="15818"/>
                </a:cubicBezTo>
                <a:lnTo>
                  <a:pt x="30907" y="15755"/>
                </a:lnTo>
                <a:cubicBezTo>
                  <a:pt x="30920" y="15752"/>
                  <a:pt x="30933" y="15751"/>
                  <a:pt x="30945" y="15751"/>
                </a:cubicBezTo>
                <a:cubicBezTo>
                  <a:pt x="30977" y="15751"/>
                  <a:pt x="31009" y="15757"/>
                  <a:pt x="31039" y="15757"/>
                </a:cubicBezTo>
                <a:cubicBezTo>
                  <a:pt x="31071" y="15757"/>
                  <a:pt x="31102" y="15751"/>
                  <a:pt x="31129" y="15723"/>
                </a:cubicBezTo>
                <a:cubicBezTo>
                  <a:pt x="31129" y="15676"/>
                  <a:pt x="31145" y="15628"/>
                  <a:pt x="31161" y="15581"/>
                </a:cubicBezTo>
                <a:cubicBezTo>
                  <a:pt x="31382" y="15581"/>
                  <a:pt x="31382" y="15359"/>
                  <a:pt x="31493" y="15232"/>
                </a:cubicBezTo>
                <a:cubicBezTo>
                  <a:pt x="31430" y="15106"/>
                  <a:pt x="31271" y="15121"/>
                  <a:pt x="31176" y="15011"/>
                </a:cubicBezTo>
                <a:lnTo>
                  <a:pt x="31081" y="15106"/>
                </a:lnTo>
                <a:cubicBezTo>
                  <a:pt x="31034" y="15026"/>
                  <a:pt x="30939" y="14995"/>
                  <a:pt x="30955" y="14884"/>
                </a:cubicBezTo>
                <a:cubicBezTo>
                  <a:pt x="31002" y="14836"/>
                  <a:pt x="31034" y="14757"/>
                  <a:pt x="31113" y="14757"/>
                </a:cubicBezTo>
                <a:lnTo>
                  <a:pt x="31271" y="14916"/>
                </a:lnTo>
                <a:cubicBezTo>
                  <a:pt x="31319" y="14821"/>
                  <a:pt x="31351" y="14694"/>
                  <a:pt x="31477" y="14646"/>
                </a:cubicBezTo>
                <a:cubicBezTo>
                  <a:pt x="31488" y="14644"/>
                  <a:pt x="31499" y="14643"/>
                  <a:pt x="31510" y="14643"/>
                </a:cubicBezTo>
                <a:cubicBezTo>
                  <a:pt x="31533" y="14643"/>
                  <a:pt x="31556" y="14646"/>
                  <a:pt x="31580" y="14646"/>
                </a:cubicBezTo>
                <a:cubicBezTo>
                  <a:pt x="31616" y="14646"/>
                  <a:pt x="31651" y="14639"/>
                  <a:pt x="31683" y="14599"/>
                </a:cubicBezTo>
                <a:lnTo>
                  <a:pt x="31667" y="14441"/>
                </a:lnTo>
                <a:cubicBezTo>
                  <a:pt x="31630" y="14456"/>
                  <a:pt x="31596" y="14463"/>
                  <a:pt x="31565" y="14463"/>
                </a:cubicBezTo>
                <a:cubicBezTo>
                  <a:pt x="31438" y="14463"/>
                  <a:pt x="31351" y="14355"/>
                  <a:pt x="31224" y="14330"/>
                </a:cubicBezTo>
                <a:cubicBezTo>
                  <a:pt x="31287" y="14298"/>
                  <a:pt x="31351" y="14251"/>
                  <a:pt x="31414" y="14219"/>
                </a:cubicBezTo>
                <a:cubicBezTo>
                  <a:pt x="31446" y="14195"/>
                  <a:pt x="31477" y="14191"/>
                  <a:pt x="31507" y="14191"/>
                </a:cubicBezTo>
                <a:cubicBezTo>
                  <a:pt x="31522" y="14191"/>
                  <a:pt x="31536" y="14192"/>
                  <a:pt x="31550" y="14192"/>
                </a:cubicBezTo>
                <a:cubicBezTo>
                  <a:pt x="31563" y="14192"/>
                  <a:pt x="31576" y="14191"/>
                  <a:pt x="31588" y="14187"/>
                </a:cubicBezTo>
                <a:lnTo>
                  <a:pt x="31588" y="13950"/>
                </a:lnTo>
                <a:lnTo>
                  <a:pt x="31699" y="13839"/>
                </a:lnTo>
                <a:cubicBezTo>
                  <a:pt x="31651" y="13791"/>
                  <a:pt x="31620" y="13728"/>
                  <a:pt x="31588" y="13665"/>
                </a:cubicBezTo>
                <a:cubicBezTo>
                  <a:pt x="31572" y="13601"/>
                  <a:pt x="31620" y="13506"/>
                  <a:pt x="31541" y="13443"/>
                </a:cubicBezTo>
                <a:lnTo>
                  <a:pt x="31351" y="13633"/>
                </a:lnTo>
                <a:cubicBezTo>
                  <a:pt x="31337" y="13631"/>
                  <a:pt x="31324" y="13630"/>
                  <a:pt x="31311" y="13630"/>
                </a:cubicBezTo>
                <a:cubicBezTo>
                  <a:pt x="31258" y="13630"/>
                  <a:pt x="31207" y="13642"/>
                  <a:pt x="31160" y="13642"/>
                </a:cubicBezTo>
                <a:cubicBezTo>
                  <a:pt x="31119" y="13642"/>
                  <a:pt x="31082" y="13634"/>
                  <a:pt x="31050" y="13601"/>
                </a:cubicBezTo>
                <a:lnTo>
                  <a:pt x="31018" y="13411"/>
                </a:lnTo>
                <a:cubicBezTo>
                  <a:pt x="30977" y="13460"/>
                  <a:pt x="30942" y="13478"/>
                  <a:pt x="30910" y="13478"/>
                </a:cubicBezTo>
                <a:cubicBezTo>
                  <a:pt x="30828" y="13478"/>
                  <a:pt x="30769" y="13357"/>
                  <a:pt x="30685" y="13357"/>
                </a:cubicBezTo>
                <a:cubicBezTo>
                  <a:pt x="30666" y="13357"/>
                  <a:pt x="30645" y="13364"/>
                  <a:pt x="30622" y="13380"/>
                </a:cubicBezTo>
                <a:cubicBezTo>
                  <a:pt x="30559" y="13427"/>
                  <a:pt x="30606" y="13491"/>
                  <a:pt x="30591" y="13554"/>
                </a:cubicBezTo>
                <a:cubicBezTo>
                  <a:pt x="30575" y="13601"/>
                  <a:pt x="30622" y="13665"/>
                  <a:pt x="30559" y="13712"/>
                </a:cubicBezTo>
                <a:cubicBezTo>
                  <a:pt x="30432" y="13617"/>
                  <a:pt x="30575" y="13459"/>
                  <a:pt x="30464" y="13364"/>
                </a:cubicBezTo>
                <a:lnTo>
                  <a:pt x="30464" y="13364"/>
                </a:lnTo>
                <a:lnTo>
                  <a:pt x="30369" y="13443"/>
                </a:lnTo>
                <a:lnTo>
                  <a:pt x="30258" y="13348"/>
                </a:lnTo>
                <a:lnTo>
                  <a:pt x="30100" y="13348"/>
                </a:lnTo>
                <a:lnTo>
                  <a:pt x="30005" y="13269"/>
                </a:lnTo>
                <a:lnTo>
                  <a:pt x="29926" y="13332"/>
                </a:lnTo>
                <a:cubicBezTo>
                  <a:pt x="29915" y="13332"/>
                  <a:pt x="29912" y="13339"/>
                  <a:pt x="29906" y="13339"/>
                </a:cubicBezTo>
                <a:cubicBezTo>
                  <a:pt x="29903" y="13339"/>
                  <a:pt x="29899" y="13338"/>
                  <a:pt x="29894" y="13332"/>
                </a:cubicBezTo>
                <a:cubicBezTo>
                  <a:pt x="29862" y="13301"/>
                  <a:pt x="29846" y="13285"/>
                  <a:pt x="29815" y="13237"/>
                </a:cubicBezTo>
                <a:lnTo>
                  <a:pt x="29451" y="13237"/>
                </a:lnTo>
                <a:lnTo>
                  <a:pt x="29371" y="13174"/>
                </a:lnTo>
                <a:cubicBezTo>
                  <a:pt x="29334" y="13165"/>
                  <a:pt x="29295" y="13162"/>
                  <a:pt x="29255" y="13162"/>
                </a:cubicBezTo>
                <a:cubicBezTo>
                  <a:pt x="29212" y="13162"/>
                  <a:pt x="29169" y="13165"/>
                  <a:pt x="29125" y="13165"/>
                </a:cubicBezTo>
                <a:cubicBezTo>
                  <a:pt x="29070" y="13165"/>
                  <a:pt x="29015" y="13161"/>
                  <a:pt x="28960" y="13142"/>
                </a:cubicBezTo>
                <a:cubicBezTo>
                  <a:pt x="29086" y="12889"/>
                  <a:pt x="29387" y="12873"/>
                  <a:pt x="29498" y="12636"/>
                </a:cubicBezTo>
                <a:cubicBezTo>
                  <a:pt x="29514" y="12572"/>
                  <a:pt x="29466" y="12493"/>
                  <a:pt x="29530" y="12430"/>
                </a:cubicBezTo>
                <a:lnTo>
                  <a:pt x="29656" y="12414"/>
                </a:lnTo>
                <a:cubicBezTo>
                  <a:pt x="29688" y="12351"/>
                  <a:pt x="29704" y="12287"/>
                  <a:pt x="29704" y="12271"/>
                </a:cubicBezTo>
                <a:cubicBezTo>
                  <a:pt x="29738" y="12249"/>
                  <a:pt x="29770" y="12244"/>
                  <a:pt x="29799" y="12244"/>
                </a:cubicBezTo>
                <a:cubicBezTo>
                  <a:pt x="29819" y="12244"/>
                  <a:pt x="29838" y="12246"/>
                  <a:pt x="29856" y="12246"/>
                </a:cubicBezTo>
                <a:cubicBezTo>
                  <a:pt x="29887" y="12246"/>
                  <a:pt x="29916" y="12240"/>
                  <a:pt x="29941" y="12208"/>
                </a:cubicBezTo>
                <a:cubicBezTo>
                  <a:pt x="29957" y="12113"/>
                  <a:pt x="29957" y="12002"/>
                  <a:pt x="29957" y="11876"/>
                </a:cubicBezTo>
                <a:cubicBezTo>
                  <a:pt x="29971" y="11880"/>
                  <a:pt x="29984" y="11881"/>
                  <a:pt x="29996" y="11881"/>
                </a:cubicBezTo>
                <a:cubicBezTo>
                  <a:pt x="30081" y="11881"/>
                  <a:pt x="30126" y="11796"/>
                  <a:pt x="30195" y="11796"/>
                </a:cubicBezTo>
                <a:cubicBezTo>
                  <a:pt x="30290" y="11781"/>
                  <a:pt x="30385" y="11749"/>
                  <a:pt x="30480" y="11701"/>
                </a:cubicBezTo>
                <a:cubicBezTo>
                  <a:pt x="30511" y="11693"/>
                  <a:pt x="30543" y="11690"/>
                  <a:pt x="30575" y="11690"/>
                </a:cubicBezTo>
                <a:cubicBezTo>
                  <a:pt x="30606" y="11690"/>
                  <a:pt x="30638" y="11693"/>
                  <a:pt x="30670" y="11701"/>
                </a:cubicBezTo>
                <a:lnTo>
                  <a:pt x="30939" y="11559"/>
                </a:lnTo>
                <a:cubicBezTo>
                  <a:pt x="30955" y="11511"/>
                  <a:pt x="30955" y="11464"/>
                  <a:pt x="30971" y="11432"/>
                </a:cubicBezTo>
                <a:lnTo>
                  <a:pt x="31081" y="11432"/>
                </a:lnTo>
                <a:cubicBezTo>
                  <a:pt x="31161" y="11353"/>
                  <a:pt x="31256" y="11258"/>
                  <a:pt x="31319" y="11147"/>
                </a:cubicBezTo>
                <a:cubicBezTo>
                  <a:pt x="31287" y="11116"/>
                  <a:pt x="31271" y="11084"/>
                  <a:pt x="31256" y="11052"/>
                </a:cubicBezTo>
                <a:cubicBezTo>
                  <a:pt x="31208" y="10926"/>
                  <a:pt x="31097" y="10831"/>
                  <a:pt x="31129" y="10688"/>
                </a:cubicBezTo>
                <a:cubicBezTo>
                  <a:pt x="31129" y="10656"/>
                  <a:pt x="31145" y="10625"/>
                  <a:pt x="31161" y="10609"/>
                </a:cubicBezTo>
                <a:lnTo>
                  <a:pt x="31351" y="10577"/>
                </a:lnTo>
                <a:cubicBezTo>
                  <a:pt x="31461" y="10482"/>
                  <a:pt x="31541" y="10340"/>
                  <a:pt x="31572" y="10197"/>
                </a:cubicBezTo>
                <a:cubicBezTo>
                  <a:pt x="31572" y="10150"/>
                  <a:pt x="31572" y="10118"/>
                  <a:pt x="31572" y="10071"/>
                </a:cubicBezTo>
                <a:lnTo>
                  <a:pt x="31493" y="10007"/>
                </a:lnTo>
                <a:cubicBezTo>
                  <a:pt x="31525" y="9928"/>
                  <a:pt x="31620" y="9896"/>
                  <a:pt x="31588" y="9801"/>
                </a:cubicBezTo>
                <a:lnTo>
                  <a:pt x="31493" y="9706"/>
                </a:lnTo>
                <a:lnTo>
                  <a:pt x="31493" y="9564"/>
                </a:lnTo>
                <a:lnTo>
                  <a:pt x="31588" y="9421"/>
                </a:lnTo>
                <a:cubicBezTo>
                  <a:pt x="31556" y="9326"/>
                  <a:pt x="31493" y="9279"/>
                  <a:pt x="31446" y="9231"/>
                </a:cubicBezTo>
                <a:lnTo>
                  <a:pt x="30986" y="9231"/>
                </a:lnTo>
                <a:cubicBezTo>
                  <a:pt x="30907" y="9073"/>
                  <a:pt x="30733" y="9057"/>
                  <a:pt x="30622" y="8962"/>
                </a:cubicBezTo>
                <a:lnTo>
                  <a:pt x="30353" y="8962"/>
                </a:lnTo>
                <a:lnTo>
                  <a:pt x="30274" y="9026"/>
                </a:lnTo>
                <a:lnTo>
                  <a:pt x="30068" y="9026"/>
                </a:lnTo>
                <a:cubicBezTo>
                  <a:pt x="30052" y="8915"/>
                  <a:pt x="29989" y="8820"/>
                  <a:pt x="29894" y="8756"/>
                </a:cubicBezTo>
                <a:lnTo>
                  <a:pt x="29736" y="8946"/>
                </a:lnTo>
                <a:lnTo>
                  <a:pt x="29387" y="8946"/>
                </a:lnTo>
                <a:lnTo>
                  <a:pt x="29229" y="8851"/>
                </a:lnTo>
                <a:lnTo>
                  <a:pt x="29086" y="8946"/>
                </a:lnTo>
                <a:lnTo>
                  <a:pt x="29007" y="8867"/>
                </a:lnTo>
                <a:lnTo>
                  <a:pt x="28722" y="8851"/>
                </a:lnTo>
                <a:lnTo>
                  <a:pt x="28643" y="8772"/>
                </a:lnTo>
                <a:cubicBezTo>
                  <a:pt x="28580" y="8772"/>
                  <a:pt x="28523" y="8779"/>
                  <a:pt x="28465" y="8779"/>
                </a:cubicBezTo>
                <a:cubicBezTo>
                  <a:pt x="28436" y="8779"/>
                  <a:pt x="28406" y="8777"/>
                  <a:pt x="28374" y="8772"/>
                </a:cubicBezTo>
                <a:cubicBezTo>
                  <a:pt x="28319" y="8772"/>
                  <a:pt x="28267" y="8780"/>
                  <a:pt x="28216" y="8780"/>
                </a:cubicBezTo>
                <a:cubicBezTo>
                  <a:pt x="28164" y="8780"/>
                  <a:pt x="28113" y="8772"/>
                  <a:pt x="28057" y="8741"/>
                </a:cubicBezTo>
                <a:cubicBezTo>
                  <a:pt x="28105" y="8661"/>
                  <a:pt x="28152" y="8582"/>
                  <a:pt x="28184" y="8503"/>
                </a:cubicBezTo>
                <a:lnTo>
                  <a:pt x="28279" y="8566"/>
                </a:lnTo>
                <a:lnTo>
                  <a:pt x="28421" y="8456"/>
                </a:lnTo>
                <a:lnTo>
                  <a:pt x="28421" y="8060"/>
                </a:lnTo>
                <a:lnTo>
                  <a:pt x="28564" y="8012"/>
                </a:lnTo>
                <a:lnTo>
                  <a:pt x="28738" y="7838"/>
                </a:lnTo>
                <a:lnTo>
                  <a:pt x="29181" y="7838"/>
                </a:lnTo>
                <a:lnTo>
                  <a:pt x="29292" y="7743"/>
                </a:lnTo>
                <a:lnTo>
                  <a:pt x="29451" y="7743"/>
                </a:lnTo>
                <a:lnTo>
                  <a:pt x="29593" y="7616"/>
                </a:lnTo>
                <a:cubicBezTo>
                  <a:pt x="29561" y="7506"/>
                  <a:pt x="29641" y="7474"/>
                  <a:pt x="29672" y="7426"/>
                </a:cubicBezTo>
                <a:lnTo>
                  <a:pt x="29672" y="7141"/>
                </a:lnTo>
                <a:cubicBezTo>
                  <a:pt x="29625" y="7030"/>
                  <a:pt x="29514" y="7015"/>
                  <a:pt x="29419" y="6983"/>
                </a:cubicBezTo>
                <a:cubicBezTo>
                  <a:pt x="29419" y="6888"/>
                  <a:pt x="29371" y="6809"/>
                  <a:pt x="29451" y="6730"/>
                </a:cubicBezTo>
                <a:cubicBezTo>
                  <a:pt x="29468" y="6727"/>
                  <a:pt x="29486" y="6726"/>
                  <a:pt x="29504" y="6726"/>
                </a:cubicBezTo>
                <a:cubicBezTo>
                  <a:pt x="29549" y="6726"/>
                  <a:pt x="29593" y="6732"/>
                  <a:pt x="29636" y="6732"/>
                </a:cubicBezTo>
                <a:cubicBezTo>
                  <a:pt x="29682" y="6732"/>
                  <a:pt x="29726" y="6725"/>
                  <a:pt x="29767" y="6698"/>
                </a:cubicBezTo>
                <a:lnTo>
                  <a:pt x="29767" y="6571"/>
                </a:lnTo>
                <a:lnTo>
                  <a:pt x="29593" y="6508"/>
                </a:lnTo>
                <a:lnTo>
                  <a:pt x="29688" y="6413"/>
                </a:lnTo>
                <a:lnTo>
                  <a:pt x="29688" y="6223"/>
                </a:lnTo>
                <a:cubicBezTo>
                  <a:pt x="29641" y="6160"/>
                  <a:pt x="29561" y="6112"/>
                  <a:pt x="29609" y="6033"/>
                </a:cubicBezTo>
                <a:lnTo>
                  <a:pt x="29736" y="5890"/>
                </a:lnTo>
                <a:cubicBezTo>
                  <a:pt x="29751" y="5888"/>
                  <a:pt x="29767" y="5887"/>
                  <a:pt x="29782" y="5887"/>
                </a:cubicBezTo>
                <a:cubicBezTo>
                  <a:pt x="29823" y="5887"/>
                  <a:pt x="29865" y="5893"/>
                  <a:pt x="29907" y="5893"/>
                </a:cubicBezTo>
                <a:cubicBezTo>
                  <a:pt x="29951" y="5893"/>
                  <a:pt x="29995" y="5886"/>
                  <a:pt x="30036" y="5859"/>
                </a:cubicBezTo>
                <a:lnTo>
                  <a:pt x="30036" y="5716"/>
                </a:lnTo>
                <a:lnTo>
                  <a:pt x="29688" y="5336"/>
                </a:lnTo>
                <a:cubicBezTo>
                  <a:pt x="29666" y="5362"/>
                  <a:pt x="29647" y="5371"/>
                  <a:pt x="29629" y="5371"/>
                </a:cubicBezTo>
                <a:cubicBezTo>
                  <a:pt x="29571" y="5371"/>
                  <a:pt x="29525" y="5272"/>
                  <a:pt x="29448" y="5272"/>
                </a:cubicBezTo>
                <a:cubicBezTo>
                  <a:pt x="29444" y="5272"/>
                  <a:pt x="29439" y="5272"/>
                  <a:pt x="29435" y="5273"/>
                </a:cubicBezTo>
                <a:lnTo>
                  <a:pt x="29371" y="5336"/>
                </a:lnTo>
                <a:lnTo>
                  <a:pt x="29213" y="5336"/>
                </a:lnTo>
                <a:lnTo>
                  <a:pt x="28896" y="5146"/>
                </a:lnTo>
                <a:lnTo>
                  <a:pt x="28374" y="5146"/>
                </a:lnTo>
                <a:cubicBezTo>
                  <a:pt x="28311" y="5035"/>
                  <a:pt x="28168" y="5099"/>
                  <a:pt x="28105" y="5051"/>
                </a:cubicBezTo>
                <a:cubicBezTo>
                  <a:pt x="28010" y="4956"/>
                  <a:pt x="27899" y="4988"/>
                  <a:pt x="27804" y="4972"/>
                </a:cubicBezTo>
                <a:cubicBezTo>
                  <a:pt x="27794" y="4970"/>
                  <a:pt x="27784" y="4969"/>
                  <a:pt x="27773" y="4969"/>
                </a:cubicBezTo>
                <a:cubicBezTo>
                  <a:pt x="27735" y="4969"/>
                  <a:pt x="27691" y="4978"/>
                  <a:pt x="27648" y="4978"/>
                </a:cubicBezTo>
                <a:cubicBezTo>
                  <a:pt x="27601" y="4978"/>
                  <a:pt x="27555" y="4968"/>
                  <a:pt x="27519" y="4925"/>
                </a:cubicBezTo>
                <a:cubicBezTo>
                  <a:pt x="27551" y="4885"/>
                  <a:pt x="27586" y="4877"/>
                  <a:pt x="27628" y="4877"/>
                </a:cubicBezTo>
                <a:cubicBezTo>
                  <a:pt x="27655" y="4877"/>
                  <a:pt x="27686" y="4881"/>
                  <a:pt x="27719" y="4881"/>
                </a:cubicBezTo>
                <a:cubicBezTo>
                  <a:pt x="27736" y="4881"/>
                  <a:pt x="27754" y="4880"/>
                  <a:pt x="27772" y="4877"/>
                </a:cubicBezTo>
                <a:lnTo>
                  <a:pt x="27946" y="4655"/>
                </a:lnTo>
                <a:cubicBezTo>
                  <a:pt x="28073" y="4592"/>
                  <a:pt x="28121" y="4576"/>
                  <a:pt x="28152" y="4560"/>
                </a:cubicBezTo>
                <a:cubicBezTo>
                  <a:pt x="28168" y="4545"/>
                  <a:pt x="28184" y="4513"/>
                  <a:pt x="28216" y="4513"/>
                </a:cubicBezTo>
                <a:cubicBezTo>
                  <a:pt x="28263" y="4497"/>
                  <a:pt x="28295" y="4481"/>
                  <a:pt x="28342" y="4481"/>
                </a:cubicBezTo>
                <a:lnTo>
                  <a:pt x="28247" y="4370"/>
                </a:lnTo>
                <a:lnTo>
                  <a:pt x="28421" y="4275"/>
                </a:lnTo>
                <a:cubicBezTo>
                  <a:pt x="28358" y="4228"/>
                  <a:pt x="28326" y="4149"/>
                  <a:pt x="28216" y="4149"/>
                </a:cubicBezTo>
                <a:lnTo>
                  <a:pt x="28105" y="4228"/>
                </a:lnTo>
                <a:lnTo>
                  <a:pt x="27566" y="4228"/>
                </a:lnTo>
                <a:cubicBezTo>
                  <a:pt x="27551" y="4228"/>
                  <a:pt x="27535" y="4212"/>
                  <a:pt x="27519" y="4196"/>
                </a:cubicBezTo>
                <a:lnTo>
                  <a:pt x="27661" y="4054"/>
                </a:lnTo>
                <a:lnTo>
                  <a:pt x="28200" y="4054"/>
                </a:lnTo>
                <a:lnTo>
                  <a:pt x="28295" y="3959"/>
                </a:lnTo>
                <a:lnTo>
                  <a:pt x="28643" y="3959"/>
                </a:lnTo>
                <a:cubicBezTo>
                  <a:pt x="28754" y="3832"/>
                  <a:pt x="28928" y="3864"/>
                  <a:pt x="28976" y="3658"/>
                </a:cubicBezTo>
                <a:lnTo>
                  <a:pt x="28976" y="3452"/>
                </a:lnTo>
                <a:lnTo>
                  <a:pt x="29039" y="3357"/>
                </a:lnTo>
                <a:lnTo>
                  <a:pt x="28960" y="3278"/>
                </a:lnTo>
                <a:lnTo>
                  <a:pt x="29102" y="3151"/>
                </a:lnTo>
                <a:lnTo>
                  <a:pt x="29387" y="3151"/>
                </a:lnTo>
                <a:lnTo>
                  <a:pt x="29451" y="3230"/>
                </a:lnTo>
                <a:lnTo>
                  <a:pt x="29546" y="3135"/>
                </a:lnTo>
                <a:lnTo>
                  <a:pt x="29799" y="3135"/>
                </a:lnTo>
                <a:lnTo>
                  <a:pt x="30021" y="3009"/>
                </a:lnTo>
                <a:lnTo>
                  <a:pt x="30131" y="2787"/>
                </a:lnTo>
                <a:lnTo>
                  <a:pt x="30131" y="2534"/>
                </a:lnTo>
                <a:cubicBezTo>
                  <a:pt x="30068" y="2486"/>
                  <a:pt x="30021" y="2391"/>
                  <a:pt x="29926" y="2391"/>
                </a:cubicBezTo>
                <a:cubicBezTo>
                  <a:pt x="29831" y="2375"/>
                  <a:pt x="29799" y="2217"/>
                  <a:pt x="29688" y="2217"/>
                </a:cubicBezTo>
                <a:cubicBezTo>
                  <a:pt x="29611" y="2266"/>
                  <a:pt x="29580" y="2284"/>
                  <a:pt x="29536" y="2284"/>
                </a:cubicBezTo>
                <a:cubicBezTo>
                  <a:pt x="29508" y="2284"/>
                  <a:pt x="29474" y="2277"/>
                  <a:pt x="29419" y="2265"/>
                </a:cubicBezTo>
                <a:cubicBezTo>
                  <a:pt x="29451" y="2217"/>
                  <a:pt x="29494" y="2205"/>
                  <a:pt x="29542" y="2205"/>
                </a:cubicBezTo>
                <a:cubicBezTo>
                  <a:pt x="29589" y="2205"/>
                  <a:pt x="29641" y="2217"/>
                  <a:pt x="29688" y="2217"/>
                </a:cubicBezTo>
                <a:cubicBezTo>
                  <a:pt x="29688" y="2122"/>
                  <a:pt x="29783" y="2090"/>
                  <a:pt x="29815" y="2027"/>
                </a:cubicBezTo>
                <a:lnTo>
                  <a:pt x="30005" y="2011"/>
                </a:lnTo>
                <a:lnTo>
                  <a:pt x="30116" y="1790"/>
                </a:lnTo>
                <a:lnTo>
                  <a:pt x="29989" y="1552"/>
                </a:lnTo>
                <a:cubicBezTo>
                  <a:pt x="29890" y="1565"/>
                  <a:pt x="29810" y="1655"/>
                  <a:pt x="29711" y="1655"/>
                </a:cubicBezTo>
                <a:cubicBezTo>
                  <a:pt x="29684" y="1655"/>
                  <a:pt x="29655" y="1648"/>
                  <a:pt x="29625" y="1631"/>
                </a:cubicBezTo>
                <a:cubicBezTo>
                  <a:pt x="29593" y="1584"/>
                  <a:pt x="29498" y="1552"/>
                  <a:pt x="29498" y="1425"/>
                </a:cubicBezTo>
                <a:cubicBezTo>
                  <a:pt x="29514" y="1378"/>
                  <a:pt x="29593" y="1346"/>
                  <a:pt x="29641" y="1283"/>
                </a:cubicBezTo>
                <a:lnTo>
                  <a:pt x="29720" y="1362"/>
                </a:lnTo>
                <a:lnTo>
                  <a:pt x="30131" y="1061"/>
                </a:lnTo>
                <a:cubicBezTo>
                  <a:pt x="30094" y="1018"/>
                  <a:pt x="30049" y="1008"/>
                  <a:pt x="30003" y="1008"/>
                </a:cubicBezTo>
                <a:cubicBezTo>
                  <a:pt x="29969" y="1008"/>
                  <a:pt x="29934" y="1013"/>
                  <a:pt x="29901" y="1013"/>
                </a:cubicBezTo>
                <a:cubicBezTo>
                  <a:pt x="29864" y="1013"/>
                  <a:pt x="29829" y="1007"/>
                  <a:pt x="29799" y="982"/>
                </a:cubicBezTo>
                <a:cubicBezTo>
                  <a:pt x="29783" y="919"/>
                  <a:pt x="29720" y="855"/>
                  <a:pt x="29641" y="824"/>
                </a:cubicBezTo>
                <a:cubicBezTo>
                  <a:pt x="29530" y="919"/>
                  <a:pt x="29451" y="1061"/>
                  <a:pt x="29276" y="1140"/>
                </a:cubicBezTo>
                <a:lnTo>
                  <a:pt x="29134" y="919"/>
                </a:lnTo>
                <a:lnTo>
                  <a:pt x="29134" y="871"/>
                </a:lnTo>
                <a:lnTo>
                  <a:pt x="28881" y="745"/>
                </a:lnTo>
                <a:lnTo>
                  <a:pt x="28374" y="745"/>
                </a:lnTo>
                <a:lnTo>
                  <a:pt x="28279" y="824"/>
                </a:lnTo>
                <a:lnTo>
                  <a:pt x="28184" y="824"/>
                </a:lnTo>
                <a:lnTo>
                  <a:pt x="28121" y="665"/>
                </a:lnTo>
                <a:cubicBezTo>
                  <a:pt x="28105" y="665"/>
                  <a:pt x="28105" y="650"/>
                  <a:pt x="28089" y="650"/>
                </a:cubicBezTo>
                <a:lnTo>
                  <a:pt x="26205" y="650"/>
                </a:lnTo>
                <a:lnTo>
                  <a:pt x="26094" y="555"/>
                </a:lnTo>
                <a:cubicBezTo>
                  <a:pt x="26070" y="547"/>
                  <a:pt x="26046" y="543"/>
                  <a:pt x="26023" y="543"/>
                </a:cubicBezTo>
                <a:cubicBezTo>
                  <a:pt x="25999" y="543"/>
                  <a:pt x="25975" y="547"/>
                  <a:pt x="25951" y="555"/>
                </a:cubicBezTo>
                <a:cubicBezTo>
                  <a:pt x="25904" y="586"/>
                  <a:pt x="25841" y="618"/>
                  <a:pt x="25777" y="650"/>
                </a:cubicBezTo>
                <a:lnTo>
                  <a:pt x="25651" y="539"/>
                </a:lnTo>
                <a:lnTo>
                  <a:pt x="24780" y="539"/>
                </a:lnTo>
                <a:lnTo>
                  <a:pt x="24653" y="444"/>
                </a:lnTo>
                <a:lnTo>
                  <a:pt x="24431" y="555"/>
                </a:lnTo>
                <a:lnTo>
                  <a:pt x="24273" y="444"/>
                </a:lnTo>
                <a:lnTo>
                  <a:pt x="24083" y="555"/>
                </a:lnTo>
                <a:lnTo>
                  <a:pt x="23956" y="475"/>
                </a:lnTo>
                <a:lnTo>
                  <a:pt x="23798" y="570"/>
                </a:lnTo>
                <a:lnTo>
                  <a:pt x="23671" y="460"/>
                </a:lnTo>
                <a:cubicBezTo>
                  <a:pt x="23492" y="460"/>
                  <a:pt x="23305" y="467"/>
                  <a:pt x="23126" y="467"/>
                </a:cubicBezTo>
                <a:cubicBezTo>
                  <a:pt x="23036" y="467"/>
                  <a:pt x="22948" y="465"/>
                  <a:pt x="22864" y="460"/>
                </a:cubicBezTo>
                <a:lnTo>
                  <a:pt x="22785" y="380"/>
                </a:lnTo>
                <a:lnTo>
                  <a:pt x="22642" y="475"/>
                </a:lnTo>
                <a:lnTo>
                  <a:pt x="22500" y="380"/>
                </a:lnTo>
                <a:lnTo>
                  <a:pt x="22405" y="460"/>
                </a:lnTo>
                <a:lnTo>
                  <a:pt x="22310" y="380"/>
                </a:lnTo>
                <a:lnTo>
                  <a:pt x="22151" y="555"/>
                </a:lnTo>
                <a:lnTo>
                  <a:pt x="21835" y="365"/>
                </a:lnTo>
                <a:lnTo>
                  <a:pt x="20235" y="365"/>
                </a:lnTo>
                <a:lnTo>
                  <a:pt x="20156" y="285"/>
                </a:lnTo>
                <a:lnTo>
                  <a:pt x="19776" y="285"/>
                </a:lnTo>
                <a:lnTo>
                  <a:pt x="19697" y="365"/>
                </a:lnTo>
                <a:cubicBezTo>
                  <a:pt x="19681" y="349"/>
                  <a:pt x="19650" y="317"/>
                  <a:pt x="19618" y="285"/>
                </a:cubicBezTo>
                <a:cubicBezTo>
                  <a:pt x="19567" y="311"/>
                  <a:pt x="19536" y="378"/>
                  <a:pt x="19477" y="378"/>
                </a:cubicBezTo>
                <a:cubicBezTo>
                  <a:pt x="19462" y="378"/>
                  <a:pt x="19446" y="374"/>
                  <a:pt x="19428" y="365"/>
                </a:cubicBezTo>
                <a:lnTo>
                  <a:pt x="19333" y="285"/>
                </a:lnTo>
                <a:lnTo>
                  <a:pt x="19238" y="365"/>
                </a:lnTo>
                <a:lnTo>
                  <a:pt x="19143" y="285"/>
                </a:lnTo>
                <a:lnTo>
                  <a:pt x="19080" y="365"/>
                </a:lnTo>
                <a:lnTo>
                  <a:pt x="18905" y="270"/>
                </a:lnTo>
                <a:cubicBezTo>
                  <a:pt x="18852" y="310"/>
                  <a:pt x="18810" y="372"/>
                  <a:pt x="18751" y="372"/>
                </a:cubicBezTo>
                <a:cubicBezTo>
                  <a:pt x="18740" y="372"/>
                  <a:pt x="18728" y="370"/>
                  <a:pt x="18715" y="365"/>
                </a:cubicBezTo>
                <a:lnTo>
                  <a:pt x="18573" y="254"/>
                </a:lnTo>
                <a:lnTo>
                  <a:pt x="18430" y="365"/>
                </a:lnTo>
                <a:lnTo>
                  <a:pt x="18177" y="365"/>
                </a:lnTo>
                <a:cubicBezTo>
                  <a:pt x="18114" y="317"/>
                  <a:pt x="18066" y="301"/>
                  <a:pt x="18019" y="270"/>
                </a:cubicBezTo>
                <a:lnTo>
                  <a:pt x="17876" y="365"/>
                </a:lnTo>
                <a:lnTo>
                  <a:pt x="17797" y="285"/>
                </a:lnTo>
                <a:lnTo>
                  <a:pt x="17037" y="285"/>
                </a:lnTo>
                <a:cubicBezTo>
                  <a:pt x="17005" y="285"/>
                  <a:pt x="16990" y="285"/>
                  <a:pt x="16958" y="301"/>
                </a:cubicBezTo>
                <a:lnTo>
                  <a:pt x="16895" y="365"/>
                </a:lnTo>
                <a:lnTo>
                  <a:pt x="15533" y="365"/>
                </a:lnTo>
                <a:lnTo>
                  <a:pt x="15438" y="460"/>
                </a:lnTo>
                <a:lnTo>
                  <a:pt x="15359" y="365"/>
                </a:lnTo>
                <a:lnTo>
                  <a:pt x="14630" y="365"/>
                </a:lnTo>
                <a:lnTo>
                  <a:pt x="14535" y="460"/>
                </a:lnTo>
                <a:lnTo>
                  <a:pt x="14456" y="380"/>
                </a:lnTo>
                <a:lnTo>
                  <a:pt x="14314" y="475"/>
                </a:lnTo>
                <a:lnTo>
                  <a:pt x="14171" y="365"/>
                </a:lnTo>
                <a:lnTo>
                  <a:pt x="13981" y="365"/>
                </a:lnTo>
                <a:lnTo>
                  <a:pt x="13886" y="460"/>
                </a:lnTo>
                <a:lnTo>
                  <a:pt x="13664" y="460"/>
                </a:lnTo>
                <a:cubicBezTo>
                  <a:pt x="13649" y="539"/>
                  <a:pt x="13601" y="602"/>
                  <a:pt x="13522" y="634"/>
                </a:cubicBezTo>
                <a:cubicBezTo>
                  <a:pt x="13459" y="586"/>
                  <a:pt x="13490" y="523"/>
                  <a:pt x="13490" y="460"/>
                </a:cubicBezTo>
                <a:cubicBezTo>
                  <a:pt x="13364" y="460"/>
                  <a:pt x="13427" y="602"/>
                  <a:pt x="13364" y="634"/>
                </a:cubicBezTo>
                <a:cubicBezTo>
                  <a:pt x="13316" y="665"/>
                  <a:pt x="13221" y="665"/>
                  <a:pt x="13189" y="713"/>
                </a:cubicBezTo>
                <a:cubicBezTo>
                  <a:pt x="13176" y="733"/>
                  <a:pt x="13155" y="742"/>
                  <a:pt x="13132" y="742"/>
                </a:cubicBezTo>
                <a:cubicBezTo>
                  <a:pt x="13100" y="742"/>
                  <a:pt x="13065" y="725"/>
                  <a:pt x="13047" y="697"/>
                </a:cubicBezTo>
                <a:lnTo>
                  <a:pt x="13142" y="586"/>
                </a:lnTo>
                <a:cubicBezTo>
                  <a:pt x="13031" y="523"/>
                  <a:pt x="12889" y="602"/>
                  <a:pt x="12825" y="475"/>
                </a:cubicBezTo>
                <a:lnTo>
                  <a:pt x="12651" y="570"/>
                </a:lnTo>
                <a:lnTo>
                  <a:pt x="12540" y="460"/>
                </a:lnTo>
                <a:lnTo>
                  <a:pt x="12271" y="460"/>
                </a:lnTo>
                <a:lnTo>
                  <a:pt x="12176" y="555"/>
                </a:lnTo>
                <a:cubicBezTo>
                  <a:pt x="12157" y="557"/>
                  <a:pt x="12139" y="559"/>
                  <a:pt x="12120" y="559"/>
                </a:cubicBezTo>
                <a:cubicBezTo>
                  <a:pt x="12033" y="559"/>
                  <a:pt x="11957" y="528"/>
                  <a:pt x="11891" y="475"/>
                </a:cubicBezTo>
                <a:lnTo>
                  <a:pt x="11796" y="570"/>
                </a:lnTo>
                <a:lnTo>
                  <a:pt x="10735" y="570"/>
                </a:lnTo>
                <a:cubicBezTo>
                  <a:pt x="10672" y="602"/>
                  <a:pt x="10640" y="634"/>
                  <a:pt x="10609" y="650"/>
                </a:cubicBezTo>
                <a:lnTo>
                  <a:pt x="10387" y="539"/>
                </a:lnTo>
                <a:lnTo>
                  <a:pt x="10276" y="650"/>
                </a:lnTo>
                <a:lnTo>
                  <a:pt x="9469" y="650"/>
                </a:lnTo>
                <a:lnTo>
                  <a:pt x="9374" y="555"/>
                </a:lnTo>
                <a:lnTo>
                  <a:pt x="9263" y="650"/>
                </a:lnTo>
                <a:cubicBezTo>
                  <a:pt x="9251" y="648"/>
                  <a:pt x="9239" y="647"/>
                  <a:pt x="9227" y="647"/>
                </a:cubicBezTo>
                <a:cubicBezTo>
                  <a:pt x="9186" y="647"/>
                  <a:pt x="9142" y="656"/>
                  <a:pt x="9099" y="656"/>
                </a:cubicBezTo>
                <a:cubicBezTo>
                  <a:pt x="9052" y="656"/>
                  <a:pt x="9005" y="645"/>
                  <a:pt x="8962" y="602"/>
                </a:cubicBezTo>
                <a:lnTo>
                  <a:pt x="8962" y="396"/>
                </a:lnTo>
                <a:cubicBezTo>
                  <a:pt x="9057" y="301"/>
                  <a:pt x="9057" y="301"/>
                  <a:pt x="9025" y="270"/>
                </a:cubicBezTo>
                <a:lnTo>
                  <a:pt x="8724" y="270"/>
                </a:lnTo>
                <a:cubicBezTo>
                  <a:pt x="8709" y="365"/>
                  <a:pt x="8693" y="460"/>
                  <a:pt x="8677" y="555"/>
                </a:cubicBezTo>
                <a:lnTo>
                  <a:pt x="8455" y="349"/>
                </a:lnTo>
                <a:cubicBezTo>
                  <a:pt x="8455" y="396"/>
                  <a:pt x="8439" y="444"/>
                  <a:pt x="8424" y="491"/>
                </a:cubicBezTo>
                <a:lnTo>
                  <a:pt x="8519" y="586"/>
                </a:lnTo>
                <a:cubicBezTo>
                  <a:pt x="8500" y="623"/>
                  <a:pt x="8471" y="639"/>
                  <a:pt x="8440" y="639"/>
                </a:cubicBezTo>
                <a:cubicBezTo>
                  <a:pt x="8418" y="639"/>
                  <a:pt x="8396" y="631"/>
                  <a:pt x="8376" y="618"/>
                </a:cubicBezTo>
                <a:cubicBezTo>
                  <a:pt x="8301" y="603"/>
                  <a:pt x="8397" y="474"/>
                  <a:pt x="8286" y="474"/>
                </a:cubicBezTo>
                <a:cubicBezTo>
                  <a:pt x="8279" y="474"/>
                  <a:pt x="8273" y="475"/>
                  <a:pt x="8265" y="475"/>
                </a:cubicBezTo>
                <a:cubicBezTo>
                  <a:pt x="8249" y="539"/>
                  <a:pt x="8249" y="618"/>
                  <a:pt x="8249" y="697"/>
                </a:cubicBezTo>
                <a:lnTo>
                  <a:pt x="7996" y="824"/>
                </a:lnTo>
                <a:cubicBezTo>
                  <a:pt x="7983" y="821"/>
                  <a:pt x="7970" y="820"/>
                  <a:pt x="7957" y="820"/>
                </a:cubicBezTo>
                <a:cubicBezTo>
                  <a:pt x="7923" y="820"/>
                  <a:pt x="7886" y="826"/>
                  <a:pt x="7849" y="826"/>
                </a:cubicBezTo>
                <a:cubicBezTo>
                  <a:pt x="7809" y="826"/>
                  <a:pt x="7768" y="819"/>
                  <a:pt x="7727" y="792"/>
                </a:cubicBezTo>
                <a:cubicBezTo>
                  <a:pt x="7679" y="745"/>
                  <a:pt x="7695" y="681"/>
                  <a:pt x="7759" y="650"/>
                </a:cubicBezTo>
                <a:lnTo>
                  <a:pt x="7838" y="713"/>
                </a:lnTo>
                <a:lnTo>
                  <a:pt x="8075" y="586"/>
                </a:lnTo>
                <a:cubicBezTo>
                  <a:pt x="8028" y="570"/>
                  <a:pt x="7964" y="555"/>
                  <a:pt x="7917" y="523"/>
                </a:cubicBezTo>
                <a:cubicBezTo>
                  <a:pt x="7854" y="475"/>
                  <a:pt x="7806" y="428"/>
                  <a:pt x="7759" y="365"/>
                </a:cubicBezTo>
                <a:lnTo>
                  <a:pt x="7664" y="460"/>
                </a:lnTo>
                <a:cubicBezTo>
                  <a:pt x="7569" y="380"/>
                  <a:pt x="7679" y="238"/>
                  <a:pt x="7569" y="190"/>
                </a:cubicBezTo>
                <a:cubicBezTo>
                  <a:pt x="7489" y="270"/>
                  <a:pt x="7505" y="428"/>
                  <a:pt x="7363" y="444"/>
                </a:cubicBezTo>
                <a:lnTo>
                  <a:pt x="7299" y="365"/>
                </a:lnTo>
                <a:lnTo>
                  <a:pt x="7141" y="507"/>
                </a:lnTo>
                <a:lnTo>
                  <a:pt x="7188" y="650"/>
                </a:lnTo>
                <a:lnTo>
                  <a:pt x="7299" y="555"/>
                </a:lnTo>
                <a:cubicBezTo>
                  <a:pt x="7331" y="618"/>
                  <a:pt x="7426" y="634"/>
                  <a:pt x="7426" y="713"/>
                </a:cubicBezTo>
                <a:lnTo>
                  <a:pt x="7410" y="729"/>
                </a:lnTo>
                <a:cubicBezTo>
                  <a:pt x="7396" y="738"/>
                  <a:pt x="7381" y="741"/>
                  <a:pt x="7364" y="741"/>
                </a:cubicBezTo>
                <a:cubicBezTo>
                  <a:pt x="7347" y="741"/>
                  <a:pt x="7330" y="738"/>
                  <a:pt x="7312" y="738"/>
                </a:cubicBezTo>
                <a:cubicBezTo>
                  <a:pt x="7291" y="738"/>
                  <a:pt x="7270" y="742"/>
                  <a:pt x="7252" y="760"/>
                </a:cubicBezTo>
                <a:cubicBezTo>
                  <a:pt x="7157" y="903"/>
                  <a:pt x="7410" y="950"/>
                  <a:pt x="7299" y="1093"/>
                </a:cubicBezTo>
                <a:lnTo>
                  <a:pt x="7093" y="1093"/>
                </a:lnTo>
                <a:lnTo>
                  <a:pt x="7030" y="1030"/>
                </a:lnTo>
                <a:cubicBezTo>
                  <a:pt x="6983" y="1061"/>
                  <a:pt x="6951" y="1077"/>
                  <a:pt x="6903" y="1109"/>
                </a:cubicBezTo>
                <a:cubicBezTo>
                  <a:pt x="6890" y="1111"/>
                  <a:pt x="6877" y="1112"/>
                  <a:pt x="6864" y="1112"/>
                </a:cubicBezTo>
                <a:cubicBezTo>
                  <a:pt x="6838" y="1112"/>
                  <a:pt x="6812" y="1109"/>
                  <a:pt x="6789" y="1109"/>
                </a:cubicBezTo>
                <a:cubicBezTo>
                  <a:pt x="6753" y="1109"/>
                  <a:pt x="6721" y="1117"/>
                  <a:pt x="6698" y="1156"/>
                </a:cubicBezTo>
                <a:lnTo>
                  <a:pt x="6777" y="1251"/>
                </a:lnTo>
                <a:cubicBezTo>
                  <a:pt x="6740" y="1279"/>
                  <a:pt x="6687" y="1296"/>
                  <a:pt x="6634" y="1296"/>
                </a:cubicBezTo>
                <a:cubicBezTo>
                  <a:pt x="6595" y="1296"/>
                  <a:pt x="6557" y="1287"/>
                  <a:pt x="6523" y="1267"/>
                </a:cubicBezTo>
                <a:lnTo>
                  <a:pt x="6444" y="1030"/>
                </a:lnTo>
                <a:cubicBezTo>
                  <a:pt x="6618" y="935"/>
                  <a:pt x="6603" y="697"/>
                  <a:pt x="6777" y="602"/>
                </a:cubicBezTo>
                <a:cubicBezTo>
                  <a:pt x="6793" y="523"/>
                  <a:pt x="6745" y="444"/>
                  <a:pt x="6824" y="380"/>
                </a:cubicBezTo>
                <a:lnTo>
                  <a:pt x="7030" y="555"/>
                </a:lnTo>
                <a:lnTo>
                  <a:pt x="7062" y="444"/>
                </a:lnTo>
                <a:lnTo>
                  <a:pt x="6919" y="270"/>
                </a:lnTo>
                <a:cubicBezTo>
                  <a:pt x="6895" y="276"/>
                  <a:pt x="6872" y="279"/>
                  <a:pt x="6850" y="279"/>
                </a:cubicBezTo>
                <a:cubicBezTo>
                  <a:pt x="6718" y="279"/>
                  <a:pt x="6632" y="170"/>
                  <a:pt x="6523" y="143"/>
                </a:cubicBezTo>
                <a:cubicBezTo>
                  <a:pt x="6523" y="95"/>
                  <a:pt x="6508" y="48"/>
                  <a:pt x="6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0"/>
          <p:cNvSpPr txBox="1">
            <a:spLocks noGrp="1"/>
          </p:cNvSpPr>
          <p:nvPr>
            <p:ph type="subTitle" idx="1"/>
          </p:nvPr>
        </p:nvSpPr>
        <p:spPr>
          <a:xfrm>
            <a:off x="5816794" y="1241413"/>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4" name="Google Shape;314;p20"/>
          <p:cNvSpPr txBox="1">
            <a:spLocks noGrp="1"/>
          </p:cNvSpPr>
          <p:nvPr>
            <p:ph type="subTitle" idx="2"/>
          </p:nvPr>
        </p:nvSpPr>
        <p:spPr>
          <a:xfrm>
            <a:off x="5816794" y="1598413"/>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5" name="Google Shape;315;p20"/>
          <p:cNvSpPr txBox="1">
            <a:spLocks noGrp="1"/>
          </p:cNvSpPr>
          <p:nvPr>
            <p:ph type="subTitle" idx="3"/>
          </p:nvPr>
        </p:nvSpPr>
        <p:spPr>
          <a:xfrm>
            <a:off x="5816794" y="2437188"/>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6" name="Google Shape;316;p20"/>
          <p:cNvSpPr txBox="1">
            <a:spLocks noGrp="1"/>
          </p:cNvSpPr>
          <p:nvPr>
            <p:ph type="subTitle" idx="4"/>
          </p:nvPr>
        </p:nvSpPr>
        <p:spPr>
          <a:xfrm>
            <a:off x="5816794" y="2794188"/>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7" name="Google Shape;317;p20"/>
          <p:cNvSpPr txBox="1">
            <a:spLocks noGrp="1"/>
          </p:cNvSpPr>
          <p:nvPr>
            <p:ph type="subTitle" idx="5"/>
          </p:nvPr>
        </p:nvSpPr>
        <p:spPr>
          <a:xfrm>
            <a:off x="5816794" y="3632963"/>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8" name="Google Shape;318;p20"/>
          <p:cNvSpPr txBox="1">
            <a:spLocks noGrp="1"/>
          </p:cNvSpPr>
          <p:nvPr>
            <p:ph type="subTitle" idx="6"/>
          </p:nvPr>
        </p:nvSpPr>
        <p:spPr>
          <a:xfrm>
            <a:off x="5816794" y="3989963"/>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9" name="Google Shape;319;p20"/>
          <p:cNvSpPr/>
          <p:nvPr/>
        </p:nvSpPr>
        <p:spPr>
          <a:xfrm rot="-5400000">
            <a:off x="7175677" y="-26556"/>
            <a:ext cx="2709399" cy="930013"/>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007329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20"/>
        <p:cNvGrpSpPr/>
        <p:nvPr/>
      </p:nvGrpSpPr>
      <p:grpSpPr>
        <a:xfrm>
          <a:off x="0" y="0"/>
          <a:ext cx="0" cy="0"/>
          <a:chOff x="0" y="0"/>
          <a:chExt cx="0" cy="0"/>
        </a:xfrm>
      </p:grpSpPr>
      <p:sp>
        <p:nvSpPr>
          <p:cNvPr id="321" name="Google Shape;321;p21"/>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22" name="Google Shape;322;p21"/>
          <p:cNvSpPr/>
          <p:nvPr/>
        </p:nvSpPr>
        <p:spPr>
          <a:xfrm>
            <a:off x="-659875" y="4392973"/>
            <a:ext cx="2819322" cy="1148691"/>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952504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23"/>
        <p:cNvGrpSpPr/>
        <p:nvPr/>
      </p:nvGrpSpPr>
      <p:grpSpPr>
        <a:xfrm>
          <a:off x="0" y="0"/>
          <a:ext cx="0" cy="0"/>
          <a:chOff x="0" y="0"/>
          <a:chExt cx="0" cy="0"/>
        </a:xfrm>
      </p:grpSpPr>
      <p:sp>
        <p:nvSpPr>
          <p:cNvPr id="324" name="Google Shape;324;p22"/>
          <p:cNvSpPr txBox="1">
            <a:spLocks noGrp="1"/>
          </p:cNvSpPr>
          <p:nvPr>
            <p:ph type="title" hasCustomPrompt="1"/>
          </p:nvPr>
        </p:nvSpPr>
        <p:spPr>
          <a:xfrm>
            <a:off x="4214275" y="670225"/>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5" name="Google Shape;325;p22"/>
          <p:cNvSpPr txBox="1">
            <a:spLocks noGrp="1"/>
          </p:cNvSpPr>
          <p:nvPr>
            <p:ph type="subTitle" idx="1"/>
          </p:nvPr>
        </p:nvSpPr>
        <p:spPr>
          <a:xfrm>
            <a:off x="4214275" y="1439125"/>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26" name="Google Shape;326;p22"/>
          <p:cNvSpPr txBox="1">
            <a:spLocks noGrp="1"/>
          </p:cNvSpPr>
          <p:nvPr>
            <p:ph type="title" idx="2" hasCustomPrompt="1"/>
          </p:nvPr>
        </p:nvSpPr>
        <p:spPr>
          <a:xfrm>
            <a:off x="4214275" y="1954311"/>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7" name="Google Shape;327;p22"/>
          <p:cNvSpPr txBox="1">
            <a:spLocks noGrp="1"/>
          </p:cNvSpPr>
          <p:nvPr>
            <p:ph type="subTitle" idx="3"/>
          </p:nvPr>
        </p:nvSpPr>
        <p:spPr>
          <a:xfrm>
            <a:off x="4214275" y="2729448"/>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28" name="Google Shape;328;p22"/>
          <p:cNvSpPr txBox="1">
            <a:spLocks noGrp="1"/>
          </p:cNvSpPr>
          <p:nvPr>
            <p:ph type="title" idx="4" hasCustomPrompt="1"/>
          </p:nvPr>
        </p:nvSpPr>
        <p:spPr>
          <a:xfrm>
            <a:off x="4214275" y="3265638"/>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9" name="Google Shape;329;p22"/>
          <p:cNvSpPr txBox="1">
            <a:spLocks noGrp="1"/>
          </p:cNvSpPr>
          <p:nvPr>
            <p:ph type="subTitle" idx="5"/>
          </p:nvPr>
        </p:nvSpPr>
        <p:spPr>
          <a:xfrm>
            <a:off x="4214275" y="4034550"/>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30" name="Google Shape;330;p22"/>
          <p:cNvSpPr/>
          <p:nvPr/>
        </p:nvSpPr>
        <p:spPr>
          <a:xfrm rot="-3423378">
            <a:off x="-240846" y="1023812"/>
            <a:ext cx="5018390" cy="3244983"/>
          </a:xfrm>
          <a:custGeom>
            <a:avLst/>
            <a:gdLst/>
            <a:ahLst/>
            <a:cxnLst/>
            <a:rect l="l" t="t" r="r" b="b"/>
            <a:pathLst>
              <a:path w="31905" h="15661" extrusionOk="0">
                <a:moveTo>
                  <a:pt x="7695" y="1837"/>
                </a:moveTo>
                <a:cubicBezTo>
                  <a:pt x="7727" y="1837"/>
                  <a:pt x="7743" y="1853"/>
                  <a:pt x="7759" y="1869"/>
                </a:cubicBezTo>
                <a:lnTo>
                  <a:pt x="7727" y="1901"/>
                </a:lnTo>
                <a:lnTo>
                  <a:pt x="7679" y="1869"/>
                </a:lnTo>
                <a:cubicBezTo>
                  <a:pt x="7679" y="1853"/>
                  <a:pt x="7695" y="1837"/>
                  <a:pt x="7695" y="1837"/>
                </a:cubicBezTo>
                <a:close/>
                <a:moveTo>
                  <a:pt x="14187" y="1901"/>
                </a:moveTo>
                <a:cubicBezTo>
                  <a:pt x="14219" y="1980"/>
                  <a:pt x="14250" y="2043"/>
                  <a:pt x="14282" y="2122"/>
                </a:cubicBezTo>
                <a:lnTo>
                  <a:pt x="14314" y="2075"/>
                </a:lnTo>
                <a:lnTo>
                  <a:pt x="14314" y="2186"/>
                </a:lnTo>
                <a:lnTo>
                  <a:pt x="14171" y="2265"/>
                </a:lnTo>
                <a:lnTo>
                  <a:pt x="14076" y="2043"/>
                </a:lnTo>
                <a:lnTo>
                  <a:pt x="14187" y="1901"/>
                </a:lnTo>
                <a:close/>
                <a:moveTo>
                  <a:pt x="13728" y="2249"/>
                </a:moveTo>
                <a:cubicBezTo>
                  <a:pt x="13791" y="2344"/>
                  <a:pt x="13712" y="2344"/>
                  <a:pt x="13649" y="2360"/>
                </a:cubicBezTo>
                <a:cubicBezTo>
                  <a:pt x="13665" y="2392"/>
                  <a:pt x="13633" y="2423"/>
                  <a:pt x="13617" y="2455"/>
                </a:cubicBezTo>
                <a:cubicBezTo>
                  <a:pt x="13554" y="2360"/>
                  <a:pt x="13633" y="2360"/>
                  <a:pt x="13696" y="2344"/>
                </a:cubicBezTo>
                <a:cubicBezTo>
                  <a:pt x="13680" y="2312"/>
                  <a:pt x="13712" y="2281"/>
                  <a:pt x="13728" y="2249"/>
                </a:cubicBezTo>
                <a:close/>
                <a:moveTo>
                  <a:pt x="21534" y="2566"/>
                </a:moveTo>
                <a:lnTo>
                  <a:pt x="21534" y="2566"/>
                </a:lnTo>
                <a:cubicBezTo>
                  <a:pt x="21518" y="2597"/>
                  <a:pt x="21486" y="2645"/>
                  <a:pt x="21471" y="2677"/>
                </a:cubicBezTo>
                <a:cubicBezTo>
                  <a:pt x="21407" y="2566"/>
                  <a:pt x="21471" y="2582"/>
                  <a:pt x="21534" y="2566"/>
                </a:cubicBezTo>
                <a:close/>
                <a:moveTo>
                  <a:pt x="23814" y="2582"/>
                </a:moveTo>
                <a:cubicBezTo>
                  <a:pt x="23798" y="2613"/>
                  <a:pt x="23766" y="2645"/>
                  <a:pt x="23751" y="2677"/>
                </a:cubicBezTo>
                <a:cubicBezTo>
                  <a:pt x="23687" y="2582"/>
                  <a:pt x="23751" y="2597"/>
                  <a:pt x="23814" y="2582"/>
                </a:cubicBezTo>
                <a:close/>
                <a:moveTo>
                  <a:pt x="14664" y="2562"/>
                </a:moveTo>
                <a:cubicBezTo>
                  <a:pt x="14694" y="2562"/>
                  <a:pt x="14725" y="2582"/>
                  <a:pt x="14757" y="2613"/>
                </a:cubicBezTo>
                <a:cubicBezTo>
                  <a:pt x="14710" y="2692"/>
                  <a:pt x="14678" y="2772"/>
                  <a:pt x="14583" y="2787"/>
                </a:cubicBezTo>
                <a:cubicBezTo>
                  <a:pt x="14567" y="2819"/>
                  <a:pt x="14551" y="2851"/>
                  <a:pt x="14520" y="2882"/>
                </a:cubicBezTo>
                <a:cubicBezTo>
                  <a:pt x="14472" y="2787"/>
                  <a:pt x="14535" y="2787"/>
                  <a:pt x="14599" y="2772"/>
                </a:cubicBezTo>
                <a:cubicBezTo>
                  <a:pt x="14583" y="2724"/>
                  <a:pt x="14583" y="2677"/>
                  <a:pt x="14583" y="2629"/>
                </a:cubicBezTo>
                <a:cubicBezTo>
                  <a:pt x="14607" y="2582"/>
                  <a:pt x="14634" y="2562"/>
                  <a:pt x="14664" y="2562"/>
                </a:cubicBezTo>
                <a:close/>
                <a:moveTo>
                  <a:pt x="22658" y="2582"/>
                </a:moveTo>
                <a:lnTo>
                  <a:pt x="22658" y="2582"/>
                </a:lnTo>
                <a:cubicBezTo>
                  <a:pt x="22721" y="2677"/>
                  <a:pt x="22642" y="2677"/>
                  <a:pt x="22579" y="2692"/>
                </a:cubicBezTo>
                <a:cubicBezTo>
                  <a:pt x="22611" y="2787"/>
                  <a:pt x="22516" y="2819"/>
                  <a:pt x="22468" y="2898"/>
                </a:cubicBezTo>
                <a:lnTo>
                  <a:pt x="22357" y="2882"/>
                </a:lnTo>
                <a:cubicBezTo>
                  <a:pt x="22357" y="2772"/>
                  <a:pt x="22436" y="2740"/>
                  <a:pt x="22468" y="2677"/>
                </a:cubicBezTo>
                <a:lnTo>
                  <a:pt x="22611" y="2677"/>
                </a:lnTo>
                <a:cubicBezTo>
                  <a:pt x="22611" y="2645"/>
                  <a:pt x="22626" y="2613"/>
                  <a:pt x="22658" y="2582"/>
                </a:cubicBezTo>
                <a:close/>
                <a:moveTo>
                  <a:pt x="18704" y="2875"/>
                </a:moveTo>
                <a:cubicBezTo>
                  <a:pt x="18729" y="2875"/>
                  <a:pt x="18757" y="2881"/>
                  <a:pt x="18786" y="2882"/>
                </a:cubicBezTo>
                <a:lnTo>
                  <a:pt x="18786" y="2882"/>
                </a:lnTo>
                <a:cubicBezTo>
                  <a:pt x="18784" y="2882"/>
                  <a:pt x="18781" y="2882"/>
                  <a:pt x="18779" y="2882"/>
                </a:cubicBezTo>
                <a:lnTo>
                  <a:pt x="18795" y="2882"/>
                </a:lnTo>
                <a:cubicBezTo>
                  <a:pt x="18763" y="2914"/>
                  <a:pt x="18747" y="2962"/>
                  <a:pt x="18731" y="2977"/>
                </a:cubicBezTo>
                <a:cubicBezTo>
                  <a:pt x="18708" y="2985"/>
                  <a:pt x="18688" y="2989"/>
                  <a:pt x="18670" y="2989"/>
                </a:cubicBezTo>
                <a:cubicBezTo>
                  <a:pt x="18652" y="2989"/>
                  <a:pt x="18636" y="2985"/>
                  <a:pt x="18621" y="2977"/>
                </a:cubicBezTo>
                <a:cubicBezTo>
                  <a:pt x="18621" y="2962"/>
                  <a:pt x="18636" y="2898"/>
                  <a:pt x="18668" y="2882"/>
                </a:cubicBezTo>
                <a:cubicBezTo>
                  <a:pt x="18679" y="2877"/>
                  <a:pt x="18691" y="2875"/>
                  <a:pt x="18704" y="2875"/>
                </a:cubicBezTo>
                <a:close/>
                <a:moveTo>
                  <a:pt x="19919" y="2803"/>
                </a:moveTo>
                <a:lnTo>
                  <a:pt x="19919" y="2803"/>
                </a:lnTo>
                <a:cubicBezTo>
                  <a:pt x="19982" y="2898"/>
                  <a:pt x="19919" y="2882"/>
                  <a:pt x="19840" y="2914"/>
                </a:cubicBezTo>
                <a:cubicBezTo>
                  <a:pt x="19856" y="2946"/>
                  <a:pt x="19840" y="2977"/>
                  <a:pt x="19808" y="2993"/>
                </a:cubicBezTo>
                <a:cubicBezTo>
                  <a:pt x="19798" y="2998"/>
                  <a:pt x="19785" y="3000"/>
                  <a:pt x="19772" y="3000"/>
                </a:cubicBezTo>
                <a:cubicBezTo>
                  <a:pt x="19752" y="3000"/>
                  <a:pt x="19730" y="2997"/>
                  <a:pt x="19708" y="2995"/>
                </a:cubicBezTo>
                <a:lnTo>
                  <a:pt x="19708" y="2995"/>
                </a:lnTo>
                <a:cubicBezTo>
                  <a:pt x="19709" y="2994"/>
                  <a:pt x="19711" y="2994"/>
                  <a:pt x="19713" y="2993"/>
                </a:cubicBezTo>
                <a:cubicBezTo>
                  <a:pt x="19713" y="2946"/>
                  <a:pt x="19713" y="2914"/>
                  <a:pt x="19745" y="2898"/>
                </a:cubicBezTo>
                <a:cubicBezTo>
                  <a:pt x="19755" y="2893"/>
                  <a:pt x="19768" y="2891"/>
                  <a:pt x="19781" y="2891"/>
                </a:cubicBezTo>
                <a:cubicBezTo>
                  <a:pt x="19808" y="2891"/>
                  <a:pt x="19840" y="2898"/>
                  <a:pt x="19871" y="2898"/>
                </a:cubicBezTo>
                <a:cubicBezTo>
                  <a:pt x="19887" y="2867"/>
                  <a:pt x="19903" y="2835"/>
                  <a:pt x="19919" y="2803"/>
                </a:cubicBezTo>
                <a:close/>
                <a:moveTo>
                  <a:pt x="18621" y="2977"/>
                </a:moveTo>
                <a:lnTo>
                  <a:pt x="18621" y="2977"/>
                </a:lnTo>
                <a:cubicBezTo>
                  <a:pt x="18589" y="3025"/>
                  <a:pt x="18573" y="3057"/>
                  <a:pt x="18557" y="3088"/>
                </a:cubicBezTo>
                <a:cubicBezTo>
                  <a:pt x="18494" y="2993"/>
                  <a:pt x="18557" y="3009"/>
                  <a:pt x="18621" y="2977"/>
                </a:cubicBezTo>
                <a:close/>
                <a:moveTo>
                  <a:pt x="19681" y="3000"/>
                </a:moveTo>
                <a:cubicBezTo>
                  <a:pt x="19678" y="3044"/>
                  <a:pt x="19649" y="3073"/>
                  <a:pt x="19634" y="3088"/>
                </a:cubicBezTo>
                <a:cubicBezTo>
                  <a:pt x="19581" y="3022"/>
                  <a:pt x="19628" y="3011"/>
                  <a:pt x="19681" y="3000"/>
                </a:cubicBezTo>
                <a:close/>
                <a:moveTo>
                  <a:pt x="18399" y="3120"/>
                </a:moveTo>
                <a:cubicBezTo>
                  <a:pt x="18415" y="3167"/>
                  <a:pt x="18415" y="3215"/>
                  <a:pt x="18415" y="3262"/>
                </a:cubicBezTo>
                <a:cubicBezTo>
                  <a:pt x="18381" y="3304"/>
                  <a:pt x="18352" y="3324"/>
                  <a:pt x="18323" y="3324"/>
                </a:cubicBezTo>
                <a:cubicBezTo>
                  <a:pt x="18297" y="3324"/>
                  <a:pt x="18270" y="3308"/>
                  <a:pt x="18241" y="3278"/>
                </a:cubicBezTo>
                <a:cubicBezTo>
                  <a:pt x="18288" y="3215"/>
                  <a:pt x="18320" y="3136"/>
                  <a:pt x="18399" y="3120"/>
                </a:cubicBezTo>
                <a:close/>
                <a:moveTo>
                  <a:pt x="17101" y="3326"/>
                </a:moveTo>
                <a:cubicBezTo>
                  <a:pt x="17116" y="3342"/>
                  <a:pt x="17132" y="3373"/>
                  <a:pt x="17132" y="3389"/>
                </a:cubicBezTo>
                <a:cubicBezTo>
                  <a:pt x="17132" y="3405"/>
                  <a:pt x="17101" y="3421"/>
                  <a:pt x="17101" y="3437"/>
                </a:cubicBezTo>
                <a:cubicBezTo>
                  <a:pt x="17101" y="3405"/>
                  <a:pt x="17085" y="3389"/>
                  <a:pt x="17085" y="3357"/>
                </a:cubicBezTo>
                <a:cubicBezTo>
                  <a:pt x="17069" y="3342"/>
                  <a:pt x="17101" y="3342"/>
                  <a:pt x="17101" y="3326"/>
                </a:cubicBezTo>
                <a:close/>
                <a:moveTo>
                  <a:pt x="5762" y="3425"/>
                </a:moveTo>
                <a:cubicBezTo>
                  <a:pt x="5791" y="3425"/>
                  <a:pt x="5819" y="3444"/>
                  <a:pt x="5843" y="3484"/>
                </a:cubicBezTo>
                <a:cubicBezTo>
                  <a:pt x="5811" y="3524"/>
                  <a:pt x="5783" y="3543"/>
                  <a:pt x="5756" y="3543"/>
                </a:cubicBezTo>
                <a:cubicBezTo>
                  <a:pt x="5728" y="3543"/>
                  <a:pt x="5700" y="3524"/>
                  <a:pt x="5669" y="3484"/>
                </a:cubicBezTo>
                <a:cubicBezTo>
                  <a:pt x="5700" y="3444"/>
                  <a:pt x="5732" y="3425"/>
                  <a:pt x="5762" y="3425"/>
                </a:cubicBezTo>
                <a:close/>
                <a:moveTo>
                  <a:pt x="16911" y="3437"/>
                </a:moveTo>
                <a:lnTo>
                  <a:pt x="16911" y="3437"/>
                </a:lnTo>
                <a:cubicBezTo>
                  <a:pt x="16974" y="3532"/>
                  <a:pt x="16911" y="3532"/>
                  <a:pt x="16831" y="3547"/>
                </a:cubicBezTo>
                <a:cubicBezTo>
                  <a:pt x="16845" y="3671"/>
                  <a:pt x="16751" y="3759"/>
                  <a:pt x="16643" y="3759"/>
                </a:cubicBezTo>
                <a:cubicBezTo>
                  <a:pt x="16627" y="3759"/>
                  <a:pt x="16610" y="3757"/>
                  <a:pt x="16594" y="3753"/>
                </a:cubicBezTo>
                <a:cubicBezTo>
                  <a:pt x="16622" y="3596"/>
                  <a:pt x="16702" y="3529"/>
                  <a:pt x="16822" y="3529"/>
                </a:cubicBezTo>
                <a:cubicBezTo>
                  <a:pt x="16836" y="3529"/>
                  <a:pt x="16849" y="3530"/>
                  <a:pt x="16863" y="3532"/>
                </a:cubicBezTo>
                <a:cubicBezTo>
                  <a:pt x="16879" y="3500"/>
                  <a:pt x="16895" y="3468"/>
                  <a:pt x="16911" y="3437"/>
                </a:cubicBezTo>
                <a:close/>
                <a:moveTo>
                  <a:pt x="16495" y="3749"/>
                </a:moveTo>
                <a:cubicBezTo>
                  <a:pt x="16519" y="3749"/>
                  <a:pt x="16545" y="3756"/>
                  <a:pt x="16569" y="3756"/>
                </a:cubicBezTo>
                <a:cubicBezTo>
                  <a:pt x="16578" y="3756"/>
                  <a:pt x="16586" y="3755"/>
                  <a:pt x="16594" y="3753"/>
                </a:cubicBezTo>
                <a:lnTo>
                  <a:pt x="16594" y="3753"/>
                </a:lnTo>
                <a:cubicBezTo>
                  <a:pt x="16556" y="3820"/>
                  <a:pt x="16540" y="3847"/>
                  <a:pt x="16510" y="3847"/>
                </a:cubicBezTo>
                <a:cubicBezTo>
                  <a:pt x="16490" y="3847"/>
                  <a:pt x="16464" y="3835"/>
                  <a:pt x="16420" y="3817"/>
                </a:cubicBezTo>
                <a:cubicBezTo>
                  <a:pt x="16436" y="3761"/>
                  <a:pt x="16463" y="3749"/>
                  <a:pt x="16495" y="3749"/>
                </a:cubicBezTo>
                <a:close/>
                <a:moveTo>
                  <a:pt x="16232" y="3965"/>
                </a:moveTo>
                <a:cubicBezTo>
                  <a:pt x="16262" y="3965"/>
                  <a:pt x="16299" y="3989"/>
                  <a:pt x="16341" y="4022"/>
                </a:cubicBezTo>
                <a:cubicBezTo>
                  <a:pt x="16296" y="4058"/>
                  <a:pt x="16262" y="4079"/>
                  <a:pt x="16231" y="4079"/>
                </a:cubicBezTo>
                <a:cubicBezTo>
                  <a:pt x="16208" y="4079"/>
                  <a:pt x="16187" y="4066"/>
                  <a:pt x="16166" y="4038"/>
                </a:cubicBezTo>
                <a:cubicBezTo>
                  <a:pt x="16181" y="3985"/>
                  <a:pt x="16204" y="3965"/>
                  <a:pt x="16232" y="3965"/>
                </a:cubicBezTo>
                <a:close/>
                <a:moveTo>
                  <a:pt x="4972" y="4070"/>
                </a:moveTo>
                <a:cubicBezTo>
                  <a:pt x="4988" y="4102"/>
                  <a:pt x="4988" y="4117"/>
                  <a:pt x="5004" y="4149"/>
                </a:cubicBezTo>
                <a:cubicBezTo>
                  <a:pt x="5004" y="4149"/>
                  <a:pt x="4972" y="4165"/>
                  <a:pt x="4972" y="4181"/>
                </a:cubicBezTo>
                <a:cubicBezTo>
                  <a:pt x="4956" y="4165"/>
                  <a:pt x="4956" y="4133"/>
                  <a:pt x="4940" y="4102"/>
                </a:cubicBezTo>
                <a:cubicBezTo>
                  <a:pt x="4940" y="4102"/>
                  <a:pt x="4972" y="4086"/>
                  <a:pt x="4972" y="4070"/>
                </a:cubicBezTo>
                <a:close/>
                <a:moveTo>
                  <a:pt x="3389" y="5099"/>
                </a:moveTo>
                <a:cubicBezTo>
                  <a:pt x="3468" y="5194"/>
                  <a:pt x="3499" y="5242"/>
                  <a:pt x="3547" y="5305"/>
                </a:cubicBezTo>
                <a:lnTo>
                  <a:pt x="3547" y="5447"/>
                </a:lnTo>
                <a:lnTo>
                  <a:pt x="3420" y="5479"/>
                </a:lnTo>
                <a:cubicBezTo>
                  <a:pt x="3325" y="5368"/>
                  <a:pt x="3389" y="5257"/>
                  <a:pt x="3389" y="5115"/>
                </a:cubicBezTo>
                <a:lnTo>
                  <a:pt x="3389" y="5099"/>
                </a:lnTo>
                <a:close/>
                <a:moveTo>
                  <a:pt x="28491" y="5570"/>
                </a:moveTo>
                <a:cubicBezTo>
                  <a:pt x="28492" y="5570"/>
                  <a:pt x="28494" y="5571"/>
                  <a:pt x="28498" y="5574"/>
                </a:cubicBezTo>
                <a:lnTo>
                  <a:pt x="28498" y="5574"/>
                </a:lnTo>
                <a:cubicBezTo>
                  <a:pt x="28492" y="5573"/>
                  <a:pt x="28489" y="5570"/>
                  <a:pt x="28491" y="5570"/>
                </a:cubicBezTo>
                <a:close/>
                <a:moveTo>
                  <a:pt x="28233" y="5601"/>
                </a:moveTo>
                <a:cubicBezTo>
                  <a:pt x="28238" y="5601"/>
                  <a:pt x="28250" y="5625"/>
                  <a:pt x="28263" y="5637"/>
                </a:cubicBezTo>
                <a:cubicBezTo>
                  <a:pt x="28247" y="5637"/>
                  <a:pt x="28216" y="5653"/>
                  <a:pt x="28200" y="5669"/>
                </a:cubicBezTo>
                <a:cubicBezTo>
                  <a:pt x="28200" y="5669"/>
                  <a:pt x="28184" y="5637"/>
                  <a:pt x="28168" y="5637"/>
                </a:cubicBezTo>
                <a:cubicBezTo>
                  <a:pt x="28184" y="5622"/>
                  <a:pt x="28216" y="5606"/>
                  <a:pt x="28232" y="5606"/>
                </a:cubicBezTo>
                <a:cubicBezTo>
                  <a:pt x="28232" y="5603"/>
                  <a:pt x="28232" y="5601"/>
                  <a:pt x="28233" y="5601"/>
                </a:cubicBezTo>
                <a:close/>
                <a:moveTo>
                  <a:pt x="2997" y="5590"/>
                </a:moveTo>
                <a:cubicBezTo>
                  <a:pt x="3015" y="5590"/>
                  <a:pt x="3042" y="5602"/>
                  <a:pt x="3088" y="5622"/>
                </a:cubicBezTo>
                <a:cubicBezTo>
                  <a:pt x="3073" y="5681"/>
                  <a:pt x="3048" y="5695"/>
                  <a:pt x="3019" y="5695"/>
                </a:cubicBezTo>
                <a:cubicBezTo>
                  <a:pt x="2992" y="5695"/>
                  <a:pt x="2961" y="5683"/>
                  <a:pt x="2933" y="5683"/>
                </a:cubicBezTo>
                <a:cubicBezTo>
                  <a:pt x="2926" y="5683"/>
                  <a:pt x="2920" y="5683"/>
                  <a:pt x="2914" y="5685"/>
                </a:cubicBezTo>
                <a:cubicBezTo>
                  <a:pt x="2898" y="5732"/>
                  <a:pt x="2882" y="5764"/>
                  <a:pt x="2866" y="5780"/>
                </a:cubicBezTo>
                <a:cubicBezTo>
                  <a:pt x="2803" y="5685"/>
                  <a:pt x="2866" y="5701"/>
                  <a:pt x="2945" y="5669"/>
                </a:cubicBezTo>
                <a:cubicBezTo>
                  <a:pt x="2964" y="5613"/>
                  <a:pt x="2971" y="5590"/>
                  <a:pt x="2997" y="5590"/>
                </a:cubicBezTo>
                <a:close/>
                <a:moveTo>
                  <a:pt x="29155" y="5813"/>
                </a:moveTo>
                <a:cubicBezTo>
                  <a:pt x="29175" y="5813"/>
                  <a:pt x="29201" y="5824"/>
                  <a:pt x="29245" y="5843"/>
                </a:cubicBezTo>
                <a:cubicBezTo>
                  <a:pt x="29229" y="5899"/>
                  <a:pt x="29201" y="5911"/>
                  <a:pt x="29170" y="5911"/>
                </a:cubicBezTo>
                <a:cubicBezTo>
                  <a:pt x="29146" y="5911"/>
                  <a:pt x="29120" y="5904"/>
                  <a:pt x="29095" y="5904"/>
                </a:cubicBezTo>
                <a:cubicBezTo>
                  <a:pt x="29087" y="5904"/>
                  <a:pt x="29079" y="5905"/>
                  <a:pt x="29071" y="5907"/>
                </a:cubicBezTo>
                <a:cubicBezTo>
                  <a:pt x="29109" y="5840"/>
                  <a:pt x="29124" y="5813"/>
                  <a:pt x="29155" y="5813"/>
                </a:cubicBezTo>
                <a:close/>
                <a:moveTo>
                  <a:pt x="28978" y="5903"/>
                </a:moveTo>
                <a:cubicBezTo>
                  <a:pt x="29003" y="5903"/>
                  <a:pt x="29029" y="5909"/>
                  <a:pt x="29051" y="5909"/>
                </a:cubicBezTo>
                <a:cubicBezTo>
                  <a:pt x="29058" y="5909"/>
                  <a:pt x="29065" y="5909"/>
                  <a:pt x="29071" y="5907"/>
                </a:cubicBezTo>
                <a:lnTo>
                  <a:pt x="29071" y="5907"/>
                </a:lnTo>
                <a:cubicBezTo>
                  <a:pt x="29042" y="5974"/>
                  <a:pt x="29031" y="6000"/>
                  <a:pt x="28998" y="6000"/>
                </a:cubicBezTo>
                <a:cubicBezTo>
                  <a:pt x="28977" y="6000"/>
                  <a:pt x="28947" y="5989"/>
                  <a:pt x="28897" y="5970"/>
                </a:cubicBezTo>
                <a:cubicBezTo>
                  <a:pt x="28912" y="5915"/>
                  <a:pt x="28944" y="5903"/>
                  <a:pt x="28978" y="5903"/>
                </a:cubicBezTo>
                <a:close/>
                <a:moveTo>
                  <a:pt x="2423" y="6017"/>
                </a:moveTo>
                <a:cubicBezTo>
                  <a:pt x="2486" y="6112"/>
                  <a:pt x="2407" y="6097"/>
                  <a:pt x="2344" y="6128"/>
                </a:cubicBezTo>
                <a:cubicBezTo>
                  <a:pt x="2359" y="6160"/>
                  <a:pt x="2328" y="6192"/>
                  <a:pt x="2312" y="6207"/>
                </a:cubicBezTo>
                <a:cubicBezTo>
                  <a:pt x="2249" y="6112"/>
                  <a:pt x="2328" y="6128"/>
                  <a:pt x="2391" y="6097"/>
                </a:cubicBezTo>
                <a:cubicBezTo>
                  <a:pt x="2375" y="6081"/>
                  <a:pt x="2407" y="6049"/>
                  <a:pt x="2423" y="6017"/>
                </a:cubicBezTo>
                <a:close/>
                <a:moveTo>
                  <a:pt x="2534" y="6239"/>
                </a:moveTo>
                <a:cubicBezTo>
                  <a:pt x="2534" y="6239"/>
                  <a:pt x="2565" y="6271"/>
                  <a:pt x="2565" y="6287"/>
                </a:cubicBezTo>
                <a:lnTo>
                  <a:pt x="2502" y="6318"/>
                </a:lnTo>
                <a:lnTo>
                  <a:pt x="2470" y="6287"/>
                </a:lnTo>
                <a:cubicBezTo>
                  <a:pt x="2486" y="6271"/>
                  <a:pt x="2502" y="6255"/>
                  <a:pt x="2534" y="6239"/>
                </a:cubicBezTo>
                <a:close/>
                <a:moveTo>
                  <a:pt x="2154" y="6223"/>
                </a:moveTo>
                <a:lnTo>
                  <a:pt x="2169" y="6255"/>
                </a:lnTo>
                <a:cubicBezTo>
                  <a:pt x="2169" y="6287"/>
                  <a:pt x="2154" y="6302"/>
                  <a:pt x="2154" y="6334"/>
                </a:cubicBezTo>
                <a:lnTo>
                  <a:pt x="2122" y="6287"/>
                </a:lnTo>
                <a:cubicBezTo>
                  <a:pt x="2122" y="6271"/>
                  <a:pt x="2154" y="6255"/>
                  <a:pt x="2154" y="6223"/>
                </a:cubicBezTo>
                <a:close/>
                <a:moveTo>
                  <a:pt x="1789" y="6556"/>
                </a:moveTo>
                <a:cubicBezTo>
                  <a:pt x="1853" y="6651"/>
                  <a:pt x="1774" y="6651"/>
                  <a:pt x="1710" y="6667"/>
                </a:cubicBezTo>
                <a:cubicBezTo>
                  <a:pt x="1726" y="6698"/>
                  <a:pt x="1694" y="6714"/>
                  <a:pt x="1679" y="6746"/>
                </a:cubicBezTo>
                <a:cubicBezTo>
                  <a:pt x="1615" y="6651"/>
                  <a:pt x="1679" y="6667"/>
                  <a:pt x="1758" y="6635"/>
                </a:cubicBezTo>
                <a:cubicBezTo>
                  <a:pt x="1742" y="6619"/>
                  <a:pt x="1758" y="6587"/>
                  <a:pt x="1789" y="6556"/>
                </a:cubicBezTo>
                <a:close/>
                <a:moveTo>
                  <a:pt x="2977" y="6983"/>
                </a:moveTo>
                <a:cubicBezTo>
                  <a:pt x="3009" y="7015"/>
                  <a:pt x="3009" y="7062"/>
                  <a:pt x="2977" y="7062"/>
                </a:cubicBezTo>
                <a:cubicBezTo>
                  <a:pt x="2834" y="7062"/>
                  <a:pt x="2771" y="7205"/>
                  <a:pt x="2676" y="7300"/>
                </a:cubicBezTo>
                <a:lnTo>
                  <a:pt x="2518" y="7252"/>
                </a:lnTo>
                <a:lnTo>
                  <a:pt x="2534" y="7252"/>
                </a:lnTo>
                <a:lnTo>
                  <a:pt x="2850" y="6983"/>
                </a:lnTo>
                <a:close/>
                <a:moveTo>
                  <a:pt x="2296" y="7399"/>
                </a:moveTo>
                <a:cubicBezTo>
                  <a:pt x="2328" y="7399"/>
                  <a:pt x="2359" y="7419"/>
                  <a:pt x="2391" y="7458"/>
                </a:cubicBezTo>
                <a:cubicBezTo>
                  <a:pt x="2359" y="7498"/>
                  <a:pt x="2328" y="7518"/>
                  <a:pt x="2296" y="7518"/>
                </a:cubicBezTo>
                <a:cubicBezTo>
                  <a:pt x="2264" y="7518"/>
                  <a:pt x="2233" y="7498"/>
                  <a:pt x="2201" y="7458"/>
                </a:cubicBezTo>
                <a:cubicBezTo>
                  <a:pt x="2233" y="7419"/>
                  <a:pt x="2264" y="7399"/>
                  <a:pt x="2296" y="7399"/>
                </a:cubicBezTo>
                <a:close/>
                <a:moveTo>
                  <a:pt x="839" y="7838"/>
                </a:moveTo>
                <a:lnTo>
                  <a:pt x="839" y="7838"/>
                </a:lnTo>
                <a:cubicBezTo>
                  <a:pt x="824" y="7870"/>
                  <a:pt x="792" y="7917"/>
                  <a:pt x="776" y="7949"/>
                </a:cubicBezTo>
                <a:cubicBezTo>
                  <a:pt x="713" y="7854"/>
                  <a:pt x="776" y="7854"/>
                  <a:pt x="839" y="7838"/>
                </a:cubicBezTo>
                <a:close/>
                <a:moveTo>
                  <a:pt x="1694" y="7949"/>
                </a:moveTo>
                <a:lnTo>
                  <a:pt x="1694" y="7949"/>
                </a:lnTo>
                <a:cubicBezTo>
                  <a:pt x="1747" y="8029"/>
                  <a:pt x="1701" y="8042"/>
                  <a:pt x="1647" y="8053"/>
                </a:cubicBezTo>
                <a:lnTo>
                  <a:pt x="1647" y="8053"/>
                </a:lnTo>
                <a:cubicBezTo>
                  <a:pt x="1648" y="8009"/>
                  <a:pt x="1664" y="7979"/>
                  <a:pt x="1694" y="7949"/>
                </a:cubicBezTo>
                <a:close/>
                <a:moveTo>
                  <a:pt x="1417" y="8054"/>
                </a:moveTo>
                <a:cubicBezTo>
                  <a:pt x="1473" y="8054"/>
                  <a:pt x="1529" y="8063"/>
                  <a:pt x="1589" y="8063"/>
                </a:cubicBezTo>
                <a:cubicBezTo>
                  <a:pt x="1598" y="8063"/>
                  <a:pt x="1606" y="8063"/>
                  <a:pt x="1615" y="8063"/>
                </a:cubicBezTo>
                <a:lnTo>
                  <a:pt x="1615" y="8063"/>
                </a:lnTo>
                <a:cubicBezTo>
                  <a:pt x="1613" y="8281"/>
                  <a:pt x="1409" y="8235"/>
                  <a:pt x="1330" y="8377"/>
                </a:cubicBezTo>
                <a:cubicBezTo>
                  <a:pt x="1235" y="8297"/>
                  <a:pt x="1299" y="8187"/>
                  <a:pt x="1299" y="8076"/>
                </a:cubicBezTo>
                <a:cubicBezTo>
                  <a:pt x="1338" y="8059"/>
                  <a:pt x="1377" y="8054"/>
                  <a:pt x="1417" y="8054"/>
                </a:cubicBezTo>
                <a:close/>
                <a:moveTo>
                  <a:pt x="713" y="8582"/>
                </a:moveTo>
                <a:lnTo>
                  <a:pt x="934" y="8630"/>
                </a:lnTo>
                <a:cubicBezTo>
                  <a:pt x="871" y="8709"/>
                  <a:pt x="824" y="8757"/>
                  <a:pt x="760" y="8836"/>
                </a:cubicBezTo>
                <a:cubicBezTo>
                  <a:pt x="744" y="8741"/>
                  <a:pt x="744" y="8693"/>
                  <a:pt x="713" y="8582"/>
                </a:cubicBezTo>
                <a:close/>
                <a:moveTo>
                  <a:pt x="9295" y="1"/>
                </a:moveTo>
                <a:cubicBezTo>
                  <a:pt x="9295" y="64"/>
                  <a:pt x="9263" y="96"/>
                  <a:pt x="9200" y="96"/>
                </a:cubicBezTo>
                <a:cubicBezTo>
                  <a:pt x="9171" y="253"/>
                  <a:pt x="9091" y="320"/>
                  <a:pt x="8971" y="320"/>
                </a:cubicBezTo>
                <a:cubicBezTo>
                  <a:pt x="8958" y="320"/>
                  <a:pt x="8944" y="319"/>
                  <a:pt x="8930" y="317"/>
                </a:cubicBezTo>
                <a:cubicBezTo>
                  <a:pt x="8899" y="476"/>
                  <a:pt x="8772" y="523"/>
                  <a:pt x="8709" y="634"/>
                </a:cubicBezTo>
                <a:cubicBezTo>
                  <a:pt x="8702" y="633"/>
                  <a:pt x="8696" y="633"/>
                  <a:pt x="8690" y="633"/>
                </a:cubicBezTo>
                <a:cubicBezTo>
                  <a:pt x="8532" y="633"/>
                  <a:pt x="8499" y="827"/>
                  <a:pt x="8392" y="903"/>
                </a:cubicBezTo>
                <a:cubicBezTo>
                  <a:pt x="8281" y="982"/>
                  <a:pt x="8170" y="1046"/>
                  <a:pt x="8044" y="1093"/>
                </a:cubicBezTo>
                <a:cubicBezTo>
                  <a:pt x="8028" y="1093"/>
                  <a:pt x="8028" y="1125"/>
                  <a:pt x="8012" y="1125"/>
                </a:cubicBezTo>
                <a:cubicBezTo>
                  <a:pt x="7885" y="1252"/>
                  <a:pt x="7822" y="1426"/>
                  <a:pt x="7648" y="1505"/>
                </a:cubicBezTo>
                <a:cubicBezTo>
                  <a:pt x="7474" y="1584"/>
                  <a:pt x="7394" y="1790"/>
                  <a:pt x="7236" y="1932"/>
                </a:cubicBezTo>
                <a:lnTo>
                  <a:pt x="7078" y="1932"/>
                </a:lnTo>
                <a:cubicBezTo>
                  <a:pt x="6919" y="2027"/>
                  <a:pt x="6856" y="2249"/>
                  <a:pt x="6682" y="2265"/>
                </a:cubicBezTo>
                <a:cubicBezTo>
                  <a:pt x="6571" y="2455"/>
                  <a:pt x="6349" y="2502"/>
                  <a:pt x="6239" y="2692"/>
                </a:cubicBezTo>
                <a:cubicBezTo>
                  <a:pt x="6017" y="2724"/>
                  <a:pt x="5938" y="2977"/>
                  <a:pt x="5748" y="3120"/>
                </a:cubicBezTo>
                <a:lnTo>
                  <a:pt x="5637" y="3167"/>
                </a:lnTo>
                <a:lnTo>
                  <a:pt x="5637" y="3278"/>
                </a:lnTo>
                <a:lnTo>
                  <a:pt x="5510" y="3437"/>
                </a:lnTo>
                <a:lnTo>
                  <a:pt x="5336" y="3437"/>
                </a:lnTo>
                <a:lnTo>
                  <a:pt x="5225" y="3547"/>
                </a:lnTo>
                <a:lnTo>
                  <a:pt x="5004" y="3547"/>
                </a:lnTo>
                <a:cubicBezTo>
                  <a:pt x="5004" y="3642"/>
                  <a:pt x="4909" y="3674"/>
                  <a:pt x="4877" y="3753"/>
                </a:cubicBezTo>
                <a:cubicBezTo>
                  <a:pt x="4868" y="3752"/>
                  <a:pt x="4859" y="3751"/>
                  <a:pt x="4851" y="3751"/>
                </a:cubicBezTo>
                <a:cubicBezTo>
                  <a:pt x="4707" y="3751"/>
                  <a:pt x="4666" y="3977"/>
                  <a:pt x="4523" y="3977"/>
                </a:cubicBezTo>
                <a:cubicBezTo>
                  <a:pt x="4515" y="3977"/>
                  <a:pt x="4506" y="3977"/>
                  <a:pt x="4497" y="3975"/>
                </a:cubicBezTo>
                <a:cubicBezTo>
                  <a:pt x="4497" y="3975"/>
                  <a:pt x="4481" y="3991"/>
                  <a:pt x="4465" y="4007"/>
                </a:cubicBezTo>
                <a:cubicBezTo>
                  <a:pt x="4386" y="4102"/>
                  <a:pt x="4307" y="4244"/>
                  <a:pt x="4196" y="4292"/>
                </a:cubicBezTo>
                <a:cubicBezTo>
                  <a:pt x="4069" y="4355"/>
                  <a:pt x="4006" y="4513"/>
                  <a:pt x="3895" y="4577"/>
                </a:cubicBezTo>
                <a:cubicBezTo>
                  <a:pt x="3784" y="4624"/>
                  <a:pt x="3721" y="4735"/>
                  <a:pt x="3594" y="4735"/>
                </a:cubicBezTo>
                <a:cubicBezTo>
                  <a:pt x="3499" y="4893"/>
                  <a:pt x="3309" y="4941"/>
                  <a:pt x="3214" y="5067"/>
                </a:cubicBezTo>
                <a:cubicBezTo>
                  <a:pt x="3104" y="5210"/>
                  <a:pt x="2929" y="5226"/>
                  <a:pt x="2819" y="5337"/>
                </a:cubicBezTo>
                <a:cubicBezTo>
                  <a:pt x="2800" y="5355"/>
                  <a:pt x="2787" y="5373"/>
                  <a:pt x="2776" y="5373"/>
                </a:cubicBezTo>
                <a:cubicBezTo>
                  <a:pt x="2769" y="5373"/>
                  <a:pt x="2762" y="5363"/>
                  <a:pt x="2755" y="5337"/>
                </a:cubicBezTo>
                <a:cubicBezTo>
                  <a:pt x="2724" y="5273"/>
                  <a:pt x="2708" y="5210"/>
                  <a:pt x="2692" y="5147"/>
                </a:cubicBezTo>
                <a:lnTo>
                  <a:pt x="2549" y="5321"/>
                </a:lnTo>
                <a:lnTo>
                  <a:pt x="2644" y="5432"/>
                </a:lnTo>
                <a:lnTo>
                  <a:pt x="2328" y="5796"/>
                </a:lnTo>
                <a:lnTo>
                  <a:pt x="2138" y="5796"/>
                </a:lnTo>
                <a:cubicBezTo>
                  <a:pt x="2106" y="5843"/>
                  <a:pt x="2074" y="5875"/>
                  <a:pt x="2043" y="5922"/>
                </a:cubicBezTo>
                <a:cubicBezTo>
                  <a:pt x="1758" y="6097"/>
                  <a:pt x="1536" y="6350"/>
                  <a:pt x="1409" y="6667"/>
                </a:cubicBezTo>
                <a:cubicBezTo>
                  <a:pt x="1394" y="6730"/>
                  <a:pt x="1330" y="6762"/>
                  <a:pt x="1267" y="6777"/>
                </a:cubicBezTo>
                <a:cubicBezTo>
                  <a:pt x="1204" y="6793"/>
                  <a:pt x="1156" y="6872"/>
                  <a:pt x="1093" y="6936"/>
                </a:cubicBezTo>
                <a:cubicBezTo>
                  <a:pt x="1124" y="7015"/>
                  <a:pt x="1061" y="7110"/>
                  <a:pt x="1124" y="7189"/>
                </a:cubicBezTo>
                <a:lnTo>
                  <a:pt x="1489" y="6967"/>
                </a:lnTo>
                <a:cubicBezTo>
                  <a:pt x="1552" y="7062"/>
                  <a:pt x="1552" y="7189"/>
                  <a:pt x="1489" y="7268"/>
                </a:cubicBezTo>
                <a:lnTo>
                  <a:pt x="1647" y="7347"/>
                </a:lnTo>
                <a:cubicBezTo>
                  <a:pt x="1425" y="7506"/>
                  <a:pt x="1425" y="7506"/>
                  <a:pt x="1346" y="7727"/>
                </a:cubicBezTo>
                <a:lnTo>
                  <a:pt x="1204" y="7632"/>
                </a:lnTo>
                <a:lnTo>
                  <a:pt x="839" y="7838"/>
                </a:lnTo>
                <a:cubicBezTo>
                  <a:pt x="824" y="7791"/>
                  <a:pt x="824" y="7727"/>
                  <a:pt x="824" y="7680"/>
                </a:cubicBezTo>
                <a:lnTo>
                  <a:pt x="1014" y="7585"/>
                </a:lnTo>
                <a:lnTo>
                  <a:pt x="919" y="7458"/>
                </a:lnTo>
                <a:lnTo>
                  <a:pt x="998" y="7347"/>
                </a:lnTo>
                <a:cubicBezTo>
                  <a:pt x="982" y="7332"/>
                  <a:pt x="966" y="7316"/>
                  <a:pt x="966" y="7316"/>
                </a:cubicBezTo>
                <a:lnTo>
                  <a:pt x="776" y="7316"/>
                </a:lnTo>
                <a:cubicBezTo>
                  <a:pt x="697" y="7395"/>
                  <a:pt x="634" y="7490"/>
                  <a:pt x="618" y="7601"/>
                </a:cubicBezTo>
                <a:cubicBezTo>
                  <a:pt x="586" y="7696"/>
                  <a:pt x="475" y="7727"/>
                  <a:pt x="459" y="7854"/>
                </a:cubicBezTo>
                <a:cubicBezTo>
                  <a:pt x="444" y="7981"/>
                  <a:pt x="317" y="8012"/>
                  <a:pt x="285" y="8123"/>
                </a:cubicBezTo>
                <a:cubicBezTo>
                  <a:pt x="317" y="8171"/>
                  <a:pt x="349" y="8202"/>
                  <a:pt x="380" y="8250"/>
                </a:cubicBezTo>
                <a:cubicBezTo>
                  <a:pt x="317" y="8377"/>
                  <a:pt x="269" y="8519"/>
                  <a:pt x="269" y="8677"/>
                </a:cubicBezTo>
                <a:cubicBezTo>
                  <a:pt x="190" y="8757"/>
                  <a:pt x="143" y="8836"/>
                  <a:pt x="32" y="8836"/>
                </a:cubicBezTo>
                <a:cubicBezTo>
                  <a:pt x="32" y="8836"/>
                  <a:pt x="16" y="8899"/>
                  <a:pt x="0" y="8931"/>
                </a:cubicBezTo>
                <a:cubicBezTo>
                  <a:pt x="9" y="8929"/>
                  <a:pt x="16" y="8929"/>
                  <a:pt x="23" y="8929"/>
                </a:cubicBezTo>
                <a:cubicBezTo>
                  <a:pt x="95" y="8929"/>
                  <a:pt x="95" y="9000"/>
                  <a:pt x="95" y="9057"/>
                </a:cubicBezTo>
                <a:lnTo>
                  <a:pt x="0" y="9216"/>
                </a:lnTo>
                <a:cubicBezTo>
                  <a:pt x="16" y="9437"/>
                  <a:pt x="16" y="9437"/>
                  <a:pt x="63" y="9453"/>
                </a:cubicBezTo>
                <a:cubicBezTo>
                  <a:pt x="127" y="9390"/>
                  <a:pt x="158" y="9279"/>
                  <a:pt x="253" y="9263"/>
                </a:cubicBezTo>
                <a:cubicBezTo>
                  <a:pt x="269" y="9311"/>
                  <a:pt x="269" y="9374"/>
                  <a:pt x="269" y="9422"/>
                </a:cubicBezTo>
                <a:cubicBezTo>
                  <a:pt x="238" y="9580"/>
                  <a:pt x="174" y="9738"/>
                  <a:pt x="95" y="9865"/>
                </a:cubicBezTo>
                <a:lnTo>
                  <a:pt x="95" y="10150"/>
                </a:lnTo>
                <a:lnTo>
                  <a:pt x="0" y="10277"/>
                </a:lnTo>
                <a:lnTo>
                  <a:pt x="0" y="10419"/>
                </a:lnTo>
                <a:cubicBezTo>
                  <a:pt x="95" y="10546"/>
                  <a:pt x="174" y="10657"/>
                  <a:pt x="238" y="10752"/>
                </a:cubicBezTo>
                <a:lnTo>
                  <a:pt x="523" y="10752"/>
                </a:lnTo>
                <a:cubicBezTo>
                  <a:pt x="602" y="10863"/>
                  <a:pt x="665" y="10989"/>
                  <a:pt x="713" y="11100"/>
                </a:cubicBezTo>
                <a:cubicBezTo>
                  <a:pt x="744" y="11195"/>
                  <a:pt x="744" y="11290"/>
                  <a:pt x="744" y="11369"/>
                </a:cubicBezTo>
                <a:cubicBezTo>
                  <a:pt x="816" y="11377"/>
                  <a:pt x="883" y="11381"/>
                  <a:pt x="948" y="11381"/>
                </a:cubicBezTo>
                <a:cubicBezTo>
                  <a:pt x="1014" y="11381"/>
                  <a:pt x="1077" y="11377"/>
                  <a:pt x="1140" y="11369"/>
                </a:cubicBezTo>
                <a:lnTo>
                  <a:pt x="1235" y="11274"/>
                </a:lnTo>
                <a:lnTo>
                  <a:pt x="1536" y="11274"/>
                </a:lnTo>
                <a:cubicBezTo>
                  <a:pt x="1536" y="11385"/>
                  <a:pt x="1615" y="11464"/>
                  <a:pt x="1631" y="11543"/>
                </a:cubicBezTo>
                <a:cubicBezTo>
                  <a:pt x="1663" y="11654"/>
                  <a:pt x="1710" y="11733"/>
                  <a:pt x="1774" y="11813"/>
                </a:cubicBezTo>
                <a:lnTo>
                  <a:pt x="2043" y="11813"/>
                </a:lnTo>
                <a:cubicBezTo>
                  <a:pt x="2122" y="11939"/>
                  <a:pt x="2280" y="11971"/>
                  <a:pt x="2280" y="12177"/>
                </a:cubicBezTo>
                <a:cubicBezTo>
                  <a:pt x="2391" y="12272"/>
                  <a:pt x="2359" y="12478"/>
                  <a:pt x="2518" y="12557"/>
                </a:cubicBezTo>
                <a:lnTo>
                  <a:pt x="2961" y="12557"/>
                </a:lnTo>
                <a:lnTo>
                  <a:pt x="3056" y="12462"/>
                </a:lnTo>
                <a:lnTo>
                  <a:pt x="3230" y="12462"/>
                </a:lnTo>
                <a:lnTo>
                  <a:pt x="3325" y="12351"/>
                </a:lnTo>
                <a:lnTo>
                  <a:pt x="3452" y="12462"/>
                </a:lnTo>
                <a:cubicBezTo>
                  <a:pt x="3579" y="12430"/>
                  <a:pt x="3610" y="12319"/>
                  <a:pt x="3689" y="12272"/>
                </a:cubicBezTo>
                <a:cubicBezTo>
                  <a:pt x="3784" y="12208"/>
                  <a:pt x="3879" y="12161"/>
                  <a:pt x="3990" y="12113"/>
                </a:cubicBezTo>
                <a:lnTo>
                  <a:pt x="4212" y="12430"/>
                </a:lnTo>
                <a:lnTo>
                  <a:pt x="4386" y="12493"/>
                </a:lnTo>
                <a:lnTo>
                  <a:pt x="4386" y="12620"/>
                </a:lnTo>
                <a:lnTo>
                  <a:pt x="4291" y="12731"/>
                </a:lnTo>
                <a:lnTo>
                  <a:pt x="4291" y="12953"/>
                </a:lnTo>
                <a:lnTo>
                  <a:pt x="4402" y="13095"/>
                </a:lnTo>
                <a:lnTo>
                  <a:pt x="4212" y="13269"/>
                </a:lnTo>
                <a:lnTo>
                  <a:pt x="4212" y="13443"/>
                </a:lnTo>
                <a:cubicBezTo>
                  <a:pt x="4339" y="13744"/>
                  <a:pt x="4576" y="13792"/>
                  <a:pt x="4750" y="13934"/>
                </a:cubicBezTo>
                <a:lnTo>
                  <a:pt x="4750" y="14029"/>
                </a:lnTo>
                <a:lnTo>
                  <a:pt x="4972" y="14298"/>
                </a:lnTo>
                <a:lnTo>
                  <a:pt x="5605" y="14298"/>
                </a:lnTo>
                <a:lnTo>
                  <a:pt x="5716" y="14188"/>
                </a:lnTo>
                <a:cubicBezTo>
                  <a:pt x="5730" y="14190"/>
                  <a:pt x="5745" y="14191"/>
                  <a:pt x="5759" y="14191"/>
                </a:cubicBezTo>
                <a:cubicBezTo>
                  <a:pt x="5855" y="14191"/>
                  <a:pt x="5946" y="14146"/>
                  <a:pt x="6001" y="14077"/>
                </a:cubicBezTo>
                <a:lnTo>
                  <a:pt x="6793" y="14077"/>
                </a:lnTo>
                <a:cubicBezTo>
                  <a:pt x="6824" y="14045"/>
                  <a:pt x="6840" y="14013"/>
                  <a:pt x="6872" y="13998"/>
                </a:cubicBezTo>
                <a:cubicBezTo>
                  <a:pt x="6897" y="13972"/>
                  <a:pt x="6930" y="13970"/>
                  <a:pt x="6965" y="13970"/>
                </a:cubicBezTo>
                <a:cubicBezTo>
                  <a:pt x="6973" y="13970"/>
                  <a:pt x="6982" y="13970"/>
                  <a:pt x="6991" y="13970"/>
                </a:cubicBezTo>
                <a:cubicBezTo>
                  <a:pt x="7034" y="13970"/>
                  <a:pt x="7078" y="13966"/>
                  <a:pt x="7109" y="13918"/>
                </a:cubicBezTo>
                <a:cubicBezTo>
                  <a:pt x="7157" y="13855"/>
                  <a:pt x="7252" y="13855"/>
                  <a:pt x="7299" y="13792"/>
                </a:cubicBezTo>
                <a:cubicBezTo>
                  <a:pt x="7332" y="13759"/>
                  <a:pt x="7367" y="13753"/>
                  <a:pt x="7402" y="13753"/>
                </a:cubicBezTo>
                <a:cubicBezTo>
                  <a:pt x="7423" y="13753"/>
                  <a:pt x="7443" y="13755"/>
                  <a:pt x="7464" y="13755"/>
                </a:cubicBezTo>
                <a:cubicBezTo>
                  <a:pt x="7494" y="13755"/>
                  <a:pt x="7525" y="13751"/>
                  <a:pt x="7553" y="13728"/>
                </a:cubicBezTo>
                <a:cubicBezTo>
                  <a:pt x="7790" y="13554"/>
                  <a:pt x="8044" y="13428"/>
                  <a:pt x="8297" y="13269"/>
                </a:cubicBezTo>
                <a:cubicBezTo>
                  <a:pt x="8376" y="13238"/>
                  <a:pt x="8440" y="13206"/>
                  <a:pt x="8503" y="13158"/>
                </a:cubicBezTo>
                <a:cubicBezTo>
                  <a:pt x="8550" y="13111"/>
                  <a:pt x="8582" y="13000"/>
                  <a:pt x="8677" y="13000"/>
                </a:cubicBezTo>
                <a:cubicBezTo>
                  <a:pt x="8748" y="13000"/>
                  <a:pt x="8794" y="12885"/>
                  <a:pt x="8872" y="12885"/>
                </a:cubicBezTo>
                <a:cubicBezTo>
                  <a:pt x="8880" y="12885"/>
                  <a:pt x="8889" y="12886"/>
                  <a:pt x="8899" y="12889"/>
                </a:cubicBezTo>
                <a:cubicBezTo>
                  <a:pt x="8946" y="12810"/>
                  <a:pt x="9025" y="12810"/>
                  <a:pt x="9089" y="12778"/>
                </a:cubicBezTo>
                <a:cubicBezTo>
                  <a:pt x="9168" y="12731"/>
                  <a:pt x="9184" y="12620"/>
                  <a:pt x="9310" y="12588"/>
                </a:cubicBezTo>
                <a:lnTo>
                  <a:pt x="9310" y="12588"/>
                </a:lnTo>
                <a:cubicBezTo>
                  <a:pt x="9295" y="12778"/>
                  <a:pt x="9168" y="12905"/>
                  <a:pt x="9215" y="13063"/>
                </a:cubicBezTo>
                <a:cubicBezTo>
                  <a:pt x="9152" y="13143"/>
                  <a:pt x="9089" y="13206"/>
                  <a:pt x="9041" y="13269"/>
                </a:cubicBezTo>
                <a:lnTo>
                  <a:pt x="9120" y="13380"/>
                </a:lnTo>
                <a:lnTo>
                  <a:pt x="9120" y="13602"/>
                </a:lnTo>
                <a:lnTo>
                  <a:pt x="9358" y="13871"/>
                </a:lnTo>
                <a:cubicBezTo>
                  <a:pt x="9374" y="13863"/>
                  <a:pt x="9393" y="13859"/>
                  <a:pt x="9415" y="13859"/>
                </a:cubicBezTo>
                <a:cubicBezTo>
                  <a:pt x="9437" y="13859"/>
                  <a:pt x="9461" y="13863"/>
                  <a:pt x="9485" y="13871"/>
                </a:cubicBezTo>
                <a:cubicBezTo>
                  <a:pt x="9643" y="13950"/>
                  <a:pt x="9785" y="14029"/>
                  <a:pt x="9944" y="14124"/>
                </a:cubicBezTo>
                <a:lnTo>
                  <a:pt x="9833" y="14267"/>
                </a:lnTo>
                <a:lnTo>
                  <a:pt x="10039" y="14441"/>
                </a:lnTo>
                <a:lnTo>
                  <a:pt x="10039" y="14647"/>
                </a:lnTo>
                <a:lnTo>
                  <a:pt x="10165" y="14821"/>
                </a:lnTo>
                <a:lnTo>
                  <a:pt x="10799" y="14821"/>
                </a:lnTo>
                <a:lnTo>
                  <a:pt x="10910" y="14710"/>
                </a:lnTo>
                <a:lnTo>
                  <a:pt x="11416" y="14710"/>
                </a:lnTo>
                <a:lnTo>
                  <a:pt x="11717" y="14520"/>
                </a:lnTo>
                <a:lnTo>
                  <a:pt x="12002" y="14520"/>
                </a:lnTo>
                <a:cubicBezTo>
                  <a:pt x="12097" y="14678"/>
                  <a:pt x="12255" y="14710"/>
                  <a:pt x="12350" y="14821"/>
                </a:cubicBezTo>
                <a:lnTo>
                  <a:pt x="12588" y="14821"/>
                </a:lnTo>
                <a:lnTo>
                  <a:pt x="13300" y="14378"/>
                </a:lnTo>
                <a:lnTo>
                  <a:pt x="14076" y="14378"/>
                </a:lnTo>
                <a:cubicBezTo>
                  <a:pt x="14092" y="14378"/>
                  <a:pt x="14092" y="14378"/>
                  <a:pt x="14108" y="14346"/>
                </a:cubicBezTo>
                <a:cubicBezTo>
                  <a:pt x="14140" y="14330"/>
                  <a:pt x="14155" y="14298"/>
                  <a:pt x="14171" y="14283"/>
                </a:cubicBezTo>
                <a:lnTo>
                  <a:pt x="15090" y="14283"/>
                </a:lnTo>
                <a:lnTo>
                  <a:pt x="15185" y="14172"/>
                </a:lnTo>
                <a:lnTo>
                  <a:pt x="15454" y="14172"/>
                </a:lnTo>
                <a:cubicBezTo>
                  <a:pt x="15533" y="14235"/>
                  <a:pt x="15596" y="14346"/>
                  <a:pt x="15612" y="14457"/>
                </a:cubicBezTo>
                <a:lnTo>
                  <a:pt x="16055" y="14726"/>
                </a:lnTo>
                <a:lnTo>
                  <a:pt x="16388" y="14726"/>
                </a:lnTo>
                <a:cubicBezTo>
                  <a:pt x="16388" y="14868"/>
                  <a:pt x="16261" y="14773"/>
                  <a:pt x="16230" y="14868"/>
                </a:cubicBezTo>
                <a:cubicBezTo>
                  <a:pt x="16230" y="14932"/>
                  <a:pt x="16214" y="15027"/>
                  <a:pt x="16214" y="15090"/>
                </a:cubicBezTo>
                <a:lnTo>
                  <a:pt x="16119" y="15201"/>
                </a:lnTo>
                <a:lnTo>
                  <a:pt x="16388" y="15454"/>
                </a:lnTo>
                <a:lnTo>
                  <a:pt x="16911" y="15454"/>
                </a:lnTo>
                <a:lnTo>
                  <a:pt x="16990" y="15359"/>
                </a:lnTo>
                <a:lnTo>
                  <a:pt x="17449" y="15359"/>
                </a:lnTo>
                <a:lnTo>
                  <a:pt x="17544" y="15248"/>
                </a:lnTo>
                <a:lnTo>
                  <a:pt x="17940" y="15248"/>
                </a:lnTo>
                <a:lnTo>
                  <a:pt x="18082" y="15470"/>
                </a:lnTo>
                <a:lnTo>
                  <a:pt x="18652" y="15470"/>
                </a:lnTo>
                <a:lnTo>
                  <a:pt x="18811" y="15660"/>
                </a:lnTo>
                <a:cubicBezTo>
                  <a:pt x="18842" y="15628"/>
                  <a:pt x="18858" y="15597"/>
                  <a:pt x="18906" y="15581"/>
                </a:cubicBezTo>
                <a:cubicBezTo>
                  <a:pt x="18953" y="15549"/>
                  <a:pt x="19032" y="15581"/>
                  <a:pt x="19048" y="15470"/>
                </a:cubicBezTo>
                <a:cubicBezTo>
                  <a:pt x="19032" y="15407"/>
                  <a:pt x="19001" y="15328"/>
                  <a:pt x="18969" y="15264"/>
                </a:cubicBezTo>
                <a:cubicBezTo>
                  <a:pt x="19080" y="15201"/>
                  <a:pt x="19206" y="15138"/>
                  <a:pt x="19317" y="15074"/>
                </a:cubicBezTo>
                <a:cubicBezTo>
                  <a:pt x="19444" y="15027"/>
                  <a:pt x="19539" y="14916"/>
                  <a:pt x="19666" y="14900"/>
                </a:cubicBezTo>
                <a:cubicBezTo>
                  <a:pt x="19808" y="14853"/>
                  <a:pt x="19935" y="14773"/>
                  <a:pt x="20061" y="14694"/>
                </a:cubicBezTo>
                <a:lnTo>
                  <a:pt x="20331" y="14694"/>
                </a:lnTo>
                <a:lnTo>
                  <a:pt x="20457" y="14473"/>
                </a:lnTo>
                <a:lnTo>
                  <a:pt x="20663" y="14473"/>
                </a:lnTo>
                <a:lnTo>
                  <a:pt x="20821" y="14283"/>
                </a:lnTo>
                <a:cubicBezTo>
                  <a:pt x="20837" y="14287"/>
                  <a:pt x="20853" y="14289"/>
                  <a:pt x="20868" y="14289"/>
                </a:cubicBezTo>
                <a:cubicBezTo>
                  <a:pt x="20997" y="14289"/>
                  <a:pt x="21094" y="14145"/>
                  <a:pt x="21221" y="14145"/>
                </a:cubicBezTo>
                <a:cubicBezTo>
                  <a:pt x="21240" y="14145"/>
                  <a:pt x="21260" y="14148"/>
                  <a:pt x="21281" y="14156"/>
                </a:cubicBezTo>
                <a:cubicBezTo>
                  <a:pt x="21328" y="14061"/>
                  <a:pt x="21439" y="14061"/>
                  <a:pt x="21502" y="14013"/>
                </a:cubicBezTo>
                <a:cubicBezTo>
                  <a:pt x="21534" y="13998"/>
                  <a:pt x="21550" y="13950"/>
                  <a:pt x="21566" y="13950"/>
                </a:cubicBezTo>
                <a:cubicBezTo>
                  <a:pt x="21835" y="13950"/>
                  <a:pt x="22009" y="13728"/>
                  <a:pt x="22231" y="13618"/>
                </a:cubicBezTo>
                <a:lnTo>
                  <a:pt x="22452" y="13618"/>
                </a:lnTo>
                <a:cubicBezTo>
                  <a:pt x="22547" y="13570"/>
                  <a:pt x="22595" y="13443"/>
                  <a:pt x="22706" y="13396"/>
                </a:cubicBezTo>
                <a:cubicBezTo>
                  <a:pt x="22786" y="13356"/>
                  <a:pt x="22865" y="13294"/>
                  <a:pt x="22983" y="13294"/>
                </a:cubicBezTo>
                <a:cubicBezTo>
                  <a:pt x="23005" y="13294"/>
                  <a:pt x="23029" y="13296"/>
                  <a:pt x="23054" y="13301"/>
                </a:cubicBezTo>
                <a:cubicBezTo>
                  <a:pt x="23086" y="13079"/>
                  <a:pt x="23276" y="13111"/>
                  <a:pt x="23386" y="12984"/>
                </a:cubicBezTo>
                <a:cubicBezTo>
                  <a:pt x="23402" y="12968"/>
                  <a:pt x="23430" y="12964"/>
                  <a:pt x="23462" y="12964"/>
                </a:cubicBezTo>
                <a:cubicBezTo>
                  <a:pt x="23493" y="12964"/>
                  <a:pt x="23529" y="12968"/>
                  <a:pt x="23561" y="12968"/>
                </a:cubicBezTo>
                <a:lnTo>
                  <a:pt x="23751" y="12763"/>
                </a:lnTo>
                <a:lnTo>
                  <a:pt x="23925" y="12763"/>
                </a:lnTo>
                <a:cubicBezTo>
                  <a:pt x="23988" y="12683"/>
                  <a:pt x="24051" y="12588"/>
                  <a:pt x="24131" y="12557"/>
                </a:cubicBezTo>
                <a:cubicBezTo>
                  <a:pt x="24400" y="12430"/>
                  <a:pt x="24637" y="12256"/>
                  <a:pt x="24891" y="12129"/>
                </a:cubicBezTo>
                <a:cubicBezTo>
                  <a:pt x="24970" y="12066"/>
                  <a:pt x="25065" y="12018"/>
                  <a:pt x="25176" y="12003"/>
                </a:cubicBezTo>
                <a:cubicBezTo>
                  <a:pt x="25287" y="11987"/>
                  <a:pt x="25397" y="11923"/>
                  <a:pt x="25461" y="11813"/>
                </a:cubicBezTo>
                <a:cubicBezTo>
                  <a:pt x="25471" y="11815"/>
                  <a:pt x="25481" y="11816"/>
                  <a:pt x="25491" y="11816"/>
                </a:cubicBezTo>
                <a:cubicBezTo>
                  <a:pt x="25591" y="11816"/>
                  <a:pt x="25639" y="11685"/>
                  <a:pt x="25732" y="11685"/>
                </a:cubicBezTo>
                <a:cubicBezTo>
                  <a:pt x="25736" y="11685"/>
                  <a:pt x="25741" y="11685"/>
                  <a:pt x="25746" y="11686"/>
                </a:cubicBezTo>
                <a:cubicBezTo>
                  <a:pt x="25809" y="11575"/>
                  <a:pt x="25967" y="11607"/>
                  <a:pt x="26031" y="11480"/>
                </a:cubicBezTo>
                <a:cubicBezTo>
                  <a:pt x="26054" y="11487"/>
                  <a:pt x="26077" y="11490"/>
                  <a:pt x="26100" y="11490"/>
                </a:cubicBezTo>
                <a:cubicBezTo>
                  <a:pt x="26186" y="11490"/>
                  <a:pt x="26266" y="11444"/>
                  <a:pt x="26316" y="11369"/>
                </a:cubicBezTo>
                <a:cubicBezTo>
                  <a:pt x="26326" y="11371"/>
                  <a:pt x="26335" y="11372"/>
                  <a:pt x="26344" y="11372"/>
                </a:cubicBezTo>
                <a:cubicBezTo>
                  <a:pt x="26463" y="11372"/>
                  <a:pt x="26498" y="11193"/>
                  <a:pt x="26601" y="11163"/>
                </a:cubicBezTo>
                <a:cubicBezTo>
                  <a:pt x="26759" y="11132"/>
                  <a:pt x="26917" y="11053"/>
                  <a:pt x="27028" y="10942"/>
                </a:cubicBezTo>
                <a:lnTo>
                  <a:pt x="27202" y="10942"/>
                </a:lnTo>
                <a:cubicBezTo>
                  <a:pt x="27266" y="10878"/>
                  <a:pt x="27329" y="10783"/>
                  <a:pt x="27408" y="10736"/>
                </a:cubicBezTo>
                <a:cubicBezTo>
                  <a:pt x="27506" y="10694"/>
                  <a:pt x="27603" y="10604"/>
                  <a:pt x="27711" y="10604"/>
                </a:cubicBezTo>
                <a:cubicBezTo>
                  <a:pt x="27726" y="10604"/>
                  <a:pt x="27741" y="10605"/>
                  <a:pt x="27757" y="10609"/>
                </a:cubicBezTo>
                <a:lnTo>
                  <a:pt x="27931" y="10419"/>
                </a:lnTo>
                <a:lnTo>
                  <a:pt x="28121" y="10419"/>
                </a:lnTo>
                <a:cubicBezTo>
                  <a:pt x="28216" y="10308"/>
                  <a:pt x="28311" y="10197"/>
                  <a:pt x="28422" y="10102"/>
                </a:cubicBezTo>
                <a:cubicBezTo>
                  <a:pt x="28532" y="10023"/>
                  <a:pt x="28643" y="9960"/>
                  <a:pt x="28754" y="9897"/>
                </a:cubicBezTo>
                <a:cubicBezTo>
                  <a:pt x="28839" y="9848"/>
                  <a:pt x="28923" y="9754"/>
                  <a:pt x="29036" y="9754"/>
                </a:cubicBezTo>
                <a:cubicBezTo>
                  <a:pt x="29071" y="9754"/>
                  <a:pt x="29109" y="9763"/>
                  <a:pt x="29150" y="9786"/>
                </a:cubicBezTo>
                <a:cubicBezTo>
                  <a:pt x="29229" y="9675"/>
                  <a:pt x="29308" y="9548"/>
                  <a:pt x="29387" y="9437"/>
                </a:cubicBezTo>
                <a:lnTo>
                  <a:pt x="29577" y="9437"/>
                </a:lnTo>
                <a:cubicBezTo>
                  <a:pt x="29657" y="9342"/>
                  <a:pt x="29767" y="9263"/>
                  <a:pt x="29862" y="9200"/>
                </a:cubicBezTo>
                <a:cubicBezTo>
                  <a:pt x="30005" y="9137"/>
                  <a:pt x="30116" y="9057"/>
                  <a:pt x="30195" y="8947"/>
                </a:cubicBezTo>
                <a:cubicBezTo>
                  <a:pt x="30227" y="8899"/>
                  <a:pt x="30290" y="8899"/>
                  <a:pt x="30353" y="8867"/>
                </a:cubicBezTo>
                <a:lnTo>
                  <a:pt x="30163" y="8630"/>
                </a:lnTo>
                <a:cubicBezTo>
                  <a:pt x="30163" y="8582"/>
                  <a:pt x="30179" y="8535"/>
                  <a:pt x="30195" y="8487"/>
                </a:cubicBezTo>
                <a:lnTo>
                  <a:pt x="30369" y="8487"/>
                </a:lnTo>
                <a:cubicBezTo>
                  <a:pt x="30480" y="8424"/>
                  <a:pt x="30527" y="8282"/>
                  <a:pt x="30622" y="8266"/>
                </a:cubicBezTo>
                <a:cubicBezTo>
                  <a:pt x="30717" y="8250"/>
                  <a:pt x="30781" y="8139"/>
                  <a:pt x="30907" y="8139"/>
                </a:cubicBezTo>
                <a:cubicBezTo>
                  <a:pt x="31002" y="8123"/>
                  <a:pt x="31097" y="8076"/>
                  <a:pt x="31161" y="7997"/>
                </a:cubicBezTo>
                <a:cubicBezTo>
                  <a:pt x="31272" y="7886"/>
                  <a:pt x="31398" y="7791"/>
                  <a:pt x="31525" y="7727"/>
                </a:cubicBezTo>
                <a:lnTo>
                  <a:pt x="31683" y="7727"/>
                </a:lnTo>
                <a:cubicBezTo>
                  <a:pt x="31731" y="7664"/>
                  <a:pt x="31794" y="7585"/>
                  <a:pt x="31857" y="7490"/>
                </a:cubicBezTo>
                <a:cubicBezTo>
                  <a:pt x="31873" y="7458"/>
                  <a:pt x="31889" y="7411"/>
                  <a:pt x="31905" y="7363"/>
                </a:cubicBezTo>
                <a:cubicBezTo>
                  <a:pt x="31857" y="7300"/>
                  <a:pt x="31826" y="7221"/>
                  <a:pt x="31747" y="7205"/>
                </a:cubicBezTo>
                <a:cubicBezTo>
                  <a:pt x="31715" y="7247"/>
                  <a:pt x="31683" y="7296"/>
                  <a:pt x="31633" y="7296"/>
                </a:cubicBezTo>
                <a:cubicBezTo>
                  <a:pt x="31608" y="7296"/>
                  <a:pt x="31578" y="7284"/>
                  <a:pt x="31541" y="7252"/>
                </a:cubicBezTo>
                <a:lnTo>
                  <a:pt x="31541" y="7126"/>
                </a:lnTo>
                <a:cubicBezTo>
                  <a:pt x="31541" y="7110"/>
                  <a:pt x="31572" y="7094"/>
                  <a:pt x="31572" y="7078"/>
                </a:cubicBezTo>
                <a:lnTo>
                  <a:pt x="31667" y="7078"/>
                </a:lnTo>
                <a:cubicBezTo>
                  <a:pt x="31683" y="7078"/>
                  <a:pt x="31683" y="7062"/>
                  <a:pt x="31699" y="7047"/>
                </a:cubicBezTo>
                <a:cubicBezTo>
                  <a:pt x="31889" y="6825"/>
                  <a:pt x="31889" y="6825"/>
                  <a:pt x="31873" y="6777"/>
                </a:cubicBezTo>
                <a:lnTo>
                  <a:pt x="31604" y="6762"/>
                </a:lnTo>
                <a:lnTo>
                  <a:pt x="31430" y="6635"/>
                </a:lnTo>
                <a:lnTo>
                  <a:pt x="31319" y="6746"/>
                </a:lnTo>
                <a:cubicBezTo>
                  <a:pt x="31290" y="6760"/>
                  <a:pt x="31262" y="6767"/>
                  <a:pt x="31236" y="6767"/>
                </a:cubicBezTo>
                <a:cubicBezTo>
                  <a:pt x="31148" y="6767"/>
                  <a:pt x="31075" y="6699"/>
                  <a:pt x="31002" y="6651"/>
                </a:cubicBezTo>
                <a:lnTo>
                  <a:pt x="30907" y="6603"/>
                </a:lnTo>
                <a:lnTo>
                  <a:pt x="31192" y="6287"/>
                </a:lnTo>
                <a:cubicBezTo>
                  <a:pt x="31177" y="6192"/>
                  <a:pt x="31224" y="6097"/>
                  <a:pt x="31161" y="6017"/>
                </a:cubicBezTo>
                <a:lnTo>
                  <a:pt x="30876" y="6017"/>
                </a:lnTo>
                <a:cubicBezTo>
                  <a:pt x="30831" y="6073"/>
                  <a:pt x="30794" y="6129"/>
                  <a:pt x="30743" y="6129"/>
                </a:cubicBezTo>
                <a:cubicBezTo>
                  <a:pt x="30722" y="6129"/>
                  <a:pt x="30698" y="6120"/>
                  <a:pt x="30670" y="6097"/>
                </a:cubicBezTo>
                <a:cubicBezTo>
                  <a:pt x="30654" y="6033"/>
                  <a:pt x="30638" y="5970"/>
                  <a:pt x="30607" y="5875"/>
                </a:cubicBezTo>
                <a:cubicBezTo>
                  <a:pt x="30559" y="5954"/>
                  <a:pt x="30512" y="6017"/>
                  <a:pt x="30448" y="6081"/>
                </a:cubicBezTo>
                <a:cubicBezTo>
                  <a:pt x="30385" y="6144"/>
                  <a:pt x="30290" y="6112"/>
                  <a:pt x="30242" y="6207"/>
                </a:cubicBezTo>
                <a:cubicBezTo>
                  <a:pt x="30227" y="6192"/>
                  <a:pt x="30211" y="6176"/>
                  <a:pt x="30195" y="6176"/>
                </a:cubicBezTo>
                <a:cubicBezTo>
                  <a:pt x="30211" y="6081"/>
                  <a:pt x="30163" y="5986"/>
                  <a:pt x="30211" y="5922"/>
                </a:cubicBezTo>
                <a:lnTo>
                  <a:pt x="30385" y="5859"/>
                </a:lnTo>
                <a:cubicBezTo>
                  <a:pt x="30369" y="5796"/>
                  <a:pt x="30353" y="5748"/>
                  <a:pt x="30337" y="5701"/>
                </a:cubicBezTo>
                <a:lnTo>
                  <a:pt x="30242" y="5685"/>
                </a:lnTo>
                <a:lnTo>
                  <a:pt x="30147" y="5796"/>
                </a:lnTo>
                <a:lnTo>
                  <a:pt x="30052" y="5685"/>
                </a:lnTo>
                <a:lnTo>
                  <a:pt x="29862" y="5685"/>
                </a:lnTo>
                <a:lnTo>
                  <a:pt x="29767" y="5796"/>
                </a:lnTo>
                <a:lnTo>
                  <a:pt x="29387" y="5796"/>
                </a:lnTo>
                <a:cubicBezTo>
                  <a:pt x="29372" y="5701"/>
                  <a:pt x="29277" y="5701"/>
                  <a:pt x="29277" y="5574"/>
                </a:cubicBezTo>
                <a:lnTo>
                  <a:pt x="28504" y="5574"/>
                </a:lnTo>
                <a:cubicBezTo>
                  <a:pt x="28386" y="5412"/>
                  <a:pt x="28564" y="5350"/>
                  <a:pt x="28548" y="5273"/>
                </a:cubicBezTo>
                <a:cubicBezTo>
                  <a:pt x="28532" y="5194"/>
                  <a:pt x="28596" y="5099"/>
                  <a:pt x="28501" y="5052"/>
                </a:cubicBezTo>
                <a:lnTo>
                  <a:pt x="28358" y="5162"/>
                </a:lnTo>
                <a:lnTo>
                  <a:pt x="28216" y="5052"/>
                </a:lnTo>
                <a:lnTo>
                  <a:pt x="28042" y="5257"/>
                </a:lnTo>
                <a:cubicBezTo>
                  <a:pt x="28024" y="5260"/>
                  <a:pt x="28006" y="5261"/>
                  <a:pt x="27989" y="5261"/>
                </a:cubicBezTo>
                <a:cubicBezTo>
                  <a:pt x="27946" y="5261"/>
                  <a:pt x="27905" y="5255"/>
                  <a:pt x="27865" y="5255"/>
                </a:cubicBezTo>
                <a:cubicBezTo>
                  <a:pt x="27823" y="5255"/>
                  <a:pt x="27782" y="5262"/>
                  <a:pt x="27741" y="5289"/>
                </a:cubicBezTo>
                <a:lnTo>
                  <a:pt x="27677" y="5368"/>
                </a:lnTo>
                <a:lnTo>
                  <a:pt x="27313" y="5368"/>
                </a:lnTo>
                <a:cubicBezTo>
                  <a:pt x="27297" y="5368"/>
                  <a:pt x="27266" y="5352"/>
                  <a:pt x="27282" y="5321"/>
                </a:cubicBezTo>
                <a:cubicBezTo>
                  <a:pt x="27297" y="5305"/>
                  <a:pt x="27313" y="5257"/>
                  <a:pt x="27329" y="5257"/>
                </a:cubicBezTo>
                <a:cubicBezTo>
                  <a:pt x="27472" y="5257"/>
                  <a:pt x="27614" y="5194"/>
                  <a:pt x="27725" y="5099"/>
                </a:cubicBezTo>
                <a:cubicBezTo>
                  <a:pt x="27741" y="5083"/>
                  <a:pt x="27836" y="5052"/>
                  <a:pt x="27772" y="4941"/>
                </a:cubicBezTo>
                <a:lnTo>
                  <a:pt x="27329" y="4941"/>
                </a:lnTo>
                <a:cubicBezTo>
                  <a:pt x="27313" y="4941"/>
                  <a:pt x="27297" y="4893"/>
                  <a:pt x="27282" y="4877"/>
                </a:cubicBezTo>
                <a:cubicBezTo>
                  <a:pt x="27361" y="4767"/>
                  <a:pt x="27440" y="4672"/>
                  <a:pt x="27535" y="4577"/>
                </a:cubicBezTo>
                <a:cubicBezTo>
                  <a:pt x="27535" y="4577"/>
                  <a:pt x="27519" y="4545"/>
                  <a:pt x="27519" y="4529"/>
                </a:cubicBezTo>
                <a:lnTo>
                  <a:pt x="27266" y="4482"/>
                </a:lnTo>
                <a:cubicBezTo>
                  <a:pt x="27329" y="4371"/>
                  <a:pt x="27377" y="4260"/>
                  <a:pt x="27424" y="4165"/>
                </a:cubicBezTo>
                <a:cubicBezTo>
                  <a:pt x="27472" y="4102"/>
                  <a:pt x="27456" y="4022"/>
                  <a:pt x="27408" y="3975"/>
                </a:cubicBezTo>
                <a:lnTo>
                  <a:pt x="27028" y="3975"/>
                </a:lnTo>
                <a:lnTo>
                  <a:pt x="26965" y="3880"/>
                </a:lnTo>
                <a:lnTo>
                  <a:pt x="26791" y="3991"/>
                </a:lnTo>
                <a:lnTo>
                  <a:pt x="26680" y="3880"/>
                </a:lnTo>
                <a:lnTo>
                  <a:pt x="26585" y="3959"/>
                </a:lnTo>
                <a:cubicBezTo>
                  <a:pt x="26553" y="3927"/>
                  <a:pt x="26506" y="3896"/>
                  <a:pt x="26474" y="3864"/>
                </a:cubicBezTo>
                <a:cubicBezTo>
                  <a:pt x="26427" y="3848"/>
                  <a:pt x="26395" y="3832"/>
                  <a:pt x="26363" y="3832"/>
                </a:cubicBezTo>
                <a:cubicBezTo>
                  <a:pt x="26427" y="3674"/>
                  <a:pt x="26553" y="3658"/>
                  <a:pt x="26648" y="3579"/>
                </a:cubicBezTo>
                <a:cubicBezTo>
                  <a:pt x="26727" y="3484"/>
                  <a:pt x="26775" y="3357"/>
                  <a:pt x="26807" y="3231"/>
                </a:cubicBezTo>
                <a:lnTo>
                  <a:pt x="26506" y="3231"/>
                </a:lnTo>
                <a:cubicBezTo>
                  <a:pt x="26395" y="3310"/>
                  <a:pt x="26300" y="3421"/>
                  <a:pt x="26189" y="3437"/>
                </a:cubicBezTo>
                <a:cubicBezTo>
                  <a:pt x="26062" y="3452"/>
                  <a:pt x="26047" y="3658"/>
                  <a:pt x="25904" y="3658"/>
                </a:cubicBezTo>
                <a:cubicBezTo>
                  <a:pt x="25825" y="3658"/>
                  <a:pt x="25793" y="3753"/>
                  <a:pt x="25762" y="3769"/>
                </a:cubicBezTo>
                <a:cubicBezTo>
                  <a:pt x="25730" y="3769"/>
                  <a:pt x="25682" y="3737"/>
                  <a:pt x="25635" y="3737"/>
                </a:cubicBezTo>
                <a:cubicBezTo>
                  <a:pt x="25682" y="3642"/>
                  <a:pt x="25714" y="3547"/>
                  <a:pt x="25746" y="3468"/>
                </a:cubicBezTo>
                <a:lnTo>
                  <a:pt x="26031" y="3136"/>
                </a:lnTo>
                <a:lnTo>
                  <a:pt x="26157" y="3104"/>
                </a:lnTo>
                <a:cubicBezTo>
                  <a:pt x="26173" y="2977"/>
                  <a:pt x="26221" y="2882"/>
                  <a:pt x="26110" y="2787"/>
                </a:cubicBezTo>
                <a:lnTo>
                  <a:pt x="25967" y="3009"/>
                </a:lnTo>
                <a:cubicBezTo>
                  <a:pt x="25955" y="3011"/>
                  <a:pt x="25944" y="3012"/>
                  <a:pt x="25934" y="3012"/>
                </a:cubicBezTo>
                <a:cubicBezTo>
                  <a:pt x="25849" y="3012"/>
                  <a:pt x="25820" y="2958"/>
                  <a:pt x="25777" y="2930"/>
                </a:cubicBezTo>
                <a:cubicBezTo>
                  <a:pt x="25754" y="2914"/>
                  <a:pt x="25726" y="2914"/>
                  <a:pt x="25696" y="2914"/>
                </a:cubicBezTo>
                <a:cubicBezTo>
                  <a:pt x="25667" y="2914"/>
                  <a:pt x="25635" y="2914"/>
                  <a:pt x="25603" y="2898"/>
                </a:cubicBezTo>
                <a:cubicBezTo>
                  <a:pt x="25556" y="2882"/>
                  <a:pt x="25524" y="2851"/>
                  <a:pt x="25477" y="2803"/>
                </a:cubicBezTo>
                <a:lnTo>
                  <a:pt x="25318" y="3009"/>
                </a:lnTo>
                <a:lnTo>
                  <a:pt x="25128" y="3009"/>
                </a:lnTo>
                <a:cubicBezTo>
                  <a:pt x="25112" y="3009"/>
                  <a:pt x="25112" y="2977"/>
                  <a:pt x="25097" y="2962"/>
                </a:cubicBezTo>
                <a:lnTo>
                  <a:pt x="25160" y="2851"/>
                </a:lnTo>
                <a:cubicBezTo>
                  <a:pt x="25144" y="2772"/>
                  <a:pt x="25081" y="2819"/>
                  <a:pt x="25033" y="2787"/>
                </a:cubicBezTo>
                <a:cubicBezTo>
                  <a:pt x="24991" y="2745"/>
                  <a:pt x="24948" y="2690"/>
                  <a:pt x="24895" y="2690"/>
                </a:cubicBezTo>
                <a:cubicBezTo>
                  <a:pt x="24888" y="2690"/>
                  <a:pt x="24882" y="2691"/>
                  <a:pt x="24875" y="2692"/>
                </a:cubicBezTo>
                <a:cubicBezTo>
                  <a:pt x="24827" y="2692"/>
                  <a:pt x="24764" y="2692"/>
                  <a:pt x="24717" y="2629"/>
                </a:cubicBezTo>
                <a:cubicBezTo>
                  <a:pt x="24691" y="2595"/>
                  <a:pt x="24666" y="2579"/>
                  <a:pt x="24638" y="2579"/>
                </a:cubicBezTo>
                <a:cubicBezTo>
                  <a:pt x="24614" y="2579"/>
                  <a:pt x="24588" y="2591"/>
                  <a:pt x="24558" y="2613"/>
                </a:cubicBezTo>
                <a:cubicBezTo>
                  <a:pt x="24542" y="2645"/>
                  <a:pt x="24527" y="2692"/>
                  <a:pt x="24527" y="2756"/>
                </a:cubicBezTo>
                <a:lnTo>
                  <a:pt x="24400" y="2898"/>
                </a:lnTo>
                <a:cubicBezTo>
                  <a:pt x="24400" y="2882"/>
                  <a:pt x="24368" y="2882"/>
                  <a:pt x="24368" y="2867"/>
                </a:cubicBezTo>
                <a:lnTo>
                  <a:pt x="24305" y="2803"/>
                </a:lnTo>
                <a:cubicBezTo>
                  <a:pt x="24083" y="2977"/>
                  <a:pt x="24036" y="2993"/>
                  <a:pt x="23925" y="2993"/>
                </a:cubicBezTo>
                <a:cubicBezTo>
                  <a:pt x="23925" y="2993"/>
                  <a:pt x="23909" y="2977"/>
                  <a:pt x="23877" y="2930"/>
                </a:cubicBezTo>
                <a:lnTo>
                  <a:pt x="24067" y="2756"/>
                </a:lnTo>
                <a:cubicBezTo>
                  <a:pt x="24067" y="2518"/>
                  <a:pt x="24067" y="2518"/>
                  <a:pt x="24036" y="2471"/>
                </a:cubicBezTo>
                <a:cubicBezTo>
                  <a:pt x="24004" y="2502"/>
                  <a:pt x="23972" y="2550"/>
                  <a:pt x="23941" y="2582"/>
                </a:cubicBezTo>
                <a:lnTo>
                  <a:pt x="23814" y="2582"/>
                </a:lnTo>
                <a:cubicBezTo>
                  <a:pt x="23782" y="2518"/>
                  <a:pt x="23830" y="2439"/>
                  <a:pt x="23766" y="2376"/>
                </a:cubicBezTo>
                <a:cubicBezTo>
                  <a:pt x="23729" y="2353"/>
                  <a:pt x="23694" y="2344"/>
                  <a:pt x="23660" y="2344"/>
                </a:cubicBezTo>
                <a:cubicBezTo>
                  <a:pt x="23549" y="2344"/>
                  <a:pt x="23455" y="2442"/>
                  <a:pt x="23371" y="2502"/>
                </a:cubicBezTo>
                <a:cubicBezTo>
                  <a:pt x="23318" y="2545"/>
                  <a:pt x="23258" y="2566"/>
                  <a:pt x="23196" y="2566"/>
                </a:cubicBezTo>
                <a:cubicBezTo>
                  <a:pt x="23165" y="2566"/>
                  <a:pt x="23133" y="2560"/>
                  <a:pt x="23101" y="2550"/>
                </a:cubicBezTo>
                <a:lnTo>
                  <a:pt x="22943" y="2360"/>
                </a:lnTo>
                <a:lnTo>
                  <a:pt x="22753" y="2360"/>
                </a:lnTo>
                <a:lnTo>
                  <a:pt x="22658" y="2455"/>
                </a:lnTo>
                <a:lnTo>
                  <a:pt x="22389" y="2455"/>
                </a:lnTo>
                <a:lnTo>
                  <a:pt x="22294" y="2360"/>
                </a:lnTo>
                <a:lnTo>
                  <a:pt x="22136" y="2360"/>
                </a:lnTo>
                <a:lnTo>
                  <a:pt x="21819" y="2566"/>
                </a:lnTo>
                <a:lnTo>
                  <a:pt x="21534" y="2566"/>
                </a:lnTo>
                <a:cubicBezTo>
                  <a:pt x="21502" y="2487"/>
                  <a:pt x="21597" y="2471"/>
                  <a:pt x="21613" y="2392"/>
                </a:cubicBezTo>
                <a:cubicBezTo>
                  <a:pt x="21581" y="2328"/>
                  <a:pt x="21645" y="2233"/>
                  <a:pt x="21581" y="2154"/>
                </a:cubicBezTo>
                <a:lnTo>
                  <a:pt x="21439" y="2265"/>
                </a:lnTo>
                <a:lnTo>
                  <a:pt x="21265" y="2138"/>
                </a:lnTo>
                <a:cubicBezTo>
                  <a:pt x="21154" y="2154"/>
                  <a:pt x="21138" y="2249"/>
                  <a:pt x="21075" y="2297"/>
                </a:cubicBezTo>
                <a:cubicBezTo>
                  <a:pt x="21011" y="2344"/>
                  <a:pt x="20948" y="2376"/>
                  <a:pt x="20869" y="2407"/>
                </a:cubicBezTo>
                <a:cubicBezTo>
                  <a:pt x="20758" y="2455"/>
                  <a:pt x="20663" y="2566"/>
                  <a:pt x="20521" y="2582"/>
                </a:cubicBezTo>
                <a:cubicBezTo>
                  <a:pt x="20394" y="2629"/>
                  <a:pt x="20267" y="2692"/>
                  <a:pt x="20141" y="2787"/>
                </a:cubicBezTo>
                <a:cubicBezTo>
                  <a:pt x="20125" y="2787"/>
                  <a:pt x="20093" y="2756"/>
                  <a:pt x="20061" y="2756"/>
                </a:cubicBezTo>
                <a:cubicBezTo>
                  <a:pt x="20077" y="2677"/>
                  <a:pt x="20141" y="2597"/>
                  <a:pt x="20156" y="2534"/>
                </a:cubicBezTo>
                <a:cubicBezTo>
                  <a:pt x="20156" y="2455"/>
                  <a:pt x="20251" y="2423"/>
                  <a:pt x="20299" y="2328"/>
                </a:cubicBezTo>
                <a:cubicBezTo>
                  <a:pt x="20346" y="2249"/>
                  <a:pt x="20331" y="2138"/>
                  <a:pt x="20426" y="2075"/>
                </a:cubicBezTo>
                <a:lnTo>
                  <a:pt x="20584" y="1980"/>
                </a:lnTo>
                <a:lnTo>
                  <a:pt x="20473" y="1822"/>
                </a:lnTo>
                <a:lnTo>
                  <a:pt x="20362" y="1917"/>
                </a:lnTo>
                <a:cubicBezTo>
                  <a:pt x="20251" y="1837"/>
                  <a:pt x="20251" y="1837"/>
                  <a:pt x="20077" y="1837"/>
                </a:cubicBezTo>
                <a:lnTo>
                  <a:pt x="19729" y="2249"/>
                </a:lnTo>
                <a:lnTo>
                  <a:pt x="19681" y="2249"/>
                </a:lnTo>
                <a:cubicBezTo>
                  <a:pt x="19507" y="2376"/>
                  <a:pt x="19286" y="2423"/>
                  <a:pt x="19127" y="2629"/>
                </a:cubicBezTo>
                <a:cubicBezTo>
                  <a:pt x="19096" y="2677"/>
                  <a:pt x="19016" y="2692"/>
                  <a:pt x="18953" y="2740"/>
                </a:cubicBezTo>
                <a:cubicBezTo>
                  <a:pt x="18893" y="2785"/>
                  <a:pt x="18876" y="2872"/>
                  <a:pt x="18794" y="2881"/>
                </a:cubicBezTo>
                <a:lnTo>
                  <a:pt x="18794" y="2881"/>
                </a:lnTo>
                <a:cubicBezTo>
                  <a:pt x="18779" y="2818"/>
                  <a:pt x="18826" y="2708"/>
                  <a:pt x="18716" y="2677"/>
                </a:cubicBezTo>
                <a:cubicBezTo>
                  <a:pt x="18541" y="2740"/>
                  <a:pt x="18383" y="2898"/>
                  <a:pt x="18177" y="2898"/>
                </a:cubicBezTo>
                <a:cubicBezTo>
                  <a:pt x="18130" y="2977"/>
                  <a:pt x="18066" y="3041"/>
                  <a:pt x="18019" y="3104"/>
                </a:cubicBezTo>
                <a:lnTo>
                  <a:pt x="17813" y="3104"/>
                </a:lnTo>
                <a:lnTo>
                  <a:pt x="17655" y="3342"/>
                </a:lnTo>
                <a:cubicBezTo>
                  <a:pt x="17607" y="3215"/>
                  <a:pt x="17560" y="3120"/>
                  <a:pt x="17512" y="3009"/>
                </a:cubicBezTo>
                <a:cubicBezTo>
                  <a:pt x="17591" y="3009"/>
                  <a:pt x="17671" y="2977"/>
                  <a:pt x="17718" y="2914"/>
                </a:cubicBezTo>
                <a:cubicBezTo>
                  <a:pt x="17766" y="2851"/>
                  <a:pt x="17813" y="2787"/>
                  <a:pt x="17876" y="2740"/>
                </a:cubicBezTo>
                <a:lnTo>
                  <a:pt x="17876" y="2566"/>
                </a:lnTo>
                <a:lnTo>
                  <a:pt x="17591" y="2566"/>
                </a:lnTo>
                <a:lnTo>
                  <a:pt x="17465" y="2787"/>
                </a:lnTo>
                <a:cubicBezTo>
                  <a:pt x="17448" y="2784"/>
                  <a:pt x="17431" y="2783"/>
                  <a:pt x="17415" y="2783"/>
                </a:cubicBezTo>
                <a:cubicBezTo>
                  <a:pt x="17269" y="2783"/>
                  <a:pt x="17167" y="2903"/>
                  <a:pt x="17053" y="2946"/>
                </a:cubicBezTo>
                <a:lnTo>
                  <a:pt x="16990" y="2977"/>
                </a:lnTo>
                <a:lnTo>
                  <a:pt x="16911" y="2898"/>
                </a:lnTo>
                <a:lnTo>
                  <a:pt x="16800" y="2914"/>
                </a:lnTo>
                <a:cubicBezTo>
                  <a:pt x="16784" y="3025"/>
                  <a:pt x="16752" y="3120"/>
                  <a:pt x="16736" y="3262"/>
                </a:cubicBezTo>
                <a:cubicBezTo>
                  <a:pt x="16689" y="3152"/>
                  <a:pt x="16673" y="3072"/>
                  <a:pt x="16610" y="2930"/>
                </a:cubicBezTo>
                <a:lnTo>
                  <a:pt x="16451" y="3247"/>
                </a:lnTo>
                <a:lnTo>
                  <a:pt x="16261" y="3152"/>
                </a:lnTo>
                <a:lnTo>
                  <a:pt x="16515" y="2946"/>
                </a:lnTo>
                <a:cubicBezTo>
                  <a:pt x="16435" y="2893"/>
                  <a:pt x="16370" y="2884"/>
                  <a:pt x="16309" y="2884"/>
                </a:cubicBezTo>
                <a:cubicBezTo>
                  <a:pt x="16280" y="2884"/>
                  <a:pt x="16252" y="2886"/>
                  <a:pt x="16223" y="2886"/>
                </a:cubicBezTo>
                <a:cubicBezTo>
                  <a:pt x="16205" y="2886"/>
                  <a:pt x="16186" y="2885"/>
                  <a:pt x="16166" y="2882"/>
                </a:cubicBezTo>
                <a:cubicBezTo>
                  <a:pt x="16055" y="3041"/>
                  <a:pt x="15913" y="3152"/>
                  <a:pt x="15739" y="3215"/>
                </a:cubicBezTo>
                <a:lnTo>
                  <a:pt x="15675" y="3152"/>
                </a:lnTo>
                <a:lnTo>
                  <a:pt x="15770" y="2993"/>
                </a:lnTo>
                <a:cubicBezTo>
                  <a:pt x="15739" y="2882"/>
                  <a:pt x="15675" y="2851"/>
                  <a:pt x="15628" y="2772"/>
                </a:cubicBezTo>
                <a:lnTo>
                  <a:pt x="15169" y="2772"/>
                </a:lnTo>
                <a:lnTo>
                  <a:pt x="15058" y="2898"/>
                </a:lnTo>
                <a:lnTo>
                  <a:pt x="14947" y="2851"/>
                </a:lnTo>
                <a:lnTo>
                  <a:pt x="14947" y="2740"/>
                </a:lnTo>
                <a:lnTo>
                  <a:pt x="15042" y="2613"/>
                </a:lnTo>
                <a:lnTo>
                  <a:pt x="15042" y="2407"/>
                </a:lnTo>
                <a:cubicBezTo>
                  <a:pt x="15042" y="2328"/>
                  <a:pt x="15074" y="2233"/>
                  <a:pt x="15042" y="2170"/>
                </a:cubicBezTo>
                <a:lnTo>
                  <a:pt x="14915" y="2027"/>
                </a:lnTo>
                <a:lnTo>
                  <a:pt x="14820" y="2122"/>
                </a:lnTo>
                <a:lnTo>
                  <a:pt x="14615" y="2122"/>
                </a:lnTo>
                <a:lnTo>
                  <a:pt x="14393" y="1822"/>
                </a:lnTo>
                <a:lnTo>
                  <a:pt x="13997" y="1822"/>
                </a:lnTo>
                <a:lnTo>
                  <a:pt x="13902" y="1917"/>
                </a:lnTo>
                <a:cubicBezTo>
                  <a:pt x="13870" y="1869"/>
                  <a:pt x="13839" y="1853"/>
                  <a:pt x="13823" y="1822"/>
                </a:cubicBezTo>
                <a:lnTo>
                  <a:pt x="13348" y="1822"/>
                </a:lnTo>
                <a:cubicBezTo>
                  <a:pt x="13316" y="1853"/>
                  <a:pt x="13300" y="1885"/>
                  <a:pt x="13269" y="1917"/>
                </a:cubicBezTo>
                <a:cubicBezTo>
                  <a:pt x="13237" y="1885"/>
                  <a:pt x="13205" y="1853"/>
                  <a:pt x="13174" y="1806"/>
                </a:cubicBezTo>
                <a:cubicBezTo>
                  <a:pt x="13150" y="1814"/>
                  <a:pt x="13126" y="1818"/>
                  <a:pt x="13104" y="1818"/>
                </a:cubicBezTo>
                <a:cubicBezTo>
                  <a:pt x="13083" y="1818"/>
                  <a:pt x="13063" y="1814"/>
                  <a:pt x="13047" y="1806"/>
                </a:cubicBezTo>
                <a:cubicBezTo>
                  <a:pt x="13015" y="1806"/>
                  <a:pt x="12984" y="1790"/>
                  <a:pt x="12968" y="1774"/>
                </a:cubicBezTo>
                <a:cubicBezTo>
                  <a:pt x="12873" y="1632"/>
                  <a:pt x="13126" y="1552"/>
                  <a:pt x="13000" y="1394"/>
                </a:cubicBezTo>
                <a:lnTo>
                  <a:pt x="12715" y="1394"/>
                </a:lnTo>
                <a:cubicBezTo>
                  <a:pt x="12683" y="1426"/>
                  <a:pt x="12667" y="1442"/>
                  <a:pt x="12651" y="1473"/>
                </a:cubicBezTo>
                <a:cubicBezTo>
                  <a:pt x="12512" y="1479"/>
                  <a:pt x="12424" y="1483"/>
                  <a:pt x="12366" y="1483"/>
                </a:cubicBezTo>
                <a:cubicBezTo>
                  <a:pt x="12265" y="1483"/>
                  <a:pt x="12254" y="1472"/>
                  <a:pt x="12224" y="1442"/>
                </a:cubicBezTo>
                <a:lnTo>
                  <a:pt x="12224" y="1315"/>
                </a:lnTo>
                <a:cubicBezTo>
                  <a:pt x="12366" y="1220"/>
                  <a:pt x="12414" y="1046"/>
                  <a:pt x="12477" y="872"/>
                </a:cubicBezTo>
                <a:cubicBezTo>
                  <a:pt x="12440" y="853"/>
                  <a:pt x="12397" y="845"/>
                  <a:pt x="12353" y="845"/>
                </a:cubicBezTo>
                <a:cubicBezTo>
                  <a:pt x="12321" y="845"/>
                  <a:pt x="12288" y="849"/>
                  <a:pt x="12255" y="856"/>
                </a:cubicBezTo>
                <a:cubicBezTo>
                  <a:pt x="12224" y="903"/>
                  <a:pt x="12176" y="982"/>
                  <a:pt x="12129" y="998"/>
                </a:cubicBezTo>
                <a:cubicBezTo>
                  <a:pt x="11970" y="1077"/>
                  <a:pt x="11844" y="1204"/>
                  <a:pt x="11749" y="1347"/>
                </a:cubicBezTo>
                <a:cubicBezTo>
                  <a:pt x="11733" y="1362"/>
                  <a:pt x="11721" y="1374"/>
                  <a:pt x="11711" y="1374"/>
                </a:cubicBezTo>
                <a:cubicBezTo>
                  <a:pt x="11701" y="1374"/>
                  <a:pt x="11693" y="1362"/>
                  <a:pt x="11685" y="1331"/>
                </a:cubicBezTo>
                <a:lnTo>
                  <a:pt x="11685" y="903"/>
                </a:lnTo>
                <a:cubicBezTo>
                  <a:pt x="11780" y="761"/>
                  <a:pt x="11780" y="761"/>
                  <a:pt x="11701" y="650"/>
                </a:cubicBezTo>
                <a:lnTo>
                  <a:pt x="11701" y="650"/>
                </a:lnTo>
                <a:cubicBezTo>
                  <a:pt x="11638" y="713"/>
                  <a:pt x="11606" y="808"/>
                  <a:pt x="11511" y="840"/>
                </a:cubicBezTo>
                <a:cubicBezTo>
                  <a:pt x="11495" y="761"/>
                  <a:pt x="11464" y="697"/>
                  <a:pt x="11448" y="634"/>
                </a:cubicBezTo>
                <a:cubicBezTo>
                  <a:pt x="11242" y="697"/>
                  <a:pt x="11052" y="808"/>
                  <a:pt x="10878" y="967"/>
                </a:cubicBezTo>
                <a:cubicBezTo>
                  <a:pt x="10767" y="1125"/>
                  <a:pt x="10609" y="1236"/>
                  <a:pt x="10435" y="1283"/>
                </a:cubicBezTo>
                <a:lnTo>
                  <a:pt x="10387" y="1157"/>
                </a:lnTo>
                <a:cubicBezTo>
                  <a:pt x="10450" y="951"/>
                  <a:pt x="10672" y="982"/>
                  <a:pt x="10767" y="792"/>
                </a:cubicBezTo>
                <a:cubicBezTo>
                  <a:pt x="10751" y="761"/>
                  <a:pt x="10735" y="697"/>
                  <a:pt x="10735" y="650"/>
                </a:cubicBezTo>
                <a:lnTo>
                  <a:pt x="10514" y="650"/>
                </a:lnTo>
                <a:lnTo>
                  <a:pt x="10435" y="745"/>
                </a:lnTo>
                <a:lnTo>
                  <a:pt x="10055" y="713"/>
                </a:lnTo>
                <a:cubicBezTo>
                  <a:pt x="10039" y="713"/>
                  <a:pt x="10039" y="682"/>
                  <a:pt x="10039" y="682"/>
                </a:cubicBezTo>
                <a:lnTo>
                  <a:pt x="10086" y="602"/>
                </a:lnTo>
                <a:cubicBezTo>
                  <a:pt x="10007" y="492"/>
                  <a:pt x="9944" y="397"/>
                  <a:pt x="9896" y="317"/>
                </a:cubicBezTo>
                <a:cubicBezTo>
                  <a:pt x="9849" y="317"/>
                  <a:pt x="9817" y="317"/>
                  <a:pt x="9785" y="333"/>
                </a:cubicBezTo>
                <a:cubicBezTo>
                  <a:pt x="9754" y="349"/>
                  <a:pt x="9722" y="381"/>
                  <a:pt x="9690" y="412"/>
                </a:cubicBezTo>
                <a:cubicBezTo>
                  <a:pt x="9564" y="302"/>
                  <a:pt x="9564" y="80"/>
                  <a:pt x="9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63255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1"/>
        <p:cNvGrpSpPr/>
        <p:nvPr/>
      </p:nvGrpSpPr>
      <p:grpSpPr>
        <a:xfrm>
          <a:off x="0" y="0"/>
          <a:ext cx="0" cy="0"/>
          <a:chOff x="0" y="0"/>
          <a:chExt cx="0" cy="0"/>
        </a:xfrm>
      </p:grpSpPr>
      <p:sp>
        <p:nvSpPr>
          <p:cNvPr id="332" name="Google Shape;332;p2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33" name="Google Shape;333;p23"/>
          <p:cNvSpPr txBox="1">
            <a:spLocks noGrp="1"/>
          </p:cNvSpPr>
          <p:nvPr>
            <p:ph type="subTitle" idx="1"/>
          </p:nvPr>
        </p:nvSpPr>
        <p:spPr>
          <a:xfrm>
            <a:off x="3179700" y="4231300"/>
            <a:ext cx="2784600" cy="3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4" name="Google Shape;334;p23"/>
          <p:cNvSpPr/>
          <p:nvPr/>
        </p:nvSpPr>
        <p:spPr>
          <a:xfrm rot="-8099908">
            <a:off x="5242965" y="908488"/>
            <a:ext cx="3083498" cy="1240931"/>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 name="Google Shape;335;p23"/>
          <p:cNvGrpSpPr/>
          <p:nvPr/>
        </p:nvGrpSpPr>
        <p:grpSpPr>
          <a:xfrm>
            <a:off x="6926028" y="503901"/>
            <a:ext cx="2471843" cy="1652137"/>
            <a:chOff x="6926028" y="503901"/>
            <a:chExt cx="2471843" cy="1652137"/>
          </a:xfrm>
        </p:grpSpPr>
        <p:sp>
          <p:nvSpPr>
            <p:cNvPr id="336" name="Google Shape;336;p23"/>
            <p:cNvSpPr/>
            <p:nvPr/>
          </p:nvSpPr>
          <p:spPr>
            <a:xfrm rot="-8804544" flipH="1">
              <a:off x="6902073" y="823188"/>
              <a:ext cx="1249808" cy="285921"/>
            </a:xfrm>
            <a:custGeom>
              <a:avLst/>
              <a:gdLst/>
              <a:ahLst/>
              <a:cxnLst/>
              <a:rect l="l" t="t" r="r" b="b"/>
              <a:pathLst>
                <a:path w="21392" h="4894" extrusionOk="0">
                  <a:moveTo>
                    <a:pt x="20631" y="2391"/>
                  </a:moveTo>
                  <a:cubicBezTo>
                    <a:pt x="20647" y="2407"/>
                    <a:pt x="20647" y="2423"/>
                    <a:pt x="20663" y="2455"/>
                  </a:cubicBezTo>
                  <a:cubicBezTo>
                    <a:pt x="20663" y="2455"/>
                    <a:pt x="20647" y="2486"/>
                    <a:pt x="20631" y="2486"/>
                  </a:cubicBezTo>
                  <a:lnTo>
                    <a:pt x="20600" y="2423"/>
                  </a:lnTo>
                  <a:lnTo>
                    <a:pt x="20631" y="2391"/>
                  </a:lnTo>
                  <a:close/>
                  <a:moveTo>
                    <a:pt x="21091" y="2312"/>
                  </a:moveTo>
                  <a:cubicBezTo>
                    <a:pt x="21154" y="2360"/>
                    <a:pt x="21122" y="2423"/>
                    <a:pt x="20901" y="2787"/>
                  </a:cubicBezTo>
                  <a:cubicBezTo>
                    <a:pt x="21075" y="2486"/>
                    <a:pt x="21011" y="2486"/>
                    <a:pt x="20948" y="2486"/>
                  </a:cubicBezTo>
                  <a:cubicBezTo>
                    <a:pt x="20964" y="2407"/>
                    <a:pt x="21011" y="2344"/>
                    <a:pt x="21091" y="2312"/>
                  </a:cubicBezTo>
                  <a:close/>
                  <a:moveTo>
                    <a:pt x="20948" y="2486"/>
                  </a:moveTo>
                  <a:cubicBezTo>
                    <a:pt x="20980" y="2613"/>
                    <a:pt x="20901" y="2740"/>
                    <a:pt x="20758" y="2756"/>
                  </a:cubicBezTo>
                  <a:cubicBezTo>
                    <a:pt x="20774" y="2819"/>
                    <a:pt x="20742" y="2851"/>
                    <a:pt x="20679" y="2851"/>
                  </a:cubicBezTo>
                  <a:cubicBezTo>
                    <a:pt x="20679" y="2914"/>
                    <a:pt x="20647" y="2946"/>
                    <a:pt x="20600" y="2946"/>
                  </a:cubicBezTo>
                  <a:cubicBezTo>
                    <a:pt x="20568" y="3009"/>
                    <a:pt x="20521" y="3056"/>
                    <a:pt x="20457" y="3104"/>
                  </a:cubicBezTo>
                  <a:lnTo>
                    <a:pt x="20236" y="2882"/>
                  </a:lnTo>
                  <a:lnTo>
                    <a:pt x="20362" y="2756"/>
                  </a:lnTo>
                  <a:cubicBezTo>
                    <a:pt x="20441" y="2819"/>
                    <a:pt x="20473" y="2914"/>
                    <a:pt x="20600" y="2946"/>
                  </a:cubicBezTo>
                  <a:cubicBezTo>
                    <a:pt x="20584" y="2882"/>
                    <a:pt x="20616" y="2851"/>
                    <a:pt x="20679" y="2851"/>
                  </a:cubicBezTo>
                  <a:cubicBezTo>
                    <a:pt x="20679" y="2787"/>
                    <a:pt x="20711" y="2756"/>
                    <a:pt x="20758" y="2756"/>
                  </a:cubicBezTo>
                  <a:cubicBezTo>
                    <a:pt x="20726" y="2629"/>
                    <a:pt x="20821" y="2502"/>
                    <a:pt x="20948" y="2486"/>
                  </a:cubicBezTo>
                  <a:close/>
                  <a:moveTo>
                    <a:pt x="12113" y="1"/>
                  </a:moveTo>
                  <a:lnTo>
                    <a:pt x="12002" y="96"/>
                  </a:lnTo>
                  <a:lnTo>
                    <a:pt x="11210" y="96"/>
                  </a:lnTo>
                  <a:lnTo>
                    <a:pt x="11131" y="175"/>
                  </a:lnTo>
                  <a:lnTo>
                    <a:pt x="10688" y="175"/>
                  </a:lnTo>
                  <a:lnTo>
                    <a:pt x="10577" y="270"/>
                  </a:lnTo>
                  <a:lnTo>
                    <a:pt x="10387" y="286"/>
                  </a:lnTo>
                  <a:lnTo>
                    <a:pt x="10308" y="365"/>
                  </a:lnTo>
                  <a:lnTo>
                    <a:pt x="9817" y="365"/>
                  </a:lnTo>
                  <a:cubicBezTo>
                    <a:pt x="9785" y="412"/>
                    <a:pt x="9722" y="491"/>
                    <a:pt x="9690" y="539"/>
                  </a:cubicBezTo>
                  <a:lnTo>
                    <a:pt x="9516" y="444"/>
                  </a:lnTo>
                  <a:lnTo>
                    <a:pt x="9374" y="555"/>
                  </a:lnTo>
                  <a:lnTo>
                    <a:pt x="9025" y="555"/>
                  </a:lnTo>
                  <a:lnTo>
                    <a:pt x="8946" y="634"/>
                  </a:lnTo>
                  <a:lnTo>
                    <a:pt x="8772" y="634"/>
                  </a:lnTo>
                  <a:lnTo>
                    <a:pt x="8677" y="729"/>
                  </a:lnTo>
                  <a:lnTo>
                    <a:pt x="8313" y="729"/>
                  </a:lnTo>
                  <a:lnTo>
                    <a:pt x="8218" y="824"/>
                  </a:lnTo>
                  <a:lnTo>
                    <a:pt x="7949" y="824"/>
                  </a:lnTo>
                  <a:lnTo>
                    <a:pt x="7854" y="919"/>
                  </a:lnTo>
                  <a:lnTo>
                    <a:pt x="7648" y="919"/>
                  </a:lnTo>
                  <a:cubicBezTo>
                    <a:pt x="7641" y="917"/>
                    <a:pt x="7634" y="916"/>
                    <a:pt x="7628" y="916"/>
                  </a:cubicBezTo>
                  <a:cubicBezTo>
                    <a:pt x="7577" y="916"/>
                    <a:pt x="7548" y="970"/>
                    <a:pt x="7505" y="998"/>
                  </a:cubicBezTo>
                  <a:cubicBezTo>
                    <a:pt x="7481" y="1006"/>
                    <a:pt x="7450" y="1006"/>
                    <a:pt x="7418" y="1006"/>
                  </a:cubicBezTo>
                  <a:cubicBezTo>
                    <a:pt x="7386" y="1006"/>
                    <a:pt x="7355" y="1006"/>
                    <a:pt x="7331" y="1014"/>
                  </a:cubicBezTo>
                  <a:cubicBezTo>
                    <a:pt x="7284" y="1046"/>
                    <a:pt x="7236" y="1061"/>
                    <a:pt x="7204" y="1109"/>
                  </a:cubicBezTo>
                  <a:cubicBezTo>
                    <a:pt x="7141" y="1109"/>
                    <a:pt x="7083" y="1099"/>
                    <a:pt x="7030" y="1099"/>
                  </a:cubicBezTo>
                  <a:cubicBezTo>
                    <a:pt x="6990" y="1099"/>
                    <a:pt x="6953" y="1104"/>
                    <a:pt x="6919" y="1125"/>
                  </a:cubicBezTo>
                  <a:lnTo>
                    <a:pt x="6856" y="1188"/>
                  </a:lnTo>
                  <a:cubicBezTo>
                    <a:pt x="6832" y="1192"/>
                    <a:pt x="6808" y="1193"/>
                    <a:pt x="6782" y="1193"/>
                  </a:cubicBezTo>
                  <a:cubicBezTo>
                    <a:pt x="6757" y="1193"/>
                    <a:pt x="6730" y="1192"/>
                    <a:pt x="6704" y="1192"/>
                  </a:cubicBezTo>
                  <a:cubicBezTo>
                    <a:pt x="6650" y="1192"/>
                    <a:pt x="6595" y="1196"/>
                    <a:pt x="6539" y="1220"/>
                  </a:cubicBezTo>
                  <a:lnTo>
                    <a:pt x="6492" y="1299"/>
                  </a:lnTo>
                  <a:lnTo>
                    <a:pt x="6191" y="1299"/>
                  </a:lnTo>
                  <a:lnTo>
                    <a:pt x="6096" y="1378"/>
                  </a:lnTo>
                  <a:lnTo>
                    <a:pt x="5922" y="1378"/>
                  </a:lnTo>
                  <a:lnTo>
                    <a:pt x="5827" y="1473"/>
                  </a:lnTo>
                  <a:cubicBezTo>
                    <a:pt x="5779" y="1473"/>
                    <a:pt x="5732" y="1470"/>
                    <a:pt x="5686" y="1470"/>
                  </a:cubicBezTo>
                  <a:cubicBezTo>
                    <a:pt x="5595" y="1470"/>
                    <a:pt x="5510" y="1484"/>
                    <a:pt x="5447" y="1568"/>
                  </a:cubicBezTo>
                  <a:cubicBezTo>
                    <a:pt x="5431" y="1564"/>
                    <a:pt x="5416" y="1562"/>
                    <a:pt x="5402" y="1562"/>
                  </a:cubicBezTo>
                  <a:cubicBezTo>
                    <a:pt x="5313" y="1562"/>
                    <a:pt x="5243" y="1634"/>
                    <a:pt x="5162" y="1647"/>
                  </a:cubicBezTo>
                  <a:cubicBezTo>
                    <a:pt x="5083" y="1663"/>
                    <a:pt x="4988" y="1695"/>
                    <a:pt x="4924" y="1742"/>
                  </a:cubicBezTo>
                  <a:cubicBezTo>
                    <a:pt x="4845" y="1790"/>
                    <a:pt x="4719" y="1742"/>
                    <a:pt x="4655" y="1837"/>
                  </a:cubicBezTo>
                  <a:cubicBezTo>
                    <a:pt x="4637" y="1835"/>
                    <a:pt x="4618" y="1833"/>
                    <a:pt x="4600" y="1833"/>
                  </a:cubicBezTo>
                  <a:cubicBezTo>
                    <a:pt x="4509" y="1833"/>
                    <a:pt x="4423" y="1866"/>
                    <a:pt x="4370" y="1932"/>
                  </a:cubicBezTo>
                  <a:cubicBezTo>
                    <a:pt x="4356" y="1930"/>
                    <a:pt x="4341" y="1928"/>
                    <a:pt x="4328" y="1928"/>
                  </a:cubicBezTo>
                  <a:cubicBezTo>
                    <a:pt x="4191" y="1928"/>
                    <a:pt x="4090" y="2047"/>
                    <a:pt x="3954" y="2047"/>
                  </a:cubicBezTo>
                  <a:cubicBezTo>
                    <a:pt x="3940" y="2047"/>
                    <a:pt x="3926" y="2046"/>
                    <a:pt x="3911" y="2043"/>
                  </a:cubicBezTo>
                  <a:cubicBezTo>
                    <a:pt x="3784" y="2154"/>
                    <a:pt x="3626" y="2217"/>
                    <a:pt x="3452" y="2233"/>
                  </a:cubicBezTo>
                  <a:cubicBezTo>
                    <a:pt x="3404" y="2328"/>
                    <a:pt x="3293" y="2281"/>
                    <a:pt x="3230" y="2376"/>
                  </a:cubicBezTo>
                  <a:cubicBezTo>
                    <a:pt x="3214" y="2403"/>
                    <a:pt x="3185" y="2410"/>
                    <a:pt x="3154" y="2410"/>
                  </a:cubicBezTo>
                  <a:cubicBezTo>
                    <a:pt x="3126" y="2410"/>
                    <a:pt x="3096" y="2405"/>
                    <a:pt x="3069" y="2405"/>
                  </a:cubicBezTo>
                  <a:cubicBezTo>
                    <a:pt x="3037" y="2405"/>
                    <a:pt x="3009" y="2411"/>
                    <a:pt x="2993" y="2439"/>
                  </a:cubicBezTo>
                  <a:cubicBezTo>
                    <a:pt x="2929" y="2518"/>
                    <a:pt x="2818" y="2471"/>
                    <a:pt x="2771" y="2566"/>
                  </a:cubicBezTo>
                  <a:cubicBezTo>
                    <a:pt x="2755" y="2581"/>
                    <a:pt x="2708" y="2581"/>
                    <a:pt x="2692" y="2581"/>
                  </a:cubicBezTo>
                  <a:cubicBezTo>
                    <a:pt x="2678" y="2578"/>
                    <a:pt x="2666" y="2576"/>
                    <a:pt x="2654" y="2576"/>
                  </a:cubicBezTo>
                  <a:cubicBezTo>
                    <a:pt x="2572" y="2576"/>
                    <a:pt x="2538" y="2663"/>
                    <a:pt x="2454" y="2676"/>
                  </a:cubicBezTo>
                  <a:cubicBezTo>
                    <a:pt x="2359" y="2676"/>
                    <a:pt x="2328" y="2787"/>
                    <a:pt x="2217" y="2787"/>
                  </a:cubicBezTo>
                  <a:cubicBezTo>
                    <a:pt x="2153" y="2787"/>
                    <a:pt x="2090" y="2898"/>
                    <a:pt x="2027" y="2961"/>
                  </a:cubicBezTo>
                  <a:lnTo>
                    <a:pt x="1789" y="2961"/>
                  </a:lnTo>
                  <a:lnTo>
                    <a:pt x="1536" y="3088"/>
                  </a:lnTo>
                  <a:lnTo>
                    <a:pt x="1536" y="3183"/>
                  </a:lnTo>
                  <a:lnTo>
                    <a:pt x="1298" y="3294"/>
                  </a:lnTo>
                  <a:lnTo>
                    <a:pt x="1219" y="3231"/>
                  </a:lnTo>
                  <a:lnTo>
                    <a:pt x="1029" y="3405"/>
                  </a:lnTo>
                  <a:cubicBezTo>
                    <a:pt x="1009" y="3401"/>
                    <a:pt x="989" y="3400"/>
                    <a:pt x="970" y="3400"/>
                  </a:cubicBezTo>
                  <a:cubicBezTo>
                    <a:pt x="812" y="3400"/>
                    <a:pt x="696" y="3510"/>
                    <a:pt x="554" y="3595"/>
                  </a:cubicBezTo>
                  <a:lnTo>
                    <a:pt x="127" y="3595"/>
                  </a:lnTo>
                  <a:lnTo>
                    <a:pt x="0" y="3721"/>
                  </a:lnTo>
                  <a:lnTo>
                    <a:pt x="127" y="3864"/>
                  </a:lnTo>
                  <a:lnTo>
                    <a:pt x="348" y="3864"/>
                  </a:lnTo>
                  <a:lnTo>
                    <a:pt x="475" y="4070"/>
                  </a:lnTo>
                  <a:lnTo>
                    <a:pt x="586" y="3959"/>
                  </a:lnTo>
                  <a:lnTo>
                    <a:pt x="744" y="3959"/>
                  </a:lnTo>
                  <a:cubicBezTo>
                    <a:pt x="784" y="3967"/>
                    <a:pt x="827" y="3971"/>
                    <a:pt x="873" y="3971"/>
                  </a:cubicBezTo>
                  <a:cubicBezTo>
                    <a:pt x="918" y="3971"/>
                    <a:pt x="966" y="3967"/>
                    <a:pt x="1013" y="3959"/>
                  </a:cubicBezTo>
                  <a:cubicBezTo>
                    <a:pt x="1093" y="3911"/>
                    <a:pt x="1188" y="3880"/>
                    <a:pt x="1298" y="3864"/>
                  </a:cubicBezTo>
                  <a:cubicBezTo>
                    <a:pt x="1354" y="3864"/>
                    <a:pt x="1397" y="3779"/>
                    <a:pt x="1460" y="3779"/>
                  </a:cubicBezTo>
                  <a:cubicBezTo>
                    <a:pt x="1469" y="3779"/>
                    <a:pt x="1479" y="3781"/>
                    <a:pt x="1488" y="3785"/>
                  </a:cubicBezTo>
                  <a:cubicBezTo>
                    <a:pt x="1552" y="3674"/>
                    <a:pt x="1694" y="3674"/>
                    <a:pt x="1789" y="3611"/>
                  </a:cubicBezTo>
                  <a:cubicBezTo>
                    <a:pt x="1884" y="3531"/>
                    <a:pt x="2011" y="3484"/>
                    <a:pt x="2122" y="3436"/>
                  </a:cubicBezTo>
                  <a:cubicBezTo>
                    <a:pt x="2312" y="3326"/>
                    <a:pt x="2502" y="3246"/>
                    <a:pt x="2708" y="3136"/>
                  </a:cubicBezTo>
                  <a:lnTo>
                    <a:pt x="2929" y="3136"/>
                  </a:lnTo>
                  <a:cubicBezTo>
                    <a:pt x="3024" y="3072"/>
                    <a:pt x="3119" y="3025"/>
                    <a:pt x="3198" y="2961"/>
                  </a:cubicBezTo>
                  <a:cubicBezTo>
                    <a:pt x="3225" y="2946"/>
                    <a:pt x="3253" y="2942"/>
                    <a:pt x="3282" y="2942"/>
                  </a:cubicBezTo>
                  <a:cubicBezTo>
                    <a:pt x="3305" y="2942"/>
                    <a:pt x="3328" y="2944"/>
                    <a:pt x="3351" y="2944"/>
                  </a:cubicBezTo>
                  <a:cubicBezTo>
                    <a:pt x="3386" y="2944"/>
                    <a:pt x="3420" y="2939"/>
                    <a:pt x="3452" y="2914"/>
                  </a:cubicBezTo>
                  <a:cubicBezTo>
                    <a:pt x="3531" y="2851"/>
                    <a:pt x="3610" y="2803"/>
                    <a:pt x="3705" y="2771"/>
                  </a:cubicBezTo>
                  <a:cubicBezTo>
                    <a:pt x="3816" y="2771"/>
                    <a:pt x="3927" y="2771"/>
                    <a:pt x="4038" y="2756"/>
                  </a:cubicBezTo>
                  <a:lnTo>
                    <a:pt x="4117" y="2676"/>
                  </a:lnTo>
                  <a:lnTo>
                    <a:pt x="4339" y="2676"/>
                  </a:lnTo>
                  <a:lnTo>
                    <a:pt x="4497" y="2471"/>
                  </a:lnTo>
                  <a:cubicBezTo>
                    <a:pt x="4531" y="2492"/>
                    <a:pt x="4561" y="2501"/>
                    <a:pt x="4588" y="2501"/>
                  </a:cubicBezTo>
                  <a:cubicBezTo>
                    <a:pt x="4660" y="2501"/>
                    <a:pt x="4713" y="2438"/>
                    <a:pt x="4782" y="2391"/>
                  </a:cubicBezTo>
                  <a:lnTo>
                    <a:pt x="5004" y="2391"/>
                  </a:lnTo>
                  <a:lnTo>
                    <a:pt x="5368" y="2186"/>
                  </a:lnTo>
                  <a:lnTo>
                    <a:pt x="5479" y="2296"/>
                  </a:lnTo>
                  <a:lnTo>
                    <a:pt x="5779" y="2106"/>
                  </a:lnTo>
                  <a:lnTo>
                    <a:pt x="6112" y="2106"/>
                  </a:lnTo>
                  <a:lnTo>
                    <a:pt x="6207" y="2027"/>
                  </a:lnTo>
                  <a:lnTo>
                    <a:pt x="6476" y="2027"/>
                  </a:lnTo>
                  <a:lnTo>
                    <a:pt x="6571" y="1932"/>
                  </a:lnTo>
                  <a:lnTo>
                    <a:pt x="6935" y="1932"/>
                  </a:lnTo>
                  <a:lnTo>
                    <a:pt x="7014" y="1837"/>
                  </a:lnTo>
                  <a:lnTo>
                    <a:pt x="7204" y="1837"/>
                  </a:lnTo>
                  <a:lnTo>
                    <a:pt x="7299" y="1742"/>
                  </a:lnTo>
                  <a:lnTo>
                    <a:pt x="7474" y="1742"/>
                  </a:lnTo>
                  <a:lnTo>
                    <a:pt x="7569" y="1647"/>
                  </a:lnTo>
                  <a:lnTo>
                    <a:pt x="7933" y="1647"/>
                  </a:lnTo>
                  <a:lnTo>
                    <a:pt x="8012" y="1568"/>
                  </a:lnTo>
                  <a:lnTo>
                    <a:pt x="8376" y="1568"/>
                  </a:lnTo>
                  <a:lnTo>
                    <a:pt x="8471" y="1473"/>
                  </a:lnTo>
                  <a:lnTo>
                    <a:pt x="8819" y="1473"/>
                  </a:lnTo>
                  <a:lnTo>
                    <a:pt x="8962" y="1362"/>
                  </a:lnTo>
                  <a:lnTo>
                    <a:pt x="9199" y="1362"/>
                  </a:lnTo>
                  <a:lnTo>
                    <a:pt x="9294" y="1283"/>
                  </a:lnTo>
                  <a:lnTo>
                    <a:pt x="9659" y="1283"/>
                  </a:lnTo>
                  <a:lnTo>
                    <a:pt x="9738" y="1188"/>
                  </a:lnTo>
                  <a:lnTo>
                    <a:pt x="10007" y="1188"/>
                  </a:lnTo>
                  <a:lnTo>
                    <a:pt x="10118" y="1093"/>
                  </a:lnTo>
                  <a:lnTo>
                    <a:pt x="10466" y="1093"/>
                  </a:lnTo>
                  <a:lnTo>
                    <a:pt x="10545" y="1014"/>
                  </a:lnTo>
                  <a:lnTo>
                    <a:pt x="11194" y="1014"/>
                  </a:lnTo>
                  <a:cubicBezTo>
                    <a:pt x="11242" y="939"/>
                    <a:pt x="11300" y="919"/>
                    <a:pt x="11363" y="919"/>
                  </a:cubicBezTo>
                  <a:cubicBezTo>
                    <a:pt x="11405" y="919"/>
                    <a:pt x="11450" y="928"/>
                    <a:pt x="11495" y="935"/>
                  </a:cubicBezTo>
                  <a:cubicBezTo>
                    <a:pt x="11495" y="982"/>
                    <a:pt x="11511" y="1014"/>
                    <a:pt x="11511" y="1046"/>
                  </a:cubicBezTo>
                  <a:lnTo>
                    <a:pt x="10735" y="1837"/>
                  </a:lnTo>
                  <a:lnTo>
                    <a:pt x="10640" y="1837"/>
                  </a:lnTo>
                  <a:lnTo>
                    <a:pt x="10102" y="2391"/>
                  </a:lnTo>
                  <a:lnTo>
                    <a:pt x="10007" y="2391"/>
                  </a:lnTo>
                  <a:cubicBezTo>
                    <a:pt x="9959" y="2471"/>
                    <a:pt x="9864" y="2502"/>
                    <a:pt x="9880" y="2629"/>
                  </a:cubicBezTo>
                  <a:cubicBezTo>
                    <a:pt x="9801" y="2708"/>
                    <a:pt x="9706" y="2803"/>
                    <a:pt x="9595" y="2914"/>
                  </a:cubicBezTo>
                  <a:cubicBezTo>
                    <a:pt x="9484" y="3009"/>
                    <a:pt x="9484" y="3199"/>
                    <a:pt x="9342" y="3246"/>
                  </a:cubicBezTo>
                  <a:lnTo>
                    <a:pt x="9342" y="3452"/>
                  </a:lnTo>
                  <a:cubicBezTo>
                    <a:pt x="9279" y="3547"/>
                    <a:pt x="9152" y="3579"/>
                    <a:pt x="9152" y="3706"/>
                  </a:cubicBezTo>
                  <a:lnTo>
                    <a:pt x="9231" y="3832"/>
                  </a:lnTo>
                  <a:lnTo>
                    <a:pt x="9073" y="4006"/>
                  </a:lnTo>
                  <a:lnTo>
                    <a:pt x="9073" y="4276"/>
                  </a:lnTo>
                  <a:cubicBezTo>
                    <a:pt x="9057" y="4386"/>
                    <a:pt x="9057" y="4497"/>
                    <a:pt x="9089" y="4608"/>
                  </a:cubicBezTo>
                  <a:cubicBezTo>
                    <a:pt x="9168" y="4624"/>
                    <a:pt x="9247" y="4656"/>
                    <a:pt x="9310" y="4735"/>
                  </a:cubicBezTo>
                  <a:cubicBezTo>
                    <a:pt x="9389" y="4798"/>
                    <a:pt x="9484" y="4846"/>
                    <a:pt x="9579" y="4893"/>
                  </a:cubicBezTo>
                  <a:lnTo>
                    <a:pt x="10229" y="4893"/>
                  </a:lnTo>
                  <a:cubicBezTo>
                    <a:pt x="10260" y="4893"/>
                    <a:pt x="10292" y="4893"/>
                    <a:pt x="10308" y="4877"/>
                  </a:cubicBezTo>
                  <a:cubicBezTo>
                    <a:pt x="10324" y="4846"/>
                    <a:pt x="10355" y="4830"/>
                    <a:pt x="10371" y="4814"/>
                  </a:cubicBezTo>
                  <a:lnTo>
                    <a:pt x="10909" y="4814"/>
                  </a:lnTo>
                  <a:lnTo>
                    <a:pt x="11020" y="4719"/>
                  </a:lnTo>
                  <a:lnTo>
                    <a:pt x="11733" y="4719"/>
                  </a:lnTo>
                  <a:lnTo>
                    <a:pt x="11812" y="4624"/>
                  </a:lnTo>
                  <a:lnTo>
                    <a:pt x="12176" y="4624"/>
                  </a:lnTo>
                  <a:lnTo>
                    <a:pt x="12271" y="4529"/>
                  </a:lnTo>
                  <a:lnTo>
                    <a:pt x="12540" y="4529"/>
                  </a:lnTo>
                  <a:lnTo>
                    <a:pt x="12635" y="4434"/>
                  </a:lnTo>
                  <a:lnTo>
                    <a:pt x="13000" y="4434"/>
                  </a:lnTo>
                  <a:lnTo>
                    <a:pt x="13095" y="4339"/>
                  </a:lnTo>
                  <a:lnTo>
                    <a:pt x="13554" y="4339"/>
                  </a:lnTo>
                  <a:lnTo>
                    <a:pt x="13617" y="4260"/>
                  </a:lnTo>
                  <a:lnTo>
                    <a:pt x="13981" y="4260"/>
                  </a:lnTo>
                  <a:lnTo>
                    <a:pt x="14076" y="4165"/>
                  </a:lnTo>
                  <a:cubicBezTo>
                    <a:pt x="14250" y="4149"/>
                    <a:pt x="14425" y="4086"/>
                    <a:pt x="14551" y="3975"/>
                  </a:cubicBezTo>
                  <a:lnTo>
                    <a:pt x="15153" y="3975"/>
                  </a:lnTo>
                  <a:cubicBezTo>
                    <a:pt x="15232" y="3864"/>
                    <a:pt x="15359" y="3896"/>
                    <a:pt x="15470" y="3864"/>
                  </a:cubicBezTo>
                  <a:cubicBezTo>
                    <a:pt x="15470" y="3848"/>
                    <a:pt x="15501" y="3832"/>
                    <a:pt x="15501" y="3832"/>
                  </a:cubicBezTo>
                  <a:lnTo>
                    <a:pt x="15533" y="3785"/>
                  </a:lnTo>
                  <a:lnTo>
                    <a:pt x="15707" y="3785"/>
                  </a:lnTo>
                  <a:lnTo>
                    <a:pt x="15802" y="3690"/>
                  </a:lnTo>
                  <a:lnTo>
                    <a:pt x="15976" y="3690"/>
                  </a:lnTo>
                  <a:lnTo>
                    <a:pt x="16087" y="3595"/>
                  </a:lnTo>
                  <a:lnTo>
                    <a:pt x="16340" y="3595"/>
                  </a:lnTo>
                  <a:cubicBezTo>
                    <a:pt x="16388" y="3563"/>
                    <a:pt x="16420" y="3516"/>
                    <a:pt x="16451" y="3516"/>
                  </a:cubicBezTo>
                  <a:cubicBezTo>
                    <a:pt x="16460" y="3516"/>
                    <a:pt x="16468" y="3517"/>
                    <a:pt x="16476" y="3517"/>
                  </a:cubicBezTo>
                  <a:cubicBezTo>
                    <a:pt x="16624" y="3517"/>
                    <a:pt x="16735" y="3407"/>
                    <a:pt x="16874" y="3407"/>
                  </a:cubicBezTo>
                  <a:cubicBezTo>
                    <a:pt x="16901" y="3407"/>
                    <a:pt x="16928" y="3411"/>
                    <a:pt x="16958" y="3421"/>
                  </a:cubicBezTo>
                  <a:cubicBezTo>
                    <a:pt x="16990" y="3421"/>
                    <a:pt x="17037" y="3373"/>
                    <a:pt x="17085" y="3326"/>
                  </a:cubicBezTo>
                  <a:lnTo>
                    <a:pt x="17401" y="3326"/>
                  </a:lnTo>
                  <a:lnTo>
                    <a:pt x="17924" y="3056"/>
                  </a:lnTo>
                  <a:lnTo>
                    <a:pt x="18161" y="3056"/>
                  </a:lnTo>
                  <a:cubicBezTo>
                    <a:pt x="18193" y="2985"/>
                    <a:pt x="18240" y="2977"/>
                    <a:pt x="18290" y="2977"/>
                  </a:cubicBezTo>
                  <a:cubicBezTo>
                    <a:pt x="18304" y="2977"/>
                    <a:pt x="18318" y="2978"/>
                    <a:pt x="18333" y="2978"/>
                  </a:cubicBezTo>
                  <a:cubicBezTo>
                    <a:pt x="18368" y="2978"/>
                    <a:pt x="18402" y="2974"/>
                    <a:pt x="18430" y="2946"/>
                  </a:cubicBezTo>
                  <a:cubicBezTo>
                    <a:pt x="18510" y="2866"/>
                    <a:pt x="18605" y="2898"/>
                    <a:pt x="18684" y="2866"/>
                  </a:cubicBezTo>
                  <a:cubicBezTo>
                    <a:pt x="18763" y="2803"/>
                    <a:pt x="18858" y="2771"/>
                    <a:pt x="18969" y="2771"/>
                  </a:cubicBezTo>
                  <a:lnTo>
                    <a:pt x="19064" y="2692"/>
                  </a:lnTo>
                  <a:lnTo>
                    <a:pt x="19238" y="2692"/>
                  </a:lnTo>
                  <a:lnTo>
                    <a:pt x="19333" y="2597"/>
                  </a:lnTo>
                  <a:lnTo>
                    <a:pt x="19523" y="2597"/>
                  </a:lnTo>
                  <a:cubicBezTo>
                    <a:pt x="19570" y="2439"/>
                    <a:pt x="19745" y="2550"/>
                    <a:pt x="19824" y="2455"/>
                  </a:cubicBezTo>
                  <a:cubicBezTo>
                    <a:pt x="19876" y="2409"/>
                    <a:pt x="19934" y="2398"/>
                    <a:pt x="19993" y="2398"/>
                  </a:cubicBezTo>
                  <a:cubicBezTo>
                    <a:pt x="20043" y="2398"/>
                    <a:pt x="20094" y="2406"/>
                    <a:pt x="20143" y="2406"/>
                  </a:cubicBezTo>
                  <a:cubicBezTo>
                    <a:pt x="20175" y="2406"/>
                    <a:pt x="20206" y="2403"/>
                    <a:pt x="20236" y="2391"/>
                  </a:cubicBezTo>
                  <a:lnTo>
                    <a:pt x="20346" y="2312"/>
                  </a:lnTo>
                  <a:cubicBezTo>
                    <a:pt x="20362" y="2360"/>
                    <a:pt x="20378" y="2391"/>
                    <a:pt x="20378" y="2423"/>
                  </a:cubicBezTo>
                  <a:cubicBezTo>
                    <a:pt x="20331" y="2502"/>
                    <a:pt x="20283" y="2566"/>
                    <a:pt x="20204" y="2613"/>
                  </a:cubicBezTo>
                  <a:cubicBezTo>
                    <a:pt x="20141" y="2676"/>
                    <a:pt x="20093" y="2756"/>
                    <a:pt x="20077" y="2835"/>
                  </a:cubicBezTo>
                  <a:cubicBezTo>
                    <a:pt x="20030" y="2914"/>
                    <a:pt x="19919" y="2946"/>
                    <a:pt x="19919" y="3056"/>
                  </a:cubicBezTo>
                  <a:cubicBezTo>
                    <a:pt x="20061" y="3326"/>
                    <a:pt x="20172" y="3626"/>
                    <a:pt x="20457" y="3801"/>
                  </a:cubicBezTo>
                  <a:lnTo>
                    <a:pt x="20711" y="3769"/>
                  </a:lnTo>
                  <a:cubicBezTo>
                    <a:pt x="20711" y="3769"/>
                    <a:pt x="20726" y="3753"/>
                    <a:pt x="20726" y="3737"/>
                  </a:cubicBezTo>
                  <a:lnTo>
                    <a:pt x="20647" y="3642"/>
                  </a:lnTo>
                  <a:cubicBezTo>
                    <a:pt x="20711" y="3595"/>
                    <a:pt x="20758" y="3531"/>
                    <a:pt x="20806" y="3468"/>
                  </a:cubicBezTo>
                  <a:cubicBezTo>
                    <a:pt x="20837" y="3405"/>
                    <a:pt x="20869" y="3341"/>
                    <a:pt x="20885" y="3278"/>
                  </a:cubicBezTo>
                  <a:cubicBezTo>
                    <a:pt x="20806" y="3215"/>
                    <a:pt x="20726" y="3167"/>
                    <a:pt x="20869" y="2803"/>
                  </a:cubicBezTo>
                  <a:lnTo>
                    <a:pt x="20901" y="2787"/>
                  </a:lnTo>
                  <a:lnTo>
                    <a:pt x="20901" y="2787"/>
                  </a:lnTo>
                  <a:cubicBezTo>
                    <a:pt x="20861" y="2849"/>
                    <a:pt x="20852" y="2873"/>
                    <a:pt x="20861" y="2873"/>
                  </a:cubicBezTo>
                  <a:cubicBezTo>
                    <a:pt x="20878" y="2873"/>
                    <a:pt x="20956" y="2795"/>
                    <a:pt x="21027" y="2724"/>
                  </a:cubicBezTo>
                  <a:cubicBezTo>
                    <a:pt x="21027" y="2534"/>
                    <a:pt x="21201" y="2471"/>
                    <a:pt x="21296" y="2344"/>
                  </a:cubicBezTo>
                  <a:cubicBezTo>
                    <a:pt x="21312" y="2281"/>
                    <a:pt x="21312" y="2201"/>
                    <a:pt x="21312" y="2154"/>
                  </a:cubicBezTo>
                  <a:cubicBezTo>
                    <a:pt x="21360" y="2106"/>
                    <a:pt x="21376" y="2091"/>
                    <a:pt x="21391" y="2075"/>
                  </a:cubicBezTo>
                  <a:cubicBezTo>
                    <a:pt x="21281" y="1885"/>
                    <a:pt x="21043" y="1901"/>
                    <a:pt x="20901" y="1742"/>
                  </a:cubicBezTo>
                  <a:lnTo>
                    <a:pt x="20362" y="1742"/>
                  </a:lnTo>
                  <a:lnTo>
                    <a:pt x="20251" y="1837"/>
                  </a:lnTo>
                  <a:lnTo>
                    <a:pt x="19808" y="1837"/>
                  </a:lnTo>
                  <a:cubicBezTo>
                    <a:pt x="19745" y="1996"/>
                    <a:pt x="19539" y="1869"/>
                    <a:pt x="19460" y="2011"/>
                  </a:cubicBezTo>
                  <a:lnTo>
                    <a:pt x="19190" y="2027"/>
                  </a:lnTo>
                  <a:lnTo>
                    <a:pt x="19080" y="2106"/>
                  </a:lnTo>
                  <a:lnTo>
                    <a:pt x="18826" y="2106"/>
                  </a:lnTo>
                  <a:cubicBezTo>
                    <a:pt x="18684" y="2233"/>
                    <a:pt x="18494" y="2265"/>
                    <a:pt x="18351" y="2391"/>
                  </a:cubicBezTo>
                  <a:lnTo>
                    <a:pt x="18082" y="2391"/>
                  </a:lnTo>
                  <a:cubicBezTo>
                    <a:pt x="18035" y="2502"/>
                    <a:pt x="17940" y="2471"/>
                    <a:pt x="17845" y="2486"/>
                  </a:cubicBezTo>
                  <a:cubicBezTo>
                    <a:pt x="17778" y="2486"/>
                    <a:pt x="17767" y="2576"/>
                    <a:pt x="17700" y="2576"/>
                  </a:cubicBezTo>
                  <a:cubicBezTo>
                    <a:pt x="17687" y="2576"/>
                    <a:pt x="17672" y="2573"/>
                    <a:pt x="17655" y="2566"/>
                  </a:cubicBezTo>
                  <a:cubicBezTo>
                    <a:pt x="17641" y="2562"/>
                    <a:pt x="17628" y="2560"/>
                    <a:pt x="17616" y="2560"/>
                  </a:cubicBezTo>
                  <a:cubicBezTo>
                    <a:pt x="17532" y="2560"/>
                    <a:pt x="17486" y="2647"/>
                    <a:pt x="17417" y="2661"/>
                  </a:cubicBezTo>
                  <a:lnTo>
                    <a:pt x="17195" y="2661"/>
                  </a:lnTo>
                  <a:lnTo>
                    <a:pt x="17085" y="2756"/>
                  </a:lnTo>
                  <a:lnTo>
                    <a:pt x="16831" y="2756"/>
                  </a:lnTo>
                  <a:lnTo>
                    <a:pt x="16720" y="2851"/>
                  </a:lnTo>
                  <a:lnTo>
                    <a:pt x="16467" y="2851"/>
                  </a:lnTo>
                  <a:lnTo>
                    <a:pt x="16340" y="2961"/>
                  </a:lnTo>
                  <a:cubicBezTo>
                    <a:pt x="16310" y="2940"/>
                    <a:pt x="16284" y="2931"/>
                    <a:pt x="16259" y="2931"/>
                  </a:cubicBezTo>
                  <a:cubicBezTo>
                    <a:pt x="16193" y="2931"/>
                    <a:pt x="16141" y="2994"/>
                    <a:pt x="16071" y="3041"/>
                  </a:cubicBezTo>
                  <a:cubicBezTo>
                    <a:pt x="16040" y="3033"/>
                    <a:pt x="16004" y="3029"/>
                    <a:pt x="15966" y="3029"/>
                  </a:cubicBezTo>
                  <a:cubicBezTo>
                    <a:pt x="15929" y="3029"/>
                    <a:pt x="15889" y="3033"/>
                    <a:pt x="15850" y="3041"/>
                  </a:cubicBezTo>
                  <a:cubicBezTo>
                    <a:pt x="15776" y="3041"/>
                    <a:pt x="15743" y="3137"/>
                    <a:pt x="15675" y="3137"/>
                  </a:cubicBezTo>
                  <a:cubicBezTo>
                    <a:pt x="15670" y="3137"/>
                    <a:pt x="15665" y="3137"/>
                    <a:pt x="15660" y="3136"/>
                  </a:cubicBezTo>
                  <a:cubicBezTo>
                    <a:pt x="15620" y="3128"/>
                    <a:pt x="15584" y="3124"/>
                    <a:pt x="15551" y="3124"/>
                  </a:cubicBezTo>
                  <a:cubicBezTo>
                    <a:pt x="15517" y="3124"/>
                    <a:pt x="15485" y="3128"/>
                    <a:pt x="15454" y="3136"/>
                  </a:cubicBezTo>
                  <a:lnTo>
                    <a:pt x="15375" y="3215"/>
                  </a:lnTo>
                  <a:lnTo>
                    <a:pt x="15090" y="3231"/>
                  </a:lnTo>
                  <a:lnTo>
                    <a:pt x="15010" y="3310"/>
                  </a:lnTo>
                  <a:lnTo>
                    <a:pt x="14820" y="3310"/>
                  </a:lnTo>
                  <a:lnTo>
                    <a:pt x="14725" y="3405"/>
                  </a:lnTo>
                  <a:lnTo>
                    <a:pt x="14282" y="3405"/>
                  </a:lnTo>
                  <a:lnTo>
                    <a:pt x="14171" y="3500"/>
                  </a:lnTo>
                  <a:lnTo>
                    <a:pt x="13823" y="3500"/>
                  </a:lnTo>
                  <a:lnTo>
                    <a:pt x="13744" y="3595"/>
                  </a:lnTo>
                  <a:lnTo>
                    <a:pt x="13380" y="3595"/>
                  </a:lnTo>
                  <a:lnTo>
                    <a:pt x="13285" y="3690"/>
                  </a:lnTo>
                  <a:lnTo>
                    <a:pt x="12920" y="3690"/>
                  </a:lnTo>
                  <a:lnTo>
                    <a:pt x="12841" y="3769"/>
                  </a:lnTo>
                  <a:lnTo>
                    <a:pt x="12556" y="3785"/>
                  </a:lnTo>
                  <a:lnTo>
                    <a:pt x="12461" y="3864"/>
                  </a:lnTo>
                  <a:lnTo>
                    <a:pt x="12018" y="3864"/>
                  </a:lnTo>
                  <a:cubicBezTo>
                    <a:pt x="11986" y="3896"/>
                    <a:pt x="11955" y="3927"/>
                    <a:pt x="11923" y="3959"/>
                  </a:cubicBezTo>
                  <a:lnTo>
                    <a:pt x="11479" y="3959"/>
                  </a:lnTo>
                  <a:lnTo>
                    <a:pt x="11384" y="4038"/>
                  </a:lnTo>
                  <a:lnTo>
                    <a:pt x="10292" y="4038"/>
                  </a:lnTo>
                  <a:cubicBezTo>
                    <a:pt x="10249" y="3977"/>
                    <a:pt x="10204" y="3956"/>
                    <a:pt x="10156" y="3956"/>
                  </a:cubicBezTo>
                  <a:cubicBezTo>
                    <a:pt x="10079" y="3956"/>
                    <a:pt x="9993" y="4009"/>
                    <a:pt x="9896" y="4038"/>
                  </a:cubicBezTo>
                  <a:lnTo>
                    <a:pt x="9896" y="3706"/>
                  </a:lnTo>
                  <a:cubicBezTo>
                    <a:pt x="9928" y="3611"/>
                    <a:pt x="9959" y="3516"/>
                    <a:pt x="10007" y="3436"/>
                  </a:cubicBezTo>
                  <a:cubicBezTo>
                    <a:pt x="10039" y="3373"/>
                    <a:pt x="10118" y="3341"/>
                    <a:pt x="10149" y="3278"/>
                  </a:cubicBezTo>
                  <a:cubicBezTo>
                    <a:pt x="10339" y="2993"/>
                    <a:pt x="10577" y="2740"/>
                    <a:pt x="10846" y="2566"/>
                  </a:cubicBezTo>
                  <a:cubicBezTo>
                    <a:pt x="11036" y="2455"/>
                    <a:pt x="11210" y="2312"/>
                    <a:pt x="11369" y="2138"/>
                  </a:cubicBezTo>
                  <a:cubicBezTo>
                    <a:pt x="11416" y="2091"/>
                    <a:pt x="11464" y="2027"/>
                    <a:pt x="11527" y="1980"/>
                  </a:cubicBezTo>
                  <a:lnTo>
                    <a:pt x="11527" y="1885"/>
                  </a:lnTo>
                  <a:cubicBezTo>
                    <a:pt x="11622" y="1774"/>
                    <a:pt x="11733" y="1695"/>
                    <a:pt x="11860" y="1616"/>
                  </a:cubicBezTo>
                  <a:cubicBezTo>
                    <a:pt x="11986" y="1536"/>
                    <a:pt x="12097" y="1426"/>
                    <a:pt x="12192" y="1299"/>
                  </a:cubicBezTo>
                  <a:cubicBezTo>
                    <a:pt x="12303" y="1188"/>
                    <a:pt x="12398" y="1061"/>
                    <a:pt x="12493" y="919"/>
                  </a:cubicBezTo>
                  <a:cubicBezTo>
                    <a:pt x="12556" y="792"/>
                    <a:pt x="12635" y="681"/>
                    <a:pt x="12699" y="555"/>
                  </a:cubicBezTo>
                  <a:lnTo>
                    <a:pt x="12699" y="444"/>
                  </a:lnTo>
                  <a:lnTo>
                    <a:pt x="122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rot="-8804544" flipH="1">
              <a:off x="8177594" y="1683523"/>
              <a:ext cx="1290529" cy="129231"/>
            </a:xfrm>
            <a:custGeom>
              <a:avLst/>
              <a:gdLst/>
              <a:ahLst/>
              <a:cxnLst/>
              <a:rect l="l" t="t" r="r" b="b"/>
              <a:pathLst>
                <a:path w="22089" h="2212" extrusionOk="0">
                  <a:moveTo>
                    <a:pt x="12351" y="0"/>
                  </a:moveTo>
                  <a:cubicBezTo>
                    <a:pt x="12319" y="32"/>
                    <a:pt x="12288" y="64"/>
                    <a:pt x="12256" y="95"/>
                  </a:cubicBezTo>
                  <a:lnTo>
                    <a:pt x="10736" y="95"/>
                  </a:lnTo>
                  <a:lnTo>
                    <a:pt x="10593" y="190"/>
                  </a:lnTo>
                  <a:lnTo>
                    <a:pt x="10435" y="111"/>
                  </a:lnTo>
                  <a:lnTo>
                    <a:pt x="10324" y="190"/>
                  </a:lnTo>
                  <a:lnTo>
                    <a:pt x="9438" y="190"/>
                  </a:lnTo>
                  <a:lnTo>
                    <a:pt x="9374" y="269"/>
                  </a:lnTo>
                  <a:cubicBezTo>
                    <a:pt x="9331" y="273"/>
                    <a:pt x="9287" y="274"/>
                    <a:pt x="9243" y="274"/>
                  </a:cubicBezTo>
                  <a:cubicBezTo>
                    <a:pt x="9165" y="274"/>
                    <a:pt x="9085" y="271"/>
                    <a:pt x="9008" y="271"/>
                  </a:cubicBezTo>
                  <a:cubicBezTo>
                    <a:pt x="8937" y="271"/>
                    <a:pt x="8869" y="274"/>
                    <a:pt x="8804" y="285"/>
                  </a:cubicBezTo>
                  <a:lnTo>
                    <a:pt x="8725" y="364"/>
                  </a:lnTo>
                  <a:lnTo>
                    <a:pt x="8187" y="364"/>
                  </a:lnTo>
                  <a:lnTo>
                    <a:pt x="8123" y="428"/>
                  </a:lnTo>
                  <a:cubicBezTo>
                    <a:pt x="8091" y="448"/>
                    <a:pt x="8064" y="456"/>
                    <a:pt x="8042" y="456"/>
                  </a:cubicBezTo>
                  <a:cubicBezTo>
                    <a:pt x="7978" y="456"/>
                    <a:pt x="7949" y="392"/>
                    <a:pt x="7902" y="380"/>
                  </a:cubicBezTo>
                  <a:lnTo>
                    <a:pt x="7807" y="475"/>
                  </a:lnTo>
                  <a:lnTo>
                    <a:pt x="7538" y="475"/>
                  </a:lnTo>
                  <a:cubicBezTo>
                    <a:pt x="7524" y="489"/>
                    <a:pt x="7522" y="516"/>
                    <a:pt x="7500" y="544"/>
                  </a:cubicBezTo>
                  <a:lnTo>
                    <a:pt x="7500" y="544"/>
                  </a:lnTo>
                  <a:cubicBezTo>
                    <a:pt x="7496" y="542"/>
                    <a:pt x="7493" y="540"/>
                    <a:pt x="7490" y="539"/>
                  </a:cubicBezTo>
                  <a:lnTo>
                    <a:pt x="7490" y="539"/>
                  </a:lnTo>
                  <a:cubicBezTo>
                    <a:pt x="7491" y="543"/>
                    <a:pt x="7492" y="547"/>
                    <a:pt x="7493" y="551"/>
                  </a:cubicBezTo>
                  <a:lnTo>
                    <a:pt x="7493" y="551"/>
                  </a:lnTo>
                  <a:cubicBezTo>
                    <a:pt x="7495" y="549"/>
                    <a:pt x="7498" y="546"/>
                    <a:pt x="7500" y="544"/>
                  </a:cubicBezTo>
                  <a:lnTo>
                    <a:pt x="7500" y="544"/>
                  </a:lnTo>
                  <a:cubicBezTo>
                    <a:pt x="7528" y="561"/>
                    <a:pt x="7557" y="588"/>
                    <a:pt x="7585" y="602"/>
                  </a:cubicBezTo>
                  <a:cubicBezTo>
                    <a:pt x="7562" y="620"/>
                    <a:pt x="7546" y="628"/>
                    <a:pt x="7534" y="628"/>
                  </a:cubicBezTo>
                  <a:cubicBezTo>
                    <a:pt x="7507" y="628"/>
                    <a:pt x="7502" y="591"/>
                    <a:pt x="7493" y="551"/>
                  </a:cubicBezTo>
                  <a:lnTo>
                    <a:pt x="7493" y="551"/>
                  </a:lnTo>
                  <a:cubicBezTo>
                    <a:pt x="7492" y="552"/>
                    <a:pt x="7491" y="553"/>
                    <a:pt x="7490" y="554"/>
                  </a:cubicBezTo>
                  <a:lnTo>
                    <a:pt x="7490" y="539"/>
                  </a:lnTo>
                  <a:cubicBezTo>
                    <a:pt x="7443" y="523"/>
                    <a:pt x="7395" y="491"/>
                    <a:pt x="7363" y="459"/>
                  </a:cubicBezTo>
                  <a:lnTo>
                    <a:pt x="7253" y="554"/>
                  </a:lnTo>
                  <a:lnTo>
                    <a:pt x="6809" y="554"/>
                  </a:lnTo>
                  <a:lnTo>
                    <a:pt x="6730" y="649"/>
                  </a:lnTo>
                  <a:lnTo>
                    <a:pt x="6192" y="649"/>
                  </a:lnTo>
                  <a:cubicBezTo>
                    <a:pt x="6144" y="681"/>
                    <a:pt x="6128" y="697"/>
                    <a:pt x="6097" y="744"/>
                  </a:cubicBezTo>
                  <a:lnTo>
                    <a:pt x="5638" y="744"/>
                  </a:lnTo>
                  <a:lnTo>
                    <a:pt x="5543" y="839"/>
                  </a:lnTo>
                  <a:lnTo>
                    <a:pt x="5083" y="839"/>
                  </a:lnTo>
                  <a:lnTo>
                    <a:pt x="5004" y="919"/>
                  </a:lnTo>
                  <a:lnTo>
                    <a:pt x="4292" y="919"/>
                  </a:lnTo>
                  <a:lnTo>
                    <a:pt x="4181" y="1014"/>
                  </a:lnTo>
                  <a:lnTo>
                    <a:pt x="3595" y="1014"/>
                  </a:lnTo>
                  <a:lnTo>
                    <a:pt x="3263" y="1219"/>
                  </a:lnTo>
                  <a:lnTo>
                    <a:pt x="2851" y="1219"/>
                  </a:lnTo>
                  <a:lnTo>
                    <a:pt x="2724" y="1314"/>
                  </a:lnTo>
                  <a:lnTo>
                    <a:pt x="2487" y="1314"/>
                  </a:lnTo>
                  <a:lnTo>
                    <a:pt x="2392" y="1394"/>
                  </a:lnTo>
                  <a:lnTo>
                    <a:pt x="2122" y="1394"/>
                  </a:lnTo>
                  <a:lnTo>
                    <a:pt x="2043" y="1473"/>
                  </a:lnTo>
                  <a:lnTo>
                    <a:pt x="1584" y="1473"/>
                  </a:lnTo>
                  <a:lnTo>
                    <a:pt x="1489" y="1568"/>
                  </a:lnTo>
                  <a:lnTo>
                    <a:pt x="1220" y="1568"/>
                  </a:lnTo>
                  <a:lnTo>
                    <a:pt x="1125" y="1663"/>
                  </a:lnTo>
                  <a:lnTo>
                    <a:pt x="856" y="1663"/>
                  </a:lnTo>
                  <a:lnTo>
                    <a:pt x="777" y="1742"/>
                  </a:lnTo>
                  <a:lnTo>
                    <a:pt x="412" y="1742"/>
                  </a:lnTo>
                  <a:lnTo>
                    <a:pt x="317" y="1679"/>
                  </a:lnTo>
                  <a:lnTo>
                    <a:pt x="17" y="1679"/>
                  </a:lnTo>
                  <a:cubicBezTo>
                    <a:pt x="1" y="1742"/>
                    <a:pt x="1" y="1805"/>
                    <a:pt x="1" y="1869"/>
                  </a:cubicBezTo>
                  <a:lnTo>
                    <a:pt x="222" y="2122"/>
                  </a:lnTo>
                  <a:lnTo>
                    <a:pt x="492" y="2122"/>
                  </a:lnTo>
                  <a:lnTo>
                    <a:pt x="587" y="2027"/>
                  </a:lnTo>
                  <a:lnTo>
                    <a:pt x="682" y="2106"/>
                  </a:lnTo>
                  <a:lnTo>
                    <a:pt x="792" y="2027"/>
                  </a:lnTo>
                  <a:lnTo>
                    <a:pt x="840" y="2201"/>
                  </a:lnTo>
                  <a:cubicBezTo>
                    <a:pt x="886" y="2208"/>
                    <a:pt x="932" y="2212"/>
                    <a:pt x="977" y="2212"/>
                  </a:cubicBezTo>
                  <a:cubicBezTo>
                    <a:pt x="1040" y="2212"/>
                    <a:pt x="1101" y="2204"/>
                    <a:pt x="1157" y="2185"/>
                  </a:cubicBezTo>
                  <a:lnTo>
                    <a:pt x="1220" y="2011"/>
                  </a:lnTo>
                  <a:lnTo>
                    <a:pt x="1315" y="2122"/>
                  </a:lnTo>
                  <a:lnTo>
                    <a:pt x="1774" y="2122"/>
                  </a:lnTo>
                  <a:cubicBezTo>
                    <a:pt x="1837" y="1964"/>
                    <a:pt x="1996" y="2074"/>
                    <a:pt x="2075" y="1979"/>
                  </a:cubicBezTo>
                  <a:cubicBezTo>
                    <a:pt x="2122" y="1932"/>
                    <a:pt x="2186" y="1932"/>
                    <a:pt x="2249" y="1932"/>
                  </a:cubicBezTo>
                  <a:cubicBezTo>
                    <a:pt x="2281" y="1932"/>
                    <a:pt x="2312" y="1944"/>
                    <a:pt x="2344" y="1944"/>
                  </a:cubicBezTo>
                  <a:cubicBezTo>
                    <a:pt x="2376" y="1944"/>
                    <a:pt x="2407" y="1932"/>
                    <a:pt x="2439" y="1884"/>
                  </a:cubicBezTo>
                  <a:cubicBezTo>
                    <a:pt x="2464" y="1848"/>
                    <a:pt x="2495" y="1839"/>
                    <a:pt x="2530" y="1839"/>
                  </a:cubicBezTo>
                  <a:cubicBezTo>
                    <a:pt x="2558" y="1839"/>
                    <a:pt x="2587" y="1845"/>
                    <a:pt x="2616" y="1845"/>
                  </a:cubicBezTo>
                  <a:cubicBezTo>
                    <a:pt x="2643" y="1845"/>
                    <a:pt x="2669" y="1840"/>
                    <a:pt x="2693" y="1821"/>
                  </a:cubicBezTo>
                  <a:cubicBezTo>
                    <a:pt x="2708" y="1805"/>
                    <a:pt x="2724" y="1774"/>
                    <a:pt x="2772" y="1742"/>
                  </a:cubicBezTo>
                  <a:lnTo>
                    <a:pt x="3120" y="1742"/>
                  </a:lnTo>
                  <a:lnTo>
                    <a:pt x="3199" y="1663"/>
                  </a:lnTo>
                  <a:lnTo>
                    <a:pt x="3563" y="1663"/>
                  </a:lnTo>
                  <a:lnTo>
                    <a:pt x="3658" y="1568"/>
                  </a:lnTo>
                  <a:lnTo>
                    <a:pt x="4197" y="1568"/>
                  </a:lnTo>
                  <a:lnTo>
                    <a:pt x="4292" y="1473"/>
                  </a:lnTo>
                  <a:lnTo>
                    <a:pt x="4735" y="1473"/>
                  </a:lnTo>
                  <a:lnTo>
                    <a:pt x="4830" y="1394"/>
                  </a:lnTo>
                  <a:lnTo>
                    <a:pt x="5210" y="1394"/>
                  </a:lnTo>
                  <a:lnTo>
                    <a:pt x="5273" y="1473"/>
                  </a:lnTo>
                  <a:lnTo>
                    <a:pt x="5400" y="1362"/>
                  </a:lnTo>
                  <a:lnTo>
                    <a:pt x="5653" y="1362"/>
                  </a:lnTo>
                  <a:lnTo>
                    <a:pt x="5733" y="1283"/>
                  </a:lnTo>
                  <a:lnTo>
                    <a:pt x="6556" y="1283"/>
                  </a:lnTo>
                  <a:lnTo>
                    <a:pt x="6651" y="1188"/>
                  </a:lnTo>
                  <a:lnTo>
                    <a:pt x="7553" y="1188"/>
                  </a:lnTo>
                  <a:lnTo>
                    <a:pt x="7648" y="1093"/>
                  </a:lnTo>
                  <a:lnTo>
                    <a:pt x="8361" y="1093"/>
                  </a:lnTo>
                  <a:lnTo>
                    <a:pt x="8472" y="998"/>
                  </a:lnTo>
                  <a:lnTo>
                    <a:pt x="8725" y="998"/>
                  </a:lnTo>
                  <a:lnTo>
                    <a:pt x="8820" y="934"/>
                  </a:lnTo>
                  <a:cubicBezTo>
                    <a:pt x="8862" y="977"/>
                    <a:pt x="8919" y="1005"/>
                    <a:pt x="8966" y="1005"/>
                  </a:cubicBezTo>
                  <a:cubicBezTo>
                    <a:pt x="8989" y="1005"/>
                    <a:pt x="9010" y="998"/>
                    <a:pt x="9026" y="982"/>
                  </a:cubicBezTo>
                  <a:cubicBezTo>
                    <a:pt x="9065" y="943"/>
                    <a:pt x="9104" y="914"/>
                    <a:pt x="9152" y="914"/>
                  </a:cubicBezTo>
                  <a:cubicBezTo>
                    <a:pt x="9162" y="914"/>
                    <a:pt x="9173" y="916"/>
                    <a:pt x="9184" y="919"/>
                  </a:cubicBezTo>
                  <a:lnTo>
                    <a:pt x="9279" y="1014"/>
                  </a:lnTo>
                  <a:lnTo>
                    <a:pt x="9628" y="1014"/>
                  </a:lnTo>
                  <a:lnTo>
                    <a:pt x="9738" y="919"/>
                  </a:lnTo>
                  <a:lnTo>
                    <a:pt x="12082" y="919"/>
                  </a:lnTo>
                  <a:cubicBezTo>
                    <a:pt x="12116" y="861"/>
                    <a:pt x="12176" y="820"/>
                    <a:pt x="12242" y="820"/>
                  </a:cubicBezTo>
                  <a:cubicBezTo>
                    <a:pt x="12267" y="820"/>
                    <a:pt x="12293" y="826"/>
                    <a:pt x="12319" y="839"/>
                  </a:cubicBezTo>
                  <a:lnTo>
                    <a:pt x="12494" y="934"/>
                  </a:lnTo>
                  <a:lnTo>
                    <a:pt x="12620" y="824"/>
                  </a:lnTo>
                  <a:lnTo>
                    <a:pt x="15502" y="824"/>
                  </a:lnTo>
                  <a:cubicBezTo>
                    <a:pt x="15518" y="824"/>
                    <a:pt x="15534" y="808"/>
                    <a:pt x="15534" y="808"/>
                  </a:cubicBezTo>
                  <a:lnTo>
                    <a:pt x="15597" y="729"/>
                  </a:lnTo>
                  <a:lnTo>
                    <a:pt x="16230" y="729"/>
                  </a:lnTo>
                  <a:lnTo>
                    <a:pt x="16341" y="634"/>
                  </a:lnTo>
                  <a:lnTo>
                    <a:pt x="16864" y="634"/>
                  </a:lnTo>
                  <a:lnTo>
                    <a:pt x="16974" y="554"/>
                  </a:lnTo>
                  <a:cubicBezTo>
                    <a:pt x="16991" y="552"/>
                    <a:pt x="17007" y="550"/>
                    <a:pt x="17023" y="550"/>
                  </a:cubicBezTo>
                  <a:cubicBezTo>
                    <a:pt x="17102" y="550"/>
                    <a:pt x="17178" y="581"/>
                    <a:pt x="17244" y="634"/>
                  </a:cubicBezTo>
                  <a:lnTo>
                    <a:pt x="17592" y="634"/>
                  </a:lnTo>
                  <a:lnTo>
                    <a:pt x="17687" y="554"/>
                  </a:lnTo>
                  <a:lnTo>
                    <a:pt x="18146" y="554"/>
                  </a:lnTo>
                  <a:lnTo>
                    <a:pt x="18225" y="634"/>
                  </a:lnTo>
                  <a:cubicBezTo>
                    <a:pt x="18289" y="642"/>
                    <a:pt x="18352" y="645"/>
                    <a:pt x="18413" y="645"/>
                  </a:cubicBezTo>
                  <a:cubicBezTo>
                    <a:pt x="18475" y="645"/>
                    <a:pt x="18534" y="642"/>
                    <a:pt x="18589" y="634"/>
                  </a:cubicBezTo>
                  <a:lnTo>
                    <a:pt x="18684" y="554"/>
                  </a:lnTo>
                  <a:lnTo>
                    <a:pt x="18779" y="634"/>
                  </a:lnTo>
                  <a:lnTo>
                    <a:pt x="19318" y="634"/>
                  </a:lnTo>
                  <a:lnTo>
                    <a:pt x="19413" y="554"/>
                  </a:lnTo>
                  <a:lnTo>
                    <a:pt x="19698" y="554"/>
                  </a:lnTo>
                  <a:lnTo>
                    <a:pt x="19761" y="618"/>
                  </a:lnTo>
                  <a:cubicBezTo>
                    <a:pt x="20178" y="646"/>
                    <a:pt x="20625" y="658"/>
                    <a:pt x="21018" y="658"/>
                  </a:cubicBezTo>
                  <a:cubicBezTo>
                    <a:pt x="21522" y="658"/>
                    <a:pt x="21938" y="638"/>
                    <a:pt x="22089" y="602"/>
                  </a:cubicBezTo>
                  <a:lnTo>
                    <a:pt x="21725" y="412"/>
                  </a:lnTo>
                  <a:cubicBezTo>
                    <a:pt x="21756" y="364"/>
                    <a:pt x="21788" y="349"/>
                    <a:pt x="21804" y="301"/>
                  </a:cubicBezTo>
                  <a:cubicBezTo>
                    <a:pt x="21748" y="277"/>
                    <a:pt x="21697" y="273"/>
                    <a:pt x="21647" y="273"/>
                  </a:cubicBezTo>
                  <a:cubicBezTo>
                    <a:pt x="21623" y="273"/>
                    <a:pt x="21598" y="274"/>
                    <a:pt x="21574" y="274"/>
                  </a:cubicBezTo>
                  <a:cubicBezTo>
                    <a:pt x="21550" y="274"/>
                    <a:pt x="21527" y="273"/>
                    <a:pt x="21503" y="269"/>
                  </a:cubicBezTo>
                  <a:lnTo>
                    <a:pt x="21408" y="190"/>
                  </a:lnTo>
                  <a:lnTo>
                    <a:pt x="20949" y="190"/>
                  </a:lnTo>
                  <a:cubicBezTo>
                    <a:pt x="20902" y="256"/>
                    <a:pt x="20850" y="277"/>
                    <a:pt x="20792" y="277"/>
                  </a:cubicBezTo>
                  <a:cubicBezTo>
                    <a:pt x="20752" y="277"/>
                    <a:pt x="20709" y="267"/>
                    <a:pt x="20664" y="254"/>
                  </a:cubicBezTo>
                  <a:lnTo>
                    <a:pt x="20505" y="95"/>
                  </a:lnTo>
                  <a:lnTo>
                    <a:pt x="20410" y="174"/>
                  </a:lnTo>
                  <a:lnTo>
                    <a:pt x="20236" y="174"/>
                  </a:lnTo>
                  <a:lnTo>
                    <a:pt x="20141" y="95"/>
                  </a:lnTo>
                  <a:lnTo>
                    <a:pt x="20046" y="174"/>
                  </a:lnTo>
                  <a:lnTo>
                    <a:pt x="19777" y="174"/>
                  </a:lnTo>
                  <a:lnTo>
                    <a:pt x="19698" y="95"/>
                  </a:lnTo>
                  <a:lnTo>
                    <a:pt x="19350" y="95"/>
                  </a:lnTo>
                  <a:lnTo>
                    <a:pt x="19175" y="190"/>
                  </a:lnTo>
                  <a:lnTo>
                    <a:pt x="19049" y="95"/>
                  </a:lnTo>
                  <a:lnTo>
                    <a:pt x="17608" y="95"/>
                  </a:lnTo>
                  <a:cubicBezTo>
                    <a:pt x="17608" y="95"/>
                    <a:pt x="17592" y="64"/>
                    <a:pt x="17576" y="64"/>
                  </a:cubicBezTo>
                  <a:lnTo>
                    <a:pt x="17513" y="0"/>
                  </a:lnTo>
                  <a:lnTo>
                    <a:pt x="17418" y="95"/>
                  </a:lnTo>
                  <a:lnTo>
                    <a:pt x="16705" y="95"/>
                  </a:lnTo>
                  <a:lnTo>
                    <a:pt x="16594" y="0"/>
                  </a:lnTo>
                  <a:cubicBezTo>
                    <a:pt x="16493" y="13"/>
                    <a:pt x="16412" y="97"/>
                    <a:pt x="16318" y="97"/>
                  </a:cubicBezTo>
                  <a:cubicBezTo>
                    <a:pt x="16295" y="97"/>
                    <a:pt x="16271" y="92"/>
                    <a:pt x="16246" y="79"/>
                  </a:cubicBezTo>
                  <a:cubicBezTo>
                    <a:pt x="16199" y="48"/>
                    <a:pt x="16167" y="16"/>
                    <a:pt x="16151" y="16"/>
                  </a:cubicBezTo>
                  <a:lnTo>
                    <a:pt x="15644" y="16"/>
                  </a:lnTo>
                  <a:cubicBezTo>
                    <a:pt x="15549" y="64"/>
                    <a:pt x="15486" y="79"/>
                    <a:pt x="15439" y="111"/>
                  </a:cubicBezTo>
                  <a:lnTo>
                    <a:pt x="153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rot="-8804544" flipH="1">
              <a:off x="8055025" y="1252386"/>
              <a:ext cx="37041" cy="22726"/>
            </a:xfrm>
            <a:custGeom>
              <a:avLst/>
              <a:gdLst/>
              <a:ahLst/>
              <a:cxnLst/>
              <a:rect l="l" t="t" r="r" b="b"/>
              <a:pathLst>
                <a:path w="634" h="389" extrusionOk="0">
                  <a:moveTo>
                    <a:pt x="111" y="1"/>
                  </a:moveTo>
                  <a:cubicBezTo>
                    <a:pt x="72" y="1"/>
                    <a:pt x="32" y="13"/>
                    <a:pt x="1" y="60"/>
                  </a:cubicBezTo>
                  <a:cubicBezTo>
                    <a:pt x="48" y="92"/>
                    <a:pt x="96" y="139"/>
                    <a:pt x="143" y="187"/>
                  </a:cubicBezTo>
                  <a:cubicBezTo>
                    <a:pt x="175" y="250"/>
                    <a:pt x="206" y="313"/>
                    <a:pt x="238" y="377"/>
                  </a:cubicBezTo>
                  <a:cubicBezTo>
                    <a:pt x="301" y="385"/>
                    <a:pt x="369" y="389"/>
                    <a:pt x="436" y="389"/>
                  </a:cubicBezTo>
                  <a:cubicBezTo>
                    <a:pt x="503" y="389"/>
                    <a:pt x="571" y="385"/>
                    <a:pt x="634" y="377"/>
                  </a:cubicBezTo>
                  <a:lnTo>
                    <a:pt x="634" y="361"/>
                  </a:lnTo>
                  <a:cubicBezTo>
                    <a:pt x="586" y="282"/>
                    <a:pt x="586" y="282"/>
                    <a:pt x="396" y="282"/>
                  </a:cubicBezTo>
                  <a:lnTo>
                    <a:pt x="222" y="13"/>
                  </a:lnTo>
                  <a:cubicBezTo>
                    <a:pt x="191" y="13"/>
                    <a:pt x="151"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rot="-8804544" flipH="1">
              <a:off x="8069416" y="1242215"/>
              <a:ext cx="26875" cy="6368"/>
            </a:xfrm>
            <a:custGeom>
              <a:avLst/>
              <a:gdLst/>
              <a:ahLst/>
              <a:cxnLst/>
              <a:rect l="l" t="t" r="r" b="b"/>
              <a:pathLst>
                <a:path w="460" h="109" extrusionOk="0">
                  <a:moveTo>
                    <a:pt x="221" y="0"/>
                  </a:moveTo>
                  <a:cubicBezTo>
                    <a:pt x="136" y="0"/>
                    <a:pt x="98" y="30"/>
                    <a:pt x="0" y="108"/>
                  </a:cubicBezTo>
                  <a:cubicBezTo>
                    <a:pt x="174" y="61"/>
                    <a:pt x="285" y="108"/>
                    <a:pt x="459" y="29"/>
                  </a:cubicBezTo>
                  <a:cubicBezTo>
                    <a:pt x="345" y="11"/>
                    <a:pt x="274"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rot="-8804544" flipH="1">
              <a:off x="8332955" y="1348842"/>
              <a:ext cx="16709" cy="5083"/>
            </a:xfrm>
            <a:custGeom>
              <a:avLst/>
              <a:gdLst/>
              <a:ahLst/>
              <a:cxnLst/>
              <a:rect l="l" t="t" r="r" b="b"/>
              <a:pathLst>
                <a:path w="286" h="87" extrusionOk="0">
                  <a:moveTo>
                    <a:pt x="109" y="0"/>
                  </a:moveTo>
                  <a:cubicBezTo>
                    <a:pt x="54" y="0"/>
                    <a:pt x="39" y="21"/>
                    <a:pt x="1" y="59"/>
                  </a:cubicBezTo>
                  <a:cubicBezTo>
                    <a:pt x="32" y="78"/>
                    <a:pt x="68" y="87"/>
                    <a:pt x="106" y="87"/>
                  </a:cubicBezTo>
                  <a:cubicBezTo>
                    <a:pt x="165" y="87"/>
                    <a:pt x="228" y="66"/>
                    <a:pt x="286" y="28"/>
                  </a:cubicBezTo>
                  <a:cubicBezTo>
                    <a:pt x="198" y="9"/>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3"/>
            <p:cNvSpPr/>
            <p:nvPr/>
          </p:nvSpPr>
          <p:spPr>
            <a:xfrm rot="-8804544" flipH="1">
              <a:off x="8059884" y="1227399"/>
              <a:ext cx="13029" cy="10224"/>
            </a:xfrm>
            <a:custGeom>
              <a:avLst/>
              <a:gdLst/>
              <a:ahLst/>
              <a:cxnLst/>
              <a:rect l="l" t="t" r="r" b="b"/>
              <a:pathLst>
                <a:path w="223" h="175" extrusionOk="0">
                  <a:moveTo>
                    <a:pt x="48" y="1"/>
                  </a:moveTo>
                  <a:cubicBezTo>
                    <a:pt x="1" y="64"/>
                    <a:pt x="1" y="111"/>
                    <a:pt x="64" y="175"/>
                  </a:cubicBezTo>
                  <a:lnTo>
                    <a:pt x="222" y="143"/>
                  </a:lnTo>
                  <a:cubicBezTo>
                    <a:pt x="159" y="96"/>
                    <a:pt x="127" y="16"/>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rot="-8804544" flipH="1">
              <a:off x="8134572" y="1319774"/>
              <a:ext cx="5609" cy="3739"/>
            </a:xfrm>
            <a:custGeom>
              <a:avLst/>
              <a:gdLst/>
              <a:ahLst/>
              <a:cxnLst/>
              <a:rect l="l" t="t" r="r" b="b"/>
              <a:pathLst>
                <a:path w="96" h="64" extrusionOk="0">
                  <a:moveTo>
                    <a:pt x="64" y="0"/>
                  </a:moveTo>
                  <a:lnTo>
                    <a:pt x="0" y="32"/>
                  </a:lnTo>
                  <a:lnTo>
                    <a:pt x="32" y="64"/>
                  </a:lnTo>
                  <a:cubicBezTo>
                    <a:pt x="48" y="64"/>
                    <a:pt x="80" y="48"/>
                    <a:pt x="95" y="32"/>
                  </a:cubicBezTo>
                  <a:lnTo>
                    <a:pt x="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rot="-8804544" flipH="1">
              <a:off x="8159752" y="1302578"/>
              <a:ext cx="3739" cy="4674"/>
            </a:xfrm>
            <a:custGeom>
              <a:avLst/>
              <a:gdLst/>
              <a:ahLst/>
              <a:cxnLst/>
              <a:rect l="l" t="t" r="r" b="b"/>
              <a:pathLst>
                <a:path w="64" h="80" extrusionOk="0">
                  <a:moveTo>
                    <a:pt x="32" y="1"/>
                  </a:moveTo>
                  <a:cubicBezTo>
                    <a:pt x="16" y="16"/>
                    <a:pt x="0" y="32"/>
                    <a:pt x="0" y="64"/>
                  </a:cubicBezTo>
                  <a:cubicBezTo>
                    <a:pt x="0" y="64"/>
                    <a:pt x="32" y="80"/>
                    <a:pt x="32" y="80"/>
                  </a:cubicBezTo>
                  <a:lnTo>
                    <a:pt x="64" y="32"/>
                  </a:ln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rot="-8804544" flipH="1">
              <a:off x="8241879" y="1350014"/>
              <a:ext cx="4674" cy="3739"/>
            </a:xfrm>
            <a:custGeom>
              <a:avLst/>
              <a:gdLst/>
              <a:ahLst/>
              <a:cxnLst/>
              <a:rect l="l" t="t" r="r" b="b"/>
              <a:pathLst>
                <a:path w="80" h="64" extrusionOk="0">
                  <a:moveTo>
                    <a:pt x="48" y="0"/>
                  </a:moveTo>
                  <a:cubicBezTo>
                    <a:pt x="32" y="0"/>
                    <a:pt x="16" y="16"/>
                    <a:pt x="0" y="32"/>
                  </a:cubicBezTo>
                  <a:lnTo>
                    <a:pt x="32" y="64"/>
                  </a:lnTo>
                  <a:lnTo>
                    <a:pt x="79" y="32"/>
                  </a:lnTo>
                  <a:cubicBezTo>
                    <a:pt x="79" y="16"/>
                    <a:pt x="48"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23"/>
          <p:cNvSpPr/>
          <p:nvPr/>
        </p:nvSpPr>
        <p:spPr>
          <a:xfrm rot="-8100000">
            <a:off x="7597235" y="193373"/>
            <a:ext cx="1279239" cy="621693"/>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70400" y="4715975"/>
            <a:ext cx="3224675" cy="488003"/>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rot="-5400000">
            <a:off x="-1007816" y="2721501"/>
            <a:ext cx="2251766" cy="1191632"/>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904295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99"/>
        <p:cNvGrpSpPr/>
        <p:nvPr/>
      </p:nvGrpSpPr>
      <p:grpSpPr>
        <a:xfrm>
          <a:off x="0" y="0"/>
          <a:ext cx="0" cy="0"/>
          <a:chOff x="0" y="0"/>
          <a:chExt cx="0" cy="0"/>
        </a:xfrm>
      </p:grpSpPr>
      <p:sp>
        <p:nvSpPr>
          <p:cNvPr id="300" name="Google Shape;300;p18"/>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01" name="Google Shape;301;p18"/>
          <p:cNvSpPr txBox="1">
            <a:spLocks noGrp="1"/>
          </p:cNvSpPr>
          <p:nvPr>
            <p:ph type="subTitle" idx="1"/>
          </p:nvPr>
        </p:nvSpPr>
        <p:spPr>
          <a:xfrm>
            <a:off x="3683825"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2" name="Google Shape;302;p18"/>
          <p:cNvSpPr txBox="1">
            <a:spLocks noGrp="1"/>
          </p:cNvSpPr>
          <p:nvPr>
            <p:ph type="subTitle" idx="2"/>
          </p:nvPr>
        </p:nvSpPr>
        <p:spPr>
          <a:xfrm>
            <a:off x="359175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03" name="Google Shape;303;p18"/>
          <p:cNvSpPr txBox="1">
            <a:spLocks noGrp="1"/>
          </p:cNvSpPr>
          <p:nvPr>
            <p:ph type="subTitle" idx="3"/>
          </p:nvPr>
        </p:nvSpPr>
        <p:spPr>
          <a:xfrm>
            <a:off x="1047550"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4" name="Google Shape;304;p18"/>
          <p:cNvSpPr txBox="1">
            <a:spLocks noGrp="1"/>
          </p:cNvSpPr>
          <p:nvPr>
            <p:ph type="subTitle" idx="4"/>
          </p:nvPr>
        </p:nvSpPr>
        <p:spPr>
          <a:xfrm>
            <a:off x="95550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05" name="Google Shape;305;p18"/>
          <p:cNvSpPr txBox="1">
            <a:spLocks noGrp="1"/>
          </p:cNvSpPr>
          <p:nvPr>
            <p:ph type="subTitle" idx="5"/>
          </p:nvPr>
        </p:nvSpPr>
        <p:spPr>
          <a:xfrm>
            <a:off x="6320225" y="3688175"/>
            <a:ext cx="1776300" cy="5145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06" name="Google Shape;306;p18"/>
          <p:cNvSpPr txBox="1">
            <a:spLocks noGrp="1"/>
          </p:cNvSpPr>
          <p:nvPr>
            <p:ph type="subTitle" idx="6"/>
          </p:nvPr>
        </p:nvSpPr>
        <p:spPr>
          <a:xfrm>
            <a:off x="6228050" y="2902863"/>
            <a:ext cx="19605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Tree>
    <p:extLst>
      <p:ext uri="{BB962C8B-B14F-4D97-AF65-F5344CB8AC3E}">
        <p14:creationId xmlns:p14="http://schemas.microsoft.com/office/powerpoint/2010/main" val="53339230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48"/>
        <p:cNvGrpSpPr/>
        <p:nvPr/>
      </p:nvGrpSpPr>
      <p:grpSpPr>
        <a:xfrm>
          <a:off x="0" y="0"/>
          <a:ext cx="0" cy="0"/>
          <a:chOff x="0" y="0"/>
          <a:chExt cx="0" cy="0"/>
        </a:xfrm>
      </p:grpSpPr>
      <p:sp>
        <p:nvSpPr>
          <p:cNvPr id="349" name="Google Shape;349;p24"/>
          <p:cNvSpPr txBox="1">
            <a:spLocks noGrp="1"/>
          </p:cNvSpPr>
          <p:nvPr>
            <p:ph type="subTitle" idx="1"/>
          </p:nvPr>
        </p:nvSpPr>
        <p:spPr>
          <a:xfrm>
            <a:off x="1598987" y="3364700"/>
            <a:ext cx="27897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50" name="Google Shape;350;p24"/>
          <p:cNvSpPr txBox="1">
            <a:spLocks noGrp="1"/>
          </p:cNvSpPr>
          <p:nvPr>
            <p:ph type="subTitle" idx="2"/>
          </p:nvPr>
        </p:nvSpPr>
        <p:spPr>
          <a:xfrm>
            <a:off x="1599076" y="3721700"/>
            <a:ext cx="27897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51" name="Google Shape;351;p24"/>
          <p:cNvSpPr txBox="1">
            <a:spLocks noGrp="1"/>
          </p:cNvSpPr>
          <p:nvPr>
            <p:ph type="subTitle" idx="3"/>
          </p:nvPr>
        </p:nvSpPr>
        <p:spPr>
          <a:xfrm>
            <a:off x="4755212" y="3364700"/>
            <a:ext cx="27897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52" name="Google Shape;352;p24"/>
          <p:cNvSpPr txBox="1">
            <a:spLocks noGrp="1"/>
          </p:cNvSpPr>
          <p:nvPr>
            <p:ph type="subTitle" idx="4"/>
          </p:nvPr>
        </p:nvSpPr>
        <p:spPr>
          <a:xfrm>
            <a:off x="4755301" y="3721700"/>
            <a:ext cx="27897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53" name="Google Shape;353;p24"/>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54" name="Google Shape;354;p24"/>
          <p:cNvSpPr/>
          <p:nvPr/>
        </p:nvSpPr>
        <p:spPr>
          <a:xfrm rot="1450498">
            <a:off x="7898988" y="1734895"/>
            <a:ext cx="2337989" cy="1673698"/>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4"/>
          <p:cNvSpPr/>
          <p:nvPr/>
        </p:nvSpPr>
        <p:spPr>
          <a:xfrm rot="7414784" flipH="1">
            <a:off x="7531523" y="632298"/>
            <a:ext cx="2180280" cy="742953"/>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4"/>
          <p:cNvSpPr/>
          <p:nvPr/>
        </p:nvSpPr>
        <p:spPr>
          <a:xfrm rot="2700000">
            <a:off x="-381054" y="4170146"/>
            <a:ext cx="1944357" cy="792199"/>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51606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57"/>
        <p:cNvGrpSpPr/>
        <p:nvPr/>
      </p:nvGrpSpPr>
      <p:grpSpPr>
        <a:xfrm>
          <a:off x="0" y="0"/>
          <a:ext cx="0" cy="0"/>
          <a:chOff x="0" y="0"/>
          <a:chExt cx="0" cy="0"/>
        </a:xfrm>
      </p:grpSpPr>
      <p:sp>
        <p:nvSpPr>
          <p:cNvPr id="358" name="Google Shape;358;p25"/>
          <p:cNvSpPr txBox="1">
            <a:spLocks noGrp="1"/>
          </p:cNvSpPr>
          <p:nvPr>
            <p:ph type="title"/>
          </p:nvPr>
        </p:nvSpPr>
        <p:spPr>
          <a:xfrm>
            <a:off x="713225" y="445025"/>
            <a:ext cx="5154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59" name="Google Shape;359;p25"/>
          <p:cNvSpPr txBox="1">
            <a:spLocks noGrp="1"/>
          </p:cNvSpPr>
          <p:nvPr>
            <p:ph type="subTitle" idx="1"/>
          </p:nvPr>
        </p:nvSpPr>
        <p:spPr>
          <a:xfrm>
            <a:off x="2809425" y="15350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360" name="Google Shape;360;p25"/>
          <p:cNvSpPr txBox="1">
            <a:spLocks noGrp="1"/>
          </p:cNvSpPr>
          <p:nvPr>
            <p:ph type="subTitle" idx="2"/>
          </p:nvPr>
        </p:nvSpPr>
        <p:spPr>
          <a:xfrm>
            <a:off x="2696550" y="1968250"/>
            <a:ext cx="4247100" cy="22131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Clr>
                <a:schemeClr val="accent1"/>
              </a:buClr>
              <a:buSzPts val="1400"/>
              <a:buChar char="●"/>
              <a:defRPr sz="1400">
                <a:solidFill>
                  <a:schemeClr val="hlink"/>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361" name="Google Shape;361;p25"/>
          <p:cNvSpPr/>
          <p:nvPr/>
        </p:nvSpPr>
        <p:spPr>
          <a:xfrm rot="5400000">
            <a:off x="1048284" y="3155990"/>
            <a:ext cx="1077782" cy="746651"/>
          </a:xfrm>
          <a:custGeom>
            <a:avLst/>
            <a:gdLst/>
            <a:ahLst/>
            <a:cxnLst/>
            <a:rect l="l" t="t" r="r" b="b"/>
            <a:pathLst>
              <a:path w="20537" h="10958" extrusionOk="0">
                <a:moveTo>
                  <a:pt x="16341" y="7098"/>
                </a:moveTo>
                <a:cubicBezTo>
                  <a:pt x="16377" y="7098"/>
                  <a:pt x="16412" y="7118"/>
                  <a:pt x="16436" y="7157"/>
                </a:cubicBezTo>
                <a:cubicBezTo>
                  <a:pt x="16412" y="7189"/>
                  <a:pt x="16377" y="7205"/>
                  <a:pt x="16341" y="7205"/>
                </a:cubicBezTo>
                <a:cubicBezTo>
                  <a:pt x="16305" y="7205"/>
                  <a:pt x="16270" y="7189"/>
                  <a:pt x="16246" y="7157"/>
                </a:cubicBezTo>
                <a:cubicBezTo>
                  <a:pt x="16270" y="7118"/>
                  <a:pt x="16305" y="7098"/>
                  <a:pt x="16341" y="7098"/>
                </a:cubicBezTo>
                <a:close/>
                <a:moveTo>
                  <a:pt x="16008" y="7221"/>
                </a:moveTo>
                <a:cubicBezTo>
                  <a:pt x="16024" y="7221"/>
                  <a:pt x="16040" y="7237"/>
                  <a:pt x="16072" y="7237"/>
                </a:cubicBezTo>
                <a:lnTo>
                  <a:pt x="16040" y="7268"/>
                </a:lnTo>
                <a:lnTo>
                  <a:pt x="15977" y="7237"/>
                </a:lnTo>
                <a:cubicBezTo>
                  <a:pt x="15993" y="7237"/>
                  <a:pt x="16008" y="7221"/>
                  <a:pt x="16008" y="7221"/>
                </a:cubicBezTo>
                <a:close/>
                <a:moveTo>
                  <a:pt x="16515" y="7278"/>
                </a:moveTo>
                <a:cubicBezTo>
                  <a:pt x="16541" y="7278"/>
                  <a:pt x="16568" y="7287"/>
                  <a:pt x="16591" y="7287"/>
                </a:cubicBezTo>
                <a:cubicBezTo>
                  <a:pt x="16598" y="7287"/>
                  <a:pt x="16604" y="7286"/>
                  <a:pt x="16610" y="7284"/>
                </a:cubicBezTo>
                <a:lnTo>
                  <a:pt x="16610" y="7284"/>
                </a:lnTo>
                <a:cubicBezTo>
                  <a:pt x="16582" y="7340"/>
                  <a:pt x="16571" y="7363"/>
                  <a:pt x="16540" y="7363"/>
                </a:cubicBezTo>
                <a:cubicBezTo>
                  <a:pt x="16519" y="7363"/>
                  <a:pt x="16488" y="7351"/>
                  <a:pt x="16436" y="7332"/>
                </a:cubicBezTo>
                <a:cubicBezTo>
                  <a:pt x="16458" y="7288"/>
                  <a:pt x="16486" y="7278"/>
                  <a:pt x="16515" y="7278"/>
                </a:cubicBezTo>
                <a:close/>
                <a:moveTo>
                  <a:pt x="13665" y="8677"/>
                </a:moveTo>
                <a:cubicBezTo>
                  <a:pt x="13681" y="8677"/>
                  <a:pt x="13697" y="8709"/>
                  <a:pt x="13697" y="8709"/>
                </a:cubicBezTo>
                <a:cubicBezTo>
                  <a:pt x="13681" y="8725"/>
                  <a:pt x="13681" y="8741"/>
                  <a:pt x="13665" y="8757"/>
                </a:cubicBezTo>
                <a:lnTo>
                  <a:pt x="13633" y="8725"/>
                </a:lnTo>
                <a:lnTo>
                  <a:pt x="13665" y="8677"/>
                </a:lnTo>
                <a:close/>
                <a:moveTo>
                  <a:pt x="13301" y="8772"/>
                </a:moveTo>
                <a:lnTo>
                  <a:pt x="13348" y="8804"/>
                </a:lnTo>
                <a:lnTo>
                  <a:pt x="13317" y="8836"/>
                </a:lnTo>
                <a:cubicBezTo>
                  <a:pt x="13301" y="8836"/>
                  <a:pt x="13285" y="8820"/>
                  <a:pt x="13253" y="8804"/>
                </a:cubicBezTo>
                <a:lnTo>
                  <a:pt x="13301" y="8772"/>
                </a:lnTo>
                <a:close/>
                <a:moveTo>
                  <a:pt x="11021" y="9580"/>
                </a:moveTo>
                <a:cubicBezTo>
                  <a:pt x="11005" y="9612"/>
                  <a:pt x="10973" y="9643"/>
                  <a:pt x="10957" y="9659"/>
                </a:cubicBezTo>
                <a:cubicBezTo>
                  <a:pt x="10894" y="9580"/>
                  <a:pt x="10957" y="9596"/>
                  <a:pt x="11021" y="9580"/>
                </a:cubicBezTo>
                <a:close/>
                <a:moveTo>
                  <a:pt x="12010" y="9774"/>
                </a:moveTo>
                <a:cubicBezTo>
                  <a:pt x="12028" y="9774"/>
                  <a:pt x="12047" y="9783"/>
                  <a:pt x="12066" y="9802"/>
                </a:cubicBezTo>
                <a:cubicBezTo>
                  <a:pt x="12054" y="9849"/>
                  <a:pt x="12038" y="9863"/>
                  <a:pt x="12020" y="9863"/>
                </a:cubicBezTo>
                <a:cubicBezTo>
                  <a:pt x="11992" y="9863"/>
                  <a:pt x="11961" y="9832"/>
                  <a:pt x="11933" y="9832"/>
                </a:cubicBezTo>
                <a:cubicBezTo>
                  <a:pt x="11930" y="9832"/>
                  <a:pt x="11927" y="9832"/>
                  <a:pt x="11923" y="9833"/>
                </a:cubicBezTo>
                <a:cubicBezTo>
                  <a:pt x="11952" y="9795"/>
                  <a:pt x="11981" y="9774"/>
                  <a:pt x="12010" y="9774"/>
                </a:cubicBezTo>
                <a:close/>
                <a:moveTo>
                  <a:pt x="476" y="9881"/>
                </a:moveTo>
                <a:cubicBezTo>
                  <a:pt x="476" y="9881"/>
                  <a:pt x="491" y="9912"/>
                  <a:pt x="507" y="9912"/>
                </a:cubicBezTo>
                <a:cubicBezTo>
                  <a:pt x="476" y="9928"/>
                  <a:pt x="460" y="9928"/>
                  <a:pt x="444" y="9944"/>
                </a:cubicBezTo>
                <a:cubicBezTo>
                  <a:pt x="428" y="9944"/>
                  <a:pt x="412" y="9912"/>
                  <a:pt x="412" y="9912"/>
                </a:cubicBezTo>
                <a:cubicBezTo>
                  <a:pt x="428" y="9897"/>
                  <a:pt x="444" y="9897"/>
                  <a:pt x="476" y="9881"/>
                </a:cubicBezTo>
                <a:close/>
                <a:moveTo>
                  <a:pt x="18668" y="1"/>
                </a:moveTo>
                <a:lnTo>
                  <a:pt x="18605" y="80"/>
                </a:lnTo>
                <a:lnTo>
                  <a:pt x="18146" y="80"/>
                </a:lnTo>
                <a:lnTo>
                  <a:pt x="18051" y="175"/>
                </a:lnTo>
                <a:lnTo>
                  <a:pt x="17782" y="175"/>
                </a:lnTo>
                <a:lnTo>
                  <a:pt x="17687" y="270"/>
                </a:lnTo>
                <a:lnTo>
                  <a:pt x="17418" y="270"/>
                </a:lnTo>
                <a:lnTo>
                  <a:pt x="17323" y="365"/>
                </a:lnTo>
                <a:cubicBezTo>
                  <a:pt x="17291" y="357"/>
                  <a:pt x="17255" y="353"/>
                  <a:pt x="17220" y="353"/>
                </a:cubicBezTo>
                <a:cubicBezTo>
                  <a:pt x="17184" y="353"/>
                  <a:pt x="17148" y="357"/>
                  <a:pt x="17117" y="365"/>
                </a:cubicBezTo>
                <a:cubicBezTo>
                  <a:pt x="17006" y="396"/>
                  <a:pt x="16895" y="476"/>
                  <a:pt x="16753" y="476"/>
                </a:cubicBezTo>
                <a:cubicBezTo>
                  <a:pt x="16753" y="476"/>
                  <a:pt x="16721" y="507"/>
                  <a:pt x="16721" y="507"/>
                </a:cubicBezTo>
                <a:lnTo>
                  <a:pt x="16673" y="555"/>
                </a:lnTo>
                <a:lnTo>
                  <a:pt x="16325" y="555"/>
                </a:lnTo>
                <a:lnTo>
                  <a:pt x="16230" y="634"/>
                </a:lnTo>
                <a:lnTo>
                  <a:pt x="16056" y="634"/>
                </a:lnTo>
                <a:lnTo>
                  <a:pt x="15961" y="729"/>
                </a:lnTo>
                <a:lnTo>
                  <a:pt x="15787" y="729"/>
                </a:lnTo>
                <a:lnTo>
                  <a:pt x="15676" y="824"/>
                </a:lnTo>
                <a:cubicBezTo>
                  <a:pt x="15658" y="819"/>
                  <a:pt x="15641" y="816"/>
                  <a:pt x="15624" y="816"/>
                </a:cubicBezTo>
                <a:cubicBezTo>
                  <a:pt x="15501" y="816"/>
                  <a:pt x="15393" y="938"/>
                  <a:pt x="15269" y="938"/>
                </a:cubicBezTo>
                <a:cubicBezTo>
                  <a:pt x="15257" y="938"/>
                  <a:pt x="15245" y="937"/>
                  <a:pt x="15233" y="935"/>
                </a:cubicBezTo>
                <a:cubicBezTo>
                  <a:pt x="15138" y="1030"/>
                  <a:pt x="15011" y="1077"/>
                  <a:pt x="14884" y="1093"/>
                </a:cubicBezTo>
                <a:cubicBezTo>
                  <a:pt x="14783" y="1106"/>
                  <a:pt x="14701" y="1210"/>
                  <a:pt x="14600" y="1210"/>
                </a:cubicBezTo>
                <a:cubicBezTo>
                  <a:pt x="14575" y="1210"/>
                  <a:pt x="14548" y="1204"/>
                  <a:pt x="14520" y="1188"/>
                </a:cubicBezTo>
                <a:cubicBezTo>
                  <a:pt x="14457" y="1346"/>
                  <a:pt x="14298" y="1251"/>
                  <a:pt x="14203" y="1315"/>
                </a:cubicBezTo>
                <a:cubicBezTo>
                  <a:pt x="14108" y="1378"/>
                  <a:pt x="13998" y="1410"/>
                  <a:pt x="13903" y="1473"/>
                </a:cubicBezTo>
                <a:cubicBezTo>
                  <a:pt x="13808" y="1521"/>
                  <a:pt x="13713" y="1616"/>
                  <a:pt x="13618" y="1631"/>
                </a:cubicBezTo>
                <a:cubicBezTo>
                  <a:pt x="13507" y="1647"/>
                  <a:pt x="13396" y="1695"/>
                  <a:pt x="13301" y="1742"/>
                </a:cubicBezTo>
                <a:cubicBezTo>
                  <a:pt x="13206" y="1806"/>
                  <a:pt x="13095" y="1837"/>
                  <a:pt x="12968" y="1853"/>
                </a:cubicBezTo>
                <a:cubicBezTo>
                  <a:pt x="12889" y="1853"/>
                  <a:pt x="12810" y="1964"/>
                  <a:pt x="12715" y="1996"/>
                </a:cubicBezTo>
                <a:cubicBezTo>
                  <a:pt x="12636" y="2027"/>
                  <a:pt x="12572" y="2106"/>
                  <a:pt x="12493" y="2106"/>
                </a:cubicBezTo>
                <a:cubicBezTo>
                  <a:pt x="12398" y="2106"/>
                  <a:pt x="12303" y="2154"/>
                  <a:pt x="12224" y="2202"/>
                </a:cubicBezTo>
                <a:cubicBezTo>
                  <a:pt x="11812" y="2407"/>
                  <a:pt x="11417" y="2613"/>
                  <a:pt x="11021" y="2819"/>
                </a:cubicBezTo>
                <a:cubicBezTo>
                  <a:pt x="10910" y="2882"/>
                  <a:pt x="10831" y="2962"/>
                  <a:pt x="10736" y="3009"/>
                </a:cubicBezTo>
                <a:cubicBezTo>
                  <a:pt x="10625" y="3072"/>
                  <a:pt x="10514" y="3136"/>
                  <a:pt x="10387" y="3183"/>
                </a:cubicBezTo>
                <a:cubicBezTo>
                  <a:pt x="10324" y="3215"/>
                  <a:pt x="10261" y="3247"/>
                  <a:pt x="10213" y="3278"/>
                </a:cubicBezTo>
                <a:cubicBezTo>
                  <a:pt x="10144" y="3320"/>
                  <a:pt x="10111" y="3410"/>
                  <a:pt x="10029" y="3410"/>
                </a:cubicBezTo>
                <a:cubicBezTo>
                  <a:pt x="10017" y="3410"/>
                  <a:pt x="10005" y="3409"/>
                  <a:pt x="9992" y="3405"/>
                </a:cubicBezTo>
                <a:cubicBezTo>
                  <a:pt x="9897" y="3516"/>
                  <a:pt x="9770" y="3532"/>
                  <a:pt x="9659" y="3595"/>
                </a:cubicBezTo>
                <a:cubicBezTo>
                  <a:pt x="9548" y="3658"/>
                  <a:pt x="9437" y="3722"/>
                  <a:pt x="9327" y="3785"/>
                </a:cubicBezTo>
                <a:cubicBezTo>
                  <a:pt x="9216" y="3848"/>
                  <a:pt x="9073" y="3864"/>
                  <a:pt x="8994" y="3959"/>
                </a:cubicBezTo>
                <a:cubicBezTo>
                  <a:pt x="8987" y="3958"/>
                  <a:pt x="8981" y="3958"/>
                  <a:pt x="8975" y="3958"/>
                </a:cubicBezTo>
                <a:cubicBezTo>
                  <a:pt x="8848" y="3958"/>
                  <a:pt x="8815" y="4104"/>
                  <a:pt x="8709" y="4149"/>
                </a:cubicBezTo>
                <a:cubicBezTo>
                  <a:pt x="8582" y="4197"/>
                  <a:pt x="8472" y="4260"/>
                  <a:pt x="8361" y="4307"/>
                </a:cubicBezTo>
                <a:cubicBezTo>
                  <a:pt x="8266" y="4355"/>
                  <a:pt x="8171" y="4434"/>
                  <a:pt x="8092" y="4513"/>
                </a:cubicBezTo>
                <a:lnTo>
                  <a:pt x="7902" y="4513"/>
                </a:lnTo>
                <a:cubicBezTo>
                  <a:pt x="7870" y="4577"/>
                  <a:pt x="7791" y="4577"/>
                  <a:pt x="7727" y="4608"/>
                </a:cubicBezTo>
                <a:cubicBezTo>
                  <a:pt x="7648" y="4640"/>
                  <a:pt x="7601" y="4767"/>
                  <a:pt x="7522" y="4782"/>
                </a:cubicBezTo>
                <a:cubicBezTo>
                  <a:pt x="7411" y="4798"/>
                  <a:pt x="7379" y="4941"/>
                  <a:pt x="7284" y="4957"/>
                </a:cubicBezTo>
                <a:cubicBezTo>
                  <a:pt x="7173" y="4972"/>
                  <a:pt x="7142" y="5052"/>
                  <a:pt x="7062" y="5099"/>
                </a:cubicBezTo>
                <a:cubicBezTo>
                  <a:pt x="6952" y="5147"/>
                  <a:pt x="6841" y="5226"/>
                  <a:pt x="6746" y="5321"/>
                </a:cubicBezTo>
                <a:cubicBezTo>
                  <a:pt x="6651" y="5321"/>
                  <a:pt x="6603" y="5400"/>
                  <a:pt x="6524" y="5432"/>
                </a:cubicBezTo>
                <a:cubicBezTo>
                  <a:pt x="6492" y="5447"/>
                  <a:pt x="6445" y="5463"/>
                  <a:pt x="6413" y="5479"/>
                </a:cubicBezTo>
                <a:cubicBezTo>
                  <a:pt x="6350" y="5527"/>
                  <a:pt x="6334" y="5622"/>
                  <a:pt x="6239" y="5622"/>
                </a:cubicBezTo>
                <a:cubicBezTo>
                  <a:pt x="6233" y="5620"/>
                  <a:pt x="6227" y="5620"/>
                  <a:pt x="6221" y="5620"/>
                </a:cubicBezTo>
                <a:cubicBezTo>
                  <a:pt x="6139" y="5620"/>
                  <a:pt x="6105" y="5717"/>
                  <a:pt x="6002" y="5717"/>
                </a:cubicBezTo>
                <a:cubicBezTo>
                  <a:pt x="5907" y="5748"/>
                  <a:pt x="5827" y="5796"/>
                  <a:pt x="5764" y="5875"/>
                </a:cubicBezTo>
                <a:cubicBezTo>
                  <a:pt x="5653" y="6002"/>
                  <a:pt x="5511" y="6017"/>
                  <a:pt x="5400" y="6128"/>
                </a:cubicBezTo>
                <a:cubicBezTo>
                  <a:pt x="5273" y="6223"/>
                  <a:pt x="5146" y="6287"/>
                  <a:pt x="5004" y="6334"/>
                </a:cubicBezTo>
                <a:cubicBezTo>
                  <a:pt x="4925" y="6382"/>
                  <a:pt x="4861" y="6429"/>
                  <a:pt x="4798" y="6492"/>
                </a:cubicBezTo>
                <a:cubicBezTo>
                  <a:pt x="4719" y="6556"/>
                  <a:pt x="4624" y="6524"/>
                  <a:pt x="4576" y="6619"/>
                </a:cubicBezTo>
                <a:cubicBezTo>
                  <a:pt x="4567" y="6618"/>
                  <a:pt x="4558" y="6617"/>
                  <a:pt x="4549" y="6617"/>
                </a:cubicBezTo>
                <a:cubicBezTo>
                  <a:pt x="4457" y="6617"/>
                  <a:pt x="4413" y="6689"/>
                  <a:pt x="4355" y="6762"/>
                </a:cubicBezTo>
                <a:cubicBezTo>
                  <a:pt x="4291" y="6825"/>
                  <a:pt x="4196" y="6793"/>
                  <a:pt x="4133" y="6888"/>
                </a:cubicBezTo>
                <a:cubicBezTo>
                  <a:pt x="4070" y="6952"/>
                  <a:pt x="4006" y="7015"/>
                  <a:pt x="3943" y="7078"/>
                </a:cubicBezTo>
                <a:cubicBezTo>
                  <a:pt x="3936" y="7078"/>
                  <a:pt x="3930" y="7077"/>
                  <a:pt x="3923" y="7077"/>
                </a:cubicBezTo>
                <a:cubicBezTo>
                  <a:pt x="3769" y="7077"/>
                  <a:pt x="3763" y="7254"/>
                  <a:pt x="3611" y="7284"/>
                </a:cubicBezTo>
                <a:cubicBezTo>
                  <a:pt x="3452" y="7300"/>
                  <a:pt x="3405" y="7506"/>
                  <a:pt x="3262" y="7553"/>
                </a:cubicBezTo>
                <a:cubicBezTo>
                  <a:pt x="3120" y="7601"/>
                  <a:pt x="3072" y="7727"/>
                  <a:pt x="2961" y="7791"/>
                </a:cubicBezTo>
                <a:cubicBezTo>
                  <a:pt x="2930" y="7822"/>
                  <a:pt x="2866" y="7807"/>
                  <a:pt x="2835" y="7838"/>
                </a:cubicBezTo>
                <a:cubicBezTo>
                  <a:pt x="2756" y="7917"/>
                  <a:pt x="2692" y="8028"/>
                  <a:pt x="2550" y="8028"/>
                </a:cubicBezTo>
                <a:cubicBezTo>
                  <a:pt x="2471" y="8123"/>
                  <a:pt x="2360" y="8202"/>
                  <a:pt x="2249" y="8266"/>
                </a:cubicBezTo>
                <a:cubicBezTo>
                  <a:pt x="2201" y="8282"/>
                  <a:pt x="2186" y="8329"/>
                  <a:pt x="2170" y="8345"/>
                </a:cubicBezTo>
                <a:cubicBezTo>
                  <a:pt x="2154" y="8440"/>
                  <a:pt x="2201" y="8519"/>
                  <a:pt x="2091" y="8582"/>
                </a:cubicBezTo>
                <a:lnTo>
                  <a:pt x="1869" y="8472"/>
                </a:lnTo>
                <a:cubicBezTo>
                  <a:pt x="1790" y="8535"/>
                  <a:pt x="1695" y="8614"/>
                  <a:pt x="1631" y="8709"/>
                </a:cubicBezTo>
                <a:lnTo>
                  <a:pt x="1584" y="8852"/>
                </a:lnTo>
                <a:lnTo>
                  <a:pt x="1378" y="8852"/>
                </a:lnTo>
                <a:cubicBezTo>
                  <a:pt x="1315" y="8899"/>
                  <a:pt x="1267" y="8978"/>
                  <a:pt x="1204" y="9042"/>
                </a:cubicBezTo>
                <a:cubicBezTo>
                  <a:pt x="1156" y="9121"/>
                  <a:pt x="1046" y="9121"/>
                  <a:pt x="982" y="9168"/>
                </a:cubicBezTo>
                <a:cubicBezTo>
                  <a:pt x="935" y="9216"/>
                  <a:pt x="871" y="9311"/>
                  <a:pt x="824" y="9311"/>
                </a:cubicBezTo>
                <a:cubicBezTo>
                  <a:pt x="681" y="9311"/>
                  <a:pt x="729" y="9469"/>
                  <a:pt x="681" y="9501"/>
                </a:cubicBezTo>
                <a:cubicBezTo>
                  <a:pt x="634" y="9532"/>
                  <a:pt x="602" y="9580"/>
                  <a:pt x="539" y="9612"/>
                </a:cubicBezTo>
                <a:cubicBezTo>
                  <a:pt x="428" y="9643"/>
                  <a:pt x="317" y="9707"/>
                  <a:pt x="206" y="9770"/>
                </a:cubicBezTo>
                <a:lnTo>
                  <a:pt x="111" y="9691"/>
                </a:lnTo>
                <a:lnTo>
                  <a:pt x="1" y="9833"/>
                </a:lnTo>
                <a:lnTo>
                  <a:pt x="127" y="9960"/>
                </a:lnTo>
                <a:lnTo>
                  <a:pt x="254" y="9960"/>
                </a:lnTo>
                <a:cubicBezTo>
                  <a:pt x="270" y="9928"/>
                  <a:pt x="286" y="9897"/>
                  <a:pt x="317" y="9881"/>
                </a:cubicBezTo>
                <a:lnTo>
                  <a:pt x="317" y="9881"/>
                </a:lnTo>
                <a:cubicBezTo>
                  <a:pt x="381" y="9960"/>
                  <a:pt x="301" y="9944"/>
                  <a:pt x="254" y="9960"/>
                </a:cubicBezTo>
                <a:cubicBezTo>
                  <a:pt x="270" y="10039"/>
                  <a:pt x="191" y="10055"/>
                  <a:pt x="175" y="10102"/>
                </a:cubicBezTo>
                <a:cubicBezTo>
                  <a:pt x="222" y="10142"/>
                  <a:pt x="274" y="10150"/>
                  <a:pt x="325" y="10150"/>
                </a:cubicBezTo>
                <a:cubicBezTo>
                  <a:pt x="359" y="10150"/>
                  <a:pt x="394" y="10146"/>
                  <a:pt x="427" y="10146"/>
                </a:cubicBezTo>
                <a:cubicBezTo>
                  <a:pt x="443" y="10146"/>
                  <a:pt x="460" y="10147"/>
                  <a:pt x="476" y="10150"/>
                </a:cubicBezTo>
                <a:lnTo>
                  <a:pt x="586" y="10055"/>
                </a:lnTo>
                <a:lnTo>
                  <a:pt x="761" y="10055"/>
                </a:lnTo>
                <a:lnTo>
                  <a:pt x="856" y="9960"/>
                </a:lnTo>
                <a:lnTo>
                  <a:pt x="1014" y="9960"/>
                </a:lnTo>
                <a:cubicBezTo>
                  <a:pt x="1125" y="9897"/>
                  <a:pt x="1220" y="9786"/>
                  <a:pt x="1331" y="9786"/>
                </a:cubicBezTo>
                <a:cubicBezTo>
                  <a:pt x="1473" y="9770"/>
                  <a:pt x="1489" y="9596"/>
                  <a:pt x="1616" y="9596"/>
                </a:cubicBezTo>
                <a:cubicBezTo>
                  <a:pt x="1726" y="9580"/>
                  <a:pt x="1758" y="9406"/>
                  <a:pt x="1853" y="9406"/>
                </a:cubicBezTo>
                <a:cubicBezTo>
                  <a:pt x="1996" y="9406"/>
                  <a:pt x="2043" y="9279"/>
                  <a:pt x="2122" y="9200"/>
                </a:cubicBezTo>
                <a:cubicBezTo>
                  <a:pt x="2217" y="9121"/>
                  <a:pt x="2312" y="9042"/>
                  <a:pt x="2391" y="8947"/>
                </a:cubicBezTo>
                <a:lnTo>
                  <a:pt x="2407" y="8947"/>
                </a:lnTo>
                <a:cubicBezTo>
                  <a:pt x="2581" y="8899"/>
                  <a:pt x="2597" y="8757"/>
                  <a:pt x="2724" y="8741"/>
                </a:cubicBezTo>
                <a:cubicBezTo>
                  <a:pt x="2851" y="8725"/>
                  <a:pt x="2898" y="8551"/>
                  <a:pt x="3041" y="8551"/>
                </a:cubicBezTo>
                <a:cubicBezTo>
                  <a:pt x="3056" y="8551"/>
                  <a:pt x="3088" y="8503"/>
                  <a:pt x="3104" y="8487"/>
                </a:cubicBezTo>
                <a:cubicBezTo>
                  <a:pt x="3183" y="8361"/>
                  <a:pt x="3341" y="8377"/>
                  <a:pt x="3436" y="8266"/>
                </a:cubicBezTo>
                <a:cubicBezTo>
                  <a:pt x="3531" y="8171"/>
                  <a:pt x="3658" y="8107"/>
                  <a:pt x="3785" y="8060"/>
                </a:cubicBezTo>
                <a:lnTo>
                  <a:pt x="3785" y="7965"/>
                </a:lnTo>
                <a:lnTo>
                  <a:pt x="4133" y="7807"/>
                </a:lnTo>
                <a:cubicBezTo>
                  <a:pt x="4149" y="7759"/>
                  <a:pt x="4165" y="7712"/>
                  <a:pt x="4181" y="7648"/>
                </a:cubicBezTo>
                <a:lnTo>
                  <a:pt x="4386" y="7648"/>
                </a:lnTo>
                <a:lnTo>
                  <a:pt x="4830" y="7189"/>
                </a:lnTo>
                <a:lnTo>
                  <a:pt x="5115" y="7189"/>
                </a:lnTo>
                <a:cubicBezTo>
                  <a:pt x="5178" y="7062"/>
                  <a:pt x="5352" y="7047"/>
                  <a:pt x="5447" y="6936"/>
                </a:cubicBezTo>
                <a:cubicBezTo>
                  <a:pt x="5542" y="6825"/>
                  <a:pt x="5701" y="6793"/>
                  <a:pt x="5812" y="6682"/>
                </a:cubicBezTo>
                <a:cubicBezTo>
                  <a:pt x="5907" y="6587"/>
                  <a:pt x="6033" y="6524"/>
                  <a:pt x="6176" y="6492"/>
                </a:cubicBezTo>
                <a:cubicBezTo>
                  <a:pt x="6287" y="6437"/>
                  <a:pt x="6386" y="6344"/>
                  <a:pt x="6516" y="6344"/>
                </a:cubicBezTo>
                <a:cubicBezTo>
                  <a:pt x="6534" y="6344"/>
                  <a:pt x="6552" y="6346"/>
                  <a:pt x="6572" y="6350"/>
                </a:cubicBezTo>
                <a:lnTo>
                  <a:pt x="6825" y="6081"/>
                </a:lnTo>
                <a:cubicBezTo>
                  <a:pt x="6842" y="6089"/>
                  <a:pt x="6857" y="6093"/>
                  <a:pt x="6872" y="6093"/>
                </a:cubicBezTo>
                <a:cubicBezTo>
                  <a:pt x="6951" y="6093"/>
                  <a:pt x="6990" y="5979"/>
                  <a:pt x="7073" y="5979"/>
                </a:cubicBezTo>
                <a:cubicBezTo>
                  <a:pt x="7084" y="5979"/>
                  <a:pt x="7097" y="5981"/>
                  <a:pt x="7110" y="5986"/>
                </a:cubicBezTo>
                <a:cubicBezTo>
                  <a:pt x="7189" y="5859"/>
                  <a:pt x="7347" y="5827"/>
                  <a:pt x="7458" y="5732"/>
                </a:cubicBezTo>
                <a:cubicBezTo>
                  <a:pt x="7553" y="5622"/>
                  <a:pt x="7680" y="5558"/>
                  <a:pt x="7822" y="5527"/>
                </a:cubicBezTo>
                <a:cubicBezTo>
                  <a:pt x="7933" y="5416"/>
                  <a:pt x="8060" y="5321"/>
                  <a:pt x="8218" y="5257"/>
                </a:cubicBezTo>
                <a:cubicBezTo>
                  <a:pt x="8361" y="5194"/>
                  <a:pt x="8487" y="5131"/>
                  <a:pt x="8630" y="5067"/>
                </a:cubicBezTo>
                <a:cubicBezTo>
                  <a:pt x="8725" y="5036"/>
                  <a:pt x="8788" y="5004"/>
                  <a:pt x="8852" y="4957"/>
                </a:cubicBezTo>
                <a:cubicBezTo>
                  <a:pt x="8978" y="4830"/>
                  <a:pt x="9137" y="4735"/>
                  <a:pt x="9295" y="4687"/>
                </a:cubicBezTo>
                <a:cubicBezTo>
                  <a:pt x="9331" y="4615"/>
                  <a:pt x="9388" y="4610"/>
                  <a:pt x="9448" y="4610"/>
                </a:cubicBezTo>
                <a:cubicBezTo>
                  <a:pt x="9458" y="4610"/>
                  <a:pt x="9468" y="4610"/>
                  <a:pt x="9478" y="4610"/>
                </a:cubicBezTo>
                <a:cubicBezTo>
                  <a:pt x="9513" y="4610"/>
                  <a:pt x="9548" y="4608"/>
                  <a:pt x="9580" y="4592"/>
                </a:cubicBezTo>
                <a:lnTo>
                  <a:pt x="9722" y="4450"/>
                </a:lnTo>
                <a:cubicBezTo>
                  <a:pt x="9770" y="4434"/>
                  <a:pt x="9817" y="4418"/>
                  <a:pt x="9849" y="4402"/>
                </a:cubicBezTo>
                <a:cubicBezTo>
                  <a:pt x="9881" y="4387"/>
                  <a:pt x="9897" y="4339"/>
                  <a:pt x="9928" y="4339"/>
                </a:cubicBezTo>
                <a:cubicBezTo>
                  <a:pt x="9960" y="4323"/>
                  <a:pt x="9992" y="4323"/>
                  <a:pt x="10039" y="4323"/>
                </a:cubicBezTo>
                <a:cubicBezTo>
                  <a:pt x="10055" y="4260"/>
                  <a:pt x="10055" y="4212"/>
                  <a:pt x="10071" y="4165"/>
                </a:cubicBezTo>
                <a:lnTo>
                  <a:pt x="10340" y="4149"/>
                </a:lnTo>
                <a:cubicBezTo>
                  <a:pt x="10435" y="4117"/>
                  <a:pt x="10514" y="4070"/>
                  <a:pt x="10593" y="4007"/>
                </a:cubicBezTo>
                <a:cubicBezTo>
                  <a:pt x="10704" y="3912"/>
                  <a:pt x="10831" y="3832"/>
                  <a:pt x="10957" y="3785"/>
                </a:cubicBezTo>
                <a:cubicBezTo>
                  <a:pt x="11179" y="3706"/>
                  <a:pt x="11385" y="3579"/>
                  <a:pt x="11543" y="3421"/>
                </a:cubicBezTo>
                <a:cubicBezTo>
                  <a:pt x="11622" y="3421"/>
                  <a:pt x="11686" y="3421"/>
                  <a:pt x="11749" y="3389"/>
                </a:cubicBezTo>
                <a:cubicBezTo>
                  <a:pt x="11860" y="3310"/>
                  <a:pt x="12018" y="3278"/>
                  <a:pt x="12082" y="3136"/>
                </a:cubicBezTo>
                <a:lnTo>
                  <a:pt x="12335" y="3136"/>
                </a:lnTo>
                <a:lnTo>
                  <a:pt x="12446" y="2946"/>
                </a:lnTo>
                <a:cubicBezTo>
                  <a:pt x="12460" y="2948"/>
                  <a:pt x="12475" y="2950"/>
                  <a:pt x="12489" y="2950"/>
                </a:cubicBezTo>
                <a:cubicBezTo>
                  <a:pt x="12619" y="2950"/>
                  <a:pt x="12716" y="2842"/>
                  <a:pt x="12833" y="2842"/>
                </a:cubicBezTo>
                <a:cubicBezTo>
                  <a:pt x="12851" y="2842"/>
                  <a:pt x="12870" y="2845"/>
                  <a:pt x="12889" y="2851"/>
                </a:cubicBezTo>
                <a:cubicBezTo>
                  <a:pt x="13032" y="2740"/>
                  <a:pt x="13222" y="2692"/>
                  <a:pt x="13364" y="2582"/>
                </a:cubicBezTo>
                <a:lnTo>
                  <a:pt x="13633" y="2582"/>
                </a:lnTo>
                <a:cubicBezTo>
                  <a:pt x="13681" y="2502"/>
                  <a:pt x="13760" y="2502"/>
                  <a:pt x="13823" y="2471"/>
                </a:cubicBezTo>
                <a:cubicBezTo>
                  <a:pt x="13887" y="2423"/>
                  <a:pt x="13950" y="2360"/>
                  <a:pt x="13998" y="2297"/>
                </a:cubicBezTo>
                <a:cubicBezTo>
                  <a:pt x="14025" y="2297"/>
                  <a:pt x="14052" y="2297"/>
                  <a:pt x="14077" y="2297"/>
                </a:cubicBezTo>
                <a:cubicBezTo>
                  <a:pt x="14153" y="2297"/>
                  <a:pt x="14215" y="2289"/>
                  <a:pt x="14251" y="2217"/>
                </a:cubicBezTo>
                <a:lnTo>
                  <a:pt x="14457" y="2217"/>
                </a:lnTo>
                <a:lnTo>
                  <a:pt x="14536" y="2122"/>
                </a:lnTo>
                <a:lnTo>
                  <a:pt x="14726" y="2122"/>
                </a:lnTo>
                <a:cubicBezTo>
                  <a:pt x="14837" y="1996"/>
                  <a:pt x="15043" y="1996"/>
                  <a:pt x="15153" y="1869"/>
                </a:cubicBezTo>
                <a:cubicBezTo>
                  <a:pt x="15264" y="1853"/>
                  <a:pt x="15375" y="1821"/>
                  <a:pt x="15470" y="1758"/>
                </a:cubicBezTo>
                <a:cubicBezTo>
                  <a:pt x="15491" y="1753"/>
                  <a:pt x="15516" y="1751"/>
                  <a:pt x="15542" y="1751"/>
                </a:cubicBezTo>
                <a:cubicBezTo>
                  <a:pt x="15595" y="1751"/>
                  <a:pt x="15655" y="1758"/>
                  <a:pt x="15708" y="1758"/>
                </a:cubicBezTo>
                <a:lnTo>
                  <a:pt x="15803" y="1679"/>
                </a:lnTo>
                <a:lnTo>
                  <a:pt x="15977" y="1679"/>
                </a:lnTo>
                <a:lnTo>
                  <a:pt x="16072" y="1584"/>
                </a:lnTo>
                <a:lnTo>
                  <a:pt x="16262" y="1584"/>
                </a:lnTo>
                <a:lnTo>
                  <a:pt x="16357" y="1489"/>
                </a:lnTo>
                <a:lnTo>
                  <a:pt x="16610" y="1489"/>
                </a:lnTo>
                <a:cubicBezTo>
                  <a:pt x="16642" y="1441"/>
                  <a:pt x="16673" y="1426"/>
                  <a:pt x="16721" y="1394"/>
                </a:cubicBezTo>
                <a:lnTo>
                  <a:pt x="16974" y="1394"/>
                </a:lnTo>
                <a:lnTo>
                  <a:pt x="17085" y="1299"/>
                </a:lnTo>
                <a:lnTo>
                  <a:pt x="17418" y="1299"/>
                </a:lnTo>
                <a:lnTo>
                  <a:pt x="17544" y="1204"/>
                </a:lnTo>
                <a:lnTo>
                  <a:pt x="17798" y="1204"/>
                </a:lnTo>
                <a:lnTo>
                  <a:pt x="17893" y="1109"/>
                </a:lnTo>
                <a:lnTo>
                  <a:pt x="18447" y="1109"/>
                </a:lnTo>
                <a:lnTo>
                  <a:pt x="18510" y="1030"/>
                </a:lnTo>
                <a:lnTo>
                  <a:pt x="19143" y="1030"/>
                </a:lnTo>
                <a:cubicBezTo>
                  <a:pt x="19175" y="1061"/>
                  <a:pt x="19223" y="1093"/>
                  <a:pt x="19254" y="1125"/>
                </a:cubicBezTo>
                <a:lnTo>
                  <a:pt x="19476" y="1125"/>
                </a:lnTo>
                <a:lnTo>
                  <a:pt x="19745" y="1251"/>
                </a:lnTo>
                <a:cubicBezTo>
                  <a:pt x="19571" y="1362"/>
                  <a:pt x="19539" y="1584"/>
                  <a:pt x="19397" y="1711"/>
                </a:cubicBezTo>
                <a:cubicBezTo>
                  <a:pt x="19349" y="1726"/>
                  <a:pt x="19365" y="1806"/>
                  <a:pt x="19349" y="1853"/>
                </a:cubicBezTo>
                <a:lnTo>
                  <a:pt x="19238" y="1853"/>
                </a:lnTo>
                <a:lnTo>
                  <a:pt x="18843" y="2249"/>
                </a:lnTo>
                <a:cubicBezTo>
                  <a:pt x="18732" y="2376"/>
                  <a:pt x="18621" y="2502"/>
                  <a:pt x="18494" y="2597"/>
                </a:cubicBezTo>
                <a:cubicBezTo>
                  <a:pt x="18383" y="2740"/>
                  <a:pt x="18241" y="2867"/>
                  <a:pt x="18098" y="2962"/>
                </a:cubicBezTo>
                <a:cubicBezTo>
                  <a:pt x="17956" y="3072"/>
                  <a:pt x="17813" y="3183"/>
                  <a:pt x="17703" y="3326"/>
                </a:cubicBezTo>
                <a:cubicBezTo>
                  <a:pt x="17513" y="3326"/>
                  <a:pt x="17465" y="3563"/>
                  <a:pt x="17307" y="3595"/>
                </a:cubicBezTo>
                <a:cubicBezTo>
                  <a:pt x="17117" y="3627"/>
                  <a:pt x="17085" y="3880"/>
                  <a:pt x="16863" y="3880"/>
                </a:cubicBezTo>
                <a:lnTo>
                  <a:pt x="16436" y="4339"/>
                </a:lnTo>
                <a:cubicBezTo>
                  <a:pt x="16246" y="4339"/>
                  <a:pt x="16198" y="4561"/>
                  <a:pt x="16040" y="4608"/>
                </a:cubicBezTo>
                <a:cubicBezTo>
                  <a:pt x="15866" y="4672"/>
                  <a:pt x="15787" y="4846"/>
                  <a:pt x="15644" y="4957"/>
                </a:cubicBezTo>
                <a:cubicBezTo>
                  <a:pt x="15581" y="5020"/>
                  <a:pt x="15518" y="5067"/>
                  <a:pt x="15438" y="5099"/>
                </a:cubicBezTo>
                <a:cubicBezTo>
                  <a:pt x="15343" y="5131"/>
                  <a:pt x="15280" y="5273"/>
                  <a:pt x="15153" y="5273"/>
                </a:cubicBezTo>
                <a:cubicBezTo>
                  <a:pt x="15138" y="5289"/>
                  <a:pt x="15122" y="5305"/>
                  <a:pt x="15122" y="5305"/>
                </a:cubicBezTo>
                <a:cubicBezTo>
                  <a:pt x="14995" y="5416"/>
                  <a:pt x="14916" y="5558"/>
                  <a:pt x="14758" y="5637"/>
                </a:cubicBezTo>
                <a:cubicBezTo>
                  <a:pt x="14583" y="5701"/>
                  <a:pt x="14504" y="5875"/>
                  <a:pt x="14362" y="6002"/>
                </a:cubicBezTo>
                <a:lnTo>
                  <a:pt x="14283" y="6002"/>
                </a:lnTo>
                <a:lnTo>
                  <a:pt x="13934" y="6350"/>
                </a:lnTo>
                <a:cubicBezTo>
                  <a:pt x="13744" y="6397"/>
                  <a:pt x="13586" y="6492"/>
                  <a:pt x="13443" y="6635"/>
                </a:cubicBezTo>
                <a:lnTo>
                  <a:pt x="13348" y="6635"/>
                </a:lnTo>
                <a:cubicBezTo>
                  <a:pt x="13174" y="6825"/>
                  <a:pt x="13000" y="6999"/>
                  <a:pt x="12810" y="7189"/>
                </a:cubicBezTo>
                <a:cubicBezTo>
                  <a:pt x="12636" y="7189"/>
                  <a:pt x="12604" y="7427"/>
                  <a:pt x="12430" y="7474"/>
                </a:cubicBezTo>
                <a:cubicBezTo>
                  <a:pt x="12256" y="7522"/>
                  <a:pt x="12192" y="7680"/>
                  <a:pt x="12066" y="7791"/>
                </a:cubicBezTo>
                <a:cubicBezTo>
                  <a:pt x="12018" y="7822"/>
                  <a:pt x="11987" y="7902"/>
                  <a:pt x="11939" y="7902"/>
                </a:cubicBezTo>
                <a:cubicBezTo>
                  <a:pt x="11797" y="7933"/>
                  <a:pt x="11733" y="8028"/>
                  <a:pt x="11654" y="8107"/>
                </a:cubicBezTo>
                <a:cubicBezTo>
                  <a:pt x="11565" y="8182"/>
                  <a:pt x="11517" y="8299"/>
                  <a:pt x="11393" y="8299"/>
                </a:cubicBezTo>
                <a:cubicBezTo>
                  <a:pt x="11385" y="8299"/>
                  <a:pt x="11377" y="8298"/>
                  <a:pt x="11369" y="8297"/>
                </a:cubicBezTo>
                <a:lnTo>
                  <a:pt x="11116" y="8567"/>
                </a:lnTo>
                <a:lnTo>
                  <a:pt x="10910" y="8757"/>
                </a:lnTo>
                <a:lnTo>
                  <a:pt x="10878" y="8757"/>
                </a:lnTo>
                <a:cubicBezTo>
                  <a:pt x="10704" y="8788"/>
                  <a:pt x="10672" y="9026"/>
                  <a:pt x="10482" y="9042"/>
                </a:cubicBezTo>
                <a:lnTo>
                  <a:pt x="10087" y="9406"/>
                </a:lnTo>
                <a:lnTo>
                  <a:pt x="9992" y="9406"/>
                </a:lnTo>
                <a:cubicBezTo>
                  <a:pt x="9976" y="9453"/>
                  <a:pt x="9960" y="9517"/>
                  <a:pt x="9944" y="9564"/>
                </a:cubicBezTo>
                <a:cubicBezTo>
                  <a:pt x="9928" y="9580"/>
                  <a:pt x="9912" y="9580"/>
                  <a:pt x="9912" y="9580"/>
                </a:cubicBezTo>
                <a:lnTo>
                  <a:pt x="9738" y="9580"/>
                </a:lnTo>
                <a:cubicBezTo>
                  <a:pt x="9722" y="9612"/>
                  <a:pt x="9691" y="9612"/>
                  <a:pt x="9691" y="9627"/>
                </a:cubicBezTo>
                <a:cubicBezTo>
                  <a:pt x="9691" y="9659"/>
                  <a:pt x="9691" y="9691"/>
                  <a:pt x="9691" y="9722"/>
                </a:cubicBezTo>
                <a:cubicBezTo>
                  <a:pt x="9406" y="9992"/>
                  <a:pt x="9374" y="10055"/>
                  <a:pt x="8994" y="10704"/>
                </a:cubicBezTo>
                <a:cubicBezTo>
                  <a:pt x="8962" y="10752"/>
                  <a:pt x="8962" y="10831"/>
                  <a:pt x="9010" y="10862"/>
                </a:cubicBezTo>
                <a:lnTo>
                  <a:pt x="9200" y="10862"/>
                </a:lnTo>
                <a:lnTo>
                  <a:pt x="9295" y="10957"/>
                </a:lnTo>
                <a:lnTo>
                  <a:pt x="9928" y="10957"/>
                </a:lnTo>
                <a:lnTo>
                  <a:pt x="10023" y="10862"/>
                </a:lnTo>
                <a:lnTo>
                  <a:pt x="10308" y="10862"/>
                </a:lnTo>
                <a:cubicBezTo>
                  <a:pt x="10583" y="10786"/>
                  <a:pt x="10740" y="10592"/>
                  <a:pt x="10977" y="10592"/>
                </a:cubicBezTo>
                <a:cubicBezTo>
                  <a:pt x="10986" y="10592"/>
                  <a:pt x="10996" y="10593"/>
                  <a:pt x="11005" y="10593"/>
                </a:cubicBezTo>
                <a:cubicBezTo>
                  <a:pt x="11052" y="10498"/>
                  <a:pt x="11195" y="10530"/>
                  <a:pt x="11258" y="10435"/>
                </a:cubicBezTo>
                <a:cubicBezTo>
                  <a:pt x="11306" y="10340"/>
                  <a:pt x="11432" y="10340"/>
                  <a:pt x="11496" y="10277"/>
                </a:cubicBezTo>
                <a:cubicBezTo>
                  <a:pt x="11575" y="10213"/>
                  <a:pt x="11670" y="10261"/>
                  <a:pt x="11717" y="10150"/>
                </a:cubicBezTo>
                <a:cubicBezTo>
                  <a:pt x="11781" y="10039"/>
                  <a:pt x="11907" y="10071"/>
                  <a:pt x="11971" y="9992"/>
                </a:cubicBezTo>
                <a:cubicBezTo>
                  <a:pt x="11999" y="9950"/>
                  <a:pt x="12036" y="9942"/>
                  <a:pt x="12075" y="9942"/>
                </a:cubicBezTo>
                <a:cubicBezTo>
                  <a:pt x="12100" y="9942"/>
                  <a:pt x="12126" y="9945"/>
                  <a:pt x="12151" y="9945"/>
                </a:cubicBezTo>
                <a:cubicBezTo>
                  <a:pt x="12177" y="9945"/>
                  <a:pt x="12202" y="9942"/>
                  <a:pt x="12224" y="9928"/>
                </a:cubicBezTo>
                <a:cubicBezTo>
                  <a:pt x="12462" y="9770"/>
                  <a:pt x="12715" y="9659"/>
                  <a:pt x="12968" y="9532"/>
                </a:cubicBezTo>
                <a:cubicBezTo>
                  <a:pt x="13016" y="9501"/>
                  <a:pt x="13063" y="9485"/>
                  <a:pt x="13111" y="9453"/>
                </a:cubicBezTo>
                <a:cubicBezTo>
                  <a:pt x="13174" y="9406"/>
                  <a:pt x="13222" y="9358"/>
                  <a:pt x="13269" y="9295"/>
                </a:cubicBezTo>
                <a:lnTo>
                  <a:pt x="13554" y="9295"/>
                </a:lnTo>
                <a:lnTo>
                  <a:pt x="13713" y="9137"/>
                </a:lnTo>
                <a:lnTo>
                  <a:pt x="13792" y="9121"/>
                </a:lnTo>
                <a:cubicBezTo>
                  <a:pt x="13839" y="9105"/>
                  <a:pt x="13871" y="9073"/>
                  <a:pt x="13871" y="9026"/>
                </a:cubicBezTo>
                <a:cubicBezTo>
                  <a:pt x="13776" y="8962"/>
                  <a:pt x="13776" y="8962"/>
                  <a:pt x="13808" y="8852"/>
                </a:cubicBezTo>
                <a:lnTo>
                  <a:pt x="13808" y="8852"/>
                </a:lnTo>
                <a:cubicBezTo>
                  <a:pt x="13903" y="8883"/>
                  <a:pt x="13839" y="8962"/>
                  <a:pt x="13871" y="9026"/>
                </a:cubicBezTo>
                <a:cubicBezTo>
                  <a:pt x="13934" y="9026"/>
                  <a:pt x="13950" y="8962"/>
                  <a:pt x="13998" y="8931"/>
                </a:cubicBezTo>
                <a:cubicBezTo>
                  <a:pt x="14045" y="8899"/>
                  <a:pt x="14061" y="8836"/>
                  <a:pt x="14140" y="8836"/>
                </a:cubicBezTo>
                <a:lnTo>
                  <a:pt x="14140" y="8662"/>
                </a:lnTo>
                <a:cubicBezTo>
                  <a:pt x="14108" y="8646"/>
                  <a:pt x="14077" y="8630"/>
                  <a:pt x="14045" y="8598"/>
                </a:cubicBezTo>
                <a:cubicBezTo>
                  <a:pt x="14070" y="8581"/>
                  <a:pt x="14088" y="8575"/>
                  <a:pt x="14100" y="8575"/>
                </a:cubicBezTo>
                <a:cubicBezTo>
                  <a:pt x="14134" y="8575"/>
                  <a:pt x="14128" y="8627"/>
                  <a:pt x="14140" y="8662"/>
                </a:cubicBezTo>
                <a:cubicBezTo>
                  <a:pt x="14156" y="8677"/>
                  <a:pt x="14203" y="8693"/>
                  <a:pt x="14219" y="8709"/>
                </a:cubicBezTo>
                <a:cubicBezTo>
                  <a:pt x="14219" y="8757"/>
                  <a:pt x="14219" y="8804"/>
                  <a:pt x="14219" y="8836"/>
                </a:cubicBezTo>
                <a:cubicBezTo>
                  <a:pt x="14224" y="8834"/>
                  <a:pt x="14228" y="8834"/>
                  <a:pt x="14233" y="8834"/>
                </a:cubicBezTo>
                <a:cubicBezTo>
                  <a:pt x="14259" y="8834"/>
                  <a:pt x="14288" y="8852"/>
                  <a:pt x="14316" y="8852"/>
                </a:cubicBezTo>
                <a:cubicBezTo>
                  <a:pt x="14338" y="8852"/>
                  <a:pt x="14359" y="8841"/>
                  <a:pt x="14378" y="8804"/>
                </a:cubicBezTo>
                <a:cubicBezTo>
                  <a:pt x="14441" y="8725"/>
                  <a:pt x="14568" y="8741"/>
                  <a:pt x="14631" y="8646"/>
                </a:cubicBezTo>
                <a:cubicBezTo>
                  <a:pt x="14710" y="8582"/>
                  <a:pt x="14789" y="8519"/>
                  <a:pt x="14884" y="8487"/>
                </a:cubicBezTo>
                <a:cubicBezTo>
                  <a:pt x="14963" y="8456"/>
                  <a:pt x="15043" y="8424"/>
                  <a:pt x="15106" y="8361"/>
                </a:cubicBezTo>
                <a:cubicBezTo>
                  <a:pt x="15185" y="8297"/>
                  <a:pt x="15264" y="8250"/>
                  <a:pt x="15343" y="8202"/>
                </a:cubicBezTo>
                <a:cubicBezTo>
                  <a:pt x="15359" y="8187"/>
                  <a:pt x="15375" y="8155"/>
                  <a:pt x="15375" y="8139"/>
                </a:cubicBezTo>
                <a:lnTo>
                  <a:pt x="15217" y="8076"/>
                </a:lnTo>
                <a:cubicBezTo>
                  <a:pt x="15280" y="7917"/>
                  <a:pt x="15438" y="7917"/>
                  <a:pt x="15549" y="7838"/>
                </a:cubicBezTo>
                <a:cubicBezTo>
                  <a:pt x="15565" y="7886"/>
                  <a:pt x="15581" y="7949"/>
                  <a:pt x="15613" y="7997"/>
                </a:cubicBezTo>
                <a:lnTo>
                  <a:pt x="15692" y="8012"/>
                </a:lnTo>
                <a:lnTo>
                  <a:pt x="15739" y="8012"/>
                </a:lnTo>
                <a:lnTo>
                  <a:pt x="16214" y="7775"/>
                </a:lnTo>
                <a:lnTo>
                  <a:pt x="16373" y="7601"/>
                </a:lnTo>
                <a:cubicBezTo>
                  <a:pt x="16547" y="7537"/>
                  <a:pt x="16705" y="7458"/>
                  <a:pt x="16863" y="7363"/>
                </a:cubicBezTo>
                <a:cubicBezTo>
                  <a:pt x="16990" y="7268"/>
                  <a:pt x="17117" y="7173"/>
                  <a:pt x="17243" y="7094"/>
                </a:cubicBezTo>
                <a:cubicBezTo>
                  <a:pt x="17259" y="7078"/>
                  <a:pt x="17275" y="7047"/>
                  <a:pt x="17291" y="7031"/>
                </a:cubicBezTo>
                <a:cubicBezTo>
                  <a:pt x="17259" y="6999"/>
                  <a:pt x="17228" y="6991"/>
                  <a:pt x="17198" y="6991"/>
                </a:cubicBezTo>
                <a:cubicBezTo>
                  <a:pt x="17168" y="6991"/>
                  <a:pt x="17140" y="6999"/>
                  <a:pt x="17117" y="6999"/>
                </a:cubicBezTo>
                <a:lnTo>
                  <a:pt x="17069" y="7015"/>
                </a:lnTo>
                <a:cubicBezTo>
                  <a:pt x="17053" y="7031"/>
                  <a:pt x="17038" y="7078"/>
                  <a:pt x="17038" y="7078"/>
                </a:cubicBezTo>
                <a:cubicBezTo>
                  <a:pt x="16895" y="7078"/>
                  <a:pt x="16848" y="7205"/>
                  <a:pt x="16737" y="7284"/>
                </a:cubicBezTo>
                <a:lnTo>
                  <a:pt x="16610" y="7284"/>
                </a:lnTo>
                <a:lnTo>
                  <a:pt x="16753" y="6999"/>
                </a:lnTo>
                <a:lnTo>
                  <a:pt x="16753" y="6999"/>
                </a:lnTo>
                <a:cubicBezTo>
                  <a:pt x="16724" y="7006"/>
                  <a:pt x="16699" y="7009"/>
                  <a:pt x="16675" y="7009"/>
                </a:cubicBezTo>
                <a:cubicBezTo>
                  <a:pt x="16529" y="7009"/>
                  <a:pt x="16470" y="6893"/>
                  <a:pt x="16388" y="6825"/>
                </a:cubicBezTo>
                <a:lnTo>
                  <a:pt x="16293" y="6920"/>
                </a:lnTo>
                <a:lnTo>
                  <a:pt x="16119" y="6920"/>
                </a:lnTo>
                <a:cubicBezTo>
                  <a:pt x="16040" y="6983"/>
                  <a:pt x="15977" y="7094"/>
                  <a:pt x="15834" y="7110"/>
                </a:cubicBezTo>
                <a:cubicBezTo>
                  <a:pt x="15755" y="7126"/>
                  <a:pt x="15708" y="7205"/>
                  <a:pt x="15708" y="7284"/>
                </a:cubicBezTo>
                <a:cubicBezTo>
                  <a:pt x="15866" y="7316"/>
                  <a:pt x="16024" y="7395"/>
                  <a:pt x="16151" y="7506"/>
                </a:cubicBezTo>
                <a:cubicBezTo>
                  <a:pt x="16040" y="7664"/>
                  <a:pt x="15866" y="7775"/>
                  <a:pt x="15676" y="7822"/>
                </a:cubicBezTo>
                <a:lnTo>
                  <a:pt x="15454" y="7632"/>
                </a:lnTo>
                <a:lnTo>
                  <a:pt x="15248" y="7743"/>
                </a:lnTo>
                <a:cubicBezTo>
                  <a:pt x="15264" y="7838"/>
                  <a:pt x="15169" y="7854"/>
                  <a:pt x="15122" y="7917"/>
                </a:cubicBezTo>
                <a:lnTo>
                  <a:pt x="14963" y="7917"/>
                </a:lnTo>
                <a:cubicBezTo>
                  <a:pt x="14894" y="7970"/>
                  <a:pt x="14848" y="7993"/>
                  <a:pt x="14810" y="7993"/>
                </a:cubicBezTo>
                <a:cubicBezTo>
                  <a:pt x="14780" y="7993"/>
                  <a:pt x="14754" y="7978"/>
                  <a:pt x="14726" y="7949"/>
                </a:cubicBezTo>
                <a:cubicBezTo>
                  <a:pt x="14773" y="7886"/>
                  <a:pt x="14853" y="7854"/>
                  <a:pt x="14884" y="7759"/>
                </a:cubicBezTo>
                <a:cubicBezTo>
                  <a:pt x="14853" y="7743"/>
                  <a:pt x="14821" y="7727"/>
                  <a:pt x="14789" y="7727"/>
                </a:cubicBezTo>
                <a:cubicBezTo>
                  <a:pt x="14647" y="7807"/>
                  <a:pt x="14504" y="7886"/>
                  <a:pt x="14346" y="7965"/>
                </a:cubicBezTo>
                <a:lnTo>
                  <a:pt x="14346" y="8012"/>
                </a:lnTo>
                <a:cubicBezTo>
                  <a:pt x="14385" y="8012"/>
                  <a:pt x="14429" y="8005"/>
                  <a:pt x="14476" y="8005"/>
                </a:cubicBezTo>
                <a:cubicBezTo>
                  <a:pt x="14524" y="8005"/>
                  <a:pt x="14575" y="8012"/>
                  <a:pt x="14631" y="8044"/>
                </a:cubicBezTo>
                <a:cubicBezTo>
                  <a:pt x="14615" y="8092"/>
                  <a:pt x="14599" y="8139"/>
                  <a:pt x="14599" y="8187"/>
                </a:cubicBezTo>
                <a:lnTo>
                  <a:pt x="14393" y="8187"/>
                </a:lnTo>
                <a:lnTo>
                  <a:pt x="14314" y="8266"/>
                </a:lnTo>
                <a:cubicBezTo>
                  <a:pt x="14279" y="8284"/>
                  <a:pt x="14245" y="8286"/>
                  <a:pt x="14214" y="8286"/>
                </a:cubicBezTo>
                <a:cubicBezTo>
                  <a:pt x="14204" y="8286"/>
                  <a:pt x="14193" y="8286"/>
                  <a:pt x="14184" y="8286"/>
                </a:cubicBezTo>
                <a:cubicBezTo>
                  <a:pt x="14144" y="8286"/>
                  <a:pt x="14108" y="8290"/>
                  <a:pt x="14077" y="8329"/>
                </a:cubicBezTo>
                <a:lnTo>
                  <a:pt x="14188" y="8440"/>
                </a:lnTo>
                <a:cubicBezTo>
                  <a:pt x="14045" y="8472"/>
                  <a:pt x="13918" y="8472"/>
                  <a:pt x="13792" y="8472"/>
                </a:cubicBezTo>
                <a:lnTo>
                  <a:pt x="13586" y="8345"/>
                </a:lnTo>
                <a:cubicBezTo>
                  <a:pt x="13522" y="8440"/>
                  <a:pt x="13475" y="8503"/>
                  <a:pt x="13427" y="8567"/>
                </a:cubicBezTo>
                <a:lnTo>
                  <a:pt x="13237" y="8567"/>
                </a:lnTo>
                <a:lnTo>
                  <a:pt x="13127" y="8662"/>
                </a:lnTo>
                <a:lnTo>
                  <a:pt x="12968" y="8662"/>
                </a:lnTo>
                <a:cubicBezTo>
                  <a:pt x="12652" y="8962"/>
                  <a:pt x="12208" y="9057"/>
                  <a:pt x="11860" y="9295"/>
                </a:cubicBezTo>
                <a:lnTo>
                  <a:pt x="11638" y="9295"/>
                </a:lnTo>
                <a:cubicBezTo>
                  <a:pt x="11638" y="9327"/>
                  <a:pt x="11622" y="9374"/>
                  <a:pt x="11607" y="9374"/>
                </a:cubicBezTo>
                <a:cubicBezTo>
                  <a:pt x="11527" y="9390"/>
                  <a:pt x="11448" y="9390"/>
                  <a:pt x="11369" y="9406"/>
                </a:cubicBezTo>
                <a:lnTo>
                  <a:pt x="11242" y="9580"/>
                </a:lnTo>
                <a:lnTo>
                  <a:pt x="11021" y="9580"/>
                </a:lnTo>
                <a:cubicBezTo>
                  <a:pt x="11052" y="9485"/>
                  <a:pt x="11100" y="9406"/>
                  <a:pt x="11132" y="9327"/>
                </a:cubicBezTo>
                <a:lnTo>
                  <a:pt x="11448" y="9168"/>
                </a:lnTo>
                <a:lnTo>
                  <a:pt x="11860" y="8757"/>
                </a:lnTo>
                <a:cubicBezTo>
                  <a:pt x="12097" y="8709"/>
                  <a:pt x="12177" y="8487"/>
                  <a:pt x="12335" y="8361"/>
                </a:cubicBezTo>
                <a:cubicBezTo>
                  <a:pt x="12367" y="8345"/>
                  <a:pt x="12382" y="8297"/>
                  <a:pt x="12398" y="8297"/>
                </a:cubicBezTo>
                <a:cubicBezTo>
                  <a:pt x="12572" y="8282"/>
                  <a:pt x="12620" y="8107"/>
                  <a:pt x="12747" y="8044"/>
                </a:cubicBezTo>
                <a:cubicBezTo>
                  <a:pt x="12873" y="7981"/>
                  <a:pt x="13000" y="7886"/>
                  <a:pt x="13095" y="7775"/>
                </a:cubicBezTo>
                <a:lnTo>
                  <a:pt x="13095" y="7680"/>
                </a:lnTo>
                <a:cubicBezTo>
                  <a:pt x="13174" y="7617"/>
                  <a:pt x="13285" y="7617"/>
                  <a:pt x="13348" y="7522"/>
                </a:cubicBezTo>
                <a:cubicBezTo>
                  <a:pt x="13396" y="7427"/>
                  <a:pt x="13491" y="7490"/>
                  <a:pt x="13538" y="7427"/>
                </a:cubicBezTo>
                <a:cubicBezTo>
                  <a:pt x="13586" y="7363"/>
                  <a:pt x="13633" y="7268"/>
                  <a:pt x="13744" y="7268"/>
                </a:cubicBezTo>
                <a:cubicBezTo>
                  <a:pt x="13887" y="7126"/>
                  <a:pt x="14093" y="7078"/>
                  <a:pt x="14219" y="6904"/>
                </a:cubicBezTo>
                <a:cubicBezTo>
                  <a:pt x="14230" y="6904"/>
                  <a:pt x="14261" y="6911"/>
                  <a:pt x="14286" y="6911"/>
                </a:cubicBezTo>
                <a:cubicBezTo>
                  <a:pt x="14298" y="6911"/>
                  <a:pt x="14309" y="6909"/>
                  <a:pt x="14314" y="6904"/>
                </a:cubicBezTo>
                <a:cubicBezTo>
                  <a:pt x="14378" y="6857"/>
                  <a:pt x="14425" y="6809"/>
                  <a:pt x="14473" y="6746"/>
                </a:cubicBezTo>
                <a:cubicBezTo>
                  <a:pt x="14520" y="6651"/>
                  <a:pt x="14647" y="6667"/>
                  <a:pt x="14726" y="6587"/>
                </a:cubicBezTo>
                <a:lnTo>
                  <a:pt x="14726" y="6477"/>
                </a:lnTo>
                <a:cubicBezTo>
                  <a:pt x="14773" y="6477"/>
                  <a:pt x="14821" y="6445"/>
                  <a:pt x="14868" y="6429"/>
                </a:cubicBezTo>
                <a:cubicBezTo>
                  <a:pt x="14909" y="6388"/>
                  <a:pt x="14951" y="6347"/>
                  <a:pt x="15002" y="6347"/>
                </a:cubicBezTo>
                <a:cubicBezTo>
                  <a:pt x="15010" y="6347"/>
                  <a:pt x="15018" y="6348"/>
                  <a:pt x="15027" y="6350"/>
                </a:cubicBezTo>
                <a:cubicBezTo>
                  <a:pt x="15169" y="6271"/>
                  <a:pt x="15233" y="6081"/>
                  <a:pt x="15423" y="6065"/>
                </a:cubicBezTo>
                <a:lnTo>
                  <a:pt x="15739" y="5732"/>
                </a:lnTo>
                <a:cubicBezTo>
                  <a:pt x="15818" y="5701"/>
                  <a:pt x="15866" y="5701"/>
                  <a:pt x="15898" y="5669"/>
                </a:cubicBezTo>
                <a:cubicBezTo>
                  <a:pt x="16008" y="5574"/>
                  <a:pt x="16119" y="5463"/>
                  <a:pt x="16214" y="5352"/>
                </a:cubicBezTo>
                <a:cubicBezTo>
                  <a:pt x="16293" y="5242"/>
                  <a:pt x="16452" y="5273"/>
                  <a:pt x="16531" y="5131"/>
                </a:cubicBezTo>
                <a:cubicBezTo>
                  <a:pt x="16594" y="4972"/>
                  <a:pt x="16800" y="5004"/>
                  <a:pt x="16879" y="4862"/>
                </a:cubicBezTo>
                <a:cubicBezTo>
                  <a:pt x="16927" y="4767"/>
                  <a:pt x="17038" y="4814"/>
                  <a:pt x="17101" y="4735"/>
                </a:cubicBezTo>
                <a:cubicBezTo>
                  <a:pt x="17148" y="4672"/>
                  <a:pt x="17228" y="4592"/>
                  <a:pt x="17291" y="4545"/>
                </a:cubicBezTo>
                <a:cubicBezTo>
                  <a:pt x="17370" y="4466"/>
                  <a:pt x="17433" y="4371"/>
                  <a:pt x="17528" y="4339"/>
                </a:cubicBezTo>
                <a:cubicBezTo>
                  <a:pt x="17608" y="4307"/>
                  <a:pt x="17671" y="4244"/>
                  <a:pt x="17718" y="4181"/>
                </a:cubicBezTo>
                <a:cubicBezTo>
                  <a:pt x="17798" y="4086"/>
                  <a:pt x="17908" y="4086"/>
                  <a:pt x="17972" y="4022"/>
                </a:cubicBezTo>
                <a:cubicBezTo>
                  <a:pt x="18098" y="3912"/>
                  <a:pt x="18225" y="3785"/>
                  <a:pt x="18320" y="3658"/>
                </a:cubicBezTo>
                <a:cubicBezTo>
                  <a:pt x="18447" y="3516"/>
                  <a:pt x="18605" y="3500"/>
                  <a:pt x="18716" y="3373"/>
                </a:cubicBezTo>
                <a:cubicBezTo>
                  <a:pt x="18922" y="3152"/>
                  <a:pt x="19143" y="2930"/>
                  <a:pt x="19365" y="2724"/>
                </a:cubicBezTo>
                <a:lnTo>
                  <a:pt x="19365" y="2597"/>
                </a:lnTo>
                <a:cubicBezTo>
                  <a:pt x="19373" y="2598"/>
                  <a:pt x="19381" y="2599"/>
                  <a:pt x="19389" y="2599"/>
                </a:cubicBezTo>
                <a:cubicBezTo>
                  <a:pt x="19529" y="2599"/>
                  <a:pt x="19576" y="2467"/>
                  <a:pt x="19666" y="2392"/>
                </a:cubicBezTo>
                <a:lnTo>
                  <a:pt x="19777" y="2392"/>
                </a:lnTo>
                <a:cubicBezTo>
                  <a:pt x="19793" y="2344"/>
                  <a:pt x="19808" y="2281"/>
                  <a:pt x="19824" y="2233"/>
                </a:cubicBezTo>
                <a:cubicBezTo>
                  <a:pt x="19872" y="2186"/>
                  <a:pt x="19903" y="2138"/>
                  <a:pt x="19951" y="2106"/>
                </a:cubicBezTo>
                <a:cubicBezTo>
                  <a:pt x="20030" y="2043"/>
                  <a:pt x="20093" y="1980"/>
                  <a:pt x="20157" y="1901"/>
                </a:cubicBezTo>
                <a:cubicBezTo>
                  <a:pt x="20204" y="1837"/>
                  <a:pt x="20236" y="1726"/>
                  <a:pt x="20268" y="1631"/>
                </a:cubicBezTo>
                <a:cubicBezTo>
                  <a:pt x="20347" y="1473"/>
                  <a:pt x="20442" y="1315"/>
                  <a:pt x="20537" y="1125"/>
                </a:cubicBezTo>
                <a:lnTo>
                  <a:pt x="20537" y="507"/>
                </a:lnTo>
                <a:lnTo>
                  <a:pt x="20220" y="175"/>
                </a:lnTo>
                <a:lnTo>
                  <a:pt x="20046" y="175"/>
                </a:lnTo>
                <a:lnTo>
                  <a:pt x="19951" y="80"/>
                </a:lnTo>
                <a:lnTo>
                  <a:pt x="19682" y="80"/>
                </a:lnTo>
                <a:lnTo>
                  <a:pt x="19587" y="1"/>
                </a:lnTo>
                <a:lnTo>
                  <a:pt x="19492" y="80"/>
                </a:lnTo>
                <a:lnTo>
                  <a:pt x="194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5"/>
          <p:cNvSpPr/>
          <p:nvPr/>
        </p:nvSpPr>
        <p:spPr>
          <a:xfrm rot="5400000">
            <a:off x="735985" y="4664233"/>
            <a:ext cx="1440051" cy="294490"/>
          </a:xfrm>
          <a:custGeom>
            <a:avLst/>
            <a:gdLst/>
            <a:ahLst/>
            <a:cxnLst/>
            <a:rect l="l" t="t" r="r" b="b"/>
            <a:pathLst>
              <a:path w="27440" h="4322" extrusionOk="0">
                <a:moveTo>
                  <a:pt x="887" y="2405"/>
                </a:moveTo>
                <a:lnTo>
                  <a:pt x="887" y="2405"/>
                </a:lnTo>
                <a:cubicBezTo>
                  <a:pt x="941" y="2486"/>
                  <a:pt x="903" y="2487"/>
                  <a:pt x="842" y="2495"/>
                </a:cubicBezTo>
                <a:lnTo>
                  <a:pt x="842" y="2495"/>
                </a:lnTo>
                <a:cubicBezTo>
                  <a:pt x="857" y="2465"/>
                  <a:pt x="872" y="2435"/>
                  <a:pt x="887" y="2405"/>
                </a:cubicBezTo>
                <a:close/>
                <a:moveTo>
                  <a:pt x="809" y="2502"/>
                </a:moveTo>
                <a:cubicBezTo>
                  <a:pt x="839" y="2564"/>
                  <a:pt x="807" y="2595"/>
                  <a:pt x="744" y="2595"/>
                </a:cubicBezTo>
                <a:lnTo>
                  <a:pt x="744" y="2817"/>
                </a:lnTo>
                <a:lnTo>
                  <a:pt x="602" y="2959"/>
                </a:lnTo>
                <a:cubicBezTo>
                  <a:pt x="586" y="2928"/>
                  <a:pt x="570" y="2880"/>
                  <a:pt x="570" y="2849"/>
                </a:cubicBezTo>
                <a:cubicBezTo>
                  <a:pt x="618" y="2754"/>
                  <a:pt x="681" y="2674"/>
                  <a:pt x="744" y="2595"/>
                </a:cubicBezTo>
                <a:cubicBezTo>
                  <a:pt x="744" y="2530"/>
                  <a:pt x="766" y="2508"/>
                  <a:pt x="809" y="2502"/>
                </a:cubicBezTo>
                <a:close/>
                <a:moveTo>
                  <a:pt x="408" y="3032"/>
                </a:moveTo>
                <a:cubicBezTo>
                  <a:pt x="436" y="3032"/>
                  <a:pt x="461" y="3043"/>
                  <a:pt x="475" y="3086"/>
                </a:cubicBezTo>
                <a:cubicBezTo>
                  <a:pt x="423" y="3106"/>
                  <a:pt x="392" y="3117"/>
                  <a:pt x="371" y="3117"/>
                </a:cubicBezTo>
                <a:cubicBezTo>
                  <a:pt x="340" y="3117"/>
                  <a:pt x="329" y="3094"/>
                  <a:pt x="301" y="3039"/>
                </a:cubicBezTo>
                <a:lnTo>
                  <a:pt x="301" y="3039"/>
                </a:lnTo>
                <a:cubicBezTo>
                  <a:pt x="309" y="3041"/>
                  <a:pt x="317" y="3041"/>
                  <a:pt x="325" y="3041"/>
                </a:cubicBezTo>
                <a:cubicBezTo>
                  <a:pt x="353" y="3041"/>
                  <a:pt x="382" y="3032"/>
                  <a:pt x="408" y="3032"/>
                </a:cubicBezTo>
                <a:close/>
                <a:moveTo>
                  <a:pt x="27350" y="0"/>
                </a:moveTo>
                <a:cubicBezTo>
                  <a:pt x="27326" y="0"/>
                  <a:pt x="27304" y="16"/>
                  <a:pt x="27282" y="46"/>
                </a:cubicBezTo>
                <a:cubicBezTo>
                  <a:pt x="27266" y="109"/>
                  <a:pt x="27250" y="141"/>
                  <a:pt x="27250" y="189"/>
                </a:cubicBezTo>
                <a:cubicBezTo>
                  <a:pt x="27226" y="185"/>
                  <a:pt x="27203" y="183"/>
                  <a:pt x="27182" y="183"/>
                </a:cubicBezTo>
                <a:cubicBezTo>
                  <a:pt x="27116" y="183"/>
                  <a:pt x="27060" y="200"/>
                  <a:pt x="27012" y="236"/>
                </a:cubicBezTo>
                <a:lnTo>
                  <a:pt x="27171" y="299"/>
                </a:lnTo>
                <a:cubicBezTo>
                  <a:pt x="27139" y="379"/>
                  <a:pt x="27092" y="458"/>
                  <a:pt x="27060" y="537"/>
                </a:cubicBezTo>
                <a:cubicBezTo>
                  <a:pt x="27046" y="535"/>
                  <a:pt x="27033" y="534"/>
                  <a:pt x="27019" y="534"/>
                </a:cubicBezTo>
                <a:cubicBezTo>
                  <a:pt x="26972" y="534"/>
                  <a:pt x="26926" y="543"/>
                  <a:pt x="26879" y="543"/>
                </a:cubicBezTo>
                <a:cubicBezTo>
                  <a:pt x="26828" y="543"/>
                  <a:pt x="26778" y="533"/>
                  <a:pt x="26727" y="489"/>
                </a:cubicBezTo>
                <a:lnTo>
                  <a:pt x="26917" y="410"/>
                </a:lnTo>
                <a:lnTo>
                  <a:pt x="26822" y="299"/>
                </a:lnTo>
                <a:cubicBezTo>
                  <a:pt x="26807" y="236"/>
                  <a:pt x="26854" y="157"/>
                  <a:pt x="26791" y="94"/>
                </a:cubicBezTo>
                <a:cubicBezTo>
                  <a:pt x="26769" y="86"/>
                  <a:pt x="26745" y="79"/>
                  <a:pt x="26722" y="79"/>
                </a:cubicBezTo>
                <a:cubicBezTo>
                  <a:pt x="26693" y="79"/>
                  <a:pt x="26666" y="90"/>
                  <a:pt x="26648" y="125"/>
                </a:cubicBezTo>
                <a:lnTo>
                  <a:pt x="26743" y="236"/>
                </a:lnTo>
                <a:cubicBezTo>
                  <a:pt x="26696" y="347"/>
                  <a:pt x="26648" y="442"/>
                  <a:pt x="26601" y="521"/>
                </a:cubicBezTo>
                <a:lnTo>
                  <a:pt x="26379" y="315"/>
                </a:lnTo>
                <a:lnTo>
                  <a:pt x="26458" y="220"/>
                </a:lnTo>
                <a:cubicBezTo>
                  <a:pt x="26427" y="181"/>
                  <a:pt x="26391" y="173"/>
                  <a:pt x="26353" y="173"/>
                </a:cubicBezTo>
                <a:cubicBezTo>
                  <a:pt x="26328" y="173"/>
                  <a:pt x="26302" y="176"/>
                  <a:pt x="26276" y="176"/>
                </a:cubicBezTo>
                <a:cubicBezTo>
                  <a:pt x="26263" y="176"/>
                  <a:pt x="26250" y="175"/>
                  <a:pt x="26237" y="173"/>
                </a:cubicBezTo>
                <a:lnTo>
                  <a:pt x="26142" y="268"/>
                </a:lnTo>
                <a:lnTo>
                  <a:pt x="25429" y="268"/>
                </a:lnTo>
                <a:lnTo>
                  <a:pt x="25334" y="347"/>
                </a:lnTo>
                <a:lnTo>
                  <a:pt x="25160" y="347"/>
                </a:lnTo>
                <a:lnTo>
                  <a:pt x="25017" y="252"/>
                </a:lnTo>
                <a:lnTo>
                  <a:pt x="24827" y="379"/>
                </a:lnTo>
                <a:lnTo>
                  <a:pt x="24701" y="284"/>
                </a:lnTo>
                <a:lnTo>
                  <a:pt x="24241" y="284"/>
                </a:lnTo>
                <a:lnTo>
                  <a:pt x="24162" y="363"/>
                </a:lnTo>
                <a:lnTo>
                  <a:pt x="23165" y="363"/>
                </a:lnTo>
                <a:cubicBezTo>
                  <a:pt x="23149" y="363"/>
                  <a:pt x="23149" y="379"/>
                  <a:pt x="23133" y="379"/>
                </a:cubicBezTo>
                <a:lnTo>
                  <a:pt x="23070" y="442"/>
                </a:lnTo>
                <a:lnTo>
                  <a:pt x="22436" y="442"/>
                </a:lnTo>
                <a:lnTo>
                  <a:pt x="22341" y="537"/>
                </a:lnTo>
                <a:lnTo>
                  <a:pt x="22072" y="537"/>
                </a:lnTo>
                <a:lnTo>
                  <a:pt x="21961" y="632"/>
                </a:lnTo>
                <a:lnTo>
                  <a:pt x="21344" y="632"/>
                </a:lnTo>
                <a:cubicBezTo>
                  <a:pt x="21312" y="664"/>
                  <a:pt x="21296" y="679"/>
                  <a:pt x="21265" y="727"/>
                </a:cubicBezTo>
                <a:lnTo>
                  <a:pt x="20806" y="727"/>
                </a:lnTo>
                <a:lnTo>
                  <a:pt x="20711" y="822"/>
                </a:lnTo>
                <a:lnTo>
                  <a:pt x="20346" y="822"/>
                </a:lnTo>
                <a:lnTo>
                  <a:pt x="20251" y="917"/>
                </a:lnTo>
                <a:lnTo>
                  <a:pt x="19887" y="917"/>
                </a:lnTo>
                <a:lnTo>
                  <a:pt x="19808" y="996"/>
                </a:lnTo>
                <a:lnTo>
                  <a:pt x="19618" y="996"/>
                </a:lnTo>
                <a:lnTo>
                  <a:pt x="19523" y="1091"/>
                </a:lnTo>
                <a:lnTo>
                  <a:pt x="19254" y="1091"/>
                </a:lnTo>
                <a:cubicBezTo>
                  <a:pt x="19206" y="1186"/>
                  <a:pt x="19096" y="1186"/>
                  <a:pt x="19016" y="1186"/>
                </a:cubicBezTo>
                <a:cubicBezTo>
                  <a:pt x="18943" y="1201"/>
                  <a:pt x="18897" y="1283"/>
                  <a:pt x="18803" y="1283"/>
                </a:cubicBezTo>
                <a:cubicBezTo>
                  <a:pt x="18795" y="1283"/>
                  <a:pt x="18787" y="1282"/>
                  <a:pt x="18779" y="1281"/>
                </a:cubicBezTo>
                <a:cubicBezTo>
                  <a:pt x="18765" y="1278"/>
                  <a:pt x="18750" y="1277"/>
                  <a:pt x="18736" y="1277"/>
                </a:cubicBezTo>
                <a:cubicBezTo>
                  <a:pt x="18667" y="1277"/>
                  <a:pt x="18593" y="1305"/>
                  <a:pt x="18541" y="1344"/>
                </a:cubicBezTo>
                <a:cubicBezTo>
                  <a:pt x="18503" y="1373"/>
                  <a:pt x="18448" y="1379"/>
                  <a:pt x="18390" y="1379"/>
                </a:cubicBezTo>
                <a:cubicBezTo>
                  <a:pt x="18351" y="1379"/>
                  <a:pt x="18310" y="1376"/>
                  <a:pt x="18272" y="1376"/>
                </a:cubicBezTo>
                <a:lnTo>
                  <a:pt x="18177" y="1455"/>
                </a:lnTo>
                <a:lnTo>
                  <a:pt x="17971" y="1471"/>
                </a:lnTo>
                <a:lnTo>
                  <a:pt x="17892" y="1550"/>
                </a:lnTo>
                <a:lnTo>
                  <a:pt x="17623" y="1550"/>
                </a:lnTo>
                <a:lnTo>
                  <a:pt x="17528" y="1645"/>
                </a:lnTo>
                <a:lnTo>
                  <a:pt x="17354" y="1645"/>
                </a:lnTo>
                <a:lnTo>
                  <a:pt x="17243" y="1740"/>
                </a:lnTo>
                <a:lnTo>
                  <a:pt x="16990" y="1740"/>
                </a:lnTo>
                <a:lnTo>
                  <a:pt x="16863" y="1867"/>
                </a:lnTo>
                <a:cubicBezTo>
                  <a:pt x="16847" y="1914"/>
                  <a:pt x="16847" y="1962"/>
                  <a:pt x="16831" y="2025"/>
                </a:cubicBezTo>
                <a:lnTo>
                  <a:pt x="16720" y="1930"/>
                </a:lnTo>
                <a:cubicBezTo>
                  <a:pt x="16681" y="1924"/>
                  <a:pt x="16639" y="1920"/>
                  <a:pt x="16597" y="1920"/>
                </a:cubicBezTo>
                <a:cubicBezTo>
                  <a:pt x="16536" y="1920"/>
                  <a:pt x="16475" y="1928"/>
                  <a:pt x="16420" y="1946"/>
                </a:cubicBezTo>
                <a:cubicBezTo>
                  <a:pt x="16404" y="1978"/>
                  <a:pt x="16372" y="1994"/>
                  <a:pt x="16356" y="2009"/>
                </a:cubicBezTo>
                <a:lnTo>
                  <a:pt x="16103" y="2009"/>
                </a:lnTo>
                <a:lnTo>
                  <a:pt x="16008" y="2104"/>
                </a:lnTo>
                <a:lnTo>
                  <a:pt x="15834" y="2104"/>
                </a:lnTo>
                <a:lnTo>
                  <a:pt x="15723" y="2199"/>
                </a:lnTo>
                <a:cubicBezTo>
                  <a:pt x="15707" y="2197"/>
                  <a:pt x="15691" y="2195"/>
                  <a:pt x="15674" y="2195"/>
                </a:cubicBezTo>
                <a:cubicBezTo>
                  <a:pt x="15592" y="2195"/>
                  <a:pt x="15504" y="2228"/>
                  <a:pt x="15438" y="2294"/>
                </a:cubicBezTo>
                <a:cubicBezTo>
                  <a:pt x="15426" y="2296"/>
                  <a:pt x="15414" y="2297"/>
                  <a:pt x="15402" y="2297"/>
                </a:cubicBezTo>
                <a:cubicBezTo>
                  <a:pt x="15361" y="2297"/>
                  <a:pt x="15318" y="2288"/>
                  <a:pt x="15276" y="2288"/>
                </a:cubicBezTo>
                <a:cubicBezTo>
                  <a:pt x="15232" y="2288"/>
                  <a:pt x="15189" y="2299"/>
                  <a:pt x="15153" y="2342"/>
                </a:cubicBezTo>
                <a:cubicBezTo>
                  <a:pt x="15121" y="2374"/>
                  <a:pt x="15084" y="2382"/>
                  <a:pt x="15047" y="2382"/>
                </a:cubicBezTo>
                <a:cubicBezTo>
                  <a:pt x="15000" y="2382"/>
                  <a:pt x="14952" y="2369"/>
                  <a:pt x="14912" y="2369"/>
                </a:cubicBezTo>
                <a:cubicBezTo>
                  <a:pt x="14889" y="2369"/>
                  <a:pt x="14868" y="2374"/>
                  <a:pt x="14852" y="2389"/>
                </a:cubicBezTo>
                <a:cubicBezTo>
                  <a:pt x="14757" y="2484"/>
                  <a:pt x="14630" y="2405"/>
                  <a:pt x="14535" y="2500"/>
                </a:cubicBezTo>
                <a:cubicBezTo>
                  <a:pt x="14456" y="2611"/>
                  <a:pt x="14345" y="2532"/>
                  <a:pt x="14250" y="2595"/>
                </a:cubicBezTo>
                <a:cubicBezTo>
                  <a:pt x="14171" y="2659"/>
                  <a:pt x="14076" y="2706"/>
                  <a:pt x="13981" y="2754"/>
                </a:cubicBezTo>
                <a:lnTo>
                  <a:pt x="13728" y="2754"/>
                </a:lnTo>
                <a:cubicBezTo>
                  <a:pt x="13475" y="2880"/>
                  <a:pt x="13205" y="2975"/>
                  <a:pt x="12920" y="3023"/>
                </a:cubicBezTo>
                <a:lnTo>
                  <a:pt x="12825" y="3118"/>
                </a:lnTo>
                <a:lnTo>
                  <a:pt x="12651" y="3118"/>
                </a:lnTo>
                <a:lnTo>
                  <a:pt x="12556" y="3213"/>
                </a:lnTo>
                <a:lnTo>
                  <a:pt x="12382" y="3213"/>
                </a:lnTo>
                <a:lnTo>
                  <a:pt x="12271" y="3308"/>
                </a:lnTo>
                <a:lnTo>
                  <a:pt x="11923" y="3308"/>
                </a:lnTo>
                <a:cubicBezTo>
                  <a:pt x="11875" y="3339"/>
                  <a:pt x="11844" y="3371"/>
                  <a:pt x="11828" y="3403"/>
                </a:cubicBezTo>
                <a:cubicBezTo>
                  <a:pt x="11717" y="3403"/>
                  <a:pt x="11685" y="3355"/>
                  <a:pt x="11685" y="3292"/>
                </a:cubicBezTo>
                <a:cubicBezTo>
                  <a:pt x="11796" y="3134"/>
                  <a:pt x="11891" y="2991"/>
                  <a:pt x="11986" y="2880"/>
                </a:cubicBezTo>
                <a:cubicBezTo>
                  <a:pt x="12081" y="2754"/>
                  <a:pt x="12192" y="2659"/>
                  <a:pt x="12303" y="2548"/>
                </a:cubicBezTo>
                <a:cubicBezTo>
                  <a:pt x="12414" y="2437"/>
                  <a:pt x="12525" y="2326"/>
                  <a:pt x="12620" y="2215"/>
                </a:cubicBezTo>
                <a:cubicBezTo>
                  <a:pt x="12715" y="2120"/>
                  <a:pt x="12746" y="1946"/>
                  <a:pt x="12873" y="1883"/>
                </a:cubicBezTo>
                <a:lnTo>
                  <a:pt x="12873" y="1234"/>
                </a:lnTo>
                <a:cubicBezTo>
                  <a:pt x="12746" y="1154"/>
                  <a:pt x="12794" y="1044"/>
                  <a:pt x="12762" y="949"/>
                </a:cubicBezTo>
                <a:cubicBezTo>
                  <a:pt x="12715" y="790"/>
                  <a:pt x="12525" y="838"/>
                  <a:pt x="12445" y="727"/>
                </a:cubicBezTo>
                <a:lnTo>
                  <a:pt x="12192" y="727"/>
                </a:lnTo>
                <a:lnTo>
                  <a:pt x="12113" y="632"/>
                </a:lnTo>
                <a:lnTo>
                  <a:pt x="11480" y="632"/>
                </a:lnTo>
                <a:lnTo>
                  <a:pt x="11385" y="553"/>
                </a:lnTo>
                <a:lnTo>
                  <a:pt x="11290" y="632"/>
                </a:lnTo>
                <a:cubicBezTo>
                  <a:pt x="11235" y="605"/>
                  <a:pt x="11204" y="531"/>
                  <a:pt x="11146" y="531"/>
                </a:cubicBezTo>
                <a:cubicBezTo>
                  <a:pt x="11137" y="531"/>
                  <a:pt x="11126" y="532"/>
                  <a:pt x="11115" y="537"/>
                </a:cubicBezTo>
                <a:lnTo>
                  <a:pt x="11020" y="632"/>
                </a:lnTo>
                <a:lnTo>
                  <a:pt x="10165" y="632"/>
                </a:lnTo>
                <a:cubicBezTo>
                  <a:pt x="10134" y="632"/>
                  <a:pt x="10102" y="648"/>
                  <a:pt x="10086" y="664"/>
                </a:cubicBezTo>
                <a:cubicBezTo>
                  <a:pt x="10070" y="711"/>
                  <a:pt x="10070" y="743"/>
                  <a:pt x="10055" y="790"/>
                </a:cubicBezTo>
                <a:cubicBezTo>
                  <a:pt x="10027" y="811"/>
                  <a:pt x="9997" y="816"/>
                  <a:pt x="9967" y="816"/>
                </a:cubicBezTo>
                <a:cubicBezTo>
                  <a:pt x="9926" y="816"/>
                  <a:pt x="9885" y="806"/>
                  <a:pt x="9849" y="806"/>
                </a:cubicBezTo>
                <a:lnTo>
                  <a:pt x="9770" y="743"/>
                </a:lnTo>
                <a:lnTo>
                  <a:pt x="9453" y="901"/>
                </a:lnTo>
                <a:lnTo>
                  <a:pt x="9231" y="901"/>
                </a:lnTo>
                <a:cubicBezTo>
                  <a:pt x="9213" y="898"/>
                  <a:pt x="9194" y="897"/>
                  <a:pt x="9176" y="897"/>
                </a:cubicBezTo>
                <a:cubicBezTo>
                  <a:pt x="9084" y="897"/>
                  <a:pt x="8994" y="930"/>
                  <a:pt x="8915" y="996"/>
                </a:cubicBezTo>
                <a:lnTo>
                  <a:pt x="8534" y="1186"/>
                </a:lnTo>
                <a:lnTo>
                  <a:pt x="8123" y="1186"/>
                </a:lnTo>
                <a:lnTo>
                  <a:pt x="8044" y="1265"/>
                </a:lnTo>
                <a:lnTo>
                  <a:pt x="7759" y="1281"/>
                </a:lnTo>
                <a:lnTo>
                  <a:pt x="7648" y="1376"/>
                </a:lnTo>
                <a:lnTo>
                  <a:pt x="7204" y="1376"/>
                </a:lnTo>
                <a:lnTo>
                  <a:pt x="6951" y="1645"/>
                </a:lnTo>
                <a:lnTo>
                  <a:pt x="6508" y="1645"/>
                </a:lnTo>
                <a:lnTo>
                  <a:pt x="6397" y="1740"/>
                </a:lnTo>
                <a:lnTo>
                  <a:pt x="6096" y="1740"/>
                </a:lnTo>
                <a:cubicBezTo>
                  <a:pt x="5969" y="1788"/>
                  <a:pt x="5938" y="1883"/>
                  <a:pt x="5843" y="1899"/>
                </a:cubicBezTo>
                <a:lnTo>
                  <a:pt x="5779" y="1835"/>
                </a:lnTo>
                <a:lnTo>
                  <a:pt x="5684" y="1914"/>
                </a:lnTo>
                <a:cubicBezTo>
                  <a:pt x="5656" y="1918"/>
                  <a:pt x="5626" y="1919"/>
                  <a:pt x="5596" y="1919"/>
                </a:cubicBezTo>
                <a:cubicBezTo>
                  <a:pt x="5543" y="1919"/>
                  <a:pt x="5488" y="1915"/>
                  <a:pt x="5434" y="1915"/>
                </a:cubicBezTo>
                <a:cubicBezTo>
                  <a:pt x="5384" y="1915"/>
                  <a:pt x="5335" y="1919"/>
                  <a:pt x="5289" y="1930"/>
                </a:cubicBezTo>
                <a:cubicBezTo>
                  <a:pt x="5257" y="1962"/>
                  <a:pt x="5257" y="1978"/>
                  <a:pt x="5257" y="1978"/>
                </a:cubicBezTo>
                <a:cubicBezTo>
                  <a:pt x="5206" y="2000"/>
                  <a:pt x="5161" y="2005"/>
                  <a:pt x="5121" y="2005"/>
                </a:cubicBezTo>
                <a:cubicBezTo>
                  <a:pt x="5094" y="2005"/>
                  <a:pt x="5068" y="2003"/>
                  <a:pt x="5044" y="2003"/>
                </a:cubicBezTo>
                <a:cubicBezTo>
                  <a:pt x="5002" y="2003"/>
                  <a:pt x="4963" y="2009"/>
                  <a:pt x="4924" y="2041"/>
                </a:cubicBezTo>
                <a:cubicBezTo>
                  <a:pt x="4909" y="2089"/>
                  <a:pt x="4893" y="2136"/>
                  <a:pt x="4893" y="2184"/>
                </a:cubicBezTo>
                <a:lnTo>
                  <a:pt x="4560" y="2184"/>
                </a:lnTo>
                <a:lnTo>
                  <a:pt x="4038" y="2453"/>
                </a:lnTo>
                <a:lnTo>
                  <a:pt x="3959" y="2389"/>
                </a:lnTo>
                <a:lnTo>
                  <a:pt x="3864" y="2469"/>
                </a:lnTo>
                <a:lnTo>
                  <a:pt x="3594" y="2469"/>
                </a:lnTo>
                <a:lnTo>
                  <a:pt x="3515" y="2548"/>
                </a:lnTo>
                <a:lnTo>
                  <a:pt x="3357" y="2453"/>
                </a:lnTo>
                <a:cubicBezTo>
                  <a:pt x="3230" y="2595"/>
                  <a:pt x="3072" y="2706"/>
                  <a:pt x="2882" y="2754"/>
                </a:cubicBezTo>
                <a:lnTo>
                  <a:pt x="2787" y="2659"/>
                </a:lnTo>
                <a:lnTo>
                  <a:pt x="2676" y="2754"/>
                </a:lnTo>
                <a:lnTo>
                  <a:pt x="2439" y="2754"/>
                </a:lnTo>
                <a:lnTo>
                  <a:pt x="2106" y="2944"/>
                </a:lnTo>
                <a:lnTo>
                  <a:pt x="1789" y="2944"/>
                </a:lnTo>
                <a:lnTo>
                  <a:pt x="1694" y="3039"/>
                </a:lnTo>
                <a:lnTo>
                  <a:pt x="1330" y="3039"/>
                </a:lnTo>
                <a:lnTo>
                  <a:pt x="1251" y="3118"/>
                </a:lnTo>
                <a:lnTo>
                  <a:pt x="1077" y="3118"/>
                </a:lnTo>
                <a:lnTo>
                  <a:pt x="824" y="2991"/>
                </a:lnTo>
                <a:cubicBezTo>
                  <a:pt x="919" y="2817"/>
                  <a:pt x="982" y="2674"/>
                  <a:pt x="1077" y="2484"/>
                </a:cubicBezTo>
                <a:lnTo>
                  <a:pt x="1504" y="2041"/>
                </a:lnTo>
                <a:cubicBezTo>
                  <a:pt x="1599" y="1946"/>
                  <a:pt x="1694" y="1851"/>
                  <a:pt x="1789" y="1740"/>
                </a:cubicBezTo>
                <a:cubicBezTo>
                  <a:pt x="1807" y="1745"/>
                  <a:pt x="1822" y="1747"/>
                  <a:pt x="1836" y="1747"/>
                </a:cubicBezTo>
                <a:cubicBezTo>
                  <a:pt x="1911" y="1747"/>
                  <a:pt x="1944" y="1680"/>
                  <a:pt x="2011" y="1614"/>
                </a:cubicBezTo>
                <a:cubicBezTo>
                  <a:pt x="2090" y="1534"/>
                  <a:pt x="2185" y="1487"/>
                  <a:pt x="2217" y="1376"/>
                </a:cubicBezTo>
                <a:lnTo>
                  <a:pt x="2027" y="1376"/>
                </a:lnTo>
                <a:cubicBezTo>
                  <a:pt x="2012" y="1492"/>
                  <a:pt x="1905" y="1568"/>
                  <a:pt x="1790" y="1568"/>
                </a:cubicBezTo>
                <a:cubicBezTo>
                  <a:pt x="1779" y="1568"/>
                  <a:pt x="1768" y="1567"/>
                  <a:pt x="1758" y="1566"/>
                </a:cubicBezTo>
                <a:lnTo>
                  <a:pt x="1758" y="1598"/>
                </a:lnTo>
                <a:cubicBezTo>
                  <a:pt x="1536" y="1835"/>
                  <a:pt x="1314" y="2057"/>
                  <a:pt x="1093" y="2279"/>
                </a:cubicBezTo>
                <a:cubicBezTo>
                  <a:pt x="1093" y="2284"/>
                  <a:pt x="1089" y="2286"/>
                  <a:pt x="1084" y="2286"/>
                </a:cubicBezTo>
                <a:cubicBezTo>
                  <a:pt x="1075" y="2286"/>
                  <a:pt x="1061" y="2279"/>
                  <a:pt x="1061" y="2279"/>
                </a:cubicBezTo>
                <a:cubicBezTo>
                  <a:pt x="1045" y="2231"/>
                  <a:pt x="1029" y="2184"/>
                  <a:pt x="998" y="2120"/>
                </a:cubicBezTo>
                <a:cubicBezTo>
                  <a:pt x="975" y="2128"/>
                  <a:pt x="954" y="2131"/>
                  <a:pt x="934" y="2131"/>
                </a:cubicBezTo>
                <a:cubicBezTo>
                  <a:pt x="825" y="2131"/>
                  <a:pt x="745" y="2039"/>
                  <a:pt x="665" y="2025"/>
                </a:cubicBezTo>
                <a:lnTo>
                  <a:pt x="459" y="2168"/>
                </a:lnTo>
                <a:lnTo>
                  <a:pt x="523" y="2294"/>
                </a:lnTo>
                <a:lnTo>
                  <a:pt x="649" y="2326"/>
                </a:lnTo>
                <a:cubicBezTo>
                  <a:pt x="665" y="2358"/>
                  <a:pt x="665" y="2374"/>
                  <a:pt x="665" y="2374"/>
                </a:cubicBezTo>
                <a:cubicBezTo>
                  <a:pt x="618" y="2484"/>
                  <a:pt x="570" y="2579"/>
                  <a:pt x="538" y="2659"/>
                </a:cubicBezTo>
                <a:lnTo>
                  <a:pt x="396" y="2706"/>
                </a:lnTo>
                <a:lnTo>
                  <a:pt x="396" y="2880"/>
                </a:lnTo>
                <a:lnTo>
                  <a:pt x="301" y="3039"/>
                </a:lnTo>
                <a:cubicBezTo>
                  <a:pt x="294" y="3040"/>
                  <a:pt x="287" y="3041"/>
                  <a:pt x="281" y="3041"/>
                </a:cubicBezTo>
                <a:cubicBezTo>
                  <a:pt x="221" y="3041"/>
                  <a:pt x="216" y="2974"/>
                  <a:pt x="158" y="2959"/>
                </a:cubicBezTo>
                <a:lnTo>
                  <a:pt x="158" y="2959"/>
                </a:lnTo>
                <a:cubicBezTo>
                  <a:pt x="0" y="3086"/>
                  <a:pt x="285" y="3149"/>
                  <a:pt x="222" y="3260"/>
                </a:cubicBezTo>
                <a:lnTo>
                  <a:pt x="618" y="3688"/>
                </a:lnTo>
                <a:lnTo>
                  <a:pt x="792" y="3688"/>
                </a:lnTo>
                <a:lnTo>
                  <a:pt x="887" y="3767"/>
                </a:lnTo>
                <a:lnTo>
                  <a:pt x="1172" y="3767"/>
                </a:lnTo>
                <a:lnTo>
                  <a:pt x="1251" y="3688"/>
                </a:lnTo>
                <a:lnTo>
                  <a:pt x="1615" y="3688"/>
                </a:lnTo>
                <a:lnTo>
                  <a:pt x="1710" y="3593"/>
                </a:lnTo>
                <a:lnTo>
                  <a:pt x="2074" y="3593"/>
                </a:lnTo>
                <a:lnTo>
                  <a:pt x="2169" y="3498"/>
                </a:lnTo>
                <a:lnTo>
                  <a:pt x="2454" y="3498"/>
                </a:lnTo>
                <a:lnTo>
                  <a:pt x="2534" y="3403"/>
                </a:lnTo>
                <a:lnTo>
                  <a:pt x="2708" y="3403"/>
                </a:lnTo>
                <a:lnTo>
                  <a:pt x="2803" y="3308"/>
                </a:lnTo>
                <a:lnTo>
                  <a:pt x="2977" y="3308"/>
                </a:lnTo>
                <a:lnTo>
                  <a:pt x="3072" y="3229"/>
                </a:lnTo>
                <a:cubicBezTo>
                  <a:pt x="3088" y="3227"/>
                  <a:pt x="3104" y="3226"/>
                  <a:pt x="3120" y="3226"/>
                </a:cubicBezTo>
                <a:cubicBezTo>
                  <a:pt x="3162" y="3226"/>
                  <a:pt x="3204" y="3231"/>
                  <a:pt x="3244" y="3231"/>
                </a:cubicBezTo>
                <a:cubicBezTo>
                  <a:pt x="3308" y="3231"/>
                  <a:pt x="3369" y="3218"/>
                  <a:pt x="3420" y="3149"/>
                </a:cubicBezTo>
                <a:cubicBezTo>
                  <a:pt x="3428" y="3150"/>
                  <a:pt x="3435" y="3150"/>
                  <a:pt x="3443" y="3150"/>
                </a:cubicBezTo>
                <a:cubicBezTo>
                  <a:pt x="3595" y="3150"/>
                  <a:pt x="3718" y="3026"/>
                  <a:pt x="3873" y="3026"/>
                </a:cubicBezTo>
                <a:cubicBezTo>
                  <a:pt x="3901" y="3026"/>
                  <a:pt x="3929" y="3029"/>
                  <a:pt x="3959" y="3039"/>
                </a:cubicBezTo>
                <a:cubicBezTo>
                  <a:pt x="3990" y="3007"/>
                  <a:pt x="4022" y="2991"/>
                  <a:pt x="4069" y="2944"/>
                </a:cubicBezTo>
                <a:lnTo>
                  <a:pt x="4244" y="2944"/>
                </a:lnTo>
                <a:lnTo>
                  <a:pt x="4339" y="2849"/>
                </a:lnTo>
                <a:lnTo>
                  <a:pt x="4513" y="2849"/>
                </a:lnTo>
                <a:lnTo>
                  <a:pt x="4624" y="2754"/>
                </a:lnTo>
                <a:lnTo>
                  <a:pt x="4877" y="2754"/>
                </a:lnTo>
                <a:lnTo>
                  <a:pt x="4988" y="2674"/>
                </a:lnTo>
                <a:lnTo>
                  <a:pt x="5241" y="2674"/>
                </a:lnTo>
                <a:lnTo>
                  <a:pt x="5352" y="2579"/>
                </a:lnTo>
                <a:cubicBezTo>
                  <a:pt x="5405" y="2579"/>
                  <a:pt x="5465" y="2593"/>
                  <a:pt x="5513" y="2593"/>
                </a:cubicBezTo>
                <a:cubicBezTo>
                  <a:pt x="5537" y="2593"/>
                  <a:pt x="5558" y="2590"/>
                  <a:pt x="5574" y="2579"/>
                </a:cubicBezTo>
                <a:cubicBezTo>
                  <a:pt x="5669" y="2500"/>
                  <a:pt x="5795" y="2516"/>
                  <a:pt x="5890" y="2469"/>
                </a:cubicBezTo>
                <a:cubicBezTo>
                  <a:pt x="5985" y="2421"/>
                  <a:pt x="6080" y="2374"/>
                  <a:pt x="6175" y="2310"/>
                </a:cubicBezTo>
                <a:lnTo>
                  <a:pt x="6508" y="2310"/>
                </a:lnTo>
                <a:lnTo>
                  <a:pt x="6603" y="2215"/>
                </a:lnTo>
                <a:lnTo>
                  <a:pt x="6777" y="2215"/>
                </a:lnTo>
                <a:cubicBezTo>
                  <a:pt x="6809" y="2184"/>
                  <a:pt x="6856" y="2152"/>
                  <a:pt x="6888" y="2120"/>
                </a:cubicBezTo>
                <a:lnTo>
                  <a:pt x="7173" y="2120"/>
                </a:lnTo>
                <a:cubicBezTo>
                  <a:pt x="7187" y="2037"/>
                  <a:pt x="7237" y="2027"/>
                  <a:pt x="7294" y="2027"/>
                </a:cubicBezTo>
                <a:cubicBezTo>
                  <a:pt x="7313" y="2027"/>
                  <a:pt x="7334" y="2028"/>
                  <a:pt x="7353" y="2028"/>
                </a:cubicBezTo>
                <a:cubicBezTo>
                  <a:pt x="7409" y="2028"/>
                  <a:pt x="7463" y="2018"/>
                  <a:pt x="7489" y="1946"/>
                </a:cubicBezTo>
                <a:cubicBezTo>
                  <a:pt x="7517" y="1940"/>
                  <a:pt x="7545" y="1938"/>
                  <a:pt x="7573" y="1938"/>
                </a:cubicBezTo>
                <a:cubicBezTo>
                  <a:pt x="7624" y="1938"/>
                  <a:pt x="7674" y="1944"/>
                  <a:pt x="7720" y="1944"/>
                </a:cubicBezTo>
                <a:cubicBezTo>
                  <a:pt x="7781" y="1944"/>
                  <a:pt x="7833" y="1933"/>
                  <a:pt x="7869" y="1883"/>
                </a:cubicBezTo>
                <a:cubicBezTo>
                  <a:pt x="7925" y="1851"/>
                  <a:pt x="7976" y="1851"/>
                  <a:pt x="8024" y="1851"/>
                </a:cubicBezTo>
                <a:cubicBezTo>
                  <a:pt x="8071" y="1851"/>
                  <a:pt x="8115" y="1851"/>
                  <a:pt x="8154" y="1819"/>
                </a:cubicBezTo>
                <a:lnTo>
                  <a:pt x="8234" y="1756"/>
                </a:lnTo>
                <a:cubicBezTo>
                  <a:pt x="8249" y="1754"/>
                  <a:pt x="8265" y="1753"/>
                  <a:pt x="8280" y="1753"/>
                </a:cubicBezTo>
                <a:cubicBezTo>
                  <a:pt x="8321" y="1753"/>
                  <a:pt x="8362" y="1758"/>
                  <a:pt x="8402" y="1758"/>
                </a:cubicBezTo>
                <a:cubicBezTo>
                  <a:pt x="8444" y="1758"/>
                  <a:pt x="8484" y="1752"/>
                  <a:pt x="8519" y="1724"/>
                </a:cubicBezTo>
                <a:lnTo>
                  <a:pt x="8598" y="1661"/>
                </a:lnTo>
                <a:lnTo>
                  <a:pt x="8772" y="1661"/>
                </a:lnTo>
                <a:lnTo>
                  <a:pt x="8867" y="1566"/>
                </a:lnTo>
                <a:lnTo>
                  <a:pt x="9136" y="1566"/>
                </a:lnTo>
                <a:lnTo>
                  <a:pt x="9231" y="1471"/>
                </a:lnTo>
                <a:cubicBezTo>
                  <a:pt x="9284" y="1471"/>
                  <a:pt x="9337" y="1478"/>
                  <a:pt x="9390" y="1478"/>
                </a:cubicBezTo>
                <a:cubicBezTo>
                  <a:pt x="9416" y="1478"/>
                  <a:pt x="9442" y="1476"/>
                  <a:pt x="9469" y="1471"/>
                </a:cubicBezTo>
                <a:cubicBezTo>
                  <a:pt x="9538" y="1471"/>
                  <a:pt x="9571" y="1386"/>
                  <a:pt x="9631" y="1386"/>
                </a:cubicBezTo>
                <a:cubicBezTo>
                  <a:pt x="9640" y="1386"/>
                  <a:pt x="9649" y="1388"/>
                  <a:pt x="9659" y="1392"/>
                </a:cubicBezTo>
                <a:lnTo>
                  <a:pt x="9865" y="1392"/>
                </a:lnTo>
                <a:lnTo>
                  <a:pt x="9960" y="1281"/>
                </a:lnTo>
                <a:lnTo>
                  <a:pt x="10324" y="1281"/>
                </a:lnTo>
                <a:lnTo>
                  <a:pt x="10403" y="1202"/>
                </a:lnTo>
                <a:lnTo>
                  <a:pt x="11210" y="1202"/>
                </a:lnTo>
                <a:lnTo>
                  <a:pt x="11353" y="1091"/>
                </a:lnTo>
                <a:lnTo>
                  <a:pt x="11495" y="1202"/>
                </a:lnTo>
                <a:lnTo>
                  <a:pt x="11860" y="1297"/>
                </a:lnTo>
                <a:cubicBezTo>
                  <a:pt x="11970" y="1376"/>
                  <a:pt x="11970" y="1534"/>
                  <a:pt x="12065" y="1629"/>
                </a:cubicBezTo>
                <a:cubicBezTo>
                  <a:pt x="11939" y="1693"/>
                  <a:pt x="12002" y="1804"/>
                  <a:pt x="11955" y="1930"/>
                </a:cubicBezTo>
                <a:cubicBezTo>
                  <a:pt x="11812" y="1946"/>
                  <a:pt x="11828" y="2120"/>
                  <a:pt x="11749" y="2231"/>
                </a:cubicBezTo>
                <a:cubicBezTo>
                  <a:pt x="11654" y="2326"/>
                  <a:pt x="11559" y="2421"/>
                  <a:pt x="11464" y="2516"/>
                </a:cubicBezTo>
                <a:cubicBezTo>
                  <a:pt x="11448" y="2532"/>
                  <a:pt x="11448" y="2548"/>
                  <a:pt x="11432" y="2564"/>
                </a:cubicBezTo>
                <a:cubicBezTo>
                  <a:pt x="11448" y="2722"/>
                  <a:pt x="11226" y="2738"/>
                  <a:pt x="11258" y="2896"/>
                </a:cubicBezTo>
                <a:lnTo>
                  <a:pt x="11005" y="3181"/>
                </a:lnTo>
                <a:lnTo>
                  <a:pt x="10957" y="3308"/>
                </a:lnTo>
                <a:lnTo>
                  <a:pt x="10846" y="3339"/>
                </a:lnTo>
                <a:cubicBezTo>
                  <a:pt x="10799" y="3434"/>
                  <a:pt x="10751" y="3498"/>
                  <a:pt x="10704" y="3609"/>
                </a:cubicBezTo>
                <a:lnTo>
                  <a:pt x="10704" y="3909"/>
                </a:lnTo>
                <a:lnTo>
                  <a:pt x="10625" y="3989"/>
                </a:lnTo>
                <a:cubicBezTo>
                  <a:pt x="10657" y="4029"/>
                  <a:pt x="10685" y="4044"/>
                  <a:pt x="10711" y="4044"/>
                </a:cubicBezTo>
                <a:cubicBezTo>
                  <a:pt x="10777" y="4044"/>
                  <a:pt x="10829" y="3951"/>
                  <a:pt x="10895" y="3951"/>
                </a:cubicBezTo>
                <a:cubicBezTo>
                  <a:pt x="10905" y="3951"/>
                  <a:pt x="10915" y="3952"/>
                  <a:pt x="10925" y="3957"/>
                </a:cubicBezTo>
                <a:lnTo>
                  <a:pt x="10989" y="4004"/>
                </a:lnTo>
                <a:lnTo>
                  <a:pt x="10910" y="4084"/>
                </a:lnTo>
                <a:lnTo>
                  <a:pt x="11036" y="4321"/>
                </a:lnTo>
                <a:lnTo>
                  <a:pt x="11670" y="4321"/>
                </a:lnTo>
                <a:lnTo>
                  <a:pt x="11765" y="4226"/>
                </a:lnTo>
                <a:lnTo>
                  <a:pt x="12113" y="4226"/>
                </a:lnTo>
                <a:lnTo>
                  <a:pt x="12208" y="4147"/>
                </a:lnTo>
                <a:cubicBezTo>
                  <a:pt x="12226" y="4144"/>
                  <a:pt x="12243" y="4143"/>
                  <a:pt x="12259" y="4143"/>
                </a:cubicBezTo>
                <a:cubicBezTo>
                  <a:pt x="12300" y="4143"/>
                  <a:pt x="12337" y="4149"/>
                  <a:pt x="12372" y="4149"/>
                </a:cubicBezTo>
                <a:cubicBezTo>
                  <a:pt x="12408" y="4149"/>
                  <a:pt x="12443" y="4143"/>
                  <a:pt x="12477" y="4115"/>
                </a:cubicBezTo>
                <a:cubicBezTo>
                  <a:pt x="12556" y="4052"/>
                  <a:pt x="12635" y="4084"/>
                  <a:pt x="12730" y="4036"/>
                </a:cubicBezTo>
                <a:cubicBezTo>
                  <a:pt x="12810" y="4004"/>
                  <a:pt x="12889" y="3941"/>
                  <a:pt x="13000" y="3941"/>
                </a:cubicBezTo>
                <a:cubicBezTo>
                  <a:pt x="13003" y="3943"/>
                  <a:pt x="13007" y="3944"/>
                  <a:pt x="13010" y="3944"/>
                </a:cubicBezTo>
                <a:cubicBezTo>
                  <a:pt x="13041" y="3944"/>
                  <a:pt x="13082" y="3890"/>
                  <a:pt x="13110" y="3862"/>
                </a:cubicBezTo>
                <a:lnTo>
                  <a:pt x="13380" y="3862"/>
                </a:lnTo>
                <a:lnTo>
                  <a:pt x="13475" y="3767"/>
                </a:lnTo>
                <a:lnTo>
                  <a:pt x="13649" y="3767"/>
                </a:lnTo>
                <a:lnTo>
                  <a:pt x="13760" y="3672"/>
                </a:lnTo>
                <a:lnTo>
                  <a:pt x="13934" y="3672"/>
                </a:lnTo>
                <a:cubicBezTo>
                  <a:pt x="13981" y="3577"/>
                  <a:pt x="14108" y="3593"/>
                  <a:pt x="14171" y="3577"/>
                </a:cubicBezTo>
                <a:cubicBezTo>
                  <a:pt x="14235" y="3577"/>
                  <a:pt x="14298" y="3498"/>
                  <a:pt x="14361" y="3498"/>
                </a:cubicBezTo>
                <a:cubicBezTo>
                  <a:pt x="14369" y="3499"/>
                  <a:pt x="14376" y="3500"/>
                  <a:pt x="14382" y="3500"/>
                </a:cubicBezTo>
                <a:cubicBezTo>
                  <a:pt x="14464" y="3500"/>
                  <a:pt x="14510" y="3417"/>
                  <a:pt x="14583" y="3403"/>
                </a:cubicBezTo>
                <a:lnTo>
                  <a:pt x="14836" y="3403"/>
                </a:lnTo>
                <a:lnTo>
                  <a:pt x="14915" y="3324"/>
                </a:lnTo>
                <a:lnTo>
                  <a:pt x="15200" y="3308"/>
                </a:lnTo>
                <a:lnTo>
                  <a:pt x="15280" y="3229"/>
                </a:lnTo>
                <a:lnTo>
                  <a:pt x="15470" y="3229"/>
                </a:lnTo>
                <a:lnTo>
                  <a:pt x="15565" y="3134"/>
                </a:lnTo>
                <a:lnTo>
                  <a:pt x="15818" y="3134"/>
                </a:lnTo>
                <a:lnTo>
                  <a:pt x="15929" y="3039"/>
                </a:lnTo>
                <a:lnTo>
                  <a:pt x="16166" y="3039"/>
                </a:lnTo>
                <a:lnTo>
                  <a:pt x="16499" y="2833"/>
                </a:lnTo>
                <a:lnTo>
                  <a:pt x="16831" y="2833"/>
                </a:lnTo>
                <a:cubicBezTo>
                  <a:pt x="16872" y="2762"/>
                  <a:pt x="16925" y="2749"/>
                  <a:pt x="16983" y="2749"/>
                </a:cubicBezTo>
                <a:cubicBezTo>
                  <a:pt x="17016" y="2749"/>
                  <a:pt x="17050" y="2754"/>
                  <a:pt x="17085" y="2754"/>
                </a:cubicBezTo>
                <a:lnTo>
                  <a:pt x="17180" y="2659"/>
                </a:lnTo>
                <a:lnTo>
                  <a:pt x="17354" y="2659"/>
                </a:lnTo>
                <a:lnTo>
                  <a:pt x="17465" y="2564"/>
                </a:lnTo>
                <a:lnTo>
                  <a:pt x="17797" y="2564"/>
                </a:lnTo>
                <a:cubicBezTo>
                  <a:pt x="17876" y="2500"/>
                  <a:pt x="17971" y="2453"/>
                  <a:pt x="18066" y="2405"/>
                </a:cubicBezTo>
                <a:cubicBezTo>
                  <a:pt x="18177" y="2389"/>
                  <a:pt x="18288" y="2342"/>
                  <a:pt x="18399" y="2294"/>
                </a:cubicBezTo>
                <a:cubicBezTo>
                  <a:pt x="18415" y="2284"/>
                  <a:pt x="18438" y="2280"/>
                  <a:pt x="18464" y="2280"/>
                </a:cubicBezTo>
                <a:cubicBezTo>
                  <a:pt x="18517" y="2280"/>
                  <a:pt x="18584" y="2294"/>
                  <a:pt x="18636" y="2294"/>
                </a:cubicBezTo>
                <a:lnTo>
                  <a:pt x="18731" y="2199"/>
                </a:lnTo>
                <a:lnTo>
                  <a:pt x="19080" y="2199"/>
                </a:lnTo>
                <a:lnTo>
                  <a:pt x="19159" y="2120"/>
                </a:lnTo>
                <a:cubicBezTo>
                  <a:pt x="19183" y="2116"/>
                  <a:pt x="19207" y="2115"/>
                  <a:pt x="19233" y="2115"/>
                </a:cubicBezTo>
                <a:cubicBezTo>
                  <a:pt x="19258" y="2115"/>
                  <a:pt x="19285" y="2116"/>
                  <a:pt x="19311" y="2116"/>
                </a:cubicBezTo>
                <a:cubicBezTo>
                  <a:pt x="19365" y="2116"/>
                  <a:pt x="19420" y="2112"/>
                  <a:pt x="19476" y="2089"/>
                </a:cubicBezTo>
                <a:lnTo>
                  <a:pt x="19523" y="2025"/>
                </a:lnTo>
                <a:lnTo>
                  <a:pt x="19713" y="2025"/>
                </a:lnTo>
                <a:lnTo>
                  <a:pt x="19824" y="1930"/>
                </a:lnTo>
                <a:lnTo>
                  <a:pt x="20077" y="1930"/>
                </a:lnTo>
                <a:lnTo>
                  <a:pt x="20156" y="1835"/>
                </a:lnTo>
                <a:lnTo>
                  <a:pt x="20616" y="1835"/>
                </a:lnTo>
                <a:lnTo>
                  <a:pt x="20711" y="1740"/>
                </a:lnTo>
                <a:lnTo>
                  <a:pt x="21154" y="1740"/>
                </a:lnTo>
                <a:lnTo>
                  <a:pt x="21249" y="1645"/>
                </a:lnTo>
                <a:lnTo>
                  <a:pt x="21708" y="1645"/>
                </a:lnTo>
                <a:lnTo>
                  <a:pt x="21803" y="1550"/>
                </a:lnTo>
                <a:lnTo>
                  <a:pt x="22262" y="1550"/>
                </a:lnTo>
                <a:lnTo>
                  <a:pt x="22341" y="1471"/>
                </a:lnTo>
                <a:lnTo>
                  <a:pt x="23418" y="1471"/>
                </a:lnTo>
                <a:lnTo>
                  <a:pt x="23513" y="1376"/>
                </a:lnTo>
                <a:lnTo>
                  <a:pt x="24051" y="1376"/>
                </a:lnTo>
                <a:lnTo>
                  <a:pt x="24162" y="1281"/>
                </a:lnTo>
                <a:lnTo>
                  <a:pt x="24511" y="1281"/>
                </a:lnTo>
                <a:cubicBezTo>
                  <a:pt x="24542" y="1249"/>
                  <a:pt x="24558" y="1234"/>
                  <a:pt x="24590" y="1186"/>
                </a:cubicBezTo>
                <a:lnTo>
                  <a:pt x="24875" y="1186"/>
                </a:lnTo>
                <a:lnTo>
                  <a:pt x="24954" y="1107"/>
                </a:lnTo>
                <a:cubicBezTo>
                  <a:pt x="25009" y="1115"/>
                  <a:pt x="25069" y="1119"/>
                  <a:pt x="25128" y="1119"/>
                </a:cubicBezTo>
                <a:cubicBezTo>
                  <a:pt x="25188" y="1119"/>
                  <a:pt x="25247" y="1115"/>
                  <a:pt x="25302" y="1107"/>
                </a:cubicBezTo>
                <a:cubicBezTo>
                  <a:pt x="25387" y="1064"/>
                  <a:pt x="25459" y="1009"/>
                  <a:pt x="25553" y="1009"/>
                </a:cubicBezTo>
                <a:cubicBezTo>
                  <a:pt x="25564" y="1009"/>
                  <a:pt x="25576" y="1010"/>
                  <a:pt x="25587" y="1012"/>
                </a:cubicBezTo>
                <a:cubicBezTo>
                  <a:pt x="25651" y="917"/>
                  <a:pt x="25809" y="933"/>
                  <a:pt x="25872" y="838"/>
                </a:cubicBezTo>
                <a:lnTo>
                  <a:pt x="26142" y="838"/>
                </a:lnTo>
                <a:lnTo>
                  <a:pt x="26237" y="743"/>
                </a:lnTo>
                <a:lnTo>
                  <a:pt x="26949" y="743"/>
                </a:lnTo>
                <a:lnTo>
                  <a:pt x="27060" y="648"/>
                </a:lnTo>
                <a:lnTo>
                  <a:pt x="27329" y="648"/>
                </a:lnTo>
                <a:cubicBezTo>
                  <a:pt x="27342" y="609"/>
                  <a:pt x="27344" y="591"/>
                  <a:pt x="27354" y="568"/>
                </a:cubicBezTo>
                <a:lnTo>
                  <a:pt x="27354" y="568"/>
                </a:lnTo>
                <a:cubicBezTo>
                  <a:pt x="27356" y="569"/>
                  <a:pt x="27358" y="569"/>
                  <a:pt x="27361" y="569"/>
                </a:cubicBezTo>
                <a:lnTo>
                  <a:pt x="27361" y="553"/>
                </a:lnTo>
                <a:cubicBezTo>
                  <a:pt x="27358" y="558"/>
                  <a:pt x="27356" y="564"/>
                  <a:pt x="27354" y="568"/>
                </a:cubicBezTo>
                <a:lnTo>
                  <a:pt x="27354" y="568"/>
                </a:lnTo>
                <a:cubicBezTo>
                  <a:pt x="27266" y="565"/>
                  <a:pt x="27266" y="504"/>
                  <a:pt x="27266" y="442"/>
                </a:cubicBezTo>
                <a:lnTo>
                  <a:pt x="27345" y="315"/>
                </a:lnTo>
                <a:cubicBezTo>
                  <a:pt x="27361" y="236"/>
                  <a:pt x="27361" y="173"/>
                  <a:pt x="27361" y="141"/>
                </a:cubicBezTo>
                <a:lnTo>
                  <a:pt x="27440" y="62"/>
                </a:lnTo>
                <a:cubicBezTo>
                  <a:pt x="27406" y="20"/>
                  <a:pt x="27377" y="0"/>
                  <a:pt x="27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5"/>
          <p:cNvSpPr/>
          <p:nvPr/>
        </p:nvSpPr>
        <p:spPr>
          <a:xfrm rot="5400000">
            <a:off x="1652582" y="4262811"/>
            <a:ext cx="69851" cy="120944"/>
          </a:xfrm>
          <a:custGeom>
            <a:avLst/>
            <a:gdLst/>
            <a:ahLst/>
            <a:cxnLst/>
            <a:rect l="l" t="t" r="r" b="b"/>
            <a:pathLst>
              <a:path w="1331" h="1775" extrusionOk="0">
                <a:moveTo>
                  <a:pt x="412" y="1299"/>
                </a:moveTo>
                <a:cubicBezTo>
                  <a:pt x="428" y="1315"/>
                  <a:pt x="444" y="1331"/>
                  <a:pt x="444" y="1331"/>
                </a:cubicBezTo>
                <a:cubicBezTo>
                  <a:pt x="428" y="1363"/>
                  <a:pt x="428" y="1378"/>
                  <a:pt x="412" y="1394"/>
                </a:cubicBezTo>
                <a:lnTo>
                  <a:pt x="381" y="1363"/>
                </a:lnTo>
                <a:cubicBezTo>
                  <a:pt x="397" y="1347"/>
                  <a:pt x="397" y="1331"/>
                  <a:pt x="412" y="1299"/>
                </a:cubicBezTo>
                <a:close/>
                <a:moveTo>
                  <a:pt x="1077" y="1"/>
                </a:moveTo>
                <a:lnTo>
                  <a:pt x="1093" y="17"/>
                </a:lnTo>
                <a:cubicBezTo>
                  <a:pt x="1077" y="96"/>
                  <a:pt x="1109" y="191"/>
                  <a:pt x="1062" y="270"/>
                </a:cubicBezTo>
                <a:lnTo>
                  <a:pt x="935" y="207"/>
                </a:lnTo>
                <a:cubicBezTo>
                  <a:pt x="919" y="270"/>
                  <a:pt x="903" y="318"/>
                  <a:pt x="887" y="381"/>
                </a:cubicBezTo>
                <a:lnTo>
                  <a:pt x="397" y="381"/>
                </a:lnTo>
                <a:lnTo>
                  <a:pt x="365" y="286"/>
                </a:lnTo>
                <a:lnTo>
                  <a:pt x="238" y="286"/>
                </a:lnTo>
                <a:lnTo>
                  <a:pt x="127" y="191"/>
                </a:lnTo>
                <a:lnTo>
                  <a:pt x="1" y="223"/>
                </a:lnTo>
                <a:lnTo>
                  <a:pt x="1" y="365"/>
                </a:lnTo>
                <a:lnTo>
                  <a:pt x="302" y="413"/>
                </a:lnTo>
                <a:cubicBezTo>
                  <a:pt x="175" y="444"/>
                  <a:pt x="64" y="523"/>
                  <a:pt x="1" y="618"/>
                </a:cubicBezTo>
                <a:cubicBezTo>
                  <a:pt x="62" y="649"/>
                  <a:pt x="137" y="667"/>
                  <a:pt x="212" y="667"/>
                </a:cubicBezTo>
                <a:cubicBezTo>
                  <a:pt x="253" y="667"/>
                  <a:pt x="294" y="661"/>
                  <a:pt x="333" y="650"/>
                </a:cubicBezTo>
                <a:lnTo>
                  <a:pt x="397" y="571"/>
                </a:lnTo>
                <a:lnTo>
                  <a:pt x="666" y="571"/>
                </a:lnTo>
                <a:cubicBezTo>
                  <a:pt x="711" y="537"/>
                  <a:pt x="748" y="463"/>
                  <a:pt x="805" y="463"/>
                </a:cubicBezTo>
                <a:cubicBezTo>
                  <a:pt x="829" y="463"/>
                  <a:pt x="855" y="475"/>
                  <a:pt x="887" y="508"/>
                </a:cubicBezTo>
                <a:lnTo>
                  <a:pt x="887" y="571"/>
                </a:lnTo>
                <a:lnTo>
                  <a:pt x="48" y="1426"/>
                </a:lnTo>
                <a:lnTo>
                  <a:pt x="254" y="1537"/>
                </a:lnTo>
                <a:lnTo>
                  <a:pt x="159" y="1648"/>
                </a:lnTo>
                <a:lnTo>
                  <a:pt x="191" y="1758"/>
                </a:lnTo>
                <a:lnTo>
                  <a:pt x="302" y="1758"/>
                </a:lnTo>
                <a:lnTo>
                  <a:pt x="381" y="1663"/>
                </a:lnTo>
                <a:lnTo>
                  <a:pt x="523" y="1774"/>
                </a:lnTo>
                <a:cubicBezTo>
                  <a:pt x="650" y="1711"/>
                  <a:pt x="713" y="1600"/>
                  <a:pt x="792" y="1521"/>
                </a:cubicBezTo>
                <a:lnTo>
                  <a:pt x="792" y="1347"/>
                </a:lnTo>
                <a:lnTo>
                  <a:pt x="713" y="1252"/>
                </a:lnTo>
                <a:lnTo>
                  <a:pt x="792" y="1157"/>
                </a:lnTo>
                <a:lnTo>
                  <a:pt x="729" y="1093"/>
                </a:lnTo>
                <a:cubicBezTo>
                  <a:pt x="777" y="903"/>
                  <a:pt x="887" y="761"/>
                  <a:pt x="1046" y="650"/>
                </a:cubicBezTo>
                <a:cubicBezTo>
                  <a:pt x="1057" y="648"/>
                  <a:pt x="1069" y="647"/>
                  <a:pt x="1081" y="647"/>
                </a:cubicBezTo>
                <a:cubicBezTo>
                  <a:pt x="1127" y="647"/>
                  <a:pt x="1176" y="659"/>
                  <a:pt x="1222" y="659"/>
                </a:cubicBezTo>
                <a:cubicBezTo>
                  <a:pt x="1261" y="659"/>
                  <a:pt x="1299" y="650"/>
                  <a:pt x="1331" y="618"/>
                </a:cubicBezTo>
                <a:lnTo>
                  <a:pt x="1172" y="318"/>
                </a:lnTo>
                <a:lnTo>
                  <a:pt x="1252" y="223"/>
                </a:lnTo>
                <a:cubicBezTo>
                  <a:pt x="1236" y="143"/>
                  <a:pt x="1283" y="64"/>
                  <a:pt x="1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5"/>
          <p:cNvSpPr/>
          <p:nvPr/>
        </p:nvSpPr>
        <p:spPr>
          <a:xfrm rot="5400000">
            <a:off x="1513065" y="3913788"/>
            <a:ext cx="42404" cy="38770"/>
          </a:xfrm>
          <a:custGeom>
            <a:avLst/>
            <a:gdLst/>
            <a:ahLst/>
            <a:cxnLst/>
            <a:rect l="l" t="t" r="r" b="b"/>
            <a:pathLst>
              <a:path w="808" h="569" extrusionOk="0">
                <a:moveTo>
                  <a:pt x="404" y="1"/>
                </a:moveTo>
                <a:cubicBezTo>
                  <a:pt x="369" y="1"/>
                  <a:pt x="338" y="9"/>
                  <a:pt x="317" y="31"/>
                </a:cubicBezTo>
                <a:cubicBezTo>
                  <a:pt x="222" y="126"/>
                  <a:pt x="32" y="94"/>
                  <a:pt x="0" y="300"/>
                </a:cubicBezTo>
                <a:lnTo>
                  <a:pt x="143" y="569"/>
                </a:lnTo>
                <a:lnTo>
                  <a:pt x="317" y="569"/>
                </a:lnTo>
                <a:lnTo>
                  <a:pt x="412" y="474"/>
                </a:lnTo>
                <a:lnTo>
                  <a:pt x="538" y="474"/>
                </a:lnTo>
                <a:cubicBezTo>
                  <a:pt x="586" y="316"/>
                  <a:pt x="792" y="379"/>
                  <a:pt x="808" y="205"/>
                </a:cubicBezTo>
                <a:cubicBezTo>
                  <a:pt x="736" y="197"/>
                  <a:pt x="665" y="197"/>
                  <a:pt x="592" y="197"/>
                </a:cubicBezTo>
                <a:cubicBezTo>
                  <a:pt x="519" y="197"/>
                  <a:pt x="443" y="197"/>
                  <a:pt x="364" y="189"/>
                </a:cubicBezTo>
                <a:cubicBezTo>
                  <a:pt x="396" y="141"/>
                  <a:pt x="380" y="126"/>
                  <a:pt x="412" y="110"/>
                </a:cubicBezTo>
                <a:cubicBezTo>
                  <a:pt x="459" y="78"/>
                  <a:pt x="538" y="126"/>
                  <a:pt x="538" y="31"/>
                </a:cubicBezTo>
                <a:cubicBezTo>
                  <a:pt x="495" y="13"/>
                  <a:pt x="447" y="1"/>
                  <a:pt x="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5"/>
          <p:cNvSpPr/>
          <p:nvPr/>
        </p:nvSpPr>
        <p:spPr>
          <a:xfrm rot="5400000">
            <a:off x="1430136" y="3782944"/>
            <a:ext cx="38258" cy="32025"/>
          </a:xfrm>
          <a:custGeom>
            <a:avLst/>
            <a:gdLst/>
            <a:ahLst/>
            <a:cxnLst/>
            <a:rect l="l" t="t" r="r" b="b"/>
            <a:pathLst>
              <a:path w="729" h="470" extrusionOk="0">
                <a:moveTo>
                  <a:pt x="571" y="0"/>
                </a:moveTo>
                <a:lnTo>
                  <a:pt x="412" y="190"/>
                </a:lnTo>
                <a:lnTo>
                  <a:pt x="206" y="190"/>
                </a:lnTo>
                <a:cubicBezTo>
                  <a:pt x="159" y="254"/>
                  <a:pt x="80" y="333"/>
                  <a:pt x="16" y="412"/>
                </a:cubicBezTo>
                <a:cubicBezTo>
                  <a:pt x="1" y="412"/>
                  <a:pt x="16" y="428"/>
                  <a:pt x="16" y="444"/>
                </a:cubicBezTo>
                <a:cubicBezTo>
                  <a:pt x="50" y="464"/>
                  <a:pt x="84" y="470"/>
                  <a:pt x="119" y="470"/>
                </a:cubicBezTo>
                <a:cubicBezTo>
                  <a:pt x="166" y="470"/>
                  <a:pt x="215" y="459"/>
                  <a:pt x="270" y="459"/>
                </a:cubicBezTo>
                <a:lnTo>
                  <a:pt x="254" y="333"/>
                </a:lnTo>
                <a:cubicBezTo>
                  <a:pt x="298" y="289"/>
                  <a:pt x="342" y="277"/>
                  <a:pt x="384" y="277"/>
                </a:cubicBezTo>
                <a:cubicBezTo>
                  <a:pt x="433" y="277"/>
                  <a:pt x="480" y="292"/>
                  <a:pt x="525" y="292"/>
                </a:cubicBezTo>
                <a:cubicBezTo>
                  <a:pt x="540" y="292"/>
                  <a:pt x="556" y="290"/>
                  <a:pt x="571" y="285"/>
                </a:cubicBezTo>
                <a:lnTo>
                  <a:pt x="681" y="380"/>
                </a:lnTo>
                <a:cubicBezTo>
                  <a:pt x="713" y="254"/>
                  <a:pt x="729" y="127"/>
                  <a:pt x="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5"/>
          <p:cNvSpPr/>
          <p:nvPr/>
        </p:nvSpPr>
        <p:spPr>
          <a:xfrm rot="5400000">
            <a:off x="1604432" y="4039649"/>
            <a:ext cx="29126" cy="31343"/>
          </a:xfrm>
          <a:custGeom>
            <a:avLst/>
            <a:gdLst/>
            <a:ahLst/>
            <a:cxnLst/>
            <a:rect l="l" t="t" r="r" b="b"/>
            <a:pathLst>
              <a:path w="555" h="460" extrusionOk="0">
                <a:moveTo>
                  <a:pt x="254" y="0"/>
                </a:moveTo>
                <a:lnTo>
                  <a:pt x="0" y="143"/>
                </a:lnTo>
                <a:cubicBezTo>
                  <a:pt x="0" y="175"/>
                  <a:pt x="16" y="222"/>
                  <a:pt x="16" y="270"/>
                </a:cubicBezTo>
                <a:lnTo>
                  <a:pt x="254" y="285"/>
                </a:lnTo>
                <a:lnTo>
                  <a:pt x="269" y="285"/>
                </a:lnTo>
                <a:cubicBezTo>
                  <a:pt x="285" y="365"/>
                  <a:pt x="301" y="412"/>
                  <a:pt x="301" y="460"/>
                </a:cubicBezTo>
                <a:lnTo>
                  <a:pt x="554" y="317"/>
                </a:lnTo>
                <a:cubicBezTo>
                  <a:pt x="539" y="285"/>
                  <a:pt x="539" y="254"/>
                  <a:pt x="539" y="222"/>
                </a:cubicBezTo>
                <a:lnTo>
                  <a:pt x="380" y="159"/>
                </a:lnTo>
                <a:lnTo>
                  <a:pt x="444" y="16"/>
                </a:lnTo>
                <a:cubicBezTo>
                  <a:pt x="380" y="0"/>
                  <a:pt x="317"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5"/>
          <p:cNvSpPr/>
          <p:nvPr/>
        </p:nvSpPr>
        <p:spPr>
          <a:xfrm rot="5400000">
            <a:off x="1623339" y="4137612"/>
            <a:ext cx="47389" cy="24870"/>
          </a:xfrm>
          <a:custGeom>
            <a:avLst/>
            <a:gdLst/>
            <a:ahLst/>
            <a:cxnLst/>
            <a:rect l="l" t="t" r="r" b="b"/>
            <a:pathLst>
              <a:path w="903" h="365" extrusionOk="0">
                <a:moveTo>
                  <a:pt x="681" y="0"/>
                </a:moveTo>
                <a:lnTo>
                  <a:pt x="586" y="95"/>
                </a:lnTo>
                <a:lnTo>
                  <a:pt x="364" y="95"/>
                </a:lnTo>
                <a:cubicBezTo>
                  <a:pt x="349" y="111"/>
                  <a:pt x="349" y="159"/>
                  <a:pt x="333" y="159"/>
                </a:cubicBezTo>
                <a:cubicBezTo>
                  <a:pt x="222" y="206"/>
                  <a:pt x="127" y="238"/>
                  <a:pt x="32" y="285"/>
                </a:cubicBezTo>
                <a:cubicBezTo>
                  <a:pt x="16" y="301"/>
                  <a:pt x="0" y="333"/>
                  <a:pt x="0" y="364"/>
                </a:cubicBezTo>
                <a:lnTo>
                  <a:pt x="333" y="364"/>
                </a:lnTo>
                <a:lnTo>
                  <a:pt x="507" y="159"/>
                </a:lnTo>
                <a:cubicBezTo>
                  <a:pt x="543" y="184"/>
                  <a:pt x="574" y="193"/>
                  <a:pt x="602" y="193"/>
                </a:cubicBezTo>
                <a:cubicBezTo>
                  <a:pt x="698" y="193"/>
                  <a:pt x="761" y="79"/>
                  <a:pt x="871" y="79"/>
                </a:cubicBezTo>
                <a:cubicBezTo>
                  <a:pt x="871" y="79"/>
                  <a:pt x="903" y="32"/>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5"/>
          <p:cNvSpPr/>
          <p:nvPr/>
        </p:nvSpPr>
        <p:spPr>
          <a:xfrm rot="5400000">
            <a:off x="1652362" y="4130225"/>
            <a:ext cx="24980" cy="23848"/>
          </a:xfrm>
          <a:custGeom>
            <a:avLst/>
            <a:gdLst/>
            <a:ahLst/>
            <a:cxnLst/>
            <a:rect l="l" t="t" r="r" b="b"/>
            <a:pathLst>
              <a:path w="476" h="350" extrusionOk="0">
                <a:moveTo>
                  <a:pt x="270" y="1"/>
                </a:moveTo>
                <a:lnTo>
                  <a:pt x="0" y="207"/>
                </a:lnTo>
                <a:lnTo>
                  <a:pt x="64" y="349"/>
                </a:lnTo>
                <a:lnTo>
                  <a:pt x="301" y="349"/>
                </a:lnTo>
                <a:lnTo>
                  <a:pt x="301" y="333"/>
                </a:lnTo>
                <a:cubicBezTo>
                  <a:pt x="270" y="191"/>
                  <a:pt x="444" y="286"/>
                  <a:pt x="476" y="191"/>
                </a:cubicBezTo>
                <a:lnTo>
                  <a:pt x="301" y="112"/>
                </a:lnTo>
                <a:cubicBezTo>
                  <a:pt x="286" y="64"/>
                  <a:pt x="270" y="17"/>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5"/>
          <p:cNvSpPr/>
          <p:nvPr/>
        </p:nvSpPr>
        <p:spPr>
          <a:xfrm rot="5400000">
            <a:off x="1546964" y="4238329"/>
            <a:ext cx="24141" cy="26165"/>
          </a:xfrm>
          <a:custGeom>
            <a:avLst/>
            <a:gdLst/>
            <a:ahLst/>
            <a:cxnLst/>
            <a:rect l="l" t="t" r="r" b="b"/>
            <a:pathLst>
              <a:path w="460" h="384" extrusionOk="0">
                <a:moveTo>
                  <a:pt x="286" y="1"/>
                </a:moveTo>
                <a:cubicBezTo>
                  <a:pt x="254" y="159"/>
                  <a:pt x="96" y="175"/>
                  <a:pt x="1" y="254"/>
                </a:cubicBezTo>
                <a:cubicBezTo>
                  <a:pt x="1" y="337"/>
                  <a:pt x="37" y="384"/>
                  <a:pt x="109" y="384"/>
                </a:cubicBezTo>
                <a:cubicBezTo>
                  <a:pt x="120" y="384"/>
                  <a:pt x="131" y="383"/>
                  <a:pt x="143" y="381"/>
                </a:cubicBezTo>
                <a:cubicBezTo>
                  <a:pt x="238" y="254"/>
                  <a:pt x="396" y="175"/>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5"/>
          <p:cNvSpPr/>
          <p:nvPr/>
        </p:nvSpPr>
        <p:spPr>
          <a:xfrm rot="5400000">
            <a:off x="1570341" y="4037480"/>
            <a:ext cx="28287" cy="24870"/>
          </a:xfrm>
          <a:custGeom>
            <a:avLst/>
            <a:gdLst/>
            <a:ahLst/>
            <a:cxnLst/>
            <a:rect l="l" t="t" r="r" b="b"/>
            <a:pathLst>
              <a:path w="539" h="365" extrusionOk="0">
                <a:moveTo>
                  <a:pt x="491" y="1"/>
                </a:moveTo>
                <a:cubicBezTo>
                  <a:pt x="317" y="64"/>
                  <a:pt x="159" y="143"/>
                  <a:pt x="0" y="238"/>
                </a:cubicBezTo>
                <a:cubicBezTo>
                  <a:pt x="16" y="286"/>
                  <a:pt x="32" y="317"/>
                  <a:pt x="32" y="365"/>
                </a:cubicBezTo>
                <a:cubicBezTo>
                  <a:pt x="127" y="317"/>
                  <a:pt x="206" y="286"/>
                  <a:pt x="285" y="222"/>
                </a:cubicBezTo>
                <a:cubicBezTo>
                  <a:pt x="380" y="159"/>
                  <a:pt x="507" y="175"/>
                  <a:pt x="539" y="32"/>
                </a:cubicBezTo>
                <a:cubicBezTo>
                  <a:pt x="523" y="16"/>
                  <a:pt x="491" y="1"/>
                  <a:pt x="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5"/>
          <p:cNvSpPr/>
          <p:nvPr/>
        </p:nvSpPr>
        <p:spPr>
          <a:xfrm rot="5400000">
            <a:off x="1562840" y="4218828"/>
            <a:ext cx="24141" cy="18670"/>
          </a:xfrm>
          <a:custGeom>
            <a:avLst/>
            <a:gdLst/>
            <a:ahLst/>
            <a:cxnLst/>
            <a:rect l="l" t="t" r="r" b="b"/>
            <a:pathLst>
              <a:path w="460" h="274" extrusionOk="0">
                <a:moveTo>
                  <a:pt x="159" y="1"/>
                </a:moveTo>
                <a:cubicBezTo>
                  <a:pt x="149" y="1"/>
                  <a:pt x="138" y="2"/>
                  <a:pt x="127" y="5"/>
                </a:cubicBezTo>
                <a:cubicBezTo>
                  <a:pt x="127" y="68"/>
                  <a:pt x="0" y="84"/>
                  <a:pt x="0" y="179"/>
                </a:cubicBezTo>
                <a:lnTo>
                  <a:pt x="222" y="179"/>
                </a:lnTo>
                <a:lnTo>
                  <a:pt x="317" y="274"/>
                </a:lnTo>
                <a:lnTo>
                  <a:pt x="459" y="179"/>
                </a:lnTo>
                <a:lnTo>
                  <a:pt x="459" y="100"/>
                </a:lnTo>
                <a:cubicBezTo>
                  <a:pt x="441" y="109"/>
                  <a:pt x="424" y="113"/>
                  <a:pt x="408" y="113"/>
                </a:cubicBezTo>
                <a:cubicBezTo>
                  <a:pt x="321" y="113"/>
                  <a:pt x="261"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5"/>
          <p:cNvSpPr/>
          <p:nvPr/>
        </p:nvSpPr>
        <p:spPr>
          <a:xfrm rot="5400000">
            <a:off x="1686159" y="4257793"/>
            <a:ext cx="27500" cy="20509"/>
          </a:xfrm>
          <a:custGeom>
            <a:avLst/>
            <a:gdLst/>
            <a:ahLst/>
            <a:cxnLst/>
            <a:rect l="l" t="t" r="r" b="b"/>
            <a:pathLst>
              <a:path w="524" h="301" extrusionOk="0">
                <a:moveTo>
                  <a:pt x="452" y="1"/>
                </a:moveTo>
                <a:cubicBezTo>
                  <a:pt x="402" y="1"/>
                  <a:pt x="371" y="52"/>
                  <a:pt x="349" y="63"/>
                </a:cubicBezTo>
                <a:cubicBezTo>
                  <a:pt x="206" y="127"/>
                  <a:pt x="111" y="63"/>
                  <a:pt x="1" y="143"/>
                </a:cubicBezTo>
                <a:lnTo>
                  <a:pt x="32" y="301"/>
                </a:lnTo>
                <a:lnTo>
                  <a:pt x="143" y="190"/>
                </a:lnTo>
                <a:lnTo>
                  <a:pt x="412" y="190"/>
                </a:lnTo>
                <a:cubicBezTo>
                  <a:pt x="444" y="143"/>
                  <a:pt x="523" y="111"/>
                  <a:pt x="523" y="32"/>
                </a:cubicBezTo>
                <a:cubicBezTo>
                  <a:pt x="496" y="9"/>
                  <a:pt x="472" y="1"/>
                  <a:pt x="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5"/>
          <p:cNvSpPr/>
          <p:nvPr/>
        </p:nvSpPr>
        <p:spPr>
          <a:xfrm rot="5400000">
            <a:off x="1732656" y="4295687"/>
            <a:ext cx="29966" cy="13628"/>
          </a:xfrm>
          <a:custGeom>
            <a:avLst/>
            <a:gdLst/>
            <a:ahLst/>
            <a:cxnLst/>
            <a:rect l="l" t="t" r="r" b="b"/>
            <a:pathLst>
              <a:path w="571" h="200" extrusionOk="0">
                <a:moveTo>
                  <a:pt x="96" y="1"/>
                </a:moveTo>
                <a:cubicBezTo>
                  <a:pt x="96" y="96"/>
                  <a:pt x="1" y="96"/>
                  <a:pt x="17" y="159"/>
                </a:cubicBezTo>
                <a:cubicBezTo>
                  <a:pt x="33" y="175"/>
                  <a:pt x="48" y="191"/>
                  <a:pt x="48" y="191"/>
                </a:cubicBezTo>
                <a:cubicBezTo>
                  <a:pt x="62" y="197"/>
                  <a:pt x="74" y="199"/>
                  <a:pt x="85" y="199"/>
                </a:cubicBezTo>
                <a:cubicBezTo>
                  <a:pt x="160" y="199"/>
                  <a:pt x="195" y="92"/>
                  <a:pt x="263" y="92"/>
                </a:cubicBezTo>
                <a:cubicBezTo>
                  <a:pt x="270" y="92"/>
                  <a:pt x="278" y="93"/>
                  <a:pt x="286" y="96"/>
                </a:cubicBezTo>
                <a:lnTo>
                  <a:pt x="428" y="175"/>
                </a:lnTo>
                <a:lnTo>
                  <a:pt x="571" y="17"/>
                </a:lnTo>
                <a:cubicBezTo>
                  <a:pt x="413" y="1"/>
                  <a:pt x="27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5"/>
          <p:cNvSpPr/>
          <p:nvPr/>
        </p:nvSpPr>
        <p:spPr>
          <a:xfrm rot="5400000">
            <a:off x="1699690" y="4199824"/>
            <a:ext cx="13382" cy="29231"/>
          </a:xfrm>
          <a:custGeom>
            <a:avLst/>
            <a:gdLst/>
            <a:ahLst/>
            <a:cxnLst/>
            <a:rect l="l" t="t" r="r" b="b"/>
            <a:pathLst>
              <a:path w="255" h="429" extrusionOk="0">
                <a:moveTo>
                  <a:pt x="96" y="1"/>
                </a:moveTo>
                <a:lnTo>
                  <a:pt x="1" y="112"/>
                </a:lnTo>
                <a:cubicBezTo>
                  <a:pt x="33" y="159"/>
                  <a:pt x="48" y="222"/>
                  <a:pt x="64" y="270"/>
                </a:cubicBezTo>
                <a:cubicBezTo>
                  <a:pt x="80" y="333"/>
                  <a:pt x="48" y="397"/>
                  <a:pt x="96" y="428"/>
                </a:cubicBezTo>
                <a:cubicBezTo>
                  <a:pt x="217" y="428"/>
                  <a:pt x="106" y="253"/>
                  <a:pt x="237" y="253"/>
                </a:cubicBezTo>
                <a:cubicBezTo>
                  <a:pt x="242" y="253"/>
                  <a:pt x="248" y="253"/>
                  <a:pt x="254" y="254"/>
                </a:cubicBezTo>
                <a:lnTo>
                  <a:pt x="254" y="112"/>
                </a:lnTo>
                <a:cubicBezTo>
                  <a:pt x="191" y="96"/>
                  <a:pt x="19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5"/>
          <p:cNvSpPr/>
          <p:nvPr/>
        </p:nvSpPr>
        <p:spPr>
          <a:xfrm rot="5400000">
            <a:off x="1504733" y="4181045"/>
            <a:ext cx="19208" cy="22758"/>
          </a:xfrm>
          <a:custGeom>
            <a:avLst/>
            <a:gdLst/>
            <a:ahLst/>
            <a:cxnLst/>
            <a:rect l="l" t="t" r="r" b="b"/>
            <a:pathLst>
              <a:path w="366" h="334" extrusionOk="0">
                <a:moveTo>
                  <a:pt x="254" y="1"/>
                </a:moveTo>
                <a:lnTo>
                  <a:pt x="1" y="238"/>
                </a:lnTo>
                <a:lnTo>
                  <a:pt x="1" y="333"/>
                </a:lnTo>
                <a:lnTo>
                  <a:pt x="17" y="333"/>
                </a:lnTo>
                <a:lnTo>
                  <a:pt x="175" y="238"/>
                </a:lnTo>
                <a:lnTo>
                  <a:pt x="270" y="238"/>
                </a:lnTo>
                <a:cubicBezTo>
                  <a:pt x="302" y="191"/>
                  <a:pt x="333" y="143"/>
                  <a:pt x="365" y="96"/>
                </a:cubicBezTo>
                <a:lnTo>
                  <a:pt x="2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5"/>
          <p:cNvSpPr/>
          <p:nvPr/>
        </p:nvSpPr>
        <p:spPr>
          <a:xfrm rot="5400000">
            <a:off x="1539090" y="3985920"/>
            <a:ext cx="22514" cy="19147"/>
          </a:xfrm>
          <a:custGeom>
            <a:avLst/>
            <a:gdLst/>
            <a:ahLst/>
            <a:cxnLst/>
            <a:rect l="l" t="t" r="r" b="b"/>
            <a:pathLst>
              <a:path w="429" h="281" extrusionOk="0">
                <a:moveTo>
                  <a:pt x="352" y="0"/>
                </a:moveTo>
                <a:cubicBezTo>
                  <a:pt x="274" y="0"/>
                  <a:pt x="236" y="118"/>
                  <a:pt x="166" y="118"/>
                </a:cubicBezTo>
                <a:cubicBezTo>
                  <a:pt x="154" y="118"/>
                  <a:pt x="141" y="115"/>
                  <a:pt x="127" y="107"/>
                </a:cubicBezTo>
                <a:cubicBezTo>
                  <a:pt x="96" y="154"/>
                  <a:pt x="1" y="186"/>
                  <a:pt x="1" y="265"/>
                </a:cubicBezTo>
                <a:cubicBezTo>
                  <a:pt x="32" y="281"/>
                  <a:pt x="80" y="281"/>
                  <a:pt x="96" y="281"/>
                </a:cubicBezTo>
                <a:cubicBezTo>
                  <a:pt x="206" y="202"/>
                  <a:pt x="365" y="202"/>
                  <a:pt x="428" y="43"/>
                </a:cubicBezTo>
                <a:cubicBezTo>
                  <a:pt x="428" y="43"/>
                  <a:pt x="412" y="28"/>
                  <a:pt x="396" y="12"/>
                </a:cubicBezTo>
                <a:cubicBezTo>
                  <a:pt x="380" y="4"/>
                  <a:pt x="366"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5"/>
          <p:cNvSpPr/>
          <p:nvPr/>
        </p:nvSpPr>
        <p:spPr>
          <a:xfrm rot="5400000">
            <a:off x="1654231" y="4178859"/>
            <a:ext cx="23354" cy="13014"/>
          </a:xfrm>
          <a:custGeom>
            <a:avLst/>
            <a:gdLst/>
            <a:ahLst/>
            <a:cxnLst/>
            <a:rect l="l" t="t" r="r" b="b"/>
            <a:pathLst>
              <a:path w="445" h="191" extrusionOk="0">
                <a:moveTo>
                  <a:pt x="444" y="0"/>
                </a:moveTo>
                <a:cubicBezTo>
                  <a:pt x="286" y="0"/>
                  <a:pt x="127" y="48"/>
                  <a:pt x="1" y="143"/>
                </a:cubicBezTo>
                <a:lnTo>
                  <a:pt x="1" y="190"/>
                </a:lnTo>
                <a:lnTo>
                  <a:pt x="317" y="190"/>
                </a:lnTo>
                <a:cubicBezTo>
                  <a:pt x="365" y="111"/>
                  <a:pt x="444" y="95"/>
                  <a:pt x="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5"/>
          <p:cNvSpPr/>
          <p:nvPr/>
        </p:nvSpPr>
        <p:spPr>
          <a:xfrm rot="5400000">
            <a:off x="1487991" y="3914128"/>
            <a:ext cx="24141" cy="19828"/>
          </a:xfrm>
          <a:custGeom>
            <a:avLst/>
            <a:gdLst/>
            <a:ahLst/>
            <a:cxnLst/>
            <a:rect l="l" t="t" r="r" b="b"/>
            <a:pathLst>
              <a:path w="460" h="291" extrusionOk="0">
                <a:moveTo>
                  <a:pt x="362" y="0"/>
                </a:moveTo>
                <a:cubicBezTo>
                  <a:pt x="348" y="0"/>
                  <a:pt x="338" y="2"/>
                  <a:pt x="333" y="7"/>
                </a:cubicBezTo>
                <a:cubicBezTo>
                  <a:pt x="269" y="118"/>
                  <a:pt x="143" y="86"/>
                  <a:pt x="79" y="165"/>
                </a:cubicBezTo>
                <a:cubicBezTo>
                  <a:pt x="63" y="197"/>
                  <a:pt x="32" y="229"/>
                  <a:pt x="0" y="276"/>
                </a:cubicBezTo>
                <a:cubicBezTo>
                  <a:pt x="42" y="276"/>
                  <a:pt x="85" y="290"/>
                  <a:pt x="113" y="290"/>
                </a:cubicBezTo>
                <a:cubicBezTo>
                  <a:pt x="127" y="290"/>
                  <a:pt x="137" y="287"/>
                  <a:pt x="143" y="276"/>
                </a:cubicBezTo>
                <a:cubicBezTo>
                  <a:pt x="238" y="181"/>
                  <a:pt x="443" y="197"/>
                  <a:pt x="459" y="23"/>
                </a:cubicBezTo>
                <a:lnTo>
                  <a:pt x="459" y="7"/>
                </a:lnTo>
                <a:cubicBezTo>
                  <a:pt x="428" y="7"/>
                  <a:pt x="389"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5"/>
          <p:cNvSpPr/>
          <p:nvPr/>
        </p:nvSpPr>
        <p:spPr>
          <a:xfrm rot="5400000">
            <a:off x="1505338" y="3939130"/>
            <a:ext cx="19155" cy="13014"/>
          </a:xfrm>
          <a:custGeom>
            <a:avLst/>
            <a:gdLst/>
            <a:ahLst/>
            <a:cxnLst/>
            <a:rect l="l" t="t" r="r" b="b"/>
            <a:pathLst>
              <a:path w="365" h="191" extrusionOk="0">
                <a:moveTo>
                  <a:pt x="95" y="1"/>
                </a:moveTo>
                <a:lnTo>
                  <a:pt x="32" y="112"/>
                </a:lnTo>
                <a:cubicBezTo>
                  <a:pt x="16" y="128"/>
                  <a:pt x="0" y="159"/>
                  <a:pt x="0" y="191"/>
                </a:cubicBezTo>
                <a:lnTo>
                  <a:pt x="222" y="191"/>
                </a:lnTo>
                <a:cubicBezTo>
                  <a:pt x="254" y="159"/>
                  <a:pt x="269" y="128"/>
                  <a:pt x="301" y="96"/>
                </a:cubicBezTo>
                <a:cubicBezTo>
                  <a:pt x="333" y="64"/>
                  <a:pt x="349" y="33"/>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5"/>
          <p:cNvSpPr/>
          <p:nvPr/>
        </p:nvSpPr>
        <p:spPr>
          <a:xfrm rot="5400000">
            <a:off x="1668926" y="4330176"/>
            <a:ext cx="13382" cy="19487"/>
          </a:xfrm>
          <a:custGeom>
            <a:avLst/>
            <a:gdLst/>
            <a:ahLst/>
            <a:cxnLst/>
            <a:rect l="l" t="t" r="r" b="b"/>
            <a:pathLst>
              <a:path w="255" h="286" extrusionOk="0">
                <a:moveTo>
                  <a:pt x="80" y="0"/>
                </a:moveTo>
                <a:cubicBezTo>
                  <a:pt x="1" y="79"/>
                  <a:pt x="1" y="206"/>
                  <a:pt x="80" y="285"/>
                </a:cubicBezTo>
                <a:lnTo>
                  <a:pt x="191" y="254"/>
                </a:lnTo>
                <a:cubicBezTo>
                  <a:pt x="207" y="159"/>
                  <a:pt x="254" y="79"/>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5"/>
          <p:cNvSpPr/>
          <p:nvPr/>
        </p:nvSpPr>
        <p:spPr>
          <a:xfrm rot="5400000">
            <a:off x="1584759" y="4259269"/>
            <a:ext cx="16689" cy="18397"/>
          </a:xfrm>
          <a:custGeom>
            <a:avLst/>
            <a:gdLst/>
            <a:ahLst/>
            <a:cxnLst/>
            <a:rect l="l" t="t" r="r" b="b"/>
            <a:pathLst>
              <a:path w="318" h="270" extrusionOk="0">
                <a:moveTo>
                  <a:pt x="95" y="0"/>
                </a:moveTo>
                <a:cubicBezTo>
                  <a:pt x="95" y="95"/>
                  <a:pt x="0" y="159"/>
                  <a:pt x="16" y="270"/>
                </a:cubicBezTo>
                <a:lnTo>
                  <a:pt x="159" y="270"/>
                </a:lnTo>
                <a:cubicBezTo>
                  <a:pt x="143" y="175"/>
                  <a:pt x="317" y="159"/>
                  <a:pt x="254" y="48"/>
                </a:cubicBezTo>
                <a:cubicBezTo>
                  <a:pt x="238" y="32"/>
                  <a:pt x="222" y="16"/>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5"/>
          <p:cNvSpPr/>
          <p:nvPr/>
        </p:nvSpPr>
        <p:spPr>
          <a:xfrm rot="5400000">
            <a:off x="1594745" y="4073027"/>
            <a:ext cx="18316" cy="11924"/>
          </a:xfrm>
          <a:custGeom>
            <a:avLst/>
            <a:gdLst/>
            <a:ahLst/>
            <a:cxnLst/>
            <a:rect l="l" t="t" r="r" b="b"/>
            <a:pathLst>
              <a:path w="349" h="175" extrusionOk="0">
                <a:moveTo>
                  <a:pt x="111" y="1"/>
                </a:moveTo>
                <a:cubicBezTo>
                  <a:pt x="80" y="64"/>
                  <a:pt x="0" y="80"/>
                  <a:pt x="0" y="175"/>
                </a:cubicBezTo>
                <a:cubicBezTo>
                  <a:pt x="127" y="159"/>
                  <a:pt x="254" y="11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5"/>
          <p:cNvSpPr/>
          <p:nvPr/>
        </p:nvSpPr>
        <p:spPr>
          <a:xfrm rot="5400000">
            <a:off x="1570268" y="4264734"/>
            <a:ext cx="15009" cy="12401"/>
          </a:xfrm>
          <a:custGeom>
            <a:avLst/>
            <a:gdLst/>
            <a:ahLst/>
            <a:cxnLst/>
            <a:rect l="l" t="t" r="r" b="b"/>
            <a:pathLst>
              <a:path w="286" h="182" extrusionOk="0">
                <a:moveTo>
                  <a:pt x="96" y="1"/>
                </a:moveTo>
                <a:cubicBezTo>
                  <a:pt x="80" y="32"/>
                  <a:pt x="48" y="80"/>
                  <a:pt x="32" y="111"/>
                </a:cubicBezTo>
                <a:cubicBezTo>
                  <a:pt x="32" y="127"/>
                  <a:pt x="1" y="159"/>
                  <a:pt x="1" y="175"/>
                </a:cubicBezTo>
                <a:cubicBezTo>
                  <a:pt x="20" y="179"/>
                  <a:pt x="39" y="182"/>
                  <a:pt x="57" y="182"/>
                </a:cubicBezTo>
                <a:cubicBezTo>
                  <a:pt x="163" y="182"/>
                  <a:pt x="259" y="108"/>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rot="5400000">
            <a:off x="1581199" y="4232268"/>
            <a:ext cx="10863" cy="18397"/>
          </a:xfrm>
          <a:custGeom>
            <a:avLst/>
            <a:gdLst/>
            <a:ahLst/>
            <a:cxnLst/>
            <a:rect l="l" t="t" r="r" b="b"/>
            <a:pathLst>
              <a:path w="207" h="270" extrusionOk="0">
                <a:moveTo>
                  <a:pt x="111" y="0"/>
                </a:moveTo>
                <a:lnTo>
                  <a:pt x="0" y="127"/>
                </a:lnTo>
                <a:lnTo>
                  <a:pt x="79" y="270"/>
                </a:lnTo>
                <a:lnTo>
                  <a:pt x="159" y="270"/>
                </a:lnTo>
                <a:cubicBezTo>
                  <a:pt x="159" y="175"/>
                  <a:pt x="206" y="8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rot="5400000">
            <a:off x="1521197" y="3955320"/>
            <a:ext cx="13330" cy="13014"/>
          </a:xfrm>
          <a:custGeom>
            <a:avLst/>
            <a:gdLst/>
            <a:ahLst/>
            <a:cxnLst/>
            <a:rect l="l" t="t" r="r" b="b"/>
            <a:pathLst>
              <a:path w="254" h="191" extrusionOk="0">
                <a:moveTo>
                  <a:pt x="127" y="1"/>
                </a:moveTo>
                <a:cubicBezTo>
                  <a:pt x="95" y="80"/>
                  <a:pt x="0" y="96"/>
                  <a:pt x="0" y="191"/>
                </a:cubicBezTo>
                <a:lnTo>
                  <a:pt x="127" y="191"/>
                </a:lnTo>
                <a:cubicBezTo>
                  <a:pt x="175" y="128"/>
                  <a:pt x="254" y="112"/>
                  <a:pt x="254" y="17"/>
                </a:cubicBez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5"/>
          <p:cNvSpPr/>
          <p:nvPr/>
        </p:nvSpPr>
        <p:spPr>
          <a:xfrm rot="5400000">
            <a:off x="1611167" y="4257914"/>
            <a:ext cx="9184" cy="11924"/>
          </a:xfrm>
          <a:custGeom>
            <a:avLst/>
            <a:gdLst/>
            <a:ahLst/>
            <a:cxnLst/>
            <a:rect l="l" t="t" r="r" b="b"/>
            <a:pathLst>
              <a:path w="175" h="175" extrusionOk="0">
                <a:moveTo>
                  <a:pt x="1" y="0"/>
                </a:moveTo>
                <a:lnTo>
                  <a:pt x="1" y="175"/>
                </a:lnTo>
                <a:lnTo>
                  <a:pt x="175" y="175"/>
                </a:lnTo>
                <a:lnTo>
                  <a:pt x="1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5"/>
          <p:cNvSpPr/>
          <p:nvPr/>
        </p:nvSpPr>
        <p:spPr>
          <a:xfrm rot="5400000">
            <a:off x="1609068" y="4088823"/>
            <a:ext cx="13382" cy="11924"/>
          </a:xfrm>
          <a:custGeom>
            <a:avLst/>
            <a:gdLst/>
            <a:ahLst/>
            <a:cxnLst/>
            <a:rect l="l" t="t" r="r" b="b"/>
            <a:pathLst>
              <a:path w="255" h="175" extrusionOk="0">
                <a:moveTo>
                  <a:pt x="127" y="0"/>
                </a:moveTo>
                <a:cubicBezTo>
                  <a:pt x="80" y="64"/>
                  <a:pt x="1" y="95"/>
                  <a:pt x="1" y="175"/>
                </a:cubicBezTo>
                <a:lnTo>
                  <a:pt x="127" y="175"/>
                </a:lnTo>
                <a:cubicBezTo>
                  <a:pt x="159" y="127"/>
                  <a:pt x="254" y="95"/>
                  <a:pt x="254" y="16"/>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rot="5400000">
            <a:off x="1633056" y="4099608"/>
            <a:ext cx="15009" cy="11924"/>
          </a:xfrm>
          <a:custGeom>
            <a:avLst/>
            <a:gdLst/>
            <a:ahLst/>
            <a:cxnLst/>
            <a:rect l="l" t="t" r="r" b="b"/>
            <a:pathLst>
              <a:path w="286" h="175" extrusionOk="0">
                <a:moveTo>
                  <a:pt x="127" y="0"/>
                </a:moveTo>
                <a:cubicBezTo>
                  <a:pt x="96" y="64"/>
                  <a:pt x="1" y="79"/>
                  <a:pt x="1" y="174"/>
                </a:cubicBezTo>
                <a:lnTo>
                  <a:pt x="1" y="174"/>
                </a:lnTo>
                <a:cubicBezTo>
                  <a:pt x="17" y="172"/>
                  <a:pt x="32" y="171"/>
                  <a:pt x="47" y="171"/>
                </a:cubicBezTo>
                <a:cubicBezTo>
                  <a:pt x="78" y="171"/>
                  <a:pt x="107" y="174"/>
                  <a:pt x="137" y="174"/>
                </a:cubicBezTo>
                <a:cubicBezTo>
                  <a:pt x="183" y="174"/>
                  <a:pt x="230" y="166"/>
                  <a:pt x="286" y="127"/>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5"/>
          <p:cNvSpPr/>
          <p:nvPr/>
        </p:nvSpPr>
        <p:spPr>
          <a:xfrm rot="5400000">
            <a:off x="1491416" y="4143029"/>
            <a:ext cx="9184" cy="14036"/>
          </a:xfrm>
          <a:custGeom>
            <a:avLst/>
            <a:gdLst/>
            <a:ahLst/>
            <a:cxnLst/>
            <a:rect l="l" t="t" r="r" b="b"/>
            <a:pathLst>
              <a:path w="175" h="206" extrusionOk="0">
                <a:moveTo>
                  <a:pt x="175" y="0"/>
                </a:moveTo>
                <a:cubicBezTo>
                  <a:pt x="174" y="6"/>
                  <a:pt x="173" y="11"/>
                  <a:pt x="171" y="16"/>
                </a:cubicBezTo>
                <a:lnTo>
                  <a:pt x="171" y="16"/>
                </a:lnTo>
                <a:lnTo>
                  <a:pt x="175" y="16"/>
                </a:lnTo>
                <a:lnTo>
                  <a:pt x="175" y="0"/>
                </a:lnTo>
                <a:close/>
                <a:moveTo>
                  <a:pt x="171" y="16"/>
                </a:moveTo>
                <a:lnTo>
                  <a:pt x="0" y="32"/>
                </a:lnTo>
                <a:cubicBezTo>
                  <a:pt x="0" y="95"/>
                  <a:pt x="0" y="143"/>
                  <a:pt x="0" y="206"/>
                </a:cubicBezTo>
                <a:cubicBezTo>
                  <a:pt x="90" y="146"/>
                  <a:pt x="151" y="101"/>
                  <a:pt x="171"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rot="5400000">
            <a:off x="1667477" y="4201520"/>
            <a:ext cx="14170" cy="5110"/>
          </a:xfrm>
          <a:custGeom>
            <a:avLst/>
            <a:gdLst/>
            <a:ahLst/>
            <a:cxnLst/>
            <a:rect l="l" t="t" r="r" b="b"/>
            <a:pathLst>
              <a:path w="270" h="75" extrusionOk="0">
                <a:moveTo>
                  <a:pt x="146" y="1"/>
                </a:moveTo>
                <a:cubicBezTo>
                  <a:pt x="105" y="1"/>
                  <a:pt x="74" y="16"/>
                  <a:pt x="0" y="53"/>
                </a:cubicBezTo>
                <a:cubicBezTo>
                  <a:pt x="54" y="53"/>
                  <a:pt x="109" y="74"/>
                  <a:pt x="160" y="74"/>
                </a:cubicBezTo>
                <a:cubicBezTo>
                  <a:pt x="198" y="74"/>
                  <a:pt x="235" y="62"/>
                  <a:pt x="269" y="22"/>
                </a:cubicBezTo>
                <a:cubicBezTo>
                  <a:pt x="210" y="9"/>
                  <a:pt x="176"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5"/>
          <p:cNvSpPr/>
          <p:nvPr/>
        </p:nvSpPr>
        <p:spPr>
          <a:xfrm rot="5400000">
            <a:off x="1742860" y="4334723"/>
            <a:ext cx="15009" cy="7086"/>
          </a:xfrm>
          <a:custGeom>
            <a:avLst/>
            <a:gdLst/>
            <a:ahLst/>
            <a:cxnLst/>
            <a:rect l="l" t="t" r="r" b="b"/>
            <a:pathLst>
              <a:path w="286" h="104" extrusionOk="0">
                <a:moveTo>
                  <a:pt x="89" y="1"/>
                </a:moveTo>
                <a:cubicBezTo>
                  <a:pt x="56" y="1"/>
                  <a:pt x="24" y="9"/>
                  <a:pt x="0" y="40"/>
                </a:cubicBezTo>
                <a:cubicBezTo>
                  <a:pt x="32" y="88"/>
                  <a:pt x="75" y="96"/>
                  <a:pt x="125" y="96"/>
                </a:cubicBezTo>
                <a:cubicBezTo>
                  <a:pt x="150" y="96"/>
                  <a:pt x="176" y="94"/>
                  <a:pt x="203" y="94"/>
                </a:cubicBezTo>
                <a:cubicBezTo>
                  <a:pt x="230" y="94"/>
                  <a:pt x="258" y="96"/>
                  <a:pt x="285" y="104"/>
                </a:cubicBezTo>
                <a:cubicBezTo>
                  <a:pt x="238" y="56"/>
                  <a:pt x="222" y="9"/>
                  <a:pt x="190" y="9"/>
                </a:cubicBezTo>
                <a:cubicBezTo>
                  <a:pt x="159" y="9"/>
                  <a:pt x="123"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rot="5400000">
            <a:off x="1696407" y="4222706"/>
            <a:ext cx="9184" cy="5928"/>
          </a:xfrm>
          <a:custGeom>
            <a:avLst/>
            <a:gdLst/>
            <a:ahLst/>
            <a:cxnLst/>
            <a:rect l="l" t="t" r="r" b="b"/>
            <a:pathLst>
              <a:path w="175" h="87" extrusionOk="0">
                <a:moveTo>
                  <a:pt x="99" y="0"/>
                </a:moveTo>
                <a:cubicBezTo>
                  <a:pt x="75" y="0"/>
                  <a:pt x="49" y="7"/>
                  <a:pt x="25" y="7"/>
                </a:cubicBezTo>
                <a:cubicBezTo>
                  <a:pt x="16" y="7"/>
                  <a:pt x="8" y="6"/>
                  <a:pt x="0" y="4"/>
                </a:cubicBezTo>
                <a:lnTo>
                  <a:pt x="0" y="4"/>
                </a:lnTo>
                <a:cubicBezTo>
                  <a:pt x="30" y="64"/>
                  <a:pt x="41" y="86"/>
                  <a:pt x="78" y="86"/>
                </a:cubicBezTo>
                <a:cubicBezTo>
                  <a:pt x="99" y="86"/>
                  <a:pt x="128" y="79"/>
                  <a:pt x="174" y="67"/>
                </a:cubicBezTo>
                <a:cubicBezTo>
                  <a:pt x="159" y="12"/>
                  <a:pt x="13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rot="5400000">
            <a:off x="1683847" y="4232496"/>
            <a:ext cx="8344" cy="5451"/>
          </a:xfrm>
          <a:custGeom>
            <a:avLst/>
            <a:gdLst/>
            <a:ahLst/>
            <a:cxnLst/>
            <a:rect l="l" t="t" r="r" b="b"/>
            <a:pathLst>
              <a:path w="159" h="80" extrusionOk="0">
                <a:moveTo>
                  <a:pt x="127" y="0"/>
                </a:moveTo>
                <a:cubicBezTo>
                  <a:pt x="79" y="0"/>
                  <a:pt x="48" y="0"/>
                  <a:pt x="0" y="16"/>
                </a:cubicBezTo>
                <a:lnTo>
                  <a:pt x="0" y="63"/>
                </a:lnTo>
                <a:cubicBezTo>
                  <a:pt x="48" y="79"/>
                  <a:pt x="79" y="79"/>
                  <a:pt x="127" y="79"/>
                </a:cubicBezTo>
                <a:cubicBezTo>
                  <a:pt x="143" y="79"/>
                  <a:pt x="159" y="79"/>
                  <a:pt x="159" y="48"/>
                </a:cubicBezTo>
                <a:cubicBezTo>
                  <a:pt x="143" y="32"/>
                  <a:pt x="12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rot="5400000">
            <a:off x="1677362" y="4179996"/>
            <a:ext cx="9184" cy="6541"/>
          </a:xfrm>
          <a:custGeom>
            <a:avLst/>
            <a:gdLst/>
            <a:ahLst/>
            <a:cxnLst/>
            <a:rect l="l" t="t" r="r" b="b"/>
            <a:pathLst>
              <a:path w="175" h="96" extrusionOk="0">
                <a:moveTo>
                  <a:pt x="71" y="0"/>
                </a:moveTo>
                <a:cubicBezTo>
                  <a:pt x="46" y="0"/>
                  <a:pt x="23" y="17"/>
                  <a:pt x="1" y="62"/>
                </a:cubicBezTo>
                <a:cubicBezTo>
                  <a:pt x="30" y="84"/>
                  <a:pt x="56" y="95"/>
                  <a:pt x="82" y="95"/>
                </a:cubicBezTo>
                <a:cubicBezTo>
                  <a:pt x="112" y="95"/>
                  <a:pt x="141" y="80"/>
                  <a:pt x="175" y="46"/>
                </a:cubicBezTo>
                <a:cubicBezTo>
                  <a:pt x="133" y="21"/>
                  <a:pt x="100"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rot="5400000">
            <a:off x="1669527" y="4123097"/>
            <a:ext cx="9184" cy="5724"/>
          </a:xfrm>
          <a:custGeom>
            <a:avLst/>
            <a:gdLst/>
            <a:ahLst/>
            <a:cxnLst/>
            <a:rect l="l" t="t" r="r" b="b"/>
            <a:pathLst>
              <a:path w="175" h="84" extrusionOk="0">
                <a:moveTo>
                  <a:pt x="78" y="1"/>
                </a:moveTo>
                <a:cubicBezTo>
                  <a:pt x="41" y="1"/>
                  <a:pt x="30" y="23"/>
                  <a:pt x="0" y="83"/>
                </a:cubicBezTo>
                <a:cubicBezTo>
                  <a:pt x="11" y="80"/>
                  <a:pt x="23" y="79"/>
                  <a:pt x="34" y="79"/>
                </a:cubicBezTo>
                <a:cubicBezTo>
                  <a:pt x="52" y="79"/>
                  <a:pt x="70" y="81"/>
                  <a:pt x="88" y="81"/>
                </a:cubicBezTo>
                <a:cubicBezTo>
                  <a:pt x="124" y="81"/>
                  <a:pt x="157" y="73"/>
                  <a:pt x="174" y="20"/>
                </a:cubicBezTo>
                <a:cubicBezTo>
                  <a:pt x="128"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5"/>
          <p:cNvSpPr/>
          <p:nvPr/>
        </p:nvSpPr>
        <p:spPr>
          <a:xfrm rot="5400000">
            <a:off x="1664254" y="4113871"/>
            <a:ext cx="9236" cy="5860"/>
          </a:xfrm>
          <a:custGeom>
            <a:avLst/>
            <a:gdLst/>
            <a:ahLst/>
            <a:cxnLst/>
            <a:rect l="l" t="t" r="r" b="b"/>
            <a:pathLst>
              <a:path w="176" h="86" extrusionOk="0">
                <a:moveTo>
                  <a:pt x="68" y="1"/>
                </a:moveTo>
                <a:cubicBezTo>
                  <a:pt x="40" y="1"/>
                  <a:pt x="15" y="11"/>
                  <a:pt x="1" y="55"/>
                </a:cubicBezTo>
                <a:cubicBezTo>
                  <a:pt x="53" y="74"/>
                  <a:pt x="84" y="86"/>
                  <a:pt x="106" y="86"/>
                </a:cubicBezTo>
                <a:cubicBezTo>
                  <a:pt x="136" y="86"/>
                  <a:pt x="147" y="63"/>
                  <a:pt x="175" y="7"/>
                </a:cubicBezTo>
                <a:lnTo>
                  <a:pt x="175" y="7"/>
                </a:lnTo>
                <a:cubicBezTo>
                  <a:pt x="167" y="9"/>
                  <a:pt x="159" y="10"/>
                  <a:pt x="151" y="10"/>
                </a:cubicBezTo>
                <a:cubicBezTo>
                  <a:pt x="123" y="10"/>
                  <a:pt x="94"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rot="5400000">
            <a:off x="1651061" y="4094674"/>
            <a:ext cx="9184" cy="5996"/>
          </a:xfrm>
          <a:custGeom>
            <a:avLst/>
            <a:gdLst/>
            <a:ahLst/>
            <a:cxnLst/>
            <a:rect l="l" t="t" r="r" b="b"/>
            <a:pathLst>
              <a:path w="175" h="88" extrusionOk="0">
                <a:moveTo>
                  <a:pt x="78" y="1"/>
                </a:moveTo>
                <a:cubicBezTo>
                  <a:pt x="42" y="1"/>
                  <a:pt x="31" y="23"/>
                  <a:pt x="1" y="83"/>
                </a:cubicBezTo>
                <a:cubicBezTo>
                  <a:pt x="7" y="81"/>
                  <a:pt x="13" y="80"/>
                  <a:pt x="21" y="80"/>
                </a:cubicBezTo>
                <a:cubicBezTo>
                  <a:pt x="42" y="80"/>
                  <a:pt x="69" y="87"/>
                  <a:pt x="94" y="87"/>
                </a:cubicBezTo>
                <a:cubicBezTo>
                  <a:pt x="127" y="87"/>
                  <a:pt x="159" y="75"/>
                  <a:pt x="175" y="20"/>
                </a:cubicBezTo>
                <a:cubicBezTo>
                  <a:pt x="129"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rot="5400000">
            <a:off x="1602445" y="4251917"/>
            <a:ext cx="9184" cy="5655"/>
          </a:xfrm>
          <a:custGeom>
            <a:avLst/>
            <a:gdLst/>
            <a:ahLst/>
            <a:cxnLst/>
            <a:rect l="l" t="t" r="r" b="b"/>
            <a:pathLst>
              <a:path w="175" h="83" extrusionOk="0">
                <a:moveTo>
                  <a:pt x="175" y="1"/>
                </a:moveTo>
                <a:lnTo>
                  <a:pt x="175" y="1"/>
                </a:lnTo>
                <a:cubicBezTo>
                  <a:pt x="164" y="3"/>
                  <a:pt x="152" y="4"/>
                  <a:pt x="140" y="4"/>
                </a:cubicBezTo>
                <a:cubicBezTo>
                  <a:pt x="122" y="4"/>
                  <a:pt x="104" y="2"/>
                  <a:pt x="87" y="2"/>
                </a:cubicBezTo>
                <a:cubicBezTo>
                  <a:pt x="51" y="2"/>
                  <a:pt x="18" y="11"/>
                  <a:pt x="0" y="64"/>
                </a:cubicBezTo>
                <a:cubicBezTo>
                  <a:pt x="41" y="75"/>
                  <a:pt x="67" y="83"/>
                  <a:pt x="86" y="83"/>
                </a:cubicBezTo>
                <a:cubicBezTo>
                  <a:pt x="120" y="83"/>
                  <a:pt x="134" y="6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rot="5400000">
            <a:off x="1599731" y="4288247"/>
            <a:ext cx="8344" cy="11924"/>
          </a:xfrm>
          <a:custGeom>
            <a:avLst/>
            <a:gdLst/>
            <a:ahLst/>
            <a:cxnLst/>
            <a:rect l="l" t="t" r="r" b="b"/>
            <a:pathLst>
              <a:path w="159" h="175" extrusionOk="0">
                <a:moveTo>
                  <a:pt x="95" y="1"/>
                </a:moveTo>
                <a:cubicBezTo>
                  <a:pt x="32" y="80"/>
                  <a:pt x="0" y="143"/>
                  <a:pt x="95" y="175"/>
                </a:cubicBezTo>
                <a:cubicBezTo>
                  <a:pt x="159" y="127"/>
                  <a:pt x="143" y="80"/>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rot="5400000">
            <a:off x="1569626" y="4245659"/>
            <a:ext cx="10024" cy="7359"/>
          </a:xfrm>
          <a:custGeom>
            <a:avLst/>
            <a:gdLst/>
            <a:ahLst/>
            <a:cxnLst/>
            <a:rect l="l" t="t" r="r" b="b"/>
            <a:pathLst>
              <a:path w="191" h="108" extrusionOk="0">
                <a:moveTo>
                  <a:pt x="64" y="1"/>
                </a:moveTo>
                <a:cubicBezTo>
                  <a:pt x="44" y="1"/>
                  <a:pt x="24" y="5"/>
                  <a:pt x="1" y="13"/>
                </a:cubicBezTo>
                <a:lnTo>
                  <a:pt x="1" y="92"/>
                </a:lnTo>
                <a:lnTo>
                  <a:pt x="167" y="92"/>
                </a:lnTo>
                <a:cubicBezTo>
                  <a:pt x="154" y="62"/>
                  <a:pt x="141" y="26"/>
                  <a:pt x="127" y="13"/>
                </a:cubicBezTo>
                <a:cubicBezTo>
                  <a:pt x="103" y="5"/>
                  <a:pt x="84" y="1"/>
                  <a:pt x="64" y="1"/>
                </a:cubicBezTo>
                <a:close/>
                <a:moveTo>
                  <a:pt x="167" y="92"/>
                </a:moveTo>
                <a:cubicBezTo>
                  <a:pt x="170" y="97"/>
                  <a:pt x="172" y="103"/>
                  <a:pt x="175" y="108"/>
                </a:cubicBezTo>
                <a:lnTo>
                  <a:pt x="191"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rot="5400000">
            <a:off x="1518147" y="4163993"/>
            <a:ext cx="7505" cy="11992"/>
          </a:xfrm>
          <a:custGeom>
            <a:avLst/>
            <a:gdLst/>
            <a:ahLst/>
            <a:cxnLst/>
            <a:rect l="l" t="t" r="r" b="b"/>
            <a:pathLst>
              <a:path w="143" h="176" extrusionOk="0">
                <a:moveTo>
                  <a:pt x="95" y="1"/>
                </a:moveTo>
                <a:cubicBezTo>
                  <a:pt x="32" y="80"/>
                  <a:pt x="0" y="143"/>
                  <a:pt x="95" y="175"/>
                </a:cubicBezTo>
                <a:cubicBezTo>
                  <a:pt x="143" y="128"/>
                  <a:pt x="143" y="64"/>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rot="5400000">
            <a:off x="1726592" y="4308301"/>
            <a:ext cx="9184" cy="5928"/>
          </a:xfrm>
          <a:custGeom>
            <a:avLst/>
            <a:gdLst/>
            <a:ahLst/>
            <a:cxnLst/>
            <a:rect l="l" t="t" r="r" b="b"/>
            <a:pathLst>
              <a:path w="175" h="87" extrusionOk="0">
                <a:moveTo>
                  <a:pt x="78" y="1"/>
                </a:moveTo>
                <a:cubicBezTo>
                  <a:pt x="41" y="1"/>
                  <a:pt x="30" y="23"/>
                  <a:pt x="0" y="83"/>
                </a:cubicBezTo>
                <a:cubicBezTo>
                  <a:pt x="6" y="81"/>
                  <a:pt x="13" y="80"/>
                  <a:pt x="20" y="80"/>
                </a:cubicBezTo>
                <a:cubicBezTo>
                  <a:pt x="42" y="80"/>
                  <a:pt x="68" y="87"/>
                  <a:pt x="93" y="87"/>
                </a:cubicBezTo>
                <a:cubicBezTo>
                  <a:pt x="127" y="87"/>
                  <a:pt x="158" y="75"/>
                  <a:pt x="174" y="20"/>
                </a:cubicBezTo>
                <a:cubicBezTo>
                  <a:pt x="128" y="8"/>
                  <a:pt x="98"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rot="5400000">
            <a:off x="1717622" y="4277332"/>
            <a:ext cx="3411" cy="5519"/>
          </a:xfrm>
          <a:custGeom>
            <a:avLst/>
            <a:gdLst/>
            <a:ahLst/>
            <a:cxnLst/>
            <a:rect l="l" t="t" r="r" b="b"/>
            <a:pathLst>
              <a:path w="65" h="81" extrusionOk="0">
                <a:moveTo>
                  <a:pt x="32" y="1"/>
                </a:moveTo>
                <a:lnTo>
                  <a:pt x="1" y="48"/>
                </a:lnTo>
                <a:lnTo>
                  <a:pt x="32" y="80"/>
                </a:lnTo>
                <a:cubicBezTo>
                  <a:pt x="48" y="64"/>
                  <a:pt x="64" y="48"/>
                  <a:pt x="64" y="33"/>
                </a:cubicBezTo>
                <a:cubicBezTo>
                  <a:pt x="64" y="17"/>
                  <a:pt x="32"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p:nvPr/>
        </p:nvSpPr>
        <p:spPr>
          <a:xfrm rot="5400000">
            <a:off x="1709791" y="4259588"/>
            <a:ext cx="5038" cy="4429"/>
          </a:xfrm>
          <a:custGeom>
            <a:avLst/>
            <a:gdLst/>
            <a:ahLst/>
            <a:cxnLst/>
            <a:rect l="l" t="t" r="r" b="b"/>
            <a:pathLst>
              <a:path w="96" h="65" extrusionOk="0">
                <a:moveTo>
                  <a:pt x="64" y="1"/>
                </a:moveTo>
                <a:cubicBezTo>
                  <a:pt x="48" y="17"/>
                  <a:pt x="16" y="17"/>
                  <a:pt x="1" y="32"/>
                </a:cubicBezTo>
                <a:cubicBezTo>
                  <a:pt x="16" y="48"/>
                  <a:pt x="32" y="64"/>
                  <a:pt x="32" y="64"/>
                </a:cubicBezTo>
                <a:cubicBezTo>
                  <a:pt x="48" y="48"/>
                  <a:pt x="80" y="48"/>
                  <a:pt x="96" y="32"/>
                </a:cubicBezTo>
                <a:cubicBezTo>
                  <a:pt x="80" y="17"/>
                  <a:pt x="64"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5"/>
          <p:cNvSpPr/>
          <p:nvPr/>
        </p:nvSpPr>
        <p:spPr>
          <a:xfrm rot="5400000">
            <a:off x="1697935" y="4178139"/>
            <a:ext cx="5038" cy="4429"/>
          </a:xfrm>
          <a:custGeom>
            <a:avLst/>
            <a:gdLst/>
            <a:ahLst/>
            <a:cxnLst/>
            <a:rect l="l" t="t" r="r" b="b"/>
            <a:pathLst>
              <a:path w="96" h="65" extrusionOk="0">
                <a:moveTo>
                  <a:pt x="64" y="1"/>
                </a:moveTo>
                <a:lnTo>
                  <a:pt x="1" y="33"/>
                </a:lnTo>
                <a:cubicBezTo>
                  <a:pt x="17" y="48"/>
                  <a:pt x="33" y="64"/>
                  <a:pt x="33" y="64"/>
                </a:cubicBezTo>
                <a:cubicBezTo>
                  <a:pt x="48" y="48"/>
                  <a:pt x="80" y="48"/>
                  <a:pt x="96" y="33"/>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rot="5400000">
            <a:off x="1690168" y="4158401"/>
            <a:ext cx="7557" cy="6541"/>
          </a:xfrm>
          <a:custGeom>
            <a:avLst/>
            <a:gdLst/>
            <a:ahLst/>
            <a:cxnLst/>
            <a:rect l="l" t="t" r="r" b="b"/>
            <a:pathLst>
              <a:path w="144" h="96" extrusionOk="0">
                <a:moveTo>
                  <a:pt x="80" y="0"/>
                </a:moveTo>
                <a:lnTo>
                  <a:pt x="1" y="95"/>
                </a:lnTo>
                <a:cubicBezTo>
                  <a:pt x="80" y="79"/>
                  <a:pt x="143"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rot="5400000">
            <a:off x="1684785" y="4153415"/>
            <a:ext cx="7557" cy="6541"/>
          </a:xfrm>
          <a:custGeom>
            <a:avLst/>
            <a:gdLst/>
            <a:ahLst/>
            <a:cxnLst/>
            <a:rect l="l" t="t" r="r" b="b"/>
            <a:pathLst>
              <a:path w="144" h="96" extrusionOk="0">
                <a:moveTo>
                  <a:pt x="143" y="0"/>
                </a:moveTo>
                <a:lnTo>
                  <a:pt x="143" y="0"/>
                </a:lnTo>
                <a:cubicBezTo>
                  <a:pt x="80" y="16"/>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rot="5400000">
            <a:off x="1684989" y="4349329"/>
            <a:ext cx="5038" cy="4429"/>
          </a:xfrm>
          <a:custGeom>
            <a:avLst/>
            <a:gdLst/>
            <a:ahLst/>
            <a:cxnLst/>
            <a:rect l="l" t="t" r="r" b="b"/>
            <a:pathLst>
              <a:path w="96" h="65" extrusionOk="0">
                <a:moveTo>
                  <a:pt x="32" y="1"/>
                </a:moveTo>
                <a:cubicBezTo>
                  <a:pt x="32" y="1"/>
                  <a:pt x="1" y="33"/>
                  <a:pt x="1" y="33"/>
                </a:cubicBezTo>
                <a:lnTo>
                  <a:pt x="64" y="64"/>
                </a:lnTo>
                <a:lnTo>
                  <a:pt x="96" y="33"/>
                </a:lnTo>
                <a:cubicBezTo>
                  <a:pt x="80" y="17"/>
                  <a:pt x="48" y="17"/>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rot="5400000">
            <a:off x="1667885" y="4158401"/>
            <a:ext cx="2519" cy="6541"/>
          </a:xfrm>
          <a:custGeom>
            <a:avLst/>
            <a:gdLst/>
            <a:ahLst/>
            <a:cxnLst/>
            <a:rect l="l" t="t" r="r" b="b"/>
            <a:pathLst>
              <a:path w="48" h="96" extrusionOk="0">
                <a:moveTo>
                  <a:pt x="16" y="0"/>
                </a:moveTo>
                <a:cubicBezTo>
                  <a:pt x="16" y="16"/>
                  <a:pt x="0" y="32"/>
                  <a:pt x="0" y="32"/>
                </a:cubicBezTo>
                <a:cubicBezTo>
                  <a:pt x="0" y="64"/>
                  <a:pt x="16" y="79"/>
                  <a:pt x="16" y="95"/>
                </a:cubicBezTo>
                <a:cubicBezTo>
                  <a:pt x="32" y="95"/>
                  <a:pt x="48" y="64"/>
                  <a:pt x="48" y="64"/>
                </a:cubicBezTo>
                <a:cubicBezTo>
                  <a:pt x="48" y="48"/>
                  <a:pt x="32" y="32"/>
                  <a:pt x="16" y="16"/>
                </a:cubicBezTo>
                <a:lnTo>
                  <a:pt x="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rot="5400000">
            <a:off x="1647063" y="4086949"/>
            <a:ext cx="7505" cy="6541"/>
          </a:xfrm>
          <a:custGeom>
            <a:avLst/>
            <a:gdLst/>
            <a:ahLst/>
            <a:cxnLst/>
            <a:rect l="l" t="t" r="r" b="b"/>
            <a:pathLst>
              <a:path w="143" h="96" extrusionOk="0">
                <a:moveTo>
                  <a:pt x="143" y="0"/>
                </a:moveTo>
                <a:cubicBezTo>
                  <a:pt x="63" y="16"/>
                  <a:pt x="0" y="16"/>
                  <a:pt x="63"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rot="5400000">
            <a:off x="1648565" y="4121134"/>
            <a:ext cx="3411" cy="5451"/>
          </a:xfrm>
          <a:custGeom>
            <a:avLst/>
            <a:gdLst/>
            <a:ahLst/>
            <a:cxnLst/>
            <a:rect l="l" t="t" r="r" b="b"/>
            <a:pathLst>
              <a:path w="65" h="80" extrusionOk="0">
                <a:moveTo>
                  <a:pt x="33" y="0"/>
                </a:moveTo>
                <a:cubicBezTo>
                  <a:pt x="17" y="16"/>
                  <a:pt x="1" y="32"/>
                  <a:pt x="1" y="64"/>
                </a:cubicBezTo>
                <a:cubicBezTo>
                  <a:pt x="1" y="64"/>
                  <a:pt x="33" y="79"/>
                  <a:pt x="33" y="79"/>
                </a:cubicBezTo>
                <a:cubicBezTo>
                  <a:pt x="48" y="64"/>
                  <a:pt x="48" y="48"/>
                  <a:pt x="64" y="32"/>
                </a:cubicBez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rot="5400000">
            <a:off x="1636190" y="4068240"/>
            <a:ext cx="3359" cy="6541"/>
          </a:xfrm>
          <a:custGeom>
            <a:avLst/>
            <a:gdLst/>
            <a:ahLst/>
            <a:cxnLst/>
            <a:rect l="l" t="t" r="r" b="b"/>
            <a:pathLst>
              <a:path w="64" h="96" extrusionOk="0">
                <a:moveTo>
                  <a:pt x="32" y="0"/>
                </a:moveTo>
                <a:cubicBezTo>
                  <a:pt x="16" y="16"/>
                  <a:pt x="16" y="48"/>
                  <a:pt x="0" y="64"/>
                </a:cubicBezTo>
                <a:cubicBezTo>
                  <a:pt x="0" y="80"/>
                  <a:pt x="32" y="80"/>
                  <a:pt x="32" y="95"/>
                </a:cubicBezTo>
                <a:cubicBezTo>
                  <a:pt x="48" y="80"/>
                  <a:pt x="48" y="64"/>
                  <a:pt x="64" y="32"/>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rot="5400000">
            <a:off x="1628734" y="4091935"/>
            <a:ext cx="7505" cy="6541"/>
          </a:xfrm>
          <a:custGeom>
            <a:avLst/>
            <a:gdLst/>
            <a:ahLst/>
            <a:cxnLst/>
            <a:rect l="l" t="t" r="r" b="b"/>
            <a:pathLst>
              <a:path w="143" h="96" extrusionOk="0">
                <a:moveTo>
                  <a:pt x="143" y="1"/>
                </a:moveTo>
                <a:lnTo>
                  <a:pt x="143" y="1"/>
                </a:lnTo>
                <a:cubicBezTo>
                  <a:pt x="63" y="32"/>
                  <a:pt x="0" y="16"/>
                  <a:pt x="63"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rot="5400000">
            <a:off x="1628734" y="4120169"/>
            <a:ext cx="7505" cy="6541"/>
          </a:xfrm>
          <a:custGeom>
            <a:avLst/>
            <a:gdLst/>
            <a:ahLst/>
            <a:cxnLst/>
            <a:rect l="l" t="t" r="r" b="b"/>
            <a:pathLst>
              <a:path w="143" h="96" extrusionOk="0">
                <a:moveTo>
                  <a:pt x="143" y="1"/>
                </a:moveTo>
                <a:lnTo>
                  <a:pt x="143" y="1"/>
                </a:lnTo>
                <a:cubicBezTo>
                  <a:pt x="64" y="32"/>
                  <a:pt x="0"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rot="5400000">
            <a:off x="1622798" y="4112128"/>
            <a:ext cx="4251" cy="4361"/>
          </a:xfrm>
          <a:custGeom>
            <a:avLst/>
            <a:gdLst/>
            <a:ahLst/>
            <a:cxnLst/>
            <a:rect l="l" t="t" r="r" b="b"/>
            <a:pathLst>
              <a:path w="81" h="64" extrusionOk="0">
                <a:moveTo>
                  <a:pt x="17" y="0"/>
                </a:moveTo>
                <a:cubicBezTo>
                  <a:pt x="17" y="0"/>
                  <a:pt x="1" y="16"/>
                  <a:pt x="1" y="32"/>
                </a:cubicBezTo>
                <a:lnTo>
                  <a:pt x="48" y="64"/>
                </a:lnTo>
                <a:cubicBezTo>
                  <a:pt x="64" y="48"/>
                  <a:pt x="80" y="48"/>
                  <a:pt x="80" y="32"/>
                </a:cubicBezTo>
                <a:cubicBezTo>
                  <a:pt x="64" y="16"/>
                  <a:pt x="48"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rot="5400000">
            <a:off x="1621565" y="4267664"/>
            <a:ext cx="6717" cy="6541"/>
          </a:xfrm>
          <a:custGeom>
            <a:avLst/>
            <a:gdLst/>
            <a:ahLst/>
            <a:cxnLst/>
            <a:rect l="l" t="t" r="r" b="b"/>
            <a:pathLst>
              <a:path w="128" h="96" extrusionOk="0">
                <a:moveTo>
                  <a:pt x="80" y="0"/>
                </a:moveTo>
                <a:lnTo>
                  <a:pt x="1" y="95"/>
                </a:lnTo>
                <a:cubicBezTo>
                  <a:pt x="80" y="80"/>
                  <a:pt x="128"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rot="5400000">
            <a:off x="1616745" y="4286793"/>
            <a:ext cx="3411" cy="6541"/>
          </a:xfrm>
          <a:custGeom>
            <a:avLst/>
            <a:gdLst/>
            <a:ahLst/>
            <a:cxnLst/>
            <a:rect l="l" t="t" r="r" b="b"/>
            <a:pathLst>
              <a:path w="65" h="96" extrusionOk="0">
                <a:moveTo>
                  <a:pt x="32" y="0"/>
                </a:moveTo>
                <a:lnTo>
                  <a:pt x="1" y="32"/>
                </a:lnTo>
                <a:cubicBezTo>
                  <a:pt x="1" y="48"/>
                  <a:pt x="17" y="64"/>
                  <a:pt x="32" y="95"/>
                </a:cubicBezTo>
                <a:lnTo>
                  <a:pt x="64" y="64"/>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5"/>
          <p:cNvSpPr/>
          <p:nvPr/>
        </p:nvSpPr>
        <p:spPr>
          <a:xfrm rot="5400000">
            <a:off x="1616745" y="4300910"/>
            <a:ext cx="3411" cy="6541"/>
          </a:xfrm>
          <a:custGeom>
            <a:avLst/>
            <a:gdLst/>
            <a:ahLst/>
            <a:cxnLst/>
            <a:rect l="l" t="t" r="r" b="b"/>
            <a:pathLst>
              <a:path w="65" h="96" extrusionOk="0">
                <a:moveTo>
                  <a:pt x="33" y="0"/>
                </a:moveTo>
                <a:cubicBezTo>
                  <a:pt x="17" y="16"/>
                  <a:pt x="17" y="32"/>
                  <a:pt x="1" y="64"/>
                </a:cubicBezTo>
                <a:cubicBezTo>
                  <a:pt x="1" y="64"/>
                  <a:pt x="33" y="95"/>
                  <a:pt x="33" y="95"/>
                </a:cubicBezTo>
                <a:lnTo>
                  <a:pt x="64" y="32"/>
                </a:ln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5"/>
          <p:cNvSpPr/>
          <p:nvPr/>
        </p:nvSpPr>
        <p:spPr>
          <a:xfrm rot="5400000">
            <a:off x="1598022" y="4045662"/>
            <a:ext cx="4198" cy="4361"/>
          </a:xfrm>
          <a:custGeom>
            <a:avLst/>
            <a:gdLst/>
            <a:ahLst/>
            <a:cxnLst/>
            <a:rect l="l" t="t" r="r" b="b"/>
            <a:pathLst>
              <a:path w="80" h="64" extrusionOk="0">
                <a:moveTo>
                  <a:pt x="48" y="0"/>
                </a:moveTo>
                <a:lnTo>
                  <a:pt x="0" y="32"/>
                </a:lnTo>
                <a:cubicBezTo>
                  <a:pt x="0" y="48"/>
                  <a:pt x="16" y="64"/>
                  <a:pt x="16" y="64"/>
                </a:cubicBezTo>
                <a:cubicBezTo>
                  <a:pt x="48" y="48"/>
                  <a:pt x="64" y="48"/>
                  <a:pt x="79"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rot="5400000">
            <a:off x="1591969" y="3992616"/>
            <a:ext cx="3359" cy="6541"/>
          </a:xfrm>
          <a:custGeom>
            <a:avLst/>
            <a:gdLst/>
            <a:ahLst/>
            <a:cxnLst/>
            <a:rect l="l" t="t" r="r" b="b"/>
            <a:pathLst>
              <a:path w="64" h="96" extrusionOk="0">
                <a:moveTo>
                  <a:pt x="16" y="1"/>
                </a:moveTo>
                <a:cubicBezTo>
                  <a:pt x="16" y="16"/>
                  <a:pt x="1" y="32"/>
                  <a:pt x="1" y="32"/>
                </a:cubicBezTo>
                <a:cubicBezTo>
                  <a:pt x="1" y="48"/>
                  <a:pt x="16" y="80"/>
                  <a:pt x="16" y="96"/>
                </a:cubicBezTo>
                <a:lnTo>
                  <a:pt x="64" y="64"/>
                </a:lnTo>
                <a:lnTo>
                  <a:pt x="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rot="5400000">
            <a:off x="1588806" y="4282227"/>
            <a:ext cx="7505" cy="6541"/>
          </a:xfrm>
          <a:custGeom>
            <a:avLst/>
            <a:gdLst/>
            <a:ahLst/>
            <a:cxnLst/>
            <a:rect l="l" t="t" r="r" b="b"/>
            <a:pathLst>
              <a:path w="143" h="96" extrusionOk="0">
                <a:moveTo>
                  <a:pt x="79" y="0"/>
                </a:moveTo>
                <a:lnTo>
                  <a:pt x="79" y="0"/>
                </a:lnTo>
                <a:cubicBezTo>
                  <a:pt x="48" y="16"/>
                  <a:pt x="32" y="48"/>
                  <a:pt x="0" y="95"/>
                </a:cubicBezTo>
                <a:cubicBezTo>
                  <a:pt x="79" y="64"/>
                  <a:pt x="143" y="8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rot="5400000">
            <a:off x="1585394" y="3982543"/>
            <a:ext cx="3359" cy="6746"/>
          </a:xfrm>
          <a:custGeom>
            <a:avLst/>
            <a:gdLst/>
            <a:ahLst/>
            <a:cxnLst/>
            <a:rect l="l" t="t" r="r" b="b"/>
            <a:pathLst>
              <a:path w="64" h="99" extrusionOk="0">
                <a:moveTo>
                  <a:pt x="32" y="1"/>
                </a:moveTo>
                <a:cubicBezTo>
                  <a:pt x="16" y="16"/>
                  <a:pt x="16" y="32"/>
                  <a:pt x="1" y="64"/>
                </a:cubicBezTo>
                <a:cubicBezTo>
                  <a:pt x="1" y="64"/>
                  <a:pt x="12" y="99"/>
                  <a:pt x="26" y="99"/>
                </a:cubicBezTo>
                <a:cubicBezTo>
                  <a:pt x="28" y="99"/>
                  <a:pt x="30" y="98"/>
                  <a:pt x="32" y="96"/>
                </a:cubicBezTo>
                <a:cubicBezTo>
                  <a:pt x="48" y="64"/>
                  <a:pt x="64" y="48"/>
                  <a:pt x="64" y="32"/>
                </a:cubicBez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rot="5400000">
            <a:off x="1585758" y="4277624"/>
            <a:ext cx="4198" cy="5724"/>
          </a:xfrm>
          <a:custGeom>
            <a:avLst/>
            <a:gdLst/>
            <a:ahLst/>
            <a:cxnLst/>
            <a:rect l="l" t="t" r="r" b="b"/>
            <a:pathLst>
              <a:path w="80" h="84" extrusionOk="0">
                <a:moveTo>
                  <a:pt x="51" y="1"/>
                </a:moveTo>
                <a:cubicBezTo>
                  <a:pt x="12" y="1"/>
                  <a:pt x="1" y="31"/>
                  <a:pt x="1" y="84"/>
                </a:cubicBezTo>
                <a:cubicBezTo>
                  <a:pt x="48" y="84"/>
                  <a:pt x="80" y="68"/>
                  <a:pt x="80" y="5"/>
                </a:cubicBezTo>
                <a:cubicBezTo>
                  <a:pt x="69" y="2"/>
                  <a:pt x="60"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rot="5400000">
            <a:off x="1566747" y="3993287"/>
            <a:ext cx="4198" cy="4361"/>
          </a:xfrm>
          <a:custGeom>
            <a:avLst/>
            <a:gdLst/>
            <a:ahLst/>
            <a:cxnLst/>
            <a:rect l="l" t="t" r="r" b="b"/>
            <a:pathLst>
              <a:path w="80" h="64" extrusionOk="0">
                <a:moveTo>
                  <a:pt x="48" y="1"/>
                </a:moveTo>
                <a:lnTo>
                  <a:pt x="1" y="32"/>
                </a:lnTo>
                <a:cubicBezTo>
                  <a:pt x="1" y="48"/>
                  <a:pt x="32" y="64"/>
                  <a:pt x="32" y="64"/>
                </a:cubicBezTo>
                <a:cubicBezTo>
                  <a:pt x="48" y="64"/>
                  <a:pt x="64" y="48"/>
                  <a:pt x="80" y="32"/>
                </a:cubicBezTo>
                <a:lnTo>
                  <a:pt x="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5"/>
          <p:cNvSpPr/>
          <p:nvPr/>
        </p:nvSpPr>
        <p:spPr>
          <a:xfrm rot="5400000">
            <a:off x="1565094" y="4210749"/>
            <a:ext cx="7505" cy="6541"/>
          </a:xfrm>
          <a:custGeom>
            <a:avLst/>
            <a:gdLst/>
            <a:ahLst/>
            <a:cxnLst/>
            <a:rect l="l" t="t" r="r" b="b"/>
            <a:pathLst>
              <a:path w="143" h="96" extrusionOk="0">
                <a:moveTo>
                  <a:pt x="143" y="1"/>
                </a:moveTo>
                <a:lnTo>
                  <a:pt x="143" y="1"/>
                </a:lnTo>
                <a:cubicBezTo>
                  <a:pt x="64" y="17"/>
                  <a:pt x="0" y="17"/>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5"/>
          <p:cNvSpPr/>
          <p:nvPr/>
        </p:nvSpPr>
        <p:spPr>
          <a:xfrm rot="5400000">
            <a:off x="1567190" y="4239453"/>
            <a:ext cx="4198" cy="5655"/>
          </a:xfrm>
          <a:custGeom>
            <a:avLst/>
            <a:gdLst/>
            <a:ahLst/>
            <a:cxnLst/>
            <a:rect l="l" t="t" r="r" b="b"/>
            <a:pathLst>
              <a:path w="80" h="83" extrusionOk="0">
                <a:moveTo>
                  <a:pt x="0" y="1"/>
                </a:moveTo>
                <a:cubicBezTo>
                  <a:pt x="16" y="32"/>
                  <a:pt x="16" y="80"/>
                  <a:pt x="32" y="80"/>
                </a:cubicBezTo>
                <a:cubicBezTo>
                  <a:pt x="38" y="82"/>
                  <a:pt x="44" y="83"/>
                  <a:pt x="49" y="83"/>
                </a:cubicBezTo>
                <a:cubicBezTo>
                  <a:pt x="80" y="83"/>
                  <a:pt x="80" y="42"/>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5"/>
          <p:cNvSpPr/>
          <p:nvPr/>
        </p:nvSpPr>
        <p:spPr>
          <a:xfrm rot="5400000">
            <a:off x="1558764" y="3974604"/>
            <a:ext cx="5038" cy="4361"/>
          </a:xfrm>
          <a:custGeom>
            <a:avLst/>
            <a:gdLst/>
            <a:ahLst/>
            <a:cxnLst/>
            <a:rect l="l" t="t" r="r" b="b"/>
            <a:pathLst>
              <a:path w="96" h="64" extrusionOk="0">
                <a:moveTo>
                  <a:pt x="48" y="0"/>
                </a:moveTo>
                <a:lnTo>
                  <a:pt x="1" y="32"/>
                </a:lnTo>
                <a:lnTo>
                  <a:pt x="32" y="64"/>
                </a:lnTo>
                <a:cubicBezTo>
                  <a:pt x="48" y="48"/>
                  <a:pt x="64" y="32"/>
                  <a:pt x="96"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5"/>
          <p:cNvSpPr/>
          <p:nvPr/>
        </p:nvSpPr>
        <p:spPr>
          <a:xfrm rot="5400000">
            <a:off x="1519783" y="3892511"/>
            <a:ext cx="7505" cy="6541"/>
          </a:xfrm>
          <a:custGeom>
            <a:avLst/>
            <a:gdLst/>
            <a:ahLst/>
            <a:cxnLst/>
            <a:rect l="l" t="t" r="r" b="b"/>
            <a:pathLst>
              <a:path w="143" h="96" extrusionOk="0">
                <a:moveTo>
                  <a:pt x="79" y="1"/>
                </a:moveTo>
                <a:lnTo>
                  <a:pt x="0" y="96"/>
                </a:lnTo>
                <a:cubicBezTo>
                  <a:pt x="79" y="64"/>
                  <a:pt x="143" y="80"/>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5"/>
          <p:cNvSpPr/>
          <p:nvPr/>
        </p:nvSpPr>
        <p:spPr>
          <a:xfrm rot="5400000">
            <a:off x="1515422" y="3887525"/>
            <a:ext cx="7505" cy="6541"/>
          </a:xfrm>
          <a:custGeom>
            <a:avLst/>
            <a:gdLst/>
            <a:ahLst/>
            <a:cxnLst/>
            <a:rect l="l" t="t" r="r" b="b"/>
            <a:pathLst>
              <a:path w="143" h="96" extrusionOk="0">
                <a:moveTo>
                  <a:pt x="143" y="0"/>
                </a:moveTo>
                <a:lnTo>
                  <a:pt x="143" y="0"/>
                </a:lnTo>
                <a:cubicBezTo>
                  <a:pt x="63" y="32"/>
                  <a:pt x="0" y="16"/>
                  <a:pt x="63" y="95"/>
                </a:cubicBezTo>
                <a:cubicBezTo>
                  <a:pt x="95" y="79"/>
                  <a:pt x="111" y="48"/>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5"/>
          <p:cNvSpPr/>
          <p:nvPr/>
        </p:nvSpPr>
        <p:spPr>
          <a:xfrm rot="5400000">
            <a:off x="1514400" y="4210749"/>
            <a:ext cx="7505" cy="6541"/>
          </a:xfrm>
          <a:custGeom>
            <a:avLst/>
            <a:gdLst/>
            <a:ahLst/>
            <a:cxnLst/>
            <a:rect l="l" t="t" r="r" b="b"/>
            <a:pathLst>
              <a:path w="143" h="96" extrusionOk="0">
                <a:moveTo>
                  <a:pt x="80" y="1"/>
                </a:moveTo>
                <a:lnTo>
                  <a:pt x="0"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5"/>
          <p:cNvSpPr/>
          <p:nvPr/>
        </p:nvSpPr>
        <p:spPr>
          <a:xfrm rot="5400000">
            <a:off x="1509671" y="3879549"/>
            <a:ext cx="5038" cy="3339"/>
          </a:xfrm>
          <a:custGeom>
            <a:avLst/>
            <a:gdLst/>
            <a:ahLst/>
            <a:cxnLst/>
            <a:rect l="l" t="t" r="r" b="b"/>
            <a:pathLst>
              <a:path w="96" h="49" extrusionOk="0">
                <a:moveTo>
                  <a:pt x="64" y="1"/>
                </a:moveTo>
                <a:lnTo>
                  <a:pt x="1" y="32"/>
                </a:lnTo>
                <a:cubicBezTo>
                  <a:pt x="17" y="32"/>
                  <a:pt x="32" y="48"/>
                  <a:pt x="32" y="48"/>
                </a:cubicBezTo>
                <a:cubicBezTo>
                  <a:pt x="64" y="48"/>
                  <a:pt x="80" y="32"/>
                  <a:pt x="96" y="32"/>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5"/>
          <p:cNvSpPr/>
          <p:nvPr/>
        </p:nvSpPr>
        <p:spPr>
          <a:xfrm rot="5400000">
            <a:off x="1507901" y="4158401"/>
            <a:ext cx="7557" cy="6541"/>
          </a:xfrm>
          <a:custGeom>
            <a:avLst/>
            <a:gdLst/>
            <a:ahLst/>
            <a:cxnLst/>
            <a:rect l="l" t="t" r="r" b="b"/>
            <a:pathLst>
              <a:path w="144" h="96" extrusionOk="0">
                <a:moveTo>
                  <a:pt x="80" y="1"/>
                </a:moveTo>
                <a:lnTo>
                  <a:pt x="1"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5"/>
          <p:cNvSpPr/>
          <p:nvPr/>
        </p:nvSpPr>
        <p:spPr>
          <a:xfrm rot="5400000">
            <a:off x="1508895" y="4205740"/>
            <a:ext cx="5773" cy="6746"/>
          </a:xfrm>
          <a:custGeom>
            <a:avLst/>
            <a:gdLst/>
            <a:ahLst/>
            <a:cxnLst/>
            <a:rect l="l" t="t" r="r" b="b"/>
            <a:pathLst>
              <a:path w="110" h="99" extrusionOk="0">
                <a:moveTo>
                  <a:pt x="85" y="1"/>
                </a:moveTo>
                <a:cubicBezTo>
                  <a:pt x="34" y="1"/>
                  <a:pt x="0" y="44"/>
                  <a:pt x="14" y="99"/>
                </a:cubicBezTo>
                <a:cubicBezTo>
                  <a:pt x="77" y="99"/>
                  <a:pt x="109" y="67"/>
                  <a:pt x="109" y="4"/>
                </a:cubicBezTo>
                <a:cubicBezTo>
                  <a:pt x="101" y="2"/>
                  <a:pt x="93"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p:nvPr/>
        </p:nvSpPr>
        <p:spPr>
          <a:xfrm rot="5400000">
            <a:off x="1503743" y="3903092"/>
            <a:ext cx="5038" cy="4429"/>
          </a:xfrm>
          <a:custGeom>
            <a:avLst/>
            <a:gdLst/>
            <a:ahLst/>
            <a:cxnLst/>
            <a:rect l="l" t="t" r="r" b="b"/>
            <a:pathLst>
              <a:path w="96" h="65" extrusionOk="0">
                <a:moveTo>
                  <a:pt x="33" y="1"/>
                </a:moveTo>
                <a:lnTo>
                  <a:pt x="1" y="33"/>
                </a:lnTo>
                <a:cubicBezTo>
                  <a:pt x="17" y="48"/>
                  <a:pt x="48" y="64"/>
                  <a:pt x="64" y="64"/>
                </a:cubicBezTo>
                <a:cubicBezTo>
                  <a:pt x="64" y="64"/>
                  <a:pt x="80" y="48"/>
                  <a:pt x="96" y="33"/>
                </a:cubicBez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5"/>
          <p:cNvSpPr/>
          <p:nvPr/>
        </p:nvSpPr>
        <p:spPr>
          <a:xfrm rot="5400000">
            <a:off x="1503198" y="4154073"/>
            <a:ext cx="5038" cy="6064"/>
          </a:xfrm>
          <a:custGeom>
            <a:avLst/>
            <a:gdLst/>
            <a:ahLst/>
            <a:cxnLst/>
            <a:rect l="l" t="t" r="r" b="b"/>
            <a:pathLst>
              <a:path w="96" h="89" extrusionOk="0">
                <a:moveTo>
                  <a:pt x="66" y="1"/>
                </a:moveTo>
                <a:cubicBezTo>
                  <a:pt x="22" y="1"/>
                  <a:pt x="1" y="32"/>
                  <a:pt x="1" y="84"/>
                </a:cubicBezTo>
                <a:cubicBezTo>
                  <a:pt x="11" y="87"/>
                  <a:pt x="21" y="88"/>
                  <a:pt x="30" y="88"/>
                </a:cubicBezTo>
                <a:cubicBezTo>
                  <a:pt x="74" y="88"/>
                  <a:pt x="96" y="57"/>
                  <a:pt x="96" y="5"/>
                </a:cubicBezTo>
                <a:cubicBezTo>
                  <a:pt x="85" y="2"/>
                  <a:pt x="75"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5"/>
          <p:cNvSpPr/>
          <p:nvPr/>
        </p:nvSpPr>
        <p:spPr>
          <a:xfrm rot="5400000">
            <a:off x="1497656" y="4177503"/>
            <a:ext cx="4198" cy="6541"/>
          </a:xfrm>
          <a:custGeom>
            <a:avLst/>
            <a:gdLst/>
            <a:ahLst/>
            <a:cxnLst/>
            <a:rect l="l" t="t" r="r" b="b"/>
            <a:pathLst>
              <a:path w="80" h="96" extrusionOk="0">
                <a:moveTo>
                  <a:pt x="80" y="0"/>
                </a:moveTo>
                <a:cubicBezTo>
                  <a:pt x="64" y="16"/>
                  <a:pt x="17" y="16"/>
                  <a:pt x="17" y="32"/>
                </a:cubicBezTo>
                <a:cubicBezTo>
                  <a:pt x="1" y="95"/>
                  <a:pt x="48" y="95"/>
                  <a:pt x="80" y="95"/>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5"/>
          <p:cNvSpPr/>
          <p:nvPr/>
        </p:nvSpPr>
        <p:spPr>
          <a:xfrm rot="5400000">
            <a:off x="1488991" y="3878447"/>
            <a:ext cx="5038" cy="7223"/>
          </a:xfrm>
          <a:custGeom>
            <a:avLst/>
            <a:gdLst/>
            <a:ahLst/>
            <a:cxnLst/>
            <a:rect l="l" t="t" r="r" b="b"/>
            <a:pathLst>
              <a:path w="96" h="106" extrusionOk="0">
                <a:moveTo>
                  <a:pt x="51" y="1"/>
                </a:moveTo>
                <a:cubicBezTo>
                  <a:pt x="39" y="1"/>
                  <a:pt x="23" y="8"/>
                  <a:pt x="1" y="27"/>
                </a:cubicBezTo>
                <a:lnTo>
                  <a:pt x="96" y="106"/>
                </a:lnTo>
                <a:cubicBezTo>
                  <a:pt x="84" y="49"/>
                  <a:pt x="81"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5"/>
          <p:cNvSpPr/>
          <p:nvPr/>
        </p:nvSpPr>
        <p:spPr>
          <a:xfrm rot="5400000">
            <a:off x="1488901" y="4167952"/>
            <a:ext cx="6717" cy="6541"/>
          </a:xfrm>
          <a:custGeom>
            <a:avLst/>
            <a:gdLst/>
            <a:ahLst/>
            <a:cxnLst/>
            <a:rect l="l" t="t" r="r" b="b"/>
            <a:pathLst>
              <a:path w="128" h="96" extrusionOk="0">
                <a:moveTo>
                  <a:pt x="80" y="1"/>
                </a:moveTo>
                <a:lnTo>
                  <a:pt x="1" y="96"/>
                </a:lnTo>
                <a:cubicBezTo>
                  <a:pt x="80" y="64"/>
                  <a:pt x="128"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5"/>
          <p:cNvSpPr/>
          <p:nvPr/>
        </p:nvSpPr>
        <p:spPr>
          <a:xfrm rot="5400000">
            <a:off x="1484290" y="3882933"/>
            <a:ext cx="5038" cy="6541"/>
          </a:xfrm>
          <a:custGeom>
            <a:avLst/>
            <a:gdLst/>
            <a:ahLst/>
            <a:cxnLst/>
            <a:rect l="l" t="t" r="r" b="b"/>
            <a:pathLst>
              <a:path w="96" h="96" extrusionOk="0">
                <a:moveTo>
                  <a:pt x="1" y="0"/>
                </a:moveTo>
                <a:cubicBezTo>
                  <a:pt x="1" y="63"/>
                  <a:pt x="32" y="95"/>
                  <a:pt x="96" y="95"/>
                </a:cubicBezTo>
                <a:cubicBezTo>
                  <a:pt x="96" y="32"/>
                  <a:pt x="6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5"/>
          <p:cNvSpPr/>
          <p:nvPr/>
        </p:nvSpPr>
        <p:spPr>
          <a:xfrm rot="5400000">
            <a:off x="1485103" y="3902062"/>
            <a:ext cx="3411" cy="6541"/>
          </a:xfrm>
          <a:custGeom>
            <a:avLst/>
            <a:gdLst/>
            <a:ahLst/>
            <a:cxnLst/>
            <a:rect l="l" t="t" r="r" b="b"/>
            <a:pathLst>
              <a:path w="65" h="96" extrusionOk="0">
                <a:moveTo>
                  <a:pt x="32" y="0"/>
                </a:moveTo>
                <a:lnTo>
                  <a:pt x="1" y="32"/>
                </a:lnTo>
                <a:cubicBezTo>
                  <a:pt x="1" y="48"/>
                  <a:pt x="17" y="79"/>
                  <a:pt x="32" y="95"/>
                </a:cubicBezTo>
                <a:cubicBezTo>
                  <a:pt x="48" y="79"/>
                  <a:pt x="64" y="63"/>
                  <a:pt x="64" y="63"/>
                </a:cubicBezTo>
                <a:cubicBezTo>
                  <a:pt x="48" y="48"/>
                  <a:pt x="48" y="16"/>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5"/>
          <p:cNvSpPr/>
          <p:nvPr/>
        </p:nvSpPr>
        <p:spPr>
          <a:xfrm rot="5400000">
            <a:off x="1484121" y="4163386"/>
            <a:ext cx="7557" cy="6541"/>
          </a:xfrm>
          <a:custGeom>
            <a:avLst/>
            <a:gdLst/>
            <a:ahLst/>
            <a:cxnLst/>
            <a:rect l="l" t="t" r="r" b="b"/>
            <a:pathLst>
              <a:path w="144" h="96" extrusionOk="0">
                <a:moveTo>
                  <a:pt x="143" y="0"/>
                </a:moveTo>
                <a:lnTo>
                  <a:pt x="143" y="0"/>
                </a:lnTo>
                <a:cubicBezTo>
                  <a:pt x="64" y="32"/>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5"/>
          <p:cNvSpPr/>
          <p:nvPr/>
        </p:nvSpPr>
        <p:spPr>
          <a:xfrm rot="5400000">
            <a:off x="1478657" y="4134732"/>
            <a:ext cx="3359" cy="6541"/>
          </a:xfrm>
          <a:custGeom>
            <a:avLst/>
            <a:gdLst/>
            <a:ahLst/>
            <a:cxnLst/>
            <a:rect l="l" t="t" r="r" b="b"/>
            <a:pathLst>
              <a:path w="64" h="96" extrusionOk="0">
                <a:moveTo>
                  <a:pt x="32" y="0"/>
                </a:moveTo>
                <a:cubicBezTo>
                  <a:pt x="16" y="0"/>
                  <a:pt x="0" y="32"/>
                  <a:pt x="0" y="32"/>
                </a:cubicBezTo>
                <a:cubicBezTo>
                  <a:pt x="16" y="48"/>
                  <a:pt x="16" y="63"/>
                  <a:pt x="32" y="95"/>
                </a:cubicBezTo>
                <a:cubicBezTo>
                  <a:pt x="48" y="79"/>
                  <a:pt x="48" y="63"/>
                  <a:pt x="64" y="63"/>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rot="5400000">
            <a:off x="1472729" y="4154380"/>
            <a:ext cx="3359" cy="5451"/>
          </a:xfrm>
          <a:custGeom>
            <a:avLst/>
            <a:gdLst/>
            <a:ahLst/>
            <a:cxnLst/>
            <a:rect l="l" t="t" r="r" b="b"/>
            <a:pathLst>
              <a:path w="64" h="80" extrusionOk="0">
                <a:moveTo>
                  <a:pt x="32" y="0"/>
                </a:moveTo>
                <a:cubicBezTo>
                  <a:pt x="16" y="16"/>
                  <a:pt x="0" y="32"/>
                  <a:pt x="0" y="63"/>
                </a:cubicBezTo>
                <a:cubicBezTo>
                  <a:pt x="0" y="63"/>
                  <a:pt x="16" y="79"/>
                  <a:pt x="32" y="79"/>
                </a:cubicBezTo>
                <a:lnTo>
                  <a:pt x="64" y="32"/>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rot="5400000">
            <a:off x="1409214" y="3740450"/>
            <a:ext cx="4198" cy="6541"/>
          </a:xfrm>
          <a:custGeom>
            <a:avLst/>
            <a:gdLst/>
            <a:ahLst/>
            <a:cxnLst/>
            <a:rect l="l" t="t" r="r" b="b"/>
            <a:pathLst>
              <a:path w="80" h="96" extrusionOk="0">
                <a:moveTo>
                  <a:pt x="79" y="0"/>
                </a:moveTo>
                <a:cubicBezTo>
                  <a:pt x="16" y="0"/>
                  <a:pt x="0" y="32"/>
                  <a:pt x="0" y="95"/>
                </a:cubicBezTo>
                <a:cubicBezTo>
                  <a:pt x="64" y="95"/>
                  <a:pt x="79" y="64"/>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rot="5400000">
            <a:off x="1402151" y="3735465"/>
            <a:ext cx="7557" cy="6541"/>
          </a:xfrm>
          <a:custGeom>
            <a:avLst/>
            <a:gdLst/>
            <a:ahLst/>
            <a:cxnLst/>
            <a:rect l="l" t="t" r="r" b="b"/>
            <a:pathLst>
              <a:path w="144" h="96" extrusionOk="0">
                <a:moveTo>
                  <a:pt x="143" y="1"/>
                </a:moveTo>
                <a:cubicBezTo>
                  <a:pt x="64" y="16"/>
                  <a:pt x="1"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rot="5400000">
            <a:off x="1397206" y="3722286"/>
            <a:ext cx="3411" cy="5451"/>
          </a:xfrm>
          <a:custGeom>
            <a:avLst/>
            <a:gdLst/>
            <a:ahLst/>
            <a:cxnLst/>
            <a:rect l="l" t="t" r="r" b="b"/>
            <a:pathLst>
              <a:path w="65" h="80" extrusionOk="0">
                <a:moveTo>
                  <a:pt x="33" y="0"/>
                </a:moveTo>
                <a:lnTo>
                  <a:pt x="1" y="32"/>
                </a:lnTo>
                <a:lnTo>
                  <a:pt x="33" y="80"/>
                </a:lnTo>
                <a:lnTo>
                  <a:pt x="64" y="48"/>
                </a:lnTo>
                <a:cubicBezTo>
                  <a:pt x="48" y="32"/>
                  <a:pt x="33" y="16"/>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rot="5400000">
            <a:off x="1353126" y="3731308"/>
            <a:ext cx="5038" cy="5724"/>
          </a:xfrm>
          <a:custGeom>
            <a:avLst/>
            <a:gdLst/>
            <a:ahLst/>
            <a:cxnLst/>
            <a:rect l="l" t="t" r="r" b="b"/>
            <a:pathLst>
              <a:path w="96" h="84" extrusionOk="0">
                <a:moveTo>
                  <a:pt x="0" y="1"/>
                </a:moveTo>
                <a:cubicBezTo>
                  <a:pt x="16" y="32"/>
                  <a:pt x="16" y="80"/>
                  <a:pt x="32" y="80"/>
                </a:cubicBezTo>
                <a:cubicBezTo>
                  <a:pt x="40" y="82"/>
                  <a:pt x="48" y="83"/>
                  <a:pt x="54" y="83"/>
                </a:cubicBezTo>
                <a:cubicBezTo>
                  <a:pt x="95" y="83"/>
                  <a:pt x="95" y="42"/>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rot="6299976">
            <a:off x="5718571" y="4351116"/>
            <a:ext cx="3036929" cy="514919"/>
          </a:xfrm>
          <a:custGeom>
            <a:avLst/>
            <a:gdLst/>
            <a:ahLst/>
            <a:cxnLst/>
            <a:rect l="l" t="t" r="r" b="b"/>
            <a:pathLst>
              <a:path w="33901" h="5748" extrusionOk="0">
                <a:moveTo>
                  <a:pt x="9405" y="396"/>
                </a:moveTo>
                <a:lnTo>
                  <a:pt x="9580" y="412"/>
                </a:lnTo>
                <a:cubicBezTo>
                  <a:pt x="9595" y="507"/>
                  <a:pt x="9485" y="507"/>
                  <a:pt x="9485" y="586"/>
                </a:cubicBezTo>
                <a:cubicBezTo>
                  <a:pt x="9374" y="539"/>
                  <a:pt x="9437" y="459"/>
                  <a:pt x="9405" y="396"/>
                </a:cubicBezTo>
                <a:close/>
                <a:moveTo>
                  <a:pt x="10229" y="1077"/>
                </a:moveTo>
                <a:cubicBezTo>
                  <a:pt x="10292" y="1109"/>
                  <a:pt x="10292" y="1219"/>
                  <a:pt x="10229" y="1267"/>
                </a:cubicBezTo>
                <a:cubicBezTo>
                  <a:pt x="10150" y="1219"/>
                  <a:pt x="10150" y="1109"/>
                  <a:pt x="10229" y="1077"/>
                </a:cubicBezTo>
                <a:close/>
                <a:moveTo>
                  <a:pt x="22468" y="1029"/>
                </a:moveTo>
                <a:cubicBezTo>
                  <a:pt x="22526" y="1144"/>
                  <a:pt x="22531" y="1272"/>
                  <a:pt x="22508" y="1401"/>
                </a:cubicBezTo>
                <a:lnTo>
                  <a:pt x="22508" y="1401"/>
                </a:lnTo>
                <a:cubicBezTo>
                  <a:pt x="22408" y="1288"/>
                  <a:pt x="22426" y="1171"/>
                  <a:pt x="22468" y="1029"/>
                </a:cubicBezTo>
                <a:close/>
                <a:moveTo>
                  <a:pt x="22539" y="1481"/>
                </a:moveTo>
                <a:lnTo>
                  <a:pt x="22539" y="1481"/>
                </a:lnTo>
                <a:cubicBezTo>
                  <a:pt x="22639" y="1594"/>
                  <a:pt x="22622" y="1711"/>
                  <a:pt x="22579" y="1853"/>
                </a:cubicBezTo>
                <a:cubicBezTo>
                  <a:pt x="22522" y="1738"/>
                  <a:pt x="22516" y="1610"/>
                  <a:pt x="22539" y="1481"/>
                </a:cubicBezTo>
                <a:close/>
                <a:moveTo>
                  <a:pt x="9358" y="1219"/>
                </a:moveTo>
                <a:cubicBezTo>
                  <a:pt x="9390" y="1299"/>
                  <a:pt x="9405" y="1330"/>
                  <a:pt x="9405" y="1362"/>
                </a:cubicBezTo>
                <a:cubicBezTo>
                  <a:pt x="9390" y="1441"/>
                  <a:pt x="9358" y="1504"/>
                  <a:pt x="9310" y="1568"/>
                </a:cubicBezTo>
                <a:cubicBezTo>
                  <a:pt x="9295" y="1599"/>
                  <a:pt x="9263" y="1631"/>
                  <a:pt x="9231" y="1679"/>
                </a:cubicBezTo>
                <a:cubicBezTo>
                  <a:pt x="9168" y="1789"/>
                  <a:pt x="9089" y="1900"/>
                  <a:pt x="9010" y="1995"/>
                </a:cubicBezTo>
                <a:cubicBezTo>
                  <a:pt x="8883" y="2138"/>
                  <a:pt x="8740" y="2264"/>
                  <a:pt x="8614" y="2391"/>
                </a:cubicBezTo>
                <a:cubicBezTo>
                  <a:pt x="8606" y="2390"/>
                  <a:pt x="8599" y="2390"/>
                  <a:pt x="8592" y="2390"/>
                </a:cubicBezTo>
                <a:cubicBezTo>
                  <a:pt x="8452" y="2390"/>
                  <a:pt x="8418" y="2535"/>
                  <a:pt x="8313" y="2565"/>
                </a:cubicBezTo>
                <a:lnTo>
                  <a:pt x="8313" y="2581"/>
                </a:lnTo>
                <a:cubicBezTo>
                  <a:pt x="8155" y="2454"/>
                  <a:pt x="8376" y="2407"/>
                  <a:pt x="8376" y="2312"/>
                </a:cubicBezTo>
                <a:cubicBezTo>
                  <a:pt x="8408" y="2201"/>
                  <a:pt x="8455" y="2106"/>
                  <a:pt x="8503" y="2027"/>
                </a:cubicBezTo>
                <a:lnTo>
                  <a:pt x="9073" y="1473"/>
                </a:lnTo>
                <a:lnTo>
                  <a:pt x="9200" y="1441"/>
                </a:lnTo>
                <a:cubicBezTo>
                  <a:pt x="9231" y="1394"/>
                  <a:pt x="9279" y="1314"/>
                  <a:pt x="9358" y="1219"/>
                </a:cubicBezTo>
                <a:close/>
                <a:moveTo>
                  <a:pt x="871" y="3072"/>
                </a:moveTo>
                <a:cubicBezTo>
                  <a:pt x="887" y="3072"/>
                  <a:pt x="919" y="3088"/>
                  <a:pt x="934" y="3104"/>
                </a:cubicBezTo>
                <a:cubicBezTo>
                  <a:pt x="934" y="3119"/>
                  <a:pt x="934" y="3135"/>
                  <a:pt x="919" y="3151"/>
                </a:cubicBezTo>
                <a:lnTo>
                  <a:pt x="903" y="3135"/>
                </a:lnTo>
                <a:lnTo>
                  <a:pt x="839" y="3104"/>
                </a:lnTo>
                <a:cubicBezTo>
                  <a:pt x="855" y="3088"/>
                  <a:pt x="871" y="3072"/>
                  <a:pt x="871" y="3072"/>
                </a:cubicBezTo>
                <a:close/>
                <a:moveTo>
                  <a:pt x="808" y="3246"/>
                </a:moveTo>
                <a:cubicBezTo>
                  <a:pt x="824" y="3262"/>
                  <a:pt x="839" y="3278"/>
                  <a:pt x="839" y="3278"/>
                </a:cubicBezTo>
                <a:cubicBezTo>
                  <a:pt x="855" y="3484"/>
                  <a:pt x="855" y="3705"/>
                  <a:pt x="871" y="3911"/>
                </a:cubicBezTo>
                <a:cubicBezTo>
                  <a:pt x="760" y="3642"/>
                  <a:pt x="760" y="3610"/>
                  <a:pt x="808" y="3246"/>
                </a:cubicBezTo>
                <a:close/>
                <a:moveTo>
                  <a:pt x="871" y="3911"/>
                </a:moveTo>
                <a:lnTo>
                  <a:pt x="871" y="3911"/>
                </a:lnTo>
                <a:cubicBezTo>
                  <a:pt x="966" y="3974"/>
                  <a:pt x="966" y="3974"/>
                  <a:pt x="919" y="4101"/>
                </a:cubicBezTo>
                <a:cubicBezTo>
                  <a:pt x="824" y="4054"/>
                  <a:pt x="887" y="3974"/>
                  <a:pt x="871" y="3911"/>
                </a:cubicBezTo>
                <a:close/>
                <a:moveTo>
                  <a:pt x="634" y="4291"/>
                </a:moveTo>
                <a:cubicBezTo>
                  <a:pt x="697" y="4339"/>
                  <a:pt x="697" y="4449"/>
                  <a:pt x="634" y="4497"/>
                </a:cubicBezTo>
                <a:cubicBezTo>
                  <a:pt x="554" y="4449"/>
                  <a:pt x="554" y="4339"/>
                  <a:pt x="634" y="4291"/>
                </a:cubicBezTo>
                <a:close/>
                <a:moveTo>
                  <a:pt x="20758" y="0"/>
                </a:moveTo>
                <a:lnTo>
                  <a:pt x="20647" y="95"/>
                </a:lnTo>
                <a:lnTo>
                  <a:pt x="20299" y="95"/>
                </a:lnTo>
                <a:lnTo>
                  <a:pt x="19982" y="269"/>
                </a:lnTo>
                <a:lnTo>
                  <a:pt x="19903" y="206"/>
                </a:lnTo>
                <a:lnTo>
                  <a:pt x="19808" y="285"/>
                </a:lnTo>
                <a:cubicBezTo>
                  <a:pt x="19729" y="285"/>
                  <a:pt x="19634" y="285"/>
                  <a:pt x="19586" y="317"/>
                </a:cubicBezTo>
                <a:cubicBezTo>
                  <a:pt x="19523" y="396"/>
                  <a:pt x="19412" y="364"/>
                  <a:pt x="19349" y="444"/>
                </a:cubicBezTo>
                <a:cubicBezTo>
                  <a:pt x="19322" y="484"/>
                  <a:pt x="19280" y="487"/>
                  <a:pt x="19234" y="487"/>
                </a:cubicBezTo>
                <a:cubicBezTo>
                  <a:pt x="19226" y="487"/>
                  <a:pt x="19218" y="487"/>
                  <a:pt x="19210" y="487"/>
                </a:cubicBezTo>
                <a:cubicBezTo>
                  <a:pt x="19155" y="487"/>
                  <a:pt x="19096" y="491"/>
                  <a:pt x="19048" y="554"/>
                </a:cubicBezTo>
                <a:cubicBezTo>
                  <a:pt x="19016" y="602"/>
                  <a:pt x="18906" y="634"/>
                  <a:pt x="18779" y="681"/>
                </a:cubicBezTo>
                <a:lnTo>
                  <a:pt x="18573" y="681"/>
                </a:lnTo>
                <a:lnTo>
                  <a:pt x="18446" y="760"/>
                </a:lnTo>
                <a:lnTo>
                  <a:pt x="18193" y="760"/>
                </a:lnTo>
                <a:cubicBezTo>
                  <a:pt x="18051" y="887"/>
                  <a:pt x="17845" y="919"/>
                  <a:pt x="17702" y="1045"/>
                </a:cubicBezTo>
                <a:lnTo>
                  <a:pt x="17449" y="1045"/>
                </a:lnTo>
                <a:lnTo>
                  <a:pt x="16911" y="1330"/>
                </a:lnTo>
                <a:lnTo>
                  <a:pt x="16689" y="1330"/>
                </a:lnTo>
                <a:lnTo>
                  <a:pt x="16372" y="1520"/>
                </a:lnTo>
                <a:lnTo>
                  <a:pt x="16277" y="1425"/>
                </a:lnTo>
                <a:cubicBezTo>
                  <a:pt x="16119" y="1647"/>
                  <a:pt x="15866" y="1663"/>
                  <a:pt x="15676" y="1805"/>
                </a:cubicBezTo>
                <a:lnTo>
                  <a:pt x="15422" y="1805"/>
                </a:lnTo>
                <a:cubicBezTo>
                  <a:pt x="15406" y="1837"/>
                  <a:pt x="15390" y="1853"/>
                  <a:pt x="15359" y="1869"/>
                </a:cubicBezTo>
                <a:cubicBezTo>
                  <a:pt x="15327" y="1884"/>
                  <a:pt x="15311" y="1900"/>
                  <a:pt x="15280" y="1900"/>
                </a:cubicBezTo>
                <a:cubicBezTo>
                  <a:pt x="15201" y="1926"/>
                  <a:pt x="15133" y="2007"/>
                  <a:pt x="15040" y="2007"/>
                </a:cubicBezTo>
                <a:cubicBezTo>
                  <a:pt x="15021" y="2007"/>
                  <a:pt x="15001" y="2003"/>
                  <a:pt x="14979" y="1995"/>
                </a:cubicBezTo>
                <a:cubicBezTo>
                  <a:pt x="14900" y="2074"/>
                  <a:pt x="14757" y="2074"/>
                  <a:pt x="14678" y="2169"/>
                </a:cubicBezTo>
                <a:cubicBezTo>
                  <a:pt x="14662" y="2185"/>
                  <a:pt x="14615" y="2185"/>
                  <a:pt x="14599" y="2185"/>
                </a:cubicBezTo>
                <a:cubicBezTo>
                  <a:pt x="14314" y="2296"/>
                  <a:pt x="14045" y="2423"/>
                  <a:pt x="13807" y="2565"/>
                </a:cubicBezTo>
                <a:lnTo>
                  <a:pt x="13395" y="2565"/>
                </a:lnTo>
                <a:lnTo>
                  <a:pt x="13269" y="2771"/>
                </a:lnTo>
                <a:cubicBezTo>
                  <a:pt x="13247" y="2767"/>
                  <a:pt x="13226" y="2765"/>
                  <a:pt x="13205" y="2765"/>
                </a:cubicBezTo>
                <a:cubicBezTo>
                  <a:pt x="12994" y="2765"/>
                  <a:pt x="12849" y="2951"/>
                  <a:pt x="12660" y="2951"/>
                </a:cubicBezTo>
                <a:cubicBezTo>
                  <a:pt x="12642" y="2951"/>
                  <a:pt x="12623" y="2949"/>
                  <a:pt x="12604" y="2945"/>
                </a:cubicBezTo>
                <a:lnTo>
                  <a:pt x="12493" y="3056"/>
                </a:lnTo>
                <a:lnTo>
                  <a:pt x="12303" y="3056"/>
                </a:lnTo>
                <a:lnTo>
                  <a:pt x="12208" y="3151"/>
                </a:lnTo>
                <a:lnTo>
                  <a:pt x="12018" y="3151"/>
                </a:lnTo>
                <a:cubicBezTo>
                  <a:pt x="11970" y="3246"/>
                  <a:pt x="11860" y="3230"/>
                  <a:pt x="11765" y="3246"/>
                </a:cubicBezTo>
                <a:cubicBezTo>
                  <a:pt x="11694" y="3246"/>
                  <a:pt x="11649" y="3346"/>
                  <a:pt x="11562" y="3346"/>
                </a:cubicBezTo>
                <a:cubicBezTo>
                  <a:pt x="11551" y="3346"/>
                  <a:pt x="11539" y="3345"/>
                  <a:pt x="11527" y="3341"/>
                </a:cubicBezTo>
                <a:cubicBezTo>
                  <a:pt x="11503" y="3332"/>
                  <a:pt x="11480" y="3328"/>
                  <a:pt x="11458" y="3328"/>
                </a:cubicBezTo>
                <a:cubicBezTo>
                  <a:pt x="11369" y="3328"/>
                  <a:pt x="11303" y="3395"/>
                  <a:pt x="11226" y="3420"/>
                </a:cubicBezTo>
                <a:cubicBezTo>
                  <a:pt x="11187" y="3428"/>
                  <a:pt x="11147" y="3432"/>
                  <a:pt x="11106" y="3432"/>
                </a:cubicBezTo>
                <a:cubicBezTo>
                  <a:pt x="11064" y="3432"/>
                  <a:pt x="11020" y="3428"/>
                  <a:pt x="10973" y="3420"/>
                </a:cubicBezTo>
                <a:lnTo>
                  <a:pt x="10894" y="3515"/>
                </a:lnTo>
                <a:lnTo>
                  <a:pt x="10593" y="3531"/>
                </a:lnTo>
                <a:lnTo>
                  <a:pt x="10498" y="3610"/>
                </a:lnTo>
                <a:lnTo>
                  <a:pt x="10023" y="3610"/>
                </a:lnTo>
                <a:cubicBezTo>
                  <a:pt x="9991" y="3642"/>
                  <a:pt x="9960" y="3674"/>
                  <a:pt x="9928" y="3705"/>
                </a:cubicBezTo>
                <a:lnTo>
                  <a:pt x="9200" y="3705"/>
                </a:lnTo>
                <a:cubicBezTo>
                  <a:pt x="9105" y="3674"/>
                  <a:pt x="9025" y="3626"/>
                  <a:pt x="8946" y="3563"/>
                </a:cubicBezTo>
                <a:cubicBezTo>
                  <a:pt x="8910" y="3526"/>
                  <a:pt x="8869" y="3520"/>
                  <a:pt x="8827" y="3520"/>
                </a:cubicBezTo>
                <a:cubicBezTo>
                  <a:pt x="8806" y="3520"/>
                  <a:pt x="8785" y="3522"/>
                  <a:pt x="8765" y="3522"/>
                </a:cubicBezTo>
                <a:cubicBezTo>
                  <a:pt x="8720" y="3522"/>
                  <a:pt x="8679" y="3514"/>
                  <a:pt x="8645" y="3468"/>
                </a:cubicBezTo>
                <a:lnTo>
                  <a:pt x="8645" y="3357"/>
                </a:lnTo>
                <a:cubicBezTo>
                  <a:pt x="8709" y="3357"/>
                  <a:pt x="8756" y="3325"/>
                  <a:pt x="8804" y="3309"/>
                </a:cubicBezTo>
                <a:cubicBezTo>
                  <a:pt x="8899" y="3246"/>
                  <a:pt x="8946" y="3151"/>
                  <a:pt x="9073" y="3135"/>
                </a:cubicBezTo>
                <a:cubicBezTo>
                  <a:pt x="9136" y="3119"/>
                  <a:pt x="9184" y="3009"/>
                  <a:pt x="9263" y="2945"/>
                </a:cubicBezTo>
                <a:cubicBezTo>
                  <a:pt x="9342" y="2882"/>
                  <a:pt x="9453" y="2834"/>
                  <a:pt x="9532" y="2771"/>
                </a:cubicBezTo>
                <a:cubicBezTo>
                  <a:pt x="9722" y="2597"/>
                  <a:pt x="9912" y="2391"/>
                  <a:pt x="10102" y="2201"/>
                </a:cubicBezTo>
                <a:cubicBezTo>
                  <a:pt x="10181" y="2106"/>
                  <a:pt x="10181" y="1979"/>
                  <a:pt x="10292" y="1900"/>
                </a:cubicBezTo>
                <a:cubicBezTo>
                  <a:pt x="10340" y="1869"/>
                  <a:pt x="10340" y="1789"/>
                  <a:pt x="10371" y="1742"/>
                </a:cubicBezTo>
                <a:cubicBezTo>
                  <a:pt x="10419" y="1647"/>
                  <a:pt x="10466" y="1568"/>
                  <a:pt x="10545" y="1457"/>
                </a:cubicBezTo>
                <a:cubicBezTo>
                  <a:pt x="10530" y="1346"/>
                  <a:pt x="10561" y="1204"/>
                  <a:pt x="10530" y="1077"/>
                </a:cubicBezTo>
                <a:lnTo>
                  <a:pt x="10450" y="998"/>
                </a:lnTo>
                <a:lnTo>
                  <a:pt x="10450" y="618"/>
                </a:lnTo>
                <a:lnTo>
                  <a:pt x="10308" y="491"/>
                </a:lnTo>
                <a:cubicBezTo>
                  <a:pt x="10256" y="504"/>
                  <a:pt x="10225" y="582"/>
                  <a:pt x="10162" y="582"/>
                </a:cubicBezTo>
                <a:cubicBezTo>
                  <a:pt x="10149" y="582"/>
                  <a:pt x="10134" y="578"/>
                  <a:pt x="10118" y="570"/>
                </a:cubicBezTo>
                <a:lnTo>
                  <a:pt x="9912" y="380"/>
                </a:lnTo>
                <a:cubicBezTo>
                  <a:pt x="9903" y="378"/>
                  <a:pt x="9893" y="378"/>
                  <a:pt x="9884" y="378"/>
                </a:cubicBezTo>
                <a:cubicBezTo>
                  <a:pt x="9846" y="378"/>
                  <a:pt x="9809" y="389"/>
                  <a:pt x="9774" y="389"/>
                </a:cubicBezTo>
                <a:cubicBezTo>
                  <a:pt x="9744" y="389"/>
                  <a:pt x="9716" y="381"/>
                  <a:pt x="9690" y="349"/>
                </a:cubicBezTo>
                <a:cubicBezTo>
                  <a:pt x="9648" y="297"/>
                  <a:pt x="9601" y="283"/>
                  <a:pt x="9551" y="283"/>
                </a:cubicBezTo>
                <a:cubicBezTo>
                  <a:pt x="9509" y="283"/>
                  <a:pt x="9465" y="294"/>
                  <a:pt x="9421" y="301"/>
                </a:cubicBezTo>
                <a:cubicBezTo>
                  <a:pt x="9405" y="317"/>
                  <a:pt x="9405" y="349"/>
                  <a:pt x="9390" y="380"/>
                </a:cubicBezTo>
                <a:lnTo>
                  <a:pt x="9405" y="396"/>
                </a:lnTo>
                <a:lnTo>
                  <a:pt x="9279" y="396"/>
                </a:lnTo>
                <a:cubicBezTo>
                  <a:pt x="9184" y="459"/>
                  <a:pt x="9120" y="570"/>
                  <a:pt x="9025" y="602"/>
                </a:cubicBezTo>
                <a:cubicBezTo>
                  <a:pt x="8930" y="618"/>
                  <a:pt x="8851" y="713"/>
                  <a:pt x="8772" y="776"/>
                </a:cubicBezTo>
                <a:lnTo>
                  <a:pt x="8598" y="776"/>
                </a:lnTo>
                <a:lnTo>
                  <a:pt x="8424" y="966"/>
                </a:lnTo>
                <a:lnTo>
                  <a:pt x="8313" y="966"/>
                </a:lnTo>
                <a:lnTo>
                  <a:pt x="7980" y="1299"/>
                </a:lnTo>
                <a:cubicBezTo>
                  <a:pt x="7870" y="1425"/>
                  <a:pt x="7727" y="1568"/>
                  <a:pt x="7616" y="1663"/>
                </a:cubicBezTo>
                <a:cubicBezTo>
                  <a:pt x="7505" y="1774"/>
                  <a:pt x="7505" y="1932"/>
                  <a:pt x="7347" y="2027"/>
                </a:cubicBezTo>
                <a:cubicBezTo>
                  <a:pt x="7204" y="2138"/>
                  <a:pt x="7204" y="2344"/>
                  <a:pt x="7030" y="2423"/>
                </a:cubicBezTo>
                <a:lnTo>
                  <a:pt x="7030" y="3484"/>
                </a:lnTo>
                <a:cubicBezTo>
                  <a:pt x="6872" y="3579"/>
                  <a:pt x="6729" y="3658"/>
                  <a:pt x="6587" y="3721"/>
                </a:cubicBezTo>
                <a:cubicBezTo>
                  <a:pt x="6413" y="3784"/>
                  <a:pt x="6254" y="3879"/>
                  <a:pt x="6128" y="4006"/>
                </a:cubicBezTo>
                <a:lnTo>
                  <a:pt x="5985" y="4006"/>
                </a:lnTo>
                <a:lnTo>
                  <a:pt x="4861" y="4576"/>
                </a:lnTo>
                <a:lnTo>
                  <a:pt x="4719" y="4576"/>
                </a:lnTo>
                <a:lnTo>
                  <a:pt x="4608" y="4671"/>
                </a:lnTo>
                <a:lnTo>
                  <a:pt x="4339" y="4671"/>
                </a:lnTo>
                <a:lnTo>
                  <a:pt x="4228" y="4766"/>
                </a:lnTo>
                <a:lnTo>
                  <a:pt x="3959" y="4766"/>
                </a:lnTo>
                <a:lnTo>
                  <a:pt x="3832" y="4877"/>
                </a:lnTo>
                <a:lnTo>
                  <a:pt x="3579" y="4877"/>
                </a:lnTo>
                <a:lnTo>
                  <a:pt x="3468" y="4956"/>
                </a:lnTo>
                <a:lnTo>
                  <a:pt x="2154" y="4956"/>
                </a:lnTo>
                <a:cubicBezTo>
                  <a:pt x="2090" y="4909"/>
                  <a:pt x="2059" y="4877"/>
                  <a:pt x="2011" y="4861"/>
                </a:cubicBezTo>
                <a:cubicBezTo>
                  <a:pt x="1964" y="4829"/>
                  <a:pt x="1884" y="4798"/>
                  <a:pt x="1821" y="4766"/>
                </a:cubicBezTo>
                <a:cubicBezTo>
                  <a:pt x="1742" y="4766"/>
                  <a:pt x="1710" y="4719"/>
                  <a:pt x="1679" y="4671"/>
                </a:cubicBezTo>
                <a:cubicBezTo>
                  <a:pt x="1615" y="4624"/>
                  <a:pt x="1552" y="4576"/>
                  <a:pt x="1473" y="4560"/>
                </a:cubicBezTo>
                <a:cubicBezTo>
                  <a:pt x="1425" y="4529"/>
                  <a:pt x="1409" y="4434"/>
                  <a:pt x="1378" y="4370"/>
                </a:cubicBezTo>
                <a:cubicBezTo>
                  <a:pt x="1362" y="4307"/>
                  <a:pt x="1330" y="4259"/>
                  <a:pt x="1299" y="4212"/>
                </a:cubicBezTo>
                <a:cubicBezTo>
                  <a:pt x="1251" y="4149"/>
                  <a:pt x="1204" y="4117"/>
                  <a:pt x="1140" y="4069"/>
                </a:cubicBezTo>
                <a:lnTo>
                  <a:pt x="1140" y="3879"/>
                </a:lnTo>
                <a:lnTo>
                  <a:pt x="1045" y="3721"/>
                </a:lnTo>
                <a:cubicBezTo>
                  <a:pt x="1077" y="3642"/>
                  <a:pt x="1109" y="3594"/>
                  <a:pt x="1156" y="3531"/>
                </a:cubicBezTo>
                <a:lnTo>
                  <a:pt x="1156" y="3183"/>
                </a:lnTo>
                <a:cubicBezTo>
                  <a:pt x="1188" y="3151"/>
                  <a:pt x="1235" y="3135"/>
                  <a:pt x="1235" y="3104"/>
                </a:cubicBezTo>
                <a:cubicBezTo>
                  <a:pt x="1219" y="2961"/>
                  <a:pt x="1283" y="2803"/>
                  <a:pt x="1378" y="2692"/>
                </a:cubicBezTo>
                <a:cubicBezTo>
                  <a:pt x="1409" y="2613"/>
                  <a:pt x="1425" y="2518"/>
                  <a:pt x="1425" y="2439"/>
                </a:cubicBezTo>
                <a:cubicBezTo>
                  <a:pt x="1473" y="2391"/>
                  <a:pt x="1520" y="2344"/>
                  <a:pt x="1568" y="2296"/>
                </a:cubicBezTo>
                <a:cubicBezTo>
                  <a:pt x="1599" y="2264"/>
                  <a:pt x="1599" y="2217"/>
                  <a:pt x="1615" y="2185"/>
                </a:cubicBezTo>
                <a:cubicBezTo>
                  <a:pt x="1774" y="2043"/>
                  <a:pt x="1805" y="1853"/>
                  <a:pt x="1964" y="1710"/>
                </a:cubicBezTo>
                <a:cubicBezTo>
                  <a:pt x="2138" y="1552"/>
                  <a:pt x="2280" y="1394"/>
                  <a:pt x="2439" y="1235"/>
                </a:cubicBezTo>
                <a:lnTo>
                  <a:pt x="2708" y="966"/>
                </a:lnTo>
                <a:cubicBezTo>
                  <a:pt x="2723" y="972"/>
                  <a:pt x="2737" y="974"/>
                  <a:pt x="2750" y="974"/>
                </a:cubicBezTo>
                <a:cubicBezTo>
                  <a:pt x="2839" y="974"/>
                  <a:pt x="2877" y="854"/>
                  <a:pt x="2977" y="854"/>
                </a:cubicBezTo>
                <a:cubicBezTo>
                  <a:pt x="2982" y="854"/>
                  <a:pt x="2987" y="855"/>
                  <a:pt x="2993" y="855"/>
                </a:cubicBezTo>
                <a:cubicBezTo>
                  <a:pt x="2996" y="857"/>
                  <a:pt x="3000" y="858"/>
                  <a:pt x="3004" y="858"/>
                </a:cubicBezTo>
                <a:cubicBezTo>
                  <a:pt x="3035" y="858"/>
                  <a:pt x="3075" y="804"/>
                  <a:pt x="3104" y="776"/>
                </a:cubicBezTo>
                <a:cubicBezTo>
                  <a:pt x="3104" y="744"/>
                  <a:pt x="3119" y="713"/>
                  <a:pt x="3135" y="681"/>
                </a:cubicBezTo>
                <a:lnTo>
                  <a:pt x="2803" y="665"/>
                </a:lnTo>
                <a:cubicBezTo>
                  <a:pt x="2762" y="604"/>
                  <a:pt x="2695" y="569"/>
                  <a:pt x="2626" y="569"/>
                </a:cubicBezTo>
                <a:cubicBezTo>
                  <a:pt x="2589" y="569"/>
                  <a:pt x="2551" y="579"/>
                  <a:pt x="2518" y="602"/>
                </a:cubicBezTo>
                <a:cubicBezTo>
                  <a:pt x="2344" y="697"/>
                  <a:pt x="2185" y="792"/>
                  <a:pt x="1995" y="855"/>
                </a:cubicBezTo>
                <a:cubicBezTo>
                  <a:pt x="1884" y="903"/>
                  <a:pt x="1853" y="1061"/>
                  <a:pt x="1710" y="1061"/>
                </a:cubicBezTo>
                <a:cubicBezTo>
                  <a:pt x="1700" y="1061"/>
                  <a:pt x="1682" y="1054"/>
                  <a:pt x="1672" y="1054"/>
                </a:cubicBezTo>
                <a:cubicBezTo>
                  <a:pt x="1666" y="1054"/>
                  <a:pt x="1663" y="1056"/>
                  <a:pt x="1663" y="1061"/>
                </a:cubicBezTo>
                <a:cubicBezTo>
                  <a:pt x="1568" y="1140"/>
                  <a:pt x="1489" y="1235"/>
                  <a:pt x="1394" y="1330"/>
                </a:cubicBezTo>
                <a:cubicBezTo>
                  <a:pt x="1219" y="1489"/>
                  <a:pt x="1061" y="1663"/>
                  <a:pt x="887" y="1821"/>
                </a:cubicBezTo>
                <a:cubicBezTo>
                  <a:pt x="839" y="1869"/>
                  <a:pt x="776" y="1916"/>
                  <a:pt x="776" y="1964"/>
                </a:cubicBezTo>
                <a:cubicBezTo>
                  <a:pt x="776" y="2122"/>
                  <a:pt x="539" y="2154"/>
                  <a:pt x="570" y="2312"/>
                </a:cubicBezTo>
                <a:cubicBezTo>
                  <a:pt x="491" y="2423"/>
                  <a:pt x="428" y="2534"/>
                  <a:pt x="380" y="2660"/>
                </a:cubicBezTo>
                <a:cubicBezTo>
                  <a:pt x="285" y="2850"/>
                  <a:pt x="206" y="3056"/>
                  <a:pt x="0" y="3135"/>
                </a:cubicBezTo>
                <a:lnTo>
                  <a:pt x="0" y="3800"/>
                </a:lnTo>
                <a:lnTo>
                  <a:pt x="48" y="3800"/>
                </a:lnTo>
                <a:cubicBezTo>
                  <a:pt x="127" y="3943"/>
                  <a:pt x="190" y="4101"/>
                  <a:pt x="206" y="4259"/>
                </a:cubicBezTo>
                <a:lnTo>
                  <a:pt x="285" y="4323"/>
                </a:lnTo>
                <a:lnTo>
                  <a:pt x="285" y="4560"/>
                </a:lnTo>
                <a:cubicBezTo>
                  <a:pt x="444" y="4592"/>
                  <a:pt x="428" y="4782"/>
                  <a:pt x="554" y="4893"/>
                </a:cubicBezTo>
                <a:cubicBezTo>
                  <a:pt x="665" y="5004"/>
                  <a:pt x="776" y="5114"/>
                  <a:pt x="871" y="5225"/>
                </a:cubicBezTo>
                <a:cubicBezTo>
                  <a:pt x="934" y="5257"/>
                  <a:pt x="998" y="5273"/>
                  <a:pt x="1045" y="5304"/>
                </a:cubicBezTo>
                <a:cubicBezTo>
                  <a:pt x="1140" y="5352"/>
                  <a:pt x="1219" y="5399"/>
                  <a:pt x="1314" y="5431"/>
                </a:cubicBezTo>
                <a:cubicBezTo>
                  <a:pt x="1394" y="5447"/>
                  <a:pt x="1473" y="5447"/>
                  <a:pt x="1536" y="5494"/>
                </a:cubicBezTo>
                <a:cubicBezTo>
                  <a:pt x="1599" y="5558"/>
                  <a:pt x="1694" y="5542"/>
                  <a:pt x="1758" y="5621"/>
                </a:cubicBezTo>
                <a:lnTo>
                  <a:pt x="1853" y="5542"/>
                </a:lnTo>
                <a:lnTo>
                  <a:pt x="1948" y="5637"/>
                </a:lnTo>
                <a:lnTo>
                  <a:pt x="2502" y="5637"/>
                </a:lnTo>
                <a:lnTo>
                  <a:pt x="2613" y="5716"/>
                </a:lnTo>
                <a:lnTo>
                  <a:pt x="2708" y="5637"/>
                </a:lnTo>
                <a:lnTo>
                  <a:pt x="2850" y="5748"/>
                </a:lnTo>
                <a:lnTo>
                  <a:pt x="3009" y="5621"/>
                </a:lnTo>
                <a:lnTo>
                  <a:pt x="3658" y="5621"/>
                </a:lnTo>
                <a:lnTo>
                  <a:pt x="3753" y="5526"/>
                </a:lnTo>
                <a:cubicBezTo>
                  <a:pt x="3790" y="5534"/>
                  <a:pt x="3826" y="5538"/>
                  <a:pt x="3863" y="5538"/>
                </a:cubicBezTo>
                <a:cubicBezTo>
                  <a:pt x="3967" y="5538"/>
                  <a:pt x="4066" y="5506"/>
                  <a:pt x="4149" y="5447"/>
                </a:cubicBezTo>
                <a:cubicBezTo>
                  <a:pt x="4187" y="5418"/>
                  <a:pt x="4247" y="5413"/>
                  <a:pt x="4310" y="5413"/>
                </a:cubicBezTo>
                <a:cubicBezTo>
                  <a:pt x="4353" y="5413"/>
                  <a:pt x="4396" y="5415"/>
                  <a:pt x="4434" y="5415"/>
                </a:cubicBezTo>
                <a:cubicBezTo>
                  <a:pt x="4455" y="5359"/>
                  <a:pt x="4498" y="5350"/>
                  <a:pt x="4546" y="5350"/>
                </a:cubicBezTo>
                <a:cubicBezTo>
                  <a:pt x="4570" y="5350"/>
                  <a:pt x="4595" y="5352"/>
                  <a:pt x="4620" y="5352"/>
                </a:cubicBezTo>
                <a:cubicBezTo>
                  <a:pt x="4657" y="5352"/>
                  <a:pt x="4692" y="5347"/>
                  <a:pt x="4719" y="5320"/>
                </a:cubicBezTo>
                <a:cubicBezTo>
                  <a:pt x="4778" y="5249"/>
                  <a:pt x="4837" y="5240"/>
                  <a:pt x="4903" y="5240"/>
                </a:cubicBezTo>
                <a:cubicBezTo>
                  <a:pt x="4925" y="5240"/>
                  <a:pt x="4948" y="5241"/>
                  <a:pt x="4972" y="5241"/>
                </a:cubicBezTo>
                <a:cubicBezTo>
                  <a:pt x="5004" y="5154"/>
                  <a:pt x="5075" y="5150"/>
                  <a:pt x="5148" y="5150"/>
                </a:cubicBezTo>
                <a:cubicBezTo>
                  <a:pt x="5155" y="5150"/>
                  <a:pt x="5163" y="5150"/>
                  <a:pt x="5170" y="5150"/>
                </a:cubicBezTo>
                <a:cubicBezTo>
                  <a:pt x="5236" y="5150"/>
                  <a:pt x="5300" y="5147"/>
                  <a:pt x="5336" y="5083"/>
                </a:cubicBezTo>
                <a:cubicBezTo>
                  <a:pt x="5470" y="5053"/>
                  <a:pt x="5576" y="4939"/>
                  <a:pt x="5721" y="4939"/>
                </a:cubicBezTo>
                <a:cubicBezTo>
                  <a:pt x="5729" y="4939"/>
                  <a:pt x="5739" y="4939"/>
                  <a:pt x="5748" y="4940"/>
                </a:cubicBezTo>
                <a:cubicBezTo>
                  <a:pt x="5827" y="4845"/>
                  <a:pt x="5954" y="4845"/>
                  <a:pt x="6064" y="4766"/>
                </a:cubicBezTo>
                <a:cubicBezTo>
                  <a:pt x="6159" y="4719"/>
                  <a:pt x="6270" y="4655"/>
                  <a:pt x="6381" y="4608"/>
                </a:cubicBezTo>
                <a:cubicBezTo>
                  <a:pt x="6492" y="4576"/>
                  <a:pt x="6619" y="4513"/>
                  <a:pt x="6729" y="4434"/>
                </a:cubicBezTo>
                <a:cubicBezTo>
                  <a:pt x="6824" y="4354"/>
                  <a:pt x="6983" y="4449"/>
                  <a:pt x="7046" y="4307"/>
                </a:cubicBezTo>
                <a:cubicBezTo>
                  <a:pt x="7141" y="4307"/>
                  <a:pt x="7236" y="4259"/>
                  <a:pt x="7284" y="4180"/>
                </a:cubicBezTo>
                <a:cubicBezTo>
                  <a:pt x="7347" y="4085"/>
                  <a:pt x="7490" y="4117"/>
                  <a:pt x="7553" y="4006"/>
                </a:cubicBezTo>
                <a:lnTo>
                  <a:pt x="7775" y="4006"/>
                </a:lnTo>
                <a:cubicBezTo>
                  <a:pt x="7870" y="4085"/>
                  <a:pt x="7965" y="4133"/>
                  <a:pt x="8075" y="4180"/>
                </a:cubicBezTo>
                <a:cubicBezTo>
                  <a:pt x="8186" y="4196"/>
                  <a:pt x="8297" y="4244"/>
                  <a:pt x="8408" y="4291"/>
                </a:cubicBezTo>
                <a:cubicBezTo>
                  <a:pt x="8429" y="4302"/>
                  <a:pt x="8455" y="4305"/>
                  <a:pt x="8484" y="4305"/>
                </a:cubicBezTo>
                <a:cubicBezTo>
                  <a:pt x="8542" y="4305"/>
                  <a:pt x="8608" y="4291"/>
                  <a:pt x="8661" y="4291"/>
                </a:cubicBezTo>
                <a:lnTo>
                  <a:pt x="8756" y="4386"/>
                </a:lnTo>
                <a:lnTo>
                  <a:pt x="10023" y="4386"/>
                </a:lnTo>
                <a:cubicBezTo>
                  <a:pt x="10055" y="4386"/>
                  <a:pt x="10086" y="4370"/>
                  <a:pt x="10102" y="4354"/>
                </a:cubicBezTo>
                <a:lnTo>
                  <a:pt x="10181" y="4291"/>
                </a:lnTo>
                <a:lnTo>
                  <a:pt x="10656" y="4291"/>
                </a:lnTo>
                <a:lnTo>
                  <a:pt x="10751" y="4196"/>
                </a:lnTo>
                <a:lnTo>
                  <a:pt x="10941" y="4196"/>
                </a:lnTo>
                <a:lnTo>
                  <a:pt x="11020" y="4101"/>
                </a:lnTo>
                <a:lnTo>
                  <a:pt x="11416" y="4101"/>
                </a:lnTo>
                <a:cubicBezTo>
                  <a:pt x="11458" y="4046"/>
                  <a:pt x="11523" y="4003"/>
                  <a:pt x="11591" y="4003"/>
                </a:cubicBezTo>
                <a:cubicBezTo>
                  <a:pt x="11601" y="4003"/>
                  <a:pt x="11612" y="4004"/>
                  <a:pt x="11622" y="4006"/>
                </a:cubicBezTo>
                <a:cubicBezTo>
                  <a:pt x="11710" y="3991"/>
                  <a:pt x="11784" y="3909"/>
                  <a:pt x="11857" y="3909"/>
                </a:cubicBezTo>
                <a:cubicBezTo>
                  <a:pt x="11863" y="3909"/>
                  <a:pt x="11869" y="3910"/>
                  <a:pt x="11875" y="3911"/>
                </a:cubicBezTo>
                <a:cubicBezTo>
                  <a:pt x="11886" y="3914"/>
                  <a:pt x="11896" y="3915"/>
                  <a:pt x="11906" y="3915"/>
                </a:cubicBezTo>
                <a:cubicBezTo>
                  <a:pt x="11995" y="3915"/>
                  <a:pt x="12035" y="3808"/>
                  <a:pt x="12129" y="3808"/>
                </a:cubicBezTo>
                <a:cubicBezTo>
                  <a:pt x="12143" y="3808"/>
                  <a:pt x="12159" y="3810"/>
                  <a:pt x="12176" y="3816"/>
                </a:cubicBezTo>
                <a:cubicBezTo>
                  <a:pt x="12190" y="3821"/>
                  <a:pt x="12202" y="3823"/>
                  <a:pt x="12213" y="3823"/>
                </a:cubicBezTo>
                <a:cubicBezTo>
                  <a:pt x="12296" y="3823"/>
                  <a:pt x="12335" y="3709"/>
                  <a:pt x="12415" y="3709"/>
                </a:cubicBezTo>
                <a:cubicBezTo>
                  <a:pt x="12429" y="3709"/>
                  <a:pt x="12444" y="3713"/>
                  <a:pt x="12461" y="3721"/>
                </a:cubicBezTo>
                <a:cubicBezTo>
                  <a:pt x="12500" y="3669"/>
                  <a:pt x="12539" y="3618"/>
                  <a:pt x="12612" y="3618"/>
                </a:cubicBezTo>
                <a:cubicBezTo>
                  <a:pt x="12629" y="3618"/>
                  <a:pt x="12647" y="3620"/>
                  <a:pt x="12667" y="3626"/>
                </a:cubicBezTo>
                <a:cubicBezTo>
                  <a:pt x="12676" y="3629"/>
                  <a:pt x="12684" y="3630"/>
                  <a:pt x="12691" y="3630"/>
                </a:cubicBezTo>
                <a:cubicBezTo>
                  <a:pt x="12758" y="3630"/>
                  <a:pt x="12784" y="3527"/>
                  <a:pt x="12872" y="3527"/>
                </a:cubicBezTo>
                <a:cubicBezTo>
                  <a:pt x="12882" y="3527"/>
                  <a:pt x="12893" y="3528"/>
                  <a:pt x="12905" y="3531"/>
                </a:cubicBezTo>
                <a:cubicBezTo>
                  <a:pt x="12920" y="3537"/>
                  <a:pt x="12934" y="3539"/>
                  <a:pt x="12947" y="3539"/>
                </a:cubicBezTo>
                <a:cubicBezTo>
                  <a:pt x="13032" y="3539"/>
                  <a:pt x="13072" y="3432"/>
                  <a:pt x="13172" y="3432"/>
                </a:cubicBezTo>
                <a:cubicBezTo>
                  <a:pt x="13182" y="3432"/>
                  <a:pt x="13193" y="3433"/>
                  <a:pt x="13205" y="3436"/>
                </a:cubicBezTo>
                <a:cubicBezTo>
                  <a:pt x="13217" y="3439"/>
                  <a:pt x="13228" y="3440"/>
                  <a:pt x="13239" y="3440"/>
                </a:cubicBezTo>
                <a:cubicBezTo>
                  <a:pt x="13347" y="3440"/>
                  <a:pt x="13421" y="3309"/>
                  <a:pt x="13522" y="3309"/>
                </a:cubicBezTo>
                <a:cubicBezTo>
                  <a:pt x="13550" y="3253"/>
                  <a:pt x="13600" y="3244"/>
                  <a:pt x="13653" y="3244"/>
                </a:cubicBezTo>
                <a:cubicBezTo>
                  <a:pt x="13679" y="3244"/>
                  <a:pt x="13706" y="3246"/>
                  <a:pt x="13731" y="3246"/>
                </a:cubicBezTo>
                <a:cubicBezTo>
                  <a:pt x="13768" y="3246"/>
                  <a:pt x="13802" y="3241"/>
                  <a:pt x="13823" y="3214"/>
                </a:cubicBezTo>
                <a:cubicBezTo>
                  <a:pt x="13886" y="3135"/>
                  <a:pt x="13997" y="3167"/>
                  <a:pt x="14060" y="3088"/>
                </a:cubicBezTo>
                <a:cubicBezTo>
                  <a:pt x="14084" y="3048"/>
                  <a:pt x="14132" y="3048"/>
                  <a:pt x="14181" y="3048"/>
                </a:cubicBezTo>
                <a:cubicBezTo>
                  <a:pt x="14231" y="3048"/>
                  <a:pt x="14282" y="3048"/>
                  <a:pt x="14314" y="3009"/>
                </a:cubicBezTo>
                <a:cubicBezTo>
                  <a:pt x="14361" y="2945"/>
                  <a:pt x="14488" y="2977"/>
                  <a:pt x="14535" y="2882"/>
                </a:cubicBezTo>
                <a:cubicBezTo>
                  <a:pt x="14551" y="2866"/>
                  <a:pt x="14599" y="2866"/>
                  <a:pt x="14630" y="2866"/>
                </a:cubicBezTo>
                <a:cubicBezTo>
                  <a:pt x="14637" y="2867"/>
                  <a:pt x="14643" y="2867"/>
                  <a:pt x="14649" y="2867"/>
                </a:cubicBezTo>
                <a:cubicBezTo>
                  <a:pt x="14760" y="2867"/>
                  <a:pt x="14844" y="2757"/>
                  <a:pt x="14957" y="2757"/>
                </a:cubicBezTo>
                <a:cubicBezTo>
                  <a:pt x="14979" y="2757"/>
                  <a:pt x="15002" y="2761"/>
                  <a:pt x="15026" y="2771"/>
                </a:cubicBezTo>
                <a:cubicBezTo>
                  <a:pt x="15105" y="2660"/>
                  <a:pt x="15248" y="2692"/>
                  <a:pt x="15327" y="2581"/>
                </a:cubicBezTo>
                <a:cubicBezTo>
                  <a:pt x="15350" y="2588"/>
                  <a:pt x="15371" y="2591"/>
                  <a:pt x="15391" y="2591"/>
                </a:cubicBezTo>
                <a:cubicBezTo>
                  <a:pt x="15513" y="2591"/>
                  <a:pt x="15598" y="2484"/>
                  <a:pt x="15707" y="2470"/>
                </a:cubicBezTo>
                <a:cubicBezTo>
                  <a:pt x="15739" y="2454"/>
                  <a:pt x="15771" y="2391"/>
                  <a:pt x="15818" y="2391"/>
                </a:cubicBezTo>
                <a:cubicBezTo>
                  <a:pt x="15913" y="2375"/>
                  <a:pt x="16008" y="2407"/>
                  <a:pt x="16071" y="2296"/>
                </a:cubicBezTo>
                <a:cubicBezTo>
                  <a:pt x="16082" y="2299"/>
                  <a:pt x="16091" y="2300"/>
                  <a:pt x="16101" y="2300"/>
                </a:cubicBezTo>
                <a:cubicBezTo>
                  <a:pt x="16185" y="2300"/>
                  <a:pt x="16243" y="2197"/>
                  <a:pt x="16327" y="2197"/>
                </a:cubicBezTo>
                <a:cubicBezTo>
                  <a:pt x="16336" y="2197"/>
                  <a:pt x="16346" y="2198"/>
                  <a:pt x="16356" y="2201"/>
                </a:cubicBezTo>
                <a:cubicBezTo>
                  <a:pt x="16369" y="2205"/>
                  <a:pt x="16380" y="2206"/>
                  <a:pt x="16390" y="2206"/>
                </a:cubicBezTo>
                <a:cubicBezTo>
                  <a:pt x="16475" y="2206"/>
                  <a:pt x="16509" y="2104"/>
                  <a:pt x="16594" y="2090"/>
                </a:cubicBezTo>
                <a:cubicBezTo>
                  <a:pt x="16683" y="2090"/>
                  <a:pt x="16757" y="1994"/>
                  <a:pt x="16870" y="1994"/>
                </a:cubicBezTo>
                <a:cubicBezTo>
                  <a:pt x="16878" y="1994"/>
                  <a:pt x="16886" y="1994"/>
                  <a:pt x="16895" y="1995"/>
                </a:cubicBezTo>
                <a:cubicBezTo>
                  <a:pt x="16900" y="1996"/>
                  <a:pt x="16905" y="1996"/>
                  <a:pt x="16910" y="1996"/>
                </a:cubicBezTo>
                <a:cubicBezTo>
                  <a:pt x="16989" y="1996"/>
                  <a:pt x="17058" y="1896"/>
                  <a:pt x="17147" y="1896"/>
                </a:cubicBezTo>
                <a:cubicBezTo>
                  <a:pt x="17158" y="1896"/>
                  <a:pt x="17169" y="1897"/>
                  <a:pt x="17180" y="1900"/>
                </a:cubicBezTo>
                <a:cubicBezTo>
                  <a:pt x="17183" y="1902"/>
                  <a:pt x="17186" y="1902"/>
                  <a:pt x="17189" y="1902"/>
                </a:cubicBezTo>
                <a:cubicBezTo>
                  <a:pt x="17220" y="1902"/>
                  <a:pt x="17262" y="1837"/>
                  <a:pt x="17291" y="1837"/>
                </a:cubicBezTo>
                <a:cubicBezTo>
                  <a:pt x="17386" y="1821"/>
                  <a:pt x="17465" y="1726"/>
                  <a:pt x="17528" y="1726"/>
                </a:cubicBezTo>
                <a:cubicBezTo>
                  <a:pt x="17536" y="1727"/>
                  <a:pt x="17543" y="1727"/>
                  <a:pt x="17550" y="1727"/>
                </a:cubicBezTo>
                <a:cubicBezTo>
                  <a:pt x="17690" y="1727"/>
                  <a:pt x="17780" y="1607"/>
                  <a:pt x="17912" y="1607"/>
                </a:cubicBezTo>
                <a:cubicBezTo>
                  <a:pt x="17931" y="1607"/>
                  <a:pt x="17950" y="1609"/>
                  <a:pt x="17971" y="1615"/>
                </a:cubicBezTo>
                <a:cubicBezTo>
                  <a:pt x="18066" y="1457"/>
                  <a:pt x="18272" y="1568"/>
                  <a:pt x="18367" y="1425"/>
                </a:cubicBezTo>
                <a:cubicBezTo>
                  <a:pt x="18391" y="1434"/>
                  <a:pt x="18413" y="1437"/>
                  <a:pt x="18434" y="1437"/>
                </a:cubicBezTo>
                <a:cubicBezTo>
                  <a:pt x="18552" y="1437"/>
                  <a:pt x="18635" y="1323"/>
                  <a:pt x="18747" y="1323"/>
                </a:cubicBezTo>
                <a:cubicBezTo>
                  <a:pt x="18762" y="1323"/>
                  <a:pt x="18778" y="1325"/>
                  <a:pt x="18795" y="1330"/>
                </a:cubicBezTo>
                <a:cubicBezTo>
                  <a:pt x="18921" y="1204"/>
                  <a:pt x="19111" y="1251"/>
                  <a:pt x="19254" y="1140"/>
                </a:cubicBezTo>
                <a:cubicBezTo>
                  <a:pt x="19263" y="1134"/>
                  <a:pt x="19274" y="1132"/>
                  <a:pt x="19286" y="1132"/>
                </a:cubicBezTo>
                <a:cubicBezTo>
                  <a:pt x="19308" y="1132"/>
                  <a:pt x="19334" y="1138"/>
                  <a:pt x="19361" y="1138"/>
                </a:cubicBezTo>
                <a:cubicBezTo>
                  <a:pt x="19395" y="1138"/>
                  <a:pt x="19431" y="1128"/>
                  <a:pt x="19460" y="1077"/>
                </a:cubicBezTo>
                <a:cubicBezTo>
                  <a:pt x="19482" y="1044"/>
                  <a:pt x="19511" y="1036"/>
                  <a:pt x="19543" y="1036"/>
                </a:cubicBezTo>
                <a:cubicBezTo>
                  <a:pt x="19575" y="1036"/>
                  <a:pt x="19609" y="1044"/>
                  <a:pt x="19641" y="1044"/>
                </a:cubicBezTo>
                <a:cubicBezTo>
                  <a:pt x="19668" y="1044"/>
                  <a:pt x="19694" y="1038"/>
                  <a:pt x="19713" y="1014"/>
                </a:cubicBezTo>
                <a:lnTo>
                  <a:pt x="19792" y="950"/>
                </a:lnTo>
                <a:lnTo>
                  <a:pt x="19982" y="950"/>
                </a:lnTo>
                <a:lnTo>
                  <a:pt x="20093" y="855"/>
                </a:lnTo>
                <a:lnTo>
                  <a:pt x="20267" y="855"/>
                </a:lnTo>
                <a:lnTo>
                  <a:pt x="20378" y="760"/>
                </a:lnTo>
                <a:lnTo>
                  <a:pt x="20647" y="760"/>
                </a:lnTo>
                <a:lnTo>
                  <a:pt x="20742" y="665"/>
                </a:lnTo>
                <a:lnTo>
                  <a:pt x="21423" y="665"/>
                </a:lnTo>
                <a:lnTo>
                  <a:pt x="21613" y="871"/>
                </a:lnTo>
                <a:cubicBezTo>
                  <a:pt x="21661" y="966"/>
                  <a:pt x="21708" y="1045"/>
                  <a:pt x="21756" y="1156"/>
                </a:cubicBezTo>
                <a:lnTo>
                  <a:pt x="21756" y="1473"/>
                </a:lnTo>
                <a:lnTo>
                  <a:pt x="21851" y="1599"/>
                </a:lnTo>
                <a:lnTo>
                  <a:pt x="21851" y="1853"/>
                </a:lnTo>
                <a:lnTo>
                  <a:pt x="21946" y="1948"/>
                </a:lnTo>
                <a:lnTo>
                  <a:pt x="21946" y="2201"/>
                </a:lnTo>
                <a:lnTo>
                  <a:pt x="22468" y="2739"/>
                </a:lnTo>
                <a:lnTo>
                  <a:pt x="22911" y="2961"/>
                </a:lnTo>
                <a:lnTo>
                  <a:pt x="23228" y="2961"/>
                </a:lnTo>
                <a:lnTo>
                  <a:pt x="23307" y="3040"/>
                </a:lnTo>
                <a:lnTo>
                  <a:pt x="23402" y="2961"/>
                </a:lnTo>
                <a:lnTo>
                  <a:pt x="23513" y="3056"/>
                </a:lnTo>
                <a:lnTo>
                  <a:pt x="23957" y="3056"/>
                </a:lnTo>
                <a:lnTo>
                  <a:pt x="24115" y="3151"/>
                </a:lnTo>
                <a:lnTo>
                  <a:pt x="24273" y="3056"/>
                </a:lnTo>
                <a:lnTo>
                  <a:pt x="24352" y="3135"/>
                </a:lnTo>
                <a:cubicBezTo>
                  <a:pt x="24391" y="3097"/>
                  <a:pt x="24430" y="3048"/>
                  <a:pt x="24511" y="3048"/>
                </a:cubicBezTo>
                <a:cubicBezTo>
                  <a:pt x="24529" y="3048"/>
                  <a:pt x="24550" y="3050"/>
                  <a:pt x="24574" y="3056"/>
                </a:cubicBezTo>
                <a:cubicBezTo>
                  <a:pt x="24601" y="3070"/>
                  <a:pt x="24605" y="3142"/>
                  <a:pt x="24686" y="3142"/>
                </a:cubicBezTo>
                <a:cubicBezTo>
                  <a:pt x="24699" y="3142"/>
                  <a:pt x="24714" y="3140"/>
                  <a:pt x="24732" y="3135"/>
                </a:cubicBezTo>
                <a:lnTo>
                  <a:pt x="24843" y="3040"/>
                </a:lnTo>
                <a:lnTo>
                  <a:pt x="25872" y="3040"/>
                </a:lnTo>
                <a:lnTo>
                  <a:pt x="25967" y="2961"/>
                </a:lnTo>
                <a:lnTo>
                  <a:pt x="26917" y="2961"/>
                </a:lnTo>
                <a:lnTo>
                  <a:pt x="27012" y="2866"/>
                </a:lnTo>
                <a:lnTo>
                  <a:pt x="29688" y="2866"/>
                </a:lnTo>
                <a:lnTo>
                  <a:pt x="29783" y="2961"/>
                </a:lnTo>
                <a:lnTo>
                  <a:pt x="30163" y="2961"/>
                </a:lnTo>
                <a:lnTo>
                  <a:pt x="30242" y="3040"/>
                </a:lnTo>
                <a:lnTo>
                  <a:pt x="30432" y="3040"/>
                </a:lnTo>
                <a:lnTo>
                  <a:pt x="30527" y="3151"/>
                </a:lnTo>
                <a:lnTo>
                  <a:pt x="30812" y="3151"/>
                </a:lnTo>
                <a:lnTo>
                  <a:pt x="30923" y="3246"/>
                </a:lnTo>
                <a:lnTo>
                  <a:pt x="31287" y="3246"/>
                </a:lnTo>
                <a:lnTo>
                  <a:pt x="31382" y="3325"/>
                </a:lnTo>
                <a:lnTo>
                  <a:pt x="31762" y="3325"/>
                </a:lnTo>
                <a:lnTo>
                  <a:pt x="31857" y="3436"/>
                </a:lnTo>
                <a:lnTo>
                  <a:pt x="32222" y="3436"/>
                </a:lnTo>
                <a:lnTo>
                  <a:pt x="32348" y="3515"/>
                </a:lnTo>
                <a:lnTo>
                  <a:pt x="32428" y="3436"/>
                </a:lnTo>
                <a:lnTo>
                  <a:pt x="32523" y="3515"/>
                </a:lnTo>
                <a:lnTo>
                  <a:pt x="33758" y="3515"/>
                </a:lnTo>
                <a:cubicBezTo>
                  <a:pt x="33900" y="3389"/>
                  <a:pt x="33900" y="3389"/>
                  <a:pt x="33868" y="3262"/>
                </a:cubicBezTo>
                <a:cubicBezTo>
                  <a:pt x="33710" y="3246"/>
                  <a:pt x="33568" y="3183"/>
                  <a:pt x="33425" y="3088"/>
                </a:cubicBezTo>
                <a:lnTo>
                  <a:pt x="33631" y="2993"/>
                </a:lnTo>
                <a:cubicBezTo>
                  <a:pt x="33568" y="2951"/>
                  <a:pt x="33511" y="2951"/>
                  <a:pt x="33457" y="2951"/>
                </a:cubicBezTo>
                <a:lnTo>
                  <a:pt x="33457" y="2951"/>
                </a:lnTo>
                <a:cubicBezTo>
                  <a:pt x="33430" y="2951"/>
                  <a:pt x="33404" y="2951"/>
                  <a:pt x="33378" y="2945"/>
                </a:cubicBezTo>
                <a:lnTo>
                  <a:pt x="33283" y="2850"/>
                </a:lnTo>
                <a:lnTo>
                  <a:pt x="32903" y="2850"/>
                </a:lnTo>
                <a:lnTo>
                  <a:pt x="32808" y="2755"/>
                </a:lnTo>
                <a:lnTo>
                  <a:pt x="32333" y="2755"/>
                </a:lnTo>
                <a:cubicBezTo>
                  <a:pt x="32301" y="2739"/>
                  <a:pt x="32269" y="2708"/>
                  <a:pt x="32238" y="2676"/>
                </a:cubicBezTo>
                <a:lnTo>
                  <a:pt x="31762" y="2676"/>
                </a:lnTo>
                <a:lnTo>
                  <a:pt x="31667" y="2581"/>
                </a:lnTo>
                <a:lnTo>
                  <a:pt x="31367" y="2565"/>
                </a:lnTo>
                <a:lnTo>
                  <a:pt x="31287" y="2486"/>
                </a:lnTo>
                <a:lnTo>
                  <a:pt x="30987" y="2470"/>
                </a:lnTo>
                <a:lnTo>
                  <a:pt x="30907" y="2391"/>
                </a:lnTo>
                <a:lnTo>
                  <a:pt x="30527" y="2391"/>
                </a:lnTo>
                <a:lnTo>
                  <a:pt x="30432" y="2280"/>
                </a:lnTo>
                <a:lnTo>
                  <a:pt x="30052" y="2280"/>
                </a:lnTo>
                <a:lnTo>
                  <a:pt x="29942" y="2185"/>
                </a:lnTo>
                <a:lnTo>
                  <a:pt x="29197" y="2185"/>
                </a:lnTo>
                <a:lnTo>
                  <a:pt x="29118" y="2106"/>
                </a:lnTo>
                <a:lnTo>
                  <a:pt x="28247" y="2106"/>
                </a:lnTo>
                <a:lnTo>
                  <a:pt x="28137" y="2201"/>
                </a:lnTo>
                <a:lnTo>
                  <a:pt x="26917" y="2201"/>
                </a:lnTo>
                <a:lnTo>
                  <a:pt x="26822" y="2280"/>
                </a:lnTo>
                <a:lnTo>
                  <a:pt x="25888" y="2280"/>
                </a:lnTo>
                <a:cubicBezTo>
                  <a:pt x="25872" y="2280"/>
                  <a:pt x="25857" y="2312"/>
                  <a:pt x="25857" y="2312"/>
                </a:cubicBezTo>
                <a:lnTo>
                  <a:pt x="25777" y="2375"/>
                </a:lnTo>
                <a:lnTo>
                  <a:pt x="24748" y="2375"/>
                </a:lnTo>
                <a:lnTo>
                  <a:pt x="24637" y="2470"/>
                </a:lnTo>
                <a:lnTo>
                  <a:pt x="24067" y="2470"/>
                </a:lnTo>
                <a:lnTo>
                  <a:pt x="23972" y="2375"/>
                </a:lnTo>
                <a:lnTo>
                  <a:pt x="23497" y="2375"/>
                </a:lnTo>
                <a:cubicBezTo>
                  <a:pt x="23371" y="2233"/>
                  <a:pt x="23149" y="2249"/>
                  <a:pt x="23038" y="2090"/>
                </a:cubicBezTo>
                <a:cubicBezTo>
                  <a:pt x="22959" y="1948"/>
                  <a:pt x="22880" y="1805"/>
                  <a:pt x="22801" y="1647"/>
                </a:cubicBezTo>
                <a:cubicBezTo>
                  <a:pt x="22769" y="1504"/>
                  <a:pt x="22816" y="1378"/>
                  <a:pt x="22769" y="1267"/>
                </a:cubicBezTo>
                <a:lnTo>
                  <a:pt x="22690" y="1188"/>
                </a:lnTo>
                <a:lnTo>
                  <a:pt x="22690" y="855"/>
                </a:lnTo>
                <a:cubicBezTo>
                  <a:pt x="22626" y="697"/>
                  <a:pt x="22531" y="539"/>
                  <a:pt x="22421" y="412"/>
                </a:cubicBezTo>
                <a:cubicBezTo>
                  <a:pt x="22389" y="364"/>
                  <a:pt x="22405" y="285"/>
                  <a:pt x="22310" y="285"/>
                </a:cubicBezTo>
                <a:cubicBezTo>
                  <a:pt x="22326" y="380"/>
                  <a:pt x="22262" y="380"/>
                  <a:pt x="22199" y="380"/>
                </a:cubicBezTo>
                <a:cubicBezTo>
                  <a:pt x="22056" y="333"/>
                  <a:pt x="22056" y="190"/>
                  <a:pt x="21993" y="95"/>
                </a:cubicBezTo>
                <a:lnTo>
                  <a:pt x="21708" y="95"/>
                </a:lnTo>
                <a:cubicBezTo>
                  <a:pt x="21676" y="64"/>
                  <a:pt x="21629" y="32"/>
                  <a:pt x="21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256557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49"/>
        <p:cNvGrpSpPr/>
        <p:nvPr/>
      </p:nvGrpSpPr>
      <p:grpSpPr>
        <a:xfrm>
          <a:off x="0" y="0"/>
          <a:ext cx="0" cy="0"/>
          <a:chOff x="0" y="0"/>
          <a:chExt cx="0" cy="0"/>
        </a:xfrm>
      </p:grpSpPr>
      <p:sp>
        <p:nvSpPr>
          <p:cNvPr id="450" name="Google Shape;450;p26"/>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51" name="Google Shape;451;p26"/>
          <p:cNvSpPr txBox="1">
            <a:spLocks noGrp="1"/>
          </p:cNvSpPr>
          <p:nvPr>
            <p:ph type="subTitle" idx="1"/>
          </p:nvPr>
        </p:nvSpPr>
        <p:spPr>
          <a:xfrm>
            <a:off x="826100" y="15363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452" name="Google Shape;452;p26"/>
          <p:cNvSpPr txBox="1">
            <a:spLocks noGrp="1"/>
          </p:cNvSpPr>
          <p:nvPr>
            <p:ph type="subTitle" idx="2"/>
          </p:nvPr>
        </p:nvSpPr>
        <p:spPr>
          <a:xfrm>
            <a:off x="713225" y="1969550"/>
            <a:ext cx="3858900" cy="22194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Clr>
                <a:srgbClr val="FF2211"/>
              </a:buClr>
              <a:buSzPts val="1400"/>
              <a:buChar char="●"/>
              <a:defRPr sz="1400">
                <a:solidFill>
                  <a:srgbClr val="374957"/>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453" name="Google Shape;453;p26"/>
          <p:cNvSpPr txBox="1">
            <a:spLocks noGrp="1"/>
          </p:cNvSpPr>
          <p:nvPr>
            <p:ph type="subTitle" idx="3"/>
          </p:nvPr>
        </p:nvSpPr>
        <p:spPr>
          <a:xfrm>
            <a:off x="4684875" y="15363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454" name="Google Shape;454;p26"/>
          <p:cNvSpPr txBox="1">
            <a:spLocks noGrp="1"/>
          </p:cNvSpPr>
          <p:nvPr>
            <p:ph type="subTitle" idx="4"/>
          </p:nvPr>
        </p:nvSpPr>
        <p:spPr>
          <a:xfrm>
            <a:off x="4572000" y="1969550"/>
            <a:ext cx="3858900" cy="22194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Clr>
                <a:schemeClr val="accent1"/>
              </a:buClr>
              <a:buSzPts val="1400"/>
              <a:buChar char="●"/>
              <a:defRPr sz="1400">
                <a:solidFill>
                  <a:schemeClr val="hlink"/>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455" name="Google Shape;455;p26"/>
          <p:cNvSpPr/>
          <p:nvPr/>
        </p:nvSpPr>
        <p:spPr>
          <a:xfrm rot="2700000" flipH="1">
            <a:off x="5988481" y="81760"/>
            <a:ext cx="2246957" cy="915489"/>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rot="-1932511">
            <a:off x="6851167" y="4010927"/>
            <a:ext cx="2080125" cy="1195280"/>
          </a:xfrm>
          <a:custGeom>
            <a:avLst/>
            <a:gdLst/>
            <a:ahLst/>
            <a:cxnLst/>
            <a:rect l="l" t="t" r="r" b="b"/>
            <a:pathLst>
              <a:path w="25208" h="14485" extrusionOk="0">
                <a:moveTo>
                  <a:pt x="16436" y="1606"/>
                </a:moveTo>
                <a:cubicBezTo>
                  <a:pt x="16499" y="1606"/>
                  <a:pt x="16563" y="1622"/>
                  <a:pt x="16626" y="1654"/>
                </a:cubicBezTo>
                <a:cubicBezTo>
                  <a:pt x="16506" y="1705"/>
                  <a:pt x="16372" y="1733"/>
                  <a:pt x="16239" y="1733"/>
                </a:cubicBezTo>
                <a:cubicBezTo>
                  <a:pt x="16127" y="1733"/>
                  <a:pt x="16015" y="1713"/>
                  <a:pt x="15914" y="1669"/>
                </a:cubicBezTo>
                <a:cubicBezTo>
                  <a:pt x="16072" y="1654"/>
                  <a:pt x="16246" y="1638"/>
                  <a:pt x="16436" y="1606"/>
                </a:cubicBezTo>
                <a:close/>
                <a:moveTo>
                  <a:pt x="16135" y="1796"/>
                </a:moveTo>
                <a:lnTo>
                  <a:pt x="16135" y="1828"/>
                </a:lnTo>
                <a:lnTo>
                  <a:pt x="15961" y="1844"/>
                </a:lnTo>
                <a:lnTo>
                  <a:pt x="15961" y="1796"/>
                </a:lnTo>
                <a:close/>
                <a:moveTo>
                  <a:pt x="15708" y="1701"/>
                </a:moveTo>
                <a:lnTo>
                  <a:pt x="15708" y="1749"/>
                </a:lnTo>
                <a:lnTo>
                  <a:pt x="14457" y="1923"/>
                </a:lnTo>
                <a:lnTo>
                  <a:pt x="14457" y="1859"/>
                </a:lnTo>
                <a:cubicBezTo>
                  <a:pt x="14869" y="1796"/>
                  <a:pt x="15296" y="1733"/>
                  <a:pt x="15708" y="1701"/>
                </a:cubicBezTo>
                <a:close/>
                <a:moveTo>
                  <a:pt x="15407" y="1923"/>
                </a:moveTo>
                <a:lnTo>
                  <a:pt x="15407" y="1923"/>
                </a:lnTo>
                <a:cubicBezTo>
                  <a:pt x="15356" y="1957"/>
                  <a:pt x="15332" y="1972"/>
                  <a:pt x="15304" y="1972"/>
                </a:cubicBezTo>
                <a:cubicBezTo>
                  <a:pt x="15285" y="1972"/>
                  <a:pt x="15263" y="1965"/>
                  <a:pt x="15228" y="1950"/>
                </a:cubicBezTo>
                <a:lnTo>
                  <a:pt x="15228" y="1950"/>
                </a:lnTo>
                <a:lnTo>
                  <a:pt x="15407" y="1923"/>
                </a:lnTo>
                <a:close/>
                <a:moveTo>
                  <a:pt x="15192" y="1956"/>
                </a:moveTo>
                <a:cubicBezTo>
                  <a:pt x="15166" y="1999"/>
                  <a:pt x="15136" y="2017"/>
                  <a:pt x="15101" y="2017"/>
                </a:cubicBezTo>
                <a:cubicBezTo>
                  <a:pt x="15074" y="2017"/>
                  <a:pt x="15044" y="2006"/>
                  <a:pt x="15011" y="1986"/>
                </a:cubicBezTo>
                <a:lnTo>
                  <a:pt x="15192" y="1956"/>
                </a:lnTo>
                <a:close/>
                <a:moveTo>
                  <a:pt x="14758" y="2034"/>
                </a:moveTo>
                <a:cubicBezTo>
                  <a:pt x="14758" y="2034"/>
                  <a:pt x="14774" y="2049"/>
                  <a:pt x="14789" y="2065"/>
                </a:cubicBezTo>
                <a:lnTo>
                  <a:pt x="14740" y="2115"/>
                </a:lnTo>
                <a:lnTo>
                  <a:pt x="14740" y="2115"/>
                </a:lnTo>
                <a:cubicBezTo>
                  <a:pt x="14733" y="2088"/>
                  <a:pt x="14710" y="2065"/>
                  <a:pt x="14710" y="2065"/>
                </a:cubicBezTo>
                <a:cubicBezTo>
                  <a:pt x="14710" y="2049"/>
                  <a:pt x="14726" y="2034"/>
                  <a:pt x="14758" y="2034"/>
                </a:cubicBezTo>
                <a:close/>
                <a:moveTo>
                  <a:pt x="14584" y="2065"/>
                </a:moveTo>
                <a:lnTo>
                  <a:pt x="14584" y="2113"/>
                </a:lnTo>
                <a:lnTo>
                  <a:pt x="14489" y="2129"/>
                </a:lnTo>
                <a:lnTo>
                  <a:pt x="14489" y="2081"/>
                </a:lnTo>
                <a:lnTo>
                  <a:pt x="14584" y="2065"/>
                </a:lnTo>
                <a:close/>
                <a:moveTo>
                  <a:pt x="11163" y="4808"/>
                </a:moveTo>
                <a:cubicBezTo>
                  <a:pt x="11223" y="4808"/>
                  <a:pt x="11282" y="4812"/>
                  <a:pt x="11338" y="4820"/>
                </a:cubicBezTo>
                <a:lnTo>
                  <a:pt x="11338" y="4868"/>
                </a:lnTo>
                <a:lnTo>
                  <a:pt x="10989" y="4868"/>
                </a:lnTo>
                <a:lnTo>
                  <a:pt x="10989" y="4820"/>
                </a:lnTo>
                <a:cubicBezTo>
                  <a:pt x="11045" y="4812"/>
                  <a:pt x="11104" y="4808"/>
                  <a:pt x="11163" y="4808"/>
                </a:cubicBezTo>
                <a:close/>
                <a:moveTo>
                  <a:pt x="13602" y="5469"/>
                </a:moveTo>
                <a:lnTo>
                  <a:pt x="13903" y="5501"/>
                </a:lnTo>
                <a:lnTo>
                  <a:pt x="13918" y="5501"/>
                </a:lnTo>
                <a:cubicBezTo>
                  <a:pt x="13876" y="5549"/>
                  <a:pt x="13836" y="5567"/>
                  <a:pt x="13799" y="5567"/>
                </a:cubicBezTo>
                <a:cubicBezTo>
                  <a:pt x="13727" y="5567"/>
                  <a:pt x="13665" y="5501"/>
                  <a:pt x="13602" y="5469"/>
                </a:cubicBezTo>
                <a:close/>
                <a:moveTo>
                  <a:pt x="381" y="5564"/>
                </a:moveTo>
                <a:lnTo>
                  <a:pt x="381" y="5564"/>
                </a:lnTo>
                <a:cubicBezTo>
                  <a:pt x="428" y="5707"/>
                  <a:pt x="412" y="5865"/>
                  <a:pt x="333" y="6008"/>
                </a:cubicBezTo>
                <a:cubicBezTo>
                  <a:pt x="286" y="5849"/>
                  <a:pt x="302" y="5691"/>
                  <a:pt x="381" y="5564"/>
                </a:cubicBezTo>
                <a:close/>
                <a:moveTo>
                  <a:pt x="191" y="6800"/>
                </a:moveTo>
                <a:lnTo>
                  <a:pt x="191" y="6879"/>
                </a:lnTo>
                <a:lnTo>
                  <a:pt x="175" y="6879"/>
                </a:lnTo>
                <a:lnTo>
                  <a:pt x="175" y="6800"/>
                </a:lnTo>
                <a:close/>
                <a:moveTo>
                  <a:pt x="412" y="6990"/>
                </a:moveTo>
                <a:lnTo>
                  <a:pt x="397" y="7148"/>
                </a:lnTo>
                <a:lnTo>
                  <a:pt x="365" y="7148"/>
                </a:lnTo>
                <a:lnTo>
                  <a:pt x="365" y="6990"/>
                </a:lnTo>
                <a:close/>
                <a:moveTo>
                  <a:pt x="21661" y="7908"/>
                </a:moveTo>
                <a:lnTo>
                  <a:pt x="21930" y="7955"/>
                </a:lnTo>
                <a:lnTo>
                  <a:pt x="21930" y="8003"/>
                </a:lnTo>
                <a:lnTo>
                  <a:pt x="21661" y="7940"/>
                </a:lnTo>
                <a:lnTo>
                  <a:pt x="21661" y="7908"/>
                </a:lnTo>
                <a:close/>
                <a:moveTo>
                  <a:pt x="19144" y="11961"/>
                </a:moveTo>
                <a:lnTo>
                  <a:pt x="19444" y="12009"/>
                </a:lnTo>
                <a:lnTo>
                  <a:pt x="19444" y="12056"/>
                </a:lnTo>
                <a:lnTo>
                  <a:pt x="19144" y="12009"/>
                </a:lnTo>
                <a:lnTo>
                  <a:pt x="19144" y="11961"/>
                </a:lnTo>
                <a:close/>
                <a:moveTo>
                  <a:pt x="22882" y="12986"/>
                </a:moveTo>
                <a:lnTo>
                  <a:pt x="22882" y="12986"/>
                </a:lnTo>
                <a:cubicBezTo>
                  <a:pt x="22881" y="12987"/>
                  <a:pt x="22881" y="12989"/>
                  <a:pt x="22880" y="12990"/>
                </a:cubicBezTo>
                <a:lnTo>
                  <a:pt x="22896" y="12990"/>
                </a:lnTo>
                <a:cubicBezTo>
                  <a:pt x="22891" y="12989"/>
                  <a:pt x="22887" y="12987"/>
                  <a:pt x="22882" y="12986"/>
                </a:cubicBezTo>
                <a:close/>
                <a:moveTo>
                  <a:pt x="12815" y="14101"/>
                </a:moveTo>
                <a:cubicBezTo>
                  <a:pt x="12932" y="14101"/>
                  <a:pt x="13050" y="14120"/>
                  <a:pt x="13158" y="14162"/>
                </a:cubicBezTo>
                <a:cubicBezTo>
                  <a:pt x="13019" y="14208"/>
                  <a:pt x="12872" y="14238"/>
                  <a:pt x="12722" y="14238"/>
                </a:cubicBezTo>
                <a:cubicBezTo>
                  <a:pt x="12667" y="14238"/>
                  <a:pt x="12612" y="14234"/>
                  <a:pt x="12557" y="14225"/>
                </a:cubicBezTo>
                <a:cubicBezTo>
                  <a:pt x="12541" y="14225"/>
                  <a:pt x="12525" y="14178"/>
                  <a:pt x="12509" y="14146"/>
                </a:cubicBezTo>
                <a:cubicBezTo>
                  <a:pt x="12606" y="14116"/>
                  <a:pt x="12711" y="14101"/>
                  <a:pt x="12815" y="14101"/>
                </a:cubicBezTo>
                <a:close/>
                <a:moveTo>
                  <a:pt x="12718" y="14355"/>
                </a:moveTo>
                <a:cubicBezTo>
                  <a:pt x="12778" y="14355"/>
                  <a:pt x="12836" y="14364"/>
                  <a:pt x="12889" y="14384"/>
                </a:cubicBezTo>
                <a:cubicBezTo>
                  <a:pt x="12821" y="14418"/>
                  <a:pt x="12744" y="14433"/>
                  <a:pt x="12668" y="14433"/>
                </a:cubicBezTo>
                <a:cubicBezTo>
                  <a:pt x="12602" y="14433"/>
                  <a:pt x="12536" y="14422"/>
                  <a:pt x="12478" y="14400"/>
                </a:cubicBezTo>
                <a:cubicBezTo>
                  <a:pt x="12551" y="14372"/>
                  <a:pt x="12636" y="14355"/>
                  <a:pt x="12718" y="14355"/>
                </a:cubicBezTo>
                <a:close/>
                <a:moveTo>
                  <a:pt x="17244" y="0"/>
                </a:moveTo>
                <a:cubicBezTo>
                  <a:pt x="17170" y="0"/>
                  <a:pt x="17096" y="2"/>
                  <a:pt x="17022" y="7"/>
                </a:cubicBezTo>
                <a:cubicBezTo>
                  <a:pt x="16974" y="23"/>
                  <a:pt x="16927" y="39"/>
                  <a:pt x="16879" y="54"/>
                </a:cubicBezTo>
                <a:cubicBezTo>
                  <a:pt x="16721" y="102"/>
                  <a:pt x="16579" y="134"/>
                  <a:pt x="16420" y="165"/>
                </a:cubicBezTo>
                <a:cubicBezTo>
                  <a:pt x="16183" y="213"/>
                  <a:pt x="15977" y="229"/>
                  <a:pt x="15708" y="244"/>
                </a:cubicBezTo>
                <a:cubicBezTo>
                  <a:pt x="15439" y="276"/>
                  <a:pt x="15185" y="324"/>
                  <a:pt x="14916" y="339"/>
                </a:cubicBezTo>
                <a:cubicBezTo>
                  <a:pt x="14821" y="339"/>
                  <a:pt x="14710" y="324"/>
                  <a:pt x="14615" y="308"/>
                </a:cubicBezTo>
                <a:cubicBezTo>
                  <a:pt x="14584" y="292"/>
                  <a:pt x="14552" y="292"/>
                  <a:pt x="14520" y="292"/>
                </a:cubicBezTo>
                <a:cubicBezTo>
                  <a:pt x="14346" y="308"/>
                  <a:pt x="14172" y="339"/>
                  <a:pt x="14013" y="355"/>
                </a:cubicBezTo>
                <a:lnTo>
                  <a:pt x="13618" y="355"/>
                </a:lnTo>
                <a:lnTo>
                  <a:pt x="13618" y="229"/>
                </a:lnTo>
                <a:cubicBezTo>
                  <a:pt x="13364" y="260"/>
                  <a:pt x="13111" y="276"/>
                  <a:pt x="12873" y="324"/>
                </a:cubicBezTo>
                <a:cubicBezTo>
                  <a:pt x="12414" y="355"/>
                  <a:pt x="11955" y="434"/>
                  <a:pt x="11512" y="545"/>
                </a:cubicBezTo>
                <a:cubicBezTo>
                  <a:pt x="11290" y="609"/>
                  <a:pt x="11068" y="640"/>
                  <a:pt x="10831" y="688"/>
                </a:cubicBezTo>
                <a:cubicBezTo>
                  <a:pt x="10657" y="719"/>
                  <a:pt x="10467" y="735"/>
                  <a:pt x="10293" y="799"/>
                </a:cubicBezTo>
                <a:cubicBezTo>
                  <a:pt x="9564" y="1004"/>
                  <a:pt x="8820" y="1226"/>
                  <a:pt x="8092" y="1448"/>
                </a:cubicBezTo>
                <a:cubicBezTo>
                  <a:pt x="7712" y="1559"/>
                  <a:pt x="7300" y="1701"/>
                  <a:pt x="6936" y="1844"/>
                </a:cubicBezTo>
                <a:cubicBezTo>
                  <a:pt x="6572" y="1986"/>
                  <a:pt x="6208" y="2129"/>
                  <a:pt x="5843" y="2271"/>
                </a:cubicBezTo>
                <a:cubicBezTo>
                  <a:pt x="5447" y="2429"/>
                  <a:pt x="5036" y="2572"/>
                  <a:pt x="4640" y="2730"/>
                </a:cubicBezTo>
                <a:cubicBezTo>
                  <a:pt x="4244" y="2889"/>
                  <a:pt x="3864" y="3079"/>
                  <a:pt x="3468" y="3253"/>
                </a:cubicBezTo>
                <a:cubicBezTo>
                  <a:pt x="2756" y="3585"/>
                  <a:pt x="2075" y="3934"/>
                  <a:pt x="1410" y="4345"/>
                </a:cubicBezTo>
                <a:cubicBezTo>
                  <a:pt x="1077" y="4535"/>
                  <a:pt x="761" y="4789"/>
                  <a:pt x="476" y="5074"/>
                </a:cubicBezTo>
                <a:cubicBezTo>
                  <a:pt x="412" y="5153"/>
                  <a:pt x="349" y="5232"/>
                  <a:pt x="302" y="5327"/>
                </a:cubicBezTo>
                <a:cubicBezTo>
                  <a:pt x="112" y="5675"/>
                  <a:pt x="64" y="6087"/>
                  <a:pt x="159" y="6467"/>
                </a:cubicBezTo>
                <a:cubicBezTo>
                  <a:pt x="159" y="6483"/>
                  <a:pt x="159" y="6483"/>
                  <a:pt x="159" y="6499"/>
                </a:cubicBezTo>
                <a:cubicBezTo>
                  <a:pt x="96" y="6610"/>
                  <a:pt x="48" y="6736"/>
                  <a:pt x="17" y="6863"/>
                </a:cubicBezTo>
                <a:cubicBezTo>
                  <a:pt x="1" y="7053"/>
                  <a:pt x="48" y="7227"/>
                  <a:pt x="127" y="7401"/>
                </a:cubicBezTo>
                <a:cubicBezTo>
                  <a:pt x="222" y="7639"/>
                  <a:pt x="317" y="7876"/>
                  <a:pt x="412" y="8114"/>
                </a:cubicBezTo>
                <a:cubicBezTo>
                  <a:pt x="444" y="8240"/>
                  <a:pt x="460" y="8399"/>
                  <a:pt x="523" y="8462"/>
                </a:cubicBezTo>
                <a:cubicBezTo>
                  <a:pt x="602" y="8557"/>
                  <a:pt x="682" y="8668"/>
                  <a:pt x="729" y="8779"/>
                </a:cubicBezTo>
                <a:cubicBezTo>
                  <a:pt x="840" y="8937"/>
                  <a:pt x="951" y="9111"/>
                  <a:pt x="1062" y="9270"/>
                </a:cubicBezTo>
                <a:cubicBezTo>
                  <a:pt x="1125" y="9349"/>
                  <a:pt x="1188" y="9412"/>
                  <a:pt x="1267" y="9491"/>
                </a:cubicBezTo>
                <a:lnTo>
                  <a:pt x="1236" y="9523"/>
                </a:lnTo>
                <a:lnTo>
                  <a:pt x="840" y="9238"/>
                </a:lnTo>
                <a:lnTo>
                  <a:pt x="824" y="9270"/>
                </a:lnTo>
                <a:lnTo>
                  <a:pt x="998" y="9650"/>
                </a:lnTo>
                <a:cubicBezTo>
                  <a:pt x="982" y="9745"/>
                  <a:pt x="982" y="9840"/>
                  <a:pt x="998" y="9950"/>
                </a:cubicBezTo>
                <a:cubicBezTo>
                  <a:pt x="1077" y="10204"/>
                  <a:pt x="1220" y="10441"/>
                  <a:pt x="1410" y="10631"/>
                </a:cubicBezTo>
                <a:cubicBezTo>
                  <a:pt x="1457" y="10663"/>
                  <a:pt x="1489" y="10710"/>
                  <a:pt x="1537" y="10758"/>
                </a:cubicBezTo>
                <a:cubicBezTo>
                  <a:pt x="1632" y="10805"/>
                  <a:pt x="1679" y="10900"/>
                  <a:pt x="1663" y="10995"/>
                </a:cubicBezTo>
                <a:cubicBezTo>
                  <a:pt x="1727" y="11027"/>
                  <a:pt x="1822" y="11027"/>
                  <a:pt x="1853" y="11075"/>
                </a:cubicBezTo>
                <a:cubicBezTo>
                  <a:pt x="1996" y="11217"/>
                  <a:pt x="2170" y="11344"/>
                  <a:pt x="2344" y="11423"/>
                </a:cubicBezTo>
                <a:cubicBezTo>
                  <a:pt x="2376" y="11439"/>
                  <a:pt x="2407" y="11470"/>
                  <a:pt x="2407" y="11470"/>
                </a:cubicBezTo>
                <a:cubicBezTo>
                  <a:pt x="2376" y="11597"/>
                  <a:pt x="2471" y="11613"/>
                  <a:pt x="2518" y="11645"/>
                </a:cubicBezTo>
                <a:cubicBezTo>
                  <a:pt x="2692" y="11771"/>
                  <a:pt x="2867" y="11882"/>
                  <a:pt x="3025" y="11993"/>
                </a:cubicBezTo>
                <a:lnTo>
                  <a:pt x="3674" y="12420"/>
                </a:lnTo>
                <a:cubicBezTo>
                  <a:pt x="3785" y="12515"/>
                  <a:pt x="3959" y="12531"/>
                  <a:pt x="4070" y="12674"/>
                </a:cubicBezTo>
                <a:lnTo>
                  <a:pt x="4102" y="12674"/>
                </a:lnTo>
                <a:cubicBezTo>
                  <a:pt x="4371" y="12690"/>
                  <a:pt x="4624" y="12816"/>
                  <a:pt x="4909" y="12848"/>
                </a:cubicBezTo>
                <a:cubicBezTo>
                  <a:pt x="5131" y="12880"/>
                  <a:pt x="5337" y="12959"/>
                  <a:pt x="5542" y="13054"/>
                </a:cubicBezTo>
                <a:cubicBezTo>
                  <a:pt x="6017" y="13244"/>
                  <a:pt x="6524" y="13386"/>
                  <a:pt x="7047" y="13450"/>
                </a:cubicBezTo>
                <a:cubicBezTo>
                  <a:pt x="7601" y="13497"/>
                  <a:pt x="8155" y="13624"/>
                  <a:pt x="8709" y="13703"/>
                </a:cubicBezTo>
                <a:cubicBezTo>
                  <a:pt x="8852" y="13719"/>
                  <a:pt x="8978" y="13750"/>
                  <a:pt x="9121" y="13750"/>
                </a:cubicBezTo>
                <a:cubicBezTo>
                  <a:pt x="9501" y="13766"/>
                  <a:pt x="9881" y="13814"/>
                  <a:pt x="10261" y="13909"/>
                </a:cubicBezTo>
                <a:cubicBezTo>
                  <a:pt x="10372" y="13940"/>
                  <a:pt x="10498" y="13972"/>
                  <a:pt x="10625" y="14004"/>
                </a:cubicBezTo>
                <a:cubicBezTo>
                  <a:pt x="10863" y="14035"/>
                  <a:pt x="11100" y="14051"/>
                  <a:pt x="11353" y="14067"/>
                </a:cubicBezTo>
                <a:cubicBezTo>
                  <a:pt x="11401" y="14067"/>
                  <a:pt x="11448" y="14083"/>
                  <a:pt x="11496" y="14099"/>
                </a:cubicBezTo>
                <a:cubicBezTo>
                  <a:pt x="11369" y="14162"/>
                  <a:pt x="11369" y="14162"/>
                  <a:pt x="11306" y="14241"/>
                </a:cubicBezTo>
                <a:cubicBezTo>
                  <a:pt x="11385" y="14352"/>
                  <a:pt x="11528" y="14305"/>
                  <a:pt x="11623" y="14384"/>
                </a:cubicBezTo>
                <a:lnTo>
                  <a:pt x="11021" y="14384"/>
                </a:lnTo>
                <a:cubicBezTo>
                  <a:pt x="11258" y="14415"/>
                  <a:pt x="11480" y="14447"/>
                  <a:pt x="11718" y="14447"/>
                </a:cubicBezTo>
                <a:cubicBezTo>
                  <a:pt x="11876" y="14455"/>
                  <a:pt x="12034" y="14455"/>
                  <a:pt x="12191" y="14455"/>
                </a:cubicBezTo>
                <a:cubicBezTo>
                  <a:pt x="12347" y="14455"/>
                  <a:pt x="12501" y="14455"/>
                  <a:pt x="12652" y="14463"/>
                </a:cubicBezTo>
                <a:cubicBezTo>
                  <a:pt x="12832" y="14477"/>
                  <a:pt x="13014" y="14484"/>
                  <a:pt x="13196" y="14484"/>
                </a:cubicBezTo>
                <a:cubicBezTo>
                  <a:pt x="13621" y="14484"/>
                  <a:pt x="14047" y="14446"/>
                  <a:pt x="14457" y="14368"/>
                </a:cubicBezTo>
                <a:cubicBezTo>
                  <a:pt x="14647" y="14352"/>
                  <a:pt x="14837" y="14289"/>
                  <a:pt x="15011" y="14210"/>
                </a:cubicBezTo>
                <a:cubicBezTo>
                  <a:pt x="14997" y="14209"/>
                  <a:pt x="14984" y="14208"/>
                  <a:pt x="14970" y="14208"/>
                </a:cubicBezTo>
                <a:cubicBezTo>
                  <a:pt x="14778" y="14208"/>
                  <a:pt x="14585" y="14305"/>
                  <a:pt x="14378" y="14305"/>
                </a:cubicBezTo>
                <a:lnTo>
                  <a:pt x="14346" y="14162"/>
                </a:lnTo>
                <a:cubicBezTo>
                  <a:pt x="14326" y="14157"/>
                  <a:pt x="14305" y="14156"/>
                  <a:pt x="14284" y="14156"/>
                </a:cubicBezTo>
                <a:cubicBezTo>
                  <a:pt x="14252" y="14156"/>
                  <a:pt x="14219" y="14159"/>
                  <a:pt x="14186" y="14159"/>
                </a:cubicBezTo>
                <a:cubicBezTo>
                  <a:pt x="14103" y="14159"/>
                  <a:pt x="14027" y="14136"/>
                  <a:pt x="13998" y="13972"/>
                </a:cubicBezTo>
                <a:cubicBezTo>
                  <a:pt x="14093" y="13956"/>
                  <a:pt x="14172" y="13940"/>
                  <a:pt x="14267" y="13940"/>
                </a:cubicBezTo>
                <a:cubicBezTo>
                  <a:pt x="14293" y="13954"/>
                  <a:pt x="14320" y="14011"/>
                  <a:pt x="14356" y="14011"/>
                </a:cubicBezTo>
                <a:cubicBezTo>
                  <a:pt x="14363" y="14011"/>
                  <a:pt x="14370" y="14009"/>
                  <a:pt x="14378" y="14004"/>
                </a:cubicBezTo>
                <a:cubicBezTo>
                  <a:pt x="14435" y="13947"/>
                  <a:pt x="14492" y="13935"/>
                  <a:pt x="14549" y="13935"/>
                </a:cubicBezTo>
                <a:cubicBezTo>
                  <a:pt x="14587" y="13935"/>
                  <a:pt x="14625" y="13940"/>
                  <a:pt x="14663" y="13940"/>
                </a:cubicBezTo>
                <a:cubicBezTo>
                  <a:pt x="14710" y="13925"/>
                  <a:pt x="14758" y="13909"/>
                  <a:pt x="14789" y="13909"/>
                </a:cubicBezTo>
                <a:cubicBezTo>
                  <a:pt x="14995" y="13845"/>
                  <a:pt x="15201" y="13766"/>
                  <a:pt x="15407" y="13703"/>
                </a:cubicBezTo>
                <a:cubicBezTo>
                  <a:pt x="15433" y="13692"/>
                  <a:pt x="15461" y="13687"/>
                  <a:pt x="15490" y="13687"/>
                </a:cubicBezTo>
                <a:cubicBezTo>
                  <a:pt x="15546" y="13687"/>
                  <a:pt x="15602" y="13708"/>
                  <a:pt x="15644" y="13750"/>
                </a:cubicBezTo>
                <a:lnTo>
                  <a:pt x="15486" y="13830"/>
                </a:lnTo>
                <a:cubicBezTo>
                  <a:pt x="15546" y="13860"/>
                  <a:pt x="15603" y="13871"/>
                  <a:pt x="15658" y="13871"/>
                </a:cubicBezTo>
                <a:cubicBezTo>
                  <a:pt x="15775" y="13871"/>
                  <a:pt x="15880" y="13820"/>
                  <a:pt x="15977" y="13798"/>
                </a:cubicBezTo>
                <a:cubicBezTo>
                  <a:pt x="16404" y="13719"/>
                  <a:pt x="16800" y="13545"/>
                  <a:pt x="17164" y="13291"/>
                </a:cubicBezTo>
                <a:cubicBezTo>
                  <a:pt x="17291" y="13196"/>
                  <a:pt x="17418" y="13133"/>
                  <a:pt x="17576" y="13085"/>
                </a:cubicBezTo>
                <a:cubicBezTo>
                  <a:pt x="17703" y="13038"/>
                  <a:pt x="17829" y="12990"/>
                  <a:pt x="17956" y="12927"/>
                </a:cubicBezTo>
                <a:cubicBezTo>
                  <a:pt x="18241" y="12800"/>
                  <a:pt x="18479" y="12610"/>
                  <a:pt x="18700" y="12373"/>
                </a:cubicBezTo>
                <a:cubicBezTo>
                  <a:pt x="18740" y="12320"/>
                  <a:pt x="18812" y="12290"/>
                  <a:pt x="18889" y="12290"/>
                </a:cubicBezTo>
                <a:cubicBezTo>
                  <a:pt x="18905" y="12290"/>
                  <a:pt x="18921" y="12291"/>
                  <a:pt x="18938" y="12294"/>
                </a:cubicBezTo>
                <a:lnTo>
                  <a:pt x="19349" y="12357"/>
                </a:lnTo>
                <a:cubicBezTo>
                  <a:pt x="19302" y="12278"/>
                  <a:pt x="19254" y="12199"/>
                  <a:pt x="19191" y="12104"/>
                </a:cubicBezTo>
                <a:lnTo>
                  <a:pt x="19191" y="12104"/>
                </a:lnTo>
                <a:cubicBezTo>
                  <a:pt x="19539" y="12230"/>
                  <a:pt x="19904" y="12310"/>
                  <a:pt x="20284" y="12341"/>
                </a:cubicBezTo>
                <a:cubicBezTo>
                  <a:pt x="20173" y="12278"/>
                  <a:pt x="20078" y="12246"/>
                  <a:pt x="19967" y="12199"/>
                </a:cubicBezTo>
                <a:cubicBezTo>
                  <a:pt x="19872" y="12151"/>
                  <a:pt x="19729" y="12183"/>
                  <a:pt x="19650" y="12056"/>
                </a:cubicBezTo>
                <a:lnTo>
                  <a:pt x="19650" y="12056"/>
                </a:lnTo>
                <a:cubicBezTo>
                  <a:pt x="19935" y="12088"/>
                  <a:pt x="20236" y="12167"/>
                  <a:pt x="20489" y="12310"/>
                </a:cubicBezTo>
                <a:cubicBezTo>
                  <a:pt x="20474" y="12341"/>
                  <a:pt x="20442" y="12373"/>
                  <a:pt x="20426" y="12389"/>
                </a:cubicBezTo>
                <a:cubicBezTo>
                  <a:pt x="20600" y="12468"/>
                  <a:pt x="20790" y="12452"/>
                  <a:pt x="20933" y="12642"/>
                </a:cubicBezTo>
                <a:lnTo>
                  <a:pt x="21012" y="12484"/>
                </a:lnTo>
                <a:cubicBezTo>
                  <a:pt x="20854" y="12373"/>
                  <a:pt x="20648" y="12484"/>
                  <a:pt x="20521" y="12246"/>
                </a:cubicBezTo>
                <a:lnTo>
                  <a:pt x="20616" y="12246"/>
                </a:lnTo>
                <a:cubicBezTo>
                  <a:pt x="20917" y="12325"/>
                  <a:pt x="21218" y="12373"/>
                  <a:pt x="21503" y="12452"/>
                </a:cubicBezTo>
                <a:cubicBezTo>
                  <a:pt x="21582" y="12468"/>
                  <a:pt x="21661" y="12515"/>
                  <a:pt x="21724" y="12579"/>
                </a:cubicBezTo>
                <a:cubicBezTo>
                  <a:pt x="21835" y="12658"/>
                  <a:pt x="21930" y="12769"/>
                  <a:pt x="22041" y="12864"/>
                </a:cubicBezTo>
                <a:cubicBezTo>
                  <a:pt x="22110" y="12912"/>
                  <a:pt x="22165" y="12937"/>
                  <a:pt x="22211" y="12937"/>
                </a:cubicBezTo>
                <a:cubicBezTo>
                  <a:pt x="22272" y="12937"/>
                  <a:pt x="22320" y="12896"/>
                  <a:pt x="22374" y="12816"/>
                </a:cubicBezTo>
                <a:lnTo>
                  <a:pt x="22184" y="12674"/>
                </a:lnTo>
                <a:lnTo>
                  <a:pt x="22215" y="12642"/>
                </a:lnTo>
                <a:cubicBezTo>
                  <a:pt x="22310" y="12658"/>
                  <a:pt x="22390" y="12721"/>
                  <a:pt x="22453" y="12800"/>
                </a:cubicBezTo>
                <a:cubicBezTo>
                  <a:pt x="22480" y="12842"/>
                  <a:pt x="22531" y="12883"/>
                  <a:pt x="22565" y="12883"/>
                </a:cubicBezTo>
                <a:cubicBezTo>
                  <a:pt x="22570" y="12883"/>
                  <a:pt x="22575" y="12882"/>
                  <a:pt x="22580" y="12880"/>
                </a:cubicBezTo>
                <a:cubicBezTo>
                  <a:pt x="22605" y="12868"/>
                  <a:pt x="22628" y="12864"/>
                  <a:pt x="22649" y="12864"/>
                </a:cubicBezTo>
                <a:cubicBezTo>
                  <a:pt x="22741" y="12864"/>
                  <a:pt x="22799" y="12954"/>
                  <a:pt x="22882" y="12986"/>
                </a:cubicBezTo>
                <a:lnTo>
                  <a:pt x="22882" y="12986"/>
                </a:lnTo>
                <a:cubicBezTo>
                  <a:pt x="22915" y="12895"/>
                  <a:pt x="22935" y="12853"/>
                  <a:pt x="22961" y="12853"/>
                </a:cubicBezTo>
                <a:cubicBezTo>
                  <a:pt x="22984" y="12853"/>
                  <a:pt x="23011" y="12885"/>
                  <a:pt x="23055" y="12943"/>
                </a:cubicBezTo>
                <a:lnTo>
                  <a:pt x="23197" y="12880"/>
                </a:lnTo>
                <a:lnTo>
                  <a:pt x="23371" y="13070"/>
                </a:lnTo>
                <a:cubicBezTo>
                  <a:pt x="23433" y="12999"/>
                  <a:pt x="23455" y="12968"/>
                  <a:pt x="23488" y="12968"/>
                </a:cubicBezTo>
                <a:cubicBezTo>
                  <a:pt x="23514" y="12968"/>
                  <a:pt x="23546" y="12987"/>
                  <a:pt x="23609" y="13022"/>
                </a:cubicBezTo>
                <a:cubicBezTo>
                  <a:pt x="23672" y="13054"/>
                  <a:pt x="23735" y="13085"/>
                  <a:pt x="23799" y="13085"/>
                </a:cubicBezTo>
                <a:cubicBezTo>
                  <a:pt x="23910" y="13085"/>
                  <a:pt x="23799" y="12927"/>
                  <a:pt x="23910" y="12895"/>
                </a:cubicBezTo>
                <a:cubicBezTo>
                  <a:pt x="23878" y="12864"/>
                  <a:pt x="23862" y="12848"/>
                  <a:pt x="23846" y="12816"/>
                </a:cubicBezTo>
                <a:cubicBezTo>
                  <a:pt x="23815" y="12785"/>
                  <a:pt x="23799" y="12753"/>
                  <a:pt x="23783" y="12721"/>
                </a:cubicBezTo>
                <a:cubicBezTo>
                  <a:pt x="23838" y="12679"/>
                  <a:pt x="23891" y="12664"/>
                  <a:pt x="23943" y="12664"/>
                </a:cubicBezTo>
                <a:cubicBezTo>
                  <a:pt x="24072" y="12664"/>
                  <a:pt x="24197" y="12756"/>
                  <a:pt x="24340" y="12756"/>
                </a:cubicBezTo>
                <a:cubicBezTo>
                  <a:pt x="24354" y="12756"/>
                  <a:pt x="24369" y="12755"/>
                  <a:pt x="24385" y="12753"/>
                </a:cubicBezTo>
                <a:cubicBezTo>
                  <a:pt x="24337" y="12705"/>
                  <a:pt x="24305" y="12658"/>
                  <a:pt x="24274" y="12610"/>
                </a:cubicBezTo>
                <a:cubicBezTo>
                  <a:pt x="24210" y="12531"/>
                  <a:pt x="24179" y="12452"/>
                  <a:pt x="24147" y="12373"/>
                </a:cubicBezTo>
                <a:cubicBezTo>
                  <a:pt x="24131" y="12341"/>
                  <a:pt x="24179" y="12278"/>
                  <a:pt x="24179" y="12262"/>
                </a:cubicBezTo>
                <a:cubicBezTo>
                  <a:pt x="24274" y="12230"/>
                  <a:pt x="24337" y="12230"/>
                  <a:pt x="24400" y="12199"/>
                </a:cubicBezTo>
                <a:cubicBezTo>
                  <a:pt x="24404" y="12198"/>
                  <a:pt x="24408" y="12198"/>
                  <a:pt x="24412" y="12198"/>
                </a:cubicBezTo>
                <a:cubicBezTo>
                  <a:pt x="24461" y="12198"/>
                  <a:pt x="24505" y="12259"/>
                  <a:pt x="24551" y="12259"/>
                </a:cubicBezTo>
                <a:cubicBezTo>
                  <a:pt x="24574" y="12259"/>
                  <a:pt x="24597" y="12244"/>
                  <a:pt x="24622" y="12199"/>
                </a:cubicBezTo>
                <a:lnTo>
                  <a:pt x="24464" y="12056"/>
                </a:lnTo>
                <a:lnTo>
                  <a:pt x="24480" y="12025"/>
                </a:lnTo>
                <a:lnTo>
                  <a:pt x="24828" y="12104"/>
                </a:lnTo>
                <a:cubicBezTo>
                  <a:pt x="24828" y="11930"/>
                  <a:pt x="24780" y="11850"/>
                  <a:pt x="24670" y="11819"/>
                </a:cubicBezTo>
                <a:cubicBezTo>
                  <a:pt x="24590" y="11803"/>
                  <a:pt x="24511" y="11771"/>
                  <a:pt x="24432" y="11724"/>
                </a:cubicBezTo>
                <a:cubicBezTo>
                  <a:pt x="24337" y="11692"/>
                  <a:pt x="24353" y="11550"/>
                  <a:pt x="24448" y="11518"/>
                </a:cubicBezTo>
                <a:cubicBezTo>
                  <a:pt x="24511" y="11502"/>
                  <a:pt x="24575" y="11486"/>
                  <a:pt x="24654" y="11486"/>
                </a:cubicBezTo>
                <a:cubicBezTo>
                  <a:pt x="24622" y="11407"/>
                  <a:pt x="24590" y="11344"/>
                  <a:pt x="24575" y="11312"/>
                </a:cubicBezTo>
                <a:cubicBezTo>
                  <a:pt x="24638" y="11201"/>
                  <a:pt x="24701" y="11122"/>
                  <a:pt x="24733" y="11043"/>
                </a:cubicBezTo>
                <a:lnTo>
                  <a:pt x="24543" y="10869"/>
                </a:lnTo>
                <a:lnTo>
                  <a:pt x="24733" y="10837"/>
                </a:lnTo>
                <a:lnTo>
                  <a:pt x="24511" y="10520"/>
                </a:lnTo>
                <a:cubicBezTo>
                  <a:pt x="24606" y="10394"/>
                  <a:pt x="24796" y="10457"/>
                  <a:pt x="24844" y="10251"/>
                </a:cubicBezTo>
                <a:cubicBezTo>
                  <a:pt x="24749" y="10172"/>
                  <a:pt x="24733" y="10045"/>
                  <a:pt x="24780" y="9950"/>
                </a:cubicBezTo>
                <a:lnTo>
                  <a:pt x="24638" y="9792"/>
                </a:lnTo>
                <a:lnTo>
                  <a:pt x="24638" y="9792"/>
                </a:lnTo>
                <a:cubicBezTo>
                  <a:pt x="24733" y="9808"/>
                  <a:pt x="24828" y="9840"/>
                  <a:pt x="24907" y="9903"/>
                </a:cubicBezTo>
                <a:cubicBezTo>
                  <a:pt x="24946" y="9929"/>
                  <a:pt x="24978" y="9944"/>
                  <a:pt x="25005" y="9944"/>
                </a:cubicBezTo>
                <a:cubicBezTo>
                  <a:pt x="25044" y="9944"/>
                  <a:pt x="25076" y="9914"/>
                  <a:pt x="25113" y="9840"/>
                </a:cubicBezTo>
                <a:lnTo>
                  <a:pt x="24796" y="9665"/>
                </a:lnTo>
                <a:cubicBezTo>
                  <a:pt x="24828" y="9602"/>
                  <a:pt x="24844" y="9570"/>
                  <a:pt x="24875" y="9523"/>
                </a:cubicBezTo>
                <a:cubicBezTo>
                  <a:pt x="24907" y="9539"/>
                  <a:pt x="24923" y="9555"/>
                  <a:pt x="24939" y="9570"/>
                </a:cubicBezTo>
                <a:cubicBezTo>
                  <a:pt x="24964" y="9586"/>
                  <a:pt x="24993" y="9593"/>
                  <a:pt x="25021" y="9593"/>
                </a:cubicBezTo>
                <a:cubicBezTo>
                  <a:pt x="25082" y="9593"/>
                  <a:pt x="25144" y="9561"/>
                  <a:pt x="25176" y="9507"/>
                </a:cubicBezTo>
                <a:cubicBezTo>
                  <a:pt x="25208" y="9412"/>
                  <a:pt x="25160" y="9333"/>
                  <a:pt x="25065" y="9285"/>
                </a:cubicBezTo>
                <a:cubicBezTo>
                  <a:pt x="25018" y="9270"/>
                  <a:pt x="24939" y="9270"/>
                  <a:pt x="24923" y="9222"/>
                </a:cubicBezTo>
                <a:cubicBezTo>
                  <a:pt x="24860" y="9095"/>
                  <a:pt x="24749" y="9111"/>
                  <a:pt x="24670" y="9095"/>
                </a:cubicBezTo>
                <a:cubicBezTo>
                  <a:pt x="24606" y="9080"/>
                  <a:pt x="24559" y="9064"/>
                  <a:pt x="24511" y="9064"/>
                </a:cubicBezTo>
                <a:cubicBezTo>
                  <a:pt x="24448" y="9048"/>
                  <a:pt x="24400" y="9016"/>
                  <a:pt x="24385" y="8953"/>
                </a:cubicBezTo>
                <a:cubicBezTo>
                  <a:pt x="24305" y="8810"/>
                  <a:pt x="24210" y="8684"/>
                  <a:pt x="24115" y="8541"/>
                </a:cubicBezTo>
                <a:cubicBezTo>
                  <a:pt x="24100" y="8525"/>
                  <a:pt x="24084" y="8510"/>
                  <a:pt x="24052" y="8510"/>
                </a:cubicBezTo>
                <a:cubicBezTo>
                  <a:pt x="23846" y="8430"/>
                  <a:pt x="23640" y="8351"/>
                  <a:pt x="23435" y="8272"/>
                </a:cubicBezTo>
                <a:cubicBezTo>
                  <a:pt x="23355" y="8240"/>
                  <a:pt x="23260" y="8209"/>
                  <a:pt x="23181" y="8193"/>
                </a:cubicBezTo>
                <a:cubicBezTo>
                  <a:pt x="22928" y="8114"/>
                  <a:pt x="22690" y="8035"/>
                  <a:pt x="22437" y="7971"/>
                </a:cubicBezTo>
                <a:cubicBezTo>
                  <a:pt x="22184" y="7908"/>
                  <a:pt x="21930" y="7876"/>
                  <a:pt x="21677" y="7829"/>
                </a:cubicBezTo>
                <a:cubicBezTo>
                  <a:pt x="21360" y="7750"/>
                  <a:pt x="21044" y="7670"/>
                  <a:pt x="20727" y="7591"/>
                </a:cubicBezTo>
                <a:cubicBezTo>
                  <a:pt x="20489" y="7560"/>
                  <a:pt x="20268" y="7480"/>
                  <a:pt x="20062" y="7354"/>
                </a:cubicBezTo>
                <a:cubicBezTo>
                  <a:pt x="19999" y="7306"/>
                  <a:pt x="19888" y="7322"/>
                  <a:pt x="19872" y="7180"/>
                </a:cubicBezTo>
                <a:cubicBezTo>
                  <a:pt x="19856" y="7164"/>
                  <a:pt x="19809" y="7164"/>
                  <a:pt x="19793" y="7148"/>
                </a:cubicBezTo>
                <a:cubicBezTo>
                  <a:pt x="19729" y="7116"/>
                  <a:pt x="19682" y="7069"/>
                  <a:pt x="19619" y="7037"/>
                </a:cubicBezTo>
                <a:cubicBezTo>
                  <a:pt x="19349" y="6752"/>
                  <a:pt x="19017" y="6530"/>
                  <a:pt x="18653" y="6388"/>
                </a:cubicBezTo>
                <a:cubicBezTo>
                  <a:pt x="18637" y="6372"/>
                  <a:pt x="18621" y="6372"/>
                  <a:pt x="18605" y="6356"/>
                </a:cubicBezTo>
                <a:cubicBezTo>
                  <a:pt x="18510" y="6198"/>
                  <a:pt x="18352" y="6166"/>
                  <a:pt x="18209" y="6071"/>
                </a:cubicBezTo>
                <a:cubicBezTo>
                  <a:pt x="18178" y="6055"/>
                  <a:pt x="18146" y="6039"/>
                  <a:pt x="18114" y="6008"/>
                </a:cubicBezTo>
                <a:cubicBezTo>
                  <a:pt x="17861" y="5770"/>
                  <a:pt x="17560" y="5580"/>
                  <a:pt x="17228" y="5469"/>
                </a:cubicBezTo>
                <a:cubicBezTo>
                  <a:pt x="16943" y="5359"/>
                  <a:pt x="16658" y="5248"/>
                  <a:pt x="16373" y="5137"/>
                </a:cubicBezTo>
                <a:cubicBezTo>
                  <a:pt x="16167" y="5058"/>
                  <a:pt x="15977" y="4931"/>
                  <a:pt x="15771" y="4868"/>
                </a:cubicBezTo>
                <a:cubicBezTo>
                  <a:pt x="15359" y="4709"/>
                  <a:pt x="14948" y="4583"/>
                  <a:pt x="14520" y="4472"/>
                </a:cubicBezTo>
                <a:cubicBezTo>
                  <a:pt x="14346" y="4440"/>
                  <a:pt x="14172" y="4409"/>
                  <a:pt x="13982" y="4377"/>
                </a:cubicBezTo>
                <a:cubicBezTo>
                  <a:pt x="13855" y="4377"/>
                  <a:pt x="13728" y="4329"/>
                  <a:pt x="13618" y="4250"/>
                </a:cubicBezTo>
                <a:cubicBezTo>
                  <a:pt x="13744" y="4139"/>
                  <a:pt x="13887" y="4060"/>
                  <a:pt x="14045" y="4029"/>
                </a:cubicBezTo>
                <a:cubicBezTo>
                  <a:pt x="14362" y="3965"/>
                  <a:pt x="14694" y="3934"/>
                  <a:pt x="15011" y="3854"/>
                </a:cubicBezTo>
                <a:cubicBezTo>
                  <a:pt x="15138" y="3823"/>
                  <a:pt x="15264" y="3791"/>
                  <a:pt x="15375" y="3744"/>
                </a:cubicBezTo>
                <a:cubicBezTo>
                  <a:pt x="15423" y="3728"/>
                  <a:pt x="15470" y="3712"/>
                  <a:pt x="15518" y="3712"/>
                </a:cubicBezTo>
                <a:cubicBezTo>
                  <a:pt x="15573" y="3720"/>
                  <a:pt x="15625" y="3724"/>
                  <a:pt x="15676" y="3724"/>
                </a:cubicBezTo>
                <a:cubicBezTo>
                  <a:pt x="15727" y="3724"/>
                  <a:pt x="15779" y="3720"/>
                  <a:pt x="15834" y="3712"/>
                </a:cubicBezTo>
                <a:cubicBezTo>
                  <a:pt x="16135" y="3601"/>
                  <a:pt x="16436" y="3554"/>
                  <a:pt x="16753" y="3522"/>
                </a:cubicBezTo>
                <a:cubicBezTo>
                  <a:pt x="17323" y="3474"/>
                  <a:pt x="17877" y="3364"/>
                  <a:pt x="18431" y="3269"/>
                </a:cubicBezTo>
                <a:cubicBezTo>
                  <a:pt x="18716" y="3221"/>
                  <a:pt x="19001" y="3158"/>
                  <a:pt x="19286" y="3094"/>
                </a:cubicBezTo>
                <a:cubicBezTo>
                  <a:pt x="19302" y="3094"/>
                  <a:pt x="19318" y="3079"/>
                  <a:pt x="19334" y="3063"/>
                </a:cubicBezTo>
                <a:lnTo>
                  <a:pt x="19207" y="2936"/>
                </a:lnTo>
                <a:cubicBezTo>
                  <a:pt x="19270" y="2889"/>
                  <a:pt x="19318" y="2825"/>
                  <a:pt x="19381" y="2809"/>
                </a:cubicBezTo>
                <a:cubicBezTo>
                  <a:pt x="19571" y="2746"/>
                  <a:pt x="19777" y="2714"/>
                  <a:pt x="19967" y="2667"/>
                </a:cubicBezTo>
                <a:cubicBezTo>
                  <a:pt x="20062" y="2651"/>
                  <a:pt x="20141" y="2619"/>
                  <a:pt x="20220" y="2588"/>
                </a:cubicBezTo>
                <a:cubicBezTo>
                  <a:pt x="20268" y="2588"/>
                  <a:pt x="20315" y="2524"/>
                  <a:pt x="20315" y="2509"/>
                </a:cubicBezTo>
                <a:cubicBezTo>
                  <a:pt x="20299" y="2334"/>
                  <a:pt x="20394" y="2239"/>
                  <a:pt x="20458" y="2144"/>
                </a:cubicBezTo>
                <a:cubicBezTo>
                  <a:pt x="20505" y="2049"/>
                  <a:pt x="20489" y="1986"/>
                  <a:pt x="20379" y="1923"/>
                </a:cubicBezTo>
                <a:cubicBezTo>
                  <a:pt x="20347" y="1907"/>
                  <a:pt x="20299" y="1891"/>
                  <a:pt x="20268" y="1859"/>
                </a:cubicBezTo>
                <a:lnTo>
                  <a:pt x="20410" y="1685"/>
                </a:lnTo>
                <a:lnTo>
                  <a:pt x="20315" y="1543"/>
                </a:lnTo>
                <a:cubicBezTo>
                  <a:pt x="20347" y="1448"/>
                  <a:pt x="20426" y="1448"/>
                  <a:pt x="20474" y="1448"/>
                </a:cubicBezTo>
                <a:lnTo>
                  <a:pt x="21614" y="1448"/>
                </a:lnTo>
                <a:lnTo>
                  <a:pt x="21249" y="1274"/>
                </a:lnTo>
                <a:lnTo>
                  <a:pt x="21471" y="1194"/>
                </a:lnTo>
                <a:cubicBezTo>
                  <a:pt x="21265" y="1115"/>
                  <a:pt x="21044" y="1084"/>
                  <a:pt x="20822" y="1084"/>
                </a:cubicBezTo>
                <a:cubicBezTo>
                  <a:pt x="20664" y="1084"/>
                  <a:pt x="20521" y="1068"/>
                  <a:pt x="20363" y="1036"/>
                </a:cubicBezTo>
                <a:cubicBezTo>
                  <a:pt x="20284" y="1020"/>
                  <a:pt x="20189" y="1004"/>
                  <a:pt x="20109" y="989"/>
                </a:cubicBezTo>
                <a:cubicBezTo>
                  <a:pt x="19967" y="973"/>
                  <a:pt x="19840" y="989"/>
                  <a:pt x="19729" y="862"/>
                </a:cubicBezTo>
                <a:lnTo>
                  <a:pt x="19729" y="862"/>
                </a:lnTo>
                <a:lnTo>
                  <a:pt x="21392" y="957"/>
                </a:lnTo>
                <a:cubicBezTo>
                  <a:pt x="21170" y="846"/>
                  <a:pt x="20949" y="783"/>
                  <a:pt x="20711" y="735"/>
                </a:cubicBezTo>
                <a:cubicBezTo>
                  <a:pt x="20474" y="672"/>
                  <a:pt x="20220" y="640"/>
                  <a:pt x="19983" y="609"/>
                </a:cubicBezTo>
                <a:cubicBezTo>
                  <a:pt x="19830" y="598"/>
                  <a:pt x="19684" y="556"/>
                  <a:pt x="19536" y="556"/>
                </a:cubicBezTo>
                <a:cubicBezTo>
                  <a:pt x="19454" y="556"/>
                  <a:pt x="19371" y="569"/>
                  <a:pt x="19286" y="609"/>
                </a:cubicBezTo>
                <a:cubicBezTo>
                  <a:pt x="19243" y="628"/>
                  <a:pt x="19197" y="637"/>
                  <a:pt x="19154" y="637"/>
                </a:cubicBezTo>
                <a:cubicBezTo>
                  <a:pt x="19054" y="637"/>
                  <a:pt x="18961" y="591"/>
                  <a:pt x="18906" y="514"/>
                </a:cubicBezTo>
                <a:cubicBezTo>
                  <a:pt x="18859" y="466"/>
                  <a:pt x="18779" y="466"/>
                  <a:pt x="18716" y="450"/>
                </a:cubicBezTo>
                <a:cubicBezTo>
                  <a:pt x="18637" y="434"/>
                  <a:pt x="18526" y="434"/>
                  <a:pt x="18447" y="434"/>
                </a:cubicBezTo>
                <a:cubicBezTo>
                  <a:pt x="18352" y="434"/>
                  <a:pt x="18289" y="387"/>
                  <a:pt x="18241" y="308"/>
                </a:cubicBezTo>
                <a:cubicBezTo>
                  <a:pt x="18130" y="149"/>
                  <a:pt x="17972" y="54"/>
                  <a:pt x="17782" y="23"/>
                </a:cubicBezTo>
                <a:cubicBezTo>
                  <a:pt x="17603" y="12"/>
                  <a:pt x="17424" y="0"/>
                  <a:pt x="17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rot="2909030" flipH="1">
            <a:off x="5012168" y="427941"/>
            <a:ext cx="2247033" cy="377321"/>
          </a:xfrm>
          <a:custGeom>
            <a:avLst/>
            <a:gdLst/>
            <a:ahLst/>
            <a:cxnLst/>
            <a:rect l="l" t="t" r="r" b="b"/>
            <a:pathLst>
              <a:path w="44700" h="7506" extrusionOk="0">
                <a:moveTo>
                  <a:pt x="32840" y="856"/>
                </a:moveTo>
                <a:cubicBezTo>
                  <a:pt x="32893" y="923"/>
                  <a:pt x="32856" y="933"/>
                  <a:pt x="32795" y="944"/>
                </a:cubicBezTo>
                <a:lnTo>
                  <a:pt x="32795" y="944"/>
                </a:lnTo>
                <a:cubicBezTo>
                  <a:pt x="32810" y="915"/>
                  <a:pt x="32825" y="885"/>
                  <a:pt x="32840" y="856"/>
                </a:cubicBezTo>
                <a:close/>
                <a:moveTo>
                  <a:pt x="32792" y="935"/>
                </a:moveTo>
                <a:lnTo>
                  <a:pt x="32792" y="945"/>
                </a:lnTo>
                <a:lnTo>
                  <a:pt x="32792" y="945"/>
                </a:lnTo>
                <a:cubicBezTo>
                  <a:pt x="32784" y="947"/>
                  <a:pt x="32775" y="948"/>
                  <a:pt x="32765" y="950"/>
                </a:cubicBezTo>
                <a:lnTo>
                  <a:pt x="32765" y="950"/>
                </a:lnTo>
                <a:lnTo>
                  <a:pt x="32792" y="935"/>
                </a:lnTo>
                <a:close/>
                <a:moveTo>
                  <a:pt x="12272" y="1220"/>
                </a:moveTo>
                <a:cubicBezTo>
                  <a:pt x="12288" y="1236"/>
                  <a:pt x="12303" y="1252"/>
                  <a:pt x="12303" y="1283"/>
                </a:cubicBezTo>
                <a:cubicBezTo>
                  <a:pt x="12303" y="1283"/>
                  <a:pt x="12272" y="1299"/>
                  <a:pt x="12272" y="1315"/>
                </a:cubicBezTo>
                <a:cubicBezTo>
                  <a:pt x="12272" y="1283"/>
                  <a:pt x="12256" y="1268"/>
                  <a:pt x="12240" y="1252"/>
                </a:cubicBezTo>
                <a:cubicBezTo>
                  <a:pt x="12240" y="1236"/>
                  <a:pt x="12272" y="1220"/>
                  <a:pt x="12272" y="1220"/>
                </a:cubicBezTo>
                <a:close/>
                <a:moveTo>
                  <a:pt x="32492" y="939"/>
                </a:moveTo>
                <a:cubicBezTo>
                  <a:pt x="32553" y="939"/>
                  <a:pt x="32610" y="955"/>
                  <a:pt x="32650" y="1014"/>
                </a:cubicBezTo>
                <a:lnTo>
                  <a:pt x="32761" y="952"/>
                </a:lnTo>
                <a:lnTo>
                  <a:pt x="32761" y="952"/>
                </a:lnTo>
                <a:cubicBezTo>
                  <a:pt x="32792" y="999"/>
                  <a:pt x="32792" y="1046"/>
                  <a:pt x="32792" y="1078"/>
                </a:cubicBezTo>
                <a:cubicBezTo>
                  <a:pt x="32666" y="1204"/>
                  <a:pt x="32523" y="1299"/>
                  <a:pt x="32349" y="1347"/>
                </a:cubicBezTo>
                <a:lnTo>
                  <a:pt x="32317" y="1458"/>
                </a:lnTo>
                <a:cubicBezTo>
                  <a:pt x="32289" y="1495"/>
                  <a:pt x="32266" y="1509"/>
                  <a:pt x="32244" y="1509"/>
                </a:cubicBezTo>
                <a:cubicBezTo>
                  <a:pt x="32192" y="1509"/>
                  <a:pt x="32151" y="1428"/>
                  <a:pt x="32096" y="1394"/>
                </a:cubicBezTo>
                <a:cubicBezTo>
                  <a:pt x="32080" y="1489"/>
                  <a:pt x="32064" y="1568"/>
                  <a:pt x="32048" y="1679"/>
                </a:cubicBezTo>
                <a:lnTo>
                  <a:pt x="31731" y="1695"/>
                </a:lnTo>
                <a:cubicBezTo>
                  <a:pt x="31716" y="1743"/>
                  <a:pt x="31700" y="1790"/>
                  <a:pt x="31668" y="1853"/>
                </a:cubicBezTo>
                <a:lnTo>
                  <a:pt x="31462" y="1869"/>
                </a:lnTo>
                <a:cubicBezTo>
                  <a:pt x="31446" y="1933"/>
                  <a:pt x="31415" y="1980"/>
                  <a:pt x="31399" y="2043"/>
                </a:cubicBezTo>
                <a:lnTo>
                  <a:pt x="31225" y="2043"/>
                </a:lnTo>
                <a:cubicBezTo>
                  <a:pt x="31146" y="2091"/>
                  <a:pt x="31098" y="2154"/>
                  <a:pt x="31066" y="2233"/>
                </a:cubicBezTo>
                <a:cubicBezTo>
                  <a:pt x="31035" y="2297"/>
                  <a:pt x="30987" y="2360"/>
                  <a:pt x="30940" y="2408"/>
                </a:cubicBezTo>
                <a:lnTo>
                  <a:pt x="30797" y="2313"/>
                </a:lnTo>
                <a:cubicBezTo>
                  <a:pt x="30845" y="2170"/>
                  <a:pt x="31003" y="2075"/>
                  <a:pt x="31082" y="1980"/>
                </a:cubicBezTo>
                <a:cubicBezTo>
                  <a:pt x="31177" y="1885"/>
                  <a:pt x="31241" y="1774"/>
                  <a:pt x="31399" y="1743"/>
                </a:cubicBezTo>
                <a:cubicBezTo>
                  <a:pt x="31446" y="1743"/>
                  <a:pt x="31478" y="1663"/>
                  <a:pt x="31526" y="1616"/>
                </a:cubicBezTo>
                <a:lnTo>
                  <a:pt x="31747" y="1394"/>
                </a:lnTo>
                <a:cubicBezTo>
                  <a:pt x="31754" y="1395"/>
                  <a:pt x="31760" y="1395"/>
                  <a:pt x="31766" y="1395"/>
                </a:cubicBezTo>
                <a:cubicBezTo>
                  <a:pt x="31877" y="1395"/>
                  <a:pt x="31911" y="1266"/>
                  <a:pt x="32001" y="1236"/>
                </a:cubicBezTo>
                <a:cubicBezTo>
                  <a:pt x="32175" y="1188"/>
                  <a:pt x="32254" y="1046"/>
                  <a:pt x="32381" y="951"/>
                </a:cubicBezTo>
                <a:cubicBezTo>
                  <a:pt x="32416" y="945"/>
                  <a:pt x="32455" y="939"/>
                  <a:pt x="32492" y="939"/>
                </a:cubicBezTo>
                <a:close/>
                <a:moveTo>
                  <a:pt x="30797" y="2313"/>
                </a:moveTo>
                <a:cubicBezTo>
                  <a:pt x="30781" y="2408"/>
                  <a:pt x="30718" y="2455"/>
                  <a:pt x="30623" y="2503"/>
                </a:cubicBezTo>
                <a:cubicBezTo>
                  <a:pt x="30623" y="2439"/>
                  <a:pt x="30623" y="2392"/>
                  <a:pt x="30623" y="2328"/>
                </a:cubicBezTo>
                <a:lnTo>
                  <a:pt x="30797" y="2313"/>
                </a:lnTo>
                <a:close/>
                <a:moveTo>
                  <a:pt x="44034" y="2693"/>
                </a:moveTo>
                <a:lnTo>
                  <a:pt x="44066" y="2756"/>
                </a:lnTo>
                <a:lnTo>
                  <a:pt x="44034" y="2788"/>
                </a:lnTo>
                <a:cubicBezTo>
                  <a:pt x="44034" y="2756"/>
                  <a:pt x="44018" y="2740"/>
                  <a:pt x="44018" y="2724"/>
                </a:cubicBezTo>
                <a:cubicBezTo>
                  <a:pt x="44018" y="2708"/>
                  <a:pt x="44034" y="2693"/>
                  <a:pt x="44034" y="2693"/>
                </a:cubicBezTo>
                <a:close/>
                <a:moveTo>
                  <a:pt x="43876" y="2803"/>
                </a:moveTo>
                <a:cubicBezTo>
                  <a:pt x="43892" y="2803"/>
                  <a:pt x="43907" y="2819"/>
                  <a:pt x="43907" y="2835"/>
                </a:cubicBezTo>
                <a:cubicBezTo>
                  <a:pt x="43892" y="2835"/>
                  <a:pt x="43860" y="2851"/>
                  <a:pt x="43844" y="2851"/>
                </a:cubicBezTo>
                <a:cubicBezTo>
                  <a:pt x="43844" y="2851"/>
                  <a:pt x="43812" y="2835"/>
                  <a:pt x="43812" y="2835"/>
                </a:cubicBezTo>
                <a:cubicBezTo>
                  <a:pt x="43828" y="2819"/>
                  <a:pt x="43860" y="2803"/>
                  <a:pt x="43876" y="2803"/>
                </a:cubicBezTo>
                <a:close/>
                <a:moveTo>
                  <a:pt x="10546" y="2898"/>
                </a:moveTo>
                <a:cubicBezTo>
                  <a:pt x="10562" y="2898"/>
                  <a:pt x="10578" y="2898"/>
                  <a:pt x="10593" y="2914"/>
                </a:cubicBezTo>
                <a:lnTo>
                  <a:pt x="10562" y="2946"/>
                </a:lnTo>
                <a:lnTo>
                  <a:pt x="10514" y="2914"/>
                </a:lnTo>
                <a:cubicBezTo>
                  <a:pt x="10514" y="2914"/>
                  <a:pt x="10546" y="2898"/>
                  <a:pt x="10546" y="2898"/>
                </a:cubicBezTo>
                <a:close/>
                <a:moveTo>
                  <a:pt x="29277" y="2978"/>
                </a:moveTo>
                <a:cubicBezTo>
                  <a:pt x="29293" y="2993"/>
                  <a:pt x="29309" y="2993"/>
                  <a:pt x="29340" y="3009"/>
                </a:cubicBezTo>
                <a:lnTo>
                  <a:pt x="29309" y="3041"/>
                </a:lnTo>
                <a:lnTo>
                  <a:pt x="29245" y="3009"/>
                </a:lnTo>
                <a:cubicBezTo>
                  <a:pt x="29261" y="3009"/>
                  <a:pt x="29277" y="2978"/>
                  <a:pt x="29277" y="2978"/>
                </a:cubicBezTo>
                <a:close/>
                <a:moveTo>
                  <a:pt x="18637" y="3152"/>
                </a:moveTo>
                <a:lnTo>
                  <a:pt x="18637" y="3152"/>
                </a:lnTo>
                <a:cubicBezTo>
                  <a:pt x="18700" y="3231"/>
                  <a:pt x="18621" y="3231"/>
                  <a:pt x="18558" y="3247"/>
                </a:cubicBezTo>
                <a:cubicBezTo>
                  <a:pt x="18574" y="3278"/>
                  <a:pt x="18542" y="3294"/>
                  <a:pt x="18526" y="3326"/>
                </a:cubicBezTo>
                <a:cubicBezTo>
                  <a:pt x="18463" y="3247"/>
                  <a:pt x="18542" y="3247"/>
                  <a:pt x="18605" y="3231"/>
                </a:cubicBezTo>
                <a:cubicBezTo>
                  <a:pt x="18589" y="3215"/>
                  <a:pt x="18605" y="3183"/>
                  <a:pt x="18637" y="3152"/>
                </a:cubicBezTo>
                <a:close/>
                <a:moveTo>
                  <a:pt x="10186" y="3527"/>
                </a:moveTo>
                <a:cubicBezTo>
                  <a:pt x="10221" y="3527"/>
                  <a:pt x="10271" y="3534"/>
                  <a:pt x="10356" y="3548"/>
                </a:cubicBezTo>
                <a:cubicBezTo>
                  <a:pt x="10308" y="3586"/>
                  <a:pt x="10248" y="3607"/>
                  <a:pt x="10188" y="3607"/>
                </a:cubicBezTo>
                <a:cubicBezTo>
                  <a:pt x="10148" y="3607"/>
                  <a:pt x="10108" y="3598"/>
                  <a:pt x="10071" y="3579"/>
                </a:cubicBezTo>
                <a:cubicBezTo>
                  <a:pt x="10117" y="3542"/>
                  <a:pt x="10136" y="3527"/>
                  <a:pt x="10186" y="3527"/>
                </a:cubicBezTo>
                <a:close/>
                <a:moveTo>
                  <a:pt x="18320" y="3627"/>
                </a:moveTo>
                <a:cubicBezTo>
                  <a:pt x="18352" y="3643"/>
                  <a:pt x="18368" y="3643"/>
                  <a:pt x="18384" y="3658"/>
                </a:cubicBezTo>
                <a:lnTo>
                  <a:pt x="18352" y="3690"/>
                </a:lnTo>
                <a:lnTo>
                  <a:pt x="18289" y="3658"/>
                </a:lnTo>
                <a:lnTo>
                  <a:pt x="18320" y="3627"/>
                </a:lnTo>
                <a:close/>
                <a:moveTo>
                  <a:pt x="10277" y="3706"/>
                </a:moveTo>
                <a:cubicBezTo>
                  <a:pt x="10293" y="3722"/>
                  <a:pt x="10308" y="3738"/>
                  <a:pt x="10308" y="3769"/>
                </a:cubicBezTo>
                <a:cubicBezTo>
                  <a:pt x="10308" y="3769"/>
                  <a:pt x="10293" y="3801"/>
                  <a:pt x="10277" y="3801"/>
                </a:cubicBezTo>
                <a:cubicBezTo>
                  <a:pt x="10277" y="3769"/>
                  <a:pt x="10261" y="3753"/>
                  <a:pt x="10261" y="3738"/>
                </a:cubicBezTo>
                <a:cubicBezTo>
                  <a:pt x="10261" y="3722"/>
                  <a:pt x="10277" y="3706"/>
                  <a:pt x="10277" y="3706"/>
                </a:cubicBezTo>
                <a:close/>
                <a:moveTo>
                  <a:pt x="10527" y="3779"/>
                </a:moveTo>
                <a:cubicBezTo>
                  <a:pt x="10523" y="3781"/>
                  <a:pt x="10519" y="3783"/>
                  <a:pt x="10514" y="3785"/>
                </a:cubicBezTo>
                <a:lnTo>
                  <a:pt x="10530" y="3801"/>
                </a:lnTo>
                <a:cubicBezTo>
                  <a:pt x="10528" y="3794"/>
                  <a:pt x="10527" y="3786"/>
                  <a:pt x="10527" y="3779"/>
                </a:cubicBezTo>
                <a:close/>
                <a:moveTo>
                  <a:pt x="23783" y="571"/>
                </a:moveTo>
                <a:lnTo>
                  <a:pt x="23925" y="698"/>
                </a:lnTo>
                <a:lnTo>
                  <a:pt x="23925" y="983"/>
                </a:lnTo>
                <a:cubicBezTo>
                  <a:pt x="23894" y="998"/>
                  <a:pt x="23862" y="1014"/>
                  <a:pt x="23862" y="1046"/>
                </a:cubicBezTo>
                <a:cubicBezTo>
                  <a:pt x="23751" y="1315"/>
                  <a:pt x="23625" y="1568"/>
                  <a:pt x="23324" y="1679"/>
                </a:cubicBezTo>
                <a:lnTo>
                  <a:pt x="22975" y="2043"/>
                </a:lnTo>
                <a:cubicBezTo>
                  <a:pt x="22960" y="2040"/>
                  <a:pt x="22946" y="2038"/>
                  <a:pt x="22933" y="2038"/>
                </a:cubicBezTo>
                <a:cubicBezTo>
                  <a:pt x="22825" y="2038"/>
                  <a:pt x="22791" y="2145"/>
                  <a:pt x="22706" y="2202"/>
                </a:cubicBezTo>
                <a:cubicBezTo>
                  <a:pt x="22580" y="2202"/>
                  <a:pt x="22453" y="2249"/>
                  <a:pt x="22358" y="2313"/>
                </a:cubicBezTo>
                <a:cubicBezTo>
                  <a:pt x="22247" y="2392"/>
                  <a:pt x="22152" y="2487"/>
                  <a:pt x="22057" y="2582"/>
                </a:cubicBezTo>
                <a:lnTo>
                  <a:pt x="21867" y="2582"/>
                </a:lnTo>
                <a:cubicBezTo>
                  <a:pt x="21724" y="2835"/>
                  <a:pt x="21439" y="2914"/>
                  <a:pt x="21202" y="3057"/>
                </a:cubicBezTo>
                <a:cubicBezTo>
                  <a:pt x="21075" y="3120"/>
                  <a:pt x="20901" y="3152"/>
                  <a:pt x="20822" y="3310"/>
                </a:cubicBezTo>
                <a:cubicBezTo>
                  <a:pt x="20664" y="3310"/>
                  <a:pt x="20505" y="3373"/>
                  <a:pt x="20394" y="3484"/>
                </a:cubicBezTo>
                <a:cubicBezTo>
                  <a:pt x="20299" y="3563"/>
                  <a:pt x="20173" y="3579"/>
                  <a:pt x="20109" y="3674"/>
                </a:cubicBezTo>
                <a:cubicBezTo>
                  <a:pt x="20030" y="3738"/>
                  <a:pt x="19951" y="3801"/>
                  <a:pt x="19856" y="3833"/>
                </a:cubicBezTo>
                <a:cubicBezTo>
                  <a:pt x="19777" y="3880"/>
                  <a:pt x="19761" y="3975"/>
                  <a:pt x="19714" y="4070"/>
                </a:cubicBezTo>
                <a:lnTo>
                  <a:pt x="19444" y="4070"/>
                </a:lnTo>
                <a:lnTo>
                  <a:pt x="19349" y="4165"/>
                </a:lnTo>
                <a:lnTo>
                  <a:pt x="19096" y="4165"/>
                </a:lnTo>
                <a:lnTo>
                  <a:pt x="18985" y="4260"/>
                </a:lnTo>
                <a:lnTo>
                  <a:pt x="18779" y="4260"/>
                </a:lnTo>
                <a:cubicBezTo>
                  <a:pt x="18779" y="4228"/>
                  <a:pt x="18748" y="4181"/>
                  <a:pt x="18748" y="4149"/>
                </a:cubicBezTo>
                <a:cubicBezTo>
                  <a:pt x="18779" y="4070"/>
                  <a:pt x="18843" y="4007"/>
                  <a:pt x="18843" y="3912"/>
                </a:cubicBezTo>
                <a:cubicBezTo>
                  <a:pt x="18843" y="3833"/>
                  <a:pt x="18906" y="3769"/>
                  <a:pt x="18938" y="3706"/>
                </a:cubicBezTo>
                <a:lnTo>
                  <a:pt x="19064" y="3421"/>
                </a:lnTo>
                <a:cubicBezTo>
                  <a:pt x="19207" y="3278"/>
                  <a:pt x="19334" y="3120"/>
                  <a:pt x="19444" y="2946"/>
                </a:cubicBezTo>
                <a:cubicBezTo>
                  <a:pt x="19571" y="2772"/>
                  <a:pt x="19729" y="2629"/>
                  <a:pt x="19888" y="2487"/>
                </a:cubicBezTo>
                <a:lnTo>
                  <a:pt x="19999" y="2503"/>
                </a:lnTo>
                <a:cubicBezTo>
                  <a:pt x="20014" y="2439"/>
                  <a:pt x="20030" y="2392"/>
                  <a:pt x="20046" y="2328"/>
                </a:cubicBezTo>
                <a:cubicBezTo>
                  <a:pt x="20220" y="2313"/>
                  <a:pt x="20299" y="2107"/>
                  <a:pt x="20474" y="2075"/>
                </a:cubicBezTo>
                <a:cubicBezTo>
                  <a:pt x="20537" y="1964"/>
                  <a:pt x="20679" y="1948"/>
                  <a:pt x="20759" y="1885"/>
                </a:cubicBezTo>
                <a:cubicBezTo>
                  <a:pt x="20838" y="1806"/>
                  <a:pt x="20917" y="1743"/>
                  <a:pt x="20996" y="1663"/>
                </a:cubicBezTo>
                <a:cubicBezTo>
                  <a:pt x="21002" y="1664"/>
                  <a:pt x="21008" y="1664"/>
                  <a:pt x="21014" y="1664"/>
                </a:cubicBezTo>
                <a:cubicBezTo>
                  <a:pt x="21140" y="1664"/>
                  <a:pt x="21160" y="1504"/>
                  <a:pt x="21281" y="1473"/>
                </a:cubicBezTo>
                <a:cubicBezTo>
                  <a:pt x="21376" y="1458"/>
                  <a:pt x="21471" y="1410"/>
                  <a:pt x="21534" y="1363"/>
                </a:cubicBezTo>
                <a:cubicBezTo>
                  <a:pt x="21614" y="1283"/>
                  <a:pt x="21709" y="1315"/>
                  <a:pt x="21772" y="1236"/>
                </a:cubicBezTo>
                <a:cubicBezTo>
                  <a:pt x="21804" y="1173"/>
                  <a:pt x="21867" y="1125"/>
                  <a:pt x="21946" y="1109"/>
                </a:cubicBezTo>
                <a:cubicBezTo>
                  <a:pt x="22104" y="1046"/>
                  <a:pt x="22247" y="967"/>
                  <a:pt x="22389" y="872"/>
                </a:cubicBezTo>
                <a:cubicBezTo>
                  <a:pt x="22469" y="808"/>
                  <a:pt x="22595" y="888"/>
                  <a:pt x="22675" y="777"/>
                </a:cubicBezTo>
                <a:cubicBezTo>
                  <a:pt x="22722" y="713"/>
                  <a:pt x="22817" y="729"/>
                  <a:pt x="22896" y="650"/>
                </a:cubicBezTo>
                <a:cubicBezTo>
                  <a:pt x="22901" y="645"/>
                  <a:pt x="22916" y="643"/>
                  <a:pt x="22934" y="643"/>
                </a:cubicBezTo>
                <a:cubicBezTo>
                  <a:pt x="22970" y="643"/>
                  <a:pt x="23023" y="650"/>
                  <a:pt x="23055" y="650"/>
                </a:cubicBezTo>
                <a:lnTo>
                  <a:pt x="23150" y="571"/>
                </a:lnTo>
                <a:close/>
                <a:moveTo>
                  <a:pt x="28755" y="4450"/>
                </a:moveTo>
                <a:cubicBezTo>
                  <a:pt x="28770" y="4450"/>
                  <a:pt x="28786" y="4482"/>
                  <a:pt x="28786" y="4482"/>
                </a:cubicBezTo>
                <a:cubicBezTo>
                  <a:pt x="28786" y="4529"/>
                  <a:pt x="28770" y="4561"/>
                  <a:pt x="28770" y="4608"/>
                </a:cubicBezTo>
                <a:lnTo>
                  <a:pt x="28723" y="4608"/>
                </a:lnTo>
                <a:cubicBezTo>
                  <a:pt x="28707" y="4577"/>
                  <a:pt x="28707" y="4529"/>
                  <a:pt x="28707" y="4498"/>
                </a:cubicBezTo>
                <a:cubicBezTo>
                  <a:pt x="28707" y="4482"/>
                  <a:pt x="28755" y="4466"/>
                  <a:pt x="28755" y="4450"/>
                </a:cubicBezTo>
                <a:close/>
                <a:moveTo>
                  <a:pt x="14378" y="571"/>
                </a:moveTo>
                <a:cubicBezTo>
                  <a:pt x="14489" y="666"/>
                  <a:pt x="14568" y="808"/>
                  <a:pt x="14599" y="967"/>
                </a:cubicBezTo>
                <a:lnTo>
                  <a:pt x="14504" y="1062"/>
                </a:lnTo>
                <a:lnTo>
                  <a:pt x="14504" y="1252"/>
                </a:lnTo>
                <a:cubicBezTo>
                  <a:pt x="14441" y="1331"/>
                  <a:pt x="14314" y="1394"/>
                  <a:pt x="14314" y="1537"/>
                </a:cubicBezTo>
                <a:cubicBezTo>
                  <a:pt x="14314" y="1568"/>
                  <a:pt x="14251" y="1616"/>
                  <a:pt x="14219" y="1632"/>
                </a:cubicBezTo>
                <a:cubicBezTo>
                  <a:pt x="14124" y="1663"/>
                  <a:pt x="14045" y="1727"/>
                  <a:pt x="13966" y="1790"/>
                </a:cubicBezTo>
                <a:cubicBezTo>
                  <a:pt x="13903" y="1853"/>
                  <a:pt x="13903" y="1933"/>
                  <a:pt x="13839" y="2012"/>
                </a:cubicBezTo>
                <a:cubicBezTo>
                  <a:pt x="13776" y="2091"/>
                  <a:pt x="13681" y="2154"/>
                  <a:pt x="13681" y="2265"/>
                </a:cubicBezTo>
                <a:cubicBezTo>
                  <a:pt x="13570" y="2392"/>
                  <a:pt x="13443" y="2518"/>
                  <a:pt x="13333" y="2629"/>
                </a:cubicBezTo>
                <a:lnTo>
                  <a:pt x="13333" y="2724"/>
                </a:lnTo>
                <a:cubicBezTo>
                  <a:pt x="13111" y="2803"/>
                  <a:pt x="13000" y="3009"/>
                  <a:pt x="12826" y="3152"/>
                </a:cubicBezTo>
                <a:cubicBezTo>
                  <a:pt x="12798" y="3140"/>
                  <a:pt x="12772" y="3134"/>
                  <a:pt x="12745" y="3134"/>
                </a:cubicBezTo>
                <a:cubicBezTo>
                  <a:pt x="12636" y="3134"/>
                  <a:pt x="12538" y="3224"/>
                  <a:pt x="12462" y="3263"/>
                </a:cubicBezTo>
                <a:cubicBezTo>
                  <a:pt x="12367" y="3310"/>
                  <a:pt x="12303" y="3437"/>
                  <a:pt x="12177" y="3453"/>
                </a:cubicBezTo>
                <a:cubicBezTo>
                  <a:pt x="12145" y="3468"/>
                  <a:pt x="12113" y="3532"/>
                  <a:pt x="12082" y="3548"/>
                </a:cubicBezTo>
                <a:cubicBezTo>
                  <a:pt x="12003" y="3611"/>
                  <a:pt x="11955" y="3706"/>
                  <a:pt x="11828" y="3722"/>
                </a:cubicBezTo>
                <a:cubicBezTo>
                  <a:pt x="11749" y="3738"/>
                  <a:pt x="11718" y="3880"/>
                  <a:pt x="11591" y="3896"/>
                </a:cubicBezTo>
                <a:cubicBezTo>
                  <a:pt x="11496" y="3928"/>
                  <a:pt x="11433" y="4038"/>
                  <a:pt x="11338" y="4070"/>
                </a:cubicBezTo>
                <a:cubicBezTo>
                  <a:pt x="11195" y="4133"/>
                  <a:pt x="11132" y="4276"/>
                  <a:pt x="11005" y="4355"/>
                </a:cubicBezTo>
                <a:lnTo>
                  <a:pt x="10847" y="4355"/>
                </a:lnTo>
                <a:cubicBezTo>
                  <a:pt x="10783" y="4450"/>
                  <a:pt x="10704" y="4561"/>
                  <a:pt x="10657" y="4624"/>
                </a:cubicBezTo>
                <a:lnTo>
                  <a:pt x="10403" y="4624"/>
                </a:lnTo>
                <a:lnTo>
                  <a:pt x="10293" y="4719"/>
                </a:lnTo>
                <a:cubicBezTo>
                  <a:pt x="10198" y="4640"/>
                  <a:pt x="10277" y="4529"/>
                  <a:pt x="10245" y="4387"/>
                </a:cubicBezTo>
                <a:lnTo>
                  <a:pt x="10435" y="4260"/>
                </a:lnTo>
                <a:lnTo>
                  <a:pt x="10435" y="4038"/>
                </a:lnTo>
                <a:lnTo>
                  <a:pt x="10530" y="3943"/>
                </a:lnTo>
                <a:lnTo>
                  <a:pt x="10530" y="3833"/>
                </a:lnTo>
                <a:cubicBezTo>
                  <a:pt x="10435" y="3753"/>
                  <a:pt x="10435" y="3753"/>
                  <a:pt x="10467" y="3627"/>
                </a:cubicBezTo>
                <a:lnTo>
                  <a:pt x="10467" y="3627"/>
                </a:lnTo>
                <a:cubicBezTo>
                  <a:pt x="10551" y="3655"/>
                  <a:pt x="10523" y="3720"/>
                  <a:pt x="10527" y="3779"/>
                </a:cubicBezTo>
                <a:lnTo>
                  <a:pt x="10527" y="3779"/>
                </a:lnTo>
                <a:cubicBezTo>
                  <a:pt x="10689" y="3698"/>
                  <a:pt x="10707" y="3544"/>
                  <a:pt x="10799" y="3389"/>
                </a:cubicBezTo>
                <a:cubicBezTo>
                  <a:pt x="10894" y="3215"/>
                  <a:pt x="11068" y="3120"/>
                  <a:pt x="11163" y="2930"/>
                </a:cubicBezTo>
                <a:cubicBezTo>
                  <a:pt x="11258" y="2788"/>
                  <a:pt x="11385" y="2661"/>
                  <a:pt x="11512" y="2534"/>
                </a:cubicBezTo>
                <a:lnTo>
                  <a:pt x="11512" y="2455"/>
                </a:lnTo>
                <a:cubicBezTo>
                  <a:pt x="11623" y="2376"/>
                  <a:pt x="11781" y="2392"/>
                  <a:pt x="11781" y="2202"/>
                </a:cubicBezTo>
                <a:cubicBezTo>
                  <a:pt x="11844" y="2123"/>
                  <a:pt x="11908" y="1996"/>
                  <a:pt x="11987" y="1980"/>
                </a:cubicBezTo>
                <a:cubicBezTo>
                  <a:pt x="12145" y="1933"/>
                  <a:pt x="12193" y="1822"/>
                  <a:pt x="12335" y="1711"/>
                </a:cubicBezTo>
                <a:cubicBezTo>
                  <a:pt x="12478" y="1600"/>
                  <a:pt x="12541" y="1410"/>
                  <a:pt x="12747" y="1378"/>
                </a:cubicBezTo>
                <a:lnTo>
                  <a:pt x="13048" y="1062"/>
                </a:lnTo>
                <a:cubicBezTo>
                  <a:pt x="13253" y="967"/>
                  <a:pt x="13412" y="903"/>
                  <a:pt x="13554" y="824"/>
                </a:cubicBezTo>
                <a:cubicBezTo>
                  <a:pt x="13618" y="777"/>
                  <a:pt x="13681" y="729"/>
                  <a:pt x="13728" y="666"/>
                </a:cubicBezTo>
                <a:lnTo>
                  <a:pt x="13998" y="666"/>
                </a:lnTo>
                <a:lnTo>
                  <a:pt x="14108" y="571"/>
                </a:lnTo>
                <a:close/>
                <a:moveTo>
                  <a:pt x="9507" y="4713"/>
                </a:moveTo>
                <a:cubicBezTo>
                  <a:pt x="9495" y="4745"/>
                  <a:pt x="9508" y="4758"/>
                  <a:pt x="9517" y="4767"/>
                </a:cubicBezTo>
                <a:cubicBezTo>
                  <a:pt x="9497" y="4783"/>
                  <a:pt x="9483" y="4791"/>
                  <a:pt x="9476" y="4791"/>
                </a:cubicBezTo>
                <a:cubicBezTo>
                  <a:pt x="9463" y="4791"/>
                  <a:pt x="9472" y="4765"/>
                  <a:pt x="9507" y="4713"/>
                </a:cubicBezTo>
                <a:close/>
                <a:moveTo>
                  <a:pt x="30116" y="5194"/>
                </a:moveTo>
                <a:lnTo>
                  <a:pt x="30148" y="5226"/>
                </a:lnTo>
                <a:cubicBezTo>
                  <a:pt x="30132" y="5242"/>
                  <a:pt x="30116" y="5242"/>
                  <a:pt x="30085" y="5258"/>
                </a:cubicBezTo>
                <a:cubicBezTo>
                  <a:pt x="30085" y="5258"/>
                  <a:pt x="30053" y="5226"/>
                  <a:pt x="30053" y="5226"/>
                </a:cubicBezTo>
                <a:lnTo>
                  <a:pt x="30116" y="5194"/>
                </a:lnTo>
                <a:close/>
                <a:moveTo>
                  <a:pt x="9469" y="6382"/>
                </a:moveTo>
                <a:cubicBezTo>
                  <a:pt x="9485" y="6382"/>
                  <a:pt x="9501" y="6413"/>
                  <a:pt x="9501" y="6413"/>
                </a:cubicBezTo>
                <a:cubicBezTo>
                  <a:pt x="9485" y="6429"/>
                  <a:pt x="9485" y="6445"/>
                  <a:pt x="9469" y="6461"/>
                </a:cubicBezTo>
                <a:lnTo>
                  <a:pt x="9438" y="6429"/>
                </a:lnTo>
                <a:lnTo>
                  <a:pt x="9469" y="6382"/>
                </a:lnTo>
                <a:close/>
                <a:moveTo>
                  <a:pt x="14710" y="1"/>
                </a:moveTo>
                <a:lnTo>
                  <a:pt x="14584" y="96"/>
                </a:lnTo>
                <a:lnTo>
                  <a:pt x="13792" y="96"/>
                </a:lnTo>
                <a:lnTo>
                  <a:pt x="13728" y="175"/>
                </a:lnTo>
                <a:cubicBezTo>
                  <a:pt x="13693" y="179"/>
                  <a:pt x="13656" y="180"/>
                  <a:pt x="13619" y="180"/>
                </a:cubicBezTo>
                <a:cubicBezTo>
                  <a:pt x="13554" y="180"/>
                  <a:pt x="13488" y="176"/>
                  <a:pt x="13426" y="176"/>
                </a:cubicBezTo>
                <a:cubicBezTo>
                  <a:pt x="13369" y="176"/>
                  <a:pt x="13316" y="179"/>
                  <a:pt x="13269" y="191"/>
                </a:cubicBezTo>
                <a:lnTo>
                  <a:pt x="13095" y="460"/>
                </a:lnTo>
                <a:lnTo>
                  <a:pt x="12889" y="460"/>
                </a:lnTo>
                <a:lnTo>
                  <a:pt x="12794" y="555"/>
                </a:lnTo>
                <a:lnTo>
                  <a:pt x="12636" y="555"/>
                </a:lnTo>
                <a:cubicBezTo>
                  <a:pt x="12462" y="682"/>
                  <a:pt x="12383" y="872"/>
                  <a:pt x="12177" y="935"/>
                </a:cubicBezTo>
                <a:lnTo>
                  <a:pt x="11765" y="1363"/>
                </a:lnTo>
                <a:lnTo>
                  <a:pt x="11765" y="1442"/>
                </a:lnTo>
                <a:cubicBezTo>
                  <a:pt x="11718" y="1458"/>
                  <a:pt x="11654" y="1473"/>
                  <a:pt x="11623" y="1505"/>
                </a:cubicBezTo>
                <a:cubicBezTo>
                  <a:pt x="11568" y="1532"/>
                  <a:pt x="11537" y="1572"/>
                  <a:pt x="11489" y="1572"/>
                </a:cubicBezTo>
                <a:cubicBezTo>
                  <a:pt x="11481" y="1572"/>
                  <a:pt x="11473" y="1571"/>
                  <a:pt x="11464" y="1568"/>
                </a:cubicBezTo>
                <a:lnTo>
                  <a:pt x="11068" y="1964"/>
                </a:lnTo>
                <a:cubicBezTo>
                  <a:pt x="10973" y="2059"/>
                  <a:pt x="10847" y="2138"/>
                  <a:pt x="10799" y="2265"/>
                </a:cubicBezTo>
                <a:cubicBezTo>
                  <a:pt x="10736" y="2392"/>
                  <a:pt x="10641" y="2503"/>
                  <a:pt x="10530" y="2598"/>
                </a:cubicBezTo>
                <a:cubicBezTo>
                  <a:pt x="10419" y="2724"/>
                  <a:pt x="10356" y="2930"/>
                  <a:pt x="10245" y="2993"/>
                </a:cubicBezTo>
                <a:cubicBezTo>
                  <a:pt x="10118" y="3073"/>
                  <a:pt x="10150" y="3247"/>
                  <a:pt x="10023" y="3326"/>
                </a:cubicBezTo>
                <a:cubicBezTo>
                  <a:pt x="9976" y="3358"/>
                  <a:pt x="9960" y="3453"/>
                  <a:pt x="9928" y="3516"/>
                </a:cubicBezTo>
                <a:cubicBezTo>
                  <a:pt x="9897" y="3579"/>
                  <a:pt x="9865" y="3643"/>
                  <a:pt x="9818" y="3706"/>
                </a:cubicBezTo>
                <a:cubicBezTo>
                  <a:pt x="9659" y="3833"/>
                  <a:pt x="9643" y="4054"/>
                  <a:pt x="9517" y="4213"/>
                </a:cubicBezTo>
                <a:cubicBezTo>
                  <a:pt x="9501" y="4244"/>
                  <a:pt x="9533" y="4292"/>
                  <a:pt x="9533" y="4355"/>
                </a:cubicBezTo>
                <a:lnTo>
                  <a:pt x="9643" y="4260"/>
                </a:lnTo>
                <a:lnTo>
                  <a:pt x="9643" y="4260"/>
                </a:lnTo>
                <a:cubicBezTo>
                  <a:pt x="9738" y="4355"/>
                  <a:pt x="9738" y="4355"/>
                  <a:pt x="9596" y="4577"/>
                </a:cubicBezTo>
                <a:lnTo>
                  <a:pt x="9612" y="4577"/>
                </a:lnTo>
                <a:cubicBezTo>
                  <a:pt x="9612" y="4577"/>
                  <a:pt x="9612" y="4577"/>
                  <a:pt x="9612" y="4577"/>
                </a:cubicBezTo>
                <a:lnTo>
                  <a:pt x="9612" y="4577"/>
                </a:lnTo>
                <a:cubicBezTo>
                  <a:pt x="9548" y="4608"/>
                  <a:pt x="9453" y="4624"/>
                  <a:pt x="9438" y="4672"/>
                </a:cubicBezTo>
                <a:cubicBezTo>
                  <a:pt x="9425" y="4722"/>
                  <a:pt x="9400" y="4730"/>
                  <a:pt x="9371" y="4730"/>
                </a:cubicBezTo>
                <a:cubicBezTo>
                  <a:pt x="9358" y="4730"/>
                  <a:pt x="9345" y="4729"/>
                  <a:pt x="9332" y="4729"/>
                </a:cubicBezTo>
                <a:cubicBezTo>
                  <a:pt x="9300" y="4729"/>
                  <a:pt x="9268" y="4737"/>
                  <a:pt x="9248" y="4798"/>
                </a:cubicBezTo>
                <a:cubicBezTo>
                  <a:pt x="9248" y="4814"/>
                  <a:pt x="9232" y="4893"/>
                  <a:pt x="9232" y="4957"/>
                </a:cubicBezTo>
                <a:lnTo>
                  <a:pt x="9073" y="5131"/>
                </a:lnTo>
                <a:lnTo>
                  <a:pt x="9073" y="5305"/>
                </a:lnTo>
                <a:cubicBezTo>
                  <a:pt x="8978" y="5384"/>
                  <a:pt x="8915" y="5495"/>
                  <a:pt x="8804" y="5543"/>
                </a:cubicBezTo>
                <a:cubicBezTo>
                  <a:pt x="8551" y="5669"/>
                  <a:pt x="8298" y="5796"/>
                  <a:pt x="8044" y="5907"/>
                </a:cubicBezTo>
                <a:cubicBezTo>
                  <a:pt x="8028" y="5923"/>
                  <a:pt x="8005" y="5923"/>
                  <a:pt x="7981" y="5923"/>
                </a:cubicBezTo>
                <a:cubicBezTo>
                  <a:pt x="7957" y="5923"/>
                  <a:pt x="7933" y="5923"/>
                  <a:pt x="7918" y="5938"/>
                </a:cubicBezTo>
                <a:cubicBezTo>
                  <a:pt x="7838" y="6018"/>
                  <a:pt x="7712" y="6018"/>
                  <a:pt x="7633" y="6097"/>
                </a:cubicBezTo>
                <a:lnTo>
                  <a:pt x="7490" y="6097"/>
                </a:lnTo>
                <a:lnTo>
                  <a:pt x="7395" y="6192"/>
                </a:lnTo>
                <a:lnTo>
                  <a:pt x="7237" y="6192"/>
                </a:lnTo>
                <a:lnTo>
                  <a:pt x="6920" y="6382"/>
                </a:lnTo>
                <a:cubicBezTo>
                  <a:pt x="6911" y="6383"/>
                  <a:pt x="6902" y="6384"/>
                  <a:pt x="6892" y="6384"/>
                </a:cubicBezTo>
                <a:cubicBezTo>
                  <a:pt x="6844" y="6384"/>
                  <a:pt x="6794" y="6366"/>
                  <a:pt x="6743" y="6366"/>
                </a:cubicBezTo>
                <a:cubicBezTo>
                  <a:pt x="6703" y="6366"/>
                  <a:pt x="6662" y="6376"/>
                  <a:pt x="6619" y="6413"/>
                </a:cubicBezTo>
                <a:cubicBezTo>
                  <a:pt x="6585" y="6454"/>
                  <a:pt x="6546" y="6465"/>
                  <a:pt x="6507" y="6465"/>
                </a:cubicBezTo>
                <a:cubicBezTo>
                  <a:pt x="6460" y="6465"/>
                  <a:pt x="6412" y="6448"/>
                  <a:pt x="6370" y="6448"/>
                </a:cubicBezTo>
                <a:cubicBezTo>
                  <a:pt x="6351" y="6448"/>
                  <a:pt x="6334" y="6452"/>
                  <a:pt x="6318" y="6461"/>
                </a:cubicBezTo>
                <a:lnTo>
                  <a:pt x="6192" y="6572"/>
                </a:lnTo>
                <a:lnTo>
                  <a:pt x="5938" y="6572"/>
                </a:lnTo>
                <a:lnTo>
                  <a:pt x="5859" y="6651"/>
                </a:lnTo>
                <a:cubicBezTo>
                  <a:pt x="5841" y="6653"/>
                  <a:pt x="5824" y="6654"/>
                  <a:pt x="5807" y="6654"/>
                </a:cubicBezTo>
                <a:cubicBezTo>
                  <a:pt x="5764" y="6654"/>
                  <a:pt x="5722" y="6649"/>
                  <a:pt x="5680" y="6649"/>
                </a:cubicBezTo>
                <a:cubicBezTo>
                  <a:pt x="5636" y="6649"/>
                  <a:pt x="5590" y="6655"/>
                  <a:pt x="5542" y="6683"/>
                </a:cubicBezTo>
                <a:lnTo>
                  <a:pt x="5495" y="6746"/>
                </a:lnTo>
                <a:lnTo>
                  <a:pt x="5036" y="6746"/>
                </a:lnTo>
                <a:lnTo>
                  <a:pt x="4941" y="6825"/>
                </a:lnTo>
                <a:lnTo>
                  <a:pt x="3041" y="6825"/>
                </a:lnTo>
                <a:lnTo>
                  <a:pt x="2962" y="6746"/>
                </a:lnTo>
                <a:lnTo>
                  <a:pt x="2423" y="6746"/>
                </a:lnTo>
                <a:lnTo>
                  <a:pt x="2328" y="6651"/>
                </a:lnTo>
                <a:lnTo>
                  <a:pt x="2059" y="6651"/>
                </a:lnTo>
                <a:lnTo>
                  <a:pt x="1932" y="6556"/>
                </a:lnTo>
                <a:cubicBezTo>
                  <a:pt x="1914" y="6549"/>
                  <a:pt x="1896" y="6546"/>
                  <a:pt x="1876" y="6546"/>
                </a:cubicBezTo>
                <a:cubicBezTo>
                  <a:pt x="1841" y="6546"/>
                  <a:pt x="1804" y="6554"/>
                  <a:pt x="1764" y="6554"/>
                </a:cubicBezTo>
                <a:cubicBezTo>
                  <a:pt x="1727" y="6554"/>
                  <a:pt x="1688" y="6548"/>
                  <a:pt x="1647" y="6524"/>
                </a:cubicBezTo>
                <a:lnTo>
                  <a:pt x="1505" y="6366"/>
                </a:lnTo>
                <a:lnTo>
                  <a:pt x="1331" y="6366"/>
                </a:lnTo>
                <a:cubicBezTo>
                  <a:pt x="1109" y="6144"/>
                  <a:pt x="872" y="5923"/>
                  <a:pt x="650" y="5685"/>
                </a:cubicBezTo>
                <a:lnTo>
                  <a:pt x="650" y="5511"/>
                </a:lnTo>
                <a:cubicBezTo>
                  <a:pt x="571" y="5448"/>
                  <a:pt x="571" y="5353"/>
                  <a:pt x="523" y="5273"/>
                </a:cubicBezTo>
                <a:lnTo>
                  <a:pt x="317" y="5258"/>
                </a:lnTo>
                <a:cubicBezTo>
                  <a:pt x="302" y="5194"/>
                  <a:pt x="270" y="5147"/>
                  <a:pt x="254" y="5099"/>
                </a:cubicBezTo>
                <a:lnTo>
                  <a:pt x="175" y="5099"/>
                </a:lnTo>
                <a:lnTo>
                  <a:pt x="32" y="5210"/>
                </a:lnTo>
                <a:cubicBezTo>
                  <a:pt x="1" y="5337"/>
                  <a:pt x="32" y="5463"/>
                  <a:pt x="112" y="5558"/>
                </a:cubicBezTo>
                <a:lnTo>
                  <a:pt x="112" y="5796"/>
                </a:lnTo>
                <a:lnTo>
                  <a:pt x="254" y="5843"/>
                </a:lnTo>
                <a:cubicBezTo>
                  <a:pt x="302" y="5923"/>
                  <a:pt x="333" y="5986"/>
                  <a:pt x="349" y="6033"/>
                </a:cubicBezTo>
                <a:cubicBezTo>
                  <a:pt x="365" y="6065"/>
                  <a:pt x="349" y="6097"/>
                  <a:pt x="381" y="6144"/>
                </a:cubicBezTo>
                <a:cubicBezTo>
                  <a:pt x="412" y="6208"/>
                  <a:pt x="476" y="6255"/>
                  <a:pt x="507" y="6287"/>
                </a:cubicBezTo>
                <a:cubicBezTo>
                  <a:pt x="539" y="6318"/>
                  <a:pt x="523" y="6350"/>
                  <a:pt x="555" y="6398"/>
                </a:cubicBezTo>
                <a:cubicBezTo>
                  <a:pt x="587" y="6445"/>
                  <a:pt x="618" y="6524"/>
                  <a:pt x="666" y="6540"/>
                </a:cubicBezTo>
                <a:cubicBezTo>
                  <a:pt x="887" y="6588"/>
                  <a:pt x="982" y="6793"/>
                  <a:pt x="1157" y="6936"/>
                </a:cubicBezTo>
                <a:lnTo>
                  <a:pt x="1315" y="6936"/>
                </a:lnTo>
                <a:cubicBezTo>
                  <a:pt x="1362" y="6968"/>
                  <a:pt x="1394" y="6983"/>
                  <a:pt x="1426" y="7031"/>
                </a:cubicBezTo>
                <a:lnTo>
                  <a:pt x="1600" y="7031"/>
                </a:lnTo>
                <a:lnTo>
                  <a:pt x="1695" y="7126"/>
                </a:lnTo>
                <a:lnTo>
                  <a:pt x="1869" y="7126"/>
                </a:lnTo>
                <a:lnTo>
                  <a:pt x="1980" y="7205"/>
                </a:lnTo>
                <a:lnTo>
                  <a:pt x="2328" y="7205"/>
                </a:lnTo>
                <a:lnTo>
                  <a:pt x="2502" y="7379"/>
                </a:lnTo>
                <a:lnTo>
                  <a:pt x="3120" y="7379"/>
                </a:lnTo>
                <a:lnTo>
                  <a:pt x="3231" y="7474"/>
                </a:lnTo>
                <a:lnTo>
                  <a:pt x="3373" y="7474"/>
                </a:lnTo>
                <a:cubicBezTo>
                  <a:pt x="3405" y="7458"/>
                  <a:pt x="3437" y="7427"/>
                  <a:pt x="3468" y="7395"/>
                </a:cubicBezTo>
                <a:lnTo>
                  <a:pt x="3563" y="7474"/>
                </a:lnTo>
                <a:lnTo>
                  <a:pt x="3817" y="7474"/>
                </a:lnTo>
                <a:lnTo>
                  <a:pt x="3912" y="7395"/>
                </a:lnTo>
                <a:lnTo>
                  <a:pt x="4181" y="7395"/>
                </a:lnTo>
                <a:lnTo>
                  <a:pt x="4292" y="7490"/>
                </a:lnTo>
                <a:cubicBezTo>
                  <a:pt x="4387" y="7474"/>
                  <a:pt x="4482" y="7506"/>
                  <a:pt x="4545" y="7395"/>
                </a:cubicBezTo>
                <a:cubicBezTo>
                  <a:pt x="4599" y="7422"/>
                  <a:pt x="4631" y="7497"/>
                  <a:pt x="4699" y="7497"/>
                </a:cubicBezTo>
                <a:cubicBezTo>
                  <a:pt x="4710" y="7497"/>
                  <a:pt x="4722" y="7495"/>
                  <a:pt x="4735" y="7490"/>
                </a:cubicBezTo>
                <a:lnTo>
                  <a:pt x="4830" y="7395"/>
                </a:lnTo>
                <a:lnTo>
                  <a:pt x="5194" y="7395"/>
                </a:lnTo>
                <a:lnTo>
                  <a:pt x="5289" y="7300"/>
                </a:lnTo>
                <a:lnTo>
                  <a:pt x="5447" y="7300"/>
                </a:lnTo>
                <a:lnTo>
                  <a:pt x="5606" y="7189"/>
                </a:lnTo>
                <a:lnTo>
                  <a:pt x="5796" y="7316"/>
                </a:lnTo>
                <a:lnTo>
                  <a:pt x="5938" y="7205"/>
                </a:lnTo>
                <a:lnTo>
                  <a:pt x="6287" y="7205"/>
                </a:lnTo>
                <a:lnTo>
                  <a:pt x="6366" y="7110"/>
                </a:lnTo>
                <a:lnTo>
                  <a:pt x="6651" y="7110"/>
                </a:lnTo>
                <a:cubicBezTo>
                  <a:pt x="6730" y="6968"/>
                  <a:pt x="6904" y="6936"/>
                  <a:pt x="7015" y="6841"/>
                </a:cubicBezTo>
                <a:cubicBezTo>
                  <a:pt x="7037" y="6848"/>
                  <a:pt x="7058" y="6851"/>
                  <a:pt x="7078" y="6851"/>
                </a:cubicBezTo>
                <a:cubicBezTo>
                  <a:pt x="7197" y="6851"/>
                  <a:pt x="7270" y="6744"/>
                  <a:pt x="7379" y="6730"/>
                </a:cubicBezTo>
                <a:cubicBezTo>
                  <a:pt x="7427" y="6714"/>
                  <a:pt x="7458" y="6667"/>
                  <a:pt x="7474" y="6651"/>
                </a:cubicBezTo>
                <a:lnTo>
                  <a:pt x="7791" y="6651"/>
                </a:lnTo>
                <a:cubicBezTo>
                  <a:pt x="7886" y="6603"/>
                  <a:pt x="7981" y="6556"/>
                  <a:pt x="8060" y="6493"/>
                </a:cubicBezTo>
                <a:cubicBezTo>
                  <a:pt x="8076" y="6493"/>
                  <a:pt x="8076" y="6477"/>
                  <a:pt x="8092" y="6477"/>
                </a:cubicBezTo>
                <a:cubicBezTo>
                  <a:pt x="8108" y="6469"/>
                  <a:pt x="8123" y="6465"/>
                  <a:pt x="8139" y="6465"/>
                </a:cubicBezTo>
                <a:cubicBezTo>
                  <a:pt x="8155" y="6465"/>
                  <a:pt x="8171" y="6469"/>
                  <a:pt x="8187" y="6477"/>
                </a:cubicBezTo>
                <a:lnTo>
                  <a:pt x="8282" y="6477"/>
                </a:lnTo>
                <a:cubicBezTo>
                  <a:pt x="8361" y="6318"/>
                  <a:pt x="8535" y="6287"/>
                  <a:pt x="8678" y="6192"/>
                </a:cubicBezTo>
                <a:lnTo>
                  <a:pt x="8915" y="6192"/>
                </a:lnTo>
                <a:lnTo>
                  <a:pt x="9026" y="6097"/>
                </a:lnTo>
                <a:cubicBezTo>
                  <a:pt x="9042" y="6208"/>
                  <a:pt x="9058" y="6271"/>
                  <a:pt x="9058" y="6350"/>
                </a:cubicBezTo>
                <a:cubicBezTo>
                  <a:pt x="9153" y="6413"/>
                  <a:pt x="9232" y="6508"/>
                  <a:pt x="9248" y="6635"/>
                </a:cubicBezTo>
                <a:cubicBezTo>
                  <a:pt x="9343" y="6667"/>
                  <a:pt x="9295" y="6809"/>
                  <a:pt x="9358" y="6809"/>
                </a:cubicBezTo>
                <a:cubicBezTo>
                  <a:pt x="9469" y="6841"/>
                  <a:pt x="9564" y="6920"/>
                  <a:pt x="9628" y="7015"/>
                </a:cubicBezTo>
                <a:cubicBezTo>
                  <a:pt x="9707" y="7126"/>
                  <a:pt x="9849" y="7094"/>
                  <a:pt x="9913" y="7205"/>
                </a:cubicBezTo>
                <a:lnTo>
                  <a:pt x="10182" y="7205"/>
                </a:lnTo>
                <a:lnTo>
                  <a:pt x="10293" y="7300"/>
                </a:lnTo>
                <a:lnTo>
                  <a:pt x="10546" y="7300"/>
                </a:lnTo>
                <a:lnTo>
                  <a:pt x="10641" y="7395"/>
                </a:lnTo>
                <a:lnTo>
                  <a:pt x="11068" y="7395"/>
                </a:lnTo>
                <a:lnTo>
                  <a:pt x="11179" y="7474"/>
                </a:lnTo>
                <a:lnTo>
                  <a:pt x="11908" y="7474"/>
                </a:lnTo>
                <a:lnTo>
                  <a:pt x="12003" y="7379"/>
                </a:lnTo>
                <a:lnTo>
                  <a:pt x="12367" y="7379"/>
                </a:lnTo>
                <a:lnTo>
                  <a:pt x="12446" y="7300"/>
                </a:lnTo>
                <a:lnTo>
                  <a:pt x="13174" y="7300"/>
                </a:lnTo>
                <a:lnTo>
                  <a:pt x="13269" y="7205"/>
                </a:lnTo>
                <a:lnTo>
                  <a:pt x="13443" y="7205"/>
                </a:lnTo>
                <a:cubicBezTo>
                  <a:pt x="13507" y="7063"/>
                  <a:pt x="13665" y="7158"/>
                  <a:pt x="13760" y="7078"/>
                </a:cubicBezTo>
                <a:cubicBezTo>
                  <a:pt x="13792" y="7047"/>
                  <a:pt x="13823" y="7031"/>
                  <a:pt x="13871" y="7031"/>
                </a:cubicBezTo>
                <a:lnTo>
                  <a:pt x="14140" y="7031"/>
                </a:lnTo>
                <a:cubicBezTo>
                  <a:pt x="14213" y="7016"/>
                  <a:pt x="14259" y="6934"/>
                  <a:pt x="14353" y="6934"/>
                </a:cubicBezTo>
                <a:cubicBezTo>
                  <a:pt x="14361" y="6934"/>
                  <a:pt x="14369" y="6935"/>
                  <a:pt x="14378" y="6936"/>
                </a:cubicBezTo>
                <a:cubicBezTo>
                  <a:pt x="14383" y="6937"/>
                  <a:pt x="14389" y="6937"/>
                  <a:pt x="14394" y="6937"/>
                </a:cubicBezTo>
                <a:cubicBezTo>
                  <a:pt x="14475" y="6937"/>
                  <a:pt x="14535" y="6840"/>
                  <a:pt x="14641" y="6840"/>
                </a:cubicBezTo>
                <a:cubicBezTo>
                  <a:pt x="14648" y="6840"/>
                  <a:pt x="14655" y="6840"/>
                  <a:pt x="14663" y="6841"/>
                </a:cubicBezTo>
                <a:cubicBezTo>
                  <a:pt x="14742" y="6841"/>
                  <a:pt x="14837" y="6762"/>
                  <a:pt x="14916" y="6730"/>
                </a:cubicBezTo>
                <a:cubicBezTo>
                  <a:pt x="14964" y="6698"/>
                  <a:pt x="14995" y="6667"/>
                  <a:pt x="15027" y="6667"/>
                </a:cubicBezTo>
                <a:cubicBezTo>
                  <a:pt x="15041" y="6670"/>
                  <a:pt x="15054" y="6672"/>
                  <a:pt x="15067" y="6672"/>
                </a:cubicBezTo>
                <a:cubicBezTo>
                  <a:pt x="15172" y="6672"/>
                  <a:pt x="15247" y="6572"/>
                  <a:pt x="15359" y="6572"/>
                </a:cubicBezTo>
                <a:cubicBezTo>
                  <a:pt x="15454" y="6572"/>
                  <a:pt x="15549" y="6524"/>
                  <a:pt x="15629" y="6461"/>
                </a:cubicBezTo>
                <a:cubicBezTo>
                  <a:pt x="15708" y="6334"/>
                  <a:pt x="15850" y="6429"/>
                  <a:pt x="15945" y="6334"/>
                </a:cubicBezTo>
                <a:cubicBezTo>
                  <a:pt x="16088" y="6239"/>
                  <a:pt x="16230" y="6176"/>
                  <a:pt x="16389" y="6113"/>
                </a:cubicBezTo>
                <a:cubicBezTo>
                  <a:pt x="16484" y="6065"/>
                  <a:pt x="16579" y="6033"/>
                  <a:pt x="16674" y="6002"/>
                </a:cubicBezTo>
                <a:cubicBezTo>
                  <a:pt x="16784" y="5986"/>
                  <a:pt x="16895" y="5938"/>
                  <a:pt x="16959" y="5843"/>
                </a:cubicBezTo>
                <a:cubicBezTo>
                  <a:pt x="16969" y="5846"/>
                  <a:pt x="16978" y="5848"/>
                  <a:pt x="16988" y="5848"/>
                </a:cubicBezTo>
                <a:cubicBezTo>
                  <a:pt x="17070" y="5848"/>
                  <a:pt x="17118" y="5744"/>
                  <a:pt x="17211" y="5744"/>
                </a:cubicBezTo>
                <a:cubicBezTo>
                  <a:pt x="17221" y="5744"/>
                  <a:pt x="17232" y="5746"/>
                  <a:pt x="17244" y="5748"/>
                </a:cubicBezTo>
                <a:cubicBezTo>
                  <a:pt x="17291" y="5677"/>
                  <a:pt x="17365" y="5642"/>
                  <a:pt x="17439" y="5642"/>
                </a:cubicBezTo>
                <a:cubicBezTo>
                  <a:pt x="17464" y="5642"/>
                  <a:pt x="17489" y="5646"/>
                  <a:pt x="17513" y="5653"/>
                </a:cubicBezTo>
                <a:cubicBezTo>
                  <a:pt x="17592" y="5590"/>
                  <a:pt x="17639" y="5463"/>
                  <a:pt x="17750" y="5463"/>
                </a:cubicBezTo>
                <a:cubicBezTo>
                  <a:pt x="17924" y="5495"/>
                  <a:pt x="17877" y="5669"/>
                  <a:pt x="17988" y="5764"/>
                </a:cubicBezTo>
                <a:cubicBezTo>
                  <a:pt x="18099" y="5875"/>
                  <a:pt x="18209" y="6002"/>
                  <a:pt x="18304" y="6097"/>
                </a:cubicBezTo>
                <a:cubicBezTo>
                  <a:pt x="18399" y="6192"/>
                  <a:pt x="18479" y="6303"/>
                  <a:pt x="18621" y="6318"/>
                </a:cubicBezTo>
                <a:cubicBezTo>
                  <a:pt x="18700" y="6461"/>
                  <a:pt x="18874" y="6477"/>
                  <a:pt x="18985" y="6572"/>
                </a:cubicBezTo>
                <a:lnTo>
                  <a:pt x="19429" y="6572"/>
                </a:lnTo>
                <a:cubicBezTo>
                  <a:pt x="19559" y="6615"/>
                  <a:pt x="19650" y="6766"/>
                  <a:pt x="19811" y="6766"/>
                </a:cubicBezTo>
                <a:cubicBezTo>
                  <a:pt x="19825" y="6766"/>
                  <a:pt x="19840" y="6764"/>
                  <a:pt x="19856" y="6762"/>
                </a:cubicBezTo>
                <a:cubicBezTo>
                  <a:pt x="19911" y="6735"/>
                  <a:pt x="19942" y="6660"/>
                  <a:pt x="20010" y="6660"/>
                </a:cubicBezTo>
                <a:cubicBezTo>
                  <a:pt x="20021" y="6660"/>
                  <a:pt x="20033" y="6662"/>
                  <a:pt x="20046" y="6667"/>
                </a:cubicBezTo>
                <a:cubicBezTo>
                  <a:pt x="20078" y="6698"/>
                  <a:pt x="20109" y="6730"/>
                  <a:pt x="20141" y="6762"/>
                </a:cubicBezTo>
                <a:lnTo>
                  <a:pt x="20315" y="6762"/>
                </a:lnTo>
                <a:lnTo>
                  <a:pt x="20410" y="6667"/>
                </a:lnTo>
                <a:cubicBezTo>
                  <a:pt x="20442" y="6698"/>
                  <a:pt x="20489" y="6730"/>
                  <a:pt x="20505" y="6746"/>
                </a:cubicBezTo>
                <a:lnTo>
                  <a:pt x="20964" y="6746"/>
                </a:lnTo>
                <a:lnTo>
                  <a:pt x="21044" y="6667"/>
                </a:lnTo>
                <a:lnTo>
                  <a:pt x="21693" y="6667"/>
                </a:lnTo>
                <a:lnTo>
                  <a:pt x="21788" y="6572"/>
                </a:lnTo>
                <a:lnTo>
                  <a:pt x="22152" y="6572"/>
                </a:lnTo>
                <a:lnTo>
                  <a:pt x="22231" y="6493"/>
                </a:lnTo>
                <a:lnTo>
                  <a:pt x="22516" y="6477"/>
                </a:lnTo>
                <a:lnTo>
                  <a:pt x="22595" y="6382"/>
                </a:lnTo>
                <a:lnTo>
                  <a:pt x="22865" y="6382"/>
                </a:lnTo>
                <a:lnTo>
                  <a:pt x="22975" y="6287"/>
                </a:lnTo>
                <a:lnTo>
                  <a:pt x="23150" y="6287"/>
                </a:lnTo>
                <a:cubicBezTo>
                  <a:pt x="23197" y="6144"/>
                  <a:pt x="23371" y="6255"/>
                  <a:pt x="23450" y="6160"/>
                </a:cubicBezTo>
                <a:cubicBezTo>
                  <a:pt x="23482" y="6128"/>
                  <a:pt x="23530" y="6113"/>
                  <a:pt x="23577" y="6113"/>
                </a:cubicBezTo>
                <a:cubicBezTo>
                  <a:pt x="23594" y="6116"/>
                  <a:pt x="23612" y="6117"/>
                  <a:pt x="23628" y="6117"/>
                </a:cubicBezTo>
                <a:cubicBezTo>
                  <a:pt x="23780" y="6117"/>
                  <a:pt x="23911" y="6002"/>
                  <a:pt x="24068" y="6002"/>
                </a:cubicBezTo>
                <a:cubicBezTo>
                  <a:pt x="24084" y="6002"/>
                  <a:pt x="24115" y="5954"/>
                  <a:pt x="24131" y="5923"/>
                </a:cubicBezTo>
                <a:lnTo>
                  <a:pt x="24400" y="5923"/>
                </a:lnTo>
                <a:lnTo>
                  <a:pt x="24495" y="5828"/>
                </a:lnTo>
                <a:lnTo>
                  <a:pt x="24685" y="5828"/>
                </a:lnTo>
                <a:lnTo>
                  <a:pt x="24780" y="5748"/>
                </a:lnTo>
                <a:lnTo>
                  <a:pt x="24923" y="5748"/>
                </a:lnTo>
                <a:cubicBezTo>
                  <a:pt x="25050" y="5669"/>
                  <a:pt x="25145" y="5622"/>
                  <a:pt x="25255" y="5558"/>
                </a:cubicBezTo>
                <a:lnTo>
                  <a:pt x="25430" y="5558"/>
                </a:lnTo>
                <a:cubicBezTo>
                  <a:pt x="25525" y="5558"/>
                  <a:pt x="25596" y="5454"/>
                  <a:pt x="25695" y="5454"/>
                </a:cubicBezTo>
                <a:cubicBezTo>
                  <a:pt x="25711" y="5454"/>
                  <a:pt x="25728" y="5457"/>
                  <a:pt x="25746" y="5463"/>
                </a:cubicBezTo>
                <a:cubicBezTo>
                  <a:pt x="25810" y="5400"/>
                  <a:pt x="25905" y="5416"/>
                  <a:pt x="25968" y="5337"/>
                </a:cubicBezTo>
                <a:cubicBezTo>
                  <a:pt x="26031" y="5273"/>
                  <a:pt x="26110" y="5321"/>
                  <a:pt x="26174" y="5258"/>
                </a:cubicBezTo>
                <a:cubicBezTo>
                  <a:pt x="26221" y="5178"/>
                  <a:pt x="26316" y="5210"/>
                  <a:pt x="26364" y="5194"/>
                </a:cubicBezTo>
                <a:cubicBezTo>
                  <a:pt x="26411" y="5178"/>
                  <a:pt x="26459" y="5131"/>
                  <a:pt x="26506" y="5099"/>
                </a:cubicBezTo>
                <a:cubicBezTo>
                  <a:pt x="26512" y="5098"/>
                  <a:pt x="26519" y="5097"/>
                  <a:pt x="26525" y="5097"/>
                </a:cubicBezTo>
                <a:cubicBezTo>
                  <a:pt x="26555" y="5097"/>
                  <a:pt x="26585" y="5112"/>
                  <a:pt x="26617" y="5112"/>
                </a:cubicBezTo>
                <a:cubicBezTo>
                  <a:pt x="26647" y="5112"/>
                  <a:pt x="26678" y="5100"/>
                  <a:pt x="26712" y="5052"/>
                </a:cubicBezTo>
                <a:cubicBezTo>
                  <a:pt x="26791" y="4957"/>
                  <a:pt x="26950" y="5068"/>
                  <a:pt x="27013" y="4925"/>
                </a:cubicBezTo>
                <a:cubicBezTo>
                  <a:pt x="27117" y="4912"/>
                  <a:pt x="27199" y="4814"/>
                  <a:pt x="27304" y="4814"/>
                </a:cubicBezTo>
                <a:cubicBezTo>
                  <a:pt x="27327" y="4814"/>
                  <a:pt x="27351" y="4819"/>
                  <a:pt x="27377" y="4830"/>
                </a:cubicBezTo>
                <a:cubicBezTo>
                  <a:pt x="27440" y="4719"/>
                  <a:pt x="27551" y="4735"/>
                  <a:pt x="27630" y="4672"/>
                </a:cubicBezTo>
                <a:cubicBezTo>
                  <a:pt x="27694" y="4608"/>
                  <a:pt x="27773" y="4577"/>
                  <a:pt x="27852" y="4561"/>
                </a:cubicBezTo>
                <a:cubicBezTo>
                  <a:pt x="27963" y="4545"/>
                  <a:pt x="28058" y="4513"/>
                  <a:pt x="28137" y="4466"/>
                </a:cubicBezTo>
                <a:cubicBezTo>
                  <a:pt x="28153" y="4624"/>
                  <a:pt x="28169" y="4798"/>
                  <a:pt x="28153" y="4957"/>
                </a:cubicBezTo>
                <a:cubicBezTo>
                  <a:pt x="28276" y="5049"/>
                  <a:pt x="28250" y="5290"/>
                  <a:pt x="28450" y="5290"/>
                </a:cubicBezTo>
                <a:cubicBezTo>
                  <a:pt x="28456" y="5290"/>
                  <a:pt x="28463" y="5290"/>
                  <a:pt x="28470" y="5289"/>
                </a:cubicBezTo>
                <a:cubicBezTo>
                  <a:pt x="28565" y="5416"/>
                  <a:pt x="28739" y="5463"/>
                  <a:pt x="28865" y="5574"/>
                </a:cubicBezTo>
                <a:lnTo>
                  <a:pt x="29103" y="5574"/>
                </a:lnTo>
                <a:lnTo>
                  <a:pt x="29214" y="5653"/>
                </a:lnTo>
                <a:lnTo>
                  <a:pt x="29451" y="5653"/>
                </a:lnTo>
                <a:cubicBezTo>
                  <a:pt x="29519" y="5681"/>
                  <a:pt x="29552" y="5755"/>
                  <a:pt x="29621" y="5755"/>
                </a:cubicBezTo>
                <a:cubicBezTo>
                  <a:pt x="29632" y="5755"/>
                  <a:pt x="29644" y="5753"/>
                  <a:pt x="29657" y="5748"/>
                </a:cubicBezTo>
                <a:lnTo>
                  <a:pt x="29752" y="5653"/>
                </a:lnTo>
                <a:lnTo>
                  <a:pt x="30275" y="5653"/>
                </a:lnTo>
                <a:lnTo>
                  <a:pt x="30370" y="5558"/>
                </a:lnTo>
                <a:lnTo>
                  <a:pt x="31003" y="5558"/>
                </a:lnTo>
                <a:lnTo>
                  <a:pt x="31082" y="5463"/>
                </a:lnTo>
                <a:lnTo>
                  <a:pt x="31541" y="5463"/>
                </a:lnTo>
                <a:lnTo>
                  <a:pt x="31636" y="5368"/>
                </a:lnTo>
                <a:lnTo>
                  <a:pt x="32080" y="5368"/>
                </a:lnTo>
                <a:lnTo>
                  <a:pt x="32159" y="5289"/>
                </a:lnTo>
                <a:cubicBezTo>
                  <a:pt x="32198" y="5286"/>
                  <a:pt x="32237" y="5285"/>
                  <a:pt x="32275" y="5285"/>
                </a:cubicBezTo>
                <a:cubicBezTo>
                  <a:pt x="32342" y="5285"/>
                  <a:pt x="32407" y="5288"/>
                  <a:pt x="32469" y="5288"/>
                </a:cubicBezTo>
                <a:cubicBezTo>
                  <a:pt x="32526" y="5288"/>
                  <a:pt x="32581" y="5285"/>
                  <a:pt x="32634" y="5273"/>
                </a:cubicBezTo>
                <a:lnTo>
                  <a:pt x="32713" y="5194"/>
                </a:lnTo>
                <a:cubicBezTo>
                  <a:pt x="32797" y="5194"/>
                  <a:pt x="32889" y="5201"/>
                  <a:pt x="32969" y="5201"/>
                </a:cubicBezTo>
                <a:cubicBezTo>
                  <a:pt x="33009" y="5201"/>
                  <a:pt x="33046" y="5200"/>
                  <a:pt x="33077" y="5194"/>
                </a:cubicBezTo>
                <a:lnTo>
                  <a:pt x="33172" y="5099"/>
                </a:lnTo>
                <a:lnTo>
                  <a:pt x="33616" y="5099"/>
                </a:lnTo>
                <a:lnTo>
                  <a:pt x="33726" y="5004"/>
                </a:lnTo>
                <a:lnTo>
                  <a:pt x="34170" y="5004"/>
                </a:lnTo>
                <a:lnTo>
                  <a:pt x="34249" y="4925"/>
                </a:lnTo>
                <a:lnTo>
                  <a:pt x="34629" y="4925"/>
                </a:lnTo>
                <a:cubicBezTo>
                  <a:pt x="34708" y="4878"/>
                  <a:pt x="34787" y="4846"/>
                  <a:pt x="34866" y="4830"/>
                </a:cubicBezTo>
                <a:cubicBezTo>
                  <a:pt x="34946" y="4830"/>
                  <a:pt x="35009" y="4798"/>
                  <a:pt x="35072" y="4751"/>
                </a:cubicBezTo>
                <a:cubicBezTo>
                  <a:pt x="35088" y="4735"/>
                  <a:pt x="35116" y="4731"/>
                  <a:pt x="35147" y="4731"/>
                </a:cubicBezTo>
                <a:cubicBezTo>
                  <a:pt x="35179" y="4731"/>
                  <a:pt x="35215" y="4735"/>
                  <a:pt x="35246" y="4735"/>
                </a:cubicBezTo>
                <a:cubicBezTo>
                  <a:pt x="35278" y="4703"/>
                  <a:pt x="35310" y="4672"/>
                  <a:pt x="35341" y="4640"/>
                </a:cubicBezTo>
                <a:lnTo>
                  <a:pt x="35801" y="4640"/>
                </a:lnTo>
                <a:lnTo>
                  <a:pt x="35896" y="4545"/>
                </a:lnTo>
                <a:lnTo>
                  <a:pt x="36149" y="4545"/>
                </a:lnTo>
                <a:lnTo>
                  <a:pt x="36260" y="4450"/>
                </a:lnTo>
                <a:lnTo>
                  <a:pt x="36529" y="4450"/>
                </a:lnTo>
                <a:lnTo>
                  <a:pt x="36608" y="4371"/>
                </a:lnTo>
                <a:cubicBezTo>
                  <a:pt x="36664" y="4363"/>
                  <a:pt x="36719" y="4359"/>
                  <a:pt x="36774" y="4359"/>
                </a:cubicBezTo>
                <a:cubicBezTo>
                  <a:pt x="36830" y="4359"/>
                  <a:pt x="36885" y="4363"/>
                  <a:pt x="36941" y="4371"/>
                </a:cubicBezTo>
                <a:cubicBezTo>
                  <a:pt x="36953" y="4374"/>
                  <a:pt x="36964" y="4375"/>
                  <a:pt x="36975" y="4375"/>
                </a:cubicBezTo>
                <a:cubicBezTo>
                  <a:pt x="37081" y="4375"/>
                  <a:pt x="37133" y="4256"/>
                  <a:pt x="37239" y="4256"/>
                </a:cubicBezTo>
                <a:cubicBezTo>
                  <a:pt x="37250" y="4256"/>
                  <a:pt x="37261" y="4257"/>
                  <a:pt x="37273" y="4260"/>
                </a:cubicBezTo>
                <a:cubicBezTo>
                  <a:pt x="37280" y="4262"/>
                  <a:pt x="37287" y="4263"/>
                  <a:pt x="37294" y="4263"/>
                </a:cubicBezTo>
                <a:cubicBezTo>
                  <a:pt x="37353" y="4263"/>
                  <a:pt x="37422" y="4209"/>
                  <a:pt x="37479" y="4181"/>
                </a:cubicBezTo>
                <a:lnTo>
                  <a:pt x="37685" y="4181"/>
                </a:lnTo>
                <a:lnTo>
                  <a:pt x="37764" y="4102"/>
                </a:lnTo>
                <a:cubicBezTo>
                  <a:pt x="37801" y="4086"/>
                  <a:pt x="37838" y="4082"/>
                  <a:pt x="37874" y="4082"/>
                </a:cubicBezTo>
                <a:cubicBezTo>
                  <a:pt x="37903" y="4082"/>
                  <a:pt x="37932" y="4085"/>
                  <a:pt x="37960" y="4085"/>
                </a:cubicBezTo>
                <a:cubicBezTo>
                  <a:pt x="38002" y="4085"/>
                  <a:pt x="38043" y="4080"/>
                  <a:pt x="38081" y="4054"/>
                </a:cubicBezTo>
                <a:lnTo>
                  <a:pt x="38144" y="3991"/>
                </a:lnTo>
                <a:lnTo>
                  <a:pt x="38682" y="3991"/>
                </a:lnTo>
                <a:lnTo>
                  <a:pt x="38793" y="3896"/>
                </a:lnTo>
                <a:lnTo>
                  <a:pt x="39047" y="3896"/>
                </a:lnTo>
                <a:lnTo>
                  <a:pt x="39142" y="3817"/>
                </a:lnTo>
                <a:lnTo>
                  <a:pt x="39680" y="3817"/>
                </a:lnTo>
                <a:lnTo>
                  <a:pt x="39775" y="3706"/>
                </a:lnTo>
                <a:lnTo>
                  <a:pt x="40155" y="3706"/>
                </a:lnTo>
                <a:cubicBezTo>
                  <a:pt x="40234" y="3658"/>
                  <a:pt x="40250" y="3532"/>
                  <a:pt x="40377" y="3532"/>
                </a:cubicBezTo>
                <a:lnTo>
                  <a:pt x="40567" y="3658"/>
                </a:lnTo>
                <a:cubicBezTo>
                  <a:pt x="40582" y="3548"/>
                  <a:pt x="40634" y="3536"/>
                  <a:pt x="40697" y="3536"/>
                </a:cubicBezTo>
                <a:cubicBezTo>
                  <a:pt x="40714" y="3536"/>
                  <a:pt x="40733" y="3537"/>
                  <a:pt x="40751" y="3537"/>
                </a:cubicBezTo>
                <a:cubicBezTo>
                  <a:pt x="40801" y="3537"/>
                  <a:pt x="40853" y="3530"/>
                  <a:pt x="40899" y="3484"/>
                </a:cubicBezTo>
                <a:cubicBezTo>
                  <a:pt x="40941" y="3442"/>
                  <a:pt x="40992" y="3432"/>
                  <a:pt x="41046" y="3432"/>
                </a:cubicBezTo>
                <a:cubicBezTo>
                  <a:pt x="41099" y="3432"/>
                  <a:pt x="41156" y="3442"/>
                  <a:pt x="41212" y="3442"/>
                </a:cubicBezTo>
                <a:cubicBezTo>
                  <a:pt x="41251" y="3442"/>
                  <a:pt x="41290" y="3437"/>
                  <a:pt x="41327" y="3421"/>
                </a:cubicBezTo>
                <a:lnTo>
                  <a:pt x="41406" y="3342"/>
                </a:lnTo>
                <a:lnTo>
                  <a:pt x="41849" y="3342"/>
                </a:lnTo>
                <a:lnTo>
                  <a:pt x="41928" y="3263"/>
                </a:lnTo>
                <a:cubicBezTo>
                  <a:pt x="41971" y="3259"/>
                  <a:pt x="42015" y="3258"/>
                  <a:pt x="42059" y="3258"/>
                </a:cubicBezTo>
                <a:cubicBezTo>
                  <a:pt x="42137" y="3258"/>
                  <a:pt x="42216" y="3261"/>
                  <a:pt x="42291" y="3261"/>
                </a:cubicBezTo>
                <a:cubicBezTo>
                  <a:pt x="42359" y="3261"/>
                  <a:pt x="42424" y="3258"/>
                  <a:pt x="42482" y="3247"/>
                </a:cubicBezTo>
                <a:lnTo>
                  <a:pt x="42577" y="3168"/>
                </a:lnTo>
                <a:lnTo>
                  <a:pt x="43844" y="3168"/>
                </a:lnTo>
                <a:lnTo>
                  <a:pt x="43939" y="3073"/>
                </a:lnTo>
                <a:cubicBezTo>
                  <a:pt x="43971" y="3104"/>
                  <a:pt x="44002" y="3136"/>
                  <a:pt x="44034" y="3168"/>
                </a:cubicBezTo>
                <a:cubicBezTo>
                  <a:pt x="44129" y="3168"/>
                  <a:pt x="44240" y="3152"/>
                  <a:pt x="44319" y="3088"/>
                </a:cubicBezTo>
                <a:cubicBezTo>
                  <a:pt x="44344" y="3072"/>
                  <a:pt x="44369" y="3067"/>
                  <a:pt x="44395" y="3067"/>
                </a:cubicBezTo>
                <a:cubicBezTo>
                  <a:pt x="44431" y="3067"/>
                  <a:pt x="44468" y="3077"/>
                  <a:pt x="44504" y="3077"/>
                </a:cubicBezTo>
                <a:cubicBezTo>
                  <a:pt x="44540" y="3077"/>
                  <a:pt x="44574" y="3067"/>
                  <a:pt x="44604" y="3025"/>
                </a:cubicBezTo>
                <a:cubicBezTo>
                  <a:pt x="44572" y="2993"/>
                  <a:pt x="44541" y="2962"/>
                  <a:pt x="44525" y="2930"/>
                </a:cubicBezTo>
                <a:cubicBezTo>
                  <a:pt x="44525" y="2851"/>
                  <a:pt x="44477" y="2772"/>
                  <a:pt x="44557" y="2708"/>
                </a:cubicBezTo>
                <a:lnTo>
                  <a:pt x="44667" y="2803"/>
                </a:lnTo>
                <a:cubicBezTo>
                  <a:pt x="44683" y="2740"/>
                  <a:pt x="44699" y="2693"/>
                  <a:pt x="44699" y="2661"/>
                </a:cubicBezTo>
                <a:cubicBezTo>
                  <a:pt x="44667" y="2629"/>
                  <a:pt x="44652" y="2613"/>
                  <a:pt x="44652" y="2613"/>
                </a:cubicBezTo>
                <a:lnTo>
                  <a:pt x="43021" y="2613"/>
                </a:lnTo>
                <a:cubicBezTo>
                  <a:pt x="43005" y="2645"/>
                  <a:pt x="42973" y="2677"/>
                  <a:pt x="42957" y="2677"/>
                </a:cubicBezTo>
                <a:cubicBezTo>
                  <a:pt x="42779" y="2692"/>
                  <a:pt x="42656" y="2805"/>
                  <a:pt x="42457" y="2805"/>
                </a:cubicBezTo>
                <a:cubicBezTo>
                  <a:pt x="42445" y="2805"/>
                  <a:pt x="42432" y="2804"/>
                  <a:pt x="42419" y="2803"/>
                </a:cubicBezTo>
                <a:cubicBezTo>
                  <a:pt x="42345" y="2798"/>
                  <a:pt x="42270" y="2796"/>
                  <a:pt x="42194" y="2796"/>
                </a:cubicBezTo>
                <a:cubicBezTo>
                  <a:pt x="42043" y="2796"/>
                  <a:pt x="41891" y="2803"/>
                  <a:pt x="41754" y="2803"/>
                </a:cubicBezTo>
                <a:lnTo>
                  <a:pt x="41659" y="2898"/>
                </a:lnTo>
                <a:lnTo>
                  <a:pt x="40931" y="2898"/>
                </a:lnTo>
                <a:lnTo>
                  <a:pt x="40836" y="2993"/>
                </a:lnTo>
                <a:lnTo>
                  <a:pt x="40472" y="2993"/>
                </a:lnTo>
                <a:lnTo>
                  <a:pt x="40408" y="3073"/>
                </a:lnTo>
                <a:lnTo>
                  <a:pt x="40044" y="3073"/>
                </a:lnTo>
                <a:cubicBezTo>
                  <a:pt x="40012" y="3104"/>
                  <a:pt x="39981" y="3136"/>
                  <a:pt x="39933" y="3168"/>
                </a:cubicBezTo>
                <a:lnTo>
                  <a:pt x="39490" y="3168"/>
                </a:lnTo>
                <a:cubicBezTo>
                  <a:pt x="39458" y="3199"/>
                  <a:pt x="39427" y="3231"/>
                  <a:pt x="39395" y="3263"/>
                </a:cubicBezTo>
                <a:lnTo>
                  <a:pt x="39142" y="3263"/>
                </a:lnTo>
                <a:lnTo>
                  <a:pt x="39015" y="3358"/>
                </a:lnTo>
                <a:lnTo>
                  <a:pt x="38492" y="3358"/>
                </a:lnTo>
                <a:lnTo>
                  <a:pt x="38397" y="3453"/>
                </a:lnTo>
                <a:lnTo>
                  <a:pt x="38049" y="3453"/>
                </a:lnTo>
                <a:lnTo>
                  <a:pt x="37954" y="3532"/>
                </a:lnTo>
                <a:lnTo>
                  <a:pt x="37685" y="3532"/>
                </a:lnTo>
                <a:lnTo>
                  <a:pt x="37590" y="3627"/>
                </a:lnTo>
                <a:lnTo>
                  <a:pt x="37241" y="3627"/>
                </a:lnTo>
                <a:lnTo>
                  <a:pt x="37131" y="3722"/>
                </a:lnTo>
                <a:lnTo>
                  <a:pt x="36861" y="3722"/>
                </a:lnTo>
                <a:lnTo>
                  <a:pt x="36782" y="3817"/>
                </a:lnTo>
                <a:lnTo>
                  <a:pt x="36418" y="3817"/>
                </a:lnTo>
                <a:lnTo>
                  <a:pt x="36323" y="3912"/>
                </a:lnTo>
                <a:lnTo>
                  <a:pt x="36070" y="3912"/>
                </a:lnTo>
                <a:lnTo>
                  <a:pt x="35959" y="3991"/>
                </a:lnTo>
                <a:cubicBezTo>
                  <a:pt x="35931" y="3995"/>
                  <a:pt x="35905" y="3996"/>
                  <a:pt x="35879" y="3996"/>
                </a:cubicBezTo>
                <a:cubicBezTo>
                  <a:pt x="35853" y="3996"/>
                  <a:pt x="35828" y="3995"/>
                  <a:pt x="35805" y="3995"/>
                </a:cubicBezTo>
                <a:cubicBezTo>
                  <a:pt x="35757" y="3995"/>
                  <a:pt x="35714" y="3999"/>
                  <a:pt x="35674" y="4023"/>
                </a:cubicBezTo>
                <a:lnTo>
                  <a:pt x="35611" y="4086"/>
                </a:lnTo>
                <a:cubicBezTo>
                  <a:pt x="35587" y="4090"/>
                  <a:pt x="35562" y="4091"/>
                  <a:pt x="35537" y="4091"/>
                </a:cubicBezTo>
                <a:cubicBezTo>
                  <a:pt x="35511" y="4091"/>
                  <a:pt x="35485" y="4090"/>
                  <a:pt x="35458" y="4090"/>
                </a:cubicBezTo>
                <a:cubicBezTo>
                  <a:pt x="35405" y="4090"/>
                  <a:pt x="35349" y="4094"/>
                  <a:pt x="35294" y="4118"/>
                </a:cubicBezTo>
                <a:lnTo>
                  <a:pt x="35246" y="4181"/>
                </a:lnTo>
                <a:lnTo>
                  <a:pt x="35056" y="4181"/>
                </a:lnTo>
                <a:lnTo>
                  <a:pt x="34961" y="4276"/>
                </a:lnTo>
                <a:lnTo>
                  <a:pt x="34613" y="4276"/>
                </a:lnTo>
                <a:lnTo>
                  <a:pt x="34502" y="4371"/>
                </a:lnTo>
                <a:lnTo>
                  <a:pt x="34154" y="4371"/>
                </a:lnTo>
                <a:lnTo>
                  <a:pt x="34059" y="4466"/>
                </a:lnTo>
                <a:lnTo>
                  <a:pt x="33695" y="4466"/>
                </a:lnTo>
                <a:lnTo>
                  <a:pt x="33600" y="4561"/>
                </a:lnTo>
                <a:lnTo>
                  <a:pt x="33251" y="4561"/>
                </a:lnTo>
                <a:lnTo>
                  <a:pt x="33156" y="4640"/>
                </a:lnTo>
                <a:lnTo>
                  <a:pt x="32618" y="4640"/>
                </a:lnTo>
                <a:cubicBezTo>
                  <a:pt x="32618" y="4640"/>
                  <a:pt x="32586" y="4656"/>
                  <a:pt x="32586" y="4672"/>
                </a:cubicBezTo>
                <a:lnTo>
                  <a:pt x="32523" y="4735"/>
                </a:lnTo>
                <a:lnTo>
                  <a:pt x="32080" y="4735"/>
                </a:lnTo>
                <a:lnTo>
                  <a:pt x="31969" y="4830"/>
                </a:lnTo>
                <a:lnTo>
                  <a:pt x="31526" y="4830"/>
                </a:lnTo>
                <a:lnTo>
                  <a:pt x="31431" y="4925"/>
                </a:lnTo>
                <a:lnTo>
                  <a:pt x="31066" y="4925"/>
                </a:lnTo>
                <a:lnTo>
                  <a:pt x="30987" y="5020"/>
                </a:lnTo>
                <a:lnTo>
                  <a:pt x="30623" y="5020"/>
                </a:lnTo>
                <a:lnTo>
                  <a:pt x="30544" y="5099"/>
                </a:lnTo>
                <a:lnTo>
                  <a:pt x="29182" y="5099"/>
                </a:lnTo>
                <a:cubicBezTo>
                  <a:pt x="29103" y="5004"/>
                  <a:pt x="28976" y="4941"/>
                  <a:pt x="28945" y="4798"/>
                </a:cubicBezTo>
                <a:lnTo>
                  <a:pt x="29040" y="4688"/>
                </a:lnTo>
                <a:lnTo>
                  <a:pt x="29040" y="4513"/>
                </a:lnTo>
                <a:lnTo>
                  <a:pt x="29135" y="4403"/>
                </a:lnTo>
                <a:lnTo>
                  <a:pt x="29135" y="4260"/>
                </a:lnTo>
                <a:cubicBezTo>
                  <a:pt x="29166" y="4165"/>
                  <a:pt x="29214" y="4086"/>
                  <a:pt x="29261" y="4007"/>
                </a:cubicBezTo>
                <a:cubicBezTo>
                  <a:pt x="29325" y="3928"/>
                  <a:pt x="29388" y="3833"/>
                  <a:pt x="29467" y="3801"/>
                </a:cubicBezTo>
                <a:cubicBezTo>
                  <a:pt x="29625" y="3738"/>
                  <a:pt x="29800" y="3643"/>
                  <a:pt x="29942" y="3532"/>
                </a:cubicBezTo>
                <a:cubicBezTo>
                  <a:pt x="30085" y="3453"/>
                  <a:pt x="30243" y="3373"/>
                  <a:pt x="30385" y="3310"/>
                </a:cubicBezTo>
                <a:cubicBezTo>
                  <a:pt x="30560" y="3231"/>
                  <a:pt x="30718" y="3152"/>
                  <a:pt x="30876" y="3057"/>
                </a:cubicBezTo>
                <a:cubicBezTo>
                  <a:pt x="31019" y="2946"/>
                  <a:pt x="31161" y="2867"/>
                  <a:pt x="31304" y="2788"/>
                </a:cubicBezTo>
                <a:cubicBezTo>
                  <a:pt x="31336" y="2772"/>
                  <a:pt x="31367" y="2772"/>
                  <a:pt x="31383" y="2756"/>
                </a:cubicBezTo>
                <a:cubicBezTo>
                  <a:pt x="31494" y="2645"/>
                  <a:pt x="31636" y="2550"/>
                  <a:pt x="31779" y="2518"/>
                </a:cubicBezTo>
                <a:cubicBezTo>
                  <a:pt x="31842" y="2487"/>
                  <a:pt x="31858" y="2423"/>
                  <a:pt x="31969" y="2408"/>
                </a:cubicBezTo>
                <a:cubicBezTo>
                  <a:pt x="32075" y="2392"/>
                  <a:pt x="32108" y="2232"/>
                  <a:pt x="32236" y="2232"/>
                </a:cubicBezTo>
                <a:cubicBezTo>
                  <a:pt x="32242" y="2232"/>
                  <a:pt x="32248" y="2233"/>
                  <a:pt x="32254" y="2233"/>
                </a:cubicBezTo>
                <a:cubicBezTo>
                  <a:pt x="32270" y="2233"/>
                  <a:pt x="32270" y="2218"/>
                  <a:pt x="32286" y="2202"/>
                </a:cubicBezTo>
                <a:cubicBezTo>
                  <a:pt x="32381" y="2123"/>
                  <a:pt x="32460" y="2028"/>
                  <a:pt x="32539" y="1933"/>
                </a:cubicBezTo>
                <a:cubicBezTo>
                  <a:pt x="32634" y="1838"/>
                  <a:pt x="32776" y="1822"/>
                  <a:pt x="32824" y="1743"/>
                </a:cubicBezTo>
                <a:cubicBezTo>
                  <a:pt x="32871" y="1663"/>
                  <a:pt x="32966" y="1695"/>
                  <a:pt x="33030" y="1648"/>
                </a:cubicBezTo>
                <a:cubicBezTo>
                  <a:pt x="33109" y="1553"/>
                  <a:pt x="33188" y="1473"/>
                  <a:pt x="33283" y="1378"/>
                </a:cubicBezTo>
                <a:cubicBezTo>
                  <a:pt x="33362" y="1283"/>
                  <a:pt x="33457" y="1188"/>
                  <a:pt x="33568" y="1093"/>
                </a:cubicBezTo>
                <a:cubicBezTo>
                  <a:pt x="33679" y="1014"/>
                  <a:pt x="33647" y="856"/>
                  <a:pt x="33774" y="808"/>
                </a:cubicBezTo>
                <a:lnTo>
                  <a:pt x="33774" y="618"/>
                </a:lnTo>
                <a:lnTo>
                  <a:pt x="33536" y="397"/>
                </a:lnTo>
                <a:cubicBezTo>
                  <a:pt x="33530" y="397"/>
                  <a:pt x="33523" y="398"/>
                  <a:pt x="33517" y="398"/>
                </a:cubicBezTo>
                <a:cubicBezTo>
                  <a:pt x="33391" y="398"/>
                  <a:pt x="33358" y="252"/>
                  <a:pt x="33267" y="207"/>
                </a:cubicBezTo>
                <a:lnTo>
                  <a:pt x="32998" y="207"/>
                </a:lnTo>
                <a:lnTo>
                  <a:pt x="32903" y="286"/>
                </a:lnTo>
                <a:lnTo>
                  <a:pt x="32792" y="191"/>
                </a:lnTo>
                <a:lnTo>
                  <a:pt x="32428" y="397"/>
                </a:lnTo>
                <a:lnTo>
                  <a:pt x="32254" y="397"/>
                </a:lnTo>
                <a:cubicBezTo>
                  <a:pt x="32206" y="460"/>
                  <a:pt x="32143" y="523"/>
                  <a:pt x="32096" y="587"/>
                </a:cubicBezTo>
                <a:lnTo>
                  <a:pt x="31906" y="587"/>
                </a:lnTo>
                <a:lnTo>
                  <a:pt x="31652" y="856"/>
                </a:lnTo>
                <a:cubicBezTo>
                  <a:pt x="31573" y="856"/>
                  <a:pt x="31478" y="856"/>
                  <a:pt x="31431" y="888"/>
                </a:cubicBezTo>
                <a:cubicBezTo>
                  <a:pt x="31367" y="967"/>
                  <a:pt x="31272" y="935"/>
                  <a:pt x="31209" y="1014"/>
                </a:cubicBezTo>
                <a:cubicBezTo>
                  <a:pt x="31130" y="1125"/>
                  <a:pt x="31019" y="1220"/>
                  <a:pt x="30892" y="1252"/>
                </a:cubicBezTo>
                <a:cubicBezTo>
                  <a:pt x="30845" y="1268"/>
                  <a:pt x="30797" y="1315"/>
                  <a:pt x="30781" y="1378"/>
                </a:cubicBezTo>
                <a:cubicBezTo>
                  <a:pt x="30766" y="1537"/>
                  <a:pt x="30623" y="1584"/>
                  <a:pt x="30544" y="1695"/>
                </a:cubicBezTo>
                <a:lnTo>
                  <a:pt x="30370" y="1695"/>
                </a:lnTo>
                <a:cubicBezTo>
                  <a:pt x="30290" y="1758"/>
                  <a:pt x="30211" y="1838"/>
                  <a:pt x="30148" y="1933"/>
                </a:cubicBezTo>
                <a:cubicBezTo>
                  <a:pt x="30069" y="2043"/>
                  <a:pt x="29942" y="2043"/>
                  <a:pt x="29863" y="2123"/>
                </a:cubicBezTo>
                <a:cubicBezTo>
                  <a:pt x="29673" y="2297"/>
                  <a:pt x="29483" y="2487"/>
                  <a:pt x="29309" y="2677"/>
                </a:cubicBezTo>
                <a:cubicBezTo>
                  <a:pt x="29119" y="2851"/>
                  <a:pt x="28960" y="3041"/>
                  <a:pt x="28818" y="3247"/>
                </a:cubicBezTo>
                <a:cubicBezTo>
                  <a:pt x="28755" y="3389"/>
                  <a:pt x="28596" y="3484"/>
                  <a:pt x="28485" y="3611"/>
                </a:cubicBezTo>
                <a:cubicBezTo>
                  <a:pt x="28375" y="3738"/>
                  <a:pt x="28232" y="3833"/>
                  <a:pt x="28090" y="3912"/>
                </a:cubicBezTo>
                <a:cubicBezTo>
                  <a:pt x="28078" y="3914"/>
                  <a:pt x="28067" y="3914"/>
                  <a:pt x="28055" y="3914"/>
                </a:cubicBezTo>
                <a:cubicBezTo>
                  <a:pt x="28010" y="3914"/>
                  <a:pt x="27965" y="3903"/>
                  <a:pt x="27920" y="3903"/>
                </a:cubicBezTo>
                <a:cubicBezTo>
                  <a:pt x="27882" y="3903"/>
                  <a:pt x="27843" y="3911"/>
                  <a:pt x="27805" y="3943"/>
                </a:cubicBezTo>
                <a:cubicBezTo>
                  <a:pt x="27789" y="3991"/>
                  <a:pt x="27789" y="4023"/>
                  <a:pt x="27773" y="4070"/>
                </a:cubicBezTo>
                <a:lnTo>
                  <a:pt x="27535" y="4118"/>
                </a:lnTo>
                <a:cubicBezTo>
                  <a:pt x="27535" y="4165"/>
                  <a:pt x="27535" y="4213"/>
                  <a:pt x="27535" y="4228"/>
                </a:cubicBezTo>
                <a:cubicBezTo>
                  <a:pt x="27520" y="4228"/>
                  <a:pt x="27520" y="4244"/>
                  <a:pt x="27488" y="4276"/>
                </a:cubicBezTo>
                <a:lnTo>
                  <a:pt x="26950" y="4276"/>
                </a:lnTo>
                <a:lnTo>
                  <a:pt x="26665" y="4545"/>
                </a:lnTo>
                <a:cubicBezTo>
                  <a:pt x="26654" y="4548"/>
                  <a:pt x="26644" y="4549"/>
                  <a:pt x="26633" y="4549"/>
                </a:cubicBezTo>
                <a:cubicBezTo>
                  <a:pt x="26606" y="4549"/>
                  <a:pt x="26576" y="4543"/>
                  <a:pt x="26547" y="4543"/>
                </a:cubicBezTo>
                <a:cubicBezTo>
                  <a:pt x="26517" y="4543"/>
                  <a:pt x="26486" y="4549"/>
                  <a:pt x="26459" y="4577"/>
                </a:cubicBezTo>
                <a:cubicBezTo>
                  <a:pt x="26443" y="4624"/>
                  <a:pt x="26443" y="4672"/>
                  <a:pt x="26427" y="4703"/>
                </a:cubicBezTo>
                <a:lnTo>
                  <a:pt x="26142" y="4830"/>
                </a:lnTo>
                <a:lnTo>
                  <a:pt x="26047" y="4751"/>
                </a:lnTo>
                <a:cubicBezTo>
                  <a:pt x="26031" y="4751"/>
                  <a:pt x="26015" y="4767"/>
                  <a:pt x="25984" y="4783"/>
                </a:cubicBezTo>
                <a:cubicBezTo>
                  <a:pt x="25905" y="4878"/>
                  <a:pt x="25746" y="4767"/>
                  <a:pt x="25683" y="4909"/>
                </a:cubicBezTo>
                <a:cubicBezTo>
                  <a:pt x="25674" y="4908"/>
                  <a:pt x="25666" y="4908"/>
                  <a:pt x="25658" y="4908"/>
                </a:cubicBezTo>
                <a:cubicBezTo>
                  <a:pt x="25546" y="4908"/>
                  <a:pt x="25470" y="5004"/>
                  <a:pt x="25366" y="5004"/>
                </a:cubicBezTo>
                <a:cubicBezTo>
                  <a:pt x="25240" y="5004"/>
                  <a:pt x="25176" y="5068"/>
                  <a:pt x="25081" y="5115"/>
                </a:cubicBezTo>
                <a:cubicBezTo>
                  <a:pt x="24986" y="5163"/>
                  <a:pt x="24907" y="5226"/>
                  <a:pt x="24828" y="5289"/>
                </a:cubicBezTo>
                <a:lnTo>
                  <a:pt x="24400" y="5289"/>
                </a:lnTo>
                <a:lnTo>
                  <a:pt x="24226" y="5463"/>
                </a:lnTo>
                <a:lnTo>
                  <a:pt x="23957" y="5463"/>
                </a:lnTo>
                <a:cubicBezTo>
                  <a:pt x="23925" y="5495"/>
                  <a:pt x="23894" y="5527"/>
                  <a:pt x="23862" y="5558"/>
                </a:cubicBezTo>
                <a:lnTo>
                  <a:pt x="23688" y="5558"/>
                </a:lnTo>
                <a:lnTo>
                  <a:pt x="23593" y="5653"/>
                </a:lnTo>
                <a:lnTo>
                  <a:pt x="23324" y="5653"/>
                </a:lnTo>
                <a:lnTo>
                  <a:pt x="23229" y="5748"/>
                </a:lnTo>
                <a:lnTo>
                  <a:pt x="23150" y="5669"/>
                </a:lnTo>
                <a:cubicBezTo>
                  <a:pt x="23070" y="5733"/>
                  <a:pt x="22975" y="5796"/>
                  <a:pt x="22880" y="5828"/>
                </a:cubicBezTo>
                <a:cubicBezTo>
                  <a:pt x="22776" y="5854"/>
                  <a:pt x="22694" y="5954"/>
                  <a:pt x="22580" y="5954"/>
                </a:cubicBezTo>
                <a:cubicBezTo>
                  <a:pt x="22555" y="5954"/>
                  <a:pt x="22529" y="5950"/>
                  <a:pt x="22500" y="5938"/>
                </a:cubicBezTo>
                <a:lnTo>
                  <a:pt x="22405" y="6033"/>
                </a:lnTo>
                <a:lnTo>
                  <a:pt x="21693" y="6033"/>
                </a:lnTo>
                <a:lnTo>
                  <a:pt x="21614" y="6113"/>
                </a:lnTo>
                <a:lnTo>
                  <a:pt x="21059" y="6113"/>
                </a:lnTo>
                <a:lnTo>
                  <a:pt x="20964" y="6208"/>
                </a:lnTo>
                <a:lnTo>
                  <a:pt x="20078" y="6208"/>
                </a:lnTo>
                <a:cubicBezTo>
                  <a:pt x="20030" y="6208"/>
                  <a:pt x="19983" y="6211"/>
                  <a:pt x="19936" y="6211"/>
                </a:cubicBezTo>
                <a:cubicBezTo>
                  <a:pt x="19842" y="6211"/>
                  <a:pt x="19751" y="6197"/>
                  <a:pt x="19666" y="6113"/>
                </a:cubicBezTo>
                <a:cubicBezTo>
                  <a:pt x="19644" y="6126"/>
                  <a:pt x="19624" y="6132"/>
                  <a:pt x="19605" y="6132"/>
                </a:cubicBezTo>
                <a:cubicBezTo>
                  <a:pt x="19524" y="6132"/>
                  <a:pt x="19466" y="6030"/>
                  <a:pt x="19378" y="6030"/>
                </a:cubicBezTo>
                <a:cubicBezTo>
                  <a:pt x="19369" y="6030"/>
                  <a:pt x="19359" y="6031"/>
                  <a:pt x="19349" y="6033"/>
                </a:cubicBezTo>
                <a:cubicBezTo>
                  <a:pt x="19207" y="5938"/>
                  <a:pt x="19144" y="5780"/>
                  <a:pt x="18969" y="5733"/>
                </a:cubicBezTo>
                <a:cubicBezTo>
                  <a:pt x="18874" y="5701"/>
                  <a:pt x="18811" y="5622"/>
                  <a:pt x="18779" y="5527"/>
                </a:cubicBezTo>
                <a:cubicBezTo>
                  <a:pt x="18732" y="5400"/>
                  <a:pt x="18589" y="5289"/>
                  <a:pt x="18684" y="5115"/>
                </a:cubicBezTo>
                <a:cubicBezTo>
                  <a:pt x="18732" y="5099"/>
                  <a:pt x="18779" y="5036"/>
                  <a:pt x="18843" y="5004"/>
                </a:cubicBezTo>
                <a:cubicBezTo>
                  <a:pt x="19049" y="4909"/>
                  <a:pt x="19254" y="4814"/>
                  <a:pt x="19444" y="4703"/>
                </a:cubicBezTo>
                <a:cubicBezTo>
                  <a:pt x="19650" y="4608"/>
                  <a:pt x="19840" y="4498"/>
                  <a:pt x="20030" y="4387"/>
                </a:cubicBezTo>
                <a:cubicBezTo>
                  <a:pt x="20204" y="4387"/>
                  <a:pt x="20268" y="4197"/>
                  <a:pt x="20426" y="4133"/>
                </a:cubicBezTo>
                <a:cubicBezTo>
                  <a:pt x="20584" y="4086"/>
                  <a:pt x="20711" y="4023"/>
                  <a:pt x="20838" y="3928"/>
                </a:cubicBezTo>
                <a:cubicBezTo>
                  <a:pt x="20964" y="3848"/>
                  <a:pt x="21123" y="3833"/>
                  <a:pt x="21218" y="3722"/>
                </a:cubicBezTo>
                <a:cubicBezTo>
                  <a:pt x="21297" y="3627"/>
                  <a:pt x="21439" y="3595"/>
                  <a:pt x="21534" y="3532"/>
                </a:cubicBezTo>
                <a:cubicBezTo>
                  <a:pt x="21645" y="3453"/>
                  <a:pt x="21788" y="3437"/>
                  <a:pt x="21867" y="3326"/>
                </a:cubicBezTo>
                <a:cubicBezTo>
                  <a:pt x="21899" y="3278"/>
                  <a:pt x="21962" y="3247"/>
                  <a:pt x="22009" y="3247"/>
                </a:cubicBezTo>
                <a:cubicBezTo>
                  <a:pt x="22057" y="3247"/>
                  <a:pt x="22073" y="3199"/>
                  <a:pt x="22120" y="3168"/>
                </a:cubicBezTo>
                <a:cubicBezTo>
                  <a:pt x="22168" y="3136"/>
                  <a:pt x="22215" y="3104"/>
                  <a:pt x="22263" y="3073"/>
                </a:cubicBezTo>
                <a:cubicBezTo>
                  <a:pt x="22358" y="3009"/>
                  <a:pt x="22469" y="2978"/>
                  <a:pt x="22564" y="2914"/>
                </a:cubicBezTo>
                <a:cubicBezTo>
                  <a:pt x="22659" y="2835"/>
                  <a:pt x="22770" y="2756"/>
                  <a:pt x="22865" y="2677"/>
                </a:cubicBezTo>
                <a:cubicBezTo>
                  <a:pt x="22960" y="2582"/>
                  <a:pt x="23102" y="2566"/>
                  <a:pt x="23150" y="2487"/>
                </a:cubicBezTo>
                <a:cubicBezTo>
                  <a:pt x="23197" y="2392"/>
                  <a:pt x="23324" y="2439"/>
                  <a:pt x="23371" y="2344"/>
                </a:cubicBezTo>
                <a:cubicBezTo>
                  <a:pt x="23435" y="2265"/>
                  <a:pt x="23498" y="2170"/>
                  <a:pt x="23577" y="2154"/>
                </a:cubicBezTo>
                <a:cubicBezTo>
                  <a:pt x="23751" y="2107"/>
                  <a:pt x="23830" y="1948"/>
                  <a:pt x="23941" y="1853"/>
                </a:cubicBezTo>
                <a:cubicBezTo>
                  <a:pt x="24147" y="1853"/>
                  <a:pt x="24195" y="1648"/>
                  <a:pt x="24321" y="1553"/>
                </a:cubicBezTo>
                <a:cubicBezTo>
                  <a:pt x="24495" y="1442"/>
                  <a:pt x="24543" y="1204"/>
                  <a:pt x="24717" y="1062"/>
                </a:cubicBezTo>
                <a:lnTo>
                  <a:pt x="24717" y="777"/>
                </a:lnTo>
                <a:lnTo>
                  <a:pt x="24796" y="698"/>
                </a:lnTo>
                <a:cubicBezTo>
                  <a:pt x="24796" y="587"/>
                  <a:pt x="24828" y="492"/>
                  <a:pt x="24780" y="397"/>
                </a:cubicBezTo>
                <a:lnTo>
                  <a:pt x="24638" y="349"/>
                </a:lnTo>
                <a:cubicBezTo>
                  <a:pt x="24606" y="254"/>
                  <a:pt x="24654" y="175"/>
                  <a:pt x="24575" y="112"/>
                </a:cubicBezTo>
                <a:lnTo>
                  <a:pt x="24400" y="112"/>
                </a:lnTo>
                <a:lnTo>
                  <a:pt x="24305" y="191"/>
                </a:lnTo>
                <a:lnTo>
                  <a:pt x="24115" y="17"/>
                </a:lnTo>
                <a:lnTo>
                  <a:pt x="23134" y="17"/>
                </a:lnTo>
                <a:lnTo>
                  <a:pt x="23023" y="112"/>
                </a:lnTo>
                <a:lnTo>
                  <a:pt x="22738" y="112"/>
                </a:lnTo>
                <a:lnTo>
                  <a:pt x="22580" y="286"/>
                </a:lnTo>
                <a:lnTo>
                  <a:pt x="22310" y="286"/>
                </a:lnTo>
                <a:cubicBezTo>
                  <a:pt x="22247" y="349"/>
                  <a:pt x="22168" y="413"/>
                  <a:pt x="22104" y="476"/>
                </a:cubicBezTo>
                <a:lnTo>
                  <a:pt x="21914" y="476"/>
                </a:lnTo>
                <a:cubicBezTo>
                  <a:pt x="21835" y="634"/>
                  <a:pt x="21661" y="666"/>
                  <a:pt x="21519" y="761"/>
                </a:cubicBezTo>
                <a:lnTo>
                  <a:pt x="21281" y="761"/>
                </a:lnTo>
                <a:cubicBezTo>
                  <a:pt x="21265" y="824"/>
                  <a:pt x="21234" y="888"/>
                  <a:pt x="21218" y="935"/>
                </a:cubicBezTo>
                <a:cubicBezTo>
                  <a:pt x="21139" y="967"/>
                  <a:pt x="21028" y="935"/>
                  <a:pt x="20964" y="998"/>
                </a:cubicBezTo>
                <a:cubicBezTo>
                  <a:pt x="20917" y="1062"/>
                  <a:pt x="20806" y="1046"/>
                  <a:pt x="20743" y="1125"/>
                </a:cubicBezTo>
                <a:cubicBezTo>
                  <a:pt x="20664" y="1188"/>
                  <a:pt x="20584" y="1252"/>
                  <a:pt x="20505" y="1299"/>
                </a:cubicBezTo>
                <a:cubicBezTo>
                  <a:pt x="20394" y="1363"/>
                  <a:pt x="20284" y="1426"/>
                  <a:pt x="20189" y="1521"/>
                </a:cubicBezTo>
                <a:cubicBezTo>
                  <a:pt x="20094" y="1632"/>
                  <a:pt x="19951" y="1663"/>
                  <a:pt x="19872" y="1758"/>
                </a:cubicBezTo>
                <a:cubicBezTo>
                  <a:pt x="19809" y="1838"/>
                  <a:pt x="19698" y="1838"/>
                  <a:pt x="19619" y="1917"/>
                </a:cubicBezTo>
                <a:cubicBezTo>
                  <a:pt x="19539" y="1996"/>
                  <a:pt x="19460" y="2091"/>
                  <a:pt x="19365" y="2170"/>
                </a:cubicBezTo>
                <a:cubicBezTo>
                  <a:pt x="19254" y="2249"/>
                  <a:pt x="19112" y="2297"/>
                  <a:pt x="19049" y="2408"/>
                </a:cubicBezTo>
                <a:cubicBezTo>
                  <a:pt x="19001" y="2503"/>
                  <a:pt x="18859" y="2471"/>
                  <a:pt x="18811" y="2566"/>
                </a:cubicBezTo>
                <a:lnTo>
                  <a:pt x="18811" y="2645"/>
                </a:lnTo>
                <a:cubicBezTo>
                  <a:pt x="18669" y="2819"/>
                  <a:pt x="18479" y="2914"/>
                  <a:pt x="18415" y="3136"/>
                </a:cubicBezTo>
                <a:cubicBezTo>
                  <a:pt x="18384" y="3263"/>
                  <a:pt x="18304" y="3373"/>
                  <a:pt x="18194" y="3453"/>
                </a:cubicBezTo>
                <a:cubicBezTo>
                  <a:pt x="18083" y="3532"/>
                  <a:pt x="18019" y="3658"/>
                  <a:pt x="18004" y="3785"/>
                </a:cubicBezTo>
                <a:cubicBezTo>
                  <a:pt x="17972" y="3912"/>
                  <a:pt x="17924" y="4038"/>
                  <a:pt x="17877" y="4149"/>
                </a:cubicBezTo>
                <a:cubicBezTo>
                  <a:pt x="17750" y="4228"/>
                  <a:pt x="17877" y="4403"/>
                  <a:pt x="17750" y="4466"/>
                </a:cubicBezTo>
                <a:cubicBezTo>
                  <a:pt x="17734" y="4498"/>
                  <a:pt x="17734" y="4577"/>
                  <a:pt x="17734" y="4640"/>
                </a:cubicBezTo>
                <a:lnTo>
                  <a:pt x="17734" y="4830"/>
                </a:lnTo>
                <a:cubicBezTo>
                  <a:pt x="17719" y="4846"/>
                  <a:pt x="17703" y="4878"/>
                  <a:pt x="17687" y="4893"/>
                </a:cubicBezTo>
                <a:cubicBezTo>
                  <a:pt x="17666" y="4904"/>
                  <a:pt x="17643" y="4906"/>
                  <a:pt x="17619" y="4906"/>
                </a:cubicBezTo>
                <a:cubicBezTo>
                  <a:pt x="17608" y="4906"/>
                  <a:pt x="17596" y="4905"/>
                  <a:pt x="17584" y="4905"/>
                </a:cubicBezTo>
                <a:cubicBezTo>
                  <a:pt x="17548" y="4905"/>
                  <a:pt x="17513" y="4909"/>
                  <a:pt x="17481" y="4941"/>
                </a:cubicBezTo>
                <a:cubicBezTo>
                  <a:pt x="17497" y="4973"/>
                  <a:pt x="17513" y="5020"/>
                  <a:pt x="17544" y="5083"/>
                </a:cubicBezTo>
                <a:lnTo>
                  <a:pt x="17117" y="5083"/>
                </a:lnTo>
                <a:cubicBezTo>
                  <a:pt x="17085" y="5273"/>
                  <a:pt x="16879" y="5242"/>
                  <a:pt x="16784" y="5353"/>
                </a:cubicBezTo>
                <a:cubicBezTo>
                  <a:pt x="16769" y="5368"/>
                  <a:pt x="16741" y="5372"/>
                  <a:pt x="16707" y="5372"/>
                </a:cubicBezTo>
                <a:cubicBezTo>
                  <a:pt x="16674" y="5372"/>
                  <a:pt x="16634" y="5368"/>
                  <a:pt x="16594" y="5368"/>
                </a:cubicBezTo>
                <a:lnTo>
                  <a:pt x="16404" y="5543"/>
                </a:lnTo>
                <a:lnTo>
                  <a:pt x="16199" y="5543"/>
                </a:lnTo>
                <a:lnTo>
                  <a:pt x="16151" y="5717"/>
                </a:lnTo>
                <a:cubicBezTo>
                  <a:pt x="16135" y="5733"/>
                  <a:pt x="16115" y="5738"/>
                  <a:pt x="16094" y="5738"/>
                </a:cubicBezTo>
                <a:cubicBezTo>
                  <a:pt x="16065" y="5738"/>
                  <a:pt x="16032" y="5728"/>
                  <a:pt x="16000" y="5728"/>
                </a:cubicBezTo>
                <a:cubicBezTo>
                  <a:pt x="15968" y="5728"/>
                  <a:pt x="15937" y="5738"/>
                  <a:pt x="15914" y="5780"/>
                </a:cubicBezTo>
                <a:cubicBezTo>
                  <a:pt x="15885" y="5820"/>
                  <a:pt x="15849" y="5829"/>
                  <a:pt x="15812" y="5829"/>
                </a:cubicBezTo>
                <a:cubicBezTo>
                  <a:pt x="15778" y="5829"/>
                  <a:pt x="15744" y="5821"/>
                  <a:pt x="15714" y="5821"/>
                </a:cubicBezTo>
                <a:cubicBezTo>
                  <a:pt x="15685" y="5821"/>
                  <a:pt x="15660" y="5829"/>
                  <a:pt x="15644" y="5859"/>
                </a:cubicBezTo>
                <a:cubicBezTo>
                  <a:pt x="15629" y="5923"/>
                  <a:pt x="15613" y="5954"/>
                  <a:pt x="15613" y="5970"/>
                </a:cubicBezTo>
                <a:cubicBezTo>
                  <a:pt x="15580" y="5999"/>
                  <a:pt x="15552" y="6010"/>
                  <a:pt x="15526" y="6010"/>
                </a:cubicBezTo>
                <a:cubicBezTo>
                  <a:pt x="15452" y="6010"/>
                  <a:pt x="15403" y="5916"/>
                  <a:pt x="15351" y="5916"/>
                </a:cubicBezTo>
                <a:cubicBezTo>
                  <a:pt x="15343" y="5916"/>
                  <a:pt x="15336" y="5918"/>
                  <a:pt x="15328" y="5923"/>
                </a:cubicBezTo>
                <a:cubicBezTo>
                  <a:pt x="15233" y="5970"/>
                  <a:pt x="15201" y="6097"/>
                  <a:pt x="15074" y="6113"/>
                </a:cubicBezTo>
                <a:lnTo>
                  <a:pt x="14948" y="6018"/>
                </a:lnTo>
                <a:cubicBezTo>
                  <a:pt x="14900" y="6128"/>
                  <a:pt x="14837" y="6223"/>
                  <a:pt x="14758" y="6287"/>
                </a:cubicBezTo>
                <a:lnTo>
                  <a:pt x="14409" y="6287"/>
                </a:lnTo>
                <a:lnTo>
                  <a:pt x="14314" y="6366"/>
                </a:lnTo>
                <a:lnTo>
                  <a:pt x="14124" y="6382"/>
                </a:lnTo>
                <a:lnTo>
                  <a:pt x="14061" y="6556"/>
                </a:lnTo>
                <a:lnTo>
                  <a:pt x="13918" y="6445"/>
                </a:lnTo>
                <a:cubicBezTo>
                  <a:pt x="13797" y="6491"/>
                  <a:pt x="13763" y="6652"/>
                  <a:pt x="13636" y="6652"/>
                </a:cubicBezTo>
                <a:cubicBezTo>
                  <a:pt x="13630" y="6652"/>
                  <a:pt x="13624" y="6652"/>
                  <a:pt x="13618" y="6651"/>
                </a:cubicBezTo>
                <a:lnTo>
                  <a:pt x="13507" y="6572"/>
                </a:lnTo>
                <a:lnTo>
                  <a:pt x="13412" y="6651"/>
                </a:lnTo>
                <a:lnTo>
                  <a:pt x="13158" y="6651"/>
                </a:lnTo>
                <a:lnTo>
                  <a:pt x="13048" y="6746"/>
                </a:lnTo>
                <a:lnTo>
                  <a:pt x="12699" y="6746"/>
                </a:lnTo>
                <a:lnTo>
                  <a:pt x="12604" y="6841"/>
                </a:lnTo>
                <a:lnTo>
                  <a:pt x="12161" y="6841"/>
                </a:lnTo>
                <a:lnTo>
                  <a:pt x="12066" y="6920"/>
                </a:lnTo>
                <a:lnTo>
                  <a:pt x="11971" y="6841"/>
                </a:lnTo>
                <a:cubicBezTo>
                  <a:pt x="11939" y="6873"/>
                  <a:pt x="11908" y="6888"/>
                  <a:pt x="11892" y="6920"/>
                </a:cubicBezTo>
                <a:lnTo>
                  <a:pt x="10894" y="6920"/>
                </a:lnTo>
                <a:lnTo>
                  <a:pt x="10799" y="6841"/>
                </a:lnTo>
                <a:cubicBezTo>
                  <a:pt x="10720" y="6841"/>
                  <a:pt x="10641" y="6809"/>
                  <a:pt x="10562" y="6778"/>
                </a:cubicBezTo>
                <a:cubicBezTo>
                  <a:pt x="10456" y="6725"/>
                  <a:pt x="10362" y="6639"/>
                  <a:pt x="10242" y="6639"/>
                </a:cubicBezTo>
                <a:cubicBezTo>
                  <a:pt x="10218" y="6639"/>
                  <a:pt x="10193" y="6643"/>
                  <a:pt x="10166" y="6651"/>
                </a:cubicBezTo>
                <a:cubicBezTo>
                  <a:pt x="10023" y="6588"/>
                  <a:pt x="10039" y="6413"/>
                  <a:pt x="9944" y="6318"/>
                </a:cubicBezTo>
                <a:lnTo>
                  <a:pt x="9944" y="5685"/>
                </a:lnTo>
                <a:cubicBezTo>
                  <a:pt x="10055" y="5527"/>
                  <a:pt x="10261" y="5511"/>
                  <a:pt x="10356" y="5353"/>
                </a:cubicBezTo>
                <a:cubicBezTo>
                  <a:pt x="10483" y="5353"/>
                  <a:pt x="10546" y="5242"/>
                  <a:pt x="10657" y="5226"/>
                </a:cubicBezTo>
                <a:cubicBezTo>
                  <a:pt x="10720" y="5083"/>
                  <a:pt x="10894" y="5099"/>
                  <a:pt x="10973" y="4988"/>
                </a:cubicBezTo>
                <a:cubicBezTo>
                  <a:pt x="10984" y="4991"/>
                  <a:pt x="10995" y="4992"/>
                  <a:pt x="11005" y="4992"/>
                </a:cubicBezTo>
                <a:cubicBezTo>
                  <a:pt x="11123" y="4992"/>
                  <a:pt x="11171" y="4829"/>
                  <a:pt x="11258" y="4814"/>
                </a:cubicBezTo>
                <a:cubicBezTo>
                  <a:pt x="11401" y="4798"/>
                  <a:pt x="11401" y="4640"/>
                  <a:pt x="11543" y="4624"/>
                </a:cubicBezTo>
                <a:cubicBezTo>
                  <a:pt x="11686" y="4608"/>
                  <a:pt x="11702" y="4434"/>
                  <a:pt x="11828" y="4434"/>
                </a:cubicBezTo>
                <a:cubicBezTo>
                  <a:pt x="11971" y="4434"/>
                  <a:pt x="12018" y="4260"/>
                  <a:pt x="12113" y="4228"/>
                </a:cubicBezTo>
                <a:cubicBezTo>
                  <a:pt x="12224" y="4197"/>
                  <a:pt x="12319" y="4070"/>
                  <a:pt x="12383" y="4007"/>
                </a:cubicBezTo>
                <a:cubicBezTo>
                  <a:pt x="12446" y="3943"/>
                  <a:pt x="12557" y="3975"/>
                  <a:pt x="12604" y="3880"/>
                </a:cubicBezTo>
                <a:cubicBezTo>
                  <a:pt x="12610" y="3875"/>
                  <a:pt x="12618" y="3873"/>
                  <a:pt x="12628" y="3873"/>
                </a:cubicBezTo>
                <a:cubicBezTo>
                  <a:pt x="12648" y="3873"/>
                  <a:pt x="12673" y="3880"/>
                  <a:pt x="12683" y="3880"/>
                </a:cubicBezTo>
                <a:cubicBezTo>
                  <a:pt x="12858" y="3753"/>
                  <a:pt x="12953" y="3532"/>
                  <a:pt x="13174" y="3484"/>
                </a:cubicBezTo>
                <a:lnTo>
                  <a:pt x="13649" y="2993"/>
                </a:lnTo>
                <a:cubicBezTo>
                  <a:pt x="13665" y="2978"/>
                  <a:pt x="13697" y="2962"/>
                  <a:pt x="13728" y="2946"/>
                </a:cubicBezTo>
                <a:cubicBezTo>
                  <a:pt x="13903" y="2946"/>
                  <a:pt x="13887" y="2772"/>
                  <a:pt x="13966" y="2677"/>
                </a:cubicBezTo>
                <a:lnTo>
                  <a:pt x="14061" y="2677"/>
                </a:lnTo>
                <a:cubicBezTo>
                  <a:pt x="14140" y="2582"/>
                  <a:pt x="14219" y="2487"/>
                  <a:pt x="14314" y="2408"/>
                </a:cubicBezTo>
                <a:cubicBezTo>
                  <a:pt x="14394" y="2328"/>
                  <a:pt x="14457" y="2233"/>
                  <a:pt x="14504" y="2123"/>
                </a:cubicBezTo>
                <a:cubicBezTo>
                  <a:pt x="14584" y="2028"/>
                  <a:pt x="14679" y="1948"/>
                  <a:pt x="14758" y="1869"/>
                </a:cubicBezTo>
                <a:cubicBezTo>
                  <a:pt x="14853" y="1758"/>
                  <a:pt x="14869" y="1616"/>
                  <a:pt x="14979" y="1537"/>
                </a:cubicBezTo>
                <a:cubicBezTo>
                  <a:pt x="15011" y="1426"/>
                  <a:pt x="15074" y="1315"/>
                  <a:pt x="15185" y="1252"/>
                </a:cubicBezTo>
                <a:cubicBezTo>
                  <a:pt x="15296" y="1188"/>
                  <a:pt x="15264" y="1030"/>
                  <a:pt x="15375" y="967"/>
                </a:cubicBezTo>
                <a:lnTo>
                  <a:pt x="15375" y="793"/>
                </a:lnTo>
                <a:lnTo>
                  <a:pt x="15470" y="682"/>
                </a:lnTo>
                <a:lnTo>
                  <a:pt x="15470" y="444"/>
                </a:lnTo>
                <a:lnTo>
                  <a:pt x="150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rot="2909030" flipH="1">
            <a:off x="6849263" y="1401850"/>
            <a:ext cx="47806" cy="79978"/>
          </a:xfrm>
          <a:custGeom>
            <a:avLst/>
            <a:gdLst/>
            <a:ahLst/>
            <a:cxnLst/>
            <a:rect l="l" t="t" r="r" b="b"/>
            <a:pathLst>
              <a:path w="951" h="1591" extrusionOk="0">
                <a:moveTo>
                  <a:pt x="554" y="219"/>
                </a:moveTo>
                <a:lnTo>
                  <a:pt x="586" y="250"/>
                </a:lnTo>
                <a:cubicBezTo>
                  <a:pt x="570" y="266"/>
                  <a:pt x="554" y="282"/>
                  <a:pt x="539" y="282"/>
                </a:cubicBezTo>
                <a:cubicBezTo>
                  <a:pt x="523" y="282"/>
                  <a:pt x="507" y="250"/>
                  <a:pt x="507" y="250"/>
                </a:cubicBezTo>
                <a:lnTo>
                  <a:pt x="554" y="219"/>
                </a:lnTo>
                <a:close/>
                <a:moveTo>
                  <a:pt x="190" y="1311"/>
                </a:moveTo>
                <a:lnTo>
                  <a:pt x="222" y="1343"/>
                </a:lnTo>
                <a:cubicBezTo>
                  <a:pt x="206" y="1359"/>
                  <a:pt x="190" y="1390"/>
                  <a:pt x="190" y="1406"/>
                </a:cubicBezTo>
                <a:cubicBezTo>
                  <a:pt x="174" y="1390"/>
                  <a:pt x="159" y="1374"/>
                  <a:pt x="159" y="1374"/>
                </a:cubicBezTo>
                <a:cubicBezTo>
                  <a:pt x="159" y="1359"/>
                  <a:pt x="174" y="1327"/>
                  <a:pt x="190" y="1311"/>
                </a:cubicBezTo>
                <a:close/>
                <a:moveTo>
                  <a:pt x="833" y="1"/>
                </a:moveTo>
                <a:cubicBezTo>
                  <a:pt x="812" y="1"/>
                  <a:pt x="792" y="5"/>
                  <a:pt x="776" y="13"/>
                </a:cubicBezTo>
                <a:cubicBezTo>
                  <a:pt x="760" y="76"/>
                  <a:pt x="792" y="124"/>
                  <a:pt x="744" y="187"/>
                </a:cubicBezTo>
                <a:cubicBezTo>
                  <a:pt x="649" y="171"/>
                  <a:pt x="634" y="44"/>
                  <a:pt x="523" y="29"/>
                </a:cubicBezTo>
                <a:cubicBezTo>
                  <a:pt x="412" y="108"/>
                  <a:pt x="444" y="266"/>
                  <a:pt x="333" y="345"/>
                </a:cubicBezTo>
                <a:lnTo>
                  <a:pt x="333" y="567"/>
                </a:lnTo>
                <a:lnTo>
                  <a:pt x="317" y="583"/>
                </a:lnTo>
                <a:cubicBezTo>
                  <a:pt x="333" y="575"/>
                  <a:pt x="349" y="571"/>
                  <a:pt x="362" y="571"/>
                </a:cubicBezTo>
                <a:cubicBezTo>
                  <a:pt x="376" y="571"/>
                  <a:pt x="388" y="575"/>
                  <a:pt x="396" y="583"/>
                </a:cubicBezTo>
                <a:cubicBezTo>
                  <a:pt x="412" y="551"/>
                  <a:pt x="444" y="519"/>
                  <a:pt x="459" y="488"/>
                </a:cubicBezTo>
                <a:lnTo>
                  <a:pt x="459" y="488"/>
                </a:lnTo>
                <a:cubicBezTo>
                  <a:pt x="523" y="583"/>
                  <a:pt x="459" y="567"/>
                  <a:pt x="396" y="583"/>
                </a:cubicBezTo>
                <a:cubicBezTo>
                  <a:pt x="412" y="614"/>
                  <a:pt x="412" y="662"/>
                  <a:pt x="412" y="709"/>
                </a:cubicBezTo>
                <a:lnTo>
                  <a:pt x="507" y="820"/>
                </a:lnTo>
                <a:lnTo>
                  <a:pt x="396" y="852"/>
                </a:lnTo>
                <a:cubicBezTo>
                  <a:pt x="317" y="802"/>
                  <a:pt x="269" y="778"/>
                  <a:pt x="224" y="778"/>
                </a:cubicBezTo>
                <a:cubicBezTo>
                  <a:pt x="198" y="778"/>
                  <a:pt x="172" y="787"/>
                  <a:pt x="143" y="804"/>
                </a:cubicBezTo>
                <a:lnTo>
                  <a:pt x="222" y="884"/>
                </a:lnTo>
                <a:lnTo>
                  <a:pt x="48" y="1200"/>
                </a:lnTo>
                <a:cubicBezTo>
                  <a:pt x="64" y="1295"/>
                  <a:pt x="0" y="1406"/>
                  <a:pt x="95" y="1501"/>
                </a:cubicBezTo>
                <a:lnTo>
                  <a:pt x="317" y="1501"/>
                </a:lnTo>
                <a:cubicBezTo>
                  <a:pt x="333" y="1438"/>
                  <a:pt x="269" y="1359"/>
                  <a:pt x="380" y="1311"/>
                </a:cubicBezTo>
                <a:lnTo>
                  <a:pt x="380" y="1311"/>
                </a:lnTo>
                <a:cubicBezTo>
                  <a:pt x="412" y="1438"/>
                  <a:pt x="412" y="1438"/>
                  <a:pt x="317" y="1501"/>
                </a:cubicBezTo>
                <a:cubicBezTo>
                  <a:pt x="344" y="1556"/>
                  <a:pt x="404" y="1590"/>
                  <a:pt x="465" y="1590"/>
                </a:cubicBezTo>
                <a:cubicBezTo>
                  <a:pt x="509" y="1590"/>
                  <a:pt x="553" y="1573"/>
                  <a:pt x="586" y="1533"/>
                </a:cubicBezTo>
                <a:lnTo>
                  <a:pt x="491" y="1422"/>
                </a:lnTo>
                <a:lnTo>
                  <a:pt x="665" y="1058"/>
                </a:lnTo>
                <a:lnTo>
                  <a:pt x="586" y="994"/>
                </a:lnTo>
                <a:lnTo>
                  <a:pt x="776" y="899"/>
                </a:lnTo>
                <a:lnTo>
                  <a:pt x="681" y="804"/>
                </a:lnTo>
                <a:lnTo>
                  <a:pt x="681" y="424"/>
                </a:lnTo>
                <a:cubicBezTo>
                  <a:pt x="729" y="393"/>
                  <a:pt x="776" y="345"/>
                  <a:pt x="808" y="298"/>
                </a:cubicBezTo>
                <a:cubicBezTo>
                  <a:pt x="855" y="234"/>
                  <a:pt x="887" y="171"/>
                  <a:pt x="919" y="108"/>
                </a:cubicBezTo>
                <a:lnTo>
                  <a:pt x="950" y="108"/>
                </a:lnTo>
                <a:cubicBezTo>
                  <a:pt x="934" y="76"/>
                  <a:pt x="919" y="29"/>
                  <a:pt x="903" y="13"/>
                </a:cubicBezTo>
                <a:cubicBezTo>
                  <a:pt x="879" y="5"/>
                  <a:pt x="855" y="1"/>
                  <a:pt x="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rot="2909030" flipH="1">
            <a:off x="6883841" y="1390394"/>
            <a:ext cx="23174" cy="15684"/>
          </a:xfrm>
          <a:custGeom>
            <a:avLst/>
            <a:gdLst/>
            <a:ahLst/>
            <a:cxnLst/>
            <a:rect l="l" t="t" r="r" b="b"/>
            <a:pathLst>
              <a:path w="461" h="312" extrusionOk="0">
                <a:moveTo>
                  <a:pt x="375" y="0"/>
                </a:moveTo>
                <a:cubicBezTo>
                  <a:pt x="309" y="0"/>
                  <a:pt x="267" y="74"/>
                  <a:pt x="207" y="74"/>
                </a:cubicBezTo>
                <a:lnTo>
                  <a:pt x="175" y="58"/>
                </a:lnTo>
                <a:lnTo>
                  <a:pt x="1" y="137"/>
                </a:lnTo>
                <a:lnTo>
                  <a:pt x="159" y="311"/>
                </a:lnTo>
                <a:cubicBezTo>
                  <a:pt x="223" y="121"/>
                  <a:pt x="397" y="248"/>
                  <a:pt x="460" y="137"/>
                </a:cubicBezTo>
                <a:cubicBezTo>
                  <a:pt x="460" y="106"/>
                  <a:pt x="444" y="58"/>
                  <a:pt x="444" y="26"/>
                </a:cubicBezTo>
                <a:cubicBezTo>
                  <a:pt x="418" y="8"/>
                  <a:pt x="395"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rot="2909030" flipH="1">
            <a:off x="6902824" y="1322504"/>
            <a:ext cx="15181" cy="14377"/>
          </a:xfrm>
          <a:custGeom>
            <a:avLst/>
            <a:gdLst/>
            <a:ahLst/>
            <a:cxnLst/>
            <a:rect l="l" t="t" r="r" b="b"/>
            <a:pathLst>
              <a:path w="302" h="286" extrusionOk="0">
                <a:moveTo>
                  <a:pt x="238" y="0"/>
                </a:moveTo>
                <a:cubicBezTo>
                  <a:pt x="216" y="14"/>
                  <a:pt x="192" y="17"/>
                  <a:pt x="168" y="17"/>
                </a:cubicBezTo>
                <a:cubicBezTo>
                  <a:pt x="145" y="17"/>
                  <a:pt x="121" y="14"/>
                  <a:pt x="98" y="14"/>
                </a:cubicBezTo>
                <a:cubicBezTo>
                  <a:pt x="62" y="14"/>
                  <a:pt x="28" y="22"/>
                  <a:pt x="0" y="64"/>
                </a:cubicBezTo>
                <a:cubicBezTo>
                  <a:pt x="0" y="238"/>
                  <a:pt x="0" y="238"/>
                  <a:pt x="48" y="285"/>
                </a:cubicBezTo>
                <a:lnTo>
                  <a:pt x="175" y="285"/>
                </a:lnTo>
                <a:cubicBezTo>
                  <a:pt x="175" y="238"/>
                  <a:pt x="175" y="206"/>
                  <a:pt x="190" y="159"/>
                </a:cubicBezTo>
                <a:cubicBezTo>
                  <a:pt x="190" y="111"/>
                  <a:pt x="301" y="111"/>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6"/>
          <p:cNvSpPr/>
          <p:nvPr/>
        </p:nvSpPr>
        <p:spPr>
          <a:xfrm rot="2909030" flipH="1">
            <a:off x="5413471" y="-260387"/>
            <a:ext cx="8847" cy="10406"/>
          </a:xfrm>
          <a:custGeom>
            <a:avLst/>
            <a:gdLst/>
            <a:ahLst/>
            <a:cxnLst/>
            <a:rect l="l" t="t" r="r" b="b"/>
            <a:pathLst>
              <a:path w="176" h="207" extrusionOk="0">
                <a:moveTo>
                  <a:pt x="33" y="1"/>
                </a:moveTo>
                <a:lnTo>
                  <a:pt x="1" y="207"/>
                </a:lnTo>
                <a:lnTo>
                  <a:pt x="96" y="207"/>
                </a:lnTo>
                <a:cubicBezTo>
                  <a:pt x="128" y="191"/>
                  <a:pt x="143" y="191"/>
                  <a:pt x="175" y="175"/>
                </a:cubicBezTo>
                <a:cubicBezTo>
                  <a:pt x="159" y="143"/>
                  <a:pt x="143" y="128"/>
                  <a:pt x="143" y="112"/>
                </a:cubicBezTo>
                <a:cubicBezTo>
                  <a:pt x="112" y="80"/>
                  <a:pt x="80" y="48"/>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6"/>
          <p:cNvSpPr/>
          <p:nvPr/>
        </p:nvSpPr>
        <p:spPr>
          <a:xfrm rot="2909030" flipH="1">
            <a:off x="6826004" y="1482741"/>
            <a:ext cx="6434" cy="8797"/>
          </a:xfrm>
          <a:custGeom>
            <a:avLst/>
            <a:gdLst/>
            <a:ahLst/>
            <a:cxnLst/>
            <a:rect l="l" t="t" r="r" b="b"/>
            <a:pathLst>
              <a:path w="128" h="175" extrusionOk="0">
                <a:moveTo>
                  <a:pt x="64" y="0"/>
                </a:moveTo>
                <a:cubicBezTo>
                  <a:pt x="1" y="32"/>
                  <a:pt x="1" y="127"/>
                  <a:pt x="64" y="174"/>
                </a:cubicBezTo>
                <a:cubicBezTo>
                  <a:pt x="128" y="127"/>
                  <a:pt x="128" y="32"/>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rot="2909030" flipH="1">
            <a:off x="6913764" y="1354069"/>
            <a:ext cx="2463" cy="4826"/>
          </a:xfrm>
          <a:custGeom>
            <a:avLst/>
            <a:gdLst/>
            <a:ahLst/>
            <a:cxnLst/>
            <a:rect l="l" t="t" r="r" b="b"/>
            <a:pathLst>
              <a:path w="49" h="96" extrusionOk="0">
                <a:moveTo>
                  <a:pt x="33" y="0"/>
                </a:moveTo>
                <a:cubicBezTo>
                  <a:pt x="17" y="16"/>
                  <a:pt x="1" y="32"/>
                  <a:pt x="1" y="32"/>
                </a:cubicBezTo>
                <a:cubicBezTo>
                  <a:pt x="1" y="48"/>
                  <a:pt x="17" y="80"/>
                  <a:pt x="33" y="95"/>
                </a:cubicBezTo>
                <a:cubicBezTo>
                  <a:pt x="33" y="80"/>
                  <a:pt x="48" y="64"/>
                  <a:pt x="48" y="64"/>
                </a:cubicBezTo>
                <a:cubicBezTo>
                  <a:pt x="48" y="48"/>
                  <a:pt x="33" y="16"/>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6"/>
          <p:cNvSpPr/>
          <p:nvPr/>
        </p:nvSpPr>
        <p:spPr>
          <a:xfrm rot="2909030" flipH="1">
            <a:off x="6903731" y="1350365"/>
            <a:ext cx="3217" cy="4826"/>
          </a:xfrm>
          <a:custGeom>
            <a:avLst/>
            <a:gdLst/>
            <a:ahLst/>
            <a:cxnLst/>
            <a:rect l="l" t="t" r="r" b="b"/>
            <a:pathLst>
              <a:path w="64" h="96" extrusionOk="0">
                <a:moveTo>
                  <a:pt x="32" y="0"/>
                </a:moveTo>
                <a:cubicBezTo>
                  <a:pt x="16" y="16"/>
                  <a:pt x="0" y="48"/>
                  <a:pt x="0" y="64"/>
                </a:cubicBezTo>
                <a:lnTo>
                  <a:pt x="32" y="95"/>
                </a:lnTo>
                <a:cubicBezTo>
                  <a:pt x="32" y="80"/>
                  <a:pt x="48" y="48"/>
                  <a:pt x="48" y="32"/>
                </a:cubicBezTo>
                <a:cubicBezTo>
                  <a:pt x="63" y="16"/>
                  <a:pt x="32" y="16"/>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6"/>
          <p:cNvSpPr/>
          <p:nvPr/>
        </p:nvSpPr>
        <p:spPr>
          <a:xfrm rot="2909030" flipH="1">
            <a:off x="6878435" y="1397299"/>
            <a:ext cx="4826" cy="5329"/>
          </a:xfrm>
          <a:custGeom>
            <a:avLst/>
            <a:gdLst/>
            <a:ahLst/>
            <a:cxnLst/>
            <a:rect l="l" t="t" r="r" b="b"/>
            <a:pathLst>
              <a:path w="96" h="106" extrusionOk="0">
                <a:moveTo>
                  <a:pt x="0" y="0"/>
                </a:moveTo>
                <a:lnTo>
                  <a:pt x="0" y="0"/>
                </a:lnTo>
                <a:cubicBezTo>
                  <a:pt x="23" y="57"/>
                  <a:pt x="21" y="105"/>
                  <a:pt x="47" y="105"/>
                </a:cubicBezTo>
                <a:cubicBezTo>
                  <a:pt x="58" y="105"/>
                  <a:pt x="73" y="97"/>
                  <a:pt x="95" y="7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6"/>
          <p:cNvSpPr/>
          <p:nvPr/>
        </p:nvSpPr>
        <p:spPr>
          <a:xfrm rot="2909030" flipH="1">
            <a:off x="6882459" y="1440245"/>
            <a:ext cx="7239" cy="4826"/>
          </a:xfrm>
          <a:custGeom>
            <a:avLst/>
            <a:gdLst/>
            <a:ahLst/>
            <a:cxnLst/>
            <a:rect l="l" t="t" r="r" b="b"/>
            <a:pathLst>
              <a:path w="144" h="96" extrusionOk="0">
                <a:moveTo>
                  <a:pt x="143" y="1"/>
                </a:moveTo>
                <a:lnTo>
                  <a:pt x="143" y="1"/>
                </a:lnTo>
                <a:cubicBezTo>
                  <a:pt x="48" y="17"/>
                  <a:pt x="1" y="17"/>
                  <a:pt x="48" y="96"/>
                </a:cubicBezTo>
                <a:lnTo>
                  <a:pt x="1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209898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67"/>
        <p:cNvGrpSpPr/>
        <p:nvPr/>
      </p:nvGrpSpPr>
      <p:grpSpPr>
        <a:xfrm>
          <a:off x="0" y="0"/>
          <a:ext cx="0" cy="0"/>
          <a:chOff x="0" y="0"/>
          <a:chExt cx="0" cy="0"/>
        </a:xfrm>
      </p:grpSpPr>
      <p:sp>
        <p:nvSpPr>
          <p:cNvPr id="468" name="Google Shape;468;p27"/>
          <p:cNvSpPr txBox="1">
            <a:spLocks noGrp="1"/>
          </p:cNvSpPr>
          <p:nvPr>
            <p:ph type="title"/>
          </p:nvPr>
        </p:nvSpPr>
        <p:spPr>
          <a:xfrm>
            <a:off x="1253400" y="539500"/>
            <a:ext cx="2439600" cy="825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50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69" name="Google Shape;469;p27"/>
          <p:cNvSpPr txBox="1">
            <a:spLocks noGrp="1"/>
          </p:cNvSpPr>
          <p:nvPr>
            <p:ph type="subTitle" idx="1"/>
          </p:nvPr>
        </p:nvSpPr>
        <p:spPr>
          <a:xfrm>
            <a:off x="1253400" y="1365025"/>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0" name="Google Shape;470;p27"/>
          <p:cNvSpPr txBox="1"/>
          <p:nvPr/>
        </p:nvSpPr>
        <p:spPr>
          <a:xfrm>
            <a:off x="1253400" y="3202275"/>
            <a:ext cx="31674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b="1">
                <a:solidFill>
                  <a:srgbClr val="434343"/>
                </a:solidFill>
                <a:latin typeface="Raleway"/>
                <a:ea typeface="Raleway"/>
                <a:cs typeface="Raleway"/>
                <a:sym typeface="Raleway"/>
              </a:rPr>
              <a:t>CREDITS</a:t>
            </a:r>
            <a:r>
              <a:rPr lang="en" sz="1000">
                <a:solidFill>
                  <a:srgbClr val="434343"/>
                </a:solidFill>
                <a:latin typeface="Raleway Thin"/>
                <a:ea typeface="Raleway Thin"/>
                <a:cs typeface="Raleway Thin"/>
                <a:sym typeface="Raleway Thin"/>
              </a:rPr>
              <a:t>: This presentation template was created by</a:t>
            </a:r>
            <a:r>
              <a:rPr lang="en" sz="1000" b="1">
                <a:solidFill>
                  <a:srgbClr val="434343"/>
                </a:solidFill>
                <a:latin typeface="Raleway"/>
                <a:ea typeface="Raleway"/>
                <a:cs typeface="Raleway"/>
                <a:sym typeface="Raleway"/>
              </a:rPr>
              <a:t> </a:t>
            </a:r>
            <a:r>
              <a:rPr lang="en" sz="1000" b="1">
                <a:solidFill>
                  <a:srgbClr val="434343"/>
                </a:solidFill>
                <a:uFill>
                  <a:noFill/>
                </a:uFill>
                <a:latin typeface="Raleway"/>
                <a:ea typeface="Raleway"/>
                <a:cs typeface="Raleway"/>
                <a:sym typeface="Raleway"/>
                <a:hlinkClick r:id="rId2">
                  <a:extLst>
                    <a:ext uri="{A12FA001-AC4F-418D-AE19-62706E023703}">
                      <ahyp:hlinkClr xmlns="" xmlns:ahyp="http://schemas.microsoft.com/office/drawing/2018/hyperlinkcolor" val="tx"/>
                    </a:ext>
                  </a:extLst>
                </a:hlinkClick>
              </a:rPr>
              <a:t>Slidesgo</a:t>
            </a:r>
            <a:r>
              <a:rPr lang="en" sz="1000">
                <a:solidFill>
                  <a:srgbClr val="434343"/>
                </a:solidFill>
                <a:latin typeface="Raleway Thin"/>
                <a:ea typeface="Raleway Thin"/>
                <a:cs typeface="Raleway Thin"/>
                <a:sym typeface="Raleway Thin"/>
              </a:rPr>
              <a:t>, including icons by </a:t>
            </a:r>
            <a:r>
              <a:rPr lang="en" sz="1000" b="1">
                <a:solidFill>
                  <a:srgbClr val="434343"/>
                </a:solidFill>
                <a:uFill>
                  <a:noFill/>
                </a:uFill>
                <a:latin typeface="Raleway"/>
                <a:ea typeface="Raleway"/>
                <a:cs typeface="Raleway"/>
                <a:sym typeface="Raleway"/>
                <a:hlinkClick r:id="rId3">
                  <a:extLst>
                    <a:ext uri="{A12FA001-AC4F-418D-AE19-62706E023703}">
                      <ahyp:hlinkClr xmlns="" xmlns:ahyp="http://schemas.microsoft.com/office/drawing/2018/hyperlinkcolor" val="tx"/>
                    </a:ext>
                  </a:extLst>
                </a:hlinkClick>
              </a:rPr>
              <a:t>Flaticon</a:t>
            </a:r>
            <a:r>
              <a:rPr lang="en" sz="1000">
                <a:solidFill>
                  <a:srgbClr val="434343"/>
                </a:solidFill>
                <a:latin typeface="Raleway Thin"/>
                <a:ea typeface="Raleway Thin"/>
                <a:cs typeface="Raleway Thin"/>
                <a:sym typeface="Raleway Thin"/>
              </a:rPr>
              <a:t>, and infographics &amp; images by </a:t>
            </a:r>
            <a:r>
              <a:rPr lang="en" sz="1000" b="1">
                <a:solidFill>
                  <a:srgbClr val="434343"/>
                </a:solidFill>
                <a:uFill>
                  <a:noFill/>
                </a:uFill>
                <a:latin typeface="Raleway"/>
                <a:ea typeface="Raleway"/>
                <a:cs typeface="Raleway"/>
                <a:sym typeface="Raleway"/>
                <a:hlinkClick r:id="rId4">
                  <a:extLst>
                    <a:ext uri="{A12FA001-AC4F-418D-AE19-62706E023703}">
                      <ahyp:hlinkClr xmlns="" xmlns:ahyp="http://schemas.microsoft.com/office/drawing/2018/hyperlinkcolor" val="tx"/>
                    </a:ext>
                  </a:extLst>
                </a:hlinkClick>
              </a:rPr>
              <a:t>Freepik</a:t>
            </a:r>
            <a:endParaRPr sz="1000" b="1">
              <a:solidFill>
                <a:srgbClr val="434343"/>
              </a:solidFill>
              <a:latin typeface="Raleway"/>
              <a:ea typeface="Raleway"/>
              <a:cs typeface="Raleway"/>
              <a:sym typeface="Raleway"/>
            </a:endParaRPr>
          </a:p>
        </p:txBody>
      </p:sp>
      <p:sp>
        <p:nvSpPr>
          <p:cNvPr id="471" name="Google Shape;471;p27"/>
          <p:cNvSpPr/>
          <p:nvPr/>
        </p:nvSpPr>
        <p:spPr>
          <a:xfrm>
            <a:off x="8073925" y="-327700"/>
            <a:ext cx="1489383" cy="1396000"/>
          </a:xfrm>
          <a:custGeom>
            <a:avLst/>
            <a:gdLst/>
            <a:ahLst/>
            <a:cxnLst/>
            <a:rect l="l" t="t" r="r" b="b"/>
            <a:pathLst>
              <a:path w="21440" h="20095" extrusionOk="0">
                <a:moveTo>
                  <a:pt x="8994" y="2106"/>
                </a:moveTo>
                <a:lnTo>
                  <a:pt x="9041" y="2122"/>
                </a:lnTo>
                <a:lnTo>
                  <a:pt x="8994" y="2122"/>
                </a:lnTo>
                <a:lnTo>
                  <a:pt x="8994" y="2106"/>
                </a:lnTo>
                <a:close/>
                <a:moveTo>
                  <a:pt x="10150" y="2233"/>
                </a:moveTo>
                <a:lnTo>
                  <a:pt x="10197" y="2248"/>
                </a:lnTo>
                <a:lnTo>
                  <a:pt x="10150" y="2264"/>
                </a:lnTo>
                <a:lnTo>
                  <a:pt x="10150" y="2233"/>
                </a:lnTo>
                <a:close/>
                <a:moveTo>
                  <a:pt x="8962" y="2248"/>
                </a:moveTo>
                <a:lnTo>
                  <a:pt x="8978" y="2280"/>
                </a:lnTo>
                <a:lnTo>
                  <a:pt x="8804" y="2312"/>
                </a:lnTo>
                <a:lnTo>
                  <a:pt x="8804" y="2264"/>
                </a:lnTo>
                <a:lnTo>
                  <a:pt x="8962" y="2248"/>
                </a:lnTo>
                <a:close/>
                <a:moveTo>
                  <a:pt x="7965" y="12952"/>
                </a:moveTo>
                <a:cubicBezTo>
                  <a:pt x="8012" y="12984"/>
                  <a:pt x="8044" y="13031"/>
                  <a:pt x="8091" y="13063"/>
                </a:cubicBezTo>
                <a:cubicBezTo>
                  <a:pt x="8091" y="13079"/>
                  <a:pt x="8028" y="13110"/>
                  <a:pt x="8028" y="13110"/>
                </a:cubicBezTo>
                <a:cubicBezTo>
                  <a:pt x="7996" y="13094"/>
                  <a:pt x="7965" y="13079"/>
                  <a:pt x="7933" y="13047"/>
                </a:cubicBezTo>
                <a:cubicBezTo>
                  <a:pt x="7917" y="13031"/>
                  <a:pt x="7949" y="12999"/>
                  <a:pt x="7965" y="12952"/>
                </a:cubicBezTo>
                <a:close/>
                <a:moveTo>
                  <a:pt x="8487" y="13411"/>
                </a:moveTo>
                <a:lnTo>
                  <a:pt x="8566" y="13474"/>
                </a:lnTo>
                <a:lnTo>
                  <a:pt x="8519" y="13490"/>
                </a:lnTo>
                <a:cubicBezTo>
                  <a:pt x="8487" y="13474"/>
                  <a:pt x="8471" y="13459"/>
                  <a:pt x="8440" y="13427"/>
                </a:cubicBezTo>
                <a:lnTo>
                  <a:pt x="8487" y="13411"/>
                </a:lnTo>
                <a:close/>
                <a:moveTo>
                  <a:pt x="9184" y="13680"/>
                </a:moveTo>
                <a:cubicBezTo>
                  <a:pt x="9200" y="13696"/>
                  <a:pt x="9200" y="13728"/>
                  <a:pt x="9216" y="13744"/>
                </a:cubicBezTo>
                <a:cubicBezTo>
                  <a:pt x="9200" y="13759"/>
                  <a:pt x="9168" y="13791"/>
                  <a:pt x="9136" y="13791"/>
                </a:cubicBezTo>
                <a:cubicBezTo>
                  <a:pt x="9089" y="13775"/>
                  <a:pt x="9026" y="13759"/>
                  <a:pt x="8962" y="13744"/>
                </a:cubicBezTo>
                <a:cubicBezTo>
                  <a:pt x="8978" y="13728"/>
                  <a:pt x="8994" y="13680"/>
                  <a:pt x="9010" y="13680"/>
                </a:cubicBezTo>
                <a:close/>
                <a:moveTo>
                  <a:pt x="18422" y="1"/>
                </a:moveTo>
                <a:cubicBezTo>
                  <a:pt x="18279" y="1"/>
                  <a:pt x="18136" y="21"/>
                  <a:pt x="18003" y="63"/>
                </a:cubicBezTo>
                <a:cubicBezTo>
                  <a:pt x="17829" y="127"/>
                  <a:pt x="17639" y="174"/>
                  <a:pt x="17449" y="190"/>
                </a:cubicBezTo>
                <a:cubicBezTo>
                  <a:pt x="17101" y="222"/>
                  <a:pt x="16768" y="317"/>
                  <a:pt x="16467" y="459"/>
                </a:cubicBezTo>
                <a:cubicBezTo>
                  <a:pt x="16293" y="522"/>
                  <a:pt x="16356" y="617"/>
                  <a:pt x="16388" y="712"/>
                </a:cubicBezTo>
                <a:cubicBezTo>
                  <a:pt x="16135" y="871"/>
                  <a:pt x="15897" y="1013"/>
                  <a:pt x="15644" y="1172"/>
                </a:cubicBezTo>
                <a:cubicBezTo>
                  <a:pt x="15458" y="1286"/>
                  <a:pt x="15297" y="1479"/>
                  <a:pt x="15045" y="1479"/>
                </a:cubicBezTo>
                <a:cubicBezTo>
                  <a:pt x="15019" y="1479"/>
                  <a:pt x="14991" y="1477"/>
                  <a:pt x="14963" y="1473"/>
                </a:cubicBezTo>
                <a:cubicBezTo>
                  <a:pt x="14900" y="1473"/>
                  <a:pt x="14836" y="1520"/>
                  <a:pt x="14789" y="1552"/>
                </a:cubicBezTo>
                <a:cubicBezTo>
                  <a:pt x="14583" y="1678"/>
                  <a:pt x="14377" y="1805"/>
                  <a:pt x="14187" y="1948"/>
                </a:cubicBezTo>
                <a:cubicBezTo>
                  <a:pt x="13934" y="2122"/>
                  <a:pt x="13696" y="2312"/>
                  <a:pt x="13459" y="2502"/>
                </a:cubicBezTo>
                <a:cubicBezTo>
                  <a:pt x="13392" y="2559"/>
                  <a:pt x="13303" y="2587"/>
                  <a:pt x="13212" y="2587"/>
                </a:cubicBezTo>
                <a:cubicBezTo>
                  <a:pt x="13150" y="2587"/>
                  <a:pt x="13088" y="2575"/>
                  <a:pt x="13031" y="2549"/>
                </a:cubicBezTo>
                <a:cubicBezTo>
                  <a:pt x="12826" y="2438"/>
                  <a:pt x="12588" y="2359"/>
                  <a:pt x="12351" y="2328"/>
                </a:cubicBezTo>
                <a:cubicBezTo>
                  <a:pt x="11971" y="2296"/>
                  <a:pt x="11606" y="2217"/>
                  <a:pt x="11242" y="2090"/>
                </a:cubicBezTo>
                <a:cubicBezTo>
                  <a:pt x="11167" y="2052"/>
                  <a:pt x="11084" y="2032"/>
                  <a:pt x="11002" y="2032"/>
                </a:cubicBezTo>
                <a:cubicBezTo>
                  <a:pt x="10913" y="2032"/>
                  <a:pt x="10826" y="2056"/>
                  <a:pt x="10751" y="2106"/>
                </a:cubicBezTo>
                <a:cubicBezTo>
                  <a:pt x="10682" y="2129"/>
                  <a:pt x="10604" y="2144"/>
                  <a:pt x="10523" y="2144"/>
                </a:cubicBezTo>
                <a:cubicBezTo>
                  <a:pt x="10494" y="2144"/>
                  <a:pt x="10464" y="2142"/>
                  <a:pt x="10435" y="2138"/>
                </a:cubicBezTo>
                <a:cubicBezTo>
                  <a:pt x="10276" y="2153"/>
                  <a:pt x="10118" y="2153"/>
                  <a:pt x="9960" y="2153"/>
                </a:cubicBezTo>
                <a:cubicBezTo>
                  <a:pt x="9896" y="2153"/>
                  <a:pt x="9817" y="2138"/>
                  <a:pt x="9738" y="2138"/>
                </a:cubicBezTo>
                <a:lnTo>
                  <a:pt x="9801" y="1948"/>
                </a:lnTo>
                <a:cubicBezTo>
                  <a:pt x="9754" y="1932"/>
                  <a:pt x="9706" y="1932"/>
                  <a:pt x="9643" y="1932"/>
                </a:cubicBezTo>
                <a:cubicBezTo>
                  <a:pt x="9311" y="1948"/>
                  <a:pt x="8962" y="1979"/>
                  <a:pt x="8630" y="2011"/>
                </a:cubicBezTo>
                <a:cubicBezTo>
                  <a:pt x="8550" y="2011"/>
                  <a:pt x="8471" y="2058"/>
                  <a:pt x="8471" y="2138"/>
                </a:cubicBezTo>
                <a:cubicBezTo>
                  <a:pt x="8455" y="2217"/>
                  <a:pt x="8392" y="2248"/>
                  <a:pt x="8313" y="2264"/>
                </a:cubicBezTo>
                <a:lnTo>
                  <a:pt x="7490" y="2486"/>
                </a:lnTo>
                <a:cubicBezTo>
                  <a:pt x="7377" y="2517"/>
                  <a:pt x="7258" y="2534"/>
                  <a:pt x="7137" y="2534"/>
                </a:cubicBezTo>
                <a:cubicBezTo>
                  <a:pt x="7070" y="2534"/>
                  <a:pt x="7003" y="2529"/>
                  <a:pt x="6935" y="2518"/>
                </a:cubicBezTo>
                <a:cubicBezTo>
                  <a:pt x="7157" y="2391"/>
                  <a:pt x="7426" y="2343"/>
                  <a:pt x="7727" y="2138"/>
                </a:cubicBezTo>
                <a:lnTo>
                  <a:pt x="7727" y="2138"/>
                </a:lnTo>
                <a:cubicBezTo>
                  <a:pt x="7521" y="2185"/>
                  <a:pt x="7410" y="2185"/>
                  <a:pt x="7315" y="2217"/>
                </a:cubicBezTo>
                <a:cubicBezTo>
                  <a:pt x="7173" y="2248"/>
                  <a:pt x="7046" y="2296"/>
                  <a:pt x="6920" y="2359"/>
                </a:cubicBezTo>
                <a:cubicBezTo>
                  <a:pt x="6540" y="2518"/>
                  <a:pt x="6175" y="2692"/>
                  <a:pt x="5811" y="2850"/>
                </a:cubicBezTo>
                <a:cubicBezTo>
                  <a:pt x="5700" y="2898"/>
                  <a:pt x="5621" y="2961"/>
                  <a:pt x="5621" y="3072"/>
                </a:cubicBezTo>
                <a:cubicBezTo>
                  <a:pt x="5605" y="3072"/>
                  <a:pt x="5605" y="3088"/>
                  <a:pt x="5605" y="3088"/>
                </a:cubicBezTo>
                <a:lnTo>
                  <a:pt x="5130" y="3341"/>
                </a:lnTo>
                <a:cubicBezTo>
                  <a:pt x="5083" y="3483"/>
                  <a:pt x="4940" y="3578"/>
                  <a:pt x="4814" y="3689"/>
                </a:cubicBezTo>
                <a:cubicBezTo>
                  <a:pt x="4655" y="3800"/>
                  <a:pt x="4513" y="3927"/>
                  <a:pt x="4402" y="4085"/>
                </a:cubicBezTo>
                <a:cubicBezTo>
                  <a:pt x="4275" y="4291"/>
                  <a:pt x="4101" y="4481"/>
                  <a:pt x="3895" y="4623"/>
                </a:cubicBezTo>
                <a:cubicBezTo>
                  <a:pt x="3800" y="4718"/>
                  <a:pt x="3690" y="4813"/>
                  <a:pt x="3610" y="4940"/>
                </a:cubicBezTo>
                <a:cubicBezTo>
                  <a:pt x="3515" y="5067"/>
                  <a:pt x="3405" y="5178"/>
                  <a:pt x="3278" y="5273"/>
                </a:cubicBezTo>
                <a:cubicBezTo>
                  <a:pt x="3120" y="5383"/>
                  <a:pt x="2993" y="5526"/>
                  <a:pt x="2930" y="5716"/>
                </a:cubicBezTo>
                <a:cubicBezTo>
                  <a:pt x="2629" y="6428"/>
                  <a:pt x="2375" y="7173"/>
                  <a:pt x="2154" y="7917"/>
                </a:cubicBezTo>
                <a:cubicBezTo>
                  <a:pt x="2138" y="7996"/>
                  <a:pt x="2106" y="8075"/>
                  <a:pt x="2059" y="8138"/>
                </a:cubicBezTo>
                <a:cubicBezTo>
                  <a:pt x="1995" y="8202"/>
                  <a:pt x="1900" y="8233"/>
                  <a:pt x="1821" y="8265"/>
                </a:cubicBezTo>
                <a:cubicBezTo>
                  <a:pt x="1964" y="8455"/>
                  <a:pt x="1900" y="8629"/>
                  <a:pt x="1837" y="8819"/>
                </a:cubicBezTo>
                <a:cubicBezTo>
                  <a:pt x="1726" y="9073"/>
                  <a:pt x="1631" y="9358"/>
                  <a:pt x="1584" y="9627"/>
                </a:cubicBezTo>
                <a:cubicBezTo>
                  <a:pt x="1505" y="10054"/>
                  <a:pt x="1489" y="10482"/>
                  <a:pt x="1425" y="10909"/>
                </a:cubicBezTo>
                <a:cubicBezTo>
                  <a:pt x="1378" y="11321"/>
                  <a:pt x="1410" y="11733"/>
                  <a:pt x="1520" y="12129"/>
                </a:cubicBezTo>
                <a:cubicBezTo>
                  <a:pt x="1520" y="12160"/>
                  <a:pt x="1584" y="12192"/>
                  <a:pt x="1679" y="12255"/>
                </a:cubicBezTo>
                <a:cubicBezTo>
                  <a:pt x="1663" y="12033"/>
                  <a:pt x="1647" y="11875"/>
                  <a:pt x="1631" y="11717"/>
                </a:cubicBezTo>
                <a:lnTo>
                  <a:pt x="1631" y="11717"/>
                </a:lnTo>
                <a:cubicBezTo>
                  <a:pt x="1853" y="12018"/>
                  <a:pt x="1805" y="12366"/>
                  <a:pt x="1916" y="12699"/>
                </a:cubicBezTo>
                <a:cubicBezTo>
                  <a:pt x="1995" y="12873"/>
                  <a:pt x="2027" y="13079"/>
                  <a:pt x="2011" y="13284"/>
                </a:cubicBezTo>
                <a:cubicBezTo>
                  <a:pt x="1986" y="13288"/>
                  <a:pt x="1961" y="13289"/>
                  <a:pt x="1937" y="13289"/>
                </a:cubicBezTo>
                <a:cubicBezTo>
                  <a:pt x="1656" y="13289"/>
                  <a:pt x="1465" y="13082"/>
                  <a:pt x="1183" y="13082"/>
                </a:cubicBezTo>
                <a:cubicBezTo>
                  <a:pt x="1144" y="13082"/>
                  <a:pt x="1104" y="13085"/>
                  <a:pt x="1061" y="13094"/>
                </a:cubicBezTo>
                <a:cubicBezTo>
                  <a:pt x="1204" y="13379"/>
                  <a:pt x="1552" y="13443"/>
                  <a:pt x="1758" y="13664"/>
                </a:cubicBezTo>
                <a:cubicBezTo>
                  <a:pt x="1703" y="13710"/>
                  <a:pt x="1642" y="13735"/>
                  <a:pt x="1579" y="13735"/>
                </a:cubicBezTo>
                <a:cubicBezTo>
                  <a:pt x="1534" y="13735"/>
                  <a:pt x="1487" y="13722"/>
                  <a:pt x="1441" y="13696"/>
                </a:cubicBezTo>
                <a:cubicBezTo>
                  <a:pt x="1140" y="13569"/>
                  <a:pt x="871" y="13379"/>
                  <a:pt x="665" y="13126"/>
                </a:cubicBezTo>
                <a:cubicBezTo>
                  <a:pt x="491" y="12952"/>
                  <a:pt x="285" y="12825"/>
                  <a:pt x="64" y="12746"/>
                </a:cubicBezTo>
                <a:cubicBezTo>
                  <a:pt x="32" y="12809"/>
                  <a:pt x="0" y="12841"/>
                  <a:pt x="0" y="12889"/>
                </a:cubicBezTo>
                <a:cubicBezTo>
                  <a:pt x="16" y="13221"/>
                  <a:pt x="48" y="13569"/>
                  <a:pt x="79" y="13918"/>
                </a:cubicBezTo>
                <a:cubicBezTo>
                  <a:pt x="95" y="13997"/>
                  <a:pt x="127" y="14060"/>
                  <a:pt x="174" y="14139"/>
                </a:cubicBezTo>
                <a:cubicBezTo>
                  <a:pt x="222" y="14219"/>
                  <a:pt x="269" y="14329"/>
                  <a:pt x="317" y="14424"/>
                </a:cubicBezTo>
                <a:cubicBezTo>
                  <a:pt x="428" y="14614"/>
                  <a:pt x="444" y="14836"/>
                  <a:pt x="380" y="15042"/>
                </a:cubicBezTo>
                <a:cubicBezTo>
                  <a:pt x="349" y="15105"/>
                  <a:pt x="349" y="15169"/>
                  <a:pt x="380" y="15232"/>
                </a:cubicBezTo>
                <a:cubicBezTo>
                  <a:pt x="444" y="15485"/>
                  <a:pt x="602" y="15691"/>
                  <a:pt x="824" y="15818"/>
                </a:cubicBezTo>
                <a:cubicBezTo>
                  <a:pt x="1061" y="15960"/>
                  <a:pt x="1299" y="16119"/>
                  <a:pt x="1505" y="16324"/>
                </a:cubicBezTo>
                <a:cubicBezTo>
                  <a:pt x="1837" y="16594"/>
                  <a:pt x="2185" y="16863"/>
                  <a:pt x="2486" y="17179"/>
                </a:cubicBezTo>
                <a:cubicBezTo>
                  <a:pt x="2866" y="17559"/>
                  <a:pt x="3294" y="17892"/>
                  <a:pt x="3626" y="18288"/>
                </a:cubicBezTo>
                <a:cubicBezTo>
                  <a:pt x="3705" y="18351"/>
                  <a:pt x="3785" y="18414"/>
                  <a:pt x="3880" y="18446"/>
                </a:cubicBezTo>
                <a:cubicBezTo>
                  <a:pt x="3959" y="18478"/>
                  <a:pt x="4054" y="18494"/>
                  <a:pt x="4133" y="18541"/>
                </a:cubicBezTo>
                <a:cubicBezTo>
                  <a:pt x="4798" y="18874"/>
                  <a:pt x="5447" y="19254"/>
                  <a:pt x="6144" y="19539"/>
                </a:cubicBezTo>
                <a:cubicBezTo>
                  <a:pt x="6223" y="19586"/>
                  <a:pt x="6302" y="19634"/>
                  <a:pt x="6381" y="19665"/>
                </a:cubicBezTo>
                <a:cubicBezTo>
                  <a:pt x="6514" y="19745"/>
                  <a:pt x="6659" y="19870"/>
                  <a:pt x="6824" y="19870"/>
                </a:cubicBezTo>
                <a:cubicBezTo>
                  <a:pt x="6855" y="19870"/>
                  <a:pt x="6887" y="19865"/>
                  <a:pt x="6920" y="19855"/>
                </a:cubicBezTo>
                <a:cubicBezTo>
                  <a:pt x="6960" y="19844"/>
                  <a:pt x="6997" y="19839"/>
                  <a:pt x="7031" y="19839"/>
                </a:cubicBezTo>
                <a:cubicBezTo>
                  <a:pt x="7234" y="19839"/>
                  <a:pt x="7329" y="20014"/>
                  <a:pt x="7505" y="20014"/>
                </a:cubicBezTo>
                <a:lnTo>
                  <a:pt x="7600" y="20014"/>
                </a:lnTo>
                <a:cubicBezTo>
                  <a:pt x="7743" y="20014"/>
                  <a:pt x="7870" y="20029"/>
                  <a:pt x="8012" y="20045"/>
                </a:cubicBezTo>
                <a:cubicBezTo>
                  <a:pt x="8190" y="20079"/>
                  <a:pt x="8364" y="20095"/>
                  <a:pt x="8538" y="20095"/>
                </a:cubicBezTo>
                <a:cubicBezTo>
                  <a:pt x="8689" y="20095"/>
                  <a:pt x="8840" y="20083"/>
                  <a:pt x="8994" y="20061"/>
                </a:cubicBezTo>
                <a:cubicBezTo>
                  <a:pt x="9311" y="20014"/>
                  <a:pt x="9611" y="19982"/>
                  <a:pt x="9928" y="19934"/>
                </a:cubicBezTo>
                <a:cubicBezTo>
                  <a:pt x="10197" y="19887"/>
                  <a:pt x="10451" y="19824"/>
                  <a:pt x="10704" y="19729"/>
                </a:cubicBezTo>
                <a:cubicBezTo>
                  <a:pt x="11036" y="19618"/>
                  <a:pt x="11369" y="19475"/>
                  <a:pt x="11701" y="19349"/>
                </a:cubicBezTo>
                <a:cubicBezTo>
                  <a:pt x="12493" y="19079"/>
                  <a:pt x="13269" y="18794"/>
                  <a:pt x="13918" y="18304"/>
                </a:cubicBezTo>
                <a:cubicBezTo>
                  <a:pt x="13966" y="18272"/>
                  <a:pt x="14029" y="18240"/>
                  <a:pt x="14076" y="18209"/>
                </a:cubicBezTo>
                <a:cubicBezTo>
                  <a:pt x="14361" y="18066"/>
                  <a:pt x="14599" y="17860"/>
                  <a:pt x="14805" y="17623"/>
                </a:cubicBezTo>
                <a:cubicBezTo>
                  <a:pt x="14900" y="17528"/>
                  <a:pt x="15011" y="17449"/>
                  <a:pt x="15121" y="17369"/>
                </a:cubicBezTo>
                <a:cubicBezTo>
                  <a:pt x="15169" y="17322"/>
                  <a:pt x="15232" y="17259"/>
                  <a:pt x="15232" y="17211"/>
                </a:cubicBezTo>
                <a:cubicBezTo>
                  <a:pt x="15216" y="17021"/>
                  <a:pt x="15359" y="16910"/>
                  <a:pt x="15486" y="16784"/>
                </a:cubicBezTo>
                <a:cubicBezTo>
                  <a:pt x="15676" y="16562"/>
                  <a:pt x="15866" y="16356"/>
                  <a:pt x="16056" y="16134"/>
                </a:cubicBezTo>
                <a:cubicBezTo>
                  <a:pt x="16356" y="15739"/>
                  <a:pt x="16641" y="15327"/>
                  <a:pt x="16879" y="14884"/>
                </a:cubicBezTo>
                <a:cubicBezTo>
                  <a:pt x="16942" y="14678"/>
                  <a:pt x="17053" y="14504"/>
                  <a:pt x="17180" y="14345"/>
                </a:cubicBezTo>
                <a:cubicBezTo>
                  <a:pt x="17354" y="14124"/>
                  <a:pt x="17512" y="13902"/>
                  <a:pt x="17655" y="13680"/>
                </a:cubicBezTo>
                <a:cubicBezTo>
                  <a:pt x="17702" y="13617"/>
                  <a:pt x="17718" y="13538"/>
                  <a:pt x="17702" y="13459"/>
                </a:cubicBezTo>
                <a:cubicBezTo>
                  <a:pt x="17671" y="13284"/>
                  <a:pt x="17702" y="13094"/>
                  <a:pt x="17766" y="12936"/>
                </a:cubicBezTo>
                <a:cubicBezTo>
                  <a:pt x="17956" y="12334"/>
                  <a:pt x="18177" y="11717"/>
                  <a:pt x="18336" y="11099"/>
                </a:cubicBezTo>
                <a:cubicBezTo>
                  <a:pt x="18462" y="10624"/>
                  <a:pt x="18542" y="10133"/>
                  <a:pt x="18589" y="9643"/>
                </a:cubicBezTo>
                <a:cubicBezTo>
                  <a:pt x="18652" y="9025"/>
                  <a:pt x="18637" y="8392"/>
                  <a:pt x="18637" y="7774"/>
                </a:cubicBezTo>
                <a:cubicBezTo>
                  <a:pt x="18637" y="7695"/>
                  <a:pt x="18637" y="7616"/>
                  <a:pt x="18621" y="7537"/>
                </a:cubicBezTo>
                <a:cubicBezTo>
                  <a:pt x="18542" y="7204"/>
                  <a:pt x="18462" y="6888"/>
                  <a:pt x="18383" y="6571"/>
                </a:cubicBezTo>
                <a:cubicBezTo>
                  <a:pt x="18336" y="6333"/>
                  <a:pt x="18209" y="6128"/>
                  <a:pt x="18019" y="6001"/>
                </a:cubicBezTo>
                <a:cubicBezTo>
                  <a:pt x="17940" y="5953"/>
                  <a:pt x="17908" y="5827"/>
                  <a:pt x="17987" y="5748"/>
                </a:cubicBezTo>
                <a:cubicBezTo>
                  <a:pt x="17940" y="5684"/>
                  <a:pt x="17908" y="5605"/>
                  <a:pt x="17877" y="5542"/>
                </a:cubicBezTo>
                <a:cubicBezTo>
                  <a:pt x="17750" y="5304"/>
                  <a:pt x="17845" y="4988"/>
                  <a:pt x="18098" y="4877"/>
                </a:cubicBezTo>
                <a:cubicBezTo>
                  <a:pt x="18462" y="4639"/>
                  <a:pt x="18811" y="4386"/>
                  <a:pt x="19191" y="4133"/>
                </a:cubicBezTo>
                <a:cubicBezTo>
                  <a:pt x="19571" y="3895"/>
                  <a:pt x="19951" y="3673"/>
                  <a:pt x="20188" y="3325"/>
                </a:cubicBezTo>
                <a:cubicBezTo>
                  <a:pt x="20236" y="3278"/>
                  <a:pt x="20267" y="3230"/>
                  <a:pt x="20315" y="3198"/>
                </a:cubicBezTo>
                <a:cubicBezTo>
                  <a:pt x="20505" y="3056"/>
                  <a:pt x="20632" y="2866"/>
                  <a:pt x="20695" y="2644"/>
                </a:cubicBezTo>
                <a:cubicBezTo>
                  <a:pt x="20742" y="2502"/>
                  <a:pt x="20822" y="2359"/>
                  <a:pt x="20885" y="2233"/>
                </a:cubicBezTo>
                <a:cubicBezTo>
                  <a:pt x="20932" y="2138"/>
                  <a:pt x="20980" y="2058"/>
                  <a:pt x="21012" y="1963"/>
                </a:cubicBezTo>
                <a:cubicBezTo>
                  <a:pt x="21059" y="1837"/>
                  <a:pt x="21107" y="1710"/>
                  <a:pt x="21154" y="1583"/>
                </a:cubicBezTo>
                <a:cubicBezTo>
                  <a:pt x="21233" y="1298"/>
                  <a:pt x="21439" y="1013"/>
                  <a:pt x="21312" y="665"/>
                </a:cubicBezTo>
                <a:cubicBezTo>
                  <a:pt x="20966" y="572"/>
                  <a:pt x="20630" y="445"/>
                  <a:pt x="20250" y="445"/>
                </a:cubicBezTo>
                <a:cubicBezTo>
                  <a:pt x="20178" y="445"/>
                  <a:pt x="20105" y="449"/>
                  <a:pt x="20030" y="459"/>
                </a:cubicBezTo>
                <a:cubicBezTo>
                  <a:pt x="19951" y="459"/>
                  <a:pt x="19887" y="443"/>
                  <a:pt x="19824" y="412"/>
                </a:cubicBezTo>
                <a:cubicBezTo>
                  <a:pt x="19539" y="285"/>
                  <a:pt x="19254" y="174"/>
                  <a:pt x="18953" y="95"/>
                </a:cubicBezTo>
                <a:cubicBezTo>
                  <a:pt x="18786" y="33"/>
                  <a:pt x="18603" y="1"/>
                  <a:pt x="184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7"/>
          <p:cNvSpPr/>
          <p:nvPr/>
        </p:nvSpPr>
        <p:spPr>
          <a:xfrm rot="1798616">
            <a:off x="4705873" y="848499"/>
            <a:ext cx="4565925" cy="3459178"/>
          </a:xfrm>
          <a:custGeom>
            <a:avLst/>
            <a:gdLst/>
            <a:ahLst/>
            <a:cxnLst/>
            <a:rect l="l" t="t" r="r" b="b"/>
            <a:pathLst>
              <a:path w="31272" h="23763" extrusionOk="0">
                <a:moveTo>
                  <a:pt x="12683" y="956"/>
                </a:moveTo>
                <a:lnTo>
                  <a:pt x="12715" y="988"/>
                </a:lnTo>
                <a:cubicBezTo>
                  <a:pt x="12699" y="988"/>
                  <a:pt x="12683" y="972"/>
                  <a:pt x="12683" y="972"/>
                </a:cubicBezTo>
                <a:cubicBezTo>
                  <a:pt x="12683" y="967"/>
                  <a:pt x="12683" y="961"/>
                  <a:pt x="12683" y="956"/>
                </a:cubicBezTo>
                <a:close/>
                <a:moveTo>
                  <a:pt x="28454" y="11739"/>
                </a:moveTo>
                <a:cubicBezTo>
                  <a:pt x="28454" y="11755"/>
                  <a:pt x="28485" y="11755"/>
                  <a:pt x="28485" y="11770"/>
                </a:cubicBezTo>
                <a:cubicBezTo>
                  <a:pt x="28485" y="11770"/>
                  <a:pt x="28462" y="11805"/>
                  <a:pt x="28455" y="11805"/>
                </a:cubicBezTo>
                <a:cubicBezTo>
                  <a:pt x="28454" y="11805"/>
                  <a:pt x="28454" y="11804"/>
                  <a:pt x="28454" y="11802"/>
                </a:cubicBezTo>
                <a:lnTo>
                  <a:pt x="28454" y="11739"/>
                </a:lnTo>
                <a:close/>
                <a:moveTo>
                  <a:pt x="28865" y="13322"/>
                </a:moveTo>
                <a:cubicBezTo>
                  <a:pt x="29039" y="13322"/>
                  <a:pt x="29039" y="13417"/>
                  <a:pt x="29071" y="13480"/>
                </a:cubicBezTo>
                <a:cubicBezTo>
                  <a:pt x="29084" y="13533"/>
                  <a:pt x="29086" y="13586"/>
                  <a:pt x="29087" y="13647"/>
                </a:cubicBezTo>
                <a:lnTo>
                  <a:pt x="29087" y="13647"/>
                </a:lnTo>
                <a:lnTo>
                  <a:pt x="28865" y="13322"/>
                </a:lnTo>
                <a:close/>
                <a:moveTo>
                  <a:pt x="26981" y="20067"/>
                </a:moveTo>
                <a:cubicBezTo>
                  <a:pt x="26997" y="20083"/>
                  <a:pt x="27013" y="20083"/>
                  <a:pt x="27029" y="20083"/>
                </a:cubicBezTo>
                <a:cubicBezTo>
                  <a:pt x="27029" y="20099"/>
                  <a:pt x="27013" y="20115"/>
                  <a:pt x="27013" y="20131"/>
                </a:cubicBezTo>
                <a:cubicBezTo>
                  <a:pt x="26997" y="20131"/>
                  <a:pt x="26965" y="20115"/>
                  <a:pt x="26965" y="20115"/>
                </a:cubicBezTo>
                <a:cubicBezTo>
                  <a:pt x="26949" y="20099"/>
                  <a:pt x="26965" y="20067"/>
                  <a:pt x="26981" y="20067"/>
                </a:cubicBezTo>
                <a:close/>
                <a:moveTo>
                  <a:pt x="28515" y="20993"/>
                </a:moveTo>
                <a:cubicBezTo>
                  <a:pt x="28505" y="20996"/>
                  <a:pt x="28495" y="20999"/>
                  <a:pt x="28485" y="21001"/>
                </a:cubicBezTo>
                <a:lnTo>
                  <a:pt x="28517" y="21001"/>
                </a:lnTo>
                <a:cubicBezTo>
                  <a:pt x="28516" y="20999"/>
                  <a:pt x="28516" y="20996"/>
                  <a:pt x="28515" y="20993"/>
                </a:cubicBezTo>
                <a:close/>
                <a:moveTo>
                  <a:pt x="8582" y="23297"/>
                </a:moveTo>
                <a:lnTo>
                  <a:pt x="8582" y="23297"/>
                </a:lnTo>
                <a:cubicBezTo>
                  <a:pt x="8566" y="23376"/>
                  <a:pt x="8566" y="23408"/>
                  <a:pt x="8551" y="23424"/>
                </a:cubicBezTo>
                <a:cubicBezTo>
                  <a:pt x="8492" y="23463"/>
                  <a:pt x="8437" y="23478"/>
                  <a:pt x="8385" y="23478"/>
                </a:cubicBezTo>
                <a:cubicBezTo>
                  <a:pt x="8269" y="23478"/>
                  <a:pt x="8164" y="23404"/>
                  <a:pt x="8044" y="23361"/>
                </a:cubicBezTo>
                <a:lnTo>
                  <a:pt x="8582" y="23297"/>
                </a:lnTo>
                <a:close/>
                <a:moveTo>
                  <a:pt x="7395" y="23487"/>
                </a:moveTo>
                <a:cubicBezTo>
                  <a:pt x="7395" y="23503"/>
                  <a:pt x="7379" y="23535"/>
                  <a:pt x="7379" y="23535"/>
                </a:cubicBezTo>
                <a:cubicBezTo>
                  <a:pt x="7347" y="23535"/>
                  <a:pt x="7300" y="23519"/>
                  <a:pt x="7268" y="23519"/>
                </a:cubicBezTo>
                <a:cubicBezTo>
                  <a:pt x="7284" y="23503"/>
                  <a:pt x="7284" y="23487"/>
                  <a:pt x="7284" y="23487"/>
                </a:cubicBezTo>
                <a:close/>
                <a:moveTo>
                  <a:pt x="14860" y="0"/>
                </a:moveTo>
                <a:cubicBezTo>
                  <a:pt x="14789" y="0"/>
                  <a:pt x="14718" y="18"/>
                  <a:pt x="14647" y="54"/>
                </a:cubicBezTo>
                <a:cubicBezTo>
                  <a:pt x="14536" y="133"/>
                  <a:pt x="14441" y="244"/>
                  <a:pt x="14362" y="370"/>
                </a:cubicBezTo>
                <a:cubicBezTo>
                  <a:pt x="14282" y="481"/>
                  <a:pt x="14219" y="608"/>
                  <a:pt x="14156" y="734"/>
                </a:cubicBezTo>
                <a:lnTo>
                  <a:pt x="12937" y="750"/>
                </a:lnTo>
                <a:cubicBezTo>
                  <a:pt x="12829" y="750"/>
                  <a:pt x="12722" y="824"/>
                  <a:pt x="12672" y="930"/>
                </a:cubicBezTo>
                <a:lnTo>
                  <a:pt x="12672" y="930"/>
                </a:lnTo>
                <a:cubicBezTo>
                  <a:pt x="12611" y="958"/>
                  <a:pt x="12535" y="973"/>
                  <a:pt x="12446" y="988"/>
                </a:cubicBezTo>
                <a:cubicBezTo>
                  <a:pt x="12097" y="1004"/>
                  <a:pt x="11781" y="1225"/>
                  <a:pt x="11654" y="1542"/>
                </a:cubicBezTo>
                <a:cubicBezTo>
                  <a:pt x="11575" y="1748"/>
                  <a:pt x="11464" y="1938"/>
                  <a:pt x="11322" y="2096"/>
                </a:cubicBezTo>
                <a:cubicBezTo>
                  <a:pt x="11116" y="2318"/>
                  <a:pt x="10957" y="2571"/>
                  <a:pt x="10862" y="2856"/>
                </a:cubicBezTo>
                <a:cubicBezTo>
                  <a:pt x="10799" y="3030"/>
                  <a:pt x="10736" y="3189"/>
                  <a:pt x="10672" y="3347"/>
                </a:cubicBezTo>
                <a:cubicBezTo>
                  <a:pt x="10630" y="3432"/>
                  <a:pt x="10575" y="3542"/>
                  <a:pt x="10462" y="3542"/>
                </a:cubicBezTo>
                <a:cubicBezTo>
                  <a:pt x="10449" y="3542"/>
                  <a:pt x="10434" y="3540"/>
                  <a:pt x="10419" y="3537"/>
                </a:cubicBezTo>
                <a:cubicBezTo>
                  <a:pt x="10197" y="3474"/>
                  <a:pt x="10372" y="3379"/>
                  <a:pt x="10403" y="3299"/>
                </a:cubicBezTo>
                <a:cubicBezTo>
                  <a:pt x="10403" y="3220"/>
                  <a:pt x="10403" y="3157"/>
                  <a:pt x="10403" y="3094"/>
                </a:cubicBezTo>
                <a:lnTo>
                  <a:pt x="9944" y="3363"/>
                </a:lnTo>
                <a:cubicBezTo>
                  <a:pt x="9722" y="3094"/>
                  <a:pt x="9516" y="2856"/>
                  <a:pt x="9279" y="2603"/>
                </a:cubicBezTo>
                <a:cubicBezTo>
                  <a:pt x="9122" y="2445"/>
                  <a:pt x="8899" y="2353"/>
                  <a:pt x="8665" y="2353"/>
                </a:cubicBezTo>
                <a:cubicBezTo>
                  <a:pt x="8617" y="2353"/>
                  <a:pt x="8568" y="2357"/>
                  <a:pt x="8519" y="2365"/>
                </a:cubicBezTo>
                <a:cubicBezTo>
                  <a:pt x="8202" y="2397"/>
                  <a:pt x="7886" y="2508"/>
                  <a:pt x="7632" y="2698"/>
                </a:cubicBezTo>
                <a:cubicBezTo>
                  <a:pt x="7559" y="2755"/>
                  <a:pt x="7464" y="2787"/>
                  <a:pt x="7370" y="2787"/>
                </a:cubicBezTo>
                <a:cubicBezTo>
                  <a:pt x="7282" y="2787"/>
                  <a:pt x="7194" y="2759"/>
                  <a:pt x="7126" y="2698"/>
                </a:cubicBezTo>
                <a:cubicBezTo>
                  <a:pt x="6761" y="2460"/>
                  <a:pt x="6318" y="2444"/>
                  <a:pt x="5891" y="2413"/>
                </a:cubicBezTo>
                <a:cubicBezTo>
                  <a:pt x="5865" y="2409"/>
                  <a:pt x="5839" y="2407"/>
                  <a:pt x="5811" y="2407"/>
                </a:cubicBezTo>
                <a:cubicBezTo>
                  <a:pt x="5737" y="2407"/>
                  <a:pt x="5659" y="2421"/>
                  <a:pt x="5590" y="2444"/>
                </a:cubicBezTo>
                <a:cubicBezTo>
                  <a:pt x="5067" y="2619"/>
                  <a:pt x="4561" y="2809"/>
                  <a:pt x="4228" y="3220"/>
                </a:cubicBezTo>
                <a:cubicBezTo>
                  <a:pt x="4101" y="3363"/>
                  <a:pt x="3927" y="3489"/>
                  <a:pt x="3801" y="3648"/>
                </a:cubicBezTo>
                <a:cubicBezTo>
                  <a:pt x="3706" y="3759"/>
                  <a:pt x="3595" y="3885"/>
                  <a:pt x="3595" y="3996"/>
                </a:cubicBezTo>
                <a:cubicBezTo>
                  <a:pt x="3626" y="4218"/>
                  <a:pt x="3563" y="4424"/>
                  <a:pt x="3421" y="4582"/>
                </a:cubicBezTo>
                <a:cubicBezTo>
                  <a:pt x="3326" y="4709"/>
                  <a:pt x="3278" y="4851"/>
                  <a:pt x="3246" y="5010"/>
                </a:cubicBezTo>
                <a:cubicBezTo>
                  <a:pt x="3151" y="5500"/>
                  <a:pt x="2993" y="5975"/>
                  <a:pt x="2771" y="6435"/>
                </a:cubicBezTo>
                <a:cubicBezTo>
                  <a:pt x="2502" y="6973"/>
                  <a:pt x="2344" y="7559"/>
                  <a:pt x="2328" y="8160"/>
                </a:cubicBezTo>
                <a:cubicBezTo>
                  <a:pt x="2312" y="8271"/>
                  <a:pt x="2281" y="8366"/>
                  <a:pt x="2249" y="8461"/>
                </a:cubicBezTo>
                <a:cubicBezTo>
                  <a:pt x="2059" y="8366"/>
                  <a:pt x="1853" y="8271"/>
                  <a:pt x="1647" y="8208"/>
                </a:cubicBezTo>
                <a:cubicBezTo>
                  <a:pt x="1553" y="8188"/>
                  <a:pt x="1470" y="8179"/>
                  <a:pt x="1397" y="8179"/>
                </a:cubicBezTo>
                <a:cubicBezTo>
                  <a:pt x="1112" y="8179"/>
                  <a:pt x="979" y="8323"/>
                  <a:pt x="966" y="8588"/>
                </a:cubicBezTo>
                <a:lnTo>
                  <a:pt x="966" y="8730"/>
                </a:lnTo>
                <a:cubicBezTo>
                  <a:pt x="919" y="9459"/>
                  <a:pt x="871" y="10187"/>
                  <a:pt x="840" y="10915"/>
                </a:cubicBezTo>
                <a:cubicBezTo>
                  <a:pt x="871" y="11169"/>
                  <a:pt x="697" y="11422"/>
                  <a:pt x="444" y="11485"/>
                </a:cubicBezTo>
                <a:cubicBezTo>
                  <a:pt x="270" y="11533"/>
                  <a:pt x="127" y="11691"/>
                  <a:pt x="95" y="11881"/>
                </a:cubicBezTo>
                <a:cubicBezTo>
                  <a:pt x="48" y="12040"/>
                  <a:pt x="32" y="12214"/>
                  <a:pt x="16" y="12372"/>
                </a:cubicBezTo>
                <a:cubicBezTo>
                  <a:pt x="0" y="13955"/>
                  <a:pt x="80" y="15539"/>
                  <a:pt x="697" y="17059"/>
                </a:cubicBezTo>
                <a:cubicBezTo>
                  <a:pt x="887" y="17550"/>
                  <a:pt x="1109" y="18009"/>
                  <a:pt x="1362" y="18468"/>
                </a:cubicBezTo>
                <a:cubicBezTo>
                  <a:pt x="1520" y="18690"/>
                  <a:pt x="1631" y="18959"/>
                  <a:pt x="1710" y="19228"/>
                </a:cubicBezTo>
                <a:cubicBezTo>
                  <a:pt x="1774" y="19545"/>
                  <a:pt x="2011" y="19861"/>
                  <a:pt x="1916" y="20210"/>
                </a:cubicBezTo>
                <a:cubicBezTo>
                  <a:pt x="1900" y="20257"/>
                  <a:pt x="1964" y="20305"/>
                  <a:pt x="1980" y="20352"/>
                </a:cubicBezTo>
                <a:lnTo>
                  <a:pt x="2407" y="21160"/>
                </a:lnTo>
                <a:lnTo>
                  <a:pt x="3009" y="21445"/>
                </a:lnTo>
                <a:cubicBezTo>
                  <a:pt x="3088" y="21777"/>
                  <a:pt x="3436" y="21872"/>
                  <a:pt x="3753" y="21999"/>
                </a:cubicBezTo>
                <a:cubicBezTo>
                  <a:pt x="4355" y="22205"/>
                  <a:pt x="4925" y="22506"/>
                  <a:pt x="5431" y="22870"/>
                </a:cubicBezTo>
                <a:cubicBezTo>
                  <a:pt x="5748" y="23091"/>
                  <a:pt x="6081" y="23281"/>
                  <a:pt x="6429" y="23456"/>
                </a:cubicBezTo>
                <a:cubicBezTo>
                  <a:pt x="6524" y="23503"/>
                  <a:pt x="6619" y="23551"/>
                  <a:pt x="6714" y="23566"/>
                </a:cubicBezTo>
                <a:cubicBezTo>
                  <a:pt x="7094" y="23630"/>
                  <a:pt x="7474" y="23693"/>
                  <a:pt x="7870" y="23741"/>
                </a:cubicBezTo>
                <a:cubicBezTo>
                  <a:pt x="7939" y="23755"/>
                  <a:pt x="8010" y="23762"/>
                  <a:pt x="8079" y="23762"/>
                </a:cubicBezTo>
                <a:cubicBezTo>
                  <a:pt x="8390" y="23762"/>
                  <a:pt x="8692" y="23622"/>
                  <a:pt x="8899" y="23376"/>
                </a:cubicBezTo>
                <a:cubicBezTo>
                  <a:pt x="9057" y="23202"/>
                  <a:pt x="9279" y="23091"/>
                  <a:pt x="9516" y="23076"/>
                </a:cubicBezTo>
                <a:cubicBezTo>
                  <a:pt x="9991" y="23028"/>
                  <a:pt x="10419" y="22806"/>
                  <a:pt x="10736" y="22442"/>
                </a:cubicBezTo>
                <a:cubicBezTo>
                  <a:pt x="10942" y="22189"/>
                  <a:pt x="11179" y="21951"/>
                  <a:pt x="11401" y="21714"/>
                </a:cubicBezTo>
                <a:cubicBezTo>
                  <a:pt x="11553" y="21548"/>
                  <a:pt x="11705" y="21370"/>
                  <a:pt x="11984" y="21370"/>
                </a:cubicBezTo>
                <a:cubicBezTo>
                  <a:pt x="12024" y="21370"/>
                  <a:pt x="12067" y="21373"/>
                  <a:pt x="12113" y="21381"/>
                </a:cubicBezTo>
                <a:cubicBezTo>
                  <a:pt x="12192" y="21381"/>
                  <a:pt x="12272" y="21381"/>
                  <a:pt x="12351" y="21350"/>
                </a:cubicBezTo>
                <a:cubicBezTo>
                  <a:pt x="12984" y="21191"/>
                  <a:pt x="13649" y="21112"/>
                  <a:pt x="14282" y="21001"/>
                </a:cubicBezTo>
                <a:lnTo>
                  <a:pt x="14821" y="20669"/>
                </a:lnTo>
                <a:cubicBezTo>
                  <a:pt x="15011" y="20732"/>
                  <a:pt x="15201" y="20796"/>
                  <a:pt x="15391" y="20827"/>
                </a:cubicBezTo>
                <a:cubicBezTo>
                  <a:pt x="15612" y="20859"/>
                  <a:pt x="15850" y="20859"/>
                  <a:pt x="16072" y="20859"/>
                </a:cubicBezTo>
                <a:cubicBezTo>
                  <a:pt x="16911" y="20859"/>
                  <a:pt x="17766" y="20875"/>
                  <a:pt x="18605" y="20875"/>
                </a:cubicBezTo>
                <a:cubicBezTo>
                  <a:pt x="18779" y="20875"/>
                  <a:pt x="18938" y="20859"/>
                  <a:pt x="19096" y="20827"/>
                </a:cubicBezTo>
                <a:cubicBezTo>
                  <a:pt x="19286" y="20796"/>
                  <a:pt x="19444" y="20716"/>
                  <a:pt x="19634" y="20685"/>
                </a:cubicBezTo>
                <a:cubicBezTo>
                  <a:pt x="19824" y="20653"/>
                  <a:pt x="20030" y="20653"/>
                  <a:pt x="20220" y="20653"/>
                </a:cubicBezTo>
                <a:lnTo>
                  <a:pt x="20030" y="20479"/>
                </a:lnTo>
                <a:cubicBezTo>
                  <a:pt x="19998" y="20479"/>
                  <a:pt x="19951" y="20463"/>
                  <a:pt x="19919" y="20463"/>
                </a:cubicBezTo>
                <a:cubicBezTo>
                  <a:pt x="19872" y="20447"/>
                  <a:pt x="19824" y="20431"/>
                  <a:pt x="19824" y="20400"/>
                </a:cubicBezTo>
                <a:cubicBezTo>
                  <a:pt x="19824" y="20368"/>
                  <a:pt x="19840" y="20336"/>
                  <a:pt x="19856" y="20321"/>
                </a:cubicBezTo>
                <a:cubicBezTo>
                  <a:pt x="19935" y="20289"/>
                  <a:pt x="20014" y="20261"/>
                  <a:pt x="20087" y="20261"/>
                </a:cubicBezTo>
                <a:cubicBezTo>
                  <a:pt x="20161" y="20261"/>
                  <a:pt x="20228" y="20289"/>
                  <a:pt x="20283" y="20368"/>
                </a:cubicBezTo>
                <a:cubicBezTo>
                  <a:pt x="20521" y="20146"/>
                  <a:pt x="20758" y="19941"/>
                  <a:pt x="21012" y="19751"/>
                </a:cubicBezTo>
                <a:cubicBezTo>
                  <a:pt x="21123" y="19703"/>
                  <a:pt x="21202" y="19608"/>
                  <a:pt x="21265" y="19497"/>
                </a:cubicBezTo>
                <a:cubicBezTo>
                  <a:pt x="21392" y="19196"/>
                  <a:pt x="21534" y="18911"/>
                  <a:pt x="21677" y="18611"/>
                </a:cubicBezTo>
                <a:lnTo>
                  <a:pt x="21914" y="18706"/>
                </a:lnTo>
                <a:cubicBezTo>
                  <a:pt x="22120" y="18436"/>
                  <a:pt x="22278" y="18151"/>
                  <a:pt x="22120" y="17866"/>
                </a:cubicBezTo>
                <a:cubicBezTo>
                  <a:pt x="21962" y="17566"/>
                  <a:pt x="22104" y="17312"/>
                  <a:pt x="22215" y="17043"/>
                </a:cubicBezTo>
                <a:cubicBezTo>
                  <a:pt x="22238" y="16963"/>
                  <a:pt x="22310" y="16900"/>
                  <a:pt x="22430" y="16900"/>
                </a:cubicBezTo>
                <a:cubicBezTo>
                  <a:pt x="22478" y="16900"/>
                  <a:pt x="22533" y="16910"/>
                  <a:pt x="22595" y="16932"/>
                </a:cubicBezTo>
                <a:cubicBezTo>
                  <a:pt x="22627" y="16996"/>
                  <a:pt x="22674" y="17091"/>
                  <a:pt x="22738" y="17186"/>
                </a:cubicBezTo>
                <a:cubicBezTo>
                  <a:pt x="23007" y="17645"/>
                  <a:pt x="23292" y="18088"/>
                  <a:pt x="23608" y="18516"/>
                </a:cubicBezTo>
                <a:cubicBezTo>
                  <a:pt x="24242" y="19307"/>
                  <a:pt x="25160" y="19814"/>
                  <a:pt x="26173" y="19909"/>
                </a:cubicBezTo>
                <a:cubicBezTo>
                  <a:pt x="26364" y="19925"/>
                  <a:pt x="26554" y="20020"/>
                  <a:pt x="26696" y="20146"/>
                </a:cubicBezTo>
                <a:cubicBezTo>
                  <a:pt x="27124" y="20463"/>
                  <a:pt x="27599" y="20716"/>
                  <a:pt x="28105" y="20891"/>
                </a:cubicBezTo>
                <a:cubicBezTo>
                  <a:pt x="28074" y="20796"/>
                  <a:pt x="28042" y="20716"/>
                  <a:pt x="28026" y="20653"/>
                </a:cubicBezTo>
                <a:lnTo>
                  <a:pt x="28026" y="20653"/>
                </a:lnTo>
                <a:cubicBezTo>
                  <a:pt x="28434" y="20669"/>
                  <a:pt x="28438" y="20669"/>
                  <a:pt x="28515" y="20993"/>
                </a:cubicBezTo>
                <a:lnTo>
                  <a:pt x="28515" y="20993"/>
                </a:lnTo>
                <a:cubicBezTo>
                  <a:pt x="28728" y="20931"/>
                  <a:pt x="28954" y="20856"/>
                  <a:pt x="29166" y="20796"/>
                </a:cubicBezTo>
                <a:cubicBezTo>
                  <a:pt x="29435" y="20716"/>
                  <a:pt x="29720" y="20637"/>
                  <a:pt x="29974" y="20558"/>
                </a:cubicBezTo>
                <a:cubicBezTo>
                  <a:pt x="30069" y="20526"/>
                  <a:pt x="30116" y="20416"/>
                  <a:pt x="30211" y="20400"/>
                </a:cubicBezTo>
                <a:cubicBezTo>
                  <a:pt x="30244" y="20395"/>
                  <a:pt x="30276" y="20393"/>
                  <a:pt x="30308" y="20393"/>
                </a:cubicBezTo>
                <a:cubicBezTo>
                  <a:pt x="30387" y="20393"/>
                  <a:pt x="30465" y="20404"/>
                  <a:pt x="30544" y="20416"/>
                </a:cubicBezTo>
                <a:cubicBezTo>
                  <a:pt x="30559" y="20273"/>
                  <a:pt x="30417" y="20131"/>
                  <a:pt x="30670" y="20051"/>
                </a:cubicBezTo>
                <a:cubicBezTo>
                  <a:pt x="30860" y="20004"/>
                  <a:pt x="30971" y="19814"/>
                  <a:pt x="30924" y="19640"/>
                </a:cubicBezTo>
                <a:cubicBezTo>
                  <a:pt x="30892" y="19497"/>
                  <a:pt x="30939" y="19355"/>
                  <a:pt x="31034" y="19260"/>
                </a:cubicBezTo>
                <a:cubicBezTo>
                  <a:pt x="31082" y="19196"/>
                  <a:pt x="31114" y="19117"/>
                  <a:pt x="31114" y="19038"/>
                </a:cubicBezTo>
                <a:cubicBezTo>
                  <a:pt x="31145" y="18880"/>
                  <a:pt x="31129" y="18721"/>
                  <a:pt x="31177" y="18579"/>
                </a:cubicBezTo>
                <a:cubicBezTo>
                  <a:pt x="31272" y="18246"/>
                  <a:pt x="31256" y="17898"/>
                  <a:pt x="31114" y="17581"/>
                </a:cubicBezTo>
                <a:cubicBezTo>
                  <a:pt x="30955" y="17217"/>
                  <a:pt x="30781" y="16853"/>
                  <a:pt x="30575" y="16505"/>
                </a:cubicBezTo>
                <a:cubicBezTo>
                  <a:pt x="30179" y="15824"/>
                  <a:pt x="29752" y="15175"/>
                  <a:pt x="29356" y="14494"/>
                </a:cubicBezTo>
                <a:cubicBezTo>
                  <a:pt x="29185" y="14261"/>
                  <a:pt x="29106" y="13982"/>
                  <a:pt x="29103" y="13687"/>
                </a:cubicBezTo>
                <a:lnTo>
                  <a:pt x="29103" y="13687"/>
                </a:lnTo>
                <a:cubicBezTo>
                  <a:pt x="29139" y="13689"/>
                  <a:pt x="29170" y="13690"/>
                  <a:pt x="29199" y="13690"/>
                </a:cubicBezTo>
                <a:cubicBezTo>
                  <a:pt x="29384" y="13690"/>
                  <a:pt x="29412" y="13647"/>
                  <a:pt x="29372" y="13512"/>
                </a:cubicBezTo>
                <a:cubicBezTo>
                  <a:pt x="29277" y="13211"/>
                  <a:pt x="29134" y="12958"/>
                  <a:pt x="28913" y="12736"/>
                </a:cubicBezTo>
                <a:cubicBezTo>
                  <a:pt x="28818" y="12625"/>
                  <a:pt x="28739" y="12515"/>
                  <a:pt x="28644" y="12420"/>
                </a:cubicBezTo>
                <a:cubicBezTo>
                  <a:pt x="28723" y="12245"/>
                  <a:pt x="28834" y="12103"/>
                  <a:pt x="28834" y="11976"/>
                </a:cubicBezTo>
                <a:cubicBezTo>
                  <a:pt x="28786" y="11755"/>
                  <a:pt x="28723" y="11533"/>
                  <a:pt x="28628" y="11327"/>
                </a:cubicBezTo>
                <a:cubicBezTo>
                  <a:pt x="28596" y="11264"/>
                  <a:pt x="28533" y="11232"/>
                  <a:pt x="28454" y="11216"/>
                </a:cubicBezTo>
                <a:cubicBezTo>
                  <a:pt x="28429" y="11219"/>
                  <a:pt x="28407" y="11220"/>
                  <a:pt x="28386" y="11220"/>
                </a:cubicBezTo>
                <a:cubicBezTo>
                  <a:pt x="28147" y="11220"/>
                  <a:pt x="28116" y="11061"/>
                  <a:pt x="28058" y="10915"/>
                </a:cubicBezTo>
                <a:cubicBezTo>
                  <a:pt x="27868" y="10440"/>
                  <a:pt x="27694" y="9965"/>
                  <a:pt x="27519" y="9490"/>
                </a:cubicBezTo>
                <a:cubicBezTo>
                  <a:pt x="27456" y="9364"/>
                  <a:pt x="27409" y="9205"/>
                  <a:pt x="27377" y="9063"/>
                </a:cubicBezTo>
                <a:cubicBezTo>
                  <a:pt x="27377" y="8905"/>
                  <a:pt x="27393" y="8762"/>
                  <a:pt x="27424" y="8604"/>
                </a:cubicBezTo>
                <a:cubicBezTo>
                  <a:pt x="27171" y="8572"/>
                  <a:pt x="26949" y="8414"/>
                  <a:pt x="26839" y="8192"/>
                </a:cubicBezTo>
                <a:cubicBezTo>
                  <a:pt x="26744" y="7939"/>
                  <a:pt x="26554" y="7749"/>
                  <a:pt x="26300" y="7654"/>
                </a:cubicBezTo>
                <a:cubicBezTo>
                  <a:pt x="25968" y="7543"/>
                  <a:pt x="25667" y="7385"/>
                  <a:pt x="25334" y="7305"/>
                </a:cubicBezTo>
                <a:cubicBezTo>
                  <a:pt x="25128" y="7290"/>
                  <a:pt x="24954" y="7131"/>
                  <a:pt x="24891" y="6941"/>
                </a:cubicBezTo>
                <a:cubicBezTo>
                  <a:pt x="24859" y="6751"/>
                  <a:pt x="24764" y="6577"/>
                  <a:pt x="24606" y="6435"/>
                </a:cubicBezTo>
                <a:cubicBezTo>
                  <a:pt x="24337" y="6213"/>
                  <a:pt x="24068" y="5975"/>
                  <a:pt x="23798" y="5738"/>
                </a:cubicBezTo>
                <a:cubicBezTo>
                  <a:pt x="23735" y="5690"/>
                  <a:pt x="23672" y="5611"/>
                  <a:pt x="23656" y="5532"/>
                </a:cubicBezTo>
                <a:cubicBezTo>
                  <a:pt x="23624" y="5247"/>
                  <a:pt x="23418" y="5057"/>
                  <a:pt x="23181" y="4899"/>
                </a:cubicBezTo>
                <a:cubicBezTo>
                  <a:pt x="23038" y="4804"/>
                  <a:pt x="22928" y="4629"/>
                  <a:pt x="22912" y="4455"/>
                </a:cubicBezTo>
                <a:cubicBezTo>
                  <a:pt x="22896" y="4360"/>
                  <a:pt x="22880" y="4265"/>
                  <a:pt x="22864" y="4154"/>
                </a:cubicBezTo>
                <a:cubicBezTo>
                  <a:pt x="22785" y="4455"/>
                  <a:pt x="22548" y="4503"/>
                  <a:pt x="22247" y="4503"/>
                </a:cubicBezTo>
                <a:cubicBezTo>
                  <a:pt x="22234" y="4502"/>
                  <a:pt x="22221" y="4501"/>
                  <a:pt x="22209" y="4501"/>
                </a:cubicBezTo>
                <a:cubicBezTo>
                  <a:pt x="22048" y="4501"/>
                  <a:pt x="21893" y="4593"/>
                  <a:pt x="21819" y="4740"/>
                </a:cubicBezTo>
                <a:cubicBezTo>
                  <a:pt x="21756" y="4819"/>
                  <a:pt x="21708" y="4899"/>
                  <a:pt x="21629" y="4978"/>
                </a:cubicBezTo>
                <a:cubicBezTo>
                  <a:pt x="21550" y="4899"/>
                  <a:pt x="21487" y="4851"/>
                  <a:pt x="21471" y="4788"/>
                </a:cubicBezTo>
                <a:cubicBezTo>
                  <a:pt x="21439" y="4661"/>
                  <a:pt x="21423" y="4534"/>
                  <a:pt x="21423" y="4392"/>
                </a:cubicBezTo>
                <a:cubicBezTo>
                  <a:pt x="21439" y="4234"/>
                  <a:pt x="21328" y="4075"/>
                  <a:pt x="21154" y="4028"/>
                </a:cubicBezTo>
                <a:cubicBezTo>
                  <a:pt x="20964" y="3996"/>
                  <a:pt x="20838" y="3838"/>
                  <a:pt x="20822" y="3648"/>
                </a:cubicBezTo>
                <a:cubicBezTo>
                  <a:pt x="20790" y="3458"/>
                  <a:pt x="20743" y="3268"/>
                  <a:pt x="20711" y="3046"/>
                </a:cubicBezTo>
                <a:cubicBezTo>
                  <a:pt x="20656" y="3123"/>
                  <a:pt x="20563" y="3170"/>
                  <a:pt x="20469" y="3170"/>
                </a:cubicBezTo>
                <a:cubicBezTo>
                  <a:pt x="20427" y="3170"/>
                  <a:pt x="20385" y="3161"/>
                  <a:pt x="20347" y="3141"/>
                </a:cubicBezTo>
                <a:cubicBezTo>
                  <a:pt x="20236" y="3109"/>
                  <a:pt x="20109" y="3109"/>
                  <a:pt x="19983" y="3109"/>
                </a:cubicBezTo>
                <a:lnTo>
                  <a:pt x="19808" y="3569"/>
                </a:lnTo>
                <a:lnTo>
                  <a:pt x="19349" y="3616"/>
                </a:lnTo>
                <a:cubicBezTo>
                  <a:pt x="19254" y="3458"/>
                  <a:pt x="19191" y="3236"/>
                  <a:pt x="19080" y="3157"/>
                </a:cubicBezTo>
                <a:cubicBezTo>
                  <a:pt x="18953" y="3078"/>
                  <a:pt x="18858" y="3014"/>
                  <a:pt x="18858" y="2888"/>
                </a:cubicBezTo>
                <a:cubicBezTo>
                  <a:pt x="18874" y="2682"/>
                  <a:pt x="18748" y="2492"/>
                  <a:pt x="18573" y="2413"/>
                </a:cubicBezTo>
                <a:cubicBezTo>
                  <a:pt x="18415" y="2349"/>
                  <a:pt x="18336" y="2191"/>
                  <a:pt x="18368" y="2017"/>
                </a:cubicBezTo>
                <a:cubicBezTo>
                  <a:pt x="18383" y="1954"/>
                  <a:pt x="18399" y="1874"/>
                  <a:pt x="18431" y="1764"/>
                </a:cubicBezTo>
                <a:lnTo>
                  <a:pt x="18431" y="1764"/>
                </a:lnTo>
                <a:lnTo>
                  <a:pt x="17782" y="1859"/>
                </a:lnTo>
                <a:cubicBezTo>
                  <a:pt x="17623" y="1684"/>
                  <a:pt x="17402" y="1589"/>
                  <a:pt x="17164" y="1589"/>
                </a:cubicBezTo>
                <a:cubicBezTo>
                  <a:pt x="17085" y="1574"/>
                  <a:pt x="17006" y="1558"/>
                  <a:pt x="16942" y="1510"/>
                </a:cubicBezTo>
                <a:cubicBezTo>
                  <a:pt x="16673" y="1257"/>
                  <a:pt x="16309" y="1194"/>
                  <a:pt x="15945" y="1162"/>
                </a:cubicBezTo>
                <a:cubicBezTo>
                  <a:pt x="15834" y="924"/>
                  <a:pt x="15707" y="703"/>
                  <a:pt x="15612" y="481"/>
                </a:cubicBezTo>
                <a:cubicBezTo>
                  <a:pt x="15502" y="196"/>
                  <a:pt x="15217" y="101"/>
                  <a:pt x="14932" y="6"/>
                </a:cubicBezTo>
                <a:cubicBezTo>
                  <a:pt x="14908" y="2"/>
                  <a:pt x="14884" y="0"/>
                  <a:pt x="14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911441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73"/>
        <p:cNvGrpSpPr/>
        <p:nvPr/>
      </p:nvGrpSpPr>
      <p:grpSpPr>
        <a:xfrm>
          <a:off x="0" y="0"/>
          <a:ext cx="0" cy="0"/>
          <a:chOff x="0" y="0"/>
          <a:chExt cx="0" cy="0"/>
        </a:xfrm>
      </p:grpSpPr>
      <p:sp>
        <p:nvSpPr>
          <p:cNvPr id="474" name="Google Shape;474;p28"/>
          <p:cNvSpPr/>
          <p:nvPr/>
        </p:nvSpPr>
        <p:spPr>
          <a:xfrm rot="-8099908">
            <a:off x="-838510" y="3632588"/>
            <a:ext cx="3083498" cy="1240931"/>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 name="Google Shape;475;p28"/>
          <p:cNvGrpSpPr/>
          <p:nvPr/>
        </p:nvGrpSpPr>
        <p:grpSpPr>
          <a:xfrm>
            <a:off x="844553" y="3228001"/>
            <a:ext cx="2471843" cy="1652137"/>
            <a:chOff x="6926028" y="503901"/>
            <a:chExt cx="2471843" cy="1652137"/>
          </a:xfrm>
        </p:grpSpPr>
        <p:sp>
          <p:nvSpPr>
            <p:cNvPr id="476" name="Google Shape;476;p28"/>
            <p:cNvSpPr/>
            <p:nvPr/>
          </p:nvSpPr>
          <p:spPr>
            <a:xfrm rot="-8804544" flipH="1">
              <a:off x="6902073" y="823188"/>
              <a:ext cx="1249808" cy="285921"/>
            </a:xfrm>
            <a:custGeom>
              <a:avLst/>
              <a:gdLst/>
              <a:ahLst/>
              <a:cxnLst/>
              <a:rect l="l" t="t" r="r" b="b"/>
              <a:pathLst>
                <a:path w="21392" h="4894" extrusionOk="0">
                  <a:moveTo>
                    <a:pt x="20631" y="2391"/>
                  </a:moveTo>
                  <a:cubicBezTo>
                    <a:pt x="20647" y="2407"/>
                    <a:pt x="20647" y="2423"/>
                    <a:pt x="20663" y="2455"/>
                  </a:cubicBezTo>
                  <a:cubicBezTo>
                    <a:pt x="20663" y="2455"/>
                    <a:pt x="20647" y="2486"/>
                    <a:pt x="20631" y="2486"/>
                  </a:cubicBezTo>
                  <a:lnTo>
                    <a:pt x="20600" y="2423"/>
                  </a:lnTo>
                  <a:lnTo>
                    <a:pt x="20631" y="2391"/>
                  </a:lnTo>
                  <a:close/>
                  <a:moveTo>
                    <a:pt x="21091" y="2312"/>
                  </a:moveTo>
                  <a:cubicBezTo>
                    <a:pt x="21154" y="2360"/>
                    <a:pt x="21122" y="2423"/>
                    <a:pt x="20901" y="2787"/>
                  </a:cubicBezTo>
                  <a:cubicBezTo>
                    <a:pt x="21075" y="2486"/>
                    <a:pt x="21011" y="2486"/>
                    <a:pt x="20948" y="2486"/>
                  </a:cubicBezTo>
                  <a:cubicBezTo>
                    <a:pt x="20964" y="2407"/>
                    <a:pt x="21011" y="2344"/>
                    <a:pt x="21091" y="2312"/>
                  </a:cubicBezTo>
                  <a:close/>
                  <a:moveTo>
                    <a:pt x="20948" y="2486"/>
                  </a:moveTo>
                  <a:cubicBezTo>
                    <a:pt x="20980" y="2613"/>
                    <a:pt x="20901" y="2740"/>
                    <a:pt x="20758" y="2756"/>
                  </a:cubicBezTo>
                  <a:cubicBezTo>
                    <a:pt x="20774" y="2819"/>
                    <a:pt x="20742" y="2851"/>
                    <a:pt x="20679" y="2851"/>
                  </a:cubicBezTo>
                  <a:cubicBezTo>
                    <a:pt x="20679" y="2914"/>
                    <a:pt x="20647" y="2946"/>
                    <a:pt x="20600" y="2946"/>
                  </a:cubicBezTo>
                  <a:cubicBezTo>
                    <a:pt x="20568" y="3009"/>
                    <a:pt x="20521" y="3056"/>
                    <a:pt x="20457" y="3104"/>
                  </a:cubicBezTo>
                  <a:lnTo>
                    <a:pt x="20236" y="2882"/>
                  </a:lnTo>
                  <a:lnTo>
                    <a:pt x="20362" y="2756"/>
                  </a:lnTo>
                  <a:cubicBezTo>
                    <a:pt x="20441" y="2819"/>
                    <a:pt x="20473" y="2914"/>
                    <a:pt x="20600" y="2946"/>
                  </a:cubicBezTo>
                  <a:cubicBezTo>
                    <a:pt x="20584" y="2882"/>
                    <a:pt x="20616" y="2851"/>
                    <a:pt x="20679" y="2851"/>
                  </a:cubicBezTo>
                  <a:cubicBezTo>
                    <a:pt x="20679" y="2787"/>
                    <a:pt x="20711" y="2756"/>
                    <a:pt x="20758" y="2756"/>
                  </a:cubicBezTo>
                  <a:cubicBezTo>
                    <a:pt x="20726" y="2629"/>
                    <a:pt x="20821" y="2502"/>
                    <a:pt x="20948" y="2486"/>
                  </a:cubicBezTo>
                  <a:close/>
                  <a:moveTo>
                    <a:pt x="12113" y="1"/>
                  </a:moveTo>
                  <a:lnTo>
                    <a:pt x="12002" y="96"/>
                  </a:lnTo>
                  <a:lnTo>
                    <a:pt x="11210" y="96"/>
                  </a:lnTo>
                  <a:lnTo>
                    <a:pt x="11131" y="175"/>
                  </a:lnTo>
                  <a:lnTo>
                    <a:pt x="10688" y="175"/>
                  </a:lnTo>
                  <a:lnTo>
                    <a:pt x="10577" y="270"/>
                  </a:lnTo>
                  <a:lnTo>
                    <a:pt x="10387" y="286"/>
                  </a:lnTo>
                  <a:lnTo>
                    <a:pt x="10308" y="365"/>
                  </a:lnTo>
                  <a:lnTo>
                    <a:pt x="9817" y="365"/>
                  </a:lnTo>
                  <a:cubicBezTo>
                    <a:pt x="9785" y="412"/>
                    <a:pt x="9722" y="491"/>
                    <a:pt x="9690" y="539"/>
                  </a:cubicBezTo>
                  <a:lnTo>
                    <a:pt x="9516" y="444"/>
                  </a:lnTo>
                  <a:lnTo>
                    <a:pt x="9374" y="555"/>
                  </a:lnTo>
                  <a:lnTo>
                    <a:pt x="9025" y="555"/>
                  </a:lnTo>
                  <a:lnTo>
                    <a:pt x="8946" y="634"/>
                  </a:lnTo>
                  <a:lnTo>
                    <a:pt x="8772" y="634"/>
                  </a:lnTo>
                  <a:lnTo>
                    <a:pt x="8677" y="729"/>
                  </a:lnTo>
                  <a:lnTo>
                    <a:pt x="8313" y="729"/>
                  </a:lnTo>
                  <a:lnTo>
                    <a:pt x="8218" y="824"/>
                  </a:lnTo>
                  <a:lnTo>
                    <a:pt x="7949" y="824"/>
                  </a:lnTo>
                  <a:lnTo>
                    <a:pt x="7854" y="919"/>
                  </a:lnTo>
                  <a:lnTo>
                    <a:pt x="7648" y="919"/>
                  </a:lnTo>
                  <a:cubicBezTo>
                    <a:pt x="7641" y="917"/>
                    <a:pt x="7634" y="916"/>
                    <a:pt x="7628" y="916"/>
                  </a:cubicBezTo>
                  <a:cubicBezTo>
                    <a:pt x="7577" y="916"/>
                    <a:pt x="7548" y="970"/>
                    <a:pt x="7505" y="998"/>
                  </a:cubicBezTo>
                  <a:cubicBezTo>
                    <a:pt x="7481" y="1006"/>
                    <a:pt x="7450" y="1006"/>
                    <a:pt x="7418" y="1006"/>
                  </a:cubicBezTo>
                  <a:cubicBezTo>
                    <a:pt x="7386" y="1006"/>
                    <a:pt x="7355" y="1006"/>
                    <a:pt x="7331" y="1014"/>
                  </a:cubicBezTo>
                  <a:cubicBezTo>
                    <a:pt x="7284" y="1046"/>
                    <a:pt x="7236" y="1061"/>
                    <a:pt x="7204" y="1109"/>
                  </a:cubicBezTo>
                  <a:cubicBezTo>
                    <a:pt x="7141" y="1109"/>
                    <a:pt x="7083" y="1099"/>
                    <a:pt x="7030" y="1099"/>
                  </a:cubicBezTo>
                  <a:cubicBezTo>
                    <a:pt x="6990" y="1099"/>
                    <a:pt x="6953" y="1104"/>
                    <a:pt x="6919" y="1125"/>
                  </a:cubicBezTo>
                  <a:lnTo>
                    <a:pt x="6856" y="1188"/>
                  </a:lnTo>
                  <a:cubicBezTo>
                    <a:pt x="6832" y="1192"/>
                    <a:pt x="6808" y="1193"/>
                    <a:pt x="6782" y="1193"/>
                  </a:cubicBezTo>
                  <a:cubicBezTo>
                    <a:pt x="6757" y="1193"/>
                    <a:pt x="6730" y="1192"/>
                    <a:pt x="6704" y="1192"/>
                  </a:cubicBezTo>
                  <a:cubicBezTo>
                    <a:pt x="6650" y="1192"/>
                    <a:pt x="6595" y="1196"/>
                    <a:pt x="6539" y="1220"/>
                  </a:cubicBezTo>
                  <a:lnTo>
                    <a:pt x="6492" y="1299"/>
                  </a:lnTo>
                  <a:lnTo>
                    <a:pt x="6191" y="1299"/>
                  </a:lnTo>
                  <a:lnTo>
                    <a:pt x="6096" y="1378"/>
                  </a:lnTo>
                  <a:lnTo>
                    <a:pt x="5922" y="1378"/>
                  </a:lnTo>
                  <a:lnTo>
                    <a:pt x="5827" y="1473"/>
                  </a:lnTo>
                  <a:cubicBezTo>
                    <a:pt x="5779" y="1473"/>
                    <a:pt x="5732" y="1470"/>
                    <a:pt x="5686" y="1470"/>
                  </a:cubicBezTo>
                  <a:cubicBezTo>
                    <a:pt x="5595" y="1470"/>
                    <a:pt x="5510" y="1484"/>
                    <a:pt x="5447" y="1568"/>
                  </a:cubicBezTo>
                  <a:cubicBezTo>
                    <a:pt x="5431" y="1564"/>
                    <a:pt x="5416" y="1562"/>
                    <a:pt x="5402" y="1562"/>
                  </a:cubicBezTo>
                  <a:cubicBezTo>
                    <a:pt x="5313" y="1562"/>
                    <a:pt x="5243" y="1634"/>
                    <a:pt x="5162" y="1647"/>
                  </a:cubicBezTo>
                  <a:cubicBezTo>
                    <a:pt x="5083" y="1663"/>
                    <a:pt x="4988" y="1695"/>
                    <a:pt x="4924" y="1742"/>
                  </a:cubicBezTo>
                  <a:cubicBezTo>
                    <a:pt x="4845" y="1790"/>
                    <a:pt x="4719" y="1742"/>
                    <a:pt x="4655" y="1837"/>
                  </a:cubicBezTo>
                  <a:cubicBezTo>
                    <a:pt x="4637" y="1835"/>
                    <a:pt x="4618" y="1833"/>
                    <a:pt x="4600" y="1833"/>
                  </a:cubicBezTo>
                  <a:cubicBezTo>
                    <a:pt x="4509" y="1833"/>
                    <a:pt x="4423" y="1866"/>
                    <a:pt x="4370" y="1932"/>
                  </a:cubicBezTo>
                  <a:cubicBezTo>
                    <a:pt x="4356" y="1930"/>
                    <a:pt x="4341" y="1928"/>
                    <a:pt x="4328" y="1928"/>
                  </a:cubicBezTo>
                  <a:cubicBezTo>
                    <a:pt x="4191" y="1928"/>
                    <a:pt x="4090" y="2047"/>
                    <a:pt x="3954" y="2047"/>
                  </a:cubicBezTo>
                  <a:cubicBezTo>
                    <a:pt x="3940" y="2047"/>
                    <a:pt x="3926" y="2046"/>
                    <a:pt x="3911" y="2043"/>
                  </a:cubicBezTo>
                  <a:cubicBezTo>
                    <a:pt x="3784" y="2154"/>
                    <a:pt x="3626" y="2217"/>
                    <a:pt x="3452" y="2233"/>
                  </a:cubicBezTo>
                  <a:cubicBezTo>
                    <a:pt x="3404" y="2328"/>
                    <a:pt x="3293" y="2281"/>
                    <a:pt x="3230" y="2376"/>
                  </a:cubicBezTo>
                  <a:cubicBezTo>
                    <a:pt x="3214" y="2403"/>
                    <a:pt x="3185" y="2410"/>
                    <a:pt x="3154" y="2410"/>
                  </a:cubicBezTo>
                  <a:cubicBezTo>
                    <a:pt x="3126" y="2410"/>
                    <a:pt x="3096" y="2405"/>
                    <a:pt x="3069" y="2405"/>
                  </a:cubicBezTo>
                  <a:cubicBezTo>
                    <a:pt x="3037" y="2405"/>
                    <a:pt x="3009" y="2411"/>
                    <a:pt x="2993" y="2439"/>
                  </a:cubicBezTo>
                  <a:cubicBezTo>
                    <a:pt x="2929" y="2518"/>
                    <a:pt x="2818" y="2471"/>
                    <a:pt x="2771" y="2566"/>
                  </a:cubicBezTo>
                  <a:cubicBezTo>
                    <a:pt x="2755" y="2581"/>
                    <a:pt x="2708" y="2581"/>
                    <a:pt x="2692" y="2581"/>
                  </a:cubicBezTo>
                  <a:cubicBezTo>
                    <a:pt x="2678" y="2578"/>
                    <a:pt x="2666" y="2576"/>
                    <a:pt x="2654" y="2576"/>
                  </a:cubicBezTo>
                  <a:cubicBezTo>
                    <a:pt x="2572" y="2576"/>
                    <a:pt x="2538" y="2663"/>
                    <a:pt x="2454" y="2676"/>
                  </a:cubicBezTo>
                  <a:cubicBezTo>
                    <a:pt x="2359" y="2676"/>
                    <a:pt x="2328" y="2787"/>
                    <a:pt x="2217" y="2787"/>
                  </a:cubicBezTo>
                  <a:cubicBezTo>
                    <a:pt x="2153" y="2787"/>
                    <a:pt x="2090" y="2898"/>
                    <a:pt x="2027" y="2961"/>
                  </a:cubicBezTo>
                  <a:lnTo>
                    <a:pt x="1789" y="2961"/>
                  </a:lnTo>
                  <a:lnTo>
                    <a:pt x="1536" y="3088"/>
                  </a:lnTo>
                  <a:lnTo>
                    <a:pt x="1536" y="3183"/>
                  </a:lnTo>
                  <a:lnTo>
                    <a:pt x="1298" y="3294"/>
                  </a:lnTo>
                  <a:lnTo>
                    <a:pt x="1219" y="3231"/>
                  </a:lnTo>
                  <a:lnTo>
                    <a:pt x="1029" y="3405"/>
                  </a:lnTo>
                  <a:cubicBezTo>
                    <a:pt x="1009" y="3401"/>
                    <a:pt x="989" y="3400"/>
                    <a:pt x="970" y="3400"/>
                  </a:cubicBezTo>
                  <a:cubicBezTo>
                    <a:pt x="812" y="3400"/>
                    <a:pt x="696" y="3510"/>
                    <a:pt x="554" y="3595"/>
                  </a:cubicBezTo>
                  <a:lnTo>
                    <a:pt x="127" y="3595"/>
                  </a:lnTo>
                  <a:lnTo>
                    <a:pt x="0" y="3721"/>
                  </a:lnTo>
                  <a:lnTo>
                    <a:pt x="127" y="3864"/>
                  </a:lnTo>
                  <a:lnTo>
                    <a:pt x="348" y="3864"/>
                  </a:lnTo>
                  <a:lnTo>
                    <a:pt x="475" y="4070"/>
                  </a:lnTo>
                  <a:lnTo>
                    <a:pt x="586" y="3959"/>
                  </a:lnTo>
                  <a:lnTo>
                    <a:pt x="744" y="3959"/>
                  </a:lnTo>
                  <a:cubicBezTo>
                    <a:pt x="784" y="3967"/>
                    <a:pt x="827" y="3971"/>
                    <a:pt x="873" y="3971"/>
                  </a:cubicBezTo>
                  <a:cubicBezTo>
                    <a:pt x="918" y="3971"/>
                    <a:pt x="966" y="3967"/>
                    <a:pt x="1013" y="3959"/>
                  </a:cubicBezTo>
                  <a:cubicBezTo>
                    <a:pt x="1093" y="3911"/>
                    <a:pt x="1188" y="3880"/>
                    <a:pt x="1298" y="3864"/>
                  </a:cubicBezTo>
                  <a:cubicBezTo>
                    <a:pt x="1354" y="3864"/>
                    <a:pt x="1397" y="3779"/>
                    <a:pt x="1460" y="3779"/>
                  </a:cubicBezTo>
                  <a:cubicBezTo>
                    <a:pt x="1469" y="3779"/>
                    <a:pt x="1479" y="3781"/>
                    <a:pt x="1488" y="3785"/>
                  </a:cubicBezTo>
                  <a:cubicBezTo>
                    <a:pt x="1552" y="3674"/>
                    <a:pt x="1694" y="3674"/>
                    <a:pt x="1789" y="3611"/>
                  </a:cubicBezTo>
                  <a:cubicBezTo>
                    <a:pt x="1884" y="3531"/>
                    <a:pt x="2011" y="3484"/>
                    <a:pt x="2122" y="3436"/>
                  </a:cubicBezTo>
                  <a:cubicBezTo>
                    <a:pt x="2312" y="3326"/>
                    <a:pt x="2502" y="3246"/>
                    <a:pt x="2708" y="3136"/>
                  </a:cubicBezTo>
                  <a:lnTo>
                    <a:pt x="2929" y="3136"/>
                  </a:lnTo>
                  <a:cubicBezTo>
                    <a:pt x="3024" y="3072"/>
                    <a:pt x="3119" y="3025"/>
                    <a:pt x="3198" y="2961"/>
                  </a:cubicBezTo>
                  <a:cubicBezTo>
                    <a:pt x="3225" y="2946"/>
                    <a:pt x="3253" y="2942"/>
                    <a:pt x="3282" y="2942"/>
                  </a:cubicBezTo>
                  <a:cubicBezTo>
                    <a:pt x="3305" y="2942"/>
                    <a:pt x="3328" y="2944"/>
                    <a:pt x="3351" y="2944"/>
                  </a:cubicBezTo>
                  <a:cubicBezTo>
                    <a:pt x="3386" y="2944"/>
                    <a:pt x="3420" y="2939"/>
                    <a:pt x="3452" y="2914"/>
                  </a:cubicBezTo>
                  <a:cubicBezTo>
                    <a:pt x="3531" y="2851"/>
                    <a:pt x="3610" y="2803"/>
                    <a:pt x="3705" y="2771"/>
                  </a:cubicBezTo>
                  <a:cubicBezTo>
                    <a:pt x="3816" y="2771"/>
                    <a:pt x="3927" y="2771"/>
                    <a:pt x="4038" y="2756"/>
                  </a:cubicBezTo>
                  <a:lnTo>
                    <a:pt x="4117" y="2676"/>
                  </a:lnTo>
                  <a:lnTo>
                    <a:pt x="4339" y="2676"/>
                  </a:lnTo>
                  <a:lnTo>
                    <a:pt x="4497" y="2471"/>
                  </a:lnTo>
                  <a:cubicBezTo>
                    <a:pt x="4531" y="2492"/>
                    <a:pt x="4561" y="2501"/>
                    <a:pt x="4588" y="2501"/>
                  </a:cubicBezTo>
                  <a:cubicBezTo>
                    <a:pt x="4660" y="2501"/>
                    <a:pt x="4713" y="2438"/>
                    <a:pt x="4782" y="2391"/>
                  </a:cubicBezTo>
                  <a:lnTo>
                    <a:pt x="5004" y="2391"/>
                  </a:lnTo>
                  <a:lnTo>
                    <a:pt x="5368" y="2186"/>
                  </a:lnTo>
                  <a:lnTo>
                    <a:pt x="5479" y="2296"/>
                  </a:lnTo>
                  <a:lnTo>
                    <a:pt x="5779" y="2106"/>
                  </a:lnTo>
                  <a:lnTo>
                    <a:pt x="6112" y="2106"/>
                  </a:lnTo>
                  <a:lnTo>
                    <a:pt x="6207" y="2027"/>
                  </a:lnTo>
                  <a:lnTo>
                    <a:pt x="6476" y="2027"/>
                  </a:lnTo>
                  <a:lnTo>
                    <a:pt x="6571" y="1932"/>
                  </a:lnTo>
                  <a:lnTo>
                    <a:pt x="6935" y="1932"/>
                  </a:lnTo>
                  <a:lnTo>
                    <a:pt x="7014" y="1837"/>
                  </a:lnTo>
                  <a:lnTo>
                    <a:pt x="7204" y="1837"/>
                  </a:lnTo>
                  <a:lnTo>
                    <a:pt x="7299" y="1742"/>
                  </a:lnTo>
                  <a:lnTo>
                    <a:pt x="7474" y="1742"/>
                  </a:lnTo>
                  <a:lnTo>
                    <a:pt x="7569" y="1647"/>
                  </a:lnTo>
                  <a:lnTo>
                    <a:pt x="7933" y="1647"/>
                  </a:lnTo>
                  <a:lnTo>
                    <a:pt x="8012" y="1568"/>
                  </a:lnTo>
                  <a:lnTo>
                    <a:pt x="8376" y="1568"/>
                  </a:lnTo>
                  <a:lnTo>
                    <a:pt x="8471" y="1473"/>
                  </a:lnTo>
                  <a:lnTo>
                    <a:pt x="8819" y="1473"/>
                  </a:lnTo>
                  <a:lnTo>
                    <a:pt x="8962" y="1362"/>
                  </a:lnTo>
                  <a:lnTo>
                    <a:pt x="9199" y="1362"/>
                  </a:lnTo>
                  <a:lnTo>
                    <a:pt x="9294" y="1283"/>
                  </a:lnTo>
                  <a:lnTo>
                    <a:pt x="9659" y="1283"/>
                  </a:lnTo>
                  <a:lnTo>
                    <a:pt x="9738" y="1188"/>
                  </a:lnTo>
                  <a:lnTo>
                    <a:pt x="10007" y="1188"/>
                  </a:lnTo>
                  <a:lnTo>
                    <a:pt x="10118" y="1093"/>
                  </a:lnTo>
                  <a:lnTo>
                    <a:pt x="10466" y="1093"/>
                  </a:lnTo>
                  <a:lnTo>
                    <a:pt x="10545" y="1014"/>
                  </a:lnTo>
                  <a:lnTo>
                    <a:pt x="11194" y="1014"/>
                  </a:lnTo>
                  <a:cubicBezTo>
                    <a:pt x="11242" y="939"/>
                    <a:pt x="11300" y="919"/>
                    <a:pt x="11363" y="919"/>
                  </a:cubicBezTo>
                  <a:cubicBezTo>
                    <a:pt x="11405" y="919"/>
                    <a:pt x="11450" y="928"/>
                    <a:pt x="11495" y="935"/>
                  </a:cubicBezTo>
                  <a:cubicBezTo>
                    <a:pt x="11495" y="982"/>
                    <a:pt x="11511" y="1014"/>
                    <a:pt x="11511" y="1046"/>
                  </a:cubicBezTo>
                  <a:lnTo>
                    <a:pt x="10735" y="1837"/>
                  </a:lnTo>
                  <a:lnTo>
                    <a:pt x="10640" y="1837"/>
                  </a:lnTo>
                  <a:lnTo>
                    <a:pt x="10102" y="2391"/>
                  </a:lnTo>
                  <a:lnTo>
                    <a:pt x="10007" y="2391"/>
                  </a:lnTo>
                  <a:cubicBezTo>
                    <a:pt x="9959" y="2471"/>
                    <a:pt x="9864" y="2502"/>
                    <a:pt x="9880" y="2629"/>
                  </a:cubicBezTo>
                  <a:cubicBezTo>
                    <a:pt x="9801" y="2708"/>
                    <a:pt x="9706" y="2803"/>
                    <a:pt x="9595" y="2914"/>
                  </a:cubicBezTo>
                  <a:cubicBezTo>
                    <a:pt x="9484" y="3009"/>
                    <a:pt x="9484" y="3199"/>
                    <a:pt x="9342" y="3246"/>
                  </a:cubicBezTo>
                  <a:lnTo>
                    <a:pt x="9342" y="3452"/>
                  </a:lnTo>
                  <a:cubicBezTo>
                    <a:pt x="9279" y="3547"/>
                    <a:pt x="9152" y="3579"/>
                    <a:pt x="9152" y="3706"/>
                  </a:cubicBezTo>
                  <a:lnTo>
                    <a:pt x="9231" y="3832"/>
                  </a:lnTo>
                  <a:lnTo>
                    <a:pt x="9073" y="4006"/>
                  </a:lnTo>
                  <a:lnTo>
                    <a:pt x="9073" y="4276"/>
                  </a:lnTo>
                  <a:cubicBezTo>
                    <a:pt x="9057" y="4386"/>
                    <a:pt x="9057" y="4497"/>
                    <a:pt x="9089" y="4608"/>
                  </a:cubicBezTo>
                  <a:cubicBezTo>
                    <a:pt x="9168" y="4624"/>
                    <a:pt x="9247" y="4656"/>
                    <a:pt x="9310" y="4735"/>
                  </a:cubicBezTo>
                  <a:cubicBezTo>
                    <a:pt x="9389" y="4798"/>
                    <a:pt x="9484" y="4846"/>
                    <a:pt x="9579" y="4893"/>
                  </a:cubicBezTo>
                  <a:lnTo>
                    <a:pt x="10229" y="4893"/>
                  </a:lnTo>
                  <a:cubicBezTo>
                    <a:pt x="10260" y="4893"/>
                    <a:pt x="10292" y="4893"/>
                    <a:pt x="10308" y="4877"/>
                  </a:cubicBezTo>
                  <a:cubicBezTo>
                    <a:pt x="10324" y="4846"/>
                    <a:pt x="10355" y="4830"/>
                    <a:pt x="10371" y="4814"/>
                  </a:cubicBezTo>
                  <a:lnTo>
                    <a:pt x="10909" y="4814"/>
                  </a:lnTo>
                  <a:lnTo>
                    <a:pt x="11020" y="4719"/>
                  </a:lnTo>
                  <a:lnTo>
                    <a:pt x="11733" y="4719"/>
                  </a:lnTo>
                  <a:lnTo>
                    <a:pt x="11812" y="4624"/>
                  </a:lnTo>
                  <a:lnTo>
                    <a:pt x="12176" y="4624"/>
                  </a:lnTo>
                  <a:lnTo>
                    <a:pt x="12271" y="4529"/>
                  </a:lnTo>
                  <a:lnTo>
                    <a:pt x="12540" y="4529"/>
                  </a:lnTo>
                  <a:lnTo>
                    <a:pt x="12635" y="4434"/>
                  </a:lnTo>
                  <a:lnTo>
                    <a:pt x="13000" y="4434"/>
                  </a:lnTo>
                  <a:lnTo>
                    <a:pt x="13095" y="4339"/>
                  </a:lnTo>
                  <a:lnTo>
                    <a:pt x="13554" y="4339"/>
                  </a:lnTo>
                  <a:lnTo>
                    <a:pt x="13617" y="4260"/>
                  </a:lnTo>
                  <a:lnTo>
                    <a:pt x="13981" y="4260"/>
                  </a:lnTo>
                  <a:lnTo>
                    <a:pt x="14076" y="4165"/>
                  </a:lnTo>
                  <a:cubicBezTo>
                    <a:pt x="14250" y="4149"/>
                    <a:pt x="14425" y="4086"/>
                    <a:pt x="14551" y="3975"/>
                  </a:cubicBezTo>
                  <a:lnTo>
                    <a:pt x="15153" y="3975"/>
                  </a:lnTo>
                  <a:cubicBezTo>
                    <a:pt x="15232" y="3864"/>
                    <a:pt x="15359" y="3896"/>
                    <a:pt x="15470" y="3864"/>
                  </a:cubicBezTo>
                  <a:cubicBezTo>
                    <a:pt x="15470" y="3848"/>
                    <a:pt x="15501" y="3832"/>
                    <a:pt x="15501" y="3832"/>
                  </a:cubicBezTo>
                  <a:lnTo>
                    <a:pt x="15533" y="3785"/>
                  </a:lnTo>
                  <a:lnTo>
                    <a:pt x="15707" y="3785"/>
                  </a:lnTo>
                  <a:lnTo>
                    <a:pt x="15802" y="3690"/>
                  </a:lnTo>
                  <a:lnTo>
                    <a:pt x="15976" y="3690"/>
                  </a:lnTo>
                  <a:lnTo>
                    <a:pt x="16087" y="3595"/>
                  </a:lnTo>
                  <a:lnTo>
                    <a:pt x="16340" y="3595"/>
                  </a:lnTo>
                  <a:cubicBezTo>
                    <a:pt x="16388" y="3563"/>
                    <a:pt x="16420" y="3516"/>
                    <a:pt x="16451" y="3516"/>
                  </a:cubicBezTo>
                  <a:cubicBezTo>
                    <a:pt x="16460" y="3516"/>
                    <a:pt x="16468" y="3517"/>
                    <a:pt x="16476" y="3517"/>
                  </a:cubicBezTo>
                  <a:cubicBezTo>
                    <a:pt x="16624" y="3517"/>
                    <a:pt x="16735" y="3407"/>
                    <a:pt x="16874" y="3407"/>
                  </a:cubicBezTo>
                  <a:cubicBezTo>
                    <a:pt x="16901" y="3407"/>
                    <a:pt x="16928" y="3411"/>
                    <a:pt x="16958" y="3421"/>
                  </a:cubicBezTo>
                  <a:cubicBezTo>
                    <a:pt x="16990" y="3421"/>
                    <a:pt x="17037" y="3373"/>
                    <a:pt x="17085" y="3326"/>
                  </a:cubicBezTo>
                  <a:lnTo>
                    <a:pt x="17401" y="3326"/>
                  </a:lnTo>
                  <a:lnTo>
                    <a:pt x="17924" y="3056"/>
                  </a:lnTo>
                  <a:lnTo>
                    <a:pt x="18161" y="3056"/>
                  </a:lnTo>
                  <a:cubicBezTo>
                    <a:pt x="18193" y="2985"/>
                    <a:pt x="18240" y="2977"/>
                    <a:pt x="18290" y="2977"/>
                  </a:cubicBezTo>
                  <a:cubicBezTo>
                    <a:pt x="18304" y="2977"/>
                    <a:pt x="18318" y="2978"/>
                    <a:pt x="18333" y="2978"/>
                  </a:cubicBezTo>
                  <a:cubicBezTo>
                    <a:pt x="18368" y="2978"/>
                    <a:pt x="18402" y="2974"/>
                    <a:pt x="18430" y="2946"/>
                  </a:cubicBezTo>
                  <a:cubicBezTo>
                    <a:pt x="18510" y="2866"/>
                    <a:pt x="18605" y="2898"/>
                    <a:pt x="18684" y="2866"/>
                  </a:cubicBezTo>
                  <a:cubicBezTo>
                    <a:pt x="18763" y="2803"/>
                    <a:pt x="18858" y="2771"/>
                    <a:pt x="18969" y="2771"/>
                  </a:cubicBezTo>
                  <a:lnTo>
                    <a:pt x="19064" y="2692"/>
                  </a:lnTo>
                  <a:lnTo>
                    <a:pt x="19238" y="2692"/>
                  </a:lnTo>
                  <a:lnTo>
                    <a:pt x="19333" y="2597"/>
                  </a:lnTo>
                  <a:lnTo>
                    <a:pt x="19523" y="2597"/>
                  </a:lnTo>
                  <a:cubicBezTo>
                    <a:pt x="19570" y="2439"/>
                    <a:pt x="19745" y="2550"/>
                    <a:pt x="19824" y="2455"/>
                  </a:cubicBezTo>
                  <a:cubicBezTo>
                    <a:pt x="19876" y="2409"/>
                    <a:pt x="19934" y="2398"/>
                    <a:pt x="19993" y="2398"/>
                  </a:cubicBezTo>
                  <a:cubicBezTo>
                    <a:pt x="20043" y="2398"/>
                    <a:pt x="20094" y="2406"/>
                    <a:pt x="20143" y="2406"/>
                  </a:cubicBezTo>
                  <a:cubicBezTo>
                    <a:pt x="20175" y="2406"/>
                    <a:pt x="20206" y="2403"/>
                    <a:pt x="20236" y="2391"/>
                  </a:cubicBezTo>
                  <a:lnTo>
                    <a:pt x="20346" y="2312"/>
                  </a:lnTo>
                  <a:cubicBezTo>
                    <a:pt x="20362" y="2360"/>
                    <a:pt x="20378" y="2391"/>
                    <a:pt x="20378" y="2423"/>
                  </a:cubicBezTo>
                  <a:cubicBezTo>
                    <a:pt x="20331" y="2502"/>
                    <a:pt x="20283" y="2566"/>
                    <a:pt x="20204" y="2613"/>
                  </a:cubicBezTo>
                  <a:cubicBezTo>
                    <a:pt x="20141" y="2676"/>
                    <a:pt x="20093" y="2756"/>
                    <a:pt x="20077" y="2835"/>
                  </a:cubicBezTo>
                  <a:cubicBezTo>
                    <a:pt x="20030" y="2914"/>
                    <a:pt x="19919" y="2946"/>
                    <a:pt x="19919" y="3056"/>
                  </a:cubicBezTo>
                  <a:cubicBezTo>
                    <a:pt x="20061" y="3326"/>
                    <a:pt x="20172" y="3626"/>
                    <a:pt x="20457" y="3801"/>
                  </a:cubicBezTo>
                  <a:lnTo>
                    <a:pt x="20711" y="3769"/>
                  </a:lnTo>
                  <a:cubicBezTo>
                    <a:pt x="20711" y="3769"/>
                    <a:pt x="20726" y="3753"/>
                    <a:pt x="20726" y="3737"/>
                  </a:cubicBezTo>
                  <a:lnTo>
                    <a:pt x="20647" y="3642"/>
                  </a:lnTo>
                  <a:cubicBezTo>
                    <a:pt x="20711" y="3595"/>
                    <a:pt x="20758" y="3531"/>
                    <a:pt x="20806" y="3468"/>
                  </a:cubicBezTo>
                  <a:cubicBezTo>
                    <a:pt x="20837" y="3405"/>
                    <a:pt x="20869" y="3341"/>
                    <a:pt x="20885" y="3278"/>
                  </a:cubicBezTo>
                  <a:cubicBezTo>
                    <a:pt x="20806" y="3215"/>
                    <a:pt x="20726" y="3167"/>
                    <a:pt x="20869" y="2803"/>
                  </a:cubicBezTo>
                  <a:lnTo>
                    <a:pt x="20901" y="2787"/>
                  </a:lnTo>
                  <a:lnTo>
                    <a:pt x="20901" y="2787"/>
                  </a:lnTo>
                  <a:cubicBezTo>
                    <a:pt x="20861" y="2849"/>
                    <a:pt x="20852" y="2873"/>
                    <a:pt x="20861" y="2873"/>
                  </a:cubicBezTo>
                  <a:cubicBezTo>
                    <a:pt x="20878" y="2873"/>
                    <a:pt x="20956" y="2795"/>
                    <a:pt x="21027" y="2724"/>
                  </a:cubicBezTo>
                  <a:cubicBezTo>
                    <a:pt x="21027" y="2534"/>
                    <a:pt x="21201" y="2471"/>
                    <a:pt x="21296" y="2344"/>
                  </a:cubicBezTo>
                  <a:cubicBezTo>
                    <a:pt x="21312" y="2281"/>
                    <a:pt x="21312" y="2201"/>
                    <a:pt x="21312" y="2154"/>
                  </a:cubicBezTo>
                  <a:cubicBezTo>
                    <a:pt x="21360" y="2106"/>
                    <a:pt x="21376" y="2091"/>
                    <a:pt x="21391" y="2075"/>
                  </a:cubicBezTo>
                  <a:cubicBezTo>
                    <a:pt x="21281" y="1885"/>
                    <a:pt x="21043" y="1901"/>
                    <a:pt x="20901" y="1742"/>
                  </a:cubicBezTo>
                  <a:lnTo>
                    <a:pt x="20362" y="1742"/>
                  </a:lnTo>
                  <a:lnTo>
                    <a:pt x="20251" y="1837"/>
                  </a:lnTo>
                  <a:lnTo>
                    <a:pt x="19808" y="1837"/>
                  </a:lnTo>
                  <a:cubicBezTo>
                    <a:pt x="19745" y="1996"/>
                    <a:pt x="19539" y="1869"/>
                    <a:pt x="19460" y="2011"/>
                  </a:cubicBezTo>
                  <a:lnTo>
                    <a:pt x="19190" y="2027"/>
                  </a:lnTo>
                  <a:lnTo>
                    <a:pt x="19080" y="2106"/>
                  </a:lnTo>
                  <a:lnTo>
                    <a:pt x="18826" y="2106"/>
                  </a:lnTo>
                  <a:cubicBezTo>
                    <a:pt x="18684" y="2233"/>
                    <a:pt x="18494" y="2265"/>
                    <a:pt x="18351" y="2391"/>
                  </a:cubicBezTo>
                  <a:lnTo>
                    <a:pt x="18082" y="2391"/>
                  </a:lnTo>
                  <a:cubicBezTo>
                    <a:pt x="18035" y="2502"/>
                    <a:pt x="17940" y="2471"/>
                    <a:pt x="17845" y="2486"/>
                  </a:cubicBezTo>
                  <a:cubicBezTo>
                    <a:pt x="17778" y="2486"/>
                    <a:pt x="17767" y="2576"/>
                    <a:pt x="17700" y="2576"/>
                  </a:cubicBezTo>
                  <a:cubicBezTo>
                    <a:pt x="17687" y="2576"/>
                    <a:pt x="17672" y="2573"/>
                    <a:pt x="17655" y="2566"/>
                  </a:cubicBezTo>
                  <a:cubicBezTo>
                    <a:pt x="17641" y="2562"/>
                    <a:pt x="17628" y="2560"/>
                    <a:pt x="17616" y="2560"/>
                  </a:cubicBezTo>
                  <a:cubicBezTo>
                    <a:pt x="17532" y="2560"/>
                    <a:pt x="17486" y="2647"/>
                    <a:pt x="17417" y="2661"/>
                  </a:cubicBezTo>
                  <a:lnTo>
                    <a:pt x="17195" y="2661"/>
                  </a:lnTo>
                  <a:lnTo>
                    <a:pt x="17085" y="2756"/>
                  </a:lnTo>
                  <a:lnTo>
                    <a:pt x="16831" y="2756"/>
                  </a:lnTo>
                  <a:lnTo>
                    <a:pt x="16720" y="2851"/>
                  </a:lnTo>
                  <a:lnTo>
                    <a:pt x="16467" y="2851"/>
                  </a:lnTo>
                  <a:lnTo>
                    <a:pt x="16340" y="2961"/>
                  </a:lnTo>
                  <a:cubicBezTo>
                    <a:pt x="16310" y="2940"/>
                    <a:pt x="16284" y="2931"/>
                    <a:pt x="16259" y="2931"/>
                  </a:cubicBezTo>
                  <a:cubicBezTo>
                    <a:pt x="16193" y="2931"/>
                    <a:pt x="16141" y="2994"/>
                    <a:pt x="16071" y="3041"/>
                  </a:cubicBezTo>
                  <a:cubicBezTo>
                    <a:pt x="16040" y="3033"/>
                    <a:pt x="16004" y="3029"/>
                    <a:pt x="15966" y="3029"/>
                  </a:cubicBezTo>
                  <a:cubicBezTo>
                    <a:pt x="15929" y="3029"/>
                    <a:pt x="15889" y="3033"/>
                    <a:pt x="15850" y="3041"/>
                  </a:cubicBezTo>
                  <a:cubicBezTo>
                    <a:pt x="15776" y="3041"/>
                    <a:pt x="15743" y="3137"/>
                    <a:pt x="15675" y="3137"/>
                  </a:cubicBezTo>
                  <a:cubicBezTo>
                    <a:pt x="15670" y="3137"/>
                    <a:pt x="15665" y="3137"/>
                    <a:pt x="15660" y="3136"/>
                  </a:cubicBezTo>
                  <a:cubicBezTo>
                    <a:pt x="15620" y="3128"/>
                    <a:pt x="15584" y="3124"/>
                    <a:pt x="15551" y="3124"/>
                  </a:cubicBezTo>
                  <a:cubicBezTo>
                    <a:pt x="15517" y="3124"/>
                    <a:pt x="15485" y="3128"/>
                    <a:pt x="15454" y="3136"/>
                  </a:cubicBezTo>
                  <a:lnTo>
                    <a:pt x="15375" y="3215"/>
                  </a:lnTo>
                  <a:lnTo>
                    <a:pt x="15090" y="3231"/>
                  </a:lnTo>
                  <a:lnTo>
                    <a:pt x="15010" y="3310"/>
                  </a:lnTo>
                  <a:lnTo>
                    <a:pt x="14820" y="3310"/>
                  </a:lnTo>
                  <a:lnTo>
                    <a:pt x="14725" y="3405"/>
                  </a:lnTo>
                  <a:lnTo>
                    <a:pt x="14282" y="3405"/>
                  </a:lnTo>
                  <a:lnTo>
                    <a:pt x="14171" y="3500"/>
                  </a:lnTo>
                  <a:lnTo>
                    <a:pt x="13823" y="3500"/>
                  </a:lnTo>
                  <a:lnTo>
                    <a:pt x="13744" y="3595"/>
                  </a:lnTo>
                  <a:lnTo>
                    <a:pt x="13380" y="3595"/>
                  </a:lnTo>
                  <a:lnTo>
                    <a:pt x="13285" y="3690"/>
                  </a:lnTo>
                  <a:lnTo>
                    <a:pt x="12920" y="3690"/>
                  </a:lnTo>
                  <a:lnTo>
                    <a:pt x="12841" y="3769"/>
                  </a:lnTo>
                  <a:lnTo>
                    <a:pt x="12556" y="3785"/>
                  </a:lnTo>
                  <a:lnTo>
                    <a:pt x="12461" y="3864"/>
                  </a:lnTo>
                  <a:lnTo>
                    <a:pt x="12018" y="3864"/>
                  </a:lnTo>
                  <a:cubicBezTo>
                    <a:pt x="11986" y="3896"/>
                    <a:pt x="11955" y="3927"/>
                    <a:pt x="11923" y="3959"/>
                  </a:cubicBezTo>
                  <a:lnTo>
                    <a:pt x="11479" y="3959"/>
                  </a:lnTo>
                  <a:lnTo>
                    <a:pt x="11384" y="4038"/>
                  </a:lnTo>
                  <a:lnTo>
                    <a:pt x="10292" y="4038"/>
                  </a:lnTo>
                  <a:cubicBezTo>
                    <a:pt x="10249" y="3977"/>
                    <a:pt x="10204" y="3956"/>
                    <a:pt x="10156" y="3956"/>
                  </a:cubicBezTo>
                  <a:cubicBezTo>
                    <a:pt x="10079" y="3956"/>
                    <a:pt x="9993" y="4009"/>
                    <a:pt x="9896" y="4038"/>
                  </a:cubicBezTo>
                  <a:lnTo>
                    <a:pt x="9896" y="3706"/>
                  </a:lnTo>
                  <a:cubicBezTo>
                    <a:pt x="9928" y="3611"/>
                    <a:pt x="9959" y="3516"/>
                    <a:pt x="10007" y="3436"/>
                  </a:cubicBezTo>
                  <a:cubicBezTo>
                    <a:pt x="10039" y="3373"/>
                    <a:pt x="10118" y="3341"/>
                    <a:pt x="10149" y="3278"/>
                  </a:cubicBezTo>
                  <a:cubicBezTo>
                    <a:pt x="10339" y="2993"/>
                    <a:pt x="10577" y="2740"/>
                    <a:pt x="10846" y="2566"/>
                  </a:cubicBezTo>
                  <a:cubicBezTo>
                    <a:pt x="11036" y="2455"/>
                    <a:pt x="11210" y="2312"/>
                    <a:pt x="11369" y="2138"/>
                  </a:cubicBezTo>
                  <a:cubicBezTo>
                    <a:pt x="11416" y="2091"/>
                    <a:pt x="11464" y="2027"/>
                    <a:pt x="11527" y="1980"/>
                  </a:cubicBezTo>
                  <a:lnTo>
                    <a:pt x="11527" y="1885"/>
                  </a:lnTo>
                  <a:cubicBezTo>
                    <a:pt x="11622" y="1774"/>
                    <a:pt x="11733" y="1695"/>
                    <a:pt x="11860" y="1616"/>
                  </a:cubicBezTo>
                  <a:cubicBezTo>
                    <a:pt x="11986" y="1536"/>
                    <a:pt x="12097" y="1426"/>
                    <a:pt x="12192" y="1299"/>
                  </a:cubicBezTo>
                  <a:cubicBezTo>
                    <a:pt x="12303" y="1188"/>
                    <a:pt x="12398" y="1061"/>
                    <a:pt x="12493" y="919"/>
                  </a:cubicBezTo>
                  <a:cubicBezTo>
                    <a:pt x="12556" y="792"/>
                    <a:pt x="12635" y="681"/>
                    <a:pt x="12699" y="555"/>
                  </a:cubicBezTo>
                  <a:lnTo>
                    <a:pt x="12699" y="444"/>
                  </a:lnTo>
                  <a:lnTo>
                    <a:pt x="122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rot="-8804544" flipH="1">
              <a:off x="8177594" y="1683523"/>
              <a:ext cx="1290529" cy="129231"/>
            </a:xfrm>
            <a:custGeom>
              <a:avLst/>
              <a:gdLst/>
              <a:ahLst/>
              <a:cxnLst/>
              <a:rect l="l" t="t" r="r" b="b"/>
              <a:pathLst>
                <a:path w="22089" h="2212" extrusionOk="0">
                  <a:moveTo>
                    <a:pt x="12351" y="0"/>
                  </a:moveTo>
                  <a:cubicBezTo>
                    <a:pt x="12319" y="32"/>
                    <a:pt x="12288" y="64"/>
                    <a:pt x="12256" y="95"/>
                  </a:cubicBezTo>
                  <a:lnTo>
                    <a:pt x="10736" y="95"/>
                  </a:lnTo>
                  <a:lnTo>
                    <a:pt x="10593" y="190"/>
                  </a:lnTo>
                  <a:lnTo>
                    <a:pt x="10435" y="111"/>
                  </a:lnTo>
                  <a:lnTo>
                    <a:pt x="10324" y="190"/>
                  </a:lnTo>
                  <a:lnTo>
                    <a:pt x="9438" y="190"/>
                  </a:lnTo>
                  <a:lnTo>
                    <a:pt x="9374" y="269"/>
                  </a:lnTo>
                  <a:cubicBezTo>
                    <a:pt x="9331" y="273"/>
                    <a:pt x="9287" y="274"/>
                    <a:pt x="9243" y="274"/>
                  </a:cubicBezTo>
                  <a:cubicBezTo>
                    <a:pt x="9165" y="274"/>
                    <a:pt x="9085" y="271"/>
                    <a:pt x="9008" y="271"/>
                  </a:cubicBezTo>
                  <a:cubicBezTo>
                    <a:pt x="8937" y="271"/>
                    <a:pt x="8869" y="274"/>
                    <a:pt x="8804" y="285"/>
                  </a:cubicBezTo>
                  <a:lnTo>
                    <a:pt x="8725" y="364"/>
                  </a:lnTo>
                  <a:lnTo>
                    <a:pt x="8187" y="364"/>
                  </a:lnTo>
                  <a:lnTo>
                    <a:pt x="8123" y="428"/>
                  </a:lnTo>
                  <a:cubicBezTo>
                    <a:pt x="8091" y="448"/>
                    <a:pt x="8064" y="456"/>
                    <a:pt x="8042" y="456"/>
                  </a:cubicBezTo>
                  <a:cubicBezTo>
                    <a:pt x="7978" y="456"/>
                    <a:pt x="7949" y="392"/>
                    <a:pt x="7902" y="380"/>
                  </a:cubicBezTo>
                  <a:lnTo>
                    <a:pt x="7807" y="475"/>
                  </a:lnTo>
                  <a:lnTo>
                    <a:pt x="7538" y="475"/>
                  </a:lnTo>
                  <a:cubicBezTo>
                    <a:pt x="7524" y="489"/>
                    <a:pt x="7522" y="516"/>
                    <a:pt x="7500" y="544"/>
                  </a:cubicBezTo>
                  <a:lnTo>
                    <a:pt x="7500" y="544"/>
                  </a:lnTo>
                  <a:cubicBezTo>
                    <a:pt x="7496" y="542"/>
                    <a:pt x="7493" y="540"/>
                    <a:pt x="7490" y="539"/>
                  </a:cubicBezTo>
                  <a:lnTo>
                    <a:pt x="7490" y="539"/>
                  </a:lnTo>
                  <a:cubicBezTo>
                    <a:pt x="7491" y="543"/>
                    <a:pt x="7492" y="547"/>
                    <a:pt x="7493" y="551"/>
                  </a:cubicBezTo>
                  <a:lnTo>
                    <a:pt x="7493" y="551"/>
                  </a:lnTo>
                  <a:cubicBezTo>
                    <a:pt x="7495" y="549"/>
                    <a:pt x="7498" y="546"/>
                    <a:pt x="7500" y="544"/>
                  </a:cubicBezTo>
                  <a:lnTo>
                    <a:pt x="7500" y="544"/>
                  </a:lnTo>
                  <a:cubicBezTo>
                    <a:pt x="7528" y="561"/>
                    <a:pt x="7557" y="588"/>
                    <a:pt x="7585" y="602"/>
                  </a:cubicBezTo>
                  <a:cubicBezTo>
                    <a:pt x="7562" y="620"/>
                    <a:pt x="7546" y="628"/>
                    <a:pt x="7534" y="628"/>
                  </a:cubicBezTo>
                  <a:cubicBezTo>
                    <a:pt x="7507" y="628"/>
                    <a:pt x="7502" y="591"/>
                    <a:pt x="7493" y="551"/>
                  </a:cubicBezTo>
                  <a:lnTo>
                    <a:pt x="7493" y="551"/>
                  </a:lnTo>
                  <a:cubicBezTo>
                    <a:pt x="7492" y="552"/>
                    <a:pt x="7491" y="553"/>
                    <a:pt x="7490" y="554"/>
                  </a:cubicBezTo>
                  <a:lnTo>
                    <a:pt x="7490" y="539"/>
                  </a:lnTo>
                  <a:cubicBezTo>
                    <a:pt x="7443" y="523"/>
                    <a:pt x="7395" y="491"/>
                    <a:pt x="7363" y="459"/>
                  </a:cubicBezTo>
                  <a:lnTo>
                    <a:pt x="7253" y="554"/>
                  </a:lnTo>
                  <a:lnTo>
                    <a:pt x="6809" y="554"/>
                  </a:lnTo>
                  <a:lnTo>
                    <a:pt x="6730" y="649"/>
                  </a:lnTo>
                  <a:lnTo>
                    <a:pt x="6192" y="649"/>
                  </a:lnTo>
                  <a:cubicBezTo>
                    <a:pt x="6144" y="681"/>
                    <a:pt x="6128" y="697"/>
                    <a:pt x="6097" y="744"/>
                  </a:cubicBezTo>
                  <a:lnTo>
                    <a:pt x="5638" y="744"/>
                  </a:lnTo>
                  <a:lnTo>
                    <a:pt x="5543" y="839"/>
                  </a:lnTo>
                  <a:lnTo>
                    <a:pt x="5083" y="839"/>
                  </a:lnTo>
                  <a:lnTo>
                    <a:pt x="5004" y="919"/>
                  </a:lnTo>
                  <a:lnTo>
                    <a:pt x="4292" y="919"/>
                  </a:lnTo>
                  <a:lnTo>
                    <a:pt x="4181" y="1014"/>
                  </a:lnTo>
                  <a:lnTo>
                    <a:pt x="3595" y="1014"/>
                  </a:lnTo>
                  <a:lnTo>
                    <a:pt x="3263" y="1219"/>
                  </a:lnTo>
                  <a:lnTo>
                    <a:pt x="2851" y="1219"/>
                  </a:lnTo>
                  <a:lnTo>
                    <a:pt x="2724" y="1314"/>
                  </a:lnTo>
                  <a:lnTo>
                    <a:pt x="2487" y="1314"/>
                  </a:lnTo>
                  <a:lnTo>
                    <a:pt x="2392" y="1394"/>
                  </a:lnTo>
                  <a:lnTo>
                    <a:pt x="2122" y="1394"/>
                  </a:lnTo>
                  <a:lnTo>
                    <a:pt x="2043" y="1473"/>
                  </a:lnTo>
                  <a:lnTo>
                    <a:pt x="1584" y="1473"/>
                  </a:lnTo>
                  <a:lnTo>
                    <a:pt x="1489" y="1568"/>
                  </a:lnTo>
                  <a:lnTo>
                    <a:pt x="1220" y="1568"/>
                  </a:lnTo>
                  <a:lnTo>
                    <a:pt x="1125" y="1663"/>
                  </a:lnTo>
                  <a:lnTo>
                    <a:pt x="856" y="1663"/>
                  </a:lnTo>
                  <a:lnTo>
                    <a:pt x="777" y="1742"/>
                  </a:lnTo>
                  <a:lnTo>
                    <a:pt x="412" y="1742"/>
                  </a:lnTo>
                  <a:lnTo>
                    <a:pt x="317" y="1679"/>
                  </a:lnTo>
                  <a:lnTo>
                    <a:pt x="17" y="1679"/>
                  </a:lnTo>
                  <a:cubicBezTo>
                    <a:pt x="1" y="1742"/>
                    <a:pt x="1" y="1805"/>
                    <a:pt x="1" y="1869"/>
                  </a:cubicBezTo>
                  <a:lnTo>
                    <a:pt x="222" y="2122"/>
                  </a:lnTo>
                  <a:lnTo>
                    <a:pt x="492" y="2122"/>
                  </a:lnTo>
                  <a:lnTo>
                    <a:pt x="587" y="2027"/>
                  </a:lnTo>
                  <a:lnTo>
                    <a:pt x="682" y="2106"/>
                  </a:lnTo>
                  <a:lnTo>
                    <a:pt x="792" y="2027"/>
                  </a:lnTo>
                  <a:lnTo>
                    <a:pt x="840" y="2201"/>
                  </a:lnTo>
                  <a:cubicBezTo>
                    <a:pt x="886" y="2208"/>
                    <a:pt x="932" y="2212"/>
                    <a:pt x="977" y="2212"/>
                  </a:cubicBezTo>
                  <a:cubicBezTo>
                    <a:pt x="1040" y="2212"/>
                    <a:pt x="1101" y="2204"/>
                    <a:pt x="1157" y="2185"/>
                  </a:cubicBezTo>
                  <a:lnTo>
                    <a:pt x="1220" y="2011"/>
                  </a:lnTo>
                  <a:lnTo>
                    <a:pt x="1315" y="2122"/>
                  </a:lnTo>
                  <a:lnTo>
                    <a:pt x="1774" y="2122"/>
                  </a:lnTo>
                  <a:cubicBezTo>
                    <a:pt x="1837" y="1964"/>
                    <a:pt x="1996" y="2074"/>
                    <a:pt x="2075" y="1979"/>
                  </a:cubicBezTo>
                  <a:cubicBezTo>
                    <a:pt x="2122" y="1932"/>
                    <a:pt x="2186" y="1932"/>
                    <a:pt x="2249" y="1932"/>
                  </a:cubicBezTo>
                  <a:cubicBezTo>
                    <a:pt x="2281" y="1932"/>
                    <a:pt x="2312" y="1944"/>
                    <a:pt x="2344" y="1944"/>
                  </a:cubicBezTo>
                  <a:cubicBezTo>
                    <a:pt x="2376" y="1944"/>
                    <a:pt x="2407" y="1932"/>
                    <a:pt x="2439" y="1884"/>
                  </a:cubicBezTo>
                  <a:cubicBezTo>
                    <a:pt x="2464" y="1848"/>
                    <a:pt x="2495" y="1839"/>
                    <a:pt x="2530" y="1839"/>
                  </a:cubicBezTo>
                  <a:cubicBezTo>
                    <a:pt x="2558" y="1839"/>
                    <a:pt x="2587" y="1845"/>
                    <a:pt x="2616" y="1845"/>
                  </a:cubicBezTo>
                  <a:cubicBezTo>
                    <a:pt x="2643" y="1845"/>
                    <a:pt x="2669" y="1840"/>
                    <a:pt x="2693" y="1821"/>
                  </a:cubicBezTo>
                  <a:cubicBezTo>
                    <a:pt x="2708" y="1805"/>
                    <a:pt x="2724" y="1774"/>
                    <a:pt x="2772" y="1742"/>
                  </a:cubicBezTo>
                  <a:lnTo>
                    <a:pt x="3120" y="1742"/>
                  </a:lnTo>
                  <a:lnTo>
                    <a:pt x="3199" y="1663"/>
                  </a:lnTo>
                  <a:lnTo>
                    <a:pt x="3563" y="1663"/>
                  </a:lnTo>
                  <a:lnTo>
                    <a:pt x="3658" y="1568"/>
                  </a:lnTo>
                  <a:lnTo>
                    <a:pt x="4197" y="1568"/>
                  </a:lnTo>
                  <a:lnTo>
                    <a:pt x="4292" y="1473"/>
                  </a:lnTo>
                  <a:lnTo>
                    <a:pt x="4735" y="1473"/>
                  </a:lnTo>
                  <a:lnTo>
                    <a:pt x="4830" y="1394"/>
                  </a:lnTo>
                  <a:lnTo>
                    <a:pt x="5210" y="1394"/>
                  </a:lnTo>
                  <a:lnTo>
                    <a:pt x="5273" y="1473"/>
                  </a:lnTo>
                  <a:lnTo>
                    <a:pt x="5400" y="1362"/>
                  </a:lnTo>
                  <a:lnTo>
                    <a:pt x="5653" y="1362"/>
                  </a:lnTo>
                  <a:lnTo>
                    <a:pt x="5733" y="1283"/>
                  </a:lnTo>
                  <a:lnTo>
                    <a:pt x="6556" y="1283"/>
                  </a:lnTo>
                  <a:lnTo>
                    <a:pt x="6651" y="1188"/>
                  </a:lnTo>
                  <a:lnTo>
                    <a:pt x="7553" y="1188"/>
                  </a:lnTo>
                  <a:lnTo>
                    <a:pt x="7648" y="1093"/>
                  </a:lnTo>
                  <a:lnTo>
                    <a:pt x="8361" y="1093"/>
                  </a:lnTo>
                  <a:lnTo>
                    <a:pt x="8472" y="998"/>
                  </a:lnTo>
                  <a:lnTo>
                    <a:pt x="8725" y="998"/>
                  </a:lnTo>
                  <a:lnTo>
                    <a:pt x="8820" y="934"/>
                  </a:lnTo>
                  <a:cubicBezTo>
                    <a:pt x="8862" y="977"/>
                    <a:pt x="8919" y="1005"/>
                    <a:pt x="8966" y="1005"/>
                  </a:cubicBezTo>
                  <a:cubicBezTo>
                    <a:pt x="8989" y="1005"/>
                    <a:pt x="9010" y="998"/>
                    <a:pt x="9026" y="982"/>
                  </a:cubicBezTo>
                  <a:cubicBezTo>
                    <a:pt x="9065" y="943"/>
                    <a:pt x="9104" y="914"/>
                    <a:pt x="9152" y="914"/>
                  </a:cubicBezTo>
                  <a:cubicBezTo>
                    <a:pt x="9162" y="914"/>
                    <a:pt x="9173" y="916"/>
                    <a:pt x="9184" y="919"/>
                  </a:cubicBezTo>
                  <a:lnTo>
                    <a:pt x="9279" y="1014"/>
                  </a:lnTo>
                  <a:lnTo>
                    <a:pt x="9628" y="1014"/>
                  </a:lnTo>
                  <a:lnTo>
                    <a:pt x="9738" y="919"/>
                  </a:lnTo>
                  <a:lnTo>
                    <a:pt x="12082" y="919"/>
                  </a:lnTo>
                  <a:cubicBezTo>
                    <a:pt x="12116" y="861"/>
                    <a:pt x="12176" y="820"/>
                    <a:pt x="12242" y="820"/>
                  </a:cubicBezTo>
                  <a:cubicBezTo>
                    <a:pt x="12267" y="820"/>
                    <a:pt x="12293" y="826"/>
                    <a:pt x="12319" y="839"/>
                  </a:cubicBezTo>
                  <a:lnTo>
                    <a:pt x="12494" y="934"/>
                  </a:lnTo>
                  <a:lnTo>
                    <a:pt x="12620" y="824"/>
                  </a:lnTo>
                  <a:lnTo>
                    <a:pt x="15502" y="824"/>
                  </a:lnTo>
                  <a:cubicBezTo>
                    <a:pt x="15518" y="824"/>
                    <a:pt x="15534" y="808"/>
                    <a:pt x="15534" y="808"/>
                  </a:cubicBezTo>
                  <a:lnTo>
                    <a:pt x="15597" y="729"/>
                  </a:lnTo>
                  <a:lnTo>
                    <a:pt x="16230" y="729"/>
                  </a:lnTo>
                  <a:lnTo>
                    <a:pt x="16341" y="634"/>
                  </a:lnTo>
                  <a:lnTo>
                    <a:pt x="16864" y="634"/>
                  </a:lnTo>
                  <a:lnTo>
                    <a:pt x="16974" y="554"/>
                  </a:lnTo>
                  <a:cubicBezTo>
                    <a:pt x="16991" y="552"/>
                    <a:pt x="17007" y="550"/>
                    <a:pt x="17023" y="550"/>
                  </a:cubicBezTo>
                  <a:cubicBezTo>
                    <a:pt x="17102" y="550"/>
                    <a:pt x="17178" y="581"/>
                    <a:pt x="17244" y="634"/>
                  </a:cubicBezTo>
                  <a:lnTo>
                    <a:pt x="17592" y="634"/>
                  </a:lnTo>
                  <a:lnTo>
                    <a:pt x="17687" y="554"/>
                  </a:lnTo>
                  <a:lnTo>
                    <a:pt x="18146" y="554"/>
                  </a:lnTo>
                  <a:lnTo>
                    <a:pt x="18225" y="634"/>
                  </a:lnTo>
                  <a:cubicBezTo>
                    <a:pt x="18289" y="642"/>
                    <a:pt x="18352" y="645"/>
                    <a:pt x="18413" y="645"/>
                  </a:cubicBezTo>
                  <a:cubicBezTo>
                    <a:pt x="18475" y="645"/>
                    <a:pt x="18534" y="642"/>
                    <a:pt x="18589" y="634"/>
                  </a:cubicBezTo>
                  <a:lnTo>
                    <a:pt x="18684" y="554"/>
                  </a:lnTo>
                  <a:lnTo>
                    <a:pt x="18779" y="634"/>
                  </a:lnTo>
                  <a:lnTo>
                    <a:pt x="19318" y="634"/>
                  </a:lnTo>
                  <a:lnTo>
                    <a:pt x="19413" y="554"/>
                  </a:lnTo>
                  <a:lnTo>
                    <a:pt x="19698" y="554"/>
                  </a:lnTo>
                  <a:lnTo>
                    <a:pt x="19761" y="618"/>
                  </a:lnTo>
                  <a:cubicBezTo>
                    <a:pt x="20178" y="646"/>
                    <a:pt x="20625" y="658"/>
                    <a:pt x="21018" y="658"/>
                  </a:cubicBezTo>
                  <a:cubicBezTo>
                    <a:pt x="21522" y="658"/>
                    <a:pt x="21938" y="638"/>
                    <a:pt x="22089" y="602"/>
                  </a:cubicBezTo>
                  <a:lnTo>
                    <a:pt x="21725" y="412"/>
                  </a:lnTo>
                  <a:cubicBezTo>
                    <a:pt x="21756" y="364"/>
                    <a:pt x="21788" y="349"/>
                    <a:pt x="21804" y="301"/>
                  </a:cubicBezTo>
                  <a:cubicBezTo>
                    <a:pt x="21748" y="277"/>
                    <a:pt x="21697" y="273"/>
                    <a:pt x="21647" y="273"/>
                  </a:cubicBezTo>
                  <a:cubicBezTo>
                    <a:pt x="21623" y="273"/>
                    <a:pt x="21598" y="274"/>
                    <a:pt x="21574" y="274"/>
                  </a:cubicBezTo>
                  <a:cubicBezTo>
                    <a:pt x="21550" y="274"/>
                    <a:pt x="21527" y="273"/>
                    <a:pt x="21503" y="269"/>
                  </a:cubicBezTo>
                  <a:lnTo>
                    <a:pt x="21408" y="190"/>
                  </a:lnTo>
                  <a:lnTo>
                    <a:pt x="20949" y="190"/>
                  </a:lnTo>
                  <a:cubicBezTo>
                    <a:pt x="20902" y="256"/>
                    <a:pt x="20850" y="277"/>
                    <a:pt x="20792" y="277"/>
                  </a:cubicBezTo>
                  <a:cubicBezTo>
                    <a:pt x="20752" y="277"/>
                    <a:pt x="20709" y="267"/>
                    <a:pt x="20664" y="254"/>
                  </a:cubicBezTo>
                  <a:lnTo>
                    <a:pt x="20505" y="95"/>
                  </a:lnTo>
                  <a:lnTo>
                    <a:pt x="20410" y="174"/>
                  </a:lnTo>
                  <a:lnTo>
                    <a:pt x="20236" y="174"/>
                  </a:lnTo>
                  <a:lnTo>
                    <a:pt x="20141" y="95"/>
                  </a:lnTo>
                  <a:lnTo>
                    <a:pt x="20046" y="174"/>
                  </a:lnTo>
                  <a:lnTo>
                    <a:pt x="19777" y="174"/>
                  </a:lnTo>
                  <a:lnTo>
                    <a:pt x="19698" y="95"/>
                  </a:lnTo>
                  <a:lnTo>
                    <a:pt x="19350" y="95"/>
                  </a:lnTo>
                  <a:lnTo>
                    <a:pt x="19175" y="190"/>
                  </a:lnTo>
                  <a:lnTo>
                    <a:pt x="19049" y="95"/>
                  </a:lnTo>
                  <a:lnTo>
                    <a:pt x="17608" y="95"/>
                  </a:lnTo>
                  <a:cubicBezTo>
                    <a:pt x="17608" y="95"/>
                    <a:pt x="17592" y="64"/>
                    <a:pt x="17576" y="64"/>
                  </a:cubicBezTo>
                  <a:lnTo>
                    <a:pt x="17513" y="0"/>
                  </a:lnTo>
                  <a:lnTo>
                    <a:pt x="17418" y="95"/>
                  </a:lnTo>
                  <a:lnTo>
                    <a:pt x="16705" y="95"/>
                  </a:lnTo>
                  <a:lnTo>
                    <a:pt x="16594" y="0"/>
                  </a:lnTo>
                  <a:cubicBezTo>
                    <a:pt x="16493" y="13"/>
                    <a:pt x="16412" y="97"/>
                    <a:pt x="16318" y="97"/>
                  </a:cubicBezTo>
                  <a:cubicBezTo>
                    <a:pt x="16295" y="97"/>
                    <a:pt x="16271" y="92"/>
                    <a:pt x="16246" y="79"/>
                  </a:cubicBezTo>
                  <a:cubicBezTo>
                    <a:pt x="16199" y="48"/>
                    <a:pt x="16167" y="16"/>
                    <a:pt x="16151" y="16"/>
                  </a:cubicBezTo>
                  <a:lnTo>
                    <a:pt x="15644" y="16"/>
                  </a:lnTo>
                  <a:cubicBezTo>
                    <a:pt x="15549" y="64"/>
                    <a:pt x="15486" y="79"/>
                    <a:pt x="15439" y="111"/>
                  </a:cubicBezTo>
                  <a:lnTo>
                    <a:pt x="153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rot="-8804544" flipH="1">
              <a:off x="8055025" y="1252386"/>
              <a:ext cx="37041" cy="22726"/>
            </a:xfrm>
            <a:custGeom>
              <a:avLst/>
              <a:gdLst/>
              <a:ahLst/>
              <a:cxnLst/>
              <a:rect l="l" t="t" r="r" b="b"/>
              <a:pathLst>
                <a:path w="634" h="389" extrusionOk="0">
                  <a:moveTo>
                    <a:pt x="111" y="1"/>
                  </a:moveTo>
                  <a:cubicBezTo>
                    <a:pt x="72" y="1"/>
                    <a:pt x="32" y="13"/>
                    <a:pt x="1" y="60"/>
                  </a:cubicBezTo>
                  <a:cubicBezTo>
                    <a:pt x="48" y="92"/>
                    <a:pt x="96" y="139"/>
                    <a:pt x="143" y="187"/>
                  </a:cubicBezTo>
                  <a:cubicBezTo>
                    <a:pt x="175" y="250"/>
                    <a:pt x="206" y="313"/>
                    <a:pt x="238" y="377"/>
                  </a:cubicBezTo>
                  <a:cubicBezTo>
                    <a:pt x="301" y="385"/>
                    <a:pt x="369" y="389"/>
                    <a:pt x="436" y="389"/>
                  </a:cubicBezTo>
                  <a:cubicBezTo>
                    <a:pt x="503" y="389"/>
                    <a:pt x="571" y="385"/>
                    <a:pt x="634" y="377"/>
                  </a:cubicBezTo>
                  <a:lnTo>
                    <a:pt x="634" y="361"/>
                  </a:lnTo>
                  <a:cubicBezTo>
                    <a:pt x="586" y="282"/>
                    <a:pt x="586" y="282"/>
                    <a:pt x="396" y="282"/>
                  </a:cubicBezTo>
                  <a:lnTo>
                    <a:pt x="222" y="13"/>
                  </a:lnTo>
                  <a:cubicBezTo>
                    <a:pt x="191" y="13"/>
                    <a:pt x="151"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rot="-8804544" flipH="1">
              <a:off x="8069416" y="1242215"/>
              <a:ext cx="26875" cy="6368"/>
            </a:xfrm>
            <a:custGeom>
              <a:avLst/>
              <a:gdLst/>
              <a:ahLst/>
              <a:cxnLst/>
              <a:rect l="l" t="t" r="r" b="b"/>
              <a:pathLst>
                <a:path w="460" h="109" extrusionOk="0">
                  <a:moveTo>
                    <a:pt x="221" y="0"/>
                  </a:moveTo>
                  <a:cubicBezTo>
                    <a:pt x="136" y="0"/>
                    <a:pt x="98" y="30"/>
                    <a:pt x="0" y="108"/>
                  </a:cubicBezTo>
                  <a:cubicBezTo>
                    <a:pt x="174" y="61"/>
                    <a:pt x="285" y="108"/>
                    <a:pt x="459" y="29"/>
                  </a:cubicBezTo>
                  <a:cubicBezTo>
                    <a:pt x="345" y="11"/>
                    <a:pt x="274"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rot="-8804544" flipH="1">
              <a:off x="8332955" y="1348842"/>
              <a:ext cx="16709" cy="5083"/>
            </a:xfrm>
            <a:custGeom>
              <a:avLst/>
              <a:gdLst/>
              <a:ahLst/>
              <a:cxnLst/>
              <a:rect l="l" t="t" r="r" b="b"/>
              <a:pathLst>
                <a:path w="286" h="87" extrusionOk="0">
                  <a:moveTo>
                    <a:pt x="109" y="0"/>
                  </a:moveTo>
                  <a:cubicBezTo>
                    <a:pt x="54" y="0"/>
                    <a:pt x="39" y="21"/>
                    <a:pt x="1" y="59"/>
                  </a:cubicBezTo>
                  <a:cubicBezTo>
                    <a:pt x="32" y="78"/>
                    <a:pt x="68" y="87"/>
                    <a:pt x="106" y="87"/>
                  </a:cubicBezTo>
                  <a:cubicBezTo>
                    <a:pt x="165" y="87"/>
                    <a:pt x="228" y="66"/>
                    <a:pt x="286" y="28"/>
                  </a:cubicBezTo>
                  <a:cubicBezTo>
                    <a:pt x="198" y="9"/>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rot="-8804544" flipH="1">
              <a:off x="8059884" y="1227399"/>
              <a:ext cx="13029" cy="10224"/>
            </a:xfrm>
            <a:custGeom>
              <a:avLst/>
              <a:gdLst/>
              <a:ahLst/>
              <a:cxnLst/>
              <a:rect l="l" t="t" r="r" b="b"/>
              <a:pathLst>
                <a:path w="223" h="175" extrusionOk="0">
                  <a:moveTo>
                    <a:pt x="48" y="1"/>
                  </a:moveTo>
                  <a:cubicBezTo>
                    <a:pt x="1" y="64"/>
                    <a:pt x="1" y="111"/>
                    <a:pt x="64" y="175"/>
                  </a:cubicBezTo>
                  <a:lnTo>
                    <a:pt x="222" y="143"/>
                  </a:lnTo>
                  <a:cubicBezTo>
                    <a:pt x="159" y="96"/>
                    <a:pt x="127" y="16"/>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rot="-8804544" flipH="1">
              <a:off x="8134572" y="1319774"/>
              <a:ext cx="5609" cy="3739"/>
            </a:xfrm>
            <a:custGeom>
              <a:avLst/>
              <a:gdLst/>
              <a:ahLst/>
              <a:cxnLst/>
              <a:rect l="l" t="t" r="r" b="b"/>
              <a:pathLst>
                <a:path w="96" h="64" extrusionOk="0">
                  <a:moveTo>
                    <a:pt x="64" y="0"/>
                  </a:moveTo>
                  <a:lnTo>
                    <a:pt x="0" y="32"/>
                  </a:lnTo>
                  <a:lnTo>
                    <a:pt x="32" y="64"/>
                  </a:lnTo>
                  <a:cubicBezTo>
                    <a:pt x="48" y="64"/>
                    <a:pt x="80" y="48"/>
                    <a:pt x="95" y="32"/>
                  </a:cubicBezTo>
                  <a:lnTo>
                    <a:pt x="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rot="-8804544" flipH="1">
              <a:off x="8159752" y="1302578"/>
              <a:ext cx="3739" cy="4674"/>
            </a:xfrm>
            <a:custGeom>
              <a:avLst/>
              <a:gdLst/>
              <a:ahLst/>
              <a:cxnLst/>
              <a:rect l="l" t="t" r="r" b="b"/>
              <a:pathLst>
                <a:path w="64" h="80" extrusionOk="0">
                  <a:moveTo>
                    <a:pt x="32" y="1"/>
                  </a:moveTo>
                  <a:cubicBezTo>
                    <a:pt x="16" y="16"/>
                    <a:pt x="0" y="32"/>
                    <a:pt x="0" y="64"/>
                  </a:cubicBezTo>
                  <a:cubicBezTo>
                    <a:pt x="0" y="64"/>
                    <a:pt x="32" y="80"/>
                    <a:pt x="32" y="80"/>
                  </a:cubicBezTo>
                  <a:lnTo>
                    <a:pt x="64" y="32"/>
                  </a:ln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rot="-8804544" flipH="1">
              <a:off x="8241879" y="1350014"/>
              <a:ext cx="4674" cy="3739"/>
            </a:xfrm>
            <a:custGeom>
              <a:avLst/>
              <a:gdLst/>
              <a:ahLst/>
              <a:cxnLst/>
              <a:rect l="l" t="t" r="r" b="b"/>
              <a:pathLst>
                <a:path w="80" h="64" extrusionOk="0">
                  <a:moveTo>
                    <a:pt x="48" y="0"/>
                  </a:moveTo>
                  <a:cubicBezTo>
                    <a:pt x="32" y="0"/>
                    <a:pt x="16" y="16"/>
                    <a:pt x="0" y="32"/>
                  </a:cubicBezTo>
                  <a:lnTo>
                    <a:pt x="32" y="64"/>
                  </a:lnTo>
                  <a:lnTo>
                    <a:pt x="79" y="32"/>
                  </a:lnTo>
                  <a:cubicBezTo>
                    <a:pt x="79" y="16"/>
                    <a:pt x="48"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 name="Google Shape;485;p28"/>
          <p:cNvSpPr/>
          <p:nvPr/>
        </p:nvSpPr>
        <p:spPr>
          <a:xfrm rot="-8099888">
            <a:off x="1201143" y="2708978"/>
            <a:ext cx="1608401" cy="781661"/>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705659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86"/>
        <p:cNvGrpSpPr/>
        <p:nvPr/>
      </p:nvGrpSpPr>
      <p:grpSpPr>
        <a:xfrm>
          <a:off x="0" y="0"/>
          <a:ext cx="0" cy="0"/>
          <a:chOff x="0" y="0"/>
          <a:chExt cx="0" cy="0"/>
        </a:xfrm>
      </p:grpSpPr>
      <p:sp>
        <p:nvSpPr>
          <p:cNvPr id="487" name="Google Shape;487;p29"/>
          <p:cNvSpPr/>
          <p:nvPr/>
        </p:nvSpPr>
        <p:spPr>
          <a:xfrm rot="-2363009">
            <a:off x="7294937" y="-657758"/>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9"/>
          <p:cNvSpPr/>
          <p:nvPr/>
        </p:nvSpPr>
        <p:spPr>
          <a:xfrm rot="-2363009">
            <a:off x="-1489713" y="3622942"/>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p:cNvSpPr/>
          <p:nvPr/>
        </p:nvSpPr>
        <p:spPr>
          <a:xfrm rot="-3259342">
            <a:off x="340961" y="2660059"/>
            <a:ext cx="2255996" cy="488002"/>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rot="8100000">
            <a:off x="5857790" y="1317136"/>
            <a:ext cx="2256012" cy="487994"/>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803446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91"/>
        <p:cNvGrpSpPr/>
        <p:nvPr/>
      </p:nvGrpSpPr>
      <p:grpSpPr>
        <a:xfrm>
          <a:off x="0" y="0"/>
          <a:ext cx="0" cy="0"/>
          <a:chOff x="0" y="0"/>
          <a:chExt cx="0" cy="0"/>
        </a:xfrm>
      </p:grpSpPr>
      <p:sp>
        <p:nvSpPr>
          <p:cNvPr id="492" name="Google Shape;492;p30"/>
          <p:cNvSpPr/>
          <p:nvPr/>
        </p:nvSpPr>
        <p:spPr>
          <a:xfrm rot="-9870365" flipH="1">
            <a:off x="6620772" y="1661616"/>
            <a:ext cx="3328406" cy="1051069"/>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rot="3385165">
            <a:off x="6827165" y="3618967"/>
            <a:ext cx="3207222" cy="1092871"/>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rot="8100000" flipH="1">
            <a:off x="-382188" y="270312"/>
            <a:ext cx="2407049" cy="980716"/>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51284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47DA2C47-2F20-460A-80B1-B0C36B0D3EF3}"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6955496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74189735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7DA2C47-2F20-460A-80B1-B0C36B0D3EF3}"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8860014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7"/>
        <p:cNvGrpSpPr/>
        <p:nvPr/>
      </p:nvGrpSpPr>
      <p:grpSpPr>
        <a:xfrm>
          <a:off x="0" y="0"/>
          <a:ext cx="0" cy="0"/>
          <a:chOff x="0" y="0"/>
          <a:chExt cx="0" cy="0"/>
        </a:xfrm>
      </p:grpSpPr>
      <p:sp>
        <p:nvSpPr>
          <p:cNvPr id="308" name="Google Shape;308;p19"/>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09" name="Google Shape;309;p19"/>
          <p:cNvSpPr/>
          <p:nvPr/>
        </p:nvSpPr>
        <p:spPr>
          <a:xfrm rot="2227862" flipH="1">
            <a:off x="7221423" y="49979"/>
            <a:ext cx="2804131" cy="1362769"/>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08251434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7DA2C47-2F20-460A-80B1-B0C36B0D3EF3}"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94959952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7DA2C47-2F20-460A-80B1-B0C36B0D3EF3}" type="datetimeFigureOut">
              <a:rPr lang="en-US" smtClean="0"/>
              <a:t>11/12/2021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231512370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7DA2C47-2F20-460A-80B1-B0C36B0D3EF3}" type="datetimeFigureOut">
              <a:rPr lang="en-US" smtClean="0"/>
              <a:t>11/12/2021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2058604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DA2C47-2F20-460A-80B1-B0C36B0D3EF3}" type="datetimeFigureOut">
              <a:rPr lang="en-US" smtClean="0"/>
              <a:t>11/12/2021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294209873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7DA2C47-2F20-460A-80B1-B0C36B0D3EF3}"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20713644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47DA2C47-2F20-460A-80B1-B0C36B0D3EF3}"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316280256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112475562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7DA2C47-2F20-460A-80B1-B0C36B0D3EF3}"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68478B0-868C-4232-A895-F444B04AECAB}" type="slidenum">
              <a:rPr lang="en-US" smtClean="0"/>
              <a:t>‹#›</a:t>
            </a:fld>
            <a:endParaRPr lang="en-US"/>
          </a:p>
        </p:txBody>
      </p:sp>
    </p:spTree>
    <p:extLst>
      <p:ext uri="{BB962C8B-B14F-4D97-AF65-F5344CB8AC3E}">
        <p14:creationId xmlns:p14="http://schemas.microsoft.com/office/powerpoint/2010/main" val="48982030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9"/>
        <p:cNvGrpSpPr/>
        <p:nvPr/>
      </p:nvGrpSpPr>
      <p:grpSpPr>
        <a:xfrm>
          <a:off x="0" y="0"/>
          <a:ext cx="0" cy="0"/>
          <a:chOff x="0" y="0"/>
          <a:chExt cx="0" cy="0"/>
        </a:xfrm>
      </p:grpSpPr>
      <p:sp>
        <p:nvSpPr>
          <p:cNvPr id="240" name="Google Shape;240;p11"/>
          <p:cNvSpPr/>
          <p:nvPr/>
        </p:nvSpPr>
        <p:spPr>
          <a:xfrm flipH="1">
            <a:off x="4531550" y="1054078"/>
            <a:ext cx="3481800" cy="3481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1"/>
          <p:cNvSpPr txBox="1">
            <a:spLocks noGrp="1"/>
          </p:cNvSpPr>
          <p:nvPr>
            <p:ph type="subTitle" idx="1"/>
          </p:nvPr>
        </p:nvSpPr>
        <p:spPr>
          <a:xfrm>
            <a:off x="4814750" y="2801671"/>
            <a:ext cx="2915400" cy="101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42" name="Google Shape;242;p11"/>
          <p:cNvSpPr txBox="1">
            <a:spLocks noGrp="1"/>
          </p:cNvSpPr>
          <p:nvPr>
            <p:ph type="title" hasCustomPrompt="1"/>
          </p:nvPr>
        </p:nvSpPr>
        <p:spPr>
          <a:xfrm>
            <a:off x="5295200" y="1785297"/>
            <a:ext cx="1954500" cy="1168500"/>
          </a:xfrm>
          <a:prstGeom prst="rect">
            <a:avLst/>
          </a:prstGeom>
        </p:spPr>
        <p:txBody>
          <a:bodyPr spcFirstLastPara="1" wrap="square" lIns="91425" tIns="91425" rIns="91425" bIns="91425" anchor="b" anchorCtr="0">
            <a:noAutofit/>
          </a:bodyPr>
          <a:lstStyle>
            <a:lvl1pPr lvl="0" algn="ctr">
              <a:spcBef>
                <a:spcPts val="0"/>
              </a:spcBef>
              <a:spcAft>
                <a:spcPts val="0"/>
              </a:spcAft>
              <a:buSzPts val="6200"/>
              <a:buNone/>
              <a:defRPr sz="6200"/>
            </a:lvl1pPr>
            <a:lvl2pPr lvl="1" algn="ctr">
              <a:spcBef>
                <a:spcPts val="0"/>
              </a:spcBef>
              <a:spcAft>
                <a:spcPts val="0"/>
              </a:spcAft>
              <a:buSzPts val="6400"/>
              <a:buNone/>
              <a:defRPr sz="6400"/>
            </a:lvl2pPr>
            <a:lvl3pPr lvl="2" algn="ctr">
              <a:spcBef>
                <a:spcPts val="0"/>
              </a:spcBef>
              <a:spcAft>
                <a:spcPts val="0"/>
              </a:spcAft>
              <a:buSzPts val="6400"/>
              <a:buNone/>
              <a:defRPr sz="6400"/>
            </a:lvl3pPr>
            <a:lvl4pPr lvl="3" algn="ctr">
              <a:spcBef>
                <a:spcPts val="0"/>
              </a:spcBef>
              <a:spcAft>
                <a:spcPts val="0"/>
              </a:spcAft>
              <a:buSzPts val="6400"/>
              <a:buNone/>
              <a:defRPr sz="6400"/>
            </a:lvl4pPr>
            <a:lvl5pPr lvl="4" algn="ctr">
              <a:spcBef>
                <a:spcPts val="0"/>
              </a:spcBef>
              <a:spcAft>
                <a:spcPts val="0"/>
              </a:spcAft>
              <a:buSzPts val="6400"/>
              <a:buNone/>
              <a:defRPr sz="6400"/>
            </a:lvl5pPr>
            <a:lvl6pPr lvl="5" algn="ctr">
              <a:spcBef>
                <a:spcPts val="0"/>
              </a:spcBef>
              <a:spcAft>
                <a:spcPts val="0"/>
              </a:spcAft>
              <a:buSzPts val="6400"/>
              <a:buNone/>
              <a:defRPr sz="6400"/>
            </a:lvl6pPr>
            <a:lvl7pPr lvl="6" algn="ctr">
              <a:spcBef>
                <a:spcPts val="0"/>
              </a:spcBef>
              <a:spcAft>
                <a:spcPts val="0"/>
              </a:spcAft>
              <a:buSzPts val="6400"/>
              <a:buNone/>
              <a:defRPr sz="6400"/>
            </a:lvl7pPr>
            <a:lvl8pPr lvl="7" algn="ctr">
              <a:spcBef>
                <a:spcPts val="0"/>
              </a:spcBef>
              <a:spcAft>
                <a:spcPts val="0"/>
              </a:spcAft>
              <a:buSzPts val="6400"/>
              <a:buNone/>
              <a:defRPr sz="6400"/>
            </a:lvl8pPr>
            <a:lvl9pPr lvl="8" algn="ctr">
              <a:spcBef>
                <a:spcPts val="0"/>
              </a:spcBef>
              <a:spcAft>
                <a:spcPts val="0"/>
              </a:spcAft>
              <a:buSzPts val="6400"/>
              <a:buNone/>
              <a:defRPr sz="6400"/>
            </a:lvl9pPr>
          </a:lstStyle>
          <a:p>
            <a:r>
              <a:t>xx%</a:t>
            </a:r>
          </a:p>
        </p:txBody>
      </p:sp>
      <p:sp>
        <p:nvSpPr>
          <p:cNvPr id="243" name="Google Shape;243;p11"/>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55810977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649400" y="662525"/>
            <a:ext cx="3608400" cy="3608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txBox="1">
            <a:spLocks noGrp="1"/>
          </p:cNvSpPr>
          <p:nvPr>
            <p:ph type="ctrTitle"/>
          </p:nvPr>
        </p:nvSpPr>
        <p:spPr>
          <a:xfrm>
            <a:off x="4518275" y="1322300"/>
            <a:ext cx="3876600" cy="18897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200"/>
              <a:buNone/>
              <a:defRPr sz="6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4874675" y="3423800"/>
            <a:ext cx="3163800" cy="73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 name="Google Shape;13;p2"/>
          <p:cNvGrpSpPr/>
          <p:nvPr/>
        </p:nvGrpSpPr>
        <p:grpSpPr>
          <a:xfrm>
            <a:off x="672070" y="539494"/>
            <a:ext cx="8171502" cy="2913473"/>
            <a:chOff x="748270" y="539493"/>
            <a:chExt cx="8171502" cy="2913473"/>
          </a:xfrm>
        </p:grpSpPr>
        <p:sp>
          <p:nvSpPr>
            <p:cNvPr id="14" name="Google Shape;14;p2"/>
            <p:cNvSpPr/>
            <p:nvPr/>
          </p:nvSpPr>
          <p:spPr>
            <a:xfrm rot="-398654">
              <a:off x="758015" y="743465"/>
              <a:ext cx="285869" cy="185017"/>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5" name="Google Shape;15;p2"/>
            <p:cNvSpPr/>
            <p:nvPr/>
          </p:nvSpPr>
          <p:spPr>
            <a:xfrm rot="1694524">
              <a:off x="864159" y="596111"/>
              <a:ext cx="285858" cy="18503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6" name="Google Shape;16;p2"/>
            <p:cNvSpPr/>
            <p:nvPr/>
          </p:nvSpPr>
          <p:spPr>
            <a:xfrm rot="-831137" flipH="1">
              <a:off x="8278682" y="950949"/>
              <a:ext cx="285866" cy="18503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7" name="Google Shape;17;p2"/>
            <p:cNvSpPr/>
            <p:nvPr/>
          </p:nvSpPr>
          <p:spPr>
            <a:xfrm rot="3971674" flipH="1">
              <a:off x="8452060" y="2549149"/>
              <a:ext cx="285845" cy="18504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8" name="Google Shape;18;p2"/>
            <p:cNvSpPr/>
            <p:nvPr/>
          </p:nvSpPr>
          <p:spPr>
            <a:xfrm rot="-586833">
              <a:off x="8348341" y="3195248"/>
              <a:ext cx="309140" cy="233155"/>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9" name="Google Shape;19;p2"/>
            <p:cNvGrpSpPr/>
            <p:nvPr/>
          </p:nvGrpSpPr>
          <p:grpSpPr>
            <a:xfrm flipH="1">
              <a:off x="8574029" y="1678570"/>
              <a:ext cx="345743" cy="281058"/>
              <a:chOff x="3892879" y="950703"/>
              <a:chExt cx="345743" cy="281058"/>
            </a:xfrm>
          </p:grpSpPr>
          <p:sp>
            <p:nvSpPr>
              <p:cNvPr id="20" name="Google Shape;20;p2"/>
              <p:cNvSpPr/>
              <p:nvPr/>
            </p:nvSpPr>
            <p:spPr>
              <a:xfrm>
                <a:off x="3892879" y="950703"/>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4003118" y="1028656"/>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2" name="Google Shape;22;p2"/>
            <p:cNvSpPr/>
            <p:nvPr/>
          </p:nvSpPr>
          <p:spPr>
            <a:xfrm rot="1122035">
              <a:off x="4285454" y="76760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1684719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310"/>
        <p:cNvGrpSpPr/>
        <p:nvPr/>
      </p:nvGrpSpPr>
      <p:grpSpPr>
        <a:xfrm>
          <a:off x="0" y="0"/>
          <a:ext cx="0" cy="0"/>
          <a:chOff x="0" y="0"/>
          <a:chExt cx="0" cy="0"/>
        </a:xfrm>
      </p:grpSpPr>
      <p:sp>
        <p:nvSpPr>
          <p:cNvPr id="311" name="Google Shape;311;p20"/>
          <p:cNvSpPr txBox="1">
            <a:spLocks noGrp="1"/>
          </p:cNvSpPr>
          <p:nvPr>
            <p:ph type="title"/>
          </p:nvPr>
        </p:nvSpPr>
        <p:spPr>
          <a:xfrm>
            <a:off x="713225" y="445025"/>
            <a:ext cx="2809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12" name="Google Shape;312;p20"/>
          <p:cNvSpPr/>
          <p:nvPr/>
        </p:nvSpPr>
        <p:spPr>
          <a:xfrm rot="-5400000">
            <a:off x="4369923" y="1442231"/>
            <a:ext cx="4506647" cy="2701191"/>
          </a:xfrm>
          <a:custGeom>
            <a:avLst/>
            <a:gdLst/>
            <a:ahLst/>
            <a:cxnLst/>
            <a:rect l="l" t="t" r="r" b="b"/>
            <a:pathLst>
              <a:path w="31699" h="18329" extrusionOk="0">
                <a:moveTo>
                  <a:pt x="16166" y="460"/>
                </a:moveTo>
                <a:cubicBezTo>
                  <a:pt x="16182" y="475"/>
                  <a:pt x="16182" y="491"/>
                  <a:pt x="16198" y="507"/>
                </a:cubicBezTo>
                <a:lnTo>
                  <a:pt x="16166" y="539"/>
                </a:lnTo>
                <a:cubicBezTo>
                  <a:pt x="16150" y="523"/>
                  <a:pt x="16135" y="507"/>
                  <a:pt x="16135" y="491"/>
                </a:cubicBezTo>
                <a:cubicBezTo>
                  <a:pt x="16135" y="475"/>
                  <a:pt x="16150" y="460"/>
                  <a:pt x="16166" y="460"/>
                </a:cubicBezTo>
                <a:close/>
                <a:moveTo>
                  <a:pt x="8819" y="333"/>
                </a:moveTo>
                <a:lnTo>
                  <a:pt x="8819" y="333"/>
                </a:lnTo>
                <a:cubicBezTo>
                  <a:pt x="8883" y="412"/>
                  <a:pt x="8899" y="539"/>
                  <a:pt x="8851" y="618"/>
                </a:cubicBezTo>
                <a:cubicBezTo>
                  <a:pt x="8788" y="555"/>
                  <a:pt x="8788" y="555"/>
                  <a:pt x="8819" y="333"/>
                </a:cubicBezTo>
                <a:close/>
                <a:moveTo>
                  <a:pt x="14092" y="570"/>
                </a:moveTo>
                <a:cubicBezTo>
                  <a:pt x="14108" y="570"/>
                  <a:pt x="14124" y="586"/>
                  <a:pt x="14124" y="586"/>
                </a:cubicBezTo>
                <a:lnTo>
                  <a:pt x="14076" y="634"/>
                </a:lnTo>
                <a:lnTo>
                  <a:pt x="14044" y="586"/>
                </a:lnTo>
                <a:cubicBezTo>
                  <a:pt x="14060" y="586"/>
                  <a:pt x="14076" y="570"/>
                  <a:pt x="14092" y="570"/>
                </a:cubicBezTo>
                <a:close/>
                <a:moveTo>
                  <a:pt x="12730" y="650"/>
                </a:moveTo>
                <a:lnTo>
                  <a:pt x="12762" y="681"/>
                </a:lnTo>
                <a:cubicBezTo>
                  <a:pt x="12746" y="697"/>
                  <a:pt x="12730" y="713"/>
                  <a:pt x="12714" y="713"/>
                </a:cubicBezTo>
                <a:cubicBezTo>
                  <a:pt x="12699" y="713"/>
                  <a:pt x="12683" y="697"/>
                  <a:pt x="12683" y="681"/>
                </a:cubicBezTo>
                <a:lnTo>
                  <a:pt x="12730" y="650"/>
                </a:lnTo>
                <a:close/>
                <a:moveTo>
                  <a:pt x="6476" y="460"/>
                </a:moveTo>
                <a:cubicBezTo>
                  <a:pt x="6555" y="539"/>
                  <a:pt x="6555" y="650"/>
                  <a:pt x="6476" y="729"/>
                </a:cubicBezTo>
                <a:cubicBezTo>
                  <a:pt x="6397" y="650"/>
                  <a:pt x="6397" y="539"/>
                  <a:pt x="6476" y="460"/>
                </a:cubicBezTo>
                <a:close/>
                <a:moveTo>
                  <a:pt x="7410" y="729"/>
                </a:moveTo>
                <a:lnTo>
                  <a:pt x="7410" y="729"/>
                </a:lnTo>
                <a:cubicBezTo>
                  <a:pt x="7442" y="745"/>
                  <a:pt x="7474" y="776"/>
                  <a:pt x="7505" y="792"/>
                </a:cubicBezTo>
                <a:cubicBezTo>
                  <a:pt x="7480" y="809"/>
                  <a:pt x="7463" y="816"/>
                  <a:pt x="7450" y="816"/>
                </a:cubicBezTo>
                <a:cubicBezTo>
                  <a:pt x="7416" y="816"/>
                  <a:pt x="7422" y="764"/>
                  <a:pt x="7410" y="729"/>
                </a:cubicBezTo>
                <a:close/>
                <a:moveTo>
                  <a:pt x="10269" y="740"/>
                </a:moveTo>
                <a:cubicBezTo>
                  <a:pt x="10305" y="740"/>
                  <a:pt x="10358" y="747"/>
                  <a:pt x="10450" y="760"/>
                </a:cubicBezTo>
                <a:cubicBezTo>
                  <a:pt x="10406" y="805"/>
                  <a:pt x="10346" y="824"/>
                  <a:pt x="10288" y="824"/>
                </a:cubicBezTo>
                <a:cubicBezTo>
                  <a:pt x="10243" y="824"/>
                  <a:pt x="10200" y="813"/>
                  <a:pt x="10165" y="792"/>
                </a:cubicBezTo>
                <a:cubicBezTo>
                  <a:pt x="10202" y="755"/>
                  <a:pt x="10218" y="740"/>
                  <a:pt x="10269" y="740"/>
                </a:cubicBezTo>
                <a:close/>
                <a:moveTo>
                  <a:pt x="8519" y="998"/>
                </a:moveTo>
                <a:lnTo>
                  <a:pt x="8709" y="1030"/>
                </a:lnTo>
                <a:cubicBezTo>
                  <a:pt x="8661" y="1077"/>
                  <a:pt x="8629" y="1109"/>
                  <a:pt x="8598" y="1140"/>
                </a:cubicBezTo>
                <a:cubicBezTo>
                  <a:pt x="8582" y="1156"/>
                  <a:pt x="8566" y="1172"/>
                  <a:pt x="8550" y="1172"/>
                </a:cubicBezTo>
                <a:cubicBezTo>
                  <a:pt x="8534" y="1156"/>
                  <a:pt x="8519" y="1125"/>
                  <a:pt x="8519" y="1093"/>
                </a:cubicBezTo>
                <a:cubicBezTo>
                  <a:pt x="8503" y="1061"/>
                  <a:pt x="8503" y="1030"/>
                  <a:pt x="8519" y="998"/>
                </a:cubicBezTo>
                <a:close/>
                <a:moveTo>
                  <a:pt x="6207" y="1188"/>
                </a:moveTo>
                <a:cubicBezTo>
                  <a:pt x="6254" y="1267"/>
                  <a:pt x="6270" y="1315"/>
                  <a:pt x="6318" y="1394"/>
                </a:cubicBezTo>
                <a:cubicBezTo>
                  <a:pt x="6365" y="1457"/>
                  <a:pt x="6349" y="1568"/>
                  <a:pt x="6476" y="1631"/>
                </a:cubicBezTo>
                <a:lnTo>
                  <a:pt x="6318" y="1663"/>
                </a:lnTo>
                <a:lnTo>
                  <a:pt x="6175" y="1410"/>
                </a:lnTo>
                <a:cubicBezTo>
                  <a:pt x="6159" y="1330"/>
                  <a:pt x="6175" y="1251"/>
                  <a:pt x="6207" y="1188"/>
                </a:cubicBezTo>
                <a:close/>
                <a:moveTo>
                  <a:pt x="7014" y="2391"/>
                </a:moveTo>
                <a:cubicBezTo>
                  <a:pt x="7141" y="2439"/>
                  <a:pt x="7252" y="2502"/>
                  <a:pt x="7363" y="2581"/>
                </a:cubicBezTo>
                <a:lnTo>
                  <a:pt x="7220" y="2740"/>
                </a:lnTo>
                <a:cubicBezTo>
                  <a:pt x="7125" y="2724"/>
                  <a:pt x="7093" y="2645"/>
                  <a:pt x="7030" y="2597"/>
                </a:cubicBezTo>
                <a:lnTo>
                  <a:pt x="6872" y="2534"/>
                </a:lnTo>
                <a:lnTo>
                  <a:pt x="7014" y="2391"/>
                </a:lnTo>
                <a:close/>
                <a:moveTo>
                  <a:pt x="29910" y="2787"/>
                </a:moveTo>
                <a:lnTo>
                  <a:pt x="29957" y="2819"/>
                </a:lnTo>
                <a:cubicBezTo>
                  <a:pt x="29957" y="2819"/>
                  <a:pt x="29941" y="2835"/>
                  <a:pt x="29941" y="2835"/>
                </a:cubicBezTo>
                <a:cubicBezTo>
                  <a:pt x="29910" y="2835"/>
                  <a:pt x="29894" y="2819"/>
                  <a:pt x="29878" y="2819"/>
                </a:cubicBezTo>
                <a:lnTo>
                  <a:pt x="29910" y="2787"/>
                </a:lnTo>
                <a:close/>
                <a:moveTo>
                  <a:pt x="3024" y="4719"/>
                </a:moveTo>
                <a:cubicBezTo>
                  <a:pt x="3040" y="4719"/>
                  <a:pt x="3072" y="4735"/>
                  <a:pt x="3088" y="4735"/>
                </a:cubicBezTo>
                <a:lnTo>
                  <a:pt x="3056" y="4766"/>
                </a:lnTo>
                <a:lnTo>
                  <a:pt x="2993" y="4735"/>
                </a:lnTo>
                <a:lnTo>
                  <a:pt x="3024" y="4719"/>
                </a:lnTo>
                <a:close/>
                <a:moveTo>
                  <a:pt x="2787" y="4798"/>
                </a:moveTo>
                <a:cubicBezTo>
                  <a:pt x="2787" y="4798"/>
                  <a:pt x="2818" y="4830"/>
                  <a:pt x="2818" y="4830"/>
                </a:cubicBezTo>
                <a:cubicBezTo>
                  <a:pt x="2803" y="4877"/>
                  <a:pt x="2803" y="4909"/>
                  <a:pt x="2803" y="4956"/>
                </a:cubicBezTo>
                <a:lnTo>
                  <a:pt x="2739" y="4956"/>
                </a:lnTo>
                <a:cubicBezTo>
                  <a:pt x="2723" y="4925"/>
                  <a:pt x="2723" y="4877"/>
                  <a:pt x="2723" y="4830"/>
                </a:cubicBezTo>
                <a:cubicBezTo>
                  <a:pt x="2723" y="4830"/>
                  <a:pt x="2771" y="4798"/>
                  <a:pt x="2787" y="4798"/>
                </a:cubicBezTo>
                <a:close/>
                <a:moveTo>
                  <a:pt x="27186" y="4703"/>
                </a:moveTo>
                <a:lnTo>
                  <a:pt x="27424" y="4830"/>
                </a:lnTo>
                <a:lnTo>
                  <a:pt x="27297" y="4956"/>
                </a:lnTo>
                <a:lnTo>
                  <a:pt x="27060" y="4845"/>
                </a:lnTo>
                <a:lnTo>
                  <a:pt x="27186" y="4703"/>
                </a:lnTo>
                <a:close/>
                <a:moveTo>
                  <a:pt x="1453" y="6252"/>
                </a:moveTo>
                <a:cubicBezTo>
                  <a:pt x="1481" y="6252"/>
                  <a:pt x="1506" y="6264"/>
                  <a:pt x="1536" y="6286"/>
                </a:cubicBezTo>
                <a:cubicBezTo>
                  <a:pt x="1513" y="6339"/>
                  <a:pt x="1491" y="6360"/>
                  <a:pt x="1463" y="6360"/>
                </a:cubicBezTo>
                <a:cubicBezTo>
                  <a:pt x="1432" y="6360"/>
                  <a:pt x="1396" y="6335"/>
                  <a:pt x="1346" y="6302"/>
                </a:cubicBezTo>
                <a:cubicBezTo>
                  <a:pt x="1388" y="6268"/>
                  <a:pt x="1422" y="6252"/>
                  <a:pt x="1453" y="6252"/>
                </a:cubicBezTo>
                <a:close/>
                <a:moveTo>
                  <a:pt x="3673" y="8566"/>
                </a:moveTo>
                <a:cubicBezTo>
                  <a:pt x="3689" y="8582"/>
                  <a:pt x="3689" y="8598"/>
                  <a:pt x="3705" y="8630"/>
                </a:cubicBezTo>
                <a:cubicBezTo>
                  <a:pt x="3705" y="8630"/>
                  <a:pt x="3673" y="8646"/>
                  <a:pt x="3673" y="8661"/>
                </a:cubicBezTo>
                <a:cubicBezTo>
                  <a:pt x="3658" y="8646"/>
                  <a:pt x="3658" y="8614"/>
                  <a:pt x="3642" y="8598"/>
                </a:cubicBezTo>
                <a:cubicBezTo>
                  <a:pt x="3642" y="8582"/>
                  <a:pt x="3673" y="8566"/>
                  <a:pt x="3673" y="8566"/>
                </a:cubicBezTo>
                <a:close/>
                <a:moveTo>
                  <a:pt x="2850" y="9026"/>
                </a:moveTo>
                <a:lnTo>
                  <a:pt x="2882" y="9089"/>
                </a:lnTo>
                <a:lnTo>
                  <a:pt x="2850" y="9121"/>
                </a:lnTo>
                <a:cubicBezTo>
                  <a:pt x="2834" y="9105"/>
                  <a:pt x="2834" y="9073"/>
                  <a:pt x="2818" y="9057"/>
                </a:cubicBezTo>
                <a:cubicBezTo>
                  <a:pt x="2818" y="9057"/>
                  <a:pt x="2850" y="9041"/>
                  <a:pt x="2850" y="9026"/>
                </a:cubicBezTo>
                <a:close/>
                <a:moveTo>
                  <a:pt x="2043" y="9216"/>
                </a:moveTo>
                <a:lnTo>
                  <a:pt x="2074" y="9263"/>
                </a:lnTo>
                <a:lnTo>
                  <a:pt x="2043" y="9311"/>
                </a:lnTo>
                <a:cubicBezTo>
                  <a:pt x="2027" y="9279"/>
                  <a:pt x="2011" y="9263"/>
                  <a:pt x="2011" y="9247"/>
                </a:cubicBezTo>
                <a:cubicBezTo>
                  <a:pt x="2011" y="9231"/>
                  <a:pt x="2043" y="9216"/>
                  <a:pt x="2043" y="9216"/>
                </a:cubicBezTo>
                <a:close/>
                <a:moveTo>
                  <a:pt x="2570" y="9205"/>
                </a:moveTo>
                <a:cubicBezTo>
                  <a:pt x="2573" y="9205"/>
                  <a:pt x="2577" y="9208"/>
                  <a:pt x="2581" y="9216"/>
                </a:cubicBezTo>
                <a:cubicBezTo>
                  <a:pt x="2597" y="9231"/>
                  <a:pt x="2613" y="9247"/>
                  <a:pt x="2613" y="9263"/>
                </a:cubicBezTo>
                <a:lnTo>
                  <a:pt x="2581" y="9311"/>
                </a:lnTo>
                <a:cubicBezTo>
                  <a:pt x="2565" y="9279"/>
                  <a:pt x="2549" y="9263"/>
                  <a:pt x="2549" y="9247"/>
                </a:cubicBezTo>
                <a:cubicBezTo>
                  <a:pt x="2549" y="9235"/>
                  <a:pt x="2558" y="9205"/>
                  <a:pt x="2570" y="9205"/>
                </a:cubicBezTo>
                <a:close/>
                <a:moveTo>
                  <a:pt x="31271" y="9390"/>
                </a:moveTo>
                <a:cubicBezTo>
                  <a:pt x="31271" y="9406"/>
                  <a:pt x="31303" y="9421"/>
                  <a:pt x="31303" y="9421"/>
                </a:cubicBezTo>
                <a:cubicBezTo>
                  <a:pt x="31287" y="9453"/>
                  <a:pt x="31287" y="9469"/>
                  <a:pt x="31271" y="9485"/>
                </a:cubicBezTo>
                <a:lnTo>
                  <a:pt x="31240" y="9453"/>
                </a:lnTo>
                <a:cubicBezTo>
                  <a:pt x="31240" y="9437"/>
                  <a:pt x="31256" y="9421"/>
                  <a:pt x="31271" y="9390"/>
                </a:cubicBezTo>
                <a:close/>
                <a:moveTo>
                  <a:pt x="1599" y="9675"/>
                </a:moveTo>
                <a:lnTo>
                  <a:pt x="1710" y="9801"/>
                </a:lnTo>
                <a:cubicBezTo>
                  <a:pt x="1726" y="9881"/>
                  <a:pt x="1758" y="9960"/>
                  <a:pt x="1694" y="10023"/>
                </a:cubicBezTo>
                <a:lnTo>
                  <a:pt x="1441" y="9801"/>
                </a:lnTo>
                <a:cubicBezTo>
                  <a:pt x="1473" y="9738"/>
                  <a:pt x="1488" y="9706"/>
                  <a:pt x="1504" y="9675"/>
                </a:cubicBezTo>
                <a:close/>
                <a:moveTo>
                  <a:pt x="1314" y="10150"/>
                </a:moveTo>
                <a:cubicBezTo>
                  <a:pt x="1377" y="10228"/>
                  <a:pt x="1315" y="10213"/>
                  <a:pt x="1237" y="10244"/>
                </a:cubicBezTo>
                <a:lnTo>
                  <a:pt x="1237" y="10244"/>
                </a:lnTo>
                <a:cubicBezTo>
                  <a:pt x="1246" y="10239"/>
                  <a:pt x="1256" y="10234"/>
                  <a:pt x="1267" y="10229"/>
                </a:cubicBezTo>
                <a:cubicBezTo>
                  <a:pt x="1283" y="10197"/>
                  <a:pt x="1298" y="10166"/>
                  <a:pt x="1314" y="10150"/>
                </a:cubicBezTo>
                <a:close/>
                <a:moveTo>
                  <a:pt x="1235" y="10245"/>
                </a:moveTo>
                <a:cubicBezTo>
                  <a:pt x="1251" y="10292"/>
                  <a:pt x="1298" y="10371"/>
                  <a:pt x="1203" y="10403"/>
                </a:cubicBezTo>
                <a:cubicBezTo>
                  <a:pt x="1176" y="10292"/>
                  <a:pt x="1172" y="10278"/>
                  <a:pt x="1235" y="10245"/>
                </a:cubicBezTo>
                <a:close/>
                <a:moveTo>
                  <a:pt x="5130" y="12081"/>
                </a:moveTo>
                <a:lnTo>
                  <a:pt x="5162" y="12113"/>
                </a:lnTo>
                <a:cubicBezTo>
                  <a:pt x="5146" y="12129"/>
                  <a:pt x="5130" y="12129"/>
                  <a:pt x="5098" y="12145"/>
                </a:cubicBezTo>
                <a:cubicBezTo>
                  <a:pt x="5098" y="12145"/>
                  <a:pt x="5083" y="12129"/>
                  <a:pt x="5083" y="12113"/>
                </a:cubicBezTo>
                <a:lnTo>
                  <a:pt x="5130" y="12081"/>
                </a:lnTo>
                <a:close/>
                <a:moveTo>
                  <a:pt x="3119" y="12968"/>
                </a:moveTo>
                <a:cubicBezTo>
                  <a:pt x="3183" y="13047"/>
                  <a:pt x="3183" y="13158"/>
                  <a:pt x="3151" y="13253"/>
                </a:cubicBezTo>
                <a:cubicBezTo>
                  <a:pt x="3072" y="13190"/>
                  <a:pt x="3072" y="13190"/>
                  <a:pt x="3119" y="12968"/>
                </a:cubicBezTo>
                <a:close/>
                <a:moveTo>
                  <a:pt x="2692" y="13269"/>
                </a:moveTo>
                <a:lnTo>
                  <a:pt x="2708" y="13301"/>
                </a:lnTo>
                <a:lnTo>
                  <a:pt x="2723" y="13301"/>
                </a:lnTo>
                <a:lnTo>
                  <a:pt x="2692" y="13364"/>
                </a:lnTo>
                <a:cubicBezTo>
                  <a:pt x="2676" y="13348"/>
                  <a:pt x="2660" y="13332"/>
                  <a:pt x="2660" y="13332"/>
                </a:cubicBezTo>
                <a:cubicBezTo>
                  <a:pt x="2660" y="13316"/>
                  <a:pt x="2676" y="13285"/>
                  <a:pt x="2692" y="13269"/>
                </a:cubicBezTo>
                <a:close/>
                <a:moveTo>
                  <a:pt x="2043" y="13364"/>
                </a:moveTo>
                <a:cubicBezTo>
                  <a:pt x="2074" y="13411"/>
                  <a:pt x="2153" y="13443"/>
                  <a:pt x="2169" y="13522"/>
                </a:cubicBezTo>
                <a:lnTo>
                  <a:pt x="2153" y="13522"/>
                </a:lnTo>
                <a:lnTo>
                  <a:pt x="2043" y="13538"/>
                </a:lnTo>
                <a:cubicBezTo>
                  <a:pt x="1979" y="13506"/>
                  <a:pt x="1979" y="13396"/>
                  <a:pt x="2043" y="13364"/>
                </a:cubicBezTo>
                <a:close/>
                <a:moveTo>
                  <a:pt x="1663" y="13554"/>
                </a:moveTo>
                <a:cubicBezTo>
                  <a:pt x="1694" y="13570"/>
                  <a:pt x="1710" y="13570"/>
                  <a:pt x="1726" y="13586"/>
                </a:cubicBezTo>
                <a:lnTo>
                  <a:pt x="1694" y="13617"/>
                </a:lnTo>
                <a:lnTo>
                  <a:pt x="1631" y="13586"/>
                </a:lnTo>
                <a:lnTo>
                  <a:pt x="1663" y="13554"/>
                </a:lnTo>
                <a:close/>
                <a:moveTo>
                  <a:pt x="30749" y="13554"/>
                </a:moveTo>
                <a:cubicBezTo>
                  <a:pt x="30749" y="13554"/>
                  <a:pt x="30765" y="13586"/>
                  <a:pt x="30781" y="13586"/>
                </a:cubicBezTo>
                <a:lnTo>
                  <a:pt x="30717" y="13617"/>
                </a:lnTo>
                <a:lnTo>
                  <a:pt x="30686" y="13586"/>
                </a:lnTo>
                <a:cubicBezTo>
                  <a:pt x="30701" y="13570"/>
                  <a:pt x="30733" y="13570"/>
                  <a:pt x="30749" y="13554"/>
                </a:cubicBezTo>
                <a:close/>
                <a:moveTo>
                  <a:pt x="30831" y="14019"/>
                </a:moveTo>
                <a:cubicBezTo>
                  <a:pt x="30855" y="14019"/>
                  <a:pt x="30862" y="14049"/>
                  <a:pt x="30869" y="14089"/>
                </a:cubicBezTo>
                <a:lnTo>
                  <a:pt x="30869" y="14089"/>
                </a:lnTo>
                <a:cubicBezTo>
                  <a:pt x="30840" y="14074"/>
                  <a:pt x="30810" y="14060"/>
                  <a:pt x="30781" y="14045"/>
                </a:cubicBezTo>
                <a:cubicBezTo>
                  <a:pt x="30803" y="14027"/>
                  <a:pt x="30819" y="14019"/>
                  <a:pt x="30831" y="14019"/>
                </a:cubicBezTo>
                <a:close/>
                <a:moveTo>
                  <a:pt x="30638" y="13997"/>
                </a:moveTo>
                <a:cubicBezTo>
                  <a:pt x="30654" y="14013"/>
                  <a:pt x="30670" y="14029"/>
                  <a:pt x="30670" y="14029"/>
                </a:cubicBezTo>
                <a:cubicBezTo>
                  <a:pt x="30670" y="14061"/>
                  <a:pt x="30654" y="14076"/>
                  <a:pt x="30638" y="14092"/>
                </a:cubicBezTo>
                <a:lnTo>
                  <a:pt x="30606" y="14061"/>
                </a:lnTo>
                <a:lnTo>
                  <a:pt x="30638" y="13997"/>
                </a:lnTo>
                <a:close/>
                <a:moveTo>
                  <a:pt x="1172" y="14076"/>
                </a:moveTo>
                <a:lnTo>
                  <a:pt x="1172" y="14076"/>
                </a:lnTo>
                <a:cubicBezTo>
                  <a:pt x="1203" y="14092"/>
                  <a:pt x="1235" y="14124"/>
                  <a:pt x="1267" y="14140"/>
                </a:cubicBezTo>
                <a:cubicBezTo>
                  <a:pt x="1239" y="14158"/>
                  <a:pt x="1221" y="14166"/>
                  <a:pt x="1208" y="14166"/>
                </a:cubicBezTo>
                <a:cubicBezTo>
                  <a:pt x="1178" y="14166"/>
                  <a:pt x="1183" y="14121"/>
                  <a:pt x="1172" y="14076"/>
                </a:cubicBezTo>
                <a:close/>
                <a:moveTo>
                  <a:pt x="30974" y="14092"/>
                </a:moveTo>
                <a:cubicBezTo>
                  <a:pt x="31002" y="14092"/>
                  <a:pt x="31029" y="14106"/>
                  <a:pt x="31050" y="14156"/>
                </a:cubicBezTo>
                <a:cubicBezTo>
                  <a:pt x="31003" y="14167"/>
                  <a:pt x="30974" y="14175"/>
                  <a:pt x="30953" y="14175"/>
                </a:cubicBezTo>
                <a:cubicBezTo>
                  <a:pt x="30923" y="14175"/>
                  <a:pt x="30910" y="14159"/>
                  <a:pt x="30889" y="14119"/>
                </a:cubicBezTo>
                <a:lnTo>
                  <a:pt x="30889" y="14119"/>
                </a:lnTo>
                <a:cubicBezTo>
                  <a:pt x="30914" y="14108"/>
                  <a:pt x="30944" y="14092"/>
                  <a:pt x="30974" y="14092"/>
                </a:cubicBezTo>
                <a:close/>
                <a:moveTo>
                  <a:pt x="24393" y="17525"/>
                </a:moveTo>
                <a:cubicBezTo>
                  <a:pt x="24399" y="17525"/>
                  <a:pt x="24407" y="17526"/>
                  <a:pt x="24416" y="17528"/>
                </a:cubicBezTo>
                <a:cubicBezTo>
                  <a:pt x="24431" y="17528"/>
                  <a:pt x="24447" y="17576"/>
                  <a:pt x="24447" y="17591"/>
                </a:cubicBezTo>
                <a:lnTo>
                  <a:pt x="24352" y="17591"/>
                </a:lnTo>
                <a:cubicBezTo>
                  <a:pt x="24352" y="17564"/>
                  <a:pt x="24352" y="17525"/>
                  <a:pt x="24393" y="17525"/>
                </a:cubicBezTo>
                <a:close/>
                <a:moveTo>
                  <a:pt x="24798" y="17512"/>
                </a:moveTo>
                <a:cubicBezTo>
                  <a:pt x="24831" y="17512"/>
                  <a:pt x="24867" y="17528"/>
                  <a:pt x="24891" y="17560"/>
                </a:cubicBezTo>
                <a:cubicBezTo>
                  <a:pt x="24867" y="17591"/>
                  <a:pt x="24831" y="17607"/>
                  <a:pt x="24798" y="17607"/>
                </a:cubicBezTo>
                <a:cubicBezTo>
                  <a:pt x="24764" y="17607"/>
                  <a:pt x="24732" y="17591"/>
                  <a:pt x="24716" y="17560"/>
                </a:cubicBezTo>
                <a:cubicBezTo>
                  <a:pt x="24732" y="17528"/>
                  <a:pt x="24764" y="17512"/>
                  <a:pt x="24798" y="17512"/>
                </a:cubicBezTo>
                <a:close/>
                <a:moveTo>
                  <a:pt x="24051" y="17607"/>
                </a:moveTo>
                <a:cubicBezTo>
                  <a:pt x="24051" y="17607"/>
                  <a:pt x="24067" y="17639"/>
                  <a:pt x="24083" y="17639"/>
                </a:cubicBezTo>
                <a:cubicBezTo>
                  <a:pt x="24067" y="17655"/>
                  <a:pt x="24036" y="17671"/>
                  <a:pt x="24020" y="17671"/>
                </a:cubicBezTo>
                <a:cubicBezTo>
                  <a:pt x="24020" y="17671"/>
                  <a:pt x="24004" y="17639"/>
                  <a:pt x="23988" y="17639"/>
                </a:cubicBezTo>
                <a:cubicBezTo>
                  <a:pt x="24004" y="17639"/>
                  <a:pt x="24036" y="17623"/>
                  <a:pt x="24051" y="17607"/>
                </a:cubicBezTo>
                <a:close/>
                <a:moveTo>
                  <a:pt x="24352" y="17591"/>
                </a:moveTo>
                <a:lnTo>
                  <a:pt x="24352" y="17591"/>
                </a:lnTo>
                <a:cubicBezTo>
                  <a:pt x="24322" y="17652"/>
                  <a:pt x="24311" y="17674"/>
                  <a:pt x="24275" y="17674"/>
                </a:cubicBezTo>
                <a:cubicBezTo>
                  <a:pt x="24254" y="17674"/>
                  <a:pt x="24224" y="17666"/>
                  <a:pt x="24178" y="17655"/>
                </a:cubicBezTo>
                <a:cubicBezTo>
                  <a:pt x="24196" y="17602"/>
                  <a:pt x="24228" y="17593"/>
                  <a:pt x="24265" y="17593"/>
                </a:cubicBezTo>
                <a:cubicBezTo>
                  <a:pt x="24282" y="17593"/>
                  <a:pt x="24300" y="17595"/>
                  <a:pt x="24318" y="17595"/>
                </a:cubicBezTo>
                <a:cubicBezTo>
                  <a:pt x="24330" y="17595"/>
                  <a:pt x="24341" y="17594"/>
                  <a:pt x="24352" y="17591"/>
                </a:cubicBezTo>
                <a:close/>
                <a:moveTo>
                  <a:pt x="24447" y="17591"/>
                </a:moveTo>
                <a:lnTo>
                  <a:pt x="24447" y="17591"/>
                </a:lnTo>
                <a:cubicBezTo>
                  <a:pt x="24455" y="17594"/>
                  <a:pt x="24465" y="17595"/>
                  <a:pt x="24476" y="17595"/>
                </a:cubicBezTo>
                <a:cubicBezTo>
                  <a:pt x="24492" y="17595"/>
                  <a:pt x="24510" y="17593"/>
                  <a:pt x="24528" y="17593"/>
                </a:cubicBezTo>
                <a:cubicBezTo>
                  <a:pt x="24566" y="17593"/>
                  <a:pt x="24604" y="17602"/>
                  <a:pt x="24621" y="17655"/>
                </a:cubicBezTo>
                <a:cubicBezTo>
                  <a:pt x="24575" y="17666"/>
                  <a:pt x="24546" y="17674"/>
                  <a:pt x="24525" y="17674"/>
                </a:cubicBezTo>
                <a:cubicBezTo>
                  <a:pt x="24488" y="17674"/>
                  <a:pt x="24477" y="17652"/>
                  <a:pt x="24447" y="17591"/>
                </a:cubicBezTo>
                <a:close/>
                <a:moveTo>
                  <a:pt x="21423" y="17702"/>
                </a:moveTo>
                <a:lnTo>
                  <a:pt x="21455" y="17734"/>
                </a:lnTo>
                <a:cubicBezTo>
                  <a:pt x="21439" y="17750"/>
                  <a:pt x="21423" y="17750"/>
                  <a:pt x="21391" y="17766"/>
                </a:cubicBezTo>
                <a:cubicBezTo>
                  <a:pt x="21391" y="17766"/>
                  <a:pt x="21375" y="17734"/>
                  <a:pt x="21360" y="17734"/>
                </a:cubicBezTo>
                <a:lnTo>
                  <a:pt x="21423" y="17702"/>
                </a:lnTo>
                <a:close/>
                <a:moveTo>
                  <a:pt x="21787" y="17686"/>
                </a:moveTo>
                <a:cubicBezTo>
                  <a:pt x="21803" y="17734"/>
                  <a:pt x="21835" y="17781"/>
                  <a:pt x="21882" y="17861"/>
                </a:cubicBezTo>
                <a:cubicBezTo>
                  <a:pt x="21862" y="17881"/>
                  <a:pt x="21841" y="17890"/>
                  <a:pt x="21821" y="17890"/>
                </a:cubicBezTo>
                <a:cubicBezTo>
                  <a:pt x="21778" y="17890"/>
                  <a:pt x="21735" y="17851"/>
                  <a:pt x="21692" y="17797"/>
                </a:cubicBezTo>
                <a:lnTo>
                  <a:pt x="21565" y="17861"/>
                </a:lnTo>
                <a:cubicBezTo>
                  <a:pt x="21550" y="17813"/>
                  <a:pt x="21550" y="17781"/>
                  <a:pt x="21534" y="17702"/>
                </a:cubicBezTo>
                <a:lnTo>
                  <a:pt x="21787" y="17686"/>
                </a:lnTo>
                <a:close/>
                <a:moveTo>
                  <a:pt x="6492" y="0"/>
                </a:moveTo>
                <a:cubicBezTo>
                  <a:pt x="6413" y="32"/>
                  <a:pt x="6444" y="111"/>
                  <a:pt x="6413" y="143"/>
                </a:cubicBezTo>
                <a:cubicBezTo>
                  <a:pt x="6365" y="190"/>
                  <a:pt x="6333" y="270"/>
                  <a:pt x="6333" y="349"/>
                </a:cubicBezTo>
                <a:cubicBezTo>
                  <a:pt x="6349" y="412"/>
                  <a:pt x="6286" y="444"/>
                  <a:pt x="6270" y="491"/>
                </a:cubicBezTo>
                <a:cubicBezTo>
                  <a:pt x="6254" y="555"/>
                  <a:pt x="6238" y="618"/>
                  <a:pt x="6254" y="681"/>
                </a:cubicBezTo>
                <a:lnTo>
                  <a:pt x="6349" y="808"/>
                </a:lnTo>
                <a:cubicBezTo>
                  <a:pt x="6302" y="903"/>
                  <a:pt x="6270" y="998"/>
                  <a:pt x="6223" y="1093"/>
                </a:cubicBezTo>
                <a:lnTo>
                  <a:pt x="6191" y="1093"/>
                </a:lnTo>
                <a:lnTo>
                  <a:pt x="6143" y="1030"/>
                </a:lnTo>
                <a:lnTo>
                  <a:pt x="5922" y="1267"/>
                </a:lnTo>
                <a:cubicBezTo>
                  <a:pt x="5953" y="1315"/>
                  <a:pt x="6017" y="1362"/>
                  <a:pt x="6064" y="1425"/>
                </a:cubicBezTo>
                <a:cubicBezTo>
                  <a:pt x="6033" y="1457"/>
                  <a:pt x="6017" y="1489"/>
                  <a:pt x="5985" y="1520"/>
                </a:cubicBezTo>
                <a:lnTo>
                  <a:pt x="6064" y="1615"/>
                </a:lnTo>
                <a:lnTo>
                  <a:pt x="6064" y="1695"/>
                </a:lnTo>
                <a:lnTo>
                  <a:pt x="5985" y="1805"/>
                </a:lnTo>
                <a:cubicBezTo>
                  <a:pt x="6001" y="1805"/>
                  <a:pt x="6001" y="1821"/>
                  <a:pt x="6017" y="1837"/>
                </a:cubicBezTo>
                <a:cubicBezTo>
                  <a:pt x="6048" y="1900"/>
                  <a:pt x="6080" y="1964"/>
                  <a:pt x="6112" y="2027"/>
                </a:cubicBezTo>
                <a:lnTo>
                  <a:pt x="6223" y="2027"/>
                </a:lnTo>
                <a:cubicBezTo>
                  <a:pt x="6238" y="2075"/>
                  <a:pt x="6254" y="2138"/>
                  <a:pt x="6270" y="2185"/>
                </a:cubicBezTo>
                <a:lnTo>
                  <a:pt x="6492" y="2265"/>
                </a:lnTo>
                <a:lnTo>
                  <a:pt x="6571" y="2201"/>
                </a:lnTo>
                <a:cubicBezTo>
                  <a:pt x="6634" y="2249"/>
                  <a:pt x="6603" y="2312"/>
                  <a:pt x="6603" y="2375"/>
                </a:cubicBezTo>
                <a:cubicBezTo>
                  <a:pt x="6634" y="2375"/>
                  <a:pt x="6666" y="2368"/>
                  <a:pt x="6696" y="2368"/>
                </a:cubicBezTo>
                <a:cubicBezTo>
                  <a:pt x="6725" y="2368"/>
                  <a:pt x="6753" y="2375"/>
                  <a:pt x="6777" y="2407"/>
                </a:cubicBezTo>
                <a:cubicBezTo>
                  <a:pt x="6824" y="2565"/>
                  <a:pt x="6745" y="2755"/>
                  <a:pt x="6824" y="2930"/>
                </a:cubicBezTo>
                <a:lnTo>
                  <a:pt x="7014" y="2930"/>
                </a:lnTo>
                <a:cubicBezTo>
                  <a:pt x="7109" y="2977"/>
                  <a:pt x="7141" y="3104"/>
                  <a:pt x="7252" y="3104"/>
                </a:cubicBezTo>
                <a:lnTo>
                  <a:pt x="7442" y="3009"/>
                </a:lnTo>
                <a:lnTo>
                  <a:pt x="7616" y="3120"/>
                </a:lnTo>
                <a:lnTo>
                  <a:pt x="7759" y="3025"/>
                </a:lnTo>
                <a:lnTo>
                  <a:pt x="7838" y="3104"/>
                </a:lnTo>
                <a:lnTo>
                  <a:pt x="8091" y="3104"/>
                </a:lnTo>
                <a:lnTo>
                  <a:pt x="8344" y="3262"/>
                </a:lnTo>
                <a:cubicBezTo>
                  <a:pt x="8329" y="3341"/>
                  <a:pt x="8376" y="3420"/>
                  <a:pt x="8297" y="3468"/>
                </a:cubicBezTo>
                <a:lnTo>
                  <a:pt x="8139" y="3468"/>
                </a:lnTo>
                <a:lnTo>
                  <a:pt x="7980" y="3563"/>
                </a:lnTo>
                <a:cubicBezTo>
                  <a:pt x="7980" y="3604"/>
                  <a:pt x="7980" y="3645"/>
                  <a:pt x="7939" y="3645"/>
                </a:cubicBezTo>
                <a:cubicBezTo>
                  <a:pt x="7933" y="3645"/>
                  <a:pt x="7925" y="3644"/>
                  <a:pt x="7917" y="3642"/>
                </a:cubicBezTo>
                <a:cubicBezTo>
                  <a:pt x="7901" y="3642"/>
                  <a:pt x="7885" y="3595"/>
                  <a:pt x="7885" y="3563"/>
                </a:cubicBezTo>
                <a:lnTo>
                  <a:pt x="7394" y="3563"/>
                </a:lnTo>
                <a:lnTo>
                  <a:pt x="7299" y="3658"/>
                </a:lnTo>
                <a:lnTo>
                  <a:pt x="6856" y="3658"/>
                </a:lnTo>
                <a:lnTo>
                  <a:pt x="6761" y="3753"/>
                </a:lnTo>
                <a:lnTo>
                  <a:pt x="6682" y="3674"/>
                </a:lnTo>
                <a:lnTo>
                  <a:pt x="6349" y="3848"/>
                </a:lnTo>
                <a:cubicBezTo>
                  <a:pt x="6268" y="3821"/>
                  <a:pt x="6233" y="3747"/>
                  <a:pt x="6164" y="3747"/>
                </a:cubicBezTo>
                <a:cubicBezTo>
                  <a:pt x="6153" y="3747"/>
                  <a:pt x="6141" y="3749"/>
                  <a:pt x="6128" y="3753"/>
                </a:cubicBezTo>
                <a:lnTo>
                  <a:pt x="5938" y="3943"/>
                </a:lnTo>
                <a:lnTo>
                  <a:pt x="5763" y="3943"/>
                </a:lnTo>
                <a:lnTo>
                  <a:pt x="5653" y="4038"/>
                </a:lnTo>
                <a:lnTo>
                  <a:pt x="5273" y="4038"/>
                </a:lnTo>
                <a:lnTo>
                  <a:pt x="5193" y="4117"/>
                </a:lnTo>
                <a:lnTo>
                  <a:pt x="4924" y="4133"/>
                </a:lnTo>
                <a:cubicBezTo>
                  <a:pt x="4877" y="4165"/>
                  <a:pt x="4845" y="4196"/>
                  <a:pt x="4798" y="4228"/>
                </a:cubicBezTo>
                <a:lnTo>
                  <a:pt x="4370" y="4228"/>
                </a:lnTo>
                <a:lnTo>
                  <a:pt x="4275" y="4307"/>
                </a:lnTo>
                <a:lnTo>
                  <a:pt x="3689" y="4307"/>
                </a:lnTo>
                <a:lnTo>
                  <a:pt x="3357" y="4481"/>
                </a:lnTo>
                <a:lnTo>
                  <a:pt x="2929" y="4481"/>
                </a:lnTo>
                <a:lnTo>
                  <a:pt x="2834" y="4576"/>
                </a:lnTo>
                <a:lnTo>
                  <a:pt x="2692" y="4576"/>
                </a:lnTo>
                <a:lnTo>
                  <a:pt x="2438" y="4719"/>
                </a:lnTo>
                <a:cubicBezTo>
                  <a:pt x="2438" y="4735"/>
                  <a:pt x="2454" y="4750"/>
                  <a:pt x="2438" y="4798"/>
                </a:cubicBezTo>
                <a:cubicBezTo>
                  <a:pt x="2423" y="4845"/>
                  <a:pt x="2423" y="4893"/>
                  <a:pt x="2423" y="4940"/>
                </a:cubicBezTo>
                <a:cubicBezTo>
                  <a:pt x="2343" y="4972"/>
                  <a:pt x="2248" y="5035"/>
                  <a:pt x="2169" y="5099"/>
                </a:cubicBezTo>
                <a:cubicBezTo>
                  <a:pt x="2143" y="5130"/>
                  <a:pt x="2111" y="5138"/>
                  <a:pt x="2078" y="5138"/>
                </a:cubicBezTo>
                <a:cubicBezTo>
                  <a:pt x="2052" y="5138"/>
                  <a:pt x="2025" y="5133"/>
                  <a:pt x="1999" y="5133"/>
                </a:cubicBezTo>
                <a:cubicBezTo>
                  <a:pt x="1961" y="5133"/>
                  <a:pt x="1925" y="5143"/>
                  <a:pt x="1900" y="5194"/>
                </a:cubicBezTo>
                <a:cubicBezTo>
                  <a:pt x="1900" y="5210"/>
                  <a:pt x="1900" y="5225"/>
                  <a:pt x="1900" y="5241"/>
                </a:cubicBezTo>
                <a:cubicBezTo>
                  <a:pt x="1916" y="5289"/>
                  <a:pt x="1948" y="5320"/>
                  <a:pt x="1979" y="5368"/>
                </a:cubicBezTo>
                <a:lnTo>
                  <a:pt x="1710" y="5510"/>
                </a:lnTo>
                <a:cubicBezTo>
                  <a:pt x="1710" y="5605"/>
                  <a:pt x="1773" y="5605"/>
                  <a:pt x="1821" y="5605"/>
                </a:cubicBezTo>
                <a:lnTo>
                  <a:pt x="1963" y="5510"/>
                </a:lnTo>
                <a:cubicBezTo>
                  <a:pt x="1995" y="5621"/>
                  <a:pt x="1995" y="5732"/>
                  <a:pt x="1979" y="5843"/>
                </a:cubicBezTo>
                <a:lnTo>
                  <a:pt x="1837" y="5890"/>
                </a:lnTo>
                <a:lnTo>
                  <a:pt x="1599" y="6175"/>
                </a:lnTo>
                <a:lnTo>
                  <a:pt x="1441" y="6001"/>
                </a:lnTo>
                <a:lnTo>
                  <a:pt x="1694" y="5859"/>
                </a:lnTo>
                <a:lnTo>
                  <a:pt x="1441" y="5748"/>
                </a:lnTo>
                <a:lnTo>
                  <a:pt x="1441" y="5637"/>
                </a:lnTo>
                <a:cubicBezTo>
                  <a:pt x="1488" y="5621"/>
                  <a:pt x="1552" y="5605"/>
                  <a:pt x="1599" y="5574"/>
                </a:cubicBezTo>
                <a:cubicBezTo>
                  <a:pt x="1615" y="5574"/>
                  <a:pt x="1615" y="5526"/>
                  <a:pt x="1631" y="5510"/>
                </a:cubicBezTo>
                <a:lnTo>
                  <a:pt x="1235" y="5510"/>
                </a:lnTo>
                <a:cubicBezTo>
                  <a:pt x="1219" y="5510"/>
                  <a:pt x="1203" y="5526"/>
                  <a:pt x="1188" y="5542"/>
                </a:cubicBezTo>
                <a:lnTo>
                  <a:pt x="1188" y="5732"/>
                </a:lnTo>
                <a:lnTo>
                  <a:pt x="1362" y="5922"/>
                </a:lnTo>
                <a:cubicBezTo>
                  <a:pt x="1362" y="5954"/>
                  <a:pt x="1346" y="5985"/>
                  <a:pt x="1330" y="6096"/>
                </a:cubicBezTo>
                <a:cubicBezTo>
                  <a:pt x="1251" y="5938"/>
                  <a:pt x="1061" y="5970"/>
                  <a:pt x="1013" y="5811"/>
                </a:cubicBezTo>
                <a:cubicBezTo>
                  <a:pt x="1029" y="5780"/>
                  <a:pt x="1061" y="5748"/>
                  <a:pt x="1077" y="5732"/>
                </a:cubicBezTo>
                <a:lnTo>
                  <a:pt x="934" y="5558"/>
                </a:lnTo>
                <a:cubicBezTo>
                  <a:pt x="918" y="5685"/>
                  <a:pt x="903" y="5764"/>
                  <a:pt x="887" y="5843"/>
                </a:cubicBezTo>
                <a:lnTo>
                  <a:pt x="728" y="5906"/>
                </a:lnTo>
                <a:cubicBezTo>
                  <a:pt x="728" y="5938"/>
                  <a:pt x="728" y="5970"/>
                  <a:pt x="728" y="6001"/>
                </a:cubicBezTo>
                <a:cubicBezTo>
                  <a:pt x="744" y="6017"/>
                  <a:pt x="776" y="6033"/>
                  <a:pt x="792" y="6049"/>
                </a:cubicBezTo>
                <a:lnTo>
                  <a:pt x="855" y="5970"/>
                </a:lnTo>
                <a:cubicBezTo>
                  <a:pt x="887" y="6001"/>
                  <a:pt x="918" y="6017"/>
                  <a:pt x="950" y="6049"/>
                </a:cubicBezTo>
                <a:cubicBezTo>
                  <a:pt x="998" y="6065"/>
                  <a:pt x="1061" y="6033"/>
                  <a:pt x="1093" y="6112"/>
                </a:cubicBezTo>
                <a:lnTo>
                  <a:pt x="1013" y="6191"/>
                </a:lnTo>
                <a:lnTo>
                  <a:pt x="1077" y="6270"/>
                </a:lnTo>
                <a:cubicBezTo>
                  <a:pt x="1108" y="6397"/>
                  <a:pt x="1093" y="6524"/>
                  <a:pt x="1029" y="6635"/>
                </a:cubicBezTo>
                <a:lnTo>
                  <a:pt x="887" y="6429"/>
                </a:lnTo>
                <a:cubicBezTo>
                  <a:pt x="869" y="6427"/>
                  <a:pt x="852" y="6426"/>
                  <a:pt x="836" y="6426"/>
                </a:cubicBezTo>
                <a:cubicBezTo>
                  <a:pt x="779" y="6426"/>
                  <a:pt x="728" y="6435"/>
                  <a:pt x="682" y="6435"/>
                </a:cubicBezTo>
                <a:cubicBezTo>
                  <a:pt x="633" y="6435"/>
                  <a:pt x="590" y="6425"/>
                  <a:pt x="554" y="6381"/>
                </a:cubicBezTo>
                <a:cubicBezTo>
                  <a:pt x="538" y="6318"/>
                  <a:pt x="586" y="6239"/>
                  <a:pt x="523" y="6160"/>
                </a:cubicBezTo>
                <a:cubicBezTo>
                  <a:pt x="507" y="6175"/>
                  <a:pt x="459" y="6191"/>
                  <a:pt x="459" y="6207"/>
                </a:cubicBezTo>
                <a:cubicBezTo>
                  <a:pt x="459" y="6239"/>
                  <a:pt x="443" y="6286"/>
                  <a:pt x="443" y="6318"/>
                </a:cubicBezTo>
                <a:cubicBezTo>
                  <a:pt x="420" y="6326"/>
                  <a:pt x="396" y="6330"/>
                  <a:pt x="372" y="6330"/>
                </a:cubicBezTo>
                <a:cubicBezTo>
                  <a:pt x="348" y="6330"/>
                  <a:pt x="325" y="6326"/>
                  <a:pt x="301" y="6318"/>
                </a:cubicBezTo>
                <a:cubicBezTo>
                  <a:pt x="269" y="6445"/>
                  <a:pt x="253" y="6476"/>
                  <a:pt x="253" y="6524"/>
                </a:cubicBezTo>
                <a:lnTo>
                  <a:pt x="0" y="6540"/>
                </a:lnTo>
                <a:cubicBezTo>
                  <a:pt x="16" y="6603"/>
                  <a:pt x="32" y="6650"/>
                  <a:pt x="32" y="6714"/>
                </a:cubicBezTo>
                <a:lnTo>
                  <a:pt x="222" y="6714"/>
                </a:lnTo>
                <a:lnTo>
                  <a:pt x="333" y="6793"/>
                </a:lnTo>
                <a:lnTo>
                  <a:pt x="459" y="6793"/>
                </a:lnTo>
                <a:lnTo>
                  <a:pt x="459" y="6666"/>
                </a:lnTo>
                <a:lnTo>
                  <a:pt x="364" y="6555"/>
                </a:lnTo>
                <a:lnTo>
                  <a:pt x="396" y="6429"/>
                </a:lnTo>
                <a:lnTo>
                  <a:pt x="538" y="6555"/>
                </a:lnTo>
                <a:cubicBezTo>
                  <a:pt x="554" y="6745"/>
                  <a:pt x="554" y="6745"/>
                  <a:pt x="459" y="6793"/>
                </a:cubicBezTo>
                <a:cubicBezTo>
                  <a:pt x="443" y="6872"/>
                  <a:pt x="523" y="6888"/>
                  <a:pt x="538" y="6935"/>
                </a:cubicBezTo>
                <a:lnTo>
                  <a:pt x="475" y="7030"/>
                </a:lnTo>
                <a:cubicBezTo>
                  <a:pt x="507" y="7125"/>
                  <a:pt x="570" y="7220"/>
                  <a:pt x="633" y="7300"/>
                </a:cubicBezTo>
                <a:cubicBezTo>
                  <a:pt x="713" y="7379"/>
                  <a:pt x="855" y="7379"/>
                  <a:pt x="903" y="7474"/>
                </a:cubicBezTo>
                <a:lnTo>
                  <a:pt x="823" y="7632"/>
                </a:lnTo>
                <a:cubicBezTo>
                  <a:pt x="728" y="7775"/>
                  <a:pt x="602" y="7648"/>
                  <a:pt x="554" y="7775"/>
                </a:cubicBezTo>
                <a:lnTo>
                  <a:pt x="681" y="7901"/>
                </a:lnTo>
                <a:lnTo>
                  <a:pt x="776" y="7901"/>
                </a:lnTo>
                <a:lnTo>
                  <a:pt x="871" y="8091"/>
                </a:lnTo>
                <a:lnTo>
                  <a:pt x="1045" y="8091"/>
                </a:lnTo>
                <a:lnTo>
                  <a:pt x="1140" y="8171"/>
                </a:lnTo>
                <a:lnTo>
                  <a:pt x="1425" y="8171"/>
                </a:lnTo>
                <a:lnTo>
                  <a:pt x="1488" y="8107"/>
                </a:lnTo>
                <a:lnTo>
                  <a:pt x="1805" y="8281"/>
                </a:lnTo>
                <a:lnTo>
                  <a:pt x="1948" y="8281"/>
                </a:lnTo>
                <a:lnTo>
                  <a:pt x="2043" y="8361"/>
                </a:lnTo>
                <a:lnTo>
                  <a:pt x="2391" y="8361"/>
                </a:lnTo>
                <a:lnTo>
                  <a:pt x="2676" y="8535"/>
                </a:lnTo>
                <a:lnTo>
                  <a:pt x="2977" y="8376"/>
                </a:lnTo>
                <a:cubicBezTo>
                  <a:pt x="3008" y="8456"/>
                  <a:pt x="3103" y="8471"/>
                  <a:pt x="3072" y="8630"/>
                </a:cubicBezTo>
                <a:lnTo>
                  <a:pt x="2898" y="8756"/>
                </a:lnTo>
                <a:cubicBezTo>
                  <a:pt x="2888" y="8756"/>
                  <a:pt x="2850" y="8739"/>
                  <a:pt x="2811" y="8739"/>
                </a:cubicBezTo>
                <a:cubicBezTo>
                  <a:pt x="2785" y="8739"/>
                  <a:pt x="2758" y="8747"/>
                  <a:pt x="2739" y="8772"/>
                </a:cubicBezTo>
                <a:cubicBezTo>
                  <a:pt x="2723" y="8851"/>
                  <a:pt x="2708" y="8915"/>
                  <a:pt x="2708" y="8978"/>
                </a:cubicBezTo>
                <a:lnTo>
                  <a:pt x="2438" y="9105"/>
                </a:lnTo>
                <a:lnTo>
                  <a:pt x="2296" y="9026"/>
                </a:lnTo>
                <a:lnTo>
                  <a:pt x="2233" y="9200"/>
                </a:lnTo>
                <a:lnTo>
                  <a:pt x="2043" y="9010"/>
                </a:lnTo>
                <a:cubicBezTo>
                  <a:pt x="1963" y="9121"/>
                  <a:pt x="1853" y="9200"/>
                  <a:pt x="1726" y="9247"/>
                </a:cubicBezTo>
                <a:lnTo>
                  <a:pt x="1853" y="9374"/>
                </a:lnTo>
                <a:lnTo>
                  <a:pt x="2153" y="9390"/>
                </a:lnTo>
                <a:cubicBezTo>
                  <a:pt x="2185" y="9453"/>
                  <a:pt x="2248" y="9469"/>
                  <a:pt x="2248" y="9532"/>
                </a:cubicBezTo>
                <a:lnTo>
                  <a:pt x="2138" y="9659"/>
                </a:lnTo>
                <a:lnTo>
                  <a:pt x="1995" y="9659"/>
                </a:lnTo>
                <a:cubicBezTo>
                  <a:pt x="1932" y="9643"/>
                  <a:pt x="1900" y="9580"/>
                  <a:pt x="1837" y="9564"/>
                </a:cubicBezTo>
                <a:lnTo>
                  <a:pt x="1615" y="9564"/>
                </a:lnTo>
                <a:cubicBezTo>
                  <a:pt x="1599" y="9564"/>
                  <a:pt x="1568" y="9532"/>
                  <a:pt x="1568" y="9532"/>
                </a:cubicBezTo>
                <a:cubicBezTo>
                  <a:pt x="1504" y="9421"/>
                  <a:pt x="1583" y="9311"/>
                  <a:pt x="1504" y="9216"/>
                </a:cubicBezTo>
                <a:lnTo>
                  <a:pt x="1504" y="9216"/>
                </a:lnTo>
                <a:cubicBezTo>
                  <a:pt x="1393" y="9263"/>
                  <a:pt x="1520" y="9421"/>
                  <a:pt x="1425" y="9469"/>
                </a:cubicBezTo>
                <a:lnTo>
                  <a:pt x="1108" y="9485"/>
                </a:lnTo>
                <a:cubicBezTo>
                  <a:pt x="1093" y="9611"/>
                  <a:pt x="1093" y="9706"/>
                  <a:pt x="1093" y="9801"/>
                </a:cubicBezTo>
                <a:lnTo>
                  <a:pt x="1013" y="9896"/>
                </a:lnTo>
                <a:cubicBezTo>
                  <a:pt x="1045" y="9928"/>
                  <a:pt x="1061" y="9960"/>
                  <a:pt x="1093" y="9991"/>
                </a:cubicBezTo>
                <a:lnTo>
                  <a:pt x="1093" y="10530"/>
                </a:lnTo>
                <a:cubicBezTo>
                  <a:pt x="1188" y="10656"/>
                  <a:pt x="1188" y="10799"/>
                  <a:pt x="1298" y="10846"/>
                </a:cubicBezTo>
                <a:cubicBezTo>
                  <a:pt x="1409" y="10910"/>
                  <a:pt x="1520" y="10941"/>
                  <a:pt x="1615" y="10989"/>
                </a:cubicBezTo>
                <a:cubicBezTo>
                  <a:pt x="1552" y="11131"/>
                  <a:pt x="1409" y="11179"/>
                  <a:pt x="1346" y="11321"/>
                </a:cubicBezTo>
                <a:cubicBezTo>
                  <a:pt x="1393" y="11401"/>
                  <a:pt x="1425" y="11464"/>
                  <a:pt x="1473" y="11575"/>
                </a:cubicBezTo>
                <a:lnTo>
                  <a:pt x="1932" y="11796"/>
                </a:lnTo>
                <a:cubicBezTo>
                  <a:pt x="1979" y="11765"/>
                  <a:pt x="2011" y="11733"/>
                  <a:pt x="2043" y="11701"/>
                </a:cubicBezTo>
                <a:lnTo>
                  <a:pt x="2217" y="11701"/>
                </a:lnTo>
                <a:lnTo>
                  <a:pt x="2312" y="11796"/>
                </a:lnTo>
                <a:lnTo>
                  <a:pt x="2486" y="11796"/>
                </a:lnTo>
                <a:lnTo>
                  <a:pt x="2581" y="11876"/>
                </a:lnTo>
                <a:cubicBezTo>
                  <a:pt x="2632" y="11825"/>
                  <a:pt x="2676" y="11780"/>
                  <a:pt x="2722" y="11780"/>
                </a:cubicBezTo>
                <a:cubicBezTo>
                  <a:pt x="2748" y="11780"/>
                  <a:pt x="2774" y="11794"/>
                  <a:pt x="2803" y="11828"/>
                </a:cubicBezTo>
                <a:cubicBezTo>
                  <a:pt x="2803" y="11876"/>
                  <a:pt x="2818" y="11923"/>
                  <a:pt x="2834" y="11971"/>
                </a:cubicBezTo>
                <a:lnTo>
                  <a:pt x="3483" y="11971"/>
                </a:lnTo>
                <a:lnTo>
                  <a:pt x="3578" y="12066"/>
                </a:lnTo>
                <a:lnTo>
                  <a:pt x="4022" y="12066"/>
                </a:lnTo>
                <a:lnTo>
                  <a:pt x="4101" y="11986"/>
                </a:lnTo>
                <a:lnTo>
                  <a:pt x="4338" y="12113"/>
                </a:lnTo>
                <a:lnTo>
                  <a:pt x="4101" y="12240"/>
                </a:lnTo>
                <a:lnTo>
                  <a:pt x="4038" y="12161"/>
                </a:lnTo>
                <a:lnTo>
                  <a:pt x="3658" y="12161"/>
                </a:lnTo>
                <a:lnTo>
                  <a:pt x="3483" y="12335"/>
                </a:lnTo>
                <a:lnTo>
                  <a:pt x="3262" y="12335"/>
                </a:lnTo>
                <a:cubicBezTo>
                  <a:pt x="3238" y="12339"/>
                  <a:pt x="3215" y="12340"/>
                  <a:pt x="3193" y="12340"/>
                </a:cubicBezTo>
                <a:cubicBezTo>
                  <a:pt x="3171" y="12340"/>
                  <a:pt x="3149" y="12339"/>
                  <a:pt x="3127" y="12339"/>
                </a:cubicBezTo>
                <a:cubicBezTo>
                  <a:pt x="3084" y="12339"/>
                  <a:pt x="3040" y="12343"/>
                  <a:pt x="2993" y="12366"/>
                </a:cubicBezTo>
                <a:lnTo>
                  <a:pt x="2993" y="12493"/>
                </a:lnTo>
                <a:cubicBezTo>
                  <a:pt x="3072" y="12509"/>
                  <a:pt x="3151" y="12556"/>
                  <a:pt x="3230" y="12620"/>
                </a:cubicBezTo>
                <a:cubicBezTo>
                  <a:pt x="3242" y="12622"/>
                  <a:pt x="3254" y="12622"/>
                  <a:pt x="3266" y="12622"/>
                </a:cubicBezTo>
                <a:cubicBezTo>
                  <a:pt x="3307" y="12622"/>
                  <a:pt x="3351" y="12614"/>
                  <a:pt x="3394" y="12614"/>
                </a:cubicBezTo>
                <a:cubicBezTo>
                  <a:pt x="3441" y="12614"/>
                  <a:pt x="3488" y="12624"/>
                  <a:pt x="3531" y="12667"/>
                </a:cubicBezTo>
                <a:lnTo>
                  <a:pt x="3309" y="12778"/>
                </a:lnTo>
                <a:lnTo>
                  <a:pt x="3151" y="12699"/>
                </a:lnTo>
                <a:lnTo>
                  <a:pt x="3024" y="12794"/>
                </a:lnTo>
                <a:lnTo>
                  <a:pt x="2755" y="12794"/>
                </a:lnTo>
                <a:lnTo>
                  <a:pt x="2676" y="12715"/>
                </a:lnTo>
                <a:lnTo>
                  <a:pt x="2581" y="12794"/>
                </a:lnTo>
                <a:cubicBezTo>
                  <a:pt x="2549" y="12762"/>
                  <a:pt x="2533" y="12746"/>
                  <a:pt x="2502" y="12731"/>
                </a:cubicBezTo>
                <a:cubicBezTo>
                  <a:pt x="2486" y="12715"/>
                  <a:pt x="2470" y="12715"/>
                  <a:pt x="2454" y="12715"/>
                </a:cubicBezTo>
                <a:lnTo>
                  <a:pt x="2169" y="12952"/>
                </a:lnTo>
                <a:cubicBezTo>
                  <a:pt x="2153" y="13016"/>
                  <a:pt x="2201" y="13111"/>
                  <a:pt x="2122" y="13158"/>
                </a:cubicBezTo>
                <a:lnTo>
                  <a:pt x="1773" y="13158"/>
                </a:lnTo>
                <a:cubicBezTo>
                  <a:pt x="1720" y="13132"/>
                  <a:pt x="1689" y="13072"/>
                  <a:pt x="1625" y="13072"/>
                </a:cubicBezTo>
                <a:cubicBezTo>
                  <a:pt x="1612" y="13072"/>
                  <a:pt x="1599" y="13074"/>
                  <a:pt x="1583" y="13079"/>
                </a:cubicBezTo>
                <a:lnTo>
                  <a:pt x="1504" y="13142"/>
                </a:lnTo>
                <a:cubicBezTo>
                  <a:pt x="1469" y="13160"/>
                  <a:pt x="1435" y="13162"/>
                  <a:pt x="1404" y="13162"/>
                </a:cubicBezTo>
                <a:cubicBezTo>
                  <a:pt x="1394" y="13162"/>
                  <a:pt x="1383" y="13162"/>
                  <a:pt x="1374" y="13162"/>
                </a:cubicBezTo>
                <a:cubicBezTo>
                  <a:pt x="1334" y="13162"/>
                  <a:pt x="1298" y="13166"/>
                  <a:pt x="1267" y="13206"/>
                </a:cubicBezTo>
                <a:cubicBezTo>
                  <a:pt x="1283" y="13253"/>
                  <a:pt x="1283" y="13285"/>
                  <a:pt x="1283" y="13332"/>
                </a:cubicBezTo>
                <a:lnTo>
                  <a:pt x="1536" y="13380"/>
                </a:lnTo>
                <a:lnTo>
                  <a:pt x="1409" y="13617"/>
                </a:lnTo>
                <a:lnTo>
                  <a:pt x="1267" y="13538"/>
                </a:lnTo>
                <a:lnTo>
                  <a:pt x="1267" y="13871"/>
                </a:lnTo>
                <a:lnTo>
                  <a:pt x="1172" y="13902"/>
                </a:lnTo>
                <a:lnTo>
                  <a:pt x="1172" y="14076"/>
                </a:lnTo>
                <a:cubicBezTo>
                  <a:pt x="1156" y="14087"/>
                  <a:pt x="1138" y="14089"/>
                  <a:pt x="1120" y="14089"/>
                </a:cubicBezTo>
                <a:cubicBezTo>
                  <a:pt x="1111" y="14089"/>
                  <a:pt x="1102" y="14088"/>
                  <a:pt x="1093" y="14088"/>
                </a:cubicBezTo>
                <a:cubicBezTo>
                  <a:pt x="1065" y="14088"/>
                  <a:pt x="1037" y="14092"/>
                  <a:pt x="1013" y="14124"/>
                </a:cubicBezTo>
                <a:lnTo>
                  <a:pt x="1077" y="14235"/>
                </a:lnTo>
                <a:lnTo>
                  <a:pt x="1077" y="14488"/>
                </a:lnTo>
                <a:lnTo>
                  <a:pt x="950" y="14662"/>
                </a:lnTo>
                <a:cubicBezTo>
                  <a:pt x="871" y="14472"/>
                  <a:pt x="934" y="14282"/>
                  <a:pt x="887" y="14124"/>
                </a:cubicBezTo>
                <a:lnTo>
                  <a:pt x="823" y="14092"/>
                </a:lnTo>
                <a:lnTo>
                  <a:pt x="792" y="14171"/>
                </a:lnTo>
                <a:lnTo>
                  <a:pt x="491" y="14171"/>
                </a:lnTo>
                <a:cubicBezTo>
                  <a:pt x="412" y="14108"/>
                  <a:pt x="380" y="14013"/>
                  <a:pt x="285" y="13997"/>
                </a:cubicBezTo>
                <a:cubicBezTo>
                  <a:pt x="190" y="14013"/>
                  <a:pt x="127" y="14076"/>
                  <a:pt x="111" y="14156"/>
                </a:cubicBezTo>
                <a:lnTo>
                  <a:pt x="238" y="14282"/>
                </a:lnTo>
                <a:lnTo>
                  <a:pt x="443" y="14282"/>
                </a:lnTo>
                <a:cubicBezTo>
                  <a:pt x="443" y="14314"/>
                  <a:pt x="443" y="14361"/>
                  <a:pt x="459" y="14409"/>
                </a:cubicBezTo>
                <a:cubicBezTo>
                  <a:pt x="491" y="14441"/>
                  <a:pt x="523" y="14472"/>
                  <a:pt x="554" y="14504"/>
                </a:cubicBezTo>
                <a:cubicBezTo>
                  <a:pt x="523" y="14536"/>
                  <a:pt x="491" y="14567"/>
                  <a:pt x="459" y="14615"/>
                </a:cubicBezTo>
                <a:lnTo>
                  <a:pt x="618" y="14662"/>
                </a:lnTo>
                <a:lnTo>
                  <a:pt x="665" y="14821"/>
                </a:lnTo>
                <a:lnTo>
                  <a:pt x="871" y="14821"/>
                </a:lnTo>
                <a:cubicBezTo>
                  <a:pt x="950" y="14916"/>
                  <a:pt x="1045" y="15011"/>
                  <a:pt x="1140" y="15106"/>
                </a:cubicBezTo>
                <a:cubicBezTo>
                  <a:pt x="1172" y="15137"/>
                  <a:pt x="1172" y="15153"/>
                  <a:pt x="1140" y="15185"/>
                </a:cubicBezTo>
                <a:cubicBezTo>
                  <a:pt x="1117" y="15196"/>
                  <a:pt x="1092" y="15199"/>
                  <a:pt x="1064" y="15199"/>
                </a:cubicBezTo>
                <a:cubicBezTo>
                  <a:pt x="1030" y="15199"/>
                  <a:pt x="993" y="15194"/>
                  <a:pt x="956" y="15194"/>
                </a:cubicBezTo>
                <a:cubicBezTo>
                  <a:pt x="900" y="15194"/>
                  <a:pt x="842" y="15206"/>
                  <a:pt x="792" y="15264"/>
                </a:cubicBezTo>
                <a:cubicBezTo>
                  <a:pt x="823" y="15311"/>
                  <a:pt x="855" y="15343"/>
                  <a:pt x="871" y="15406"/>
                </a:cubicBezTo>
                <a:cubicBezTo>
                  <a:pt x="903" y="15454"/>
                  <a:pt x="918" y="15501"/>
                  <a:pt x="934" y="15549"/>
                </a:cubicBezTo>
                <a:lnTo>
                  <a:pt x="1029" y="15549"/>
                </a:lnTo>
                <a:cubicBezTo>
                  <a:pt x="1061" y="15581"/>
                  <a:pt x="1093" y="15612"/>
                  <a:pt x="1124" y="15644"/>
                </a:cubicBezTo>
                <a:cubicBezTo>
                  <a:pt x="1209" y="15644"/>
                  <a:pt x="1300" y="15637"/>
                  <a:pt x="1385" y="15637"/>
                </a:cubicBezTo>
                <a:cubicBezTo>
                  <a:pt x="1427" y="15637"/>
                  <a:pt x="1467" y="15639"/>
                  <a:pt x="1504" y="15644"/>
                </a:cubicBezTo>
                <a:cubicBezTo>
                  <a:pt x="1536" y="15691"/>
                  <a:pt x="1552" y="15707"/>
                  <a:pt x="1583" y="15723"/>
                </a:cubicBezTo>
                <a:lnTo>
                  <a:pt x="1853" y="15723"/>
                </a:lnTo>
                <a:lnTo>
                  <a:pt x="1932" y="15660"/>
                </a:lnTo>
                <a:cubicBezTo>
                  <a:pt x="1995" y="15676"/>
                  <a:pt x="2043" y="15707"/>
                  <a:pt x="2090" y="15739"/>
                </a:cubicBezTo>
                <a:cubicBezTo>
                  <a:pt x="2122" y="15755"/>
                  <a:pt x="2169" y="15771"/>
                  <a:pt x="2201" y="15802"/>
                </a:cubicBezTo>
                <a:cubicBezTo>
                  <a:pt x="2233" y="15850"/>
                  <a:pt x="2280" y="15881"/>
                  <a:pt x="2312" y="15929"/>
                </a:cubicBezTo>
                <a:lnTo>
                  <a:pt x="2644" y="15929"/>
                </a:lnTo>
                <a:lnTo>
                  <a:pt x="2787" y="16008"/>
                </a:lnTo>
                <a:cubicBezTo>
                  <a:pt x="2878" y="16008"/>
                  <a:pt x="2894" y="15933"/>
                  <a:pt x="2941" y="15933"/>
                </a:cubicBezTo>
                <a:cubicBezTo>
                  <a:pt x="2951" y="15933"/>
                  <a:pt x="2963" y="15936"/>
                  <a:pt x="2977" y="15945"/>
                </a:cubicBezTo>
                <a:cubicBezTo>
                  <a:pt x="2993" y="16008"/>
                  <a:pt x="2993" y="16087"/>
                  <a:pt x="3008" y="16151"/>
                </a:cubicBezTo>
                <a:cubicBezTo>
                  <a:pt x="3008" y="16182"/>
                  <a:pt x="3056" y="16198"/>
                  <a:pt x="3088" y="16198"/>
                </a:cubicBezTo>
                <a:lnTo>
                  <a:pt x="3088" y="15961"/>
                </a:lnTo>
                <a:cubicBezTo>
                  <a:pt x="3119" y="15921"/>
                  <a:pt x="3159" y="15909"/>
                  <a:pt x="3200" y="15909"/>
                </a:cubicBezTo>
                <a:cubicBezTo>
                  <a:pt x="3242" y="15909"/>
                  <a:pt x="3286" y="15921"/>
                  <a:pt x="3325" y="15929"/>
                </a:cubicBezTo>
                <a:cubicBezTo>
                  <a:pt x="3404" y="15961"/>
                  <a:pt x="3468" y="16008"/>
                  <a:pt x="3531" y="16056"/>
                </a:cubicBezTo>
                <a:lnTo>
                  <a:pt x="3531" y="16151"/>
                </a:lnTo>
                <a:lnTo>
                  <a:pt x="3404" y="16277"/>
                </a:lnTo>
                <a:cubicBezTo>
                  <a:pt x="3386" y="16283"/>
                  <a:pt x="3371" y="16286"/>
                  <a:pt x="3357" y="16286"/>
                </a:cubicBezTo>
                <a:cubicBezTo>
                  <a:pt x="3297" y="16286"/>
                  <a:pt x="3269" y="16237"/>
                  <a:pt x="3230" y="16198"/>
                </a:cubicBezTo>
                <a:lnTo>
                  <a:pt x="3088" y="16198"/>
                </a:lnTo>
                <a:lnTo>
                  <a:pt x="3088" y="16293"/>
                </a:lnTo>
                <a:lnTo>
                  <a:pt x="3214" y="16531"/>
                </a:lnTo>
                <a:lnTo>
                  <a:pt x="3531" y="16689"/>
                </a:lnTo>
                <a:cubicBezTo>
                  <a:pt x="3563" y="16736"/>
                  <a:pt x="3642" y="16816"/>
                  <a:pt x="3721" y="16895"/>
                </a:cubicBezTo>
                <a:cubicBezTo>
                  <a:pt x="3721" y="16895"/>
                  <a:pt x="3721" y="16911"/>
                  <a:pt x="3689" y="16926"/>
                </a:cubicBezTo>
                <a:cubicBezTo>
                  <a:pt x="3673" y="16926"/>
                  <a:pt x="3626" y="16942"/>
                  <a:pt x="3610" y="16942"/>
                </a:cubicBezTo>
                <a:cubicBezTo>
                  <a:pt x="3531" y="16895"/>
                  <a:pt x="3436" y="16847"/>
                  <a:pt x="3357" y="16800"/>
                </a:cubicBezTo>
                <a:cubicBezTo>
                  <a:pt x="3341" y="16784"/>
                  <a:pt x="3309" y="16784"/>
                  <a:pt x="3293" y="16768"/>
                </a:cubicBezTo>
                <a:lnTo>
                  <a:pt x="3183" y="16895"/>
                </a:lnTo>
                <a:lnTo>
                  <a:pt x="3183" y="17085"/>
                </a:lnTo>
                <a:lnTo>
                  <a:pt x="3309" y="17211"/>
                </a:lnTo>
                <a:lnTo>
                  <a:pt x="3483" y="17211"/>
                </a:lnTo>
                <a:lnTo>
                  <a:pt x="3610" y="17338"/>
                </a:lnTo>
                <a:cubicBezTo>
                  <a:pt x="3626" y="17401"/>
                  <a:pt x="3642" y="17433"/>
                  <a:pt x="3642" y="17481"/>
                </a:cubicBezTo>
                <a:cubicBezTo>
                  <a:pt x="3673" y="17481"/>
                  <a:pt x="3698" y="17488"/>
                  <a:pt x="3716" y="17488"/>
                </a:cubicBezTo>
                <a:cubicBezTo>
                  <a:pt x="3724" y="17488"/>
                  <a:pt x="3731" y="17486"/>
                  <a:pt x="3737" y="17481"/>
                </a:cubicBezTo>
                <a:cubicBezTo>
                  <a:pt x="3784" y="17465"/>
                  <a:pt x="3816" y="17433"/>
                  <a:pt x="3848" y="17401"/>
                </a:cubicBezTo>
                <a:lnTo>
                  <a:pt x="3943" y="17496"/>
                </a:lnTo>
                <a:lnTo>
                  <a:pt x="4513" y="17496"/>
                </a:lnTo>
                <a:lnTo>
                  <a:pt x="4655" y="17686"/>
                </a:lnTo>
                <a:cubicBezTo>
                  <a:pt x="4707" y="17625"/>
                  <a:pt x="4752" y="17576"/>
                  <a:pt x="4803" y="17576"/>
                </a:cubicBezTo>
                <a:cubicBezTo>
                  <a:pt x="4830" y="17576"/>
                  <a:pt x="4860" y="17590"/>
                  <a:pt x="4893" y="17623"/>
                </a:cubicBezTo>
                <a:cubicBezTo>
                  <a:pt x="4908" y="17702"/>
                  <a:pt x="4861" y="17781"/>
                  <a:pt x="4940" y="17861"/>
                </a:cubicBezTo>
                <a:lnTo>
                  <a:pt x="5304" y="17861"/>
                </a:lnTo>
                <a:lnTo>
                  <a:pt x="5383" y="17956"/>
                </a:lnTo>
                <a:lnTo>
                  <a:pt x="6286" y="17956"/>
                </a:lnTo>
                <a:cubicBezTo>
                  <a:pt x="6286" y="17956"/>
                  <a:pt x="6302" y="17924"/>
                  <a:pt x="6318" y="17924"/>
                </a:cubicBezTo>
                <a:lnTo>
                  <a:pt x="6381" y="17861"/>
                </a:lnTo>
                <a:lnTo>
                  <a:pt x="6476" y="17861"/>
                </a:lnTo>
                <a:cubicBezTo>
                  <a:pt x="6508" y="17892"/>
                  <a:pt x="6539" y="17924"/>
                  <a:pt x="6571" y="17956"/>
                </a:cubicBezTo>
                <a:lnTo>
                  <a:pt x="7014" y="17956"/>
                </a:lnTo>
                <a:cubicBezTo>
                  <a:pt x="7046" y="17987"/>
                  <a:pt x="7093" y="18019"/>
                  <a:pt x="7109" y="18051"/>
                </a:cubicBezTo>
                <a:lnTo>
                  <a:pt x="8360" y="18051"/>
                </a:lnTo>
                <a:lnTo>
                  <a:pt x="8519" y="17940"/>
                </a:lnTo>
                <a:lnTo>
                  <a:pt x="8598" y="18003"/>
                </a:lnTo>
                <a:lnTo>
                  <a:pt x="8693" y="18051"/>
                </a:lnTo>
                <a:lnTo>
                  <a:pt x="9247" y="18051"/>
                </a:lnTo>
                <a:lnTo>
                  <a:pt x="9437" y="18162"/>
                </a:lnTo>
                <a:lnTo>
                  <a:pt x="9548" y="18051"/>
                </a:lnTo>
                <a:lnTo>
                  <a:pt x="9643" y="18146"/>
                </a:lnTo>
                <a:lnTo>
                  <a:pt x="11448" y="18146"/>
                </a:lnTo>
                <a:lnTo>
                  <a:pt x="11590" y="18241"/>
                </a:lnTo>
                <a:lnTo>
                  <a:pt x="11733" y="18146"/>
                </a:lnTo>
                <a:lnTo>
                  <a:pt x="11812" y="18225"/>
                </a:lnTo>
                <a:lnTo>
                  <a:pt x="12097" y="18225"/>
                </a:lnTo>
                <a:lnTo>
                  <a:pt x="12160" y="18146"/>
                </a:lnTo>
                <a:lnTo>
                  <a:pt x="12999" y="18146"/>
                </a:lnTo>
                <a:lnTo>
                  <a:pt x="13079" y="18225"/>
                </a:lnTo>
                <a:lnTo>
                  <a:pt x="13174" y="18146"/>
                </a:lnTo>
                <a:lnTo>
                  <a:pt x="13633" y="18146"/>
                </a:lnTo>
                <a:cubicBezTo>
                  <a:pt x="13664" y="18177"/>
                  <a:pt x="13696" y="18209"/>
                  <a:pt x="13728" y="18225"/>
                </a:cubicBezTo>
                <a:lnTo>
                  <a:pt x="13997" y="18225"/>
                </a:lnTo>
                <a:lnTo>
                  <a:pt x="14108" y="18130"/>
                </a:lnTo>
                <a:lnTo>
                  <a:pt x="14361" y="18130"/>
                </a:lnTo>
                <a:lnTo>
                  <a:pt x="14456" y="18051"/>
                </a:lnTo>
                <a:cubicBezTo>
                  <a:pt x="14484" y="18093"/>
                  <a:pt x="14525" y="18148"/>
                  <a:pt x="14590" y="18148"/>
                </a:cubicBezTo>
                <a:cubicBezTo>
                  <a:pt x="14598" y="18148"/>
                  <a:pt x="14606" y="18147"/>
                  <a:pt x="14614" y="18146"/>
                </a:cubicBezTo>
                <a:cubicBezTo>
                  <a:pt x="14628" y="18143"/>
                  <a:pt x="14642" y="18142"/>
                  <a:pt x="14655" y="18142"/>
                </a:cubicBezTo>
                <a:cubicBezTo>
                  <a:pt x="14720" y="18142"/>
                  <a:pt x="14781" y="18172"/>
                  <a:pt x="14820" y="18225"/>
                </a:cubicBezTo>
                <a:lnTo>
                  <a:pt x="14994" y="18225"/>
                </a:lnTo>
                <a:cubicBezTo>
                  <a:pt x="15033" y="18277"/>
                  <a:pt x="15072" y="18328"/>
                  <a:pt x="15137" y="18328"/>
                </a:cubicBezTo>
                <a:cubicBezTo>
                  <a:pt x="15151" y="18328"/>
                  <a:pt x="15167" y="18326"/>
                  <a:pt x="15184" y="18320"/>
                </a:cubicBezTo>
                <a:lnTo>
                  <a:pt x="15279" y="18241"/>
                </a:lnTo>
                <a:lnTo>
                  <a:pt x="15454" y="18241"/>
                </a:lnTo>
                <a:lnTo>
                  <a:pt x="15549" y="18320"/>
                </a:lnTo>
                <a:lnTo>
                  <a:pt x="15644" y="18225"/>
                </a:lnTo>
                <a:cubicBezTo>
                  <a:pt x="15664" y="18239"/>
                  <a:pt x="15684" y="18244"/>
                  <a:pt x="15704" y="18244"/>
                </a:cubicBezTo>
                <a:cubicBezTo>
                  <a:pt x="15775" y="18244"/>
                  <a:pt x="15842" y="18174"/>
                  <a:pt x="15929" y="18162"/>
                </a:cubicBezTo>
                <a:cubicBezTo>
                  <a:pt x="15945" y="18209"/>
                  <a:pt x="15960" y="18272"/>
                  <a:pt x="15992" y="18320"/>
                </a:cubicBezTo>
                <a:lnTo>
                  <a:pt x="16752" y="18320"/>
                </a:lnTo>
                <a:cubicBezTo>
                  <a:pt x="16784" y="18320"/>
                  <a:pt x="16815" y="18304"/>
                  <a:pt x="16847" y="18288"/>
                </a:cubicBezTo>
                <a:cubicBezTo>
                  <a:pt x="16863" y="18272"/>
                  <a:pt x="16879" y="18257"/>
                  <a:pt x="16895" y="18225"/>
                </a:cubicBezTo>
                <a:lnTo>
                  <a:pt x="18082" y="18225"/>
                </a:lnTo>
                <a:lnTo>
                  <a:pt x="18177" y="18146"/>
                </a:lnTo>
                <a:lnTo>
                  <a:pt x="18256" y="18225"/>
                </a:lnTo>
                <a:lnTo>
                  <a:pt x="19270" y="18225"/>
                </a:lnTo>
                <a:lnTo>
                  <a:pt x="19333" y="18146"/>
                </a:lnTo>
                <a:lnTo>
                  <a:pt x="19713" y="18146"/>
                </a:lnTo>
                <a:lnTo>
                  <a:pt x="19792" y="18225"/>
                </a:lnTo>
                <a:lnTo>
                  <a:pt x="20077" y="18225"/>
                </a:lnTo>
                <a:lnTo>
                  <a:pt x="20251" y="18051"/>
                </a:lnTo>
                <a:lnTo>
                  <a:pt x="20425" y="18051"/>
                </a:lnTo>
                <a:cubicBezTo>
                  <a:pt x="20457" y="18082"/>
                  <a:pt x="20505" y="18114"/>
                  <a:pt x="20505" y="18114"/>
                </a:cubicBezTo>
                <a:cubicBezTo>
                  <a:pt x="20529" y="18128"/>
                  <a:pt x="20549" y="18133"/>
                  <a:pt x="20567" y="18133"/>
                </a:cubicBezTo>
                <a:cubicBezTo>
                  <a:pt x="20630" y="18133"/>
                  <a:pt x="20658" y="18063"/>
                  <a:pt x="20695" y="18051"/>
                </a:cubicBezTo>
                <a:lnTo>
                  <a:pt x="20964" y="18051"/>
                </a:lnTo>
                <a:lnTo>
                  <a:pt x="21122" y="18225"/>
                </a:lnTo>
                <a:lnTo>
                  <a:pt x="21217" y="18146"/>
                </a:lnTo>
                <a:cubicBezTo>
                  <a:pt x="21256" y="18139"/>
                  <a:pt x="21299" y="18135"/>
                  <a:pt x="21341" y="18135"/>
                </a:cubicBezTo>
                <a:cubicBezTo>
                  <a:pt x="21401" y="18135"/>
                  <a:pt x="21462" y="18143"/>
                  <a:pt x="21518" y="18162"/>
                </a:cubicBezTo>
                <a:lnTo>
                  <a:pt x="21581" y="18225"/>
                </a:lnTo>
                <a:lnTo>
                  <a:pt x="21692" y="18130"/>
                </a:lnTo>
                <a:lnTo>
                  <a:pt x="22135" y="18130"/>
                </a:lnTo>
                <a:cubicBezTo>
                  <a:pt x="22187" y="18058"/>
                  <a:pt x="22244" y="18039"/>
                  <a:pt x="22305" y="18039"/>
                </a:cubicBezTo>
                <a:cubicBezTo>
                  <a:pt x="22337" y="18039"/>
                  <a:pt x="22371" y="18045"/>
                  <a:pt x="22405" y="18051"/>
                </a:cubicBezTo>
                <a:lnTo>
                  <a:pt x="22500" y="18130"/>
                </a:lnTo>
                <a:lnTo>
                  <a:pt x="22785" y="18130"/>
                </a:lnTo>
                <a:cubicBezTo>
                  <a:pt x="22831" y="18064"/>
                  <a:pt x="22884" y="18043"/>
                  <a:pt x="22938" y="18043"/>
                </a:cubicBezTo>
                <a:cubicBezTo>
                  <a:pt x="22976" y="18043"/>
                  <a:pt x="23015" y="18054"/>
                  <a:pt x="23054" y="18066"/>
                </a:cubicBezTo>
                <a:lnTo>
                  <a:pt x="23133" y="18130"/>
                </a:lnTo>
                <a:lnTo>
                  <a:pt x="23671" y="18130"/>
                </a:lnTo>
                <a:lnTo>
                  <a:pt x="23766" y="18051"/>
                </a:lnTo>
                <a:lnTo>
                  <a:pt x="23941" y="18051"/>
                </a:lnTo>
                <a:lnTo>
                  <a:pt x="24036" y="18130"/>
                </a:lnTo>
                <a:lnTo>
                  <a:pt x="24305" y="18130"/>
                </a:lnTo>
                <a:lnTo>
                  <a:pt x="24400" y="18051"/>
                </a:lnTo>
                <a:cubicBezTo>
                  <a:pt x="24456" y="18126"/>
                  <a:pt x="24513" y="18145"/>
                  <a:pt x="24569" y="18145"/>
                </a:cubicBezTo>
                <a:cubicBezTo>
                  <a:pt x="24608" y="18145"/>
                  <a:pt x="24646" y="18136"/>
                  <a:pt x="24685" y="18130"/>
                </a:cubicBezTo>
                <a:lnTo>
                  <a:pt x="24764" y="18035"/>
                </a:lnTo>
                <a:lnTo>
                  <a:pt x="25144" y="18035"/>
                </a:lnTo>
                <a:lnTo>
                  <a:pt x="25429" y="17845"/>
                </a:lnTo>
                <a:cubicBezTo>
                  <a:pt x="25445" y="17686"/>
                  <a:pt x="25366" y="17702"/>
                  <a:pt x="25302" y="17671"/>
                </a:cubicBezTo>
                <a:cubicBezTo>
                  <a:pt x="25223" y="17655"/>
                  <a:pt x="25176" y="17576"/>
                  <a:pt x="25191" y="17496"/>
                </a:cubicBezTo>
                <a:lnTo>
                  <a:pt x="25920" y="17496"/>
                </a:lnTo>
                <a:cubicBezTo>
                  <a:pt x="25983" y="17449"/>
                  <a:pt x="26015" y="17433"/>
                  <a:pt x="26046" y="17401"/>
                </a:cubicBezTo>
                <a:lnTo>
                  <a:pt x="26316" y="17401"/>
                </a:lnTo>
                <a:cubicBezTo>
                  <a:pt x="26331" y="17306"/>
                  <a:pt x="26347" y="17227"/>
                  <a:pt x="26363" y="17132"/>
                </a:cubicBezTo>
                <a:lnTo>
                  <a:pt x="27376" y="17132"/>
                </a:lnTo>
                <a:cubicBezTo>
                  <a:pt x="27392" y="17132"/>
                  <a:pt x="27408" y="17116"/>
                  <a:pt x="27408" y="17116"/>
                </a:cubicBezTo>
                <a:lnTo>
                  <a:pt x="27471" y="17037"/>
                </a:lnTo>
                <a:lnTo>
                  <a:pt x="27566" y="17132"/>
                </a:lnTo>
                <a:lnTo>
                  <a:pt x="27836" y="17132"/>
                </a:lnTo>
                <a:lnTo>
                  <a:pt x="27931" y="17227"/>
                </a:lnTo>
                <a:lnTo>
                  <a:pt x="28833" y="17227"/>
                </a:lnTo>
                <a:lnTo>
                  <a:pt x="29007" y="17053"/>
                </a:lnTo>
                <a:cubicBezTo>
                  <a:pt x="29029" y="17042"/>
                  <a:pt x="29053" y="17039"/>
                  <a:pt x="29078" y="17039"/>
                </a:cubicBezTo>
                <a:cubicBezTo>
                  <a:pt x="29115" y="17039"/>
                  <a:pt x="29155" y="17046"/>
                  <a:pt x="29194" y="17046"/>
                </a:cubicBezTo>
                <a:cubicBezTo>
                  <a:pt x="29240" y="17046"/>
                  <a:pt x="29285" y="17036"/>
                  <a:pt x="29324" y="16990"/>
                </a:cubicBezTo>
                <a:lnTo>
                  <a:pt x="29166" y="16926"/>
                </a:lnTo>
                <a:cubicBezTo>
                  <a:pt x="29150" y="16847"/>
                  <a:pt x="29134" y="16752"/>
                  <a:pt x="29118" y="16673"/>
                </a:cubicBezTo>
                <a:lnTo>
                  <a:pt x="28928" y="16673"/>
                </a:lnTo>
                <a:lnTo>
                  <a:pt x="28817" y="16784"/>
                </a:lnTo>
                <a:cubicBezTo>
                  <a:pt x="28659" y="16736"/>
                  <a:pt x="28532" y="16657"/>
                  <a:pt x="28421" y="16531"/>
                </a:cubicBezTo>
                <a:cubicBezTo>
                  <a:pt x="28458" y="16494"/>
                  <a:pt x="28495" y="16481"/>
                  <a:pt x="28532" y="16481"/>
                </a:cubicBezTo>
                <a:cubicBezTo>
                  <a:pt x="28574" y="16481"/>
                  <a:pt x="28617" y="16498"/>
                  <a:pt x="28659" y="16515"/>
                </a:cubicBezTo>
                <a:lnTo>
                  <a:pt x="28738" y="16578"/>
                </a:lnTo>
                <a:lnTo>
                  <a:pt x="29261" y="16578"/>
                </a:lnTo>
                <a:cubicBezTo>
                  <a:pt x="29276" y="16578"/>
                  <a:pt x="29292" y="16562"/>
                  <a:pt x="29308" y="16562"/>
                </a:cubicBezTo>
                <a:cubicBezTo>
                  <a:pt x="29324" y="16499"/>
                  <a:pt x="29340" y="16451"/>
                  <a:pt x="29356" y="16404"/>
                </a:cubicBezTo>
                <a:lnTo>
                  <a:pt x="29561" y="16404"/>
                </a:lnTo>
                <a:lnTo>
                  <a:pt x="29688" y="16515"/>
                </a:lnTo>
                <a:lnTo>
                  <a:pt x="29815" y="16293"/>
                </a:lnTo>
                <a:cubicBezTo>
                  <a:pt x="29846" y="16341"/>
                  <a:pt x="29894" y="16372"/>
                  <a:pt x="29941" y="16420"/>
                </a:cubicBezTo>
                <a:cubicBezTo>
                  <a:pt x="29965" y="16431"/>
                  <a:pt x="29971" y="16469"/>
                  <a:pt x="30004" y="16469"/>
                </a:cubicBezTo>
                <a:cubicBezTo>
                  <a:pt x="30016" y="16469"/>
                  <a:pt x="30031" y="16464"/>
                  <a:pt x="30052" y="16451"/>
                </a:cubicBezTo>
                <a:cubicBezTo>
                  <a:pt x="30052" y="16388"/>
                  <a:pt x="30068" y="16293"/>
                  <a:pt x="30036" y="16246"/>
                </a:cubicBezTo>
                <a:cubicBezTo>
                  <a:pt x="29973" y="16182"/>
                  <a:pt x="29989" y="16087"/>
                  <a:pt x="29910" y="16024"/>
                </a:cubicBezTo>
                <a:cubicBezTo>
                  <a:pt x="29846" y="15945"/>
                  <a:pt x="29862" y="15866"/>
                  <a:pt x="29894" y="15755"/>
                </a:cubicBezTo>
                <a:lnTo>
                  <a:pt x="30179" y="15755"/>
                </a:lnTo>
                <a:lnTo>
                  <a:pt x="30321" y="15850"/>
                </a:lnTo>
                <a:lnTo>
                  <a:pt x="30464" y="15755"/>
                </a:lnTo>
                <a:lnTo>
                  <a:pt x="30543" y="15834"/>
                </a:lnTo>
                <a:cubicBezTo>
                  <a:pt x="30582" y="15841"/>
                  <a:pt x="30625" y="15844"/>
                  <a:pt x="30667" y="15844"/>
                </a:cubicBezTo>
                <a:cubicBezTo>
                  <a:pt x="30727" y="15844"/>
                  <a:pt x="30788" y="15837"/>
                  <a:pt x="30844" y="15818"/>
                </a:cubicBezTo>
                <a:lnTo>
                  <a:pt x="30907" y="15755"/>
                </a:lnTo>
                <a:cubicBezTo>
                  <a:pt x="30920" y="15752"/>
                  <a:pt x="30933" y="15751"/>
                  <a:pt x="30945" y="15751"/>
                </a:cubicBezTo>
                <a:cubicBezTo>
                  <a:pt x="30977" y="15751"/>
                  <a:pt x="31009" y="15757"/>
                  <a:pt x="31039" y="15757"/>
                </a:cubicBezTo>
                <a:cubicBezTo>
                  <a:pt x="31071" y="15757"/>
                  <a:pt x="31102" y="15751"/>
                  <a:pt x="31129" y="15723"/>
                </a:cubicBezTo>
                <a:cubicBezTo>
                  <a:pt x="31129" y="15676"/>
                  <a:pt x="31145" y="15628"/>
                  <a:pt x="31161" y="15581"/>
                </a:cubicBezTo>
                <a:cubicBezTo>
                  <a:pt x="31382" y="15581"/>
                  <a:pt x="31382" y="15359"/>
                  <a:pt x="31493" y="15232"/>
                </a:cubicBezTo>
                <a:cubicBezTo>
                  <a:pt x="31430" y="15106"/>
                  <a:pt x="31271" y="15121"/>
                  <a:pt x="31176" y="15011"/>
                </a:cubicBezTo>
                <a:lnTo>
                  <a:pt x="31081" y="15106"/>
                </a:lnTo>
                <a:cubicBezTo>
                  <a:pt x="31034" y="15026"/>
                  <a:pt x="30939" y="14995"/>
                  <a:pt x="30955" y="14884"/>
                </a:cubicBezTo>
                <a:cubicBezTo>
                  <a:pt x="31002" y="14836"/>
                  <a:pt x="31034" y="14757"/>
                  <a:pt x="31113" y="14757"/>
                </a:cubicBezTo>
                <a:lnTo>
                  <a:pt x="31271" y="14916"/>
                </a:lnTo>
                <a:cubicBezTo>
                  <a:pt x="31319" y="14821"/>
                  <a:pt x="31351" y="14694"/>
                  <a:pt x="31477" y="14646"/>
                </a:cubicBezTo>
                <a:cubicBezTo>
                  <a:pt x="31488" y="14644"/>
                  <a:pt x="31499" y="14643"/>
                  <a:pt x="31510" y="14643"/>
                </a:cubicBezTo>
                <a:cubicBezTo>
                  <a:pt x="31533" y="14643"/>
                  <a:pt x="31556" y="14646"/>
                  <a:pt x="31580" y="14646"/>
                </a:cubicBezTo>
                <a:cubicBezTo>
                  <a:pt x="31616" y="14646"/>
                  <a:pt x="31651" y="14639"/>
                  <a:pt x="31683" y="14599"/>
                </a:cubicBezTo>
                <a:lnTo>
                  <a:pt x="31667" y="14441"/>
                </a:lnTo>
                <a:cubicBezTo>
                  <a:pt x="31630" y="14456"/>
                  <a:pt x="31596" y="14463"/>
                  <a:pt x="31565" y="14463"/>
                </a:cubicBezTo>
                <a:cubicBezTo>
                  <a:pt x="31438" y="14463"/>
                  <a:pt x="31351" y="14355"/>
                  <a:pt x="31224" y="14330"/>
                </a:cubicBezTo>
                <a:cubicBezTo>
                  <a:pt x="31287" y="14298"/>
                  <a:pt x="31351" y="14251"/>
                  <a:pt x="31414" y="14219"/>
                </a:cubicBezTo>
                <a:cubicBezTo>
                  <a:pt x="31446" y="14195"/>
                  <a:pt x="31477" y="14191"/>
                  <a:pt x="31507" y="14191"/>
                </a:cubicBezTo>
                <a:cubicBezTo>
                  <a:pt x="31522" y="14191"/>
                  <a:pt x="31536" y="14192"/>
                  <a:pt x="31550" y="14192"/>
                </a:cubicBezTo>
                <a:cubicBezTo>
                  <a:pt x="31563" y="14192"/>
                  <a:pt x="31576" y="14191"/>
                  <a:pt x="31588" y="14187"/>
                </a:cubicBezTo>
                <a:lnTo>
                  <a:pt x="31588" y="13950"/>
                </a:lnTo>
                <a:lnTo>
                  <a:pt x="31699" y="13839"/>
                </a:lnTo>
                <a:cubicBezTo>
                  <a:pt x="31651" y="13791"/>
                  <a:pt x="31620" y="13728"/>
                  <a:pt x="31588" y="13665"/>
                </a:cubicBezTo>
                <a:cubicBezTo>
                  <a:pt x="31572" y="13601"/>
                  <a:pt x="31620" y="13506"/>
                  <a:pt x="31541" y="13443"/>
                </a:cubicBezTo>
                <a:lnTo>
                  <a:pt x="31351" y="13633"/>
                </a:lnTo>
                <a:cubicBezTo>
                  <a:pt x="31337" y="13631"/>
                  <a:pt x="31324" y="13630"/>
                  <a:pt x="31311" y="13630"/>
                </a:cubicBezTo>
                <a:cubicBezTo>
                  <a:pt x="31258" y="13630"/>
                  <a:pt x="31207" y="13642"/>
                  <a:pt x="31160" y="13642"/>
                </a:cubicBezTo>
                <a:cubicBezTo>
                  <a:pt x="31119" y="13642"/>
                  <a:pt x="31082" y="13634"/>
                  <a:pt x="31050" y="13601"/>
                </a:cubicBezTo>
                <a:lnTo>
                  <a:pt x="31018" y="13411"/>
                </a:lnTo>
                <a:cubicBezTo>
                  <a:pt x="30977" y="13460"/>
                  <a:pt x="30942" y="13478"/>
                  <a:pt x="30910" y="13478"/>
                </a:cubicBezTo>
                <a:cubicBezTo>
                  <a:pt x="30828" y="13478"/>
                  <a:pt x="30769" y="13357"/>
                  <a:pt x="30685" y="13357"/>
                </a:cubicBezTo>
                <a:cubicBezTo>
                  <a:pt x="30666" y="13357"/>
                  <a:pt x="30645" y="13364"/>
                  <a:pt x="30622" y="13380"/>
                </a:cubicBezTo>
                <a:cubicBezTo>
                  <a:pt x="30559" y="13427"/>
                  <a:pt x="30606" y="13491"/>
                  <a:pt x="30591" y="13554"/>
                </a:cubicBezTo>
                <a:cubicBezTo>
                  <a:pt x="30575" y="13601"/>
                  <a:pt x="30622" y="13665"/>
                  <a:pt x="30559" y="13712"/>
                </a:cubicBezTo>
                <a:cubicBezTo>
                  <a:pt x="30432" y="13617"/>
                  <a:pt x="30575" y="13459"/>
                  <a:pt x="30464" y="13364"/>
                </a:cubicBezTo>
                <a:lnTo>
                  <a:pt x="30464" y="13364"/>
                </a:lnTo>
                <a:lnTo>
                  <a:pt x="30369" y="13443"/>
                </a:lnTo>
                <a:lnTo>
                  <a:pt x="30258" y="13348"/>
                </a:lnTo>
                <a:lnTo>
                  <a:pt x="30100" y="13348"/>
                </a:lnTo>
                <a:lnTo>
                  <a:pt x="30005" y="13269"/>
                </a:lnTo>
                <a:lnTo>
                  <a:pt x="29926" y="13332"/>
                </a:lnTo>
                <a:cubicBezTo>
                  <a:pt x="29915" y="13332"/>
                  <a:pt x="29912" y="13339"/>
                  <a:pt x="29906" y="13339"/>
                </a:cubicBezTo>
                <a:cubicBezTo>
                  <a:pt x="29903" y="13339"/>
                  <a:pt x="29899" y="13338"/>
                  <a:pt x="29894" y="13332"/>
                </a:cubicBezTo>
                <a:cubicBezTo>
                  <a:pt x="29862" y="13301"/>
                  <a:pt x="29846" y="13285"/>
                  <a:pt x="29815" y="13237"/>
                </a:cubicBezTo>
                <a:lnTo>
                  <a:pt x="29451" y="13237"/>
                </a:lnTo>
                <a:lnTo>
                  <a:pt x="29371" y="13174"/>
                </a:lnTo>
                <a:cubicBezTo>
                  <a:pt x="29334" y="13165"/>
                  <a:pt x="29295" y="13162"/>
                  <a:pt x="29255" y="13162"/>
                </a:cubicBezTo>
                <a:cubicBezTo>
                  <a:pt x="29212" y="13162"/>
                  <a:pt x="29169" y="13165"/>
                  <a:pt x="29125" y="13165"/>
                </a:cubicBezTo>
                <a:cubicBezTo>
                  <a:pt x="29070" y="13165"/>
                  <a:pt x="29015" y="13161"/>
                  <a:pt x="28960" y="13142"/>
                </a:cubicBezTo>
                <a:cubicBezTo>
                  <a:pt x="29086" y="12889"/>
                  <a:pt x="29387" y="12873"/>
                  <a:pt x="29498" y="12636"/>
                </a:cubicBezTo>
                <a:cubicBezTo>
                  <a:pt x="29514" y="12572"/>
                  <a:pt x="29466" y="12493"/>
                  <a:pt x="29530" y="12430"/>
                </a:cubicBezTo>
                <a:lnTo>
                  <a:pt x="29656" y="12414"/>
                </a:lnTo>
                <a:cubicBezTo>
                  <a:pt x="29688" y="12351"/>
                  <a:pt x="29704" y="12287"/>
                  <a:pt x="29704" y="12271"/>
                </a:cubicBezTo>
                <a:cubicBezTo>
                  <a:pt x="29738" y="12249"/>
                  <a:pt x="29770" y="12244"/>
                  <a:pt x="29799" y="12244"/>
                </a:cubicBezTo>
                <a:cubicBezTo>
                  <a:pt x="29819" y="12244"/>
                  <a:pt x="29838" y="12246"/>
                  <a:pt x="29856" y="12246"/>
                </a:cubicBezTo>
                <a:cubicBezTo>
                  <a:pt x="29887" y="12246"/>
                  <a:pt x="29916" y="12240"/>
                  <a:pt x="29941" y="12208"/>
                </a:cubicBezTo>
                <a:cubicBezTo>
                  <a:pt x="29957" y="12113"/>
                  <a:pt x="29957" y="12002"/>
                  <a:pt x="29957" y="11876"/>
                </a:cubicBezTo>
                <a:cubicBezTo>
                  <a:pt x="29971" y="11880"/>
                  <a:pt x="29984" y="11881"/>
                  <a:pt x="29996" y="11881"/>
                </a:cubicBezTo>
                <a:cubicBezTo>
                  <a:pt x="30081" y="11881"/>
                  <a:pt x="30126" y="11796"/>
                  <a:pt x="30195" y="11796"/>
                </a:cubicBezTo>
                <a:cubicBezTo>
                  <a:pt x="30290" y="11781"/>
                  <a:pt x="30385" y="11749"/>
                  <a:pt x="30480" y="11701"/>
                </a:cubicBezTo>
                <a:cubicBezTo>
                  <a:pt x="30511" y="11693"/>
                  <a:pt x="30543" y="11690"/>
                  <a:pt x="30575" y="11690"/>
                </a:cubicBezTo>
                <a:cubicBezTo>
                  <a:pt x="30606" y="11690"/>
                  <a:pt x="30638" y="11693"/>
                  <a:pt x="30670" y="11701"/>
                </a:cubicBezTo>
                <a:lnTo>
                  <a:pt x="30939" y="11559"/>
                </a:lnTo>
                <a:cubicBezTo>
                  <a:pt x="30955" y="11511"/>
                  <a:pt x="30955" y="11464"/>
                  <a:pt x="30971" y="11432"/>
                </a:cubicBezTo>
                <a:lnTo>
                  <a:pt x="31081" y="11432"/>
                </a:lnTo>
                <a:cubicBezTo>
                  <a:pt x="31161" y="11353"/>
                  <a:pt x="31256" y="11258"/>
                  <a:pt x="31319" y="11147"/>
                </a:cubicBezTo>
                <a:cubicBezTo>
                  <a:pt x="31287" y="11116"/>
                  <a:pt x="31271" y="11084"/>
                  <a:pt x="31256" y="11052"/>
                </a:cubicBezTo>
                <a:cubicBezTo>
                  <a:pt x="31208" y="10926"/>
                  <a:pt x="31097" y="10831"/>
                  <a:pt x="31129" y="10688"/>
                </a:cubicBezTo>
                <a:cubicBezTo>
                  <a:pt x="31129" y="10656"/>
                  <a:pt x="31145" y="10625"/>
                  <a:pt x="31161" y="10609"/>
                </a:cubicBezTo>
                <a:lnTo>
                  <a:pt x="31351" y="10577"/>
                </a:lnTo>
                <a:cubicBezTo>
                  <a:pt x="31461" y="10482"/>
                  <a:pt x="31541" y="10340"/>
                  <a:pt x="31572" y="10197"/>
                </a:cubicBezTo>
                <a:cubicBezTo>
                  <a:pt x="31572" y="10150"/>
                  <a:pt x="31572" y="10118"/>
                  <a:pt x="31572" y="10071"/>
                </a:cubicBezTo>
                <a:lnTo>
                  <a:pt x="31493" y="10007"/>
                </a:lnTo>
                <a:cubicBezTo>
                  <a:pt x="31525" y="9928"/>
                  <a:pt x="31620" y="9896"/>
                  <a:pt x="31588" y="9801"/>
                </a:cubicBezTo>
                <a:lnTo>
                  <a:pt x="31493" y="9706"/>
                </a:lnTo>
                <a:lnTo>
                  <a:pt x="31493" y="9564"/>
                </a:lnTo>
                <a:lnTo>
                  <a:pt x="31588" y="9421"/>
                </a:lnTo>
                <a:cubicBezTo>
                  <a:pt x="31556" y="9326"/>
                  <a:pt x="31493" y="9279"/>
                  <a:pt x="31446" y="9231"/>
                </a:cubicBezTo>
                <a:lnTo>
                  <a:pt x="30986" y="9231"/>
                </a:lnTo>
                <a:cubicBezTo>
                  <a:pt x="30907" y="9073"/>
                  <a:pt x="30733" y="9057"/>
                  <a:pt x="30622" y="8962"/>
                </a:cubicBezTo>
                <a:lnTo>
                  <a:pt x="30353" y="8962"/>
                </a:lnTo>
                <a:lnTo>
                  <a:pt x="30274" y="9026"/>
                </a:lnTo>
                <a:lnTo>
                  <a:pt x="30068" y="9026"/>
                </a:lnTo>
                <a:cubicBezTo>
                  <a:pt x="30052" y="8915"/>
                  <a:pt x="29989" y="8820"/>
                  <a:pt x="29894" y="8756"/>
                </a:cubicBezTo>
                <a:lnTo>
                  <a:pt x="29736" y="8946"/>
                </a:lnTo>
                <a:lnTo>
                  <a:pt x="29387" y="8946"/>
                </a:lnTo>
                <a:lnTo>
                  <a:pt x="29229" y="8851"/>
                </a:lnTo>
                <a:lnTo>
                  <a:pt x="29086" y="8946"/>
                </a:lnTo>
                <a:lnTo>
                  <a:pt x="29007" y="8867"/>
                </a:lnTo>
                <a:lnTo>
                  <a:pt x="28722" y="8851"/>
                </a:lnTo>
                <a:lnTo>
                  <a:pt x="28643" y="8772"/>
                </a:lnTo>
                <a:cubicBezTo>
                  <a:pt x="28580" y="8772"/>
                  <a:pt x="28523" y="8779"/>
                  <a:pt x="28465" y="8779"/>
                </a:cubicBezTo>
                <a:cubicBezTo>
                  <a:pt x="28436" y="8779"/>
                  <a:pt x="28406" y="8777"/>
                  <a:pt x="28374" y="8772"/>
                </a:cubicBezTo>
                <a:cubicBezTo>
                  <a:pt x="28319" y="8772"/>
                  <a:pt x="28267" y="8780"/>
                  <a:pt x="28216" y="8780"/>
                </a:cubicBezTo>
                <a:cubicBezTo>
                  <a:pt x="28164" y="8780"/>
                  <a:pt x="28113" y="8772"/>
                  <a:pt x="28057" y="8741"/>
                </a:cubicBezTo>
                <a:cubicBezTo>
                  <a:pt x="28105" y="8661"/>
                  <a:pt x="28152" y="8582"/>
                  <a:pt x="28184" y="8503"/>
                </a:cubicBezTo>
                <a:lnTo>
                  <a:pt x="28279" y="8566"/>
                </a:lnTo>
                <a:lnTo>
                  <a:pt x="28421" y="8456"/>
                </a:lnTo>
                <a:lnTo>
                  <a:pt x="28421" y="8060"/>
                </a:lnTo>
                <a:lnTo>
                  <a:pt x="28564" y="8012"/>
                </a:lnTo>
                <a:lnTo>
                  <a:pt x="28738" y="7838"/>
                </a:lnTo>
                <a:lnTo>
                  <a:pt x="29181" y="7838"/>
                </a:lnTo>
                <a:lnTo>
                  <a:pt x="29292" y="7743"/>
                </a:lnTo>
                <a:lnTo>
                  <a:pt x="29451" y="7743"/>
                </a:lnTo>
                <a:lnTo>
                  <a:pt x="29593" y="7616"/>
                </a:lnTo>
                <a:cubicBezTo>
                  <a:pt x="29561" y="7506"/>
                  <a:pt x="29641" y="7474"/>
                  <a:pt x="29672" y="7426"/>
                </a:cubicBezTo>
                <a:lnTo>
                  <a:pt x="29672" y="7141"/>
                </a:lnTo>
                <a:cubicBezTo>
                  <a:pt x="29625" y="7030"/>
                  <a:pt x="29514" y="7015"/>
                  <a:pt x="29419" y="6983"/>
                </a:cubicBezTo>
                <a:cubicBezTo>
                  <a:pt x="29419" y="6888"/>
                  <a:pt x="29371" y="6809"/>
                  <a:pt x="29451" y="6730"/>
                </a:cubicBezTo>
                <a:cubicBezTo>
                  <a:pt x="29468" y="6727"/>
                  <a:pt x="29486" y="6726"/>
                  <a:pt x="29504" y="6726"/>
                </a:cubicBezTo>
                <a:cubicBezTo>
                  <a:pt x="29549" y="6726"/>
                  <a:pt x="29593" y="6732"/>
                  <a:pt x="29636" y="6732"/>
                </a:cubicBezTo>
                <a:cubicBezTo>
                  <a:pt x="29682" y="6732"/>
                  <a:pt x="29726" y="6725"/>
                  <a:pt x="29767" y="6698"/>
                </a:cubicBezTo>
                <a:lnTo>
                  <a:pt x="29767" y="6571"/>
                </a:lnTo>
                <a:lnTo>
                  <a:pt x="29593" y="6508"/>
                </a:lnTo>
                <a:lnTo>
                  <a:pt x="29688" y="6413"/>
                </a:lnTo>
                <a:lnTo>
                  <a:pt x="29688" y="6223"/>
                </a:lnTo>
                <a:cubicBezTo>
                  <a:pt x="29641" y="6160"/>
                  <a:pt x="29561" y="6112"/>
                  <a:pt x="29609" y="6033"/>
                </a:cubicBezTo>
                <a:lnTo>
                  <a:pt x="29736" y="5890"/>
                </a:lnTo>
                <a:cubicBezTo>
                  <a:pt x="29751" y="5888"/>
                  <a:pt x="29767" y="5887"/>
                  <a:pt x="29782" y="5887"/>
                </a:cubicBezTo>
                <a:cubicBezTo>
                  <a:pt x="29823" y="5887"/>
                  <a:pt x="29865" y="5893"/>
                  <a:pt x="29907" y="5893"/>
                </a:cubicBezTo>
                <a:cubicBezTo>
                  <a:pt x="29951" y="5893"/>
                  <a:pt x="29995" y="5886"/>
                  <a:pt x="30036" y="5859"/>
                </a:cubicBezTo>
                <a:lnTo>
                  <a:pt x="30036" y="5716"/>
                </a:lnTo>
                <a:lnTo>
                  <a:pt x="29688" y="5336"/>
                </a:lnTo>
                <a:cubicBezTo>
                  <a:pt x="29666" y="5362"/>
                  <a:pt x="29647" y="5371"/>
                  <a:pt x="29629" y="5371"/>
                </a:cubicBezTo>
                <a:cubicBezTo>
                  <a:pt x="29571" y="5371"/>
                  <a:pt x="29525" y="5272"/>
                  <a:pt x="29448" y="5272"/>
                </a:cubicBezTo>
                <a:cubicBezTo>
                  <a:pt x="29444" y="5272"/>
                  <a:pt x="29439" y="5272"/>
                  <a:pt x="29435" y="5273"/>
                </a:cubicBezTo>
                <a:lnTo>
                  <a:pt x="29371" y="5336"/>
                </a:lnTo>
                <a:lnTo>
                  <a:pt x="29213" y="5336"/>
                </a:lnTo>
                <a:lnTo>
                  <a:pt x="28896" y="5146"/>
                </a:lnTo>
                <a:lnTo>
                  <a:pt x="28374" y="5146"/>
                </a:lnTo>
                <a:cubicBezTo>
                  <a:pt x="28311" y="5035"/>
                  <a:pt x="28168" y="5099"/>
                  <a:pt x="28105" y="5051"/>
                </a:cubicBezTo>
                <a:cubicBezTo>
                  <a:pt x="28010" y="4956"/>
                  <a:pt x="27899" y="4988"/>
                  <a:pt x="27804" y="4972"/>
                </a:cubicBezTo>
                <a:cubicBezTo>
                  <a:pt x="27794" y="4970"/>
                  <a:pt x="27784" y="4969"/>
                  <a:pt x="27773" y="4969"/>
                </a:cubicBezTo>
                <a:cubicBezTo>
                  <a:pt x="27735" y="4969"/>
                  <a:pt x="27691" y="4978"/>
                  <a:pt x="27648" y="4978"/>
                </a:cubicBezTo>
                <a:cubicBezTo>
                  <a:pt x="27601" y="4978"/>
                  <a:pt x="27555" y="4968"/>
                  <a:pt x="27519" y="4925"/>
                </a:cubicBezTo>
                <a:cubicBezTo>
                  <a:pt x="27551" y="4885"/>
                  <a:pt x="27586" y="4877"/>
                  <a:pt x="27628" y="4877"/>
                </a:cubicBezTo>
                <a:cubicBezTo>
                  <a:pt x="27655" y="4877"/>
                  <a:pt x="27686" y="4881"/>
                  <a:pt x="27719" y="4881"/>
                </a:cubicBezTo>
                <a:cubicBezTo>
                  <a:pt x="27736" y="4881"/>
                  <a:pt x="27754" y="4880"/>
                  <a:pt x="27772" y="4877"/>
                </a:cubicBezTo>
                <a:lnTo>
                  <a:pt x="27946" y="4655"/>
                </a:lnTo>
                <a:cubicBezTo>
                  <a:pt x="28073" y="4592"/>
                  <a:pt x="28121" y="4576"/>
                  <a:pt x="28152" y="4560"/>
                </a:cubicBezTo>
                <a:cubicBezTo>
                  <a:pt x="28168" y="4545"/>
                  <a:pt x="28184" y="4513"/>
                  <a:pt x="28216" y="4513"/>
                </a:cubicBezTo>
                <a:cubicBezTo>
                  <a:pt x="28263" y="4497"/>
                  <a:pt x="28295" y="4481"/>
                  <a:pt x="28342" y="4481"/>
                </a:cubicBezTo>
                <a:lnTo>
                  <a:pt x="28247" y="4370"/>
                </a:lnTo>
                <a:lnTo>
                  <a:pt x="28421" y="4275"/>
                </a:lnTo>
                <a:cubicBezTo>
                  <a:pt x="28358" y="4228"/>
                  <a:pt x="28326" y="4149"/>
                  <a:pt x="28216" y="4149"/>
                </a:cubicBezTo>
                <a:lnTo>
                  <a:pt x="28105" y="4228"/>
                </a:lnTo>
                <a:lnTo>
                  <a:pt x="27566" y="4228"/>
                </a:lnTo>
                <a:cubicBezTo>
                  <a:pt x="27551" y="4228"/>
                  <a:pt x="27535" y="4212"/>
                  <a:pt x="27519" y="4196"/>
                </a:cubicBezTo>
                <a:lnTo>
                  <a:pt x="27661" y="4054"/>
                </a:lnTo>
                <a:lnTo>
                  <a:pt x="28200" y="4054"/>
                </a:lnTo>
                <a:lnTo>
                  <a:pt x="28295" y="3959"/>
                </a:lnTo>
                <a:lnTo>
                  <a:pt x="28643" y="3959"/>
                </a:lnTo>
                <a:cubicBezTo>
                  <a:pt x="28754" y="3832"/>
                  <a:pt x="28928" y="3864"/>
                  <a:pt x="28976" y="3658"/>
                </a:cubicBezTo>
                <a:lnTo>
                  <a:pt x="28976" y="3452"/>
                </a:lnTo>
                <a:lnTo>
                  <a:pt x="29039" y="3357"/>
                </a:lnTo>
                <a:lnTo>
                  <a:pt x="28960" y="3278"/>
                </a:lnTo>
                <a:lnTo>
                  <a:pt x="29102" y="3151"/>
                </a:lnTo>
                <a:lnTo>
                  <a:pt x="29387" y="3151"/>
                </a:lnTo>
                <a:lnTo>
                  <a:pt x="29451" y="3230"/>
                </a:lnTo>
                <a:lnTo>
                  <a:pt x="29546" y="3135"/>
                </a:lnTo>
                <a:lnTo>
                  <a:pt x="29799" y="3135"/>
                </a:lnTo>
                <a:lnTo>
                  <a:pt x="30021" y="3009"/>
                </a:lnTo>
                <a:lnTo>
                  <a:pt x="30131" y="2787"/>
                </a:lnTo>
                <a:lnTo>
                  <a:pt x="30131" y="2534"/>
                </a:lnTo>
                <a:cubicBezTo>
                  <a:pt x="30068" y="2486"/>
                  <a:pt x="30021" y="2391"/>
                  <a:pt x="29926" y="2391"/>
                </a:cubicBezTo>
                <a:cubicBezTo>
                  <a:pt x="29831" y="2375"/>
                  <a:pt x="29799" y="2217"/>
                  <a:pt x="29688" y="2217"/>
                </a:cubicBezTo>
                <a:cubicBezTo>
                  <a:pt x="29611" y="2266"/>
                  <a:pt x="29580" y="2284"/>
                  <a:pt x="29536" y="2284"/>
                </a:cubicBezTo>
                <a:cubicBezTo>
                  <a:pt x="29508" y="2284"/>
                  <a:pt x="29474" y="2277"/>
                  <a:pt x="29419" y="2265"/>
                </a:cubicBezTo>
                <a:cubicBezTo>
                  <a:pt x="29451" y="2217"/>
                  <a:pt x="29494" y="2205"/>
                  <a:pt x="29542" y="2205"/>
                </a:cubicBezTo>
                <a:cubicBezTo>
                  <a:pt x="29589" y="2205"/>
                  <a:pt x="29641" y="2217"/>
                  <a:pt x="29688" y="2217"/>
                </a:cubicBezTo>
                <a:cubicBezTo>
                  <a:pt x="29688" y="2122"/>
                  <a:pt x="29783" y="2090"/>
                  <a:pt x="29815" y="2027"/>
                </a:cubicBezTo>
                <a:lnTo>
                  <a:pt x="30005" y="2011"/>
                </a:lnTo>
                <a:lnTo>
                  <a:pt x="30116" y="1790"/>
                </a:lnTo>
                <a:lnTo>
                  <a:pt x="29989" y="1552"/>
                </a:lnTo>
                <a:cubicBezTo>
                  <a:pt x="29890" y="1565"/>
                  <a:pt x="29810" y="1655"/>
                  <a:pt x="29711" y="1655"/>
                </a:cubicBezTo>
                <a:cubicBezTo>
                  <a:pt x="29684" y="1655"/>
                  <a:pt x="29655" y="1648"/>
                  <a:pt x="29625" y="1631"/>
                </a:cubicBezTo>
                <a:cubicBezTo>
                  <a:pt x="29593" y="1584"/>
                  <a:pt x="29498" y="1552"/>
                  <a:pt x="29498" y="1425"/>
                </a:cubicBezTo>
                <a:cubicBezTo>
                  <a:pt x="29514" y="1378"/>
                  <a:pt x="29593" y="1346"/>
                  <a:pt x="29641" y="1283"/>
                </a:cubicBezTo>
                <a:lnTo>
                  <a:pt x="29720" y="1362"/>
                </a:lnTo>
                <a:lnTo>
                  <a:pt x="30131" y="1061"/>
                </a:lnTo>
                <a:cubicBezTo>
                  <a:pt x="30094" y="1018"/>
                  <a:pt x="30049" y="1008"/>
                  <a:pt x="30003" y="1008"/>
                </a:cubicBezTo>
                <a:cubicBezTo>
                  <a:pt x="29969" y="1008"/>
                  <a:pt x="29934" y="1013"/>
                  <a:pt x="29901" y="1013"/>
                </a:cubicBezTo>
                <a:cubicBezTo>
                  <a:pt x="29864" y="1013"/>
                  <a:pt x="29829" y="1007"/>
                  <a:pt x="29799" y="982"/>
                </a:cubicBezTo>
                <a:cubicBezTo>
                  <a:pt x="29783" y="919"/>
                  <a:pt x="29720" y="855"/>
                  <a:pt x="29641" y="824"/>
                </a:cubicBezTo>
                <a:cubicBezTo>
                  <a:pt x="29530" y="919"/>
                  <a:pt x="29451" y="1061"/>
                  <a:pt x="29276" y="1140"/>
                </a:cubicBezTo>
                <a:lnTo>
                  <a:pt x="29134" y="919"/>
                </a:lnTo>
                <a:lnTo>
                  <a:pt x="29134" y="871"/>
                </a:lnTo>
                <a:lnTo>
                  <a:pt x="28881" y="745"/>
                </a:lnTo>
                <a:lnTo>
                  <a:pt x="28374" y="745"/>
                </a:lnTo>
                <a:lnTo>
                  <a:pt x="28279" y="824"/>
                </a:lnTo>
                <a:lnTo>
                  <a:pt x="28184" y="824"/>
                </a:lnTo>
                <a:lnTo>
                  <a:pt x="28121" y="665"/>
                </a:lnTo>
                <a:cubicBezTo>
                  <a:pt x="28105" y="665"/>
                  <a:pt x="28105" y="650"/>
                  <a:pt x="28089" y="650"/>
                </a:cubicBezTo>
                <a:lnTo>
                  <a:pt x="26205" y="650"/>
                </a:lnTo>
                <a:lnTo>
                  <a:pt x="26094" y="555"/>
                </a:lnTo>
                <a:cubicBezTo>
                  <a:pt x="26070" y="547"/>
                  <a:pt x="26046" y="543"/>
                  <a:pt x="26023" y="543"/>
                </a:cubicBezTo>
                <a:cubicBezTo>
                  <a:pt x="25999" y="543"/>
                  <a:pt x="25975" y="547"/>
                  <a:pt x="25951" y="555"/>
                </a:cubicBezTo>
                <a:cubicBezTo>
                  <a:pt x="25904" y="586"/>
                  <a:pt x="25841" y="618"/>
                  <a:pt x="25777" y="650"/>
                </a:cubicBezTo>
                <a:lnTo>
                  <a:pt x="25651" y="539"/>
                </a:lnTo>
                <a:lnTo>
                  <a:pt x="24780" y="539"/>
                </a:lnTo>
                <a:lnTo>
                  <a:pt x="24653" y="444"/>
                </a:lnTo>
                <a:lnTo>
                  <a:pt x="24431" y="555"/>
                </a:lnTo>
                <a:lnTo>
                  <a:pt x="24273" y="444"/>
                </a:lnTo>
                <a:lnTo>
                  <a:pt x="24083" y="555"/>
                </a:lnTo>
                <a:lnTo>
                  <a:pt x="23956" y="475"/>
                </a:lnTo>
                <a:lnTo>
                  <a:pt x="23798" y="570"/>
                </a:lnTo>
                <a:lnTo>
                  <a:pt x="23671" y="460"/>
                </a:lnTo>
                <a:cubicBezTo>
                  <a:pt x="23492" y="460"/>
                  <a:pt x="23305" y="467"/>
                  <a:pt x="23126" y="467"/>
                </a:cubicBezTo>
                <a:cubicBezTo>
                  <a:pt x="23036" y="467"/>
                  <a:pt x="22948" y="465"/>
                  <a:pt x="22864" y="460"/>
                </a:cubicBezTo>
                <a:lnTo>
                  <a:pt x="22785" y="380"/>
                </a:lnTo>
                <a:lnTo>
                  <a:pt x="22642" y="475"/>
                </a:lnTo>
                <a:lnTo>
                  <a:pt x="22500" y="380"/>
                </a:lnTo>
                <a:lnTo>
                  <a:pt x="22405" y="460"/>
                </a:lnTo>
                <a:lnTo>
                  <a:pt x="22310" y="380"/>
                </a:lnTo>
                <a:lnTo>
                  <a:pt x="22151" y="555"/>
                </a:lnTo>
                <a:lnTo>
                  <a:pt x="21835" y="365"/>
                </a:lnTo>
                <a:lnTo>
                  <a:pt x="20235" y="365"/>
                </a:lnTo>
                <a:lnTo>
                  <a:pt x="20156" y="285"/>
                </a:lnTo>
                <a:lnTo>
                  <a:pt x="19776" y="285"/>
                </a:lnTo>
                <a:lnTo>
                  <a:pt x="19697" y="365"/>
                </a:lnTo>
                <a:cubicBezTo>
                  <a:pt x="19681" y="349"/>
                  <a:pt x="19650" y="317"/>
                  <a:pt x="19618" y="285"/>
                </a:cubicBezTo>
                <a:cubicBezTo>
                  <a:pt x="19567" y="311"/>
                  <a:pt x="19536" y="378"/>
                  <a:pt x="19477" y="378"/>
                </a:cubicBezTo>
                <a:cubicBezTo>
                  <a:pt x="19462" y="378"/>
                  <a:pt x="19446" y="374"/>
                  <a:pt x="19428" y="365"/>
                </a:cubicBezTo>
                <a:lnTo>
                  <a:pt x="19333" y="285"/>
                </a:lnTo>
                <a:lnTo>
                  <a:pt x="19238" y="365"/>
                </a:lnTo>
                <a:lnTo>
                  <a:pt x="19143" y="285"/>
                </a:lnTo>
                <a:lnTo>
                  <a:pt x="19080" y="365"/>
                </a:lnTo>
                <a:lnTo>
                  <a:pt x="18905" y="270"/>
                </a:lnTo>
                <a:cubicBezTo>
                  <a:pt x="18852" y="310"/>
                  <a:pt x="18810" y="372"/>
                  <a:pt x="18751" y="372"/>
                </a:cubicBezTo>
                <a:cubicBezTo>
                  <a:pt x="18740" y="372"/>
                  <a:pt x="18728" y="370"/>
                  <a:pt x="18715" y="365"/>
                </a:cubicBezTo>
                <a:lnTo>
                  <a:pt x="18573" y="254"/>
                </a:lnTo>
                <a:lnTo>
                  <a:pt x="18430" y="365"/>
                </a:lnTo>
                <a:lnTo>
                  <a:pt x="18177" y="365"/>
                </a:lnTo>
                <a:cubicBezTo>
                  <a:pt x="18114" y="317"/>
                  <a:pt x="18066" y="301"/>
                  <a:pt x="18019" y="270"/>
                </a:cubicBezTo>
                <a:lnTo>
                  <a:pt x="17876" y="365"/>
                </a:lnTo>
                <a:lnTo>
                  <a:pt x="17797" y="285"/>
                </a:lnTo>
                <a:lnTo>
                  <a:pt x="17037" y="285"/>
                </a:lnTo>
                <a:cubicBezTo>
                  <a:pt x="17005" y="285"/>
                  <a:pt x="16990" y="285"/>
                  <a:pt x="16958" y="301"/>
                </a:cubicBezTo>
                <a:lnTo>
                  <a:pt x="16895" y="365"/>
                </a:lnTo>
                <a:lnTo>
                  <a:pt x="15533" y="365"/>
                </a:lnTo>
                <a:lnTo>
                  <a:pt x="15438" y="460"/>
                </a:lnTo>
                <a:lnTo>
                  <a:pt x="15359" y="365"/>
                </a:lnTo>
                <a:lnTo>
                  <a:pt x="14630" y="365"/>
                </a:lnTo>
                <a:lnTo>
                  <a:pt x="14535" y="460"/>
                </a:lnTo>
                <a:lnTo>
                  <a:pt x="14456" y="380"/>
                </a:lnTo>
                <a:lnTo>
                  <a:pt x="14314" y="475"/>
                </a:lnTo>
                <a:lnTo>
                  <a:pt x="14171" y="365"/>
                </a:lnTo>
                <a:lnTo>
                  <a:pt x="13981" y="365"/>
                </a:lnTo>
                <a:lnTo>
                  <a:pt x="13886" y="460"/>
                </a:lnTo>
                <a:lnTo>
                  <a:pt x="13664" y="460"/>
                </a:lnTo>
                <a:cubicBezTo>
                  <a:pt x="13649" y="539"/>
                  <a:pt x="13601" y="602"/>
                  <a:pt x="13522" y="634"/>
                </a:cubicBezTo>
                <a:cubicBezTo>
                  <a:pt x="13459" y="586"/>
                  <a:pt x="13490" y="523"/>
                  <a:pt x="13490" y="460"/>
                </a:cubicBezTo>
                <a:cubicBezTo>
                  <a:pt x="13364" y="460"/>
                  <a:pt x="13427" y="602"/>
                  <a:pt x="13364" y="634"/>
                </a:cubicBezTo>
                <a:cubicBezTo>
                  <a:pt x="13316" y="665"/>
                  <a:pt x="13221" y="665"/>
                  <a:pt x="13189" y="713"/>
                </a:cubicBezTo>
                <a:cubicBezTo>
                  <a:pt x="13176" y="733"/>
                  <a:pt x="13155" y="742"/>
                  <a:pt x="13132" y="742"/>
                </a:cubicBezTo>
                <a:cubicBezTo>
                  <a:pt x="13100" y="742"/>
                  <a:pt x="13065" y="725"/>
                  <a:pt x="13047" y="697"/>
                </a:cubicBezTo>
                <a:lnTo>
                  <a:pt x="13142" y="586"/>
                </a:lnTo>
                <a:cubicBezTo>
                  <a:pt x="13031" y="523"/>
                  <a:pt x="12889" y="602"/>
                  <a:pt x="12825" y="475"/>
                </a:cubicBezTo>
                <a:lnTo>
                  <a:pt x="12651" y="570"/>
                </a:lnTo>
                <a:lnTo>
                  <a:pt x="12540" y="460"/>
                </a:lnTo>
                <a:lnTo>
                  <a:pt x="12271" y="460"/>
                </a:lnTo>
                <a:lnTo>
                  <a:pt x="12176" y="555"/>
                </a:lnTo>
                <a:cubicBezTo>
                  <a:pt x="12157" y="557"/>
                  <a:pt x="12139" y="559"/>
                  <a:pt x="12120" y="559"/>
                </a:cubicBezTo>
                <a:cubicBezTo>
                  <a:pt x="12033" y="559"/>
                  <a:pt x="11957" y="528"/>
                  <a:pt x="11891" y="475"/>
                </a:cubicBezTo>
                <a:lnTo>
                  <a:pt x="11796" y="570"/>
                </a:lnTo>
                <a:lnTo>
                  <a:pt x="10735" y="570"/>
                </a:lnTo>
                <a:cubicBezTo>
                  <a:pt x="10672" y="602"/>
                  <a:pt x="10640" y="634"/>
                  <a:pt x="10609" y="650"/>
                </a:cubicBezTo>
                <a:lnTo>
                  <a:pt x="10387" y="539"/>
                </a:lnTo>
                <a:lnTo>
                  <a:pt x="10276" y="650"/>
                </a:lnTo>
                <a:lnTo>
                  <a:pt x="9469" y="650"/>
                </a:lnTo>
                <a:lnTo>
                  <a:pt x="9374" y="555"/>
                </a:lnTo>
                <a:lnTo>
                  <a:pt x="9263" y="650"/>
                </a:lnTo>
                <a:cubicBezTo>
                  <a:pt x="9251" y="648"/>
                  <a:pt x="9239" y="647"/>
                  <a:pt x="9227" y="647"/>
                </a:cubicBezTo>
                <a:cubicBezTo>
                  <a:pt x="9186" y="647"/>
                  <a:pt x="9142" y="656"/>
                  <a:pt x="9099" y="656"/>
                </a:cubicBezTo>
                <a:cubicBezTo>
                  <a:pt x="9052" y="656"/>
                  <a:pt x="9005" y="645"/>
                  <a:pt x="8962" y="602"/>
                </a:cubicBezTo>
                <a:lnTo>
                  <a:pt x="8962" y="396"/>
                </a:lnTo>
                <a:cubicBezTo>
                  <a:pt x="9057" y="301"/>
                  <a:pt x="9057" y="301"/>
                  <a:pt x="9025" y="270"/>
                </a:cubicBezTo>
                <a:lnTo>
                  <a:pt x="8724" y="270"/>
                </a:lnTo>
                <a:cubicBezTo>
                  <a:pt x="8709" y="365"/>
                  <a:pt x="8693" y="460"/>
                  <a:pt x="8677" y="555"/>
                </a:cubicBezTo>
                <a:lnTo>
                  <a:pt x="8455" y="349"/>
                </a:lnTo>
                <a:cubicBezTo>
                  <a:pt x="8455" y="396"/>
                  <a:pt x="8439" y="444"/>
                  <a:pt x="8424" y="491"/>
                </a:cubicBezTo>
                <a:lnTo>
                  <a:pt x="8519" y="586"/>
                </a:lnTo>
                <a:cubicBezTo>
                  <a:pt x="8500" y="623"/>
                  <a:pt x="8471" y="639"/>
                  <a:pt x="8440" y="639"/>
                </a:cubicBezTo>
                <a:cubicBezTo>
                  <a:pt x="8418" y="639"/>
                  <a:pt x="8396" y="631"/>
                  <a:pt x="8376" y="618"/>
                </a:cubicBezTo>
                <a:cubicBezTo>
                  <a:pt x="8301" y="603"/>
                  <a:pt x="8397" y="474"/>
                  <a:pt x="8286" y="474"/>
                </a:cubicBezTo>
                <a:cubicBezTo>
                  <a:pt x="8279" y="474"/>
                  <a:pt x="8273" y="475"/>
                  <a:pt x="8265" y="475"/>
                </a:cubicBezTo>
                <a:cubicBezTo>
                  <a:pt x="8249" y="539"/>
                  <a:pt x="8249" y="618"/>
                  <a:pt x="8249" y="697"/>
                </a:cubicBezTo>
                <a:lnTo>
                  <a:pt x="7996" y="824"/>
                </a:lnTo>
                <a:cubicBezTo>
                  <a:pt x="7983" y="821"/>
                  <a:pt x="7970" y="820"/>
                  <a:pt x="7957" y="820"/>
                </a:cubicBezTo>
                <a:cubicBezTo>
                  <a:pt x="7923" y="820"/>
                  <a:pt x="7886" y="826"/>
                  <a:pt x="7849" y="826"/>
                </a:cubicBezTo>
                <a:cubicBezTo>
                  <a:pt x="7809" y="826"/>
                  <a:pt x="7768" y="819"/>
                  <a:pt x="7727" y="792"/>
                </a:cubicBezTo>
                <a:cubicBezTo>
                  <a:pt x="7679" y="745"/>
                  <a:pt x="7695" y="681"/>
                  <a:pt x="7759" y="650"/>
                </a:cubicBezTo>
                <a:lnTo>
                  <a:pt x="7838" y="713"/>
                </a:lnTo>
                <a:lnTo>
                  <a:pt x="8075" y="586"/>
                </a:lnTo>
                <a:cubicBezTo>
                  <a:pt x="8028" y="570"/>
                  <a:pt x="7964" y="555"/>
                  <a:pt x="7917" y="523"/>
                </a:cubicBezTo>
                <a:cubicBezTo>
                  <a:pt x="7854" y="475"/>
                  <a:pt x="7806" y="428"/>
                  <a:pt x="7759" y="365"/>
                </a:cubicBezTo>
                <a:lnTo>
                  <a:pt x="7664" y="460"/>
                </a:lnTo>
                <a:cubicBezTo>
                  <a:pt x="7569" y="380"/>
                  <a:pt x="7679" y="238"/>
                  <a:pt x="7569" y="190"/>
                </a:cubicBezTo>
                <a:cubicBezTo>
                  <a:pt x="7489" y="270"/>
                  <a:pt x="7505" y="428"/>
                  <a:pt x="7363" y="444"/>
                </a:cubicBezTo>
                <a:lnTo>
                  <a:pt x="7299" y="365"/>
                </a:lnTo>
                <a:lnTo>
                  <a:pt x="7141" y="507"/>
                </a:lnTo>
                <a:lnTo>
                  <a:pt x="7188" y="650"/>
                </a:lnTo>
                <a:lnTo>
                  <a:pt x="7299" y="555"/>
                </a:lnTo>
                <a:cubicBezTo>
                  <a:pt x="7331" y="618"/>
                  <a:pt x="7426" y="634"/>
                  <a:pt x="7426" y="713"/>
                </a:cubicBezTo>
                <a:lnTo>
                  <a:pt x="7410" y="729"/>
                </a:lnTo>
                <a:cubicBezTo>
                  <a:pt x="7396" y="738"/>
                  <a:pt x="7381" y="741"/>
                  <a:pt x="7364" y="741"/>
                </a:cubicBezTo>
                <a:cubicBezTo>
                  <a:pt x="7347" y="741"/>
                  <a:pt x="7330" y="738"/>
                  <a:pt x="7312" y="738"/>
                </a:cubicBezTo>
                <a:cubicBezTo>
                  <a:pt x="7291" y="738"/>
                  <a:pt x="7270" y="742"/>
                  <a:pt x="7252" y="760"/>
                </a:cubicBezTo>
                <a:cubicBezTo>
                  <a:pt x="7157" y="903"/>
                  <a:pt x="7410" y="950"/>
                  <a:pt x="7299" y="1093"/>
                </a:cubicBezTo>
                <a:lnTo>
                  <a:pt x="7093" y="1093"/>
                </a:lnTo>
                <a:lnTo>
                  <a:pt x="7030" y="1030"/>
                </a:lnTo>
                <a:cubicBezTo>
                  <a:pt x="6983" y="1061"/>
                  <a:pt x="6951" y="1077"/>
                  <a:pt x="6903" y="1109"/>
                </a:cubicBezTo>
                <a:cubicBezTo>
                  <a:pt x="6890" y="1111"/>
                  <a:pt x="6877" y="1112"/>
                  <a:pt x="6864" y="1112"/>
                </a:cubicBezTo>
                <a:cubicBezTo>
                  <a:pt x="6838" y="1112"/>
                  <a:pt x="6812" y="1109"/>
                  <a:pt x="6789" y="1109"/>
                </a:cubicBezTo>
                <a:cubicBezTo>
                  <a:pt x="6753" y="1109"/>
                  <a:pt x="6721" y="1117"/>
                  <a:pt x="6698" y="1156"/>
                </a:cubicBezTo>
                <a:lnTo>
                  <a:pt x="6777" y="1251"/>
                </a:lnTo>
                <a:cubicBezTo>
                  <a:pt x="6740" y="1279"/>
                  <a:pt x="6687" y="1296"/>
                  <a:pt x="6634" y="1296"/>
                </a:cubicBezTo>
                <a:cubicBezTo>
                  <a:pt x="6595" y="1296"/>
                  <a:pt x="6557" y="1287"/>
                  <a:pt x="6523" y="1267"/>
                </a:cubicBezTo>
                <a:lnTo>
                  <a:pt x="6444" y="1030"/>
                </a:lnTo>
                <a:cubicBezTo>
                  <a:pt x="6618" y="935"/>
                  <a:pt x="6603" y="697"/>
                  <a:pt x="6777" y="602"/>
                </a:cubicBezTo>
                <a:cubicBezTo>
                  <a:pt x="6793" y="523"/>
                  <a:pt x="6745" y="444"/>
                  <a:pt x="6824" y="380"/>
                </a:cubicBezTo>
                <a:lnTo>
                  <a:pt x="7030" y="555"/>
                </a:lnTo>
                <a:lnTo>
                  <a:pt x="7062" y="444"/>
                </a:lnTo>
                <a:lnTo>
                  <a:pt x="6919" y="270"/>
                </a:lnTo>
                <a:cubicBezTo>
                  <a:pt x="6895" y="276"/>
                  <a:pt x="6872" y="279"/>
                  <a:pt x="6850" y="279"/>
                </a:cubicBezTo>
                <a:cubicBezTo>
                  <a:pt x="6718" y="279"/>
                  <a:pt x="6632" y="170"/>
                  <a:pt x="6523" y="143"/>
                </a:cubicBezTo>
                <a:cubicBezTo>
                  <a:pt x="6523" y="95"/>
                  <a:pt x="6508" y="48"/>
                  <a:pt x="64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20"/>
          <p:cNvSpPr txBox="1">
            <a:spLocks noGrp="1"/>
          </p:cNvSpPr>
          <p:nvPr>
            <p:ph type="subTitle" idx="1"/>
          </p:nvPr>
        </p:nvSpPr>
        <p:spPr>
          <a:xfrm>
            <a:off x="5816794" y="1241413"/>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4" name="Google Shape;314;p20"/>
          <p:cNvSpPr txBox="1">
            <a:spLocks noGrp="1"/>
          </p:cNvSpPr>
          <p:nvPr>
            <p:ph type="subTitle" idx="2"/>
          </p:nvPr>
        </p:nvSpPr>
        <p:spPr>
          <a:xfrm>
            <a:off x="5816794" y="1598413"/>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5" name="Google Shape;315;p20"/>
          <p:cNvSpPr txBox="1">
            <a:spLocks noGrp="1"/>
          </p:cNvSpPr>
          <p:nvPr>
            <p:ph type="subTitle" idx="3"/>
          </p:nvPr>
        </p:nvSpPr>
        <p:spPr>
          <a:xfrm>
            <a:off x="5816794" y="2437188"/>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6" name="Google Shape;316;p20"/>
          <p:cNvSpPr txBox="1">
            <a:spLocks noGrp="1"/>
          </p:cNvSpPr>
          <p:nvPr>
            <p:ph type="subTitle" idx="4"/>
          </p:nvPr>
        </p:nvSpPr>
        <p:spPr>
          <a:xfrm>
            <a:off x="5816794" y="2794188"/>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7" name="Google Shape;317;p20"/>
          <p:cNvSpPr txBox="1">
            <a:spLocks noGrp="1"/>
          </p:cNvSpPr>
          <p:nvPr>
            <p:ph type="subTitle" idx="5"/>
          </p:nvPr>
        </p:nvSpPr>
        <p:spPr>
          <a:xfrm>
            <a:off x="5816794" y="3632963"/>
            <a:ext cx="19605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18" name="Google Shape;318;p20"/>
          <p:cNvSpPr txBox="1">
            <a:spLocks noGrp="1"/>
          </p:cNvSpPr>
          <p:nvPr>
            <p:ph type="subTitle" idx="6"/>
          </p:nvPr>
        </p:nvSpPr>
        <p:spPr>
          <a:xfrm>
            <a:off x="5816794" y="3989963"/>
            <a:ext cx="1960500" cy="61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19" name="Google Shape;319;p20"/>
          <p:cNvSpPr/>
          <p:nvPr/>
        </p:nvSpPr>
        <p:spPr>
          <a:xfrm rot="-5400000">
            <a:off x="7175678" y="-26555"/>
            <a:ext cx="2709399" cy="930013"/>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6743402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4874442" y="2391803"/>
            <a:ext cx="3100800" cy="12177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5400"/>
              <a:buNone/>
              <a:defRPr sz="5400"/>
            </a:lvl1pPr>
            <a:lvl2pPr lvl="1" algn="ctr">
              <a:spcBef>
                <a:spcPts val="0"/>
              </a:spcBef>
              <a:spcAft>
                <a:spcPts val="0"/>
              </a:spcAft>
              <a:buSzPts val="5400"/>
              <a:buNone/>
              <a:defRPr sz="5400"/>
            </a:lvl2pPr>
            <a:lvl3pPr lvl="2" algn="ctr">
              <a:spcBef>
                <a:spcPts val="0"/>
              </a:spcBef>
              <a:spcAft>
                <a:spcPts val="0"/>
              </a:spcAft>
              <a:buSzPts val="5400"/>
              <a:buNone/>
              <a:defRPr sz="5400"/>
            </a:lvl3pPr>
            <a:lvl4pPr lvl="3" algn="ctr">
              <a:spcBef>
                <a:spcPts val="0"/>
              </a:spcBef>
              <a:spcAft>
                <a:spcPts val="0"/>
              </a:spcAft>
              <a:buSzPts val="5400"/>
              <a:buNone/>
              <a:defRPr sz="5400"/>
            </a:lvl4pPr>
            <a:lvl5pPr lvl="4" algn="ctr">
              <a:spcBef>
                <a:spcPts val="0"/>
              </a:spcBef>
              <a:spcAft>
                <a:spcPts val="0"/>
              </a:spcAft>
              <a:buSzPts val="5400"/>
              <a:buNone/>
              <a:defRPr sz="5400"/>
            </a:lvl5pPr>
            <a:lvl6pPr lvl="5" algn="ctr">
              <a:spcBef>
                <a:spcPts val="0"/>
              </a:spcBef>
              <a:spcAft>
                <a:spcPts val="0"/>
              </a:spcAft>
              <a:buSzPts val="5400"/>
              <a:buNone/>
              <a:defRPr sz="5400"/>
            </a:lvl6pPr>
            <a:lvl7pPr lvl="6" algn="ctr">
              <a:spcBef>
                <a:spcPts val="0"/>
              </a:spcBef>
              <a:spcAft>
                <a:spcPts val="0"/>
              </a:spcAft>
              <a:buSzPts val="5400"/>
              <a:buNone/>
              <a:defRPr sz="5400"/>
            </a:lvl7pPr>
            <a:lvl8pPr lvl="7" algn="ctr">
              <a:spcBef>
                <a:spcPts val="0"/>
              </a:spcBef>
              <a:spcAft>
                <a:spcPts val="0"/>
              </a:spcAft>
              <a:buSzPts val="5400"/>
              <a:buNone/>
              <a:defRPr sz="5400"/>
            </a:lvl8pPr>
            <a:lvl9pPr lvl="8" algn="ctr">
              <a:spcBef>
                <a:spcPts val="0"/>
              </a:spcBef>
              <a:spcAft>
                <a:spcPts val="0"/>
              </a:spcAft>
              <a:buSzPts val="5400"/>
              <a:buNone/>
              <a:defRPr sz="5400"/>
            </a:lvl9pPr>
          </a:lstStyle>
          <a:p>
            <a:endParaRPr/>
          </a:p>
        </p:txBody>
      </p:sp>
      <p:sp>
        <p:nvSpPr>
          <p:cNvPr id="25" name="Google Shape;25;p3"/>
          <p:cNvSpPr txBox="1">
            <a:spLocks noGrp="1"/>
          </p:cNvSpPr>
          <p:nvPr>
            <p:ph type="subTitle" idx="1"/>
          </p:nvPr>
        </p:nvSpPr>
        <p:spPr>
          <a:xfrm>
            <a:off x="4874442" y="3711414"/>
            <a:ext cx="3100800" cy="74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6" name="Google Shape;26;p3"/>
          <p:cNvSpPr txBox="1">
            <a:spLocks noGrp="1"/>
          </p:cNvSpPr>
          <p:nvPr>
            <p:ph type="title" idx="2" hasCustomPrompt="1"/>
          </p:nvPr>
        </p:nvSpPr>
        <p:spPr>
          <a:xfrm>
            <a:off x="5801442" y="1164570"/>
            <a:ext cx="1246800" cy="74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5400"/>
              <a:buNone/>
              <a:defRPr sz="5400">
                <a:solidFill>
                  <a:schemeClr val="accent6"/>
                </a:solidFill>
              </a:defRPr>
            </a:lvl1pPr>
            <a:lvl2pPr lvl="1" algn="ctr" rtl="0">
              <a:spcBef>
                <a:spcPts val="0"/>
              </a:spcBef>
              <a:spcAft>
                <a:spcPts val="0"/>
              </a:spcAft>
              <a:buSzPts val="5400"/>
              <a:buNone/>
              <a:defRPr sz="5400"/>
            </a:lvl2pPr>
            <a:lvl3pPr lvl="2" algn="ctr" rtl="0">
              <a:spcBef>
                <a:spcPts val="0"/>
              </a:spcBef>
              <a:spcAft>
                <a:spcPts val="0"/>
              </a:spcAft>
              <a:buSzPts val="5400"/>
              <a:buNone/>
              <a:defRPr sz="5400"/>
            </a:lvl3pPr>
            <a:lvl4pPr lvl="3" algn="ctr" rtl="0">
              <a:spcBef>
                <a:spcPts val="0"/>
              </a:spcBef>
              <a:spcAft>
                <a:spcPts val="0"/>
              </a:spcAft>
              <a:buSzPts val="5400"/>
              <a:buNone/>
              <a:defRPr sz="5400"/>
            </a:lvl4pPr>
            <a:lvl5pPr lvl="4" algn="ctr" rtl="0">
              <a:spcBef>
                <a:spcPts val="0"/>
              </a:spcBef>
              <a:spcAft>
                <a:spcPts val="0"/>
              </a:spcAft>
              <a:buSzPts val="5400"/>
              <a:buNone/>
              <a:defRPr sz="5400"/>
            </a:lvl5pPr>
            <a:lvl6pPr lvl="5" algn="ctr" rtl="0">
              <a:spcBef>
                <a:spcPts val="0"/>
              </a:spcBef>
              <a:spcAft>
                <a:spcPts val="0"/>
              </a:spcAft>
              <a:buSzPts val="5400"/>
              <a:buNone/>
              <a:defRPr sz="5400"/>
            </a:lvl6pPr>
            <a:lvl7pPr lvl="6" algn="ctr" rtl="0">
              <a:spcBef>
                <a:spcPts val="0"/>
              </a:spcBef>
              <a:spcAft>
                <a:spcPts val="0"/>
              </a:spcAft>
              <a:buSzPts val="5400"/>
              <a:buNone/>
              <a:defRPr sz="5400"/>
            </a:lvl7pPr>
            <a:lvl8pPr lvl="7" algn="ctr" rtl="0">
              <a:spcBef>
                <a:spcPts val="0"/>
              </a:spcBef>
              <a:spcAft>
                <a:spcPts val="0"/>
              </a:spcAft>
              <a:buSzPts val="5400"/>
              <a:buNone/>
              <a:defRPr sz="5400"/>
            </a:lvl8pPr>
            <a:lvl9pPr lvl="8" algn="ctr" rtl="0">
              <a:spcBef>
                <a:spcPts val="0"/>
              </a:spcBef>
              <a:spcAft>
                <a:spcPts val="0"/>
              </a:spcAft>
              <a:buSzPts val="5400"/>
              <a:buNone/>
              <a:defRPr sz="5400"/>
            </a:lvl9pPr>
          </a:lstStyle>
          <a:p>
            <a:r>
              <a:t>xx%</a:t>
            </a:r>
          </a:p>
        </p:txBody>
      </p:sp>
    </p:spTree>
    <p:extLst>
      <p:ext uri="{BB962C8B-B14F-4D97-AF65-F5344CB8AC3E}">
        <p14:creationId xmlns:p14="http://schemas.microsoft.com/office/powerpoint/2010/main" val="102266051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713225" y="1111400"/>
            <a:ext cx="7717500" cy="3561600"/>
          </a:xfrm>
          <a:prstGeom prst="rect">
            <a:avLst/>
          </a:prstGeom>
        </p:spPr>
        <p:txBody>
          <a:bodyPr spcFirstLastPara="1" wrap="square" lIns="91425" tIns="91425" rIns="91425" bIns="91425" anchor="t" anchorCtr="0">
            <a:noAutofit/>
          </a:bodyPr>
          <a:lstStyle>
            <a:lvl1pPr marL="457189" lvl="0" indent="-304793">
              <a:spcBef>
                <a:spcPts val="0"/>
              </a:spcBef>
              <a:spcAft>
                <a:spcPts val="0"/>
              </a:spcAft>
              <a:buSzPts val="1200"/>
              <a:buAutoNum type="arabicPeriod"/>
              <a:defRPr sz="1200"/>
            </a:lvl1pPr>
            <a:lvl2pPr marL="914378" lvl="1" indent="-304793">
              <a:spcBef>
                <a:spcPts val="0"/>
              </a:spcBef>
              <a:spcAft>
                <a:spcPts val="0"/>
              </a:spcAft>
              <a:buClr>
                <a:srgbClr val="434343"/>
              </a:buClr>
              <a:buSzPts val="1200"/>
              <a:buFont typeface="Roboto Condensed Light"/>
              <a:buAutoNum type="alphaLcPeriod"/>
              <a:defRPr sz="1200"/>
            </a:lvl2pPr>
            <a:lvl3pPr marL="1371566" lvl="2" indent="-304793">
              <a:spcBef>
                <a:spcPts val="0"/>
              </a:spcBef>
              <a:spcAft>
                <a:spcPts val="0"/>
              </a:spcAft>
              <a:buClr>
                <a:srgbClr val="434343"/>
              </a:buClr>
              <a:buSzPts val="1200"/>
              <a:buFont typeface="Roboto Condensed Light"/>
              <a:buAutoNum type="romanLcPeriod"/>
              <a:defRPr sz="1200"/>
            </a:lvl3pPr>
            <a:lvl4pPr marL="1828754" lvl="3" indent="-304793">
              <a:spcBef>
                <a:spcPts val="0"/>
              </a:spcBef>
              <a:spcAft>
                <a:spcPts val="0"/>
              </a:spcAft>
              <a:buClr>
                <a:srgbClr val="434343"/>
              </a:buClr>
              <a:buSzPts val="1200"/>
              <a:buFont typeface="Roboto Condensed Light"/>
              <a:buAutoNum type="arabicPeriod"/>
              <a:defRPr sz="1200"/>
            </a:lvl4pPr>
            <a:lvl5pPr marL="2285943" lvl="4" indent="-304793">
              <a:spcBef>
                <a:spcPts val="0"/>
              </a:spcBef>
              <a:spcAft>
                <a:spcPts val="0"/>
              </a:spcAft>
              <a:buClr>
                <a:srgbClr val="434343"/>
              </a:buClr>
              <a:buSzPts val="1200"/>
              <a:buFont typeface="Roboto Condensed Light"/>
              <a:buAutoNum type="alphaLcPeriod"/>
              <a:defRPr sz="1200"/>
            </a:lvl5pPr>
            <a:lvl6pPr marL="2743132" lvl="5" indent="-304793">
              <a:spcBef>
                <a:spcPts val="0"/>
              </a:spcBef>
              <a:spcAft>
                <a:spcPts val="0"/>
              </a:spcAft>
              <a:buClr>
                <a:srgbClr val="434343"/>
              </a:buClr>
              <a:buSzPts val="1200"/>
              <a:buFont typeface="Roboto Condensed Light"/>
              <a:buAutoNum type="romanLcPeriod"/>
              <a:defRPr sz="1200"/>
            </a:lvl6pPr>
            <a:lvl7pPr marL="3200320" lvl="6" indent="-304793">
              <a:spcBef>
                <a:spcPts val="0"/>
              </a:spcBef>
              <a:spcAft>
                <a:spcPts val="0"/>
              </a:spcAft>
              <a:buClr>
                <a:srgbClr val="434343"/>
              </a:buClr>
              <a:buSzPts val="1200"/>
              <a:buFont typeface="Roboto Condensed Light"/>
              <a:buAutoNum type="arabicPeriod"/>
              <a:defRPr sz="1200"/>
            </a:lvl7pPr>
            <a:lvl8pPr marL="3657509" lvl="7" indent="-304793">
              <a:spcBef>
                <a:spcPts val="0"/>
              </a:spcBef>
              <a:spcAft>
                <a:spcPts val="0"/>
              </a:spcAft>
              <a:buClr>
                <a:srgbClr val="434343"/>
              </a:buClr>
              <a:buSzPts val="1200"/>
              <a:buFont typeface="Roboto Condensed Light"/>
              <a:buAutoNum type="alphaLcPeriod"/>
              <a:defRPr sz="1200"/>
            </a:lvl8pPr>
            <a:lvl9pPr marL="4114697" lvl="8" indent="-304793">
              <a:spcBef>
                <a:spcPts val="0"/>
              </a:spcBef>
              <a:spcAft>
                <a:spcPts val="0"/>
              </a:spcAft>
              <a:buClr>
                <a:srgbClr val="434343"/>
              </a:buClr>
              <a:buSzPts val="1200"/>
              <a:buFont typeface="Roboto Condensed Light"/>
              <a:buAutoNum type="romanLcPeriod"/>
              <a:defRPr sz="1200"/>
            </a:lvl9pPr>
          </a:lstStyle>
          <a:p>
            <a:endParaRPr/>
          </a:p>
        </p:txBody>
      </p:sp>
      <p:grpSp>
        <p:nvGrpSpPr>
          <p:cNvPr id="30" name="Google Shape;30;p4"/>
          <p:cNvGrpSpPr/>
          <p:nvPr/>
        </p:nvGrpSpPr>
        <p:grpSpPr>
          <a:xfrm>
            <a:off x="7068467" y="310414"/>
            <a:ext cx="1766962" cy="1663821"/>
            <a:chOff x="7220866" y="310413"/>
            <a:chExt cx="1766962" cy="1663821"/>
          </a:xfrm>
        </p:grpSpPr>
        <p:grpSp>
          <p:nvGrpSpPr>
            <p:cNvPr id="31" name="Google Shape;31;p4"/>
            <p:cNvGrpSpPr/>
            <p:nvPr/>
          </p:nvGrpSpPr>
          <p:grpSpPr>
            <a:xfrm>
              <a:off x="7855428" y="310413"/>
              <a:ext cx="1132401" cy="1124818"/>
              <a:chOff x="2399528" y="668550"/>
              <a:chExt cx="1132401" cy="1124818"/>
            </a:xfrm>
          </p:grpSpPr>
          <p:sp>
            <p:nvSpPr>
              <p:cNvPr id="32" name="Google Shape;32;p4"/>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4"/>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4"/>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4"/>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4"/>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4"/>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4"/>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4"/>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 name="Google Shape;40;p4"/>
            <p:cNvGrpSpPr/>
            <p:nvPr/>
          </p:nvGrpSpPr>
          <p:grpSpPr>
            <a:xfrm>
              <a:off x="8248754" y="1693176"/>
              <a:ext cx="345743" cy="281058"/>
              <a:chOff x="4045279" y="974526"/>
              <a:chExt cx="345743" cy="281058"/>
            </a:xfrm>
          </p:grpSpPr>
          <p:sp>
            <p:nvSpPr>
              <p:cNvPr id="41" name="Google Shape;41;p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 name="Google Shape;43;p4"/>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4"/>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5" name="Google Shape;45;p4"/>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6" name="Google Shape;46;p4"/>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256217385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7"/>
        <p:cNvGrpSpPr/>
        <p:nvPr/>
      </p:nvGrpSpPr>
      <p:grpSpPr>
        <a:xfrm>
          <a:off x="0" y="0"/>
          <a:ext cx="0" cy="0"/>
          <a:chOff x="0" y="0"/>
          <a:chExt cx="0" cy="0"/>
        </a:xfrm>
      </p:grpSpPr>
      <p:sp>
        <p:nvSpPr>
          <p:cNvPr id="48" name="Google Shape;48;p5"/>
          <p:cNvSpPr txBox="1">
            <a:spLocks noGrp="1"/>
          </p:cNvSpPr>
          <p:nvPr>
            <p:ph type="title"/>
          </p:nvPr>
        </p:nvSpPr>
        <p:spPr>
          <a:xfrm>
            <a:off x="1138775" y="2511875"/>
            <a:ext cx="3005700" cy="628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200"/>
              <a:buNone/>
              <a:defRPr sz="3200">
                <a:solidFill>
                  <a:schemeClr val="accent1"/>
                </a:solidFill>
              </a:defRPr>
            </a:lvl2pPr>
            <a:lvl3pPr lvl="2" algn="ctr" rtl="0">
              <a:lnSpc>
                <a:spcPct val="100000"/>
              </a:lnSpc>
              <a:spcBef>
                <a:spcPts val="0"/>
              </a:spcBef>
              <a:spcAft>
                <a:spcPts val="0"/>
              </a:spcAft>
              <a:buClr>
                <a:schemeClr val="accent1"/>
              </a:buClr>
              <a:buSzPts val="3200"/>
              <a:buNone/>
              <a:defRPr sz="3200">
                <a:solidFill>
                  <a:schemeClr val="accent1"/>
                </a:solidFill>
              </a:defRPr>
            </a:lvl3pPr>
            <a:lvl4pPr lvl="3" algn="ctr" rtl="0">
              <a:lnSpc>
                <a:spcPct val="100000"/>
              </a:lnSpc>
              <a:spcBef>
                <a:spcPts val="0"/>
              </a:spcBef>
              <a:spcAft>
                <a:spcPts val="0"/>
              </a:spcAft>
              <a:buClr>
                <a:schemeClr val="accent1"/>
              </a:buClr>
              <a:buSzPts val="3200"/>
              <a:buNone/>
              <a:defRPr sz="3200">
                <a:solidFill>
                  <a:schemeClr val="accent1"/>
                </a:solidFill>
              </a:defRPr>
            </a:lvl4pPr>
            <a:lvl5pPr lvl="4" algn="ctr" rtl="0">
              <a:lnSpc>
                <a:spcPct val="100000"/>
              </a:lnSpc>
              <a:spcBef>
                <a:spcPts val="0"/>
              </a:spcBef>
              <a:spcAft>
                <a:spcPts val="0"/>
              </a:spcAft>
              <a:buClr>
                <a:schemeClr val="accent1"/>
              </a:buClr>
              <a:buSzPts val="3200"/>
              <a:buNone/>
              <a:defRPr sz="3200">
                <a:solidFill>
                  <a:schemeClr val="accent1"/>
                </a:solidFill>
              </a:defRPr>
            </a:lvl5pPr>
            <a:lvl6pPr lvl="5" algn="ctr" rtl="0">
              <a:lnSpc>
                <a:spcPct val="100000"/>
              </a:lnSpc>
              <a:spcBef>
                <a:spcPts val="0"/>
              </a:spcBef>
              <a:spcAft>
                <a:spcPts val="0"/>
              </a:spcAft>
              <a:buClr>
                <a:schemeClr val="accent1"/>
              </a:buClr>
              <a:buSzPts val="3200"/>
              <a:buNone/>
              <a:defRPr sz="3200">
                <a:solidFill>
                  <a:schemeClr val="accent1"/>
                </a:solidFill>
              </a:defRPr>
            </a:lvl6pPr>
            <a:lvl7pPr lvl="6" algn="ctr" rtl="0">
              <a:lnSpc>
                <a:spcPct val="100000"/>
              </a:lnSpc>
              <a:spcBef>
                <a:spcPts val="0"/>
              </a:spcBef>
              <a:spcAft>
                <a:spcPts val="0"/>
              </a:spcAft>
              <a:buClr>
                <a:schemeClr val="accent1"/>
              </a:buClr>
              <a:buSzPts val="3200"/>
              <a:buNone/>
              <a:defRPr sz="3200">
                <a:solidFill>
                  <a:schemeClr val="accent1"/>
                </a:solidFill>
              </a:defRPr>
            </a:lvl7pPr>
            <a:lvl8pPr lvl="7" algn="ctr" rtl="0">
              <a:lnSpc>
                <a:spcPct val="100000"/>
              </a:lnSpc>
              <a:spcBef>
                <a:spcPts val="0"/>
              </a:spcBef>
              <a:spcAft>
                <a:spcPts val="0"/>
              </a:spcAft>
              <a:buClr>
                <a:schemeClr val="accent1"/>
              </a:buClr>
              <a:buSzPts val="3200"/>
              <a:buNone/>
              <a:defRPr sz="3200">
                <a:solidFill>
                  <a:schemeClr val="accent1"/>
                </a:solidFill>
              </a:defRPr>
            </a:lvl8pPr>
            <a:lvl9pPr lvl="8" algn="ctr" rtl="0">
              <a:lnSpc>
                <a:spcPct val="100000"/>
              </a:lnSpc>
              <a:spcBef>
                <a:spcPts val="0"/>
              </a:spcBef>
              <a:spcAft>
                <a:spcPts val="0"/>
              </a:spcAft>
              <a:buClr>
                <a:schemeClr val="accent1"/>
              </a:buClr>
              <a:buSzPts val="3200"/>
              <a:buNone/>
              <a:defRPr sz="3200">
                <a:solidFill>
                  <a:schemeClr val="accent1"/>
                </a:solidFill>
              </a:defRPr>
            </a:lvl9pPr>
          </a:lstStyle>
          <a:p>
            <a:endParaRPr/>
          </a:p>
        </p:txBody>
      </p:sp>
      <p:sp>
        <p:nvSpPr>
          <p:cNvPr id="49" name="Google Shape;49;p5"/>
          <p:cNvSpPr txBox="1">
            <a:spLocks noGrp="1"/>
          </p:cNvSpPr>
          <p:nvPr>
            <p:ph type="subTitle" idx="1"/>
          </p:nvPr>
        </p:nvSpPr>
        <p:spPr>
          <a:xfrm>
            <a:off x="1138763" y="3087103"/>
            <a:ext cx="30057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50" name="Google Shape;50;p5"/>
          <p:cNvSpPr txBox="1">
            <a:spLocks noGrp="1"/>
          </p:cNvSpPr>
          <p:nvPr>
            <p:ph type="title" idx="2"/>
          </p:nvPr>
        </p:nvSpPr>
        <p:spPr>
          <a:xfrm>
            <a:off x="4999525" y="2511875"/>
            <a:ext cx="3005700" cy="628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200"/>
              <a:buNone/>
              <a:defRPr sz="3200">
                <a:solidFill>
                  <a:schemeClr val="accent1"/>
                </a:solidFill>
              </a:defRPr>
            </a:lvl2pPr>
            <a:lvl3pPr lvl="2" algn="ctr" rtl="0">
              <a:lnSpc>
                <a:spcPct val="100000"/>
              </a:lnSpc>
              <a:spcBef>
                <a:spcPts val="0"/>
              </a:spcBef>
              <a:spcAft>
                <a:spcPts val="0"/>
              </a:spcAft>
              <a:buClr>
                <a:schemeClr val="accent1"/>
              </a:buClr>
              <a:buSzPts val="3200"/>
              <a:buNone/>
              <a:defRPr sz="3200">
                <a:solidFill>
                  <a:schemeClr val="accent1"/>
                </a:solidFill>
              </a:defRPr>
            </a:lvl3pPr>
            <a:lvl4pPr lvl="3" algn="ctr" rtl="0">
              <a:lnSpc>
                <a:spcPct val="100000"/>
              </a:lnSpc>
              <a:spcBef>
                <a:spcPts val="0"/>
              </a:spcBef>
              <a:spcAft>
                <a:spcPts val="0"/>
              </a:spcAft>
              <a:buClr>
                <a:schemeClr val="accent1"/>
              </a:buClr>
              <a:buSzPts val="3200"/>
              <a:buNone/>
              <a:defRPr sz="3200">
                <a:solidFill>
                  <a:schemeClr val="accent1"/>
                </a:solidFill>
              </a:defRPr>
            </a:lvl4pPr>
            <a:lvl5pPr lvl="4" algn="ctr" rtl="0">
              <a:lnSpc>
                <a:spcPct val="100000"/>
              </a:lnSpc>
              <a:spcBef>
                <a:spcPts val="0"/>
              </a:spcBef>
              <a:spcAft>
                <a:spcPts val="0"/>
              </a:spcAft>
              <a:buClr>
                <a:schemeClr val="accent1"/>
              </a:buClr>
              <a:buSzPts val="3200"/>
              <a:buNone/>
              <a:defRPr sz="3200">
                <a:solidFill>
                  <a:schemeClr val="accent1"/>
                </a:solidFill>
              </a:defRPr>
            </a:lvl5pPr>
            <a:lvl6pPr lvl="5" algn="ctr" rtl="0">
              <a:lnSpc>
                <a:spcPct val="100000"/>
              </a:lnSpc>
              <a:spcBef>
                <a:spcPts val="0"/>
              </a:spcBef>
              <a:spcAft>
                <a:spcPts val="0"/>
              </a:spcAft>
              <a:buClr>
                <a:schemeClr val="accent1"/>
              </a:buClr>
              <a:buSzPts val="3200"/>
              <a:buNone/>
              <a:defRPr sz="3200">
                <a:solidFill>
                  <a:schemeClr val="accent1"/>
                </a:solidFill>
              </a:defRPr>
            </a:lvl6pPr>
            <a:lvl7pPr lvl="6" algn="ctr" rtl="0">
              <a:lnSpc>
                <a:spcPct val="100000"/>
              </a:lnSpc>
              <a:spcBef>
                <a:spcPts val="0"/>
              </a:spcBef>
              <a:spcAft>
                <a:spcPts val="0"/>
              </a:spcAft>
              <a:buClr>
                <a:schemeClr val="accent1"/>
              </a:buClr>
              <a:buSzPts val="3200"/>
              <a:buNone/>
              <a:defRPr sz="3200">
                <a:solidFill>
                  <a:schemeClr val="accent1"/>
                </a:solidFill>
              </a:defRPr>
            </a:lvl7pPr>
            <a:lvl8pPr lvl="7" algn="ctr" rtl="0">
              <a:lnSpc>
                <a:spcPct val="100000"/>
              </a:lnSpc>
              <a:spcBef>
                <a:spcPts val="0"/>
              </a:spcBef>
              <a:spcAft>
                <a:spcPts val="0"/>
              </a:spcAft>
              <a:buClr>
                <a:schemeClr val="accent1"/>
              </a:buClr>
              <a:buSzPts val="3200"/>
              <a:buNone/>
              <a:defRPr sz="3200">
                <a:solidFill>
                  <a:schemeClr val="accent1"/>
                </a:solidFill>
              </a:defRPr>
            </a:lvl8pPr>
            <a:lvl9pPr lvl="8" algn="ctr" rtl="0">
              <a:lnSpc>
                <a:spcPct val="100000"/>
              </a:lnSpc>
              <a:spcBef>
                <a:spcPts val="0"/>
              </a:spcBef>
              <a:spcAft>
                <a:spcPts val="0"/>
              </a:spcAft>
              <a:buClr>
                <a:schemeClr val="accent1"/>
              </a:buClr>
              <a:buSzPts val="3200"/>
              <a:buNone/>
              <a:defRPr sz="3200">
                <a:solidFill>
                  <a:schemeClr val="accent1"/>
                </a:solidFill>
              </a:defRPr>
            </a:lvl9pPr>
          </a:lstStyle>
          <a:p>
            <a:endParaRPr/>
          </a:p>
        </p:txBody>
      </p:sp>
      <p:sp>
        <p:nvSpPr>
          <p:cNvPr id="51" name="Google Shape;51;p5"/>
          <p:cNvSpPr txBox="1">
            <a:spLocks noGrp="1"/>
          </p:cNvSpPr>
          <p:nvPr>
            <p:ph type="subTitle" idx="3"/>
          </p:nvPr>
        </p:nvSpPr>
        <p:spPr>
          <a:xfrm>
            <a:off x="4999537" y="3087103"/>
            <a:ext cx="30057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52" name="Google Shape;52;p5"/>
          <p:cNvGrpSpPr/>
          <p:nvPr/>
        </p:nvGrpSpPr>
        <p:grpSpPr>
          <a:xfrm>
            <a:off x="3542852" y="1340120"/>
            <a:ext cx="2058298" cy="729717"/>
            <a:chOff x="3612882" y="1108137"/>
            <a:chExt cx="2058298" cy="729717"/>
          </a:xfrm>
        </p:grpSpPr>
        <p:grpSp>
          <p:nvGrpSpPr>
            <p:cNvPr id="53" name="Google Shape;53;p5"/>
            <p:cNvGrpSpPr/>
            <p:nvPr/>
          </p:nvGrpSpPr>
          <p:grpSpPr>
            <a:xfrm>
              <a:off x="3612882" y="1331126"/>
              <a:ext cx="238125" cy="210251"/>
              <a:chOff x="2571064" y="1734582"/>
              <a:chExt cx="238125" cy="210251"/>
            </a:xfrm>
          </p:grpSpPr>
          <p:sp>
            <p:nvSpPr>
              <p:cNvPr id="54" name="Google Shape;54;p5"/>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5"/>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5"/>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7" name="Google Shape;57;p5"/>
            <p:cNvGrpSpPr/>
            <p:nvPr/>
          </p:nvGrpSpPr>
          <p:grpSpPr>
            <a:xfrm rot="5111584" flipH="1">
              <a:off x="4339839" y="1295723"/>
              <a:ext cx="345749" cy="281063"/>
              <a:chOff x="4045279" y="974526"/>
              <a:chExt cx="345743" cy="281058"/>
            </a:xfrm>
          </p:grpSpPr>
          <p:sp>
            <p:nvSpPr>
              <p:cNvPr id="58" name="Google Shape;58;p5"/>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5"/>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0" name="Google Shape;60;p5"/>
            <p:cNvSpPr/>
            <p:nvPr/>
          </p:nvSpPr>
          <p:spPr>
            <a:xfrm rot="1122035">
              <a:off x="5332818" y="137454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5"/>
            <p:cNvSpPr/>
            <p:nvPr/>
          </p:nvSpPr>
          <p:spPr>
            <a:xfrm rot="189054" flipH="1">
              <a:off x="4795245" y="1658287"/>
              <a:ext cx="266332" cy="1723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2" name="Google Shape;62;p5"/>
            <p:cNvSpPr/>
            <p:nvPr/>
          </p:nvSpPr>
          <p:spPr>
            <a:xfrm rot="3523184" flipH="1">
              <a:off x="4866195" y="1180517"/>
              <a:ext cx="266328"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3" name="Google Shape;63;p5"/>
            <p:cNvSpPr/>
            <p:nvPr/>
          </p:nvSpPr>
          <p:spPr>
            <a:xfrm rot="-10507396" flipH="1">
              <a:off x="3983674" y="1618759"/>
              <a:ext cx="266301" cy="17241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64" name="Google Shape;64;p5"/>
          <p:cNvGrpSpPr/>
          <p:nvPr/>
        </p:nvGrpSpPr>
        <p:grpSpPr>
          <a:xfrm rot="-326730">
            <a:off x="1501030" y="1194085"/>
            <a:ext cx="483321" cy="839213"/>
            <a:chOff x="1488557" y="1194076"/>
            <a:chExt cx="483315" cy="839202"/>
          </a:xfrm>
        </p:grpSpPr>
        <p:sp>
          <p:nvSpPr>
            <p:cNvPr id="65" name="Google Shape;65;p5"/>
            <p:cNvSpPr/>
            <p:nvPr/>
          </p:nvSpPr>
          <p:spPr>
            <a:xfrm rot="-4139133">
              <a:off x="1588853" y="1793803"/>
              <a:ext cx="264202" cy="17099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6" name="Google Shape;66;p5"/>
            <p:cNvSpPr/>
            <p:nvPr/>
          </p:nvSpPr>
          <p:spPr>
            <a:xfrm rot="-2045900">
              <a:off x="1513774" y="1643694"/>
              <a:ext cx="264202" cy="17100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7" name="Google Shape;67;p5"/>
            <p:cNvSpPr/>
            <p:nvPr/>
          </p:nvSpPr>
          <p:spPr>
            <a:xfrm rot="-123225">
              <a:off x="1554179" y="1472473"/>
              <a:ext cx="264187" cy="17102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8" name="Google Shape;68;p5"/>
            <p:cNvGrpSpPr/>
            <p:nvPr/>
          </p:nvGrpSpPr>
          <p:grpSpPr>
            <a:xfrm>
              <a:off x="1626129" y="1194076"/>
              <a:ext cx="345743" cy="281058"/>
              <a:chOff x="4045279" y="974526"/>
              <a:chExt cx="345743" cy="281058"/>
            </a:xfrm>
          </p:grpSpPr>
          <p:sp>
            <p:nvSpPr>
              <p:cNvPr id="69" name="Google Shape;69;p5"/>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5"/>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71" name="Google Shape;71;p5"/>
          <p:cNvGrpSpPr/>
          <p:nvPr/>
        </p:nvGrpSpPr>
        <p:grpSpPr>
          <a:xfrm>
            <a:off x="7256257" y="1254029"/>
            <a:ext cx="425444" cy="708168"/>
            <a:chOff x="7243811" y="1234093"/>
            <a:chExt cx="425444" cy="708168"/>
          </a:xfrm>
        </p:grpSpPr>
        <p:sp>
          <p:nvSpPr>
            <p:cNvPr id="72" name="Google Shape;72;p5"/>
            <p:cNvSpPr/>
            <p:nvPr/>
          </p:nvSpPr>
          <p:spPr>
            <a:xfrm rot="8987225">
              <a:off x="7379974" y="1598975"/>
              <a:ext cx="264204" cy="171017"/>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3" name="Google Shape;73;p5"/>
            <p:cNvSpPr/>
            <p:nvPr/>
          </p:nvSpPr>
          <p:spPr>
            <a:xfrm rot="-10689929">
              <a:off x="7328068" y="1767047"/>
              <a:ext cx="264193" cy="17102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4" name="Google Shape;74;p5"/>
            <p:cNvSpPr/>
            <p:nvPr/>
          </p:nvSpPr>
          <p:spPr>
            <a:xfrm rot="1122035">
              <a:off x="7273028" y="127749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41394102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
        <p:cNvGrpSpPr/>
        <p:nvPr/>
      </p:nvGrpSpPr>
      <p:grpSpPr>
        <a:xfrm>
          <a:off x="0" y="0"/>
          <a:ext cx="0" cy="0"/>
          <a:chOff x="0" y="0"/>
          <a:chExt cx="0" cy="0"/>
        </a:xfrm>
      </p:grpSpPr>
      <p:sp>
        <p:nvSpPr>
          <p:cNvPr id="76" name="Google Shape;76;p6"/>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77" name="Google Shape;77;p6"/>
          <p:cNvGrpSpPr/>
          <p:nvPr/>
        </p:nvGrpSpPr>
        <p:grpSpPr>
          <a:xfrm>
            <a:off x="210663" y="182661"/>
            <a:ext cx="8933338" cy="4798826"/>
            <a:chOff x="210662" y="182660"/>
            <a:chExt cx="8933338" cy="4798826"/>
          </a:xfrm>
        </p:grpSpPr>
        <p:sp>
          <p:nvSpPr>
            <p:cNvPr id="78" name="Google Shape;78;p6"/>
            <p:cNvSpPr/>
            <p:nvPr/>
          </p:nvSpPr>
          <p:spPr>
            <a:xfrm rot="-2019277">
              <a:off x="496751" y="4682177"/>
              <a:ext cx="309173" cy="233180"/>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6"/>
            <p:cNvSpPr/>
            <p:nvPr/>
          </p:nvSpPr>
          <p:spPr>
            <a:xfrm rot="-6500105" flipH="1">
              <a:off x="201196" y="437634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0" name="Google Shape;80;p6"/>
            <p:cNvSpPr/>
            <p:nvPr/>
          </p:nvSpPr>
          <p:spPr>
            <a:xfrm rot="2040160" flipH="1">
              <a:off x="7415561" y="302105"/>
              <a:ext cx="26632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 name="Google Shape;81;p6"/>
            <p:cNvSpPr/>
            <p:nvPr/>
          </p:nvSpPr>
          <p:spPr>
            <a:xfrm rot="7329537" flipH="1">
              <a:off x="8866993" y="803417"/>
              <a:ext cx="266304" cy="17240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2" name="Google Shape;82;p6"/>
            <p:cNvGrpSpPr/>
            <p:nvPr/>
          </p:nvGrpSpPr>
          <p:grpSpPr>
            <a:xfrm rot="-2700000">
              <a:off x="7954219" y="297884"/>
              <a:ext cx="662106" cy="1322566"/>
              <a:chOff x="6933061" y="1619764"/>
              <a:chExt cx="662112" cy="1322579"/>
            </a:xfrm>
          </p:grpSpPr>
          <p:sp>
            <p:nvSpPr>
              <p:cNvPr id="83" name="Google Shape;83;p6"/>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6"/>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6"/>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6"/>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6"/>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6"/>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6"/>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6"/>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1" name="Google Shape;91;p6"/>
              <p:cNvGrpSpPr/>
              <p:nvPr/>
            </p:nvGrpSpPr>
            <p:grpSpPr>
              <a:xfrm>
                <a:off x="7258538" y="2052890"/>
                <a:ext cx="294869" cy="580974"/>
                <a:chOff x="3454938" y="1923315"/>
                <a:chExt cx="294869" cy="580974"/>
              </a:xfrm>
            </p:grpSpPr>
            <p:sp>
              <p:nvSpPr>
                <p:cNvPr id="92" name="Google Shape;92;p6"/>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6"/>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6"/>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6"/>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6"/>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6"/>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6"/>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6"/>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6"/>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6"/>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6"/>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6"/>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6"/>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6"/>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6"/>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6"/>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08" name="Google Shape;108;p6"/>
            <p:cNvGrpSpPr/>
            <p:nvPr/>
          </p:nvGrpSpPr>
          <p:grpSpPr>
            <a:xfrm rot="-2700000">
              <a:off x="8549550" y="252087"/>
              <a:ext cx="309212" cy="272428"/>
              <a:chOff x="3890683" y="1390057"/>
              <a:chExt cx="309215" cy="272430"/>
            </a:xfrm>
          </p:grpSpPr>
          <p:sp>
            <p:nvSpPr>
              <p:cNvPr id="109" name="Google Shape;109;p6"/>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6"/>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6"/>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83928685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2"/>
        <p:cNvGrpSpPr/>
        <p:nvPr/>
      </p:nvGrpSpPr>
      <p:grpSpPr>
        <a:xfrm>
          <a:off x="0" y="0"/>
          <a:ext cx="0" cy="0"/>
          <a:chOff x="0" y="0"/>
          <a:chExt cx="0" cy="0"/>
        </a:xfrm>
      </p:grpSpPr>
      <p:sp>
        <p:nvSpPr>
          <p:cNvPr id="113" name="Google Shape;113;p7"/>
          <p:cNvSpPr txBox="1">
            <a:spLocks noGrp="1"/>
          </p:cNvSpPr>
          <p:nvPr>
            <p:ph type="title"/>
          </p:nvPr>
        </p:nvSpPr>
        <p:spPr>
          <a:xfrm>
            <a:off x="2642625" y="1772275"/>
            <a:ext cx="3858900" cy="5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600"/>
              <a:buNone/>
              <a:defRPr sz="4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14" name="Google Shape;114;p7"/>
          <p:cNvSpPr txBox="1">
            <a:spLocks noGrp="1"/>
          </p:cNvSpPr>
          <p:nvPr>
            <p:ph type="subTitle" idx="1"/>
          </p:nvPr>
        </p:nvSpPr>
        <p:spPr>
          <a:xfrm>
            <a:off x="2642625" y="2402740"/>
            <a:ext cx="3858900" cy="109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5" name="Google Shape;115;p7"/>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16" name="Google Shape;116;p7"/>
          <p:cNvGrpSpPr/>
          <p:nvPr/>
        </p:nvGrpSpPr>
        <p:grpSpPr>
          <a:xfrm>
            <a:off x="507182" y="539511"/>
            <a:ext cx="8129637" cy="480754"/>
            <a:chOff x="507181" y="539510"/>
            <a:chExt cx="8129637" cy="480754"/>
          </a:xfrm>
        </p:grpSpPr>
        <p:grpSp>
          <p:nvGrpSpPr>
            <p:cNvPr id="117" name="Google Shape;117;p7"/>
            <p:cNvGrpSpPr/>
            <p:nvPr/>
          </p:nvGrpSpPr>
          <p:grpSpPr>
            <a:xfrm rot="-621786">
              <a:off x="537599" y="585818"/>
              <a:ext cx="550052" cy="388137"/>
              <a:chOff x="542314" y="1273315"/>
              <a:chExt cx="280381" cy="197869"/>
            </a:xfrm>
          </p:grpSpPr>
          <p:sp>
            <p:nvSpPr>
              <p:cNvPr id="118" name="Google Shape;118;p7"/>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19" name="Google Shape;119;p7"/>
              <p:cNvSpPr/>
              <p:nvPr/>
            </p:nvSpPr>
            <p:spPr>
              <a:xfrm rot="2093297">
                <a:off x="600014" y="1320835"/>
                <a:ext cx="134680" cy="871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0" name="Google Shape;120;p7"/>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21" name="Google Shape;121;p7"/>
            <p:cNvGrpSpPr/>
            <p:nvPr/>
          </p:nvGrpSpPr>
          <p:grpSpPr>
            <a:xfrm rot="621786" flipH="1">
              <a:off x="8056349" y="585818"/>
              <a:ext cx="550052" cy="388137"/>
              <a:chOff x="542314" y="1273315"/>
              <a:chExt cx="280381" cy="197869"/>
            </a:xfrm>
          </p:grpSpPr>
          <p:sp>
            <p:nvSpPr>
              <p:cNvPr id="122" name="Google Shape;122;p7"/>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3" name="Google Shape;123;p7"/>
              <p:cNvSpPr/>
              <p:nvPr/>
            </p:nvSpPr>
            <p:spPr>
              <a:xfrm rot="2093297">
                <a:off x="600014" y="1320835"/>
                <a:ext cx="134680" cy="871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4" name="Google Shape;124;p7"/>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31248695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25"/>
        <p:cNvGrpSpPr/>
        <p:nvPr/>
      </p:nvGrpSpPr>
      <p:grpSpPr>
        <a:xfrm>
          <a:off x="0" y="0"/>
          <a:ext cx="0" cy="0"/>
          <a:chOff x="0" y="0"/>
          <a:chExt cx="0" cy="0"/>
        </a:xfrm>
      </p:grpSpPr>
      <p:sp>
        <p:nvSpPr>
          <p:cNvPr id="126" name="Google Shape;126;p8"/>
          <p:cNvSpPr/>
          <p:nvPr/>
        </p:nvSpPr>
        <p:spPr>
          <a:xfrm>
            <a:off x="2374800" y="374550"/>
            <a:ext cx="4394400" cy="4394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7" name="Google Shape;127;p8"/>
          <p:cNvGrpSpPr/>
          <p:nvPr/>
        </p:nvGrpSpPr>
        <p:grpSpPr>
          <a:xfrm>
            <a:off x="158483" y="174029"/>
            <a:ext cx="8827036" cy="4795443"/>
            <a:chOff x="158482" y="174028"/>
            <a:chExt cx="8827036" cy="4795443"/>
          </a:xfrm>
        </p:grpSpPr>
        <p:grpSp>
          <p:nvGrpSpPr>
            <p:cNvPr id="128" name="Google Shape;128;p8"/>
            <p:cNvGrpSpPr/>
            <p:nvPr/>
          </p:nvGrpSpPr>
          <p:grpSpPr>
            <a:xfrm>
              <a:off x="158482" y="174028"/>
              <a:ext cx="8827036" cy="4795443"/>
              <a:chOff x="137377" y="157106"/>
              <a:chExt cx="8827036" cy="4795443"/>
            </a:xfrm>
          </p:grpSpPr>
          <p:grpSp>
            <p:nvGrpSpPr>
              <p:cNvPr id="129" name="Google Shape;129;p8"/>
              <p:cNvGrpSpPr/>
              <p:nvPr/>
            </p:nvGrpSpPr>
            <p:grpSpPr>
              <a:xfrm>
                <a:off x="7197450" y="3173269"/>
                <a:ext cx="1766962" cy="1779281"/>
                <a:chOff x="7211225" y="2856519"/>
                <a:chExt cx="1766962" cy="1779281"/>
              </a:xfrm>
            </p:grpSpPr>
            <p:grpSp>
              <p:nvGrpSpPr>
                <p:cNvPr id="130" name="Google Shape;130;p8"/>
                <p:cNvGrpSpPr/>
                <p:nvPr/>
              </p:nvGrpSpPr>
              <p:grpSpPr>
                <a:xfrm>
                  <a:off x="7845787" y="3346605"/>
                  <a:ext cx="1132401" cy="1124818"/>
                  <a:chOff x="2399528" y="668550"/>
                  <a:chExt cx="1132401" cy="1124818"/>
                </a:xfrm>
              </p:grpSpPr>
              <p:sp>
                <p:nvSpPr>
                  <p:cNvPr id="131" name="Google Shape;131;p8"/>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8"/>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8"/>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8"/>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8"/>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8"/>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8"/>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8"/>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39" name="Google Shape;139;p8"/>
                <p:cNvGrpSpPr/>
                <p:nvPr/>
              </p:nvGrpSpPr>
              <p:grpSpPr>
                <a:xfrm>
                  <a:off x="8431913" y="2856519"/>
                  <a:ext cx="345743" cy="281058"/>
                  <a:chOff x="4045279" y="974526"/>
                  <a:chExt cx="345743" cy="281058"/>
                </a:xfrm>
              </p:grpSpPr>
              <p:sp>
                <p:nvSpPr>
                  <p:cNvPr id="140" name="Google Shape;140;p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42" name="Google Shape;142;p8"/>
                <p:cNvSpPr/>
                <p:nvPr/>
              </p:nvSpPr>
              <p:spPr>
                <a:xfrm rot="1122035">
                  <a:off x="7240443" y="345909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8"/>
                <p:cNvSpPr/>
                <p:nvPr/>
              </p:nvSpPr>
              <p:spPr>
                <a:xfrm rot="621898" flipH="1">
                  <a:off x="7417610" y="3931579"/>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4" name="Google Shape;144;p8"/>
                <p:cNvSpPr/>
                <p:nvPr/>
              </p:nvSpPr>
              <p:spPr>
                <a:xfrm rot="-1471198" flipH="1">
                  <a:off x="8608632" y="3564612"/>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5" name="Google Shape;145;p8"/>
                <p:cNvSpPr/>
                <p:nvPr/>
              </p:nvSpPr>
              <p:spPr>
                <a:xfrm rot="-7304935" flipH="1">
                  <a:off x="8075492" y="4391009"/>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46" name="Google Shape;146;p8"/>
              <p:cNvGrpSpPr/>
              <p:nvPr/>
            </p:nvGrpSpPr>
            <p:grpSpPr>
              <a:xfrm flipH="1">
                <a:off x="137377" y="157106"/>
                <a:ext cx="1717123" cy="1270538"/>
                <a:chOff x="7109429" y="197964"/>
                <a:chExt cx="1717123" cy="1270538"/>
              </a:xfrm>
            </p:grpSpPr>
            <p:sp>
              <p:nvSpPr>
                <p:cNvPr id="147" name="Google Shape;147;p8"/>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8"/>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9" name="Google Shape;149;p8"/>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50" name="Google Shape;150;p8"/>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151" name="Google Shape;151;p8"/>
                <p:cNvGrpSpPr/>
                <p:nvPr/>
              </p:nvGrpSpPr>
              <p:grpSpPr>
                <a:xfrm>
                  <a:off x="8237833" y="339919"/>
                  <a:ext cx="309215" cy="272430"/>
                  <a:chOff x="3890683" y="1390057"/>
                  <a:chExt cx="309215" cy="272430"/>
                </a:xfrm>
              </p:grpSpPr>
              <p:sp>
                <p:nvSpPr>
                  <p:cNvPr id="152" name="Google Shape;152;p8"/>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8"/>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8"/>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55" name="Google Shape;155;p8"/>
                <p:cNvGrpSpPr/>
                <p:nvPr/>
              </p:nvGrpSpPr>
              <p:grpSpPr>
                <a:xfrm flipH="1">
                  <a:off x="7617675" y="339921"/>
                  <a:ext cx="757996" cy="1065816"/>
                  <a:chOff x="1580225" y="1798159"/>
                  <a:chExt cx="757996" cy="1065816"/>
                </a:xfrm>
              </p:grpSpPr>
              <p:sp>
                <p:nvSpPr>
                  <p:cNvPr id="156" name="Google Shape;156;p8"/>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8"/>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8"/>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8"/>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8"/>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8"/>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162" name="Google Shape;162;p8"/>
            <p:cNvGrpSpPr/>
            <p:nvPr/>
          </p:nvGrpSpPr>
          <p:grpSpPr>
            <a:xfrm>
              <a:off x="7983598" y="371692"/>
              <a:ext cx="744567" cy="790047"/>
              <a:chOff x="8060975" y="371271"/>
              <a:chExt cx="744567" cy="790047"/>
            </a:xfrm>
          </p:grpSpPr>
          <p:sp>
            <p:nvSpPr>
              <p:cNvPr id="163" name="Google Shape;163;p8"/>
              <p:cNvSpPr/>
              <p:nvPr/>
            </p:nvSpPr>
            <p:spPr>
              <a:xfrm rot="659822">
                <a:off x="8403186" y="404760"/>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4" name="Google Shape;164;p8"/>
              <p:cNvGrpSpPr/>
              <p:nvPr/>
            </p:nvGrpSpPr>
            <p:grpSpPr>
              <a:xfrm rot="2552886">
                <a:off x="8074001" y="700955"/>
                <a:ext cx="631326" cy="284341"/>
                <a:chOff x="3929266" y="1226038"/>
                <a:chExt cx="631334" cy="284344"/>
              </a:xfrm>
            </p:grpSpPr>
            <p:sp>
              <p:nvSpPr>
                <p:cNvPr id="165" name="Google Shape;165;p8"/>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66" name="Google Shape;166;p8"/>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grpSp>
          <p:nvGrpSpPr>
            <p:cNvPr id="167" name="Google Shape;167;p8"/>
            <p:cNvGrpSpPr/>
            <p:nvPr/>
          </p:nvGrpSpPr>
          <p:grpSpPr>
            <a:xfrm>
              <a:off x="415835" y="4077017"/>
              <a:ext cx="808005" cy="694792"/>
              <a:chOff x="493212" y="4076596"/>
              <a:chExt cx="808005" cy="694792"/>
            </a:xfrm>
          </p:grpSpPr>
          <p:grpSp>
            <p:nvGrpSpPr>
              <p:cNvPr id="168" name="Google Shape;168;p8"/>
              <p:cNvGrpSpPr/>
              <p:nvPr/>
            </p:nvGrpSpPr>
            <p:grpSpPr>
              <a:xfrm rot="-8247114">
                <a:off x="656865" y="4252618"/>
                <a:ext cx="631326" cy="284341"/>
                <a:chOff x="3929266" y="1226038"/>
                <a:chExt cx="631334" cy="284344"/>
              </a:xfrm>
            </p:grpSpPr>
            <p:sp>
              <p:nvSpPr>
                <p:cNvPr id="169" name="Google Shape;169;p8"/>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70" name="Google Shape;170;p8"/>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171" name="Google Shape;171;p8"/>
              <p:cNvGrpSpPr/>
              <p:nvPr/>
            </p:nvGrpSpPr>
            <p:grpSpPr>
              <a:xfrm rot="-2429664">
                <a:off x="543062" y="4411718"/>
                <a:ext cx="345756" cy="281069"/>
                <a:chOff x="4045279" y="974526"/>
                <a:chExt cx="345743" cy="281058"/>
              </a:xfrm>
            </p:grpSpPr>
            <p:sp>
              <p:nvSpPr>
                <p:cNvPr id="172" name="Google Shape;172;p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174" name="Google Shape;174;p8"/>
          <p:cNvSpPr txBox="1">
            <a:spLocks noGrp="1"/>
          </p:cNvSpPr>
          <p:nvPr>
            <p:ph type="title"/>
          </p:nvPr>
        </p:nvSpPr>
        <p:spPr>
          <a:xfrm>
            <a:off x="2678250" y="1659300"/>
            <a:ext cx="3787500" cy="1824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8400"/>
              <a:buNone/>
              <a:defRPr sz="84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84921263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5"/>
        <p:cNvGrpSpPr/>
        <p:nvPr/>
      </p:nvGrpSpPr>
      <p:grpSpPr>
        <a:xfrm>
          <a:off x="0" y="0"/>
          <a:ext cx="0" cy="0"/>
          <a:chOff x="0" y="0"/>
          <a:chExt cx="0" cy="0"/>
        </a:xfrm>
      </p:grpSpPr>
      <p:sp>
        <p:nvSpPr>
          <p:cNvPr id="176" name="Google Shape;176;p9"/>
          <p:cNvSpPr txBox="1">
            <a:spLocks noGrp="1"/>
          </p:cNvSpPr>
          <p:nvPr>
            <p:ph type="title"/>
          </p:nvPr>
        </p:nvSpPr>
        <p:spPr>
          <a:xfrm>
            <a:off x="5103292" y="1558513"/>
            <a:ext cx="2684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7" name="Google Shape;177;p9"/>
          <p:cNvSpPr txBox="1">
            <a:spLocks noGrp="1"/>
          </p:cNvSpPr>
          <p:nvPr>
            <p:ph type="subTitle" idx="1"/>
          </p:nvPr>
        </p:nvSpPr>
        <p:spPr>
          <a:xfrm>
            <a:off x="5103292" y="2183013"/>
            <a:ext cx="2684700" cy="138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78" name="Google Shape;178;p9"/>
          <p:cNvGrpSpPr/>
          <p:nvPr/>
        </p:nvGrpSpPr>
        <p:grpSpPr>
          <a:xfrm>
            <a:off x="1009491" y="838877"/>
            <a:ext cx="4123560" cy="3528978"/>
            <a:chOff x="1009491" y="838877"/>
            <a:chExt cx="4123560" cy="3528978"/>
          </a:xfrm>
        </p:grpSpPr>
        <p:grpSp>
          <p:nvGrpSpPr>
            <p:cNvPr id="179" name="Google Shape;179;p9"/>
            <p:cNvGrpSpPr/>
            <p:nvPr/>
          </p:nvGrpSpPr>
          <p:grpSpPr>
            <a:xfrm rot="9899963">
              <a:off x="4493702" y="3855004"/>
              <a:ext cx="595146" cy="419959"/>
              <a:chOff x="542314" y="1273315"/>
              <a:chExt cx="280381" cy="197869"/>
            </a:xfrm>
          </p:grpSpPr>
          <p:sp>
            <p:nvSpPr>
              <p:cNvPr id="180" name="Google Shape;180;p9"/>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81" name="Google Shape;181;p9"/>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82" name="Google Shape;182;p9"/>
            <p:cNvGrpSpPr/>
            <p:nvPr/>
          </p:nvGrpSpPr>
          <p:grpSpPr>
            <a:xfrm>
              <a:off x="1009491" y="838877"/>
              <a:ext cx="668350" cy="711484"/>
              <a:chOff x="857091" y="686477"/>
              <a:chExt cx="668350" cy="711484"/>
            </a:xfrm>
          </p:grpSpPr>
          <p:sp>
            <p:nvSpPr>
              <p:cNvPr id="183" name="Google Shape;183;p9"/>
              <p:cNvSpPr/>
              <p:nvPr/>
            </p:nvSpPr>
            <p:spPr>
              <a:xfrm rot="-2500393">
                <a:off x="882428" y="1141321"/>
                <a:ext cx="285866" cy="18501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84" name="Google Shape;184;p9"/>
              <p:cNvSpPr/>
              <p:nvPr/>
            </p:nvSpPr>
            <p:spPr>
              <a:xfrm rot="2753945">
                <a:off x="1216604" y="760972"/>
                <a:ext cx="285848" cy="18504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nvGrpSpPr>
              <p:cNvPr id="185" name="Google Shape;185;p9"/>
              <p:cNvGrpSpPr/>
              <p:nvPr/>
            </p:nvGrpSpPr>
            <p:grpSpPr>
              <a:xfrm>
                <a:off x="966613" y="860271"/>
                <a:ext cx="227022" cy="200116"/>
                <a:chOff x="1603713" y="1935899"/>
                <a:chExt cx="227022" cy="200116"/>
              </a:xfrm>
            </p:grpSpPr>
            <p:sp>
              <p:nvSpPr>
                <p:cNvPr id="186" name="Google Shape;186;p9"/>
                <p:cNvSpPr/>
                <p:nvPr/>
              </p:nvSpPr>
              <p:spPr>
                <a:xfrm>
                  <a:off x="1674805" y="1954604"/>
                  <a:ext cx="155930" cy="181411"/>
                </a:xfrm>
                <a:custGeom>
                  <a:avLst/>
                  <a:gdLst/>
                  <a:ahLst/>
                  <a:cxnLst/>
                  <a:rect l="l" t="t" r="r" b="b"/>
                  <a:pathLst>
                    <a:path w="5477" h="6372" extrusionOk="0">
                      <a:moveTo>
                        <a:pt x="3254" y="1"/>
                      </a:moveTo>
                      <a:lnTo>
                        <a:pt x="1" y="6164"/>
                      </a:lnTo>
                      <a:cubicBezTo>
                        <a:pt x="418" y="6303"/>
                        <a:pt x="846" y="6372"/>
                        <a:pt x="1271" y="6372"/>
                      </a:cubicBezTo>
                      <a:cubicBezTo>
                        <a:pt x="2036" y="6372"/>
                        <a:pt x="2789" y="6148"/>
                        <a:pt x="3437" y="5706"/>
                      </a:cubicBezTo>
                      <a:cubicBezTo>
                        <a:pt x="5133" y="4560"/>
                        <a:pt x="5477" y="1467"/>
                        <a:pt x="3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9"/>
                <p:cNvSpPr/>
                <p:nvPr/>
              </p:nvSpPr>
              <p:spPr>
                <a:xfrm>
                  <a:off x="1646761" y="1940910"/>
                  <a:ext cx="120713" cy="189212"/>
                </a:xfrm>
                <a:custGeom>
                  <a:avLst/>
                  <a:gdLst/>
                  <a:ahLst/>
                  <a:cxnLst/>
                  <a:rect l="l" t="t" r="r" b="b"/>
                  <a:pathLst>
                    <a:path w="4240" h="6646" extrusionOk="0">
                      <a:moveTo>
                        <a:pt x="3231" y="1"/>
                      </a:moveTo>
                      <a:lnTo>
                        <a:pt x="1" y="6141"/>
                      </a:lnTo>
                      <a:cubicBezTo>
                        <a:pt x="298" y="6347"/>
                        <a:pt x="642" y="6531"/>
                        <a:pt x="986" y="6645"/>
                      </a:cubicBezTo>
                      <a:lnTo>
                        <a:pt x="4239" y="482"/>
                      </a:lnTo>
                      <a:cubicBezTo>
                        <a:pt x="4102" y="390"/>
                        <a:pt x="3964" y="322"/>
                        <a:pt x="3827" y="253"/>
                      </a:cubicBezTo>
                      <a:cubicBezTo>
                        <a:pt x="3621" y="138"/>
                        <a:pt x="3437" y="70"/>
                        <a:pt x="3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9"/>
                <p:cNvSpPr/>
                <p:nvPr/>
              </p:nvSpPr>
              <p:spPr>
                <a:xfrm>
                  <a:off x="1603713" y="1935899"/>
                  <a:ext cx="135062" cy="179873"/>
                </a:xfrm>
                <a:custGeom>
                  <a:avLst/>
                  <a:gdLst/>
                  <a:ahLst/>
                  <a:cxnLst/>
                  <a:rect l="l" t="t" r="r" b="b"/>
                  <a:pathLst>
                    <a:path w="4744" h="6318" extrusionOk="0">
                      <a:moveTo>
                        <a:pt x="3641" y="0"/>
                      </a:moveTo>
                      <a:cubicBezTo>
                        <a:pt x="1858" y="0"/>
                        <a:pt x="267" y="1363"/>
                        <a:pt x="115" y="3247"/>
                      </a:cubicBezTo>
                      <a:cubicBezTo>
                        <a:pt x="0" y="4438"/>
                        <a:pt x="550" y="5607"/>
                        <a:pt x="1513" y="6317"/>
                      </a:cubicBezTo>
                      <a:lnTo>
                        <a:pt x="4743" y="177"/>
                      </a:lnTo>
                      <a:cubicBezTo>
                        <a:pt x="4375" y="57"/>
                        <a:pt x="4004" y="0"/>
                        <a:pt x="3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189" name="Google Shape;189;p9"/>
            <p:cNvSpPr/>
            <p:nvPr/>
          </p:nvSpPr>
          <p:spPr>
            <a:xfrm rot="1122035">
              <a:off x="4794684" y="409129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0" name="Google Shape;190;p9"/>
          <p:cNvGrpSpPr/>
          <p:nvPr/>
        </p:nvGrpSpPr>
        <p:grpSpPr>
          <a:xfrm>
            <a:off x="7289075" y="175872"/>
            <a:ext cx="1612617" cy="1515439"/>
            <a:chOff x="7136675" y="328271"/>
            <a:chExt cx="1612617" cy="1515439"/>
          </a:xfrm>
        </p:grpSpPr>
        <p:sp>
          <p:nvSpPr>
            <p:cNvPr id="191" name="Google Shape;191;p9"/>
            <p:cNvSpPr/>
            <p:nvPr/>
          </p:nvSpPr>
          <p:spPr>
            <a:xfrm rot="4277965" flipH="1">
              <a:off x="7142087" y="55892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9"/>
            <p:cNvSpPr/>
            <p:nvPr/>
          </p:nvSpPr>
          <p:spPr>
            <a:xfrm rot="-9699895">
              <a:off x="7982375" y="160292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93" name="Google Shape;193;p9"/>
            <p:cNvSpPr/>
            <p:nvPr/>
          </p:nvSpPr>
          <p:spPr>
            <a:xfrm rot="659776">
              <a:off x="8468966" y="352087"/>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94" name="Google Shape;194;p9"/>
            <p:cNvSpPr/>
            <p:nvPr/>
          </p:nvSpPr>
          <p:spPr>
            <a:xfrm rot="-4629471">
              <a:off x="7796298" y="431207"/>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195" name="Google Shape;195;p9"/>
            <p:cNvGrpSpPr/>
            <p:nvPr/>
          </p:nvGrpSpPr>
          <p:grpSpPr>
            <a:xfrm rot="-5400000" flipH="1">
              <a:off x="7664505" y="390961"/>
              <a:ext cx="662112" cy="1322579"/>
              <a:chOff x="6933061" y="1619764"/>
              <a:chExt cx="662112" cy="1322579"/>
            </a:xfrm>
          </p:grpSpPr>
          <p:sp>
            <p:nvSpPr>
              <p:cNvPr id="196" name="Google Shape;196;p9"/>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9"/>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9"/>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9"/>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9"/>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9"/>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9"/>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3" name="Google Shape;203;p9"/>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04" name="Google Shape;204;p9"/>
              <p:cNvGrpSpPr/>
              <p:nvPr/>
            </p:nvGrpSpPr>
            <p:grpSpPr>
              <a:xfrm>
                <a:off x="7258538" y="2052890"/>
                <a:ext cx="294869" cy="580974"/>
                <a:chOff x="3454938" y="1923315"/>
                <a:chExt cx="294869" cy="580974"/>
              </a:xfrm>
            </p:grpSpPr>
            <p:sp>
              <p:nvSpPr>
                <p:cNvPr id="205" name="Google Shape;205;p9"/>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9"/>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9"/>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9"/>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9"/>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9"/>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9"/>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9"/>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9"/>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4" name="Google Shape;214;p9"/>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5" name="Google Shape;215;p9"/>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9"/>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9"/>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9"/>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9" name="Google Shape;219;p9"/>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9"/>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221" name="Google Shape;221;p9"/>
            <p:cNvGrpSpPr/>
            <p:nvPr/>
          </p:nvGrpSpPr>
          <p:grpSpPr>
            <a:xfrm rot="5400000" flipH="1">
              <a:off x="8403001" y="1552887"/>
              <a:ext cx="309215" cy="272430"/>
              <a:chOff x="3890683" y="1390057"/>
              <a:chExt cx="309215" cy="272430"/>
            </a:xfrm>
          </p:grpSpPr>
          <p:sp>
            <p:nvSpPr>
              <p:cNvPr id="222" name="Google Shape;222;p9"/>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3" name="Google Shape;223;p9"/>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4" name="Google Shape;224;p9"/>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98639499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
        <p:cNvGrpSpPr/>
        <p:nvPr/>
      </p:nvGrpSpPr>
      <p:grpSpPr>
        <a:xfrm>
          <a:off x="0" y="0"/>
          <a:ext cx="0" cy="0"/>
          <a:chOff x="0" y="0"/>
          <a:chExt cx="0" cy="0"/>
        </a:xfrm>
      </p:grpSpPr>
      <p:sp>
        <p:nvSpPr>
          <p:cNvPr id="226" name="Google Shape;226;p10"/>
          <p:cNvSpPr/>
          <p:nvPr/>
        </p:nvSpPr>
        <p:spPr>
          <a:xfrm>
            <a:off x="526925" y="860400"/>
            <a:ext cx="3422700" cy="3422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10"/>
          <p:cNvSpPr txBox="1">
            <a:spLocks noGrp="1"/>
          </p:cNvSpPr>
          <p:nvPr>
            <p:ph type="title"/>
          </p:nvPr>
        </p:nvSpPr>
        <p:spPr>
          <a:xfrm>
            <a:off x="815075" y="1707300"/>
            <a:ext cx="2846400" cy="17289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3600"/>
              <a:buNone/>
              <a:defRPr/>
            </a:lvl1pPr>
            <a:lvl2pPr lvl="1" algn="ctr" rtl="0">
              <a:lnSpc>
                <a:spcPct val="90000"/>
              </a:lnSpc>
              <a:spcBef>
                <a:spcPts val="0"/>
              </a:spcBef>
              <a:spcAft>
                <a:spcPts val="0"/>
              </a:spcAft>
              <a:buSzPts val="2800"/>
              <a:buNone/>
              <a:defRPr/>
            </a:lvl2pPr>
            <a:lvl3pPr lvl="2" algn="ctr" rtl="0">
              <a:lnSpc>
                <a:spcPct val="90000"/>
              </a:lnSpc>
              <a:spcBef>
                <a:spcPts val="0"/>
              </a:spcBef>
              <a:spcAft>
                <a:spcPts val="0"/>
              </a:spcAft>
              <a:buSzPts val="2800"/>
              <a:buNone/>
              <a:defRPr/>
            </a:lvl3pPr>
            <a:lvl4pPr lvl="3" algn="ctr" rtl="0">
              <a:lnSpc>
                <a:spcPct val="90000"/>
              </a:lnSpc>
              <a:spcBef>
                <a:spcPts val="0"/>
              </a:spcBef>
              <a:spcAft>
                <a:spcPts val="0"/>
              </a:spcAft>
              <a:buSzPts val="2800"/>
              <a:buNone/>
              <a:defRPr/>
            </a:lvl4pPr>
            <a:lvl5pPr lvl="4" algn="ctr" rtl="0">
              <a:lnSpc>
                <a:spcPct val="90000"/>
              </a:lnSpc>
              <a:spcBef>
                <a:spcPts val="0"/>
              </a:spcBef>
              <a:spcAft>
                <a:spcPts val="0"/>
              </a:spcAft>
              <a:buSzPts val="2800"/>
              <a:buNone/>
              <a:defRPr/>
            </a:lvl5pPr>
            <a:lvl6pPr lvl="5" algn="ctr" rtl="0">
              <a:lnSpc>
                <a:spcPct val="90000"/>
              </a:lnSpc>
              <a:spcBef>
                <a:spcPts val="0"/>
              </a:spcBef>
              <a:spcAft>
                <a:spcPts val="0"/>
              </a:spcAft>
              <a:buSzPts val="2800"/>
              <a:buNone/>
              <a:defRPr/>
            </a:lvl6pPr>
            <a:lvl7pPr lvl="6" algn="ctr" rtl="0">
              <a:lnSpc>
                <a:spcPct val="90000"/>
              </a:lnSpc>
              <a:spcBef>
                <a:spcPts val="0"/>
              </a:spcBef>
              <a:spcAft>
                <a:spcPts val="0"/>
              </a:spcAft>
              <a:buSzPts val="2800"/>
              <a:buNone/>
              <a:defRPr/>
            </a:lvl7pPr>
            <a:lvl8pPr lvl="7" algn="ctr" rtl="0">
              <a:lnSpc>
                <a:spcPct val="90000"/>
              </a:lnSpc>
              <a:spcBef>
                <a:spcPts val="0"/>
              </a:spcBef>
              <a:spcAft>
                <a:spcPts val="0"/>
              </a:spcAft>
              <a:buSzPts val="2800"/>
              <a:buNone/>
              <a:defRPr/>
            </a:lvl8pPr>
            <a:lvl9pPr lvl="8" algn="ctr" rtl="0">
              <a:lnSpc>
                <a:spcPct val="90000"/>
              </a:lnSpc>
              <a:spcBef>
                <a:spcPts val="0"/>
              </a:spcBef>
              <a:spcAft>
                <a:spcPts val="0"/>
              </a:spcAft>
              <a:buSzPts val="2800"/>
              <a:buNone/>
              <a:defRPr/>
            </a:lvl9pPr>
          </a:lstStyle>
          <a:p>
            <a:endParaRPr/>
          </a:p>
        </p:txBody>
      </p:sp>
      <p:grpSp>
        <p:nvGrpSpPr>
          <p:cNvPr id="228" name="Google Shape;228;p10"/>
          <p:cNvGrpSpPr/>
          <p:nvPr/>
        </p:nvGrpSpPr>
        <p:grpSpPr>
          <a:xfrm>
            <a:off x="1713236" y="3536321"/>
            <a:ext cx="1050078" cy="338861"/>
            <a:chOff x="1379852" y="3558567"/>
            <a:chExt cx="1050078" cy="338861"/>
          </a:xfrm>
        </p:grpSpPr>
        <p:sp>
          <p:nvSpPr>
            <p:cNvPr id="229" name="Google Shape;229;p10"/>
            <p:cNvSpPr/>
            <p:nvPr/>
          </p:nvSpPr>
          <p:spPr>
            <a:xfrm rot="-7714403" flipH="1">
              <a:off x="1398365" y="3635487"/>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30" name="Google Shape;230;p10"/>
            <p:cNvSpPr/>
            <p:nvPr/>
          </p:nvSpPr>
          <p:spPr>
            <a:xfrm rot="-10463231" flipH="1">
              <a:off x="2135713" y="3635472"/>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31" name="Google Shape;231;p10"/>
            <p:cNvSpPr/>
            <p:nvPr/>
          </p:nvSpPr>
          <p:spPr>
            <a:xfrm rot="-1122035" flipH="1">
              <a:off x="1760477" y="361141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2" name="Google Shape;232;p10"/>
          <p:cNvGrpSpPr/>
          <p:nvPr/>
        </p:nvGrpSpPr>
        <p:grpSpPr>
          <a:xfrm>
            <a:off x="661431" y="685292"/>
            <a:ext cx="3153691" cy="3772919"/>
            <a:chOff x="313052" y="663189"/>
            <a:chExt cx="3153691" cy="3772919"/>
          </a:xfrm>
        </p:grpSpPr>
        <p:grpSp>
          <p:nvGrpSpPr>
            <p:cNvPr id="233" name="Google Shape;233;p10"/>
            <p:cNvGrpSpPr/>
            <p:nvPr/>
          </p:nvGrpSpPr>
          <p:grpSpPr>
            <a:xfrm rot="-7798414">
              <a:off x="442349" y="699643"/>
              <a:ext cx="322875" cy="488091"/>
              <a:chOff x="3459085" y="804270"/>
              <a:chExt cx="322892" cy="488117"/>
            </a:xfrm>
          </p:grpSpPr>
          <p:sp>
            <p:nvSpPr>
              <p:cNvPr id="234" name="Google Shape;234;p10"/>
              <p:cNvSpPr/>
              <p:nvPr/>
            </p:nvSpPr>
            <p:spPr>
              <a:xfrm rot="7714403">
                <a:off x="3477598" y="881189"/>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sp>
            <p:nvSpPr>
              <p:cNvPr id="235" name="Google Shape;235;p10"/>
              <p:cNvSpPr/>
              <p:nvPr/>
            </p:nvSpPr>
            <p:spPr>
              <a:xfrm rot="10463231">
                <a:off x="3477620" y="1093799"/>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grpSp>
        <p:grpSp>
          <p:nvGrpSpPr>
            <p:cNvPr id="236" name="Google Shape;236;p10"/>
            <p:cNvGrpSpPr/>
            <p:nvPr/>
          </p:nvGrpSpPr>
          <p:grpSpPr>
            <a:xfrm rot="3003523">
              <a:off x="3014529" y="3911583"/>
              <a:ext cx="322891" cy="488116"/>
              <a:chOff x="3459085" y="804270"/>
              <a:chExt cx="322892" cy="488117"/>
            </a:xfrm>
          </p:grpSpPr>
          <p:sp>
            <p:nvSpPr>
              <p:cNvPr id="237" name="Google Shape;237;p10"/>
              <p:cNvSpPr/>
              <p:nvPr/>
            </p:nvSpPr>
            <p:spPr>
              <a:xfrm rot="7714403">
                <a:off x="3477598" y="881189"/>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sp>
            <p:nvSpPr>
              <p:cNvPr id="238" name="Google Shape;238;p10"/>
              <p:cNvSpPr/>
              <p:nvPr/>
            </p:nvSpPr>
            <p:spPr>
              <a:xfrm rot="10463231">
                <a:off x="3477620" y="1093799"/>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grpSp>
      </p:grpSp>
    </p:spTree>
    <p:extLst>
      <p:ext uri="{BB962C8B-B14F-4D97-AF65-F5344CB8AC3E}">
        <p14:creationId xmlns:p14="http://schemas.microsoft.com/office/powerpoint/2010/main" val="322184695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9"/>
        <p:cNvGrpSpPr/>
        <p:nvPr/>
      </p:nvGrpSpPr>
      <p:grpSpPr>
        <a:xfrm>
          <a:off x="0" y="0"/>
          <a:ext cx="0" cy="0"/>
          <a:chOff x="0" y="0"/>
          <a:chExt cx="0" cy="0"/>
        </a:xfrm>
      </p:grpSpPr>
      <p:sp>
        <p:nvSpPr>
          <p:cNvPr id="240" name="Google Shape;240;p11"/>
          <p:cNvSpPr/>
          <p:nvPr/>
        </p:nvSpPr>
        <p:spPr>
          <a:xfrm flipH="1">
            <a:off x="4531550" y="1054078"/>
            <a:ext cx="3481800" cy="3481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1"/>
          <p:cNvSpPr txBox="1">
            <a:spLocks noGrp="1"/>
          </p:cNvSpPr>
          <p:nvPr>
            <p:ph type="subTitle" idx="1"/>
          </p:nvPr>
        </p:nvSpPr>
        <p:spPr>
          <a:xfrm>
            <a:off x="4814750" y="2801671"/>
            <a:ext cx="2915400" cy="101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42" name="Google Shape;242;p11"/>
          <p:cNvSpPr txBox="1">
            <a:spLocks noGrp="1"/>
          </p:cNvSpPr>
          <p:nvPr>
            <p:ph type="title" hasCustomPrompt="1"/>
          </p:nvPr>
        </p:nvSpPr>
        <p:spPr>
          <a:xfrm>
            <a:off x="5295200" y="1785297"/>
            <a:ext cx="1954500" cy="1168500"/>
          </a:xfrm>
          <a:prstGeom prst="rect">
            <a:avLst/>
          </a:prstGeom>
        </p:spPr>
        <p:txBody>
          <a:bodyPr spcFirstLastPara="1" wrap="square" lIns="91425" tIns="91425" rIns="91425" bIns="91425" anchor="b" anchorCtr="0">
            <a:noAutofit/>
          </a:bodyPr>
          <a:lstStyle>
            <a:lvl1pPr lvl="0" algn="ctr">
              <a:spcBef>
                <a:spcPts val="0"/>
              </a:spcBef>
              <a:spcAft>
                <a:spcPts val="0"/>
              </a:spcAft>
              <a:buSzPts val="6200"/>
              <a:buNone/>
              <a:defRPr sz="6200"/>
            </a:lvl1pPr>
            <a:lvl2pPr lvl="1" algn="ctr">
              <a:spcBef>
                <a:spcPts val="0"/>
              </a:spcBef>
              <a:spcAft>
                <a:spcPts val="0"/>
              </a:spcAft>
              <a:buSzPts val="6400"/>
              <a:buNone/>
              <a:defRPr sz="6400"/>
            </a:lvl2pPr>
            <a:lvl3pPr lvl="2" algn="ctr">
              <a:spcBef>
                <a:spcPts val="0"/>
              </a:spcBef>
              <a:spcAft>
                <a:spcPts val="0"/>
              </a:spcAft>
              <a:buSzPts val="6400"/>
              <a:buNone/>
              <a:defRPr sz="6400"/>
            </a:lvl3pPr>
            <a:lvl4pPr lvl="3" algn="ctr">
              <a:spcBef>
                <a:spcPts val="0"/>
              </a:spcBef>
              <a:spcAft>
                <a:spcPts val="0"/>
              </a:spcAft>
              <a:buSzPts val="6400"/>
              <a:buNone/>
              <a:defRPr sz="6400"/>
            </a:lvl4pPr>
            <a:lvl5pPr lvl="4" algn="ctr">
              <a:spcBef>
                <a:spcPts val="0"/>
              </a:spcBef>
              <a:spcAft>
                <a:spcPts val="0"/>
              </a:spcAft>
              <a:buSzPts val="6400"/>
              <a:buNone/>
              <a:defRPr sz="6400"/>
            </a:lvl5pPr>
            <a:lvl6pPr lvl="5" algn="ctr">
              <a:spcBef>
                <a:spcPts val="0"/>
              </a:spcBef>
              <a:spcAft>
                <a:spcPts val="0"/>
              </a:spcAft>
              <a:buSzPts val="6400"/>
              <a:buNone/>
              <a:defRPr sz="6400"/>
            </a:lvl6pPr>
            <a:lvl7pPr lvl="6" algn="ctr">
              <a:spcBef>
                <a:spcPts val="0"/>
              </a:spcBef>
              <a:spcAft>
                <a:spcPts val="0"/>
              </a:spcAft>
              <a:buSzPts val="6400"/>
              <a:buNone/>
              <a:defRPr sz="6400"/>
            </a:lvl7pPr>
            <a:lvl8pPr lvl="7" algn="ctr">
              <a:spcBef>
                <a:spcPts val="0"/>
              </a:spcBef>
              <a:spcAft>
                <a:spcPts val="0"/>
              </a:spcAft>
              <a:buSzPts val="6400"/>
              <a:buNone/>
              <a:defRPr sz="6400"/>
            </a:lvl8pPr>
            <a:lvl9pPr lvl="8" algn="ctr">
              <a:spcBef>
                <a:spcPts val="0"/>
              </a:spcBef>
              <a:spcAft>
                <a:spcPts val="0"/>
              </a:spcAft>
              <a:buSzPts val="6400"/>
              <a:buNone/>
              <a:defRPr sz="6400"/>
            </a:lvl9pPr>
          </a:lstStyle>
          <a:p>
            <a:r>
              <a:t>xx%</a:t>
            </a:r>
          </a:p>
        </p:txBody>
      </p:sp>
      <p:sp>
        <p:nvSpPr>
          <p:cNvPr id="243" name="Google Shape;243;p11"/>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47109352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44"/>
        <p:cNvGrpSpPr/>
        <p:nvPr/>
      </p:nvGrpSpPr>
      <p:grpSpPr>
        <a:xfrm>
          <a:off x="0" y="0"/>
          <a:ext cx="0" cy="0"/>
          <a:chOff x="0" y="0"/>
          <a:chExt cx="0" cy="0"/>
        </a:xfrm>
      </p:grpSpPr>
    </p:spTree>
    <p:extLst>
      <p:ext uri="{BB962C8B-B14F-4D97-AF65-F5344CB8AC3E}">
        <p14:creationId xmlns:p14="http://schemas.microsoft.com/office/powerpoint/2010/main" val="38496052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20"/>
        <p:cNvGrpSpPr/>
        <p:nvPr/>
      </p:nvGrpSpPr>
      <p:grpSpPr>
        <a:xfrm>
          <a:off x="0" y="0"/>
          <a:ext cx="0" cy="0"/>
          <a:chOff x="0" y="0"/>
          <a:chExt cx="0" cy="0"/>
        </a:xfrm>
      </p:grpSpPr>
      <p:sp>
        <p:nvSpPr>
          <p:cNvPr id="321" name="Google Shape;321;p21"/>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22" name="Google Shape;322;p21"/>
          <p:cNvSpPr/>
          <p:nvPr/>
        </p:nvSpPr>
        <p:spPr>
          <a:xfrm>
            <a:off x="-659875" y="4392974"/>
            <a:ext cx="2819322" cy="1148691"/>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91040365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45"/>
        <p:cNvGrpSpPr/>
        <p:nvPr/>
      </p:nvGrpSpPr>
      <p:grpSpPr>
        <a:xfrm>
          <a:off x="0" y="0"/>
          <a:ext cx="0" cy="0"/>
          <a:chOff x="0" y="0"/>
          <a:chExt cx="0" cy="0"/>
        </a:xfrm>
      </p:grpSpPr>
      <p:sp>
        <p:nvSpPr>
          <p:cNvPr id="246" name="Google Shape;246;p13"/>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7" name="Google Shape;247;p13"/>
          <p:cNvSpPr txBox="1">
            <a:spLocks noGrp="1"/>
          </p:cNvSpPr>
          <p:nvPr>
            <p:ph type="title" idx="2" hasCustomPrompt="1"/>
          </p:nvPr>
        </p:nvSpPr>
        <p:spPr>
          <a:xfrm flipH="1">
            <a:off x="1717867" y="1324558"/>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48" name="Google Shape;248;p13"/>
          <p:cNvSpPr txBox="1">
            <a:spLocks noGrp="1"/>
          </p:cNvSpPr>
          <p:nvPr>
            <p:ph type="title" idx="3"/>
          </p:nvPr>
        </p:nvSpPr>
        <p:spPr>
          <a:xfrm>
            <a:off x="717217" y="1951283"/>
            <a:ext cx="2613900" cy="380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None/>
              <a:defRPr sz="2400">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49" name="Google Shape;249;p13"/>
          <p:cNvSpPr txBox="1">
            <a:spLocks noGrp="1"/>
          </p:cNvSpPr>
          <p:nvPr>
            <p:ph type="subTitle" idx="1"/>
          </p:nvPr>
        </p:nvSpPr>
        <p:spPr>
          <a:xfrm>
            <a:off x="717225" y="2306131"/>
            <a:ext cx="2613900" cy="678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500"/>
              <a:buNone/>
              <a:defRPr sz="1500"/>
            </a:lvl1pPr>
            <a:lvl2pPr lvl="1" algn="ctr">
              <a:lnSpc>
                <a:spcPct val="100000"/>
              </a:lnSpc>
              <a:spcBef>
                <a:spcPts val="0"/>
              </a:spcBef>
              <a:spcAft>
                <a:spcPts val="0"/>
              </a:spcAft>
              <a:buSzPts val="1500"/>
              <a:buNone/>
              <a:defRPr sz="1500"/>
            </a:lvl2pPr>
            <a:lvl3pPr lvl="2" algn="ctr">
              <a:lnSpc>
                <a:spcPct val="100000"/>
              </a:lnSpc>
              <a:spcBef>
                <a:spcPts val="0"/>
              </a:spcBef>
              <a:spcAft>
                <a:spcPts val="0"/>
              </a:spcAft>
              <a:buSzPts val="1500"/>
              <a:buNone/>
              <a:defRPr sz="1500"/>
            </a:lvl3pPr>
            <a:lvl4pPr lvl="3" algn="ctr">
              <a:lnSpc>
                <a:spcPct val="100000"/>
              </a:lnSpc>
              <a:spcBef>
                <a:spcPts val="0"/>
              </a:spcBef>
              <a:spcAft>
                <a:spcPts val="0"/>
              </a:spcAft>
              <a:buSzPts val="1500"/>
              <a:buNone/>
              <a:defRPr sz="1500"/>
            </a:lvl4pPr>
            <a:lvl5pPr lvl="4" algn="ctr">
              <a:lnSpc>
                <a:spcPct val="100000"/>
              </a:lnSpc>
              <a:spcBef>
                <a:spcPts val="0"/>
              </a:spcBef>
              <a:spcAft>
                <a:spcPts val="0"/>
              </a:spcAft>
              <a:buSzPts val="1500"/>
              <a:buNone/>
              <a:defRPr sz="1500"/>
            </a:lvl5pPr>
            <a:lvl6pPr lvl="5" algn="ctr">
              <a:lnSpc>
                <a:spcPct val="100000"/>
              </a:lnSpc>
              <a:spcBef>
                <a:spcPts val="0"/>
              </a:spcBef>
              <a:spcAft>
                <a:spcPts val="0"/>
              </a:spcAft>
              <a:buSzPts val="1500"/>
              <a:buNone/>
              <a:defRPr sz="1500"/>
            </a:lvl6pPr>
            <a:lvl7pPr lvl="6" algn="ctr">
              <a:lnSpc>
                <a:spcPct val="100000"/>
              </a:lnSpc>
              <a:spcBef>
                <a:spcPts val="0"/>
              </a:spcBef>
              <a:spcAft>
                <a:spcPts val="0"/>
              </a:spcAft>
              <a:buSzPts val="1500"/>
              <a:buNone/>
              <a:defRPr sz="1500"/>
            </a:lvl7pPr>
            <a:lvl8pPr lvl="7" algn="ctr">
              <a:lnSpc>
                <a:spcPct val="100000"/>
              </a:lnSpc>
              <a:spcBef>
                <a:spcPts val="0"/>
              </a:spcBef>
              <a:spcAft>
                <a:spcPts val="0"/>
              </a:spcAft>
              <a:buSzPts val="1500"/>
              <a:buNone/>
              <a:defRPr sz="1500"/>
            </a:lvl8pPr>
            <a:lvl9pPr lvl="8" algn="ctr">
              <a:lnSpc>
                <a:spcPct val="100000"/>
              </a:lnSpc>
              <a:spcBef>
                <a:spcPts val="0"/>
              </a:spcBef>
              <a:spcAft>
                <a:spcPts val="0"/>
              </a:spcAft>
              <a:buSzPts val="1500"/>
              <a:buNone/>
              <a:defRPr sz="1500"/>
            </a:lvl9pPr>
          </a:lstStyle>
          <a:p>
            <a:endParaRPr/>
          </a:p>
        </p:txBody>
      </p:sp>
      <p:sp>
        <p:nvSpPr>
          <p:cNvPr id="250" name="Google Shape;250;p13"/>
          <p:cNvSpPr txBox="1">
            <a:spLocks noGrp="1"/>
          </p:cNvSpPr>
          <p:nvPr>
            <p:ph type="title" idx="4" hasCustomPrompt="1"/>
          </p:nvPr>
        </p:nvSpPr>
        <p:spPr>
          <a:xfrm>
            <a:off x="1717867" y="3092570"/>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1" name="Google Shape;251;p13"/>
          <p:cNvSpPr txBox="1">
            <a:spLocks noGrp="1"/>
          </p:cNvSpPr>
          <p:nvPr>
            <p:ph type="title" idx="5"/>
          </p:nvPr>
        </p:nvSpPr>
        <p:spPr>
          <a:xfrm>
            <a:off x="717217" y="3719304"/>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2" name="Google Shape;252;p13"/>
          <p:cNvSpPr txBox="1">
            <a:spLocks noGrp="1"/>
          </p:cNvSpPr>
          <p:nvPr>
            <p:ph type="subTitle" idx="6"/>
          </p:nvPr>
        </p:nvSpPr>
        <p:spPr>
          <a:xfrm>
            <a:off x="717225" y="4074086"/>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253" name="Google Shape;253;p13"/>
          <p:cNvSpPr txBox="1">
            <a:spLocks noGrp="1"/>
          </p:cNvSpPr>
          <p:nvPr>
            <p:ph type="title" idx="7" hasCustomPrompt="1"/>
          </p:nvPr>
        </p:nvSpPr>
        <p:spPr>
          <a:xfrm>
            <a:off x="6813533" y="1324558"/>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4" name="Google Shape;254;p13"/>
          <p:cNvSpPr txBox="1">
            <a:spLocks noGrp="1"/>
          </p:cNvSpPr>
          <p:nvPr>
            <p:ph type="title" idx="8"/>
          </p:nvPr>
        </p:nvSpPr>
        <p:spPr>
          <a:xfrm>
            <a:off x="5812883" y="1951283"/>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5" name="Google Shape;255;p13"/>
          <p:cNvSpPr txBox="1">
            <a:spLocks noGrp="1"/>
          </p:cNvSpPr>
          <p:nvPr>
            <p:ph type="subTitle" idx="9"/>
          </p:nvPr>
        </p:nvSpPr>
        <p:spPr>
          <a:xfrm>
            <a:off x="5812875" y="2306131"/>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256" name="Google Shape;256;p13"/>
          <p:cNvSpPr txBox="1">
            <a:spLocks noGrp="1"/>
          </p:cNvSpPr>
          <p:nvPr>
            <p:ph type="title" idx="13" hasCustomPrompt="1"/>
          </p:nvPr>
        </p:nvSpPr>
        <p:spPr>
          <a:xfrm>
            <a:off x="6813533" y="3092570"/>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7" name="Google Shape;257;p13"/>
          <p:cNvSpPr txBox="1">
            <a:spLocks noGrp="1"/>
          </p:cNvSpPr>
          <p:nvPr>
            <p:ph type="title" idx="14"/>
          </p:nvPr>
        </p:nvSpPr>
        <p:spPr>
          <a:xfrm>
            <a:off x="5807725" y="3719304"/>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8" name="Google Shape;258;p13"/>
          <p:cNvSpPr txBox="1">
            <a:spLocks noGrp="1"/>
          </p:cNvSpPr>
          <p:nvPr>
            <p:ph type="subTitle" idx="15"/>
          </p:nvPr>
        </p:nvSpPr>
        <p:spPr>
          <a:xfrm>
            <a:off x="5807725" y="4074086"/>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259" name="Google Shape;259;p13"/>
          <p:cNvGrpSpPr/>
          <p:nvPr/>
        </p:nvGrpSpPr>
        <p:grpSpPr>
          <a:xfrm>
            <a:off x="5736664" y="152760"/>
            <a:ext cx="3130190" cy="817484"/>
            <a:chOff x="5736664" y="152759"/>
            <a:chExt cx="3130190" cy="817484"/>
          </a:xfrm>
        </p:grpSpPr>
        <p:grpSp>
          <p:nvGrpSpPr>
            <p:cNvPr id="260" name="Google Shape;260;p13"/>
            <p:cNvGrpSpPr/>
            <p:nvPr/>
          </p:nvGrpSpPr>
          <p:grpSpPr>
            <a:xfrm>
              <a:off x="7727618" y="250511"/>
              <a:ext cx="742327" cy="656433"/>
              <a:chOff x="2340166" y="2044486"/>
              <a:chExt cx="742327" cy="656433"/>
            </a:xfrm>
          </p:grpSpPr>
          <p:sp>
            <p:nvSpPr>
              <p:cNvPr id="261" name="Google Shape;261;p13"/>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2" name="Google Shape;262;p13"/>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3" name="Google Shape;263;p13"/>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4" name="Google Shape;264;p13"/>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5" name="Google Shape;265;p13"/>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6" name="Google Shape;266;p13"/>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7" name="Google Shape;267;p13"/>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8" name="Google Shape;268;p13"/>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9" name="Google Shape;269;p13"/>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13"/>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13"/>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13"/>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13"/>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13"/>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13"/>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13"/>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13"/>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13"/>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13"/>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13"/>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1" name="Google Shape;281;p13"/>
            <p:cNvGrpSpPr/>
            <p:nvPr/>
          </p:nvGrpSpPr>
          <p:grpSpPr>
            <a:xfrm>
              <a:off x="5736664" y="747457"/>
              <a:ext cx="238125" cy="210251"/>
              <a:chOff x="2571064" y="1734582"/>
              <a:chExt cx="238125" cy="210251"/>
            </a:xfrm>
          </p:grpSpPr>
          <p:sp>
            <p:nvSpPr>
              <p:cNvPr id="282" name="Google Shape;282;p13"/>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13"/>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13"/>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85" name="Google Shape;285;p13"/>
            <p:cNvGrpSpPr/>
            <p:nvPr/>
          </p:nvGrpSpPr>
          <p:grpSpPr>
            <a:xfrm flipH="1">
              <a:off x="6070313" y="258451"/>
              <a:ext cx="345743" cy="281058"/>
              <a:chOff x="4045279" y="974526"/>
              <a:chExt cx="345743" cy="281058"/>
            </a:xfrm>
          </p:grpSpPr>
          <p:sp>
            <p:nvSpPr>
              <p:cNvPr id="286" name="Google Shape;286;p13"/>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13"/>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88" name="Google Shape;288;p13"/>
            <p:cNvSpPr/>
            <p:nvPr/>
          </p:nvSpPr>
          <p:spPr>
            <a:xfrm rot="1122035">
              <a:off x="7293732" y="68114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13"/>
            <p:cNvSpPr/>
            <p:nvPr/>
          </p:nvSpPr>
          <p:spPr>
            <a:xfrm rot="298681" flipH="1">
              <a:off x="6518548" y="786638"/>
              <a:ext cx="266328" cy="1723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90" name="Google Shape;290;p13"/>
            <p:cNvSpPr/>
            <p:nvPr/>
          </p:nvSpPr>
          <p:spPr>
            <a:xfrm rot="-882145" flipH="1">
              <a:off x="8582998" y="183730"/>
              <a:ext cx="266327"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91" name="Google Shape;291;p13"/>
            <p:cNvSpPr/>
            <p:nvPr/>
          </p:nvSpPr>
          <p:spPr>
            <a:xfrm rot="-7180208" flipH="1">
              <a:off x="6895030" y="312775"/>
              <a:ext cx="266300"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180104524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92"/>
        <p:cNvGrpSpPr/>
        <p:nvPr/>
      </p:nvGrpSpPr>
      <p:grpSpPr>
        <a:xfrm>
          <a:off x="0" y="0"/>
          <a:ext cx="0" cy="0"/>
          <a:chOff x="0" y="0"/>
          <a:chExt cx="0" cy="0"/>
        </a:xfrm>
      </p:grpSpPr>
      <p:sp>
        <p:nvSpPr>
          <p:cNvPr id="293" name="Google Shape;293;p14"/>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4" name="Google Shape;294;p14"/>
          <p:cNvSpPr txBox="1">
            <a:spLocks noGrp="1"/>
          </p:cNvSpPr>
          <p:nvPr>
            <p:ph type="title" idx="2"/>
          </p:nvPr>
        </p:nvSpPr>
        <p:spPr>
          <a:xfrm>
            <a:off x="1793550" y="1787522"/>
            <a:ext cx="2679000" cy="4350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accent1"/>
              </a:buClr>
              <a:buSzPts val="2400"/>
              <a:buNone/>
              <a:defRPr sz="2400">
                <a:solidFill>
                  <a:schemeClr val="accent1"/>
                </a:solidFill>
              </a:defRPr>
            </a:lvl1pPr>
            <a:lvl2pPr lvl="1">
              <a:lnSpc>
                <a:spcPct val="100000"/>
              </a:lnSpc>
              <a:spcBef>
                <a:spcPts val="0"/>
              </a:spcBef>
              <a:spcAft>
                <a:spcPts val="0"/>
              </a:spcAft>
              <a:buClr>
                <a:schemeClr val="accent1"/>
              </a:buClr>
              <a:buSzPts val="2400"/>
              <a:buNone/>
              <a:defRPr sz="2400">
                <a:solidFill>
                  <a:schemeClr val="accent1"/>
                </a:solidFill>
              </a:defRPr>
            </a:lvl2pPr>
            <a:lvl3pPr lvl="2">
              <a:lnSpc>
                <a:spcPct val="100000"/>
              </a:lnSpc>
              <a:spcBef>
                <a:spcPts val="0"/>
              </a:spcBef>
              <a:spcAft>
                <a:spcPts val="0"/>
              </a:spcAft>
              <a:buClr>
                <a:schemeClr val="accent1"/>
              </a:buClr>
              <a:buSzPts val="2400"/>
              <a:buNone/>
              <a:defRPr sz="2400">
                <a:solidFill>
                  <a:schemeClr val="accent1"/>
                </a:solidFill>
              </a:defRPr>
            </a:lvl3pPr>
            <a:lvl4pPr lvl="3">
              <a:lnSpc>
                <a:spcPct val="100000"/>
              </a:lnSpc>
              <a:spcBef>
                <a:spcPts val="0"/>
              </a:spcBef>
              <a:spcAft>
                <a:spcPts val="0"/>
              </a:spcAft>
              <a:buClr>
                <a:schemeClr val="accent1"/>
              </a:buClr>
              <a:buSzPts val="2400"/>
              <a:buNone/>
              <a:defRPr sz="2400">
                <a:solidFill>
                  <a:schemeClr val="accent1"/>
                </a:solidFill>
              </a:defRPr>
            </a:lvl4pPr>
            <a:lvl5pPr lvl="4">
              <a:lnSpc>
                <a:spcPct val="100000"/>
              </a:lnSpc>
              <a:spcBef>
                <a:spcPts val="0"/>
              </a:spcBef>
              <a:spcAft>
                <a:spcPts val="0"/>
              </a:spcAft>
              <a:buClr>
                <a:schemeClr val="accent1"/>
              </a:buClr>
              <a:buSzPts val="2400"/>
              <a:buNone/>
              <a:defRPr sz="2400">
                <a:solidFill>
                  <a:schemeClr val="accent1"/>
                </a:solidFill>
              </a:defRPr>
            </a:lvl5pPr>
            <a:lvl6pPr lvl="5">
              <a:lnSpc>
                <a:spcPct val="100000"/>
              </a:lnSpc>
              <a:spcBef>
                <a:spcPts val="0"/>
              </a:spcBef>
              <a:spcAft>
                <a:spcPts val="0"/>
              </a:spcAft>
              <a:buClr>
                <a:schemeClr val="accent1"/>
              </a:buClr>
              <a:buSzPts val="2400"/>
              <a:buNone/>
              <a:defRPr sz="2400">
                <a:solidFill>
                  <a:schemeClr val="accent1"/>
                </a:solidFill>
              </a:defRPr>
            </a:lvl6pPr>
            <a:lvl7pPr lvl="6">
              <a:lnSpc>
                <a:spcPct val="100000"/>
              </a:lnSpc>
              <a:spcBef>
                <a:spcPts val="0"/>
              </a:spcBef>
              <a:spcAft>
                <a:spcPts val="0"/>
              </a:spcAft>
              <a:buClr>
                <a:schemeClr val="accent1"/>
              </a:buClr>
              <a:buSzPts val="2400"/>
              <a:buNone/>
              <a:defRPr sz="2400">
                <a:solidFill>
                  <a:schemeClr val="accent1"/>
                </a:solidFill>
              </a:defRPr>
            </a:lvl7pPr>
            <a:lvl8pPr lvl="7">
              <a:lnSpc>
                <a:spcPct val="100000"/>
              </a:lnSpc>
              <a:spcBef>
                <a:spcPts val="0"/>
              </a:spcBef>
              <a:spcAft>
                <a:spcPts val="0"/>
              </a:spcAft>
              <a:buClr>
                <a:schemeClr val="accent1"/>
              </a:buClr>
              <a:buSzPts val="2400"/>
              <a:buNone/>
              <a:defRPr sz="2400">
                <a:solidFill>
                  <a:schemeClr val="accent1"/>
                </a:solidFill>
              </a:defRPr>
            </a:lvl8pPr>
            <a:lvl9pPr lvl="8">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5" name="Google Shape;295;p14"/>
          <p:cNvSpPr txBox="1">
            <a:spLocks noGrp="1"/>
          </p:cNvSpPr>
          <p:nvPr>
            <p:ph type="subTitle" idx="1"/>
          </p:nvPr>
        </p:nvSpPr>
        <p:spPr>
          <a:xfrm>
            <a:off x="1793550" y="2082997"/>
            <a:ext cx="2679000" cy="716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1500"/>
            </a:lvl1pPr>
            <a:lvl2pPr lvl="1">
              <a:lnSpc>
                <a:spcPct val="100000"/>
              </a:lnSpc>
              <a:spcBef>
                <a:spcPts val="0"/>
              </a:spcBef>
              <a:spcAft>
                <a:spcPts val="0"/>
              </a:spcAft>
              <a:buSzPts val="1500"/>
              <a:buNone/>
              <a:defRPr sz="1500"/>
            </a:lvl2pPr>
            <a:lvl3pPr lvl="2">
              <a:lnSpc>
                <a:spcPct val="100000"/>
              </a:lnSpc>
              <a:spcBef>
                <a:spcPts val="0"/>
              </a:spcBef>
              <a:spcAft>
                <a:spcPts val="0"/>
              </a:spcAft>
              <a:buSzPts val="1500"/>
              <a:buNone/>
              <a:defRPr sz="1500"/>
            </a:lvl3pPr>
            <a:lvl4pPr lvl="3">
              <a:lnSpc>
                <a:spcPct val="100000"/>
              </a:lnSpc>
              <a:spcBef>
                <a:spcPts val="0"/>
              </a:spcBef>
              <a:spcAft>
                <a:spcPts val="0"/>
              </a:spcAft>
              <a:buSzPts val="1500"/>
              <a:buNone/>
              <a:defRPr sz="1500"/>
            </a:lvl4pPr>
            <a:lvl5pPr lvl="4">
              <a:lnSpc>
                <a:spcPct val="100000"/>
              </a:lnSpc>
              <a:spcBef>
                <a:spcPts val="0"/>
              </a:spcBef>
              <a:spcAft>
                <a:spcPts val="0"/>
              </a:spcAft>
              <a:buSzPts val="1500"/>
              <a:buNone/>
              <a:defRPr sz="1500"/>
            </a:lvl5pPr>
            <a:lvl6pPr lvl="5">
              <a:lnSpc>
                <a:spcPct val="100000"/>
              </a:lnSpc>
              <a:spcBef>
                <a:spcPts val="0"/>
              </a:spcBef>
              <a:spcAft>
                <a:spcPts val="0"/>
              </a:spcAft>
              <a:buSzPts val="1500"/>
              <a:buNone/>
              <a:defRPr sz="1500"/>
            </a:lvl6pPr>
            <a:lvl7pPr lvl="6">
              <a:lnSpc>
                <a:spcPct val="100000"/>
              </a:lnSpc>
              <a:spcBef>
                <a:spcPts val="0"/>
              </a:spcBef>
              <a:spcAft>
                <a:spcPts val="0"/>
              </a:spcAft>
              <a:buSzPts val="1500"/>
              <a:buNone/>
              <a:defRPr sz="1500"/>
            </a:lvl7pPr>
            <a:lvl8pPr lvl="7">
              <a:lnSpc>
                <a:spcPct val="100000"/>
              </a:lnSpc>
              <a:spcBef>
                <a:spcPts val="0"/>
              </a:spcBef>
              <a:spcAft>
                <a:spcPts val="0"/>
              </a:spcAft>
              <a:buSzPts val="1500"/>
              <a:buNone/>
              <a:defRPr sz="1500"/>
            </a:lvl8pPr>
            <a:lvl9pPr lvl="8">
              <a:lnSpc>
                <a:spcPct val="100000"/>
              </a:lnSpc>
              <a:spcBef>
                <a:spcPts val="0"/>
              </a:spcBef>
              <a:spcAft>
                <a:spcPts val="0"/>
              </a:spcAft>
              <a:buSzPts val="1500"/>
              <a:buNone/>
              <a:defRPr sz="1500"/>
            </a:lvl9pPr>
          </a:lstStyle>
          <a:p>
            <a:endParaRPr/>
          </a:p>
        </p:txBody>
      </p:sp>
      <p:sp>
        <p:nvSpPr>
          <p:cNvPr id="296" name="Google Shape;296;p14"/>
          <p:cNvSpPr txBox="1">
            <a:spLocks noGrp="1"/>
          </p:cNvSpPr>
          <p:nvPr>
            <p:ph type="title" idx="3"/>
          </p:nvPr>
        </p:nvSpPr>
        <p:spPr>
          <a:xfrm>
            <a:off x="1793550" y="3007165"/>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7" name="Google Shape;297;p14"/>
          <p:cNvSpPr txBox="1">
            <a:spLocks noGrp="1"/>
          </p:cNvSpPr>
          <p:nvPr>
            <p:ph type="subTitle" idx="4"/>
          </p:nvPr>
        </p:nvSpPr>
        <p:spPr>
          <a:xfrm>
            <a:off x="1793550" y="3302640"/>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298" name="Google Shape;298;p14"/>
          <p:cNvSpPr txBox="1">
            <a:spLocks noGrp="1"/>
          </p:cNvSpPr>
          <p:nvPr>
            <p:ph type="title" idx="5"/>
          </p:nvPr>
        </p:nvSpPr>
        <p:spPr>
          <a:xfrm>
            <a:off x="5614200" y="1787522"/>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9" name="Google Shape;299;p14"/>
          <p:cNvSpPr txBox="1">
            <a:spLocks noGrp="1"/>
          </p:cNvSpPr>
          <p:nvPr>
            <p:ph type="subTitle" idx="6"/>
          </p:nvPr>
        </p:nvSpPr>
        <p:spPr>
          <a:xfrm>
            <a:off x="5614200" y="2082997"/>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00" name="Google Shape;300;p14"/>
          <p:cNvSpPr txBox="1">
            <a:spLocks noGrp="1"/>
          </p:cNvSpPr>
          <p:nvPr>
            <p:ph type="title" idx="7"/>
          </p:nvPr>
        </p:nvSpPr>
        <p:spPr>
          <a:xfrm>
            <a:off x="5614200" y="3007165"/>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01" name="Google Shape;301;p14"/>
          <p:cNvSpPr txBox="1">
            <a:spLocks noGrp="1"/>
          </p:cNvSpPr>
          <p:nvPr>
            <p:ph type="subTitle" idx="8"/>
          </p:nvPr>
        </p:nvSpPr>
        <p:spPr>
          <a:xfrm>
            <a:off x="5614200" y="3302640"/>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302" name="Google Shape;302;p14"/>
          <p:cNvGrpSpPr/>
          <p:nvPr/>
        </p:nvGrpSpPr>
        <p:grpSpPr>
          <a:xfrm>
            <a:off x="6875790" y="310413"/>
            <a:ext cx="1816306" cy="1285614"/>
            <a:chOff x="6875790" y="310413"/>
            <a:chExt cx="1816306" cy="1285614"/>
          </a:xfrm>
        </p:grpSpPr>
        <p:grpSp>
          <p:nvGrpSpPr>
            <p:cNvPr id="303" name="Google Shape;303;p14"/>
            <p:cNvGrpSpPr/>
            <p:nvPr/>
          </p:nvGrpSpPr>
          <p:grpSpPr>
            <a:xfrm flipH="1">
              <a:off x="7245828" y="310413"/>
              <a:ext cx="1132401" cy="1124818"/>
              <a:chOff x="2399528" y="668550"/>
              <a:chExt cx="1132401" cy="1124818"/>
            </a:xfrm>
          </p:grpSpPr>
          <p:sp>
            <p:nvSpPr>
              <p:cNvPr id="304" name="Google Shape;304;p14"/>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14"/>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14"/>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14"/>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14"/>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14"/>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14"/>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14"/>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12" name="Google Shape;312;p14"/>
            <p:cNvGrpSpPr/>
            <p:nvPr/>
          </p:nvGrpSpPr>
          <p:grpSpPr>
            <a:xfrm>
              <a:off x="7069629" y="398976"/>
              <a:ext cx="345743" cy="281058"/>
              <a:chOff x="4045279" y="974526"/>
              <a:chExt cx="345743" cy="281058"/>
            </a:xfrm>
          </p:grpSpPr>
          <p:sp>
            <p:nvSpPr>
              <p:cNvPr id="313" name="Google Shape;313;p1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1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5" name="Google Shape;315;p14"/>
            <p:cNvSpPr/>
            <p:nvPr/>
          </p:nvSpPr>
          <p:spPr>
            <a:xfrm rot="1122035">
              <a:off x="8267046" y="1233617"/>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14"/>
            <p:cNvSpPr/>
            <p:nvPr/>
          </p:nvSpPr>
          <p:spPr>
            <a:xfrm rot="-8442403" flipH="1">
              <a:off x="6900259" y="923012"/>
              <a:ext cx="266334" cy="1723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17" name="Google Shape;317;p14"/>
            <p:cNvSpPr/>
            <p:nvPr/>
          </p:nvSpPr>
          <p:spPr>
            <a:xfrm rot="-1471198" flipH="1">
              <a:off x="8401998" y="786631"/>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18" name="Google Shape;318;p14"/>
            <p:cNvSpPr/>
            <p:nvPr/>
          </p:nvSpPr>
          <p:spPr>
            <a:xfrm rot="6640383" flipH="1">
              <a:off x="7932732" y="1354817"/>
              <a:ext cx="266310" cy="17239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319" name="Google Shape;319;p14"/>
          <p:cNvGrpSpPr/>
          <p:nvPr/>
        </p:nvGrpSpPr>
        <p:grpSpPr>
          <a:xfrm rot="926644">
            <a:off x="23321" y="4099292"/>
            <a:ext cx="2302167" cy="949327"/>
            <a:chOff x="3418436" y="852860"/>
            <a:chExt cx="2302145" cy="949319"/>
          </a:xfrm>
        </p:grpSpPr>
        <p:grpSp>
          <p:nvGrpSpPr>
            <p:cNvPr id="320" name="Google Shape;320;p14"/>
            <p:cNvGrpSpPr/>
            <p:nvPr/>
          </p:nvGrpSpPr>
          <p:grpSpPr>
            <a:xfrm>
              <a:off x="3612882" y="1331126"/>
              <a:ext cx="238125" cy="210251"/>
              <a:chOff x="2571064" y="1734582"/>
              <a:chExt cx="238125" cy="210251"/>
            </a:xfrm>
          </p:grpSpPr>
          <p:sp>
            <p:nvSpPr>
              <p:cNvPr id="321" name="Google Shape;321;p14"/>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14"/>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3" name="Google Shape;323;p14"/>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24" name="Google Shape;324;p14"/>
            <p:cNvGrpSpPr/>
            <p:nvPr/>
          </p:nvGrpSpPr>
          <p:grpSpPr>
            <a:xfrm rot="5111584" flipH="1">
              <a:off x="4339839" y="1295723"/>
              <a:ext cx="345749" cy="281063"/>
              <a:chOff x="4045279" y="974526"/>
              <a:chExt cx="345743" cy="281058"/>
            </a:xfrm>
          </p:grpSpPr>
          <p:sp>
            <p:nvSpPr>
              <p:cNvPr id="325" name="Google Shape;325;p1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1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27" name="Google Shape;327;p14"/>
            <p:cNvSpPr/>
            <p:nvPr/>
          </p:nvSpPr>
          <p:spPr>
            <a:xfrm rot="-927224">
              <a:off x="5385985" y="1280775"/>
              <a:ext cx="309123" cy="233142"/>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14"/>
            <p:cNvSpPr/>
            <p:nvPr/>
          </p:nvSpPr>
          <p:spPr>
            <a:xfrm rot="-4297311" flipH="1">
              <a:off x="3409053" y="920207"/>
              <a:ext cx="266328" cy="1723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29" name="Google Shape;329;p14"/>
            <p:cNvSpPr/>
            <p:nvPr/>
          </p:nvSpPr>
          <p:spPr>
            <a:xfrm rot="-10507396" flipH="1">
              <a:off x="3983674" y="1618759"/>
              <a:ext cx="266301" cy="17241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30" name="Google Shape;330;p14"/>
            <p:cNvSpPr/>
            <p:nvPr/>
          </p:nvSpPr>
          <p:spPr>
            <a:xfrm rot="3523184" flipH="1">
              <a:off x="4866195" y="1180517"/>
              <a:ext cx="266328"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327024762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31"/>
        <p:cNvGrpSpPr/>
        <p:nvPr/>
      </p:nvGrpSpPr>
      <p:grpSpPr>
        <a:xfrm>
          <a:off x="0" y="0"/>
          <a:ext cx="0" cy="0"/>
          <a:chOff x="0" y="0"/>
          <a:chExt cx="0" cy="0"/>
        </a:xfrm>
      </p:grpSpPr>
      <p:sp>
        <p:nvSpPr>
          <p:cNvPr id="332" name="Google Shape;332;p15"/>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3" name="Google Shape;333;p15"/>
          <p:cNvSpPr txBox="1">
            <a:spLocks noGrp="1"/>
          </p:cNvSpPr>
          <p:nvPr>
            <p:ph type="title" idx="2"/>
          </p:nvPr>
        </p:nvSpPr>
        <p:spPr>
          <a:xfrm>
            <a:off x="4658900" y="13345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4" name="Google Shape;334;p15"/>
          <p:cNvSpPr txBox="1">
            <a:spLocks noGrp="1"/>
          </p:cNvSpPr>
          <p:nvPr>
            <p:ph type="subTitle" idx="1"/>
          </p:nvPr>
        </p:nvSpPr>
        <p:spPr>
          <a:xfrm>
            <a:off x="4658900" y="1649902"/>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35" name="Google Shape;335;p15"/>
          <p:cNvSpPr txBox="1">
            <a:spLocks noGrp="1"/>
          </p:cNvSpPr>
          <p:nvPr>
            <p:ph type="title" idx="3"/>
          </p:nvPr>
        </p:nvSpPr>
        <p:spPr>
          <a:xfrm>
            <a:off x="4658900" y="36943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6" name="Google Shape;336;p15"/>
          <p:cNvSpPr txBox="1">
            <a:spLocks noGrp="1"/>
          </p:cNvSpPr>
          <p:nvPr>
            <p:ph type="subTitle" idx="4"/>
          </p:nvPr>
        </p:nvSpPr>
        <p:spPr>
          <a:xfrm>
            <a:off x="4658900" y="4005352"/>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37" name="Google Shape;337;p15"/>
          <p:cNvSpPr txBox="1">
            <a:spLocks noGrp="1"/>
          </p:cNvSpPr>
          <p:nvPr>
            <p:ph type="title" idx="5"/>
          </p:nvPr>
        </p:nvSpPr>
        <p:spPr>
          <a:xfrm>
            <a:off x="4658900" y="25144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8" name="Google Shape;338;p15"/>
          <p:cNvSpPr txBox="1">
            <a:spLocks noGrp="1"/>
          </p:cNvSpPr>
          <p:nvPr>
            <p:ph type="subTitle" idx="6"/>
          </p:nvPr>
        </p:nvSpPr>
        <p:spPr>
          <a:xfrm>
            <a:off x="4658900" y="2827627"/>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339" name="Google Shape;339;p15"/>
          <p:cNvGrpSpPr/>
          <p:nvPr/>
        </p:nvGrpSpPr>
        <p:grpSpPr>
          <a:xfrm>
            <a:off x="6592121" y="184016"/>
            <a:ext cx="2243308" cy="1251215"/>
            <a:chOff x="6744520" y="184015"/>
            <a:chExt cx="2243308" cy="1251215"/>
          </a:xfrm>
        </p:grpSpPr>
        <p:grpSp>
          <p:nvGrpSpPr>
            <p:cNvPr id="340" name="Google Shape;340;p15"/>
            <p:cNvGrpSpPr/>
            <p:nvPr/>
          </p:nvGrpSpPr>
          <p:grpSpPr>
            <a:xfrm>
              <a:off x="7855428" y="310413"/>
              <a:ext cx="1132401" cy="1124818"/>
              <a:chOff x="2399528" y="668550"/>
              <a:chExt cx="1132401" cy="1124818"/>
            </a:xfrm>
          </p:grpSpPr>
          <p:sp>
            <p:nvSpPr>
              <p:cNvPr id="341" name="Google Shape;341;p15"/>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15"/>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15"/>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15"/>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5" name="Google Shape;345;p15"/>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15"/>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15"/>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15"/>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49" name="Google Shape;349;p15"/>
            <p:cNvSpPr/>
            <p:nvPr/>
          </p:nvSpPr>
          <p:spPr>
            <a:xfrm rot="-530268">
              <a:off x="7250089" y="422895"/>
              <a:ext cx="309105" cy="23312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15"/>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351" name="Google Shape;351;p15"/>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352" name="Google Shape;352;p15"/>
            <p:cNvSpPr/>
            <p:nvPr/>
          </p:nvSpPr>
          <p:spPr>
            <a:xfrm rot="-7304935" flipH="1">
              <a:off x="6754733" y="256403"/>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spTree>
    <p:extLst>
      <p:ext uri="{BB962C8B-B14F-4D97-AF65-F5344CB8AC3E}">
        <p14:creationId xmlns:p14="http://schemas.microsoft.com/office/powerpoint/2010/main" val="40232945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353"/>
        <p:cNvGrpSpPr/>
        <p:nvPr/>
      </p:nvGrpSpPr>
      <p:grpSpPr>
        <a:xfrm>
          <a:off x="0" y="0"/>
          <a:ext cx="0" cy="0"/>
          <a:chOff x="0" y="0"/>
          <a:chExt cx="0" cy="0"/>
        </a:xfrm>
      </p:grpSpPr>
      <p:sp>
        <p:nvSpPr>
          <p:cNvPr id="354" name="Google Shape;354;p16"/>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55" name="Google Shape;355;p16"/>
          <p:cNvSpPr txBox="1">
            <a:spLocks noGrp="1"/>
          </p:cNvSpPr>
          <p:nvPr>
            <p:ph type="title" idx="2"/>
          </p:nvPr>
        </p:nvSpPr>
        <p:spPr>
          <a:xfrm>
            <a:off x="713225"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56" name="Google Shape;356;p16"/>
          <p:cNvSpPr txBox="1">
            <a:spLocks noGrp="1"/>
          </p:cNvSpPr>
          <p:nvPr>
            <p:ph type="subTitle" idx="1"/>
          </p:nvPr>
        </p:nvSpPr>
        <p:spPr>
          <a:xfrm>
            <a:off x="713225"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357" name="Google Shape;357;p16"/>
          <p:cNvSpPr txBox="1">
            <a:spLocks noGrp="1"/>
          </p:cNvSpPr>
          <p:nvPr>
            <p:ph type="title" idx="3"/>
          </p:nvPr>
        </p:nvSpPr>
        <p:spPr>
          <a:xfrm>
            <a:off x="3447787"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58" name="Google Shape;358;p16"/>
          <p:cNvSpPr txBox="1">
            <a:spLocks noGrp="1"/>
          </p:cNvSpPr>
          <p:nvPr>
            <p:ph type="subTitle" idx="4"/>
          </p:nvPr>
        </p:nvSpPr>
        <p:spPr>
          <a:xfrm>
            <a:off x="3447787"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359" name="Google Shape;359;p16"/>
          <p:cNvSpPr txBox="1">
            <a:spLocks noGrp="1"/>
          </p:cNvSpPr>
          <p:nvPr>
            <p:ph type="title" idx="5"/>
          </p:nvPr>
        </p:nvSpPr>
        <p:spPr>
          <a:xfrm>
            <a:off x="6182349"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60" name="Google Shape;360;p16"/>
          <p:cNvSpPr txBox="1">
            <a:spLocks noGrp="1"/>
          </p:cNvSpPr>
          <p:nvPr>
            <p:ph type="subTitle" idx="6"/>
          </p:nvPr>
        </p:nvSpPr>
        <p:spPr>
          <a:xfrm>
            <a:off x="6182349"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361" name="Google Shape;361;p16"/>
          <p:cNvGrpSpPr/>
          <p:nvPr/>
        </p:nvGrpSpPr>
        <p:grpSpPr>
          <a:xfrm>
            <a:off x="7253409" y="211539"/>
            <a:ext cx="1515439" cy="1748904"/>
            <a:chOff x="7253408" y="211539"/>
            <a:chExt cx="1515439" cy="1748904"/>
          </a:xfrm>
        </p:grpSpPr>
        <p:sp>
          <p:nvSpPr>
            <p:cNvPr id="362" name="Google Shape;362;p16"/>
            <p:cNvSpPr/>
            <p:nvPr/>
          </p:nvSpPr>
          <p:spPr>
            <a:xfrm rot="1122035">
              <a:off x="8267046" y="168388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16"/>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64" name="Google Shape;364;p16"/>
            <p:cNvSpPr/>
            <p:nvPr/>
          </p:nvSpPr>
          <p:spPr>
            <a:xfrm rot="4740224" flipH="1">
              <a:off x="8525674" y="408795"/>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65" name="Google Shape;365;p16"/>
            <p:cNvSpPr/>
            <p:nvPr/>
          </p:nvSpPr>
          <p:spPr>
            <a:xfrm rot="10029471" flipH="1">
              <a:off x="8446557" y="10814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366" name="Google Shape;366;p16"/>
            <p:cNvGrpSpPr/>
            <p:nvPr/>
          </p:nvGrpSpPr>
          <p:grpSpPr>
            <a:xfrm>
              <a:off x="7734836" y="211539"/>
              <a:ext cx="662112" cy="1322579"/>
              <a:chOff x="6933061" y="1619764"/>
              <a:chExt cx="662112" cy="1322579"/>
            </a:xfrm>
          </p:grpSpPr>
          <p:sp>
            <p:nvSpPr>
              <p:cNvPr id="367" name="Google Shape;367;p16"/>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16"/>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16"/>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16"/>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16"/>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16"/>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16"/>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16"/>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75" name="Google Shape;375;p16"/>
              <p:cNvGrpSpPr/>
              <p:nvPr/>
            </p:nvGrpSpPr>
            <p:grpSpPr>
              <a:xfrm>
                <a:off x="7258538" y="2052890"/>
                <a:ext cx="294869" cy="580974"/>
                <a:chOff x="3454938" y="1923315"/>
                <a:chExt cx="294869" cy="580974"/>
              </a:xfrm>
            </p:grpSpPr>
            <p:sp>
              <p:nvSpPr>
                <p:cNvPr id="376" name="Google Shape;376;p16"/>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16"/>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16"/>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16"/>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16"/>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16"/>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16"/>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16"/>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16"/>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16"/>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16"/>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16"/>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16"/>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16"/>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16"/>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16"/>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92" name="Google Shape;392;p16"/>
            <p:cNvGrpSpPr/>
            <p:nvPr/>
          </p:nvGrpSpPr>
          <p:grpSpPr>
            <a:xfrm>
              <a:off x="7253408" y="403294"/>
              <a:ext cx="309215" cy="272430"/>
              <a:chOff x="3890683" y="1390057"/>
              <a:chExt cx="309215" cy="272430"/>
            </a:xfrm>
          </p:grpSpPr>
          <p:sp>
            <p:nvSpPr>
              <p:cNvPr id="393" name="Google Shape;393;p16"/>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16"/>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16"/>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45554277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396"/>
        <p:cNvGrpSpPr/>
        <p:nvPr/>
      </p:nvGrpSpPr>
      <p:grpSpPr>
        <a:xfrm>
          <a:off x="0" y="0"/>
          <a:ext cx="0" cy="0"/>
          <a:chOff x="0" y="0"/>
          <a:chExt cx="0" cy="0"/>
        </a:xfrm>
      </p:grpSpPr>
      <p:sp>
        <p:nvSpPr>
          <p:cNvPr id="397" name="Google Shape;397;p17"/>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8" name="Google Shape;398;p17"/>
          <p:cNvSpPr txBox="1">
            <a:spLocks noGrp="1"/>
          </p:cNvSpPr>
          <p:nvPr>
            <p:ph type="title" idx="2"/>
          </p:nvPr>
        </p:nvSpPr>
        <p:spPr>
          <a:xfrm>
            <a:off x="713225"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99" name="Google Shape;399;p17"/>
          <p:cNvSpPr txBox="1">
            <a:spLocks noGrp="1"/>
          </p:cNvSpPr>
          <p:nvPr>
            <p:ph type="subTitle" idx="1"/>
          </p:nvPr>
        </p:nvSpPr>
        <p:spPr>
          <a:xfrm>
            <a:off x="713225"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00" name="Google Shape;400;p17"/>
          <p:cNvSpPr txBox="1">
            <a:spLocks noGrp="1"/>
          </p:cNvSpPr>
          <p:nvPr>
            <p:ph type="title" idx="3"/>
          </p:nvPr>
        </p:nvSpPr>
        <p:spPr>
          <a:xfrm>
            <a:off x="3447787"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01" name="Google Shape;401;p17"/>
          <p:cNvSpPr txBox="1">
            <a:spLocks noGrp="1"/>
          </p:cNvSpPr>
          <p:nvPr>
            <p:ph type="subTitle" idx="4"/>
          </p:nvPr>
        </p:nvSpPr>
        <p:spPr>
          <a:xfrm>
            <a:off x="3447787"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02" name="Google Shape;402;p17"/>
          <p:cNvSpPr txBox="1">
            <a:spLocks noGrp="1"/>
          </p:cNvSpPr>
          <p:nvPr>
            <p:ph type="title" idx="5"/>
          </p:nvPr>
        </p:nvSpPr>
        <p:spPr>
          <a:xfrm>
            <a:off x="6182349"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03" name="Google Shape;403;p17"/>
          <p:cNvSpPr txBox="1">
            <a:spLocks noGrp="1"/>
          </p:cNvSpPr>
          <p:nvPr>
            <p:ph type="subTitle" idx="6"/>
          </p:nvPr>
        </p:nvSpPr>
        <p:spPr>
          <a:xfrm>
            <a:off x="6182349"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404" name="Google Shape;404;p17"/>
          <p:cNvGrpSpPr/>
          <p:nvPr/>
        </p:nvGrpSpPr>
        <p:grpSpPr>
          <a:xfrm rot="-894623" flipH="1">
            <a:off x="7199238" y="222476"/>
            <a:ext cx="1558934" cy="1546611"/>
            <a:chOff x="7253204" y="211539"/>
            <a:chExt cx="1558982" cy="1546658"/>
          </a:xfrm>
        </p:grpSpPr>
        <p:sp>
          <p:nvSpPr>
            <p:cNvPr id="405" name="Google Shape;405;p17"/>
            <p:cNvSpPr/>
            <p:nvPr/>
          </p:nvSpPr>
          <p:spPr>
            <a:xfrm rot="-1110602">
              <a:off x="7282215" y="1482028"/>
              <a:ext cx="309110" cy="233133"/>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17"/>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07" name="Google Shape;407;p17"/>
            <p:cNvSpPr/>
            <p:nvPr/>
          </p:nvSpPr>
          <p:spPr>
            <a:xfrm rot="2863310" flipH="1">
              <a:off x="8525681" y="408798"/>
              <a:ext cx="26631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408" name="Google Shape;408;p17"/>
            <p:cNvGrpSpPr/>
            <p:nvPr/>
          </p:nvGrpSpPr>
          <p:grpSpPr>
            <a:xfrm>
              <a:off x="7734836" y="211539"/>
              <a:ext cx="662112" cy="1322579"/>
              <a:chOff x="6933061" y="1619764"/>
              <a:chExt cx="662112" cy="1322579"/>
            </a:xfrm>
          </p:grpSpPr>
          <p:sp>
            <p:nvSpPr>
              <p:cNvPr id="409" name="Google Shape;409;p17"/>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 name="Google Shape;410;p17"/>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17"/>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17"/>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17"/>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17"/>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17"/>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17"/>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17" name="Google Shape;417;p17"/>
              <p:cNvGrpSpPr/>
              <p:nvPr/>
            </p:nvGrpSpPr>
            <p:grpSpPr>
              <a:xfrm>
                <a:off x="7258538" y="2052890"/>
                <a:ext cx="294869" cy="580974"/>
                <a:chOff x="3454938" y="1923315"/>
                <a:chExt cx="294869" cy="580974"/>
              </a:xfrm>
            </p:grpSpPr>
            <p:sp>
              <p:nvSpPr>
                <p:cNvPr id="418" name="Google Shape;418;p17"/>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17"/>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17"/>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17"/>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17"/>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17"/>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17"/>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17"/>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17"/>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17"/>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17"/>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17"/>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17"/>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17"/>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17"/>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17"/>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434" name="Google Shape;434;p17"/>
            <p:cNvGrpSpPr/>
            <p:nvPr/>
          </p:nvGrpSpPr>
          <p:grpSpPr>
            <a:xfrm>
              <a:off x="7482008" y="403294"/>
              <a:ext cx="309215" cy="272430"/>
              <a:chOff x="4119283" y="1390057"/>
              <a:chExt cx="309215" cy="272430"/>
            </a:xfrm>
          </p:grpSpPr>
          <p:sp>
            <p:nvSpPr>
              <p:cNvPr id="435" name="Google Shape;435;p17"/>
              <p:cNvSpPr/>
              <p:nvPr/>
            </p:nvSpPr>
            <p:spPr>
              <a:xfrm>
                <a:off x="42158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17"/>
              <p:cNvSpPr/>
              <p:nvPr/>
            </p:nvSpPr>
            <p:spPr>
              <a:xfrm>
                <a:off x="41779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17"/>
              <p:cNvSpPr/>
              <p:nvPr/>
            </p:nvSpPr>
            <p:spPr>
              <a:xfrm>
                <a:off x="41192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59460904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8"/>
        <p:cNvGrpSpPr/>
        <p:nvPr/>
      </p:nvGrpSpPr>
      <p:grpSpPr>
        <a:xfrm>
          <a:off x="0" y="0"/>
          <a:ext cx="0" cy="0"/>
          <a:chOff x="0" y="0"/>
          <a:chExt cx="0" cy="0"/>
        </a:xfrm>
      </p:grpSpPr>
      <p:sp>
        <p:nvSpPr>
          <p:cNvPr id="439" name="Google Shape;439;p18"/>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0" name="Google Shape;440;p18"/>
          <p:cNvSpPr txBox="1">
            <a:spLocks noGrp="1"/>
          </p:cNvSpPr>
          <p:nvPr>
            <p:ph type="title" idx="2" hasCustomPrompt="1"/>
          </p:nvPr>
        </p:nvSpPr>
        <p:spPr>
          <a:xfrm flipH="1">
            <a:off x="15331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1" name="Google Shape;441;p18"/>
          <p:cNvSpPr txBox="1">
            <a:spLocks noGrp="1"/>
          </p:cNvSpPr>
          <p:nvPr>
            <p:ph type="title" idx="3"/>
          </p:nvPr>
        </p:nvSpPr>
        <p:spPr>
          <a:xfrm>
            <a:off x="7152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2" name="Google Shape;442;p18"/>
          <p:cNvSpPr txBox="1">
            <a:spLocks noGrp="1"/>
          </p:cNvSpPr>
          <p:nvPr>
            <p:ph type="subTitle" idx="1"/>
          </p:nvPr>
        </p:nvSpPr>
        <p:spPr>
          <a:xfrm>
            <a:off x="7152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3" name="Google Shape;443;p18"/>
          <p:cNvSpPr txBox="1">
            <a:spLocks noGrp="1"/>
          </p:cNvSpPr>
          <p:nvPr>
            <p:ph type="title" idx="4" hasCustomPrompt="1"/>
          </p:nvPr>
        </p:nvSpPr>
        <p:spPr>
          <a:xfrm>
            <a:off x="15331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4" name="Google Shape;444;p18"/>
          <p:cNvSpPr txBox="1">
            <a:spLocks noGrp="1"/>
          </p:cNvSpPr>
          <p:nvPr>
            <p:ph type="title" idx="5"/>
          </p:nvPr>
        </p:nvSpPr>
        <p:spPr>
          <a:xfrm>
            <a:off x="7152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5" name="Google Shape;445;p18"/>
          <p:cNvSpPr txBox="1">
            <a:spLocks noGrp="1"/>
          </p:cNvSpPr>
          <p:nvPr>
            <p:ph type="subTitle" idx="6"/>
          </p:nvPr>
        </p:nvSpPr>
        <p:spPr>
          <a:xfrm>
            <a:off x="7152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6" name="Google Shape;446;p18"/>
          <p:cNvSpPr txBox="1">
            <a:spLocks noGrp="1"/>
          </p:cNvSpPr>
          <p:nvPr>
            <p:ph type="title" idx="7" hasCustomPrompt="1"/>
          </p:nvPr>
        </p:nvSpPr>
        <p:spPr>
          <a:xfrm flipH="1">
            <a:off x="42656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7" name="Google Shape;447;p18"/>
          <p:cNvSpPr txBox="1">
            <a:spLocks noGrp="1"/>
          </p:cNvSpPr>
          <p:nvPr>
            <p:ph type="title" idx="8"/>
          </p:nvPr>
        </p:nvSpPr>
        <p:spPr>
          <a:xfrm>
            <a:off x="34477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8" name="Google Shape;448;p18"/>
          <p:cNvSpPr txBox="1">
            <a:spLocks noGrp="1"/>
          </p:cNvSpPr>
          <p:nvPr>
            <p:ph type="subTitle" idx="9"/>
          </p:nvPr>
        </p:nvSpPr>
        <p:spPr>
          <a:xfrm>
            <a:off x="34477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9" name="Google Shape;449;p18"/>
          <p:cNvSpPr txBox="1">
            <a:spLocks noGrp="1"/>
          </p:cNvSpPr>
          <p:nvPr>
            <p:ph type="title" idx="13" hasCustomPrompt="1"/>
          </p:nvPr>
        </p:nvSpPr>
        <p:spPr>
          <a:xfrm>
            <a:off x="42656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0" name="Google Shape;450;p18"/>
          <p:cNvSpPr txBox="1">
            <a:spLocks noGrp="1"/>
          </p:cNvSpPr>
          <p:nvPr>
            <p:ph type="title" idx="14"/>
          </p:nvPr>
        </p:nvSpPr>
        <p:spPr>
          <a:xfrm>
            <a:off x="34477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1" name="Google Shape;451;p18"/>
          <p:cNvSpPr txBox="1">
            <a:spLocks noGrp="1"/>
          </p:cNvSpPr>
          <p:nvPr>
            <p:ph type="subTitle" idx="15"/>
          </p:nvPr>
        </p:nvSpPr>
        <p:spPr>
          <a:xfrm>
            <a:off x="34477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52" name="Google Shape;452;p18"/>
          <p:cNvSpPr txBox="1">
            <a:spLocks noGrp="1"/>
          </p:cNvSpPr>
          <p:nvPr>
            <p:ph type="title" idx="16" hasCustomPrompt="1"/>
          </p:nvPr>
        </p:nvSpPr>
        <p:spPr>
          <a:xfrm flipH="1">
            <a:off x="69981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3" name="Google Shape;453;p18"/>
          <p:cNvSpPr txBox="1">
            <a:spLocks noGrp="1"/>
          </p:cNvSpPr>
          <p:nvPr>
            <p:ph type="title" idx="17"/>
          </p:nvPr>
        </p:nvSpPr>
        <p:spPr>
          <a:xfrm>
            <a:off x="61802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4" name="Google Shape;454;p18"/>
          <p:cNvSpPr txBox="1">
            <a:spLocks noGrp="1"/>
          </p:cNvSpPr>
          <p:nvPr>
            <p:ph type="subTitle" idx="18"/>
          </p:nvPr>
        </p:nvSpPr>
        <p:spPr>
          <a:xfrm>
            <a:off x="61802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55" name="Google Shape;455;p18"/>
          <p:cNvSpPr txBox="1">
            <a:spLocks noGrp="1"/>
          </p:cNvSpPr>
          <p:nvPr>
            <p:ph type="title" idx="19" hasCustomPrompt="1"/>
          </p:nvPr>
        </p:nvSpPr>
        <p:spPr>
          <a:xfrm>
            <a:off x="69981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6" name="Google Shape;456;p18"/>
          <p:cNvSpPr txBox="1">
            <a:spLocks noGrp="1"/>
          </p:cNvSpPr>
          <p:nvPr>
            <p:ph type="title" idx="20"/>
          </p:nvPr>
        </p:nvSpPr>
        <p:spPr>
          <a:xfrm>
            <a:off x="61802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7" name="Google Shape;457;p18"/>
          <p:cNvSpPr txBox="1">
            <a:spLocks noGrp="1"/>
          </p:cNvSpPr>
          <p:nvPr>
            <p:ph type="subTitle" idx="21"/>
          </p:nvPr>
        </p:nvSpPr>
        <p:spPr>
          <a:xfrm>
            <a:off x="61802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458" name="Google Shape;458;p18"/>
          <p:cNvGrpSpPr/>
          <p:nvPr/>
        </p:nvGrpSpPr>
        <p:grpSpPr>
          <a:xfrm>
            <a:off x="7414230" y="197964"/>
            <a:ext cx="1437619" cy="1207774"/>
            <a:chOff x="7109429" y="197964"/>
            <a:chExt cx="1437619" cy="1207774"/>
          </a:xfrm>
        </p:grpSpPr>
        <p:sp>
          <p:nvSpPr>
            <p:cNvPr id="459" name="Google Shape;459;p18"/>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18"/>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461" name="Google Shape;461;p18"/>
            <p:cNvGrpSpPr/>
            <p:nvPr/>
          </p:nvGrpSpPr>
          <p:grpSpPr>
            <a:xfrm>
              <a:off x="8237833" y="339919"/>
              <a:ext cx="309215" cy="272430"/>
              <a:chOff x="3890683" y="1390057"/>
              <a:chExt cx="309215" cy="272430"/>
            </a:xfrm>
          </p:grpSpPr>
          <p:sp>
            <p:nvSpPr>
              <p:cNvPr id="462" name="Google Shape;462;p18"/>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18"/>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18"/>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65" name="Google Shape;465;p18"/>
            <p:cNvGrpSpPr/>
            <p:nvPr/>
          </p:nvGrpSpPr>
          <p:grpSpPr>
            <a:xfrm flipH="1">
              <a:off x="7617675" y="339921"/>
              <a:ext cx="757996" cy="1065816"/>
              <a:chOff x="1580225" y="1798159"/>
              <a:chExt cx="757996" cy="1065816"/>
            </a:xfrm>
          </p:grpSpPr>
          <p:sp>
            <p:nvSpPr>
              <p:cNvPr id="466" name="Google Shape;466;p18"/>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7" name="Google Shape;467;p18"/>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8" name="Google Shape;468;p18"/>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18"/>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18"/>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1" name="Google Shape;471;p18"/>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47617405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72"/>
        <p:cNvGrpSpPr/>
        <p:nvPr/>
      </p:nvGrpSpPr>
      <p:grpSpPr>
        <a:xfrm>
          <a:off x="0" y="0"/>
          <a:ext cx="0" cy="0"/>
          <a:chOff x="0" y="0"/>
          <a:chExt cx="0" cy="0"/>
        </a:xfrm>
      </p:grpSpPr>
      <p:sp>
        <p:nvSpPr>
          <p:cNvPr id="473" name="Google Shape;473;p19"/>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4" name="Google Shape;474;p19"/>
          <p:cNvSpPr txBox="1">
            <a:spLocks noGrp="1"/>
          </p:cNvSpPr>
          <p:nvPr>
            <p:ph type="subTitle" idx="1"/>
          </p:nvPr>
        </p:nvSpPr>
        <p:spPr>
          <a:xfrm>
            <a:off x="6030718" y="2292275"/>
            <a:ext cx="2391000" cy="139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75" name="Google Shape;475;p19"/>
          <p:cNvGrpSpPr/>
          <p:nvPr/>
        </p:nvGrpSpPr>
        <p:grpSpPr>
          <a:xfrm>
            <a:off x="5435673" y="223881"/>
            <a:ext cx="3676063" cy="1917838"/>
            <a:chOff x="5435672" y="223880"/>
            <a:chExt cx="3676063" cy="1917838"/>
          </a:xfrm>
        </p:grpSpPr>
        <p:grpSp>
          <p:nvGrpSpPr>
            <p:cNvPr id="476" name="Google Shape;476;p19"/>
            <p:cNvGrpSpPr/>
            <p:nvPr/>
          </p:nvGrpSpPr>
          <p:grpSpPr>
            <a:xfrm>
              <a:off x="5435672" y="1266157"/>
              <a:ext cx="913277" cy="875561"/>
              <a:chOff x="5435672" y="1266157"/>
              <a:chExt cx="913277" cy="875561"/>
            </a:xfrm>
          </p:grpSpPr>
          <p:sp>
            <p:nvSpPr>
              <p:cNvPr id="477" name="Google Shape;477;p19"/>
              <p:cNvSpPr/>
              <p:nvPr/>
            </p:nvSpPr>
            <p:spPr>
              <a:xfrm rot="659822">
                <a:off x="5813686" y="1459147"/>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8" name="Google Shape;478;p19"/>
              <p:cNvGrpSpPr/>
              <p:nvPr/>
            </p:nvGrpSpPr>
            <p:grpSpPr>
              <a:xfrm rot="2552886">
                <a:off x="5419945" y="1543274"/>
                <a:ext cx="944732" cy="321326"/>
                <a:chOff x="5455325" y="-198554"/>
                <a:chExt cx="944745" cy="321331"/>
              </a:xfrm>
            </p:grpSpPr>
            <p:sp>
              <p:nvSpPr>
                <p:cNvPr id="479" name="Google Shape;479;p19"/>
                <p:cNvSpPr/>
                <p:nvPr/>
              </p:nvSpPr>
              <p:spPr>
                <a:xfrm rot="3852901" flipH="1">
                  <a:off x="5457706" y="-120816"/>
                  <a:ext cx="266319" cy="1723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480" name="Google Shape;480;p19"/>
                <p:cNvSpPr/>
                <p:nvPr/>
              </p:nvSpPr>
              <p:spPr>
                <a:xfrm rot="10690808" flipH="1">
                  <a:off x="6131080" y="-194369"/>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grpSp>
          <p:nvGrpSpPr>
            <p:cNvPr id="481" name="Google Shape;481;p19"/>
            <p:cNvGrpSpPr/>
            <p:nvPr/>
          </p:nvGrpSpPr>
          <p:grpSpPr>
            <a:xfrm rot="1394609">
              <a:off x="7853749" y="370487"/>
              <a:ext cx="908159" cy="803077"/>
              <a:chOff x="2340166" y="2044486"/>
              <a:chExt cx="742327" cy="656433"/>
            </a:xfrm>
          </p:grpSpPr>
          <p:sp>
            <p:nvSpPr>
              <p:cNvPr id="482" name="Google Shape;482;p19"/>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19"/>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19"/>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19"/>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19"/>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7" name="Google Shape;487;p19"/>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19"/>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19"/>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19"/>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1" name="Google Shape;491;p19"/>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2" name="Google Shape;492;p19"/>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19"/>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19"/>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5" name="Google Shape;495;p19"/>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 name="Google Shape;496;p19"/>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19"/>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19"/>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9" name="Google Shape;499;p19"/>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0" name="Google Shape;500;p19"/>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19"/>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02" name="Google Shape;502;p19"/>
            <p:cNvGrpSpPr/>
            <p:nvPr/>
          </p:nvGrpSpPr>
          <p:grpSpPr>
            <a:xfrm rot="-2700000">
              <a:off x="7593604" y="359037"/>
              <a:ext cx="577542" cy="982198"/>
              <a:chOff x="2369929" y="512616"/>
              <a:chExt cx="577548" cy="982207"/>
            </a:xfrm>
          </p:grpSpPr>
          <p:sp>
            <p:nvSpPr>
              <p:cNvPr id="503" name="Google Shape;503;p19"/>
              <p:cNvSpPr/>
              <p:nvPr/>
            </p:nvSpPr>
            <p:spPr>
              <a:xfrm rot="6432593" flipH="1">
                <a:off x="2692578" y="579126"/>
                <a:ext cx="266325"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04" name="Google Shape;504;p19"/>
              <p:cNvSpPr/>
              <p:nvPr/>
            </p:nvSpPr>
            <p:spPr>
              <a:xfrm rot="1448552" flipH="1">
                <a:off x="2393539" y="1275512"/>
                <a:ext cx="266315"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505" name="Google Shape;505;p19"/>
            <p:cNvGrpSpPr/>
            <p:nvPr/>
          </p:nvGrpSpPr>
          <p:grpSpPr>
            <a:xfrm rot="2700000" flipH="1">
              <a:off x="8495741" y="351900"/>
              <a:ext cx="541878" cy="434085"/>
              <a:chOff x="3766050" y="1621086"/>
              <a:chExt cx="541884" cy="434089"/>
            </a:xfrm>
          </p:grpSpPr>
          <p:sp>
            <p:nvSpPr>
              <p:cNvPr id="506" name="Google Shape;506;p19"/>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07" name="Google Shape;507;p19"/>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508" name="Google Shape;508;p19"/>
            <p:cNvGrpSpPr/>
            <p:nvPr/>
          </p:nvGrpSpPr>
          <p:grpSpPr>
            <a:xfrm rot="-948507">
              <a:off x="7536490" y="732303"/>
              <a:ext cx="345715" cy="281035"/>
              <a:chOff x="4045279" y="974526"/>
              <a:chExt cx="345743" cy="281058"/>
            </a:xfrm>
          </p:grpSpPr>
          <p:sp>
            <p:nvSpPr>
              <p:cNvPr id="509" name="Google Shape;509;p19"/>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19"/>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367170458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11"/>
        <p:cNvGrpSpPr/>
        <p:nvPr/>
      </p:nvGrpSpPr>
      <p:grpSpPr>
        <a:xfrm>
          <a:off x="0" y="0"/>
          <a:ext cx="0" cy="0"/>
          <a:chOff x="0" y="0"/>
          <a:chExt cx="0" cy="0"/>
        </a:xfrm>
      </p:grpSpPr>
      <p:sp>
        <p:nvSpPr>
          <p:cNvPr id="512" name="Google Shape;512;p20"/>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13" name="Google Shape;513;p20"/>
          <p:cNvGrpSpPr/>
          <p:nvPr/>
        </p:nvGrpSpPr>
        <p:grpSpPr>
          <a:xfrm>
            <a:off x="7068467" y="310414"/>
            <a:ext cx="1766962" cy="1663821"/>
            <a:chOff x="7220866" y="310413"/>
            <a:chExt cx="1766962" cy="1663821"/>
          </a:xfrm>
        </p:grpSpPr>
        <p:grpSp>
          <p:nvGrpSpPr>
            <p:cNvPr id="514" name="Google Shape;514;p20"/>
            <p:cNvGrpSpPr/>
            <p:nvPr/>
          </p:nvGrpSpPr>
          <p:grpSpPr>
            <a:xfrm>
              <a:off x="7855428" y="310413"/>
              <a:ext cx="1132401" cy="1124818"/>
              <a:chOff x="2399528" y="668550"/>
              <a:chExt cx="1132401" cy="1124818"/>
            </a:xfrm>
          </p:grpSpPr>
          <p:sp>
            <p:nvSpPr>
              <p:cNvPr id="515" name="Google Shape;515;p20"/>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6" name="Google Shape;516;p20"/>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7" name="Google Shape;517;p20"/>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20"/>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20"/>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20"/>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20"/>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20"/>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3" name="Google Shape;523;p20"/>
            <p:cNvGrpSpPr/>
            <p:nvPr/>
          </p:nvGrpSpPr>
          <p:grpSpPr>
            <a:xfrm>
              <a:off x="8248754" y="1693176"/>
              <a:ext cx="345743" cy="281058"/>
              <a:chOff x="4045279" y="974526"/>
              <a:chExt cx="345743" cy="281058"/>
            </a:xfrm>
          </p:grpSpPr>
          <p:sp>
            <p:nvSpPr>
              <p:cNvPr id="524" name="Google Shape;524;p20"/>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20"/>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26" name="Google Shape;526;p20"/>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7" name="Google Shape;527;p20"/>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28" name="Google Shape;528;p20"/>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29" name="Google Shape;529;p20"/>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234148772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530"/>
        <p:cNvGrpSpPr/>
        <p:nvPr/>
      </p:nvGrpSpPr>
      <p:grpSpPr>
        <a:xfrm>
          <a:off x="0" y="0"/>
          <a:ext cx="0" cy="0"/>
          <a:chOff x="0" y="0"/>
          <a:chExt cx="0" cy="0"/>
        </a:xfrm>
      </p:grpSpPr>
      <p:sp>
        <p:nvSpPr>
          <p:cNvPr id="531" name="Google Shape;531;p21"/>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32" name="Google Shape;532;p21"/>
          <p:cNvGrpSpPr/>
          <p:nvPr/>
        </p:nvGrpSpPr>
        <p:grpSpPr>
          <a:xfrm flipH="1">
            <a:off x="7261830" y="121765"/>
            <a:ext cx="1717123" cy="1270538"/>
            <a:chOff x="7109429" y="197964"/>
            <a:chExt cx="1717123" cy="1270538"/>
          </a:xfrm>
        </p:grpSpPr>
        <p:sp>
          <p:nvSpPr>
            <p:cNvPr id="533" name="Google Shape;533;p21"/>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21"/>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35" name="Google Shape;535;p21"/>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36" name="Google Shape;536;p21"/>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37" name="Google Shape;537;p21"/>
            <p:cNvGrpSpPr/>
            <p:nvPr/>
          </p:nvGrpSpPr>
          <p:grpSpPr>
            <a:xfrm>
              <a:off x="8237833" y="339919"/>
              <a:ext cx="309215" cy="272430"/>
              <a:chOff x="3890683" y="1390057"/>
              <a:chExt cx="309215" cy="272430"/>
            </a:xfrm>
          </p:grpSpPr>
          <p:sp>
            <p:nvSpPr>
              <p:cNvPr id="538" name="Google Shape;538;p21"/>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9" name="Google Shape;539;p21"/>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0" name="Google Shape;540;p21"/>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41" name="Google Shape;541;p21"/>
            <p:cNvGrpSpPr/>
            <p:nvPr/>
          </p:nvGrpSpPr>
          <p:grpSpPr>
            <a:xfrm flipH="1">
              <a:off x="7617675" y="339921"/>
              <a:ext cx="757996" cy="1065816"/>
              <a:chOff x="1580225" y="1798159"/>
              <a:chExt cx="757996" cy="1065816"/>
            </a:xfrm>
          </p:grpSpPr>
          <p:sp>
            <p:nvSpPr>
              <p:cNvPr id="542" name="Google Shape;542;p21"/>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21"/>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4" name="Google Shape;544;p21"/>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5" name="Google Shape;545;p21"/>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21"/>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 name="Google Shape;547;p21"/>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548" name="Google Shape;548;p21"/>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420032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49"/>
        <p:cNvGrpSpPr/>
        <p:nvPr/>
      </p:nvGrpSpPr>
      <p:grpSpPr>
        <a:xfrm>
          <a:off x="0" y="0"/>
          <a:ext cx="0" cy="0"/>
          <a:chOff x="0" y="0"/>
          <a:chExt cx="0" cy="0"/>
        </a:xfrm>
      </p:grpSpPr>
      <p:sp>
        <p:nvSpPr>
          <p:cNvPr id="550" name="Google Shape;550;p22"/>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51" name="Google Shape;551;p22"/>
          <p:cNvGrpSpPr/>
          <p:nvPr/>
        </p:nvGrpSpPr>
        <p:grpSpPr>
          <a:xfrm>
            <a:off x="7414230" y="197964"/>
            <a:ext cx="1437619" cy="1739812"/>
            <a:chOff x="7414229" y="197964"/>
            <a:chExt cx="1437619" cy="1739812"/>
          </a:xfrm>
        </p:grpSpPr>
        <p:grpSp>
          <p:nvGrpSpPr>
            <p:cNvPr id="552" name="Google Shape;552;p22"/>
            <p:cNvGrpSpPr/>
            <p:nvPr/>
          </p:nvGrpSpPr>
          <p:grpSpPr>
            <a:xfrm>
              <a:off x="7414229" y="197964"/>
              <a:ext cx="1437619" cy="1207774"/>
              <a:chOff x="7109429" y="197964"/>
              <a:chExt cx="1437619" cy="1207774"/>
            </a:xfrm>
          </p:grpSpPr>
          <p:sp>
            <p:nvSpPr>
              <p:cNvPr id="553" name="Google Shape;553;p22"/>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4" name="Google Shape;554;p22"/>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55" name="Google Shape;555;p22"/>
              <p:cNvGrpSpPr/>
              <p:nvPr/>
            </p:nvGrpSpPr>
            <p:grpSpPr>
              <a:xfrm>
                <a:off x="8237833" y="339919"/>
                <a:ext cx="309215" cy="272430"/>
                <a:chOff x="3890683" y="1390057"/>
                <a:chExt cx="309215" cy="272430"/>
              </a:xfrm>
            </p:grpSpPr>
            <p:sp>
              <p:nvSpPr>
                <p:cNvPr id="556" name="Google Shape;556;p22"/>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22"/>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22"/>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59" name="Google Shape;559;p22"/>
              <p:cNvGrpSpPr/>
              <p:nvPr/>
            </p:nvGrpSpPr>
            <p:grpSpPr>
              <a:xfrm flipH="1">
                <a:off x="7617675" y="339921"/>
                <a:ext cx="757996" cy="1065816"/>
                <a:chOff x="1580225" y="1798159"/>
                <a:chExt cx="757996" cy="1065816"/>
              </a:xfrm>
            </p:grpSpPr>
            <p:sp>
              <p:nvSpPr>
                <p:cNvPr id="560" name="Google Shape;560;p22"/>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1" name="Google Shape;561;p22"/>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22"/>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22"/>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22"/>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5" name="Google Shape;565;p22"/>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566" name="Google Shape;566;p22"/>
            <p:cNvGrpSpPr/>
            <p:nvPr/>
          </p:nvGrpSpPr>
          <p:grpSpPr>
            <a:xfrm>
              <a:off x="8200989" y="1617732"/>
              <a:ext cx="489286" cy="320044"/>
              <a:chOff x="8191021" y="1677540"/>
              <a:chExt cx="489286" cy="320044"/>
            </a:xfrm>
          </p:grpSpPr>
          <p:sp>
            <p:nvSpPr>
              <p:cNvPr id="567" name="Google Shape;567;p22"/>
              <p:cNvSpPr/>
              <p:nvPr/>
            </p:nvSpPr>
            <p:spPr>
              <a:xfrm rot="9899513" flipH="1">
                <a:off x="8208799" y="1709083"/>
                <a:ext cx="266327" cy="17236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lt2"/>
              </a:solidFill>
              <a:ln>
                <a:noFill/>
              </a:ln>
            </p:spPr>
          </p:sp>
          <p:sp>
            <p:nvSpPr>
              <p:cNvPr id="568" name="Google Shape;568;p22"/>
              <p:cNvSpPr/>
              <p:nvPr/>
            </p:nvSpPr>
            <p:spPr>
              <a:xfrm rot="6985429" flipH="1">
                <a:off x="8410709" y="1753799"/>
                <a:ext cx="266319" cy="17236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lt2"/>
              </a:solidFill>
              <a:ln>
                <a:noFill/>
              </a:ln>
            </p:spPr>
          </p:sp>
        </p:grpSp>
      </p:grpSp>
      <p:grpSp>
        <p:nvGrpSpPr>
          <p:cNvPr id="569" name="Google Shape;569;p22"/>
          <p:cNvGrpSpPr/>
          <p:nvPr/>
        </p:nvGrpSpPr>
        <p:grpSpPr>
          <a:xfrm>
            <a:off x="415835" y="4077018"/>
            <a:ext cx="808005" cy="694792"/>
            <a:chOff x="493212" y="4076596"/>
            <a:chExt cx="808005" cy="694792"/>
          </a:xfrm>
        </p:grpSpPr>
        <p:grpSp>
          <p:nvGrpSpPr>
            <p:cNvPr id="570" name="Google Shape;570;p22"/>
            <p:cNvGrpSpPr/>
            <p:nvPr/>
          </p:nvGrpSpPr>
          <p:grpSpPr>
            <a:xfrm rot="-8247114">
              <a:off x="656865" y="4252618"/>
              <a:ext cx="631326" cy="284341"/>
              <a:chOff x="3929266" y="1226038"/>
              <a:chExt cx="631334" cy="284344"/>
            </a:xfrm>
          </p:grpSpPr>
          <p:sp>
            <p:nvSpPr>
              <p:cNvPr id="571" name="Google Shape;571;p22"/>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572" name="Google Shape;572;p22"/>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573" name="Google Shape;573;p22"/>
            <p:cNvGrpSpPr/>
            <p:nvPr/>
          </p:nvGrpSpPr>
          <p:grpSpPr>
            <a:xfrm rot="-2429664">
              <a:off x="543062" y="4411718"/>
              <a:ext cx="345756" cy="281069"/>
              <a:chOff x="4045279" y="974526"/>
              <a:chExt cx="345743" cy="281058"/>
            </a:xfrm>
          </p:grpSpPr>
          <p:sp>
            <p:nvSpPr>
              <p:cNvPr id="574" name="Google Shape;574;p22"/>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22"/>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41166820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23"/>
        <p:cNvGrpSpPr/>
        <p:nvPr/>
      </p:nvGrpSpPr>
      <p:grpSpPr>
        <a:xfrm>
          <a:off x="0" y="0"/>
          <a:ext cx="0" cy="0"/>
          <a:chOff x="0" y="0"/>
          <a:chExt cx="0" cy="0"/>
        </a:xfrm>
      </p:grpSpPr>
      <p:sp>
        <p:nvSpPr>
          <p:cNvPr id="324" name="Google Shape;324;p22"/>
          <p:cNvSpPr txBox="1">
            <a:spLocks noGrp="1"/>
          </p:cNvSpPr>
          <p:nvPr>
            <p:ph type="title" hasCustomPrompt="1"/>
          </p:nvPr>
        </p:nvSpPr>
        <p:spPr>
          <a:xfrm>
            <a:off x="4214275" y="670225"/>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5" name="Google Shape;325;p22"/>
          <p:cNvSpPr txBox="1">
            <a:spLocks noGrp="1"/>
          </p:cNvSpPr>
          <p:nvPr>
            <p:ph type="subTitle" idx="1"/>
          </p:nvPr>
        </p:nvSpPr>
        <p:spPr>
          <a:xfrm>
            <a:off x="4214275" y="1439125"/>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26" name="Google Shape;326;p22"/>
          <p:cNvSpPr txBox="1">
            <a:spLocks noGrp="1"/>
          </p:cNvSpPr>
          <p:nvPr>
            <p:ph type="title" idx="2" hasCustomPrompt="1"/>
          </p:nvPr>
        </p:nvSpPr>
        <p:spPr>
          <a:xfrm>
            <a:off x="4214275" y="1954311"/>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7" name="Google Shape;327;p22"/>
          <p:cNvSpPr txBox="1">
            <a:spLocks noGrp="1"/>
          </p:cNvSpPr>
          <p:nvPr>
            <p:ph type="subTitle" idx="3"/>
          </p:nvPr>
        </p:nvSpPr>
        <p:spPr>
          <a:xfrm>
            <a:off x="4214275" y="2729448"/>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28" name="Google Shape;328;p22"/>
          <p:cNvSpPr txBox="1">
            <a:spLocks noGrp="1"/>
          </p:cNvSpPr>
          <p:nvPr>
            <p:ph type="title" idx="4" hasCustomPrompt="1"/>
          </p:nvPr>
        </p:nvSpPr>
        <p:spPr>
          <a:xfrm>
            <a:off x="4214275" y="3265638"/>
            <a:ext cx="4216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29" name="Google Shape;329;p22"/>
          <p:cNvSpPr txBox="1">
            <a:spLocks noGrp="1"/>
          </p:cNvSpPr>
          <p:nvPr>
            <p:ph type="subTitle" idx="5"/>
          </p:nvPr>
        </p:nvSpPr>
        <p:spPr>
          <a:xfrm>
            <a:off x="4214275" y="4034550"/>
            <a:ext cx="4216500" cy="39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a:buNone/>
              <a:defRPr sz="1400">
                <a:latin typeface="Raleway"/>
                <a:ea typeface="Raleway"/>
                <a:cs typeface="Raleway"/>
                <a:sym typeface="Raleway"/>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4pPr>
            <a:lvl5pPr lvl="4"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5pPr>
            <a:lvl6pPr lvl="5"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6pPr>
            <a:lvl7pPr lvl="6"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7pPr>
            <a:lvl8pPr lvl="7"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8pPr>
            <a:lvl9pPr lvl="8" algn="ctr" rtl="0">
              <a:lnSpc>
                <a:spcPct val="100000"/>
              </a:lnSpc>
              <a:spcBef>
                <a:spcPts val="0"/>
              </a:spcBef>
              <a:spcAft>
                <a:spcPts val="0"/>
              </a:spcAft>
              <a:buClr>
                <a:schemeClr val="dk1"/>
              </a:buClr>
              <a:buSzPts val="1400"/>
              <a:buFont typeface="Raleway"/>
              <a:buNone/>
              <a:defRPr>
                <a:solidFill>
                  <a:schemeClr val="dk1"/>
                </a:solidFill>
                <a:latin typeface="Raleway"/>
                <a:ea typeface="Raleway"/>
                <a:cs typeface="Raleway"/>
                <a:sym typeface="Raleway"/>
              </a:defRPr>
            </a:lvl9pPr>
          </a:lstStyle>
          <a:p>
            <a:endParaRPr/>
          </a:p>
        </p:txBody>
      </p:sp>
      <p:sp>
        <p:nvSpPr>
          <p:cNvPr id="330" name="Google Shape;330;p22"/>
          <p:cNvSpPr/>
          <p:nvPr/>
        </p:nvSpPr>
        <p:spPr>
          <a:xfrm rot="-3423378">
            <a:off x="-240846" y="1023812"/>
            <a:ext cx="5018390" cy="3244983"/>
          </a:xfrm>
          <a:custGeom>
            <a:avLst/>
            <a:gdLst/>
            <a:ahLst/>
            <a:cxnLst/>
            <a:rect l="l" t="t" r="r" b="b"/>
            <a:pathLst>
              <a:path w="31905" h="15661" extrusionOk="0">
                <a:moveTo>
                  <a:pt x="7695" y="1837"/>
                </a:moveTo>
                <a:cubicBezTo>
                  <a:pt x="7727" y="1837"/>
                  <a:pt x="7743" y="1853"/>
                  <a:pt x="7759" y="1869"/>
                </a:cubicBezTo>
                <a:lnTo>
                  <a:pt x="7727" y="1901"/>
                </a:lnTo>
                <a:lnTo>
                  <a:pt x="7679" y="1869"/>
                </a:lnTo>
                <a:cubicBezTo>
                  <a:pt x="7679" y="1853"/>
                  <a:pt x="7695" y="1837"/>
                  <a:pt x="7695" y="1837"/>
                </a:cubicBezTo>
                <a:close/>
                <a:moveTo>
                  <a:pt x="14187" y="1901"/>
                </a:moveTo>
                <a:cubicBezTo>
                  <a:pt x="14219" y="1980"/>
                  <a:pt x="14250" y="2043"/>
                  <a:pt x="14282" y="2122"/>
                </a:cubicBezTo>
                <a:lnTo>
                  <a:pt x="14314" y="2075"/>
                </a:lnTo>
                <a:lnTo>
                  <a:pt x="14314" y="2186"/>
                </a:lnTo>
                <a:lnTo>
                  <a:pt x="14171" y="2265"/>
                </a:lnTo>
                <a:lnTo>
                  <a:pt x="14076" y="2043"/>
                </a:lnTo>
                <a:lnTo>
                  <a:pt x="14187" y="1901"/>
                </a:lnTo>
                <a:close/>
                <a:moveTo>
                  <a:pt x="13728" y="2249"/>
                </a:moveTo>
                <a:cubicBezTo>
                  <a:pt x="13791" y="2344"/>
                  <a:pt x="13712" y="2344"/>
                  <a:pt x="13649" y="2360"/>
                </a:cubicBezTo>
                <a:cubicBezTo>
                  <a:pt x="13665" y="2392"/>
                  <a:pt x="13633" y="2423"/>
                  <a:pt x="13617" y="2455"/>
                </a:cubicBezTo>
                <a:cubicBezTo>
                  <a:pt x="13554" y="2360"/>
                  <a:pt x="13633" y="2360"/>
                  <a:pt x="13696" y="2344"/>
                </a:cubicBezTo>
                <a:cubicBezTo>
                  <a:pt x="13680" y="2312"/>
                  <a:pt x="13712" y="2281"/>
                  <a:pt x="13728" y="2249"/>
                </a:cubicBezTo>
                <a:close/>
                <a:moveTo>
                  <a:pt x="21534" y="2566"/>
                </a:moveTo>
                <a:lnTo>
                  <a:pt x="21534" y="2566"/>
                </a:lnTo>
                <a:cubicBezTo>
                  <a:pt x="21518" y="2597"/>
                  <a:pt x="21486" y="2645"/>
                  <a:pt x="21471" y="2677"/>
                </a:cubicBezTo>
                <a:cubicBezTo>
                  <a:pt x="21407" y="2566"/>
                  <a:pt x="21471" y="2582"/>
                  <a:pt x="21534" y="2566"/>
                </a:cubicBezTo>
                <a:close/>
                <a:moveTo>
                  <a:pt x="23814" y="2582"/>
                </a:moveTo>
                <a:cubicBezTo>
                  <a:pt x="23798" y="2613"/>
                  <a:pt x="23766" y="2645"/>
                  <a:pt x="23751" y="2677"/>
                </a:cubicBezTo>
                <a:cubicBezTo>
                  <a:pt x="23687" y="2582"/>
                  <a:pt x="23751" y="2597"/>
                  <a:pt x="23814" y="2582"/>
                </a:cubicBezTo>
                <a:close/>
                <a:moveTo>
                  <a:pt x="14664" y="2562"/>
                </a:moveTo>
                <a:cubicBezTo>
                  <a:pt x="14694" y="2562"/>
                  <a:pt x="14725" y="2582"/>
                  <a:pt x="14757" y="2613"/>
                </a:cubicBezTo>
                <a:cubicBezTo>
                  <a:pt x="14710" y="2692"/>
                  <a:pt x="14678" y="2772"/>
                  <a:pt x="14583" y="2787"/>
                </a:cubicBezTo>
                <a:cubicBezTo>
                  <a:pt x="14567" y="2819"/>
                  <a:pt x="14551" y="2851"/>
                  <a:pt x="14520" y="2882"/>
                </a:cubicBezTo>
                <a:cubicBezTo>
                  <a:pt x="14472" y="2787"/>
                  <a:pt x="14535" y="2787"/>
                  <a:pt x="14599" y="2772"/>
                </a:cubicBezTo>
                <a:cubicBezTo>
                  <a:pt x="14583" y="2724"/>
                  <a:pt x="14583" y="2677"/>
                  <a:pt x="14583" y="2629"/>
                </a:cubicBezTo>
                <a:cubicBezTo>
                  <a:pt x="14607" y="2582"/>
                  <a:pt x="14634" y="2562"/>
                  <a:pt x="14664" y="2562"/>
                </a:cubicBezTo>
                <a:close/>
                <a:moveTo>
                  <a:pt x="22658" y="2582"/>
                </a:moveTo>
                <a:lnTo>
                  <a:pt x="22658" y="2582"/>
                </a:lnTo>
                <a:cubicBezTo>
                  <a:pt x="22721" y="2677"/>
                  <a:pt x="22642" y="2677"/>
                  <a:pt x="22579" y="2692"/>
                </a:cubicBezTo>
                <a:cubicBezTo>
                  <a:pt x="22611" y="2787"/>
                  <a:pt x="22516" y="2819"/>
                  <a:pt x="22468" y="2898"/>
                </a:cubicBezTo>
                <a:lnTo>
                  <a:pt x="22357" y="2882"/>
                </a:lnTo>
                <a:cubicBezTo>
                  <a:pt x="22357" y="2772"/>
                  <a:pt x="22436" y="2740"/>
                  <a:pt x="22468" y="2677"/>
                </a:cubicBezTo>
                <a:lnTo>
                  <a:pt x="22611" y="2677"/>
                </a:lnTo>
                <a:cubicBezTo>
                  <a:pt x="22611" y="2645"/>
                  <a:pt x="22626" y="2613"/>
                  <a:pt x="22658" y="2582"/>
                </a:cubicBezTo>
                <a:close/>
                <a:moveTo>
                  <a:pt x="18704" y="2875"/>
                </a:moveTo>
                <a:cubicBezTo>
                  <a:pt x="18729" y="2875"/>
                  <a:pt x="18757" y="2881"/>
                  <a:pt x="18786" y="2882"/>
                </a:cubicBezTo>
                <a:lnTo>
                  <a:pt x="18786" y="2882"/>
                </a:lnTo>
                <a:cubicBezTo>
                  <a:pt x="18784" y="2882"/>
                  <a:pt x="18781" y="2882"/>
                  <a:pt x="18779" y="2882"/>
                </a:cubicBezTo>
                <a:lnTo>
                  <a:pt x="18795" y="2882"/>
                </a:lnTo>
                <a:cubicBezTo>
                  <a:pt x="18763" y="2914"/>
                  <a:pt x="18747" y="2962"/>
                  <a:pt x="18731" y="2977"/>
                </a:cubicBezTo>
                <a:cubicBezTo>
                  <a:pt x="18708" y="2985"/>
                  <a:pt x="18688" y="2989"/>
                  <a:pt x="18670" y="2989"/>
                </a:cubicBezTo>
                <a:cubicBezTo>
                  <a:pt x="18652" y="2989"/>
                  <a:pt x="18636" y="2985"/>
                  <a:pt x="18621" y="2977"/>
                </a:cubicBezTo>
                <a:cubicBezTo>
                  <a:pt x="18621" y="2962"/>
                  <a:pt x="18636" y="2898"/>
                  <a:pt x="18668" y="2882"/>
                </a:cubicBezTo>
                <a:cubicBezTo>
                  <a:pt x="18679" y="2877"/>
                  <a:pt x="18691" y="2875"/>
                  <a:pt x="18704" y="2875"/>
                </a:cubicBezTo>
                <a:close/>
                <a:moveTo>
                  <a:pt x="19919" y="2803"/>
                </a:moveTo>
                <a:lnTo>
                  <a:pt x="19919" y="2803"/>
                </a:lnTo>
                <a:cubicBezTo>
                  <a:pt x="19982" y="2898"/>
                  <a:pt x="19919" y="2882"/>
                  <a:pt x="19840" y="2914"/>
                </a:cubicBezTo>
                <a:cubicBezTo>
                  <a:pt x="19856" y="2946"/>
                  <a:pt x="19840" y="2977"/>
                  <a:pt x="19808" y="2993"/>
                </a:cubicBezTo>
                <a:cubicBezTo>
                  <a:pt x="19798" y="2998"/>
                  <a:pt x="19785" y="3000"/>
                  <a:pt x="19772" y="3000"/>
                </a:cubicBezTo>
                <a:cubicBezTo>
                  <a:pt x="19752" y="3000"/>
                  <a:pt x="19730" y="2997"/>
                  <a:pt x="19708" y="2995"/>
                </a:cubicBezTo>
                <a:lnTo>
                  <a:pt x="19708" y="2995"/>
                </a:lnTo>
                <a:cubicBezTo>
                  <a:pt x="19709" y="2994"/>
                  <a:pt x="19711" y="2994"/>
                  <a:pt x="19713" y="2993"/>
                </a:cubicBezTo>
                <a:cubicBezTo>
                  <a:pt x="19713" y="2946"/>
                  <a:pt x="19713" y="2914"/>
                  <a:pt x="19745" y="2898"/>
                </a:cubicBezTo>
                <a:cubicBezTo>
                  <a:pt x="19755" y="2893"/>
                  <a:pt x="19768" y="2891"/>
                  <a:pt x="19781" y="2891"/>
                </a:cubicBezTo>
                <a:cubicBezTo>
                  <a:pt x="19808" y="2891"/>
                  <a:pt x="19840" y="2898"/>
                  <a:pt x="19871" y="2898"/>
                </a:cubicBezTo>
                <a:cubicBezTo>
                  <a:pt x="19887" y="2867"/>
                  <a:pt x="19903" y="2835"/>
                  <a:pt x="19919" y="2803"/>
                </a:cubicBezTo>
                <a:close/>
                <a:moveTo>
                  <a:pt x="18621" y="2977"/>
                </a:moveTo>
                <a:lnTo>
                  <a:pt x="18621" y="2977"/>
                </a:lnTo>
                <a:cubicBezTo>
                  <a:pt x="18589" y="3025"/>
                  <a:pt x="18573" y="3057"/>
                  <a:pt x="18557" y="3088"/>
                </a:cubicBezTo>
                <a:cubicBezTo>
                  <a:pt x="18494" y="2993"/>
                  <a:pt x="18557" y="3009"/>
                  <a:pt x="18621" y="2977"/>
                </a:cubicBezTo>
                <a:close/>
                <a:moveTo>
                  <a:pt x="19681" y="3000"/>
                </a:moveTo>
                <a:cubicBezTo>
                  <a:pt x="19678" y="3044"/>
                  <a:pt x="19649" y="3073"/>
                  <a:pt x="19634" y="3088"/>
                </a:cubicBezTo>
                <a:cubicBezTo>
                  <a:pt x="19581" y="3022"/>
                  <a:pt x="19628" y="3011"/>
                  <a:pt x="19681" y="3000"/>
                </a:cubicBezTo>
                <a:close/>
                <a:moveTo>
                  <a:pt x="18399" y="3120"/>
                </a:moveTo>
                <a:cubicBezTo>
                  <a:pt x="18415" y="3167"/>
                  <a:pt x="18415" y="3215"/>
                  <a:pt x="18415" y="3262"/>
                </a:cubicBezTo>
                <a:cubicBezTo>
                  <a:pt x="18381" y="3304"/>
                  <a:pt x="18352" y="3324"/>
                  <a:pt x="18323" y="3324"/>
                </a:cubicBezTo>
                <a:cubicBezTo>
                  <a:pt x="18297" y="3324"/>
                  <a:pt x="18270" y="3308"/>
                  <a:pt x="18241" y="3278"/>
                </a:cubicBezTo>
                <a:cubicBezTo>
                  <a:pt x="18288" y="3215"/>
                  <a:pt x="18320" y="3136"/>
                  <a:pt x="18399" y="3120"/>
                </a:cubicBezTo>
                <a:close/>
                <a:moveTo>
                  <a:pt x="17101" y="3326"/>
                </a:moveTo>
                <a:cubicBezTo>
                  <a:pt x="17116" y="3342"/>
                  <a:pt x="17132" y="3373"/>
                  <a:pt x="17132" y="3389"/>
                </a:cubicBezTo>
                <a:cubicBezTo>
                  <a:pt x="17132" y="3405"/>
                  <a:pt x="17101" y="3421"/>
                  <a:pt x="17101" y="3437"/>
                </a:cubicBezTo>
                <a:cubicBezTo>
                  <a:pt x="17101" y="3405"/>
                  <a:pt x="17085" y="3389"/>
                  <a:pt x="17085" y="3357"/>
                </a:cubicBezTo>
                <a:cubicBezTo>
                  <a:pt x="17069" y="3342"/>
                  <a:pt x="17101" y="3342"/>
                  <a:pt x="17101" y="3326"/>
                </a:cubicBezTo>
                <a:close/>
                <a:moveTo>
                  <a:pt x="5762" y="3425"/>
                </a:moveTo>
                <a:cubicBezTo>
                  <a:pt x="5791" y="3425"/>
                  <a:pt x="5819" y="3444"/>
                  <a:pt x="5843" y="3484"/>
                </a:cubicBezTo>
                <a:cubicBezTo>
                  <a:pt x="5811" y="3524"/>
                  <a:pt x="5783" y="3543"/>
                  <a:pt x="5756" y="3543"/>
                </a:cubicBezTo>
                <a:cubicBezTo>
                  <a:pt x="5728" y="3543"/>
                  <a:pt x="5700" y="3524"/>
                  <a:pt x="5669" y="3484"/>
                </a:cubicBezTo>
                <a:cubicBezTo>
                  <a:pt x="5700" y="3444"/>
                  <a:pt x="5732" y="3425"/>
                  <a:pt x="5762" y="3425"/>
                </a:cubicBezTo>
                <a:close/>
                <a:moveTo>
                  <a:pt x="16911" y="3437"/>
                </a:moveTo>
                <a:lnTo>
                  <a:pt x="16911" y="3437"/>
                </a:lnTo>
                <a:cubicBezTo>
                  <a:pt x="16974" y="3532"/>
                  <a:pt x="16911" y="3532"/>
                  <a:pt x="16831" y="3547"/>
                </a:cubicBezTo>
                <a:cubicBezTo>
                  <a:pt x="16845" y="3671"/>
                  <a:pt x="16751" y="3759"/>
                  <a:pt x="16643" y="3759"/>
                </a:cubicBezTo>
                <a:cubicBezTo>
                  <a:pt x="16627" y="3759"/>
                  <a:pt x="16610" y="3757"/>
                  <a:pt x="16594" y="3753"/>
                </a:cubicBezTo>
                <a:cubicBezTo>
                  <a:pt x="16622" y="3596"/>
                  <a:pt x="16702" y="3529"/>
                  <a:pt x="16822" y="3529"/>
                </a:cubicBezTo>
                <a:cubicBezTo>
                  <a:pt x="16836" y="3529"/>
                  <a:pt x="16849" y="3530"/>
                  <a:pt x="16863" y="3532"/>
                </a:cubicBezTo>
                <a:cubicBezTo>
                  <a:pt x="16879" y="3500"/>
                  <a:pt x="16895" y="3468"/>
                  <a:pt x="16911" y="3437"/>
                </a:cubicBezTo>
                <a:close/>
                <a:moveTo>
                  <a:pt x="16495" y="3749"/>
                </a:moveTo>
                <a:cubicBezTo>
                  <a:pt x="16519" y="3749"/>
                  <a:pt x="16545" y="3756"/>
                  <a:pt x="16569" y="3756"/>
                </a:cubicBezTo>
                <a:cubicBezTo>
                  <a:pt x="16578" y="3756"/>
                  <a:pt x="16586" y="3755"/>
                  <a:pt x="16594" y="3753"/>
                </a:cubicBezTo>
                <a:lnTo>
                  <a:pt x="16594" y="3753"/>
                </a:lnTo>
                <a:cubicBezTo>
                  <a:pt x="16556" y="3820"/>
                  <a:pt x="16540" y="3847"/>
                  <a:pt x="16510" y="3847"/>
                </a:cubicBezTo>
                <a:cubicBezTo>
                  <a:pt x="16490" y="3847"/>
                  <a:pt x="16464" y="3835"/>
                  <a:pt x="16420" y="3817"/>
                </a:cubicBezTo>
                <a:cubicBezTo>
                  <a:pt x="16436" y="3761"/>
                  <a:pt x="16463" y="3749"/>
                  <a:pt x="16495" y="3749"/>
                </a:cubicBezTo>
                <a:close/>
                <a:moveTo>
                  <a:pt x="16232" y="3965"/>
                </a:moveTo>
                <a:cubicBezTo>
                  <a:pt x="16262" y="3965"/>
                  <a:pt x="16299" y="3989"/>
                  <a:pt x="16341" y="4022"/>
                </a:cubicBezTo>
                <a:cubicBezTo>
                  <a:pt x="16296" y="4058"/>
                  <a:pt x="16262" y="4079"/>
                  <a:pt x="16231" y="4079"/>
                </a:cubicBezTo>
                <a:cubicBezTo>
                  <a:pt x="16208" y="4079"/>
                  <a:pt x="16187" y="4066"/>
                  <a:pt x="16166" y="4038"/>
                </a:cubicBezTo>
                <a:cubicBezTo>
                  <a:pt x="16181" y="3985"/>
                  <a:pt x="16204" y="3965"/>
                  <a:pt x="16232" y="3965"/>
                </a:cubicBezTo>
                <a:close/>
                <a:moveTo>
                  <a:pt x="4972" y="4070"/>
                </a:moveTo>
                <a:cubicBezTo>
                  <a:pt x="4988" y="4102"/>
                  <a:pt x="4988" y="4117"/>
                  <a:pt x="5004" y="4149"/>
                </a:cubicBezTo>
                <a:cubicBezTo>
                  <a:pt x="5004" y="4149"/>
                  <a:pt x="4972" y="4165"/>
                  <a:pt x="4972" y="4181"/>
                </a:cubicBezTo>
                <a:cubicBezTo>
                  <a:pt x="4956" y="4165"/>
                  <a:pt x="4956" y="4133"/>
                  <a:pt x="4940" y="4102"/>
                </a:cubicBezTo>
                <a:cubicBezTo>
                  <a:pt x="4940" y="4102"/>
                  <a:pt x="4972" y="4086"/>
                  <a:pt x="4972" y="4070"/>
                </a:cubicBezTo>
                <a:close/>
                <a:moveTo>
                  <a:pt x="3389" y="5099"/>
                </a:moveTo>
                <a:cubicBezTo>
                  <a:pt x="3468" y="5194"/>
                  <a:pt x="3499" y="5242"/>
                  <a:pt x="3547" y="5305"/>
                </a:cubicBezTo>
                <a:lnTo>
                  <a:pt x="3547" y="5447"/>
                </a:lnTo>
                <a:lnTo>
                  <a:pt x="3420" y="5479"/>
                </a:lnTo>
                <a:cubicBezTo>
                  <a:pt x="3325" y="5368"/>
                  <a:pt x="3389" y="5257"/>
                  <a:pt x="3389" y="5115"/>
                </a:cubicBezTo>
                <a:lnTo>
                  <a:pt x="3389" y="5099"/>
                </a:lnTo>
                <a:close/>
                <a:moveTo>
                  <a:pt x="28491" y="5570"/>
                </a:moveTo>
                <a:cubicBezTo>
                  <a:pt x="28492" y="5570"/>
                  <a:pt x="28494" y="5571"/>
                  <a:pt x="28498" y="5574"/>
                </a:cubicBezTo>
                <a:lnTo>
                  <a:pt x="28498" y="5574"/>
                </a:lnTo>
                <a:cubicBezTo>
                  <a:pt x="28492" y="5573"/>
                  <a:pt x="28489" y="5570"/>
                  <a:pt x="28491" y="5570"/>
                </a:cubicBezTo>
                <a:close/>
                <a:moveTo>
                  <a:pt x="28233" y="5601"/>
                </a:moveTo>
                <a:cubicBezTo>
                  <a:pt x="28238" y="5601"/>
                  <a:pt x="28250" y="5625"/>
                  <a:pt x="28263" y="5637"/>
                </a:cubicBezTo>
                <a:cubicBezTo>
                  <a:pt x="28247" y="5637"/>
                  <a:pt x="28216" y="5653"/>
                  <a:pt x="28200" y="5669"/>
                </a:cubicBezTo>
                <a:cubicBezTo>
                  <a:pt x="28200" y="5669"/>
                  <a:pt x="28184" y="5637"/>
                  <a:pt x="28168" y="5637"/>
                </a:cubicBezTo>
                <a:cubicBezTo>
                  <a:pt x="28184" y="5622"/>
                  <a:pt x="28216" y="5606"/>
                  <a:pt x="28232" y="5606"/>
                </a:cubicBezTo>
                <a:cubicBezTo>
                  <a:pt x="28232" y="5603"/>
                  <a:pt x="28232" y="5601"/>
                  <a:pt x="28233" y="5601"/>
                </a:cubicBezTo>
                <a:close/>
                <a:moveTo>
                  <a:pt x="2997" y="5590"/>
                </a:moveTo>
                <a:cubicBezTo>
                  <a:pt x="3015" y="5590"/>
                  <a:pt x="3042" y="5602"/>
                  <a:pt x="3088" y="5622"/>
                </a:cubicBezTo>
                <a:cubicBezTo>
                  <a:pt x="3073" y="5681"/>
                  <a:pt x="3048" y="5695"/>
                  <a:pt x="3019" y="5695"/>
                </a:cubicBezTo>
                <a:cubicBezTo>
                  <a:pt x="2992" y="5695"/>
                  <a:pt x="2961" y="5683"/>
                  <a:pt x="2933" y="5683"/>
                </a:cubicBezTo>
                <a:cubicBezTo>
                  <a:pt x="2926" y="5683"/>
                  <a:pt x="2920" y="5683"/>
                  <a:pt x="2914" y="5685"/>
                </a:cubicBezTo>
                <a:cubicBezTo>
                  <a:pt x="2898" y="5732"/>
                  <a:pt x="2882" y="5764"/>
                  <a:pt x="2866" y="5780"/>
                </a:cubicBezTo>
                <a:cubicBezTo>
                  <a:pt x="2803" y="5685"/>
                  <a:pt x="2866" y="5701"/>
                  <a:pt x="2945" y="5669"/>
                </a:cubicBezTo>
                <a:cubicBezTo>
                  <a:pt x="2964" y="5613"/>
                  <a:pt x="2971" y="5590"/>
                  <a:pt x="2997" y="5590"/>
                </a:cubicBezTo>
                <a:close/>
                <a:moveTo>
                  <a:pt x="29155" y="5813"/>
                </a:moveTo>
                <a:cubicBezTo>
                  <a:pt x="29175" y="5813"/>
                  <a:pt x="29201" y="5824"/>
                  <a:pt x="29245" y="5843"/>
                </a:cubicBezTo>
                <a:cubicBezTo>
                  <a:pt x="29229" y="5899"/>
                  <a:pt x="29201" y="5911"/>
                  <a:pt x="29170" y="5911"/>
                </a:cubicBezTo>
                <a:cubicBezTo>
                  <a:pt x="29146" y="5911"/>
                  <a:pt x="29120" y="5904"/>
                  <a:pt x="29095" y="5904"/>
                </a:cubicBezTo>
                <a:cubicBezTo>
                  <a:pt x="29087" y="5904"/>
                  <a:pt x="29079" y="5905"/>
                  <a:pt x="29071" y="5907"/>
                </a:cubicBezTo>
                <a:cubicBezTo>
                  <a:pt x="29109" y="5840"/>
                  <a:pt x="29124" y="5813"/>
                  <a:pt x="29155" y="5813"/>
                </a:cubicBezTo>
                <a:close/>
                <a:moveTo>
                  <a:pt x="28978" y="5903"/>
                </a:moveTo>
                <a:cubicBezTo>
                  <a:pt x="29003" y="5903"/>
                  <a:pt x="29029" y="5909"/>
                  <a:pt x="29051" y="5909"/>
                </a:cubicBezTo>
                <a:cubicBezTo>
                  <a:pt x="29058" y="5909"/>
                  <a:pt x="29065" y="5909"/>
                  <a:pt x="29071" y="5907"/>
                </a:cubicBezTo>
                <a:lnTo>
                  <a:pt x="29071" y="5907"/>
                </a:lnTo>
                <a:cubicBezTo>
                  <a:pt x="29042" y="5974"/>
                  <a:pt x="29031" y="6000"/>
                  <a:pt x="28998" y="6000"/>
                </a:cubicBezTo>
                <a:cubicBezTo>
                  <a:pt x="28977" y="6000"/>
                  <a:pt x="28947" y="5989"/>
                  <a:pt x="28897" y="5970"/>
                </a:cubicBezTo>
                <a:cubicBezTo>
                  <a:pt x="28912" y="5915"/>
                  <a:pt x="28944" y="5903"/>
                  <a:pt x="28978" y="5903"/>
                </a:cubicBezTo>
                <a:close/>
                <a:moveTo>
                  <a:pt x="2423" y="6017"/>
                </a:moveTo>
                <a:cubicBezTo>
                  <a:pt x="2486" y="6112"/>
                  <a:pt x="2407" y="6097"/>
                  <a:pt x="2344" y="6128"/>
                </a:cubicBezTo>
                <a:cubicBezTo>
                  <a:pt x="2359" y="6160"/>
                  <a:pt x="2328" y="6192"/>
                  <a:pt x="2312" y="6207"/>
                </a:cubicBezTo>
                <a:cubicBezTo>
                  <a:pt x="2249" y="6112"/>
                  <a:pt x="2328" y="6128"/>
                  <a:pt x="2391" y="6097"/>
                </a:cubicBezTo>
                <a:cubicBezTo>
                  <a:pt x="2375" y="6081"/>
                  <a:pt x="2407" y="6049"/>
                  <a:pt x="2423" y="6017"/>
                </a:cubicBezTo>
                <a:close/>
                <a:moveTo>
                  <a:pt x="2534" y="6239"/>
                </a:moveTo>
                <a:cubicBezTo>
                  <a:pt x="2534" y="6239"/>
                  <a:pt x="2565" y="6271"/>
                  <a:pt x="2565" y="6287"/>
                </a:cubicBezTo>
                <a:lnTo>
                  <a:pt x="2502" y="6318"/>
                </a:lnTo>
                <a:lnTo>
                  <a:pt x="2470" y="6287"/>
                </a:lnTo>
                <a:cubicBezTo>
                  <a:pt x="2486" y="6271"/>
                  <a:pt x="2502" y="6255"/>
                  <a:pt x="2534" y="6239"/>
                </a:cubicBezTo>
                <a:close/>
                <a:moveTo>
                  <a:pt x="2154" y="6223"/>
                </a:moveTo>
                <a:lnTo>
                  <a:pt x="2169" y="6255"/>
                </a:lnTo>
                <a:cubicBezTo>
                  <a:pt x="2169" y="6287"/>
                  <a:pt x="2154" y="6302"/>
                  <a:pt x="2154" y="6334"/>
                </a:cubicBezTo>
                <a:lnTo>
                  <a:pt x="2122" y="6287"/>
                </a:lnTo>
                <a:cubicBezTo>
                  <a:pt x="2122" y="6271"/>
                  <a:pt x="2154" y="6255"/>
                  <a:pt x="2154" y="6223"/>
                </a:cubicBezTo>
                <a:close/>
                <a:moveTo>
                  <a:pt x="1789" y="6556"/>
                </a:moveTo>
                <a:cubicBezTo>
                  <a:pt x="1853" y="6651"/>
                  <a:pt x="1774" y="6651"/>
                  <a:pt x="1710" y="6667"/>
                </a:cubicBezTo>
                <a:cubicBezTo>
                  <a:pt x="1726" y="6698"/>
                  <a:pt x="1694" y="6714"/>
                  <a:pt x="1679" y="6746"/>
                </a:cubicBezTo>
                <a:cubicBezTo>
                  <a:pt x="1615" y="6651"/>
                  <a:pt x="1679" y="6667"/>
                  <a:pt x="1758" y="6635"/>
                </a:cubicBezTo>
                <a:cubicBezTo>
                  <a:pt x="1742" y="6619"/>
                  <a:pt x="1758" y="6587"/>
                  <a:pt x="1789" y="6556"/>
                </a:cubicBezTo>
                <a:close/>
                <a:moveTo>
                  <a:pt x="2977" y="6983"/>
                </a:moveTo>
                <a:cubicBezTo>
                  <a:pt x="3009" y="7015"/>
                  <a:pt x="3009" y="7062"/>
                  <a:pt x="2977" y="7062"/>
                </a:cubicBezTo>
                <a:cubicBezTo>
                  <a:pt x="2834" y="7062"/>
                  <a:pt x="2771" y="7205"/>
                  <a:pt x="2676" y="7300"/>
                </a:cubicBezTo>
                <a:lnTo>
                  <a:pt x="2518" y="7252"/>
                </a:lnTo>
                <a:lnTo>
                  <a:pt x="2534" y="7252"/>
                </a:lnTo>
                <a:lnTo>
                  <a:pt x="2850" y="6983"/>
                </a:lnTo>
                <a:close/>
                <a:moveTo>
                  <a:pt x="2296" y="7399"/>
                </a:moveTo>
                <a:cubicBezTo>
                  <a:pt x="2328" y="7399"/>
                  <a:pt x="2359" y="7419"/>
                  <a:pt x="2391" y="7458"/>
                </a:cubicBezTo>
                <a:cubicBezTo>
                  <a:pt x="2359" y="7498"/>
                  <a:pt x="2328" y="7518"/>
                  <a:pt x="2296" y="7518"/>
                </a:cubicBezTo>
                <a:cubicBezTo>
                  <a:pt x="2264" y="7518"/>
                  <a:pt x="2233" y="7498"/>
                  <a:pt x="2201" y="7458"/>
                </a:cubicBezTo>
                <a:cubicBezTo>
                  <a:pt x="2233" y="7419"/>
                  <a:pt x="2264" y="7399"/>
                  <a:pt x="2296" y="7399"/>
                </a:cubicBezTo>
                <a:close/>
                <a:moveTo>
                  <a:pt x="839" y="7838"/>
                </a:moveTo>
                <a:lnTo>
                  <a:pt x="839" y="7838"/>
                </a:lnTo>
                <a:cubicBezTo>
                  <a:pt x="824" y="7870"/>
                  <a:pt x="792" y="7917"/>
                  <a:pt x="776" y="7949"/>
                </a:cubicBezTo>
                <a:cubicBezTo>
                  <a:pt x="713" y="7854"/>
                  <a:pt x="776" y="7854"/>
                  <a:pt x="839" y="7838"/>
                </a:cubicBezTo>
                <a:close/>
                <a:moveTo>
                  <a:pt x="1694" y="7949"/>
                </a:moveTo>
                <a:lnTo>
                  <a:pt x="1694" y="7949"/>
                </a:lnTo>
                <a:cubicBezTo>
                  <a:pt x="1747" y="8029"/>
                  <a:pt x="1701" y="8042"/>
                  <a:pt x="1647" y="8053"/>
                </a:cubicBezTo>
                <a:lnTo>
                  <a:pt x="1647" y="8053"/>
                </a:lnTo>
                <a:cubicBezTo>
                  <a:pt x="1648" y="8009"/>
                  <a:pt x="1664" y="7979"/>
                  <a:pt x="1694" y="7949"/>
                </a:cubicBezTo>
                <a:close/>
                <a:moveTo>
                  <a:pt x="1417" y="8054"/>
                </a:moveTo>
                <a:cubicBezTo>
                  <a:pt x="1473" y="8054"/>
                  <a:pt x="1529" y="8063"/>
                  <a:pt x="1589" y="8063"/>
                </a:cubicBezTo>
                <a:cubicBezTo>
                  <a:pt x="1598" y="8063"/>
                  <a:pt x="1606" y="8063"/>
                  <a:pt x="1615" y="8063"/>
                </a:cubicBezTo>
                <a:lnTo>
                  <a:pt x="1615" y="8063"/>
                </a:lnTo>
                <a:cubicBezTo>
                  <a:pt x="1613" y="8281"/>
                  <a:pt x="1409" y="8235"/>
                  <a:pt x="1330" y="8377"/>
                </a:cubicBezTo>
                <a:cubicBezTo>
                  <a:pt x="1235" y="8297"/>
                  <a:pt x="1299" y="8187"/>
                  <a:pt x="1299" y="8076"/>
                </a:cubicBezTo>
                <a:cubicBezTo>
                  <a:pt x="1338" y="8059"/>
                  <a:pt x="1377" y="8054"/>
                  <a:pt x="1417" y="8054"/>
                </a:cubicBezTo>
                <a:close/>
                <a:moveTo>
                  <a:pt x="713" y="8582"/>
                </a:moveTo>
                <a:lnTo>
                  <a:pt x="934" y="8630"/>
                </a:lnTo>
                <a:cubicBezTo>
                  <a:pt x="871" y="8709"/>
                  <a:pt x="824" y="8757"/>
                  <a:pt x="760" y="8836"/>
                </a:cubicBezTo>
                <a:cubicBezTo>
                  <a:pt x="744" y="8741"/>
                  <a:pt x="744" y="8693"/>
                  <a:pt x="713" y="8582"/>
                </a:cubicBezTo>
                <a:close/>
                <a:moveTo>
                  <a:pt x="9295" y="1"/>
                </a:moveTo>
                <a:cubicBezTo>
                  <a:pt x="9295" y="64"/>
                  <a:pt x="9263" y="96"/>
                  <a:pt x="9200" y="96"/>
                </a:cubicBezTo>
                <a:cubicBezTo>
                  <a:pt x="9171" y="253"/>
                  <a:pt x="9091" y="320"/>
                  <a:pt x="8971" y="320"/>
                </a:cubicBezTo>
                <a:cubicBezTo>
                  <a:pt x="8958" y="320"/>
                  <a:pt x="8944" y="319"/>
                  <a:pt x="8930" y="317"/>
                </a:cubicBezTo>
                <a:cubicBezTo>
                  <a:pt x="8899" y="476"/>
                  <a:pt x="8772" y="523"/>
                  <a:pt x="8709" y="634"/>
                </a:cubicBezTo>
                <a:cubicBezTo>
                  <a:pt x="8702" y="633"/>
                  <a:pt x="8696" y="633"/>
                  <a:pt x="8690" y="633"/>
                </a:cubicBezTo>
                <a:cubicBezTo>
                  <a:pt x="8532" y="633"/>
                  <a:pt x="8499" y="827"/>
                  <a:pt x="8392" y="903"/>
                </a:cubicBezTo>
                <a:cubicBezTo>
                  <a:pt x="8281" y="982"/>
                  <a:pt x="8170" y="1046"/>
                  <a:pt x="8044" y="1093"/>
                </a:cubicBezTo>
                <a:cubicBezTo>
                  <a:pt x="8028" y="1093"/>
                  <a:pt x="8028" y="1125"/>
                  <a:pt x="8012" y="1125"/>
                </a:cubicBezTo>
                <a:cubicBezTo>
                  <a:pt x="7885" y="1252"/>
                  <a:pt x="7822" y="1426"/>
                  <a:pt x="7648" y="1505"/>
                </a:cubicBezTo>
                <a:cubicBezTo>
                  <a:pt x="7474" y="1584"/>
                  <a:pt x="7394" y="1790"/>
                  <a:pt x="7236" y="1932"/>
                </a:cubicBezTo>
                <a:lnTo>
                  <a:pt x="7078" y="1932"/>
                </a:lnTo>
                <a:cubicBezTo>
                  <a:pt x="6919" y="2027"/>
                  <a:pt x="6856" y="2249"/>
                  <a:pt x="6682" y="2265"/>
                </a:cubicBezTo>
                <a:cubicBezTo>
                  <a:pt x="6571" y="2455"/>
                  <a:pt x="6349" y="2502"/>
                  <a:pt x="6239" y="2692"/>
                </a:cubicBezTo>
                <a:cubicBezTo>
                  <a:pt x="6017" y="2724"/>
                  <a:pt x="5938" y="2977"/>
                  <a:pt x="5748" y="3120"/>
                </a:cubicBezTo>
                <a:lnTo>
                  <a:pt x="5637" y="3167"/>
                </a:lnTo>
                <a:lnTo>
                  <a:pt x="5637" y="3278"/>
                </a:lnTo>
                <a:lnTo>
                  <a:pt x="5510" y="3437"/>
                </a:lnTo>
                <a:lnTo>
                  <a:pt x="5336" y="3437"/>
                </a:lnTo>
                <a:lnTo>
                  <a:pt x="5225" y="3547"/>
                </a:lnTo>
                <a:lnTo>
                  <a:pt x="5004" y="3547"/>
                </a:lnTo>
                <a:cubicBezTo>
                  <a:pt x="5004" y="3642"/>
                  <a:pt x="4909" y="3674"/>
                  <a:pt x="4877" y="3753"/>
                </a:cubicBezTo>
                <a:cubicBezTo>
                  <a:pt x="4868" y="3752"/>
                  <a:pt x="4859" y="3751"/>
                  <a:pt x="4851" y="3751"/>
                </a:cubicBezTo>
                <a:cubicBezTo>
                  <a:pt x="4707" y="3751"/>
                  <a:pt x="4666" y="3977"/>
                  <a:pt x="4523" y="3977"/>
                </a:cubicBezTo>
                <a:cubicBezTo>
                  <a:pt x="4515" y="3977"/>
                  <a:pt x="4506" y="3977"/>
                  <a:pt x="4497" y="3975"/>
                </a:cubicBezTo>
                <a:cubicBezTo>
                  <a:pt x="4497" y="3975"/>
                  <a:pt x="4481" y="3991"/>
                  <a:pt x="4465" y="4007"/>
                </a:cubicBezTo>
                <a:cubicBezTo>
                  <a:pt x="4386" y="4102"/>
                  <a:pt x="4307" y="4244"/>
                  <a:pt x="4196" y="4292"/>
                </a:cubicBezTo>
                <a:cubicBezTo>
                  <a:pt x="4069" y="4355"/>
                  <a:pt x="4006" y="4513"/>
                  <a:pt x="3895" y="4577"/>
                </a:cubicBezTo>
                <a:cubicBezTo>
                  <a:pt x="3784" y="4624"/>
                  <a:pt x="3721" y="4735"/>
                  <a:pt x="3594" y="4735"/>
                </a:cubicBezTo>
                <a:cubicBezTo>
                  <a:pt x="3499" y="4893"/>
                  <a:pt x="3309" y="4941"/>
                  <a:pt x="3214" y="5067"/>
                </a:cubicBezTo>
                <a:cubicBezTo>
                  <a:pt x="3104" y="5210"/>
                  <a:pt x="2929" y="5226"/>
                  <a:pt x="2819" y="5337"/>
                </a:cubicBezTo>
                <a:cubicBezTo>
                  <a:pt x="2800" y="5355"/>
                  <a:pt x="2787" y="5373"/>
                  <a:pt x="2776" y="5373"/>
                </a:cubicBezTo>
                <a:cubicBezTo>
                  <a:pt x="2769" y="5373"/>
                  <a:pt x="2762" y="5363"/>
                  <a:pt x="2755" y="5337"/>
                </a:cubicBezTo>
                <a:cubicBezTo>
                  <a:pt x="2724" y="5273"/>
                  <a:pt x="2708" y="5210"/>
                  <a:pt x="2692" y="5147"/>
                </a:cubicBezTo>
                <a:lnTo>
                  <a:pt x="2549" y="5321"/>
                </a:lnTo>
                <a:lnTo>
                  <a:pt x="2644" y="5432"/>
                </a:lnTo>
                <a:lnTo>
                  <a:pt x="2328" y="5796"/>
                </a:lnTo>
                <a:lnTo>
                  <a:pt x="2138" y="5796"/>
                </a:lnTo>
                <a:cubicBezTo>
                  <a:pt x="2106" y="5843"/>
                  <a:pt x="2074" y="5875"/>
                  <a:pt x="2043" y="5922"/>
                </a:cubicBezTo>
                <a:cubicBezTo>
                  <a:pt x="1758" y="6097"/>
                  <a:pt x="1536" y="6350"/>
                  <a:pt x="1409" y="6667"/>
                </a:cubicBezTo>
                <a:cubicBezTo>
                  <a:pt x="1394" y="6730"/>
                  <a:pt x="1330" y="6762"/>
                  <a:pt x="1267" y="6777"/>
                </a:cubicBezTo>
                <a:cubicBezTo>
                  <a:pt x="1204" y="6793"/>
                  <a:pt x="1156" y="6872"/>
                  <a:pt x="1093" y="6936"/>
                </a:cubicBezTo>
                <a:cubicBezTo>
                  <a:pt x="1124" y="7015"/>
                  <a:pt x="1061" y="7110"/>
                  <a:pt x="1124" y="7189"/>
                </a:cubicBezTo>
                <a:lnTo>
                  <a:pt x="1489" y="6967"/>
                </a:lnTo>
                <a:cubicBezTo>
                  <a:pt x="1552" y="7062"/>
                  <a:pt x="1552" y="7189"/>
                  <a:pt x="1489" y="7268"/>
                </a:cubicBezTo>
                <a:lnTo>
                  <a:pt x="1647" y="7347"/>
                </a:lnTo>
                <a:cubicBezTo>
                  <a:pt x="1425" y="7506"/>
                  <a:pt x="1425" y="7506"/>
                  <a:pt x="1346" y="7727"/>
                </a:cubicBezTo>
                <a:lnTo>
                  <a:pt x="1204" y="7632"/>
                </a:lnTo>
                <a:lnTo>
                  <a:pt x="839" y="7838"/>
                </a:lnTo>
                <a:cubicBezTo>
                  <a:pt x="824" y="7791"/>
                  <a:pt x="824" y="7727"/>
                  <a:pt x="824" y="7680"/>
                </a:cubicBezTo>
                <a:lnTo>
                  <a:pt x="1014" y="7585"/>
                </a:lnTo>
                <a:lnTo>
                  <a:pt x="919" y="7458"/>
                </a:lnTo>
                <a:lnTo>
                  <a:pt x="998" y="7347"/>
                </a:lnTo>
                <a:cubicBezTo>
                  <a:pt x="982" y="7332"/>
                  <a:pt x="966" y="7316"/>
                  <a:pt x="966" y="7316"/>
                </a:cubicBezTo>
                <a:lnTo>
                  <a:pt x="776" y="7316"/>
                </a:lnTo>
                <a:cubicBezTo>
                  <a:pt x="697" y="7395"/>
                  <a:pt x="634" y="7490"/>
                  <a:pt x="618" y="7601"/>
                </a:cubicBezTo>
                <a:cubicBezTo>
                  <a:pt x="586" y="7696"/>
                  <a:pt x="475" y="7727"/>
                  <a:pt x="459" y="7854"/>
                </a:cubicBezTo>
                <a:cubicBezTo>
                  <a:pt x="444" y="7981"/>
                  <a:pt x="317" y="8012"/>
                  <a:pt x="285" y="8123"/>
                </a:cubicBezTo>
                <a:cubicBezTo>
                  <a:pt x="317" y="8171"/>
                  <a:pt x="349" y="8202"/>
                  <a:pt x="380" y="8250"/>
                </a:cubicBezTo>
                <a:cubicBezTo>
                  <a:pt x="317" y="8377"/>
                  <a:pt x="269" y="8519"/>
                  <a:pt x="269" y="8677"/>
                </a:cubicBezTo>
                <a:cubicBezTo>
                  <a:pt x="190" y="8757"/>
                  <a:pt x="143" y="8836"/>
                  <a:pt x="32" y="8836"/>
                </a:cubicBezTo>
                <a:cubicBezTo>
                  <a:pt x="32" y="8836"/>
                  <a:pt x="16" y="8899"/>
                  <a:pt x="0" y="8931"/>
                </a:cubicBezTo>
                <a:cubicBezTo>
                  <a:pt x="9" y="8929"/>
                  <a:pt x="16" y="8929"/>
                  <a:pt x="23" y="8929"/>
                </a:cubicBezTo>
                <a:cubicBezTo>
                  <a:pt x="95" y="8929"/>
                  <a:pt x="95" y="9000"/>
                  <a:pt x="95" y="9057"/>
                </a:cubicBezTo>
                <a:lnTo>
                  <a:pt x="0" y="9216"/>
                </a:lnTo>
                <a:cubicBezTo>
                  <a:pt x="16" y="9437"/>
                  <a:pt x="16" y="9437"/>
                  <a:pt x="63" y="9453"/>
                </a:cubicBezTo>
                <a:cubicBezTo>
                  <a:pt x="127" y="9390"/>
                  <a:pt x="158" y="9279"/>
                  <a:pt x="253" y="9263"/>
                </a:cubicBezTo>
                <a:cubicBezTo>
                  <a:pt x="269" y="9311"/>
                  <a:pt x="269" y="9374"/>
                  <a:pt x="269" y="9422"/>
                </a:cubicBezTo>
                <a:cubicBezTo>
                  <a:pt x="238" y="9580"/>
                  <a:pt x="174" y="9738"/>
                  <a:pt x="95" y="9865"/>
                </a:cubicBezTo>
                <a:lnTo>
                  <a:pt x="95" y="10150"/>
                </a:lnTo>
                <a:lnTo>
                  <a:pt x="0" y="10277"/>
                </a:lnTo>
                <a:lnTo>
                  <a:pt x="0" y="10419"/>
                </a:lnTo>
                <a:cubicBezTo>
                  <a:pt x="95" y="10546"/>
                  <a:pt x="174" y="10657"/>
                  <a:pt x="238" y="10752"/>
                </a:cubicBezTo>
                <a:lnTo>
                  <a:pt x="523" y="10752"/>
                </a:lnTo>
                <a:cubicBezTo>
                  <a:pt x="602" y="10863"/>
                  <a:pt x="665" y="10989"/>
                  <a:pt x="713" y="11100"/>
                </a:cubicBezTo>
                <a:cubicBezTo>
                  <a:pt x="744" y="11195"/>
                  <a:pt x="744" y="11290"/>
                  <a:pt x="744" y="11369"/>
                </a:cubicBezTo>
                <a:cubicBezTo>
                  <a:pt x="816" y="11377"/>
                  <a:pt x="883" y="11381"/>
                  <a:pt x="948" y="11381"/>
                </a:cubicBezTo>
                <a:cubicBezTo>
                  <a:pt x="1014" y="11381"/>
                  <a:pt x="1077" y="11377"/>
                  <a:pt x="1140" y="11369"/>
                </a:cubicBezTo>
                <a:lnTo>
                  <a:pt x="1235" y="11274"/>
                </a:lnTo>
                <a:lnTo>
                  <a:pt x="1536" y="11274"/>
                </a:lnTo>
                <a:cubicBezTo>
                  <a:pt x="1536" y="11385"/>
                  <a:pt x="1615" y="11464"/>
                  <a:pt x="1631" y="11543"/>
                </a:cubicBezTo>
                <a:cubicBezTo>
                  <a:pt x="1663" y="11654"/>
                  <a:pt x="1710" y="11733"/>
                  <a:pt x="1774" y="11813"/>
                </a:cubicBezTo>
                <a:lnTo>
                  <a:pt x="2043" y="11813"/>
                </a:lnTo>
                <a:cubicBezTo>
                  <a:pt x="2122" y="11939"/>
                  <a:pt x="2280" y="11971"/>
                  <a:pt x="2280" y="12177"/>
                </a:cubicBezTo>
                <a:cubicBezTo>
                  <a:pt x="2391" y="12272"/>
                  <a:pt x="2359" y="12478"/>
                  <a:pt x="2518" y="12557"/>
                </a:cubicBezTo>
                <a:lnTo>
                  <a:pt x="2961" y="12557"/>
                </a:lnTo>
                <a:lnTo>
                  <a:pt x="3056" y="12462"/>
                </a:lnTo>
                <a:lnTo>
                  <a:pt x="3230" y="12462"/>
                </a:lnTo>
                <a:lnTo>
                  <a:pt x="3325" y="12351"/>
                </a:lnTo>
                <a:lnTo>
                  <a:pt x="3452" y="12462"/>
                </a:lnTo>
                <a:cubicBezTo>
                  <a:pt x="3579" y="12430"/>
                  <a:pt x="3610" y="12319"/>
                  <a:pt x="3689" y="12272"/>
                </a:cubicBezTo>
                <a:cubicBezTo>
                  <a:pt x="3784" y="12208"/>
                  <a:pt x="3879" y="12161"/>
                  <a:pt x="3990" y="12113"/>
                </a:cubicBezTo>
                <a:lnTo>
                  <a:pt x="4212" y="12430"/>
                </a:lnTo>
                <a:lnTo>
                  <a:pt x="4386" y="12493"/>
                </a:lnTo>
                <a:lnTo>
                  <a:pt x="4386" y="12620"/>
                </a:lnTo>
                <a:lnTo>
                  <a:pt x="4291" y="12731"/>
                </a:lnTo>
                <a:lnTo>
                  <a:pt x="4291" y="12953"/>
                </a:lnTo>
                <a:lnTo>
                  <a:pt x="4402" y="13095"/>
                </a:lnTo>
                <a:lnTo>
                  <a:pt x="4212" y="13269"/>
                </a:lnTo>
                <a:lnTo>
                  <a:pt x="4212" y="13443"/>
                </a:lnTo>
                <a:cubicBezTo>
                  <a:pt x="4339" y="13744"/>
                  <a:pt x="4576" y="13792"/>
                  <a:pt x="4750" y="13934"/>
                </a:cubicBezTo>
                <a:lnTo>
                  <a:pt x="4750" y="14029"/>
                </a:lnTo>
                <a:lnTo>
                  <a:pt x="4972" y="14298"/>
                </a:lnTo>
                <a:lnTo>
                  <a:pt x="5605" y="14298"/>
                </a:lnTo>
                <a:lnTo>
                  <a:pt x="5716" y="14188"/>
                </a:lnTo>
                <a:cubicBezTo>
                  <a:pt x="5730" y="14190"/>
                  <a:pt x="5745" y="14191"/>
                  <a:pt x="5759" y="14191"/>
                </a:cubicBezTo>
                <a:cubicBezTo>
                  <a:pt x="5855" y="14191"/>
                  <a:pt x="5946" y="14146"/>
                  <a:pt x="6001" y="14077"/>
                </a:cubicBezTo>
                <a:lnTo>
                  <a:pt x="6793" y="14077"/>
                </a:lnTo>
                <a:cubicBezTo>
                  <a:pt x="6824" y="14045"/>
                  <a:pt x="6840" y="14013"/>
                  <a:pt x="6872" y="13998"/>
                </a:cubicBezTo>
                <a:cubicBezTo>
                  <a:pt x="6897" y="13972"/>
                  <a:pt x="6930" y="13970"/>
                  <a:pt x="6965" y="13970"/>
                </a:cubicBezTo>
                <a:cubicBezTo>
                  <a:pt x="6973" y="13970"/>
                  <a:pt x="6982" y="13970"/>
                  <a:pt x="6991" y="13970"/>
                </a:cubicBezTo>
                <a:cubicBezTo>
                  <a:pt x="7034" y="13970"/>
                  <a:pt x="7078" y="13966"/>
                  <a:pt x="7109" y="13918"/>
                </a:cubicBezTo>
                <a:cubicBezTo>
                  <a:pt x="7157" y="13855"/>
                  <a:pt x="7252" y="13855"/>
                  <a:pt x="7299" y="13792"/>
                </a:cubicBezTo>
                <a:cubicBezTo>
                  <a:pt x="7332" y="13759"/>
                  <a:pt x="7367" y="13753"/>
                  <a:pt x="7402" y="13753"/>
                </a:cubicBezTo>
                <a:cubicBezTo>
                  <a:pt x="7423" y="13753"/>
                  <a:pt x="7443" y="13755"/>
                  <a:pt x="7464" y="13755"/>
                </a:cubicBezTo>
                <a:cubicBezTo>
                  <a:pt x="7494" y="13755"/>
                  <a:pt x="7525" y="13751"/>
                  <a:pt x="7553" y="13728"/>
                </a:cubicBezTo>
                <a:cubicBezTo>
                  <a:pt x="7790" y="13554"/>
                  <a:pt x="8044" y="13428"/>
                  <a:pt x="8297" y="13269"/>
                </a:cubicBezTo>
                <a:cubicBezTo>
                  <a:pt x="8376" y="13238"/>
                  <a:pt x="8440" y="13206"/>
                  <a:pt x="8503" y="13158"/>
                </a:cubicBezTo>
                <a:cubicBezTo>
                  <a:pt x="8550" y="13111"/>
                  <a:pt x="8582" y="13000"/>
                  <a:pt x="8677" y="13000"/>
                </a:cubicBezTo>
                <a:cubicBezTo>
                  <a:pt x="8748" y="13000"/>
                  <a:pt x="8794" y="12885"/>
                  <a:pt x="8872" y="12885"/>
                </a:cubicBezTo>
                <a:cubicBezTo>
                  <a:pt x="8880" y="12885"/>
                  <a:pt x="8889" y="12886"/>
                  <a:pt x="8899" y="12889"/>
                </a:cubicBezTo>
                <a:cubicBezTo>
                  <a:pt x="8946" y="12810"/>
                  <a:pt x="9025" y="12810"/>
                  <a:pt x="9089" y="12778"/>
                </a:cubicBezTo>
                <a:cubicBezTo>
                  <a:pt x="9168" y="12731"/>
                  <a:pt x="9184" y="12620"/>
                  <a:pt x="9310" y="12588"/>
                </a:cubicBezTo>
                <a:lnTo>
                  <a:pt x="9310" y="12588"/>
                </a:lnTo>
                <a:cubicBezTo>
                  <a:pt x="9295" y="12778"/>
                  <a:pt x="9168" y="12905"/>
                  <a:pt x="9215" y="13063"/>
                </a:cubicBezTo>
                <a:cubicBezTo>
                  <a:pt x="9152" y="13143"/>
                  <a:pt x="9089" y="13206"/>
                  <a:pt x="9041" y="13269"/>
                </a:cubicBezTo>
                <a:lnTo>
                  <a:pt x="9120" y="13380"/>
                </a:lnTo>
                <a:lnTo>
                  <a:pt x="9120" y="13602"/>
                </a:lnTo>
                <a:lnTo>
                  <a:pt x="9358" y="13871"/>
                </a:lnTo>
                <a:cubicBezTo>
                  <a:pt x="9374" y="13863"/>
                  <a:pt x="9393" y="13859"/>
                  <a:pt x="9415" y="13859"/>
                </a:cubicBezTo>
                <a:cubicBezTo>
                  <a:pt x="9437" y="13859"/>
                  <a:pt x="9461" y="13863"/>
                  <a:pt x="9485" y="13871"/>
                </a:cubicBezTo>
                <a:cubicBezTo>
                  <a:pt x="9643" y="13950"/>
                  <a:pt x="9785" y="14029"/>
                  <a:pt x="9944" y="14124"/>
                </a:cubicBezTo>
                <a:lnTo>
                  <a:pt x="9833" y="14267"/>
                </a:lnTo>
                <a:lnTo>
                  <a:pt x="10039" y="14441"/>
                </a:lnTo>
                <a:lnTo>
                  <a:pt x="10039" y="14647"/>
                </a:lnTo>
                <a:lnTo>
                  <a:pt x="10165" y="14821"/>
                </a:lnTo>
                <a:lnTo>
                  <a:pt x="10799" y="14821"/>
                </a:lnTo>
                <a:lnTo>
                  <a:pt x="10910" y="14710"/>
                </a:lnTo>
                <a:lnTo>
                  <a:pt x="11416" y="14710"/>
                </a:lnTo>
                <a:lnTo>
                  <a:pt x="11717" y="14520"/>
                </a:lnTo>
                <a:lnTo>
                  <a:pt x="12002" y="14520"/>
                </a:lnTo>
                <a:cubicBezTo>
                  <a:pt x="12097" y="14678"/>
                  <a:pt x="12255" y="14710"/>
                  <a:pt x="12350" y="14821"/>
                </a:cubicBezTo>
                <a:lnTo>
                  <a:pt x="12588" y="14821"/>
                </a:lnTo>
                <a:lnTo>
                  <a:pt x="13300" y="14378"/>
                </a:lnTo>
                <a:lnTo>
                  <a:pt x="14076" y="14378"/>
                </a:lnTo>
                <a:cubicBezTo>
                  <a:pt x="14092" y="14378"/>
                  <a:pt x="14092" y="14378"/>
                  <a:pt x="14108" y="14346"/>
                </a:cubicBezTo>
                <a:cubicBezTo>
                  <a:pt x="14140" y="14330"/>
                  <a:pt x="14155" y="14298"/>
                  <a:pt x="14171" y="14283"/>
                </a:cubicBezTo>
                <a:lnTo>
                  <a:pt x="15090" y="14283"/>
                </a:lnTo>
                <a:lnTo>
                  <a:pt x="15185" y="14172"/>
                </a:lnTo>
                <a:lnTo>
                  <a:pt x="15454" y="14172"/>
                </a:lnTo>
                <a:cubicBezTo>
                  <a:pt x="15533" y="14235"/>
                  <a:pt x="15596" y="14346"/>
                  <a:pt x="15612" y="14457"/>
                </a:cubicBezTo>
                <a:lnTo>
                  <a:pt x="16055" y="14726"/>
                </a:lnTo>
                <a:lnTo>
                  <a:pt x="16388" y="14726"/>
                </a:lnTo>
                <a:cubicBezTo>
                  <a:pt x="16388" y="14868"/>
                  <a:pt x="16261" y="14773"/>
                  <a:pt x="16230" y="14868"/>
                </a:cubicBezTo>
                <a:cubicBezTo>
                  <a:pt x="16230" y="14932"/>
                  <a:pt x="16214" y="15027"/>
                  <a:pt x="16214" y="15090"/>
                </a:cubicBezTo>
                <a:lnTo>
                  <a:pt x="16119" y="15201"/>
                </a:lnTo>
                <a:lnTo>
                  <a:pt x="16388" y="15454"/>
                </a:lnTo>
                <a:lnTo>
                  <a:pt x="16911" y="15454"/>
                </a:lnTo>
                <a:lnTo>
                  <a:pt x="16990" y="15359"/>
                </a:lnTo>
                <a:lnTo>
                  <a:pt x="17449" y="15359"/>
                </a:lnTo>
                <a:lnTo>
                  <a:pt x="17544" y="15248"/>
                </a:lnTo>
                <a:lnTo>
                  <a:pt x="17940" y="15248"/>
                </a:lnTo>
                <a:lnTo>
                  <a:pt x="18082" y="15470"/>
                </a:lnTo>
                <a:lnTo>
                  <a:pt x="18652" y="15470"/>
                </a:lnTo>
                <a:lnTo>
                  <a:pt x="18811" y="15660"/>
                </a:lnTo>
                <a:cubicBezTo>
                  <a:pt x="18842" y="15628"/>
                  <a:pt x="18858" y="15597"/>
                  <a:pt x="18906" y="15581"/>
                </a:cubicBezTo>
                <a:cubicBezTo>
                  <a:pt x="18953" y="15549"/>
                  <a:pt x="19032" y="15581"/>
                  <a:pt x="19048" y="15470"/>
                </a:cubicBezTo>
                <a:cubicBezTo>
                  <a:pt x="19032" y="15407"/>
                  <a:pt x="19001" y="15328"/>
                  <a:pt x="18969" y="15264"/>
                </a:cubicBezTo>
                <a:cubicBezTo>
                  <a:pt x="19080" y="15201"/>
                  <a:pt x="19206" y="15138"/>
                  <a:pt x="19317" y="15074"/>
                </a:cubicBezTo>
                <a:cubicBezTo>
                  <a:pt x="19444" y="15027"/>
                  <a:pt x="19539" y="14916"/>
                  <a:pt x="19666" y="14900"/>
                </a:cubicBezTo>
                <a:cubicBezTo>
                  <a:pt x="19808" y="14853"/>
                  <a:pt x="19935" y="14773"/>
                  <a:pt x="20061" y="14694"/>
                </a:cubicBezTo>
                <a:lnTo>
                  <a:pt x="20331" y="14694"/>
                </a:lnTo>
                <a:lnTo>
                  <a:pt x="20457" y="14473"/>
                </a:lnTo>
                <a:lnTo>
                  <a:pt x="20663" y="14473"/>
                </a:lnTo>
                <a:lnTo>
                  <a:pt x="20821" y="14283"/>
                </a:lnTo>
                <a:cubicBezTo>
                  <a:pt x="20837" y="14287"/>
                  <a:pt x="20853" y="14289"/>
                  <a:pt x="20868" y="14289"/>
                </a:cubicBezTo>
                <a:cubicBezTo>
                  <a:pt x="20997" y="14289"/>
                  <a:pt x="21094" y="14145"/>
                  <a:pt x="21221" y="14145"/>
                </a:cubicBezTo>
                <a:cubicBezTo>
                  <a:pt x="21240" y="14145"/>
                  <a:pt x="21260" y="14148"/>
                  <a:pt x="21281" y="14156"/>
                </a:cubicBezTo>
                <a:cubicBezTo>
                  <a:pt x="21328" y="14061"/>
                  <a:pt x="21439" y="14061"/>
                  <a:pt x="21502" y="14013"/>
                </a:cubicBezTo>
                <a:cubicBezTo>
                  <a:pt x="21534" y="13998"/>
                  <a:pt x="21550" y="13950"/>
                  <a:pt x="21566" y="13950"/>
                </a:cubicBezTo>
                <a:cubicBezTo>
                  <a:pt x="21835" y="13950"/>
                  <a:pt x="22009" y="13728"/>
                  <a:pt x="22231" y="13618"/>
                </a:cubicBezTo>
                <a:lnTo>
                  <a:pt x="22452" y="13618"/>
                </a:lnTo>
                <a:cubicBezTo>
                  <a:pt x="22547" y="13570"/>
                  <a:pt x="22595" y="13443"/>
                  <a:pt x="22706" y="13396"/>
                </a:cubicBezTo>
                <a:cubicBezTo>
                  <a:pt x="22786" y="13356"/>
                  <a:pt x="22865" y="13294"/>
                  <a:pt x="22983" y="13294"/>
                </a:cubicBezTo>
                <a:cubicBezTo>
                  <a:pt x="23005" y="13294"/>
                  <a:pt x="23029" y="13296"/>
                  <a:pt x="23054" y="13301"/>
                </a:cubicBezTo>
                <a:cubicBezTo>
                  <a:pt x="23086" y="13079"/>
                  <a:pt x="23276" y="13111"/>
                  <a:pt x="23386" y="12984"/>
                </a:cubicBezTo>
                <a:cubicBezTo>
                  <a:pt x="23402" y="12968"/>
                  <a:pt x="23430" y="12964"/>
                  <a:pt x="23462" y="12964"/>
                </a:cubicBezTo>
                <a:cubicBezTo>
                  <a:pt x="23493" y="12964"/>
                  <a:pt x="23529" y="12968"/>
                  <a:pt x="23561" y="12968"/>
                </a:cubicBezTo>
                <a:lnTo>
                  <a:pt x="23751" y="12763"/>
                </a:lnTo>
                <a:lnTo>
                  <a:pt x="23925" y="12763"/>
                </a:lnTo>
                <a:cubicBezTo>
                  <a:pt x="23988" y="12683"/>
                  <a:pt x="24051" y="12588"/>
                  <a:pt x="24131" y="12557"/>
                </a:cubicBezTo>
                <a:cubicBezTo>
                  <a:pt x="24400" y="12430"/>
                  <a:pt x="24637" y="12256"/>
                  <a:pt x="24891" y="12129"/>
                </a:cubicBezTo>
                <a:cubicBezTo>
                  <a:pt x="24970" y="12066"/>
                  <a:pt x="25065" y="12018"/>
                  <a:pt x="25176" y="12003"/>
                </a:cubicBezTo>
                <a:cubicBezTo>
                  <a:pt x="25287" y="11987"/>
                  <a:pt x="25397" y="11923"/>
                  <a:pt x="25461" y="11813"/>
                </a:cubicBezTo>
                <a:cubicBezTo>
                  <a:pt x="25471" y="11815"/>
                  <a:pt x="25481" y="11816"/>
                  <a:pt x="25491" y="11816"/>
                </a:cubicBezTo>
                <a:cubicBezTo>
                  <a:pt x="25591" y="11816"/>
                  <a:pt x="25639" y="11685"/>
                  <a:pt x="25732" y="11685"/>
                </a:cubicBezTo>
                <a:cubicBezTo>
                  <a:pt x="25736" y="11685"/>
                  <a:pt x="25741" y="11685"/>
                  <a:pt x="25746" y="11686"/>
                </a:cubicBezTo>
                <a:cubicBezTo>
                  <a:pt x="25809" y="11575"/>
                  <a:pt x="25967" y="11607"/>
                  <a:pt x="26031" y="11480"/>
                </a:cubicBezTo>
                <a:cubicBezTo>
                  <a:pt x="26054" y="11487"/>
                  <a:pt x="26077" y="11490"/>
                  <a:pt x="26100" y="11490"/>
                </a:cubicBezTo>
                <a:cubicBezTo>
                  <a:pt x="26186" y="11490"/>
                  <a:pt x="26266" y="11444"/>
                  <a:pt x="26316" y="11369"/>
                </a:cubicBezTo>
                <a:cubicBezTo>
                  <a:pt x="26326" y="11371"/>
                  <a:pt x="26335" y="11372"/>
                  <a:pt x="26344" y="11372"/>
                </a:cubicBezTo>
                <a:cubicBezTo>
                  <a:pt x="26463" y="11372"/>
                  <a:pt x="26498" y="11193"/>
                  <a:pt x="26601" y="11163"/>
                </a:cubicBezTo>
                <a:cubicBezTo>
                  <a:pt x="26759" y="11132"/>
                  <a:pt x="26917" y="11053"/>
                  <a:pt x="27028" y="10942"/>
                </a:cubicBezTo>
                <a:lnTo>
                  <a:pt x="27202" y="10942"/>
                </a:lnTo>
                <a:cubicBezTo>
                  <a:pt x="27266" y="10878"/>
                  <a:pt x="27329" y="10783"/>
                  <a:pt x="27408" y="10736"/>
                </a:cubicBezTo>
                <a:cubicBezTo>
                  <a:pt x="27506" y="10694"/>
                  <a:pt x="27603" y="10604"/>
                  <a:pt x="27711" y="10604"/>
                </a:cubicBezTo>
                <a:cubicBezTo>
                  <a:pt x="27726" y="10604"/>
                  <a:pt x="27741" y="10605"/>
                  <a:pt x="27757" y="10609"/>
                </a:cubicBezTo>
                <a:lnTo>
                  <a:pt x="27931" y="10419"/>
                </a:lnTo>
                <a:lnTo>
                  <a:pt x="28121" y="10419"/>
                </a:lnTo>
                <a:cubicBezTo>
                  <a:pt x="28216" y="10308"/>
                  <a:pt x="28311" y="10197"/>
                  <a:pt x="28422" y="10102"/>
                </a:cubicBezTo>
                <a:cubicBezTo>
                  <a:pt x="28532" y="10023"/>
                  <a:pt x="28643" y="9960"/>
                  <a:pt x="28754" y="9897"/>
                </a:cubicBezTo>
                <a:cubicBezTo>
                  <a:pt x="28839" y="9848"/>
                  <a:pt x="28923" y="9754"/>
                  <a:pt x="29036" y="9754"/>
                </a:cubicBezTo>
                <a:cubicBezTo>
                  <a:pt x="29071" y="9754"/>
                  <a:pt x="29109" y="9763"/>
                  <a:pt x="29150" y="9786"/>
                </a:cubicBezTo>
                <a:cubicBezTo>
                  <a:pt x="29229" y="9675"/>
                  <a:pt x="29308" y="9548"/>
                  <a:pt x="29387" y="9437"/>
                </a:cubicBezTo>
                <a:lnTo>
                  <a:pt x="29577" y="9437"/>
                </a:lnTo>
                <a:cubicBezTo>
                  <a:pt x="29657" y="9342"/>
                  <a:pt x="29767" y="9263"/>
                  <a:pt x="29862" y="9200"/>
                </a:cubicBezTo>
                <a:cubicBezTo>
                  <a:pt x="30005" y="9137"/>
                  <a:pt x="30116" y="9057"/>
                  <a:pt x="30195" y="8947"/>
                </a:cubicBezTo>
                <a:cubicBezTo>
                  <a:pt x="30227" y="8899"/>
                  <a:pt x="30290" y="8899"/>
                  <a:pt x="30353" y="8867"/>
                </a:cubicBezTo>
                <a:lnTo>
                  <a:pt x="30163" y="8630"/>
                </a:lnTo>
                <a:cubicBezTo>
                  <a:pt x="30163" y="8582"/>
                  <a:pt x="30179" y="8535"/>
                  <a:pt x="30195" y="8487"/>
                </a:cubicBezTo>
                <a:lnTo>
                  <a:pt x="30369" y="8487"/>
                </a:lnTo>
                <a:cubicBezTo>
                  <a:pt x="30480" y="8424"/>
                  <a:pt x="30527" y="8282"/>
                  <a:pt x="30622" y="8266"/>
                </a:cubicBezTo>
                <a:cubicBezTo>
                  <a:pt x="30717" y="8250"/>
                  <a:pt x="30781" y="8139"/>
                  <a:pt x="30907" y="8139"/>
                </a:cubicBezTo>
                <a:cubicBezTo>
                  <a:pt x="31002" y="8123"/>
                  <a:pt x="31097" y="8076"/>
                  <a:pt x="31161" y="7997"/>
                </a:cubicBezTo>
                <a:cubicBezTo>
                  <a:pt x="31272" y="7886"/>
                  <a:pt x="31398" y="7791"/>
                  <a:pt x="31525" y="7727"/>
                </a:cubicBezTo>
                <a:lnTo>
                  <a:pt x="31683" y="7727"/>
                </a:lnTo>
                <a:cubicBezTo>
                  <a:pt x="31731" y="7664"/>
                  <a:pt x="31794" y="7585"/>
                  <a:pt x="31857" y="7490"/>
                </a:cubicBezTo>
                <a:cubicBezTo>
                  <a:pt x="31873" y="7458"/>
                  <a:pt x="31889" y="7411"/>
                  <a:pt x="31905" y="7363"/>
                </a:cubicBezTo>
                <a:cubicBezTo>
                  <a:pt x="31857" y="7300"/>
                  <a:pt x="31826" y="7221"/>
                  <a:pt x="31747" y="7205"/>
                </a:cubicBezTo>
                <a:cubicBezTo>
                  <a:pt x="31715" y="7247"/>
                  <a:pt x="31683" y="7296"/>
                  <a:pt x="31633" y="7296"/>
                </a:cubicBezTo>
                <a:cubicBezTo>
                  <a:pt x="31608" y="7296"/>
                  <a:pt x="31578" y="7284"/>
                  <a:pt x="31541" y="7252"/>
                </a:cubicBezTo>
                <a:lnTo>
                  <a:pt x="31541" y="7126"/>
                </a:lnTo>
                <a:cubicBezTo>
                  <a:pt x="31541" y="7110"/>
                  <a:pt x="31572" y="7094"/>
                  <a:pt x="31572" y="7078"/>
                </a:cubicBezTo>
                <a:lnTo>
                  <a:pt x="31667" y="7078"/>
                </a:lnTo>
                <a:cubicBezTo>
                  <a:pt x="31683" y="7078"/>
                  <a:pt x="31683" y="7062"/>
                  <a:pt x="31699" y="7047"/>
                </a:cubicBezTo>
                <a:cubicBezTo>
                  <a:pt x="31889" y="6825"/>
                  <a:pt x="31889" y="6825"/>
                  <a:pt x="31873" y="6777"/>
                </a:cubicBezTo>
                <a:lnTo>
                  <a:pt x="31604" y="6762"/>
                </a:lnTo>
                <a:lnTo>
                  <a:pt x="31430" y="6635"/>
                </a:lnTo>
                <a:lnTo>
                  <a:pt x="31319" y="6746"/>
                </a:lnTo>
                <a:cubicBezTo>
                  <a:pt x="31290" y="6760"/>
                  <a:pt x="31262" y="6767"/>
                  <a:pt x="31236" y="6767"/>
                </a:cubicBezTo>
                <a:cubicBezTo>
                  <a:pt x="31148" y="6767"/>
                  <a:pt x="31075" y="6699"/>
                  <a:pt x="31002" y="6651"/>
                </a:cubicBezTo>
                <a:lnTo>
                  <a:pt x="30907" y="6603"/>
                </a:lnTo>
                <a:lnTo>
                  <a:pt x="31192" y="6287"/>
                </a:lnTo>
                <a:cubicBezTo>
                  <a:pt x="31177" y="6192"/>
                  <a:pt x="31224" y="6097"/>
                  <a:pt x="31161" y="6017"/>
                </a:cubicBezTo>
                <a:lnTo>
                  <a:pt x="30876" y="6017"/>
                </a:lnTo>
                <a:cubicBezTo>
                  <a:pt x="30831" y="6073"/>
                  <a:pt x="30794" y="6129"/>
                  <a:pt x="30743" y="6129"/>
                </a:cubicBezTo>
                <a:cubicBezTo>
                  <a:pt x="30722" y="6129"/>
                  <a:pt x="30698" y="6120"/>
                  <a:pt x="30670" y="6097"/>
                </a:cubicBezTo>
                <a:cubicBezTo>
                  <a:pt x="30654" y="6033"/>
                  <a:pt x="30638" y="5970"/>
                  <a:pt x="30607" y="5875"/>
                </a:cubicBezTo>
                <a:cubicBezTo>
                  <a:pt x="30559" y="5954"/>
                  <a:pt x="30512" y="6017"/>
                  <a:pt x="30448" y="6081"/>
                </a:cubicBezTo>
                <a:cubicBezTo>
                  <a:pt x="30385" y="6144"/>
                  <a:pt x="30290" y="6112"/>
                  <a:pt x="30242" y="6207"/>
                </a:cubicBezTo>
                <a:cubicBezTo>
                  <a:pt x="30227" y="6192"/>
                  <a:pt x="30211" y="6176"/>
                  <a:pt x="30195" y="6176"/>
                </a:cubicBezTo>
                <a:cubicBezTo>
                  <a:pt x="30211" y="6081"/>
                  <a:pt x="30163" y="5986"/>
                  <a:pt x="30211" y="5922"/>
                </a:cubicBezTo>
                <a:lnTo>
                  <a:pt x="30385" y="5859"/>
                </a:lnTo>
                <a:cubicBezTo>
                  <a:pt x="30369" y="5796"/>
                  <a:pt x="30353" y="5748"/>
                  <a:pt x="30337" y="5701"/>
                </a:cubicBezTo>
                <a:lnTo>
                  <a:pt x="30242" y="5685"/>
                </a:lnTo>
                <a:lnTo>
                  <a:pt x="30147" y="5796"/>
                </a:lnTo>
                <a:lnTo>
                  <a:pt x="30052" y="5685"/>
                </a:lnTo>
                <a:lnTo>
                  <a:pt x="29862" y="5685"/>
                </a:lnTo>
                <a:lnTo>
                  <a:pt x="29767" y="5796"/>
                </a:lnTo>
                <a:lnTo>
                  <a:pt x="29387" y="5796"/>
                </a:lnTo>
                <a:cubicBezTo>
                  <a:pt x="29372" y="5701"/>
                  <a:pt x="29277" y="5701"/>
                  <a:pt x="29277" y="5574"/>
                </a:cubicBezTo>
                <a:lnTo>
                  <a:pt x="28504" y="5574"/>
                </a:lnTo>
                <a:cubicBezTo>
                  <a:pt x="28386" y="5412"/>
                  <a:pt x="28564" y="5350"/>
                  <a:pt x="28548" y="5273"/>
                </a:cubicBezTo>
                <a:cubicBezTo>
                  <a:pt x="28532" y="5194"/>
                  <a:pt x="28596" y="5099"/>
                  <a:pt x="28501" y="5052"/>
                </a:cubicBezTo>
                <a:lnTo>
                  <a:pt x="28358" y="5162"/>
                </a:lnTo>
                <a:lnTo>
                  <a:pt x="28216" y="5052"/>
                </a:lnTo>
                <a:lnTo>
                  <a:pt x="28042" y="5257"/>
                </a:lnTo>
                <a:cubicBezTo>
                  <a:pt x="28024" y="5260"/>
                  <a:pt x="28006" y="5261"/>
                  <a:pt x="27989" y="5261"/>
                </a:cubicBezTo>
                <a:cubicBezTo>
                  <a:pt x="27946" y="5261"/>
                  <a:pt x="27905" y="5255"/>
                  <a:pt x="27865" y="5255"/>
                </a:cubicBezTo>
                <a:cubicBezTo>
                  <a:pt x="27823" y="5255"/>
                  <a:pt x="27782" y="5262"/>
                  <a:pt x="27741" y="5289"/>
                </a:cubicBezTo>
                <a:lnTo>
                  <a:pt x="27677" y="5368"/>
                </a:lnTo>
                <a:lnTo>
                  <a:pt x="27313" y="5368"/>
                </a:lnTo>
                <a:cubicBezTo>
                  <a:pt x="27297" y="5368"/>
                  <a:pt x="27266" y="5352"/>
                  <a:pt x="27282" y="5321"/>
                </a:cubicBezTo>
                <a:cubicBezTo>
                  <a:pt x="27297" y="5305"/>
                  <a:pt x="27313" y="5257"/>
                  <a:pt x="27329" y="5257"/>
                </a:cubicBezTo>
                <a:cubicBezTo>
                  <a:pt x="27472" y="5257"/>
                  <a:pt x="27614" y="5194"/>
                  <a:pt x="27725" y="5099"/>
                </a:cubicBezTo>
                <a:cubicBezTo>
                  <a:pt x="27741" y="5083"/>
                  <a:pt x="27836" y="5052"/>
                  <a:pt x="27772" y="4941"/>
                </a:cubicBezTo>
                <a:lnTo>
                  <a:pt x="27329" y="4941"/>
                </a:lnTo>
                <a:cubicBezTo>
                  <a:pt x="27313" y="4941"/>
                  <a:pt x="27297" y="4893"/>
                  <a:pt x="27282" y="4877"/>
                </a:cubicBezTo>
                <a:cubicBezTo>
                  <a:pt x="27361" y="4767"/>
                  <a:pt x="27440" y="4672"/>
                  <a:pt x="27535" y="4577"/>
                </a:cubicBezTo>
                <a:cubicBezTo>
                  <a:pt x="27535" y="4577"/>
                  <a:pt x="27519" y="4545"/>
                  <a:pt x="27519" y="4529"/>
                </a:cubicBezTo>
                <a:lnTo>
                  <a:pt x="27266" y="4482"/>
                </a:lnTo>
                <a:cubicBezTo>
                  <a:pt x="27329" y="4371"/>
                  <a:pt x="27377" y="4260"/>
                  <a:pt x="27424" y="4165"/>
                </a:cubicBezTo>
                <a:cubicBezTo>
                  <a:pt x="27472" y="4102"/>
                  <a:pt x="27456" y="4022"/>
                  <a:pt x="27408" y="3975"/>
                </a:cubicBezTo>
                <a:lnTo>
                  <a:pt x="27028" y="3975"/>
                </a:lnTo>
                <a:lnTo>
                  <a:pt x="26965" y="3880"/>
                </a:lnTo>
                <a:lnTo>
                  <a:pt x="26791" y="3991"/>
                </a:lnTo>
                <a:lnTo>
                  <a:pt x="26680" y="3880"/>
                </a:lnTo>
                <a:lnTo>
                  <a:pt x="26585" y="3959"/>
                </a:lnTo>
                <a:cubicBezTo>
                  <a:pt x="26553" y="3927"/>
                  <a:pt x="26506" y="3896"/>
                  <a:pt x="26474" y="3864"/>
                </a:cubicBezTo>
                <a:cubicBezTo>
                  <a:pt x="26427" y="3848"/>
                  <a:pt x="26395" y="3832"/>
                  <a:pt x="26363" y="3832"/>
                </a:cubicBezTo>
                <a:cubicBezTo>
                  <a:pt x="26427" y="3674"/>
                  <a:pt x="26553" y="3658"/>
                  <a:pt x="26648" y="3579"/>
                </a:cubicBezTo>
                <a:cubicBezTo>
                  <a:pt x="26727" y="3484"/>
                  <a:pt x="26775" y="3357"/>
                  <a:pt x="26807" y="3231"/>
                </a:cubicBezTo>
                <a:lnTo>
                  <a:pt x="26506" y="3231"/>
                </a:lnTo>
                <a:cubicBezTo>
                  <a:pt x="26395" y="3310"/>
                  <a:pt x="26300" y="3421"/>
                  <a:pt x="26189" y="3437"/>
                </a:cubicBezTo>
                <a:cubicBezTo>
                  <a:pt x="26062" y="3452"/>
                  <a:pt x="26047" y="3658"/>
                  <a:pt x="25904" y="3658"/>
                </a:cubicBezTo>
                <a:cubicBezTo>
                  <a:pt x="25825" y="3658"/>
                  <a:pt x="25793" y="3753"/>
                  <a:pt x="25762" y="3769"/>
                </a:cubicBezTo>
                <a:cubicBezTo>
                  <a:pt x="25730" y="3769"/>
                  <a:pt x="25682" y="3737"/>
                  <a:pt x="25635" y="3737"/>
                </a:cubicBezTo>
                <a:cubicBezTo>
                  <a:pt x="25682" y="3642"/>
                  <a:pt x="25714" y="3547"/>
                  <a:pt x="25746" y="3468"/>
                </a:cubicBezTo>
                <a:lnTo>
                  <a:pt x="26031" y="3136"/>
                </a:lnTo>
                <a:lnTo>
                  <a:pt x="26157" y="3104"/>
                </a:lnTo>
                <a:cubicBezTo>
                  <a:pt x="26173" y="2977"/>
                  <a:pt x="26221" y="2882"/>
                  <a:pt x="26110" y="2787"/>
                </a:cubicBezTo>
                <a:lnTo>
                  <a:pt x="25967" y="3009"/>
                </a:lnTo>
                <a:cubicBezTo>
                  <a:pt x="25955" y="3011"/>
                  <a:pt x="25944" y="3012"/>
                  <a:pt x="25934" y="3012"/>
                </a:cubicBezTo>
                <a:cubicBezTo>
                  <a:pt x="25849" y="3012"/>
                  <a:pt x="25820" y="2958"/>
                  <a:pt x="25777" y="2930"/>
                </a:cubicBezTo>
                <a:cubicBezTo>
                  <a:pt x="25754" y="2914"/>
                  <a:pt x="25726" y="2914"/>
                  <a:pt x="25696" y="2914"/>
                </a:cubicBezTo>
                <a:cubicBezTo>
                  <a:pt x="25667" y="2914"/>
                  <a:pt x="25635" y="2914"/>
                  <a:pt x="25603" y="2898"/>
                </a:cubicBezTo>
                <a:cubicBezTo>
                  <a:pt x="25556" y="2882"/>
                  <a:pt x="25524" y="2851"/>
                  <a:pt x="25477" y="2803"/>
                </a:cubicBezTo>
                <a:lnTo>
                  <a:pt x="25318" y="3009"/>
                </a:lnTo>
                <a:lnTo>
                  <a:pt x="25128" y="3009"/>
                </a:lnTo>
                <a:cubicBezTo>
                  <a:pt x="25112" y="3009"/>
                  <a:pt x="25112" y="2977"/>
                  <a:pt x="25097" y="2962"/>
                </a:cubicBezTo>
                <a:lnTo>
                  <a:pt x="25160" y="2851"/>
                </a:lnTo>
                <a:cubicBezTo>
                  <a:pt x="25144" y="2772"/>
                  <a:pt x="25081" y="2819"/>
                  <a:pt x="25033" y="2787"/>
                </a:cubicBezTo>
                <a:cubicBezTo>
                  <a:pt x="24991" y="2745"/>
                  <a:pt x="24948" y="2690"/>
                  <a:pt x="24895" y="2690"/>
                </a:cubicBezTo>
                <a:cubicBezTo>
                  <a:pt x="24888" y="2690"/>
                  <a:pt x="24882" y="2691"/>
                  <a:pt x="24875" y="2692"/>
                </a:cubicBezTo>
                <a:cubicBezTo>
                  <a:pt x="24827" y="2692"/>
                  <a:pt x="24764" y="2692"/>
                  <a:pt x="24717" y="2629"/>
                </a:cubicBezTo>
                <a:cubicBezTo>
                  <a:pt x="24691" y="2595"/>
                  <a:pt x="24666" y="2579"/>
                  <a:pt x="24638" y="2579"/>
                </a:cubicBezTo>
                <a:cubicBezTo>
                  <a:pt x="24614" y="2579"/>
                  <a:pt x="24588" y="2591"/>
                  <a:pt x="24558" y="2613"/>
                </a:cubicBezTo>
                <a:cubicBezTo>
                  <a:pt x="24542" y="2645"/>
                  <a:pt x="24527" y="2692"/>
                  <a:pt x="24527" y="2756"/>
                </a:cubicBezTo>
                <a:lnTo>
                  <a:pt x="24400" y="2898"/>
                </a:lnTo>
                <a:cubicBezTo>
                  <a:pt x="24400" y="2882"/>
                  <a:pt x="24368" y="2882"/>
                  <a:pt x="24368" y="2867"/>
                </a:cubicBezTo>
                <a:lnTo>
                  <a:pt x="24305" y="2803"/>
                </a:lnTo>
                <a:cubicBezTo>
                  <a:pt x="24083" y="2977"/>
                  <a:pt x="24036" y="2993"/>
                  <a:pt x="23925" y="2993"/>
                </a:cubicBezTo>
                <a:cubicBezTo>
                  <a:pt x="23925" y="2993"/>
                  <a:pt x="23909" y="2977"/>
                  <a:pt x="23877" y="2930"/>
                </a:cubicBezTo>
                <a:lnTo>
                  <a:pt x="24067" y="2756"/>
                </a:lnTo>
                <a:cubicBezTo>
                  <a:pt x="24067" y="2518"/>
                  <a:pt x="24067" y="2518"/>
                  <a:pt x="24036" y="2471"/>
                </a:cubicBezTo>
                <a:cubicBezTo>
                  <a:pt x="24004" y="2502"/>
                  <a:pt x="23972" y="2550"/>
                  <a:pt x="23941" y="2582"/>
                </a:cubicBezTo>
                <a:lnTo>
                  <a:pt x="23814" y="2582"/>
                </a:lnTo>
                <a:cubicBezTo>
                  <a:pt x="23782" y="2518"/>
                  <a:pt x="23830" y="2439"/>
                  <a:pt x="23766" y="2376"/>
                </a:cubicBezTo>
                <a:cubicBezTo>
                  <a:pt x="23729" y="2353"/>
                  <a:pt x="23694" y="2344"/>
                  <a:pt x="23660" y="2344"/>
                </a:cubicBezTo>
                <a:cubicBezTo>
                  <a:pt x="23549" y="2344"/>
                  <a:pt x="23455" y="2442"/>
                  <a:pt x="23371" y="2502"/>
                </a:cubicBezTo>
                <a:cubicBezTo>
                  <a:pt x="23318" y="2545"/>
                  <a:pt x="23258" y="2566"/>
                  <a:pt x="23196" y="2566"/>
                </a:cubicBezTo>
                <a:cubicBezTo>
                  <a:pt x="23165" y="2566"/>
                  <a:pt x="23133" y="2560"/>
                  <a:pt x="23101" y="2550"/>
                </a:cubicBezTo>
                <a:lnTo>
                  <a:pt x="22943" y="2360"/>
                </a:lnTo>
                <a:lnTo>
                  <a:pt x="22753" y="2360"/>
                </a:lnTo>
                <a:lnTo>
                  <a:pt x="22658" y="2455"/>
                </a:lnTo>
                <a:lnTo>
                  <a:pt x="22389" y="2455"/>
                </a:lnTo>
                <a:lnTo>
                  <a:pt x="22294" y="2360"/>
                </a:lnTo>
                <a:lnTo>
                  <a:pt x="22136" y="2360"/>
                </a:lnTo>
                <a:lnTo>
                  <a:pt x="21819" y="2566"/>
                </a:lnTo>
                <a:lnTo>
                  <a:pt x="21534" y="2566"/>
                </a:lnTo>
                <a:cubicBezTo>
                  <a:pt x="21502" y="2487"/>
                  <a:pt x="21597" y="2471"/>
                  <a:pt x="21613" y="2392"/>
                </a:cubicBezTo>
                <a:cubicBezTo>
                  <a:pt x="21581" y="2328"/>
                  <a:pt x="21645" y="2233"/>
                  <a:pt x="21581" y="2154"/>
                </a:cubicBezTo>
                <a:lnTo>
                  <a:pt x="21439" y="2265"/>
                </a:lnTo>
                <a:lnTo>
                  <a:pt x="21265" y="2138"/>
                </a:lnTo>
                <a:cubicBezTo>
                  <a:pt x="21154" y="2154"/>
                  <a:pt x="21138" y="2249"/>
                  <a:pt x="21075" y="2297"/>
                </a:cubicBezTo>
                <a:cubicBezTo>
                  <a:pt x="21011" y="2344"/>
                  <a:pt x="20948" y="2376"/>
                  <a:pt x="20869" y="2407"/>
                </a:cubicBezTo>
                <a:cubicBezTo>
                  <a:pt x="20758" y="2455"/>
                  <a:pt x="20663" y="2566"/>
                  <a:pt x="20521" y="2582"/>
                </a:cubicBezTo>
                <a:cubicBezTo>
                  <a:pt x="20394" y="2629"/>
                  <a:pt x="20267" y="2692"/>
                  <a:pt x="20141" y="2787"/>
                </a:cubicBezTo>
                <a:cubicBezTo>
                  <a:pt x="20125" y="2787"/>
                  <a:pt x="20093" y="2756"/>
                  <a:pt x="20061" y="2756"/>
                </a:cubicBezTo>
                <a:cubicBezTo>
                  <a:pt x="20077" y="2677"/>
                  <a:pt x="20141" y="2597"/>
                  <a:pt x="20156" y="2534"/>
                </a:cubicBezTo>
                <a:cubicBezTo>
                  <a:pt x="20156" y="2455"/>
                  <a:pt x="20251" y="2423"/>
                  <a:pt x="20299" y="2328"/>
                </a:cubicBezTo>
                <a:cubicBezTo>
                  <a:pt x="20346" y="2249"/>
                  <a:pt x="20331" y="2138"/>
                  <a:pt x="20426" y="2075"/>
                </a:cubicBezTo>
                <a:lnTo>
                  <a:pt x="20584" y="1980"/>
                </a:lnTo>
                <a:lnTo>
                  <a:pt x="20473" y="1822"/>
                </a:lnTo>
                <a:lnTo>
                  <a:pt x="20362" y="1917"/>
                </a:lnTo>
                <a:cubicBezTo>
                  <a:pt x="20251" y="1837"/>
                  <a:pt x="20251" y="1837"/>
                  <a:pt x="20077" y="1837"/>
                </a:cubicBezTo>
                <a:lnTo>
                  <a:pt x="19729" y="2249"/>
                </a:lnTo>
                <a:lnTo>
                  <a:pt x="19681" y="2249"/>
                </a:lnTo>
                <a:cubicBezTo>
                  <a:pt x="19507" y="2376"/>
                  <a:pt x="19286" y="2423"/>
                  <a:pt x="19127" y="2629"/>
                </a:cubicBezTo>
                <a:cubicBezTo>
                  <a:pt x="19096" y="2677"/>
                  <a:pt x="19016" y="2692"/>
                  <a:pt x="18953" y="2740"/>
                </a:cubicBezTo>
                <a:cubicBezTo>
                  <a:pt x="18893" y="2785"/>
                  <a:pt x="18876" y="2872"/>
                  <a:pt x="18794" y="2881"/>
                </a:cubicBezTo>
                <a:lnTo>
                  <a:pt x="18794" y="2881"/>
                </a:lnTo>
                <a:cubicBezTo>
                  <a:pt x="18779" y="2818"/>
                  <a:pt x="18826" y="2708"/>
                  <a:pt x="18716" y="2677"/>
                </a:cubicBezTo>
                <a:cubicBezTo>
                  <a:pt x="18541" y="2740"/>
                  <a:pt x="18383" y="2898"/>
                  <a:pt x="18177" y="2898"/>
                </a:cubicBezTo>
                <a:cubicBezTo>
                  <a:pt x="18130" y="2977"/>
                  <a:pt x="18066" y="3041"/>
                  <a:pt x="18019" y="3104"/>
                </a:cubicBezTo>
                <a:lnTo>
                  <a:pt x="17813" y="3104"/>
                </a:lnTo>
                <a:lnTo>
                  <a:pt x="17655" y="3342"/>
                </a:lnTo>
                <a:cubicBezTo>
                  <a:pt x="17607" y="3215"/>
                  <a:pt x="17560" y="3120"/>
                  <a:pt x="17512" y="3009"/>
                </a:cubicBezTo>
                <a:cubicBezTo>
                  <a:pt x="17591" y="3009"/>
                  <a:pt x="17671" y="2977"/>
                  <a:pt x="17718" y="2914"/>
                </a:cubicBezTo>
                <a:cubicBezTo>
                  <a:pt x="17766" y="2851"/>
                  <a:pt x="17813" y="2787"/>
                  <a:pt x="17876" y="2740"/>
                </a:cubicBezTo>
                <a:lnTo>
                  <a:pt x="17876" y="2566"/>
                </a:lnTo>
                <a:lnTo>
                  <a:pt x="17591" y="2566"/>
                </a:lnTo>
                <a:lnTo>
                  <a:pt x="17465" y="2787"/>
                </a:lnTo>
                <a:cubicBezTo>
                  <a:pt x="17448" y="2784"/>
                  <a:pt x="17431" y="2783"/>
                  <a:pt x="17415" y="2783"/>
                </a:cubicBezTo>
                <a:cubicBezTo>
                  <a:pt x="17269" y="2783"/>
                  <a:pt x="17167" y="2903"/>
                  <a:pt x="17053" y="2946"/>
                </a:cubicBezTo>
                <a:lnTo>
                  <a:pt x="16990" y="2977"/>
                </a:lnTo>
                <a:lnTo>
                  <a:pt x="16911" y="2898"/>
                </a:lnTo>
                <a:lnTo>
                  <a:pt x="16800" y="2914"/>
                </a:lnTo>
                <a:cubicBezTo>
                  <a:pt x="16784" y="3025"/>
                  <a:pt x="16752" y="3120"/>
                  <a:pt x="16736" y="3262"/>
                </a:cubicBezTo>
                <a:cubicBezTo>
                  <a:pt x="16689" y="3152"/>
                  <a:pt x="16673" y="3072"/>
                  <a:pt x="16610" y="2930"/>
                </a:cubicBezTo>
                <a:lnTo>
                  <a:pt x="16451" y="3247"/>
                </a:lnTo>
                <a:lnTo>
                  <a:pt x="16261" y="3152"/>
                </a:lnTo>
                <a:lnTo>
                  <a:pt x="16515" y="2946"/>
                </a:lnTo>
                <a:cubicBezTo>
                  <a:pt x="16435" y="2893"/>
                  <a:pt x="16370" y="2884"/>
                  <a:pt x="16309" y="2884"/>
                </a:cubicBezTo>
                <a:cubicBezTo>
                  <a:pt x="16280" y="2884"/>
                  <a:pt x="16252" y="2886"/>
                  <a:pt x="16223" y="2886"/>
                </a:cubicBezTo>
                <a:cubicBezTo>
                  <a:pt x="16205" y="2886"/>
                  <a:pt x="16186" y="2885"/>
                  <a:pt x="16166" y="2882"/>
                </a:cubicBezTo>
                <a:cubicBezTo>
                  <a:pt x="16055" y="3041"/>
                  <a:pt x="15913" y="3152"/>
                  <a:pt x="15739" y="3215"/>
                </a:cubicBezTo>
                <a:lnTo>
                  <a:pt x="15675" y="3152"/>
                </a:lnTo>
                <a:lnTo>
                  <a:pt x="15770" y="2993"/>
                </a:lnTo>
                <a:cubicBezTo>
                  <a:pt x="15739" y="2882"/>
                  <a:pt x="15675" y="2851"/>
                  <a:pt x="15628" y="2772"/>
                </a:cubicBezTo>
                <a:lnTo>
                  <a:pt x="15169" y="2772"/>
                </a:lnTo>
                <a:lnTo>
                  <a:pt x="15058" y="2898"/>
                </a:lnTo>
                <a:lnTo>
                  <a:pt x="14947" y="2851"/>
                </a:lnTo>
                <a:lnTo>
                  <a:pt x="14947" y="2740"/>
                </a:lnTo>
                <a:lnTo>
                  <a:pt x="15042" y="2613"/>
                </a:lnTo>
                <a:lnTo>
                  <a:pt x="15042" y="2407"/>
                </a:lnTo>
                <a:cubicBezTo>
                  <a:pt x="15042" y="2328"/>
                  <a:pt x="15074" y="2233"/>
                  <a:pt x="15042" y="2170"/>
                </a:cubicBezTo>
                <a:lnTo>
                  <a:pt x="14915" y="2027"/>
                </a:lnTo>
                <a:lnTo>
                  <a:pt x="14820" y="2122"/>
                </a:lnTo>
                <a:lnTo>
                  <a:pt x="14615" y="2122"/>
                </a:lnTo>
                <a:lnTo>
                  <a:pt x="14393" y="1822"/>
                </a:lnTo>
                <a:lnTo>
                  <a:pt x="13997" y="1822"/>
                </a:lnTo>
                <a:lnTo>
                  <a:pt x="13902" y="1917"/>
                </a:lnTo>
                <a:cubicBezTo>
                  <a:pt x="13870" y="1869"/>
                  <a:pt x="13839" y="1853"/>
                  <a:pt x="13823" y="1822"/>
                </a:cubicBezTo>
                <a:lnTo>
                  <a:pt x="13348" y="1822"/>
                </a:lnTo>
                <a:cubicBezTo>
                  <a:pt x="13316" y="1853"/>
                  <a:pt x="13300" y="1885"/>
                  <a:pt x="13269" y="1917"/>
                </a:cubicBezTo>
                <a:cubicBezTo>
                  <a:pt x="13237" y="1885"/>
                  <a:pt x="13205" y="1853"/>
                  <a:pt x="13174" y="1806"/>
                </a:cubicBezTo>
                <a:cubicBezTo>
                  <a:pt x="13150" y="1814"/>
                  <a:pt x="13126" y="1818"/>
                  <a:pt x="13104" y="1818"/>
                </a:cubicBezTo>
                <a:cubicBezTo>
                  <a:pt x="13083" y="1818"/>
                  <a:pt x="13063" y="1814"/>
                  <a:pt x="13047" y="1806"/>
                </a:cubicBezTo>
                <a:cubicBezTo>
                  <a:pt x="13015" y="1806"/>
                  <a:pt x="12984" y="1790"/>
                  <a:pt x="12968" y="1774"/>
                </a:cubicBezTo>
                <a:cubicBezTo>
                  <a:pt x="12873" y="1632"/>
                  <a:pt x="13126" y="1552"/>
                  <a:pt x="13000" y="1394"/>
                </a:cubicBezTo>
                <a:lnTo>
                  <a:pt x="12715" y="1394"/>
                </a:lnTo>
                <a:cubicBezTo>
                  <a:pt x="12683" y="1426"/>
                  <a:pt x="12667" y="1442"/>
                  <a:pt x="12651" y="1473"/>
                </a:cubicBezTo>
                <a:cubicBezTo>
                  <a:pt x="12512" y="1479"/>
                  <a:pt x="12424" y="1483"/>
                  <a:pt x="12366" y="1483"/>
                </a:cubicBezTo>
                <a:cubicBezTo>
                  <a:pt x="12265" y="1483"/>
                  <a:pt x="12254" y="1472"/>
                  <a:pt x="12224" y="1442"/>
                </a:cubicBezTo>
                <a:lnTo>
                  <a:pt x="12224" y="1315"/>
                </a:lnTo>
                <a:cubicBezTo>
                  <a:pt x="12366" y="1220"/>
                  <a:pt x="12414" y="1046"/>
                  <a:pt x="12477" y="872"/>
                </a:cubicBezTo>
                <a:cubicBezTo>
                  <a:pt x="12440" y="853"/>
                  <a:pt x="12397" y="845"/>
                  <a:pt x="12353" y="845"/>
                </a:cubicBezTo>
                <a:cubicBezTo>
                  <a:pt x="12321" y="845"/>
                  <a:pt x="12288" y="849"/>
                  <a:pt x="12255" y="856"/>
                </a:cubicBezTo>
                <a:cubicBezTo>
                  <a:pt x="12224" y="903"/>
                  <a:pt x="12176" y="982"/>
                  <a:pt x="12129" y="998"/>
                </a:cubicBezTo>
                <a:cubicBezTo>
                  <a:pt x="11970" y="1077"/>
                  <a:pt x="11844" y="1204"/>
                  <a:pt x="11749" y="1347"/>
                </a:cubicBezTo>
                <a:cubicBezTo>
                  <a:pt x="11733" y="1362"/>
                  <a:pt x="11721" y="1374"/>
                  <a:pt x="11711" y="1374"/>
                </a:cubicBezTo>
                <a:cubicBezTo>
                  <a:pt x="11701" y="1374"/>
                  <a:pt x="11693" y="1362"/>
                  <a:pt x="11685" y="1331"/>
                </a:cubicBezTo>
                <a:lnTo>
                  <a:pt x="11685" y="903"/>
                </a:lnTo>
                <a:cubicBezTo>
                  <a:pt x="11780" y="761"/>
                  <a:pt x="11780" y="761"/>
                  <a:pt x="11701" y="650"/>
                </a:cubicBezTo>
                <a:lnTo>
                  <a:pt x="11701" y="650"/>
                </a:lnTo>
                <a:cubicBezTo>
                  <a:pt x="11638" y="713"/>
                  <a:pt x="11606" y="808"/>
                  <a:pt x="11511" y="840"/>
                </a:cubicBezTo>
                <a:cubicBezTo>
                  <a:pt x="11495" y="761"/>
                  <a:pt x="11464" y="697"/>
                  <a:pt x="11448" y="634"/>
                </a:cubicBezTo>
                <a:cubicBezTo>
                  <a:pt x="11242" y="697"/>
                  <a:pt x="11052" y="808"/>
                  <a:pt x="10878" y="967"/>
                </a:cubicBezTo>
                <a:cubicBezTo>
                  <a:pt x="10767" y="1125"/>
                  <a:pt x="10609" y="1236"/>
                  <a:pt x="10435" y="1283"/>
                </a:cubicBezTo>
                <a:lnTo>
                  <a:pt x="10387" y="1157"/>
                </a:lnTo>
                <a:cubicBezTo>
                  <a:pt x="10450" y="951"/>
                  <a:pt x="10672" y="982"/>
                  <a:pt x="10767" y="792"/>
                </a:cubicBezTo>
                <a:cubicBezTo>
                  <a:pt x="10751" y="761"/>
                  <a:pt x="10735" y="697"/>
                  <a:pt x="10735" y="650"/>
                </a:cubicBezTo>
                <a:lnTo>
                  <a:pt x="10514" y="650"/>
                </a:lnTo>
                <a:lnTo>
                  <a:pt x="10435" y="745"/>
                </a:lnTo>
                <a:lnTo>
                  <a:pt x="10055" y="713"/>
                </a:lnTo>
                <a:cubicBezTo>
                  <a:pt x="10039" y="713"/>
                  <a:pt x="10039" y="682"/>
                  <a:pt x="10039" y="682"/>
                </a:cubicBezTo>
                <a:lnTo>
                  <a:pt x="10086" y="602"/>
                </a:lnTo>
                <a:cubicBezTo>
                  <a:pt x="10007" y="492"/>
                  <a:pt x="9944" y="397"/>
                  <a:pt x="9896" y="317"/>
                </a:cubicBezTo>
                <a:cubicBezTo>
                  <a:pt x="9849" y="317"/>
                  <a:pt x="9817" y="317"/>
                  <a:pt x="9785" y="333"/>
                </a:cubicBezTo>
                <a:cubicBezTo>
                  <a:pt x="9754" y="349"/>
                  <a:pt x="9722" y="381"/>
                  <a:pt x="9690" y="412"/>
                </a:cubicBezTo>
                <a:cubicBezTo>
                  <a:pt x="9564" y="302"/>
                  <a:pt x="9564" y="80"/>
                  <a:pt x="9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8303536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76"/>
        <p:cNvGrpSpPr/>
        <p:nvPr/>
      </p:nvGrpSpPr>
      <p:grpSpPr>
        <a:xfrm>
          <a:off x="0" y="0"/>
          <a:ext cx="0" cy="0"/>
          <a:chOff x="0" y="0"/>
          <a:chExt cx="0" cy="0"/>
        </a:xfrm>
      </p:grpSpPr>
      <p:sp>
        <p:nvSpPr>
          <p:cNvPr id="577" name="Google Shape;577;p23"/>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78" name="Google Shape;578;p23"/>
          <p:cNvGrpSpPr/>
          <p:nvPr/>
        </p:nvGrpSpPr>
        <p:grpSpPr>
          <a:xfrm>
            <a:off x="44159" y="203588"/>
            <a:ext cx="8903283" cy="5033925"/>
            <a:chOff x="12954" y="203588"/>
            <a:chExt cx="8903283" cy="5033925"/>
          </a:xfrm>
        </p:grpSpPr>
        <p:grpSp>
          <p:nvGrpSpPr>
            <p:cNvPr id="579" name="Google Shape;579;p23"/>
            <p:cNvGrpSpPr/>
            <p:nvPr/>
          </p:nvGrpSpPr>
          <p:grpSpPr>
            <a:xfrm>
              <a:off x="7206429" y="203588"/>
              <a:ext cx="1709807" cy="1208322"/>
              <a:chOff x="7206429" y="203588"/>
              <a:chExt cx="1709807" cy="1208322"/>
            </a:xfrm>
          </p:grpSpPr>
          <p:sp>
            <p:nvSpPr>
              <p:cNvPr id="580" name="Google Shape;580;p23"/>
              <p:cNvSpPr/>
              <p:nvPr/>
            </p:nvSpPr>
            <p:spPr>
              <a:xfrm rot="1576023" flipH="1">
                <a:off x="7230813" y="587247"/>
                <a:ext cx="266334"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81" name="Google Shape;581;p23"/>
              <p:cNvSpPr/>
              <p:nvPr/>
            </p:nvSpPr>
            <p:spPr>
              <a:xfrm rot="-1177955" flipH="1">
                <a:off x="8576659" y="243314"/>
                <a:ext cx="266314" cy="17241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82" name="Google Shape;582;p23"/>
              <p:cNvGrpSpPr/>
              <p:nvPr/>
            </p:nvGrpSpPr>
            <p:grpSpPr>
              <a:xfrm rot="-4814516">
                <a:off x="7877277" y="54845"/>
                <a:ext cx="662158" cy="1322670"/>
                <a:chOff x="6933061" y="1619764"/>
                <a:chExt cx="662112" cy="1322579"/>
              </a:xfrm>
            </p:grpSpPr>
            <p:sp>
              <p:nvSpPr>
                <p:cNvPr id="583" name="Google Shape;583;p23"/>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4" name="Google Shape;584;p23"/>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23"/>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6" name="Google Shape;586;p23"/>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7" name="Google Shape;587;p23"/>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23"/>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23"/>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23"/>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91" name="Google Shape;591;p23"/>
                <p:cNvGrpSpPr/>
                <p:nvPr/>
              </p:nvGrpSpPr>
              <p:grpSpPr>
                <a:xfrm>
                  <a:off x="7258538" y="2052890"/>
                  <a:ext cx="294869" cy="580974"/>
                  <a:chOff x="3454938" y="1923315"/>
                  <a:chExt cx="294869" cy="580974"/>
                </a:xfrm>
              </p:grpSpPr>
              <p:sp>
                <p:nvSpPr>
                  <p:cNvPr id="592" name="Google Shape;592;p23"/>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3" name="Google Shape;593;p23"/>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4" name="Google Shape;594;p23"/>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5" name="Google Shape;595;p23"/>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23"/>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23"/>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23"/>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23"/>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23"/>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23"/>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23"/>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23"/>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4" name="Google Shape;604;p23"/>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5" name="Google Shape;605;p23"/>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23"/>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7" name="Google Shape;607;p23"/>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608" name="Google Shape;608;p23"/>
              <p:cNvGrpSpPr/>
              <p:nvPr/>
            </p:nvGrpSpPr>
            <p:grpSpPr>
              <a:xfrm rot="-6101652">
                <a:off x="7883645" y="1096669"/>
                <a:ext cx="309233" cy="272446"/>
                <a:chOff x="3890683" y="1390057"/>
                <a:chExt cx="309215" cy="272430"/>
              </a:xfrm>
            </p:grpSpPr>
            <p:sp>
              <p:nvSpPr>
                <p:cNvPr id="609" name="Google Shape;609;p23"/>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23"/>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1" name="Google Shape;611;p23"/>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612" name="Google Shape;612;p23"/>
            <p:cNvGrpSpPr/>
            <p:nvPr/>
          </p:nvGrpSpPr>
          <p:grpSpPr>
            <a:xfrm>
              <a:off x="12954" y="3650034"/>
              <a:ext cx="1580570" cy="1587478"/>
              <a:chOff x="12954" y="3650034"/>
              <a:chExt cx="1580570" cy="1587478"/>
            </a:xfrm>
          </p:grpSpPr>
          <p:sp>
            <p:nvSpPr>
              <p:cNvPr id="613" name="Google Shape;613;p23"/>
              <p:cNvSpPr/>
              <p:nvPr/>
            </p:nvSpPr>
            <p:spPr>
              <a:xfrm rot="566062">
                <a:off x="326421" y="4762032"/>
                <a:ext cx="298736" cy="22530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14" name="Google Shape;614;p23"/>
              <p:cNvGrpSpPr/>
              <p:nvPr/>
            </p:nvGrpSpPr>
            <p:grpSpPr>
              <a:xfrm rot="-956677">
                <a:off x="165089" y="3800595"/>
                <a:ext cx="1276299" cy="1286358"/>
                <a:chOff x="119418" y="3221570"/>
                <a:chExt cx="1276336" cy="1286395"/>
              </a:xfrm>
            </p:grpSpPr>
            <p:grpSp>
              <p:nvGrpSpPr>
                <p:cNvPr id="615" name="Google Shape;615;p23"/>
                <p:cNvGrpSpPr/>
                <p:nvPr/>
              </p:nvGrpSpPr>
              <p:grpSpPr>
                <a:xfrm>
                  <a:off x="487592" y="3704885"/>
                  <a:ext cx="908163" cy="803080"/>
                  <a:chOff x="2340166" y="2044486"/>
                  <a:chExt cx="742327" cy="656433"/>
                </a:xfrm>
              </p:grpSpPr>
              <p:sp>
                <p:nvSpPr>
                  <p:cNvPr id="616" name="Google Shape;616;p23"/>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7" name="Google Shape;617;p23"/>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23"/>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23"/>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23"/>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23"/>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23"/>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3" name="Google Shape;623;p23"/>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4" name="Google Shape;624;p23"/>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23"/>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23"/>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23"/>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8" name="Google Shape;628;p23"/>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9" name="Google Shape;629;p23"/>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23"/>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23"/>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23"/>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23"/>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23"/>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23"/>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36" name="Google Shape;636;p23"/>
                <p:cNvGrpSpPr/>
                <p:nvPr/>
              </p:nvGrpSpPr>
              <p:grpSpPr>
                <a:xfrm rot="-2700000">
                  <a:off x="184360" y="3344515"/>
                  <a:ext cx="511605" cy="395599"/>
                  <a:chOff x="3804263" y="1648281"/>
                  <a:chExt cx="511610" cy="395602"/>
                </a:xfrm>
              </p:grpSpPr>
              <p:sp>
                <p:nvSpPr>
                  <p:cNvPr id="637" name="Google Shape;637;p23"/>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38" name="Google Shape;638;p23"/>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grpSp>
    </p:spTree>
    <p:extLst>
      <p:ext uri="{BB962C8B-B14F-4D97-AF65-F5344CB8AC3E}">
        <p14:creationId xmlns:p14="http://schemas.microsoft.com/office/powerpoint/2010/main" val="320334148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39"/>
        <p:cNvGrpSpPr/>
        <p:nvPr/>
      </p:nvGrpSpPr>
      <p:grpSpPr>
        <a:xfrm>
          <a:off x="0" y="0"/>
          <a:ext cx="0" cy="0"/>
          <a:chOff x="0" y="0"/>
          <a:chExt cx="0" cy="0"/>
        </a:xfrm>
      </p:grpSpPr>
      <p:sp>
        <p:nvSpPr>
          <p:cNvPr id="640" name="Google Shape;640;p24"/>
          <p:cNvSpPr txBox="1">
            <a:spLocks noGrp="1"/>
          </p:cNvSpPr>
          <p:nvPr>
            <p:ph type="title"/>
          </p:nvPr>
        </p:nvSpPr>
        <p:spPr>
          <a:xfrm>
            <a:off x="1027175" y="3138050"/>
            <a:ext cx="4830000" cy="572700"/>
          </a:xfrm>
          <a:prstGeom prst="rect">
            <a:avLst/>
          </a:prstGeom>
        </p:spPr>
        <p:txBody>
          <a:bodyPr spcFirstLastPara="1" wrap="square" lIns="91425" tIns="91425" rIns="91425" bIns="91425" anchor="t" anchorCtr="0">
            <a:noAutofit/>
          </a:bodyPr>
          <a:lstStyle>
            <a:lvl1pPr lvl="0">
              <a:spcBef>
                <a:spcPts val="0"/>
              </a:spcBef>
              <a:spcAft>
                <a:spcPts val="0"/>
              </a:spcAft>
              <a:buSzPts val="2200"/>
              <a:buNone/>
              <a:defRPr sz="2200"/>
            </a:lvl1pPr>
            <a:lvl2pPr lvl="1">
              <a:spcBef>
                <a:spcPts val="0"/>
              </a:spcBef>
              <a:spcAft>
                <a:spcPts val="0"/>
              </a:spcAft>
              <a:buSzPts val="1800"/>
              <a:buFont typeface="Open Sans"/>
              <a:buNone/>
              <a:defRPr sz="1800">
                <a:latin typeface="Open Sans"/>
                <a:ea typeface="Open Sans"/>
                <a:cs typeface="Open Sans"/>
                <a:sym typeface="Open Sans"/>
              </a:defRPr>
            </a:lvl2pPr>
            <a:lvl3pPr lvl="2">
              <a:spcBef>
                <a:spcPts val="0"/>
              </a:spcBef>
              <a:spcAft>
                <a:spcPts val="0"/>
              </a:spcAft>
              <a:buSzPts val="1800"/>
              <a:buFont typeface="Open Sans"/>
              <a:buNone/>
              <a:defRPr sz="1800">
                <a:latin typeface="Open Sans"/>
                <a:ea typeface="Open Sans"/>
                <a:cs typeface="Open Sans"/>
                <a:sym typeface="Open Sans"/>
              </a:defRPr>
            </a:lvl3pPr>
            <a:lvl4pPr lvl="3">
              <a:spcBef>
                <a:spcPts val="0"/>
              </a:spcBef>
              <a:spcAft>
                <a:spcPts val="0"/>
              </a:spcAft>
              <a:buSzPts val="1800"/>
              <a:buFont typeface="Open Sans"/>
              <a:buNone/>
              <a:defRPr sz="1800">
                <a:latin typeface="Open Sans"/>
                <a:ea typeface="Open Sans"/>
                <a:cs typeface="Open Sans"/>
                <a:sym typeface="Open Sans"/>
              </a:defRPr>
            </a:lvl4pPr>
            <a:lvl5pPr lvl="4">
              <a:spcBef>
                <a:spcPts val="0"/>
              </a:spcBef>
              <a:spcAft>
                <a:spcPts val="0"/>
              </a:spcAft>
              <a:buSzPts val="1800"/>
              <a:buFont typeface="Open Sans"/>
              <a:buNone/>
              <a:defRPr sz="1800">
                <a:latin typeface="Open Sans"/>
                <a:ea typeface="Open Sans"/>
                <a:cs typeface="Open Sans"/>
                <a:sym typeface="Open Sans"/>
              </a:defRPr>
            </a:lvl5pPr>
            <a:lvl6pPr lvl="5">
              <a:spcBef>
                <a:spcPts val="0"/>
              </a:spcBef>
              <a:spcAft>
                <a:spcPts val="0"/>
              </a:spcAft>
              <a:buSzPts val="1800"/>
              <a:buFont typeface="Open Sans"/>
              <a:buNone/>
              <a:defRPr sz="1800">
                <a:latin typeface="Open Sans"/>
                <a:ea typeface="Open Sans"/>
                <a:cs typeface="Open Sans"/>
                <a:sym typeface="Open Sans"/>
              </a:defRPr>
            </a:lvl6pPr>
            <a:lvl7pPr lvl="6">
              <a:spcBef>
                <a:spcPts val="0"/>
              </a:spcBef>
              <a:spcAft>
                <a:spcPts val="0"/>
              </a:spcAft>
              <a:buSzPts val="1800"/>
              <a:buFont typeface="Open Sans"/>
              <a:buNone/>
              <a:defRPr sz="1800">
                <a:latin typeface="Open Sans"/>
                <a:ea typeface="Open Sans"/>
                <a:cs typeface="Open Sans"/>
                <a:sym typeface="Open Sans"/>
              </a:defRPr>
            </a:lvl7pPr>
            <a:lvl8pPr lvl="7">
              <a:spcBef>
                <a:spcPts val="0"/>
              </a:spcBef>
              <a:spcAft>
                <a:spcPts val="0"/>
              </a:spcAft>
              <a:buSzPts val="1800"/>
              <a:buFont typeface="Open Sans"/>
              <a:buNone/>
              <a:defRPr sz="1800">
                <a:latin typeface="Open Sans"/>
                <a:ea typeface="Open Sans"/>
                <a:cs typeface="Open Sans"/>
                <a:sym typeface="Open Sans"/>
              </a:defRPr>
            </a:lvl8pPr>
            <a:lvl9pPr lvl="8">
              <a:spcBef>
                <a:spcPts val="0"/>
              </a:spcBef>
              <a:spcAft>
                <a:spcPts val="0"/>
              </a:spcAft>
              <a:buSzPts val="1800"/>
              <a:buFont typeface="Open Sans"/>
              <a:buNone/>
              <a:defRPr sz="1800">
                <a:latin typeface="Open Sans"/>
                <a:ea typeface="Open Sans"/>
                <a:cs typeface="Open Sans"/>
                <a:sym typeface="Open Sans"/>
              </a:defRPr>
            </a:lvl9pPr>
          </a:lstStyle>
          <a:p>
            <a:endParaRPr/>
          </a:p>
        </p:txBody>
      </p:sp>
      <p:sp>
        <p:nvSpPr>
          <p:cNvPr id="641" name="Google Shape;641;p24"/>
          <p:cNvSpPr txBox="1">
            <a:spLocks noGrp="1"/>
          </p:cNvSpPr>
          <p:nvPr>
            <p:ph type="subTitle" idx="1"/>
          </p:nvPr>
        </p:nvSpPr>
        <p:spPr>
          <a:xfrm>
            <a:off x="1027175" y="1286675"/>
            <a:ext cx="4830000" cy="18903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600"/>
              <a:buNone/>
              <a:defRPr sz="2600"/>
            </a:lvl1pPr>
            <a:lvl2pPr lvl="1">
              <a:lnSpc>
                <a:spcPct val="100000"/>
              </a:lnSpc>
              <a:spcBef>
                <a:spcPts val="0"/>
              </a:spcBef>
              <a:spcAft>
                <a:spcPts val="0"/>
              </a:spcAft>
              <a:buSzPts val="2200"/>
              <a:buNone/>
              <a:defRPr sz="2200"/>
            </a:lvl2pPr>
            <a:lvl3pPr lvl="2">
              <a:lnSpc>
                <a:spcPct val="100000"/>
              </a:lnSpc>
              <a:spcBef>
                <a:spcPts val="0"/>
              </a:spcBef>
              <a:spcAft>
                <a:spcPts val="0"/>
              </a:spcAft>
              <a:buSzPts val="2200"/>
              <a:buNone/>
              <a:defRPr sz="2200"/>
            </a:lvl3pPr>
            <a:lvl4pPr lvl="3">
              <a:lnSpc>
                <a:spcPct val="100000"/>
              </a:lnSpc>
              <a:spcBef>
                <a:spcPts val="0"/>
              </a:spcBef>
              <a:spcAft>
                <a:spcPts val="0"/>
              </a:spcAft>
              <a:buSzPts val="2200"/>
              <a:buNone/>
              <a:defRPr sz="2200"/>
            </a:lvl4pPr>
            <a:lvl5pPr lvl="4">
              <a:lnSpc>
                <a:spcPct val="100000"/>
              </a:lnSpc>
              <a:spcBef>
                <a:spcPts val="0"/>
              </a:spcBef>
              <a:spcAft>
                <a:spcPts val="0"/>
              </a:spcAft>
              <a:buSzPts val="2200"/>
              <a:buNone/>
              <a:defRPr sz="2200"/>
            </a:lvl5pPr>
            <a:lvl6pPr lvl="5">
              <a:lnSpc>
                <a:spcPct val="100000"/>
              </a:lnSpc>
              <a:spcBef>
                <a:spcPts val="0"/>
              </a:spcBef>
              <a:spcAft>
                <a:spcPts val="0"/>
              </a:spcAft>
              <a:buSzPts val="2200"/>
              <a:buNone/>
              <a:defRPr sz="2200"/>
            </a:lvl6pPr>
            <a:lvl7pPr lvl="6">
              <a:lnSpc>
                <a:spcPct val="100000"/>
              </a:lnSpc>
              <a:spcBef>
                <a:spcPts val="0"/>
              </a:spcBef>
              <a:spcAft>
                <a:spcPts val="0"/>
              </a:spcAft>
              <a:buSzPts val="2200"/>
              <a:buNone/>
              <a:defRPr sz="2200"/>
            </a:lvl7pPr>
            <a:lvl8pPr lvl="7">
              <a:lnSpc>
                <a:spcPct val="100000"/>
              </a:lnSpc>
              <a:spcBef>
                <a:spcPts val="0"/>
              </a:spcBef>
              <a:spcAft>
                <a:spcPts val="0"/>
              </a:spcAft>
              <a:buSzPts val="2200"/>
              <a:buNone/>
              <a:defRPr sz="2200"/>
            </a:lvl8pPr>
            <a:lvl9pPr lvl="8">
              <a:lnSpc>
                <a:spcPct val="100000"/>
              </a:lnSpc>
              <a:spcBef>
                <a:spcPts val="0"/>
              </a:spcBef>
              <a:spcAft>
                <a:spcPts val="0"/>
              </a:spcAft>
              <a:buSzPts val="2200"/>
              <a:buNone/>
              <a:defRPr sz="2200"/>
            </a:lvl9pPr>
          </a:lstStyle>
          <a:p>
            <a:endParaRPr/>
          </a:p>
        </p:txBody>
      </p:sp>
      <p:sp>
        <p:nvSpPr>
          <p:cNvPr id="642" name="Google Shape;642;p24"/>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15647466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643"/>
        <p:cNvGrpSpPr/>
        <p:nvPr/>
      </p:nvGrpSpPr>
      <p:grpSpPr>
        <a:xfrm>
          <a:off x="0" y="0"/>
          <a:ext cx="0" cy="0"/>
          <a:chOff x="0" y="0"/>
          <a:chExt cx="0" cy="0"/>
        </a:xfrm>
      </p:grpSpPr>
      <p:sp>
        <p:nvSpPr>
          <p:cNvPr id="644" name="Google Shape;644;p25"/>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45" name="Google Shape;645;p25"/>
          <p:cNvSpPr txBox="1">
            <a:spLocks noGrp="1"/>
          </p:cNvSpPr>
          <p:nvPr>
            <p:ph type="title" idx="2" hasCustomPrompt="1"/>
          </p:nvPr>
        </p:nvSpPr>
        <p:spPr>
          <a:xfrm flipH="1">
            <a:off x="3591827" y="27008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46" name="Google Shape;646;p25"/>
          <p:cNvSpPr txBox="1">
            <a:spLocks noGrp="1"/>
          </p:cNvSpPr>
          <p:nvPr>
            <p:ph type="subTitle" idx="1"/>
          </p:nvPr>
        </p:nvSpPr>
        <p:spPr>
          <a:xfrm>
            <a:off x="5017200" y="2805400"/>
            <a:ext cx="34134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647" name="Google Shape;647;p25"/>
          <p:cNvSpPr txBox="1">
            <a:spLocks noGrp="1"/>
          </p:cNvSpPr>
          <p:nvPr>
            <p:ph type="title" idx="3" hasCustomPrompt="1"/>
          </p:nvPr>
        </p:nvSpPr>
        <p:spPr>
          <a:xfrm flipH="1">
            <a:off x="3999054" y="36486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48" name="Google Shape;648;p25"/>
          <p:cNvSpPr txBox="1">
            <a:spLocks noGrp="1"/>
          </p:cNvSpPr>
          <p:nvPr>
            <p:ph type="subTitle" idx="4"/>
          </p:nvPr>
        </p:nvSpPr>
        <p:spPr>
          <a:xfrm>
            <a:off x="5423100" y="3753200"/>
            <a:ext cx="30075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649" name="Google Shape;649;p25"/>
          <p:cNvSpPr txBox="1">
            <a:spLocks noGrp="1"/>
          </p:cNvSpPr>
          <p:nvPr>
            <p:ph type="title" idx="5" hasCustomPrompt="1"/>
          </p:nvPr>
        </p:nvSpPr>
        <p:spPr>
          <a:xfrm flipH="1">
            <a:off x="3184600" y="17530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50" name="Google Shape;650;p25"/>
          <p:cNvSpPr txBox="1">
            <a:spLocks noGrp="1"/>
          </p:cNvSpPr>
          <p:nvPr>
            <p:ph type="subTitle" idx="6"/>
          </p:nvPr>
        </p:nvSpPr>
        <p:spPr>
          <a:xfrm>
            <a:off x="4608650" y="1857625"/>
            <a:ext cx="38220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651" name="Google Shape;651;p25"/>
          <p:cNvGrpSpPr/>
          <p:nvPr/>
        </p:nvGrpSpPr>
        <p:grpSpPr>
          <a:xfrm>
            <a:off x="7109430" y="197964"/>
            <a:ext cx="1717123" cy="1270538"/>
            <a:chOff x="7109429" y="197964"/>
            <a:chExt cx="1717123" cy="1270538"/>
          </a:xfrm>
        </p:grpSpPr>
        <p:sp>
          <p:nvSpPr>
            <p:cNvPr id="652" name="Google Shape;652;p25"/>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25"/>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54" name="Google Shape;654;p25"/>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55" name="Google Shape;655;p25"/>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56" name="Google Shape;656;p25"/>
            <p:cNvGrpSpPr/>
            <p:nvPr/>
          </p:nvGrpSpPr>
          <p:grpSpPr>
            <a:xfrm>
              <a:off x="8237833" y="339919"/>
              <a:ext cx="309215" cy="272430"/>
              <a:chOff x="3890683" y="1390057"/>
              <a:chExt cx="309215" cy="272430"/>
            </a:xfrm>
          </p:grpSpPr>
          <p:sp>
            <p:nvSpPr>
              <p:cNvPr id="657" name="Google Shape;657;p25"/>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8" name="Google Shape;658;p25"/>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9" name="Google Shape;659;p25"/>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60" name="Google Shape;660;p25"/>
            <p:cNvGrpSpPr/>
            <p:nvPr/>
          </p:nvGrpSpPr>
          <p:grpSpPr>
            <a:xfrm flipH="1">
              <a:off x="7617675" y="339921"/>
              <a:ext cx="757996" cy="1065816"/>
              <a:chOff x="1580225" y="1798159"/>
              <a:chExt cx="757996" cy="1065816"/>
            </a:xfrm>
          </p:grpSpPr>
          <p:sp>
            <p:nvSpPr>
              <p:cNvPr id="661" name="Google Shape;661;p25"/>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2" name="Google Shape;662;p25"/>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3" name="Google Shape;663;p25"/>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25"/>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25"/>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25"/>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35443036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67"/>
        <p:cNvGrpSpPr/>
        <p:nvPr/>
      </p:nvGrpSpPr>
      <p:grpSpPr>
        <a:xfrm>
          <a:off x="0" y="0"/>
          <a:ext cx="0" cy="0"/>
          <a:chOff x="0" y="0"/>
          <a:chExt cx="0" cy="0"/>
        </a:xfrm>
      </p:grpSpPr>
      <p:sp>
        <p:nvSpPr>
          <p:cNvPr id="668" name="Google Shape;668;p26"/>
          <p:cNvSpPr txBox="1">
            <a:spLocks noGrp="1"/>
          </p:cNvSpPr>
          <p:nvPr>
            <p:ph type="title"/>
          </p:nvPr>
        </p:nvSpPr>
        <p:spPr>
          <a:xfrm flipH="1">
            <a:off x="1453525" y="1558513"/>
            <a:ext cx="254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669" name="Google Shape;669;p26"/>
          <p:cNvSpPr txBox="1">
            <a:spLocks noGrp="1"/>
          </p:cNvSpPr>
          <p:nvPr>
            <p:ph type="subTitle" idx="1"/>
          </p:nvPr>
        </p:nvSpPr>
        <p:spPr>
          <a:xfrm flipH="1">
            <a:off x="1453525" y="2183013"/>
            <a:ext cx="2544300" cy="1389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500"/>
              <a:buNone/>
              <a:defRPr sz="15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670" name="Google Shape;670;p26"/>
          <p:cNvGrpSpPr/>
          <p:nvPr/>
        </p:nvGrpSpPr>
        <p:grpSpPr>
          <a:xfrm flipH="1">
            <a:off x="325401" y="243281"/>
            <a:ext cx="8493200" cy="4656939"/>
            <a:chOff x="342229" y="310413"/>
            <a:chExt cx="8493200" cy="4656939"/>
          </a:xfrm>
        </p:grpSpPr>
        <p:grpSp>
          <p:nvGrpSpPr>
            <p:cNvPr id="671" name="Google Shape;671;p26"/>
            <p:cNvGrpSpPr/>
            <p:nvPr/>
          </p:nvGrpSpPr>
          <p:grpSpPr>
            <a:xfrm>
              <a:off x="7068466" y="310413"/>
              <a:ext cx="1766962" cy="1289194"/>
              <a:chOff x="7220866" y="310413"/>
              <a:chExt cx="1766962" cy="1289194"/>
            </a:xfrm>
          </p:grpSpPr>
          <p:grpSp>
            <p:nvGrpSpPr>
              <p:cNvPr id="672" name="Google Shape;672;p26"/>
              <p:cNvGrpSpPr/>
              <p:nvPr/>
            </p:nvGrpSpPr>
            <p:grpSpPr>
              <a:xfrm>
                <a:off x="7855428" y="310413"/>
                <a:ext cx="1132401" cy="1124818"/>
                <a:chOff x="2399528" y="668550"/>
                <a:chExt cx="1132401" cy="1124818"/>
              </a:xfrm>
            </p:grpSpPr>
            <p:sp>
              <p:nvSpPr>
                <p:cNvPr id="673" name="Google Shape;673;p26"/>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26"/>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26"/>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6" name="Google Shape;676;p26"/>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7" name="Google Shape;677;p26"/>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8" name="Google Shape;678;p26"/>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9" name="Google Shape;679;p26"/>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0" name="Google Shape;680;p26"/>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81" name="Google Shape;681;p26"/>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2" name="Google Shape;682;p26"/>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3" name="Google Shape;683;p26"/>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4" name="Google Shape;684;p26"/>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685" name="Google Shape;685;p26"/>
            <p:cNvGrpSpPr/>
            <p:nvPr/>
          </p:nvGrpSpPr>
          <p:grpSpPr>
            <a:xfrm>
              <a:off x="342229" y="3696814"/>
              <a:ext cx="1266243" cy="1270538"/>
              <a:chOff x="7109429" y="197964"/>
              <a:chExt cx="1266243" cy="1270538"/>
            </a:xfrm>
          </p:grpSpPr>
          <p:sp>
            <p:nvSpPr>
              <p:cNvPr id="686" name="Google Shape;686;p26"/>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7" name="Google Shape;687;p26"/>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8" name="Google Shape;688;p26"/>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89" name="Google Shape;689;p26"/>
              <p:cNvGrpSpPr/>
              <p:nvPr/>
            </p:nvGrpSpPr>
            <p:grpSpPr>
              <a:xfrm flipH="1">
                <a:off x="7617675" y="339921"/>
                <a:ext cx="757996" cy="1065816"/>
                <a:chOff x="1580225" y="1798159"/>
                <a:chExt cx="757996" cy="1065816"/>
              </a:xfrm>
            </p:grpSpPr>
            <p:sp>
              <p:nvSpPr>
                <p:cNvPr id="690" name="Google Shape;690;p26"/>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26"/>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26"/>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3" name="Google Shape;693;p26"/>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4" name="Google Shape;694;p26"/>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26"/>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grpSp>
        <p:nvGrpSpPr>
          <p:cNvPr id="696" name="Google Shape;696;p26"/>
          <p:cNvGrpSpPr/>
          <p:nvPr/>
        </p:nvGrpSpPr>
        <p:grpSpPr>
          <a:xfrm flipH="1">
            <a:off x="7167126" y="762678"/>
            <a:ext cx="668350" cy="711484"/>
            <a:chOff x="857091" y="686477"/>
            <a:chExt cx="668350" cy="711484"/>
          </a:xfrm>
        </p:grpSpPr>
        <p:sp>
          <p:nvSpPr>
            <p:cNvPr id="697" name="Google Shape;697;p26"/>
            <p:cNvSpPr/>
            <p:nvPr/>
          </p:nvSpPr>
          <p:spPr>
            <a:xfrm rot="-2500393">
              <a:off x="882428" y="1141321"/>
              <a:ext cx="285866" cy="18501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698" name="Google Shape;698;p26"/>
            <p:cNvSpPr/>
            <p:nvPr/>
          </p:nvSpPr>
          <p:spPr>
            <a:xfrm rot="2753945">
              <a:off x="1216604" y="760972"/>
              <a:ext cx="285848" cy="18504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nvGrpSpPr>
            <p:cNvPr id="699" name="Google Shape;699;p26"/>
            <p:cNvGrpSpPr/>
            <p:nvPr/>
          </p:nvGrpSpPr>
          <p:grpSpPr>
            <a:xfrm>
              <a:off x="966613" y="860271"/>
              <a:ext cx="227022" cy="200116"/>
              <a:chOff x="1603713" y="1935899"/>
              <a:chExt cx="227022" cy="200116"/>
            </a:xfrm>
          </p:grpSpPr>
          <p:sp>
            <p:nvSpPr>
              <p:cNvPr id="700" name="Google Shape;700;p26"/>
              <p:cNvSpPr/>
              <p:nvPr/>
            </p:nvSpPr>
            <p:spPr>
              <a:xfrm>
                <a:off x="1674805" y="1954604"/>
                <a:ext cx="155930" cy="181411"/>
              </a:xfrm>
              <a:custGeom>
                <a:avLst/>
                <a:gdLst/>
                <a:ahLst/>
                <a:cxnLst/>
                <a:rect l="l" t="t" r="r" b="b"/>
                <a:pathLst>
                  <a:path w="5477" h="6372" extrusionOk="0">
                    <a:moveTo>
                      <a:pt x="3254" y="1"/>
                    </a:moveTo>
                    <a:lnTo>
                      <a:pt x="1" y="6164"/>
                    </a:lnTo>
                    <a:cubicBezTo>
                      <a:pt x="418" y="6303"/>
                      <a:pt x="846" y="6372"/>
                      <a:pt x="1271" y="6372"/>
                    </a:cubicBezTo>
                    <a:cubicBezTo>
                      <a:pt x="2036" y="6372"/>
                      <a:pt x="2789" y="6148"/>
                      <a:pt x="3437" y="5706"/>
                    </a:cubicBezTo>
                    <a:cubicBezTo>
                      <a:pt x="5133" y="4560"/>
                      <a:pt x="5477" y="1467"/>
                      <a:pt x="3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26"/>
              <p:cNvSpPr/>
              <p:nvPr/>
            </p:nvSpPr>
            <p:spPr>
              <a:xfrm>
                <a:off x="1646761" y="1940910"/>
                <a:ext cx="120713" cy="189212"/>
              </a:xfrm>
              <a:custGeom>
                <a:avLst/>
                <a:gdLst/>
                <a:ahLst/>
                <a:cxnLst/>
                <a:rect l="l" t="t" r="r" b="b"/>
                <a:pathLst>
                  <a:path w="4240" h="6646" extrusionOk="0">
                    <a:moveTo>
                      <a:pt x="3231" y="1"/>
                    </a:moveTo>
                    <a:lnTo>
                      <a:pt x="1" y="6141"/>
                    </a:lnTo>
                    <a:cubicBezTo>
                      <a:pt x="298" y="6347"/>
                      <a:pt x="642" y="6531"/>
                      <a:pt x="986" y="6645"/>
                    </a:cubicBezTo>
                    <a:lnTo>
                      <a:pt x="4239" y="482"/>
                    </a:lnTo>
                    <a:cubicBezTo>
                      <a:pt x="4102" y="390"/>
                      <a:pt x="3964" y="322"/>
                      <a:pt x="3827" y="253"/>
                    </a:cubicBezTo>
                    <a:cubicBezTo>
                      <a:pt x="3621" y="138"/>
                      <a:pt x="3437" y="70"/>
                      <a:pt x="3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26"/>
              <p:cNvSpPr/>
              <p:nvPr/>
            </p:nvSpPr>
            <p:spPr>
              <a:xfrm>
                <a:off x="1603713" y="1935899"/>
                <a:ext cx="135062" cy="179873"/>
              </a:xfrm>
              <a:custGeom>
                <a:avLst/>
                <a:gdLst/>
                <a:ahLst/>
                <a:cxnLst/>
                <a:rect l="l" t="t" r="r" b="b"/>
                <a:pathLst>
                  <a:path w="4744" h="6318" extrusionOk="0">
                    <a:moveTo>
                      <a:pt x="3641" y="0"/>
                    </a:moveTo>
                    <a:cubicBezTo>
                      <a:pt x="1858" y="0"/>
                      <a:pt x="267" y="1363"/>
                      <a:pt x="115" y="3247"/>
                    </a:cubicBezTo>
                    <a:cubicBezTo>
                      <a:pt x="0" y="4438"/>
                      <a:pt x="550" y="5607"/>
                      <a:pt x="1513" y="6317"/>
                    </a:cubicBezTo>
                    <a:lnTo>
                      <a:pt x="4743" y="177"/>
                    </a:lnTo>
                    <a:cubicBezTo>
                      <a:pt x="4375" y="57"/>
                      <a:pt x="4004" y="0"/>
                      <a:pt x="3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85349165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703"/>
        <p:cNvGrpSpPr/>
        <p:nvPr/>
      </p:nvGrpSpPr>
      <p:grpSpPr>
        <a:xfrm>
          <a:off x="0" y="0"/>
          <a:ext cx="0" cy="0"/>
          <a:chOff x="0" y="0"/>
          <a:chExt cx="0" cy="0"/>
        </a:xfrm>
      </p:grpSpPr>
      <p:sp>
        <p:nvSpPr>
          <p:cNvPr id="704" name="Google Shape;704;p27"/>
          <p:cNvSpPr txBox="1">
            <a:spLocks noGrp="1"/>
          </p:cNvSpPr>
          <p:nvPr>
            <p:ph type="title"/>
          </p:nvPr>
        </p:nvSpPr>
        <p:spPr>
          <a:xfrm>
            <a:off x="4572125" y="1102520"/>
            <a:ext cx="38586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5" name="Google Shape;705;p27"/>
          <p:cNvSpPr txBox="1">
            <a:spLocks noGrp="1"/>
          </p:cNvSpPr>
          <p:nvPr>
            <p:ph type="body" idx="1"/>
          </p:nvPr>
        </p:nvSpPr>
        <p:spPr>
          <a:xfrm>
            <a:off x="4572125" y="1724820"/>
            <a:ext cx="3858600" cy="2378100"/>
          </a:xfrm>
          <a:prstGeom prst="rect">
            <a:avLst/>
          </a:prstGeom>
        </p:spPr>
        <p:txBody>
          <a:bodyPr spcFirstLastPara="1" wrap="square" lIns="91425" tIns="91425" rIns="91425" bIns="91425" anchor="t" anchorCtr="0">
            <a:noAutofit/>
          </a:bodyPr>
          <a:lstStyle>
            <a:lvl1pPr marL="457189" lvl="0" indent="-323842" rtl="0">
              <a:spcBef>
                <a:spcPts val="0"/>
              </a:spcBef>
              <a:spcAft>
                <a:spcPts val="0"/>
              </a:spcAft>
              <a:buClr>
                <a:srgbClr val="434343"/>
              </a:buClr>
              <a:buSzPts val="1500"/>
              <a:buAutoNum type="arabicPeriod"/>
              <a:defRPr sz="1500"/>
            </a:lvl1pPr>
            <a:lvl2pPr marL="914378" lvl="1" indent="-323842" rtl="0">
              <a:spcBef>
                <a:spcPts val="0"/>
              </a:spcBef>
              <a:spcAft>
                <a:spcPts val="0"/>
              </a:spcAft>
              <a:buClr>
                <a:srgbClr val="434343"/>
              </a:buClr>
              <a:buSzPts val="1500"/>
              <a:buFont typeface="Roboto Condensed Light"/>
              <a:buAutoNum type="alphaLcPeriod"/>
              <a:defRPr sz="1500"/>
            </a:lvl2pPr>
            <a:lvl3pPr marL="1371566" lvl="2" indent="-323842" rtl="0">
              <a:spcBef>
                <a:spcPts val="0"/>
              </a:spcBef>
              <a:spcAft>
                <a:spcPts val="0"/>
              </a:spcAft>
              <a:buClr>
                <a:srgbClr val="434343"/>
              </a:buClr>
              <a:buSzPts val="1500"/>
              <a:buFont typeface="Roboto Condensed Light"/>
              <a:buAutoNum type="romanLcPeriod"/>
              <a:defRPr sz="1500"/>
            </a:lvl3pPr>
            <a:lvl4pPr marL="1828754" lvl="3" indent="-323842" rtl="0">
              <a:spcBef>
                <a:spcPts val="0"/>
              </a:spcBef>
              <a:spcAft>
                <a:spcPts val="0"/>
              </a:spcAft>
              <a:buClr>
                <a:srgbClr val="434343"/>
              </a:buClr>
              <a:buSzPts val="1500"/>
              <a:buFont typeface="Roboto Condensed Light"/>
              <a:buAutoNum type="arabicPeriod"/>
              <a:defRPr sz="1500"/>
            </a:lvl4pPr>
            <a:lvl5pPr marL="2285943" lvl="4" indent="-323842" rtl="0">
              <a:spcBef>
                <a:spcPts val="0"/>
              </a:spcBef>
              <a:spcAft>
                <a:spcPts val="0"/>
              </a:spcAft>
              <a:buClr>
                <a:srgbClr val="434343"/>
              </a:buClr>
              <a:buSzPts val="1500"/>
              <a:buFont typeface="Roboto Condensed Light"/>
              <a:buAutoNum type="alphaLcPeriod"/>
              <a:defRPr sz="1500"/>
            </a:lvl5pPr>
            <a:lvl6pPr marL="2743132" lvl="5" indent="-323842" rtl="0">
              <a:spcBef>
                <a:spcPts val="0"/>
              </a:spcBef>
              <a:spcAft>
                <a:spcPts val="0"/>
              </a:spcAft>
              <a:buClr>
                <a:srgbClr val="434343"/>
              </a:buClr>
              <a:buSzPts val="1500"/>
              <a:buFont typeface="Roboto Condensed Light"/>
              <a:buAutoNum type="romanLcPeriod"/>
              <a:defRPr sz="1500"/>
            </a:lvl6pPr>
            <a:lvl7pPr marL="3200320" lvl="6" indent="-323842" rtl="0">
              <a:spcBef>
                <a:spcPts val="0"/>
              </a:spcBef>
              <a:spcAft>
                <a:spcPts val="0"/>
              </a:spcAft>
              <a:buClr>
                <a:srgbClr val="434343"/>
              </a:buClr>
              <a:buSzPts val="1500"/>
              <a:buFont typeface="Roboto Condensed Light"/>
              <a:buAutoNum type="arabicPeriod"/>
              <a:defRPr sz="1500"/>
            </a:lvl7pPr>
            <a:lvl8pPr marL="3657509" lvl="7" indent="-323842" rtl="0">
              <a:spcBef>
                <a:spcPts val="0"/>
              </a:spcBef>
              <a:spcAft>
                <a:spcPts val="0"/>
              </a:spcAft>
              <a:buClr>
                <a:srgbClr val="434343"/>
              </a:buClr>
              <a:buSzPts val="1500"/>
              <a:buFont typeface="Roboto Condensed Light"/>
              <a:buAutoNum type="alphaLcPeriod"/>
              <a:defRPr sz="1500"/>
            </a:lvl8pPr>
            <a:lvl9pPr marL="4114697" lvl="8" indent="-323842" rtl="0">
              <a:spcBef>
                <a:spcPts val="0"/>
              </a:spcBef>
              <a:spcAft>
                <a:spcPts val="0"/>
              </a:spcAft>
              <a:buClr>
                <a:srgbClr val="434343"/>
              </a:buClr>
              <a:buSzPts val="1500"/>
              <a:buFont typeface="Roboto Condensed Light"/>
              <a:buAutoNum type="romanLcPeriod"/>
              <a:defRPr sz="1500"/>
            </a:lvl9pPr>
          </a:lstStyle>
          <a:p>
            <a:endParaRPr/>
          </a:p>
        </p:txBody>
      </p:sp>
      <p:grpSp>
        <p:nvGrpSpPr>
          <p:cNvPr id="706" name="Google Shape;706;p27"/>
          <p:cNvGrpSpPr/>
          <p:nvPr/>
        </p:nvGrpSpPr>
        <p:grpSpPr>
          <a:xfrm>
            <a:off x="338459" y="371271"/>
            <a:ext cx="8467084" cy="4400958"/>
            <a:chOff x="119418" y="491845"/>
            <a:chExt cx="8467084" cy="4400958"/>
          </a:xfrm>
        </p:grpSpPr>
        <p:sp>
          <p:nvSpPr>
            <p:cNvPr id="707" name="Google Shape;707;p27"/>
            <p:cNvSpPr/>
            <p:nvPr/>
          </p:nvSpPr>
          <p:spPr>
            <a:xfrm rot="659822">
              <a:off x="8184146" y="525334"/>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08" name="Google Shape;708;p27"/>
            <p:cNvGrpSpPr/>
            <p:nvPr/>
          </p:nvGrpSpPr>
          <p:grpSpPr>
            <a:xfrm rot="2552886">
              <a:off x="7854961" y="821529"/>
              <a:ext cx="631326" cy="284341"/>
              <a:chOff x="3929266" y="1226038"/>
              <a:chExt cx="631334" cy="284344"/>
            </a:xfrm>
          </p:grpSpPr>
          <p:sp>
            <p:nvSpPr>
              <p:cNvPr id="709" name="Google Shape;709;p27"/>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10" name="Google Shape;710;p27"/>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711" name="Google Shape;711;p27"/>
            <p:cNvGrpSpPr/>
            <p:nvPr/>
          </p:nvGrpSpPr>
          <p:grpSpPr>
            <a:xfrm>
              <a:off x="119418" y="3221570"/>
              <a:ext cx="1667763" cy="1671234"/>
              <a:chOff x="119418" y="3221570"/>
              <a:chExt cx="1667763" cy="1671234"/>
            </a:xfrm>
          </p:grpSpPr>
          <p:grpSp>
            <p:nvGrpSpPr>
              <p:cNvPr id="712" name="Google Shape;712;p27"/>
              <p:cNvGrpSpPr/>
              <p:nvPr/>
            </p:nvGrpSpPr>
            <p:grpSpPr>
              <a:xfrm>
                <a:off x="487592" y="3704885"/>
                <a:ext cx="908163" cy="803080"/>
                <a:chOff x="2340166" y="2044486"/>
                <a:chExt cx="742327" cy="656433"/>
              </a:xfrm>
            </p:grpSpPr>
            <p:sp>
              <p:nvSpPr>
                <p:cNvPr id="713" name="Google Shape;713;p27"/>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4" name="Google Shape;714;p27"/>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5" name="Google Shape;715;p27"/>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6" name="Google Shape;716;p27"/>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7" name="Google Shape;717;p27"/>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8" name="Google Shape;718;p27"/>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27"/>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27"/>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27"/>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27"/>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27"/>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27"/>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27"/>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6" name="Google Shape;726;p27"/>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7" name="Google Shape;727;p27"/>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27"/>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9" name="Google Shape;729;p27"/>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0" name="Google Shape;730;p27"/>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27"/>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2" name="Google Shape;732;p27"/>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33" name="Google Shape;733;p27"/>
              <p:cNvGrpSpPr/>
              <p:nvPr/>
            </p:nvGrpSpPr>
            <p:grpSpPr>
              <a:xfrm rot="-2700000">
                <a:off x="184360" y="3344515"/>
                <a:ext cx="511605" cy="395599"/>
                <a:chOff x="3804263" y="1648281"/>
                <a:chExt cx="511610" cy="395602"/>
              </a:xfrm>
            </p:grpSpPr>
            <p:sp>
              <p:nvSpPr>
                <p:cNvPr id="734" name="Google Shape;734;p27"/>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35" name="Google Shape;735;p27"/>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736" name="Google Shape;736;p27"/>
              <p:cNvGrpSpPr/>
              <p:nvPr/>
            </p:nvGrpSpPr>
            <p:grpSpPr>
              <a:xfrm rot="5695668" flipH="1">
                <a:off x="1276725" y="4387176"/>
                <a:ext cx="541882" cy="434087"/>
                <a:chOff x="3766050" y="1621086"/>
                <a:chExt cx="541884" cy="434089"/>
              </a:xfrm>
            </p:grpSpPr>
            <p:sp>
              <p:nvSpPr>
                <p:cNvPr id="737" name="Google Shape;737;p27"/>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38" name="Google Shape;738;p27"/>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spTree>
    <p:extLst>
      <p:ext uri="{BB962C8B-B14F-4D97-AF65-F5344CB8AC3E}">
        <p14:creationId xmlns:p14="http://schemas.microsoft.com/office/powerpoint/2010/main" val="3640726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739"/>
        <p:cNvGrpSpPr/>
        <p:nvPr/>
      </p:nvGrpSpPr>
      <p:grpSpPr>
        <a:xfrm>
          <a:off x="0" y="0"/>
          <a:ext cx="0" cy="0"/>
          <a:chOff x="0" y="0"/>
          <a:chExt cx="0" cy="0"/>
        </a:xfrm>
      </p:grpSpPr>
      <p:sp>
        <p:nvSpPr>
          <p:cNvPr id="740" name="Google Shape;740;p28"/>
          <p:cNvSpPr txBox="1">
            <a:spLocks noGrp="1"/>
          </p:cNvSpPr>
          <p:nvPr>
            <p:ph type="body" idx="1"/>
          </p:nvPr>
        </p:nvSpPr>
        <p:spPr>
          <a:xfrm>
            <a:off x="4289225" y="1386675"/>
            <a:ext cx="4141500" cy="3420300"/>
          </a:xfrm>
          <a:prstGeom prst="rect">
            <a:avLst/>
          </a:prstGeom>
        </p:spPr>
        <p:txBody>
          <a:bodyPr spcFirstLastPara="1" wrap="square" lIns="91425" tIns="91425" rIns="91425" bIns="91425" anchor="t" anchorCtr="0">
            <a:noAutofit/>
          </a:bodyPr>
          <a:lstStyle>
            <a:lvl1pPr marL="457189" lvl="0" indent="-323842" rtl="0">
              <a:spcBef>
                <a:spcPts val="0"/>
              </a:spcBef>
              <a:spcAft>
                <a:spcPts val="0"/>
              </a:spcAft>
              <a:buSzPts val="1500"/>
              <a:buAutoNum type="arabicPeriod"/>
              <a:defRPr sz="1500"/>
            </a:lvl1pPr>
            <a:lvl2pPr marL="914378" lvl="1" indent="-323842" rtl="0">
              <a:spcBef>
                <a:spcPts val="0"/>
              </a:spcBef>
              <a:spcAft>
                <a:spcPts val="0"/>
              </a:spcAft>
              <a:buClr>
                <a:srgbClr val="434343"/>
              </a:buClr>
              <a:buSzPts val="1500"/>
              <a:buFont typeface="Roboto Condensed Light"/>
              <a:buAutoNum type="alphaLcPeriod"/>
              <a:defRPr sz="1500"/>
            </a:lvl2pPr>
            <a:lvl3pPr marL="1371566" lvl="2" indent="-323842" rtl="0">
              <a:spcBef>
                <a:spcPts val="0"/>
              </a:spcBef>
              <a:spcAft>
                <a:spcPts val="0"/>
              </a:spcAft>
              <a:buClr>
                <a:srgbClr val="434343"/>
              </a:buClr>
              <a:buSzPts val="1500"/>
              <a:buFont typeface="Roboto Condensed Light"/>
              <a:buAutoNum type="romanLcPeriod"/>
              <a:defRPr sz="1500"/>
            </a:lvl3pPr>
            <a:lvl4pPr marL="1828754" lvl="3" indent="-323842" rtl="0">
              <a:spcBef>
                <a:spcPts val="0"/>
              </a:spcBef>
              <a:spcAft>
                <a:spcPts val="0"/>
              </a:spcAft>
              <a:buClr>
                <a:srgbClr val="434343"/>
              </a:buClr>
              <a:buSzPts val="1500"/>
              <a:buFont typeface="Roboto Condensed Light"/>
              <a:buAutoNum type="arabicPeriod"/>
              <a:defRPr sz="1500"/>
            </a:lvl4pPr>
            <a:lvl5pPr marL="2285943" lvl="4" indent="-323842" rtl="0">
              <a:spcBef>
                <a:spcPts val="0"/>
              </a:spcBef>
              <a:spcAft>
                <a:spcPts val="0"/>
              </a:spcAft>
              <a:buClr>
                <a:srgbClr val="434343"/>
              </a:buClr>
              <a:buSzPts val="1500"/>
              <a:buFont typeface="Roboto Condensed Light"/>
              <a:buAutoNum type="alphaLcPeriod"/>
              <a:defRPr sz="1500"/>
            </a:lvl5pPr>
            <a:lvl6pPr marL="2743132" lvl="5" indent="-323842" rtl="0">
              <a:spcBef>
                <a:spcPts val="0"/>
              </a:spcBef>
              <a:spcAft>
                <a:spcPts val="0"/>
              </a:spcAft>
              <a:buClr>
                <a:srgbClr val="434343"/>
              </a:buClr>
              <a:buSzPts val="1500"/>
              <a:buFont typeface="Roboto Condensed Light"/>
              <a:buAutoNum type="romanLcPeriod"/>
              <a:defRPr sz="1500"/>
            </a:lvl6pPr>
            <a:lvl7pPr marL="3200320" lvl="6" indent="-323842" rtl="0">
              <a:spcBef>
                <a:spcPts val="0"/>
              </a:spcBef>
              <a:spcAft>
                <a:spcPts val="0"/>
              </a:spcAft>
              <a:buClr>
                <a:srgbClr val="434343"/>
              </a:buClr>
              <a:buSzPts val="1500"/>
              <a:buFont typeface="Roboto Condensed Light"/>
              <a:buAutoNum type="arabicPeriod"/>
              <a:defRPr sz="1500"/>
            </a:lvl7pPr>
            <a:lvl8pPr marL="3657509" lvl="7" indent="-323842" rtl="0">
              <a:spcBef>
                <a:spcPts val="0"/>
              </a:spcBef>
              <a:spcAft>
                <a:spcPts val="0"/>
              </a:spcAft>
              <a:buClr>
                <a:srgbClr val="434343"/>
              </a:buClr>
              <a:buSzPts val="1500"/>
              <a:buFont typeface="Roboto Condensed Light"/>
              <a:buAutoNum type="alphaLcPeriod"/>
              <a:defRPr sz="1500"/>
            </a:lvl8pPr>
            <a:lvl9pPr marL="4114697" lvl="8" indent="-323842" rtl="0">
              <a:spcBef>
                <a:spcPts val="0"/>
              </a:spcBef>
              <a:spcAft>
                <a:spcPts val="0"/>
              </a:spcAft>
              <a:buClr>
                <a:srgbClr val="434343"/>
              </a:buClr>
              <a:buSzPts val="1500"/>
              <a:buFont typeface="Roboto Condensed Light"/>
              <a:buAutoNum type="romanLcPeriod"/>
              <a:defRPr sz="1500"/>
            </a:lvl9pPr>
          </a:lstStyle>
          <a:p>
            <a:endParaRPr/>
          </a:p>
        </p:txBody>
      </p:sp>
      <p:sp>
        <p:nvSpPr>
          <p:cNvPr id="741" name="Google Shape;741;p28"/>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42" name="Google Shape;742;p28"/>
          <p:cNvSpPr txBox="1">
            <a:spLocks noGrp="1"/>
          </p:cNvSpPr>
          <p:nvPr>
            <p:ph type="body" idx="2"/>
          </p:nvPr>
        </p:nvSpPr>
        <p:spPr>
          <a:xfrm>
            <a:off x="713225" y="1345275"/>
            <a:ext cx="3278100" cy="3461700"/>
          </a:xfrm>
          <a:prstGeom prst="rect">
            <a:avLst/>
          </a:prstGeom>
        </p:spPr>
        <p:txBody>
          <a:bodyPr spcFirstLastPara="1" wrap="square" lIns="91425" tIns="91425" rIns="91425" bIns="91425" anchor="t" anchorCtr="0">
            <a:noAutofit/>
          </a:bodyPr>
          <a:lstStyle>
            <a:lvl1pPr marL="457189" lvl="0" indent="-323842" rtl="0">
              <a:spcBef>
                <a:spcPts val="0"/>
              </a:spcBef>
              <a:spcAft>
                <a:spcPts val="0"/>
              </a:spcAft>
              <a:buSzPts val="1500"/>
              <a:buAutoNum type="arabicPeriod"/>
              <a:defRPr sz="1500"/>
            </a:lvl1pPr>
            <a:lvl2pPr marL="914378" lvl="1" indent="-323842" rtl="0">
              <a:spcBef>
                <a:spcPts val="0"/>
              </a:spcBef>
              <a:spcAft>
                <a:spcPts val="0"/>
              </a:spcAft>
              <a:buClr>
                <a:srgbClr val="434343"/>
              </a:buClr>
              <a:buSzPts val="1500"/>
              <a:buFont typeface="Roboto Condensed Light"/>
              <a:buAutoNum type="alphaLcPeriod"/>
              <a:defRPr sz="1500"/>
            </a:lvl2pPr>
            <a:lvl3pPr marL="1371566" lvl="2" indent="-323842" rtl="0">
              <a:spcBef>
                <a:spcPts val="0"/>
              </a:spcBef>
              <a:spcAft>
                <a:spcPts val="0"/>
              </a:spcAft>
              <a:buClr>
                <a:srgbClr val="434343"/>
              </a:buClr>
              <a:buSzPts val="1500"/>
              <a:buFont typeface="Roboto Condensed Light"/>
              <a:buAutoNum type="romanLcPeriod"/>
              <a:defRPr sz="1500"/>
            </a:lvl3pPr>
            <a:lvl4pPr marL="1828754" lvl="3" indent="-323842" rtl="0">
              <a:spcBef>
                <a:spcPts val="0"/>
              </a:spcBef>
              <a:spcAft>
                <a:spcPts val="0"/>
              </a:spcAft>
              <a:buClr>
                <a:srgbClr val="434343"/>
              </a:buClr>
              <a:buSzPts val="1500"/>
              <a:buFont typeface="Roboto Condensed Light"/>
              <a:buAutoNum type="arabicPeriod"/>
              <a:defRPr sz="1500"/>
            </a:lvl4pPr>
            <a:lvl5pPr marL="2285943" lvl="4" indent="-323842" rtl="0">
              <a:spcBef>
                <a:spcPts val="0"/>
              </a:spcBef>
              <a:spcAft>
                <a:spcPts val="0"/>
              </a:spcAft>
              <a:buClr>
                <a:srgbClr val="434343"/>
              </a:buClr>
              <a:buSzPts val="1500"/>
              <a:buFont typeface="Roboto Condensed Light"/>
              <a:buAutoNum type="alphaLcPeriod"/>
              <a:defRPr sz="1500"/>
            </a:lvl5pPr>
            <a:lvl6pPr marL="2743132" lvl="5" indent="-323842" rtl="0">
              <a:spcBef>
                <a:spcPts val="0"/>
              </a:spcBef>
              <a:spcAft>
                <a:spcPts val="0"/>
              </a:spcAft>
              <a:buClr>
                <a:srgbClr val="434343"/>
              </a:buClr>
              <a:buSzPts val="1500"/>
              <a:buFont typeface="Roboto Condensed Light"/>
              <a:buAutoNum type="romanLcPeriod"/>
              <a:defRPr sz="1500"/>
            </a:lvl6pPr>
            <a:lvl7pPr marL="3200320" lvl="6" indent="-323842" rtl="0">
              <a:spcBef>
                <a:spcPts val="0"/>
              </a:spcBef>
              <a:spcAft>
                <a:spcPts val="0"/>
              </a:spcAft>
              <a:buClr>
                <a:srgbClr val="434343"/>
              </a:buClr>
              <a:buSzPts val="1500"/>
              <a:buFont typeface="Roboto Condensed Light"/>
              <a:buAutoNum type="arabicPeriod"/>
              <a:defRPr sz="1500"/>
            </a:lvl7pPr>
            <a:lvl8pPr marL="3657509" lvl="7" indent="-323842" rtl="0">
              <a:spcBef>
                <a:spcPts val="0"/>
              </a:spcBef>
              <a:spcAft>
                <a:spcPts val="0"/>
              </a:spcAft>
              <a:buClr>
                <a:srgbClr val="434343"/>
              </a:buClr>
              <a:buSzPts val="1500"/>
              <a:buFont typeface="Roboto Condensed Light"/>
              <a:buAutoNum type="alphaLcPeriod"/>
              <a:defRPr sz="1500"/>
            </a:lvl8pPr>
            <a:lvl9pPr marL="4114697" lvl="8" indent="-323842" rtl="0">
              <a:spcBef>
                <a:spcPts val="0"/>
              </a:spcBef>
              <a:spcAft>
                <a:spcPts val="0"/>
              </a:spcAft>
              <a:buClr>
                <a:srgbClr val="434343"/>
              </a:buClr>
              <a:buSzPts val="1500"/>
              <a:buFont typeface="Roboto Condensed Light"/>
              <a:buAutoNum type="romanLcPeriod"/>
              <a:defRPr sz="1500"/>
            </a:lvl9pPr>
          </a:lstStyle>
          <a:p>
            <a:endParaRPr/>
          </a:p>
        </p:txBody>
      </p:sp>
      <p:grpSp>
        <p:nvGrpSpPr>
          <p:cNvPr id="743" name="Google Shape;743;p28"/>
          <p:cNvGrpSpPr/>
          <p:nvPr/>
        </p:nvGrpSpPr>
        <p:grpSpPr>
          <a:xfrm>
            <a:off x="7068467" y="310414"/>
            <a:ext cx="1766962" cy="1663821"/>
            <a:chOff x="7220866" y="310413"/>
            <a:chExt cx="1766962" cy="1663821"/>
          </a:xfrm>
        </p:grpSpPr>
        <p:grpSp>
          <p:nvGrpSpPr>
            <p:cNvPr id="744" name="Google Shape;744;p28"/>
            <p:cNvGrpSpPr/>
            <p:nvPr/>
          </p:nvGrpSpPr>
          <p:grpSpPr>
            <a:xfrm>
              <a:off x="7855428" y="310413"/>
              <a:ext cx="1132401" cy="1124818"/>
              <a:chOff x="2399528" y="668550"/>
              <a:chExt cx="1132401" cy="1124818"/>
            </a:xfrm>
          </p:grpSpPr>
          <p:sp>
            <p:nvSpPr>
              <p:cNvPr id="745" name="Google Shape;745;p28"/>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6" name="Google Shape;746;p28"/>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28"/>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28"/>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9" name="Google Shape;749;p28"/>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0" name="Google Shape;750;p28"/>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28"/>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2" name="Google Shape;752;p28"/>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53" name="Google Shape;753;p28"/>
            <p:cNvGrpSpPr/>
            <p:nvPr/>
          </p:nvGrpSpPr>
          <p:grpSpPr>
            <a:xfrm>
              <a:off x="8248754" y="1693176"/>
              <a:ext cx="345743" cy="281058"/>
              <a:chOff x="4045279" y="974526"/>
              <a:chExt cx="345743" cy="281058"/>
            </a:xfrm>
          </p:grpSpPr>
          <p:sp>
            <p:nvSpPr>
              <p:cNvPr id="754" name="Google Shape;754;p2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2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56" name="Google Shape;756;p28"/>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28"/>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58" name="Google Shape;758;p28"/>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59" name="Google Shape;759;p28"/>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64440889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60"/>
        <p:cNvGrpSpPr/>
        <p:nvPr/>
      </p:nvGrpSpPr>
      <p:grpSpPr>
        <a:xfrm>
          <a:off x="0" y="0"/>
          <a:ext cx="0" cy="0"/>
          <a:chOff x="0" y="0"/>
          <a:chExt cx="0" cy="0"/>
        </a:xfrm>
      </p:grpSpPr>
      <p:sp>
        <p:nvSpPr>
          <p:cNvPr id="761" name="Google Shape;761;p29"/>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29"/>
          <p:cNvSpPr txBox="1">
            <a:spLocks noGrp="1"/>
          </p:cNvSpPr>
          <p:nvPr>
            <p:ph type="title"/>
          </p:nvPr>
        </p:nvSpPr>
        <p:spPr>
          <a:xfrm>
            <a:off x="2079548" y="1093500"/>
            <a:ext cx="3849600" cy="801600"/>
          </a:xfrm>
          <a:prstGeom prst="rect">
            <a:avLst/>
          </a:prstGeom>
        </p:spPr>
        <p:txBody>
          <a:bodyPr spcFirstLastPara="1" wrap="square" lIns="91425" tIns="91425" rIns="91425" bIns="91425" anchor="ctr" anchorCtr="0">
            <a:noAutofit/>
          </a:bodyPr>
          <a:lstStyle>
            <a:lvl1pPr lvl="0">
              <a:spcBef>
                <a:spcPts val="0"/>
              </a:spcBef>
              <a:spcAft>
                <a:spcPts val="0"/>
              </a:spcAft>
              <a:buSzPts val="5400"/>
              <a:buNone/>
              <a:defRPr sz="54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3" name="Google Shape;763;p29"/>
          <p:cNvSpPr txBox="1">
            <a:spLocks noGrp="1"/>
          </p:cNvSpPr>
          <p:nvPr>
            <p:ph type="subTitle" idx="1"/>
          </p:nvPr>
        </p:nvSpPr>
        <p:spPr>
          <a:xfrm>
            <a:off x="2079548" y="1876625"/>
            <a:ext cx="3849600" cy="11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15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764" name="Google Shape;764;p29"/>
          <p:cNvSpPr txBox="1"/>
          <p:nvPr/>
        </p:nvSpPr>
        <p:spPr>
          <a:xfrm>
            <a:off x="2079548" y="3066425"/>
            <a:ext cx="3849600" cy="749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200" b="1">
                <a:solidFill>
                  <a:schemeClr val="dk1"/>
                </a:solidFill>
                <a:latin typeface="Open Sans"/>
                <a:ea typeface="Open Sans"/>
                <a:cs typeface="Open Sans"/>
                <a:sym typeface="Open Sans"/>
              </a:rPr>
              <a:t>CREDITS</a:t>
            </a:r>
            <a:r>
              <a:rPr lang="en" sz="1200">
                <a:solidFill>
                  <a:schemeClr val="dk1"/>
                </a:solidFill>
                <a:latin typeface="Open Sans"/>
                <a:ea typeface="Open Sans"/>
                <a:cs typeface="Open Sans"/>
                <a:sym typeface="Open Sans"/>
              </a:rPr>
              <a:t>: This presentation template was created by </a:t>
            </a:r>
            <a:r>
              <a:rPr lang="en" sz="1200" b="1">
                <a:solidFill>
                  <a:schemeClr val="dk1"/>
                </a:solidFill>
                <a:uFill>
                  <a:noFill/>
                </a:uFill>
                <a:latin typeface="Open Sans"/>
                <a:ea typeface="Open Sans"/>
                <a:cs typeface="Open Sans"/>
                <a:sym typeface="Open Sans"/>
                <a:hlinkClick r:id="rId2">
                  <a:extLst>
                    <a:ext uri="{A12FA001-AC4F-418D-AE19-62706E023703}">
                      <ahyp:hlinkClr xmlns="" xmlns:ahyp="http://schemas.microsoft.com/office/drawing/2018/hyperlinkcolor" val="tx"/>
                    </a:ext>
                  </a:extLst>
                </a:hlinkClick>
              </a:rPr>
              <a:t>Slidesgo</a:t>
            </a:r>
            <a:r>
              <a:rPr lang="en" sz="1200" b="1">
                <a:solidFill>
                  <a:schemeClr val="dk1"/>
                </a:solidFill>
                <a:latin typeface="Open Sans"/>
                <a:ea typeface="Open Sans"/>
                <a:cs typeface="Open Sans"/>
                <a:sym typeface="Open Sans"/>
              </a:rPr>
              <a:t>,</a:t>
            </a:r>
            <a:r>
              <a:rPr lang="en" sz="1200">
                <a:solidFill>
                  <a:schemeClr val="dk1"/>
                </a:solidFill>
                <a:latin typeface="Open Sans"/>
                <a:ea typeface="Open Sans"/>
                <a:cs typeface="Open Sans"/>
                <a:sym typeface="Open Sans"/>
              </a:rPr>
              <a:t> including icons by </a:t>
            </a:r>
            <a:r>
              <a:rPr lang="en" sz="1200" b="1">
                <a:solidFill>
                  <a:schemeClr val="dk1"/>
                </a:solidFill>
                <a:uFill>
                  <a:noFill/>
                </a:uFill>
                <a:latin typeface="Open Sans"/>
                <a:ea typeface="Open Sans"/>
                <a:cs typeface="Open Sans"/>
                <a:sym typeface="Open Sans"/>
                <a:hlinkClick r:id="rId3">
                  <a:extLst>
                    <a:ext uri="{A12FA001-AC4F-418D-AE19-62706E023703}">
                      <ahyp:hlinkClr xmlns="" xmlns:ahyp="http://schemas.microsoft.com/office/drawing/2018/hyperlinkcolor" val="tx"/>
                    </a:ext>
                  </a:extLst>
                </a:hlinkClick>
              </a:rPr>
              <a:t>Flaticon</a:t>
            </a:r>
            <a:r>
              <a:rPr lang="en" sz="1200">
                <a:solidFill>
                  <a:schemeClr val="dk1"/>
                </a:solidFill>
                <a:latin typeface="Open Sans"/>
                <a:ea typeface="Open Sans"/>
                <a:cs typeface="Open Sans"/>
                <a:sym typeface="Open Sans"/>
              </a:rPr>
              <a:t> and infographics &amp; images by </a:t>
            </a:r>
            <a:r>
              <a:rPr lang="en" sz="1200" b="1">
                <a:solidFill>
                  <a:schemeClr val="dk1"/>
                </a:solidFill>
                <a:uFill>
                  <a:noFill/>
                </a:uFill>
                <a:latin typeface="Open Sans"/>
                <a:ea typeface="Open Sans"/>
                <a:cs typeface="Open Sans"/>
                <a:sym typeface="Open Sans"/>
                <a:hlinkClick r:id="rId4">
                  <a:extLst>
                    <a:ext uri="{A12FA001-AC4F-418D-AE19-62706E023703}">
                      <ahyp:hlinkClr xmlns="" xmlns:ahyp="http://schemas.microsoft.com/office/drawing/2018/hyperlinkcolor" val="tx"/>
                    </a:ext>
                  </a:extLst>
                </a:hlinkClick>
              </a:rPr>
              <a:t>Freepik</a:t>
            </a:r>
            <a:endParaRPr sz="1200">
              <a:solidFill>
                <a:schemeClr val="dk1"/>
              </a:solidFill>
              <a:latin typeface="Open Sans"/>
              <a:ea typeface="Open Sans"/>
              <a:cs typeface="Open Sans"/>
              <a:sym typeface="Open Sans"/>
            </a:endParaRPr>
          </a:p>
        </p:txBody>
      </p:sp>
      <p:grpSp>
        <p:nvGrpSpPr>
          <p:cNvPr id="765" name="Google Shape;765;p29"/>
          <p:cNvGrpSpPr/>
          <p:nvPr/>
        </p:nvGrpSpPr>
        <p:grpSpPr>
          <a:xfrm>
            <a:off x="900398" y="539688"/>
            <a:ext cx="7516675" cy="797746"/>
            <a:chOff x="900397" y="539687"/>
            <a:chExt cx="7516675" cy="797746"/>
          </a:xfrm>
        </p:grpSpPr>
        <p:grpSp>
          <p:nvGrpSpPr>
            <p:cNvPr id="766" name="Google Shape;766;p29"/>
            <p:cNvGrpSpPr/>
            <p:nvPr/>
          </p:nvGrpSpPr>
          <p:grpSpPr>
            <a:xfrm>
              <a:off x="7529236" y="539687"/>
              <a:ext cx="887836" cy="797746"/>
              <a:chOff x="7489364" y="509783"/>
              <a:chExt cx="887836" cy="797746"/>
            </a:xfrm>
          </p:grpSpPr>
          <p:sp>
            <p:nvSpPr>
              <p:cNvPr id="767" name="Google Shape;767;p29"/>
              <p:cNvSpPr/>
              <p:nvPr/>
            </p:nvSpPr>
            <p:spPr>
              <a:xfrm rot="-4474676" flipH="1">
                <a:off x="7474692" y="574888"/>
                <a:ext cx="266334"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768" name="Google Shape;768;p29"/>
              <p:cNvSpPr/>
              <p:nvPr/>
            </p:nvSpPr>
            <p:spPr>
              <a:xfrm rot="3394681" flipH="1">
                <a:off x="8122893" y="1017214"/>
                <a:ext cx="178026" cy="2785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nvGrpSpPr>
              <p:cNvPr id="769" name="Google Shape;769;p29"/>
              <p:cNvGrpSpPr/>
              <p:nvPr/>
            </p:nvGrpSpPr>
            <p:grpSpPr>
              <a:xfrm rot="925227">
                <a:off x="7850885" y="737370"/>
                <a:ext cx="309215" cy="272430"/>
                <a:chOff x="3890683" y="1390057"/>
                <a:chExt cx="309215" cy="272430"/>
              </a:xfrm>
            </p:grpSpPr>
            <p:sp>
              <p:nvSpPr>
                <p:cNvPr id="770" name="Google Shape;770;p29"/>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29"/>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29"/>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773" name="Google Shape;773;p29"/>
            <p:cNvGrpSpPr/>
            <p:nvPr/>
          </p:nvGrpSpPr>
          <p:grpSpPr>
            <a:xfrm>
              <a:off x="900397" y="872825"/>
              <a:ext cx="965796" cy="347235"/>
              <a:chOff x="900397" y="872825"/>
              <a:chExt cx="965796" cy="347235"/>
            </a:xfrm>
          </p:grpSpPr>
          <p:sp>
            <p:nvSpPr>
              <p:cNvPr id="774" name="Google Shape;774;p29"/>
              <p:cNvSpPr/>
              <p:nvPr/>
            </p:nvSpPr>
            <p:spPr>
              <a:xfrm rot="-1602233">
                <a:off x="1228717" y="929852"/>
                <a:ext cx="309146" cy="23315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29"/>
              <p:cNvSpPr/>
              <p:nvPr/>
            </p:nvSpPr>
            <p:spPr>
              <a:xfrm rot="10029471" flipH="1">
                <a:off x="1584057" y="9441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76" name="Google Shape;776;p29"/>
              <p:cNvSpPr/>
              <p:nvPr/>
            </p:nvSpPr>
            <p:spPr>
              <a:xfrm rot="-10029471">
                <a:off x="916232" y="102021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241985692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77"/>
        <p:cNvGrpSpPr/>
        <p:nvPr/>
      </p:nvGrpSpPr>
      <p:grpSpPr>
        <a:xfrm>
          <a:off x="0" y="0"/>
          <a:ext cx="0" cy="0"/>
          <a:chOff x="0" y="0"/>
          <a:chExt cx="0" cy="0"/>
        </a:xfrm>
      </p:grpSpPr>
      <p:grpSp>
        <p:nvGrpSpPr>
          <p:cNvPr id="778" name="Google Shape;778;p30"/>
          <p:cNvGrpSpPr/>
          <p:nvPr/>
        </p:nvGrpSpPr>
        <p:grpSpPr>
          <a:xfrm>
            <a:off x="338459" y="371271"/>
            <a:ext cx="8467084" cy="4400958"/>
            <a:chOff x="119418" y="491845"/>
            <a:chExt cx="8467084" cy="4400958"/>
          </a:xfrm>
        </p:grpSpPr>
        <p:sp>
          <p:nvSpPr>
            <p:cNvPr id="779" name="Google Shape;779;p30"/>
            <p:cNvSpPr/>
            <p:nvPr/>
          </p:nvSpPr>
          <p:spPr>
            <a:xfrm rot="659822">
              <a:off x="8184146" y="525334"/>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80" name="Google Shape;780;p30"/>
            <p:cNvGrpSpPr/>
            <p:nvPr/>
          </p:nvGrpSpPr>
          <p:grpSpPr>
            <a:xfrm rot="2552886">
              <a:off x="7854961" y="821529"/>
              <a:ext cx="631326" cy="284341"/>
              <a:chOff x="3929266" y="1226038"/>
              <a:chExt cx="631334" cy="284344"/>
            </a:xfrm>
          </p:grpSpPr>
          <p:sp>
            <p:nvSpPr>
              <p:cNvPr id="781" name="Google Shape;781;p30"/>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82" name="Google Shape;782;p30"/>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783" name="Google Shape;783;p30"/>
            <p:cNvGrpSpPr/>
            <p:nvPr/>
          </p:nvGrpSpPr>
          <p:grpSpPr>
            <a:xfrm>
              <a:off x="119418" y="3221570"/>
              <a:ext cx="1667763" cy="1671234"/>
              <a:chOff x="119418" y="3221570"/>
              <a:chExt cx="1667763" cy="1671234"/>
            </a:xfrm>
          </p:grpSpPr>
          <p:grpSp>
            <p:nvGrpSpPr>
              <p:cNvPr id="784" name="Google Shape;784;p30"/>
              <p:cNvGrpSpPr/>
              <p:nvPr/>
            </p:nvGrpSpPr>
            <p:grpSpPr>
              <a:xfrm>
                <a:off x="487592" y="3704885"/>
                <a:ext cx="908163" cy="803080"/>
                <a:chOff x="2340166" y="2044486"/>
                <a:chExt cx="742327" cy="656433"/>
              </a:xfrm>
            </p:grpSpPr>
            <p:sp>
              <p:nvSpPr>
                <p:cNvPr id="785" name="Google Shape;785;p30"/>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6" name="Google Shape;786;p30"/>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7" name="Google Shape;787;p30"/>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30"/>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30"/>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30"/>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30"/>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30"/>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30"/>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4" name="Google Shape;794;p30"/>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5" name="Google Shape;795;p30"/>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30"/>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30"/>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30"/>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30"/>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30"/>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30"/>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30"/>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30"/>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30"/>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05" name="Google Shape;805;p30"/>
              <p:cNvGrpSpPr/>
              <p:nvPr/>
            </p:nvGrpSpPr>
            <p:grpSpPr>
              <a:xfrm rot="-2700000">
                <a:off x="184360" y="3344515"/>
                <a:ext cx="511605" cy="395599"/>
                <a:chOff x="3804263" y="1648281"/>
                <a:chExt cx="511610" cy="395602"/>
              </a:xfrm>
            </p:grpSpPr>
            <p:sp>
              <p:nvSpPr>
                <p:cNvPr id="806" name="Google Shape;806;p30"/>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07" name="Google Shape;807;p30"/>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808" name="Google Shape;808;p30"/>
              <p:cNvGrpSpPr/>
              <p:nvPr/>
            </p:nvGrpSpPr>
            <p:grpSpPr>
              <a:xfrm rot="5695668" flipH="1">
                <a:off x="1276725" y="4387176"/>
                <a:ext cx="541882" cy="434087"/>
                <a:chOff x="3766050" y="1621086"/>
                <a:chExt cx="541884" cy="434089"/>
              </a:xfrm>
            </p:grpSpPr>
            <p:sp>
              <p:nvSpPr>
                <p:cNvPr id="809" name="Google Shape;809;p30"/>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0" name="Google Shape;810;p30"/>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spTree>
    <p:extLst>
      <p:ext uri="{BB962C8B-B14F-4D97-AF65-F5344CB8AC3E}">
        <p14:creationId xmlns:p14="http://schemas.microsoft.com/office/powerpoint/2010/main" val="280540092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11"/>
        <p:cNvGrpSpPr/>
        <p:nvPr/>
      </p:nvGrpSpPr>
      <p:grpSpPr>
        <a:xfrm>
          <a:off x="0" y="0"/>
          <a:ext cx="0" cy="0"/>
          <a:chOff x="0" y="0"/>
          <a:chExt cx="0" cy="0"/>
        </a:xfrm>
      </p:grpSpPr>
      <p:grpSp>
        <p:nvGrpSpPr>
          <p:cNvPr id="812" name="Google Shape;812;p31"/>
          <p:cNvGrpSpPr/>
          <p:nvPr/>
        </p:nvGrpSpPr>
        <p:grpSpPr>
          <a:xfrm>
            <a:off x="7253409" y="211539"/>
            <a:ext cx="1515439" cy="1748904"/>
            <a:chOff x="7253408" y="211539"/>
            <a:chExt cx="1515439" cy="1748904"/>
          </a:xfrm>
        </p:grpSpPr>
        <p:sp>
          <p:nvSpPr>
            <p:cNvPr id="813" name="Google Shape;813;p31"/>
            <p:cNvSpPr/>
            <p:nvPr/>
          </p:nvSpPr>
          <p:spPr>
            <a:xfrm rot="1122035">
              <a:off x="8267046" y="168388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31"/>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5" name="Google Shape;815;p31"/>
            <p:cNvSpPr/>
            <p:nvPr/>
          </p:nvSpPr>
          <p:spPr>
            <a:xfrm rot="4740224" flipH="1">
              <a:off x="8525674" y="408795"/>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6" name="Google Shape;816;p31"/>
            <p:cNvSpPr/>
            <p:nvPr/>
          </p:nvSpPr>
          <p:spPr>
            <a:xfrm rot="10029471" flipH="1">
              <a:off x="8446557" y="10814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17" name="Google Shape;817;p31"/>
            <p:cNvGrpSpPr/>
            <p:nvPr/>
          </p:nvGrpSpPr>
          <p:grpSpPr>
            <a:xfrm>
              <a:off x="7734836" y="211539"/>
              <a:ext cx="662112" cy="1322579"/>
              <a:chOff x="6933061" y="1619764"/>
              <a:chExt cx="662112" cy="1322579"/>
            </a:xfrm>
          </p:grpSpPr>
          <p:sp>
            <p:nvSpPr>
              <p:cNvPr id="818" name="Google Shape;818;p31"/>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31"/>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 name="Google Shape;820;p31"/>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 name="Google Shape;821;p31"/>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2" name="Google Shape;822;p31"/>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3" name="Google Shape;823;p31"/>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31"/>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31"/>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26" name="Google Shape;826;p31"/>
              <p:cNvGrpSpPr/>
              <p:nvPr/>
            </p:nvGrpSpPr>
            <p:grpSpPr>
              <a:xfrm>
                <a:off x="7258538" y="2052890"/>
                <a:ext cx="294869" cy="580974"/>
                <a:chOff x="3454938" y="1923315"/>
                <a:chExt cx="294869" cy="580974"/>
              </a:xfrm>
            </p:grpSpPr>
            <p:sp>
              <p:nvSpPr>
                <p:cNvPr id="827" name="Google Shape;827;p31"/>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31"/>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31"/>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31"/>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31"/>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2" name="Google Shape;832;p31"/>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3" name="Google Shape;833;p31"/>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31"/>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31"/>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31"/>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31"/>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8" name="Google Shape;838;p31"/>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9" name="Google Shape;839;p31"/>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31"/>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31"/>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31"/>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843" name="Google Shape;843;p31"/>
            <p:cNvGrpSpPr/>
            <p:nvPr/>
          </p:nvGrpSpPr>
          <p:grpSpPr>
            <a:xfrm>
              <a:off x="7253408" y="403294"/>
              <a:ext cx="309215" cy="272430"/>
              <a:chOff x="3890683" y="1390057"/>
              <a:chExt cx="309215" cy="272430"/>
            </a:xfrm>
          </p:grpSpPr>
          <p:sp>
            <p:nvSpPr>
              <p:cNvPr id="844" name="Google Shape;844;p31"/>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31"/>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6" name="Google Shape;846;p31"/>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Tree>
    <p:extLst>
      <p:ext uri="{BB962C8B-B14F-4D97-AF65-F5344CB8AC3E}">
        <p14:creationId xmlns:p14="http://schemas.microsoft.com/office/powerpoint/2010/main" val="168752798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47"/>
        <p:cNvGrpSpPr/>
        <p:nvPr/>
      </p:nvGrpSpPr>
      <p:grpSpPr>
        <a:xfrm>
          <a:off x="0" y="0"/>
          <a:ext cx="0" cy="0"/>
          <a:chOff x="0" y="0"/>
          <a:chExt cx="0" cy="0"/>
        </a:xfrm>
      </p:grpSpPr>
      <p:sp>
        <p:nvSpPr>
          <p:cNvPr id="848" name="Google Shape;848;p32"/>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49" name="Google Shape;849;p32"/>
          <p:cNvGrpSpPr/>
          <p:nvPr/>
        </p:nvGrpSpPr>
        <p:grpSpPr>
          <a:xfrm>
            <a:off x="289784" y="196655"/>
            <a:ext cx="8564433" cy="991162"/>
            <a:chOff x="289783" y="120454"/>
            <a:chExt cx="8564433" cy="991162"/>
          </a:xfrm>
        </p:grpSpPr>
        <p:grpSp>
          <p:nvGrpSpPr>
            <p:cNvPr id="850" name="Google Shape;850;p32"/>
            <p:cNvGrpSpPr/>
            <p:nvPr/>
          </p:nvGrpSpPr>
          <p:grpSpPr>
            <a:xfrm>
              <a:off x="7966381" y="248525"/>
              <a:ext cx="887836" cy="797746"/>
              <a:chOff x="7489364" y="509783"/>
              <a:chExt cx="887836" cy="797746"/>
            </a:xfrm>
          </p:grpSpPr>
          <p:sp>
            <p:nvSpPr>
              <p:cNvPr id="851" name="Google Shape;851;p32"/>
              <p:cNvSpPr/>
              <p:nvPr/>
            </p:nvSpPr>
            <p:spPr>
              <a:xfrm rot="-4474676" flipH="1">
                <a:off x="7474692" y="574888"/>
                <a:ext cx="266334"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852" name="Google Shape;852;p32"/>
              <p:cNvSpPr/>
              <p:nvPr/>
            </p:nvSpPr>
            <p:spPr>
              <a:xfrm rot="3394681" flipH="1">
                <a:off x="8122893" y="1017214"/>
                <a:ext cx="178026" cy="2785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nvGrpSpPr>
              <p:cNvPr id="853" name="Google Shape;853;p32"/>
              <p:cNvGrpSpPr/>
              <p:nvPr/>
            </p:nvGrpSpPr>
            <p:grpSpPr>
              <a:xfrm rot="925227">
                <a:off x="7850885" y="737370"/>
                <a:ext cx="309215" cy="272430"/>
                <a:chOff x="3890683" y="1390057"/>
                <a:chExt cx="309215" cy="272430"/>
              </a:xfrm>
            </p:grpSpPr>
            <p:sp>
              <p:nvSpPr>
                <p:cNvPr id="854" name="Google Shape;854;p32"/>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5" name="Google Shape;855;p32"/>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6" name="Google Shape;856;p32"/>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857" name="Google Shape;857;p32"/>
            <p:cNvGrpSpPr/>
            <p:nvPr/>
          </p:nvGrpSpPr>
          <p:grpSpPr>
            <a:xfrm rot="-2700000">
              <a:off x="302471" y="398071"/>
              <a:ext cx="965787" cy="435928"/>
              <a:chOff x="900397" y="784127"/>
              <a:chExt cx="965796" cy="435933"/>
            </a:xfrm>
          </p:grpSpPr>
          <p:sp>
            <p:nvSpPr>
              <p:cNvPr id="858" name="Google Shape;858;p32"/>
              <p:cNvSpPr/>
              <p:nvPr/>
            </p:nvSpPr>
            <p:spPr>
              <a:xfrm rot="956724">
                <a:off x="1228693" y="822106"/>
                <a:ext cx="309152" cy="233165"/>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9" name="Google Shape;859;p32"/>
              <p:cNvSpPr/>
              <p:nvPr/>
            </p:nvSpPr>
            <p:spPr>
              <a:xfrm rot="10029471" flipH="1">
                <a:off x="1584057" y="9441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60" name="Google Shape;860;p32"/>
              <p:cNvSpPr/>
              <p:nvPr/>
            </p:nvSpPr>
            <p:spPr>
              <a:xfrm rot="-10029471">
                <a:off x="916232" y="102021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3192134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713225" y="445025"/>
            <a:ext cx="47484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19" name="Google Shape;19;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189" lvl="0" indent="-342892">
              <a:lnSpc>
                <a:spcPct val="100000"/>
              </a:lnSpc>
              <a:spcBef>
                <a:spcPts val="0"/>
              </a:spcBef>
              <a:spcAft>
                <a:spcPts val="0"/>
              </a:spcAft>
              <a:buClr>
                <a:schemeClr val="accent2"/>
              </a:buClr>
              <a:buSzPts val="1800"/>
              <a:buAutoNum type="arabicPeriod"/>
              <a:defRPr sz="1200"/>
            </a:lvl1pPr>
            <a:lvl2pPr marL="914378" lvl="1" indent="-317492">
              <a:spcBef>
                <a:spcPts val="0"/>
              </a:spcBef>
              <a:spcAft>
                <a:spcPts val="0"/>
              </a:spcAft>
              <a:buSzPts val="1400"/>
              <a:buAutoNum type="alphaLcPeriod"/>
              <a:defRPr/>
            </a:lvl2pPr>
            <a:lvl3pPr marL="1371566" lvl="2" indent="-317492">
              <a:spcBef>
                <a:spcPts val="0"/>
              </a:spcBef>
              <a:spcAft>
                <a:spcPts val="0"/>
              </a:spcAft>
              <a:buSzPts val="1400"/>
              <a:buAutoNum type="romanLcPeriod"/>
              <a:defRPr/>
            </a:lvl3pPr>
            <a:lvl4pPr marL="1828754" lvl="3" indent="-317492">
              <a:spcBef>
                <a:spcPts val="0"/>
              </a:spcBef>
              <a:spcAft>
                <a:spcPts val="0"/>
              </a:spcAft>
              <a:buSzPts val="1400"/>
              <a:buAutoNum type="arabicPeriod"/>
              <a:defRPr/>
            </a:lvl4pPr>
            <a:lvl5pPr marL="2285943" lvl="4" indent="-317492">
              <a:spcBef>
                <a:spcPts val="0"/>
              </a:spcBef>
              <a:spcAft>
                <a:spcPts val="0"/>
              </a:spcAft>
              <a:buSzPts val="1400"/>
              <a:buAutoNum type="alphaLcPeriod"/>
              <a:defRPr/>
            </a:lvl5pPr>
            <a:lvl6pPr marL="2743132" lvl="5" indent="-317492">
              <a:spcBef>
                <a:spcPts val="0"/>
              </a:spcBef>
              <a:spcAft>
                <a:spcPts val="0"/>
              </a:spcAft>
              <a:buSzPts val="1400"/>
              <a:buAutoNum type="romanLcPeriod"/>
              <a:defRPr/>
            </a:lvl6pPr>
            <a:lvl7pPr marL="3200320" lvl="6" indent="-317492">
              <a:spcBef>
                <a:spcPts val="0"/>
              </a:spcBef>
              <a:spcAft>
                <a:spcPts val="0"/>
              </a:spcAft>
              <a:buSzPts val="1400"/>
              <a:buAutoNum type="arabicPeriod"/>
              <a:defRPr/>
            </a:lvl7pPr>
            <a:lvl8pPr marL="3657509" lvl="7" indent="-317492">
              <a:spcBef>
                <a:spcPts val="0"/>
              </a:spcBef>
              <a:spcAft>
                <a:spcPts val="0"/>
              </a:spcAft>
              <a:buSzPts val="1400"/>
              <a:buAutoNum type="alphaLcPeriod"/>
              <a:defRPr/>
            </a:lvl8pPr>
            <a:lvl9pPr marL="4114697" lvl="8" indent="-317492">
              <a:spcBef>
                <a:spcPts val="0"/>
              </a:spcBef>
              <a:spcAft>
                <a:spcPts val="0"/>
              </a:spcAft>
              <a:buSzPts val="1400"/>
              <a:buAutoNum type="romanLcPeriod"/>
              <a:defRPr/>
            </a:lvl9pPr>
          </a:lstStyle>
          <a:p>
            <a:endParaRPr/>
          </a:p>
        </p:txBody>
      </p:sp>
      <p:sp>
        <p:nvSpPr>
          <p:cNvPr id="20" name="Google Shape;20;p4"/>
          <p:cNvSpPr/>
          <p:nvPr/>
        </p:nvSpPr>
        <p:spPr>
          <a:xfrm rot="-701820">
            <a:off x="7273569" y="91505"/>
            <a:ext cx="2768116" cy="895992"/>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55594367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331"/>
        <p:cNvGrpSpPr/>
        <p:nvPr/>
      </p:nvGrpSpPr>
      <p:grpSpPr>
        <a:xfrm>
          <a:off x="0" y="0"/>
          <a:ext cx="0" cy="0"/>
          <a:chOff x="0" y="0"/>
          <a:chExt cx="0" cy="0"/>
        </a:xfrm>
      </p:grpSpPr>
      <p:sp>
        <p:nvSpPr>
          <p:cNvPr id="332" name="Google Shape;332;p23"/>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33" name="Google Shape;333;p23"/>
          <p:cNvSpPr txBox="1">
            <a:spLocks noGrp="1"/>
          </p:cNvSpPr>
          <p:nvPr>
            <p:ph type="subTitle" idx="1"/>
          </p:nvPr>
        </p:nvSpPr>
        <p:spPr>
          <a:xfrm>
            <a:off x="3179700" y="4231300"/>
            <a:ext cx="2784600" cy="31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
              <a:buNone/>
              <a:defRPr sz="12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34" name="Google Shape;334;p23"/>
          <p:cNvSpPr/>
          <p:nvPr/>
        </p:nvSpPr>
        <p:spPr>
          <a:xfrm rot="-8099908">
            <a:off x="5242966" y="908489"/>
            <a:ext cx="3083498" cy="1240931"/>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35" name="Google Shape;335;p23"/>
          <p:cNvGrpSpPr/>
          <p:nvPr/>
        </p:nvGrpSpPr>
        <p:grpSpPr>
          <a:xfrm>
            <a:off x="6926029" y="503902"/>
            <a:ext cx="2471843" cy="1652137"/>
            <a:chOff x="6926028" y="503901"/>
            <a:chExt cx="2471843" cy="1652137"/>
          </a:xfrm>
        </p:grpSpPr>
        <p:sp>
          <p:nvSpPr>
            <p:cNvPr id="336" name="Google Shape;336;p23"/>
            <p:cNvSpPr/>
            <p:nvPr/>
          </p:nvSpPr>
          <p:spPr>
            <a:xfrm rot="-8804544" flipH="1">
              <a:off x="6902073" y="823188"/>
              <a:ext cx="1249808" cy="285921"/>
            </a:xfrm>
            <a:custGeom>
              <a:avLst/>
              <a:gdLst/>
              <a:ahLst/>
              <a:cxnLst/>
              <a:rect l="l" t="t" r="r" b="b"/>
              <a:pathLst>
                <a:path w="21392" h="4894" extrusionOk="0">
                  <a:moveTo>
                    <a:pt x="20631" y="2391"/>
                  </a:moveTo>
                  <a:cubicBezTo>
                    <a:pt x="20647" y="2407"/>
                    <a:pt x="20647" y="2423"/>
                    <a:pt x="20663" y="2455"/>
                  </a:cubicBezTo>
                  <a:cubicBezTo>
                    <a:pt x="20663" y="2455"/>
                    <a:pt x="20647" y="2486"/>
                    <a:pt x="20631" y="2486"/>
                  </a:cubicBezTo>
                  <a:lnTo>
                    <a:pt x="20600" y="2423"/>
                  </a:lnTo>
                  <a:lnTo>
                    <a:pt x="20631" y="2391"/>
                  </a:lnTo>
                  <a:close/>
                  <a:moveTo>
                    <a:pt x="21091" y="2312"/>
                  </a:moveTo>
                  <a:cubicBezTo>
                    <a:pt x="21154" y="2360"/>
                    <a:pt x="21122" y="2423"/>
                    <a:pt x="20901" y="2787"/>
                  </a:cubicBezTo>
                  <a:cubicBezTo>
                    <a:pt x="21075" y="2486"/>
                    <a:pt x="21011" y="2486"/>
                    <a:pt x="20948" y="2486"/>
                  </a:cubicBezTo>
                  <a:cubicBezTo>
                    <a:pt x="20964" y="2407"/>
                    <a:pt x="21011" y="2344"/>
                    <a:pt x="21091" y="2312"/>
                  </a:cubicBezTo>
                  <a:close/>
                  <a:moveTo>
                    <a:pt x="20948" y="2486"/>
                  </a:moveTo>
                  <a:cubicBezTo>
                    <a:pt x="20980" y="2613"/>
                    <a:pt x="20901" y="2740"/>
                    <a:pt x="20758" y="2756"/>
                  </a:cubicBezTo>
                  <a:cubicBezTo>
                    <a:pt x="20774" y="2819"/>
                    <a:pt x="20742" y="2851"/>
                    <a:pt x="20679" y="2851"/>
                  </a:cubicBezTo>
                  <a:cubicBezTo>
                    <a:pt x="20679" y="2914"/>
                    <a:pt x="20647" y="2946"/>
                    <a:pt x="20600" y="2946"/>
                  </a:cubicBezTo>
                  <a:cubicBezTo>
                    <a:pt x="20568" y="3009"/>
                    <a:pt x="20521" y="3056"/>
                    <a:pt x="20457" y="3104"/>
                  </a:cubicBezTo>
                  <a:lnTo>
                    <a:pt x="20236" y="2882"/>
                  </a:lnTo>
                  <a:lnTo>
                    <a:pt x="20362" y="2756"/>
                  </a:lnTo>
                  <a:cubicBezTo>
                    <a:pt x="20441" y="2819"/>
                    <a:pt x="20473" y="2914"/>
                    <a:pt x="20600" y="2946"/>
                  </a:cubicBezTo>
                  <a:cubicBezTo>
                    <a:pt x="20584" y="2882"/>
                    <a:pt x="20616" y="2851"/>
                    <a:pt x="20679" y="2851"/>
                  </a:cubicBezTo>
                  <a:cubicBezTo>
                    <a:pt x="20679" y="2787"/>
                    <a:pt x="20711" y="2756"/>
                    <a:pt x="20758" y="2756"/>
                  </a:cubicBezTo>
                  <a:cubicBezTo>
                    <a:pt x="20726" y="2629"/>
                    <a:pt x="20821" y="2502"/>
                    <a:pt x="20948" y="2486"/>
                  </a:cubicBezTo>
                  <a:close/>
                  <a:moveTo>
                    <a:pt x="12113" y="1"/>
                  </a:moveTo>
                  <a:lnTo>
                    <a:pt x="12002" y="96"/>
                  </a:lnTo>
                  <a:lnTo>
                    <a:pt x="11210" y="96"/>
                  </a:lnTo>
                  <a:lnTo>
                    <a:pt x="11131" y="175"/>
                  </a:lnTo>
                  <a:lnTo>
                    <a:pt x="10688" y="175"/>
                  </a:lnTo>
                  <a:lnTo>
                    <a:pt x="10577" y="270"/>
                  </a:lnTo>
                  <a:lnTo>
                    <a:pt x="10387" y="286"/>
                  </a:lnTo>
                  <a:lnTo>
                    <a:pt x="10308" y="365"/>
                  </a:lnTo>
                  <a:lnTo>
                    <a:pt x="9817" y="365"/>
                  </a:lnTo>
                  <a:cubicBezTo>
                    <a:pt x="9785" y="412"/>
                    <a:pt x="9722" y="491"/>
                    <a:pt x="9690" y="539"/>
                  </a:cubicBezTo>
                  <a:lnTo>
                    <a:pt x="9516" y="444"/>
                  </a:lnTo>
                  <a:lnTo>
                    <a:pt x="9374" y="555"/>
                  </a:lnTo>
                  <a:lnTo>
                    <a:pt x="9025" y="555"/>
                  </a:lnTo>
                  <a:lnTo>
                    <a:pt x="8946" y="634"/>
                  </a:lnTo>
                  <a:lnTo>
                    <a:pt x="8772" y="634"/>
                  </a:lnTo>
                  <a:lnTo>
                    <a:pt x="8677" y="729"/>
                  </a:lnTo>
                  <a:lnTo>
                    <a:pt x="8313" y="729"/>
                  </a:lnTo>
                  <a:lnTo>
                    <a:pt x="8218" y="824"/>
                  </a:lnTo>
                  <a:lnTo>
                    <a:pt x="7949" y="824"/>
                  </a:lnTo>
                  <a:lnTo>
                    <a:pt x="7854" y="919"/>
                  </a:lnTo>
                  <a:lnTo>
                    <a:pt x="7648" y="919"/>
                  </a:lnTo>
                  <a:cubicBezTo>
                    <a:pt x="7641" y="917"/>
                    <a:pt x="7634" y="916"/>
                    <a:pt x="7628" y="916"/>
                  </a:cubicBezTo>
                  <a:cubicBezTo>
                    <a:pt x="7577" y="916"/>
                    <a:pt x="7548" y="970"/>
                    <a:pt x="7505" y="998"/>
                  </a:cubicBezTo>
                  <a:cubicBezTo>
                    <a:pt x="7481" y="1006"/>
                    <a:pt x="7450" y="1006"/>
                    <a:pt x="7418" y="1006"/>
                  </a:cubicBezTo>
                  <a:cubicBezTo>
                    <a:pt x="7386" y="1006"/>
                    <a:pt x="7355" y="1006"/>
                    <a:pt x="7331" y="1014"/>
                  </a:cubicBezTo>
                  <a:cubicBezTo>
                    <a:pt x="7284" y="1046"/>
                    <a:pt x="7236" y="1061"/>
                    <a:pt x="7204" y="1109"/>
                  </a:cubicBezTo>
                  <a:cubicBezTo>
                    <a:pt x="7141" y="1109"/>
                    <a:pt x="7083" y="1099"/>
                    <a:pt x="7030" y="1099"/>
                  </a:cubicBezTo>
                  <a:cubicBezTo>
                    <a:pt x="6990" y="1099"/>
                    <a:pt x="6953" y="1104"/>
                    <a:pt x="6919" y="1125"/>
                  </a:cubicBezTo>
                  <a:lnTo>
                    <a:pt x="6856" y="1188"/>
                  </a:lnTo>
                  <a:cubicBezTo>
                    <a:pt x="6832" y="1192"/>
                    <a:pt x="6808" y="1193"/>
                    <a:pt x="6782" y="1193"/>
                  </a:cubicBezTo>
                  <a:cubicBezTo>
                    <a:pt x="6757" y="1193"/>
                    <a:pt x="6730" y="1192"/>
                    <a:pt x="6704" y="1192"/>
                  </a:cubicBezTo>
                  <a:cubicBezTo>
                    <a:pt x="6650" y="1192"/>
                    <a:pt x="6595" y="1196"/>
                    <a:pt x="6539" y="1220"/>
                  </a:cubicBezTo>
                  <a:lnTo>
                    <a:pt x="6492" y="1299"/>
                  </a:lnTo>
                  <a:lnTo>
                    <a:pt x="6191" y="1299"/>
                  </a:lnTo>
                  <a:lnTo>
                    <a:pt x="6096" y="1378"/>
                  </a:lnTo>
                  <a:lnTo>
                    <a:pt x="5922" y="1378"/>
                  </a:lnTo>
                  <a:lnTo>
                    <a:pt x="5827" y="1473"/>
                  </a:lnTo>
                  <a:cubicBezTo>
                    <a:pt x="5779" y="1473"/>
                    <a:pt x="5732" y="1470"/>
                    <a:pt x="5686" y="1470"/>
                  </a:cubicBezTo>
                  <a:cubicBezTo>
                    <a:pt x="5595" y="1470"/>
                    <a:pt x="5510" y="1484"/>
                    <a:pt x="5447" y="1568"/>
                  </a:cubicBezTo>
                  <a:cubicBezTo>
                    <a:pt x="5431" y="1564"/>
                    <a:pt x="5416" y="1562"/>
                    <a:pt x="5402" y="1562"/>
                  </a:cubicBezTo>
                  <a:cubicBezTo>
                    <a:pt x="5313" y="1562"/>
                    <a:pt x="5243" y="1634"/>
                    <a:pt x="5162" y="1647"/>
                  </a:cubicBezTo>
                  <a:cubicBezTo>
                    <a:pt x="5083" y="1663"/>
                    <a:pt x="4988" y="1695"/>
                    <a:pt x="4924" y="1742"/>
                  </a:cubicBezTo>
                  <a:cubicBezTo>
                    <a:pt x="4845" y="1790"/>
                    <a:pt x="4719" y="1742"/>
                    <a:pt x="4655" y="1837"/>
                  </a:cubicBezTo>
                  <a:cubicBezTo>
                    <a:pt x="4637" y="1835"/>
                    <a:pt x="4618" y="1833"/>
                    <a:pt x="4600" y="1833"/>
                  </a:cubicBezTo>
                  <a:cubicBezTo>
                    <a:pt x="4509" y="1833"/>
                    <a:pt x="4423" y="1866"/>
                    <a:pt x="4370" y="1932"/>
                  </a:cubicBezTo>
                  <a:cubicBezTo>
                    <a:pt x="4356" y="1930"/>
                    <a:pt x="4341" y="1928"/>
                    <a:pt x="4328" y="1928"/>
                  </a:cubicBezTo>
                  <a:cubicBezTo>
                    <a:pt x="4191" y="1928"/>
                    <a:pt x="4090" y="2047"/>
                    <a:pt x="3954" y="2047"/>
                  </a:cubicBezTo>
                  <a:cubicBezTo>
                    <a:pt x="3940" y="2047"/>
                    <a:pt x="3926" y="2046"/>
                    <a:pt x="3911" y="2043"/>
                  </a:cubicBezTo>
                  <a:cubicBezTo>
                    <a:pt x="3784" y="2154"/>
                    <a:pt x="3626" y="2217"/>
                    <a:pt x="3452" y="2233"/>
                  </a:cubicBezTo>
                  <a:cubicBezTo>
                    <a:pt x="3404" y="2328"/>
                    <a:pt x="3293" y="2281"/>
                    <a:pt x="3230" y="2376"/>
                  </a:cubicBezTo>
                  <a:cubicBezTo>
                    <a:pt x="3214" y="2403"/>
                    <a:pt x="3185" y="2410"/>
                    <a:pt x="3154" y="2410"/>
                  </a:cubicBezTo>
                  <a:cubicBezTo>
                    <a:pt x="3126" y="2410"/>
                    <a:pt x="3096" y="2405"/>
                    <a:pt x="3069" y="2405"/>
                  </a:cubicBezTo>
                  <a:cubicBezTo>
                    <a:pt x="3037" y="2405"/>
                    <a:pt x="3009" y="2411"/>
                    <a:pt x="2993" y="2439"/>
                  </a:cubicBezTo>
                  <a:cubicBezTo>
                    <a:pt x="2929" y="2518"/>
                    <a:pt x="2818" y="2471"/>
                    <a:pt x="2771" y="2566"/>
                  </a:cubicBezTo>
                  <a:cubicBezTo>
                    <a:pt x="2755" y="2581"/>
                    <a:pt x="2708" y="2581"/>
                    <a:pt x="2692" y="2581"/>
                  </a:cubicBezTo>
                  <a:cubicBezTo>
                    <a:pt x="2678" y="2578"/>
                    <a:pt x="2666" y="2576"/>
                    <a:pt x="2654" y="2576"/>
                  </a:cubicBezTo>
                  <a:cubicBezTo>
                    <a:pt x="2572" y="2576"/>
                    <a:pt x="2538" y="2663"/>
                    <a:pt x="2454" y="2676"/>
                  </a:cubicBezTo>
                  <a:cubicBezTo>
                    <a:pt x="2359" y="2676"/>
                    <a:pt x="2328" y="2787"/>
                    <a:pt x="2217" y="2787"/>
                  </a:cubicBezTo>
                  <a:cubicBezTo>
                    <a:pt x="2153" y="2787"/>
                    <a:pt x="2090" y="2898"/>
                    <a:pt x="2027" y="2961"/>
                  </a:cubicBezTo>
                  <a:lnTo>
                    <a:pt x="1789" y="2961"/>
                  </a:lnTo>
                  <a:lnTo>
                    <a:pt x="1536" y="3088"/>
                  </a:lnTo>
                  <a:lnTo>
                    <a:pt x="1536" y="3183"/>
                  </a:lnTo>
                  <a:lnTo>
                    <a:pt x="1298" y="3294"/>
                  </a:lnTo>
                  <a:lnTo>
                    <a:pt x="1219" y="3231"/>
                  </a:lnTo>
                  <a:lnTo>
                    <a:pt x="1029" y="3405"/>
                  </a:lnTo>
                  <a:cubicBezTo>
                    <a:pt x="1009" y="3401"/>
                    <a:pt x="989" y="3400"/>
                    <a:pt x="970" y="3400"/>
                  </a:cubicBezTo>
                  <a:cubicBezTo>
                    <a:pt x="812" y="3400"/>
                    <a:pt x="696" y="3510"/>
                    <a:pt x="554" y="3595"/>
                  </a:cubicBezTo>
                  <a:lnTo>
                    <a:pt x="127" y="3595"/>
                  </a:lnTo>
                  <a:lnTo>
                    <a:pt x="0" y="3721"/>
                  </a:lnTo>
                  <a:lnTo>
                    <a:pt x="127" y="3864"/>
                  </a:lnTo>
                  <a:lnTo>
                    <a:pt x="348" y="3864"/>
                  </a:lnTo>
                  <a:lnTo>
                    <a:pt x="475" y="4070"/>
                  </a:lnTo>
                  <a:lnTo>
                    <a:pt x="586" y="3959"/>
                  </a:lnTo>
                  <a:lnTo>
                    <a:pt x="744" y="3959"/>
                  </a:lnTo>
                  <a:cubicBezTo>
                    <a:pt x="784" y="3967"/>
                    <a:pt x="827" y="3971"/>
                    <a:pt x="873" y="3971"/>
                  </a:cubicBezTo>
                  <a:cubicBezTo>
                    <a:pt x="918" y="3971"/>
                    <a:pt x="966" y="3967"/>
                    <a:pt x="1013" y="3959"/>
                  </a:cubicBezTo>
                  <a:cubicBezTo>
                    <a:pt x="1093" y="3911"/>
                    <a:pt x="1188" y="3880"/>
                    <a:pt x="1298" y="3864"/>
                  </a:cubicBezTo>
                  <a:cubicBezTo>
                    <a:pt x="1354" y="3864"/>
                    <a:pt x="1397" y="3779"/>
                    <a:pt x="1460" y="3779"/>
                  </a:cubicBezTo>
                  <a:cubicBezTo>
                    <a:pt x="1469" y="3779"/>
                    <a:pt x="1479" y="3781"/>
                    <a:pt x="1488" y="3785"/>
                  </a:cubicBezTo>
                  <a:cubicBezTo>
                    <a:pt x="1552" y="3674"/>
                    <a:pt x="1694" y="3674"/>
                    <a:pt x="1789" y="3611"/>
                  </a:cubicBezTo>
                  <a:cubicBezTo>
                    <a:pt x="1884" y="3531"/>
                    <a:pt x="2011" y="3484"/>
                    <a:pt x="2122" y="3436"/>
                  </a:cubicBezTo>
                  <a:cubicBezTo>
                    <a:pt x="2312" y="3326"/>
                    <a:pt x="2502" y="3246"/>
                    <a:pt x="2708" y="3136"/>
                  </a:cubicBezTo>
                  <a:lnTo>
                    <a:pt x="2929" y="3136"/>
                  </a:lnTo>
                  <a:cubicBezTo>
                    <a:pt x="3024" y="3072"/>
                    <a:pt x="3119" y="3025"/>
                    <a:pt x="3198" y="2961"/>
                  </a:cubicBezTo>
                  <a:cubicBezTo>
                    <a:pt x="3225" y="2946"/>
                    <a:pt x="3253" y="2942"/>
                    <a:pt x="3282" y="2942"/>
                  </a:cubicBezTo>
                  <a:cubicBezTo>
                    <a:pt x="3305" y="2942"/>
                    <a:pt x="3328" y="2944"/>
                    <a:pt x="3351" y="2944"/>
                  </a:cubicBezTo>
                  <a:cubicBezTo>
                    <a:pt x="3386" y="2944"/>
                    <a:pt x="3420" y="2939"/>
                    <a:pt x="3452" y="2914"/>
                  </a:cubicBezTo>
                  <a:cubicBezTo>
                    <a:pt x="3531" y="2851"/>
                    <a:pt x="3610" y="2803"/>
                    <a:pt x="3705" y="2771"/>
                  </a:cubicBezTo>
                  <a:cubicBezTo>
                    <a:pt x="3816" y="2771"/>
                    <a:pt x="3927" y="2771"/>
                    <a:pt x="4038" y="2756"/>
                  </a:cubicBezTo>
                  <a:lnTo>
                    <a:pt x="4117" y="2676"/>
                  </a:lnTo>
                  <a:lnTo>
                    <a:pt x="4339" y="2676"/>
                  </a:lnTo>
                  <a:lnTo>
                    <a:pt x="4497" y="2471"/>
                  </a:lnTo>
                  <a:cubicBezTo>
                    <a:pt x="4531" y="2492"/>
                    <a:pt x="4561" y="2501"/>
                    <a:pt x="4588" y="2501"/>
                  </a:cubicBezTo>
                  <a:cubicBezTo>
                    <a:pt x="4660" y="2501"/>
                    <a:pt x="4713" y="2438"/>
                    <a:pt x="4782" y="2391"/>
                  </a:cubicBezTo>
                  <a:lnTo>
                    <a:pt x="5004" y="2391"/>
                  </a:lnTo>
                  <a:lnTo>
                    <a:pt x="5368" y="2186"/>
                  </a:lnTo>
                  <a:lnTo>
                    <a:pt x="5479" y="2296"/>
                  </a:lnTo>
                  <a:lnTo>
                    <a:pt x="5779" y="2106"/>
                  </a:lnTo>
                  <a:lnTo>
                    <a:pt x="6112" y="2106"/>
                  </a:lnTo>
                  <a:lnTo>
                    <a:pt x="6207" y="2027"/>
                  </a:lnTo>
                  <a:lnTo>
                    <a:pt x="6476" y="2027"/>
                  </a:lnTo>
                  <a:lnTo>
                    <a:pt x="6571" y="1932"/>
                  </a:lnTo>
                  <a:lnTo>
                    <a:pt x="6935" y="1932"/>
                  </a:lnTo>
                  <a:lnTo>
                    <a:pt x="7014" y="1837"/>
                  </a:lnTo>
                  <a:lnTo>
                    <a:pt x="7204" y="1837"/>
                  </a:lnTo>
                  <a:lnTo>
                    <a:pt x="7299" y="1742"/>
                  </a:lnTo>
                  <a:lnTo>
                    <a:pt x="7474" y="1742"/>
                  </a:lnTo>
                  <a:lnTo>
                    <a:pt x="7569" y="1647"/>
                  </a:lnTo>
                  <a:lnTo>
                    <a:pt x="7933" y="1647"/>
                  </a:lnTo>
                  <a:lnTo>
                    <a:pt x="8012" y="1568"/>
                  </a:lnTo>
                  <a:lnTo>
                    <a:pt x="8376" y="1568"/>
                  </a:lnTo>
                  <a:lnTo>
                    <a:pt x="8471" y="1473"/>
                  </a:lnTo>
                  <a:lnTo>
                    <a:pt x="8819" y="1473"/>
                  </a:lnTo>
                  <a:lnTo>
                    <a:pt x="8962" y="1362"/>
                  </a:lnTo>
                  <a:lnTo>
                    <a:pt x="9199" y="1362"/>
                  </a:lnTo>
                  <a:lnTo>
                    <a:pt x="9294" y="1283"/>
                  </a:lnTo>
                  <a:lnTo>
                    <a:pt x="9659" y="1283"/>
                  </a:lnTo>
                  <a:lnTo>
                    <a:pt x="9738" y="1188"/>
                  </a:lnTo>
                  <a:lnTo>
                    <a:pt x="10007" y="1188"/>
                  </a:lnTo>
                  <a:lnTo>
                    <a:pt x="10118" y="1093"/>
                  </a:lnTo>
                  <a:lnTo>
                    <a:pt x="10466" y="1093"/>
                  </a:lnTo>
                  <a:lnTo>
                    <a:pt x="10545" y="1014"/>
                  </a:lnTo>
                  <a:lnTo>
                    <a:pt x="11194" y="1014"/>
                  </a:lnTo>
                  <a:cubicBezTo>
                    <a:pt x="11242" y="939"/>
                    <a:pt x="11300" y="919"/>
                    <a:pt x="11363" y="919"/>
                  </a:cubicBezTo>
                  <a:cubicBezTo>
                    <a:pt x="11405" y="919"/>
                    <a:pt x="11450" y="928"/>
                    <a:pt x="11495" y="935"/>
                  </a:cubicBezTo>
                  <a:cubicBezTo>
                    <a:pt x="11495" y="982"/>
                    <a:pt x="11511" y="1014"/>
                    <a:pt x="11511" y="1046"/>
                  </a:cubicBezTo>
                  <a:lnTo>
                    <a:pt x="10735" y="1837"/>
                  </a:lnTo>
                  <a:lnTo>
                    <a:pt x="10640" y="1837"/>
                  </a:lnTo>
                  <a:lnTo>
                    <a:pt x="10102" y="2391"/>
                  </a:lnTo>
                  <a:lnTo>
                    <a:pt x="10007" y="2391"/>
                  </a:lnTo>
                  <a:cubicBezTo>
                    <a:pt x="9959" y="2471"/>
                    <a:pt x="9864" y="2502"/>
                    <a:pt x="9880" y="2629"/>
                  </a:cubicBezTo>
                  <a:cubicBezTo>
                    <a:pt x="9801" y="2708"/>
                    <a:pt x="9706" y="2803"/>
                    <a:pt x="9595" y="2914"/>
                  </a:cubicBezTo>
                  <a:cubicBezTo>
                    <a:pt x="9484" y="3009"/>
                    <a:pt x="9484" y="3199"/>
                    <a:pt x="9342" y="3246"/>
                  </a:cubicBezTo>
                  <a:lnTo>
                    <a:pt x="9342" y="3452"/>
                  </a:lnTo>
                  <a:cubicBezTo>
                    <a:pt x="9279" y="3547"/>
                    <a:pt x="9152" y="3579"/>
                    <a:pt x="9152" y="3706"/>
                  </a:cubicBezTo>
                  <a:lnTo>
                    <a:pt x="9231" y="3832"/>
                  </a:lnTo>
                  <a:lnTo>
                    <a:pt x="9073" y="4006"/>
                  </a:lnTo>
                  <a:lnTo>
                    <a:pt x="9073" y="4276"/>
                  </a:lnTo>
                  <a:cubicBezTo>
                    <a:pt x="9057" y="4386"/>
                    <a:pt x="9057" y="4497"/>
                    <a:pt x="9089" y="4608"/>
                  </a:cubicBezTo>
                  <a:cubicBezTo>
                    <a:pt x="9168" y="4624"/>
                    <a:pt x="9247" y="4656"/>
                    <a:pt x="9310" y="4735"/>
                  </a:cubicBezTo>
                  <a:cubicBezTo>
                    <a:pt x="9389" y="4798"/>
                    <a:pt x="9484" y="4846"/>
                    <a:pt x="9579" y="4893"/>
                  </a:cubicBezTo>
                  <a:lnTo>
                    <a:pt x="10229" y="4893"/>
                  </a:lnTo>
                  <a:cubicBezTo>
                    <a:pt x="10260" y="4893"/>
                    <a:pt x="10292" y="4893"/>
                    <a:pt x="10308" y="4877"/>
                  </a:cubicBezTo>
                  <a:cubicBezTo>
                    <a:pt x="10324" y="4846"/>
                    <a:pt x="10355" y="4830"/>
                    <a:pt x="10371" y="4814"/>
                  </a:cubicBezTo>
                  <a:lnTo>
                    <a:pt x="10909" y="4814"/>
                  </a:lnTo>
                  <a:lnTo>
                    <a:pt x="11020" y="4719"/>
                  </a:lnTo>
                  <a:lnTo>
                    <a:pt x="11733" y="4719"/>
                  </a:lnTo>
                  <a:lnTo>
                    <a:pt x="11812" y="4624"/>
                  </a:lnTo>
                  <a:lnTo>
                    <a:pt x="12176" y="4624"/>
                  </a:lnTo>
                  <a:lnTo>
                    <a:pt x="12271" y="4529"/>
                  </a:lnTo>
                  <a:lnTo>
                    <a:pt x="12540" y="4529"/>
                  </a:lnTo>
                  <a:lnTo>
                    <a:pt x="12635" y="4434"/>
                  </a:lnTo>
                  <a:lnTo>
                    <a:pt x="13000" y="4434"/>
                  </a:lnTo>
                  <a:lnTo>
                    <a:pt x="13095" y="4339"/>
                  </a:lnTo>
                  <a:lnTo>
                    <a:pt x="13554" y="4339"/>
                  </a:lnTo>
                  <a:lnTo>
                    <a:pt x="13617" y="4260"/>
                  </a:lnTo>
                  <a:lnTo>
                    <a:pt x="13981" y="4260"/>
                  </a:lnTo>
                  <a:lnTo>
                    <a:pt x="14076" y="4165"/>
                  </a:lnTo>
                  <a:cubicBezTo>
                    <a:pt x="14250" y="4149"/>
                    <a:pt x="14425" y="4086"/>
                    <a:pt x="14551" y="3975"/>
                  </a:cubicBezTo>
                  <a:lnTo>
                    <a:pt x="15153" y="3975"/>
                  </a:lnTo>
                  <a:cubicBezTo>
                    <a:pt x="15232" y="3864"/>
                    <a:pt x="15359" y="3896"/>
                    <a:pt x="15470" y="3864"/>
                  </a:cubicBezTo>
                  <a:cubicBezTo>
                    <a:pt x="15470" y="3848"/>
                    <a:pt x="15501" y="3832"/>
                    <a:pt x="15501" y="3832"/>
                  </a:cubicBezTo>
                  <a:lnTo>
                    <a:pt x="15533" y="3785"/>
                  </a:lnTo>
                  <a:lnTo>
                    <a:pt x="15707" y="3785"/>
                  </a:lnTo>
                  <a:lnTo>
                    <a:pt x="15802" y="3690"/>
                  </a:lnTo>
                  <a:lnTo>
                    <a:pt x="15976" y="3690"/>
                  </a:lnTo>
                  <a:lnTo>
                    <a:pt x="16087" y="3595"/>
                  </a:lnTo>
                  <a:lnTo>
                    <a:pt x="16340" y="3595"/>
                  </a:lnTo>
                  <a:cubicBezTo>
                    <a:pt x="16388" y="3563"/>
                    <a:pt x="16420" y="3516"/>
                    <a:pt x="16451" y="3516"/>
                  </a:cubicBezTo>
                  <a:cubicBezTo>
                    <a:pt x="16460" y="3516"/>
                    <a:pt x="16468" y="3517"/>
                    <a:pt x="16476" y="3517"/>
                  </a:cubicBezTo>
                  <a:cubicBezTo>
                    <a:pt x="16624" y="3517"/>
                    <a:pt x="16735" y="3407"/>
                    <a:pt x="16874" y="3407"/>
                  </a:cubicBezTo>
                  <a:cubicBezTo>
                    <a:pt x="16901" y="3407"/>
                    <a:pt x="16928" y="3411"/>
                    <a:pt x="16958" y="3421"/>
                  </a:cubicBezTo>
                  <a:cubicBezTo>
                    <a:pt x="16990" y="3421"/>
                    <a:pt x="17037" y="3373"/>
                    <a:pt x="17085" y="3326"/>
                  </a:cubicBezTo>
                  <a:lnTo>
                    <a:pt x="17401" y="3326"/>
                  </a:lnTo>
                  <a:lnTo>
                    <a:pt x="17924" y="3056"/>
                  </a:lnTo>
                  <a:lnTo>
                    <a:pt x="18161" y="3056"/>
                  </a:lnTo>
                  <a:cubicBezTo>
                    <a:pt x="18193" y="2985"/>
                    <a:pt x="18240" y="2977"/>
                    <a:pt x="18290" y="2977"/>
                  </a:cubicBezTo>
                  <a:cubicBezTo>
                    <a:pt x="18304" y="2977"/>
                    <a:pt x="18318" y="2978"/>
                    <a:pt x="18333" y="2978"/>
                  </a:cubicBezTo>
                  <a:cubicBezTo>
                    <a:pt x="18368" y="2978"/>
                    <a:pt x="18402" y="2974"/>
                    <a:pt x="18430" y="2946"/>
                  </a:cubicBezTo>
                  <a:cubicBezTo>
                    <a:pt x="18510" y="2866"/>
                    <a:pt x="18605" y="2898"/>
                    <a:pt x="18684" y="2866"/>
                  </a:cubicBezTo>
                  <a:cubicBezTo>
                    <a:pt x="18763" y="2803"/>
                    <a:pt x="18858" y="2771"/>
                    <a:pt x="18969" y="2771"/>
                  </a:cubicBezTo>
                  <a:lnTo>
                    <a:pt x="19064" y="2692"/>
                  </a:lnTo>
                  <a:lnTo>
                    <a:pt x="19238" y="2692"/>
                  </a:lnTo>
                  <a:lnTo>
                    <a:pt x="19333" y="2597"/>
                  </a:lnTo>
                  <a:lnTo>
                    <a:pt x="19523" y="2597"/>
                  </a:lnTo>
                  <a:cubicBezTo>
                    <a:pt x="19570" y="2439"/>
                    <a:pt x="19745" y="2550"/>
                    <a:pt x="19824" y="2455"/>
                  </a:cubicBezTo>
                  <a:cubicBezTo>
                    <a:pt x="19876" y="2409"/>
                    <a:pt x="19934" y="2398"/>
                    <a:pt x="19993" y="2398"/>
                  </a:cubicBezTo>
                  <a:cubicBezTo>
                    <a:pt x="20043" y="2398"/>
                    <a:pt x="20094" y="2406"/>
                    <a:pt x="20143" y="2406"/>
                  </a:cubicBezTo>
                  <a:cubicBezTo>
                    <a:pt x="20175" y="2406"/>
                    <a:pt x="20206" y="2403"/>
                    <a:pt x="20236" y="2391"/>
                  </a:cubicBezTo>
                  <a:lnTo>
                    <a:pt x="20346" y="2312"/>
                  </a:lnTo>
                  <a:cubicBezTo>
                    <a:pt x="20362" y="2360"/>
                    <a:pt x="20378" y="2391"/>
                    <a:pt x="20378" y="2423"/>
                  </a:cubicBezTo>
                  <a:cubicBezTo>
                    <a:pt x="20331" y="2502"/>
                    <a:pt x="20283" y="2566"/>
                    <a:pt x="20204" y="2613"/>
                  </a:cubicBezTo>
                  <a:cubicBezTo>
                    <a:pt x="20141" y="2676"/>
                    <a:pt x="20093" y="2756"/>
                    <a:pt x="20077" y="2835"/>
                  </a:cubicBezTo>
                  <a:cubicBezTo>
                    <a:pt x="20030" y="2914"/>
                    <a:pt x="19919" y="2946"/>
                    <a:pt x="19919" y="3056"/>
                  </a:cubicBezTo>
                  <a:cubicBezTo>
                    <a:pt x="20061" y="3326"/>
                    <a:pt x="20172" y="3626"/>
                    <a:pt x="20457" y="3801"/>
                  </a:cubicBezTo>
                  <a:lnTo>
                    <a:pt x="20711" y="3769"/>
                  </a:lnTo>
                  <a:cubicBezTo>
                    <a:pt x="20711" y="3769"/>
                    <a:pt x="20726" y="3753"/>
                    <a:pt x="20726" y="3737"/>
                  </a:cubicBezTo>
                  <a:lnTo>
                    <a:pt x="20647" y="3642"/>
                  </a:lnTo>
                  <a:cubicBezTo>
                    <a:pt x="20711" y="3595"/>
                    <a:pt x="20758" y="3531"/>
                    <a:pt x="20806" y="3468"/>
                  </a:cubicBezTo>
                  <a:cubicBezTo>
                    <a:pt x="20837" y="3405"/>
                    <a:pt x="20869" y="3341"/>
                    <a:pt x="20885" y="3278"/>
                  </a:cubicBezTo>
                  <a:cubicBezTo>
                    <a:pt x="20806" y="3215"/>
                    <a:pt x="20726" y="3167"/>
                    <a:pt x="20869" y="2803"/>
                  </a:cubicBezTo>
                  <a:lnTo>
                    <a:pt x="20901" y="2787"/>
                  </a:lnTo>
                  <a:lnTo>
                    <a:pt x="20901" y="2787"/>
                  </a:lnTo>
                  <a:cubicBezTo>
                    <a:pt x="20861" y="2849"/>
                    <a:pt x="20852" y="2873"/>
                    <a:pt x="20861" y="2873"/>
                  </a:cubicBezTo>
                  <a:cubicBezTo>
                    <a:pt x="20878" y="2873"/>
                    <a:pt x="20956" y="2795"/>
                    <a:pt x="21027" y="2724"/>
                  </a:cubicBezTo>
                  <a:cubicBezTo>
                    <a:pt x="21027" y="2534"/>
                    <a:pt x="21201" y="2471"/>
                    <a:pt x="21296" y="2344"/>
                  </a:cubicBezTo>
                  <a:cubicBezTo>
                    <a:pt x="21312" y="2281"/>
                    <a:pt x="21312" y="2201"/>
                    <a:pt x="21312" y="2154"/>
                  </a:cubicBezTo>
                  <a:cubicBezTo>
                    <a:pt x="21360" y="2106"/>
                    <a:pt x="21376" y="2091"/>
                    <a:pt x="21391" y="2075"/>
                  </a:cubicBezTo>
                  <a:cubicBezTo>
                    <a:pt x="21281" y="1885"/>
                    <a:pt x="21043" y="1901"/>
                    <a:pt x="20901" y="1742"/>
                  </a:cubicBezTo>
                  <a:lnTo>
                    <a:pt x="20362" y="1742"/>
                  </a:lnTo>
                  <a:lnTo>
                    <a:pt x="20251" y="1837"/>
                  </a:lnTo>
                  <a:lnTo>
                    <a:pt x="19808" y="1837"/>
                  </a:lnTo>
                  <a:cubicBezTo>
                    <a:pt x="19745" y="1996"/>
                    <a:pt x="19539" y="1869"/>
                    <a:pt x="19460" y="2011"/>
                  </a:cubicBezTo>
                  <a:lnTo>
                    <a:pt x="19190" y="2027"/>
                  </a:lnTo>
                  <a:lnTo>
                    <a:pt x="19080" y="2106"/>
                  </a:lnTo>
                  <a:lnTo>
                    <a:pt x="18826" y="2106"/>
                  </a:lnTo>
                  <a:cubicBezTo>
                    <a:pt x="18684" y="2233"/>
                    <a:pt x="18494" y="2265"/>
                    <a:pt x="18351" y="2391"/>
                  </a:cubicBezTo>
                  <a:lnTo>
                    <a:pt x="18082" y="2391"/>
                  </a:lnTo>
                  <a:cubicBezTo>
                    <a:pt x="18035" y="2502"/>
                    <a:pt x="17940" y="2471"/>
                    <a:pt x="17845" y="2486"/>
                  </a:cubicBezTo>
                  <a:cubicBezTo>
                    <a:pt x="17778" y="2486"/>
                    <a:pt x="17767" y="2576"/>
                    <a:pt x="17700" y="2576"/>
                  </a:cubicBezTo>
                  <a:cubicBezTo>
                    <a:pt x="17687" y="2576"/>
                    <a:pt x="17672" y="2573"/>
                    <a:pt x="17655" y="2566"/>
                  </a:cubicBezTo>
                  <a:cubicBezTo>
                    <a:pt x="17641" y="2562"/>
                    <a:pt x="17628" y="2560"/>
                    <a:pt x="17616" y="2560"/>
                  </a:cubicBezTo>
                  <a:cubicBezTo>
                    <a:pt x="17532" y="2560"/>
                    <a:pt x="17486" y="2647"/>
                    <a:pt x="17417" y="2661"/>
                  </a:cubicBezTo>
                  <a:lnTo>
                    <a:pt x="17195" y="2661"/>
                  </a:lnTo>
                  <a:lnTo>
                    <a:pt x="17085" y="2756"/>
                  </a:lnTo>
                  <a:lnTo>
                    <a:pt x="16831" y="2756"/>
                  </a:lnTo>
                  <a:lnTo>
                    <a:pt x="16720" y="2851"/>
                  </a:lnTo>
                  <a:lnTo>
                    <a:pt x="16467" y="2851"/>
                  </a:lnTo>
                  <a:lnTo>
                    <a:pt x="16340" y="2961"/>
                  </a:lnTo>
                  <a:cubicBezTo>
                    <a:pt x="16310" y="2940"/>
                    <a:pt x="16284" y="2931"/>
                    <a:pt x="16259" y="2931"/>
                  </a:cubicBezTo>
                  <a:cubicBezTo>
                    <a:pt x="16193" y="2931"/>
                    <a:pt x="16141" y="2994"/>
                    <a:pt x="16071" y="3041"/>
                  </a:cubicBezTo>
                  <a:cubicBezTo>
                    <a:pt x="16040" y="3033"/>
                    <a:pt x="16004" y="3029"/>
                    <a:pt x="15966" y="3029"/>
                  </a:cubicBezTo>
                  <a:cubicBezTo>
                    <a:pt x="15929" y="3029"/>
                    <a:pt x="15889" y="3033"/>
                    <a:pt x="15850" y="3041"/>
                  </a:cubicBezTo>
                  <a:cubicBezTo>
                    <a:pt x="15776" y="3041"/>
                    <a:pt x="15743" y="3137"/>
                    <a:pt x="15675" y="3137"/>
                  </a:cubicBezTo>
                  <a:cubicBezTo>
                    <a:pt x="15670" y="3137"/>
                    <a:pt x="15665" y="3137"/>
                    <a:pt x="15660" y="3136"/>
                  </a:cubicBezTo>
                  <a:cubicBezTo>
                    <a:pt x="15620" y="3128"/>
                    <a:pt x="15584" y="3124"/>
                    <a:pt x="15551" y="3124"/>
                  </a:cubicBezTo>
                  <a:cubicBezTo>
                    <a:pt x="15517" y="3124"/>
                    <a:pt x="15485" y="3128"/>
                    <a:pt x="15454" y="3136"/>
                  </a:cubicBezTo>
                  <a:lnTo>
                    <a:pt x="15375" y="3215"/>
                  </a:lnTo>
                  <a:lnTo>
                    <a:pt x="15090" y="3231"/>
                  </a:lnTo>
                  <a:lnTo>
                    <a:pt x="15010" y="3310"/>
                  </a:lnTo>
                  <a:lnTo>
                    <a:pt x="14820" y="3310"/>
                  </a:lnTo>
                  <a:lnTo>
                    <a:pt x="14725" y="3405"/>
                  </a:lnTo>
                  <a:lnTo>
                    <a:pt x="14282" y="3405"/>
                  </a:lnTo>
                  <a:lnTo>
                    <a:pt x="14171" y="3500"/>
                  </a:lnTo>
                  <a:lnTo>
                    <a:pt x="13823" y="3500"/>
                  </a:lnTo>
                  <a:lnTo>
                    <a:pt x="13744" y="3595"/>
                  </a:lnTo>
                  <a:lnTo>
                    <a:pt x="13380" y="3595"/>
                  </a:lnTo>
                  <a:lnTo>
                    <a:pt x="13285" y="3690"/>
                  </a:lnTo>
                  <a:lnTo>
                    <a:pt x="12920" y="3690"/>
                  </a:lnTo>
                  <a:lnTo>
                    <a:pt x="12841" y="3769"/>
                  </a:lnTo>
                  <a:lnTo>
                    <a:pt x="12556" y="3785"/>
                  </a:lnTo>
                  <a:lnTo>
                    <a:pt x="12461" y="3864"/>
                  </a:lnTo>
                  <a:lnTo>
                    <a:pt x="12018" y="3864"/>
                  </a:lnTo>
                  <a:cubicBezTo>
                    <a:pt x="11986" y="3896"/>
                    <a:pt x="11955" y="3927"/>
                    <a:pt x="11923" y="3959"/>
                  </a:cubicBezTo>
                  <a:lnTo>
                    <a:pt x="11479" y="3959"/>
                  </a:lnTo>
                  <a:lnTo>
                    <a:pt x="11384" y="4038"/>
                  </a:lnTo>
                  <a:lnTo>
                    <a:pt x="10292" y="4038"/>
                  </a:lnTo>
                  <a:cubicBezTo>
                    <a:pt x="10249" y="3977"/>
                    <a:pt x="10204" y="3956"/>
                    <a:pt x="10156" y="3956"/>
                  </a:cubicBezTo>
                  <a:cubicBezTo>
                    <a:pt x="10079" y="3956"/>
                    <a:pt x="9993" y="4009"/>
                    <a:pt x="9896" y="4038"/>
                  </a:cubicBezTo>
                  <a:lnTo>
                    <a:pt x="9896" y="3706"/>
                  </a:lnTo>
                  <a:cubicBezTo>
                    <a:pt x="9928" y="3611"/>
                    <a:pt x="9959" y="3516"/>
                    <a:pt x="10007" y="3436"/>
                  </a:cubicBezTo>
                  <a:cubicBezTo>
                    <a:pt x="10039" y="3373"/>
                    <a:pt x="10118" y="3341"/>
                    <a:pt x="10149" y="3278"/>
                  </a:cubicBezTo>
                  <a:cubicBezTo>
                    <a:pt x="10339" y="2993"/>
                    <a:pt x="10577" y="2740"/>
                    <a:pt x="10846" y="2566"/>
                  </a:cubicBezTo>
                  <a:cubicBezTo>
                    <a:pt x="11036" y="2455"/>
                    <a:pt x="11210" y="2312"/>
                    <a:pt x="11369" y="2138"/>
                  </a:cubicBezTo>
                  <a:cubicBezTo>
                    <a:pt x="11416" y="2091"/>
                    <a:pt x="11464" y="2027"/>
                    <a:pt x="11527" y="1980"/>
                  </a:cubicBezTo>
                  <a:lnTo>
                    <a:pt x="11527" y="1885"/>
                  </a:lnTo>
                  <a:cubicBezTo>
                    <a:pt x="11622" y="1774"/>
                    <a:pt x="11733" y="1695"/>
                    <a:pt x="11860" y="1616"/>
                  </a:cubicBezTo>
                  <a:cubicBezTo>
                    <a:pt x="11986" y="1536"/>
                    <a:pt x="12097" y="1426"/>
                    <a:pt x="12192" y="1299"/>
                  </a:cubicBezTo>
                  <a:cubicBezTo>
                    <a:pt x="12303" y="1188"/>
                    <a:pt x="12398" y="1061"/>
                    <a:pt x="12493" y="919"/>
                  </a:cubicBezTo>
                  <a:cubicBezTo>
                    <a:pt x="12556" y="792"/>
                    <a:pt x="12635" y="681"/>
                    <a:pt x="12699" y="555"/>
                  </a:cubicBezTo>
                  <a:lnTo>
                    <a:pt x="12699" y="444"/>
                  </a:lnTo>
                  <a:lnTo>
                    <a:pt x="122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23"/>
            <p:cNvSpPr/>
            <p:nvPr/>
          </p:nvSpPr>
          <p:spPr>
            <a:xfrm rot="-8804544" flipH="1">
              <a:off x="8177594" y="1683523"/>
              <a:ext cx="1290529" cy="129231"/>
            </a:xfrm>
            <a:custGeom>
              <a:avLst/>
              <a:gdLst/>
              <a:ahLst/>
              <a:cxnLst/>
              <a:rect l="l" t="t" r="r" b="b"/>
              <a:pathLst>
                <a:path w="22089" h="2212" extrusionOk="0">
                  <a:moveTo>
                    <a:pt x="12351" y="0"/>
                  </a:moveTo>
                  <a:cubicBezTo>
                    <a:pt x="12319" y="32"/>
                    <a:pt x="12288" y="64"/>
                    <a:pt x="12256" y="95"/>
                  </a:cubicBezTo>
                  <a:lnTo>
                    <a:pt x="10736" y="95"/>
                  </a:lnTo>
                  <a:lnTo>
                    <a:pt x="10593" y="190"/>
                  </a:lnTo>
                  <a:lnTo>
                    <a:pt x="10435" y="111"/>
                  </a:lnTo>
                  <a:lnTo>
                    <a:pt x="10324" y="190"/>
                  </a:lnTo>
                  <a:lnTo>
                    <a:pt x="9438" y="190"/>
                  </a:lnTo>
                  <a:lnTo>
                    <a:pt x="9374" y="269"/>
                  </a:lnTo>
                  <a:cubicBezTo>
                    <a:pt x="9331" y="273"/>
                    <a:pt x="9287" y="274"/>
                    <a:pt x="9243" y="274"/>
                  </a:cubicBezTo>
                  <a:cubicBezTo>
                    <a:pt x="9165" y="274"/>
                    <a:pt x="9085" y="271"/>
                    <a:pt x="9008" y="271"/>
                  </a:cubicBezTo>
                  <a:cubicBezTo>
                    <a:pt x="8937" y="271"/>
                    <a:pt x="8869" y="274"/>
                    <a:pt x="8804" y="285"/>
                  </a:cubicBezTo>
                  <a:lnTo>
                    <a:pt x="8725" y="364"/>
                  </a:lnTo>
                  <a:lnTo>
                    <a:pt x="8187" y="364"/>
                  </a:lnTo>
                  <a:lnTo>
                    <a:pt x="8123" y="428"/>
                  </a:lnTo>
                  <a:cubicBezTo>
                    <a:pt x="8091" y="448"/>
                    <a:pt x="8064" y="456"/>
                    <a:pt x="8042" y="456"/>
                  </a:cubicBezTo>
                  <a:cubicBezTo>
                    <a:pt x="7978" y="456"/>
                    <a:pt x="7949" y="392"/>
                    <a:pt x="7902" y="380"/>
                  </a:cubicBezTo>
                  <a:lnTo>
                    <a:pt x="7807" y="475"/>
                  </a:lnTo>
                  <a:lnTo>
                    <a:pt x="7538" y="475"/>
                  </a:lnTo>
                  <a:cubicBezTo>
                    <a:pt x="7524" y="489"/>
                    <a:pt x="7522" y="516"/>
                    <a:pt x="7500" y="544"/>
                  </a:cubicBezTo>
                  <a:lnTo>
                    <a:pt x="7500" y="544"/>
                  </a:lnTo>
                  <a:cubicBezTo>
                    <a:pt x="7496" y="542"/>
                    <a:pt x="7493" y="540"/>
                    <a:pt x="7490" y="539"/>
                  </a:cubicBezTo>
                  <a:lnTo>
                    <a:pt x="7490" y="539"/>
                  </a:lnTo>
                  <a:cubicBezTo>
                    <a:pt x="7491" y="543"/>
                    <a:pt x="7492" y="547"/>
                    <a:pt x="7493" y="551"/>
                  </a:cubicBezTo>
                  <a:lnTo>
                    <a:pt x="7493" y="551"/>
                  </a:lnTo>
                  <a:cubicBezTo>
                    <a:pt x="7495" y="549"/>
                    <a:pt x="7498" y="546"/>
                    <a:pt x="7500" y="544"/>
                  </a:cubicBezTo>
                  <a:lnTo>
                    <a:pt x="7500" y="544"/>
                  </a:lnTo>
                  <a:cubicBezTo>
                    <a:pt x="7528" y="561"/>
                    <a:pt x="7557" y="588"/>
                    <a:pt x="7585" y="602"/>
                  </a:cubicBezTo>
                  <a:cubicBezTo>
                    <a:pt x="7562" y="620"/>
                    <a:pt x="7546" y="628"/>
                    <a:pt x="7534" y="628"/>
                  </a:cubicBezTo>
                  <a:cubicBezTo>
                    <a:pt x="7507" y="628"/>
                    <a:pt x="7502" y="591"/>
                    <a:pt x="7493" y="551"/>
                  </a:cubicBezTo>
                  <a:lnTo>
                    <a:pt x="7493" y="551"/>
                  </a:lnTo>
                  <a:cubicBezTo>
                    <a:pt x="7492" y="552"/>
                    <a:pt x="7491" y="553"/>
                    <a:pt x="7490" y="554"/>
                  </a:cubicBezTo>
                  <a:lnTo>
                    <a:pt x="7490" y="539"/>
                  </a:lnTo>
                  <a:cubicBezTo>
                    <a:pt x="7443" y="523"/>
                    <a:pt x="7395" y="491"/>
                    <a:pt x="7363" y="459"/>
                  </a:cubicBezTo>
                  <a:lnTo>
                    <a:pt x="7253" y="554"/>
                  </a:lnTo>
                  <a:lnTo>
                    <a:pt x="6809" y="554"/>
                  </a:lnTo>
                  <a:lnTo>
                    <a:pt x="6730" y="649"/>
                  </a:lnTo>
                  <a:lnTo>
                    <a:pt x="6192" y="649"/>
                  </a:lnTo>
                  <a:cubicBezTo>
                    <a:pt x="6144" y="681"/>
                    <a:pt x="6128" y="697"/>
                    <a:pt x="6097" y="744"/>
                  </a:cubicBezTo>
                  <a:lnTo>
                    <a:pt x="5638" y="744"/>
                  </a:lnTo>
                  <a:lnTo>
                    <a:pt x="5543" y="839"/>
                  </a:lnTo>
                  <a:lnTo>
                    <a:pt x="5083" y="839"/>
                  </a:lnTo>
                  <a:lnTo>
                    <a:pt x="5004" y="919"/>
                  </a:lnTo>
                  <a:lnTo>
                    <a:pt x="4292" y="919"/>
                  </a:lnTo>
                  <a:lnTo>
                    <a:pt x="4181" y="1014"/>
                  </a:lnTo>
                  <a:lnTo>
                    <a:pt x="3595" y="1014"/>
                  </a:lnTo>
                  <a:lnTo>
                    <a:pt x="3263" y="1219"/>
                  </a:lnTo>
                  <a:lnTo>
                    <a:pt x="2851" y="1219"/>
                  </a:lnTo>
                  <a:lnTo>
                    <a:pt x="2724" y="1314"/>
                  </a:lnTo>
                  <a:lnTo>
                    <a:pt x="2487" y="1314"/>
                  </a:lnTo>
                  <a:lnTo>
                    <a:pt x="2392" y="1394"/>
                  </a:lnTo>
                  <a:lnTo>
                    <a:pt x="2122" y="1394"/>
                  </a:lnTo>
                  <a:lnTo>
                    <a:pt x="2043" y="1473"/>
                  </a:lnTo>
                  <a:lnTo>
                    <a:pt x="1584" y="1473"/>
                  </a:lnTo>
                  <a:lnTo>
                    <a:pt x="1489" y="1568"/>
                  </a:lnTo>
                  <a:lnTo>
                    <a:pt x="1220" y="1568"/>
                  </a:lnTo>
                  <a:lnTo>
                    <a:pt x="1125" y="1663"/>
                  </a:lnTo>
                  <a:lnTo>
                    <a:pt x="856" y="1663"/>
                  </a:lnTo>
                  <a:lnTo>
                    <a:pt x="777" y="1742"/>
                  </a:lnTo>
                  <a:lnTo>
                    <a:pt x="412" y="1742"/>
                  </a:lnTo>
                  <a:lnTo>
                    <a:pt x="317" y="1679"/>
                  </a:lnTo>
                  <a:lnTo>
                    <a:pt x="17" y="1679"/>
                  </a:lnTo>
                  <a:cubicBezTo>
                    <a:pt x="1" y="1742"/>
                    <a:pt x="1" y="1805"/>
                    <a:pt x="1" y="1869"/>
                  </a:cubicBezTo>
                  <a:lnTo>
                    <a:pt x="222" y="2122"/>
                  </a:lnTo>
                  <a:lnTo>
                    <a:pt x="492" y="2122"/>
                  </a:lnTo>
                  <a:lnTo>
                    <a:pt x="587" y="2027"/>
                  </a:lnTo>
                  <a:lnTo>
                    <a:pt x="682" y="2106"/>
                  </a:lnTo>
                  <a:lnTo>
                    <a:pt x="792" y="2027"/>
                  </a:lnTo>
                  <a:lnTo>
                    <a:pt x="840" y="2201"/>
                  </a:lnTo>
                  <a:cubicBezTo>
                    <a:pt x="886" y="2208"/>
                    <a:pt x="932" y="2212"/>
                    <a:pt x="977" y="2212"/>
                  </a:cubicBezTo>
                  <a:cubicBezTo>
                    <a:pt x="1040" y="2212"/>
                    <a:pt x="1101" y="2204"/>
                    <a:pt x="1157" y="2185"/>
                  </a:cubicBezTo>
                  <a:lnTo>
                    <a:pt x="1220" y="2011"/>
                  </a:lnTo>
                  <a:lnTo>
                    <a:pt x="1315" y="2122"/>
                  </a:lnTo>
                  <a:lnTo>
                    <a:pt x="1774" y="2122"/>
                  </a:lnTo>
                  <a:cubicBezTo>
                    <a:pt x="1837" y="1964"/>
                    <a:pt x="1996" y="2074"/>
                    <a:pt x="2075" y="1979"/>
                  </a:cubicBezTo>
                  <a:cubicBezTo>
                    <a:pt x="2122" y="1932"/>
                    <a:pt x="2186" y="1932"/>
                    <a:pt x="2249" y="1932"/>
                  </a:cubicBezTo>
                  <a:cubicBezTo>
                    <a:pt x="2281" y="1932"/>
                    <a:pt x="2312" y="1944"/>
                    <a:pt x="2344" y="1944"/>
                  </a:cubicBezTo>
                  <a:cubicBezTo>
                    <a:pt x="2376" y="1944"/>
                    <a:pt x="2407" y="1932"/>
                    <a:pt x="2439" y="1884"/>
                  </a:cubicBezTo>
                  <a:cubicBezTo>
                    <a:pt x="2464" y="1848"/>
                    <a:pt x="2495" y="1839"/>
                    <a:pt x="2530" y="1839"/>
                  </a:cubicBezTo>
                  <a:cubicBezTo>
                    <a:pt x="2558" y="1839"/>
                    <a:pt x="2587" y="1845"/>
                    <a:pt x="2616" y="1845"/>
                  </a:cubicBezTo>
                  <a:cubicBezTo>
                    <a:pt x="2643" y="1845"/>
                    <a:pt x="2669" y="1840"/>
                    <a:pt x="2693" y="1821"/>
                  </a:cubicBezTo>
                  <a:cubicBezTo>
                    <a:pt x="2708" y="1805"/>
                    <a:pt x="2724" y="1774"/>
                    <a:pt x="2772" y="1742"/>
                  </a:cubicBezTo>
                  <a:lnTo>
                    <a:pt x="3120" y="1742"/>
                  </a:lnTo>
                  <a:lnTo>
                    <a:pt x="3199" y="1663"/>
                  </a:lnTo>
                  <a:lnTo>
                    <a:pt x="3563" y="1663"/>
                  </a:lnTo>
                  <a:lnTo>
                    <a:pt x="3658" y="1568"/>
                  </a:lnTo>
                  <a:lnTo>
                    <a:pt x="4197" y="1568"/>
                  </a:lnTo>
                  <a:lnTo>
                    <a:pt x="4292" y="1473"/>
                  </a:lnTo>
                  <a:lnTo>
                    <a:pt x="4735" y="1473"/>
                  </a:lnTo>
                  <a:lnTo>
                    <a:pt x="4830" y="1394"/>
                  </a:lnTo>
                  <a:lnTo>
                    <a:pt x="5210" y="1394"/>
                  </a:lnTo>
                  <a:lnTo>
                    <a:pt x="5273" y="1473"/>
                  </a:lnTo>
                  <a:lnTo>
                    <a:pt x="5400" y="1362"/>
                  </a:lnTo>
                  <a:lnTo>
                    <a:pt x="5653" y="1362"/>
                  </a:lnTo>
                  <a:lnTo>
                    <a:pt x="5733" y="1283"/>
                  </a:lnTo>
                  <a:lnTo>
                    <a:pt x="6556" y="1283"/>
                  </a:lnTo>
                  <a:lnTo>
                    <a:pt x="6651" y="1188"/>
                  </a:lnTo>
                  <a:lnTo>
                    <a:pt x="7553" y="1188"/>
                  </a:lnTo>
                  <a:lnTo>
                    <a:pt x="7648" y="1093"/>
                  </a:lnTo>
                  <a:lnTo>
                    <a:pt x="8361" y="1093"/>
                  </a:lnTo>
                  <a:lnTo>
                    <a:pt x="8472" y="998"/>
                  </a:lnTo>
                  <a:lnTo>
                    <a:pt x="8725" y="998"/>
                  </a:lnTo>
                  <a:lnTo>
                    <a:pt x="8820" y="934"/>
                  </a:lnTo>
                  <a:cubicBezTo>
                    <a:pt x="8862" y="977"/>
                    <a:pt x="8919" y="1005"/>
                    <a:pt x="8966" y="1005"/>
                  </a:cubicBezTo>
                  <a:cubicBezTo>
                    <a:pt x="8989" y="1005"/>
                    <a:pt x="9010" y="998"/>
                    <a:pt x="9026" y="982"/>
                  </a:cubicBezTo>
                  <a:cubicBezTo>
                    <a:pt x="9065" y="943"/>
                    <a:pt x="9104" y="914"/>
                    <a:pt x="9152" y="914"/>
                  </a:cubicBezTo>
                  <a:cubicBezTo>
                    <a:pt x="9162" y="914"/>
                    <a:pt x="9173" y="916"/>
                    <a:pt x="9184" y="919"/>
                  </a:cubicBezTo>
                  <a:lnTo>
                    <a:pt x="9279" y="1014"/>
                  </a:lnTo>
                  <a:lnTo>
                    <a:pt x="9628" y="1014"/>
                  </a:lnTo>
                  <a:lnTo>
                    <a:pt x="9738" y="919"/>
                  </a:lnTo>
                  <a:lnTo>
                    <a:pt x="12082" y="919"/>
                  </a:lnTo>
                  <a:cubicBezTo>
                    <a:pt x="12116" y="861"/>
                    <a:pt x="12176" y="820"/>
                    <a:pt x="12242" y="820"/>
                  </a:cubicBezTo>
                  <a:cubicBezTo>
                    <a:pt x="12267" y="820"/>
                    <a:pt x="12293" y="826"/>
                    <a:pt x="12319" y="839"/>
                  </a:cubicBezTo>
                  <a:lnTo>
                    <a:pt x="12494" y="934"/>
                  </a:lnTo>
                  <a:lnTo>
                    <a:pt x="12620" y="824"/>
                  </a:lnTo>
                  <a:lnTo>
                    <a:pt x="15502" y="824"/>
                  </a:lnTo>
                  <a:cubicBezTo>
                    <a:pt x="15518" y="824"/>
                    <a:pt x="15534" y="808"/>
                    <a:pt x="15534" y="808"/>
                  </a:cubicBezTo>
                  <a:lnTo>
                    <a:pt x="15597" y="729"/>
                  </a:lnTo>
                  <a:lnTo>
                    <a:pt x="16230" y="729"/>
                  </a:lnTo>
                  <a:lnTo>
                    <a:pt x="16341" y="634"/>
                  </a:lnTo>
                  <a:lnTo>
                    <a:pt x="16864" y="634"/>
                  </a:lnTo>
                  <a:lnTo>
                    <a:pt x="16974" y="554"/>
                  </a:lnTo>
                  <a:cubicBezTo>
                    <a:pt x="16991" y="552"/>
                    <a:pt x="17007" y="550"/>
                    <a:pt x="17023" y="550"/>
                  </a:cubicBezTo>
                  <a:cubicBezTo>
                    <a:pt x="17102" y="550"/>
                    <a:pt x="17178" y="581"/>
                    <a:pt x="17244" y="634"/>
                  </a:cubicBezTo>
                  <a:lnTo>
                    <a:pt x="17592" y="634"/>
                  </a:lnTo>
                  <a:lnTo>
                    <a:pt x="17687" y="554"/>
                  </a:lnTo>
                  <a:lnTo>
                    <a:pt x="18146" y="554"/>
                  </a:lnTo>
                  <a:lnTo>
                    <a:pt x="18225" y="634"/>
                  </a:lnTo>
                  <a:cubicBezTo>
                    <a:pt x="18289" y="642"/>
                    <a:pt x="18352" y="645"/>
                    <a:pt x="18413" y="645"/>
                  </a:cubicBezTo>
                  <a:cubicBezTo>
                    <a:pt x="18475" y="645"/>
                    <a:pt x="18534" y="642"/>
                    <a:pt x="18589" y="634"/>
                  </a:cubicBezTo>
                  <a:lnTo>
                    <a:pt x="18684" y="554"/>
                  </a:lnTo>
                  <a:lnTo>
                    <a:pt x="18779" y="634"/>
                  </a:lnTo>
                  <a:lnTo>
                    <a:pt x="19318" y="634"/>
                  </a:lnTo>
                  <a:lnTo>
                    <a:pt x="19413" y="554"/>
                  </a:lnTo>
                  <a:lnTo>
                    <a:pt x="19698" y="554"/>
                  </a:lnTo>
                  <a:lnTo>
                    <a:pt x="19761" y="618"/>
                  </a:lnTo>
                  <a:cubicBezTo>
                    <a:pt x="20178" y="646"/>
                    <a:pt x="20625" y="658"/>
                    <a:pt x="21018" y="658"/>
                  </a:cubicBezTo>
                  <a:cubicBezTo>
                    <a:pt x="21522" y="658"/>
                    <a:pt x="21938" y="638"/>
                    <a:pt x="22089" y="602"/>
                  </a:cubicBezTo>
                  <a:lnTo>
                    <a:pt x="21725" y="412"/>
                  </a:lnTo>
                  <a:cubicBezTo>
                    <a:pt x="21756" y="364"/>
                    <a:pt x="21788" y="349"/>
                    <a:pt x="21804" y="301"/>
                  </a:cubicBezTo>
                  <a:cubicBezTo>
                    <a:pt x="21748" y="277"/>
                    <a:pt x="21697" y="273"/>
                    <a:pt x="21647" y="273"/>
                  </a:cubicBezTo>
                  <a:cubicBezTo>
                    <a:pt x="21623" y="273"/>
                    <a:pt x="21598" y="274"/>
                    <a:pt x="21574" y="274"/>
                  </a:cubicBezTo>
                  <a:cubicBezTo>
                    <a:pt x="21550" y="274"/>
                    <a:pt x="21527" y="273"/>
                    <a:pt x="21503" y="269"/>
                  </a:cubicBezTo>
                  <a:lnTo>
                    <a:pt x="21408" y="190"/>
                  </a:lnTo>
                  <a:lnTo>
                    <a:pt x="20949" y="190"/>
                  </a:lnTo>
                  <a:cubicBezTo>
                    <a:pt x="20902" y="256"/>
                    <a:pt x="20850" y="277"/>
                    <a:pt x="20792" y="277"/>
                  </a:cubicBezTo>
                  <a:cubicBezTo>
                    <a:pt x="20752" y="277"/>
                    <a:pt x="20709" y="267"/>
                    <a:pt x="20664" y="254"/>
                  </a:cubicBezTo>
                  <a:lnTo>
                    <a:pt x="20505" y="95"/>
                  </a:lnTo>
                  <a:lnTo>
                    <a:pt x="20410" y="174"/>
                  </a:lnTo>
                  <a:lnTo>
                    <a:pt x="20236" y="174"/>
                  </a:lnTo>
                  <a:lnTo>
                    <a:pt x="20141" y="95"/>
                  </a:lnTo>
                  <a:lnTo>
                    <a:pt x="20046" y="174"/>
                  </a:lnTo>
                  <a:lnTo>
                    <a:pt x="19777" y="174"/>
                  </a:lnTo>
                  <a:lnTo>
                    <a:pt x="19698" y="95"/>
                  </a:lnTo>
                  <a:lnTo>
                    <a:pt x="19350" y="95"/>
                  </a:lnTo>
                  <a:lnTo>
                    <a:pt x="19175" y="190"/>
                  </a:lnTo>
                  <a:lnTo>
                    <a:pt x="19049" y="95"/>
                  </a:lnTo>
                  <a:lnTo>
                    <a:pt x="17608" y="95"/>
                  </a:lnTo>
                  <a:cubicBezTo>
                    <a:pt x="17608" y="95"/>
                    <a:pt x="17592" y="64"/>
                    <a:pt x="17576" y="64"/>
                  </a:cubicBezTo>
                  <a:lnTo>
                    <a:pt x="17513" y="0"/>
                  </a:lnTo>
                  <a:lnTo>
                    <a:pt x="17418" y="95"/>
                  </a:lnTo>
                  <a:lnTo>
                    <a:pt x="16705" y="95"/>
                  </a:lnTo>
                  <a:lnTo>
                    <a:pt x="16594" y="0"/>
                  </a:lnTo>
                  <a:cubicBezTo>
                    <a:pt x="16493" y="13"/>
                    <a:pt x="16412" y="97"/>
                    <a:pt x="16318" y="97"/>
                  </a:cubicBezTo>
                  <a:cubicBezTo>
                    <a:pt x="16295" y="97"/>
                    <a:pt x="16271" y="92"/>
                    <a:pt x="16246" y="79"/>
                  </a:cubicBezTo>
                  <a:cubicBezTo>
                    <a:pt x="16199" y="48"/>
                    <a:pt x="16167" y="16"/>
                    <a:pt x="16151" y="16"/>
                  </a:cubicBezTo>
                  <a:lnTo>
                    <a:pt x="15644" y="16"/>
                  </a:lnTo>
                  <a:cubicBezTo>
                    <a:pt x="15549" y="64"/>
                    <a:pt x="15486" y="79"/>
                    <a:pt x="15439" y="111"/>
                  </a:cubicBezTo>
                  <a:lnTo>
                    <a:pt x="153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8" name="Google Shape;338;p23"/>
            <p:cNvSpPr/>
            <p:nvPr/>
          </p:nvSpPr>
          <p:spPr>
            <a:xfrm rot="-8804544" flipH="1">
              <a:off x="8055025" y="1252386"/>
              <a:ext cx="37041" cy="22726"/>
            </a:xfrm>
            <a:custGeom>
              <a:avLst/>
              <a:gdLst/>
              <a:ahLst/>
              <a:cxnLst/>
              <a:rect l="l" t="t" r="r" b="b"/>
              <a:pathLst>
                <a:path w="634" h="389" extrusionOk="0">
                  <a:moveTo>
                    <a:pt x="111" y="1"/>
                  </a:moveTo>
                  <a:cubicBezTo>
                    <a:pt x="72" y="1"/>
                    <a:pt x="32" y="13"/>
                    <a:pt x="1" y="60"/>
                  </a:cubicBezTo>
                  <a:cubicBezTo>
                    <a:pt x="48" y="92"/>
                    <a:pt x="96" y="139"/>
                    <a:pt x="143" y="187"/>
                  </a:cubicBezTo>
                  <a:cubicBezTo>
                    <a:pt x="175" y="250"/>
                    <a:pt x="206" y="313"/>
                    <a:pt x="238" y="377"/>
                  </a:cubicBezTo>
                  <a:cubicBezTo>
                    <a:pt x="301" y="385"/>
                    <a:pt x="369" y="389"/>
                    <a:pt x="436" y="389"/>
                  </a:cubicBezTo>
                  <a:cubicBezTo>
                    <a:pt x="503" y="389"/>
                    <a:pt x="571" y="385"/>
                    <a:pt x="634" y="377"/>
                  </a:cubicBezTo>
                  <a:lnTo>
                    <a:pt x="634" y="361"/>
                  </a:lnTo>
                  <a:cubicBezTo>
                    <a:pt x="586" y="282"/>
                    <a:pt x="586" y="282"/>
                    <a:pt x="396" y="282"/>
                  </a:cubicBezTo>
                  <a:lnTo>
                    <a:pt x="222" y="13"/>
                  </a:lnTo>
                  <a:cubicBezTo>
                    <a:pt x="191" y="13"/>
                    <a:pt x="151"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9" name="Google Shape;339;p23"/>
            <p:cNvSpPr/>
            <p:nvPr/>
          </p:nvSpPr>
          <p:spPr>
            <a:xfrm rot="-8804544" flipH="1">
              <a:off x="8069416" y="1242215"/>
              <a:ext cx="26875" cy="6368"/>
            </a:xfrm>
            <a:custGeom>
              <a:avLst/>
              <a:gdLst/>
              <a:ahLst/>
              <a:cxnLst/>
              <a:rect l="l" t="t" r="r" b="b"/>
              <a:pathLst>
                <a:path w="460" h="109" extrusionOk="0">
                  <a:moveTo>
                    <a:pt x="221" y="0"/>
                  </a:moveTo>
                  <a:cubicBezTo>
                    <a:pt x="136" y="0"/>
                    <a:pt x="98" y="30"/>
                    <a:pt x="0" y="108"/>
                  </a:cubicBezTo>
                  <a:cubicBezTo>
                    <a:pt x="174" y="61"/>
                    <a:pt x="285" y="108"/>
                    <a:pt x="459" y="29"/>
                  </a:cubicBezTo>
                  <a:cubicBezTo>
                    <a:pt x="345" y="11"/>
                    <a:pt x="274"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23"/>
            <p:cNvSpPr/>
            <p:nvPr/>
          </p:nvSpPr>
          <p:spPr>
            <a:xfrm rot="-8804544" flipH="1">
              <a:off x="8332955" y="1348842"/>
              <a:ext cx="16709" cy="5083"/>
            </a:xfrm>
            <a:custGeom>
              <a:avLst/>
              <a:gdLst/>
              <a:ahLst/>
              <a:cxnLst/>
              <a:rect l="l" t="t" r="r" b="b"/>
              <a:pathLst>
                <a:path w="286" h="87" extrusionOk="0">
                  <a:moveTo>
                    <a:pt x="109" y="0"/>
                  </a:moveTo>
                  <a:cubicBezTo>
                    <a:pt x="54" y="0"/>
                    <a:pt x="39" y="21"/>
                    <a:pt x="1" y="59"/>
                  </a:cubicBezTo>
                  <a:cubicBezTo>
                    <a:pt x="32" y="78"/>
                    <a:pt x="68" y="87"/>
                    <a:pt x="106" y="87"/>
                  </a:cubicBezTo>
                  <a:cubicBezTo>
                    <a:pt x="165" y="87"/>
                    <a:pt x="228" y="66"/>
                    <a:pt x="286" y="28"/>
                  </a:cubicBezTo>
                  <a:cubicBezTo>
                    <a:pt x="198" y="9"/>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1" name="Google Shape;341;p23"/>
            <p:cNvSpPr/>
            <p:nvPr/>
          </p:nvSpPr>
          <p:spPr>
            <a:xfrm rot="-8804544" flipH="1">
              <a:off x="8059884" y="1227399"/>
              <a:ext cx="13029" cy="10224"/>
            </a:xfrm>
            <a:custGeom>
              <a:avLst/>
              <a:gdLst/>
              <a:ahLst/>
              <a:cxnLst/>
              <a:rect l="l" t="t" r="r" b="b"/>
              <a:pathLst>
                <a:path w="223" h="175" extrusionOk="0">
                  <a:moveTo>
                    <a:pt x="48" y="1"/>
                  </a:moveTo>
                  <a:cubicBezTo>
                    <a:pt x="1" y="64"/>
                    <a:pt x="1" y="111"/>
                    <a:pt x="64" y="175"/>
                  </a:cubicBezTo>
                  <a:lnTo>
                    <a:pt x="222" y="143"/>
                  </a:lnTo>
                  <a:cubicBezTo>
                    <a:pt x="159" y="96"/>
                    <a:pt x="127" y="16"/>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2" name="Google Shape;342;p23"/>
            <p:cNvSpPr/>
            <p:nvPr/>
          </p:nvSpPr>
          <p:spPr>
            <a:xfrm rot="-8804544" flipH="1">
              <a:off x="8134572" y="1319774"/>
              <a:ext cx="5609" cy="3739"/>
            </a:xfrm>
            <a:custGeom>
              <a:avLst/>
              <a:gdLst/>
              <a:ahLst/>
              <a:cxnLst/>
              <a:rect l="l" t="t" r="r" b="b"/>
              <a:pathLst>
                <a:path w="96" h="64" extrusionOk="0">
                  <a:moveTo>
                    <a:pt x="64" y="0"/>
                  </a:moveTo>
                  <a:lnTo>
                    <a:pt x="0" y="32"/>
                  </a:lnTo>
                  <a:lnTo>
                    <a:pt x="32" y="64"/>
                  </a:lnTo>
                  <a:cubicBezTo>
                    <a:pt x="48" y="64"/>
                    <a:pt x="80" y="48"/>
                    <a:pt x="95" y="32"/>
                  </a:cubicBezTo>
                  <a:lnTo>
                    <a:pt x="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23"/>
            <p:cNvSpPr/>
            <p:nvPr/>
          </p:nvSpPr>
          <p:spPr>
            <a:xfrm rot="-8804544" flipH="1">
              <a:off x="8159752" y="1302578"/>
              <a:ext cx="3739" cy="4674"/>
            </a:xfrm>
            <a:custGeom>
              <a:avLst/>
              <a:gdLst/>
              <a:ahLst/>
              <a:cxnLst/>
              <a:rect l="l" t="t" r="r" b="b"/>
              <a:pathLst>
                <a:path w="64" h="80" extrusionOk="0">
                  <a:moveTo>
                    <a:pt x="32" y="1"/>
                  </a:moveTo>
                  <a:cubicBezTo>
                    <a:pt x="16" y="16"/>
                    <a:pt x="0" y="32"/>
                    <a:pt x="0" y="64"/>
                  </a:cubicBezTo>
                  <a:cubicBezTo>
                    <a:pt x="0" y="64"/>
                    <a:pt x="32" y="80"/>
                    <a:pt x="32" y="80"/>
                  </a:cubicBezTo>
                  <a:lnTo>
                    <a:pt x="64" y="32"/>
                  </a:ln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4" name="Google Shape;344;p23"/>
            <p:cNvSpPr/>
            <p:nvPr/>
          </p:nvSpPr>
          <p:spPr>
            <a:xfrm rot="-8804544" flipH="1">
              <a:off x="8241879" y="1350014"/>
              <a:ext cx="4674" cy="3739"/>
            </a:xfrm>
            <a:custGeom>
              <a:avLst/>
              <a:gdLst/>
              <a:ahLst/>
              <a:cxnLst/>
              <a:rect l="l" t="t" r="r" b="b"/>
              <a:pathLst>
                <a:path w="80" h="64" extrusionOk="0">
                  <a:moveTo>
                    <a:pt x="48" y="0"/>
                  </a:moveTo>
                  <a:cubicBezTo>
                    <a:pt x="32" y="0"/>
                    <a:pt x="16" y="16"/>
                    <a:pt x="0" y="32"/>
                  </a:cubicBezTo>
                  <a:lnTo>
                    <a:pt x="32" y="64"/>
                  </a:lnTo>
                  <a:lnTo>
                    <a:pt x="79" y="32"/>
                  </a:lnTo>
                  <a:cubicBezTo>
                    <a:pt x="79" y="16"/>
                    <a:pt x="48"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45" name="Google Shape;345;p23"/>
          <p:cNvSpPr/>
          <p:nvPr/>
        </p:nvSpPr>
        <p:spPr>
          <a:xfrm rot="-8100000">
            <a:off x="7597235" y="193373"/>
            <a:ext cx="1279239" cy="621693"/>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23"/>
          <p:cNvSpPr/>
          <p:nvPr/>
        </p:nvSpPr>
        <p:spPr>
          <a:xfrm>
            <a:off x="70401" y="4715976"/>
            <a:ext cx="3224675" cy="488003"/>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23"/>
          <p:cNvSpPr/>
          <p:nvPr/>
        </p:nvSpPr>
        <p:spPr>
          <a:xfrm rot="-5400000">
            <a:off x="-1007816" y="2721502"/>
            <a:ext cx="2251766" cy="1191632"/>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2608510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861"/>
        <p:cNvGrpSpPr/>
        <p:nvPr/>
      </p:nvGrpSpPr>
      <p:grpSpPr>
        <a:xfrm>
          <a:off x="0" y="0"/>
          <a:ext cx="0" cy="0"/>
          <a:chOff x="0" y="0"/>
          <a:chExt cx="0" cy="0"/>
        </a:xfrm>
      </p:grpSpPr>
      <p:grpSp>
        <p:nvGrpSpPr>
          <p:cNvPr id="862" name="Google Shape;862;p33"/>
          <p:cNvGrpSpPr/>
          <p:nvPr/>
        </p:nvGrpSpPr>
        <p:grpSpPr>
          <a:xfrm flipH="1">
            <a:off x="325401" y="243281"/>
            <a:ext cx="8493200" cy="4656939"/>
            <a:chOff x="342229" y="310413"/>
            <a:chExt cx="8493200" cy="4656939"/>
          </a:xfrm>
        </p:grpSpPr>
        <p:grpSp>
          <p:nvGrpSpPr>
            <p:cNvPr id="863" name="Google Shape;863;p33"/>
            <p:cNvGrpSpPr/>
            <p:nvPr/>
          </p:nvGrpSpPr>
          <p:grpSpPr>
            <a:xfrm>
              <a:off x="7068466" y="310413"/>
              <a:ext cx="1766962" cy="1663821"/>
              <a:chOff x="7220866" y="310413"/>
              <a:chExt cx="1766962" cy="1663821"/>
            </a:xfrm>
          </p:grpSpPr>
          <p:grpSp>
            <p:nvGrpSpPr>
              <p:cNvPr id="864" name="Google Shape;864;p33"/>
              <p:cNvGrpSpPr/>
              <p:nvPr/>
            </p:nvGrpSpPr>
            <p:grpSpPr>
              <a:xfrm>
                <a:off x="7855428" y="310413"/>
                <a:ext cx="1132401" cy="1124818"/>
                <a:chOff x="2399528" y="668550"/>
                <a:chExt cx="1132401" cy="1124818"/>
              </a:xfrm>
            </p:grpSpPr>
            <p:sp>
              <p:nvSpPr>
                <p:cNvPr id="865" name="Google Shape;865;p33"/>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6" name="Google Shape;866;p33"/>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7" name="Google Shape;867;p33"/>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8" name="Google Shape;868;p33"/>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9" name="Google Shape;869;p33"/>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0" name="Google Shape;870;p33"/>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1" name="Google Shape;871;p33"/>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2" name="Google Shape;872;p33"/>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73" name="Google Shape;873;p33"/>
              <p:cNvGrpSpPr/>
              <p:nvPr/>
            </p:nvGrpSpPr>
            <p:grpSpPr>
              <a:xfrm>
                <a:off x="8248754" y="1693176"/>
                <a:ext cx="345743" cy="281058"/>
                <a:chOff x="4045279" y="974526"/>
                <a:chExt cx="345743" cy="281058"/>
              </a:xfrm>
            </p:grpSpPr>
            <p:sp>
              <p:nvSpPr>
                <p:cNvPr id="874" name="Google Shape;874;p33"/>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5" name="Google Shape;875;p33"/>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76" name="Google Shape;876;p33"/>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7" name="Google Shape;877;p33"/>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78" name="Google Shape;878;p33"/>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79" name="Google Shape;879;p33"/>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880" name="Google Shape;880;p33"/>
            <p:cNvGrpSpPr/>
            <p:nvPr/>
          </p:nvGrpSpPr>
          <p:grpSpPr>
            <a:xfrm>
              <a:off x="342229" y="3696814"/>
              <a:ext cx="1717123" cy="1270538"/>
              <a:chOff x="7109429" y="197964"/>
              <a:chExt cx="1717123" cy="1270538"/>
            </a:xfrm>
          </p:grpSpPr>
          <p:sp>
            <p:nvSpPr>
              <p:cNvPr id="881" name="Google Shape;881;p33"/>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2" name="Google Shape;882;p33"/>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83" name="Google Shape;883;p33"/>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84" name="Google Shape;884;p33"/>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85" name="Google Shape;885;p33"/>
              <p:cNvGrpSpPr/>
              <p:nvPr/>
            </p:nvGrpSpPr>
            <p:grpSpPr>
              <a:xfrm>
                <a:off x="8237833" y="339919"/>
                <a:ext cx="309215" cy="272430"/>
                <a:chOff x="3890683" y="1390057"/>
                <a:chExt cx="309215" cy="272430"/>
              </a:xfrm>
            </p:grpSpPr>
            <p:sp>
              <p:nvSpPr>
                <p:cNvPr id="886" name="Google Shape;886;p33"/>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7" name="Google Shape;887;p33"/>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8" name="Google Shape;888;p33"/>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89" name="Google Shape;889;p33"/>
              <p:cNvGrpSpPr/>
              <p:nvPr/>
            </p:nvGrpSpPr>
            <p:grpSpPr>
              <a:xfrm flipH="1">
                <a:off x="7617675" y="339921"/>
                <a:ext cx="757996" cy="1065816"/>
                <a:chOff x="1580225" y="1798159"/>
                <a:chExt cx="757996" cy="1065816"/>
              </a:xfrm>
            </p:grpSpPr>
            <p:sp>
              <p:nvSpPr>
                <p:cNvPr id="890" name="Google Shape;890;p33"/>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1" name="Google Shape;891;p33"/>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2" name="Google Shape;892;p33"/>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3" name="Google Shape;893;p33"/>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4" name="Google Shape;894;p33"/>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5" name="Google Shape;895;p33"/>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Tree>
    <p:extLst>
      <p:ext uri="{BB962C8B-B14F-4D97-AF65-F5344CB8AC3E}">
        <p14:creationId xmlns:p14="http://schemas.microsoft.com/office/powerpoint/2010/main" val="46250089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70"/>
        <p:cNvGrpSpPr/>
        <p:nvPr/>
      </p:nvGrpSpPr>
      <p:grpSpPr>
        <a:xfrm>
          <a:off x="0" y="0"/>
          <a:ext cx="0" cy="0"/>
          <a:chOff x="0" y="0"/>
          <a:chExt cx="0" cy="0"/>
        </a:xfrm>
      </p:grpSpPr>
      <p:sp>
        <p:nvSpPr>
          <p:cNvPr id="71" name="Google Shape;71;p14"/>
          <p:cNvSpPr/>
          <p:nvPr/>
        </p:nvSpPr>
        <p:spPr>
          <a:xfrm rot="-5400000">
            <a:off x="2904661" y="-1123119"/>
            <a:ext cx="3362208" cy="9171030"/>
          </a:xfrm>
          <a:custGeom>
            <a:avLst/>
            <a:gdLst/>
            <a:ahLst/>
            <a:cxnLst/>
            <a:rect l="l" t="t" r="r" b="b"/>
            <a:pathLst>
              <a:path w="15099" h="17234" extrusionOk="0">
                <a:moveTo>
                  <a:pt x="0" y="0"/>
                </a:moveTo>
                <a:lnTo>
                  <a:pt x="0" y="17197"/>
                </a:lnTo>
                <a:lnTo>
                  <a:pt x="13915" y="17234"/>
                </a:lnTo>
                <a:cubicBezTo>
                  <a:pt x="13915" y="17234"/>
                  <a:pt x="14995" y="15688"/>
                  <a:pt x="15049" y="12266"/>
                </a:cubicBezTo>
                <a:cubicBezTo>
                  <a:pt x="15098" y="6564"/>
                  <a:pt x="11816" y="0"/>
                  <a:pt x="11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1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3" name="Google Shape;73;p14"/>
          <p:cNvSpPr txBox="1">
            <a:spLocks noGrp="1"/>
          </p:cNvSpPr>
          <p:nvPr>
            <p:ph type="subTitle" idx="1"/>
          </p:nvPr>
        </p:nvSpPr>
        <p:spPr>
          <a:xfrm>
            <a:off x="1007076"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4" name="Google Shape;74;p14"/>
          <p:cNvSpPr txBox="1">
            <a:spLocks noGrp="1"/>
          </p:cNvSpPr>
          <p:nvPr>
            <p:ph type="title" idx="2"/>
          </p:nvPr>
        </p:nvSpPr>
        <p:spPr>
          <a:xfrm>
            <a:off x="1007075"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75" name="Google Shape;75;p14"/>
          <p:cNvSpPr txBox="1">
            <a:spLocks noGrp="1"/>
          </p:cNvSpPr>
          <p:nvPr>
            <p:ph type="subTitle" idx="3"/>
          </p:nvPr>
        </p:nvSpPr>
        <p:spPr>
          <a:xfrm>
            <a:off x="6314181"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6" name="Google Shape;76;p14"/>
          <p:cNvSpPr txBox="1">
            <a:spLocks noGrp="1"/>
          </p:cNvSpPr>
          <p:nvPr>
            <p:ph type="title" idx="4"/>
          </p:nvPr>
        </p:nvSpPr>
        <p:spPr>
          <a:xfrm>
            <a:off x="6314176"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77" name="Google Shape;77;p14"/>
          <p:cNvSpPr txBox="1">
            <a:spLocks noGrp="1"/>
          </p:cNvSpPr>
          <p:nvPr>
            <p:ph type="subTitle" idx="5"/>
          </p:nvPr>
        </p:nvSpPr>
        <p:spPr>
          <a:xfrm>
            <a:off x="3642153"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8" name="Google Shape;78;p14"/>
          <p:cNvSpPr txBox="1">
            <a:spLocks noGrp="1"/>
          </p:cNvSpPr>
          <p:nvPr>
            <p:ph type="title" idx="6"/>
          </p:nvPr>
        </p:nvSpPr>
        <p:spPr>
          <a:xfrm>
            <a:off x="3642146"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396628147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3" y="743510"/>
            <a:ext cx="9143954" cy="3673211"/>
            <a:chOff x="-3" y="743510"/>
            <a:chExt cx="9143954" cy="3673211"/>
          </a:xfrm>
        </p:grpSpPr>
        <p:sp>
          <p:nvSpPr>
            <p:cNvPr id="10" name="Google Shape;10;p2"/>
            <p:cNvSpPr/>
            <p:nvPr/>
          </p:nvSpPr>
          <p:spPr>
            <a:xfrm>
              <a:off x="4565400" y="743510"/>
              <a:ext cx="3879627" cy="2833610"/>
            </a:xfrm>
            <a:custGeom>
              <a:avLst/>
              <a:gdLst/>
              <a:ahLst/>
              <a:cxnLst/>
              <a:rect l="l" t="t" r="r" b="b"/>
              <a:pathLst>
                <a:path w="86018" h="62826" extrusionOk="0">
                  <a:moveTo>
                    <a:pt x="41060" y="12315"/>
                  </a:moveTo>
                  <a:lnTo>
                    <a:pt x="41060" y="19526"/>
                  </a:lnTo>
                  <a:lnTo>
                    <a:pt x="26906" y="19526"/>
                  </a:lnTo>
                  <a:lnTo>
                    <a:pt x="27090" y="12315"/>
                  </a:lnTo>
                  <a:close/>
                  <a:moveTo>
                    <a:pt x="58867" y="12315"/>
                  </a:moveTo>
                  <a:lnTo>
                    <a:pt x="59050" y="19526"/>
                  </a:lnTo>
                  <a:lnTo>
                    <a:pt x="45567" y="19526"/>
                  </a:lnTo>
                  <a:lnTo>
                    <a:pt x="45567" y="12315"/>
                  </a:lnTo>
                  <a:close/>
                  <a:moveTo>
                    <a:pt x="1" y="0"/>
                  </a:moveTo>
                  <a:lnTo>
                    <a:pt x="7686" y="7942"/>
                  </a:lnTo>
                  <a:lnTo>
                    <a:pt x="7686" y="12315"/>
                  </a:lnTo>
                  <a:lnTo>
                    <a:pt x="22437" y="12315"/>
                  </a:lnTo>
                  <a:lnTo>
                    <a:pt x="21877" y="19526"/>
                  </a:lnTo>
                  <a:lnTo>
                    <a:pt x="15798" y="19526"/>
                  </a:lnTo>
                  <a:lnTo>
                    <a:pt x="15798" y="16822"/>
                  </a:lnTo>
                  <a:lnTo>
                    <a:pt x="13094" y="16822"/>
                  </a:lnTo>
                  <a:lnTo>
                    <a:pt x="13094" y="19526"/>
                  </a:lnTo>
                  <a:lnTo>
                    <a:pt x="10390" y="19526"/>
                  </a:lnTo>
                  <a:lnTo>
                    <a:pt x="10390" y="24044"/>
                  </a:lnTo>
                  <a:lnTo>
                    <a:pt x="13094" y="24044"/>
                  </a:lnTo>
                  <a:lnTo>
                    <a:pt x="13094" y="25847"/>
                  </a:lnTo>
                  <a:lnTo>
                    <a:pt x="15798" y="25847"/>
                  </a:lnTo>
                  <a:lnTo>
                    <a:pt x="15798" y="24044"/>
                  </a:lnTo>
                  <a:lnTo>
                    <a:pt x="21536" y="24044"/>
                  </a:lnTo>
                  <a:lnTo>
                    <a:pt x="18332" y="62826"/>
                  </a:lnTo>
                  <a:lnTo>
                    <a:pt x="25726" y="62826"/>
                  </a:lnTo>
                  <a:lnTo>
                    <a:pt x="26797" y="24044"/>
                  </a:lnTo>
                  <a:lnTo>
                    <a:pt x="59160" y="24044"/>
                  </a:lnTo>
                  <a:lnTo>
                    <a:pt x="60231" y="62826"/>
                  </a:lnTo>
                  <a:lnTo>
                    <a:pt x="67625" y="62826"/>
                  </a:lnTo>
                  <a:lnTo>
                    <a:pt x="64421" y="24044"/>
                  </a:lnTo>
                  <a:lnTo>
                    <a:pt x="71718" y="24044"/>
                  </a:lnTo>
                  <a:lnTo>
                    <a:pt x="71718" y="25847"/>
                  </a:lnTo>
                  <a:lnTo>
                    <a:pt x="74422" y="25847"/>
                  </a:lnTo>
                  <a:lnTo>
                    <a:pt x="74422" y="24044"/>
                  </a:lnTo>
                  <a:lnTo>
                    <a:pt x="78027" y="24044"/>
                  </a:lnTo>
                  <a:lnTo>
                    <a:pt x="78027" y="19526"/>
                  </a:lnTo>
                  <a:lnTo>
                    <a:pt x="74422" y="19526"/>
                  </a:lnTo>
                  <a:lnTo>
                    <a:pt x="74422" y="16822"/>
                  </a:lnTo>
                  <a:lnTo>
                    <a:pt x="71718" y="16822"/>
                  </a:lnTo>
                  <a:lnTo>
                    <a:pt x="71718" y="19526"/>
                  </a:lnTo>
                  <a:lnTo>
                    <a:pt x="64080" y="19526"/>
                  </a:lnTo>
                  <a:lnTo>
                    <a:pt x="63520" y="12315"/>
                  </a:lnTo>
                  <a:lnTo>
                    <a:pt x="78940" y="12315"/>
                  </a:lnTo>
                  <a:lnTo>
                    <a:pt x="78940" y="7942"/>
                  </a:lnTo>
                  <a:lnTo>
                    <a:pt x="86017" y="0"/>
                  </a:lnTo>
                  <a:lnTo>
                    <a:pt x="86017" y="0"/>
                  </a:lnTo>
                  <a:cubicBezTo>
                    <a:pt x="86016" y="1"/>
                    <a:pt x="67016" y="6453"/>
                    <a:pt x="41530" y="6453"/>
                  </a:cubicBezTo>
                  <a:cubicBezTo>
                    <a:pt x="28787" y="6453"/>
                    <a:pt x="14422" y="4840"/>
                    <a:pt x="1" y="0"/>
                  </a:cubicBez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 y="3465050"/>
              <a:ext cx="9143954" cy="951671"/>
            </a:xfrm>
            <a:custGeom>
              <a:avLst/>
              <a:gdLst/>
              <a:ahLst/>
              <a:cxnLst/>
              <a:rect l="l" t="t" r="r" b="b"/>
              <a:pathLst>
                <a:path w="131781" h="40735" extrusionOk="0">
                  <a:moveTo>
                    <a:pt x="1" y="0"/>
                  </a:moveTo>
                  <a:lnTo>
                    <a:pt x="1" y="40734"/>
                  </a:lnTo>
                  <a:lnTo>
                    <a:pt x="131780" y="40734"/>
                  </a:lnTo>
                  <a:lnTo>
                    <a:pt x="131780" y="0"/>
                  </a:ln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2661250"/>
            <a:ext cx="3879600" cy="8721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570475"/>
            <a:ext cx="4719300" cy="332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400">
                <a:latin typeface="Roboto Condensed"/>
                <a:ea typeface="Roboto Condensed"/>
                <a:cs typeface="Roboto Condensed"/>
                <a:sym typeface="Roboto Condense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183464828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a:off x="3670500" y="1776550"/>
            <a:ext cx="4753500" cy="18291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subTitle" idx="1"/>
          </p:nvPr>
        </p:nvSpPr>
        <p:spPr>
          <a:xfrm>
            <a:off x="4794900" y="3462794"/>
            <a:ext cx="3629100" cy="33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6045875" y="327725"/>
            <a:ext cx="2305200" cy="133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9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8" name="Google Shape;18;p3"/>
          <p:cNvSpPr/>
          <p:nvPr/>
        </p:nvSpPr>
        <p:spPr>
          <a:xfrm>
            <a:off x="49" y="3465050"/>
            <a:ext cx="9143954" cy="951671"/>
          </a:xfrm>
          <a:custGeom>
            <a:avLst/>
            <a:gdLst/>
            <a:ahLst/>
            <a:cxnLst/>
            <a:rect l="l" t="t" r="r" b="b"/>
            <a:pathLst>
              <a:path w="131781" h="40735" extrusionOk="0">
                <a:moveTo>
                  <a:pt x="1" y="0"/>
                </a:moveTo>
                <a:lnTo>
                  <a:pt x="1" y="40734"/>
                </a:lnTo>
                <a:lnTo>
                  <a:pt x="131780" y="40734"/>
                </a:lnTo>
                <a:lnTo>
                  <a:pt x="131780" y="0"/>
                </a:ln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441079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9"/>
        <p:cNvGrpSpPr/>
        <p:nvPr/>
      </p:nvGrpSpPr>
      <p:grpSpPr>
        <a:xfrm>
          <a:off x="0" y="0"/>
          <a:ext cx="0" cy="0"/>
          <a:chOff x="0" y="0"/>
          <a:chExt cx="0" cy="0"/>
        </a:xfrm>
      </p:grpSpPr>
      <p:sp>
        <p:nvSpPr>
          <p:cNvPr id="20" name="Google Shape;20;p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1" name="Google Shape;21;p4"/>
          <p:cNvSpPr txBox="1">
            <a:spLocks noGrp="1"/>
          </p:cNvSpPr>
          <p:nvPr>
            <p:ph type="body" idx="1"/>
          </p:nvPr>
        </p:nvSpPr>
        <p:spPr>
          <a:xfrm>
            <a:off x="720000" y="1068805"/>
            <a:ext cx="7704000" cy="3416400"/>
          </a:xfrm>
          <a:prstGeom prst="rect">
            <a:avLst/>
          </a:prstGeom>
        </p:spPr>
        <p:txBody>
          <a:bodyPr spcFirstLastPara="1" wrap="square" lIns="91425" tIns="91425" rIns="91425" bIns="91425" anchor="ctr" anchorCtr="0">
            <a:noAutofit/>
          </a:bodyPr>
          <a:lstStyle>
            <a:lvl1pPr marL="457200" lvl="0" indent="-292100">
              <a:lnSpc>
                <a:spcPct val="100000"/>
              </a:lnSpc>
              <a:spcBef>
                <a:spcPts val="0"/>
              </a:spcBef>
              <a:spcAft>
                <a:spcPts val="0"/>
              </a:spcAft>
              <a:buClr>
                <a:srgbClr val="434343"/>
              </a:buClr>
              <a:buSzPts val="1000"/>
              <a:buFont typeface="Roboto Condensed"/>
              <a:buAutoNum type="arabicPeriod"/>
              <a:defRPr/>
            </a:lvl1pPr>
            <a:lvl2pPr marL="914400" lvl="1" indent="-317500">
              <a:spcBef>
                <a:spcPts val="1600"/>
              </a:spcBef>
              <a:spcAft>
                <a:spcPts val="0"/>
              </a:spcAft>
              <a:buClr>
                <a:srgbClr val="434343"/>
              </a:buClr>
              <a:buSzPts val="1400"/>
              <a:buFont typeface="Josefin Slab Thin"/>
              <a:buAutoNum type="alphaLcPeriod"/>
              <a:defRPr/>
            </a:lvl2pPr>
            <a:lvl3pPr marL="1371600" lvl="2" indent="-317500">
              <a:spcBef>
                <a:spcPts val="1600"/>
              </a:spcBef>
              <a:spcAft>
                <a:spcPts val="0"/>
              </a:spcAft>
              <a:buClr>
                <a:srgbClr val="434343"/>
              </a:buClr>
              <a:buSzPts val="1400"/>
              <a:buFont typeface="Josefin Slab Thin"/>
              <a:buAutoNum type="romanLcPeriod"/>
              <a:defRPr/>
            </a:lvl3pPr>
            <a:lvl4pPr marL="1828800" lvl="3" indent="-317500">
              <a:spcBef>
                <a:spcPts val="1600"/>
              </a:spcBef>
              <a:spcAft>
                <a:spcPts val="0"/>
              </a:spcAft>
              <a:buClr>
                <a:srgbClr val="434343"/>
              </a:buClr>
              <a:buSzPts val="1400"/>
              <a:buFont typeface="Josefin Slab Thin"/>
              <a:buAutoNum type="arabicPeriod"/>
              <a:defRPr/>
            </a:lvl4pPr>
            <a:lvl5pPr marL="2286000" lvl="4" indent="-317500">
              <a:spcBef>
                <a:spcPts val="1600"/>
              </a:spcBef>
              <a:spcAft>
                <a:spcPts val="0"/>
              </a:spcAft>
              <a:buClr>
                <a:srgbClr val="434343"/>
              </a:buClr>
              <a:buSzPts val="1400"/>
              <a:buFont typeface="Josefin Slab Thin"/>
              <a:buAutoNum type="alphaLcPeriod"/>
              <a:defRPr/>
            </a:lvl5pPr>
            <a:lvl6pPr marL="2743200" lvl="5" indent="-317500">
              <a:spcBef>
                <a:spcPts val="1600"/>
              </a:spcBef>
              <a:spcAft>
                <a:spcPts val="0"/>
              </a:spcAft>
              <a:buClr>
                <a:srgbClr val="434343"/>
              </a:buClr>
              <a:buSzPts val="1400"/>
              <a:buFont typeface="Josefin Slab Thin"/>
              <a:buAutoNum type="romanLcPeriod"/>
              <a:defRPr/>
            </a:lvl6pPr>
            <a:lvl7pPr marL="3200400" lvl="6" indent="-317500">
              <a:spcBef>
                <a:spcPts val="1600"/>
              </a:spcBef>
              <a:spcAft>
                <a:spcPts val="0"/>
              </a:spcAft>
              <a:buClr>
                <a:srgbClr val="434343"/>
              </a:buClr>
              <a:buSzPts val="1400"/>
              <a:buFont typeface="Josefin Slab Thin"/>
              <a:buAutoNum type="arabicPeriod"/>
              <a:defRPr/>
            </a:lvl7pPr>
            <a:lvl8pPr marL="3657600" lvl="7" indent="-317500">
              <a:spcBef>
                <a:spcPts val="1600"/>
              </a:spcBef>
              <a:spcAft>
                <a:spcPts val="0"/>
              </a:spcAft>
              <a:buClr>
                <a:srgbClr val="434343"/>
              </a:buClr>
              <a:buSzPts val="1400"/>
              <a:buFont typeface="Josefin Slab Thin"/>
              <a:buAutoNum type="alphaLcPeriod"/>
              <a:defRPr/>
            </a:lvl8pPr>
            <a:lvl9pPr marL="4114800" lvl="8" indent="-317500">
              <a:spcBef>
                <a:spcPts val="1600"/>
              </a:spcBef>
              <a:spcAft>
                <a:spcPts val="1600"/>
              </a:spcAft>
              <a:buClr>
                <a:srgbClr val="434343"/>
              </a:buClr>
              <a:buSzPts val="1400"/>
              <a:buFont typeface="Josefin Slab Thin"/>
              <a:buAutoNum type="romanLcPeriod"/>
              <a:defRPr/>
            </a:lvl9pPr>
          </a:lstStyle>
          <a:p>
            <a:endParaRPr/>
          </a:p>
        </p:txBody>
      </p:sp>
    </p:spTree>
    <p:extLst>
      <p:ext uri="{BB962C8B-B14F-4D97-AF65-F5344CB8AC3E}">
        <p14:creationId xmlns:p14="http://schemas.microsoft.com/office/powerpoint/2010/main" val="245131034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2"/>
        <p:cNvGrpSpPr/>
        <p:nvPr/>
      </p:nvGrpSpPr>
      <p:grpSpPr>
        <a:xfrm>
          <a:off x="0" y="0"/>
          <a:ext cx="0" cy="0"/>
          <a:chOff x="0" y="0"/>
          <a:chExt cx="0" cy="0"/>
        </a:xfrm>
      </p:grpSpPr>
      <p:sp>
        <p:nvSpPr>
          <p:cNvPr id="23" name="Google Shape;23;p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 name="Google Shape;24;p5"/>
          <p:cNvSpPr txBox="1">
            <a:spLocks noGrp="1"/>
          </p:cNvSpPr>
          <p:nvPr>
            <p:ph type="subTitle" idx="1"/>
          </p:nvPr>
        </p:nvSpPr>
        <p:spPr>
          <a:xfrm>
            <a:off x="953525" y="3284975"/>
            <a:ext cx="32568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5" name="Google Shape;25;p5"/>
          <p:cNvSpPr txBox="1">
            <a:spLocks noGrp="1"/>
          </p:cNvSpPr>
          <p:nvPr>
            <p:ph type="subTitle" idx="2"/>
          </p:nvPr>
        </p:nvSpPr>
        <p:spPr>
          <a:xfrm>
            <a:off x="4926875" y="3284975"/>
            <a:ext cx="32568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4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6" name="Google Shape;26;p5"/>
          <p:cNvSpPr txBox="1">
            <a:spLocks noGrp="1"/>
          </p:cNvSpPr>
          <p:nvPr>
            <p:ph type="subTitle" idx="3"/>
          </p:nvPr>
        </p:nvSpPr>
        <p:spPr>
          <a:xfrm>
            <a:off x="1128150" y="2824100"/>
            <a:ext cx="2907900" cy="46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Staatliches"/>
                <a:ea typeface="Staatliches"/>
                <a:cs typeface="Staatliches"/>
                <a:sym typeface="Staatliches"/>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27" name="Google Shape;27;p5"/>
          <p:cNvSpPr txBox="1">
            <a:spLocks noGrp="1"/>
          </p:cNvSpPr>
          <p:nvPr>
            <p:ph type="subTitle" idx="4"/>
          </p:nvPr>
        </p:nvSpPr>
        <p:spPr>
          <a:xfrm>
            <a:off x="5101325" y="2824100"/>
            <a:ext cx="2907900" cy="46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latin typeface="Staatliches"/>
                <a:ea typeface="Staatliches"/>
                <a:cs typeface="Staatliches"/>
                <a:sym typeface="Staatliches"/>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Tree>
    <p:extLst>
      <p:ext uri="{BB962C8B-B14F-4D97-AF65-F5344CB8AC3E}">
        <p14:creationId xmlns:p14="http://schemas.microsoft.com/office/powerpoint/2010/main" val="21258040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8"/>
        <p:cNvGrpSpPr/>
        <p:nvPr/>
      </p:nvGrpSpPr>
      <p:grpSpPr>
        <a:xfrm>
          <a:off x="0" y="0"/>
          <a:ext cx="0" cy="0"/>
          <a:chOff x="0" y="0"/>
          <a:chExt cx="0" cy="0"/>
        </a:xfrm>
      </p:grpSpPr>
      <p:sp>
        <p:nvSpPr>
          <p:cNvPr id="29" name="Google Shape;29;p6"/>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8719973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0"/>
        <p:cNvGrpSpPr/>
        <p:nvPr/>
      </p:nvGrpSpPr>
      <p:grpSpPr>
        <a:xfrm>
          <a:off x="0" y="0"/>
          <a:ext cx="0" cy="0"/>
          <a:chOff x="0" y="0"/>
          <a:chExt cx="0" cy="0"/>
        </a:xfrm>
      </p:grpSpPr>
      <p:grpSp>
        <p:nvGrpSpPr>
          <p:cNvPr id="31" name="Google Shape;31;p7"/>
          <p:cNvGrpSpPr/>
          <p:nvPr/>
        </p:nvGrpSpPr>
        <p:grpSpPr>
          <a:xfrm>
            <a:off x="-48" y="464062"/>
            <a:ext cx="9144048" cy="3952660"/>
            <a:chOff x="-48" y="464062"/>
            <a:chExt cx="9144048" cy="3952660"/>
          </a:xfrm>
        </p:grpSpPr>
        <p:sp>
          <p:nvSpPr>
            <p:cNvPr id="32" name="Google Shape;32;p7"/>
            <p:cNvSpPr/>
            <p:nvPr/>
          </p:nvSpPr>
          <p:spPr>
            <a:xfrm>
              <a:off x="-48" y="464062"/>
              <a:ext cx="9144048" cy="3563428"/>
            </a:xfrm>
            <a:custGeom>
              <a:avLst/>
              <a:gdLst/>
              <a:ahLst/>
              <a:cxnLst/>
              <a:rect l="l" t="t" r="r" b="b"/>
              <a:pathLst>
                <a:path w="93390" h="36394" extrusionOk="0">
                  <a:moveTo>
                    <a:pt x="59108" y="8782"/>
                  </a:moveTo>
                  <a:cubicBezTo>
                    <a:pt x="59291" y="8782"/>
                    <a:pt x="59442" y="8934"/>
                    <a:pt x="59442" y="9118"/>
                  </a:cubicBezTo>
                  <a:lnTo>
                    <a:pt x="59442" y="10873"/>
                  </a:lnTo>
                  <a:lnTo>
                    <a:pt x="58773" y="10873"/>
                  </a:lnTo>
                  <a:lnTo>
                    <a:pt x="58773" y="9118"/>
                  </a:lnTo>
                  <a:cubicBezTo>
                    <a:pt x="58773" y="8934"/>
                    <a:pt x="58921" y="8782"/>
                    <a:pt x="59108" y="8782"/>
                  </a:cubicBezTo>
                  <a:close/>
                  <a:moveTo>
                    <a:pt x="60259" y="8782"/>
                  </a:moveTo>
                  <a:cubicBezTo>
                    <a:pt x="60443" y="8782"/>
                    <a:pt x="60594" y="8934"/>
                    <a:pt x="60594" y="9118"/>
                  </a:cubicBezTo>
                  <a:lnTo>
                    <a:pt x="60594" y="10873"/>
                  </a:lnTo>
                  <a:lnTo>
                    <a:pt x="59925" y="10873"/>
                  </a:lnTo>
                  <a:lnTo>
                    <a:pt x="59925" y="9118"/>
                  </a:lnTo>
                  <a:cubicBezTo>
                    <a:pt x="59925" y="8934"/>
                    <a:pt x="60072" y="8782"/>
                    <a:pt x="60259" y="8782"/>
                  </a:cubicBezTo>
                  <a:close/>
                  <a:moveTo>
                    <a:pt x="79162" y="8782"/>
                  </a:moveTo>
                  <a:cubicBezTo>
                    <a:pt x="79348" y="8782"/>
                    <a:pt x="79496" y="8934"/>
                    <a:pt x="79496" y="9118"/>
                  </a:cubicBezTo>
                  <a:lnTo>
                    <a:pt x="79496" y="10873"/>
                  </a:lnTo>
                  <a:lnTo>
                    <a:pt x="78827" y="10873"/>
                  </a:lnTo>
                  <a:lnTo>
                    <a:pt x="78827" y="9118"/>
                  </a:lnTo>
                  <a:cubicBezTo>
                    <a:pt x="78827" y="8934"/>
                    <a:pt x="78978" y="8782"/>
                    <a:pt x="79162" y="8782"/>
                  </a:cubicBezTo>
                  <a:close/>
                  <a:moveTo>
                    <a:pt x="80317" y="8782"/>
                  </a:moveTo>
                  <a:cubicBezTo>
                    <a:pt x="80500" y="8782"/>
                    <a:pt x="80652" y="8934"/>
                    <a:pt x="80652" y="9118"/>
                  </a:cubicBezTo>
                  <a:lnTo>
                    <a:pt x="80652" y="10873"/>
                  </a:lnTo>
                  <a:lnTo>
                    <a:pt x="79978" y="10873"/>
                  </a:lnTo>
                  <a:lnTo>
                    <a:pt x="79978" y="9118"/>
                  </a:lnTo>
                  <a:cubicBezTo>
                    <a:pt x="79978" y="8934"/>
                    <a:pt x="80129" y="8782"/>
                    <a:pt x="80317" y="8782"/>
                  </a:cubicBezTo>
                  <a:close/>
                  <a:moveTo>
                    <a:pt x="59108" y="13310"/>
                  </a:moveTo>
                  <a:cubicBezTo>
                    <a:pt x="59291" y="13310"/>
                    <a:pt x="59442" y="13457"/>
                    <a:pt x="59442" y="13644"/>
                  </a:cubicBezTo>
                  <a:lnTo>
                    <a:pt x="59442" y="15397"/>
                  </a:lnTo>
                  <a:lnTo>
                    <a:pt x="58773" y="15397"/>
                  </a:lnTo>
                  <a:lnTo>
                    <a:pt x="58773" y="13644"/>
                  </a:lnTo>
                  <a:cubicBezTo>
                    <a:pt x="58773" y="13457"/>
                    <a:pt x="58921" y="13310"/>
                    <a:pt x="59108" y="13310"/>
                  </a:cubicBezTo>
                  <a:close/>
                  <a:moveTo>
                    <a:pt x="60259" y="13310"/>
                  </a:moveTo>
                  <a:cubicBezTo>
                    <a:pt x="60443" y="13310"/>
                    <a:pt x="60594" y="13457"/>
                    <a:pt x="60594" y="13644"/>
                  </a:cubicBezTo>
                  <a:lnTo>
                    <a:pt x="60594" y="15397"/>
                  </a:lnTo>
                  <a:lnTo>
                    <a:pt x="59925" y="15397"/>
                  </a:lnTo>
                  <a:lnTo>
                    <a:pt x="59925" y="13644"/>
                  </a:lnTo>
                  <a:cubicBezTo>
                    <a:pt x="59925" y="13457"/>
                    <a:pt x="60072" y="13310"/>
                    <a:pt x="60259" y="13310"/>
                  </a:cubicBezTo>
                  <a:close/>
                  <a:moveTo>
                    <a:pt x="79162" y="13310"/>
                  </a:moveTo>
                  <a:cubicBezTo>
                    <a:pt x="79348" y="13310"/>
                    <a:pt x="79496" y="13457"/>
                    <a:pt x="79496" y="13644"/>
                  </a:cubicBezTo>
                  <a:lnTo>
                    <a:pt x="79496" y="15397"/>
                  </a:lnTo>
                  <a:lnTo>
                    <a:pt x="78827" y="15397"/>
                  </a:lnTo>
                  <a:lnTo>
                    <a:pt x="78827" y="13644"/>
                  </a:lnTo>
                  <a:cubicBezTo>
                    <a:pt x="78827" y="13457"/>
                    <a:pt x="78978" y="13310"/>
                    <a:pt x="79162" y="13310"/>
                  </a:cubicBezTo>
                  <a:close/>
                  <a:moveTo>
                    <a:pt x="80317" y="13310"/>
                  </a:moveTo>
                  <a:cubicBezTo>
                    <a:pt x="80500" y="13310"/>
                    <a:pt x="80652" y="13457"/>
                    <a:pt x="80652" y="13644"/>
                  </a:cubicBezTo>
                  <a:lnTo>
                    <a:pt x="80652" y="15397"/>
                  </a:lnTo>
                  <a:lnTo>
                    <a:pt x="79978" y="15397"/>
                  </a:lnTo>
                  <a:lnTo>
                    <a:pt x="79978" y="13644"/>
                  </a:lnTo>
                  <a:cubicBezTo>
                    <a:pt x="79978" y="13457"/>
                    <a:pt x="80129" y="13310"/>
                    <a:pt x="80317" y="13310"/>
                  </a:cubicBezTo>
                  <a:close/>
                  <a:moveTo>
                    <a:pt x="59108" y="17832"/>
                  </a:moveTo>
                  <a:cubicBezTo>
                    <a:pt x="59291" y="17832"/>
                    <a:pt x="59442" y="17983"/>
                    <a:pt x="59442" y="18167"/>
                  </a:cubicBezTo>
                  <a:lnTo>
                    <a:pt x="59442" y="19923"/>
                  </a:lnTo>
                  <a:lnTo>
                    <a:pt x="58773" y="19923"/>
                  </a:lnTo>
                  <a:lnTo>
                    <a:pt x="58773" y="18167"/>
                  </a:lnTo>
                  <a:cubicBezTo>
                    <a:pt x="58773" y="17983"/>
                    <a:pt x="58921" y="17832"/>
                    <a:pt x="59108" y="17832"/>
                  </a:cubicBezTo>
                  <a:close/>
                  <a:moveTo>
                    <a:pt x="60259" y="17832"/>
                  </a:moveTo>
                  <a:cubicBezTo>
                    <a:pt x="60443" y="17832"/>
                    <a:pt x="60594" y="17983"/>
                    <a:pt x="60594" y="18167"/>
                  </a:cubicBezTo>
                  <a:lnTo>
                    <a:pt x="60594" y="19923"/>
                  </a:lnTo>
                  <a:lnTo>
                    <a:pt x="59925" y="19923"/>
                  </a:lnTo>
                  <a:lnTo>
                    <a:pt x="59925" y="18167"/>
                  </a:lnTo>
                  <a:cubicBezTo>
                    <a:pt x="59925" y="17983"/>
                    <a:pt x="60072" y="17832"/>
                    <a:pt x="60259" y="17832"/>
                  </a:cubicBezTo>
                  <a:close/>
                  <a:moveTo>
                    <a:pt x="79162" y="17832"/>
                  </a:moveTo>
                  <a:cubicBezTo>
                    <a:pt x="79348" y="17832"/>
                    <a:pt x="79496" y="17983"/>
                    <a:pt x="79496" y="18167"/>
                  </a:cubicBezTo>
                  <a:lnTo>
                    <a:pt x="79496" y="19923"/>
                  </a:lnTo>
                  <a:lnTo>
                    <a:pt x="78827" y="19923"/>
                  </a:lnTo>
                  <a:lnTo>
                    <a:pt x="78827" y="18167"/>
                  </a:lnTo>
                  <a:cubicBezTo>
                    <a:pt x="78827" y="17983"/>
                    <a:pt x="78978" y="17832"/>
                    <a:pt x="79162" y="17832"/>
                  </a:cubicBezTo>
                  <a:close/>
                  <a:moveTo>
                    <a:pt x="80317" y="17832"/>
                  </a:moveTo>
                  <a:cubicBezTo>
                    <a:pt x="80500" y="17832"/>
                    <a:pt x="80652" y="17983"/>
                    <a:pt x="80652" y="18167"/>
                  </a:cubicBezTo>
                  <a:lnTo>
                    <a:pt x="80652" y="19923"/>
                  </a:lnTo>
                  <a:lnTo>
                    <a:pt x="79978" y="19923"/>
                  </a:lnTo>
                  <a:lnTo>
                    <a:pt x="79978" y="18167"/>
                  </a:lnTo>
                  <a:cubicBezTo>
                    <a:pt x="79978" y="17983"/>
                    <a:pt x="80129" y="17832"/>
                    <a:pt x="80317" y="17832"/>
                  </a:cubicBezTo>
                  <a:close/>
                  <a:moveTo>
                    <a:pt x="65970" y="24555"/>
                  </a:moveTo>
                  <a:cubicBezTo>
                    <a:pt x="66218" y="24555"/>
                    <a:pt x="66419" y="24759"/>
                    <a:pt x="66419" y="25008"/>
                  </a:cubicBezTo>
                  <a:lnTo>
                    <a:pt x="66419" y="27372"/>
                  </a:lnTo>
                  <a:lnTo>
                    <a:pt x="65517" y="27372"/>
                  </a:lnTo>
                  <a:lnTo>
                    <a:pt x="65517" y="25008"/>
                  </a:lnTo>
                  <a:cubicBezTo>
                    <a:pt x="65517" y="24759"/>
                    <a:pt x="65718" y="24555"/>
                    <a:pt x="65970" y="24555"/>
                  </a:cubicBezTo>
                  <a:close/>
                  <a:moveTo>
                    <a:pt x="68463" y="24555"/>
                  </a:moveTo>
                  <a:cubicBezTo>
                    <a:pt x="68712" y="24555"/>
                    <a:pt x="68917" y="24759"/>
                    <a:pt x="68917" y="25008"/>
                  </a:cubicBezTo>
                  <a:lnTo>
                    <a:pt x="68917" y="27372"/>
                  </a:lnTo>
                  <a:lnTo>
                    <a:pt x="68014" y="27372"/>
                  </a:lnTo>
                  <a:lnTo>
                    <a:pt x="68014" y="25008"/>
                  </a:lnTo>
                  <a:cubicBezTo>
                    <a:pt x="68014" y="24759"/>
                    <a:pt x="68216" y="24555"/>
                    <a:pt x="68463" y="24555"/>
                  </a:cubicBezTo>
                  <a:close/>
                  <a:moveTo>
                    <a:pt x="70958" y="24555"/>
                  </a:moveTo>
                  <a:cubicBezTo>
                    <a:pt x="71209" y="24555"/>
                    <a:pt x="71411" y="24759"/>
                    <a:pt x="71411" y="25008"/>
                  </a:cubicBezTo>
                  <a:lnTo>
                    <a:pt x="71411" y="27372"/>
                  </a:lnTo>
                  <a:lnTo>
                    <a:pt x="70508" y="27372"/>
                  </a:lnTo>
                  <a:lnTo>
                    <a:pt x="70508" y="25008"/>
                  </a:lnTo>
                  <a:cubicBezTo>
                    <a:pt x="70508" y="24759"/>
                    <a:pt x="70709" y="24555"/>
                    <a:pt x="70958" y="24555"/>
                  </a:cubicBezTo>
                  <a:close/>
                  <a:moveTo>
                    <a:pt x="73454" y="24555"/>
                  </a:moveTo>
                  <a:cubicBezTo>
                    <a:pt x="73703" y="24555"/>
                    <a:pt x="73904" y="24759"/>
                    <a:pt x="73904" y="25008"/>
                  </a:cubicBezTo>
                  <a:lnTo>
                    <a:pt x="73904" y="27372"/>
                  </a:lnTo>
                  <a:lnTo>
                    <a:pt x="73001" y="27372"/>
                  </a:lnTo>
                  <a:lnTo>
                    <a:pt x="73001" y="25008"/>
                  </a:lnTo>
                  <a:cubicBezTo>
                    <a:pt x="73001" y="24759"/>
                    <a:pt x="73203" y="24555"/>
                    <a:pt x="73454" y="24555"/>
                  </a:cubicBezTo>
                  <a:close/>
                  <a:moveTo>
                    <a:pt x="51181" y="26101"/>
                  </a:moveTo>
                  <a:cubicBezTo>
                    <a:pt x="51429" y="26101"/>
                    <a:pt x="51634" y="26303"/>
                    <a:pt x="51634" y="26555"/>
                  </a:cubicBezTo>
                  <a:lnTo>
                    <a:pt x="51634" y="28916"/>
                  </a:lnTo>
                  <a:lnTo>
                    <a:pt x="50731" y="28916"/>
                  </a:lnTo>
                  <a:lnTo>
                    <a:pt x="50731" y="26555"/>
                  </a:lnTo>
                  <a:cubicBezTo>
                    <a:pt x="50731" y="26303"/>
                    <a:pt x="50932" y="26101"/>
                    <a:pt x="51181" y="26101"/>
                  </a:cubicBezTo>
                  <a:close/>
                  <a:moveTo>
                    <a:pt x="53178" y="24892"/>
                  </a:moveTo>
                  <a:cubicBezTo>
                    <a:pt x="53581" y="24892"/>
                    <a:pt x="53905" y="25216"/>
                    <a:pt x="53905" y="25619"/>
                  </a:cubicBezTo>
                  <a:lnTo>
                    <a:pt x="53905" y="28916"/>
                  </a:lnTo>
                  <a:lnTo>
                    <a:pt x="52450" y="28916"/>
                  </a:lnTo>
                  <a:lnTo>
                    <a:pt x="52450" y="25619"/>
                  </a:lnTo>
                  <a:cubicBezTo>
                    <a:pt x="52450" y="25216"/>
                    <a:pt x="52774" y="24892"/>
                    <a:pt x="53178" y="24892"/>
                  </a:cubicBezTo>
                  <a:close/>
                  <a:moveTo>
                    <a:pt x="55175" y="26101"/>
                  </a:moveTo>
                  <a:cubicBezTo>
                    <a:pt x="55423" y="26101"/>
                    <a:pt x="55624" y="26303"/>
                    <a:pt x="55624" y="26555"/>
                  </a:cubicBezTo>
                  <a:lnTo>
                    <a:pt x="55624" y="28916"/>
                  </a:lnTo>
                  <a:lnTo>
                    <a:pt x="54722" y="28916"/>
                  </a:lnTo>
                  <a:lnTo>
                    <a:pt x="54722" y="26555"/>
                  </a:lnTo>
                  <a:cubicBezTo>
                    <a:pt x="54722" y="26303"/>
                    <a:pt x="54926" y="26101"/>
                    <a:pt x="55175" y="26101"/>
                  </a:cubicBezTo>
                  <a:close/>
                  <a:moveTo>
                    <a:pt x="84246" y="26101"/>
                  </a:moveTo>
                  <a:cubicBezTo>
                    <a:pt x="84498" y="26101"/>
                    <a:pt x="84699" y="26303"/>
                    <a:pt x="84699" y="26555"/>
                  </a:cubicBezTo>
                  <a:lnTo>
                    <a:pt x="84699" y="28916"/>
                  </a:lnTo>
                  <a:lnTo>
                    <a:pt x="83796" y="28916"/>
                  </a:lnTo>
                  <a:lnTo>
                    <a:pt x="83796" y="26555"/>
                  </a:lnTo>
                  <a:cubicBezTo>
                    <a:pt x="83796" y="26303"/>
                    <a:pt x="83998" y="26101"/>
                    <a:pt x="84246" y="26101"/>
                  </a:cubicBezTo>
                  <a:close/>
                  <a:moveTo>
                    <a:pt x="86243" y="24892"/>
                  </a:moveTo>
                  <a:cubicBezTo>
                    <a:pt x="86646" y="24892"/>
                    <a:pt x="86973" y="25216"/>
                    <a:pt x="86973" y="25619"/>
                  </a:cubicBezTo>
                  <a:lnTo>
                    <a:pt x="86973" y="28916"/>
                  </a:lnTo>
                  <a:lnTo>
                    <a:pt x="85516" y="28916"/>
                  </a:lnTo>
                  <a:lnTo>
                    <a:pt x="85516" y="25619"/>
                  </a:lnTo>
                  <a:cubicBezTo>
                    <a:pt x="85516" y="25216"/>
                    <a:pt x="85844" y="24892"/>
                    <a:pt x="86243" y="24892"/>
                  </a:cubicBezTo>
                  <a:close/>
                  <a:moveTo>
                    <a:pt x="88240" y="26101"/>
                  </a:moveTo>
                  <a:cubicBezTo>
                    <a:pt x="88489" y="26101"/>
                    <a:pt x="88694" y="26303"/>
                    <a:pt x="88694" y="26555"/>
                  </a:cubicBezTo>
                  <a:lnTo>
                    <a:pt x="88694" y="28916"/>
                  </a:lnTo>
                  <a:lnTo>
                    <a:pt x="87790" y="28916"/>
                  </a:lnTo>
                  <a:lnTo>
                    <a:pt x="87790" y="26555"/>
                  </a:lnTo>
                  <a:cubicBezTo>
                    <a:pt x="87790" y="26303"/>
                    <a:pt x="87992" y="26101"/>
                    <a:pt x="88240" y="26101"/>
                  </a:cubicBezTo>
                  <a:close/>
                  <a:moveTo>
                    <a:pt x="70298" y="0"/>
                  </a:moveTo>
                  <a:cubicBezTo>
                    <a:pt x="70090" y="0"/>
                    <a:pt x="69879" y="27"/>
                    <a:pt x="69666" y="85"/>
                  </a:cubicBezTo>
                  <a:cubicBezTo>
                    <a:pt x="68312" y="442"/>
                    <a:pt x="67499" y="1830"/>
                    <a:pt x="67859" y="3187"/>
                  </a:cubicBezTo>
                  <a:cubicBezTo>
                    <a:pt x="68100" y="4105"/>
                    <a:pt x="68816" y="4774"/>
                    <a:pt x="69676" y="4997"/>
                  </a:cubicBezTo>
                  <a:lnTo>
                    <a:pt x="69485" y="8704"/>
                  </a:lnTo>
                  <a:cubicBezTo>
                    <a:pt x="69259" y="8794"/>
                    <a:pt x="69096" y="9013"/>
                    <a:pt x="69096" y="9272"/>
                  </a:cubicBezTo>
                  <a:cubicBezTo>
                    <a:pt x="69096" y="9466"/>
                    <a:pt x="69191" y="9639"/>
                    <a:pt x="69331" y="9751"/>
                  </a:cubicBezTo>
                  <a:cubicBezTo>
                    <a:pt x="68251" y="11010"/>
                    <a:pt x="66816" y="12348"/>
                    <a:pt x="64901" y="13644"/>
                  </a:cubicBezTo>
                  <a:cubicBezTo>
                    <a:pt x="64901" y="13644"/>
                    <a:pt x="59626" y="16872"/>
                    <a:pt x="63620" y="23144"/>
                  </a:cubicBezTo>
                  <a:lnTo>
                    <a:pt x="62663" y="23144"/>
                  </a:lnTo>
                  <a:lnTo>
                    <a:pt x="62663" y="24339"/>
                  </a:lnTo>
                  <a:lnTo>
                    <a:pt x="64145" y="24339"/>
                  </a:lnTo>
                  <a:lnTo>
                    <a:pt x="64145" y="26559"/>
                  </a:lnTo>
                  <a:lnTo>
                    <a:pt x="63516" y="26559"/>
                  </a:lnTo>
                  <a:lnTo>
                    <a:pt x="63516" y="27372"/>
                  </a:lnTo>
                  <a:lnTo>
                    <a:pt x="62386" y="27372"/>
                  </a:lnTo>
                  <a:lnTo>
                    <a:pt x="62386" y="28916"/>
                  </a:lnTo>
                  <a:lnTo>
                    <a:pt x="60910" y="28916"/>
                  </a:lnTo>
                  <a:lnTo>
                    <a:pt x="60910" y="20614"/>
                  </a:lnTo>
                  <a:lnTo>
                    <a:pt x="61357" y="20614"/>
                  </a:lnTo>
                  <a:lnTo>
                    <a:pt x="61357" y="19923"/>
                  </a:lnTo>
                  <a:lnTo>
                    <a:pt x="60910" y="19923"/>
                  </a:lnTo>
                  <a:lnTo>
                    <a:pt x="60910" y="16088"/>
                  </a:lnTo>
                  <a:lnTo>
                    <a:pt x="61357" y="16088"/>
                  </a:lnTo>
                  <a:lnTo>
                    <a:pt x="61357" y="15397"/>
                  </a:lnTo>
                  <a:lnTo>
                    <a:pt x="60910" y="15397"/>
                  </a:lnTo>
                  <a:lnTo>
                    <a:pt x="60910" y="11564"/>
                  </a:lnTo>
                  <a:lnTo>
                    <a:pt x="61357" y="11564"/>
                  </a:lnTo>
                  <a:lnTo>
                    <a:pt x="61357" y="10873"/>
                  </a:lnTo>
                  <a:lnTo>
                    <a:pt x="60910" y="10873"/>
                  </a:lnTo>
                  <a:lnTo>
                    <a:pt x="60910" y="6908"/>
                  </a:lnTo>
                  <a:cubicBezTo>
                    <a:pt x="60910" y="6408"/>
                    <a:pt x="60598" y="5979"/>
                    <a:pt x="60151" y="5814"/>
                  </a:cubicBezTo>
                  <a:cubicBezTo>
                    <a:pt x="60158" y="5789"/>
                    <a:pt x="60158" y="5763"/>
                    <a:pt x="60158" y="5738"/>
                  </a:cubicBezTo>
                  <a:cubicBezTo>
                    <a:pt x="60158" y="5537"/>
                    <a:pt x="60036" y="5364"/>
                    <a:pt x="59856" y="5296"/>
                  </a:cubicBezTo>
                  <a:lnTo>
                    <a:pt x="59683" y="1870"/>
                  </a:lnTo>
                  <a:lnTo>
                    <a:pt x="59507" y="5296"/>
                  </a:lnTo>
                  <a:cubicBezTo>
                    <a:pt x="59331" y="5364"/>
                    <a:pt x="59205" y="5537"/>
                    <a:pt x="59205" y="5738"/>
                  </a:cubicBezTo>
                  <a:cubicBezTo>
                    <a:pt x="59205" y="5763"/>
                    <a:pt x="59208" y="5789"/>
                    <a:pt x="59212" y="5814"/>
                  </a:cubicBezTo>
                  <a:cubicBezTo>
                    <a:pt x="58769" y="5979"/>
                    <a:pt x="58452" y="6408"/>
                    <a:pt x="58452" y="6908"/>
                  </a:cubicBezTo>
                  <a:lnTo>
                    <a:pt x="58452" y="10873"/>
                  </a:lnTo>
                  <a:lnTo>
                    <a:pt x="58010" y="10873"/>
                  </a:lnTo>
                  <a:lnTo>
                    <a:pt x="58010" y="11564"/>
                  </a:lnTo>
                  <a:lnTo>
                    <a:pt x="58452" y="11564"/>
                  </a:lnTo>
                  <a:lnTo>
                    <a:pt x="58452" y="15397"/>
                  </a:lnTo>
                  <a:lnTo>
                    <a:pt x="58010" y="15397"/>
                  </a:lnTo>
                  <a:lnTo>
                    <a:pt x="58010" y="16088"/>
                  </a:lnTo>
                  <a:lnTo>
                    <a:pt x="58452" y="16088"/>
                  </a:lnTo>
                  <a:lnTo>
                    <a:pt x="58452" y="19923"/>
                  </a:lnTo>
                  <a:lnTo>
                    <a:pt x="58010" y="19923"/>
                  </a:lnTo>
                  <a:lnTo>
                    <a:pt x="58010" y="20614"/>
                  </a:lnTo>
                  <a:lnTo>
                    <a:pt x="58452" y="20614"/>
                  </a:lnTo>
                  <a:lnTo>
                    <a:pt x="58452" y="28916"/>
                  </a:lnTo>
                  <a:lnTo>
                    <a:pt x="57230" y="28916"/>
                  </a:lnTo>
                  <a:lnTo>
                    <a:pt x="57230" y="28908"/>
                  </a:lnTo>
                  <a:lnTo>
                    <a:pt x="56603" y="28908"/>
                  </a:lnTo>
                  <a:lnTo>
                    <a:pt x="56603" y="28459"/>
                  </a:lnTo>
                  <a:lnTo>
                    <a:pt x="56255" y="28459"/>
                  </a:lnTo>
                  <a:lnTo>
                    <a:pt x="56255" y="27232"/>
                  </a:lnTo>
                  <a:lnTo>
                    <a:pt x="57078" y="27232"/>
                  </a:lnTo>
                  <a:lnTo>
                    <a:pt x="57078" y="26569"/>
                  </a:lnTo>
                  <a:lnTo>
                    <a:pt x="56546" y="26569"/>
                  </a:lnTo>
                  <a:cubicBezTo>
                    <a:pt x="58751" y="23100"/>
                    <a:pt x="55837" y="21316"/>
                    <a:pt x="55837" y="21316"/>
                  </a:cubicBezTo>
                  <a:cubicBezTo>
                    <a:pt x="54653" y="20509"/>
                    <a:pt x="53797" y="19679"/>
                    <a:pt x="53178" y="18908"/>
                  </a:cubicBezTo>
                  <a:cubicBezTo>
                    <a:pt x="52558" y="19679"/>
                    <a:pt x="51702" y="20509"/>
                    <a:pt x="50518" y="21316"/>
                  </a:cubicBezTo>
                  <a:cubicBezTo>
                    <a:pt x="50518" y="21316"/>
                    <a:pt x="47604" y="23100"/>
                    <a:pt x="49813" y="26569"/>
                  </a:cubicBezTo>
                  <a:lnTo>
                    <a:pt x="49277" y="26569"/>
                  </a:lnTo>
                  <a:lnTo>
                    <a:pt x="49277" y="27232"/>
                  </a:lnTo>
                  <a:lnTo>
                    <a:pt x="50101" y="27232"/>
                  </a:lnTo>
                  <a:lnTo>
                    <a:pt x="50101" y="28459"/>
                  </a:lnTo>
                  <a:lnTo>
                    <a:pt x="49752" y="28459"/>
                  </a:lnTo>
                  <a:lnTo>
                    <a:pt x="49752" y="28908"/>
                  </a:lnTo>
                  <a:lnTo>
                    <a:pt x="49125" y="28908"/>
                  </a:lnTo>
                  <a:lnTo>
                    <a:pt x="49125" y="30614"/>
                  </a:lnTo>
                  <a:lnTo>
                    <a:pt x="1" y="30614"/>
                  </a:lnTo>
                  <a:lnTo>
                    <a:pt x="1" y="36393"/>
                  </a:lnTo>
                  <a:lnTo>
                    <a:pt x="93390" y="36393"/>
                  </a:lnTo>
                  <a:lnTo>
                    <a:pt x="93390" y="30614"/>
                  </a:lnTo>
                  <a:lnTo>
                    <a:pt x="90295" y="30614"/>
                  </a:lnTo>
                  <a:lnTo>
                    <a:pt x="90295" y="28908"/>
                  </a:lnTo>
                  <a:lnTo>
                    <a:pt x="89669" y="28908"/>
                  </a:lnTo>
                  <a:lnTo>
                    <a:pt x="89669" y="28459"/>
                  </a:lnTo>
                  <a:lnTo>
                    <a:pt x="89323" y="28459"/>
                  </a:lnTo>
                  <a:lnTo>
                    <a:pt x="89323" y="27232"/>
                  </a:lnTo>
                  <a:lnTo>
                    <a:pt x="90144" y="27232"/>
                  </a:lnTo>
                  <a:lnTo>
                    <a:pt x="90144" y="26569"/>
                  </a:lnTo>
                  <a:lnTo>
                    <a:pt x="89612" y="26569"/>
                  </a:lnTo>
                  <a:cubicBezTo>
                    <a:pt x="91817" y="23100"/>
                    <a:pt x="88906" y="21316"/>
                    <a:pt x="88906" y="21316"/>
                  </a:cubicBezTo>
                  <a:cubicBezTo>
                    <a:pt x="87719" y="20509"/>
                    <a:pt x="86862" y="19679"/>
                    <a:pt x="86243" y="18908"/>
                  </a:cubicBezTo>
                  <a:cubicBezTo>
                    <a:pt x="85628" y="19679"/>
                    <a:pt x="84771" y="20509"/>
                    <a:pt x="83584" y="21316"/>
                  </a:cubicBezTo>
                  <a:cubicBezTo>
                    <a:pt x="83584" y="21316"/>
                    <a:pt x="80669" y="23100"/>
                    <a:pt x="82879" y="26569"/>
                  </a:cubicBezTo>
                  <a:lnTo>
                    <a:pt x="82346" y="26569"/>
                  </a:lnTo>
                  <a:lnTo>
                    <a:pt x="82346" y="27232"/>
                  </a:lnTo>
                  <a:lnTo>
                    <a:pt x="83166" y="27232"/>
                  </a:lnTo>
                  <a:lnTo>
                    <a:pt x="83166" y="28459"/>
                  </a:lnTo>
                  <a:lnTo>
                    <a:pt x="82818" y="28459"/>
                  </a:lnTo>
                  <a:lnTo>
                    <a:pt x="82818" y="28908"/>
                  </a:lnTo>
                  <a:lnTo>
                    <a:pt x="82191" y="28908"/>
                  </a:lnTo>
                  <a:lnTo>
                    <a:pt x="82191" y="28916"/>
                  </a:lnTo>
                  <a:lnTo>
                    <a:pt x="80968" y="28916"/>
                  </a:lnTo>
                  <a:lnTo>
                    <a:pt x="80968" y="20614"/>
                  </a:lnTo>
                  <a:lnTo>
                    <a:pt x="81411" y="20614"/>
                  </a:lnTo>
                  <a:lnTo>
                    <a:pt x="81411" y="19923"/>
                  </a:lnTo>
                  <a:lnTo>
                    <a:pt x="80968" y="19923"/>
                  </a:lnTo>
                  <a:lnTo>
                    <a:pt x="80968" y="16088"/>
                  </a:lnTo>
                  <a:lnTo>
                    <a:pt x="81411" y="16088"/>
                  </a:lnTo>
                  <a:lnTo>
                    <a:pt x="81411" y="15397"/>
                  </a:lnTo>
                  <a:lnTo>
                    <a:pt x="80968" y="15397"/>
                  </a:lnTo>
                  <a:lnTo>
                    <a:pt x="80968" y="11564"/>
                  </a:lnTo>
                  <a:lnTo>
                    <a:pt x="81411" y="11564"/>
                  </a:lnTo>
                  <a:lnTo>
                    <a:pt x="81411" y="10873"/>
                  </a:lnTo>
                  <a:lnTo>
                    <a:pt x="80968" y="10873"/>
                  </a:lnTo>
                  <a:lnTo>
                    <a:pt x="80968" y="6908"/>
                  </a:lnTo>
                  <a:cubicBezTo>
                    <a:pt x="80968" y="6408"/>
                    <a:pt x="80652" y="5979"/>
                    <a:pt x="80209" y="5814"/>
                  </a:cubicBezTo>
                  <a:cubicBezTo>
                    <a:pt x="80212" y="5789"/>
                    <a:pt x="80215" y="5763"/>
                    <a:pt x="80215" y="5738"/>
                  </a:cubicBezTo>
                  <a:cubicBezTo>
                    <a:pt x="80215" y="5537"/>
                    <a:pt x="80090" y="5364"/>
                    <a:pt x="79913" y="5296"/>
                  </a:cubicBezTo>
                  <a:lnTo>
                    <a:pt x="79737" y="1870"/>
                  </a:lnTo>
                  <a:lnTo>
                    <a:pt x="79564" y="5296"/>
                  </a:lnTo>
                  <a:cubicBezTo>
                    <a:pt x="79388" y="5364"/>
                    <a:pt x="79262" y="5537"/>
                    <a:pt x="79262" y="5738"/>
                  </a:cubicBezTo>
                  <a:cubicBezTo>
                    <a:pt x="79262" y="5763"/>
                    <a:pt x="79266" y="5789"/>
                    <a:pt x="79270" y="5814"/>
                  </a:cubicBezTo>
                  <a:cubicBezTo>
                    <a:pt x="78827" y="5979"/>
                    <a:pt x="78510" y="6408"/>
                    <a:pt x="78510" y="6908"/>
                  </a:cubicBezTo>
                  <a:lnTo>
                    <a:pt x="78510" y="10873"/>
                  </a:lnTo>
                  <a:lnTo>
                    <a:pt x="78068" y="10873"/>
                  </a:lnTo>
                  <a:lnTo>
                    <a:pt x="78068" y="11564"/>
                  </a:lnTo>
                  <a:lnTo>
                    <a:pt x="78510" y="11564"/>
                  </a:lnTo>
                  <a:lnTo>
                    <a:pt x="78510" y="15397"/>
                  </a:lnTo>
                  <a:lnTo>
                    <a:pt x="78068" y="15397"/>
                  </a:lnTo>
                  <a:lnTo>
                    <a:pt x="78068" y="16088"/>
                  </a:lnTo>
                  <a:lnTo>
                    <a:pt x="78510" y="16088"/>
                  </a:lnTo>
                  <a:lnTo>
                    <a:pt x="78510" y="19923"/>
                  </a:lnTo>
                  <a:lnTo>
                    <a:pt x="78068" y="19923"/>
                  </a:lnTo>
                  <a:lnTo>
                    <a:pt x="78068" y="20614"/>
                  </a:lnTo>
                  <a:lnTo>
                    <a:pt x="78510" y="20614"/>
                  </a:lnTo>
                  <a:lnTo>
                    <a:pt x="78510" y="28916"/>
                  </a:lnTo>
                  <a:lnTo>
                    <a:pt x="77035" y="28916"/>
                  </a:lnTo>
                  <a:lnTo>
                    <a:pt x="77035" y="27372"/>
                  </a:lnTo>
                  <a:lnTo>
                    <a:pt x="75905" y="27372"/>
                  </a:lnTo>
                  <a:lnTo>
                    <a:pt x="75905" y="26559"/>
                  </a:lnTo>
                  <a:lnTo>
                    <a:pt x="75276" y="26559"/>
                  </a:lnTo>
                  <a:lnTo>
                    <a:pt x="75276" y="24339"/>
                  </a:lnTo>
                  <a:lnTo>
                    <a:pt x="76761" y="24339"/>
                  </a:lnTo>
                  <a:lnTo>
                    <a:pt x="76761" y="23144"/>
                  </a:lnTo>
                  <a:lnTo>
                    <a:pt x="75801" y="23144"/>
                  </a:lnTo>
                  <a:cubicBezTo>
                    <a:pt x="79795" y="16872"/>
                    <a:pt x="74520" y="13644"/>
                    <a:pt x="74520" y="13644"/>
                  </a:cubicBezTo>
                  <a:cubicBezTo>
                    <a:pt x="72609" y="12348"/>
                    <a:pt x="71169" y="11010"/>
                    <a:pt x="70090" y="9751"/>
                  </a:cubicBezTo>
                  <a:cubicBezTo>
                    <a:pt x="70230" y="9639"/>
                    <a:pt x="70324" y="9466"/>
                    <a:pt x="70324" y="9272"/>
                  </a:cubicBezTo>
                  <a:cubicBezTo>
                    <a:pt x="70324" y="9013"/>
                    <a:pt x="70162" y="8794"/>
                    <a:pt x="69935" y="8704"/>
                  </a:cubicBezTo>
                  <a:lnTo>
                    <a:pt x="69749" y="5015"/>
                  </a:lnTo>
                  <a:lnTo>
                    <a:pt x="69749" y="5015"/>
                  </a:lnTo>
                  <a:cubicBezTo>
                    <a:pt x="69932" y="5056"/>
                    <a:pt x="70121" y="5078"/>
                    <a:pt x="70313" y="5078"/>
                  </a:cubicBezTo>
                  <a:cubicBezTo>
                    <a:pt x="70527" y="5078"/>
                    <a:pt x="70744" y="5051"/>
                    <a:pt x="70961" y="4994"/>
                  </a:cubicBezTo>
                  <a:cubicBezTo>
                    <a:pt x="71209" y="4929"/>
                    <a:pt x="71439" y="4828"/>
                    <a:pt x="71648" y="4698"/>
                  </a:cubicBezTo>
                  <a:cubicBezTo>
                    <a:pt x="70561" y="4659"/>
                    <a:pt x="69583" y="3918"/>
                    <a:pt x="69291" y="2810"/>
                  </a:cubicBezTo>
                  <a:cubicBezTo>
                    <a:pt x="69000" y="1701"/>
                    <a:pt x="69485" y="575"/>
                    <a:pt x="70410" y="3"/>
                  </a:cubicBezTo>
                  <a:cubicBezTo>
                    <a:pt x="70373" y="1"/>
                    <a:pt x="70335" y="0"/>
                    <a:pt x="70298" y="0"/>
                  </a:cubicBez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7"/>
            <p:cNvSpPr/>
            <p:nvPr/>
          </p:nvSpPr>
          <p:spPr>
            <a:xfrm>
              <a:off x="-3" y="3465050"/>
              <a:ext cx="9143954" cy="951671"/>
            </a:xfrm>
            <a:custGeom>
              <a:avLst/>
              <a:gdLst/>
              <a:ahLst/>
              <a:cxnLst/>
              <a:rect l="l" t="t" r="r" b="b"/>
              <a:pathLst>
                <a:path w="131781" h="40735" extrusionOk="0">
                  <a:moveTo>
                    <a:pt x="1" y="0"/>
                  </a:moveTo>
                  <a:lnTo>
                    <a:pt x="1" y="40734"/>
                  </a:lnTo>
                  <a:lnTo>
                    <a:pt x="131780" y="40734"/>
                  </a:lnTo>
                  <a:lnTo>
                    <a:pt x="131780" y="0"/>
                  </a:ln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7"/>
          <p:cNvSpPr txBox="1">
            <a:spLocks noGrp="1"/>
          </p:cNvSpPr>
          <p:nvPr>
            <p:ph type="title"/>
          </p:nvPr>
        </p:nvSpPr>
        <p:spPr>
          <a:xfrm>
            <a:off x="720000" y="1376000"/>
            <a:ext cx="4122900" cy="11412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5" name="Google Shape;35;p7"/>
          <p:cNvSpPr txBox="1">
            <a:spLocks noGrp="1"/>
          </p:cNvSpPr>
          <p:nvPr>
            <p:ph type="body" idx="1"/>
          </p:nvPr>
        </p:nvSpPr>
        <p:spPr>
          <a:xfrm>
            <a:off x="720000" y="2595400"/>
            <a:ext cx="3695100" cy="7254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SzPts val="12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282878337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36"/>
        <p:cNvGrpSpPr/>
        <p:nvPr/>
      </p:nvGrpSpPr>
      <p:grpSpPr>
        <a:xfrm>
          <a:off x="0" y="0"/>
          <a:ext cx="0" cy="0"/>
          <a:chOff x="0" y="0"/>
          <a:chExt cx="0" cy="0"/>
        </a:xfrm>
      </p:grpSpPr>
      <p:sp>
        <p:nvSpPr>
          <p:cNvPr id="37" name="Google Shape;37;p8"/>
          <p:cNvSpPr txBox="1">
            <a:spLocks noGrp="1"/>
          </p:cNvSpPr>
          <p:nvPr>
            <p:ph type="subTitle" idx="1"/>
          </p:nvPr>
        </p:nvSpPr>
        <p:spPr>
          <a:xfrm>
            <a:off x="4156191" y="1656950"/>
            <a:ext cx="4240500" cy="1194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000"/>
              <a:buFont typeface="Rokkitt Regular"/>
              <a:buNone/>
              <a:defRPr sz="24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8" name="Google Shape;38;p8"/>
          <p:cNvSpPr txBox="1">
            <a:spLocks noGrp="1"/>
          </p:cNvSpPr>
          <p:nvPr>
            <p:ph type="ctrTitle"/>
          </p:nvPr>
        </p:nvSpPr>
        <p:spPr>
          <a:xfrm>
            <a:off x="5844549" y="3026000"/>
            <a:ext cx="2552100" cy="303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65085320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9"/>
        <p:cNvGrpSpPr/>
        <p:nvPr/>
      </p:nvGrpSpPr>
      <p:grpSpPr>
        <a:xfrm>
          <a:off x="0" y="0"/>
          <a:ext cx="0" cy="0"/>
          <a:chOff x="0" y="0"/>
          <a:chExt cx="0" cy="0"/>
        </a:xfrm>
      </p:grpSpPr>
      <p:sp>
        <p:nvSpPr>
          <p:cNvPr id="40" name="Google Shape;40;p9"/>
          <p:cNvSpPr txBox="1">
            <a:spLocks noGrp="1"/>
          </p:cNvSpPr>
          <p:nvPr>
            <p:ph type="title"/>
          </p:nvPr>
        </p:nvSpPr>
        <p:spPr>
          <a:xfrm>
            <a:off x="720000" y="1233175"/>
            <a:ext cx="4045200" cy="14823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6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1" name="Google Shape;41;p9"/>
          <p:cNvSpPr txBox="1">
            <a:spLocks noGrp="1"/>
          </p:cNvSpPr>
          <p:nvPr>
            <p:ph type="subTitle" idx="1"/>
          </p:nvPr>
        </p:nvSpPr>
        <p:spPr>
          <a:xfrm>
            <a:off x="720000" y="2803075"/>
            <a:ext cx="6547500" cy="1892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200"/>
              <a:buChar char="●"/>
              <a:defRPr/>
            </a:lvl1pPr>
            <a:lvl2pPr lvl="1" algn="ctr">
              <a:lnSpc>
                <a:spcPct val="100000"/>
              </a:lnSpc>
              <a:spcBef>
                <a:spcPts val="0"/>
              </a:spcBef>
              <a:spcAft>
                <a:spcPts val="0"/>
              </a:spcAft>
              <a:buSzPts val="2100"/>
              <a:buChar char="○"/>
              <a:defRPr sz="2100"/>
            </a:lvl2pPr>
            <a:lvl3pPr lvl="2" algn="ctr">
              <a:lnSpc>
                <a:spcPct val="100000"/>
              </a:lnSpc>
              <a:spcBef>
                <a:spcPts val="0"/>
              </a:spcBef>
              <a:spcAft>
                <a:spcPts val="0"/>
              </a:spcAft>
              <a:buSzPts val="2100"/>
              <a:buChar char="■"/>
              <a:defRPr sz="2100"/>
            </a:lvl3pPr>
            <a:lvl4pPr lvl="3" algn="ctr">
              <a:lnSpc>
                <a:spcPct val="100000"/>
              </a:lnSpc>
              <a:spcBef>
                <a:spcPts val="0"/>
              </a:spcBef>
              <a:spcAft>
                <a:spcPts val="0"/>
              </a:spcAft>
              <a:buSzPts val="2100"/>
              <a:buChar char="●"/>
              <a:defRPr sz="2100"/>
            </a:lvl4pPr>
            <a:lvl5pPr lvl="4" algn="ctr">
              <a:lnSpc>
                <a:spcPct val="100000"/>
              </a:lnSpc>
              <a:spcBef>
                <a:spcPts val="0"/>
              </a:spcBef>
              <a:spcAft>
                <a:spcPts val="0"/>
              </a:spcAft>
              <a:buSzPts val="2100"/>
              <a:buChar char="○"/>
              <a:defRPr sz="2100"/>
            </a:lvl5pPr>
            <a:lvl6pPr lvl="5" algn="ctr">
              <a:lnSpc>
                <a:spcPct val="100000"/>
              </a:lnSpc>
              <a:spcBef>
                <a:spcPts val="0"/>
              </a:spcBef>
              <a:spcAft>
                <a:spcPts val="0"/>
              </a:spcAft>
              <a:buSzPts val="2100"/>
              <a:buChar char="■"/>
              <a:defRPr sz="2100"/>
            </a:lvl6pPr>
            <a:lvl7pPr lvl="6" algn="ctr">
              <a:lnSpc>
                <a:spcPct val="100000"/>
              </a:lnSpc>
              <a:spcBef>
                <a:spcPts val="0"/>
              </a:spcBef>
              <a:spcAft>
                <a:spcPts val="0"/>
              </a:spcAft>
              <a:buSzPts val="2100"/>
              <a:buChar char="●"/>
              <a:defRPr sz="2100"/>
            </a:lvl7pPr>
            <a:lvl8pPr lvl="7" algn="ctr">
              <a:lnSpc>
                <a:spcPct val="100000"/>
              </a:lnSpc>
              <a:spcBef>
                <a:spcPts val="0"/>
              </a:spcBef>
              <a:spcAft>
                <a:spcPts val="0"/>
              </a:spcAft>
              <a:buSzPts val="2100"/>
              <a:buChar char="○"/>
              <a:defRPr sz="2100"/>
            </a:lvl8pPr>
            <a:lvl9pPr lvl="8" algn="ctr">
              <a:lnSpc>
                <a:spcPct val="100000"/>
              </a:lnSpc>
              <a:spcBef>
                <a:spcPts val="0"/>
              </a:spcBef>
              <a:spcAft>
                <a:spcPts val="0"/>
              </a:spcAft>
              <a:buSzPts val="2100"/>
              <a:buChar char="■"/>
              <a:defRPr sz="2100"/>
            </a:lvl9pPr>
          </a:lstStyle>
          <a:p>
            <a:endParaRPr/>
          </a:p>
        </p:txBody>
      </p:sp>
    </p:spTree>
    <p:extLst>
      <p:ext uri="{BB962C8B-B14F-4D97-AF65-F5344CB8AC3E}">
        <p14:creationId xmlns:p14="http://schemas.microsoft.com/office/powerpoint/2010/main" val="27445404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48"/>
        <p:cNvGrpSpPr/>
        <p:nvPr/>
      </p:nvGrpSpPr>
      <p:grpSpPr>
        <a:xfrm>
          <a:off x="0" y="0"/>
          <a:ext cx="0" cy="0"/>
          <a:chOff x="0" y="0"/>
          <a:chExt cx="0" cy="0"/>
        </a:xfrm>
      </p:grpSpPr>
      <p:sp>
        <p:nvSpPr>
          <p:cNvPr id="349" name="Google Shape;349;p24"/>
          <p:cNvSpPr txBox="1">
            <a:spLocks noGrp="1"/>
          </p:cNvSpPr>
          <p:nvPr>
            <p:ph type="subTitle" idx="1"/>
          </p:nvPr>
        </p:nvSpPr>
        <p:spPr>
          <a:xfrm>
            <a:off x="1598987" y="3364700"/>
            <a:ext cx="27897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50" name="Google Shape;350;p24"/>
          <p:cNvSpPr txBox="1">
            <a:spLocks noGrp="1"/>
          </p:cNvSpPr>
          <p:nvPr>
            <p:ph type="subTitle" idx="2"/>
          </p:nvPr>
        </p:nvSpPr>
        <p:spPr>
          <a:xfrm>
            <a:off x="1599076" y="3721700"/>
            <a:ext cx="27897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51" name="Google Shape;351;p24"/>
          <p:cNvSpPr txBox="1">
            <a:spLocks noGrp="1"/>
          </p:cNvSpPr>
          <p:nvPr>
            <p:ph type="subTitle" idx="3"/>
          </p:nvPr>
        </p:nvSpPr>
        <p:spPr>
          <a:xfrm>
            <a:off x="4755212" y="3364700"/>
            <a:ext cx="27897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352" name="Google Shape;352;p24"/>
          <p:cNvSpPr txBox="1">
            <a:spLocks noGrp="1"/>
          </p:cNvSpPr>
          <p:nvPr>
            <p:ph type="subTitle" idx="4"/>
          </p:nvPr>
        </p:nvSpPr>
        <p:spPr>
          <a:xfrm>
            <a:off x="4755301" y="3721700"/>
            <a:ext cx="27897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400">
                <a:solidFill>
                  <a:schemeClr val="dk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353" name="Google Shape;353;p24"/>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54" name="Google Shape;354;p24"/>
          <p:cNvSpPr/>
          <p:nvPr/>
        </p:nvSpPr>
        <p:spPr>
          <a:xfrm rot="1450498">
            <a:off x="7898989" y="1734896"/>
            <a:ext cx="2337989" cy="1673698"/>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24"/>
          <p:cNvSpPr/>
          <p:nvPr/>
        </p:nvSpPr>
        <p:spPr>
          <a:xfrm rot="7414784" flipH="1">
            <a:off x="7531523" y="632299"/>
            <a:ext cx="2180280" cy="742953"/>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24"/>
          <p:cNvSpPr/>
          <p:nvPr/>
        </p:nvSpPr>
        <p:spPr>
          <a:xfrm rot="2700000">
            <a:off x="-381053" y="4170147"/>
            <a:ext cx="1944357" cy="792199"/>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74442435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2"/>
        <p:cNvGrpSpPr/>
        <p:nvPr/>
      </p:nvGrpSpPr>
      <p:grpSpPr>
        <a:xfrm>
          <a:off x="0" y="0"/>
          <a:ext cx="0" cy="0"/>
          <a:chOff x="0" y="0"/>
          <a:chExt cx="0" cy="0"/>
        </a:xfrm>
      </p:grpSpPr>
      <p:sp>
        <p:nvSpPr>
          <p:cNvPr id="43" name="Google Shape;43;p10"/>
          <p:cNvSpPr txBox="1">
            <a:spLocks noGrp="1"/>
          </p:cNvSpPr>
          <p:nvPr>
            <p:ph type="ctrTitle"/>
          </p:nvPr>
        </p:nvSpPr>
        <p:spPr>
          <a:xfrm>
            <a:off x="4792800" y="1007350"/>
            <a:ext cx="3570300" cy="254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790779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911075" y="2360700"/>
            <a:ext cx="2362500" cy="5982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12000"/>
              <a:buNone/>
              <a:defRPr sz="36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715400" y="2981550"/>
            <a:ext cx="2754000" cy="3963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a:lvl1pPr>
            <a:lvl2pPr marL="914400" lvl="1" indent="-304800" algn="ctr">
              <a:lnSpc>
                <a:spcPct val="100000"/>
              </a:lnSpc>
              <a:spcBef>
                <a:spcPts val="1600"/>
              </a:spcBef>
              <a:spcAft>
                <a:spcPts val="0"/>
              </a:spcAft>
              <a:buSzPts val="1200"/>
              <a:buChar char="○"/>
              <a:defRPr/>
            </a:lvl2pPr>
            <a:lvl3pPr marL="1371600" lvl="2" indent="-304800" algn="ctr">
              <a:lnSpc>
                <a:spcPct val="100000"/>
              </a:lnSpc>
              <a:spcBef>
                <a:spcPts val="1600"/>
              </a:spcBef>
              <a:spcAft>
                <a:spcPts val="0"/>
              </a:spcAft>
              <a:buSzPts val="1200"/>
              <a:buChar char="■"/>
              <a:defRPr/>
            </a:lvl3pPr>
            <a:lvl4pPr marL="1828800" lvl="3" indent="-304800" algn="ctr">
              <a:lnSpc>
                <a:spcPct val="100000"/>
              </a:lnSpc>
              <a:spcBef>
                <a:spcPts val="1600"/>
              </a:spcBef>
              <a:spcAft>
                <a:spcPts val="0"/>
              </a:spcAft>
              <a:buSzPts val="1200"/>
              <a:buChar char="●"/>
              <a:defRPr/>
            </a:lvl4pPr>
            <a:lvl5pPr marL="2286000" lvl="4" indent="-304800" algn="ctr">
              <a:lnSpc>
                <a:spcPct val="100000"/>
              </a:lnSpc>
              <a:spcBef>
                <a:spcPts val="1600"/>
              </a:spcBef>
              <a:spcAft>
                <a:spcPts val="0"/>
              </a:spcAft>
              <a:buSzPts val="1200"/>
              <a:buChar char="○"/>
              <a:defRPr/>
            </a:lvl5pPr>
            <a:lvl6pPr marL="2743200" lvl="5" indent="-304800" algn="ctr">
              <a:lnSpc>
                <a:spcPct val="100000"/>
              </a:lnSpc>
              <a:spcBef>
                <a:spcPts val="1600"/>
              </a:spcBef>
              <a:spcAft>
                <a:spcPts val="0"/>
              </a:spcAft>
              <a:buSzPts val="1200"/>
              <a:buChar char="■"/>
              <a:defRPr/>
            </a:lvl6pPr>
            <a:lvl7pPr marL="3200400" lvl="6" indent="-304800" algn="ctr">
              <a:lnSpc>
                <a:spcPct val="100000"/>
              </a:lnSpc>
              <a:spcBef>
                <a:spcPts val="1600"/>
              </a:spcBef>
              <a:spcAft>
                <a:spcPts val="0"/>
              </a:spcAft>
              <a:buSzPts val="1200"/>
              <a:buChar char="●"/>
              <a:defRPr/>
            </a:lvl7pPr>
            <a:lvl8pPr marL="3657600" lvl="7" indent="-304800" algn="ctr">
              <a:lnSpc>
                <a:spcPct val="100000"/>
              </a:lnSpc>
              <a:spcBef>
                <a:spcPts val="1600"/>
              </a:spcBef>
              <a:spcAft>
                <a:spcPts val="0"/>
              </a:spcAft>
              <a:buSzPts val="1200"/>
              <a:buChar char="○"/>
              <a:defRPr/>
            </a:lvl8pPr>
            <a:lvl9pPr marL="4114800" lvl="8" indent="-304800" algn="ctr">
              <a:lnSpc>
                <a:spcPct val="100000"/>
              </a:lnSpc>
              <a:spcBef>
                <a:spcPts val="1600"/>
              </a:spcBef>
              <a:spcAft>
                <a:spcPts val="1600"/>
              </a:spcAft>
              <a:buSzPts val="1200"/>
              <a:buChar char="■"/>
              <a:defRPr/>
            </a:lvl9pPr>
          </a:lstStyle>
          <a:p>
            <a:endParaRPr/>
          </a:p>
        </p:txBody>
      </p:sp>
    </p:spTree>
    <p:extLst>
      <p:ext uri="{BB962C8B-B14F-4D97-AF65-F5344CB8AC3E}">
        <p14:creationId xmlns:p14="http://schemas.microsoft.com/office/powerpoint/2010/main" val="393354036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7"/>
        <p:cNvGrpSpPr/>
        <p:nvPr/>
      </p:nvGrpSpPr>
      <p:grpSpPr>
        <a:xfrm>
          <a:off x="0" y="0"/>
          <a:ext cx="0" cy="0"/>
          <a:chOff x="0" y="0"/>
          <a:chExt cx="0" cy="0"/>
        </a:xfrm>
      </p:grpSpPr>
    </p:spTree>
    <p:extLst>
      <p:ext uri="{BB962C8B-B14F-4D97-AF65-F5344CB8AC3E}">
        <p14:creationId xmlns:p14="http://schemas.microsoft.com/office/powerpoint/2010/main" val="1193957556"/>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Agenda">
  <p:cSld name="Agenda">
    <p:bg>
      <p:bgPr>
        <a:solidFill>
          <a:schemeClr val="dk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subTitle" idx="1"/>
          </p:nvPr>
        </p:nvSpPr>
        <p:spPr>
          <a:xfrm>
            <a:off x="4633125" y="2103800"/>
            <a:ext cx="35517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Rokkitt Regular"/>
              <a:buNone/>
              <a:defRPr sz="14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0" name="Google Shape;50;p13"/>
          <p:cNvSpPr txBox="1">
            <a:spLocks noGrp="1"/>
          </p:cNvSpPr>
          <p:nvPr>
            <p:ph type="subTitle" idx="2"/>
          </p:nvPr>
        </p:nvSpPr>
        <p:spPr>
          <a:xfrm>
            <a:off x="4633125" y="1215250"/>
            <a:ext cx="35517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Rokkitt Regular"/>
              <a:buNone/>
              <a:defRPr sz="14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1" name="Google Shape;51;p13"/>
          <p:cNvSpPr txBox="1">
            <a:spLocks noGrp="1"/>
          </p:cNvSpPr>
          <p:nvPr>
            <p:ph type="subTitle" idx="3"/>
          </p:nvPr>
        </p:nvSpPr>
        <p:spPr>
          <a:xfrm>
            <a:off x="4633125" y="3011600"/>
            <a:ext cx="35328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Rokkitt Regular"/>
              <a:buNone/>
              <a:defRPr sz="14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2" name="Google Shape;52;p13"/>
          <p:cNvSpPr txBox="1">
            <a:spLocks noGrp="1"/>
          </p:cNvSpPr>
          <p:nvPr>
            <p:ph type="ctrTitle"/>
          </p:nvPr>
        </p:nvSpPr>
        <p:spPr>
          <a:xfrm>
            <a:off x="4633125" y="963892"/>
            <a:ext cx="2230800" cy="303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3" name="Google Shape;53;p13"/>
          <p:cNvSpPr txBox="1">
            <a:spLocks noGrp="1"/>
          </p:cNvSpPr>
          <p:nvPr>
            <p:ph type="ctrTitle" idx="4"/>
          </p:nvPr>
        </p:nvSpPr>
        <p:spPr>
          <a:xfrm>
            <a:off x="4633125" y="1852367"/>
            <a:ext cx="2218800" cy="303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4" name="Google Shape;54;p13"/>
          <p:cNvSpPr txBox="1">
            <a:spLocks noGrp="1"/>
          </p:cNvSpPr>
          <p:nvPr>
            <p:ph type="ctrTitle" idx="5"/>
          </p:nvPr>
        </p:nvSpPr>
        <p:spPr>
          <a:xfrm>
            <a:off x="4633125" y="2760242"/>
            <a:ext cx="2218800" cy="303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5" name="Google Shape;55;p13"/>
          <p:cNvSpPr txBox="1">
            <a:spLocks noGrp="1"/>
          </p:cNvSpPr>
          <p:nvPr>
            <p:ph type="title" idx="6" hasCustomPrompt="1"/>
          </p:nvPr>
        </p:nvSpPr>
        <p:spPr>
          <a:xfrm>
            <a:off x="3238900" y="851073"/>
            <a:ext cx="978900" cy="5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6" name="Google Shape;56;p13"/>
          <p:cNvSpPr txBox="1">
            <a:spLocks noGrp="1"/>
          </p:cNvSpPr>
          <p:nvPr>
            <p:ph type="title" idx="7" hasCustomPrompt="1"/>
          </p:nvPr>
        </p:nvSpPr>
        <p:spPr>
          <a:xfrm>
            <a:off x="3244165" y="1739548"/>
            <a:ext cx="973200" cy="5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7" name="Google Shape;57;p13"/>
          <p:cNvSpPr txBox="1">
            <a:spLocks noGrp="1"/>
          </p:cNvSpPr>
          <p:nvPr>
            <p:ph type="title" idx="8" hasCustomPrompt="1"/>
          </p:nvPr>
        </p:nvSpPr>
        <p:spPr>
          <a:xfrm>
            <a:off x="3244165" y="2647423"/>
            <a:ext cx="973200" cy="5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58" name="Google Shape;58;p13"/>
          <p:cNvSpPr txBox="1">
            <a:spLocks noGrp="1"/>
          </p:cNvSpPr>
          <p:nvPr>
            <p:ph type="subTitle" idx="9"/>
          </p:nvPr>
        </p:nvSpPr>
        <p:spPr>
          <a:xfrm>
            <a:off x="4633125" y="3908450"/>
            <a:ext cx="35517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Font typeface="Rokkitt Regular"/>
              <a:buNone/>
              <a:defRPr sz="14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59" name="Google Shape;59;p13"/>
          <p:cNvSpPr txBox="1">
            <a:spLocks noGrp="1"/>
          </p:cNvSpPr>
          <p:nvPr>
            <p:ph type="ctrTitle" idx="13"/>
          </p:nvPr>
        </p:nvSpPr>
        <p:spPr>
          <a:xfrm>
            <a:off x="4633125" y="3657017"/>
            <a:ext cx="2218800" cy="3039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0" name="Google Shape;60;p13"/>
          <p:cNvSpPr txBox="1">
            <a:spLocks noGrp="1"/>
          </p:cNvSpPr>
          <p:nvPr>
            <p:ph type="title" idx="14" hasCustomPrompt="1"/>
          </p:nvPr>
        </p:nvSpPr>
        <p:spPr>
          <a:xfrm>
            <a:off x="3244165" y="3544198"/>
            <a:ext cx="973200" cy="50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Tree>
    <p:extLst>
      <p:ext uri="{BB962C8B-B14F-4D97-AF65-F5344CB8AC3E}">
        <p14:creationId xmlns:p14="http://schemas.microsoft.com/office/powerpoint/2010/main" val="219670376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Title 2">
  <p:cSld name="Title 2">
    <p:bg>
      <p:bgPr>
        <a:solidFill>
          <a:schemeClr val="dk1"/>
        </a:solidFill>
        <a:effectLst/>
      </p:bgPr>
    </p:bg>
    <p:spTree>
      <p:nvGrpSpPr>
        <p:cNvPr id="1" name="Shape 61"/>
        <p:cNvGrpSpPr/>
        <p:nvPr/>
      </p:nvGrpSpPr>
      <p:grpSpPr>
        <a:xfrm>
          <a:off x="0" y="0"/>
          <a:ext cx="0" cy="0"/>
          <a:chOff x="0" y="0"/>
          <a:chExt cx="0" cy="0"/>
        </a:xfrm>
      </p:grpSpPr>
      <p:sp>
        <p:nvSpPr>
          <p:cNvPr id="62" name="Google Shape;62;p1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0129930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3"/>
        <p:cNvGrpSpPr/>
        <p:nvPr/>
      </p:nvGrpSpPr>
      <p:grpSpPr>
        <a:xfrm>
          <a:off x="0" y="0"/>
          <a:ext cx="0" cy="0"/>
          <a:chOff x="0" y="0"/>
          <a:chExt cx="0" cy="0"/>
        </a:xfrm>
      </p:grpSpPr>
      <p:sp>
        <p:nvSpPr>
          <p:cNvPr id="64" name="Google Shape;64;p1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5" name="Google Shape;65;p15"/>
          <p:cNvSpPr txBox="1">
            <a:spLocks noGrp="1"/>
          </p:cNvSpPr>
          <p:nvPr>
            <p:ph type="subTitle" idx="1"/>
          </p:nvPr>
        </p:nvSpPr>
        <p:spPr>
          <a:xfrm>
            <a:off x="752325"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6" name="Google Shape;66;p15"/>
          <p:cNvSpPr txBox="1">
            <a:spLocks noGrp="1"/>
          </p:cNvSpPr>
          <p:nvPr>
            <p:ph type="subTitle" idx="2"/>
          </p:nvPr>
        </p:nvSpPr>
        <p:spPr>
          <a:xfrm>
            <a:off x="752325" y="25461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taatliches"/>
              <a:buNone/>
              <a:defRPr sz="2400">
                <a:latin typeface="Staatliches"/>
                <a:ea typeface="Staatliches"/>
                <a:cs typeface="Staatliches"/>
                <a:sym typeface="Staatliches"/>
              </a:defRPr>
            </a:lvl1pPr>
            <a:lvl2pPr lvl="1"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2pPr>
            <a:lvl3pPr lvl="2"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3pPr>
            <a:lvl4pPr lvl="3"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4pPr>
            <a:lvl5pPr lvl="4"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5pPr>
            <a:lvl6pPr lvl="5"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6pPr>
            <a:lvl7pPr lvl="6"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7pPr>
            <a:lvl8pPr lvl="7"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8pPr>
            <a:lvl9pPr lvl="8"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9pPr>
          </a:lstStyle>
          <a:p>
            <a:endParaRPr/>
          </a:p>
        </p:txBody>
      </p:sp>
      <p:sp>
        <p:nvSpPr>
          <p:cNvPr id="67" name="Google Shape;67;p15"/>
          <p:cNvSpPr txBox="1">
            <a:spLocks noGrp="1"/>
          </p:cNvSpPr>
          <p:nvPr>
            <p:ph type="subTitle" idx="3"/>
          </p:nvPr>
        </p:nvSpPr>
        <p:spPr>
          <a:xfrm>
            <a:off x="3543150"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8" name="Google Shape;68;p15"/>
          <p:cNvSpPr txBox="1">
            <a:spLocks noGrp="1"/>
          </p:cNvSpPr>
          <p:nvPr>
            <p:ph type="subTitle" idx="4"/>
          </p:nvPr>
        </p:nvSpPr>
        <p:spPr>
          <a:xfrm>
            <a:off x="3543150" y="25462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taatliches"/>
              <a:buNone/>
              <a:defRPr sz="2400">
                <a:latin typeface="Staatliches"/>
                <a:ea typeface="Staatliches"/>
                <a:cs typeface="Staatliches"/>
                <a:sym typeface="Staatliches"/>
              </a:defRPr>
            </a:lvl1pPr>
            <a:lvl2pPr lvl="1"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2pPr>
            <a:lvl3pPr lvl="2"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3pPr>
            <a:lvl4pPr lvl="3"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4pPr>
            <a:lvl5pPr lvl="4"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5pPr>
            <a:lvl6pPr lvl="5"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6pPr>
            <a:lvl7pPr lvl="6"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7pPr>
            <a:lvl8pPr lvl="7"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8pPr>
            <a:lvl9pPr lvl="8"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9pPr>
          </a:lstStyle>
          <a:p>
            <a:endParaRPr/>
          </a:p>
        </p:txBody>
      </p:sp>
      <p:sp>
        <p:nvSpPr>
          <p:cNvPr id="69" name="Google Shape;69;p15"/>
          <p:cNvSpPr txBox="1">
            <a:spLocks noGrp="1"/>
          </p:cNvSpPr>
          <p:nvPr>
            <p:ph type="subTitle" idx="5"/>
          </p:nvPr>
        </p:nvSpPr>
        <p:spPr>
          <a:xfrm>
            <a:off x="6333975" y="306899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70" name="Google Shape;70;p15"/>
          <p:cNvSpPr txBox="1">
            <a:spLocks noGrp="1"/>
          </p:cNvSpPr>
          <p:nvPr>
            <p:ph type="subTitle" idx="6"/>
          </p:nvPr>
        </p:nvSpPr>
        <p:spPr>
          <a:xfrm>
            <a:off x="6333975" y="25462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taatliches"/>
              <a:buNone/>
              <a:defRPr sz="2400">
                <a:latin typeface="Staatliches"/>
                <a:ea typeface="Staatliches"/>
                <a:cs typeface="Staatliches"/>
                <a:sym typeface="Staatliches"/>
              </a:defRPr>
            </a:lvl1pPr>
            <a:lvl2pPr lvl="1"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2pPr>
            <a:lvl3pPr lvl="2"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3pPr>
            <a:lvl4pPr lvl="3"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4pPr>
            <a:lvl5pPr lvl="4"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5pPr>
            <a:lvl6pPr lvl="5"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6pPr>
            <a:lvl7pPr lvl="6"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7pPr>
            <a:lvl8pPr lvl="7"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8pPr>
            <a:lvl9pPr lvl="8" algn="ctr" rtl="0">
              <a:lnSpc>
                <a:spcPct val="100000"/>
              </a:lnSpc>
              <a:spcBef>
                <a:spcPts val="0"/>
              </a:spcBef>
              <a:spcAft>
                <a:spcPts val="0"/>
              </a:spcAft>
              <a:buSzPts val="1800"/>
              <a:buFont typeface="Staatliches"/>
              <a:buNone/>
              <a:defRPr sz="1800">
                <a:latin typeface="Staatliches"/>
                <a:ea typeface="Staatliches"/>
                <a:cs typeface="Staatliches"/>
                <a:sym typeface="Staatliches"/>
              </a:defRPr>
            </a:lvl9pPr>
          </a:lstStyle>
          <a:p>
            <a:endParaRPr/>
          </a:p>
        </p:txBody>
      </p:sp>
    </p:spTree>
    <p:extLst>
      <p:ext uri="{BB962C8B-B14F-4D97-AF65-F5344CB8AC3E}">
        <p14:creationId xmlns:p14="http://schemas.microsoft.com/office/powerpoint/2010/main" val="88065454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71"/>
        <p:cNvGrpSpPr/>
        <p:nvPr/>
      </p:nvGrpSpPr>
      <p:grpSpPr>
        <a:xfrm>
          <a:off x="0" y="0"/>
          <a:ext cx="0" cy="0"/>
          <a:chOff x="0" y="0"/>
          <a:chExt cx="0" cy="0"/>
        </a:xfrm>
      </p:grpSpPr>
      <p:sp>
        <p:nvSpPr>
          <p:cNvPr id="72" name="Google Shape;72;p16"/>
          <p:cNvSpPr txBox="1">
            <a:spLocks noGrp="1"/>
          </p:cNvSpPr>
          <p:nvPr>
            <p:ph type="subTitle" idx="1"/>
          </p:nvPr>
        </p:nvSpPr>
        <p:spPr>
          <a:xfrm>
            <a:off x="1000050" y="1312039"/>
            <a:ext cx="1963800" cy="3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73" name="Google Shape;73;p16"/>
          <p:cNvSpPr txBox="1">
            <a:spLocks noGrp="1"/>
          </p:cNvSpPr>
          <p:nvPr>
            <p:ph type="title" hasCustomPrompt="1"/>
          </p:nvPr>
        </p:nvSpPr>
        <p:spPr>
          <a:xfrm>
            <a:off x="1000050" y="726850"/>
            <a:ext cx="1801500" cy="697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2400">
                <a:solidFill>
                  <a:srgbClr val="F3F3F3"/>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4" name="Google Shape;74;p16"/>
          <p:cNvSpPr txBox="1">
            <a:spLocks noGrp="1"/>
          </p:cNvSpPr>
          <p:nvPr>
            <p:ph type="subTitle" idx="2"/>
          </p:nvPr>
        </p:nvSpPr>
        <p:spPr>
          <a:xfrm>
            <a:off x="1000050" y="2293526"/>
            <a:ext cx="1963800" cy="3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75" name="Google Shape;75;p16"/>
          <p:cNvSpPr txBox="1">
            <a:spLocks noGrp="1"/>
          </p:cNvSpPr>
          <p:nvPr>
            <p:ph type="title" idx="3" hasCustomPrompt="1"/>
          </p:nvPr>
        </p:nvSpPr>
        <p:spPr>
          <a:xfrm>
            <a:off x="1000050" y="1708341"/>
            <a:ext cx="1801500" cy="697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2400">
                <a:solidFill>
                  <a:srgbClr val="F3F3F3"/>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6" name="Google Shape;76;p16"/>
          <p:cNvSpPr txBox="1">
            <a:spLocks noGrp="1"/>
          </p:cNvSpPr>
          <p:nvPr>
            <p:ph type="subTitle" idx="4"/>
          </p:nvPr>
        </p:nvSpPr>
        <p:spPr>
          <a:xfrm>
            <a:off x="1000050" y="3275025"/>
            <a:ext cx="1963800" cy="3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77" name="Google Shape;77;p16"/>
          <p:cNvSpPr txBox="1">
            <a:spLocks noGrp="1"/>
          </p:cNvSpPr>
          <p:nvPr>
            <p:ph type="title" idx="5" hasCustomPrompt="1"/>
          </p:nvPr>
        </p:nvSpPr>
        <p:spPr>
          <a:xfrm>
            <a:off x="1000050" y="2689845"/>
            <a:ext cx="1801500" cy="697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2400">
                <a:solidFill>
                  <a:srgbClr val="F3F3F3"/>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8" name="Google Shape;78;p16"/>
          <p:cNvSpPr txBox="1">
            <a:spLocks noGrp="1"/>
          </p:cNvSpPr>
          <p:nvPr>
            <p:ph type="title" idx="6"/>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a:lvl2pPr>
            <a:lvl3pPr lvl="2" rtl="0">
              <a:lnSpc>
                <a:spcPct val="100000"/>
              </a:lnSpc>
              <a:spcBef>
                <a:spcPts val="0"/>
              </a:spcBef>
              <a:spcAft>
                <a:spcPts val="0"/>
              </a:spcAft>
              <a:buSzPts val="2800"/>
              <a:buNone/>
              <a:defRPr/>
            </a:lvl3pPr>
            <a:lvl4pPr lvl="3" rtl="0">
              <a:lnSpc>
                <a:spcPct val="100000"/>
              </a:lnSpc>
              <a:spcBef>
                <a:spcPts val="0"/>
              </a:spcBef>
              <a:spcAft>
                <a:spcPts val="0"/>
              </a:spcAft>
              <a:buSzPts val="2800"/>
              <a:buNone/>
              <a:defRPr/>
            </a:lvl4pPr>
            <a:lvl5pPr lvl="4" rtl="0">
              <a:lnSpc>
                <a:spcPct val="100000"/>
              </a:lnSpc>
              <a:spcBef>
                <a:spcPts val="0"/>
              </a:spcBef>
              <a:spcAft>
                <a:spcPts val="0"/>
              </a:spcAft>
              <a:buSzPts val="2800"/>
              <a:buNone/>
              <a:defRPr/>
            </a:lvl5pPr>
            <a:lvl6pPr lvl="5" rtl="0">
              <a:lnSpc>
                <a:spcPct val="100000"/>
              </a:lnSpc>
              <a:spcBef>
                <a:spcPts val="0"/>
              </a:spcBef>
              <a:spcAft>
                <a:spcPts val="0"/>
              </a:spcAft>
              <a:buSzPts val="2800"/>
              <a:buNone/>
              <a:defRPr/>
            </a:lvl6pPr>
            <a:lvl7pPr lvl="6" rtl="0">
              <a:lnSpc>
                <a:spcPct val="100000"/>
              </a:lnSpc>
              <a:spcBef>
                <a:spcPts val="0"/>
              </a:spcBef>
              <a:spcAft>
                <a:spcPts val="0"/>
              </a:spcAft>
              <a:buSzPts val="2800"/>
              <a:buNone/>
              <a:defRPr/>
            </a:lvl7pPr>
            <a:lvl8pPr lvl="7" rtl="0">
              <a:lnSpc>
                <a:spcPct val="100000"/>
              </a:lnSpc>
              <a:spcBef>
                <a:spcPts val="0"/>
              </a:spcBef>
              <a:spcAft>
                <a:spcPts val="0"/>
              </a:spcAft>
              <a:buSzPts val="2800"/>
              <a:buNone/>
              <a:defRPr/>
            </a:lvl8pPr>
            <a:lvl9pPr lvl="8" rtl="0">
              <a:lnSpc>
                <a:spcPct val="100000"/>
              </a:lnSpc>
              <a:spcBef>
                <a:spcPts val="0"/>
              </a:spcBef>
              <a:spcAft>
                <a:spcPts val="0"/>
              </a:spcAft>
              <a:buSzPts val="2800"/>
              <a:buNone/>
              <a:defRPr/>
            </a:lvl9pPr>
          </a:lstStyle>
          <a:p>
            <a:endParaRPr/>
          </a:p>
        </p:txBody>
      </p:sp>
      <p:sp>
        <p:nvSpPr>
          <p:cNvPr id="79" name="Google Shape;79;p16"/>
          <p:cNvSpPr txBox="1">
            <a:spLocks noGrp="1"/>
          </p:cNvSpPr>
          <p:nvPr>
            <p:ph type="subTitle" idx="7"/>
          </p:nvPr>
        </p:nvSpPr>
        <p:spPr>
          <a:xfrm>
            <a:off x="1000050" y="4256525"/>
            <a:ext cx="1963800" cy="396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80" name="Google Shape;80;p16"/>
          <p:cNvSpPr txBox="1">
            <a:spLocks noGrp="1"/>
          </p:cNvSpPr>
          <p:nvPr>
            <p:ph type="title" idx="8" hasCustomPrompt="1"/>
          </p:nvPr>
        </p:nvSpPr>
        <p:spPr>
          <a:xfrm>
            <a:off x="1000050" y="3671345"/>
            <a:ext cx="1801500" cy="697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2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extLst>
      <p:ext uri="{BB962C8B-B14F-4D97-AF65-F5344CB8AC3E}">
        <p14:creationId xmlns:p14="http://schemas.microsoft.com/office/powerpoint/2010/main" val="253665811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81"/>
        <p:cNvGrpSpPr/>
        <p:nvPr/>
      </p:nvGrpSpPr>
      <p:grpSpPr>
        <a:xfrm>
          <a:off x="0" y="0"/>
          <a:ext cx="0" cy="0"/>
          <a:chOff x="0" y="0"/>
          <a:chExt cx="0" cy="0"/>
        </a:xfrm>
      </p:grpSpPr>
      <p:sp>
        <p:nvSpPr>
          <p:cNvPr id="82" name="Google Shape;82;p17"/>
          <p:cNvSpPr txBox="1">
            <a:spLocks noGrp="1"/>
          </p:cNvSpPr>
          <p:nvPr>
            <p:ph type="title"/>
          </p:nvPr>
        </p:nvSpPr>
        <p:spPr>
          <a:xfrm>
            <a:off x="3556000" y="3584654"/>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7"/>
          <p:cNvSpPr txBox="1">
            <a:spLocks noGrp="1"/>
          </p:cNvSpPr>
          <p:nvPr>
            <p:ph type="subTitle" idx="1"/>
          </p:nvPr>
        </p:nvSpPr>
        <p:spPr>
          <a:xfrm>
            <a:off x="3556000" y="3965425"/>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4" name="Google Shape;84;p17"/>
          <p:cNvSpPr txBox="1">
            <a:spLocks noGrp="1"/>
          </p:cNvSpPr>
          <p:nvPr>
            <p:ph type="title" idx="2"/>
          </p:nvPr>
        </p:nvSpPr>
        <p:spPr>
          <a:xfrm>
            <a:off x="804044" y="3584651"/>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7"/>
          <p:cNvSpPr txBox="1">
            <a:spLocks noGrp="1"/>
          </p:cNvSpPr>
          <p:nvPr>
            <p:ph type="subTitle" idx="3"/>
          </p:nvPr>
        </p:nvSpPr>
        <p:spPr>
          <a:xfrm>
            <a:off x="804044" y="3965425"/>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6" name="Google Shape;86;p17"/>
          <p:cNvSpPr txBox="1">
            <a:spLocks noGrp="1"/>
          </p:cNvSpPr>
          <p:nvPr>
            <p:ph type="title" idx="4"/>
          </p:nvPr>
        </p:nvSpPr>
        <p:spPr>
          <a:xfrm>
            <a:off x="6302750" y="3584650"/>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7" name="Google Shape;87;p17"/>
          <p:cNvSpPr txBox="1">
            <a:spLocks noGrp="1"/>
          </p:cNvSpPr>
          <p:nvPr>
            <p:ph type="subTitle" idx="5"/>
          </p:nvPr>
        </p:nvSpPr>
        <p:spPr>
          <a:xfrm>
            <a:off x="6302750" y="3965425"/>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8" name="Google Shape;88;p17"/>
          <p:cNvSpPr txBox="1">
            <a:spLocks noGrp="1"/>
          </p:cNvSpPr>
          <p:nvPr>
            <p:ph type="title" idx="6"/>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9" name="Google Shape;89;p17"/>
          <p:cNvSpPr txBox="1">
            <a:spLocks noGrp="1"/>
          </p:cNvSpPr>
          <p:nvPr>
            <p:ph type="title" idx="7"/>
          </p:nvPr>
        </p:nvSpPr>
        <p:spPr>
          <a:xfrm>
            <a:off x="3556000" y="1775950"/>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0" name="Google Shape;90;p17"/>
          <p:cNvSpPr txBox="1">
            <a:spLocks noGrp="1"/>
          </p:cNvSpPr>
          <p:nvPr>
            <p:ph type="subTitle" idx="8"/>
          </p:nvPr>
        </p:nvSpPr>
        <p:spPr>
          <a:xfrm>
            <a:off x="3556000" y="2156721"/>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1" name="Google Shape;91;p17"/>
          <p:cNvSpPr txBox="1">
            <a:spLocks noGrp="1"/>
          </p:cNvSpPr>
          <p:nvPr>
            <p:ph type="title" idx="9"/>
          </p:nvPr>
        </p:nvSpPr>
        <p:spPr>
          <a:xfrm>
            <a:off x="804044" y="1775950"/>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2" name="Google Shape;92;p17"/>
          <p:cNvSpPr txBox="1">
            <a:spLocks noGrp="1"/>
          </p:cNvSpPr>
          <p:nvPr>
            <p:ph type="subTitle" idx="13"/>
          </p:nvPr>
        </p:nvSpPr>
        <p:spPr>
          <a:xfrm>
            <a:off x="804044" y="2156721"/>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3" name="Google Shape;93;p17"/>
          <p:cNvSpPr txBox="1">
            <a:spLocks noGrp="1"/>
          </p:cNvSpPr>
          <p:nvPr>
            <p:ph type="title" idx="14"/>
          </p:nvPr>
        </p:nvSpPr>
        <p:spPr>
          <a:xfrm>
            <a:off x="6302750" y="1775950"/>
            <a:ext cx="2042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4" name="Google Shape;94;p17"/>
          <p:cNvSpPr txBox="1">
            <a:spLocks noGrp="1"/>
          </p:cNvSpPr>
          <p:nvPr>
            <p:ph type="subTitle" idx="15"/>
          </p:nvPr>
        </p:nvSpPr>
        <p:spPr>
          <a:xfrm>
            <a:off x="6302750" y="2156725"/>
            <a:ext cx="20424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Tree>
    <p:extLst>
      <p:ext uri="{BB962C8B-B14F-4D97-AF65-F5344CB8AC3E}">
        <p14:creationId xmlns:p14="http://schemas.microsoft.com/office/powerpoint/2010/main" val="153828106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95"/>
        <p:cNvGrpSpPr/>
        <p:nvPr/>
      </p:nvGrpSpPr>
      <p:grpSpPr>
        <a:xfrm>
          <a:off x="0" y="0"/>
          <a:ext cx="0" cy="0"/>
          <a:chOff x="0" y="0"/>
          <a:chExt cx="0" cy="0"/>
        </a:xfrm>
      </p:grpSpPr>
      <p:sp>
        <p:nvSpPr>
          <p:cNvPr id="96" name="Google Shape;96;p18"/>
          <p:cNvSpPr txBox="1">
            <a:spLocks noGrp="1"/>
          </p:cNvSpPr>
          <p:nvPr>
            <p:ph type="title"/>
          </p:nvPr>
        </p:nvSpPr>
        <p:spPr>
          <a:xfrm>
            <a:off x="1742825" y="18782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97" name="Google Shape;97;p18"/>
          <p:cNvSpPr txBox="1">
            <a:spLocks noGrp="1"/>
          </p:cNvSpPr>
          <p:nvPr>
            <p:ph type="subTitle" idx="1"/>
          </p:nvPr>
        </p:nvSpPr>
        <p:spPr>
          <a:xfrm>
            <a:off x="1177625" y="2221925"/>
            <a:ext cx="29718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8" name="Google Shape;98;p18"/>
          <p:cNvSpPr txBox="1">
            <a:spLocks noGrp="1"/>
          </p:cNvSpPr>
          <p:nvPr>
            <p:ph type="title" idx="2"/>
          </p:nvPr>
        </p:nvSpPr>
        <p:spPr>
          <a:xfrm>
            <a:off x="5559825" y="370434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400"/>
              <a:buNone/>
              <a:defRPr sz="18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9" name="Google Shape;99;p18"/>
          <p:cNvSpPr txBox="1">
            <a:spLocks noGrp="1"/>
          </p:cNvSpPr>
          <p:nvPr>
            <p:ph type="subTitle" idx="3"/>
          </p:nvPr>
        </p:nvSpPr>
        <p:spPr>
          <a:xfrm>
            <a:off x="4994625" y="4051985"/>
            <a:ext cx="29718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00" name="Google Shape;100;p18"/>
          <p:cNvSpPr txBox="1">
            <a:spLocks noGrp="1"/>
          </p:cNvSpPr>
          <p:nvPr>
            <p:ph type="title" idx="4"/>
          </p:nvPr>
        </p:nvSpPr>
        <p:spPr>
          <a:xfrm>
            <a:off x="5559825" y="18782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101" name="Google Shape;101;p18"/>
          <p:cNvSpPr txBox="1">
            <a:spLocks noGrp="1"/>
          </p:cNvSpPr>
          <p:nvPr>
            <p:ph type="subTitle" idx="5"/>
          </p:nvPr>
        </p:nvSpPr>
        <p:spPr>
          <a:xfrm>
            <a:off x="4994625" y="2221925"/>
            <a:ext cx="29718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02" name="Google Shape;102;p18"/>
          <p:cNvSpPr txBox="1">
            <a:spLocks noGrp="1"/>
          </p:cNvSpPr>
          <p:nvPr>
            <p:ph type="title" idx="6"/>
          </p:nvPr>
        </p:nvSpPr>
        <p:spPr>
          <a:xfrm>
            <a:off x="1742825" y="370434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400"/>
              <a:buNone/>
              <a:defRPr sz="18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3" name="Google Shape;103;p18"/>
          <p:cNvSpPr txBox="1">
            <a:spLocks noGrp="1"/>
          </p:cNvSpPr>
          <p:nvPr>
            <p:ph type="subTitle" idx="7"/>
          </p:nvPr>
        </p:nvSpPr>
        <p:spPr>
          <a:xfrm>
            <a:off x="1177625" y="4051985"/>
            <a:ext cx="29718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104" name="Google Shape;104;p18"/>
          <p:cNvSpPr txBox="1">
            <a:spLocks noGrp="1"/>
          </p:cNvSpPr>
          <p:nvPr>
            <p:ph type="title" idx="8"/>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13383017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105"/>
        <p:cNvGrpSpPr/>
        <p:nvPr/>
      </p:nvGrpSpPr>
      <p:grpSpPr>
        <a:xfrm>
          <a:off x="0" y="0"/>
          <a:ext cx="0" cy="0"/>
          <a:chOff x="0" y="0"/>
          <a:chExt cx="0" cy="0"/>
        </a:xfrm>
      </p:grpSpPr>
      <p:sp>
        <p:nvSpPr>
          <p:cNvPr id="106" name="Google Shape;106;p19"/>
          <p:cNvSpPr txBox="1">
            <a:spLocks noGrp="1"/>
          </p:cNvSpPr>
          <p:nvPr>
            <p:ph type="title"/>
          </p:nvPr>
        </p:nvSpPr>
        <p:spPr>
          <a:xfrm>
            <a:off x="2551912" y="1810800"/>
            <a:ext cx="1683000" cy="1345500"/>
          </a:xfrm>
          <a:prstGeom prst="rect">
            <a:avLst/>
          </a:prstGeom>
          <a:noFill/>
          <a:ln>
            <a:noFill/>
          </a:ln>
        </p:spPr>
        <p:txBody>
          <a:bodyPr spcFirstLastPara="1" wrap="square" lIns="0" tIns="0" rIns="72000" bIns="0" anchor="b" anchorCtr="0">
            <a:noAutofit/>
          </a:bodyPr>
          <a:lstStyle>
            <a:lvl1pPr lvl="0" algn="r" rtl="0">
              <a:spcBef>
                <a:spcPts val="0"/>
              </a:spcBef>
              <a:spcAft>
                <a:spcPts val="0"/>
              </a:spcAft>
              <a:buSzPts val="2200"/>
              <a:buNone/>
              <a:defRPr sz="4800" i="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107" name="Google Shape;107;p19"/>
          <p:cNvSpPr txBox="1">
            <a:spLocks noGrp="1"/>
          </p:cNvSpPr>
          <p:nvPr>
            <p:ph type="subTitle" idx="1"/>
          </p:nvPr>
        </p:nvSpPr>
        <p:spPr>
          <a:xfrm>
            <a:off x="1921012" y="3528425"/>
            <a:ext cx="2313900" cy="888300"/>
          </a:xfrm>
          <a:prstGeom prst="rect">
            <a:avLst/>
          </a:prstGeom>
        </p:spPr>
        <p:txBody>
          <a:bodyPr spcFirstLastPara="1" wrap="square" lIns="91425" tIns="91425" rIns="72000"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Tree>
    <p:extLst>
      <p:ext uri="{BB962C8B-B14F-4D97-AF65-F5344CB8AC3E}">
        <p14:creationId xmlns:p14="http://schemas.microsoft.com/office/powerpoint/2010/main" val="19033006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57"/>
        <p:cNvGrpSpPr/>
        <p:nvPr/>
      </p:nvGrpSpPr>
      <p:grpSpPr>
        <a:xfrm>
          <a:off x="0" y="0"/>
          <a:ext cx="0" cy="0"/>
          <a:chOff x="0" y="0"/>
          <a:chExt cx="0" cy="0"/>
        </a:xfrm>
      </p:grpSpPr>
      <p:sp>
        <p:nvSpPr>
          <p:cNvPr id="358" name="Google Shape;358;p25"/>
          <p:cNvSpPr txBox="1">
            <a:spLocks noGrp="1"/>
          </p:cNvSpPr>
          <p:nvPr>
            <p:ph type="title"/>
          </p:nvPr>
        </p:nvSpPr>
        <p:spPr>
          <a:xfrm>
            <a:off x="713225" y="445025"/>
            <a:ext cx="5154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359" name="Google Shape;359;p25"/>
          <p:cNvSpPr txBox="1">
            <a:spLocks noGrp="1"/>
          </p:cNvSpPr>
          <p:nvPr>
            <p:ph type="subTitle" idx="1"/>
          </p:nvPr>
        </p:nvSpPr>
        <p:spPr>
          <a:xfrm>
            <a:off x="2809425" y="15350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360" name="Google Shape;360;p25"/>
          <p:cNvSpPr txBox="1">
            <a:spLocks noGrp="1"/>
          </p:cNvSpPr>
          <p:nvPr>
            <p:ph type="subTitle" idx="2"/>
          </p:nvPr>
        </p:nvSpPr>
        <p:spPr>
          <a:xfrm>
            <a:off x="2696550" y="1968250"/>
            <a:ext cx="4247100" cy="2213100"/>
          </a:xfrm>
          <a:prstGeom prst="rect">
            <a:avLst/>
          </a:prstGeom>
        </p:spPr>
        <p:txBody>
          <a:bodyPr spcFirstLastPara="1" wrap="square" lIns="91425" tIns="91425" rIns="91425" bIns="91425" anchor="t" anchorCtr="0">
            <a:noAutofit/>
          </a:bodyPr>
          <a:lstStyle>
            <a:lvl1pPr marR="50799" lvl="0" rtl="0">
              <a:lnSpc>
                <a:spcPct val="100000"/>
              </a:lnSpc>
              <a:spcBef>
                <a:spcPts val="0"/>
              </a:spcBef>
              <a:spcAft>
                <a:spcPts val="0"/>
              </a:spcAft>
              <a:buClr>
                <a:schemeClr val="accent1"/>
              </a:buClr>
              <a:buSzPts val="1400"/>
              <a:buChar char="●"/>
              <a:defRPr sz="1400">
                <a:solidFill>
                  <a:schemeClr val="hlink"/>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361" name="Google Shape;361;p25"/>
          <p:cNvSpPr/>
          <p:nvPr/>
        </p:nvSpPr>
        <p:spPr>
          <a:xfrm rot="5400000">
            <a:off x="1048285" y="3155991"/>
            <a:ext cx="1077782" cy="746651"/>
          </a:xfrm>
          <a:custGeom>
            <a:avLst/>
            <a:gdLst/>
            <a:ahLst/>
            <a:cxnLst/>
            <a:rect l="l" t="t" r="r" b="b"/>
            <a:pathLst>
              <a:path w="20537" h="10958" extrusionOk="0">
                <a:moveTo>
                  <a:pt x="16341" y="7098"/>
                </a:moveTo>
                <a:cubicBezTo>
                  <a:pt x="16377" y="7098"/>
                  <a:pt x="16412" y="7118"/>
                  <a:pt x="16436" y="7157"/>
                </a:cubicBezTo>
                <a:cubicBezTo>
                  <a:pt x="16412" y="7189"/>
                  <a:pt x="16377" y="7205"/>
                  <a:pt x="16341" y="7205"/>
                </a:cubicBezTo>
                <a:cubicBezTo>
                  <a:pt x="16305" y="7205"/>
                  <a:pt x="16270" y="7189"/>
                  <a:pt x="16246" y="7157"/>
                </a:cubicBezTo>
                <a:cubicBezTo>
                  <a:pt x="16270" y="7118"/>
                  <a:pt x="16305" y="7098"/>
                  <a:pt x="16341" y="7098"/>
                </a:cubicBezTo>
                <a:close/>
                <a:moveTo>
                  <a:pt x="16008" y="7221"/>
                </a:moveTo>
                <a:cubicBezTo>
                  <a:pt x="16024" y="7221"/>
                  <a:pt x="16040" y="7237"/>
                  <a:pt x="16072" y="7237"/>
                </a:cubicBezTo>
                <a:lnTo>
                  <a:pt x="16040" y="7268"/>
                </a:lnTo>
                <a:lnTo>
                  <a:pt x="15977" y="7237"/>
                </a:lnTo>
                <a:cubicBezTo>
                  <a:pt x="15993" y="7237"/>
                  <a:pt x="16008" y="7221"/>
                  <a:pt x="16008" y="7221"/>
                </a:cubicBezTo>
                <a:close/>
                <a:moveTo>
                  <a:pt x="16515" y="7278"/>
                </a:moveTo>
                <a:cubicBezTo>
                  <a:pt x="16541" y="7278"/>
                  <a:pt x="16568" y="7287"/>
                  <a:pt x="16591" y="7287"/>
                </a:cubicBezTo>
                <a:cubicBezTo>
                  <a:pt x="16598" y="7287"/>
                  <a:pt x="16604" y="7286"/>
                  <a:pt x="16610" y="7284"/>
                </a:cubicBezTo>
                <a:lnTo>
                  <a:pt x="16610" y="7284"/>
                </a:lnTo>
                <a:cubicBezTo>
                  <a:pt x="16582" y="7340"/>
                  <a:pt x="16571" y="7363"/>
                  <a:pt x="16540" y="7363"/>
                </a:cubicBezTo>
                <a:cubicBezTo>
                  <a:pt x="16519" y="7363"/>
                  <a:pt x="16488" y="7351"/>
                  <a:pt x="16436" y="7332"/>
                </a:cubicBezTo>
                <a:cubicBezTo>
                  <a:pt x="16458" y="7288"/>
                  <a:pt x="16486" y="7278"/>
                  <a:pt x="16515" y="7278"/>
                </a:cubicBezTo>
                <a:close/>
                <a:moveTo>
                  <a:pt x="13665" y="8677"/>
                </a:moveTo>
                <a:cubicBezTo>
                  <a:pt x="13681" y="8677"/>
                  <a:pt x="13697" y="8709"/>
                  <a:pt x="13697" y="8709"/>
                </a:cubicBezTo>
                <a:cubicBezTo>
                  <a:pt x="13681" y="8725"/>
                  <a:pt x="13681" y="8741"/>
                  <a:pt x="13665" y="8757"/>
                </a:cubicBezTo>
                <a:lnTo>
                  <a:pt x="13633" y="8725"/>
                </a:lnTo>
                <a:lnTo>
                  <a:pt x="13665" y="8677"/>
                </a:lnTo>
                <a:close/>
                <a:moveTo>
                  <a:pt x="13301" y="8772"/>
                </a:moveTo>
                <a:lnTo>
                  <a:pt x="13348" y="8804"/>
                </a:lnTo>
                <a:lnTo>
                  <a:pt x="13317" y="8836"/>
                </a:lnTo>
                <a:cubicBezTo>
                  <a:pt x="13301" y="8836"/>
                  <a:pt x="13285" y="8820"/>
                  <a:pt x="13253" y="8804"/>
                </a:cubicBezTo>
                <a:lnTo>
                  <a:pt x="13301" y="8772"/>
                </a:lnTo>
                <a:close/>
                <a:moveTo>
                  <a:pt x="11021" y="9580"/>
                </a:moveTo>
                <a:cubicBezTo>
                  <a:pt x="11005" y="9612"/>
                  <a:pt x="10973" y="9643"/>
                  <a:pt x="10957" y="9659"/>
                </a:cubicBezTo>
                <a:cubicBezTo>
                  <a:pt x="10894" y="9580"/>
                  <a:pt x="10957" y="9596"/>
                  <a:pt x="11021" y="9580"/>
                </a:cubicBezTo>
                <a:close/>
                <a:moveTo>
                  <a:pt x="12010" y="9774"/>
                </a:moveTo>
                <a:cubicBezTo>
                  <a:pt x="12028" y="9774"/>
                  <a:pt x="12047" y="9783"/>
                  <a:pt x="12066" y="9802"/>
                </a:cubicBezTo>
                <a:cubicBezTo>
                  <a:pt x="12054" y="9849"/>
                  <a:pt x="12038" y="9863"/>
                  <a:pt x="12020" y="9863"/>
                </a:cubicBezTo>
                <a:cubicBezTo>
                  <a:pt x="11992" y="9863"/>
                  <a:pt x="11961" y="9832"/>
                  <a:pt x="11933" y="9832"/>
                </a:cubicBezTo>
                <a:cubicBezTo>
                  <a:pt x="11930" y="9832"/>
                  <a:pt x="11927" y="9832"/>
                  <a:pt x="11923" y="9833"/>
                </a:cubicBezTo>
                <a:cubicBezTo>
                  <a:pt x="11952" y="9795"/>
                  <a:pt x="11981" y="9774"/>
                  <a:pt x="12010" y="9774"/>
                </a:cubicBezTo>
                <a:close/>
                <a:moveTo>
                  <a:pt x="476" y="9881"/>
                </a:moveTo>
                <a:cubicBezTo>
                  <a:pt x="476" y="9881"/>
                  <a:pt x="491" y="9912"/>
                  <a:pt x="507" y="9912"/>
                </a:cubicBezTo>
                <a:cubicBezTo>
                  <a:pt x="476" y="9928"/>
                  <a:pt x="460" y="9928"/>
                  <a:pt x="444" y="9944"/>
                </a:cubicBezTo>
                <a:cubicBezTo>
                  <a:pt x="428" y="9944"/>
                  <a:pt x="412" y="9912"/>
                  <a:pt x="412" y="9912"/>
                </a:cubicBezTo>
                <a:cubicBezTo>
                  <a:pt x="428" y="9897"/>
                  <a:pt x="444" y="9897"/>
                  <a:pt x="476" y="9881"/>
                </a:cubicBezTo>
                <a:close/>
                <a:moveTo>
                  <a:pt x="18668" y="1"/>
                </a:moveTo>
                <a:lnTo>
                  <a:pt x="18605" y="80"/>
                </a:lnTo>
                <a:lnTo>
                  <a:pt x="18146" y="80"/>
                </a:lnTo>
                <a:lnTo>
                  <a:pt x="18051" y="175"/>
                </a:lnTo>
                <a:lnTo>
                  <a:pt x="17782" y="175"/>
                </a:lnTo>
                <a:lnTo>
                  <a:pt x="17687" y="270"/>
                </a:lnTo>
                <a:lnTo>
                  <a:pt x="17418" y="270"/>
                </a:lnTo>
                <a:lnTo>
                  <a:pt x="17323" y="365"/>
                </a:lnTo>
                <a:cubicBezTo>
                  <a:pt x="17291" y="357"/>
                  <a:pt x="17255" y="353"/>
                  <a:pt x="17220" y="353"/>
                </a:cubicBezTo>
                <a:cubicBezTo>
                  <a:pt x="17184" y="353"/>
                  <a:pt x="17148" y="357"/>
                  <a:pt x="17117" y="365"/>
                </a:cubicBezTo>
                <a:cubicBezTo>
                  <a:pt x="17006" y="396"/>
                  <a:pt x="16895" y="476"/>
                  <a:pt x="16753" y="476"/>
                </a:cubicBezTo>
                <a:cubicBezTo>
                  <a:pt x="16753" y="476"/>
                  <a:pt x="16721" y="507"/>
                  <a:pt x="16721" y="507"/>
                </a:cubicBezTo>
                <a:lnTo>
                  <a:pt x="16673" y="555"/>
                </a:lnTo>
                <a:lnTo>
                  <a:pt x="16325" y="555"/>
                </a:lnTo>
                <a:lnTo>
                  <a:pt x="16230" y="634"/>
                </a:lnTo>
                <a:lnTo>
                  <a:pt x="16056" y="634"/>
                </a:lnTo>
                <a:lnTo>
                  <a:pt x="15961" y="729"/>
                </a:lnTo>
                <a:lnTo>
                  <a:pt x="15787" y="729"/>
                </a:lnTo>
                <a:lnTo>
                  <a:pt x="15676" y="824"/>
                </a:lnTo>
                <a:cubicBezTo>
                  <a:pt x="15658" y="819"/>
                  <a:pt x="15641" y="816"/>
                  <a:pt x="15624" y="816"/>
                </a:cubicBezTo>
                <a:cubicBezTo>
                  <a:pt x="15501" y="816"/>
                  <a:pt x="15393" y="938"/>
                  <a:pt x="15269" y="938"/>
                </a:cubicBezTo>
                <a:cubicBezTo>
                  <a:pt x="15257" y="938"/>
                  <a:pt x="15245" y="937"/>
                  <a:pt x="15233" y="935"/>
                </a:cubicBezTo>
                <a:cubicBezTo>
                  <a:pt x="15138" y="1030"/>
                  <a:pt x="15011" y="1077"/>
                  <a:pt x="14884" y="1093"/>
                </a:cubicBezTo>
                <a:cubicBezTo>
                  <a:pt x="14783" y="1106"/>
                  <a:pt x="14701" y="1210"/>
                  <a:pt x="14600" y="1210"/>
                </a:cubicBezTo>
                <a:cubicBezTo>
                  <a:pt x="14575" y="1210"/>
                  <a:pt x="14548" y="1204"/>
                  <a:pt x="14520" y="1188"/>
                </a:cubicBezTo>
                <a:cubicBezTo>
                  <a:pt x="14457" y="1346"/>
                  <a:pt x="14298" y="1251"/>
                  <a:pt x="14203" y="1315"/>
                </a:cubicBezTo>
                <a:cubicBezTo>
                  <a:pt x="14108" y="1378"/>
                  <a:pt x="13998" y="1410"/>
                  <a:pt x="13903" y="1473"/>
                </a:cubicBezTo>
                <a:cubicBezTo>
                  <a:pt x="13808" y="1521"/>
                  <a:pt x="13713" y="1616"/>
                  <a:pt x="13618" y="1631"/>
                </a:cubicBezTo>
                <a:cubicBezTo>
                  <a:pt x="13507" y="1647"/>
                  <a:pt x="13396" y="1695"/>
                  <a:pt x="13301" y="1742"/>
                </a:cubicBezTo>
                <a:cubicBezTo>
                  <a:pt x="13206" y="1806"/>
                  <a:pt x="13095" y="1837"/>
                  <a:pt x="12968" y="1853"/>
                </a:cubicBezTo>
                <a:cubicBezTo>
                  <a:pt x="12889" y="1853"/>
                  <a:pt x="12810" y="1964"/>
                  <a:pt x="12715" y="1996"/>
                </a:cubicBezTo>
                <a:cubicBezTo>
                  <a:pt x="12636" y="2027"/>
                  <a:pt x="12572" y="2106"/>
                  <a:pt x="12493" y="2106"/>
                </a:cubicBezTo>
                <a:cubicBezTo>
                  <a:pt x="12398" y="2106"/>
                  <a:pt x="12303" y="2154"/>
                  <a:pt x="12224" y="2202"/>
                </a:cubicBezTo>
                <a:cubicBezTo>
                  <a:pt x="11812" y="2407"/>
                  <a:pt x="11417" y="2613"/>
                  <a:pt x="11021" y="2819"/>
                </a:cubicBezTo>
                <a:cubicBezTo>
                  <a:pt x="10910" y="2882"/>
                  <a:pt x="10831" y="2962"/>
                  <a:pt x="10736" y="3009"/>
                </a:cubicBezTo>
                <a:cubicBezTo>
                  <a:pt x="10625" y="3072"/>
                  <a:pt x="10514" y="3136"/>
                  <a:pt x="10387" y="3183"/>
                </a:cubicBezTo>
                <a:cubicBezTo>
                  <a:pt x="10324" y="3215"/>
                  <a:pt x="10261" y="3247"/>
                  <a:pt x="10213" y="3278"/>
                </a:cubicBezTo>
                <a:cubicBezTo>
                  <a:pt x="10144" y="3320"/>
                  <a:pt x="10111" y="3410"/>
                  <a:pt x="10029" y="3410"/>
                </a:cubicBezTo>
                <a:cubicBezTo>
                  <a:pt x="10017" y="3410"/>
                  <a:pt x="10005" y="3409"/>
                  <a:pt x="9992" y="3405"/>
                </a:cubicBezTo>
                <a:cubicBezTo>
                  <a:pt x="9897" y="3516"/>
                  <a:pt x="9770" y="3532"/>
                  <a:pt x="9659" y="3595"/>
                </a:cubicBezTo>
                <a:cubicBezTo>
                  <a:pt x="9548" y="3658"/>
                  <a:pt x="9437" y="3722"/>
                  <a:pt x="9327" y="3785"/>
                </a:cubicBezTo>
                <a:cubicBezTo>
                  <a:pt x="9216" y="3848"/>
                  <a:pt x="9073" y="3864"/>
                  <a:pt x="8994" y="3959"/>
                </a:cubicBezTo>
                <a:cubicBezTo>
                  <a:pt x="8987" y="3958"/>
                  <a:pt x="8981" y="3958"/>
                  <a:pt x="8975" y="3958"/>
                </a:cubicBezTo>
                <a:cubicBezTo>
                  <a:pt x="8848" y="3958"/>
                  <a:pt x="8815" y="4104"/>
                  <a:pt x="8709" y="4149"/>
                </a:cubicBezTo>
                <a:cubicBezTo>
                  <a:pt x="8582" y="4197"/>
                  <a:pt x="8472" y="4260"/>
                  <a:pt x="8361" y="4307"/>
                </a:cubicBezTo>
                <a:cubicBezTo>
                  <a:pt x="8266" y="4355"/>
                  <a:pt x="8171" y="4434"/>
                  <a:pt x="8092" y="4513"/>
                </a:cubicBezTo>
                <a:lnTo>
                  <a:pt x="7902" y="4513"/>
                </a:lnTo>
                <a:cubicBezTo>
                  <a:pt x="7870" y="4577"/>
                  <a:pt x="7791" y="4577"/>
                  <a:pt x="7727" y="4608"/>
                </a:cubicBezTo>
                <a:cubicBezTo>
                  <a:pt x="7648" y="4640"/>
                  <a:pt x="7601" y="4767"/>
                  <a:pt x="7522" y="4782"/>
                </a:cubicBezTo>
                <a:cubicBezTo>
                  <a:pt x="7411" y="4798"/>
                  <a:pt x="7379" y="4941"/>
                  <a:pt x="7284" y="4957"/>
                </a:cubicBezTo>
                <a:cubicBezTo>
                  <a:pt x="7173" y="4972"/>
                  <a:pt x="7142" y="5052"/>
                  <a:pt x="7062" y="5099"/>
                </a:cubicBezTo>
                <a:cubicBezTo>
                  <a:pt x="6952" y="5147"/>
                  <a:pt x="6841" y="5226"/>
                  <a:pt x="6746" y="5321"/>
                </a:cubicBezTo>
                <a:cubicBezTo>
                  <a:pt x="6651" y="5321"/>
                  <a:pt x="6603" y="5400"/>
                  <a:pt x="6524" y="5432"/>
                </a:cubicBezTo>
                <a:cubicBezTo>
                  <a:pt x="6492" y="5447"/>
                  <a:pt x="6445" y="5463"/>
                  <a:pt x="6413" y="5479"/>
                </a:cubicBezTo>
                <a:cubicBezTo>
                  <a:pt x="6350" y="5527"/>
                  <a:pt x="6334" y="5622"/>
                  <a:pt x="6239" y="5622"/>
                </a:cubicBezTo>
                <a:cubicBezTo>
                  <a:pt x="6233" y="5620"/>
                  <a:pt x="6227" y="5620"/>
                  <a:pt x="6221" y="5620"/>
                </a:cubicBezTo>
                <a:cubicBezTo>
                  <a:pt x="6139" y="5620"/>
                  <a:pt x="6105" y="5717"/>
                  <a:pt x="6002" y="5717"/>
                </a:cubicBezTo>
                <a:cubicBezTo>
                  <a:pt x="5907" y="5748"/>
                  <a:pt x="5827" y="5796"/>
                  <a:pt x="5764" y="5875"/>
                </a:cubicBezTo>
                <a:cubicBezTo>
                  <a:pt x="5653" y="6002"/>
                  <a:pt x="5511" y="6017"/>
                  <a:pt x="5400" y="6128"/>
                </a:cubicBezTo>
                <a:cubicBezTo>
                  <a:pt x="5273" y="6223"/>
                  <a:pt x="5146" y="6287"/>
                  <a:pt x="5004" y="6334"/>
                </a:cubicBezTo>
                <a:cubicBezTo>
                  <a:pt x="4925" y="6382"/>
                  <a:pt x="4861" y="6429"/>
                  <a:pt x="4798" y="6492"/>
                </a:cubicBezTo>
                <a:cubicBezTo>
                  <a:pt x="4719" y="6556"/>
                  <a:pt x="4624" y="6524"/>
                  <a:pt x="4576" y="6619"/>
                </a:cubicBezTo>
                <a:cubicBezTo>
                  <a:pt x="4567" y="6618"/>
                  <a:pt x="4558" y="6617"/>
                  <a:pt x="4549" y="6617"/>
                </a:cubicBezTo>
                <a:cubicBezTo>
                  <a:pt x="4457" y="6617"/>
                  <a:pt x="4413" y="6689"/>
                  <a:pt x="4355" y="6762"/>
                </a:cubicBezTo>
                <a:cubicBezTo>
                  <a:pt x="4291" y="6825"/>
                  <a:pt x="4196" y="6793"/>
                  <a:pt x="4133" y="6888"/>
                </a:cubicBezTo>
                <a:cubicBezTo>
                  <a:pt x="4070" y="6952"/>
                  <a:pt x="4006" y="7015"/>
                  <a:pt x="3943" y="7078"/>
                </a:cubicBezTo>
                <a:cubicBezTo>
                  <a:pt x="3936" y="7078"/>
                  <a:pt x="3930" y="7077"/>
                  <a:pt x="3923" y="7077"/>
                </a:cubicBezTo>
                <a:cubicBezTo>
                  <a:pt x="3769" y="7077"/>
                  <a:pt x="3763" y="7254"/>
                  <a:pt x="3611" y="7284"/>
                </a:cubicBezTo>
                <a:cubicBezTo>
                  <a:pt x="3452" y="7300"/>
                  <a:pt x="3405" y="7506"/>
                  <a:pt x="3262" y="7553"/>
                </a:cubicBezTo>
                <a:cubicBezTo>
                  <a:pt x="3120" y="7601"/>
                  <a:pt x="3072" y="7727"/>
                  <a:pt x="2961" y="7791"/>
                </a:cubicBezTo>
                <a:cubicBezTo>
                  <a:pt x="2930" y="7822"/>
                  <a:pt x="2866" y="7807"/>
                  <a:pt x="2835" y="7838"/>
                </a:cubicBezTo>
                <a:cubicBezTo>
                  <a:pt x="2756" y="7917"/>
                  <a:pt x="2692" y="8028"/>
                  <a:pt x="2550" y="8028"/>
                </a:cubicBezTo>
                <a:cubicBezTo>
                  <a:pt x="2471" y="8123"/>
                  <a:pt x="2360" y="8202"/>
                  <a:pt x="2249" y="8266"/>
                </a:cubicBezTo>
                <a:cubicBezTo>
                  <a:pt x="2201" y="8282"/>
                  <a:pt x="2186" y="8329"/>
                  <a:pt x="2170" y="8345"/>
                </a:cubicBezTo>
                <a:cubicBezTo>
                  <a:pt x="2154" y="8440"/>
                  <a:pt x="2201" y="8519"/>
                  <a:pt x="2091" y="8582"/>
                </a:cubicBezTo>
                <a:lnTo>
                  <a:pt x="1869" y="8472"/>
                </a:lnTo>
                <a:cubicBezTo>
                  <a:pt x="1790" y="8535"/>
                  <a:pt x="1695" y="8614"/>
                  <a:pt x="1631" y="8709"/>
                </a:cubicBezTo>
                <a:lnTo>
                  <a:pt x="1584" y="8852"/>
                </a:lnTo>
                <a:lnTo>
                  <a:pt x="1378" y="8852"/>
                </a:lnTo>
                <a:cubicBezTo>
                  <a:pt x="1315" y="8899"/>
                  <a:pt x="1267" y="8978"/>
                  <a:pt x="1204" y="9042"/>
                </a:cubicBezTo>
                <a:cubicBezTo>
                  <a:pt x="1156" y="9121"/>
                  <a:pt x="1046" y="9121"/>
                  <a:pt x="982" y="9168"/>
                </a:cubicBezTo>
                <a:cubicBezTo>
                  <a:pt x="935" y="9216"/>
                  <a:pt x="871" y="9311"/>
                  <a:pt x="824" y="9311"/>
                </a:cubicBezTo>
                <a:cubicBezTo>
                  <a:pt x="681" y="9311"/>
                  <a:pt x="729" y="9469"/>
                  <a:pt x="681" y="9501"/>
                </a:cubicBezTo>
                <a:cubicBezTo>
                  <a:pt x="634" y="9532"/>
                  <a:pt x="602" y="9580"/>
                  <a:pt x="539" y="9612"/>
                </a:cubicBezTo>
                <a:cubicBezTo>
                  <a:pt x="428" y="9643"/>
                  <a:pt x="317" y="9707"/>
                  <a:pt x="206" y="9770"/>
                </a:cubicBezTo>
                <a:lnTo>
                  <a:pt x="111" y="9691"/>
                </a:lnTo>
                <a:lnTo>
                  <a:pt x="1" y="9833"/>
                </a:lnTo>
                <a:lnTo>
                  <a:pt x="127" y="9960"/>
                </a:lnTo>
                <a:lnTo>
                  <a:pt x="254" y="9960"/>
                </a:lnTo>
                <a:cubicBezTo>
                  <a:pt x="270" y="9928"/>
                  <a:pt x="286" y="9897"/>
                  <a:pt x="317" y="9881"/>
                </a:cubicBezTo>
                <a:lnTo>
                  <a:pt x="317" y="9881"/>
                </a:lnTo>
                <a:cubicBezTo>
                  <a:pt x="381" y="9960"/>
                  <a:pt x="301" y="9944"/>
                  <a:pt x="254" y="9960"/>
                </a:cubicBezTo>
                <a:cubicBezTo>
                  <a:pt x="270" y="10039"/>
                  <a:pt x="191" y="10055"/>
                  <a:pt x="175" y="10102"/>
                </a:cubicBezTo>
                <a:cubicBezTo>
                  <a:pt x="222" y="10142"/>
                  <a:pt x="274" y="10150"/>
                  <a:pt x="325" y="10150"/>
                </a:cubicBezTo>
                <a:cubicBezTo>
                  <a:pt x="359" y="10150"/>
                  <a:pt x="394" y="10146"/>
                  <a:pt x="427" y="10146"/>
                </a:cubicBezTo>
                <a:cubicBezTo>
                  <a:pt x="443" y="10146"/>
                  <a:pt x="460" y="10147"/>
                  <a:pt x="476" y="10150"/>
                </a:cubicBezTo>
                <a:lnTo>
                  <a:pt x="586" y="10055"/>
                </a:lnTo>
                <a:lnTo>
                  <a:pt x="761" y="10055"/>
                </a:lnTo>
                <a:lnTo>
                  <a:pt x="856" y="9960"/>
                </a:lnTo>
                <a:lnTo>
                  <a:pt x="1014" y="9960"/>
                </a:lnTo>
                <a:cubicBezTo>
                  <a:pt x="1125" y="9897"/>
                  <a:pt x="1220" y="9786"/>
                  <a:pt x="1331" y="9786"/>
                </a:cubicBezTo>
                <a:cubicBezTo>
                  <a:pt x="1473" y="9770"/>
                  <a:pt x="1489" y="9596"/>
                  <a:pt x="1616" y="9596"/>
                </a:cubicBezTo>
                <a:cubicBezTo>
                  <a:pt x="1726" y="9580"/>
                  <a:pt x="1758" y="9406"/>
                  <a:pt x="1853" y="9406"/>
                </a:cubicBezTo>
                <a:cubicBezTo>
                  <a:pt x="1996" y="9406"/>
                  <a:pt x="2043" y="9279"/>
                  <a:pt x="2122" y="9200"/>
                </a:cubicBezTo>
                <a:cubicBezTo>
                  <a:pt x="2217" y="9121"/>
                  <a:pt x="2312" y="9042"/>
                  <a:pt x="2391" y="8947"/>
                </a:cubicBezTo>
                <a:lnTo>
                  <a:pt x="2407" y="8947"/>
                </a:lnTo>
                <a:cubicBezTo>
                  <a:pt x="2581" y="8899"/>
                  <a:pt x="2597" y="8757"/>
                  <a:pt x="2724" y="8741"/>
                </a:cubicBezTo>
                <a:cubicBezTo>
                  <a:pt x="2851" y="8725"/>
                  <a:pt x="2898" y="8551"/>
                  <a:pt x="3041" y="8551"/>
                </a:cubicBezTo>
                <a:cubicBezTo>
                  <a:pt x="3056" y="8551"/>
                  <a:pt x="3088" y="8503"/>
                  <a:pt x="3104" y="8487"/>
                </a:cubicBezTo>
                <a:cubicBezTo>
                  <a:pt x="3183" y="8361"/>
                  <a:pt x="3341" y="8377"/>
                  <a:pt x="3436" y="8266"/>
                </a:cubicBezTo>
                <a:cubicBezTo>
                  <a:pt x="3531" y="8171"/>
                  <a:pt x="3658" y="8107"/>
                  <a:pt x="3785" y="8060"/>
                </a:cubicBezTo>
                <a:lnTo>
                  <a:pt x="3785" y="7965"/>
                </a:lnTo>
                <a:lnTo>
                  <a:pt x="4133" y="7807"/>
                </a:lnTo>
                <a:cubicBezTo>
                  <a:pt x="4149" y="7759"/>
                  <a:pt x="4165" y="7712"/>
                  <a:pt x="4181" y="7648"/>
                </a:cubicBezTo>
                <a:lnTo>
                  <a:pt x="4386" y="7648"/>
                </a:lnTo>
                <a:lnTo>
                  <a:pt x="4830" y="7189"/>
                </a:lnTo>
                <a:lnTo>
                  <a:pt x="5115" y="7189"/>
                </a:lnTo>
                <a:cubicBezTo>
                  <a:pt x="5178" y="7062"/>
                  <a:pt x="5352" y="7047"/>
                  <a:pt x="5447" y="6936"/>
                </a:cubicBezTo>
                <a:cubicBezTo>
                  <a:pt x="5542" y="6825"/>
                  <a:pt x="5701" y="6793"/>
                  <a:pt x="5812" y="6682"/>
                </a:cubicBezTo>
                <a:cubicBezTo>
                  <a:pt x="5907" y="6587"/>
                  <a:pt x="6033" y="6524"/>
                  <a:pt x="6176" y="6492"/>
                </a:cubicBezTo>
                <a:cubicBezTo>
                  <a:pt x="6287" y="6437"/>
                  <a:pt x="6386" y="6344"/>
                  <a:pt x="6516" y="6344"/>
                </a:cubicBezTo>
                <a:cubicBezTo>
                  <a:pt x="6534" y="6344"/>
                  <a:pt x="6552" y="6346"/>
                  <a:pt x="6572" y="6350"/>
                </a:cubicBezTo>
                <a:lnTo>
                  <a:pt x="6825" y="6081"/>
                </a:lnTo>
                <a:cubicBezTo>
                  <a:pt x="6842" y="6089"/>
                  <a:pt x="6857" y="6093"/>
                  <a:pt x="6872" y="6093"/>
                </a:cubicBezTo>
                <a:cubicBezTo>
                  <a:pt x="6951" y="6093"/>
                  <a:pt x="6990" y="5979"/>
                  <a:pt x="7073" y="5979"/>
                </a:cubicBezTo>
                <a:cubicBezTo>
                  <a:pt x="7084" y="5979"/>
                  <a:pt x="7097" y="5981"/>
                  <a:pt x="7110" y="5986"/>
                </a:cubicBezTo>
                <a:cubicBezTo>
                  <a:pt x="7189" y="5859"/>
                  <a:pt x="7347" y="5827"/>
                  <a:pt x="7458" y="5732"/>
                </a:cubicBezTo>
                <a:cubicBezTo>
                  <a:pt x="7553" y="5622"/>
                  <a:pt x="7680" y="5558"/>
                  <a:pt x="7822" y="5527"/>
                </a:cubicBezTo>
                <a:cubicBezTo>
                  <a:pt x="7933" y="5416"/>
                  <a:pt x="8060" y="5321"/>
                  <a:pt x="8218" y="5257"/>
                </a:cubicBezTo>
                <a:cubicBezTo>
                  <a:pt x="8361" y="5194"/>
                  <a:pt x="8487" y="5131"/>
                  <a:pt x="8630" y="5067"/>
                </a:cubicBezTo>
                <a:cubicBezTo>
                  <a:pt x="8725" y="5036"/>
                  <a:pt x="8788" y="5004"/>
                  <a:pt x="8852" y="4957"/>
                </a:cubicBezTo>
                <a:cubicBezTo>
                  <a:pt x="8978" y="4830"/>
                  <a:pt x="9137" y="4735"/>
                  <a:pt x="9295" y="4687"/>
                </a:cubicBezTo>
                <a:cubicBezTo>
                  <a:pt x="9331" y="4615"/>
                  <a:pt x="9388" y="4610"/>
                  <a:pt x="9448" y="4610"/>
                </a:cubicBezTo>
                <a:cubicBezTo>
                  <a:pt x="9458" y="4610"/>
                  <a:pt x="9468" y="4610"/>
                  <a:pt x="9478" y="4610"/>
                </a:cubicBezTo>
                <a:cubicBezTo>
                  <a:pt x="9513" y="4610"/>
                  <a:pt x="9548" y="4608"/>
                  <a:pt x="9580" y="4592"/>
                </a:cubicBezTo>
                <a:lnTo>
                  <a:pt x="9722" y="4450"/>
                </a:lnTo>
                <a:cubicBezTo>
                  <a:pt x="9770" y="4434"/>
                  <a:pt x="9817" y="4418"/>
                  <a:pt x="9849" y="4402"/>
                </a:cubicBezTo>
                <a:cubicBezTo>
                  <a:pt x="9881" y="4387"/>
                  <a:pt x="9897" y="4339"/>
                  <a:pt x="9928" y="4339"/>
                </a:cubicBezTo>
                <a:cubicBezTo>
                  <a:pt x="9960" y="4323"/>
                  <a:pt x="9992" y="4323"/>
                  <a:pt x="10039" y="4323"/>
                </a:cubicBezTo>
                <a:cubicBezTo>
                  <a:pt x="10055" y="4260"/>
                  <a:pt x="10055" y="4212"/>
                  <a:pt x="10071" y="4165"/>
                </a:cubicBezTo>
                <a:lnTo>
                  <a:pt x="10340" y="4149"/>
                </a:lnTo>
                <a:cubicBezTo>
                  <a:pt x="10435" y="4117"/>
                  <a:pt x="10514" y="4070"/>
                  <a:pt x="10593" y="4007"/>
                </a:cubicBezTo>
                <a:cubicBezTo>
                  <a:pt x="10704" y="3912"/>
                  <a:pt x="10831" y="3832"/>
                  <a:pt x="10957" y="3785"/>
                </a:cubicBezTo>
                <a:cubicBezTo>
                  <a:pt x="11179" y="3706"/>
                  <a:pt x="11385" y="3579"/>
                  <a:pt x="11543" y="3421"/>
                </a:cubicBezTo>
                <a:cubicBezTo>
                  <a:pt x="11622" y="3421"/>
                  <a:pt x="11686" y="3421"/>
                  <a:pt x="11749" y="3389"/>
                </a:cubicBezTo>
                <a:cubicBezTo>
                  <a:pt x="11860" y="3310"/>
                  <a:pt x="12018" y="3278"/>
                  <a:pt x="12082" y="3136"/>
                </a:cubicBezTo>
                <a:lnTo>
                  <a:pt x="12335" y="3136"/>
                </a:lnTo>
                <a:lnTo>
                  <a:pt x="12446" y="2946"/>
                </a:lnTo>
                <a:cubicBezTo>
                  <a:pt x="12460" y="2948"/>
                  <a:pt x="12475" y="2950"/>
                  <a:pt x="12489" y="2950"/>
                </a:cubicBezTo>
                <a:cubicBezTo>
                  <a:pt x="12619" y="2950"/>
                  <a:pt x="12716" y="2842"/>
                  <a:pt x="12833" y="2842"/>
                </a:cubicBezTo>
                <a:cubicBezTo>
                  <a:pt x="12851" y="2842"/>
                  <a:pt x="12870" y="2845"/>
                  <a:pt x="12889" y="2851"/>
                </a:cubicBezTo>
                <a:cubicBezTo>
                  <a:pt x="13032" y="2740"/>
                  <a:pt x="13222" y="2692"/>
                  <a:pt x="13364" y="2582"/>
                </a:cubicBezTo>
                <a:lnTo>
                  <a:pt x="13633" y="2582"/>
                </a:lnTo>
                <a:cubicBezTo>
                  <a:pt x="13681" y="2502"/>
                  <a:pt x="13760" y="2502"/>
                  <a:pt x="13823" y="2471"/>
                </a:cubicBezTo>
                <a:cubicBezTo>
                  <a:pt x="13887" y="2423"/>
                  <a:pt x="13950" y="2360"/>
                  <a:pt x="13998" y="2297"/>
                </a:cubicBezTo>
                <a:cubicBezTo>
                  <a:pt x="14025" y="2297"/>
                  <a:pt x="14052" y="2297"/>
                  <a:pt x="14077" y="2297"/>
                </a:cubicBezTo>
                <a:cubicBezTo>
                  <a:pt x="14153" y="2297"/>
                  <a:pt x="14215" y="2289"/>
                  <a:pt x="14251" y="2217"/>
                </a:cubicBezTo>
                <a:lnTo>
                  <a:pt x="14457" y="2217"/>
                </a:lnTo>
                <a:lnTo>
                  <a:pt x="14536" y="2122"/>
                </a:lnTo>
                <a:lnTo>
                  <a:pt x="14726" y="2122"/>
                </a:lnTo>
                <a:cubicBezTo>
                  <a:pt x="14837" y="1996"/>
                  <a:pt x="15043" y="1996"/>
                  <a:pt x="15153" y="1869"/>
                </a:cubicBezTo>
                <a:cubicBezTo>
                  <a:pt x="15264" y="1853"/>
                  <a:pt x="15375" y="1821"/>
                  <a:pt x="15470" y="1758"/>
                </a:cubicBezTo>
                <a:cubicBezTo>
                  <a:pt x="15491" y="1753"/>
                  <a:pt x="15516" y="1751"/>
                  <a:pt x="15542" y="1751"/>
                </a:cubicBezTo>
                <a:cubicBezTo>
                  <a:pt x="15595" y="1751"/>
                  <a:pt x="15655" y="1758"/>
                  <a:pt x="15708" y="1758"/>
                </a:cubicBezTo>
                <a:lnTo>
                  <a:pt x="15803" y="1679"/>
                </a:lnTo>
                <a:lnTo>
                  <a:pt x="15977" y="1679"/>
                </a:lnTo>
                <a:lnTo>
                  <a:pt x="16072" y="1584"/>
                </a:lnTo>
                <a:lnTo>
                  <a:pt x="16262" y="1584"/>
                </a:lnTo>
                <a:lnTo>
                  <a:pt x="16357" y="1489"/>
                </a:lnTo>
                <a:lnTo>
                  <a:pt x="16610" y="1489"/>
                </a:lnTo>
                <a:cubicBezTo>
                  <a:pt x="16642" y="1441"/>
                  <a:pt x="16673" y="1426"/>
                  <a:pt x="16721" y="1394"/>
                </a:cubicBezTo>
                <a:lnTo>
                  <a:pt x="16974" y="1394"/>
                </a:lnTo>
                <a:lnTo>
                  <a:pt x="17085" y="1299"/>
                </a:lnTo>
                <a:lnTo>
                  <a:pt x="17418" y="1299"/>
                </a:lnTo>
                <a:lnTo>
                  <a:pt x="17544" y="1204"/>
                </a:lnTo>
                <a:lnTo>
                  <a:pt x="17798" y="1204"/>
                </a:lnTo>
                <a:lnTo>
                  <a:pt x="17893" y="1109"/>
                </a:lnTo>
                <a:lnTo>
                  <a:pt x="18447" y="1109"/>
                </a:lnTo>
                <a:lnTo>
                  <a:pt x="18510" y="1030"/>
                </a:lnTo>
                <a:lnTo>
                  <a:pt x="19143" y="1030"/>
                </a:lnTo>
                <a:cubicBezTo>
                  <a:pt x="19175" y="1061"/>
                  <a:pt x="19223" y="1093"/>
                  <a:pt x="19254" y="1125"/>
                </a:cubicBezTo>
                <a:lnTo>
                  <a:pt x="19476" y="1125"/>
                </a:lnTo>
                <a:lnTo>
                  <a:pt x="19745" y="1251"/>
                </a:lnTo>
                <a:cubicBezTo>
                  <a:pt x="19571" y="1362"/>
                  <a:pt x="19539" y="1584"/>
                  <a:pt x="19397" y="1711"/>
                </a:cubicBezTo>
                <a:cubicBezTo>
                  <a:pt x="19349" y="1726"/>
                  <a:pt x="19365" y="1806"/>
                  <a:pt x="19349" y="1853"/>
                </a:cubicBezTo>
                <a:lnTo>
                  <a:pt x="19238" y="1853"/>
                </a:lnTo>
                <a:lnTo>
                  <a:pt x="18843" y="2249"/>
                </a:lnTo>
                <a:cubicBezTo>
                  <a:pt x="18732" y="2376"/>
                  <a:pt x="18621" y="2502"/>
                  <a:pt x="18494" y="2597"/>
                </a:cubicBezTo>
                <a:cubicBezTo>
                  <a:pt x="18383" y="2740"/>
                  <a:pt x="18241" y="2867"/>
                  <a:pt x="18098" y="2962"/>
                </a:cubicBezTo>
                <a:cubicBezTo>
                  <a:pt x="17956" y="3072"/>
                  <a:pt x="17813" y="3183"/>
                  <a:pt x="17703" y="3326"/>
                </a:cubicBezTo>
                <a:cubicBezTo>
                  <a:pt x="17513" y="3326"/>
                  <a:pt x="17465" y="3563"/>
                  <a:pt x="17307" y="3595"/>
                </a:cubicBezTo>
                <a:cubicBezTo>
                  <a:pt x="17117" y="3627"/>
                  <a:pt x="17085" y="3880"/>
                  <a:pt x="16863" y="3880"/>
                </a:cubicBezTo>
                <a:lnTo>
                  <a:pt x="16436" y="4339"/>
                </a:lnTo>
                <a:cubicBezTo>
                  <a:pt x="16246" y="4339"/>
                  <a:pt x="16198" y="4561"/>
                  <a:pt x="16040" y="4608"/>
                </a:cubicBezTo>
                <a:cubicBezTo>
                  <a:pt x="15866" y="4672"/>
                  <a:pt x="15787" y="4846"/>
                  <a:pt x="15644" y="4957"/>
                </a:cubicBezTo>
                <a:cubicBezTo>
                  <a:pt x="15581" y="5020"/>
                  <a:pt x="15518" y="5067"/>
                  <a:pt x="15438" y="5099"/>
                </a:cubicBezTo>
                <a:cubicBezTo>
                  <a:pt x="15343" y="5131"/>
                  <a:pt x="15280" y="5273"/>
                  <a:pt x="15153" y="5273"/>
                </a:cubicBezTo>
                <a:cubicBezTo>
                  <a:pt x="15138" y="5289"/>
                  <a:pt x="15122" y="5305"/>
                  <a:pt x="15122" y="5305"/>
                </a:cubicBezTo>
                <a:cubicBezTo>
                  <a:pt x="14995" y="5416"/>
                  <a:pt x="14916" y="5558"/>
                  <a:pt x="14758" y="5637"/>
                </a:cubicBezTo>
                <a:cubicBezTo>
                  <a:pt x="14583" y="5701"/>
                  <a:pt x="14504" y="5875"/>
                  <a:pt x="14362" y="6002"/>
                </a:cubicBezTo>
                <a:lnTo>
                  <a:pt x="14283" y="6002"/>
                </a:lnTo>
                <a:lnTo>
                  <a:pt x="13934" y="6350"/>
                </a:lnTo>
                <a:cubicBezTo>
                  <a:pt x="13744" y="6397"/>
                  <a:pt x="13586" y="6492"/>
                  <a:pt x="13443" y="6635"/>
                </a:cubicBezTo>
                <a:lnTo>
                  <a:pt x="13348" y="6635"/>
                </a:lnTo>
                <a:cubicBezTo>
                  <a:pt x="13174" y="6825"/>
                  <a:pt x="13000" y="6999"/>
                  <a:pt x="12810" y="7189"/>
                </a:cubicBezTo>
                <a:cubicBezTo>
                  <a:pt x="12636" y="7189"/>
                  <a:pt x="12604" y="7427"/>
                  <a:pt x="12430" y="7474"/>
                </a:cubicBezTo>
                <a:cubicBezTo>
                  <a:pt x="12256" y="7522"/>
                  <a:pt x="12192" y="7680"/>
                  <a:pt x="12066" y="7791"/>
                </a:cubicBezTo>
                <a:cubicBezTo>
                  <a:pt x="12018" y="7822"/>
                  <a:pt x="11987" y="7902"/>
                  <a:pt x="11939" y="7902"/>
                </a:cubicBezTo>
                <a:cubicBezTo>
                  <a:pt x="11797" y="7933"/>
                  <a:pt x="11733" y="8028"/>
                  <a:pt x="11654" y="8107"/>
                </a:cubicBezTo>
                <a:cubicBezTo>
                  <a:pt x="11565" y="8182"/>
                  <a:pt x="11517" y="8299"/>
                  <a:pt x="11393" y="8299"/>
                </a:cubicBezTo>
                <a:cubicBezTo>
                  <a:pt x="11385" y="8299"/>
                  <a:pt x="11377" y="8298"/>
                  <a:pt x="11369" y="8297"/>
                </a:cubicBezTo>
                <a:lnTo>
                  <a:pt x="11116" y="8567"/>
                </a:lnTo>
                <a:lnTo>
                  <a:pt x="10910" y="8757"/>
                </a:lnTo>
                <a:lnTo>
                  <a:pt x="10878" y="8757"/>
                </a:lnTo>
                <a:cubicBezTo>
                  <a:pt x="10704" y="8788"/>
                  <a:pt x="10672" y="9026"/>
                  <a:pt x="10482" y="9042"/>
                </a:cubicBezTo>
                <a:lnTo>
                  <a:pt x="10087" y="9406"/>
                </a:lnTo>
                <a:lnTo>
                  <a:pt x="9992" y="9406"/>
                </a:lnTo>
                <a:cubicBezTo>
                  <a:pt x="9976" y="9453"/>
                  <a:pt x="9960" y="9517"/>
                  <a:pt x="9944" y="9564"/>
                </a:cubicBezTo>
                <a:cubicBezTo>
                  <a:pt x="9928" y="9580"/>
                  <a:pt x="9912" y="9580"/>
                  <a:pt x="9912" y="9580"/>
                </a:cubicBezTo>
                <a:lnTo>
                  <a:pt x="9738" y="9580"/>
                </a:lnTo>
                <a:cubicBezTo>
                  <a:pt x="9722" y="9612"/>
                  <a:pt x="9691" y="9612"/>
                  <a:pt x="9691" y="9627"/>
                </a:cubicBezTo>
                <a:cubicBezTo>
                  <a:pt x="9691" y="9659"/>
                  <a:pt x="9691" y="9691"/>
                  <a:pt x="9691" y="9722"/>
                </a:cubicBezTo>
                <a:cubicBezTo>
                  <a:pt x="9406" y="9992"/>
                  <a:pt x="9374" y="10055"/>
                  <a:pt x="8994" y="10704"/>
                </a:cubicBezTo>
                <a:cubicBezTo>
                  <a:pt x="8962" y="10752"/>
                  <a:pt x="8962" y="10831"/>
                  <a:pt x="9010" y="10862"/>
                </a:cubicBezTo>
                <a:lnTo>
                  <a:pt x="9200" y="10862"/>
                </a:lnTo>
                <a:lnTo>
                  <a:pt x="9295" y="10957"/>
                </a:lnTo>
                <a:lnTo>
                  <a:pt x="9928" y="10957"/>
                </a:lnTo>
                <a:lnTo>
                  <a:pt x="10023" y="10862"/>
                </a:lnTo>
                <a:lnTo>
                  <a:pt x="10308" y="10862"/>
                </a:lnTo>
                <a:cubicBezTo>
                  <a:pt x="10583" y="10786"/>
                  <a:pt x="10740" y="10592"/>
                  <a:pt x="10977" y="10592"/>
                </a:cubicBezTo>
                <a:cubicBezTo>
                  <a:pt x="10986" y="10592"/>
                  <a:pt x="10996" y="10593"/>
                  <a:pt x="11005" y="10593"/>
                </a:cubicBezTo>
                <a:cubicBezTo>
                  <a:pt x="11052" y="10498"/>
                  <a:pt x="11195" y="10530"/>
                  <a:pt x="11258" y="10435"/>
                </a:cubicBezTo>
                <a:cubicBezTo>
                  <a:pt x="11306" y="10340"/>
                  <a:pt x="11432" y="10340"/>
                  <a:pt x="11496" y="10277"/>
                </a:cubicBezTo>
                <a:cubicBezTo>
                  <a:pt x="11575" y="10213"/>
                  <a:pt x="11670" y="10261"/>
                  <a:pt x="11717" y="10150"/>
                </a:cubicBezTo>
                <a:cubicBezTo>
                  <a:pt x="11781" y="10039"/>
                  <a:pt x="11907" y="10071"/>
                  <a:pt x="11971" y="9992"/>
                </a:cubicBezTo>
                <a:cubicBezTo>
                  <a:pt x="11999" y="9950"/>
                  <a:pt x="12036" y="9942"/>
                  <a:pt x="12075" y="9942"/>
                </a:cubicBezTo>
                <a:cubicBezTo>
                  <a:pt x="12100" y="9942"/>
                  <a:pt x="12126" y="9945"/>
                  <a:pt x="12151" y="9945"/>
                </a:cubicBezTo>
                <a:cubicBezTo>
                  <a:pt x="12177" y="9945"/>
                  <a:pt x="12202" y="9942"/>
                  <a:pt x="12224" y="9928"/>
                </a:cubicBezTo>
                <a:cubicBezTo>
                  <a:pt x="12462" y="9770"/>
                  <a:pt x="12715" y="9659"/>
                  <a:pt x="12968" y="9532"/>
                </a:cubicBezTo>
                <a:cubicBezTo>
                  <a:pt x="13016" y="9501"/>
                  <a:pt x="13063" y="9485"/>
                  <a:pt x="13111" y="9453"/>
                </a:cubicBezTo>
                <a:cubicBezTo>
                  <a:pt x="13174" y="9406"/>
                  <a:pt x="13222" y="9358"/>
                  <a:pt x="13269" y="9295"/>
                </a:cubicBezTo>
                <a:lnTo>
                  <a:pt x="13554" y="9295"/>
                </a:lnTo>
                <a:lnTo>
                  <a:pt x="13713" y="9137"/>
                </a:lnTo>
                <a:lnTo>
                  <a:pt x="13792" y="9121"/>
                </a:lnTo>
                <a:cubicBezTo>
                  <a:pt x="13839" y="9105"/>
                  <a:pt x="13871" y="9073"/>
                  <a:pt x="13871" y="9026"/>
                </a:cubicBezTo>
                <a:cubicBezTo>
                  <a:pt x="13776" y="8962"/>
                  <a:pt x="13776" y="8962"/>
                  <a:pt x="13808" y="8852"/>
                </a:cubicBezTo>
                <a:lnTo>
                  <a:pt x="13808" y="8852"/>
                </a:lnTo>
                <a:cubicBezTo>
                  <a:pt x="13903" y="8883"/>
                  <a:pt x="13839" y="8962"/>
                  <a:pt x="13871" y="9026"/>
                </a:cubicBezTo>
                <a:cubicBezTo>
                  <a:pt x="13934" y="9026"/>
                  <a:pt x="13950" y="8962"/>
                  <a:pt x="13998" y="8931"/>
                </a:cubicBezTo>
                <a:cubicBezTo>
                  <a:pt x="14045" y="8899"/>
                  <a:pt x="14061" y="8836"/>
                  <a:pt x="14140" y="8836"/>
                </a:cubicBezTo>
                <a:lnTo>
                  <a:pt x="14140" y="8662"/>
                </a:lnTo>
                <a:cubicBezTo>
                  <a:pt x="14108" y="8646"/>
                  <a:pt x="14077" y="8630"/>
                  <a:pt x="14045" y="8598"/>
                </a:cubicBezTo>
                <a:cubicBezTo>
                  <a:pt x="14070" y="8581"/>
                  <a:pt x="14088" y="8575"/>
                  <a:pt x="14100" y="8575"/>
                </a:cubicBezTo>
                <a:cubicBezTo>
                  <a:pt x="14134" y="8575"/>
                  <a:pt x="14128" y="8627"/>
                  <a:pt x="14140" y="8662"/>
                </a:cubicBezTo>
                <a:cubicBezTo>
                  <a:pt x="14156" y="8677"/>
                  <a:pt x="14203" y="8693"/>
                  <a:pt x="14219" y="8709"/>
                </a:cubicBezTo>
                <a:cubicBezTo>
                  <a:pt x="14219" y="8757"/>
                  <a:pt x="14219" y="8804"/>
                  <a:pt x="14219" y="8836"/>
                </a:cubicBezTo>
                <a:cubicBezTo>
                  <a:pt x="14224" y="8834"/>
                  <a:pt x="14228" y="8834"/>
                  <a:pt x="14233" y="8834"/>
                </a:cubicBezTo>
                <a:cubicBezTo>
                  <a:pt x="14259" y="8834"/>
                  <a:pt x="14288" y="8852"/>
                  <a:pt x="14316" y="8852"/>
                </a:cubicBezTo>
                <a:cubicBezTo>
                  <a:pt x="14338" y="8852"/>
                  <a:pt x="14359" y="8841"/>
                  <a:pt x="14378" y="8804"/>
                </a:cubicBezTo>
                <a:cubicBezTo>
                  <a:pt x="14441" y="8725"/>
                  <a:pt x="14568" y="8741"/>
                  <a:pt x="14631" y="8646"/>
                </a:cubicBezTo>
                <a:cubicBezTo>
                  <a:pt x="14710" y="8582"/>
                  <a:pt x="14789" y="8519"/>
                  <a:pt x="14884" y="8487"/>
                </a:cubicBezTo>
                <a:cubicBezTo>
                  <a:pt x="14963" y="8456"/>
                  <a:pt x="15043" y="8424"/>
                  <a:pt x="15106" y="8361"/>
                </a:cubicBezTo>
                <a:cubicBezTo>
                  <a:pt x="15185" y="8297"/>
                  <a:pt x="15264" y="8250"/>
                  <a:pt x="15343" y="8202"/>
                </a:cubicBezTo>
                <a:cubicBezTo>
                  <a:pt x="15359" y="8187"/>
                  <a:pt x="15375" y="8155"/>
                  <a:pt x="15375" y="8139"/>
                </a:cubicBezTo>
                <a:lnTo>
                  <a:pt x="15217" y="8076"/>
                </a:lnTo>
                <a:cubicBezTo>
                  <a:pt x="15280" y="7917"/>
                  <a:pt x="15438" y="7917"/>
                  <a:pt x="15549" y="7838"/>
                </a:cubicBezTo>
                <a:cubicBezTo>
                  <a:pt x="15565" y="7886"/>
                  <a:pt x="15581" y="7949"/>
                  <a:pt x="15613" y="7997"/>
                </a:cubicBezTo>
                <a:lnTo>
                  <a:pt x="15692" y="8012"/>
                </a:lnTo>
                <a:lnTo>
                  <a:pt x="15739" y="8012"/>
                </a:lnTo>
                <a:lnTo>
                  <a:pt x="16214" y="7775"/>
                </a:lnTo>
                <a:lnTo>
                  <a:pt x="16373" y="7601"/>
                </a:lnTo>
                <a:cubicBezTo>
                  <a:pt x="16547" y="7537"/>
                  <a:pt x="16705" y="7458"/>
                  <a:pt x="16863" y="7363"/>
                </a:cubicBezTo>
                <a:cubicBezTo>
                  <a:pt x="16990" y="7268"/>
                  <a:pt x="17117" y="7173"/>
                  <a:pt x="17243" y="7094"/>
                </a:cubicBezTo>
                <a:cubicBezTo>
                  <a:pt x="17259" y="7078"/>
                  <a:pt x="17275" y="7047"/>
                  <a:pt x="17291" y="7031"/>
                </a:cubicBezTo>
                <a:cubicBezTo>
                  <a:pt x="17259" y="6999"/>
                  <a:pt x="17228" y="6991"/>
                  <a:pt x="17198" y="6991"/>
                </a:cubicBezTo>
                <a:cubicBezTo>
                  <a:pt x="17168" y="6991"/>
                  <a:pt x="17140" y="6999"/>
                  <a:pt x="17117" y="6999"/>
                </a:cubicBezTo>
                <a:lnTo>
                  <a:pt x="17069" y="7015"/>
                </a:lnTo>
                <a:cubicBezTo>
                  <a:pt x="17053" y="7031"/>
                  <a:pt x="17038" y="7078"/>
                  <a:pt x="17038" y="7078"/>
                </a:cubicBezTo>
                <a:cubicBezTo>
                  <a:pt x="16895" y="7078"/>
                  <a:pt x="16848" y="7205"/>
                  <a:pt x="16737" y="7284"/>
                </a:cubicBezTo>
                <a:lnTo>
                  <a:pt x="16610" y="7284"/>
                </a:lnTo>
                <a:lnTo>
                  <a:pt x="16753" y="6999"/>
                </a:lnTo>
                <a:lnTo>
                  <a:pt x="16753" y="6999"/>
                </a:lnTo>
                <a:cubicBezTo>
                  <a:pt x="16724" y="7006"/>
                  <a:pt x="16699" y="7009"/>
                  <a:pt x="16675" y="7009"/>
                </a:cubicBezTo>
                <a:cubicBezTo>
                  <a:pt x="16529" y="7009"/>
                  <a:pt x="16470" y="6893"/>
                  <a:pt x="16388" y="6825"/>
                </a:cubicBezTo>
                <a:lnTo>
                  <a:pt x="16293" y="6920"/>
                </a:lnTo>
                <a:lnTo>
                  <a:pt x="16119" y="6920"/>
                </a:lnTo>
                <a:cubicBezTo>
                  <a:pt x="16040" y="6983"/>
                  <a:pt x="15977" y="7094"/>
                  <a:pt x="15834" y="7110"/>
                </a:cubicBezTo>
                <a:cubicBezTo>
                  <a:pt x="15755" y="7126"/>
                  <a:pt x="15708" y="7205"/>
                  <a:pt x="15708" y="7284"/>
                </a:cubicBezTo>
                <a:cubicBezTo>
                  <a:pt x="15866" y="7316"/>
                  <a:pt x="16024" y="7395"/>
                  <a:pt x="16151" y="7506"/>
                </a:cubicBezTo>
                <a:cubicBezTo>
                  <a:pt x="16040" y="7664"/>
                  <a:pt x="15866" y="7775"/>
                  <a:pt x="15676" y="7822"/>
                </a:cubicBezTo>
                <a:lnTo>
                  <a:pt x="15454" y="7632"/>
                </a:lnTo>
                <a:lnTo>
                  <a:pt x="15248" y="7743"/>
                </a:lnTo>
                <a:cubicBezTo>
                  <a:pt x="15264" y="7838"/>
                  <a:pt x="15169" y="7854"/>
                  <a:pt x="15122" y="7917"/>
                </a:cubicBezTo>
                <a:lnTo>
                  <a:pt x="14963" y="7917"/>
                </a:lnTo>
                <a:cubicBezTo>
                  <a:pt x="14894" y="7970"/>
                  <a:pt x="14848" y="7993"/>
                  <a:pt x="14810" y="7993"/>
                </a:cubicBezTo>
                <a:cubicBezTo>
                  <a:pt x="14780" y="7993"/>
                  <a:pt x="14754" y="7978"/>
                  <a:pt x="14726" y="7949"/>
                </a:cubicBezTo>
                <a:cubicBezTo>
                  <a:pt x="14773" y="7886"/>
                  <a:pt x="14853" y="7854"/>
                  <a:pt x="14884" y="7759"/>
                </a:cubicBezTo>
                <a:cubicBezTo>
                  <a:pt x="14853" y="7743"/>
                  <a:pt x="14821" y="7727"/>
                  <a:pt x="14789" y="7727"/>
                </a:cubicBezTo>
                <a:cubicBezTo>
                  <a:pt x="14647" y="7807"/>
                  <a:pt x="14504" y="7886"/>
                  <a:pt x="14346" y="7965"/>
                </a:cubicBezTo>
                <a:lnTo>
                  <a:pt x="14346" y="8012"/>
                </a:lnTo>
                <a:cubicBezTo>
                  <a:pt x="14385" y="8012"/>
                  <a:pt x="14429" y="8005"/>
                  <a:pt x="14476" y="8005"/>
                </a:cubicBezTo>
                <a:cubicBezTo>
                  <a:pt x="14524" y="8005"/>
                  <a:pt x="14575" y="8012"/>
                  <a:pt x="14631" y="8044"/>
                </a:cubicBezTo>
                <a:cubicBezTo>
                  <a:pt x="14615" y="8092"/>
                  <a:pt x="14599" y="8139"/>
                  <a:pt x="14599" y="8187"/>
                </a:cubicBezTo>
                <a:lnTo>
                  <a:pt x="14393" y="8187"/>
                </a:lnTo>
                <a:lnTo>
                  <a:pt x="14314" y="8266"/>
                </a:lnTo>
                <a:cubicBezTo>
                  <a:pt x="14279" y="8284"/>
                  <a:pt x="14245" y="8286"/>
                  <a:pt x="14214" y="8286"/>
                </a:cubicBezTo>
                <a:cubicBezTo>
                  <a:pt x="14204" y="8286"/>
                  <a:pt x="14193" y="8286"/>
                  <a:pt x="14184" y="8286"/>
                </a:cubicBezTo>
                <a:cubicBezTo>
                  <a:pt x="14144" y="8286"/>
                  <a:pt x="14108" y="8290"/>
                  <a:pt x="14077" y="8329"/>
                </a:cubicBezTo>
                <a:lnTo>
                  <a:pt x="14188" y="8440"/>
                </a:lnTo>
                <a:cubicBezTo>
                  <a:pt x="14045" y="8472"/>
                  <a:pt x="13918" y="8472"/>
                  <a:pt x="13792" y="8472"/>
                </a:cubicBezTo>
                <a:lnTo>
                  <a:pt x="13586" y="8345"/>
                </a:lnTo>
                <a:cubicBezTo>
                  <a:pt x="13522" y="8440"/>
                  <a:pt x="13475" y="8503"/>
                  <a:pt x="13427" y="8567"/>
                </a:cubicBezTo>
                <a:lnTo>
                  <a:pt x="13237" y="8567"/>
                </a:lnTo>
                <a:lnTo>
                  <a:pt x="13127" y="8662"/>
                </a:lnTo>
                <a:lnTo>
                  <a:pt x="12968" y="8662"/>
                </a:lnTo>
                <a:cubicBezTo>
                  <a:pt x="12652" y="8962"/>
                  <a:pt x="12208" y="9057"/>
                  <a:pt x="11860" y="9295"/>
                </a:cubicBezTo>
                <a:lnTo>
                  <a:pt x="11638" y="9295"/>
                </a:lnTo>
                <a:cubicBezTo>
                  <a:pt x="11638" y="9327"/>
                  <a:pt x="11622" y="9374"/>
                  <a:pt x="11607" y="9374"/>
                </a:cubicBezTo>
                <a:cubicBezTo>
                  <a:pt x="11527" y="9390"/>
                  <a:pt x="11448" y="9390"/>
                  <a:pt x="11369" y="9406"/>
                </a:cubicBezTo>
                <a:lnTo>
                  <a:pt x="11242" y="9580"/>
                </a:lnTo>
                <a:lnTo>
                  <a:pt x="11021" y="9580"/>
                </a:lnTo>
                <a:cubicBezTo>
                  <a:pt x="11052" y="9485"/>
                  <a:pt x="11100" y="9406"/>
                  <a:pt x="11132" y="9327"/>
                </a:cubicBezTo>
                <a:lnTo>
                  <a:pt x="11448" y="9168"/>
                </a:lnTo>
                <a:lnTo>
                  <a:pt x="11860" y="8757"/>
                </a:lnTo>
                <a:cubicBezTo>
                  <a:pt x="12097" y="8709"/>
                  <a:pt x="12177" y="8487"/>
                  <a:pt x="12335" y="8361"/>
                </a:cubicBezTo>
                <a:cubicBezTo>
                  <a:pt x="12367" y="8345"/>
                  <a:pt x="12382" y="8297"/>
                  <a:pt x="12398" y="8297"/>
                </a:cubicBezTo>
                <a:cubicBezTo>
                  <a:pt x="12572" y="8282"/>
                  <a:pt x="12620" y="8107"/>
                  <a:pt x="12747" y="8044"/>
                </a:cubicBezTo>
                <a:cubicBezTo>
                  <a:pt x="12873" y="7981"/>
                  <a:pt x="13000" y="7886"/>
                  <a:pt x="13095" y="7775"/>
                </a:cubicBezTo>
                <a:lnTo>
                  <a:pt x="13095" y="7680"/>
                </a:lnTo>
                <a:cubicBezTo>
                  <a:pt x="13174" y="7617"/>
                  <a:pt x="13285" y="7617"/>
                  <a:pt x="13348" y="7522"/>
                </a:cubicBezTo>
                <a:cubicBezTo>
                  <a:pt x="13396" y="7427"/>
                  <a:pt x="13491" y="7490"/>
                  <a:pt x="13538" y="7427"/>
                </a:cubicBezTo>
                <a:cubicBezTo>
                  <a:pt x="13586" y="7363"/>
                  <a:pt x="13633" y="7268"/>
                  <a:pt x="13744" y="7268"/>
                </a:cubicBezTo>
                <a:cubicBezTo>
                  <a:pt x="13887" y="7126"/>
                  <a:pt x="14093" y="7078"/>
                  <a:pt x="14219" y="6904"/>
                </a:cubicBezTo>
                <a:cubicBezTo>
                  <a:pt x="14230" y="6904"/>
                  <a:pt x="14261" y="6911"/>
                  <a:pt x="14286" y="6911"/>
                </a:cubicBezTo>
                <a:cubicBezTo>
                  <a:pt x="14298" y="6911"/>
                  <a:pt x="14309" y="6909"/>
                  <a:pt x="14314" y="6904"/>
                </a:cubicBezTo>
                <a:cubicBezTo>
                  <a:pt x="14378" y="6857"/>
                  <a:pt x="14425" y="6809"/>
                  <a:pt x="14473" y="6746"/>
                </a:cubicBezTo>
                <a:cubicBezTo>
                  <a:pt x="14520" y="6651"/>
                  <a:pt x="14647" y="6667"/>
                  <a:pt x="14726" y="6587"/>
                </a:cubicBezTo>
                <a:lnTo>
                  <a:pt x="14726" y="6477"/>
                </a:lnTo>
                <a:cubicBezTo>
                  <a:pt x="14773" y="6477"/>
                  <a:pt x="14821" y="6445"/>
                  <a:pt x="14868" y="6429"/>
                </a:cubicBezTo>
                <a:cubicBezTo>
                  <a:pt x="14909" y="6388"/>
                  <a:pt x="14951" y="6347"/>
                  <a:pt x="15002" y="6347"/>
                </a:cubicBezTo>
                <a:cubicBezTo>
                  <a:pt x="15010" y="6347"/>
                  <a:pt x="15018" y="6348"/>
                  <a:pt x="15027" y="6350"/>
                </a:cubicBezTo>
                <a:cubicBezTo>
                  <a:pt x="15169" y="6271"/>
                  <a:pt x="15233" y="6081"/>
                  <a:pt x="15423" y="6065"/>
                </a:cubicBezTo>
                <a:lnTo>
                  <a:pt x="15739" y="5732"/>
                </a:lnTo>
                <a:cubicBezTo>
                  <a:pt x="15818" y="5701"/>
                  <a:pt x="15866" y="5701"/>
                  <a:pt x="15898" y="5669"/>
                </a:cubicBezTo>
                <a:cubicBezTo>
                  <a:pt x="16008" y="5574"/>
                  <a:pt x="16119" y="5463"/>
                  <a:pt x="16214" y="5352"/>
                </a:cubicBezTo>
                <a:cubicBezTo>
                  <a:pt x="16293" y="5242"/>
                  <a:pt x="16452" y="5273"/>
                  <a:pt x="16531" y="5131"/>
                </a:cubicBezTo>
                <a:cubicBezTo>
                  <a:pt x="16594" y="4972"/>
                  <a:pt x="16800" y="5004"/>
                  <a:pt x="16879" y="4862"/>
                </a:cubicBezTo>
                <a:cubicBezTo>
                  <a:pt x="16927" y="4767"/>
                  <a:pt x="17038" y="4814"/>
                  <a:pt x="17101" y="4735"/>
                </a:cubicBezTo>
                <a:cubicBezTo>
                  <a:pt x="17148" y="4672"/>
                  <a:pt x="17228" y="4592"/>
                  <a:pt x="17291" y="4545"/>
                </a:cubicBezTo>
                <a:cubicBezTo>
                  <a:pt x="17370" y="4466"/>
                  <a:pt x="17433" y="4371"/>
                  <a:pt x="17528" y="4339"/>
                </a:cubicBezTo>
                <a:cubicBezTo>
                  <a:pt x="17608" y="4307"/>
                  <a:pt x="17671" y="4244"/>
                  <a:pt x="17718" y="4181"/>
                </a:cubicBezTo>
                <a:cubicBezTo>
                  <a:pt x="17798" y="4086"/>
                  <a:pt x="17908" y="4086"/>
                  <a:pt x="17972" y="4022"/>
                </a:cubicBezTo>
                <a:cubicBezTo>
                  <a:pt x="18098" y="3912"/>
                  <a:pt x="18225" y="3785"/>
                  <a:pt x="18320" y="3658"/>
                </a:cubicBezTo>
                <a:cubicBezTo>
                  <a:pt x="18447" y="3516"/>
                  <a:pt x="18605" y="3500"/>
                  <a:pt x="18716" y="3373"/>
                </a:cubicBezTo>
                <a:cubicBezTo>
                  <a:pt x="18922" y="3152"/>
                  <a:pt x="19143" y="2930"/>
                  <a:pt x="19365" y="2724"/>
                </a:cubicBezTo>
                <a:lnTo>
                  <a:pt x="19365" y="2597"/>
                </a:lnTo>
                <a:cubicBezTo>
                  <a:pt x="19373" y="2598"/>
                  <a:pt x="19381" y="2599"/>
                  <a:pt x="19389" y="2599"/>
                </a:cubicBezTo>
                <a:cubicBezTo>
                  <a:pt x="19529" y="2599"/>
                  <a:pt x="19576" y="2467"/>
                  <a:pt x="19666" y="2392"/>
                </a:cubicBezTo>
                <a:lnTo>
                  <a:pt x="19777" y="2392"/>
                </a:lnTo>
                <a:cubicBezTo>
                  <a:pt x="19793" y="2344"/>
                  <a:pt x="19808" y="2281"/>
                  <a:pt x="19824" y="2233"/>
                </a:cubicBezTo>
                <a:cubicBezTo>
                  <a:pt x="19872" y="2186"/>
                  <a:pt x="19903" y="2138"/>
                  <a:pt x="19951" y="2106"/>
                </a:cubicBezTo>
                <a:cubicBezTo>
                  <a:pt x="20030" y="2043"/>
                  <a:pt x="20093" y="1980"/>
                  <a:pt x="20157" y="1901"/>
                </a:cubicBezTo>
                <a:cubicBezTo>
                  <a:pt x="20204" y="1837"/>
                  <a:pt x="20236" y="1726"/>
                  <a:pt x="20268" y="1631"/>
                </a:cubicBezTo>
                <a:cubicBezTo>
                  <a:pt x="20347" y="1473"/>
                  <a:pt x="20442" y="1315"/>
                  <a:pt x="20537" y="1125"/>
                </a:cubicBezTo>
                <a:lnTo>
                  <a:pt x="20537" y="507"/>
                </a:lnTo>
                <a:lnTo>
                  <a:pt x="20220" y="175"/>
                </a:lnTo>
                <a:lnTo>
                  <a:pt x="20046" y="175"/>
                </a:lnTo>
                <a:lnTo>
                  <a:pt x="19951" y="80"/>
                </a:lnTo>
                <a:lnTo>
                  <a:pt x="19682" y="80"/>
                </a:lnTo>
                <a:lnTo>
                  <a:pt x="19587" y="1"/>
                </a:lnTo>
                <a:lnTo>
                  <a:pt x="19492" y="80"/>
                </a:lnTo>
                <a:lnTo>
                  <a:pt x="194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2" name="Google Shape;362;p25"/>
          <p:cNvSpPr/>
          <p:nvPr/>
        </p:nvSpPr>
        <p:spPr>
          <a:xfrm rot="5400000">
            <a:off x="735986" y="4664234"/>
            <a:ext cx="1440051" cy="294490"/>
          </a:xfrm>
          <a:custGeom>
            <a:avLst/>
            <a:gdLst/>
            <a:ahLst/>
            <a:cxnLst/>
            <a:rect l="l" t="t" r="r" b="b"/>
            <a:pathLst>
              <a:path w="27440" h="4322" extrusionOk="0">
                <a:moveTo>
                  <a:pt x="887" y="2405"/>
                </a:moveTo>
                <a:lnTo>
                  <a:pt x="887" y="2405"/>
                </a:lnTo>
                <a:cubicBezTo>
                  <a:pt x="941" y="2486"/>
                  <a:pt x="903" y="2487"/>
                  <a:pt x="842" y="2495"/>
                </a:cubicBezTo>
                <a:lnTo>
                  <a:pt x="842" y="2495"/>
                </a:lnTo>
                <a:cubicBezTo>
                  <a:pt x="857" y="2465"/>
                  <a:pt x="872" y="2435"/>
                  <a:pt x="887" y="2405"/>
                </a:cubicBezTo>
                <a:close/>
                <a:moveTo>
                  <a:pt x="809" y="2502"/>
                </a:moveTo>
                <a:cubicBezTo>
                  <a:pt x="839" y="2564"/>
                  <a:pt x="807" y="2595"/>
                  <a:pt x="744" y="2595"/>
                </a:cubicBezTo>
                <a:lnTo>
                  <a:pt x="744" y="2817"/>
                </a:lnTo>
                <a:lnTo>
                  <a:pt x="602" y="2959"/>
                </a:lnTo>
                <a:cubicBezTo>
                  <a:pt x="586" y="2928"/>
                  <a:pt x="570" y="2880"/>
                  <a:pt x="570" y="2849"/>
                </a:cubicBezTo>
                <a:cubicBezTo>
                  <a:pt x="618" y="2754"/>
                  <a:pt x="681" y="2674"/>
                  <a:pt x="744" y="2595"/>
                </a:cubicBezTo>
                <a:cubicBezTo>
                  <a:pt x="744" y="2530"/>
                  <a:pt x="766" y="2508"/>
                  <a:pt x="809" y="2502"/>
                </a:cubicBezTo>
                <a:close/>
                <a:moveTo>
                  <a:pt x="408" y="3032"/>
                </a:moveTo>
                <a:cubicBezTo>
                  <a:pt x="436" y="3032"/>
                  <a:pt x="461" y="3043"/>
                  <a:pt x="475" y="3086"/>
                </a:cubicBezTo>
                <a:cubicBezTo>
                  <a:pt x="423" y="3106"/>
                  <a:pt x="392" y="3117"/>
                  <a:pt x="371" y="3117"/>
                </a:cubicBezTo>
                <a:cubicBezTo>
                  <a:pt x="340" y="3117"/>
                  <a:pt x="329" y="3094"/>
                  <a:pt x="301" y="3039"/>
                </a:cubicBezTo>
                <a:lnTo>
                  <a:pt x="301" y="3039"/>
                </a:lnTo>
                <a:cubicBezTo>
                  <a:pt x="309" y="3041"/>
                  <a:pt x="317" y="3041"/>
                  <a:pt x="325" y="3041"/>
                </a:cubicBezTo>
                <a:cubicBezTo>
                  <a:pt x="353" y="3041"/>
                  <a:pt x="382" y="3032"/>
                  <a:pt x="408" y="3032"/>
                </a:cubicBezTo>
                <a:close/>
                <a:moveTo>
                  <a:pt x="27350" y="0"/>
                </a:moveTo>
                <a:cubicBezTo>
                  <a:pt x="27326" y="0"/>
                  <a:pt x="27304" y="16"/>
                  <a:pt x="27282" y="46"/>
                </a:cubicBezTo>
                <a:cubicBezTo>
                  <a:pt x="27266" y="109"/>
                  <a:pt x="27250" y="141"/>
                  <a:pt x="27250" y="189"/>
                </a:cubicBezTo>
                <a:cubicBezTo>
                  <a:pt x="27226" y="185"/>
                  <a:pt x="27203" y="183"/>
                  <a:pt x="27182" y="183"/>
                </a:cubicBezTo>
                <a:cubicBezTo>
                  <a:pt x="27116" y="183"/>
                  <a:pt x="27060" y="200"/>
                  <a:pt x="27012" y="236"/>
                </a:cubicBezTo>
                <a:lnTo>
                  <a:pt x="27171" y="299"/>
                </a:lnTo>
                <a:cubicBezTo>
                  <a:pt x="27139" y="379"/>
                  <a:pt x="27092" y="458"/>
                  <a:pt x="27060" y="537"/>
                </a:cubicBezTo>
                <a:cubicBezTo>
                  <a:pt x="27046" y="535"/>
                  <a:pt x="27033" y="534"/>
                  <a:pt x="27019" y="534"/>
                </a:cubicBezTo>
                <a:cubicBezTo>
                  <a:pt x="26972" y="534"/>
                  <a:pt x="26926" y="543"/>
                  <a:pt x="26879" y="543"/>
                </a:cubicBezTo>
                <a:cubicBezTo>
                  <a:pt x="26828" y="543"/>
                  <a:pt x="26778" y="533"/>
                  <a:pt x="26727" y="489"/>
                </a:cubicBezTo>
                <a:lnTo>
                  <a:pt x="26917" y="410"/>
                </a:lnTo>
                <a:lnTo>
                  <a:pt x="26822" y="299"/>
                </a:lnTo>
                <a:cubicBezTo>
                  <a:pt x="26807" y="236"/>
                  <a:pt x="26854" y="157"/>
                  <a:pt x="26791" y="94"/>
                </a:cubicBezTo>
                <a:cubicBezTo>
                  <a:pt x="26769" y="86"/>
                  <a:pt x="26745" y="79"/>
                  <a:pt x="26722" y="79"/>
                </a:cubicBezTo>
                <a:cubicBezTo>
                  <a:pt x="26693" y="79"/>
                  <a:pt x="26666" y="90"/>
                  <a:pt x="26648" y="125"/>
                </a:cubicBezTo>
                <a:lnTo>
                  <a:pt x="26743" y="236"/>
                </a:lnTo>
                <a:cubicBezTo>
                  <a:pt x="26696" y="347"/>
                  <a:pt x="26648" y="442"/>
                  <a:pt x="26601" y="521"/>
                </a:cubicBezTo>
                <a:lnTo>
                  <a:pt x="26379" y="315"/>
                </a:lnTo>
                <a:lnTo>
                  <a:pt x="26458" y="220"/>
                </a:lnTo>
                <a:cubicBezTo>
                  <a:pt x="26427" y="181"/>
                  <a:pt x="26391" y="173"/>
                  <a:pt x="26353" y="173"/>
                </a:cubicBezTo>
                <a:cubicBezTo>
                  <a:pt x="26328" y="173"/>
                  <a:pt x="26302" y="176"/>
                  <a:pt x="26276" y="176"/>
                </a:cubicBezTo>
                <a:cubicBezTo>
                  <a:pt x="26263" y="176"/>
                  <a:pt x="26250" y="175"/>
                  <a:pt x="26237" y="173"/>
                </a:cubicBezTo>
                <a:lnTo>
                  <a:pt x="26142" y="268"/>
                </a:lnTo>
                <a:lnTo>
                  <a:pt x="25429" y="268"/>
                </a:lnTo>
                <a:lnTo>
                  <a:pt x="25334" y="347"/>
                </a:lnTo>
                <a:lnTo>
                  <a:pt x="25160" y="347"/>
                </a:lnTo>
                <a:lnTo>
                  <a:pt x="25017" y="252"/>
                </a:lnTo>
                <a:lnTo>
                  <a:pt x="24827" y="379"/>
                </a:lnTo>
                <a:lnTo>
                  <a:pt x="24701" y="284"/>
                </a:lnTo>
                <a:lnTo>
                  <a:pt x="24241" y="284"/>
                </a:lnTo>
                <a:lnTo>
                  <a:pt x="24162" y="363"/>
                </a:lnTo>
                <a:lnTo>
                  <a:pt x="23165" y="363"/>
                </a:lnTo>
                <a:cubicBezTo>
                  <a:pt x="23149" y="363"/>
                  <a:pt x="23149" y="379"/>
                  <a:pt x="23133" y="379"/>
                </a:cubicBezTo>
                <a:lnTo>
                  <a:pt x="23070" y="442"/>
                </a:lnTo>
                <a:lnTo>
                  <a:pt x="22436" y="442"/>
                </a:lnTo>
                <a:lnTo>
                  <a:pt x="22341" y="537"/>
                </a:lnTo>
                <a:lnTo>
                  <a:pt x="22072" y="537"/>
                </a:lnTo>
                <a:lnTo>
                  <a:pt x="21961" y="632"/>
                </a:lnTo>
                <a:lnTo>
                  <a:pt x="21344" y="632"/>
                </a:lnTo>
                <a:cubicBezTo>
                  <a:pt x="21312" y="664"/>
                  <a:pt x="21296" y="679"/>
                  <a:pt x="21265" y="727"/>
                </a:cubicBezTo>
                <a:lnTo>
                  <a:pt x="20806" y="727"/>
                </a:lnTo>
                <a:lnTo>
                  <a:pt x="20711" y="822"/>
                </a:lnTo>
                <a:lnTo>
                  <a:pt x="20346" y="822"/>
                </a:lnTo>
                <a:lnTo>
                  <a:pt x="20251" y="917"/>
                </a:lnTo>
                <a:lnTo>
                  <a:pt x="19887" y="917"/>
                </a:lnTo>
                <a:lnTo>
                  <a:pt x="19808" y="996"/>
                </a:lnTo>
                <a:lnTo>
                  <a:pt x="19618" y="996"/>
                </a:lnTo>
                <a:lnTo>
                  <a:pt x="19523" y="1091"/>
                </a:lnTo>
                <a:lnTo>
                  <a:pt x="19254" y="1091"/>
                </a:lnTo>
                <a:cubicBezTo>
                  <a:pt x="19206" y="1186"/>
                  <a:pt x="19096" y="1186"/>
                  <a:pt x="19016" y="1186"/>
                </a:cubicBezTo>
                <a:cubicBezTo>
                  <a:pt x="18943" y="1201"/>
                  <a:pt x="18897" y="1283"/>
                  <a:pt x="18803" y="1283"/>
                </a:cubicBezTo>
                <a:cubicBezTo>
                  <a:pt x="18795" y="1283"/>
                  <a:pt x="18787" y="1282"/>
                  <a:pt x="18779" y="1281"/>
                </a:cubicBezTo>
                <a:cubicBezTo>
                  <a:pt x="18765" y="1278"/>
                  <a:pt x="18750" y="1277"/>
                  <a:pt x="18736" y="1277"/>
                </a:cubicBezTo>
                <a:cubicBezTo>
                  <a:pt x="18667" y="1277"/>
                  <a:pt x="18593" y="1305"/>
                  <a:pt x="18541" y="1344"/>
                </a:cubicBezTo>
                <a:cubicBezTo>
                  <a:pt x="18503" y="1373"/>
                  <a:pt x="18448" y="1379"/>
                  <a:pt x="18390" y="1379"/>
                </a:cubicBezTo>
                <a:cubicBezTo>
                  <a:pt x="18351" y="1379"/>
                  <a:pt x="18310" y="1376"/>
                  <a:pt x="18272" y="1376"/>
                </a:cubicBezTo>
                <a:lnTo>
                  <a:pt x="18177" y="1455"/>
                </a:lnTo>
                <a:lnTo>
                  <a:pt x="17971" y="1471"/>
                </a:lnTo>
                <a:lnTo>
                  <a:pt x="17892" y="1550"/>
                </a:lnTo>
                <a:lnTo>
                  <a:pt x="17623" y="1550"/>
                </a:lnTo>
                <a:lnTo>
                  <a:pt x="17528" y="1645"/>
                </a:lnTo>
                <a:lnTo>
                  <a:pt x="17354" y="1645"/>
                </a:lnTo>
                <a:lnTo>
                  <a:pt x="17243" y="1740"/>
                </a:lnTo>
                <a:lnTo>
                  <a:pt x="16990" y="1740"/>
                </a:lnTo>
                <a:lnTo>
                  <a:pt x="16863" y="1867"/>
                </a:lnTo>
                <a:cubicBezTo>
                  <a:pt x="16847" y="1914"/>
                  <a:pt x="16847" y="1962"/>
                  <a:pt x="16831" y="2025"/>
                </a:cubicBezTo>
                <a:lnTo>
                  <a:pt x="16720" y="1930"/>
                </a:lnTo>
                <a:cubicBezTo>
                  <a:pt x="16681" y="1924"/>
                  <a:pt x="16639" y="1920"/>
                  <a:pt x="16597" y="1920"/>
                </a:cubicBezTo>
                <a:cubicBezTo>
                  <a:pt x="16536" y="1920"/>
                  <a:pt x="16475" y="1928"/>
                  <a:pt x="16420" y="1946"/>
                </a:cubicBezTo>
                <a:cubicBezTo>
                  <a:pt x="16404" y="1978"/>
                  <a:pt x="16372" y="1994"/>
                  <a:pt x="16356" y="2009"/>
                </a:cubicBezTo>
                <a:lnTo>
                  <a:pt x="16103" y="2009"/>
                </a:lnTo>
                <a:lnTo>
                  <a:pt x="16008" y="2104"/>
                </a:lnTo>
                <a:lnTo>
                  <a:pt x="15834" y="2104"/>
                </a:lnTo>
                <a:lnTo>
                  <a:pt x="15723" y="2199"/>
                </a:lnTo>
                <a:cubicBezTo>
                  <a:pt x="15707" y="2197"/>
                  <a:pt x="15691" y="2195"/>
                  <a:pt x="15674" y="2195"/>
                </a:cubicBezTo>
                <a:cubicBezTo>
                  <a:pt x="15592" y="2195"/>
                  <a:pt x="15504" y="2228"/>
                  <a:pt x="15438" y="2294"/>
                </a:cubicBezTo>
                <a:cubicBezTo>
                  <a:pt x="15426" y="2296"/>
                  <a:pt x="15414" y="2297"/>
                  <a:pt x="15402" y="2297"/>
                </a:cubicBezTo>
                <a:cubicBezTo>
                  <a:pt x="15361" y="2297"/>
                  <a:pt x="15318" y="2288"/>
                  <a:pt x="15276" y="2288"/>
                </a:cubicBezTo>
                <a:cubicBezTo>
                  <a:pt x="15232" y="2288"/>
                  <a:pt x="15189" y="2299"/>
                  <a:pt x="15153" y="2342"/>
                </a:cubicBezTo>
                <a:cubicBezTo>
                  <a:pt x="15121" y="2374"/>
                  <a:pt x="15084" y="2382"/>
                  <a:pt x="15047" y="2382"/>
                </a:cubicBezTo>
                <a:cubicBezTo>
                  <a:pt x="15000" y="2382"/>
                  <a:pt x="14952" y="2369"/>
                  <a:pt x="14912" y="2369"/>
                </a:cubicBezTo>
                <a:cubicBezTo>
                  <a:pt x="14889" y="2369"/>
                  <a:pt x="14868" y="2374"/>
                  <a:pt x="14852" y="2389"/>
                </a:cubicBezTo>
                <a:cubicBezTo>
                  <a:pt x="14757" y="2484"/>
                  <a:pt x="14630" y="2405"/>
                  <a:pt x="14535" y="2500"/>
                </a:cubicBezTo>
                <a:cubicBezTo>
                  <a:pt x="14456" y="2611"/>
                  <a:pt x="14345" y="2532"/>
                  <a:pt x="14250" y="2595"/>
                </a:cubicBezTo>
                <a:cubicBezTo>
                  <a:pt x="14171" y="2659"/>
                  <a:pt x="14076" y="2706"/>
                  <a:pt x="13981" y="2754"/>
                </a:cubicBezTo>
                <a:lnTo>
                  <a:pt x="13728" y="2754"/>
                </a:lnTo>
                <a:cubicBezTo>
                  <a:pt x="13475" y="2880"/>
                  <a:pt x="13205" y="2975"/>
                  <a:pt x="12920" y="3023"/>
                </a:cubicBezTo>
                <a:lnTo>
                  <a:pt x="12825" y="3118"/>
                </a:lnTo>
                <a:lnTo>
                  <a:pt x="12651" y="3118"/>
                </a:lnTo>
                <a:lnTo>
                  <a:pt x="12556" y="3213"/>
                </a:lnTo>
                <a:lnTo>
                  <a:pt x="12382" y="3213"/>
                </a:lnTo>
                <a:lnTo>
                  <a:pt x="12271" y="3308"/>
                </a:lnTo>
                <a:lnTo>
                  <a:pt x="11923" y="3308"/>
                </a:lnTo>
                <a:cubicBezTo>
                  <a:pt x="11875" y="3339"/>
                  <a:pt x="11844" y="3371"/>
                  <a:pt x="11828" y="3403"/>
                </a:cubicBezTo>
                <a:cubicBezTo>
                  <a:pt x="11717" y="3403"/>
                  <a:pt x="11685" y="3355"/>
                  <a:pt x="11685" y="3292"/>
                </a:cubicBezTo>
                <a:cubicBezTo>
                  <a:pt x="11796" y="3134"/>
                  <a:pt x="11891" y="2991"/>
                  <a:pt x="11986" y="2880"/>
                </a:cubicBezTo>
                <a:cubicBezTo>
                  <a:pt x="12081" y="2754"/>
                  <a:pt x="12192" y="2659"/>
                  <a:pt x="12303" y="2548"/>
                </a:cubicBezTo>
                <a:cubicBezTo>
                  <a:pt x="12414" y="2437"/>
                  <a:pt x="12525" y="2326"/>
                  <a:pt x="12620" y="2215"/>
                </a:cubicBezTo>
                <a:cubicBezTo>
                  <a:pt x="12715" y="2120"/>
                  <a:pt x="12746" y="1946"/>
                  <a:pt x="12873" y="1883"/>
                </a:cubicBezTo>
                <a:lnTo>
                  <a:pt x="12873" y="1234"/>
                </a:lnTo>
                <a:cubicBezTo>
                  <a:pt x="12746" y="1154"/>
                  <a:pt x="12794" y="1044"/>
                  <a:pt x="12762" y="949"/>
                </a:cubicBezTo>
                <a:cubicBezTo>
                  <a:pt x="12715" y="790"/>
                  <a:pt x="12525" y="838"/>
                  <a:pt x="12445" y="727"/>
                </a:cubicBezTo>
                <a:lnTo>
                  <a:pt x="12192" y="727"/>
                </a:lnTo>
                <a:lnTo>
                  <a:pt x="12113" y="632"/>
                </a:lnTo>
                <a:lnTo>
                  <a:pt x="11480" y="632"/>
                </a:lnTo>
                <a:lnTo>
                  <a:pt x="11385" y="553"/>
                </a:lnTo>
                <a:lnTo>
                  <a:pt x="11290" y="632"/>
                </a:lnTo>
                <a:cubicBezTo>
                  <a:pt x="11235" y="605"/>
                  <a:pt x="11204" y="531"/>
                  <a:pt x="11146" y="531"/>
                </a:cubicBezTo>
                <a:cubicBezTo>
                  <a:pt x="11137" y="531"/>
                  <a:pt x="11126" y="532"/>
                  <a:pt x="11115" y="537"/>
                </a:cubicBezTo>
                <a:lnTo>
                  <a:pt x="11020" y="632"/>
                </a:lnTo>
                <a:lnTo>
                  <a:pt x="10165" y="632"/>
                </a:lnTo>
                <a:cubicBezTo>
                  <a:pt x="10134" y="632"/>
                  <a:pt x="10102" y="648"/>
                  <a:pt x="10086" y="664"/>
                </a:cubicBezTo>
                <a:cubicBezTo>
                  <a:pt x="10070" y="711"/>
                  <a:pt x="10070" y="743"/>
                  <a:pt x="10055" y="790"/>
                </a:cubicBezTo>
                <a:cubicBezTo>
                  <a:pt x="10027" y="811"/>
                  <a:pt x="9997" y="816"/>
                  <a:pt x="9967" y="816"/>
                </a:cubicBezTo>
                <a:cubicBezTo>
                  <a:pt x="9926" y="816"/>
                  <a:pt x="9885" y="806"/>
                  <a:pt x="9849" y="806"/>
                </a:cubicBezTo>
                <a:lnTo>
                  <a:pt x="9770" y="743"/>
                </a:lnTo>
                <a:lnTo>
                  <a:pt x="9453" y="901"/>
                </a:lnTo>
                <a:lnTo>
                  <a:pt x="9231" y="901"/>
                </a:lnTo>
                <a:cubicBezTo>
                  <a:pt x="9213" y="898"/>
                  <a:pt x="9194" y="897"/>
                  <a:pt x="9176" y="897"/>
                </a:cubicBezTo>
                <a:cubicBezTo>
                  <a:pt x="9084" y="897"/>
                  <a:pt x="8994" y="930"/>
                  <a:pt x="8915" y="996"/>
                </a:cubicBezTo>
                <a:lnTo>
                  <a:pt x="8534" y="1186"/>
                </a:lnTo>
                <a:lnTo>
                  <a:pt x="8123" y="1186"/>
                </a:lnTo>
                <a:lnTo>
                  <a:pt x="8044" y="1265"/>
                </a:lnTo>
                <a:lnTo>
                  <a:pt x="7759" y="1281"/>
                </a:lnTo>
                <a:lnTo>
                  <a:pt x="7648" y="1376"/>
                </a:lnTo>
                <a:lnTo>
                  <a:pt x="7204" y="1376"/>
                </a:lnTo>
                <a:lnTo>
                  <a:pt x="6951" y="1645"/>
                </a:lnTo>
                <a:lnTo>
                  <a:pt x="6508" y="1645"/>
                </a:lnTo>
                <a:lnTo>
                  <a:pt x="6397" y="1740"/>
                </a:lnTo>
                <a:lnTo>
                  <a:pt x="6096" y="1740"/>
                </a:lnTo>
                <a:cubicBezTo>
                  <a:pt x="5969" y="1788"/>
                  <a:pt x="5938" y="1883"/>
                  <a:pt x="5843" y="1899"/>
                </a:cubicBezTo>
                <a:lnTo>
                  <a:pt x="5779" y="1835"/>
                </a:lnTo>
                <a:lnTo>
                  <a:pt x="5684" y="1914"/>
                </a:lnTo>
                <a:cubicBezTo>
                  <a:pt x="5656" y="1918"/>
                  <a:pt x="5626" y="1919"/>
                  <a:pt x="5596" y="1919"/>
                </a:cubicBezTo>
                <a:cubicBezTo>
                  <a:pt x="5543" y="1919"/>
                  <a:pt x="5488" y="1915"/>
                  <a:pt x="5434" y="1915"/>
                </a:cubicBezTo>
                <a:cubicBezTo>
                  <a:pt x="5384" y="1915"/>
                  <a:pt x="5335" y="1919"/>
                  <a:pt x="5289" y="1930"/>
                </a:cubicBezTo>
                <a:cubicBezTo>
                  <a:pt x="5257" y="1962"/>
                  <a:pt x="5257" y="1978"/>
                  <a:pt x="5257" y="1978"/>
                </a:cubicBezTo>
                <a:cubicBezTo>
                  <a:pt x="5206" y="2000"/>
                  <a:pt x="5161" y="2005"/>
                  <a:pt x="5121" y="2005"/>
                </a:cubicBezTo>
                <a:cubicBezTo>
                  <a:pt x="5094" y="2005"/>
                  <a:pt x="5068" y="2003"/>
                  <a:pt x="5044" y="2003"/>
                </a:cubicBezTo>
                <a:cubicBezTo>
                  <a:pt x="5002" y="2003"/>
                  <a:pt x="4963" y="2009"/>
                  <a:pt x="4924" y="2041"/>
                </a:cubicBezTo>
                <a:cubicBezTo>
                  <a:pt x="4909" y="2089"/>
                  <a:pt x="4893" y="2136"/>
                  <a:pt x="4893" y="2184"/>
                </a:cubicBezTo>
                <a:lnTo>
                  <a:pt x="4560" y="2184"/>
                </a:lnTo>
                <a:lnTo>
                  <a:pt x="4038" y="2453"/>
                </a:lnTo>
                <a:lnTo>
                  <a:pt x="3959" y="2389"/>
                </a:lnTo>
                <a:lnTo>
                  <a:pt x="3864" y="2469"/>
                </a:lnTo>
                <a:lnTo>
                  <a:pt x="3594" y="2469"/>
                </a:lnTo>
                <a:lnTo>
                  <a:pt x="3515" y="2548"/>
                </a:lnTo>
                <a:lnTo>
                  <a:pt x="3357" y="2453"/>
                </a:lnTo>
                <a:cubicBezTo>
                  <a:pt x="3230" y="2595"/>
                  <a:pt x="3072" y="2706"/>
                  <a:pt x="2882" y="2754"/>
                </a:cubicBezTo>
                <a:lnTo>
                  <a:pt x="2787" y="2659"/>
                </a:lnTo>
                <a:lnTo>
                  <a:pt x="2676" y="2754"/>
                </a:lnTo>
                <a:lnTo>
                  <a:pt x="2439" y="2754"/>
                </a:lnTo>
                <a:lnTo>
                  <a:pt x="2106" y="2944"/>
                </a:lnTo>
                <a:lnTo>
                  <a:pt x="1789" y="2944"/>
                </a:lnTo>
                <a:lnTo>
                  <a:pt x="1694" y="3039"/>
                </a:lnTo>
                <a:lnTo>
                  <a:pt x="1330" y="3039"/>
                </a:lnTo>
                <a:lnTo>
                  <a:pt x="1251" y="3118"/>
                </a:lnTo>
                <a:lnTo>
                  <a:pt x="1077" y="3118"/>
                </a:lnTo>
                <a:lnTo>
                  <a:pt x="824" y="2991"/>
                </a:lnTo>
                <a:cubicBezTo>
                  <a:pt x="919" y="2817"/>
                  <a:pt x="982" y="2674"/>
                  <a:pt x="1077" y="2484"/>
                </a:cubicBezTo>
                <a:lnTo>
                  <a:pt x="1504" y="2041"/>
                </a:lnTo>
                <a:cubicBezTo>
                  <a:pt x="1599" y="1946"/>
                  <a:pt x="1694" y="1851"/>
                  <a:pt x="1789" y="1740"/>
                </a:cubicBezTo>
                <a:cubicBezTo>
                  <a:pt x="1807" y="1745"/>
                  <a:pt x="1822" y="1747"/>
                  <a:pt x="1836" y="1747"/>
                </a:cubicBezTo>
                <a:cubicBezTo>
                  <a:pt x="1911" y="1747"/>
                  <a:pt x="1944" y="1680"/>
                  <a:pt x="2011" y="1614"/>
                </a:cubicBezTo>
                <a:cubicBezTo>
                  <a:pt x="2090" y="1534"/>
                  <a:pt x="2185" y="1487"/>
                  <a:pt x="2217" y="1376"/>
                </a:cubicBezTo>
                <a:lnTo>
                  <a:pt x="2027" y="1376"/>
                </a:lnTo>
                <a:cubicBezTo>
                  <a:pt x="2012" y="1492"/>
                  <a:pt x="1905" y="1568"/>
                  <a:pt x="1790" y="1568"/>
                </a:cubicBezTo>
                <a:cubicBezTo>
                  <a:pt x="1779" y="1568"/>
                  <a:pt x="1768" y="1567"/>
                  <a:pt x="1758" y="1566"/>
                </a:cubicBezTo>
                <a:lnTo>
                  <a:pt x="1758" y="1598"/>
                </a:lnTo>
                <a:cubicBezTo>
                  <a:pt x="1536" y="1835"/>
                  <a:pt x="1314" y="2057"/>
                  <a:pt x="1093" y="2279"/>
                </a:cubicBezTo>
                <a:cubicBezTo>
                  <a:pt x="1093" y="2284"/>
                  <a:pt x="1089" y="2286"/>
                  <a:pt x="1084" y="2286"/>
                </a:cubicBezTo>
                <a:cubicBezTo>
                  <a:pt x="1075" y="2286"/>
                  <a:pt x="1061" y="2279"/>
                  <a:pt x="1061" y="2279"/>
                </a:cubicBezTo>
                <a:cubicBezTo>
                  <a:pt x="1045" y="2231"/>
                  <a:pt x="1029" y="2184"/>
                  <a:pt x="998" y="2120"/>
                </a:cubicBezTo>
                <a:cubicBezTo>
                  <a:pt x="975" y="2128"/>
                  <a:pt x="954" y="2131"/>
                  <a:pt x="934" y="2131"/>
                </a:cubicBezTo>
                <a:cubicBezTo>
                  <a:pt x="825" y="2131"/>
                  <a:pt x="745" y="2039"/>
                  <a:pt x="665" y="2025"/>
                </a:cubicBezTo>
                <a:lnTo>
                  <a:pt x="459" y="2168"/>
                </a:lnTo>
                <a:lnTo>
                  <a:pt x="523" y="2294"/>
                </a:lnTo>
                <a:lnTo>
                  <a:pt x="649" y="2326"/>
                </a:lnTo>
                <a:cubicBezTo>
                  <a:pt x="665" y="2358"/>
                  <a:pt x="665" y="2374"/>
                  <a:pt x="665" y="2374"/>
                </a:cubicBezTo>
                <a:cubicBezTo>
                  <a:pt x="618" y="2484"/>
                  <a:pt x="570" y="2579"/>
                  <a:pt x="538" y="2659"/>
                </a:cubicBezTo>
                <a:lnTo>
                  <a:pt x="396" y="2706"/>
                </a:lnTo>
                <a:lnTo>
                  <a:pt x="396" y="2880"/>
                </a:lnTo>
                <a:lnTo>
                  <a:pt x="301" y="3039"/>
                </a:lnTo>
                <a:cubicBezTo>
                  <a:pt x="294" y="3040"/>
                  <a:pt x="287" y="3041"/>
                  <a:pt x="281" y="3041"/>
                </a:cubicBezTo>
                <a:cubicBezTo>
                  <a:pt x="221" y="3041"/>
                  <a:pt x="216" y="2974"/>
                  <a:pt x="158" y="2959"/>
                </a:cubicBezTo>
                <a:lnTo>
                  <a:pt x="158" y="2959"/>
                </a:lnTo>
                <a:cubicBezTo>
                  <a:pt x="0" y="3086"/>
                  <a:pt x="285" y="3149"/>
                  <a:pt x="222" y="3260"/>
                </a:cubicBezTo>
                <a:lnTo>
                  <a:pt x="618" y="3688"/>
                </a:lnTo>
                <a:lnTo>
                  <a:pt x="792" y="3688"/>
                </a:lnTo>
                <a:lnTo>
                  <a:pt x="887" y="3767"/>
                </a:lnTo>
                <a:lnTo>
                  <a:pt x="1172" y="3767"/>
                </a:lnTo>
                <a:lnTo>
                  <a:pt x="1251" y="3688"/>
                </a:lnTo>
                <a:lnTo>
                  <a:pt x="1615" y="3688"/>
                </a:lnTo>
                <a:lnTo>
                  <a:pt x="1710" y="3593"/>
                </a:lnTo>
                <a:lnTo>
                  <a:pt x="2074" y="3593"/>
                </a:lnTo>
                <a:lnTo>
                  <a:pt x="2169" y="3498"/>
                </a:lnTo>
                <a:lnTo>
                  <a:pt x="2454" y="3498"/>
                </a:lnTo>
                <a:lnTo>
                  <a:pt x="2534" y="3403"/>
                </a:lnTo>
                <a:lnTo>
                  <a:pt x="2708" y="3403"/>
                </a:lnTo>
                <a:lnTo>
                  <a:pt x="2803" y="3308"/>
                </a:lnTo>
                <a:lnTo>
                  <a:pt x="2977" y="3308"/>
                </a:lnTo>
                <a:lnTo>
                  <a:pt x="3072" y="3229"/>
                </a:lnTo>
                <a:cubicBezTo>
                  <a:pt x="3088" y="3227"/>
                  <a:pt x="3104" y="3226"/>
                  <a:pt x="3120" y="3226"/>
                </a:cubicBezTo>
                <a:cubicBezTo>
                  <a:pt x="3162" y="3226"/>
                  <a:pt x="3204" y="3231"/>
                  <a:pt x="3244" y="3231"/>
                </a:cubicBezTo>
                <a:cubicBezTo>
                  <a:pt x="3308" y="3231"/>
                  <a:pt x="3369" y="3218"/>
                  <a:pt x="3420" y="3149"/>
                </a:cubicBezTo>
                <a:cubicBezTo>
                  <a:pt x="3428" y="3150"/>
                  <a:pt x="3435" y="3150"/>
                  <a:pt x="3443" y="3150"/>
                </a:cubicBezTo>
                <a:cubicBezTo>
                  <a:pt x="3595" y="3150"/>
                  <a:pt x="3718" y="3026"/>
                  <a:pt x="3873" y="3026"/>
                </a:cubicBezTo>
                <a:cubicBezTo>
                  <a:pt x="3901" y="3026"/>
                  <a:pt x="3929" y="3029"/>
                  <a:pt x="3959" y="3039"/>
                </a:cubicBezTo>
                <a:cubicBezTo>
                  <a:pt x="3990" y="3007"/>
                  <a:pt x="4022" y="2991"/>
                  <a:pt x="4069" y="2944"/>
                </a:cubicBezTo>
                <a:lnTo>
                  <a:pt x="4244" y="2944"/>
                </a:lnTo>
                <a:lnTo>
                  <a:pt x="4339" y="2849"/>
                </a:lnTo>
                <a:lnTo>
                  <a:pt x="4513" y="2849"/>
                </a:lnTo>
                <a:lnTo>
                  <a:pt x="4624" y="2754"/>
                </a:lnTo>
                <a:lnTo>
                  <a:pt x="4877" y="2754"/>
                </a:lnTo>
                <a:lnTo>
                  <a:pt x="4988" y="2674"/>
                </a:lnTo>
                <a:lnTo>
                  <a:pt x="5241" y="2674"/>
                </a:lnTo>
                <a:lnTo>
                  <a:pt x="5352" y="2579"/>
                </a:lnTo>
                <a:cubicBezTo>
                  <a:pt x="5405" y="2579"/>
                  <a:pt x="5465" y="2593"/>
                  <a:pt x="5513" y="2593"/>
                </a:cubicBezTo>
                <a:cubicBezTo>
                  <a:pt x="5537" y="2593"/>
                  <a:pt x="5558" y="2590"/>
                  <a:pt x="5574" y="2579"/>
                </a:cubicBezTo>
                <a:cubicBezTo>
                  <a:pt x="5669" y="2500"/>
                  <a:pt x="5795" y="2516"/>
                  <a:pt x="5890" y="2469"/>
                </a:cubicBezTo>
                <a:cubicBezTo>
                  <a:pt x="5985" y="2421"/>
                  <a:pt x="6080" y="2374"/>
                  <a:pt x="6175" y="2310"/>
                </a:cubicBezTo>
                <a:lnTo>
                  <a:pt x="6508" y="2310"/>
                </a:lnTo>
                <a:lnTo>
                  <a:pt x="6603" y="2215"/>
                </a:lnTo>
                <a:lnTo>
                  <a:pt x="6777" y="2215"/>
                </a:lnTo>
                <a:cubicBezTo>
                  <a:pt x="6809" y="2184"/>
                  <a:pt x="6856" y="2152"/>
                  <a:pt x="6888" y="2120"/>
                </a:cubicBezTo>
                <a:lnTo>
                  <a:pt x="7173" y="2120"/>
                </a:lnTo>
                <a:cubicBezTo>
                  <a:pt x="7187" y="2037"/>
                  <a:pt x="7237" y="2027"/>
                  <a:pt x="7294" y="2027"/>
                </a:cubicBezTo>
                <a:cubicBezTo>
                  <a:pt x="7313" y="2027"/>
                  <a:pt x="7334" y="2028"/>
                  <a:pt x="7353" y="2028"/>
                </a:cubicBezTo>
                <a:cubicBezTo>
                  <a:pt x="7409" y="2028"/>
                  <a:pt x="7463" y="2018"/>
                  <a:pt x="7489" y="1946"/>
                </a:cubicBezTo>
                <a:cubicBezTo>
                  <a:pt x="7517" y="1940"/>
                  <a:pt x="7545" y="1938"/>
                  <a:pt x="7573" y="1938"/>
                </a:cubicBezTo>
                <a:cubicBezTo>
                  <a:pt x="7624" y="1938"/>
                  <a:pt x="7674" y="1944"/>
                  <a:pt x="7720" y="1944"/>
                </a:cubicBezTo>
                <a:cubicBezTo>
                  <a:pt x="7781" y="1944"/>
                  <a:pt x="7833" y="1933"/>
                  <a:pt x="7869" y="1883"/>
                </a:cubicBezTo>
                <a:cubicBezTo>
                  <a:pt x="7925" y="1851"/>
                  <a:pt x="7976" y="1851"/>
                  <a:pt x="8024" y="1851"/>
                </a:cubicBezTo>
                <a:cubicBezTo>
                  <a:pt x="8071" y="1851"/>
                  <a:pt x="8115" y="1851"/>
                  <a:pt x="8154" y="1819"/>
                </a:cubicBezTo>
                <a:lnTo>
                  <a:pt x="8234" y="1756"/>
                </a:lnTo>
                <a:cubicBezTo>
                  <a:pt x="8249" y="1754"/>
                  <a:pt x="8265" y="1753"/>
                  <a:pt x="8280" y="1753"/>
                </a:cubicBezTo>
                <a:cubicBezTo>
                  <a:pt x="8321" y="1753"/>
                  <a:pt x="8362" y="1758"/>
                  <a:pt x="8402" y="1758"/>
                </a:cubicBezTo>
                <a:cubicBezTo>
                  <a:pt x="8444" y="1758"/>
                  <a:pt x="8484" y="1752"/>
                  <a:pt x="8519" y="1724"/>
                </a:cubicBezTo>
                <a:lnTo>
                  <a:pt x="8598" y="1661"/>
                </a:lnTo>
                <a:lnTo>
                  <a:pt x="8772" y="1661"/>
                </a:lnTo>
                <a:lnTo>
                  <a:pt x="8867" y="1566"/>
                </a:lnTo>
                <a:lnTo>
                  <a:pt x="9136" y="1566"/>
                </a:lnTo>
                <a:lnTo>
                  <a:pt x="9231" y="1471"/>
                </a:lnTo>
                <a:cubicBezTo>
                  <a:pt x="9284" y="1471"/>
                  <a:pt x="9337" y="1478"/>
                  <a:pt x="9390" y="1478"/>
                </a:cubicBezTo>
                <a:cubicBezTo>
                  <a:pt x="9416" y="1478"/>
                  <a:pt x="9442" y="1476"/>
                  <a:pt x="9469" y="1471"/>
                </a:cubicBezTo>
                <a:cubicBezTo>
                  <a:pt x="9538" y="1471"/>
                  <a:pt x="9571" y="1386"/>
                  <a:pt x="9631" y="1386"/>
                </a:cubicBezTo>
                <a:cubicBezTo>
                  <a:pt x="9640" y="1386"/>
                  <a:pt x="9649" y="1388"/>
                  <a:pt x="9659" y="1392"/>
                </a:cubicBezTo>
                <a:lnTo>
                  <a:pt x="9865" y="1392"/>
                </a:lnTo>
                <a:lnTo>
                  <a:pt x="9960" y="1281"/>
                </a:lnTo>
                <a:lnTo>
                  <a:pt x="10324" y="1281"/>
                </a:lnTo>
                <a:lnTo>
                  <a:pt x="10403" y="1202"/>
                </a:lnTo>
                <a:lnTo>
                  <a:pt x="11210" y="1202"/>
                </a:lnTo>
                <a:lnTo>
                  <a:pt x="11353" y="1091"/>
                </a:lnTo>
                <a:lnTo>
                  <a:pt x="11495" y="1202"/>
                </a:lnTo>
                <a:lnTo>
                  <a:pt x="11860" y="1297"/>
                </a:lnTo>
                <a:cubicBezTo>
                  <a:pt x="11970" y="1376"/>
                  <a:pt x="11970" y="1534"/>
                  <a:pt x="12065" y="1629"/>
                </a:cubicBezTo>
                <a:cubicBezTo>
                  <a:pt x="11939" y="1693"/>
                  <a:pt x="12002" y="1804"/>
                  <a:pt x="11955" y="1930"/>
                </a:cubicBezTo>
                <a:cubicBezTo>
                  <a:pt x="11812" y="1946"/>
                  <a:pt x="11828" y="2120"/>
                  <a:pt x="11749" y="2231"/>
                </a:cubicBezTo>
                <a:cubicBezTo>
                  <a:pt x="11654" y="2326"/>
                  <a:pt x="11559" y="2421"/>
                  <a:pt x="11464" y="2516"/>
                </a:cubicBezTo>
                <a:cubicBezTo>
                  <a:pt x="11448" y="2532"/>
                  <a:pt x="11448" y="2548"/>
                  <a:pt x="11432" y="2564"/>
                </a:cubicBezTo>
                <a:cubicBezTo>
                  <a:pt x="11448" y="2722"/>
                  <a:pt x="11226" y="2738"/>
                  <a:pt x="11258" y="2896"/>
                </a:cubicBezTo>
                <a:lnTo>
                  <a:pt x="11005" y="3181"/>
                </a:lnTo>
                <a:lnTo>
                  <a:pt x="10957" y="3308"/>
                </a:lnTo>
                <a:lnTo>
                  <a:pt x="10846" y="3339"/>
                </a:lnTo>
                <a:cubicBezTo>
                  <a:pt x="10799" y="3434"/>
                  <a:pt x="10751" y="3498"/>
                  <a:pt x="10704" y="3609"/>
                </a:cubicBezTo>
                <a:lnTo>
                  <a:pt x="10704" y="3909"/>
                </a:lnTo>
                <a:lnTo>
                  <a:pt x="10625" y="3989"/>
                </a:lnTo>
                <a:cubicBezTo>
                  <a:pt x="10657" y="4029"/>
                  <a:pt x="10685" y="4044"/>
                  <a:pt x="10711" y="4044"/>
                </a:cubicBezTo>
                <a:cubicBezTo>
                  <a:pt x="10777" y="4044"/>
                  <a:pt x="10829" y="3951"/>
                  <a:pt x="10895" y="3951"/>
                </a:cubicBezTo>
                <a:cubicBezTo>
                  <a:pt x="10905" y="3951"/>
                  <a:pt x="10915" y="3952"/>
                  <a:pt x="10925" y="3957"/>
                </a:cubicBezTo>
                <a:lnTo>
                  <a:pt x="10989" y="4004"/>
                </a:lnTo>
                <a:lnTo>
                  <a:pt x="10910" y="4084"/>
                </a:lnTo>
                <a:lnTo>
                  <a:pt x="11036" y="4321"/>
                </a:lnTo>
                <a:lnTo>
                  <a:pt x="11670" y="4321"/>
                </a:lnTo>
                <a:lnTo>
                  <a:pt x="11765" y="4226"/>
                </a:lnTo>
                <a:lnTo>
                  <a:pt x="12113" y="4226"/>
                </a:lnTo>
                <a:lnTo>
                  <a:pt x="12208" y="4147"/>
                </a:lnTo>
                <a:cubicBezTo>
                  <a:pt x="12226" y="4144"/>
                  <a:pt x="12243" y="4143"/>
                  <a:pt x="12259" y="4143"/>
                </a:cubicBezTo>
                <a:cubicBezTo>
                  <a:pt x="12300" y="4143"/>
                  <a:pt x="12337" y="4149"/>
                  <a:pt x="12372" y="4149"/>
                </a:cubicBezTo>
                <a:cubicBezTo>
                  <a:pt x="12408" y="4149"/>
                  <a:pt x="12443" y="4143"/>
                  <a:pt x="12477" y="4115"/>
                </a:cubicBezTo>
                <a:cubicBezTo>
                  <a:pt x="12556" y="4052"/>
                  <a:pt x="12635" y="4084"/>
                  <a:pt x="12730" y="4036"/>
                </a:cubicBezTo>
                <a:cubicBezTo>
                  <a:pt x="12810" y="4004"/>
                  <a:pt x="12889" y="3941"/>
                  <a:pt x="13000" y="3941"/>
                </a:cubicBezTo>
                <a:cubicBezTo>
                  <a:pt x="13003" y="3943"/>
                  <a:pt x="13007" y="3944"/>
                  <a:pt x="13010" y="3944"/>
                </a:cubicBezTo>
                <a:cubicBezTo>
                  <a:pt x="13041" y="3944"/>
                  <a:pt x="13082" y="3890"/>
                  <a:pt x="13110" y="3862"/>
                </a:cubicBezTo>
                <a:lnTo>
                  <a:pt x="13380" y="3862"/>
                </a:lnTo>
                <a:lnTo>
                  <a:pt x="13475" y="3767"/>
                </a:lnTo>
                <a:lnTo>
                  <a:pt x="13649" y="3767"/>
                </a:lnTo>
                <a:lnTo>
                  <a:pt x="13760" y="3672"/>
                </a:lnTo>
                <a:lnTo>
                  <a:pt x="13934" y="3672"/>
                </a:lnTo>
                <a:cubicBezTo>
                  <a:pt x="13981" y="3577"/>
                  <a:pt x="14108" y="3593"/>
                  <a:pt x="14171" y="3577"/>
                </a:cubicBezTo>
                <a:cubicBezTo>
                  <a:pt x="14235" y="3577"/>
                  <a:pt x="14298" y="3498"/>
                  <a:pt x="14361" y="3498"/>
                </a:cubicBezTo>
                <a:cubicBezTo>
                  <a:pt x="14369" y="3499"/>
                  <a:pt x="14376" y="3500"/>
                  <a:pt x="14382" y="3500"/>
                </a:cubicBezTo>
                <a:cubicBezTo>
                  <a:pt x="14464" y="3500"/>
                  <a:pt x="14510" y="3417"/>
                  <a:pt x="14583" y="3403"/>
                </a:cubicBezTo>
                <a:lnTo>
                  <a:pt x="14836" y="3403"/>
                </a:lnTo>
                <a:lnTo>
                  <a:pt x="14915" y="3324"/>
                </a:lnTo>
                <a:lnTo>
                  <a:pt x="15200" y="3308"/>
                </a:lnTo>
                <a:lnTo>
                  <a:pt x="15280" y="3229"/>
                </a:lnTo>
                <a:lnTo>
                  <a:pt x="15470" y="3229"/>
                </a:lnTo>
                <a:lnTo>
                  <a:pt x="15565" y="3134"/>
                </a:lnTo>
                <a:lnTo>
                  <a:pt x="15818" y="3134"/>
                </a:lnTo>
                <a:lnTo>
                  <a:pt x="15929" y="3039"/>
                </a:lnTo>
                <a:lnTo>
                  <a:pt x="16166" y="3039"/>
                </a:lnTo>
                <a:lnTo>
                  <a:pt x="16499" y="2833"/>
                </a:lnTo>
                <a:lnTo>
                  <a:pt x="16831" y="2833"/>
                </a:lnTo>
                <a:cubicBezTo>
                  <a:pt x="16872" y="2762"/>
                  <a:pt x="16925" y="2749"/>
                  <a:pt x="16983" y="2749"/>
                </a:cubicBezTo>
                <a:cubicBezTo>
                  <a:pt x="17016" y="2749"/>
                  <a:pt x="17050" y="2754"/>
                  <a:pt x="17085" y="2754"/>
                </a:cubicBezTo>
                <a:lnTo>
                  <a:pt x="17180" y="2659"/>
                </a:lnTo>
                <a:lnTo>
                  <a:pt x="17354" y="2659"/>
                </a:lnTo>
                <a:lnTo>
                  <a:pt x="17465" y="2564"/>
                </a:lnTo>
                <a:lnTo>
                  <a:pt x="17797" y="2564"/>
                </a:lnTo>
                <a:cubicBezTo>
                  <a:pt x="17876" y="2500"/>
                  <a:pt x="17971" y="2453"/>
                  <a:pt x="18066" y="2405"/>
                </a:cubicBezTo>
                <a:cubicBezTo>
                  <a:pt x="18177" y="2389"/>
                  <a:pt x="18288" y="2342"/>
                  <a:pt x="18399" y="2294"/>
                </a:cubicBezTo>
                <a:cubicBezTo>
                  <a:pt x="18415" y="2284"/>
                  <a:pt x="18438" y="2280"/>
                  <a:pt x="18464" y="2280"/>
                </a:cubicBezTo>
                <a:cubicBezTo>
                  <a:pt x="18517" y="2280"/>
                  <a:pt x="18584" y="2294"/>
                  <a:pt x="18636" y="2294"/>
                </a:cubicBezTo>
                <a:lnTo>
                  <a:pt x="18731" y="2199"/>
                </a:lnTo>
                <a:lnTo>
                  <a:pt x="19080" y="2199"/>
                </a:lnTo>
                <a:lnTo>
                  <a:pt x="19159" y="2120"/>
                </a:lnTo>
                <a:cubicBezTo>
                  <a:pt x="19183" y="2116"/>
                  <a:pt x="19207" y="2115"/>
                  <a:pt x="19233" y="2115"/>
                </a:cubicBezTo>
                <a:cubicBezTo>
                  <a:pt x="19258" y="2115"/>
                  <a:pt x="19285" y="2116"/>
                  <a:pt x="19311" y="2116"/>
                </a:cubicBezTo>
                <a:cubicBezTo>
                  <a:pt x="19365" y="2116"/>
                  <a:pt x="19420" y="2112"/>
                  <a:pt x="19476" y="2089"/>
                </a:cubicBezTo>
                <a:lnTo>
                  <a:pt x="19523" y="2025"/>
                </a:lnTo>
                <a:lnTo>
                  <a:pt x="19713" y="2025"/>
                </a:lnTo>
                <a:lnTo>
                  <a:pt x="19824" y="1930"/>
                </a:lnTo>
                <a:lnTo>
                  <a:pt x="20077" y="1930"/>
                </a:lnTo>
                <a:lnTo>
                  <a:pt x="20156" y="1835"/>
                </a:lnTo>
                <a:lnTo>
                  <a:pt x="20616" y="1835"/>
                </a:lnTo>
                <a:lnTo>
                  <a:pt x="20711" y="1740"/>
                </a:lnTo>
                <a:lnTo>
                  <a:pt x="21154" y="1740"/>
                </a:lnTo>
                <a:lnTo>
                  <a:pt x="21249" y="1645"/>
                </a:lnTo>
                <a:lnTo>
                  <a:pt x="21708" y="1645"/>
                </a:lnTo>
                <a:lnTo>
                  <a:pt x="21803" y="1550"/>
                </a:lnTo>
                <a:lnTo>
                  <a:pt x="22262" y="1550"/>
                </a:lnTo>
                <a:lnTo>
                  <a:pt x="22341" y="1471"/>
                </a:lnTo>
                <a:lnTo>
                  <a:pt x="23418" y="1471"/>
                </a:lnTo>
                <a:lnTo>
                  <a:pt x="23513" y="1376"/>
                </a:lnTo>
                <a:lnTo>
                  <a:pt x="24051" y="1376"/>
                </a:lnTo>
                <a:lnTo>
                  <a:pt x="24162" y="1281"/>
                </a:lnTo>
                <a:lnTo>
                  <a:pt x="24511" y="1281"/>
                </a:lnTo>
                <a:cubicBezTo>
                  <a:pt x="24542" y="1249"/>
                  <a:pt x="24558" y="1234"/>
                  <a:pt x="24590" y="1186"/>
                </a:cubicBezTo>
                <a:lnTo>
                  <a:pt x="24875" y="1186"/>
                </a:lnTo>
                <a:lnTo>
                  <a:pt x="24954" y="1107"/>
                </a:lnTo>
                <a:cubicBezTo>
                  <a:pt x="25009" y="1115"/>
                  <a:pt x="25069" y="1119"/>
                  <a:pt x="25128" y="1119"/>
                </a:cubicBezTo>
                <a:cubicBezTo>
                  <a:pt x="25188" y="1119"/>
                  <a:pt x="25247" y="1115"/>
                  <a:pt x="25302" y="1107"/>
                </a:cubicBezTo>
                <a:cubicBezTo>
                  <a:pt x="25387" y="1064"/>
                  <a:pt x="25459" y="1009"/>
                  <a:pt x="25553" y="1009"/>
                </a:cubicBezTo>
                <a:cubicBezTo>
                  <a:pt x="25564" y="1009"/>
                  <a:pt x="25576" y="1010"/>
                  <a:pt x="25587" y="1012"/>
                </a:cubicBezTo>
                <a:cubicBezTo>
                  <a:pt x="25651" y="917"/>
                  <a:pt x="25809" y="933"/>
                  <a:pt x="25872" y="838"/>
                </a:cubicBezTo>
                <a:lnTo>
                  <a:pt x="26142" y="838"/>
                </a:lnTo>
                <a:lnTo>
                  <a:pt x="26237" y="743"/>
                </a:lnTo>
                <a:lnTo>
                  <a:pt x="26949" y="743"/>
                </a:lnTo>
                <a:lnTo>
                  <a:pt x="27060" y="648"/>
                </a:lnTo>
                <a:lnTo>
                  <a:pt x="27329" y="648"/>
                </a:lnTo>
                <a:cubicBezTo>
                  <a:pt x="27342" y="609"/>
                  <a:pt x="27344" y="591"/>
                  <a:pt x="27354" y="568"/>
                </a:cubicBezTo>
                <a:lnTo>
                  <a:pt x="27354" y="568"/>
                </a:lnTo>
                <a:cubicBezTo>
                  <a:pt x="27356" y="569"/>
                  <a:pt x="27358" y="569"/>
                  <a:pt x="27361" y="569"/>
                </a:cubicBezTo>
                <a:lnTo>
                  <a:pt x="27361" y="553"/>
                </a:lnTo>
                <a:cubicBezTo>
                  <a:pt x="27358" y="558"/>
                  <a:pt x="27356" y="564"/>
                  <a:pt x="27354" y="568"/>
                </a:cubicBezTo>
                <a:lnTo>
                  <a:pt x="27354" y="568"/>
                </a:lnTo>
                <a:cubicBezTo>
                  <a:pt x="27266" y="565"/>
                  <a:pt x="27266" y="504"/>
                  <a:pt x="27266" y="442"/>
                </a:cubicBezTo>
                <a:lnTo>
                  <a:pt x="27345" y="315"/>
                </a:lnTo>
                <a:cubicBezTo>
                  <a:pt x="27361" y="236"/>
                  <a:pt x="27361" y="173"/>
                  <a:pt x="27361" y="141"/>
                </a:cubicBezTo>
                <a:lnTo>
                  <a:pt x="27440" y="62"/>
                </a:lnTo>
                <a:cubicBezTo>
                  <a:pt x="27406" y="20"/>
                  <a:pt x="27377" y="0"/>
                  <a:pt x="27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25"/>
          <p:cNvSpPr/>
          <p:nvPr/>
        </p:nvSpPr>
        <p:spPr>
          <a:xfrm rot="5400000">
            <a:off x="1652583" y="4262812"/>
            <a:ext cx="69851" cy="120944"/>
          </a:xfrm>
          <a:custGeom>
            <a:avLst/>
            <a:gdLst/>
            <a:ahLst/>
            <a:cxnLst/>
            <a:rect l="l" t="t" r="r" b="b"/>
            <a:pathLst>
              <a:path w="1331" h="1775" extrusionOk="0">
                <a:moveTo>
                  <a:pt x="412" y="1299"/>
                </a:moveTo>
                <a:cubicBezTo>
                  <a:pt x="428" y="1315"/>
                  <a:pt x="444" y="1331"/>
                  <a:pt x="444" y="1331"/>
                </a:cubicBezTo>
                <a:cubicBezTo>
                  <a:pt x="428" y="1363"/>
                  <a:pt x="428" y="1378"/>
                  <a:pt x="412" y="1394"/>
                </a:cubicBezTo>
                <a:lnTo>
                  <a:pt x="381" y="1363"/>
                </a:lnTo>
                <a:cubicBezTo>
                  <a:pt x="397" y="1347"/>
                  <a:pt x="397" y="1331"/>
                  <a:pt x="412" y="1299"/>
                </a:cubicBezTo>
                <a:close/>
                <a:moveTo>
                  <a:pt x="1077" y="1"/>
                </a:moveTo>
                <a:lnTo>
                  <a:pt x="1093" y="17"/>
                </a:lnTo>
                <a:cubicBezTo>
                  <a:pt x="1077" y="96"/>
                  <a:pt x="1109" y="191"/>
                  <a:pt x="1062" y="270"/>
                </a:cubicBezTo>
                <a:lnTo>
                  <a:pt x="935" y="207"/>
                </a:lnTo>
                <a:cubicBezTo>
                  <a:pt x="919" y="270"/>
                  <a:pt x="903" y="318"/>
                  <a:pt x="887" y="381"/>
                </a:cubicBezTo>
                <a:lnTo>
                  <a:pt x="397" y="381"/>
                </a:lnTo>
                <a:lnTo>
                  <a:pt x="365" y="286"/>
                </a:lnTo>
                <a:lnTo>
                  <a:pt x="238" y="286"/>
                </a:lnTo>
                <a:lnTo>
                  <a:pt x="127" y="191"/>
                </a:lnTo>
                <a:lnTo>
                  <a:pt x="1" y="223"/>
                </a:lnTo>
                <a:lnTo>
                  <a:pt x="1" y="365"/>
                </a:lnTo>
                <a:lnTo>
                  <a:pt x="302" y="413"/>
                </a:lnTo>
                <a:cubicBezTo>
                  <a:pt x="175" y="444"/>
                  <a:pt x="64" y="523"/>
                  <a:pt x="1" y="618"/>
                </a:cubicBezTo>
                <a:cubicBezTo>
                  <a:pt x="62" y="649"/>
                  <a:pt x="137" y="667"/>
                  <a:pt x="212" y="667"/>
                </a:cubicBezTo>
                <a:cubicBezTo>
                  <a:pt x="253" y="667"/>
                  <a:pt x="294" y="661"/>
                  <a:pt x="333" y="650"/>
                </a:cubicBezTo>
                <a:lnTo>
                  <a:pt x="397" y="571"/>
                </a:lnTo>
                <a:lnTo>
                  <a:pt x="666" y="571"/>
                </a:lnTo>
                <a:cubicBezTo>
                  <a:pt x="711" y="537"/>
                  <a:pt x="748" y="463"/>
                  <a:pt x="805" y="463"/>
                </a:cubicBezTo>
                <a:cubicBezTo>
                  <a:pt x="829" y="463"/>
                  <a:pt x="855" y="475"/>
                  <a:pt x="887" y="508"/>
                </a:cubicBezTo>
                <a:lnTo>
                  <a:pt x="887" y="571"/>
                </a:lnTo>
                <a:lnTo>
                  <a:pt x="48" y="1426"/>
                </a:lnTo>
                <a:lnTo>
                  <a:pt x="254" y="1537"/>
                </a:lnTo>
                <a:lnTo>
                  <a:pt x="159" y="1648"/>
                </a:lnTo>
                <a:lnTo>
                  <a:pt x="191" y="1758"/>
                </a:lnTo>
                <a:lnTo>
                  <a:pt x="302" y="1758"/>
                </a:lnTo>
                <a:lnTo>
                  <a:pt x="381" y="1663"/>
                </a:lnTo>
                <a:lnTo>
                  <a:pt x="523" y="1774"/>
                </a:lnTo>
                <a:cubicBezTo>
                  <a:pt x="650" y="1711"/>
                  <a:pt x="713" y="1600"/>
                  <a:pt x="792" y="1521"/>
                </a:cubicBezTo>
                <a:lnTo>
                  <a:pt x="792" y="1347"/>
                </a:lnTo>
                <a:lnTo>
                  <a:pt x="713" y="1252"/>
                </a:lnTo>
                <a:lnTo>
                  <a:pt x="792" y="1157"/>
                </a:lnTo>
                <a:lnTo>
                  <a:pt x="729" y="1093"/>
                </a:lnTo>
                <a:cubicBezTo>
                  <a:pt x="777" y="903"/>
                  <a:pt x="887" y="761"/>
                  <a:pt x="1046" y="650"/>
                </a:cubicBezTo>
                <a:cubicBezTo>
                  <a:pt x="1057" y="648"/>
                  <a:pt x="1069" y="647"/>
                  <a:pt x="1081" y="647"/>
                </a:cubicBezTo>
                <a:cubicBezTo>
                  <a:pt x="1127" y="647"/>
                  <a:pt x="1176" y="659"/>
                  <a:pt x="1222" y="659"/>
                </a:cubicBezTo>
                <a:cubicBezTo>
                  <a:pt x="1261" y="659"/>
                  <a:pt x="1299" y="650"/>
                  <a:pt x="1331" y="618"/>
                </a:cubicBezTo>
                <a:lnTo>
                  <a:pt x="1172" y="318"/>
                </a:lnTo>
                <a:lnTo>
                  <a:pt x="1252" y="223"/>
                </a:lnTo>
                <a:cubicBezTo>
                  <a:pt x="1236" y="143"/>
                  <a:pt x="1283" y="64"/>
                  <a:pt x="1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25"/>
          <p:cNvSpPr/>
          <p:nvPr/>
        </p:nvSpPr>
        <p:spPr>
          <a:xfrm rot="5400000">
            <a:off x="1513066" y="3913788"/>
            <a:ext cx="42404" cy="38770"/>
          </a:xfrm>
          <a:custGeom>
            <a:avLst/>
            <a:gdLst/>
            <a:ahLst/>
            <a:cxnLst/>
            <a:rect l="l" t="t" r="r" b="b"/>
            <a:pathLst>
              <a:path w="808" h="569" extrusionOk="0">
                <a:moveTo>
                  <a:pt x="404" y="1"/>
                </a:moveTo>
                <a:cubicBezTo>
                  <a:pt x="369" y="1"/>
                  <a:pt x="338" y="9"/>
                  <a:pt x="317" y="31"/>
                </a:cubicBezTo>
                <a:cubicBezTo>
                  <a:pt x="222" y="126"/>
                  <a:pt x="32" y="94"/>
                  <a:pt x="0" y="300"/>
                </a:cubicBezTo>
                <a:lnTo>
                  <a:pt x="143" y="569"/>
                </a:lnTo>
                <a:lnTo>
                  <a:pt x="317" y="569"/>
                </a:lnTo>
                <a:lnTo>
                  <a:pt x="412" y="474"/>
                </a:lnTo>
                <a:lnTo>
                  <a:pt x="538" y="474"/>
                </a:lnTo>
                <a:cubicBezTo>
                  <a:pt x="586" y="316"/>
                  <a:pt x="792" y="379"/>
                  <a:pt x="808" y="205"/>
                </a:cubicBezTo>
                <a:cubicBezTo>
                  <a:pt x="736" y="197"/>
                  <a:pt x="665" y="197"/>
                  <a:pt x="592" y="197"/>
                </a:cubicBezTo>
                <a:cubicBezTo>
                  <a:pt x="519" y="197"/>
                  <a:pt x="443" y="197"/>
                  <a:pt x="364" y="189"/>
                </a:cubicBezTo>
                <a:cubicBezTo>
                  <a:pt x="396" y="141"/>
                  <a:pt x="380" y="126"/>
                  <a:pt x="412" y="110"/>
                </a:cubicBezTo>
                <a:cubicBezTo>
                  <a:pt x="459" y="78"/>
                  <a:pt x="538" y="126"/>
                  <a:pt x="538" y="31"/>
                </a:cubicBezTo>
                <a:cubicBezTo>
                  <a:pt x="495" y="13"/>
                  <a:pt x="447" y="1"/>
                  <a:pt x="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25"/>
          <p:cNvSpPr/>
          <p:nvPr/>
        </p:nvSpPr>
        <p:spPr>
          <a:xfrm rot="5400000">
            <a:off x="1430137" y="3782945"/>
            <a:ext cx="38258" cy="32025"/>
          </a:xfrm>
          <a:custGeom>
            <a:avLst/>
            <a:gdLst/>
            <a:ahLst/>
            <a:cxnLst/>
            <a:rect l="l" t="t" r="r" b="b"/>
            <a:pathLst>
              <a:path w="729" h="470" extrusionOk="0">
                <a:moveTo>
                  <a:pt x="571" y="0"/>
                </a:moveTo>
                <a:lnTo>
                  <a:pt x="412" y="190"/>
                </a:lnTo>
                <a:lnTo>
                  <a:pt x="206" y="190"/>
                </a:lnTo>
                <a:cubicBezTo>
                  <a:pt x="159" y="254"/>
                  <a:pt x="80" y="333"/>
                  <a:pt x="16" y="412"/>
                </a:cubicBezTo>
                <a:cubicBezTo>
                  <a:pt x="1" y="412"/>
                  <a:pt x="16" y="428"/>
                  <a:pt x="16" y="444"/>
                </a:cubicBezTo>
                <a:cubicBezTo>
                  <a:pt x="50" y="464"/>
                  <a:pt x="84" y="470"/>
                  <a:pt x="119" y="470"/>
                </a:cubicBezTo>
                <a:cubicBezTo>
                  <a:pt x="166" y="470"/>
                  <a:pt x="215" y="459"/>
                  <a:pt x="270" y="459"/>
                </a:cubicBezTo>
                <a:lnTo>
                  <a:pt x="254" y="333"/>
                </a:lnTo>
                <a:cubicBezTo>
                  <a:pt x="298" y="289"/>
                  <a:pt x="342" y="277"/>
                  <a:pt x="384" y="277"/>
                </a:cubicBezTo>
                <a:cubicBezTo>
                  <a:pt x="433" y="277"/>
                  <a:pt x="480" y="292"/>
                  <a:pt x="525" y="292"/>
                </a:cubicBezTo>
                <a:cubicBezTo>
                  <a:pt x="540" y="292"/>
                  <a:pt x="556" y="290"/>
                  <a:pt x="571" y="285"/>
                </a:cubicBezTo>
                <a:lnTo>
                  <a:pt x="681" y="380"/>
                </a:lnTo>
                <a:cubicBezTo>
                  <a:pt x="713" y="254"/>
                  <a:pt x="729" y="127"/>
                  <a:pt x="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25"/>
          <p:cNvSpPr/>
          <p:nvPr/>
        </p:nvSpPr>
        <p:spPr>
          <a:xfrm rot="5400000">
            <a:off x="1604433" y="4039650"/>
            <a:ext cx="29126" cy="31343"/>
          </a:xfrm>
          <a:custGeom>
            <a:avLst/>
            <a:gdLst/>
            <a:ahLst/>
            <a:cxnLst/>
            <a:rect l="l" t="t" r="r" b="b"/>
            <a:pathLst>
              <a:path w="555" h="460" extrusionOk="0">
                <a:moveTo>
                  <a:pt x="254" y="0"/>
                </a:moveTo>
                <a:lnTo>
                  <a:pt x="0" y="143"/>
                </a:lnTo>
                <a:cubicBezTo>
                  <a:pt x="0" y="175"/>
                  <a:pt x="16" y="222"/>
                  <a:pt x="16" y="270"/>
                </a:cubicBezTo>
                <a:lnTo>
                  <a:pt x="254" y="285"/>
                </a:lnTo>
                <a:lnTo>
                  <a:pt x="269" y="285"/>
                </a:lnTo>
                <a:cubicBezTo>
                  <a:pt x="285" y="365"/>
                  <a:pt x="301" y="412"/>
                  <a:pt x="301" y="460"/>
                </a:cubicBezTo>
                <a:lnTo>
                  <a:pt x="554" y="317"/>
                </a:lnTo>
                <a:cubicBezTo>
                  <a:pt x="539" y="285"/>
                  <a:pt x="539" y="254"/>
                  <a:pt x="539" y="222"/>
                </a:cubicBezTo>
                <a:lnTo>
                  <a:pt x="380" y="159"/>
                </a:lnTo>
                <a:lnTo>
                  <a:pt x="444" y="16"/>
                </a:lnTo>
                <a:cubicBezTo>
                  <a:pt x="380" y="0"/>
                  <a:pt x="317"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7" name="Google Shape;367;p25"/>
          <p:cNvSpPr/>
          <p:nvPr/>
        </p:nvSpPr>
        <p:spPr>
          <a:xfrm rot="5400000">
            <a:off x="1623340" y="4137612"/>
            <a:ext cx="47389" cy="24870"/>
          </a:xfrm>
          <a:custGeom>
            <a:avLst/>
            <a:gdLst/>
            <a:ahLst/>
            <a:cxnLst/>
            <a:rect l="l" t="t" r="r" b="b"/>
            <a:pathLst>
              <a:path w="903" h="365" extrusionOk="0">
                <a:moveTo>
                  <a:pt x="681" y="0"/>
                </a:moveTo>
                <a:lnTo>
                  <a:pt x="586" y="95"/>
                </a:lnTo>
                <a:lnTo>
                  <a:pt x="364" y="95"/>
                </a:lnTo>
                <a:cubicBezTo>
                  <a:pt x="349" y="111"/>
                  <a:pt x="349" y="159"/>
                  <a:pt x="333" y="159"/>
                </a:cubicBezTo>
                <a:cubicBezTo>
                  <a:pt x="222" y="206"/>
                  <a:pt x="127" y="238"/>
                  <a:pt x="32" y="285"/>
                </a:cubicBezTo>
                <a:cubicBezTo>
                  <a:pt x="16" y="301"/>
                  <a:pt x="0" y="333"/>
                  <a:pt x="0" y="364"/>
                </a:cubicBezTo>
                <a:lnTo>
                  <a:pt x="333" y="364"/>
                </a:lnTo>
                <a:lnTo>
                  <a:pt x="507" y="159"/>
                </a:lnTo>
                <a:cubicBezTo>
                  <a:pt x="543" y="184"/>
                  <a:pt x="574" y="193"/>
                  <a:pt x="602" y="193"/>
                </a:cubicBezTo>
                <a:cubicBezTo>
                  <a:pt x="698" y="193"/>
                  <a:pt x="761" y="79"/>
                  <a:pt x="871" y="79"/>
                </a:cubicBezTo>
                <a:cubicBezTo>
                  <a:pt x="871" y="79"/>
                  <a:pt x="903" y="32"/>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8" name="Google Shape;368;p25"/>
          <p:cNvSpPr/>
          <p:nvPr/>
        </p:nvSpPr>
        <p:spPr>
          <a:xfrm rot="5400000">
            <a:off x="1652362" y="4130226"/>
            <a:ext cx="24980" cy="23848"/>
          </a:xfrm>
          <a:custGeom>
            <a:avLst/>
            <a:gdLst/>
            <a:ahLst/>
            <a:cxnLst/>
            <a:rect l="l" t="t" r="r" b="b"/>
            <a:pathLst>
              <a:path w="476" h="350" extrusionOk="0">
                <a:moveTo>
                  <a:pt x="270" y="1"/>
                </a:moveTo>
                <a:lnTo>
                  <a:pt x="0" y="207"/>
                </a:lnTo>
                <a:lnTo>
                  <a:pt x="64" y="349"/>
                </a:lnTo>
                <a:lnTo>
                  <a:pt x="301" y="349"/>
                </a:lnTo>
                <a:lnTo>
                  <a:pt x="301" y="333"/>
                </a:lnTo>
                <a:cubicBezTo>
                  <a:pt x="270" y="191"/>
                  <a:pt x="444" y="286"/>
                  <a:pt x="476" y="191"/>
                </a:cubicBezTo>
                <a:lnTo>
                  <a:pt x="301" y="112"/>
                </a:lnTo>
                <a:cubicBezTo>
                  <a:pt x="286" y="64"/>
                  <a:pt x="270" y="17"/>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9" name="Google Shape;369;p25"/>
          <p:cNvSpPr/>
          <p:nvPr/>
        </p:nvSpPr>
        <p:spPr>
          <a:xfrm rot="5400000">
            <a:off x="1546964" y="4238330"/>
            <a:ext cx="24141" cy="26165"/>
          </a:xfrm>
          <a:custGeom>
            <a:avLst/>
            <a:gdLst/>
            <a:ahLst/>
            <a:cxnLst/>
            <a:rect l="l" t="t" r="r" b="b"/>
            <a:pathLst>
              <a:path w="460" h="384" extrusionOk="0">
                <a:moveTo>
                  <a:pt x="286" y="1"/>
                </a:moveTo>
                <a:cubicBezTo>
                  <a:pt x="254" y="159"/>
                  <a:pt x="96" y="175"/>
                  <a:pt x="1" y="254"/>
                </a:cubicBezTo>
                <a:cubicBezTo>
                  <a:pt x="1" y="337"/>
                  <a:pt x="37" y="384"/>
                  <a:pt x="109" y="384"/>
                </a:cubicBezTo>
                <a:cubicBezTo>
                  <a:pt x="120" y="384"/>
                  <a:pt x="131" y="383"/>
                  <a:pt x="143" y="381"/>
                </a:cubicBezTo>
                <a:cubicBezTo>
                  <a:pt x="238" y="254"/>
                  <a:pt x="396" y="175"/>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25"/>
          <p:cNvSpPr/>
          <p:nvPr/>
        </p:nvSpPr>
        <p:spPr>
          <a:xfrm rot="5400000">
            <a:off x="1570342" y="4037480"/>
            <a:ext cx="28287" cy="24870"/>
          </a:xfrm>
          <a:custGeom>
            <a:avLst/>
            <a:gdLst/>
            <a:ahLst/>
            <a:cxnLst/>
            <a:rect l="l" t="t" r="r" b="b"/>
            <a:pathLst>
              <a:path w="539" h="365" extrusionOk="0">
                <a:moveTo>
                  <a:pt x="491" y="1"/>
                </a:moveTo>
                <a:cubicBezTo>
                  <a:pt x="317" y="64"/>
                  <a:pt x="159" y="143"/>
                  <a:pt x="0" y="238"/>
                </a:cubicBezTo>
                <a:cubicBezTo>
                  <a:pt x="16" y="286"/>
                  <a:pt x="32" y="317"/>
                  <a:pt x="32" y="365"/>
                </a:cubicBezTo>
                <a:cubicBezTo>
                  <a:pt x="127" y="317"/>
                  <a:pt x="206" y="286"/>
                  <a:pt x="285" y="222"/>
                </a:cubicBezTo>
                <a:cubicBezTo>
                  <a:pt x="380" y="159"/>
                  <a:pt x="507" y="175"/>
                  <a:pt x="539" y="32"/>
                </a:cubicBezTo>
                <a:cubicBezTo>
                  <a:pt x="523" y="16"/>
                  <a:pt x="491" y="1"/>
                  <a:pt x="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1" name="Google Shape;371;p25"/>
          <p:cNvSpPr/>
          <p:nvPr/>
        </p:nvSpPr>
        <p:spPr>
          <a:xfrm rot="5400000">
            <a:off x="1562840" y="4218828"/>
            <a:ext cx="24141" cy="18670"/>
          </a:xfrm>
          <a:custGeom>
            <a:avLst/>
            <a:gdLst/>
            <a:ahLst/>
            <a:cxnLst/>
            <a:rect l="l" t="t" r="r" b="b"/>
            <a:pathLst>
              <a:path w="460" h="274" extrusionOk="0">
                <a:moveTo>
                  <a:pt x="159" y="1"/>
                </a:moveTo>
                <a:cubicBezTo>
                  <a:pt x="149" y="1"/>
                  <a:pt x="138" y="2"/>
                  <a:pt x="127" y="5"/>
                </a:cubicBezTo>
                <a:cubicBezTo>
                  <a:pt x="127" y="68"/>
                  <a:pt x="0" y="84"/>
                  <a:pt x="0" y="179"/>
                </a:cubicBezTo>
                <a:lnTo>
                  <a:pt x="222" y="179"/>
                </a:lnTo>
                <a:lnTo>
                  <a:pt x="317" y="274"/>
                </a:lnTo>
                <a:lnTo>
                  <a:pt x="459" y="179"/>
                </a:lnTo>
                <a:lnTo>
                  <a:pt x="459" y="100"/>
                </a:lnTo>
                <a:cubicBezTo>
                  <a:pt x="441" y="109"/>
                  <a:pt x="424" y="113"/>
                  <a:pt x="408" y="113"/>
                </a:cubicBezTo>
                <a:cubicBezTo>
                  <a:pt x="321" y="113"/>
                  <a:pt x="261"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2" name="Google Shape;372;p25"/>
          <p:cNvSpPr/>
          <p:nvPr/>
        </p:nvSpPr>
        <p:spPr>
          <a:xfrm rot="5400000">
            <a:off x="1686160" y="4257794"/>
            <a:ext cx="27500" cy="20509"/>
          </a:xfrm>
          <a:custGeom>
            <a:avLst/>
            <a:gdLst/>
            <a:ahLst/>
            <a:cxnLst/>
            <a:rect l="l" t="t" r="r" b="b"/>
            <a:pathLst>
              <a:path w="524" h="301" extrusionOk="0">
                <a:moveTo>
                  <a:pt x="452" y="1"/>
                </a:moveTo>
                <a:cubicBezTo>
                  <a:pt x="402" y="1"/>
                  <a:pt x="371" y="52"/>
                  <a:pt x="349" y="63"/>
                </a:cubicBezTo>
                <a:cubicBezTo>
                  <a:pt x="206" y="127"/>
                  <a:pt x="111" y="63"/>
                  <a:pt x="1" y="143"/>
                </a:cubicBezTo>
                <a:lnTo>
                  <a:pt x="32" y="301"/>
                </a:lnTo>
                <a:lnTo>
                  <a:pt x="143" y="190"/>
                </a:lnTo>
                <a:lnTo>
                  <a:pt x="412" y="190"/>
                </a:lnTo>
                <a:cubicBezTo>
                  <a:pt x="444" y="143"/>
                  <a:pt x="523" y="111"/>
                  <a:pt x="523" y="32"/>
                </a:cubicBezTo>
                <a:cubicBezTo>
                  <a:pt x="496" y="9"/>
                  <a:pt x="472" y="1"/>
                  <a:pt x="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3" name="Google Shape;373;p25"/>
          <p:cNvSpPr/>
          <p:nvPr/>
        </p:nvSpPr>
        <p:spPr>
          <a:xfrm rot="5400000">
            <a:off x="1732657" y="4295688"/>
            <a:ext cx="29966" cy="13628"/>
          </a:xfrm>
          <a:custGeom>
            <a:avLst/>
            <a:gdLst/>
            <a:ahLst/>
            <a:cxnLst/>
            <a:rect l="l" t="t" r="r" b="b"/>
            <a:pathLst>
              <a:path w="571" h="200" extrusionOk="0">
                <a:moveTo>
                  <a:pt x="96" y="1"/>
                </a:moveTo>
                <a:cubicBezTo>
                  <a:pt x="96" y="96"/>
                  <a:pt x="1" y="96"/>
                  <a:pt x="17" y="159"/>
                </a:cubicBezTo>
                <a:cubicBezTo>
                  <a:pt x="33" y="175"/>
                  <a:pt x="48" y="191"/>
                  <a:pt x="48" y="191"/>
                </a:cubicBezTo>
                <a:cubicBezTo>
                  <a:pt x="62" y="197"/>
                  <a:pt x="74" y="199"/>
                  <a:pt x="85" y="199"/>
                </a:cubicBezTo>
                <a:cubicBezTo>
                  <a:pt x="160" y="199"/>
                  <a:pt x="195" y="92"/>
                  <a:pt x="263" y="92"/>
                </a:cubicBezTo>
                <a:cubicBezTo>
                  <a:pt x="270" y="92"/>
                  <a:pt x="278" y="93"/>
                  <a:pt x="286" y="96"/>
                </a:cubicBezTo>
                <a:lnTo>
                  <a:pt x="428" y="175"/>
                </a:lnTo>
                <a:lnTo>
                  <a:pt x="571" y="17"/>
                </a:lnTo>
                <a:cubicBezTo>
                  <a:pt x="413" y="1"/>
                  <a:pt x="27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25"/>
          <p:cNvSpPr/>
          <p:nvPr/>
        </p:nvSpPr>
        <p:spPr>
          <a:xfrm rot="5400000">
            <a:off x="1699690" y="4199825"/>
            <a:ext cx="13382" cy="29231"/>
          </a:xfrm>
          <a:custGeom>
            <a:avLst/>
            <a:gdLst/>
            <a:ahLst/>
            <a:cxnLst/>
            <a:rect l="l" t="t" r="r" b="b"/>
            <a:pathLst>
              <a:path w="255" h="429" extrusionOk="0">
                <a:moveTo>
                  <a:pt x="96" y="1"/>
                </a:moveTo>
                <a:lnTo>
                  <a:pt x="1" y="112"/>
                </a:lnTo>
                <a:cubicBezTo>
                  <a:pt x="33" y="159"/>
                  <a:pt x="48" y="222"/>
                  <a:pt x="64" y="270"/>
                </a:cubicBezTo>
                <a:cubicBezTo>
                  <a:pt x="80" y="333"/>
                  <a:pt x="48" y="397"/>
                  <a:pt x="96" y="428"/>
                </a:cubicBezTo>
                <a:cubicBezTo>
                  <a:pt x="217" y="428"/>
                  <a:pt x="106" y="253"/>
                  <a:pt x="237" y="253"/>
                </a:cubicBezTo>
                <a:cubicBezTo>
                  <a:pt x="242" y="253"/>
                  <a:pt x="248" y="253"/>
                  <a:pt x="254" y="254"/>
                </a:cubicBezTo>
                <a:lnTo>
                  <a:pt x="254" y="112"/>
                </a:lnTo>
                <a:cubicBezTo>
                  <a:pt x="191" y="96"/>
                  <a:pt x="19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25"/>
          <p:cNvSpPr/>
          <p:nvPr/>
        </p:nvSpPr>
        <p:spPr>
          <a:xfrm rot="5400000">
            <a:off x="1504734" y="4181045"/>
            <a:ext cx="19208" cy="22758"/>
          </a:xfrm>
          <a:custGeom>
            <a:avLst/>
            <a:gdLst/>
            <a:ahLst/>
            <a:cxnLst/>
            <a:rect l="l" t="t" r="r" b="b"/>
            <a:pathLst>
              <a:path w="366" h="334" extrusionOk="0">
                <a:moveTo>
                  <a:pt x="254" y="1"/>
                </a:moveTo>
                <a:lnTo>
                  <a:pt x="1" y="238"/>
                </a:lnTo>
                <a:lnTo>
                  <a:pt x="1" y="333"/>
                </a:lnTo>
                <a:lnTo>
                  <a:pt x="17" y="333"/>
                </a:lnTo>
                <a:lnTo>
                  <a:pt x="175" y="238"/>
                </a:lnTo>
                <a:lnTo>
                  <a:pt x="270" y="238"/>
                </a:lnTo>
                <a:cubicBezTo>
                  <a:pt x="302" y="191"/>
                  <a:pt x="333" y="143"/>
                  <a:pt x="365" y="96"/>
                </a:cubicBezTo>
                <a:lnTo>
                  <a:pt x="2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6" name="Google Shape;376;p25"/>
          <p:cNvSpPr/>
          <p:nvPr/>
        </p:nvSpPr>
        <p:spPr>
          <a:xfrm rot="5400000">
            <a:off x="1539091" y="3985921"/>
            <a:ext cx="22514" cy="19147"/>
          </a:xfrm>
          <a:custGeom>
            <a:avLst/>
            <a:gdLst/>
            <a:ahLst/>
            <a:cxnLst/>
            <a:rect l="l" t="t" r="r" b="b"/>
            <a:pathLst>
              <a:path w="429" h="281" extrusionOk="0">
                <a:moveTo>
                  <a:pt x="352" y="0"/>
                </a:moveTo>
                <a:cubicBezTo>
                  <a:pt x="274" y="0"/>
                  <a:pt x="236" y="118"/>
                  <a:pt x="166" y="118"/>
                </a:cubicBezTo>
                <a:cubicBezTo>
                  <a:pt x="154" y="118"/>
                  <a:pt x="141" y="115"/>
                  <a:pt x="127" y="107"/>
                </a:cubicBezTo>
                <a:cubicBezTo>
                  <a:pt x="96" y="154"/>
                  <a:pt x="1" y="186"/>
                  <a:pt x="1" y="265"/>
                </a:cubicBezTo>
                <a:cubicBezTo>
                  <a:pt x="32" y="281"/>
                  <a:pt x="80" y="281"/>
                  <a:pt x="96" y="281"/>
                </a:cubicBezTo>
                <a:cubicBezTo>
                  <a:pt x="206" y="202"/>
                  <a:pt x="365" y="202"/>
                  <a:pt x="428" y="43"/>
                </a:cubicBezTo>
                <a:cubicBezTo>
                  <a:pt x="428" y="43"/>
                  <a:pt x="412" y="28"/>
                  <a:pt x="396" y="12"/>
                </a:cubicBezTo>
                <a:cubicBezTo>
                  <a:pt x="380" y="4"/>
                  <a:pt x="366"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7" name="Google Shape;377;p25"/>
          <p:cNvSpPr/>
          <p:nvPr/>
        </p:nvSpPr>
        <p:spPr>
          <a:xfrm rot="5400000">
            <a:off x="1654231" y="4178859"/>
            <a:ext cx="23354" cy="13014"/>
          </a:xfrm>
          <a:custGeom>
            <a:avLst/>
            <a:gdLst/>
            <a:ahLst/>
            <a:cxnLst/>
            <a:rect l="l" t="t" r="r" b="b"/>
            <a:pathLst>
              <a:path w="445" h="191" extrusionOk="0">
                <a:moveTo>
                  <a:pt x="444" y="0"/>
                </a:moveTo>
                <a:cubicBezTo>
                  <a:pt x="286" y="0"/>
                  <a:pt x="127" y="48"/>
                  <a:pt x="1" y="143"/>
                </a:cubicBezTo>
                <a:lnTo>
                  <a:pt x="1" y="190"/>
                </a:lnTo>
                <a:lnTo>
                  <a:pt x="317" y="190"/>
                </a:lnTo>
                <a:cubicBezTo>
                  <a:pt x="365" y="111"/>
                  <a:pt x="444" y="95"/>
                  <a:pt x="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25"/>
          <p:cNvSpPr/>
          <p:nvPr/>
        </p:nvSpPr>
        <p:spPr>
          <a:xfrm rot="5400000">
            <a:off x="1487992" y="3914129"/>
            <a:ext cx="24141" cy="19828"/>
          </a:xfrm>
          <a:custGeom>
            <a:avLst/>
            <a:gdLst/>
            <a:ahLst/>
            <a:cxnLst/>
            <a:rect l="l" t="t" r="r" b="b"/>
            <a:pathLst>
              <a:path w="460" h="291" extrusionOk="0">
                <a:moveTo>
                  <a:pt x="362" y="0"/>
                </a:moveTo>
                <a:cubicBezTo>
                  <a:pt x="348" y="0"/>
                  <a:pt x="338" y="2"/>
                  <a:pt x="333" y="7"/>
                </a:cubicBezTo>
                <a:cubicBezTo>
                  <a:pt x="269" y="118"/>
                  <a:pt x="143" y="86"/>
                  <a:pt x="79" y="165"/>
                </a:cubicBezTo>
                <a:cubicBezTo>
                  <a:pt x="63" y="197"/>
                  <a:pt x="32" y="229"/>
                  <a:pt x="0" y="276"/>
                </a:cubicBezTo>
                <a:cubicBezTo>
                  <a:pt x="42" y="276"/>
                  <a:pt x="85" y="290"/>
                  <a:pt x="113" y="290"/>
                </a:cubicBezTo>
                <a:cubicBezTo>
                  <a:pt x="127" y="290"/>
                  <a:pt x="137" y="287"/>
                  <a:pt x="143" y="276"/>
                </a:cubicBezTo>
                <a:cubicBezTo>
                  <a:pt x="238" y="181"/>
                  <a:pt x="443" y="197"/>
                  <a:pt x="459" y="23"/>
                </a:cubicBezTo>
                <a:lnTo>
                  <a:pt x="459" y="7"/>
                </a:lnTo>
                <a:cubicBezTo>
                  <a:pt x="428" y="7"/>
                  <a:pt x="389"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9" name="Google Shape;379;p25"/>
          <p:cNvSpPr/>
          <p:nvPr/>
        </p:nvSpPr>
        <p:spPr>
          <a:xfrm rot="5400000">
            <a:off x="1505339" y="3939130"/>
            <a:ext cx="19155" cy="13014"/>
          </a:xfrm>
          <a:custGeom>
            <a:avLst/>
            <a:gdLst/>
            <a:ahLst/>
            <a:cxnLst/>
            <a:rect l="l" t="t" r="r" b="b"/>
            <a:pathLst>
              <a:path w="365" h="191" extrusionOk="0">
                <a:moveTo>
                  <a:pt x="95" y="1"/>
                </a:moveTo>
                <a:lnTo>
                  <a:pt x="32" y="112"/>
                </a:lnTo>
                <a:cubicBezTo>
                  <a:pt x="16" y="128"/>
                  <a:pt x="0" y="159"/>
                  <a:pt x="0" y="191"/>
                </a:cubicBezTo>
                <a:lnTo>
                  <a:pt x="222" y="191"/>
                </a:lnTo>
                <a:cubicBezTo>
                  <a:pt x="254" y="159"/>
                  <a:pt x="269" y="128"/>
                  <a:pt x="301" y="96"/>
                </a:cubicBezTo>
                <a:cubicBezTo>
                  <a:pt x="333" y="64"/>
                  <a:pt x="349" y="33"/>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0" name="Google Shape;380;p25"/>
          <p:cNvSpPr/>
          <p:nvPr/>
        </p:nvSpPr>
        <p:spPr>
          <a:xfrm rot="5400000">
            <a:off x="1668927" y="4330177"/>
            <a:ext cx="13382" cy="19487"/>
          </a:xfrm>
          <a:custGeom>
            <a:avLst/>
            <a:gdLst/>
            <a:ahLst/>
            <a:cxnLst/>
            <a:rect l="l" t="t" r="r" b="b"/>
            <a:pathLst>
              <a:path w="255" h="286" extrusionOk="0">
                <a:moveTo>
                  <a:pt x="80" y="0"/>
                </a:moveTo>
                <a:cubicBezTo>
                  <a:pt x="1" y="79"/>
                  <a:pt x="1" y="206"/>
                  <a:pt x="80" y="285"/>
                </a:cubicBezTo>
                <a:lnTo>
                  <a:pt x="191" y="254"/>
                </a:lnTo>
                <a:cubicBezTo>
                  <a:pt x="207" y="159"/>
                  <a:pt x="254" y="79"/>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25"/>
          <p:cNvSpPr/>
          <p:nvPr/>
        </p:nvSpPr>
        <p:spPr>
          <a:xfrm rot="5400000">
            <a:off x="1584760" y="4259270"/>
            <a:ext cx="16689" cy="18397"/>
          </a:xfrm>
          <a:custGeom>
            <a:avLst/>
            <a:gdLst/>
            <a:ahLst/>
            <a:cxnLst/>
            <a:rect l="l" t="t" r="r" b="b"/>
            <a:pathLst>
              <a:path w="318" h="270" extrusionOk="0">
                <a:moveTo>
                  <a:pt x="95" y="0"/>
                </a:moveTo>
                <a:cubicBezTo>
                  <a:pt x="95" y="95"/>
                  <a:pt x="0" y="159"/>
                  <a:pt x="16" y="270"/>
                </a:cubicBezTo>
                <a:lnTo>
                  <a:pt x="159" y="270"/>
                </a:lnTo>
                <a:cubicBezTo>
                  <a:pt x="143" y="175"/>
                  <a:pt x="317" y="159"/>
                  <a:pt x="254" y="48"/>
                </a:cubicBezTo>
                <a:cubicBezTo>
                  <a:pt x="238" y="32"/>
                  <a:pt x="222" y="16"/>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25"/>
          <p:cNvSpPr/>
          <p:nvPr/>
        </p:nvSpPr>
        <p:spPr>
          <a:xfrm rot="5400000">
            <a:off x="1594746" y="4073028"/>
            <a:ext cx="18316" cy="11924"/>
          </a:xfrm>
          <a:custGeom>
            <a:avLst/>
            <a:gdLst/>
            <a:ahLst/>
            <a:cxnLst/>
            <a:rect l="l" t="t" r="r" b="b"/>
            <a:pathLst>
              <a:path w="349" h="175" extrusionOk="0">
                <a:moveTo>
                  <a:pt x="111" y="1"/>
                </a:moveTo>
                <a:cubicBezTo>
                  <a:pt x="80" y="64"/>
                  <a:pt x="0" y="80"/>
                  <a:pt x="0" y="175"/>
                </a:cubicBezTo>
                <a:cubicBezTo>
                  <a:pt x="127" y="159"/>
                  <a:pt x="254" y="11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25"/>
          <p:cNvSpPr/>
          <p:nvPr/>
        </p:nvSpPr>
        <p:spPr>
          <a:xfrm rot="5400000">
            <a:off x="1570268" y="4264735"/>
            <a:ext cx="15009" cy="12401"/>
          </a:xfrm>
          <a:custGeom>
            <a:avLst/>
            <a:gdLst/>
            <a:ahLst/>
            <a:cxnLst/>
            <a:rect l="l" t="t" r="r" b="b"/>
            <a:pathLst>
              <a:path w="286" h="182" extrusionOk="0">
                <a:moveTo>
                  <a:pt x="96" y="1"/>
                </a:moveTo>
                <a:cubicBezTo>
                  <a:pt x="80" y="32"/>
                  <a:pt x="48" y="80"/>
                  <a:pt x="32" y="111"/>
                </a:cubicBezTo>
                <a:cubicBezTo>
                  <a:pt x="32" y="127"/>
                  <a:pt x="1" y="159"/>
                  <a:pt x="1" y="175"/>
                </a:cubicBezTo>
                <a:cubicBezTo>
                  <a:pt x="20" y="179"/>
                  <a:pt x="39" y="182"/>
                  <a:pt x="57" y="182"/>
                </a:cubicBezTo>
                <a:cubicBezTo>
                  <a:pt x="163" y="182"/>
                  <a:pt x="259" y="108"/>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25"/>
          <p:cNvSpPr/>
          <p:nvPr/>
        </p:nvSpPr>
        <p:spPr>
          <a:xfrm rot="5400000">
            <a:off x="1581200" y="4232269"/>
            <a:ext cx="10863" cy="18397"/>
          </a:xfrm>
          <a:custGeom>
            <a:avLst/>
            <a:gdLst/>
            <a:ahLst/>
            <a:cxnLst/>
            <a:rect l="l" t="t" r="r" b="b"/>
            <a:pathLst>
              <a:path w="207" h="270" extrusionOk="0">
                <a:moveTo>
                  <a:pt x="111" y="0"/>
                </a:moveTo>
                <a:lnTo>
                  <a:pt x="0" y="127"/>
                </a:lnTo>
                <a:lnTo>
                  <a:pt x="79" y="270"/>
                </a:lnTo>
                <a:lnTo>
                  <a:pt x="159" y="270"/>
                </a:lnTo>
                <a:cubicBezTo>
                  <a:pt x="159" y="175"/>
                  <a:pt x="206" y="8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25"/>
          <p:cNvSpPr/>
          <p:nvPr/>
        </p:nvSpPr>
        <p:spPr>
          <a:xfrm rot="5400000">
            <a:off x="1521198" y="3955320"/>
            <a:ext cx="13330" cy="13014"/>
          </a:xfrm>
          <a:custGeom>
            <a:avLst/>
            <a:gdLst/>
            <a:ahLst/>
            <a:cxnLst/>
            <a:rect l="l" t="t" r="r" b="b"/>
            <a:pathLst>
              <a:path w="254" h="191" extrusionOk="0">
                <a:moveTo>
                  <a:pt x="127" y="1"/>
                </a:moveTo>
                <a:cubicBezTo>
                  <a:pt x="95" y="80"/>
                  <a:pt x="0" y="96"/>
                  <a:pt x="0" y="191"/>
                </a:cubicBezTo>
                <a:lnTo>
                  <a:pt x="127" y="191"/>
                </a:lnTo>
                <a:cubicBezTo>
                  <a:pt x="175" y="128"/>
                  <a:pt x="254" y="112"/>
                  <a:pt x="254" y="17"/>
                </a:cubicBez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25"/>
          <p:cNvSpPr/>
          <p:nvPr/>
        </p:nvSpPr>
        <p:spPr>
          <a:xfrm rot="5400000">
            <a:off x="1611168" y="4257915"/>
            <a:ext cx="9184" cy="11924"/>
          </a:xfrm>
          <a:custGeom>
            <a:avLst/>
            <a:gdLst/>
            <a:ahLst/>
            <a:cxnLst/>
            <a:rect l="l" t="t" r="r" b="b"/>
            <a:pathLst>
              <a:path w="175" h="175" extrusionOk="0">
                <a:moveTo>
                  <a:pt x="1" y="0"/>
                </a:moveTo>
                <a:lnTo>
                  <a:pt x="1" y="175"/>
                </a:lnTo>
                <a:lnTo>
                  <a:pt x="175" y="175"/>
                </a:lnTo>
                <a:lnTo>
                  <a:pt x="1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7" name="Google Shape;387;p25"/>
          <p:cNvSpPr/>
          <p:nvPr/>
        </p:nvSpPr>
        <p:spPr>
          <a:xfrm rot="5400000">
            <a:off x="1609069" y="4088823"/>
            <a:ext cx="13382" cy="11924"/>
          </a:xfrm>
          <a:custGeom>
            <a:avLst/>
            <a:gdLst/>
            <a:ahLst/>
            <a:cxnLst/>
            <a:rect l="l" t="t" r="r" b="b"/>
            <a:pathLst>
              <a:path w="255" h="175" extrusionOk="0">
                <a:moveTo>
                  <a:pt x="127" y="0"/>
                </a:moveTo>
                <a:cubicBezTo>
                  <a:pt x="80" y="64"/>
                  <a:pt x="1" y="95"/>
                  <a:pt x="1" y="175"/>
                </a:cubicBezTo>
                <a:lnTo>
                  <a:pt x="127" y="175"/>
                </a:lnTo>
                <a:cubicBezTo>
                  <a:pt x="159" y="127"/>
                  <a:pt x="254" y="95"/>
                  <a:pt x="254" y="16"/>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8" name="Google Shape;388;p25"/>
          <p:cNvSpPr/>
          <p:nvPr/>
        </p:nvSpPr>
        <p:spPr>
          <a:xfrm rot="5400000">
            <a:off x="1633057" y="4099609"/>
            <a:ext cx="15009" cy="11924"/>
          </a:xfrm>
          <a:custGeom>
            <a:avLst/>
            <a:gdLst/>
            <a:ahLst/>
            <a:cxnLst/>
            <a:rect l="l" t="t" r="r" b="b"/>
            <a:pathLst>
              <a:path w="286" h="175" extrusionOk="0">
                <a:moveTo>
                  <a:pt x="127" y="0"/>
                </a:moveTo>
                <a:cubicBezTo>
                  <a:pt x="96" y="64"/>
                  <a:pt x="1" y="79"/>
                  <a:pt x="1" y="174"/>
                </a:cubicBezTo>
                <a:lnTo>
                  <a:pt x="1" y="174"/>
                </a:lnTo>
                <a:cubicBezTo>
                  <a:pt x="17" y="172"/>
                  <a:pt x="32" y="171"/>
                  <a:pt x="47" y="171"/>
                </a:cubicBezTo>
                <a:cubicBezTo>
                  <a:pt x="78" y="171"/>
                  <a:pt x="107" y="174"/>
                  <a:pt x="137" y="174"/>
                </a:cubicBezTo>
                <a:cubicBezTo>
                  <a:pt x="183" y="174"/>
                  <a:pt x="230" y="166"/>
                  <a:pt x="286" y="127"/>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25"/>
          <p:cNvSpPr/>
          <p:nvPr/>
        </p:nvSpPr>
        <p:spPr>
          <a:xfrm rot="5400000">
            <a:off x="1491417" y="4143030"/>
            <a:ext cx="9184" cy="14036"/>
          </a:xfrm>
          <a:custGeom>
            <a:avLst/>
            <a:gdLst/>
            <a:ahLst/>
            <a:cxnLst/>
            <a:rect l="l" t="t" r="r" b="b"/>
            <a:pathLst>
              <a:path w="175" h="206" extrusionOk="0">
                <a:moveTo>
                  <a:pt x="175" y="0"/>
                </a:moveTo>
                <a:cubicBezTo>
                  <a:pt x="174" y="6"/>
                  <a:pt x="173" y="11"/>
                  <a:pt x="171" y="16"/>
                </a:cubicBezTo>
                <a:lnTo>
                  <a:pt x="171" y="16"/>
                </a:lnTo>
                <a:lnTo>
                  <a:pt x="175" y="16"/>
                </a:lnTo>
                <a:lnTo>
                  <a:pt x="175" y="0"/>
                </a:lnTo>
                <a:close/>
                <a:moveTo>
                  <a:pt x="171" y="16"/>
                </a:moveTo>
                <a:lnTo>
                  <a:pt x="0" y="32"/>
                </a:lnTo>
                <a:cubicBezTo>
                  <a:pt x="0" y="95"/>
                  <a:pt x="0" y="143"/>
                  <a:pt x="0" y="206"/>
                </a:cubicBezTo>
                <a:cubicBezTo>
                  <a:pt x="90" y="146"/>
                  <a:pt x="151" y="101"/>
                  <a:pt x="171"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25"/>
          <p:cNvSpPr/>
          <p:nvPr/>
        </p:nvSpPr>
        <p:spPr>
          <a:xfrm rot="5400000">
            <a:off x="1667478" y="4201521"/>
            <a:ext cx="14170" cy="5110"/>
          </a:xfrm>
          <a:custGeom>
            <a:avLst/>
            <a:gdLst/>
            <a:ahLst/>
            <a:cxnLst/>
            <a:rect l="l" t="t" r="r" b="b"/>
            <a:pathLst>
              <a:path w="270" h="75" extrusionOk="0">
                <a:moveTo>
                  <a:pt x="146" y="1"/>
                </a:moveTo>
                <a:cubicBezTo>
                  <a:pt x="105" y="1"/>
                  <a:pt x="74" y="16"/>
                  <a:pt x="0" y="53"/>
                </a:cubicBezTo>
                <a:cubicBezTo>
                  <a:pt x="54" y="53"/>
                  <a:pt x="109" y="74"/>
                  <a:pt x="160" y="74"/>
                </a:cubicBezTo>
                <a:cubicBezTo>
                  <a:pt x="198" y="74"/>
                  <a:pt x="235" y="62"/>
                  <a:pt x="269" y="22"/>
                </a:cubicBezTo>
                <a:cubicBezTo>
                  <a:pt x="210" y="9"/>
                  <a:pt x="176"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25"/>
          <p:cNvSpPr/>
          <p:nvPr/>
        </p:nvSpPr>
        <p:spPr>
          <a:xfrm rot="5400000">
            <a:off x="1742861" y="4334723"/>
            <a:ext cx="15009" cy="7086"/>
          </a:xfrm>
          <a:custGeom>
            <a:avLst/>
            <a:gdLst/>
            <a:ahLst/>
            <a:cxnLst/>
            <a:rect l="l" t="t" r="r" b="b"/>
            <a:pathLst>
              <a:path w="286" h="104" extrusionOk="0">
                <a:moveTo>
                  <a:pt x="89" y="1"/>
                </a:moveTo>
                <a:cubicBezTo>
                  <a:pt x="56" y="1"/>
                  <a:pt x="24" y="9"/>
                  <a:pt x="0" y="40"/>
                </a:cubicBezTo>
                <a:cubicBezTo>
                  <a:pt x="32" y="88"/>
                  <a:pt x="75" y="96"/>
                  <a:pt x="125" y="96"/>
                </a:cubicBezTo>
                <a:cubicBezTo>
                  <a:pt x="150" y="96"/>
                  <a:pt x="176" y="94"/>
                  <a:pt x="203" y="94"/>
                </a:cubicBezTo>
                <a:cubicBezTo>
                  <a:pt x="230" y="94"/>
                  <a:pt x="258" y="96"/>
                  <a:pt x="285" y="104"/>
                </a:cubicBezTo>
                <a:cubicBezTo>
                  <a:pt x="238" y="56"/>
                  <a:pt x="222" y="9"/>
                  <a:pt x="190" y="9"/>
                </a:cubicBezTo>
                <a:cubicBezTo>
                  <a:pt x="159" y="9"/>
                  <a:pt x="123"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25"/>
          <p:cNvSpPr/>
          <p:nvPr/>
        </p:nvSpPr>
        <p:spPr>
          <a:xfrm rot="5400000">
            <a:off x="1696407" y="4222706"/>
            <a:ext cx="9184" cy="5928"/>
          </a:xfrm>
          <a:custGeom>
            <a:avLst/>
            <a:gdLst/>
            <a:ahLst/>
            <a:cxnLst/>
            <a:rect l="l" t="t" r="r" b="b"/>
            <a:pathLst>
              <a:path w="175" h="87" extrusionOk="0">
                <a:moveTo>
                  <a:pt x="99" y="0"/>
                </a:moveTo>
                <a:cubicBezTo>
                  <a:pt x="75" y="0"/>
                  <a:pt x="49" y="7"/>
                  <a:pt x="25" y="7"/>
                </a:cubicBezTo>
                <a:cubicBezTo>
                  <a:pt x="16" y="7"/>
                  <a:pt x="8" y="6"/>
                  <a:pt x="0" y="4"/>
                </a:cubicBezTo>
                <a:lnTo>
                  <a:pt x="0" y="4"/>
                </a:lnTo>
                <a:cubicBezTo>
                  <a:pt x="30" y="64"/>
                  <a:pt x="41" y="86"/>
                  <a:pt x="78" y="86"/>
                </a:cubicBezTo>
                <a:cubicBezTo>
                  <a:pt x="99" y="86"/>
                  <a:pt x="128" y="79"/>
                  <a:pt x="174" y="67"/>
                </a:cubicBezTo>
                <a:cubicBezTo>
                  <a:pt x="159" y="12"/>
                  <a:pt x="13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25"/>
          <p:cNvSpPr/>
          <p:nvPr/>
        </p:nvSpPr>
        <p:spPr>
          <a:xfrm rot="5400000">
            <a:off x="1683848" y="4232497"/>
            <a:ext cx="8344" cy="5451"/>
          </a:xfrm>
          <a:custGeom>
            <a:avLst/>
            <a:gdLst/>
            <a:ahLst/>
            <a:cxnLst/>
            <a:rect l="l" t="t" r="r" b="b"/>
            <a:pathLst>
              <a:path w="159" h="80" extrusionOk="0">
                <a:moveTo>
                  <a:pt x="127" y="0"/>
                </a:moveTo>
                <a:cubicBezTo>
                  <a:pt x="79" y="0"/>
                  <a:pt x="48" y="0"/>
                  <a:pt x="0" y="16"/>
                </a:cubicBezTo>
                <a:lnTo>
                  <a:pt x="0" y="63"/>
                </a:lnTo>
                <a:cubicBezTo>
                  <a:pt x="48" y="79"/>
                  <a:pt x="79" y="79"/>
                  <a:pt x="127" y="79"/>
                </a:cubicBezTo>
                <a:cubicBezTo>
                  <a:pt x="143" y="79"/>
                  <a:pt x="159" y="79"/>
                  <a:pt x="159" y="48"/>
                </a:cubicBezTo>
                <a:cubicBezTo>
                  <a:pt x="143" y="32"/>
                  <a:pt x="12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25"/>
          <p:cNvSpPr/>
          <p:nvPr/>
        </p:nvSpPr>
        <p:spPr>
          <a:xfrm rot="5400000">
            <a:off x="1677363" y="4179997"/>
            <a:ext cx="9184" cy="6541"/>
          </a:xfrm>
          <a:custGeom>
            <a:avLst/>
            <a:gdLst/>
            <a:ahLst/>
            <a:cxnLst/>
            <a:rect l="l" t="t" r="r" b="b"/>
            <a:pathLst>
              <a:path w="175" h="96" extrusionOk="0">
                <a:moveTo>
                  <a:pt x="71" y="0"/>
                </a:moveTo>
                <a:cubicBezTo>
                  <a:pt x="46" y="0"/>
                  <a:pt x="23" y="17"/>
                  <a:pt x="1" y="62"/>
                </a:cubicBezTo>
                <a:cubicBezTo>
                  <a:pt x="30" y="84"/>
                  <a:pt x="56" y="95"/>
                  <a:pt x="82" y="95"/>
                </a:cubicBezTo>
                <a:cubicBezTo>
                  <a:pt x="112" y="95"/>
                  <a:pt x="141" y="80"/>
                  <a:pt x="175" y="46"/>
                </a:cubicBezTo>
                <a:cubicBezTo>
                  <a:pt x="133" y="21"/>
                  <a:pt x="100"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5" name="Google Shape;395;p25"/>
          <p:cNvSpPr/>
          <p:nvPr/>
        </p:nvSpPr>
        <p:spPr>
          <a:xfrm rot="5400000">
            <a:off x="1669527" y="4123097"/>
            <a:ext cx="9184" cy="5724"/>
          </a:xfrm>
          <a:custGeom>
            <a:avLst/>
            <a:gdLst/>
            <a:ahLst/>
            <a:cxnLst/>
            <a:rect l="l" t="t" r="r" b="b"/>
            <a:pathLst>
              <a:path w="175" h="84" extrusionOk="0">
                <a:moveTo>
                  <a:pt x="78" y="1"/>
                </a:moveTo>
                <a:cubicBezTo>
                  <a:pt x="41" y="1"/>
                  <a:pt x="30" y="23"/>
                  <a:pt x="0" y="83"/>
                </a:cubicBezTo>
                <a:cubicBezTo>
                  <a:pt x="11" y="80"/>
                  <a:pt x="23" y="79"/>
                  <a:pt x="34" y="79"/>
                </a:cubicBezTo>
                <a:cubicBezTo>
                  <a:pt x="52" y="79"/>
                  <a:pt x="70" y="81"/>
                  <a:pt x="88" y="81"/>
                </a:cubicBezTo>
                <a:cubicBezTo>
                  <a:pt x="124" y="81"/>
                  <a:pt x="157" y="73"/>
                  <a:pt x="174" y="20"/>
                </a:cubicBezTo>
                <a:cubicBezTo>
                  <a:pt x="128"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6" name="Google Shape;396;p25"/>
          <p:cNvSpPr/>
          <p:nvPr/>
        </p:nvSpPr>
        <p:spPr>
          <a:xfrm rot="5400000">
            <a:off x="1664254" y="4113872"/>
            <a:ext cx="9236" cy="5860"/>
          </a:xfrm>
          <a:custGeom>
            <a:avLst/>
            <a:gdLst/>
            <a:ahLst/>
            <a:cxnLst/>
            <a:rect l="l" t="t" r="r" b="b"/>
            <a:pathLst>
              <a:path w="176" h="86" extrusionOk="0">
                <a:moveTo>
                  <a:pt x="68" y="1"/>
                </a:moveTo>
                <a:cubicBezTo>
                  <a:pt x="40" y="1"/>
                  <a:pt x="15" y="11"/>
                  <a:pt x="1" y="55"/>
                </a:cubicBezTo>
                <a:cubicBezTo>
                  <a:pt x="53" y="74"/>
                  <a:pt x="84" y="86"/>
                  <a:pt x="106" y="86"/>
                </a:cubicBezTo>
                <a:cubicBezTo>
                  <a:pt x="136" y="86"/>
                  <a:pt x="147" y="63"/>
                  <a:pt x="175" y="7"/>
                </a:cubicBezTo>
                <a:lnTo>
                  <a:pt x="175" y="7"/>
                </a:lnTo>
                <a:cubicBezTo>
                  <a:pt x="167" y="9"/>
                  <a:pt x="159" y="10"/>
                  <a:pt x="151" y="10"/>
                </a:cubicBezTo>
                <a:cubicBezTo>
                  <a:pt x="123" y="10"/>
                  <a:pt x="94"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25"/>
          <p:cNvSpPr/>
          <p:nvPr/>
        </p:nvSpPr>
        <p:spPr>
          <a:xfrm rot="5400000">
            <a:off x="1651062" y="4094674"/>
            <a:ext cx="9184" cy="5996"/>
          </a:xfrm>
          <a:custGeom>
            <a:avLst/>
            <a:gdLst/>
            <a:ahLst/>
            <a:cxnLst/>
            <a:rect l="l" t="t" r="r" b="b"/>
            <a:pathLst>
              <a:path w="175" h="88" extrusionOk="0">
                <a:moveTo>
                  <a:pt x="78" y="1"/>
                </a:moveTo>
                <a:cubicBezTo>
                  <a:pt x="42" y="1"/>
                  <a:pt x="31" y="23"/>
                  <a:pt x="1" y="83"/>
                </a:cubicBezTo>
                <a:cubicBezTo>
                  <a:pt x="7" y="81"/>
                  <a:pt x="13" y="80"/>
                  <a:pt x="21" y="80"/>
                </a:cubicBezTo>
                <a:cubicBezTo>
                  <a:pt x="42" y="80"/>
                  <a:pt x="69" y="87"/>
                  <a:pt x="94" y="87"/>
                </a:cubicBezTo>
                <a:cubicBezTo>
                  <a:pt x="127" y="87"/>
                  <a:pt x="159" y="75"/>
                  <a:pt x="175" y="20"/>
                </a:cubicBezTo>
                <a:cubicBezTo>
                  <a:pt x="129"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25"/>
          <p:cNvSpPr/>
          <p:nvPr/>
        </p:nvSpPr>
        <p:spPr>
          <a:xfrm rot="5400000">
            <a:off x="1602446" y="4251917"/>
            <a:ext cx="9184" cy="5655"/>
          </a:xfrm>
          <a:custGeom>
            <a:avLst/>
            <a:gdLst/>
            <a:ahLst/>
            <a:cxnLst/>
            <a:rect l="l" t="t" r="r" b="b"/>
            <a:pathLst>
              <a:path w="175" h="83" extrusionOk="0">
                <a:moveTo>
                  <a:pt x="175" y="1"/>
                </a:moveTo>
                <a:lnTo>
                  <a:pt x="175" y="1"/>
                </a:lnTo>
                <a:cubicBezTo>
                  <a:pt x="164" y="3"/>
                  <a:pt x="152" y="4"/>
                  <a:pt x="140" y="4"/>
                </a:cubicBezTo>
                <a:cubicBezTo>
                  <a:pt x="122" y="4"/>
                  <a:pt x="104" y="2"/>
                  <a:pt x="87" y="2"/>
                </a:cubicBezTo>
                <a:cubicBezTo>
                  <a:pt x="51" y="2"/>
                  <a:pt x="18" y="11"/>
                  <a:pt x="0" y="64"/>
                </a:cubicBezTo>
                <a:cubicBezTo>
                  <a:pt x="41" y="75"/>
                  <a:pt x="67" y="83"/>
                  <a:pt x="86" y="83"/>
                </a:cubicBezTo>
                <a:cubicBezTo>
                  <a:pt x="120" y="83"/>
                  <a:pt x="134" y="6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25"/>
          <p:cNvSpPr/>
          <p:nvPr/>
        </p:nvSpPr>
        <p:spPr>
          <a:xfrm rot="5400000">
            <a:off x="1599732" y="4288248"/>
            <a:ext cx="8344" cy="11924"/>
          </a:xfrm>
          <a:custGeom>
            <a:avLst/>
            <a:gdLst/>
            <a:ahLst/>
            <a:cxnLst/>
            <a:rect l="l" t="t" r="r" b="b"/>
            <a:pathLst>
              <a:path w="159" h="175" extrusionOk="0">
                <a:moveTo>
                  <a:pt x="95" y="1"/>
                </a:moveTo>
                <a:cubicBezTo>
                  <a:pt x="32" y="80"/>
                  <a:pt x="0" y="143"/>
                  <a:pt x="95" y="175"/>
                </a:cubicBezTo>
                <a:cubicBezTo>
                  <a:pt x="159" y="127"/>
                  <a:pt x="143" y="80"/>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25"/>
          <p:cNvSpPr/>
          <p:nvPr/>
        </p:nvSpPr>
        <p:spPr>
          <a:xfrm rot="5400000">
            <a:off x="1569627" y="4245659"/>
            <a:ext cx="10024" cy="7359"/>
          </a:xfrm>
          <a:custGeom>
            <a:avLst/>
            <a:gdLst/>
            <a:ahLst/>
            <a:cxnLst/>
            <a:rect l="l" t="t" r="r" b="b"/>
            <a:pathLst>
              <a:path w="191" h="108" extrusionOk="0">
                <a:moveTo>
                  <a:pt x="64" y="1"/>
                </a:moveTo>
                <a:cubicBezTo>
                  <a:pt x="44" y="1"/>
                  <a:pt x="24" y="5"/>
                  <a:pt x="1" y="13"/>
                </a:cubicBezTo>
                <a:lnTo>
                  <a:pt x="1" y="92"/>
                </a:lnTo>
                <a:lnTo>
                  <a:pt x="167" y="92"/>
                </a:lnTo>
                <a:cubicBezTo>
                  <a:pt x="154" y="62"/>
                  <a:pt x="141" y="26"/>
                  <a:pt x="127" y="13"/>
                </a:cubicBezTo>
                <a:cubicBezTo>
                  <a:pt x="103" y="5"/>
                  <a:pt x="84" y="1"/>
                  <a:pt x="64" y="1"/>
                </a:cubicBezTo>
                <a:close/>
                <a:moveTo>
                  <a:pt x="167" y="92"/>
                </a:moveTo>
                <a:cubicBezTo>
                  <a:pt x="170" y="97"/>
                  <a:pt x="172" y="103"/>
                  <a:pt x="175" y="108"/>
                </a:cubicBezTo>
                <a:lnTo>
                  <a:pt x="191"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25"/>
          <p:cNvSpPr/>
          <p:nvPr/>
        </p:nvSpPr>
        <p:spPr>
          <a:xfrm rot="5400000">
            <a:off x="1518148" y="4163994"/>
            <a:ext cx="7505" cy="11992"/>
          </a:xfrm>
          <a:custGeom>
            <a:avLst/>
            <a:gdLst/>
            <a:ahLst/>
            <a:cxnLst/>
            <a:rect l="l" t="t" r="r" b="b"/>
            <a:pathLst>
              <a:path w="143" h="176" extrusionOk="0">
                <a:moveTo>
                  <a:pt x="95" y="1"/>
                </a:moveTo>
                <a:cubicBezTo>
                  <a:pt x="32" y="80"/>
                  <a:pt x="0" y="143"/>
                  <a:pt x="95" y="175"/>
                </a:cubicBezTo>
                <a:cubicBezTo>
                  <a:pt x="143" y="128"/>
                  <a:pt x="143" y="64"/>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25"/>
          <p:cNvSpPr/>
          <p:nvPr/>
        </p:nvSpPr>
        <p:spPr>
          <a:xfrm rot="5400000">
            <a:off x="1726593" y="4308301"/>
            <a:ext cx="9184" cy="5928"/>
          </a:xfrm>
          <a:custGeom>
            <a:avLst/>
            <a:gdLst/>
            <a:ahLst/>
            <a:cxnLst/>
            <a:rect l="l" t="t" r="r" b="b"/>
            <a:pathLst>
              <a:path w="175" h="87" extrusionOk="0">
                <a:moveTo>
                  <a:pt x="78" y="1"/>
                </a:moveTo>
                <a:cubicBezTo>
                  <a:pt x="41" y="1"/>
                  <a:pt x="30" y="23"/>
                  <a:pt x="0" y="83"/>
                </a:cubicBezTo>
                <a:cubicBezTo>
                  <a:pt x="6" y="81"/>
                  <a:pt x="13" y="80"/>
                  <a:pt x="20" y="80"/>
                </a:cubicBezTo>
                <a:cubicBezTo>
                  <a:pt x="42" y="80"/>
                  <a:pt x="68" y="87"/>
                  <a:pt x="93" y="87"/>
                </a:cubicBezTo>
                <a:cubicBezTo>
                  <a:pt x="127" y="87"/>
                  <a:pt x="158" y="75"/>
                  <a:pt x="174" y="20"/>
                </a:cubicBezTo>
                <a:cubicBezTo>
                  <a:pt x="128" y="8"/>
                  <a:pt x="98"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3" name="Google Shape;403;p25"/>
          <p:cNvSpPr/>
          <p:nvPr/>
        </p:nvSpPr>
        <p:spPr>
          <a:xfrm rot="5400000">
            <a:off x="1717622" y="4277333"/>
            <a:ext cx="3411" cy="5519"/>
          </a:xfrm>
          <a:custGeom>
            <a:avLst/>
            <a:gdLst/>
            <a:ahLst/>
            <a:cxnLst/>
            <a:rect l="l" t="t" r="r" b="b"/>
            <a:pathLst>
              <a:path w="65" h="81" extrusionOk="0">
                <a:moveTo>
                  <a:pt x="32" y="1"/>
                </a:moveTo>
                <a:lnTo>
                  <a:pt x="1" y="48"/>
                </a:lnTo>
                <a:lnTo>
                  <a:pt x="32" y="80"/>
                </a:lnTo>
                <a:cubicBezTo>
                  <a:pt x="48" y="64"/>
                  <a:pt x="64" y="48"/>
                  <a:pt x="64" y="33"/>
                </a:cubicBezTo>
                <a:cubicBezTo>
                  <a:pt x="64" y="17"/>
                  <a:pt x="32"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4" name="Google Shape;404;p25"/>
          <p:cNvSpPr/>
          <p:nvPr/>
        </p:nvSpPr>
        <p:spPr>
          <a:xfrm rot="5400000">
            <a:off x="1709792" y="4259589"/>
            <a:ext cx="5038" cy="4429"/>
          </a:xfrm>
          <a:custGeom>
            <a:avLst/>
            <a:gdLst/>
            <a:ahLst/>
            <a:cxnLst/>
            <a:rect l="l" t="t" r="r" b="b"/>
            <a:pathLst>
              <a:path w="96" h="65" extrusionOk="0">
                <a:moveTo>
                  <a:pt x="64" y="1"/>
                </a:moveTo>
                <a:cubicBezTo>
                  <a:pt x="48" y="17"/>
                  <a:pt x="16" y="17"/>
                  <a:pt x="1" y="32"/>
                </a:cubicBezTo>
                <a:cubicBezTo>
                  <a:pt x="16" y="48"/>
                  <a:pt x="32" y="64"/>
                  <a:pt x="32" y="64"/>
                </a:cubicBezTo>
                <a:cubicBezTo>
                  <a:pt x="48" y="48"/>
                  <a:pt x="80" y="48"/>
                  <a:pt x="96" y="32"/>
                </a:cubicBezTo>
                <a:cubicBezTo>
                  <a:pt x="80" y="17"/>
                  <a:pt x="64"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25"/>
          <p:cNvSpPr/>
          <p:nvPr/>
        </p:nvSpPr>
        <p:spPr>
          <a:xfrm rot="5400000">
            <a:off x="1697936" y="4178140"/>
            <a:ext cx="5038" cy="4429"/>
          </a:xfrm>
          <a:custGeom>
            <a:avLst/>
            <a:gdLst/>
            <a:ahLst/>
            <a:cxnLst/>
            <a:rect l="l" t="t" r="r" b="b"/>
            <a:pathLst>
              <a:path w="96" h="65" extrusionOk="0">
                <a:moveTo>
                  <a:pt x="64" y="1"/>
                </a:moveTo>
                <a:lnTo>
                  <a:pt x="1" y="33"/>
                </a:lnTo>
                <a:cubicBezTo>
                  <a:pt x="17" y="48"/>
                  <a:pt x="33" y="64"/>
                  <a:pt x="33" y="64"/>
                </a:cubicBezTo>
                <a:cubicBezTo>
                  <a:pt x="48" y="48"/>
                  <a:pt x="80" y="48"/>
                  <a:pt x="96" y="33"/>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6" name="Google Shape;406;p25"/>
          <p:cNvSpPr/>
          <p:nvPr/>
        </p:nvSpPr>
        <p:spPr>
          <a:xfrm rot="5400000">
            <a:off x="1690168" y="4158402"/>
            <a:ext cx="7557" cy="6541"/>
          </a:xfrm>
          <a:custGeom>
            <a:avLst/>
            <a:gdLst/>
            <a:ahLst/>
            <a:cxnLst/>
            <a:rect l="l" t="t" r="r" b="b"/>
            <a:pathLst>
              <a:path w="144" h="96" extrusionOk="0">
                <a:moveTo>
                  <a:pt x="80" y="0"/>
                </a:moveTo>
                <a:lnTo>
                  <a:pt x="1" y="95"/>
                </a:lnTo>
                <a:cubicBezTo>
                  <a:pt x="80" y="79"/>
                  <a:pt x="143"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7" name="Google Shape;407;p25"/>
          <p:cNvSpPr/>
          <p:nvPr/>
        </p:nvSpPr>
        <p:spPr>
          <a:xfrm rot="5400000">
            <a:off x="1684786" y="4153416"/>
            <a:ext cx="7557" cy="6541"/>
          </a:xfrm>
          <a:custGeom>
            <a:avLst/>
            <a:gdLst/>
            <a:ahLst/>
            <a:cxnLst/>
            <a:rect l="l" t="t" r="r" b="b"/>
            <a:pathLst>
              <a:path w="144" h="96" extrusionOk="0">
                <a:moveTo>
                  <a:pt x="143" y="0"/>
                </a:moveTo>
                <a:lnTo>
                  <a:pt x="143" y="0"/>
                </a:lnTo>
                <a:cubicBezTo>
                  <a:pt x="80" y="16"/>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8" name="Google Shape;408;p25"/>
          <p:cNvSpPr/>
          <p:nvPr/>
        </p:nvSpPr>
        <p:spPr>
          <a:xfrm rot="5400000">
            <a:off x="1684989" y="4349330"/>
            <a:ext cx="5038" cy="4429"/>
          </a:xfrm>
          <a:custGeom>
            <a:avLst/>
            <a:gdLst/>
            <a:ahLst/>
            <a:cxnLst/>
            <a:rect l="l" t="t" r="r" b="b"/>
            <a:pathLst>
              <a:path w="96" h="65" extrusionOk="0">
                <a:moveTo>
                  <a:pt x="32" y="1"/>
                </a:moveTo>
                <a:cubicBezTo>
                  <a:pt x="32" y="1"/>
                  <a:pt x="1" y="33"/>
                  <a:pt x="1" y="33"/>
                </a:cubicBezTo>
                <a:lnTo>
                  <a:pt x="64" y="64"/>
                </a:lnTo>
                <a:lnTo>
                  <a:pt x="96" y="33"/>
                </a:lnTo>
                <a:cubicBezTo>
                  <a:pt x="80" y="17"/>
                  <a:pt x="48" y="17"/>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9" name="Google Shape;409;p25"/>
          <p:cNvSpPr/>
          <p:nvPr/>
        </p:nvSpPr>
        <p:spPr>
          <a:xfrm rot="5400000">
            <a:off x="1667886" y="4158402"/>
            <a:ext cx="2519" cy="6541"/>
          </a:xfrm>
          <a:custGeom>
            <a:avLst/>
            <a:gdLst/>
            <a:ahLst/>
            <a:cxnLst/>
            <a:rect l="l" t="t" r="r" b="b"/>
            <a:pathLst>
              <a:path w="48" h="96" extrusionOk="0">
                <a:moveTo>
                  <a:pt x="16" y="0"/>
                </a:moveTo>
                <a:cubicBezTo>
                  <a:pt x="16" y="16"/>
                  <a:pt x="0" y="32"/>
                  <a:pt x="0" y="32"/>
                </a:cubicBezTo>
                <a:cubicBezTo>
                  <a:pt x="0" y="64"/>
                  <a:pt x="16" y="79"/>
                  <a:pt x="16" y="95"/>
                </a:cubicBezTo>
                <a:cubicBezTo>
                  <a:pt x="32" y="95"/>
                  <a:pt x="48" y="64"/>
                  <a:pt x="48" y="64"/>
                </a:cubicBezTo>
                <a:cubicBezTo>
                  <a:pt x="48" y="48"/>
                  <a:pt x="32" y="32"/>
                  <a:pt x="16" y="16"/>
                </a:cubicBezTo>
                <a:lnTo>
                  <a:pt x="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0" name="Google Shape;410;p25"/>
          <p:cNvSpPr/>
          <p:nvPr/>
        </p:nvSpPr>
        <p:spPr>
          <a:xfrm rot="5400000">
            <a:off x="1647064" y="4086950"/>
            <a:ext cx="7505" cy="6541"/>
          </a:xfrm>
          <a:custGeom>
            <a:avLst/>
            <a:gdLst/>
            <a:ahLst/>
            <a:cxnLst/>
            <a:rect l="l" t="t" r="r" b="b"/>
            <a:pathLst>
              <a:path w="143" h="96" extrusionOk="0">
                <a:moveTo>
                  <a:pt x="143" y="0"/>
                </a:moveTo>
                <a:cubicBezTo>
                  <a:pt x="63" y="16"/>
                  <a:pt x="0" y="16"/>
                  <a:pt x="63"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25"/>
          <p:cNvSpPr/>
          <p:nvPr/>
        </p:nvSpPr>
        <p:spPr>
          <a:xfrm rot="5400000">
            <a:off x="1648565" y="4121135"/>
            <a:ext cx="3411" cy="5451"/>
          </a:xfrm>
          <a:custGeom>
            <a:avLst/>
            <a:gdLst/>
            <a:ahLst/>
            <a:cxnLst/>
            <a:rect l="l" t="t" r="r" b="b"/>
            <a:pathLst>
              <a:path w="65" h="80" extrusionOk="0">
                <a:moveTo>
                  <a:pt x="33" y="0"/>
                </a:moveTo>
                <a:cubicBezTo>
                  <a:pt x="17" y="16"/>
                  <a:pt x="1" y="32"/>
                  <a:pt x="1" y="64"/>
                </a:cubicBezTo>
                <a:cubicBezTo>
                  <a:pt x="1" y="64"/>
                  <a:pt x="33" y="79"/>
                  <a:pt x="33" y="79"/>
                </a:cubicBezTo>
                <a:cubicBezTo>
                  <a:pt x="48" y="64"/>
                  <a:pt x="48" y="48"/>
                  <a:pt x="64" y="32"/>
                </a:cubicBez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25"/>
          <p:cNvSpPr/>
          <p:nvPr/>
        </p:nvSpPr>
        <p:spPr>
          <a:xfrm rot="5400000">
            <a:off x="1636191" y="4068241"/>
            <a:ext cx="3359" cy="6541"/>
          </a:xfrm>
          <a:custGeom>
            <a:avLst/>
            <a:gdLst/>
            <a:ahLst/>
            <a:cxnLst/>
            <a:rect l="l" t="t" r="r" b="b"/>
            <a:pathLst>
              <a:path w="64" h="96" extrusionOk="0">
                <a:moveTo>
                  <a:pt x="32" y="0"/>
                </a:moveTo>
                <a:cubicBezTo>
                  <a:pt x="16" y="16"/>
                  <a:pt x="16" y="48"/>
                  <a:pt x="0" y="64"/>
                </a:cubicBezTo>
                <a:cubicBezTo>
                  <a:pt x="0" y="80"/>
                  <a:pt x="32" y="80"/>
                  <a:pt x="32" y="95"/>
                </a:cubicBezTo>
                <a:cubicBezTo>
                  <a:pt x="48" y="80"/>
                  <a:pt x="48" y="64"/>
                  <a:pt x="64" y="32"/>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25"/>
          <p:cNvSpPr/>
          <p:nvPr/>
        </p:nvSpPr>
        <p:spPr>
          <a:xfrm rot="5400000">
            <a:off x="1628735" y="4091936"/>
            <a:ext cx="7505" cy="6541"/>
          </a:xfrm>
          <a:custGeom>
            <a:avLst/>
            <a:gdLst/>
            <a:ahLst/>
            <a:cxnLst/>
            <a:rect l="l" t="t" r="r" b="b"/>
            <a:pathLst>
              <a:path w="143" h="96" extrusionOk="0">
                <a:moveTo>
                  <a:pt x="143" y="1"/>
                </a:moveTo>
                <a:lnTo>
                  <a:pt x="143" y="1"/>
                </a:lnTo>
                <a:cubicBezTo>
                  <a:pt x="63" y="32"/>
                  <a:pt x="0" y="16"/>
                  <a:pt x="63"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4" name="Google Shape;414;p25"/>
          <p:cNvSpPr/>
          <p:nvPr/>
        </p:nvSpPr>
        <p:spPr>
          <a:xfrm rot="5400000">
            <a:off x="1628735" y="4120170"/>
            <a:ext cx="7505" cy="6541"/>
          </a:xfrm>
          <a:custGeom>
            <a:avLst/>
            <a:gdLst/>
            <a:ahLst/>
            <a:cxnLst/>
            <a:rect l="l" t="t" r="r" b="b"/>
            <a:pathLst>
              <a:path w="143" h="96" extrusionOk="0">
                <a:moveTo>
                  <a:pt x="143" y="1"/>
                </a:moveTo>
                <a:lnTo>
                  <a:pt x="143" y="1"/>
                </a:lnTo>
                <a:cubicBezTo>
                  <a:pt x="64" y="32"/>
                  <a:pt x="0"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5" name="Google Shape;415;p25"/>
          <p:cNvSpPr/>
          <p:nvPr/>
        </p:nvSpPr>
        <p:spPr>
          <a:xfrm rot="5400000">
            <a:off x="1622798" y="4112129"/>
            <a:ext cx="4251" cy="4361"/>
          </a:xfrm>
          <a:custGeom>
            <a:avLst/>
            <a:gdLst/>
            <a:ahLst/>
            <a:cxnLst/>
            <a:rect l="l" t="t" r="r" b="b"/>
            <a:pathLst>
              <a:path w="81" h="64" extrusionOk="0">
                <a:moveTo>
                  <a:pt x="17" y="0"/>
                </a:moveTo>
                <a:cubicBezTo>
                  <a:pt x="17" y="0"/>
                  <a:pt x="1" y="16"/>
                  <a:pt x="1" y="32"/>
                </a:cubicBezTo>
                <a:lnTo>
                  <a:pt x="48" y="64"/>
                </a:lnTo>
                <a:cubicBezTo>
                  <a:pt x="64" y="48"/>
                  <a:pt x="80" y="48"/>
                  <a:pt x="80" y="32"/>
                </a:cubicBezTo>
                <a:cubicBezTo>
                  <a:pt x="64" y="16"/>
                  <a:pt x="48"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5"/>
          <p:cNvSpPr/>
          <p:nvPr/>
        </p:nvSpPr>
        <p:spPr>
          <a:xfrm rot="5400000">
            <a:off x="1621565" y="4267665"/>
            <a:ext cx="6717" cy="6541"/>
          </a:xfrm>
          <a:custGeom>
            <a:avLst/>
            <a:gdLst/>
            <a:ahLst/>
            <a:cxnLst/>
            <a:rect l="l" t="t" r="r" b="b"/>
            <a:pathLst>
              <a:path w="128" h="96" extrusionOk="0">
                <a:moveTo>
                  <a:pt x="80" y="0"/>
                </a:moveTo>
                <a:lnTo>
                  <a:pt x="1" y="95"/>
                </a:lnTo>
                <a:cubicBezTo>
                  <a:pt x="80" y="80"/>
                  <a:pt x="128"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5"/>
          <p:cNvSpPr/>
          <p:nvPr/>
        </p:nvSpPr>
        <p:spPr>
          <a:xfrm rot="5400000">
            <a:off x="1616746" y="4286794"/>
            <a:ext cx="3411" cy="6541"/>
          </a:xfrm>
          <a:custGeom>
            <a:avLst/>
            <a:gdLst/>
            <a:ahLst/>
            <a:cxnLst/>
            <a:rect l="l" t="t" r="r" b="b"/>
            <a:pathLst>
              <a:path w="65" h="96" extrusionOk="0">
                <a:moveTo>
                  <a:pt x="32" y="0"/>
                </a:moveTo>
                <a:lnTo>
                  <a:pt x="1" y="32"/>
                </a:lnTo>
                <a:cubicBezTo>
                  <a:pt x="1" y="48"/>
                  <a:pt x="17" y="64"/>
                  <a:pt x="32" y="95"/>
                </a:cubicBezTo>
                <a:lnTo>
                  <a:pt x="64" y="64"/>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5"/>
          <p:cNvSpPr/>
          <p:nvPr/>
        </p:nvSpPr>
        <p:spPr>
          <a:xfrm rot="5400000">
            <a:off x="1616746" y="4300911"/>
            <a:ext cx="3411" cy="6541"/>
          </a:xfrm>
          <a:custGeom>
            <a:avLst/>
            <a:gdLst/>
            <a:ahLst/>
            <a:cxnLst/>
            <a:rect l="l" t="t" r="r" b="b"/>
            <a:pathLst>
              <a:path w="65" h="96" extrusionOk="0">
                <a:moveTo>
                  <a:pt x="33" y="0"/>
                </a:moveTo>
                <a:cubicBezTo>
                  <a:pt x="17" y="16"/>
                  <a:pt x="17" y="32"/>
                  <a:pt x="1" y="64"/>
                </a:cubicBezTo>
                <a:cubicBezTo>
                  <a:pt x="1" y="64"/>
                  <a:pt x="33" y="95"/>
                  <a:pt x="33" y="95"/>
                </a:cubicBezTo>
                <a:lnTo>
                  <a:pt x="64" y="32"/>
                </a:ln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5"/>
          <p:cNvSpPr/>
          <p:nvPr/>
        </p:nvSpPr>
        <p:spPr>
          <a:xfrm rot="5400000">
            <a:off x="1598022" y="4045663"/>
            <a:ext cx="4198" cy="4361"/>
          </a:xfrm>
          <a:custGeom>
            <a:avLst/>
            <a:gdLst/>
            <a:ahLst/>
            <a:cxnLst/>
            <a:rect l="l" t="t" r="r" b="b"/>
            <a:pathLst>
              <a:path w="80" h="64" extrusionOk="0">
                <a:moveTo>
                  <a:pt x="48" y="0"/>
                </a:moveTo>
                <a:lnTo>
                  <a:pt x="0" y="32"/>
                </a:lnTo>
                <a:cubicBezTo>
                  <a:pt x="0" y="48"/>
                  <a:pt x="16" y="64"/>
                  <a:pt x="16" y="64"/>
                </a:cubicBezTo>
                <a:cubicBezTo>
                  <a:pt x="48" y="48"/>
                  <a:pt x="64" y="48"/>
                  <a:pt x="79"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25"/>
          <p:cNvSpPr/>
          <p:nvPr/>
        </p:nvSpPr>
        <p:spPr>
          <a:xfrm rot="5400000">
            <a:off x="1591970" y="3992617"/>
            <a:ext cx="3359" cy="6541"/>
          </a:xfrm>
          <a:custGeom>
            <a:avLst/>
            <a:gdLst/>
            <a:ahLst/>
            <a:cxnLst/>
            <a:rect l="l" t="t" r="r" b="b"/>
            <a:pathLst>
              <a:path w="64" h="96" extrusionOk="0">
                <a:moveTo>
                  <a:pt x="16" y="1"/>
                </a:moveTo>
                <a:cubicBezTo>
                  <a:pt x="16" y="16"/>
                  <a:pt x="1" y="32"/>
                  <a:pt x="1" y="32"/>
                </a:cubicBezTo>
                <a:cubicBezTo>
                  <a:pt x="1" y="48"/>
                  <a:pt x="16" y="80"/>
                  <a:pt x="16" y="96"/>
                </a:cubicBezTo>
                <a:lnTo>
                  <a:pt x="64" y="64"/>
                </a:lnTo>
                <a:lnTo>
                  <a:pt x="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5"/>
          <p:cNvSpPr/>
          <p:nvPr/>
        </p:nvSpPr>
        <p:spPr>
          <a:xfrm rot="5400000">
            <a:off x="1588807" y="4282228"/>
            <a:ext cx="7505" cy="6541"/>
          </a:xfrm>
          <a:custGeom>
            <a:avLst/>
            <a:gdLst/>
            <a:ahLst/>
            <a:cxnLst/>
            <a:rect l="l" t="t" r="r" b="b"/>
            <a:pathLst>
              <a:path w="143" h="96" extrusionOk="0">
                <a:moveTo>
                  <a:pt x="79" y="0"/>
                </a:moveTo>
                <a:lnTo>
                  <a:pt x="79" y="0"/>
                </a:lnTo>
                <a:cubicBezTo>
                  <a:pt x="48" y="16"/>
                  <a:pt x="32" y="48"/>
                  <a:pt x="0" y="95"/>
                </a:cubicBezTo>
                <a:cubicBezTo>
                  <a:pt x="79" y="64"/>
                  <a:pt x="143" y="8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25"/>
          <p:cNvSpPr/>
          <p:nvPr/>
        </p:nvSpPr>
        <p:spPr>
          <a:xfrm rot="5400000">
            <a:off x="1585395" y="3982543"/>
            <a:ext cx="3359" cy="6746"/>
          </a:xfrm>
          <a:custGeom>
            <a:avLst/>
            <a:gdLst/>
            <a:ahLst/>
            <a:cxnLst/>
            <a:rect l="l" t="t" r="r" b="b"/>
            <a:pathLst>
              <a:path w="64" h="99" extrusionOk="0">
                <a:moveTo>
                  <a:pt x="32" y="1"/>
                </a:moveTo>
                <a:cubicBezTo>
                  <a:pt x="16" y="16"/>
                  <a:pt x="16" y="32"/>
                  <a:pt x="1" y="64"/>
                </a:cubicBezTo>
                <a:cubicBezTo>
                  <a:pt x="1" y="64"/>
                  <a:pt x="12" y="99"/>
                  <a:pt x="26" y="99"/>
                </a:cubicBezTo>
                <a:cubicBezTo>
                  <a:pt x="28" y="99"/>
                  <a:pt x="30" y="98"/>
                  <a:pt x="32" y="96"/>
                </a:cubicBezTo>
                <a:cubicBezTo>
                  <a:pt x="48" y="64"/>
                  <a:pt x="64" y="48"/>
                  <a:pt x="64" y="32"/>
                </a:cubicBez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25"/>
          <p:cNvSpPr/>
          <p:nvPr/>
        </p:nvSpPr>
        <p:spPr>
          <a:xfrm rot="5400000">
            <a:off x="1585758" y="4277624"/>
            <a:ext cx="4198" cy="5724"/>
          </a:xfrm>
          <a:custGeom>
            <a:avLst/>
            <a:gdLst/>
            <a:ahLst/>
            <a:cxnLst/>
            <a:rect l="l" t="t" r="r" b="b"/>
            <a:pathLst>
              <a:path w="80" h="84" extrusionOk="0">
                <a:moveTo>
                  <a:pt x="51" y="1"/>
                </a:moveTo>
                <a:cubicBezTo>
                  <a:pt x="12" y="1"/>
                  <a:pt x="1" y="31"/>
                  <a:pt x="1" y="84"/>
                </a:cubicBezTo>
                <a:cubicBezTo>
                  <a:pt x="48" y="84"/>
                  <a:pt x="80" y="68"/>
                  <a:pt x="80" y="5"/>
                </a:cubicBezTo>
                <a:cubicBezTo>
                  <a:pt x="69" y="2"/>
                  <a:pt x="60"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25"/>
          <p:cNvSpPr/>
          <p:nvPr/>
        </p:nvSpPr>
        <p:spPr>
          <a:xfrm rot="5400000">
            <a:off x="1566747" y="3993288"/>
            <a:ext cx="4198" cy="4361"/>
          </a:xfrm>
          <a:custGeom>
            <a:avLst/>
            <a:gdLst/>
            <a:ahLst/>
            <a:cxnLst/>
            <a:rect l="l" t="t" r="r" b="b"/>
            <a:pathLst>
              <a:path w="80" h="64" extrusionOk="0">
                <a:moveTo>
                  <a:pt x="48" y="1"/>
                </a:moveTo>
                <a:lnTo>
                  <a:pt x="1" y="32"/>
                </a:lnTo>
                <a:cubicBezTo>
                  <a:pt x="1" y="48"/>
                  <a:pt x="32" y="64"/>
                  <a:pt x="32" y="64"/>
                </a:cubicBezTo>
                <a:cubicBezTo>
                  <a:pt x="48" y="64"/>
                  <a:pt x="64" y="48"/>
                  <a:pt x="80" y="32"/>
                </a:cubicBezTo>
                <a:lnTo>
                  <a:pt x="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25"/>
          <p:cNvSpPr/>
          <p:nvPr/>
        </p:nvSpPr>
        <p:spPr>
          <a:xfrm rot="5400000">
            <a:off x="1565095" y="4210750"/>
            <a:ext cx="7505" cy="6541"/>
          </a:xfrm>
          <a:custGeom>
            <a:avLst/>
            <a:gdLst/>
            <a:ahLst/>
            <a:cxnLst/>
            <a:rect l="l" t="t" r="r" b="b"/>
            <a:pathLst>
              <a:path w="143" h="96" extrusionOk="0">
                <a:moveTo>
                  <a:pt x="143" y="1"/>
                </a:moveTo>
                <a:lnTo>
                  <a:pt x="143" y="1"/>
                </a:lnTo>
                <a:cubicBezTo>
                  <a:pt x="64" y="17"/>
                  <a:pt x="0" y="17"/>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25"/>
          <p:cNvSpPr/>
          <p:nvPr/>
        </p:nvSpPr>
        <p:spPr>
          <a:xfrm rot="5400000">
            <a:off x="1567191" y="4239454"/>
            <a:ext cx="4198" cy="5655"/>
          </a:xfrm>
          <a:custGeom>
            <a:avLst/>
            <a:gdLst/>
            <a:ahLst/>
            <a:cxnLst/>
            <a:rect l="l" t="t" r="r" b="b"/>
            <a:pathLst>
              <a:path w="80" h="83" extrusionOk="0">
                <a:moveTo>
                  <a:pt x="0" y="1"/>
                </a:moveTo>
                <a:cubicBezTo>
                  <a:pt x="16" y="32"/>
                  <a:pt x="16" y="80"/>
                  <a:pt x="32" y="80"/>
                </a:cubicBezTo>
                <a:cubicBezTo>
                  <a:pt x="38" y="82"/>
                  <a:pt x="44" y="83"/>
                  <a:pt x="49" y="83"/>
                </a:cubicBezTo>
                <a:cubicBezTo>
                  <a:pt x="80" y="83"/>
                  <a:pt x="80" y="42"/>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25"/>
          <p:cNvSpPr/>
          <p:nvPr/>
        </p:nvSpPr>
        <p:spPr>
          <a:xfrm rot="5400000">
            <a:off x="1558764" y="3974605"/>
            <a:ext cx="5038" cy="4361"/>
          </a:xfrm>
          <a:custGeom>
            <a:avLst/>
            <a:gdLst/>
            <a:ahLst/>
            <a:cxnLst/>
            <a:rect l="l" t="t" r="r" b="b"/>
            <a:pathLst>
              <a:path w="96" h="64" extrusionOk="0">
                <a:moveTo>
                  <a:pt x="48" y="0"/>
                </a:moveTo>
                <a:lnTo>
                  <a:pt x="1" y="32"/>
                </a:lnTo>
                <a:lnTo>
                  <a:pt x="32" y="64"/>
                </a:lnTo>
                <a:cubicBezTo>
                  <a:pt x="48" y="48"/>
                  <a:pt x="64" y="32"/>
                  <a:pt x="96"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25"/>
          <p:cNvSpPr/>
          <p:nvPr/>
        </p:nvSpPr>
        <p:spPr>
          <a:xfrm rot="5400000">
            <a:off x="1519784" y="3892512"/>
            <a:ext cx="7505" cy="6541"/>
          </a:xfrm>
          <a:custGeom>
            <a:avLst/>
            <a:gdLst/>
            <a:ahLst/>
            <a:cxnLst/>
            <a:rect l="l" t="t" r="r" b="b"/>
            <a:pathLst>
              <a:path w="143" h="96" extrusionOk="0">
                <a:moveTo>
                  <a:pt x="79" y="1"/>
                </a:moveTo>
                <a:lnTo>
                  <a:pt x="0" y="96"/>
                </a:lnTo>
                <a:cubicBezTo>
                  <a:pt x="79" y="64"/>
                  <a:pt x="143" y="80"/>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9" name="Google Shape;429;p25"/>
          <p:cNvSpPr/>
          <p:nvPr/>
        </p:nvSpPr>
        <p:spPr>
          <a:xfrm rot="5400000">
            <a:off x="1515423" y="3887526"/>
            <a:ext cx="7505" cy="6541"/>
          </a:xfrm>
          <a:custGeom>
            <a:avLst/>
            <a:gdLst/>
            <a:ahLst/>
            <a:cxnLst/>
            <a:rect l="l" t="t" r="r" b="b"/>
            <a:pathLst>
              <a:path w="143" h="96" extrusionOk="0">
                <a:moveTo>
                  <a:pt x="143" y="0"/>
                </a:moveTo>
                <a:lnTo>
                  <a:pt x="143" y="0"/>
                </a:lnTo>
                <a:cubicBezTo>
                  <a:pt x="63" y="32"/>
                  <a:pt x="0" y="16"/>
                  <a:pt x="63" y="95"/>
                </a:cubicBezTo>
                <a:cubicBezTo>
                  <a:pt x="95" y="79"/>
                  <a:pt x="111" y="48"/>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0" name="Google Shape;430;p25"/>
          <p:cNvSpPr/>
          <p:nvPr/>
        </p:nvSpPr>
        <p:spPr>
          <a:xfrm rot="5400000">
            <a:off x="1514401" y="4210750"/>
            <a:ext cx="7505" cy="6541"/>
          </a:xfrm>
          <a:custGeom>
            <a:avLst/>
            <a:gdLst/>
            <a:ahLst/>
            <a:cxnLst/>
            <a:rect l="l" t="t" r="r" b="b"/>
            <a:pathLst>
              <a:path w="143" h="96" extrusionOk="0">
                <a:moveTo>
                  <a:pt x="80" y="1"/>
                </a:moveTo>
                <a:lnTo>
                  <a:pt x="0"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1" name="Google Shape;431;p25"/>
          <p:cNvSpPr/>
          <p:nvPr/>
        </p:nvSpPr>
        <p:spPr>
          <a:xfrm rot="5400000">
            <a:off x="1509672" y="3879550"/>
            <a:ext cx="5038" cy="3339"/>
          </a:xfrm>
          <a:custGeom>
            <a:avLst/>
            <a:gdLst/>
            <a:ahLst/>
            <a:cxnLst/>
            <a:rect l="l" t="t" r="r" b="b"/>
            <a:pathLst>
              <a:path w="96" h="49" extrusionOk="0">
                <a:moveTo>
                  <a:pt x="64" y="1"/>
                </a:moveTo>
                <a:lnTo>
                  <a:pt x="1" y="32"/>
                </a:lnTo>
                <a:cubicBezTo>
                  <a:pt x="17" y="32"/>
                  <a:pt x="32" y="48"/>
                  <a:pt x="32" y="48"/>
                </a:cubicBezTo>
                <a:cubicBezTo>
                  <a:pt x="64" y="48"/>
                  <a:pt x="80" y="32"/>
                  <a:pt x="96" y="32"/>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25"/>
          <p:cNvSpPr/>
          <p:nvPr/>
        </p:nvSpPr>
        <p:spPr>
          <a:xfrm rot="5400000">
            <a:off x="1507901" y="4158402"/>
            <a:ext cx="7557" cy="6541"/>
          </a:xfrm>
          <a:custGeom>
            <a:avLst/>
            <a:gdLst/>
            <a:ahLst/>
            <a:cxnLst/>
            <a:rect l="l" t="t" r="r" b="b"/>
            <a:pathLst>
              <a:path w="144" h="96" extrusionOk="0">
                <a:moveTo>
                  <a:pt x="80" y="1"/>
                </a:moveTo>
                <a:lnTo>
                  <a:pt x="1"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25"/>
          <p:cNvSpPr/>
          <p:nvPr/>
        </p:nvSpPr>
        <p:spPr>
          <a:xfrm rot="5400000">
            <a:off x="1508896" y="4205740"/>
            <a:ext cx="5773" cy="6746"/>
          </a:xfrm>
          <a:custGeom>
            <a:avLst/>
            <a:gdLst/>
            <a:ahLst/>
            <a:cxnLst/>
            <a:rect l="l" t="t" r="r" b="b"/>
            <a:pathLst>
              <a:path w="110" h="99" extrusionOk="0">
                <a:moveTo>
                  <a:pt x="85" y="1"/>
                </a:moveTo>
                <a:cubicBezTo>
                  <a:pt x="34" y="1"/>
                  <a:pt x="0" y="44"/>
                  <a:pt x="14" y="99"/>
                </a:cubicBezTo>
                <a:cubicBezTo>
                  <a:pt x="77" y="99"/>
                  <a:pt x="109" y="67"/>
                  <a:pt x="109" y="4"/>
                </a:cubicBezTo>
                <a:cubicBezTo>
                  <a:pt x="101" y="2"/>
                  <a:pt x="93"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25"/>
          <p:cNvSpPr/>
          <p:nvPr/>
        </p:nvSpPr>
        <p:spPr>
          <a:xfrm rot="5400000">
            <a:off x="1503744" y="3903093"/>
            <a:ext cx="5038" cy="4429"/>
          </a:xfrm>
          <a:custGeom>
            <a:avLst/>
            <a:gdLst/>
            <a:ahLst/>
            <a:cxnLst/>
            <a:rect l="l" t="t" r="r" b="b"/>
            <a:pathLst>
              <a:path w="96" h="65" extrusionOk="0">
                <a:moveTo>
                  <a:pt x="33" y="1"/>
                </a:moveTo>
                <a:lnTo>
                  <a:pt x="1" y="33"/>
                </a:lnTo>
                <a:cubicBezTo>
                  <a:pt x="17" y="48"/>
                  <a:pt x="48" y="64"/>
                  <a:pt x="64" y="64"/>
                </a:cubicBezTo>
                <a:cubicBezTo>
                  <a:pt x="64" y="64"/>
                  <a:pt x="80" y="48"/>
                  <a:pt x="96" y="33"/>
                </a:cubicBez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25"/>
          <p:cNvSpPr/>
          <p:nvPr/>
        </p:nvSpPr>
        <p:spPr>
          <a:xfrm rot="5400000">
            <a:off x="1503198" y="4154073"/>
            <a:ext cx="5038" cy="6064"/>
          </a:xfrm>
          <a:custGeom>
            <a:avLst/>
            <a:gdLst/>
            <a:ahLst/>
            <a:cxnLst/>
            <a:rect l="l" t="t" r="r" b="b"/>
            <a:pathLst>
              <a:path w="96" h="89" extrusionOk="0">
                <a:moveTo>
                  <a:pt x="66" y="1"/>
                </a:moveTo>
                <a:cubicBezTo>
                  <a:pt x="22" y="1"/>
                  <a:pt x="1" y="32"/>
                  <a:pt x="1" y="84"/>
                </a:cubicBezTo>
                <a:cubicBezTo>
                  <a:pt x="11" y="87"/>
                  <a:pt x="21" y="88"/>
                  <a:pt x="30" y="88"/>
                </a:cubicBezTo>
                <a:cubicBezTo>
                  <a:pt x="74" y="88"/>
                  <a:pt x="96" y="57"/>
                  <a:pt x="96" y="5"/>
                </a:cubicBezTo>
                <a:cubicBezTo>
                  <a:pt x="85" y="2"/>
                  <a:pt x="75"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5"/>
          <p:cNvSpPr/>
          <p:nvPr/>
        </p:nvSpPr>
        <p:spPr>
          <a:xfrm rot="5400000">
            <a:off x="1497657" y="4177504"/>
            <a:ext cx="4198" cy="6541"/>
          </a:xfrm>
          <a:custGeom>
            <a:avLst/>
            <a:gdLst/>
            <a:ahLst/>
            <a:cxnLst/>
            <a:rect l="l" t="t" r="r" b="b"/>
            <a:pathLst>
              <a:path w="80" h="96" extrusionOk="0">
                <a:moveTo>
                  <a:pt x="80" y="0"/>
                </a:moveTo>
                <a:cubicBezTo>
                  <a:pt x="64" y="16"/>
                  <a:pt x="17" y="16"/>
                  <a:pt x="17" y="32"/>
                </a:cubicBezTo>
                <a:cubicBezTo>
                  <a:pt x="1" y="95"/>
                  <a:pt x="48" y="95"/>
                  <a:pt x="80" y="95"/>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5"/>
          <p:cNvSpPr/>
          <p:nvPr/>
        </p:nvSpPr>
        <p:spPr>
          <a:xfrm rot="5400000">
            <a:off x="1488992" y="3878448"/>
            <a:ext cx="5038" cy="7223"/>
          </a:xfrm>
          <a:custGeom>
            <a:avLst/>
            <a:gdLst/>
            <a:ahLst/>
            <a:cxnLst/>
            <a:rect l="l" t="t" r="r" b="b"/>
            <a:pathLst>
              <a:path w="96" h="106" extrusionOk="0">
                <a:moveTo>
                  <a:pt x="51" y="1"/>
                </a:moveTo>
                <a:cubicBezTo>
                  <a:pt x="39" y="1"/>
                  <a:pt x="23" y="8"/>
                  <a:pt x="1" y="27"/>
                </a:cubicBezTo>
                <a:lnTo>
                  <a:pt x="96" y="106"/>
                </a:lnTo>
                <a:cubicBezTo>
                  <a:pt x="84" y="49"/>
                  <a:pt x="81"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8" name="Google Shape;438;p25"/>
          <p:cNvSpPr/>
          <p:nvPr/>
        </p:nvSpPr>
        <p:spPr>
          <a:xfrm rot="5400000">
            <a:off x="1488902" y="4167953"/>
            <a:ext cx="6717" cy="6541"/>
          </a:xfrm>
          <a:custGeom>
            <a:avLst/>
            <a:gdLst/>
            <a:ahLst/>
            <a:cxnLst/>
            <a:rect l="l" t="t" r="r" b="b"/>
            <a:pathLst>
              <a:path w="128" h="96" extrusionOk="0">
                <a:moveTo>
                  <a:pt x="80" y="1"/>
                </a:moveTo>
                <a:lnTo>
                  <a:pt x="1" y="96"/>
                </a:lnTo>
                <a:cubicBezTo>
                  <a:pt x="80" y="64"/>
                  <a:pt x="128"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9" name="Google Shape;439;p25"/>
          <p:cNvSpPr/>
          <p:nvPr/>
        </p:nvSpPr>
        <p:spPr>
          <a:xfrm rot="5400000">
            <a:off x="1484291" y="3882934"/>
            <a:ext cx="5038" cy="6541"/>
          </a:xfrm>
          <a:custGeom>
            <a:avLst/>
            <a:gdLst/>
            <a:ahLst/>
            <a:cxnLst/>
            <a:rect l="l" t="t" r="r" b="b"/>
            <a:pathLst>
              <a:path w="96" h="96" extrusionOk="0">
                <a:moveTo>
                  <a:pt x="1" y="0"/>
                </a:moveTo>
                <a:cubicBezTo>
                  <a:pt x="1" y="63"/>
                  <a:pt x="32" y="95"/>
                  <a:pt x="96" y="95"/>
                </a:cubicBezTo>
                <a:cubicBezTo>
                  <a:pt x="96" y="32"/>
                  <a:pt x="6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0" name="Google Shape;440;p25"/>
          <p:cNvSpPr/>
          <p:nvPr/>
        </p:nvSpPr>
        <p:spPr>
          <a:xfrm rot="5400000">
            <a:off x="1485104" y="3902063"/>
            <a:ext cx="3411" cy="6541"/>
          </a:xfrm>
          <a:custGeom>
            <a:avLst/>
            <a:gdLst/>
            <a:ahLst/>
            <a:cxnLst/>
            <a:rect l="l" t="t" r="r" b="b"/>
            <a:pathLst>
              <a:path w="65" h="96" extrusionOk="0">
                <a:moveTo>
                  <a:pt x="32" y="0"/>
                </a:moveTo>
                <a:lnTo>
                  <a:pt x="1" y="32"/>
                </a:lnTo>
                <a:cubicBezTo>
                  <a:pt x="1" y="48"/>
                  <a:pt x="17" y="79"/>
                  <a:pt x="32" y="95"/>
                </a:cubicBezTo>
                <a:cubicBezTo>
                  <a:pt x="48" y="79"/>
                  <a:pt x="64" y="63"/>
                  <a:pt x="64" y="63"/>
                </a:cubicBezTo>
                <a:cubicBezTo>
                  <a:pt x="48" y="48"/>
                  <a:pt x="48" y="16"/>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1" name="Google Shape;441;p25"/>
          <p:cNvSpPr/>
          <p:nvPr/>
        </p:nvSpPr>
        <p:spPr>
          <a:xfrm rot="5400000">
            <a:off x="1484122" y="4163387"/>
            <a:ext cx="7557" cy="6541"/>
          </a:xfrm>
          <a:custGeom>
            <a:avLst/>
            <a:gdLst/>
            <a:ahLst/>
            <a:cxnLst/>
            <a:rect l="l" t="t" r="r" b="b"/>
            <a:pathLst>
              <a:path w="144" h="96" extrusionOk="0">
                <a:moveTo>
                  <a:pt x="143" y="0"/>
                </a:moveTo>
                <a:lnTo>
                  <a:pt x="143" y="0"/>
                </a:lnTo>
                <a:cubicBezTo>
                  <a:pt x="64" y="32"/>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5"/>
          <p:cNvSpPr/>
          <p:nvPr/>
        </p:nvSpPr>
        <p:spPr>
          <a:xfrm rot="5400000">
            <a:off x="1478658" y="4134733"/>
            <a:ext cx="3359" cy="6541"/>
          </a:xfrm>
          <a:custGeom>
            <a:avLst/>
            <a:gdLst/>
            <a:ahLst/>
            <a:cxnLst/>
            <a:rect l="l" t="t" r="r" b="b"/>
            <a:pathLst>
              <a:path w="64" h="96" extrusionOk="0">
                <a:moveTo>
                  <a:pt x="32" y="0"/>
                </a:moveTo>
                <a:cubicBezTo>
                  <a:pt x="16" y="0"/>
                  <a:pt x="0" y="32"/>
                  <a:pt x="0" y="32"/>
                </a:cubicBezTo>
                <a:cubicBezTo>
                  <a:pt x="16" y="48"/>
                  <a:pt x="16" y="63"/>
                  <a:pt x="32" y="95"/>
                </a:cubicBezTo>
                <a:cubicBezTo>
                  <a:pt x="48" y="79"/>
                  <a:pt x="48" y="63"/>
                  <a:pt x="64" y="63"/>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25"/>
          <p:cNvSpPr/>
          <p:nvPr/>
        </p:nvSpPr>
        <p:spPr>
          <a:xfrm rot="5400000">
            <a:off x="1472730" y="4154380"/>
            <a:ext cx="3359" cy="5451"/>
          </a:xfrm>
          <a:custGeom>
            <a:avLst/>
            <a:gdLst/>
            <a:ahLst/>
            <a:cxnLst/>
            <a:rect l="l" t="t" r="r" b="b"/>
            <a:pathLst>
              <a:path w="64" h="80" extrusionOk="0">
                <a:moveTo>
                  <a:pt x="32" y="0"/>
                </a:moveTo>
                <a:cubicBezTo>
                  <a:pt x="16" y="16"/>
                  <a:pt x="0" y="32"/>
                  <a:pt x="0" y="63"/>
                </a:cubicBezTo>
                <a:cubicBezTo>
                  <a:pt x="0" y="63"/>
                  <a:pt x="16" y="79"/>
                  <a:pt x="32" y="79"/>
                </a:cubicBezTo>
                <a:lnTo>
                  <a:pt x="64" y="32"/>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25"/>
          <p:cNvSpPr/>
          <p:nvPr/>
        </p:nvSpPr>
        <p:spPr>
          <a:xfrm rot="5400000">
            <a:off x="1409214" y="3740451"/>
            <a:ext cx="4198" cy="6541"/>
          </a:xfrm>
          <a:custGeom>
            <a:avLst/>
            <a:gdLst/>
            <a:ahLst/>
            <a:cxnLst/>
            <a:rect l="l" t="t" r="r" b="b"/>
            <a:pathLst>
              <a:path w="80" h="96" extrusionOk="0">
                <a:moveTo>
                  <a:pt x="79" y="0"/>
                </a:moveTo>
                <a:cubicBezTo>
                  <a:pt x="16" y="0"/>
                  <a:pt x="0" y="32"/>
                  <a:pt x="0" y="95"/>
                </a:cubicBezTo>
                <a:cubicBezTo>
                  <a:pt x="64" y="95"/>
                  <a:pt x="79" y="64"/>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25"/>
          <p:cNvSpPr/>
          <p:nvPr/>
        </p:nvSpPr>
        <p:spPr>
          <a:xfrm rot="5400000">
            <a:off x="1402151" y="3735466"/>
            <a:ext cx="7557" cy="6541"/>
          </a:xfrm>
          <a:custGeom>
            <a:avLst/>
            <a:gdLst/>
            <a:ahLst/>
            <a:cxnLst/>
            <a:rect l="l" t="t" r="r" b="b"/>
            <a:pathLst>
              <a:path w="144" h="96" extrusionOk="0">
                <a:moveTo>
                  <a:pt x="143" y="1"/>
                </a:moveTo>
                <a:cubicBezTo>
                  <a:pt x="64" y="16"/>
                  <a:pt x="1"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6" name="Google Shape;446;p25"/>
          <p:cNvSpPr/>
          <p:nvPr/>
        </p:nvSpPr>
        <p:spPr>
          <a:xfrm rot="5400000">
            <a:off x="1397207" y="3722287"/>
            <a:ext cx="3411" cy="5451"/>
          </a:xfrm>
          <a:custGeom>
            <a:avLst/>
            <a:gdLst/>
            <a:ahLst/>
            <a:cxnLst/>
            <a:rect l="l" t="t" r="r" b="b"/>
            <a:pathLst>
              <a:path w="65" h="80" extrusionOk="0">
                <a:moveTo>
                  <a:pt x="33" y="0"/>
                </a:moveTo>
                <a:lnTo>
                  <a:pt x="1" y="32"/>
                </a:lnTo>
                <a:lnTo>
                  <a:pt x="33" y="80"/>
                </a:lnTo>
                <a:lnTo>
                  <a:pt x="64" y="48"/>
                </a:lnTo>
                <a:cubicBezTo>
                  <a:pt x="48" y="32"/>
                  <a:pt x="33" y="16"/>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7" name="Google Shape;447;p25"/>
          <p:cNvSpPr/>
          <p:nvPr/>
        </p:nvSpPr>
        <p:spPr>
          <a:xfrm rot="5400000">
            <a:off x="1353126" y="3731308"/>
            <a:ext cx="5038" cy="5724"/>
          </a:xfrm>
          <a:custGeom>
            <a:avLst/>
            <a:gdLst/>
            <a:ahLst/>
            <a:cxnLst/>
            <a:rect l="l" t="t" r="r" b="b"/>
            <a:pathLst>
              <a:path w="96" h="84" extrusionOk="0">
                <a:moveTo>
                  <a:pt x="0" y="1"/>
                </a:moveTo>
                <a:cubicBezTo>
                  <a:pt x="16" y="32"/>
                  <a:pt x="16" y="80"/>
                  <a:pt x="32" y="80"/>
                </a:cubicBezTo>
                <a:cubicBezTo>
                  <a:pt x="40" y="82"/>
                  <a:pt x="48" y="83"/>
                  <a:pt x="54" y="83"/>
                </a:cubicBezTo>
                <a:cubicBezTo>
                  <a:pt x="95" y="83"/>
                  <a:pt x="95" y="42"/>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25"/>
          <p:cNvSpPr/>
          <p:nvPr/>
        </p:nvSpPr>
        <p:spPr>
          <a:xfrm rot="6299976">
            <a:off x="5718572" y="4351117"/>
            <a:ext cx="3036929" cy="514919"/>
          </a:xfrm>
          <a:custGeom>
            <a:avLst/>
            <a:gdLst/>
            <a:ahLst/>
            <a:cxnLst/>
            <a:rect l="l" t="t" r="r" b="b"/>
            <a:pathLst>
              <a:path w="33901" h="5748" extrusionOk="0">
                <a:moveTo>
                  <a:pt x="9405" y="396"/>
                </a:moveTo>
                <a:lnTo>
                  <a:pt x="9580" y="412"/>
                </a:lnTo>
                <a:cubicBezTo>
                  <a:pt x="9595" y="507"/>
                  <a:pt x="9485" y="507"/>
                  <a:pt x="9485" y="586"/>
                </a:cubicBezTo>
                <a:cubicBezTo>
                  <a:pt x="9374" y="539"/>
                  <a:pt x="9437" y="459"/>
                  <a:pt x="9405" y="396"/>
                </a:cubicBezTo>
                <a:close/>
                <a:moveTo>
                  <a:pt x="10229" y="1077"/>
                </a:moveTo>
                <a:cubicBezTo>
                  <a:pt x="10292" y="1109"/>
                  <a:pt x="10292" y="1219"/>
                  <a:pt x="10229" y="1267"/>
                </a:cubicBezTo>
                <a:cubicBezTo>
                  <a:pt x="10150" y="1219"/>
                  <a:pt x="10150" y="1109"/>
                  <a:pt x="10229" y="1077"/>
                </a:cubicBezTo>
                <a:close/>
                <a:moveTo>
                  <a:pt x="22468" y="1029"/>
                </a:moveTo>
                <a:cubicBezTo>
                  <a:pt x="22526" y="1144"/>
                  <a:pt x="22531" y="1272"/>
                  <a:pt x="22508" y="1401"/>
                </a:cubicBezTo>
                <a:lnTo>
                  <a:pt x="22508" y="1401"/>
                </a:lnTo>
                <a:cubicBezTo>
                  <a:pt x="22408" y="1288"/>
                  <a:pt x="22426" y="1171"/>
                  <a:pt x="22468" y="1029"/>
                </a:cubicBezTo>
                <a:close/>
                <a:moveTo>
                  <a:pt x="22539" y="1481"/>
                </a:moveTo>
                <a:lnTo>
                  <a:pt x="22539" y="1481"/>
                </a:lnTo>
                <a:cubicBezTo>
                  <a:pt x="22639" y="1594"/>
                  <a:pt x="22622" y="1711"/>
                  <a:pt x="22579" y="1853"/>
                </a:cubicBezTo>
                <a:cubicBezTo>
                  <a:pt x="22522" y="1738"/>
                  <a:pt x="22516" y="1610"/>
                  <a:pt x="22539" y="1481"/>
                </a:cubicBezTo>
                <a:close/>
                <a:moveTo>
                  <a:pt x="9358" y="1219"/>
                </a:moveTo>
                <a:cubicBezTo>
                  <a:pt x="9390" y="1299"/>
                  <a:pt x="9405" y="1330"/>
                  <a:pt x="9405" y="1362"/>
                </a:cubicBezTo>
                <a:cubicBezTo>
                  <a:pt x="9390" y="1441"/>
                  <a:pt x="9358" y="1504"/>
                  <a:pt x="9310" y="1568"/>
                </a:cubicBezTo>
                <a:cubicBezTo>
                  <a:pt x="9295" y="1599"/>
                  <a:pt x="9263" y="1631"/>
                  <a:pt x="9231" y="1679"/>
                </a:cubicBezTo>
                <a:cubicBezTo>
                  <a:pt x="9168" y="1789"/>
                  <a:pt x="9089" y="1900"/>
                  <a:pt x="9010" y="1995"/>
                </a:cubicBezTo>
                <a:cubicBezTo>
                  <a:pt x="8883" y="2138"/>
                  <a:pt x="8740" y="2264"/>
                  <a:pt x="8614" y="2391"/>
                </a:cubicBezTo>
                <a:cubicBezTo>
                  <a:pt x="8606" y="2390"/>
                  <a:pt x="8599" y="2390"/>
                  <a:pt x="8592" y="2390"/>
                </a:cubicBezTo>
                <a:cubicBezTo>
                  <a:pt x="8452" y="2390"/>
                  <a:pt x="8418" y="2535"/>
                  <a:pt x="8313" y="2565"/>
                </a:cubicBezTo>
                <a:lnTo>
                  <a:pt x="8313" y="2581"/>
                </a:lnTo>
                <a:cubicBezTo>
                  <a:pt x="8155" y="2454"/>
                  <a:pt x="8376" y="2407"/>
                  <a:pt x="8376" y="2312"/>
                </a:cubicBezTo>
                <a:cubicBezTo>
                  <a:pt x="8408" y="2201"/>
                  <a:pt x="8455" y="2106"/>
                  <a:pt x="8503" y="2027"/>
                </a:cubicBezTo>
                <a:lnTo>
                  <a:pt x="9073" y="1473"/>
                </a:lnTo>
                <a:lnTo>
                  <a:pt x="9200" y="1441"/>
                </a:lnTo>
                <a:cubicBezTo>
                  <a:pt x="9231" y="1394"/>
                  <a:pt x="9279" y="1314"/>
                  <a:pt x="9358" y="1219"/>
                </a:cubicBezTo>
                <a:close/>
                <a:moveTo>
                  <a:pt x="871" y="3072"/>
                </a:moveTo>
                <a:cubicBezTo>
                  <a:pt x="887" y="3072"/>
                  <a:pt x="919" y="3088"/>
                  <a:pt x="934" y="3104"/>
                </a:cubicBezTo>
                <a:cubicBezTo>
                  <a:pt x="934" y="3119"/>
                  <a:pt x="934" y="3135"/>
                  <a:pt x="919" y="3151"/>
                </a:cubicBezTo>
                <a:lnTo>
                  <a:pt x="903" y="3135"/>
                </a:lnTo>
                <a:lnTo>
                  <a:pt x="839" y="3104"/>
                </a:lnTo>
                <a:cubicBezTo>
                  <a:pt x="855" y="3088"/>
                  <a:pt x="871" y="3072"/>
                  <a:pt x="871" y="3072"/>
                </a:cubicBezTo>
                <a:close/>
                <a:moveTo>
                  <a:pt x="808" y="3246"/>
                </a:moveTo>
                <a:cubicBezTo>
                  <a:pt x="824" y="3262"/>
                  <a:pt x="839" y="3278"/>
                  <a:pt x="839" y="3278"/>
                </a:cubicBezTo>
                <a:cubicBezTo>
                  <a:pt x="855" y="3484"/>
                  <a:pt x="855" y="3705"/>
                  <a:pt x="871" y="3911"/>
                </a:cubicBezTo>
                <a:cubicBezTo>
                  <a:pt x="760" y="3642"/>
                  <a:pt x="760" y="3610"/>
                  <a:pt x="808" y="3246"/>
                </a:cubicBezTo>
                <a:close/>
                <a:moveTo>
                  <a:pt x="871" y="3911"/>
                </a:moveTo>
                <a:lnTo>
                  <a:pt x="871" y="3911"/>
                </a:lnTo>
                <a:cubicBezTo>
                  <a:pt x="966" y="3974"/>
                  <a:pt x="966" y="3974"/>
                  <a:pt x="919" y="4101"/>
                </a:cubicBezTo>
                <a:cubicBezTo>
                  <a:pt x="824" y="4054"/>
                  <a:pt x="887" y="3974"/>
                  <a:pt x="871" y="3911"/>
                </a:cubicBezTo>
                <a:close/>
                <a:moveTo>
                  <a:pt x="634" y="4291"/>
                </a:moveTo>
                <a:cubicBezTo>
                  <a:pt x="697" y="4339"/>
                  <a:pt x="697" y="4449"/>
                  <a:pt x="634" y="4497"/>
                </a:cubicBezTo>
                <a:cubicBezTo>
                  <a:pt x="554" y="4449"/>
                  <a:pt x="554" y="4339"/>
                  <a:pt x="634" y="4291"/>
                </a:cubicBezTo>
                <a:close/>
                <a:moveTo>
                  <a:pt x="20758" y="0"/>
                </a:moveTo>
                <a:lnTo>
                  <a:pt x="20647" y="95"/>
                </a:lnTo>
                <a:lnTo>
                  <a:pt x="20299" y="95"/>
                </a:lnTo>
                <a:lnTo>
                  <a:pt x="19982" y="269"/>
                </a:lnTo>
                <a:lnTo>
                  <a:pt x="19903" y="206"/>
                </a:lnTo>
                <a:lnTo>
                  <a:pt x="19808" y="285"/>
                </a:lnTo>
                <a:cubicBezTo>
                  <a:pt x="19729" y="285"/>
                  <a:pt x="19634" y="285"/>
                  <a:pt x="19586" y="317"/>
                </a:cubicBezTo>
                <a:cubicBezTo>
                  <a:pt x="19523" y="396"/>
                  <a:pt x="19412" y="364"/>
                  <a:pt x="19349" y="444"/>
                </a:cubicBezTo>
                <a:cubicBezTo>
                  <a:pt x="19322" y="484"/>
                  <a:pt x="19280" y="487"/>
                  <a:pt x="19234" y="487"/>
                </a:cubicBezTo>
                <a:cubicBezTo>
                  <a:pt x="19226" y="487"/>
                  <a:pt x="19218" y="487"/>
                  <a:pt x="19210" y="487"/>
                </a:cubicBezTo>
                <a:cubicBezTo>
                  <a:pt x="19155" y="487"/>
                  <a:pt x="19096" y="491"/>
                  <a:pt x="19048" y="554"/>
                </a:cubicBezTo>
                <a:cubicBezTo>
                  <a:pt x="19016" y="602"/>
                  <a:pt x="18906" y="634"/>
                  <a:pt x="18779" y="681"/>
                </a:cubicBezTo>
                <a:lnTo>
                  <a:pt x="18573" y="681"/>
                </a:lnTo>
                <a:lnTo>
                  <a:pt x="18446" y="760"/>
                </a:lnTo>
                <a:lnTo>
                  <a:pt x="18193" y="760"/>
                </a:lnTo>
                <a:cubicBezTo>
                  <a:pt x="18051" y="887"/>
                  <a:pt x="17845" y="919"/>
                  <a:pt x="17702" y="1045"/>
                </a:cubicBezTo>
                <a:lnTo>
                  <a:pt x="17449" y="1045"/>
                </a:lnTo>
                <a:lnTo>
                  <a:pt x="16911" y="1330"/>
                </a:lnTo>
                <a:lnTo>
                  <a:pt x="16689" y="1330"/>
                </a:lnTo>
                <a:lnTo>
                  <a:pt x="16372" y="1520"/>
                </a:lnTo>
                <a:lnTo>
                  <a:pt x="16277" y="1425"/>
                </a:lnTo>
                <a:cubicBezTo>
                  <a:pt x="16119" y="1647"/>
                  <a:pt x="15866" y="1663"/>
                  <a:pt x="15676" y="1805"/>
                </a:cubicBezTo>
                <a:lnTo>
                  <a:pt x="15422" y="1805"/>
                </a:lnTo>
                <a:cubicBezTo>
                  <a:pt x="15406" y="1837"/>
                  <a:pt x="15390" y="1853"/>
                  <a:pt x="15359" y="1869"/>
                </a:cubicBezTo>
                <a:cubicBezTo>
                  <a:pt x="15327" y="1884"/>
                  <a:pt x="15311" y="1900"/>
                  <a:pt x="15280" y="1900"/>
                </a:cubicBezTo>
                <a:cubicBezTo>
                  <a:pt x="15201" y="1926"/>
                  <a:pt x="15133" y="2007"/>
                  <a:pt x="15040" y="2007"/>
                </a:cubicBezTo>
                <a:cubicBezTo>
                  <a:pt x="15021" y="2007"/>
                  <a:pt x="15001" y="2003"/>
                  <a:pt x="14979" y="1995"/>
                </a:cubicBezTo>
                <a:cubicBezTo>
                  <a:pt x="14900" y="2074"/>
                  <a:pt x="14757" y="2074"/>
                  <a:pt x="14678" y="2169"/>
                </a:cubicBezTo>
                <a:cubicBezTo>
                  <a:pt x="14662" y="2185"/>
                  <a:pt x="14615" y="2185"/>
                  <a:pt x="14599" y="2185"/>
                </a:cubicBezTo>
                <a:cubicBezTo>
                  <a:pt x="14314" y="2296"/>
                  <a:pt x="14045" y="2423"/>
                  <a:pt x="13807" y="2565"/>
                </a:cubicBezTo>
                <a:lnTo>
                  <a:pt x="13395" y="2565"/>
                </a:lnTo>
                <a:lnTo>
                  <a:pt x="13269" y="2771"/>
                </a:lnTo>
                <a:cubicBezTo>
                  <a:pt x="13247" y="2767"/>
                  <a:pt x="13226" y="2765"/>
                  <a:pt x="13205" y="2765"/>
                </a:cubicBezTo>
                <a:cubicBezTo>
                  <a:pt x="12994" y="2765"/>
                  <a:pt x="12849" y="2951"/>
                  <a:pt x="12660" y="2951"/>
                </a:cubicBezTo>
                <a:cubicBezTo>
                  <a:pt x="12642" y="2951"/>
                  <a:pt x="12623" y="2949"/>
                  <a:pt x="12604" y="2945"/>
                </a:cubicBezTo>
                <a:lnTo>
                  <a:pt x="12493" y="3056"/>
                </a:lnTo>
                <a:lnTo>
                  <a:pt x="12303" y="3056"/>
                </a:lnTo>
                <a:lnTo>
                  <a:pt x="12208" y="3151"/>
                </a:lnTo>
                <a:lnTo>
                  <a:pt x="12018" y="3151"/>
                </a:lnTo>
                <a:cubicBezTo>
                  <a:pt x="11970" y="3246"/>
                  <a:pt x="11860" y="3230"/>
                  <a:pt x="11765" y="3246"/>
                </a:cubicBezTo>
                <a:cubicBezTo>
                  <a:pt x="11694" y="3246"/>
                  <a:pt x="11649" y="3346"/>
                  <a:pt x="11562" y="3346"/>
                </a:cubicBezTo>
                <a:cubicBezTo>
                  <a:pt x="11551" y="3346"/>
                  <a:pt x="11539" y="3345"/>
                  <a:pt x="11527" y="3341"/>
                </a:cubicBezTo>
                <a:cubicBezTo>
                  <a:pt x="11503" y="3332"/>
                  <a:pt x="11480" y="3328"/>
                  <a:pt x="11458" y="3328"/>
                </a:cubicBezTo>
                <a:cubicBezTo>
                  <a:pt x="11369" y="3328"/>
                  <a:pt x="11303" y="3395"/>
                  <a:pt x="11226" y="3420"/>
                </a:cubicBezTo>
                <a:cubicBezTo>
                  <a:pt x="11187" y="3428"/>
                  <a:pt x="11147" y="3432"/>
                  <a:pt x="11106" y="3432"/>
                </a:cubicBezTo>
                <a:cubicBezTo>
                  <a:pt x="11064" y="3432"/>
                  <a:pt x="11020" y="3428"/>
                  <a:pt x="10973" y="3420"/>
                </a:cubicBezTo>
                <a:lnTo>
                  <a:pt x="10894" y="3515"/>
                </a:lnTo>
                <a:lnTo>
                  <a:pt x="10593" y="3531"/>
                </a:lnTo>
                <a:lnTo>
                  <a:pt x="10498" y="3610"/>
                </a:lnTo>
                <a:lnTo>
                  <a:pt x="10023" y="3610"/>
                </a:lnTo>
                <a:cubicBezTo>
                  <a:pt x="9991" y="3642"/>
                  <a:pt x="9960" y="3674"/>
                  <a:pt x="9928" y="3705"/>
                </a:cubicBezTo>
                <a:lnTo>
                  <a:pt x="9200" y="3705"/>
                </a:lnTo>
                <a:cubicBezTo>
                  <a:pt x="9105" y="3674"/>
                  <a:pt x="9025" y="3626"/>
                  <a:pt x="8946" y="3563"/>
                </a:cubicBezTo>
                <a:cubicBezTo>
                  <a:pt x="8910" y="3526"/>
                  <a:pt x="8869" y="3520"/>
                  <a:pt x="8827" y="3520"/>
                </a:cubicBezTo>
                <a:cubicBezTo>
                  <a:pt x="8806" y="3520"/>
                  <a:pt x="8785" y="3522"/>
                  <a:pt x="8765" y="3522"/>
                </a:cubicBezTo>
                <a:cubicBezTo>
                  <a:pt x="8720" y="3522"/>
                  <a:pt x="8679" y="3514"/>
                  <a:pt x="8645" y="3468"/>
                </a:cubicBezTo>
                <a:lnTo>
                  <a:pt x="8645" y="3357"/>
                </a:lnTo>
                <a:cubicBezTo>
                  <a:pt x="8709" y="3357"/>
                  <a:pt x="8756" y="3325"/>
                  <a:pt x="8804" y="3309"/>
                </a:cubicBezTo>
                <a:cubicBezTo>
                  <a:pt x="8899" y="3246"/>
                  <a:pt x="8946" y="3151"/>
                  <a:pt x="9073" y="3135"/>
                </a:cubicBezTo>
                <a:cubicBezTo>
                  <a:pt x="9136" y="3119"/>
                  <a:pt x="9184" y="3009"/>
                  <a:pt x="9263" y="2945"/>
                </a:cubicBezTo>
                <a:cubicBezTo>
                  <a:pt x="9342" y="2882"/>
                  <a:pt x="9453" y="2834"/>
                  <a:pt x="9532" y="2771"/>
                </a:cubicBezTo>
                <a:cubicBezTo>
                  <a:pt x="9722" y="2597"/>
                  <a:pt x="9912" y="2391"/>
                  <a:pt x="10102" y="2201"/>
                </a:cubicBezTo>
                <a:cubicBezTo>
                  <a:pt x="10181" y="2106"/>
                  <a:pt x="10181" y="1979"/>
                  <a:pt x="10292" y="1900"/>
                </a:cubicBezTo>
                <a:cubicBezTo>
                  <a:pt x="10340" y="1869"/>
                  <a:pt x="10340" y="1789"/>
                  <a:pt x="10371" y="1742"/>
                </a:cubicBezTo>
                <a:cubicBezTo>
                  <a:pt x="10419" y="1647"/>
                  <a:pt x="10466" y="1568"/>
                  <a:pt x="10545" y="1457"/>
                </a:cubicBezTo>
                <a:cubicBezTo>
                  <a:pt x="10530" y="1346"/>
                  <a:pt x="10561" y="1204"/>
                  <a:pt x="10530" y="1077"/>
                </a:cubicBezTo>
                <a:lnTo>
                  <a:pt x="10450" y="998"/>
                </a:lnTo>
                <a:lnTo>
                  <a:pt x="10450" y="618"/>
                </a:lnTo>
                <a:lnTo>
                  <a:pt x="10308" y="491"/>
                </a:lnTo>
                <a:cubicBezTo>
                  <a:pt x="10256" y="504"/>
                  <a:pt x="10225" y="582"/>
                  <a:pt x="10162" y="582"/>
                </a:cubicBezTo>
                <a:cubicBezTo>
                  <a:pt x="10149" y="582"/>
                  <a:pt x="10134" y="578"/>
                  <a:pt x="10118" y="570"/>
                </a:cubicBezTo>
                <a:lnTo>
                  <a:pt x="9912" y="380"/>
                </a:lnTo>
                <a:cubicBezTo>
                  <a:pt x="9903" y="378"/>
                  <a:pt x="9893" y="378"/>
                  <a:pt x="9884" y="378"/>
                </a:cubicBezTo>
                <a:cubicBezTo>
                  <a:pt x="9846" y="378"/>
                  <a:pt x="9809" y="389"/>
                  <a:pt x="9774" y="389"/>
                </a:cubicBezTo>
                <a:cubicBezTo>
                  <a:pt x="9744" y="389"/>
                  <a:pt x="9716" y="381"/>
                  <a:pt x="9690" y="349"/>
                </a:cubicBezTo>
                <a:cubicBezTo>
                  <a:pt x="9648" y="297"/>
                  <a:pt x="9601" y="283"/>
                  <a:pt x="9551" y="283"/>
                </a:cubicBezTo>
                <a:cubicBezTo>
                  <a:pt x="9509" y="283"/>
                  <a:pt x="9465" y="294"/>
                  <a:pt x="9421" y="301"/>
                </a:cubicBezTo>
                <a:cubicBezTo>
                  <a:pt x="9405" y="317"/>
                  <a:pt x="9405" y="349"/>
                  <a:pt x="9390" y="380"/>
                </a:cubicBezTo>
                <a:lnTo>
                  <a:pt x="9405" y="396"/>
                </a:lnTo>
                <a:lnTo>
                  <a:pt x="9279" y="396"/>
                </a:lnTo>
                <a:cubicBezTo>
                  <a:pt x="9184" y="459"/>
                  <a:pt x="9120" y="570"/>
                  <a:pt x="9025" y="602"/>
                </a:cubicBezTo>
                <a:cubicBezTo>
                  <a:pt x="8930" y="618"/>
                  <a:pt x="8851" y="713"/>
                  <a:pt x="8772" y="776"/>
                </a:cubicBezTo>
                <a:lnTo>
                  <a:pt x="8598" y="776"/>
                </a:lnTo>
                <a:lnTo>
                  <a:pt x="8424" y="966"/>
                </a:lnTo>
                <a:lnTo>
                  <a:pt x="8313" y="966"/>
                </a:lnTo>
                <a:lnTo>
                  <a:pt x="7980" y="1299"/>
                </a:lnTo>
                <a:cubicBezTo>
                  <a:pt x="7870" y="1425"/>
                  <a:pt x="7727" y="1568"/>
                  <a:pt x="7616" y="1663"/>
                </a:cubicBezTo>
                <a:cubicBezTo>
                  <a:pt x="7505" y="1774"/>
                  <a:pt x="7505" y="1932"/>
                  <a:pt x="7347" y="2027"/>
                </a:cubicBezTo>
                <a:cubicBezTo>
                  <a:pt x="7204" y="2138"/>
                  <a:pt x="7204" y="2344"/>
                  <a:pt x="7030" y="2423"/>
                </a:cubicBezTo>
                <a:lnTo>
                  <a:pt x="7030" y="3484"/>
                </a:lnTo>
                <a:cubicBezTo>
                  <a:pt x="6872" y="3579"/>
                  <a:pt x="6729" y="3658"/>
                  <a:pt x="6587" y="3721"/>
                </a:cubicBezTo>
                <a:cubicBezTo>
                  <a:pt x="6413" y="3784"/>
                  <a:pt x="6254" y="3879"/>
                  <a:pt x="6128" y="4006"/>
                </a:cubicBezTo>
                <a:lnTo>
                  <a:pt x="5985" y="4006"/>
                </a:lnTo>
                <a:lnTo>
                  <a:pt x="4861" y="4576"/>
                </a:lnTo>
                <a:lnTo>
                  <a:pt x="4719" y="4576"/>
                </a:lnTo>
                <a:lnTo>
                  <a:pt x="4608" y="4671"/>
                </a:lnTo>
                <a:lnTo>
                  <a:pt x="4339" y="4671"/>
                </a:lnTo>
                <a:lnTo>
                  <a:pt x="4228" y="4766"/>
                </a:lnTo>
                <a:lnTo>
                  <a:pt x="3959" y="4766"/>
                </a:lnTo>
                <a:lnTo>
                  <a:pt x="3832" y="4877"/>
                </a:lnTo>
                <a:lnTo>
                  <a:pt x="3579" y="4877"/>
                </a:lnTo>
                <a:lnTo>
                  <a:pt x="3468" y="4956"/>
                </a:lnTo>
                <a:lnTo>
                  <a:pt x="2154" y="4956"/>
                </a:lnTo>
                <a:cubicBezTo>
                  <a:pt x="2090" y="4909"/>
                  <a:pt x="2059" y="4877"/>
                  <a:pt x="2011" y="4861"/>
                </a:cubicBezTo>
                <a:cubicBezTo>
                  <a:pt x="1964" y="4829"/>
                  <a:pt x="1884" y="4798"/>
                  <a:pt x="1821" y="4766"/>
                </a:cubicBezTo>
                <a:cubicBezTo>
                  <a:pt x="1742" y="4766"/>
                  <a:pt x="1710" y="4719"/>
                  <a:pt x="1679" y="4671"/>
                </a:cubicBezTo>
                <a:cubicBezTo>
                  <a:pt x="1615" y="4624"/>
                  <a:pt x="1552" y="4576"/>
                  <a:pt x="1473" y="4560"/>
                </a:cubicBezTo>
                <a:cubicBezTo>
                  <a:pt x="1425" y="4529"/>
                  <a:pt x="1409" y="4434"/>
                  <a:pt x="1378" y="4370"/>
                </a:cubicBezTo>
                <a:cubicBezTo>
                  <a:pt x="1362" y="4307"/>
                  <a:pt x="1330" y="4259"/>
                  <a:pt x="1299" y="4212"/>
                </a:cubicBezTo>
                <a:cubicBezTo>
                  <a:pt x="1251" y="4149"/>
                  <a:pt x="1204" y="4117"/>
                  <a:pt x="1140" y="4069"/>
                </a:cubicBezTo>
                <a:lnTo>
                  <a:pt x="1140" y="3879"/>
                </a:lnTo>
                <a:lnTo>
                  <a:pt x="1045" y="3721"/>
                </a:lnTo>
                <a:cubicBezTo>
                  <a:pt x="1077" y="3642"/>
                  <a:pt x="1109" y="3594"/>
                  <a:pt x="1156" y="3531"/>
                </a:cubicBezTo>
                <a:lnTo>
                  <a:pt x="1156" y="3183"/>
                </a:lnTo>
                <a:cubicBezTo>
                  <a:pt x="1188" y="3151"/>
                  <a:pt x="1235" y="3135"/>
                  <a:pt x="1235" y="3104"/>
                </a:cubicBezTo>
                <a:cubicBezTo>
                  <a:pt x="1219" y="2961"/>
                  <a:pt x="1283" y="2803"/>
                  <a:pt x="1378" y="2692"/>
                </a:cubicBezTo>
                <a:cubicBezTo>
                  <a:pt x="1409" y="2613"/>
                  <a:pt x="1425" y="2518"/>
                  <a:pt x="1425" y="2439"/>
                </a:cubicBezTo>
                <a:cubicBezTo>
                  <a:pt x="1473" y="2391"/>
                  <a:pt x="1520" y="2344"/>
                  <a:pt x="1568" y="2296"/>
                </a:cubicBezTo>
                <a:cubicBezTo>
                  <a:pt x="1599" y="2264"/>
                  <a:pt x="1599" y="2217"/>
                  <a:pt x="1615" y="2185"/>
                </a:cubicBezTo>
                <a:cubicBezTo>
                  <a:pt x="1774" y="2043"/>
                  <a:pt x="1805" y="1853"/>
                  <a:pt x="1964" y="1710"/>
                </a:cubicBezTo>
                <a:cubicBezTo>
                  <a:pt x="2138" y="1552"/>
                  <a:pt x="2280" y="1394"/>
                  <a:pt x="2439" y="1235"/>
                </a:cubicBezTo>
                <a:lnTo>
                  <a:pt x="2708" y="966"/>
                </a:lnTo>
                <a:cubicBezTo>
                  <a:pt x="2723" y="972"/>
                  <a:pt x="2737" y="974"/>
                  <a:pt x="2750" y="974"/>
                </a:cubicBezTo>
                <a:cubicBezTo>
                  <a:pt x="2839" y="974"/>
                  <a:pt x="2877" y="854"/>
                  <a:pt x="2977" y="854"/>
                </a:cubicBezTo>
                <a:cubicBezTo>
                  <a:pt x="2982" y="854"/>
                  <a:pt x="2987" y="855"/>
                  <a:pt x="2993" y="855"/>
                </a:cubicBezTo>
                <a:cubicBezTo>
                  <a:pt x="2996" y="857"/>
                  <a:pt x="3000" y="858"/>
                  <a:pt x="3004" y="858"/>
                </a:cubicBezTo>
                <a:cubicBezTo>
                  <a:pt x="3035" y="858"/>
                  <a:pt x="3075" y="804"/>
                  <a:pt x="3104" y="776"/>
                </a:cubicBezTo>
                <a:cubicBezTo>
                  <a:pt x="3104" y="744"/>
                  <a:pt x="3119" y="713"/>
                  <a:pt x="3135" y="681"/>
                </a:cubicBezTo>
                <a:lnTo>
                  <a:pt x="2803" y="665"/>
                </a:lnTo>
                <a:cubicBezTo>
                  <a:pt x="2762" y="604"/>
                  <a:pt x="2695" y="569"/>
                  <a:pt x="2626" y="569"/>
                </a:cubicBezTo>
                <a:cubicBezTo>
                  <a:pt x="2589" y="569"/>
                  <a:pt x="2551" y="579"/>
                  <a:pt x="2518" y="602"/>
                </a:cubicBezTo>
                <a:cubicBezTo>
                  <a:pt x="2344" y="697"/>
                  <a:pt x="2185" y="792"/>
                  <a:pt x="1995" y="855"/>
                </a:cubicBezTo>
                <a:cubicBezTo>
                  <a:pt x="1884" y="903"/>
                  <a:pt x="1853" y="1061"/>
                  <a:pt x="1710" y="1061"/>
                </a:cubicBezTo>
                <a:cubicBezTo>
                  <a:pt x="1700" y="1061"/>
                  <a:pt x="1682" y="1054"/>
                  <a:pt x="1672" y="1054"/>
                </a:cubicBezTo>
                <a:cubicBezTo>
                  <a:pt x="1666" y="1054"/>
                  <a:pt x="1663" y="1056"/>
                  <a:pt x="1663" y="1061"/>
                </a:cubicBezTo>
                <a:cubicBezTo>
                  <a:pt x="1568" y="1140"/>
                  <a:pt x="1489" y="1235"/>
                  <a:pt x="1394" y="1330"/>
                </a:cubicBezTo>
                <a:cubicBezTo>
                  <a:pt x="1219" y="1489"/>
                  <a:pt x="1061" y="1663"/>
                  <a:pt x="887" y="1821"/>
                </a:cubicBezTo>
                <a:cubicBezTo>
                  <a:pt x="839" y="1869"/>
                  <a:pt x="776" y="1916"/>
                  <a:pt x="776" y="1964"/>
                </a:cubicBezTo>
                <a:cubicBezTo>
                  <a:pt x="776" y="2122"/>
                  <a:pt x="539" y="2154"/>
                  <a:pt x="570" y="2312"/>
                </a:cubicBezTo>
                <a:cubicBezTo>
                  <a:pt x="491" y="2423"/>
                  <a:pt x="428" y="2534"/>
                  <a:pt x="380" y="2660"/>
                </a:cubicBezTo>
                <a:cubicBezTo>
                  <a:pt x="285" y="2850"/>
                  <a:pt x="206" y="3056"/>
                  <a:pt x="0" y="3135"/>
                </a:cubicBezTo>
                <a:lnTo>
                  <a:pt x="0" y="3800"/>
                </a:lnTo>
                <a:lnTo>
                  <a:pt x="48" y="3800"/>
                </a:lnTo>
                <a:cubicBezTo>
                  <a:pt x="127" y="3943"/>
                  <a:pt x="190" y="4101"/>
                  <a:pt x="206" y="4259"/>
                </a:cubicBezTo>
                <a:lnTo>
                  <a:pt x="285" y="4323"/>
                </a:lnTo>
                <a:lnTo>
                  <a:pt x="285" y="4560"/>
                </a:lnTo>
                <a:cubicBezTo>
                  <a:pt x="444" y="4592"/>
                  <a:pt x="428" y="4782"/>
                  <a:pt x="554" y="4893"/>
                </a:cubicBezTo>
                <a:cubicBezTo>
                  <a:pt x="665" y="5004"/>
                  <a:pt x="776" y="5114"/>
                  <a:pt x="871" y="5225"/>
                </a:cubicBezTo>
                <a:cubicBezTo>
                  <a:pt x="934" y="5257"/>
                  <a:pt x="998" y="5273"/>
                  <a:pt x="1045" y="5304"/>
                </a:cubicBezTo>
                <a:cubicBezTo>
                  <a:pt x="1140" y="5352"/>
                  <a:pt x="1219" y="5399"/>
                  <a:pt x="1314" y="5431"/>
                </a:cubicBezTo>
                <a:cubicBezTo>
                  <a:pt x="1394" y="5447"/>
                  <a:pt x="1473" y="5447"/>
                  <a:pt x="1536" y="5494"/>
                </a:cubicBezTo>
                <a:cubicBezTo>
                  <a:pt x="1599" y="5558"/>
                  <a:pt x="1694" y="5542"/>
                  <a:pt x="1758" y="5621"/>
                </a:cubicBezTo>
                <a:lnTo>
                  <a:pt x="1853" y="5542"/>
                </a:lnTo>
                <a:lnTo>
                  <a:pt x="1948" y="5637"/>
                </a:lnTo>
                <a:lnTo>
                  <a:pt x="2502" y="5637"/>
                </a:lnTo>
                <a:lnTo>
                  <a:pt x="2613" y="5716"/>
                </a:lnTo>
                <a:lnTo>
                  <a:pt x="2708" y="5637"/>
                </a:lnTo>
                <a:lnTo>
                  <a:pt x="2850" y="5748"/>
                </a:lnTo>
                <a:lnTo>
                  <a:pt x="3009" y="5621"/>
                </a:lnTo>
                <a:lnTo>
                  <a:pt x="3658" y="5621"/>
                </a:lnTo>
                <a:lnTo>
                  <a:pt x="3753" y="5526"/>
                </a:lnTo>
                <a:cubicBezTo>
                  <a:pt x="3790" y="5534"/>
                  <a:pt x="3826" y="5538"/>
                  <a:pt x="3863" y="5538"/>
                </a:cubicBezTo>
                <a:cubicBezTo>
                  <a:pt x="3967" y="5538"/>
                  <a:pt x="4066" y="5506"/>
                  <a:pt x="4149" y="5447"/>
                </a:cubicBezTo>
                <a:cubicBezTo>
                  <a:pt x="4187" y="5418"/>
                  <a:pt x="4247" y="5413"/>
                  <a:pt x="4310" y="5413"/>
                </a:cubicBezTo>
                <a:cubicBezTo>
                  <a:pt x="4353" y="5413"/>
                  <a:pt x="4396" y="5415"/>
                  <a:pt x="4434" y="5415"/>
                </a:cubicBezTo>
                <a:cubicBezTo>
                  <a:pt x="4455" y="5359"/>
                  <a:pt x="4498" y="5350"/>
                  <a:pt x="4546" y="5350"/>
                </a:cubicBezTo>
                <a:cubicBezTo>
                  <a:pt x="4570" y="5350"/>
                  <a:pt x="4595" y="5352"/>
                  <a:pt x="4620" y="5352"/>
                </a:cubicBezTo>
                <a:cubicBezTo>
                  <a:pt x="4657" y="5352"/>
                  <a:pt x="4692" y="5347"/>
                  <a:pt x="4719" y="5320"/>
                </a:cubicBezTo>
                <a:cubicBezTo>
                  <a:pt x="4778" y="5249"/>
                  <a:pt x="4837" y="5240"/>
                  <a:pt x="4903" y="5240"/>
                </a:cubicBezTo>
                <a:cubicBezTo>
                  <a:pt x="4925" y="5240"/>
                  <a:pt x="4948" y="5241"/>
                  <a:pt x="4972" y="5241"/>
                </a:cubicBezTo>
                <a:cubicBezTo>
                  <a:pt x="5004" y="5154"/>
                  <a:pt x="5075" y="5150"/>
                  <a:pt x="5148" y="5150"/>
                </a:cubicBezTo>
                <a:cubicBezTo>
                  <a:pt x="5155" y="5150"/>
                  <a:pt x="5163" y="5150"/>
                  <a:pt x="5170" y="5150"/>
                </a:cubicBezTo>
                <a:cubicBezTo>
                  <a:pt x="5236" y="5150"/>
                  <a:pt x="5300" y="5147"/>
                  <a:pt x="5336" y="5083"/>
                </a:cubicBezTo>
                <a:cubicBezTo>
                  <a:pt x="5470" y="5053"/>
                  <a:pt x="5576" y="4939"/>
                  <a:pt x="5721" y="4939"/>
                </a:cubicBezTo>
                <a:cubicBezTo>
                  <a:pt x="5729" y="4939"/>
                  <a:pt x="5739" y="4939"/>
                  <a:pt x="5748" y="4940"/>
                </a:cubicBezTo>
                <a:cubicBezTo>
                  <a:pt x="5827" y="4845"/>
                  <a:pt x="5954" y="4845"/>
                  <a:pt x="6064" y="4766"/>
                </a:cubicBezTo>
                <a:cubicBezTo>
                  <a:pt x="6159" y="4719"/>
                  <a:pt x="6270" y="4655"/>
                  <a:pt x="6381" y="4608"/>
                </a:cubicBezTo>
                <a:cubicBezTo>
                  <a:pt x="6492" y="4576"/>
                  <a:pt x="6619" y="4513"/>
                  <a:pt x="6729" y="4434"/>
                </a:cubicBezTo>
                <a:cubicBezTo>
                  <a:pt x="6824" y="4354"/>
                  <a:pt x="6983" y="4449"/>
                  <a:pt x="7046" y="4307"/>
                </a:cubicBezTo>
                <a:cubicBezTo>
                  <a:pt x="7141" y="4307"/>
                  <a:pt x="7236" y="4259"/>
                  <a:pt x="7284" y="4180"/>
                </a:cubicBezTo>
                <a:cubicBezTo>
                  <a:pt x="7347" y="4085"/>
                  <a:pt x="7490" y="4117"/>
                  <a:pt x="7553" y="4006"/>
                </a:cubicBezTo>
                <a:lnTo>
                  <a:pt x="7775" y="4006"/>
                </a:lnTo>
                <a:cubicBezTo>
                  <a:pt x="7870" y="4085"/>
                  <a:pt x="7965" y="4133"/>
                  <a:pt x="8075" y="4180"/>
                </a:cubicBezTo>
                <a:cubicBezTo>
                  <a:pt x="8186" y="4196"/>
                  <a:pt x="8297" y="4244"/>
                  <a:pt x="8408" y="4291"/>
                </a:cubicBezTo>
                <a:cubicBezTo>
                  <a:pt x="8429" y="4302"/>
                  <a:pt x="8455" y="4305"/>
                  <a:pt x="8484" y="4305"/>
                </a:cubicBezTo>
                <a:cubicBezTo>
                  <a:pt x="8542" y="4305"/>
                  <a:pt x="8608" y="4291"/>
                  <a:pt x="8661" y="4291"/>
                </a:cubicBezTo>
                <a:lnTo>
                  <a:pt x="8756" y="4386"/>
                </a:lnTo>
                <a:lnTo>
                  <a:pt x="10023" y="4386"/>
                </a:lnTo>
                <a:cubicBezTo>
                  <a:pt x="10055" y="4386"/>
                  <a:pt x="10086" y="4370"/>
                  <a:pt x="10102" y="4354"/>
                </a:cubicBezTo>
                <a:lnTo>
                  <a:pt x="10181" y="4291"/>
                </a:lnTo>
                <a:lnTo>
                  <a:pt x="10656" y="4291"/>
                </a:lnTo>
                <a:lnTo>
                  <a:pt x="10751" y="4196"/>
                </a:lnTo>
                <a:lnTo>
                  <a:pt x="10941" y="4196"/>
                </a:lnTo>
                <a:lnTo>
                  <a:pt x="11020" y="4101"/>
                </a:lnTo>
                <a:lnTo>
                  <a:pt x="11416" y="4101"/>
                </a:lnTo>
                <a:cubicBezTo>
                  <a:pt x="11458" y="4046"/>
                  <a:pt x="11523" y="4003"/>
                  <a:pt x="11591" y="4003"/>
                </a:cubicBezTo>
                <a:cubicBezTo>
                  <a:pt x="11601" y="4003"/>
                  <a:pt x="11612" y="4004"/>
                  <a:pt x="11622" y="4006"/>
                </a:cubicBezTo>
                <a:cubicBezTo>
                  <a:pt x="11710" y="3991"/>
                  <a:pt x="11784" y="3909"/>
                  <a:pt x="11857" y="3909"/>
                </a:cubicBezTo>
                <a:cubicBezTo>
                  <a:pt x="11863" y="3909"/>
                  <a:pt x="11869" y="3910"/>
                  <a:pt x="11875" y="3911"/>
                </a:cubicBezTo>
                <a:cubicBezTo>
                  <a:pt x="11886" y="3914"/>
                  <a:pt x="11896" y="3915"/>
                  <a:pt x="11906" y="3915"/>
                </a:cubicBezTo>
                <a:cubicBezTo>
                  <a:pt x="11995" y="3915"/>
                  <a:pt x="12035" y="3808"/>
                  <a:pt x="12129" y="3808"/>
                </a:cubicBezTo>
                <a:cubicBezTo>
                  <a:pt x="12143" y="3808"/>
                  <a:pt x="12159" y="3810"/>
                  <a:pt x="12176" y="3816"/>
                </a:cubicBezTo>
                <a:cubicBezTo>
                  <a:pt x="12190" y="3821"/>
                  <a:pt x="12202" y="3823"/>
                  <a:pt x="12213" y="3823"/>
                </a:cubicBezTo>
                <a:cubicBezTo>
                  <a:pt x="12296" y="3823"/>
                  <a:pt x="12335" y="3709"/>
                  <a:pt x="12415" y="3709"/>
                </a:cubicBezTo>
                <a:cubicBezTo>
                  <a:pt x="12429" y="3709"/>
                  <a:pt x="12444" y="3713"/>
                  <a:pt x="12461" y="3721"/>
                </a:cubicBezTo>
                <a:cubicBezTo>
                  <a:pt x="12500" y="3669"/>
                  <a:pt x="12539" y="3618"/>
                  <a:pt x="12612" y="3618"/>
                </a:cubicBezTo>
                <a:cubicBezTo>
                  <a:pt x="12629" y="3618"/>
                  <a:pt x="12647" y="3620"/>
                  <a:pt x="12667" y="3626"/>
                </a:cubicBezTo>
                <a:cubicBezTo>
                  <a:pt x="12676" y="3629"/>
                  <a:pt x="12684" y="3630"/>
                  <a:pt x="12691" y="3630"/>
                </a:cubicBezTo>
                <a:cubicBezTo>
                  <a:pt x="12758" y="3630"/>
                  <a:pt x="12784" y="3527"/>
                  <a:pt x="12872" y="3527"/>
                </a:cubicBezTo>
                <a:cubicBezTo>
                  <a:pt x="12882" y="3527"/>
                  <a:pt x="12893" y="3528"/>
                  <a:pt x="12905" y="3531"/>
                </a:cubicBezTo>
                <a:cubicBezTo>
                  <a:pt x="12920" y="3537"/>
                  <a:pt x="12934" y="3539"/>
                  <a:pt x="12947" y="3539"/>
                </a:cubicBezTo>
                <a:cubicBezTo>
                  <a:pt x="13032" y="3539"/>
                  <a:pt x="13072" y="3432"/>
                  <a:pt x="13172" y="3432"/>
                </a:cubicBezTo>
                <a:cubicBezTo>
                  <a:pt x="13182" y="3432"/>
                  <a:pt x="13193" y="3433"/>
                  <a:pt x="13205" y="3436"/>
                </a:cubicBezTo>
                <a:cubicBezTo>
                  <a:pt x="13217" y="3439"/>
                  <a:pt x="13228" y="3440"/>
                  <a:pt x="13239" y="3440"/>
                </a:cubicBezTo>
                <a:cubicBezTo>
                  <a:pt x="13347" y="3440"/>
                  <a:pt x="13421" y="3309"/>
                  <a:pt x="13522" y="3309"/>
                </a:cubicBezTo>
                <a:cubicBezTo>
                  <a:pt x="13550" y="3253"/>
                  <a:pt x="13600" y="3244"/>
                  <a:pt x="13653" y="3244"/>
                </a:cubicBezTo>
                <a:cubicBezTo>
                  <a:pt x="13679" y="3244"/>
                  <a:pt x="13706" y="3246"/>
                  <a:pt x="13731" y="3246"/>
                </a:cubicBezTo>
                <a:cubicBezTo>
                  <a:pt x="13768" y="3246"/>
                  <a:pt x="13802" y="3241"/>
                  <a:pt x="13823" y="3214"/>
                </a:cubicBezTo>
                <a:cubicBezTo>
                  <a:pt x="13886" y="3135"/>
                  <a:pt x="13997" y="3167"/>
                  <a:pt x="14060" y="3088"/>
                </a:cubicBezTo>
                <a:cubicBezTo>
                  <a:pt x="14084" y="3048"/>
                  <a:pt x="14132" y="3048"/>
                  <a:pt x="14181" y="3048"/>
                </a:cubicBezTo>
                <a:cubicBezTo>
                  <a:pt x="14231" y="3048"/>
                  <a:pt x="14282" y="3048"/>
                  <a:pt x="14314" y="3009"/>
                </a:cubicBezTo>
                <a:cubicBezTo>
                  <a:pt x="14361" y="2945"/>
                  <a:pt x="14488" y="2977"/>
                  <a:pt x="14535" y="2882"/>
                </a:cubicBezTo>
                <a:cubicBezTo>
                  <a:pt x="14551" y="2866"/>
                  <a:pt x="14599" y="2866"/>
                  <a:pt x="14630" y="2866"/>
                </a:cubicBezTo>
                <a:cubicBezTo>
                  <a:pt x="14637" y="2867"/>
                  <a:pt x="14643" y="2867"/>
                  <a:pt x="14649" y="2867"/>
                </a:cubicBezTo>
                <a:cubicBezTo>
                  <a:pt x="14760" y="2867"/>
                  <a:pt x="14844" y="2757"/>
                  <a:pt x="14957" y="2757"/>
                </a:cubicBezTo>
                <a:cubicBezTo>
                  <a:pt x="14979" y="2757"/>
                  <a:pt x="15002" y="2761"/>
                  <a:pt x="15026" y="2771"/>
                </a:cubicBezTo>
                <a:cubicBezTo>
                  <a:pt x="15105" y="2660"/>
                  <a:pt x="15248" y="2692"/>
                  <a:pt x="15327" y="2581"/>
                </a:cubicBezTo>
                <a:cubicBezTo>
                  <a:pt x="15350" y="2588"/>
                  <a:pt x="15371" y="2591"/>
                  <a:pt x="15391" y="2591"/>
                </a:cubicBezTo>
                <a:cubicBezTo>
                  <a:pt x="15513" y="2591"/>
                  <a:pt x="15598" y="2484"/>
                  <a:pt x="15707" y="2470"/>
                </a:cubicBezTo>
                <a:cubicBezTo>
                  <a:pt x="15739" y="2454"/>
                  <a:pt x="15771" y="2391"/>
                  <a:pt x="15818" y="2391"/>
                </a:cubicBezTo>
                <a:cubicBezTo>
                  <a:pt x="15913" y="2375"/>
                  <a:pt x="16008" y="2407"/>
                  <a:pt x="16071" y="2296"/>
                </a:cubicBezTo>
                <a:cubicBezTo>
                  <a:pt x="16082" y="2299"/>
                  <a:pt x="16091" y="2300"/>
                  <a:pt x="16101" y="2300"/>
                </a:cubicBezTo>
                <a:cubicBezTo>
                  <a:pt x="16185" y="2300"/>
                  <a:pt x="16243" y="2197"/>
                  <a:pt x="16327" y="2197"/>
                </a:cubicBezTo>
                <a:cubicBezTo>
                  <a:pt x="16336" y="2197"/>
                  <a:pt x="16346" y="2198"/>
                  <a:pt x="16356" y="2201"/>
                </a:cubicBezTo>
                <a:cubicBezTo>
                  <a:pt x="16369" y="2205"/>
                  <a:pt x="16380" y="2206"/>
                  <a:pt x="16390" y="2206"/>
                </a:cubicBezTo>
                <a:cubicBezTo>
                  <a:pt x="16475" y="2206"/>
                  <a:pt x="16509" y="2104"/>
                  <a:pt x="16594" y="2090"/>
                </a:cubicBezTo>
                <a:cubicBezTo>
                  <a:pt x="16683" y="2090"/>
                  <a:pt x="16757" y="1994"/>
                  <a:pt x="16870" y="1994"/>
                </a:cubicBezTo>
                <a:cubicBezTo>
                  <a:pt x="16878" y="1994"/>
                  <a:pt x="16886" y="1994"/>
                  <a:pt x="16895" y="1995"/>
                </a:cubicBezTo>
                <a:cubicBezTo>
                  <a:pt x="16900" y="1996"/>
                  <a:pt x="16905" y="1996"/>
                  <a:pt x="16910" y="1996"/>
                </a:cubicBezTo>
                <a:cubicBezTo>
                  <a:pt x="16989" y="1996"/>
                  <a:pt x="17058" y="1896"/>
                  <a:pt x="17147" y="1896"/>
                </a:cubicBezTo>
                <a:cubicBezTo>
                  <a:pt x="17158" y="1896"/>
                  <a:pt x="17169" y="1897"/>
                  <a:pt x="17180" y="1900"/>
                </a:cubicBezTo>
                <a:cubicBezTo>
                  <a:pt x="17183" y="1902"/>
                  <a:pt x="17186" y="1902"/>
                  <a:pt x="17189" y="1902"/>
                </a:cubicBezTo>
                <a:cubicBezTo>
                  <a:pt x="17220" y="1902"/>
                  <a:pt x="17262" y="1837"/>
                  <a:pt x="17291" y="1837"/>
                </a:cubicBezTo>
                <a:cubicBezTo>
                  <a:pt x="17386" y="1821"/>
                  <a:pt x="17465" y="1726"/>
                  <a:pt x="17528" y="1726"/>
                </a:cubicBezTo>
                <a:cubicBezTo>
                  <a:pt x="17536" y="1727"/>
                  <a:pt x="17543" y="1727"/>
                  <a:pt x="17550" y="1727"/>
                </a:cubicBezTo>
                <a:cubicBezTo>
                  <a:pt x="17690" y="1727"/>
                  <a:pt x="17780" y="1607"/>
                  <a:pt x="17912" y="1607"/>
                </a:cubicBezTo>
                <a:cubicBezTo>
                  <a:pt x="17931" y="1607"/>
                  <a:pt x="17950" y="1609"/>
                  <a:pt x="17971" y="1615"/>
                </a:cubicBezTo>
                <a:cubicBezTo>
                  <a:pt x="18066" y="1457"/>
                  <a:pt x="18272" y="1568"/>
                  <a:pt x="18367" y="1425"/>
                </a:cubicBezTo>
                <a:cubicBezTo>
                  <a:pt x="18391" y="1434"/>
                  <a:pt x="18413" y="1437"/>
                  <a:pt x="18434" y="1437"/>
                </a:cubicBezTo>
                <a:cubicBezTo>
                  <a:pt x="18552" y="1437"/>
                  <a:pt x="18635" y="1323"/>
                  <a:pt x="18747" y="1323"/>
                </a:cubicBezTo>
                <a:cubicBezTo>
                  <a:pt x="18762" y="1323"/>
                  <a:pt x="18778" y="1325"/>
                  <a:pt x="18795" y="1330"/>
                </a:cubicBezTo>
                <a:cubicBezTo>
                  <a:pt x="18921" y="1204"/>
                  <a:pt x="19111" y="1251"/>
                  <a:pt x="19254" y="1140"/>
                </a:cubicBezTo>
                <a:cubicBezTo>
                  <a:pt x="19263" y="1134"/>
                  <a:pt x="19274" y="1132"/>
                  <a:pt x="19286" y="1132"/>
                </a:cubicBezTo>
                <a:cubicBezTo>
                  <a:pt x="19308" y="1132"/>
                  <a:pt x="19334" y="1138"/>
                  <a:pt x="19361" y="1138"/>
                </a:cubicBezTo>
                <a:cubicBezTo>
                  <a:pt x="19395" y="1138"/>
                  <a:pt x="19431" y="1128"/>
                  <a:pt x="19460" y="1077"/>
                </a:cubicBezTo>
                <a:cubicBezTo>
                  <a:pt x="19482" y="1044"/>
                  <a:pt x="19511" y="1036"/>
                  <a:pt x="19543" y="1036"/>
                </a:cubicBezTo>
                <a:cubicBezTo>
                  <a:pt x="19575" y="1036"/>
                  <a:pt x="19609" y="1044"/>
                  <a:pt x="19641" y="1044"/>
                </a:cubicBezTo>
                <a:cubicBezTo>
                  <a:pt x="19668" y="1044"/>
                  <a:pt x="19694" y="1038"/>
                  <a:pt x="19713" y="1014"/>
                </a:cubicBezTo>
                <a:lnTo>
                  <a:pt x="19792" y="950"/>
                </a:lnTo>
                <a:lnTo>
                  <a:pt x="19982" y="950"/>
                </a:lnTo>
                <a:lnTo>
                  <a:pt x="20093" y="855"/>
                </a:lnTo>
                <a:lnTo>
                  <a:pt x="20267" y="855"/>
                </a:lnTo>
                <a:lnTo>
                  <a:pt x="20378" y="760"/>
                </a:lnTo>
                <a:lnTo>
                  <a:pt x="20647" y="760"/>
                </a:lnTo>
                <a:lnTo>
                  <a:pt x="20742" y="665"/>
                </a:lnTo>
                <a:lnTo>
                  <a:pt x="21423" y="665"/>
                </a:lnTo>
                <a:lnTo>
                  <a:pt x="21613" y="871"/>
                </a:lnTo>
                <a:cubicBezTo>
                  <a:pt x="21661" y="966"/>
                  <a:pt x="21708" y="1045"/>
                  <a:pt x="21756" y="1156"/>
                </a:cubicBezTo>
                <a:lnTo>
                  <a:pt x="21756" y="1473"/>
                </a:lnTo>
                <a:lnTo>
                  <a:pt x="21851" y="1599"/>
                </a:lnTo>
                <a:lnTo>
                  <a:pt x="21851" y="1853"/>
                </a:lnTo>
                <a:lnTo>
                  <a:pt x="21946" y="1948"/>
                </a:lnTo>
                <a:lnTo>
                  <a:pt x="21946" y="2201"/>
                </a:lnTo>
                <a:lnTo>
                  <a:pt x="22468" y="2739"/>
                </a:lnTo>
                <a:lnTo>
                  <a:pt x="22911" y="2961"/>
                </a:lnTo>
                <a:lnTo>
                  <a:pt x="23228" y="2961"/>
                </a:lnTo>
                <a:lnTo>
                  <a:pt x="23307" y="3040"/>
                </a:lnTo>
                <a:lnTo>
                  <a:pt x="23402" y="2961"/>
                </a:lnTo>
                <a:lnTo>
                  <a:pt x="23513" y="3056"/>
                </a:lnTo>
                <a:lnTo>
                  <a:pt x="23957" y="3056"/>
                </a:lnTo>
                <a:lnTo>
                  <a:pt x="24115" y="3151"/>
                </a:lnTo>
                <a:lnTo>
                  <a:pt x="24273" y="3056"/>
                </a:lnTo>
                <a:lnTo>
                  <a:pt x="24352" y="3135"/>
                </a:lnTo>
                <a:cubicBezTo>
                  <a:pt x="24391" y="3097"/>
                  <a:pt x="24430" y="3048"/>
                  <a:pt x="24511" y="3048"/>
                </a:cubicBezTo>
                <a:cubicBezTo>
                  <a:pt x="24529" y="3048"/>
                  <a:pt x="24550" y="3050"/>
                  <a:pt x="24574" y="3056"/>
                </a:cubicBezTo>
                <a:cubicBezTo>
                  <a:pt x="24601" y="3070"/>
                  <a:pt x="24605" y="3142"/>
                  <a:pt x="24686" y="3142"/>
                </a:cubicBezTo>
                <a:cubicBezTo>
                  <a:pt x="24699" y="3142"/>
                  <a:pt x="24714" y="3140"/>
                  <a:pt x="24732" y="3135"/>
                </a:cubicBezTo>
                <a:lnTo>
                  <a:pt x="24843" y="3040"/>
                </a:lnTo>
                <a:lnTo>
                  <a:pt x="25872" y="3040"/>
                </a:lnTo>
                <a:lnTo>
                  <a:pt x="25967" y="2961"/>
                </a:lnTo>
                <a:lnTo>
                  <a:pt x="26917" y="2961"/>
                </a:lnTo>
                <a:lnTo>
                  <a:pt x="27012" y="2866"/>
                </a:lnTo>
                <a:lnTo>
                  <a:pt x="29688" y="2866"/>
                </a:lnTo>
                <a:lnTo>
                  <a:pt x="29783" y="2961"/>
                </a:lnTo>
                <a:lnTo>
                  <a:pt x="30163" y="2961"/>
                </a:lnTo>
                <a:lnTo>
                  <a:pt x="30242" y="3040"/>
                </a:lnTo>
                <a:lnTo>
                  <a:pt x="30432" y="3040"/>
                </a:lnTo>
                <a:lnTo>
                  <a:pt x="30527" y="3151"/>
                </a:lnTo>
                <a:lnTo>
                  <a:pt x="30812" y="3151"/>
                </a:lnTo>
                <a:lnTo>
                  <a:pt x="30923" y="3246"/>
                </a:lnTo>
                <a:lnTo>
                  <a:pt x="31287" y="3246"/>
                </a:lnTo>
                <a:lnTo>
                  <a:pt x="31382" y="3325"/>
                </a:lnTo>
                <a:lnTo>
                  <a:pt x="31762" y="3325"/>
                </a:lnTo>
                <a:lnTo>
                  <a:pt x="31857" y="3436"/>
                </a:lnTo>
                <a:lnTo>
                  <a:pt x="32222" y="3436"/>
                </a:lnTo>
                <a:lnTo>
                  <a:pt x="32348" y="3515"/>
                </a:lnTo>
                <a:lnTo>
                  <a:pt x="32428" y="3436"/>
                </a:lnTo>
                <a:lnTo>
                  <a:pt x="32523" y="3515"/>
                </a:lnTo>
                <a:lnTo>
                  <a:pt x="33758" y="3515"/>
                </a:lnTo>
                <a:cubicBezTo>
                  <a:pt x="33900" y="3389"/>
                  <a:pt x="33900" y="3389"/>
                  <a:pt x="33868" y="3262"/>
                </a:cubicBezTo>
                <a:cubicBezTo>
                  <a:pt x="33710" y="3246"/>
                  <a:pt x="33568" y="3183"/>
                  <a:pt x="33425" y="3088"/>
                </a:cubicBezTo>
                <a:lnTo>
                  <a:pt x="33631" y="2993"/>
                </a:lnTo>
                <a:cubicBezTo>
                  <a:pt x="33568" y="2951"/>
                  <a:pt x="33511" y="2951"/>
                  <a:pt x="33457" y="2951"/>
                </a:cubicBezTo>
                <a:lnTo>
                  <a:pt x="33457" y="2951"/>
                </a:lnTo>
                <a:cubicBezTo>
                  <a:pt x="33430" y="2951"/>
                  <a:pt x="33404" y="2951"/>
                  <a:pt x="33378" y="2945"/>
                </a:cubicBezTo>
                <a:lnTo>
                  <a:pt x="33283" y="2850"/>
                </a:lnTo>
                <a:lnTo>
                  <a:pt x="32903" y="2850"/>
                </a:lnTo>
                <a:lnTo>
                  <a:pt x="32808" y="2755"/>
                </a:lnTo>
                <a:lnTo>
                  <a:pt x="32333" y="2755"/>
                </a:lnTo>
                <a:cubicBezTo>
                  <a:pt x="32301" y="2739"/>
                  <a:pt x="32269" y="2708"/>
                  <a:pt x="32238" y="2676"/>
                </a:cubicBezTo>
                <a:lnTo>
                  <a:pt x="31762" y="2676"/>
                </a:lnTo>
                <a:lnTo>
                  <a:pt x="31667" y="2581"/>
                </a:lnTo>
                <a:lnTo>
                  <a:pt x="31367" y="2565"/>
                </a:lnTo>
                <a:lnTo>
                  <a:pt x="31287" y="2486"/>
                </a:lnTo>
                <a:lnTo>
                  <a:pt x="30987" y="2470"/>
                </a:lnTo>
                <a:lnTo>
                  <a:pt x="30907" y="2391"/>
                </a:lnTo>
                <a:lnTo>
                  <a:pt x="30527" y="2391"/>
                </a:lnTo>
                <a:lnTo>
                  <a:pt x="30432" y="2280"/>
                </a:lnTo>
                <a:lnTo>
                  <a:pt x="30052" y="2280"/>
                </a:lnTo>
                <a:lnTo>
                  <a:pt x="29942" y="2185"/>
                </a:lnTo>
                <a:lnTo>
                  <a:pt x="29197" y="2185"/>
                </a:lnTo>
                <a:lnTo>
                  <a:pt x="29118" y="2106"/>
                </a:lnTo>
                <a:lnTo>
                  <a:pt x="28247" y="2106"/>
                </a:lnTo>
                <a:lnTo>
                  <a:pt x="28137" y="2201"/>
                </a:lnTo>
                <a:lnTo>
                  <a:pt x="26917" y="2201"/>
                </a:lnTo>
                <a:lnTo>
                  <a:pt x="26822" y="2280"/>
                </a:lnTo>
                <a:lnTo>
                  <a:pt x="25888" y="2280"/>
                </a:lnTo>
                <a:cubicBezTo>
                  <a:pt x="25872" y="2280"/>
                  <a:pt x="25857" y="2312"/>
                  <a:pt x="25857" y="2312"/>
                </a:cubicBezTo>
                <a:lnTo>
                  <a:pt x="25777" y="2375"/>
                </a:lnTo>
                <a:lnTo>
                  <a:pt x="24748" y="2375"/>
                </a:lnTo>
                <a:lnTo>
                  <a:pt x="24637" y="2470"/>
                </a:lnTo>
                <a:lnTo>
                  <a:pt x="24067" y="2470"/>
                </a:lnTo>
                <a:lnTo>
                  <a:pt x="23972" y="2375"/>
                </a:lnTo>
                <a:lnTo>
                  <a:pt x="23497" y="2375"/>
                </a:lnTo>
                <a:cubicBezTo>
                  <a:pt x="23371" y="2233"/>
                  <a:pt x="23149" y="2249"/>
                  <a:pt x="23038" y="2090"/>
                </a:cubicBezTo>
                <a:cubicBezTo>
                  <a:pt x="22959" y="1948"/>
                  <a:pt x="22880" y="1805"/>
                  <a:pt x="22801" y="1647"/>
                </a:cubicBezTo>
                <a:cubicBezTo>
                  <a:pt x="22769" y="1504"/>
                  <a:pt x="22816" y="1378"/>
                  <a:pt x="22769" y="1267"/>
                </a:cubicBezTo>
                <a:lnTo>
                  <a:pt x="22690" y="1188"/>
                </a:lnTo>
                <a:lnTo>
                  <a:pt x="22690" y="855"/>
                </a:lnTo>
                <a:cubicBezTo>
                  <a:pt x="22626" y="697"/>
                  <a:pt x="22531" y="539"/>
                  <a:pt x="22421" y="412"/>
                </a:cubicBezTo>
                <a:cubicBezTo>
                  <a:pt x="22389" y="364"/>
                  <a:pt x="22405" y="285"/>
                  <a:pt x="22310" y="285"/>
                </a:cubicBezTo>
                <a:cubicBezTo>
                  <a:pt x="22326" y="380"/>
                  <a:pt x="22262" y="380"/>
                  <a:pt x="22199" y="380"/>
                </a:cubicBezTo>
                <a:cubicBezTo>
                  <a:pt x="22056" y="333"/>
                  <a:pt x="22056" y="190"/>
                  <a:pt x="21993" y="95"/>
                </a:cubicBezTo>
                <a:lnTo>
                  <a:pt x="21708" y="95"/>
                </a:lnTo>
                <a:cubicBezTo>
                  <a:pt x="21676" y="64"/>
                  <a:pt x="21629" y="32"/>
                  <a:pt x="21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55726332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dk1"/>
        </a:solidFill>
        <a:effectLst/>
      </p:bgPr>
    </p:bg>
    <p:spTree>
      <p:nvGrpSpPr>
        <p:cNvPr id="1" name="Shape 108"/>
        <p:cNvGrpSpPr/>
        <p:nvPr/>
      </p:nvGrpSpPr>
      <p:grpSpPr>
        <a:xfrm>
          <a:off x="0" y="0"/>
          <a:ext cx="0" cy="0"/>
          <a:chOff x="0" y="0"/>
          <a:chExt cx="0" cy="0"/>
        </a:xfrm>
      </p:grpSpPr>
      <p:sp>
        <p:nvSpPr>
          <p:cNvPr id="109" name="Google Shape;109;p20"/>
          <p:cNvSpPr txBox="1">
            <a:spLocks noGrp="1"/>
          </p:cNvSpPr>
          <p:nvPr>
            <p:ph type="title"/>
          </p:nvPr>
        </p:nvSpPr>
        <p:spPr>
          <a:xfrm>
            <a:off x="5551050" y="1809389"/>
            <a:ext cx="2409300" cy="1345500"/>
          </a:xfrm>
          <a:prstGeom prst="rect">
            <a:avLst/>
          </a:prstGeom>
          <a:noFill/>
          <a:ln>
            <a:noFill/>
          </a:ln>
        </p:spPr>
        <p:txBody>
          <a:bodyPr spcFirstLastPara="1" wrap="square" lIns="91425" tIns="0" rIns="0" bIns="0" anchor="b" anchorCtr="0">
            <a:noAutofit/>
          </a:bodyPr>
          <a:lstStyle>
            <a:lvl1pPr lvl="0" rtl="0">
              <a:spcBef>
                <a:spcPts val="0"/>
              </a:spcBef>
              <a:spcAft>
                <a:spcPts val="0"/>
              </a:spcAft>
              <a:buSzPts val="2200"/>
              <a:buNone/>
              <a:defRPr sz="48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10" name="Google Shape;110;p20"/>
          <p:cNvSpPr txBox="1">
            <a:spLocks noGrp="1"/>
          </p:cNvSpPr>
          <p:nvPr>
            <p:ph type="subTitle" idx="1"/>
          </p:nvPr>
        </p:nvSpPr>
        <p:spPr>
          <a:xfrm>
            <a:off x="5551050" y="3528420"/>
            <a:ext cx="1923900" cy="888300"/>
          </a:xfrm>
          <a:prstGeom prst="rect">
            <a:avLst/>
          </a:prstGeom>
        </p:spPr>
        <p:txBody>
          <a:bodyPr spcFirstLastPara="1" wrap="square" lIns="91425" tIns="91425" rIns="0"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Tree>
    <p:extLst>
      <p:ext uri="{BB962C8B-B14F-4D97-AF65-F5344CB8AC3E}">
        <p14:creationId xmlns:p14="http://schemas.microsoft.com/office/powerpoint/2010/main" val="9771592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1"/>
        <p:cNvGrpSpPr/>
        <p:nvPr/>
      </p:nvGrpSpPr>
      <p:grpSpPr>
        <a:xfrm>
          <a:off x="0" y="0"/>
          <a:ext cx="0" cy="0"/>
          <a:chOff x="0" y="0"/>
          <a:chExt cx="0" cy="0"/>
        </a:xfrm>
      </p:grpSpPr>
      <p:grpSp>
        <p:nvGrpSpPr>
          <p:cNvPr id="112" name="Google Shape;112;p21"/>
          <p:cNvGrpSpPr/>
          <p:nvPr/>
        </p:nvGrpSpPr>
        <p:grpSpPr>
          <a:xfrm>
            <a:off x="-3" y="484679"/>
            <a:ext cx="9143954" cy="3932043"/>
            <a:chOff x="-3" y="484679"/>
            <a:chExt cx="9143954" cy="3932043"/>
          </a:xfrm>
        </p:grpSpPr>
        <p:sp>
          <p:nvSpPr>
            <p:cNvPr id="113" name="Google Shape;113;p21"/>
            <p:cNvSpPr/>
            <p:nvPr/>
          </p:nvSpPr>
          <p:spPr>
            <a:xfrm>
              <a:off x="-3" y="3465050"/>
              <a:ext cx="9143954" cy="951671"/>
            </a:xfrm>
            <a:custGeom>
              <a:avLst/>
              <a:gdLst/>
              <a:ahLst/>
              <a:cxnLst/>
              <a:rect l="l" t="t" r="r" b="b"/>
              <a:pathLst>
                <a:path w="131781" h="40735" extrusionOk="0">
                  <a:moveTo>
                    <a:pt x="1" y="0"/>
                  </a:moveTo>
                  <a:lnTo>
                    <a:pt x="1" y="40734"/>
                  </a:lnTo>
                  <a:lnTo>
                    <a:pt x="131780" y="40734"/>
                  </a:lnTo>
                  <a:lnTo>
                    <a:pt x="131780" y="0"/>
                  </a:ln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1"/>
            <p:cNvSpPr/>
            <p:nvPr/>
          </p:nvSpPr>
          <p:spPr>
            <a:xfrm>
              <a:off x="3161675" y="484679"/>
              <a:ext cx="5794170" cy="3301485"/>
            </a:xfrm>
            <a:custGeom>
              <a:avLst/>
              <a:gdLst/>
              <a:ahLst/>
              <a:cxnLst/>
              <a:rect l="l" t="t" r="r" b="b"/>
              <a:pathLst>
                <a:path w="157162" h="89550" extrusionOk="0">
                  <a:moveTo>
                    <a:pt x="9221" y="28089"/>
                  </a:moveTo>
                  <a:cubicBezTo>
                    <a:pt x="9489" y="28089"/>
                    <a:pt x="9696" y="28394"/>
                    <a:pt x="9696" y="28771"/>
                  </a:cubicBezTo>
                  <a:lnTo>
                    <a:pt x="9696" y="29964"/>
                  </a:lnTo>
                  <a:lnTo>
                    <a:pt x="8746" y="29964"/>
                  </a:lnTo>
                  <a:lnTo>
                    <a:pt x="8746" y="28771"/>
                  </a:lnTo>
                  <a:cubicBezTo>
                    <a:pt x="8746" y="28394"/>
                    <a:pt x="8965" y="28089"/>
                    <a:pt x="9221" y="28089"/>
                  </a:cubicBezTo>
                  <a:close/>
                  <a:moveTo>
                    <a:pt x="12716" y="28089"/>
                  </a:moveTo>
                  <a:cubicBezTo>
                    <a:pt x="12984" y="28089"/>
                    <a:pt x="13203" y="28394"/>
                    <a:pt x="13203" y="28771"/>
                  </a:cubicBezTo>
                  <a:lnTo>
                    <a:pt x="13203" y="29964"/>
                  </a:lnTo>
                  <a:lnTo>
                    <a:pt x="12242" y="29964"/>
                  </a:lnTo>
                  <a:lnTo>
                    <a:pt x="12242" y="28771"/>
                  </a:lnTo>
                  <a:cubicBezTo>
                    <a:pt x="12242" y="28394"/>
                    <a:pt x="12461" y="28089"/>
                    <a:pt x="12716" y="28089"/>
                  </a:cubicBezTo>
                  <a:close/>
                  <a:moveTo>
                    <a:pt x="142995" y="28089"/>
                  </a:moveTo>
                  <a:cubicBezTo>
                    <a:pt x="143252" y="28089"/>
                    <a:pt x="143471" y="28394"/>
                    <a:pt x="143471" y="28771"/>
                  </a:cubicBezTo>
                  <a:lnTo>
                    <a:pt x="143471" y="29964"/>
                  </a:lnTo>
                  <a:lnTo>
                    <a:pt x="142521" y="29964"/>
                  </a:lnTo>
                  <a:lnTo>
                    <a:pt x="142521" y="28771"/>
                  </a:lnTo>
                  <a:cubicBezTo>
                    <a:pt x="142521" y="28394"/>
                    <a:pt x="142727" y="28089"/>
                    <a:pt x="142995" y="28089"/>
                  </a:cubicBezTo>
                  <a:close/>
                  <a:moveTo>
                    <a:pt x="146492" y="28089"/>
                  </a:moveTo>
                  <a:cubicBezTo>
                    <a:pt x="146759" y="28089"/>
                    <a:pt x="146966" y="28394"/>
                    <a:pt x="146966" y="28771"/>
                  </a:cubicBezTo>
                  <a:lnTo>
                    <a:pt x="146966" y="29964"/>
                  </a:lnTo>
                  <a:lnTo>
                    <a:pt x="146016" y="29964"/>
                  </a:lnTo>
                  <a:lnTo>
                    <a:pt x="146016" y="28771"/>
                  </a:lnTo>
                  <a:cubicBezTo>
                    <a:pt x="146016" y="28394"/>
                    <a:pt x="146235" y="28089"/>
                    <a:pt x="146492" y="28089"/>
                  </a:cubicBezTo>
                  <a:close/>
                  <a:moveTo>
                    <a:pt x="10975" y="28052"/>
                  </a:moveTo>
                  <a:cubicBezTo>
                    <a:pt x="11365" y="28052"/>
                    <a:pt x="11681" y="28369"/>
                    <a:pt x="11681" y="28771"/>
                  </a:cubicBezTo>
                  <a:lnTo>
                    <a:pt x="11681" y="29989"/>
                  </a:lnTo>
                  <a:lnTo>
                    <a:pt x="10269" y="29989"/>
                  </a:lnTo>
                  <a:lnTo>
                    <a:pt x="10269" y="28771"/>
                  </a:lnTo>
                  <a:cubicBezTo>
                    <a:pt x="10269" y="28369"/>
                    <a:pt x="10585" y="28052"/>
                    <a:pt x="10975" y="28052"/>
                  </a:cubicBezTo>
                  <a:close/>
                  <a:moveTo>
                    <a:pt x="144738" y="28052"/>
                  </a:moveTo>
                  <a:cubicBezTo>
                    <a:pt x="145139" y="28052"/>
                    <a:pt x="145456" y="28369"/>
                    <a:pt x="145456" y="28771"/>
                  </a:cubicBezTo>
                  <a:lnTo>
                    <a:pt x="145456" y="29989"/>
                  </a:lnTo>
                  <a:lnTo>
                    <a:pt x="144031" y="29989"/>
                  </a:lnTo>
                  <a:lnTo>
                    <a:pt x="144031" y="28771"/>
                  </a:lnTo>
                  <a:cubicBezTo>
                    <a:pt x="144031" y="28369"/>
                    <a:pt x="144348" y="28052"/>
                    <a:pt x="144738" y="28052"/>
                  </a:cubicBezTo>
                  <a:close/>
                  <a:moveTo>
                    <a:pt x="45591" y="42997"/>
                  </a:moveTo>
                  <a:cubicBezTo>
                    <a:pt x="46249" y="42997"/>
                    <a:pt x="46772" y="43765"/>
                    <a:pt x="46772" y="44702"/>
                  </a:cubicBezTo>
                  <a:lnTo>
                    <a:pt x="46772" y="47663"/>
                  </a:lnTo>
                  <a:lnTo>
                    <a:pt x="44422" y="47663"/>
                  </a:lnTo>
                  <a:lnTo>
                    <a:pt x="44422" y="44702"/>
                  </a:lnTo>
                  <a:cubicBezTo>
                    <a:pt x="44422" y="43765"/>
                    <a:pt x="44945" y="42997"/>
                    <a:pt x="45591" y="42997"/>
                  </a:cubicBezTo>
                  <a:close/>
                  <a:moveTo>
                    <a:pt x="54226" y="42997"/>
                  </a:moveTo>
                  <a:cubicBezTo>
                    <a:pt x="54872" y="42997"/>
                    <a:pt x="55408" y="43765"/>
                    <a:pt x="55408" y="44702"/>
                  </a:cubicBezTo>
                  <a:lnTo>
                    <a:pt x="55408" y="47663"/>
                  </a:lnTo>
                  <a:lnTo>
                    <a:pt x="53057" y="47663"/>
                  </a:lnTo>
                  <a:lnTo>
                    <a:pt x="53057" y="44702"/>
                  </a:lnTo>
                  <a:cubicBezTo>
                    <a:pt x="53057" y="43765"/>
                    <a:pt x="53581" y="42997"/>
                    <a:pt x="54226" y="42997"/>
                  </a:cubicBezTo>
                  <a:close/>
                  <a:moveTo>
                    <a:pt x="101485" y="42997"/>
                  </a:moveTo>
                  <a:cubicBezTo>
                    <a:pt x="102143" y="42997"/>
                    <a:pt x="102667" y="43765"/>
                    <a:pt x="102667" y="44702"/>
                  </a:cubicBezTo>
                  <a:lnTo>
                    <a:pt x="102667" y="47663"/>
                  </a:lnTo>
                  <a:lnTo>
                    <a:pt x="100316" y="47663"/>
                  </a:lnTo>
                  <a:lnTo>
                    <a:pt x="100316" y="44702"/>
                  </a:lnTo>
                  <a:cubicBezTo>
                    <a:pt x="100316" y="43765"/>
                    <a:pt x="100840" y="42997"/>
                    <a:pt x="101485" y="42997"/>
                  </a:cubicBezTo>
                  <a:close/>
                  <a:moveTo>
                    <a:pt x="110122" y="42997"/>
                  </a:moveTo>
                  <a:cubicBezTo>
                    <a:pt x="110767" y="42997"/>
                    <a:pt x="111291" y="43765"/>
                    <a:pt x="111291" y="44702"/>
                  </a:cubicBezTo>
                  <a:lnTo>
                    <a:pt x="111291" y="47663"/>
                  </a:lnTo>
                  <a:lnTo>
                    <a:pt x="108940" y="47663"/>
                  </a:lnTo>
                  <a:lnTo>
                    <a:pt x="108940" y="44702"/>
                  </a:lnTo>
                  <a:cubicBezTo>
                    <a:pt x="108940" y="43765"/>
                    <a:pt x="109475" y="42997"/>
                    <a:pt x="110122" y="42997"/>
                  </a:cubicBezTo>
                  <a:close/>
                  <a:moveTo>
                    <a:pt x="49914" y="42912"/>
                  </a:moveTo>
                  <a:cubicBezTo>
                    <a:pt x="50877" y="42912"/>
                    <a:pt x="51657" y="43704"/>
                    <a:pt x="51657" y="44678"/>
                  </a:cubicBezTo>
                  <a:lnTo>
                    <a:pt x="51657" y="47747"/>
                  </a:lnTo>
                  <a:lnTo>
                    <a:pt x="48161" y="47747"/>
                  </a:lnTo>
                  <a:lnTo>
                    <a:pt x="48161" y="44678"/>
                  </a:lnTo>
                  <a:cubicBezTo>
                    <a:pt x="48161" y="43704"/>
                    <a:pt x="48940" y="42912"/>
                    <a:pt x="49914" y="42912"/>
                  </a:cubicBezTo>
                  <a:close/>
                  <a:moveTo>
                    <a:pt x="105810" y="42912"/>
                  </a:moveTo>
                  <a:cubicBezTo>
                    <a:pt x="106772" y="42912"/>
                    <a:pt x="107551" y="43704"/>
                    <a:pt x="107551" y="44678"/>
                  </a:cubicBezTo>
                  <a:lnTo>
                    <a:pt x="107551" y="47747"/>
                  </a:lnTo>
                  <a:lnTo>
                    <a:pt x="104056" y="47747"/>
                  </a:lnTo>
                  <a:lnTo>
                    <a:pt x="104056" y="44678"/>
                  </a:lnTo>
                  <a:cubicBezTo>
                    <a:pt x="104056" y="43704"/>
                    <a:pt x="104835" y="42912"/>
                    <a:pt x="105810" y="42912"/>
                  </a:cubicBezTo>
                  <a:close/>
                  <a:moveTo>
                    <a:pt x="20365" y="46919"/>
                  </a:moveTo>
                  <a:cubicBezTo>
                    <a:pt x="20597" y="46919"/>
                    <a:pt x="20792" y="47187"/>
                    <a:pt x="20792" y="47516"/>
                  </a:cubicBezTo>
                  <a:lnTo>
                    <a:pt x="20792" y="48564"/>
                  </a:lnTo>
                  <a:lnTo>
                    <a:pt x="19951" y="48564"/>
                  </a:lnTo>
                  <a:lnTo>
                    <a:pt x="19951" y="47516"/>
                  </a:lnTo>
                  <a:cubicBezTo>
                    <a:pt x="19951" y="47187"/>
                    <a:pt x="20134" y="46919"/>
                    <a:pt x="20365" y="46919"/>
                  </a:cubicBezTo>
                  <a:close/>
                  <a:moveTo>
                    <a:pt x="23459" y="46919"/>
                  </a:moveTo>
                  <a:cubicBezTo>
                    <a:pt x="23691" y="46919"/>
                    <a:pt x="23873" y="47187"/>
                    <a:pt x="23873" y="47516"/>
                  </a:cubicBezTo>
                  <a:lnTo>
                    <a:pt x="23873" y="48564"/>
                  </a:lnTo>
                  <a:lnTo>
                    <a:pt x="23033" y="48564"/>
                  </a:lnTo>
                  <a:lnTo>
                    <a:pt x="23033" y="47516"/>
                  </a:lnTo>
                  <a:cubicBezTo>
                    <a:pt x="23033" y="47187"/>
                    <a:pt x="23228" y="46919"/>
                    <a:pt x="23459" y="46919"/>
                  </a:cubicBezTo>
                  <a:close/>
                  <a:moveTo>
                    <a:pt x="132252" y="46919"/>
                  </a:moveTo>
                  <a:cubicBezTo>
                    <a:pt x="132484" y="46919"/>
                    <a:pt x="132679" y="47187"/>
                    <a:pt x="132679" y="47516"/>
                  </a:cubicBezTo>
                  <a:lnTo>
                    <a:pt x="132679" y="48564"/>
                  </a:lnTo>
                  <a:lnTo>
                    <a:pt x="131838" y="48564"/>
                  </a:lnTo>
                  <a:lnTo>
                    <a:pt x="131838" y="47516"/>
                  </a:lnTo>
                  <a:cubicBezTo>
                    <a:pt x="131838" y="47187"/>
                    <a:pt x="132021" y="46919"/>
                    <a:pt x="132252" y="46919"/>
                  </a:cubicBezTo>
                  <a:close/>
                  <a:moveTo>
                    <a:pt x="135346" y="46919"/>
                  </a:moveTo>
                  <a:cubicBezTo>
                    <a:pt x="135578" y="46919"/>
                    <a:pt x="135773" y="47187"/>
                    <a:pt x="135773" y="47516"/>
                  </a:cubicBezTo>
                  <a:lnTo>
                    <a:pt x="135773" y="48564"/>
                  </a:lnTo>
                  <a:lnTo>
                    <a:pt x="134932" y="48564"/>
                  </a:lnTo>
                  <a:lnTo>
                    <a:pt x="134932" y="47516"/>
                  </a:lnTo>
                  <a:cubicBezTo>
                    <a:pt x="134932" y="47187"/>
                    <a:pt x="135115" y="46919"/>
                    <a:pt x="135346" y="46919"/>
                  </a:cubicBezTo>
                  <a:close/>
                  <a:moveTo>
                    <a:pt x="21913" y="46883"/>
                  </a:moveTo>
                  <a:cubicBezTo>
                    <a:pt x="22254" y="46883"/>
                    <a:pt x="22533" y="47163"/>
                    <a:pt x="22533" y="47504"/>
                  </a:cubicBezTo>
                  <a:lnTo>
                    <a:pt x="22533" y="48600"/>
                  </a:lnTo>
                  <a:lnTo>
                    <a:pt x="21291" y="48600"/>
                  </a:lnTo>
                  <a:lnTo>
                    <a:pt x="21291" y="47504"/>
                  </a:lnTo>
                  <a:cubicBezTo>
                    <a:pt x="21291" y="47163"/>
                    <a:pt x="21572" y="46883"/>
                    <a:pt x="21913" y="46883"/>
                  </a:cubicBezTo>
                  <a:close/>
                  <a:moveTo>
                    <a:pt x="133800" y="46883"/>
                  </a:moveTo>
                  <a:cubicBezTo>
                    <a:pt x="134153" y="46883"/>
                    <a:pt x="134433" y="47163"/>
                    <a:pt x="134433" y="47504"/>
                  </a:cubicBezTo>
                  <a:lnTo>
                    <a:pt x="134433" y="48600"/>
                  </a:lnTo>
                  <a:lnTo>
                    <a:pt x="133178" y="48600"/>
                  </a:lnTo>
                  <a:lnTo>
                    <a:pt x="133178" y="47504"/>
                  </a:lnTo>
                  <a:cubicBezTo>
                    <a:pt x="133178" y="47163"/>
                    <a:pt x="133459" y="46883"/>
                    <a:pt x="133800" y="46883"/>
                  </a:cubicBezTo>
                  <a:close/>
                  <a:moveTo>
                    <a:pt x="36358" y="55884"/>
                  </a:moveTo>
                  <a:lnTo>
                    <a:pt x="36358" y="55896"/>
                  </a:lnTo>
                  <a:cubicBezTo>
                    <a:pt x="36432" y="55932"/>
                    <a:pt x="37296" y="56384"/>
                    <a:pt x="38185" y="56993"/>
                  </a:cubicBezTo>
                  <a:cubicBezTo>
                    <a:pt x="38270" y="57053"/>
                    <a:pt x="38356" y="57126"/>
                    <a:pt x="38453" y="57188"/>
                  </a:cubicBezTo>
                  <a:cubicBezTo>
                    <a:pt x="39318" y="57821"/>
                    <a:pt x="40110" y="58576"/>
                    <a:pt x="40110" y="59234"/>
                  </a:cubicBezTo>
                  <a:cubicBezTo>
                    <a:pt x="40110" y="59234"/>
                    <a:pt x="40146" y="59380"/>
                    <a:pt x="40159" y="59624"/>
                  </a:cubicBezTo>
                  <a:cubicBezTo>
                    <a:pt x="40159" y="59648"/>
                    <a:pt x="40159" y="59684"/>
                    <a:pt x="40170" y="59733"/>
                  </a:cubicBezTo>
                  <a:cubicBezTo>
                    <a:pt x="40183" y="59843"/>
                    <a:pt x="40195" y="59965"/>
                    <a:pt x="40195" y="60074"/>
                  </a:cubicBezTo>
                  <a:lnTo>
                    <a:pt x="40195" y="66578"/>
                  </a:lnTo>
                  <a:lnTo>
                    <a:pt x="32388" y="66578"/>
                  </a:lnTo>
                  <a:lnTo>
                    <a:pt x="32388" y="60074"/>
                  </a:lnTo>
                  <a:cubicBezTo>
                    <a:pt x="32388" y="59733"/>
                    <a:pt x="32472" y="59392"/>
                    <a:pt x="32594" y="59088"/>
                  </a:cubicBezTo>
                  <a:cubicBezTo>
                    <a:pt x="32704" y="58466"/>
                    <a:pt x="33447" y="57772"/>
                    <a:pt x="34251" y="57188"/>
                  </a:cubicBezTo>
                  <a:cubicBezTo>
                    <a:pt x="34348" y="57126"/>
                    <a:pt x="34434" y="57053"/>
                    <a:pt x="34519" y="56993"/>
                  </a:cubicBezTo>
                  <a:cubicBezTo>
                    <a:pt x="35408" y="56384"/>
                    <a:pt x="36261" y="55932"/>
                    <a:pt x="36346" y="55896"/>
                  </a:cubicBezTo>
                  <a:lnTo>
                    <a:pt x="36346" y="55884"/>
                  </a:lnTo>
                  <a:close/>
                  <a:moveTo>
                    <a:pt x="49976" y="55884"/>
                  </a:moveTo>
                  <a:lnTo>
                    <a:pt x="49976" y="55896"/>
                  </a:lnTo>
                  <a:cubicBezTo>
                    <a:pt x="50049" y="55932"/>
                    <a:pt x="50913" y="56384"/>
                    <a:pt x="51803" y="56993"/>
                  </a:cubicBezTo>
                  <a:cubicBezTo>
                    <a:pt x="51888" y="57053"/>
                    <a:pt x="51973" y="57126"/>
                    <a:pt x="52071" y="57188"/>
                  </a:cubicBezTo>
                  <a:cubicBezTo>
                    <a:pt x="52935" y="57821"/>
                    <a:pt x="53739" y="58576"/>
                    <a:pt x="53739" y="59234"/>
                  </a:cubicBezTo>
                  <a:cubicBezTo>
                    <a:pt x="53739" y="59234"/>
                    <a:pt x="53763" y="59380"/>
                    <a:pt x="53776" y="59624"/>
                  </a:cubicBezTo>
                  <a:cubicBezTo>
                    <a:pt x="53776" y="59648"/>
                    <a:pt x="53788" y="59684"/>
                    <a:pt x="53788" y="59733"/>
                  </a:cubicBezTo>
                  <a:cubicBezTo>
                    <a:pt x="53800" y="59843"/>
                    <a:pt x="53812" y="59965"/>
                    <a:pt x="53812" y="60074"/>
                  </a:cubicBezTo>
                  <a:lnTo>
                    <a:pt x="53812" y="66578"/>
                  </a:lnTo>
                  <a:lnTo>
                    <a:pt x="46005" y="66578"/>
                  </a:lnTo>
                  <a:lnTo>
                    <a:pt x="46005" y="60074"/>
                  </a:lnTo>
                  <a:cubicBezTo>
                    <a:pt x="46005" y="59733"/>
                    <a:pt x="46090" y="59392"/>
                    <a:pt x="46224" y="59088"/>
                  </a:cubicBezTo>
                  <a:cubicBezTo>
                    <a:pt x="46322" y="58466"/>
                    <a:pt x="47077" y="57772"/>
                    <a:pt x="47868" y="57188"/>
                  </a:cubicBezTo>
                  <a:cubicBezTo>
                    <a:pt x="47966" y="57126"/>
                    <a:pt x="48051" y="57053"/>
                    <a:pt x="48136" y="56993"/>
                  </a:cubicBezTo>
                  <a:cubicBezTo>
                    <a:pt x="49026" y="56384"/>
                    <a:pt x="49890" y="55932"/>
                    <a:pt x="49963" y="55896"/>
                  </a:cubicBezTo>
                  <a:lnTo>
                    <a:pt x="49963" y="55884"/>
                  </a:lnTo>
                  <a:close/>
                  <a:moveTo>
                    <a:pt x="105748" y="55884"/>
                  </a:moveTo>
                  <a:lnTo>
                    <a:pt x="105748" y="55896"/>
                  </a:lnTo>
                  <a:cubicBezTo>
                    <a:pt x="105834" y="55932"/>
                    <a:pt x="106698" y="56384"/>
                    <a:pt x="107575" y="56993"/>
                  </a:cubicBezTo>
                  <a:cubicBezTo>
                    <a:pt x="107661" y="57053"/>
                    <a:pt x="107759" y="57126"/>
                    <a:pt x="107843" y="57188"/>
                  </a:cubicBezTo>
                  <a:cubicBezTo>
                    <a:pt x="108647" y="57772"/>
                    <a:pt x="109391" y="58466"/>
                    <a:pt x="109500" y="59088"/>
                  </a:cubicBezTo>
                  <a:cubicBezTo>
                    <a:pt x="109634" y="59392"/>
                    <a:pt x="109707" y="59733"/>
                    <a:pt x="109707" y="60074"/>
                  </a:cubicBezTo>
                  <a:lnTo>
                    <a:pt x="109707" y="66578"/>
                  </a:lnTo>
                  <a:lnTo>
                    <a:pt x="101899" y="66578"/>
                  </a:lnTo>
                  <a:lnTo>
                    <a:pt x="101899" y="60074"/>
                  </a:lnTo>
                  <a:cubicBezTo>
                    <a:pt x="101899" y="59965"/>
                    <a:pt x="101912" y="59843"/>
                    <a:pt x="101936" y="59733"/>
                  </a:cubicBezTo>
                  <a:lnTo>
                    <a:pt x="101936" y="59624"/>
                  </a:lnTo>
                  <a:cubicBezTo>
                    <a:pt x="101948" y="59380"/>
                    <a:pt x="101985" y="59234"/>
                    <a:pt x="101985" y="59234"/>
                  </a:cubicBezTo>
                  <a:cubicBezTo>
                    <a:pt x="101985" y="58576"/>
                    <a:pt x="102789" y="57821"/>
                    <a:pt x="103642" y="57188"/>
                  </a:cubicBezTo>
                  <a:cubicBezTo>
                    <a:pt x="103739" y="57126"/>
                    <a:pt x="103824" y="57053"/>
                    <a:pt x="103921" y="56993"/>
                  </a:cubicBezTo>
                  <a:cubicBezTo>
                    <a:pt x="104798" y="56384"/>
                    <a:pt x="105664" y="55932"/>
                    <a:pt x="105737" y="55896"/>
                  </a:cubicBezTo>
                  <a:lnTo>
                    <a:pt x="105737" y="55884"/>
                  </a:lnTo>
                  <a:close/>
                  <a:moveTo>
                    <a:pt x="119366" y="55884"/>
                  </a:moveTo>
                  <a:lnTo>
                    <a:pt x="119366" y="55896"/>
                  </a:lnTo>
                  <a:cubicBezTo>
                    <a:pt x="119452" y="55932"/>
                    <a:pt x="120316" y="56384"/>
                    <a:pt x="121193" y="56993"/>
                  </a:cubicBezTo>
                  <a:cubicBezTo>
                    <a:pt x="121279" y="57053"/>
                    <a:pt x="121376" y="57126"/>
                    <a:pt x="121473" y="57188"/>
                  </a:cubicBezTo>
                  <a:cubicBezTo>
                    <a:pt x="122265" y="57772"/>
                    <a:pt x="123008" y="58466"/>
                    <a:pt x="123117" y="59088"/>
                  </a:cubicBezTo>
                  <a:cubicBezTo>
                    <a:pt x="123252" y="59392"/>
                    <a:pt x="123325" y="59733"/>
                    <a:pt x="123325" y="60074"/>
                  </a:cubicBezTo>
                  <a:lnTo>
                    <a:pt x="123325" y="66578"/>
                  </a:lnTo>
                  <a:lnTo>
                    <a:pt x="115530" y="66578"/>
                  </a:lnTo>
                  <a:lnTo>
                    <a:pt x="115530" y="60074"/>
                  </a:lnTo>
                  <a:cubicBezTo>
                    <a:pt x="115530" y="59965"/>
                    <a:pt x="115530" y="59843"/>
                    <a:pt x="115554" y="59733"/>
                  </a:cubicBezTo>
                  <a:lnTo>
                    <a:pt x="115554" y="59624"/>
                  </a:lnTo>
                  <a:cubicBezTo>
                    <a:pt x="115566" y="59380"/>
                    <a:pt x="115603" y="59234"/>
                    <a:pt x="115603" y="59234"/>
                  </a:cubicBezTo>
                  <a:cubicBezTo>
                    <a:pt x="115603" y="58576"/>
                    <a:pt x="116407" y="57821"/>
                    <a:pt x="117259" y="57188"/>
                  </a:cubicBezTo>
                  <a:cubicBezTo>
                    <a:pt x="117357" y="57126"/>
                    <a:pt x="117441" y="57053"/>
                    <a:pt x="117539" y="56993"/>
                  </a:cubicBezTo>
                  <a:cubicBezTo>
                    <a:pt x="118416" y="56384"/>
                    <a:pt x="119281" y="55932"/>
                    <a:pt x="119354" y="55896"/>
                  </a:cubicBezTo>
                  <a:lnTo>
                    <a:pt x="119354" y="55884"/>
                  </a:lnTo>
                  <a:close/>
                  <a:moveTo>
                    <a:pt x="36358" y="70440"/>
                  </a:moveTo>
                  <a:cubicBezTo>
                    <a:pt x="36432" y="70488"/>
                    <a:pt x="37296" y="70938"/>
                    <a:pt x="38185" y="71547"/>
                  </a:cubicBezTo>
                  <a:cubicBezTo>
                    <a:pt x="38270" y="71609"/>
                    <a:pt x="38356" y="71669"/>
                    <a:pt x="38453" y="71731"/>
                  </a:cubicBezTo>
                  <a:cubicBezTo>
                    <a:pt x="39318" y="72376"/>
                    <a:pt x="40110" y="73131"/>
                    <a:pt x="40110" y="73777"/>
                  </a:cubicBezTo>
                  <a:cubicBezTo>
                    <a:pt x="40110" y="73777"/>
                    <a:pt x="40146" y="73935"/>
                    <a:pt x="40159" y="74167"/>
                  </a:cubicBezTo>
                  <a:cubicBezTo>
                    <a:pt x="40159" y="74203"/>
                    <a:pt x="40159" y="74240"/>
                    <a:pt x="40170" y="74276"/>
                  </a:cubicBezTo>
                  <a:cubicBezTo>
                    <a:pt x="40183" y="74398"/>
                    <a:pt x="40195" y="74508"/>
                    <a:pt x="40195" y="74630"/>
                  </a:cubicBezTo>
                  <a:lnTo>
                    <a:pt x="40195" y="81134"/>
                  </a:lnTo>
                  <a:lnTo>
                    <a:pt x="32388" y="81134"/>
                  </a:lnTo>
                  <a:lnTo>
                    <a:pt x="32388" y="74630"/>
                  </a:lnTo>
                  <a:cubicBezTo>
                    <a:pt x="32388" y="74276"/>
                    <a:pt x="32472" y="73947"/>
                    <a:pt x="32594" y="73631"/>
                  </a:cubicBezTo>
                  <a:cubicBezTo>
                    <a:pt x="32704" y="73022"/>
                    <a:pt x="33447" y="72327"/>
                    <a:pt x="34251" y="71731"/>
                  </a:cubicBezTo>
                  <a:cubicBezTo>
                    <a:pt x="34348" y="71669"/>
                    <a:pt x="34434" y="71609"/>
                    <a:pt x="34519" y="71547"/>
                  </a:cubicBezTo>
                  <a:cubicBezTo>
                    <a:pt x="35408" y="70938"/>
                    <a:pt x="36261" y="70488"/>
                    <a:pt x="36346" y="70440"/>
                  </a:cubicBezTo>
                  <a:close/>
                  <a:moveTo>
                    <a:pt x="49976" y="70440"/>
                  </a:moveTo>
                  <a:cubicBezTo>
                    <a:pt x="50049" y="70488"/>
                    <a:pt x="50913" y="70938"/>
                    <a:pt x="51803" y="71547"/>
                  </a:cubicBezTo>
                  <a:cubicBezTo>
                    <a:pt x="51888" y="71609"/>
                    <a:pt x="51973" y="71669"/>
                    <a:pt x="52071" y="71731"/>
                  </a:cubicBezTo>
                  <a:cubicBezTo>
                    <a:pt x="52935" y="72376"/>
                    <a:pt x="53739" y="73131"/>
                    <a:pt x="53739" y="73777"/>
                  </a:cubicBezTo>
                  <a:cubicBezTo>
                    <a:pt x="53739" y="73777"/>
                    <a:pt x="53763" y="73935"/>
                    <a:pt x="53776" y="74167"/>
                  </a:cubicBezTo>
                  <a:cubicBezTo>
                    <a:pt x="53776" y="74203"/>
                    <a:pt x="53788" y="74240"/>
                    <a:pt x="53788" y="74276"/>
                  </a:cubicBezTo>
                  <a:cubicBezTo>
                    <a:pt x="53800" y="74398"/>
                    <a:pt x="53812" y="74508"/>
                    <a:pt x="53812" y="74630"/>
                  </a:cubicBezTo>
                  <a:lnTo>
                    <a:pt x="53812" y="81134"/>
                  </a:lnTo>
                  <a:lnTo>
                    <a:pt x="46005" y="81134"/>
                  </a:lnTo>
                  <a:lnTo>
                    <a:pt x="46005" y="74630"/>
                  </a:lnTo>
                  <a:cubicBezTo>
                    <a:pt x="46005" y="74276"/>
                    <a:pt x="46090" y="73947"/>
                    <a:pt x="46224" y="73631"/>
                  </a:cubicBezTo>
                  <a:cubicBezTo>
                    <a:pt x="46322" y="73022"/>
                    <a:pt x="47077" y="72327"/>
                    <a:pt x="47868" y="71731"/>
                  </a:cubicBezTo>
                  <a:cubicBezTo>
                    <a:pt x="47966" y="71669"/>
                    <a:pt x="48051" y="71609"/>
                    <a:pt x="48136" y="71547"/>
                  </a:cubicBezTo>
                  <a:cubicBezTo>
                    <a:pt x="49026" y="70938"/>
                    <a:pt x="49890" y="70488"/>
                    <a:pt x="49963" y="70440"/>
                  </a:cubicBezTo>
                  <a:close/>
                  <a:moveTo>
                    <a:pt x="77588" y="53509"/>
                  </a:moveTo>
                  <a:lnTo>
                    <a:pt x="77588" y="53521"/>
                  </a:lnTo>
                  <a:cubicBezTo>
                    <a:pt x="77771" y="53643"/>
                    <a:pt x="79744" y="54788"/>
                    <a:pt x="81753" y="56371"/>
                  </a:cubicBezTo>
                  <a:cubicBezTo>
                    <a:pt x="81948" y="56530"/>
                    <a:pt x="82156" y="56700"/>
                    <a:pt x="82375" y="56858"/>
                  </a:cubicBezTo>
                  <a:cubicBezTo>
                    <a:pt x="84189" y="58381"/>
                    <a:pt x="85883" y="60184"/>
                    <a:pt x="86127" y="61767"/>
                  </a:cubicBezTo>
                  <a:cubicBezTo>
                    <a:pt x="86431" y="62571"/>
                    <a:pt x="86601" y="63435"/>
                    <a:pt x="86601" y="64325"/>
                  </a:cubicBezTo>
                  <a:lnTo>
                    <a:pt x="86601" y="81134"/>
                  </a:lnTo>
                  <a:lnTo>
                    <a:pt x="68831" y="81134"/>
                  </a:lnTo>
                  <a:lnTo>
                    <a:pt x="68831" y="64325"/>
                  </a:lnTo>
                  <a:cubicBezTo>
                    <a:pt x="68831" y="64020"/>
                    <a:pt x="68842" y="63728"/>
                    <a:pt x="68891" y="63435"/>
                  </a:cubicBezTo>
                  <a:cubicBezTo>
                    <a:pt x="68891" y="63338"/>
                    <a:pt x="68891" y="63241"/>
                    <a:pt x="68904" y="63143"/>
                  </a:cubicBezTo>
                  <a:cubicBezTo>
                    <a:pt x="68928" y="62547"/>
                    <a:pt x="69001" y="62144"/>
                    <a:pt x="69001" y="62144"/>
                  </a:cubicBezTo>
                  <a:cubicBezTo>
                    <a:pt x="69001" y="60463"/>
                    <a:pt x="70828" y="58503"/>
                    <a:pt x="72789" y="56858"/>
                  </a:cubicBezTo>
                  <a:cubicBezTo>
                    <a:pt x="73008" y="56700"/>
                    <a:pt x="73203" y="56530"/>
                    <a:pt x="73411" y="56371"/>
                  </a:cubicBezTo>
                  <a:cubicBezTo>
                    <a:pt x="75420" y="54788"/>
                    <a:pt x="77393" y="53643"/>
                    <a:pt x="77563" y="53521"/>
                  </a:cubicBezTo>
                  <a:lnTo>
                    <a:pt x="77563" y="53509"/>
                  </a:lnTo>
                  <a:close/>
                  <a:moveTo>
                    <a:pt x="105748" y="70440"/>
                  </a:moveTo>
                  <a:cubicBezTo>
                    <a:pt x="105834" y="70488"/>
                    <a:pt x="106698" y="70938"/>
                    <a:pt x="107575" y="71547"/>
                  </a:cubicBezTo>
                  <a:cubicBezTo>
                    <a:pt x="107661" y="71609"/>
                    <a:pt x="107759" y="71669"/>
                    <a:pt x="107843" y="71731"/>
                  </a:cubicBezTo>
                  <a:cubicBezTo>
                    <a:pt x="108647" y="72327"/>
                    <a:pt x="109391" y="73022"/>
                    <a:pt x="109500" y="73631"/>
                  </a:cubicBezTo>
                  <a:cubicBezTo>
                    <a:pt x="109634" y="73947"/>
                    <a:pt x="109707" y="74276"/>
                    <a:pt x="109707" y="74630"/>
                  </a:cubicBezTo>
                  <a:lnTo>
                    <a:pt x="109707" y="81134"/>
                  </a:lnTo>
                  <a:lnTo>
                    <a:pt x="101899" y="81134"/>
                  </a:lnTo>
                  <a:lnTo>
                    <a:pt x="101899" y="74630"/>
                  </a:lnTo>
                  <a:cubicBezTo>
                    <a:pt x="101899" y="74508"/>
                    <a:pt x="101912" y="74398"/>
                    <a:pt x="101936" y="74276"/>
                  </a:cubicBezTo>
                  <a:lnTo>
                    <a:pt x="101936" y="74167"/>
                  </a:lnTo>
                  <a:cubicBezTo>
                    <a:pt x="101948" y="73935"/>
                    <a:pt x="101985" y="73777"/>
                    <a:pt x="101985" y="73777"/>
                  </a:cubicBezTo>
                  <a:cubicBezTo>
                    <a:pt x="101985" y="73131"/>
                    <a:pt x="102789" y="72376"/>
                    <a:pt x="103642" y="71731"/>
                  </a:cubicBezTo>
                  <a:cubicBezTo>
                    <a:pt x="103739" y="71669"/>
                    <a:pt x="103824" y="71609"/>
                    <a:pt x="103921" y="71547"/>
                  </a:cubicBezTo>
                  <a:cubicBezTo>
                    <a:pt x="104798" y="70938"/>
                    <a:pt x="105664" y="70488"/>
                    <a:pt x="105737" y="70440"/>
                  </a:cubicBezTo>
                  <a:close/>
                  <a:moveTo>
                    <a:pt x="119366" y="70440"/>
                  </a:moveTo>
                  <a:cubicBezTo>
                    <a:pt x="119452" y="70488"/>
                    <a:pt x="120316" y="70938"/>
                    <a:pt x="121193" y="71547"/>
                  </a:cubicBezTo>
                  <a:cubicBezTo>
                    <a:pt x="121279" y="71609"/>
                    <a:pt x="121376" y="71669"/>
                    <a:pt x="121473" y="71731"/>
                  </a:cubicBezTo>
                  <a:cubicBezTo>
                    <a:pt x="122265" y="72327"/>
                    <a:pt x="123008" y="73022"/>
                    <a:pt x="123117" y="73631"/>
                  </a:cubicBezTo>
                  <a:cubicBezTo>
                    <a:pt x="123252" y="73947"/>
                    <a:pt x="123325" y="74276"/>
                    <a:pt x="123325" y="74630"/>
                  </a:cubicBezTo>
                  <a:lnTo>
                    <a:pt x="123325" y="81134"/>
                  </a:lnTo>
                  <a:lnTo>
                    <a:pt x="115530" y="81134"/>
                  </a:lnTo>
                  <a:lnTo>
                    <a:pt x="115530" y="74630"/>
                  </a:lnTo>
                  <a:cubicBezTo>
                    <a:pt x="115530" y="74508"/>
                    <a:pt x="115530" y="74398"/>
                    <a:pt x="115554" y="74276"/>
                  </a:cubicBezTo>
                  <a:lnTo>
                    <a:pt x="115554" y="74167"/>
                  </a:lnTo>
                  <a:cubicBezTo>
                    <a:pt x="115566" y="73935"/>
                    <a:pt x="115603" y="73777"/>
                    <a:pt x="115603" y="73777"/>
                  </a:cubicBezTo>
                  <a:cubicBezTo>
                    <a:pt x="115603" y="73131"/>
                    <a:pt x="116407" y="72376"/>
                    <a:pt x="117259" y="71731"/>
                  </a:cubicBezTo>
                  <a:cubicBezTo>
                    <a:pt x="117357" y="71669"/>
                    <a:pt x="117441" y="71609"/>
                    <a:pt x="117539" y="71547"/>
                  </a:cubicBezTo>
                  <a:cubicBezTo>
                    <a:pt x="118416" y="70938"/>
                    <a:pt x="119281" y="70488"/>
                    <a:pt x="119354" y="70440"/>
                  </a:cubicBezTo>
                  <a:close/>
                  <a:moveTo>
                    <a:pt x="77862" y="1"/>
                  </a:moveTo>
                  <a:cubicBezTo>
                    <a:pt x="77579" y="1"/>
                    <a:pt x="77295" y="184"/>
                    <a:pt x="77295" y="550"/>
                  </a:cubicBezTo>
                  <a:lnTo>
                    <a:pt x="77295" y="3424"/>
                  </a:lnTo>
                  <a:cubicBezTo>
                    <a:pt x="76991" y="3606"/>
                    <a:pt x="76784" y="3936"/>
                    <a:pt x="76784" y="4313"/>
                  </a:cubicBezTo>
                  <a:cubicBezTo>
                    <a:pt x="76784" y="4703"/>
                    <a:pt x="76991" y="5019"/>
                    <a:pt x="77295" y="5214"/>
                  </a:cubicBezTo>
                  <a:lnTo>
                    <a:pt x="77295" y="7382"/>
                  </a:lnTo>
                  <a:cubicBezTo>
                    <a:pt x="76565" y="7614"/>
                    <a:pt x="76041" y="8296"/>
                    <a:pt x="76041" y="9100"/>
                  </a:cubicBezTo>
                  <a:cubicBezTo>
                    <a:pt x="76041" y="9916"/>
                    <a:pt x="76565" y="10586"/>
                    <a:pt x="77295" y="10830"/>
                  </a:cubicBezTo>
                  <a:lnTo>
                    <a:pt x="77295" y="13886"/>
                  </a:lnTo>
                  <a:cubicBezTo>
                    <a:pt x="76808" y="14081"/>
                    <a:pt x="76456" y="14532"/>
                    <a:pt x="76382" y="15068"/>
                  </a:cubicBezTo>
                  <a:cubicBezTo>
                    <a:pt x="75347" y="15799"/>
                    <a:pt x="73861" y="16871"/>
                    <a:pt x="72217" y="18187"/>
                  </a:cubicBezTo>
                  <a:lnTo>
                    <a:pt x="71278" y="18187"/>
                  </a:lnTo>
                  <a:cubicBezTo>
                    <a:pt x="70950" y="18187"/>
                    <a:pt x="70669" y="18454"/>
                    <a:pt x="70669" y="18796"/>
                  </a:cubicBezTo>
                  <a:cubicBezTo>
                    <a:pt x="70669" y="18978"/>
                    <a:pt x="70767" y="19148"/>
                    <a:pt x="70901" y="19258"/>
                  </a:cubicBezTo>
                  <a:cubicBezTo>
                    <a:pt x="70621" y="19502"/>
                    <a:pt x="70328" y="19757"/>
                    <a:pt x="70036" y="20014"/>
                  </a:cubicBezTo>
                  <a:cubicBezTo>
                    <a:pt x="69646" y="20342"/>
                    <a:pt x="69269" y="20696"/>
                    <a:pt x="68867" y="21037"/>
                  </a:cubicBezTo>
                  <a:cubicBezTo>
                    <a:pt x="65761" y="23947"/>
                    <a:pt x="62825" y="27322"/>
                    <a:pt x="61997" y="30415"/>
                  </a:cubicBezTo>
                  <a:cubicBezTo>
                    <a:pt x="61303" y="31791"/>
                    <a:pt x="60877" y="33277"/>
                    <a:pt x="60779" y="34836"/>
                  </a:cubicBezTo>
                  <a:lnTo>
                    <a:pt x="60657" y="34836"/>
                  </a:lnTo>
                  <a:cubicBezTo>
                    <a:pt x="60646" y="35093"/>
                    <a:pt x="60609" y="35348"/>
                    <a:pt x="60609" y="35616"/>
                  </a:cubicBezTo>
                  <a:cubicBezTo>
                    <a:pt x="60609" y="37370"/>
                    <a:pt x="61047" y="39026"/>
                    <a:pt x="61791" y="40561"/>
                  </a:cubicBezTo>
                  <a:lnTo>
                    <a:pt x="61997" y="40561"/>
                  </a:lnTo>
                  <a:cubicBezTo>
                    <a:pt x="62338" y="41231"/>
                    <a:pt x="62741" y="41889"/>
                    <a:pt x="63204" y="42510"/>
                  </a:cubicBezTo>
                  <a:lnTo>
                    <a:pt x="63252" y="42510"/>
                  </a:lnTo>
                  <a:lnTo>
                    <a:pt x="63252" y="44496"/>
                  </a:lnTo>
                  <a:lnTo>
                    <a:pt x="60828" y="44496"/>
                  </a:lnTo>
                  <a:lnTo>
                    <a:pt x="60828" y="41572"/>
                  </a:lnTo>
                  <a:cubicBezTo>
                    <a:pt x="61023" y="41438"/>
                    <a:pt x="61169" y="41219"/>
                    <a:pt x="61169" y="40963"/>
                  </a:cubicBezTo>
                  <a:cubicBezTo>
                    <a:pt x="61169" y="40707"/>
                    <a:pt x="61023" y="40488"/>
                    <a:pt x="60828" y="40354"/>
                  </a:cubicBezTo>
                  <a:lnTo>
                    <a:pt x="60828" y="38953"/>
                  </a:lnTo>
                  <a:cubicBezTo>
                    <a:pt x="60828" y="38685"/>
                    <a:pt x="60618" y="38551"/>
                    <a:pt x="60408" y="38551"/>
                  </a:cubicBezTo>
                  <a:cubicBezTo>
                    <a:pt x="60198" y="38551"/>
                    <a:pt x="59988" y="38685"/>
                    <a:pt x="59988" y="38953"/>
                  </a:cubicBezTo>
                  <a:lnTo>
                    <a:pt x="59988" y="40354"/>
                  </a:lnTo>
                  <a:cubicBezTo>
                    <a:pt x="59793" y="40488"/>
                    <a:pt x="59659" y="40707"/>
                    <a:pt x="59659" y="40963"/>
                  </a:cubicBezTo>
                  <a:cubicBezTo>
                    <a:pt x="59659" y="41219"/>
                    <a:pt x="59793" y="41438"/>
                    <a:pt x="59988" y="41572"/>
                  </a:cubicBezTo>
                  <a:lnTo>
                    <a:pt x="59988" y="45909"/>
                  </a:lnTo>
                  <a:cubicBezTo>
                    <a:pt x="59988" y="45933"/>
                    <a:pt x="60000" y="45957"/>
                    <a:pt x="60000" y="45969"/>
                  </a:cubicBezTo>
                  <a:lnTo>
                    <a:pt x="60000" y="49928"/>
                  </a:lnTo>
                  <a:lnTo>
                    <a:pt x="56724" y="49928"/>
                  </a:lnTo>
                  <a:cubicBezTo>
                    <a:pt x="57442" y="49928"/>
                    <a:pt x="57442" y="48808"/>
                    <a:pt x="56724" y="48808"/>
                  </a:cubicBezTo>
                  <a:lnTo>
                    <a:pt x="56602" y="48808"/>
                  </a:lnTo>
                  <a:lnTo>
                    <a:pt x="56602" y="42133"/>
                  </a:lnTo>
                  <a:lnTo>
                    <a:pt x="58697" y="42133"/>
                  </a:lnTo>
                  <a:cubicBezTo>
                    <a:pt x="59428" y="42133"/>
                    <a:pt x="59428" y="41012"/>
                    <a:pt x="58697" y="41012"/>
                  </a:cubicBezTo>
                  <a:lnTo>
                    <a:pt x="57539" y="41012"/>
                  </a:lnTo>
                  <a:cubicBezTo>
                    <a:pt x="58270" y="40001"/>
                    <a:pt x="58697" y="38844"/>
                    <a:pt x="58697" y="37602"/>
                  </a:cubicBezTo>
                  <a:cubicBezTo>
                    <a:pt x="58697" y="36700"/>
                    <a:pt x="58478" y="35859"/>
                    <a:pt x="58088" y="35068"/>
                  </a:cubicBezTo>
                  <a:cubicBezTo>
                    <a:pt x="57674" y="33534"/>
                    <a:pt x="56224" y="31853"/>
                    <a:pt x="54677" y="30403"/>
                  </a:cubicBezTo>
                  <a:cubicBezTo>
                    <a:pt x="54470" y="30245"/>
                    <a:pt x="54288" y="30062"/>
                    <a:pt x="54093" y="29891"/>
                  </a:cubicBezTo>
                  <a:cubicBezTo>
                    <a:pt x="53958" y="29782"/>
                    <a:pt x="53836" y="29672"/>
                    <a:pt x="53703" y="29563"/>
                  </a:cubicBezTo>
                  <a:cubicBezTo>
                    <a:pt x="54080" y="29282"/>
                    <a:pt x="53971" y="28551"/>
                    <a:pt x="53386" y="28551"/>
                  </a:cubicBezTo>
                  <a:lnTo>
                    <a:pt x="52448" y="28551"/>
                  </a:lnTo>
                  <a:cubicBezTo>
                    <a:pt x="51839" y="28077"/>
                    <a:pt x="51303" y="27687"/>
                    <a:pt x="50902" y="27419"/>
                  </a:cubicBezTo>
                  <a:cubicBezTo>
                    <a:pt x="50926" y="27333"/>
                    <a:pt x="50950" y="27249"/>
                    <a:pt x="50950" y="27163"/>
                  </a:cubicBezTo>
                  <a:cubicBezTo>
                    <a:pt x="50950" y="26908"/>
                    <a:pt x="50816" y="26700"/>
                    <a:pt x="50634" y="26566"/>
                  </a:cubicBezTo>
                  <a:lnTo>
                    <a:pt x="50634" y="24398"/>
                  </a:lnTo>
                  <a:cubicBezTo>
                    <a:pt x="50634" y="24124"/>
                    <a:pt x="50420" y="23987"/>
                    <a:pt x="50207" y="23987"/>
                  </a:cubicBezTo>
                  <a:cubicBezTo>
                    <a:pt x="49994" y="23987"/>
                    <a:pt x="49781" y="24124"/>
                    <a:pt x="49781" y="24398"/>
                  </a:cubicBezTo>
                  <a:lnTo>
                    <a:pt x="49781" y="26554"/>
                  </a:lnTo>
                  <a:cubicBezTo>
                    <a:pt x="49586" y="26688"/>
                    <a:pt x="49452" y="26908"/>
                    <a:pt x="49452" y="27163"/>
                  </a:cubicBezTo>
                  <a:cubicBezTo>
                    <a:pt x="49452" y="27249"/>
                    <a:pt x="49464" y="27333"/>
                    <a:pt x="49500" y="27419"/>
                  </a:cubicBezTo>
                  <a:cubicBezTo>
                    <a:pt x="49099" y="27699"/>
                    <a:pt x="48550" y="28077"/>
                    <a:pt x="47941" y="28551"/>
                  </a:cubicBezTo>
                  <a:lnTo>
                    <a:pt x="47028" y="28551"/>
                  </a:lnTo>
                  <a:cubicBezTo>
                    <a:pt x="46455" y="28551"/>
                    <a:pt x="46346" y="29270"/>
                    <a:pt x="46699" y="29563"/>
                  </a:cubicBezTo>
                  <a:cubicBezTo>
                    <a:pt x="46565" y="29672"/>
                    <a:pt x="46431" y="29782"/>
                    <a:pt x="46309" y="29891"/>
                  </a:cubicBezTo>
                  <a:cubicBezTo>
                    <a:pt x="46114" y="30062"/>
                    <a:pt x="45932" y="30245"/>
                    <a:pt x="45725" y="30403"/>
                  </a:cubicBezTo>
                  <a:cubicBezTo>
                    <a:pt x="44178" y="31853"/>
                    <a:pt x="42716" y="33534"/>
                    <a:pt x="42302" y="35068"/>
                  </a:cubicBezTo>
                  <a:cubicBezTo>
                    <a:pt x="41913" y="35859"/>
                    <a:pt x="41693" y="36700"/>
                    <a:pt x="41693" y="37602"/>
                  </a:cubicBezTo>
                  <a:cubicBezTo>
                    <a:pt x="41693" y="38844"/>
                    <a:pt x="42132" y="40001"/>
                    <a:pt x="42863" y="41012"/>
                  </a:cubicBezTo>
                  <a:lnTo>
                    <a:pt x="41315" y="41012"/>
                  </a:lnTo>
                  <a:cubicBezTo>
                    <a:pt x="40584" y="41012"/>
                    <a:pt x="40584" y="42133"/>
                    <a:pt x="41315" y="42133"/>
                  </a:cubicBezTo>
                  <a:lnTo>
                    <a:pt x="43228" y="42133"/>
                  </a:lnTo>
                  <a:lnTo>
                    <a:pt x="43228" y="48808"/>
                  </a:lnTo>
                  <a:lnTo>
                    <a:pt x="43009" y="48808"/>
                  </a:lnTo>
                  <a:cubicBezTo>
                    <a:pt x="42278" y="48808"/>
                    <a:pt x="42278" y="49928"/>
                    <a:pt x="43009" y="49928"/>
                  </a:cubicBezTo>
                  <a:lnTo>
                    <a:pt x="32168" y="49928"/>
                  </a:lnTo>
                  <a:lnTo>
                    <a:pt x="32168" y="43119"/>
                  </a:lnTo>
                  <a:cubicBezTo>
                    <a:pt x="32363" y="42985"/>
                    <a:pt x="32497" y="42766"/>
                    <a:pt x="32497" y="42510"/>
                  </a:cubicBezTo>
                  <a:cubicBezTo>
                    <a:pt x="32497" y="42255"/>
                    <a:pt x="32363" y="42035"/>
                    <a:pt x="32168" y="41901"/>
                  </a:cubicBezTo>
                  <a:lnTo>
                    <a:pt x="32168" y="40963"/>
                  </a:lnTo>
                  <a:cubicBezTo>
                    <a:pt x="32168" y="40696"/>
                    <a:pt x="31955" y="40562"/>
                    <a:pt x="31742" y="40562"/>
                  </a:cubicBezTo>
                  <a:cubicBezTo>
                    <a:pt x="31529" y="40562"/>
                    <a:pt x="31316" y="40696"/>
                    <a:pt x="31316" y="40963"/>
                  </a:cubicBezTo>
                  <a:lnTo>
                    <a:pt x="31316" y="41901"/>
                  </a:lnTo>
                  <a:cubicBezTo>
                    <a:pt x="31121" y="42035"/>
                    <a:pt x="30987" y="42255"/>
                    <a:pt x="30987" y="42510"/>
                  </a:cubicBezTo>
                  <a:cubicBezTo>
                    <a:pt x="30987" y="42766"/>
                    <a:pt x="31121" y="42985"/>
                    <a:pt x="31316" y="43119"/>
                  </a:cubicBezTo>
                  <a:lnTo>
                    <a:pt x="31316" y="49928"/>
                  </a:lnTo>
                  <a:lnTo>
                    <a:pt x="29391" y="49928"/>
                  </a:lnTo>
                  <a:lnTo>
                    <a:pt x="29391" y="46627"/>
                  </a:lnTo>
                  <a:cubicBezTo>
                    <a:pt x="29586" y="46493"/>
                    <a:pt x="29720" y="46274"/>
                    <a:pt x="29720" y="46018"/>
                  </a:cubicBezTo>
                  <a:cubicBezTo>
                    <a:pt x="29720" y="45762"/>
                    <a:pt x="29586" y="45543"/>
                    <a:pt x="29391" y="45409"/>
                  </a:cubicBezTo>
                  <a:lnTo>
                    <a:pt x="29391" y="44983"/>
                  </a:lnTo>
                  <a:cubicBezTo>
                    <a:pt x="29391" y="44709"/>
                    <a:pt x="29181" y="44571"/>
                    <a:pt x="28971" y="44571"/>
                  </a:cubicBezTo>
                  <a:cubicBezTo>
                    <a:pt x="28761" y="44571"/>
                    <a:pt x="28550" y="44709"/>
                    <a:pt x="28550" y="44983"/>
                  </a:cubicBezTo>
                  <a:lnTo>
                    <a:pt x="28550" y="45409"/>
                  </a:lnTo>
                  <a:cubicBezTo>
                    <a:pt x="28356" y="45543"/>
                    <a:pt x="28222" y="45762"/>
                    <a:pt x="28222" y="46018"/>
                  </a:cubicBezTo>
                  <a:cubicBezTo>
                    <a:pt x="28222" y="46274"/>
                    <a:pt x="28356" y="46493"/>
                    <a:pt x="28550" y="46627"/>
                  </a:cubicBezTo>
                  <a:lnTo>
                    <a:pt x="28550" y="49928"/>
                  </a:lnTo>
                  <a:lnTo>
                    <a:pt x="28526" y="49928"/>
                  </a:lnTo>
                  <a:lnTo>
                    <a:pt x="28526" y="81134"/>
                  </a:lnTo>
                  <a:lnTo>
                    <a:pt x="25554" y="81134"/>
                  </a:lnTo>
                  <a:lnTo>
                    <a:pt x="25213" y="71937"/>
                  </a:lnTo>
                  <a:lnTo>
                    <a:pt x="25177" y="70805"/>
                  </a:lnTo>
                  <a:lnTo>
                    <a:pt x="25700" y="70805"/>
                  </a:lnTo>
                  <a:cubicBezTo>
                    <a:pt x="26431" y="70805"/>
                    <a:pt x="26431" y="69672"/>
                    <a:pt x="25700" y="69672"/>
                  </a:cubicBezTo>
                  <a:lnTo>
                    <a:pt x="25128" y="69672"/>
                  </a:lnTo>
                  <a:lnTo>
                    <a:pt x="24823" y="61560"/>
                  </a:lnTo>
                  <a:lnTo>
                    <a:pt x="24787" y="60208"/>
                  </a:lnTo>
                  <a:lnTo>
                    <a:pt x="25237" y="60208"/>
                  </a:lnTo>
                  <a:cubicBezTo>
                    <a:pt x="25968" y="60208"/>
                    <a:pt x="25968" y="59088"/>
                    <a:pt x="25237" y="59088"/>
                  </a:cubicBezTo>
                  <a:lnTo>
                    <a:pt x="24739" y="59088"/>
                  </a:lnTo>
                  <a:lnTo>
                    <a:pt x="24422" y="50854"/>
                  </a:lnTo>
                  <a:lnTo>
                    <a:pt x="24398" y="50013"/>
                  </a:lnTo>
                  <a:lnTo>
                    <a:pt x="24958" y="50013"/>
                  </a:lnTo>
                  <a:cubicBezTo>
                    <a:pt x="25323" y="50013"/>
                    <a:pt x="25323" y="49453"/>
                    <a:pt x="24958" y="49453"/>
                  </a:cubicBezTo>
                  <a:lnTo>
                    <a:pt x="24385" y="49453"/>
                  </a:lnTo>
                  <a:lnTo>
                    <a:pt x="24373" y="49160"/>
                  </a:lnTo>
                  <a:cubicBezTo>
                    <a:pt x="24604" y="49136"/>
                    <a:pt x="24604" y="48770"/>
                    <a:pt x="24349" y="48770"/>
                  </a:cubicBezTo>
                  <a:lnTo>
                    <a:pt x="24312" y="48770"/>
                  </a:lnTo>
                  <a:lnTo>
                    <a:pt x="24312" y="46602"/>
                  </a:lnTo>
                  <a:lnTo>
                    <a:pt x="25055" y="46602"/>
                  </a:lnTo>
                  <a:cubicBezTo>
                    <a:pt x="25323" y="46602"/>
                    <a:pt x="25323" y="46213"/>
                    <a:pt x="25055" y="46213"/>
                  </a:cubicBezTo>
                  <a:lnTo>
                    <a:pt x="24641" y="46213"/>
                  </a:lnTo>
                  <a:cubicBezTo>
                    <a:pt x="24909" y="45860"/>
                    <a:pt x="25055" y="45446"/>
                    <a:pt x="25055" y="45007"/>
                  </a:cubicBezTo>
                  <a:cubicBezTo>
                    <a:pt x="25055" y="44691"/>
                    <a:pt x="24982" y="44386"/>
                    <a:pt x="24836" y="44106"/>
                  </a:cubicBezTo>
                  <a:cubicBezTo>
                    <a:pt x="24690" y="43557"/>
                    <a:pt x="24178" y="42973"/>
                    <a:pt x="23618" y="42461"/>
                  </a:cubicBezTo>
                  <a:cubicBezTo>
                    <a:pt x="23545" y="42401"/>
                    <a:pt x="23484" y="42339"/>
                    <a:pt x="23410" y="42279"/>
                  </a:cubicBezTo>
                  <a:cubicBezTo>
                    <a:pt x="23362" y="42230"/>
                    <a:pt x="23313" y="42193"/>
                    <a:pt x="23277" y="42157"/>
                  </a:cubicBezTo>
                  <a:cubicBezTo>
                    <a:pt x="23399" y="42060"/>
                    <a:pt x="23362" y="41803"/>
                    <a:pt x="23155" y="41803"/>
                  </a:cubicBezTo>
                  <a:lnTo>
                    <a:pt x="22826" y="41803"/>
                  </a:lnTo>
                  <a:cubicBezTo>
                    <a:pt x="22595" y="41633"/>
                    <a:pt x="22400" y="41487"/>
                    <a:pt x="22254" y="41389"/>
                  </a:cubicBezTo>
                  <a:cubicBezTo>
                    <a:pt x="22266" y="41365"/>
                    <a:pt x="22290" y="41341"/>
                    <a:pt x="22290" y="41305"/>
                  </a:cubicBezTo>
                  <a:cubicBezTo>
                    <a:pt x="22290" y="41219"/>
                    <a:pt x="22241" y="41146"/>
                    <a:pt x="22168" y="41097"/>
                  </a:cubicBezTo>
                  <a:lnTo>
                    <a:pt x="22168" y="40330"/>
                  </a:lnTo>
                  <a:cubicBezTo>
                    <a:pt x="22168" y="40233"/>
                    <a:pt x="22092" y="40184"/>
                    <a:pt x="22016" y="40184"/>
                  </a:cubicBezTo>
                  <a:cubicBezTo>
                    <a:pt x="21940" y="40184"/>
                    <a:pt x="21864" y="40233"/>
                    <a:pt x="21864" y="40330"/>
                  </a:cubicBezTo>
                  <a:lnTo>
                    <a:pt x="21864" y="41097"/>
                  </a:lnTo>
                  <a:cubicBezTo>
                    <a:pt x="21803" y="41146"/>
                    <a:pt x="21742" y="41219"/>
                    <a:pt x="21742" y="41305"/>
                  </a:cubicBezTo>
                  <a:cubicBezTo>
                    <a:pt x="21742" y="41341"/>
                    <a:pt x="21767" y="41365"/>
                    <a:pt x="21778" y="41389"/>
                  </a:cubicBezTo>
                  <a:cubicBezTo>
                    <a:pt x="21632" y="41487"/>
                    <a:pt x="21437" y="41633"/>
                    <a:pt x="21206" y="41803"/>
                  </a:cubicBezTo>
                  <a:lnTo>
                    <a:pt x="20877" y="41803"/>
                  </a:lnTo>
                  <a:cubicBezTo>
                    <a:pt x="20670" y="41803"/>
                    <a:pt x="20633" y="42060"/>
                    <a:pt x="20768" y="42157"/>
                  </a:cubicBezTo>
                  <a:cubicBezTo>
                    <a:pt x="20719" y="42193"/>
                    <a:pt x="20670" y="42230"/>
                    <a:pt x="20622" y="42279"/>
                  </a:cubicBezTo>
                  <a:cubicBezTo>
                    <a:pt x="20549" y="42339"/>
                    <a:pt x="20487" y="42401"/>
                    <a:pt x="20414" y="42461"/>
                  </a:cubicBezTo>
                  <a:cubicBezTo>
                    <a:pt x="19854" y="42973"/>
                    <a:pt x="19342" y="43557"/>
                    <a:pt x="19184" y="44106"/>
                  </a:cubicBezTo>
                  <a:cubicBezTo>
                    <a:pt x="19050" y="44386"/>
                    <a:pt x="18965" y="44691"/>
                    <a:pt x="18965" y="45007"/>
                  </a:cubicBezTo>
                  <a:cubicBezTo>
                    <a:pt x="18965" y="45446"/>
                    <a:pt x="19123" y="45860"/>
                    <a:pt x="19391" y="46213"/>
                  </a:cubicBezTo>
                  <a:lnTo>
                    <a:pt x="18831" y="46213"/>
                  </a:lnTo>
                  <a:cubicBezTo>
                    <a:pt x="18575" y="46213"/>
                    <a:pt x="18575" y="46602"/>
                    <a:pt x="18831" y="46602"/>
                  </a:cubicBezTo>
                  <a:lnTo>
                    <a:pt x="19513" y="46602"/>
                  </a:lnTo>
                  <a:lnTo>
                    <a:pt x="19513" y="48770"/>
                  </a:lnTo>
                  <a:lnTo>
                    <a:pt x="19440" y="48770"/>
                  </a:lnTo>
                  <a:cubicBezTo>
                    <a:pt x="19172" y="48770"/>
                    <a:pt x="19172" y="49173"/>
                    <a:pt x="19440" y="49173"/>
                  </a:cubicBezTo>
                  <a:lnTo>
                    <a:pt x="19440" y="49453"/>
                  </a:lnTo>
                  <a:lnTo>
                    <a:pt x="18928" y="49453"/>
                  </a:lnTo>
                  <a:cubicBezTo>
                    <a:pt x="18563" y="49453"/>
                    <a:pt x="18563" y="50013"/>
                    <a:pt x="18928" y="50013"/>
                  </a:cubicBezTo>
                  <a:lnTo>
                    <a:pt x="19415" y="50013"/>
                  </a:lnTo>
                  <a:lnTo>
                    <a:pt x="19379" y="50854"/>
                  </a:lnTo>
                  <a:lnTo>
                    <a:pt x="19087" y="59088"/>
                  </a:lnTo>
                  <a:lnTo>
                    <a:pt x="18551" y="59088"/>
                  </a:lnTo>
                  <a:cubicBezTo>
                    <a:pt x="17808" y="59088"/>
                    <a:pt x="17808" y="60208"/>
                    <a:pt x="18551" y="60208"/>
                  </a:cubicBezTo>
                  <a:lnTo>
                    <a:pt x="19050" y="60208"/>
                  </a:lnTo>
                  <a:lnTo>
                    <a:pt x="19014" y="61560"/>
                  </a:lnTo>
                  <a:lnTo>
                    <a:pt x="18746" y="69672"/>
                  </a:lnTo>
                  <a:lnTo>
                    <a:pt x="18234" y="69672"/>
                  </a:lnTo>
                  <a:cubicBezTo>
                    <a:pt x="17504" y="69672"/>
                    <a:pt x="17504" y="70805"/>
                    <a:pt x="18234" y="70805"/>
                  </a:cubicBezTo>
                  <a:lnTo>
                    <a:pt x="18709" y="70805"/>
                  </a:lnTo>
                  <a:lnTo>
                    <a:pt x="18673" y="71937"/>
                  </a:lnTo>
                  <a:lnTo>
                    <a:pt x="18356" y="81134"/>
                  </a:lnTo>
                  <a:lnTo>
                    <a:pt x="15079" y="81134"/>
                  </a:lnTo>
                  <a:lnTo>
                    <a:pt x="14714" y="63167"/>
                  </a:lnTo>
                  <a:lnTo>
                    <a:pt x="14653" y="61816"/>
                  </a:lnTo>
                  <a:lnTo>
                    <a:pt x="15250" y="61816"/>
                  </a:lnTo>
                  <a:cubicBezTo>
                    <a:pt x="15993" y="61816"/>
                    <a:pt x="15993" y="60683"/>
                    <a:pt x="15250" y="60683"/>
                  </a:cubicBezTo>
                  <a:lnTo>
                    <a:pt x="14616" y="60683"/>
                  </a:lnTo>
                  <a:lnTo>
                    <a:pt x="14264" y="48052"/>
                  </a:lnTo>
                  <a:lnTo>
                    <a:pt x="14215" y="46445"/>
                  </a:lnTo>
                  <a:lnTo>
                    <a:pt x="14726" y="46445"/>
                  </a:lnTo>
                  <a:cubicBezTo>
                    <a:pt x="15469" y="46445"/>
                    <a:pt x="15469" y="45324"/>
                    <a:pt x="14726" y="45324"/>
                  </a:cubicBezTo>
                  <a:lnTo>
                    <a:pt x="14178" y="45324"/>
                  </a:lnTo>
                  <a:lnTo>
                    <a:pt x="13825" y="32559"/>
                  </a:lnTo>
                  <a:lnTo>
                    <a:pt x="13788" y="31560"/>
                  </a:lnTo>
                  <a:lnTo>
                    <a:pt x="14421" y="31560"/>
                  </a:lnTo>
                  <a:cubicBezTo>
                    <a:pt x="14787" y="31560"/>
                    <a:pt x="14787" y="31000"/>
                    <a:pt x="14421" y="31000"/>
                  </a:cubicBezTo>
                  <a:lnTo>
                    <a:pt x="13776" y="31000"/>
                  </a:lnTo>
                  <a:lnTo>
                    <a:pt x="13764" y="30635"/>
                  </a:lnTo>
                  <a:cubicBezTo>
                    <a:pt x="14020" y="30610"/>
                    <a:pt x="14020" y="30196"/>
                    <a:pt x="13728" y="30196"/>
                  </a:cubicBezTo>
                  <a:lnTo>
                    <a:pt x="13679" y="30196"/>
                  </a:lnTo>
                  <a:lnTo>
                    <a:pt x="13679" y="27747"/>
                  </a:lnTo>
                  <a:lnTo>
                    <a:pt x="14532" y="27747"/>
                  </a:lnTo>
                  <a:cubicBezTo>
                    <a:pt x="14836" y="27747"/>
                    <a:pt x="14836" y="27297"/>
                    <a:pt x="14532" y="27297"/>
                  </a:cubicBezTo>
                  <a:lnTo>
                    <a:pt x="14069" y="27297"/>
                  </a:lnTo>
                  <a:cubicBezTo>
                    <a:pt x="14361" y="26895"/>
                    <a:pt x="14532" y="26420"/>
                    <a:pt x="14532" y="25920"/>
                  </a:cubicBezTo>
                  <a:cubicBezTo>
                    <a:pt x="14532" y="25568"/>
                    <a:pt x="14446" y="25227"/>
                    <a:pt x="14288" y="24910"/>
                  </a:cubicBezTo>
                  <a:cubicBezTo>
                    <a:pt x="14117" y="24301"/>
                    <a:pt x="13533" y="23619"/>
                    <a:pt x="12899" y="23046"/>
                  </a:cubicBezTo>
                  <a:cubicBezTo>
                    <a:pt x="12826" y="22973"/>
                    <a:pt x="12741" y="22912"/>
                    <a:pt x="12668" y="22839"/>
                  </a:cubicBezTo>
                  <a:cubicBezTo>
                    <a:pt x="12619" y="22791"/>
                    <a:pt x="12558" y="22754"/>
                    <a:pt x="12510" y="22705"/>
                  </a:cubicBezTo>
                  <a:cubicBezTo>
                    <a:pt x="12656" y="22596"/>
                    <a:pt x="12619" y="22303"/>
                    <a:pt x="12375" y="22303"/>
                  </a:cubicBezTo>
                  <a:lnTo>
                    <a:pt x="11998" y="22303"/>
                  </a:lnTo>
                  <a:cubicBezTo>
                    <a:pt x="11755" y="22109"/>
                    <a:pt x="11523" y="21950"/>
                    <a:pt x="11365" y="21841"/>
                  </a:cubicBezTo>
                  <a:cubicBezTo>
                    <a:pt x="11376" y="21804"/>
                    <a:pt x="11389" y="21779"/>
                    <a:pt x="11389" y="21743"/>
                  </a:cubicBezTo>
                  <a:cubicBezTo>
                    <a:pt x="11389" y="21646"/>
                    <a:pt x="11340" y="21560"/>
                    <a:pt x="11267" y="21511"/>
                  </a:cubicBezTo>
                  <a:lnTo>
                    <a:pt x="11267" y="20634"/>
                  </a:lnTo>
                  <a:cubicBezTo>
                    <a:pt x="11267" y="20525"/>
                    <a:pt x="11182" y="20470"/>
                    <a:pt x="11097" y="20470"/>
                  </a:cubicBezTo>
                  <a:cubicBezTo>
                    <a:pt x="11012" y="20470"/>
                    <a:pt x="10926" y="20525"/>
                    <a:pt x="10926" y="20634"/>
                  </a:cubicBezTo>
                  <a:lnTo>
                    <a:pt x="10926" y="21500"/>
                  </a:lnTo>
                  <a:cubicBezTo>
                    <a:pt x="10841" y="21560"/>
                    <a:pt x="10780" y="21646"/>
                    <a:pt x="10780" y="21743"/>
                  </a:cubicBezTo>
                  <a:cubicBezTo>
                    <a:pt x="10780" y="21779"/>
                    <a:pt x="10804" y="21804"/>
                    <a:pt x="10816" y="21841"/>
                  </a:cubicBezTo>
                  <a:cubicBezTo>
                    <a:pt x="10646" y="21950"/>
                    <a:pt x="10426" y="22109"/>
                    <a:pt x="10183" y="22303"/>
                  </a:cubicBezTo>
                  <a:lnTo>
                    <a:pt x="9806" y="22303"/>
                  </a:lnTo>
                  <a:cubicBezTo>
                    <a:pt x="9562" y="22303"/>
                    <a:pt x="9525" y="22596"/>
                    <a:pt x="9671" y="22705"/>
                  </a:cubicBezTo>
                  <a:cubicBezTo>
                    <a:pt x="9622" y="22754"/>
                    <a:pt x="9562" y="22791"/>
                    <a:pt x="9513" y="22839"/>
                  </a:cubicBezTo>
                  <a:cubicBezTo>
                    <a:pt x="9440" y="22912"/>
                    <a:pt x="9355" y="22973"/>
                    <a:pt x="9270" y="23046"/>
                  </a:cubicBezTo>
                  <a:cubicBezTo>
                    <a:pt x="8648" y="23619"/>
                    <a:pt x="8063" y="24301"/>
                    <a:pt x="7893" y="24910"/>
                  </a:cubicBezTo>
                  <a:cubicBezTo>
                    <a:pt x="7735" y="25227"/>
                    <a:pt x="7638" y="25568"/>
                    <a:pt x="7638" y="25920"/>
                  </a:cubicBezTo>
                  <a:cubicBezTo>
                    <a:pt x="7638" y="26420"/>
                    <a:pt x="7820" y="26895"/>
                    <a:pt x="8112" y="27297"/>
                  </a:cubicBezTo>
                  <a:lnTo>
                    <a:pt x="7491" y="27297"/>
                  </a:lnTo>
                  <a:cubicBezTo>
                    <a:pt x="7186" y="27297"/>
                    <a:pt x="7186" y="27747"/>
                    <a:pt x="7491" y="27747"/>
                  </a:cubicBezTo>
                  <a:lnTo>
                    <a:pt x="8258" y="27747"/>
                  </a:lnTo>
                  <a:lnTo>
                    <a:pt x="8258" y="30196"/>
                  </a:lnTo>
                  <a:lnTo>
                    <a:pt x="8174" y="30196"/>
                  </a:lnTo>
                  <a:cubicBezTo>
                    <a:pt x="7881" y="30196"/>
                    <a:pt x="7881" y="30646"/>
                    <a:pt x="8174" y="30646"/>
                  </a:cubicBezTo>
                  <a:lnTo>
                    <a:pt x="8185" y="30646"/>
                  </a:lnTo>
                  <a:lnTo>
                    <a:pt x="8161" y="31000"/>
                  </a:lnTo>
                  <a:lnTo>
                    <a:pt x="7601" y="31000"/>
                  </a:lnTo>
                  <a:cubicBezTo>
                    <a:pt x="7235" y="31000"/>
                    <a:pt x="7235" y="31560"/>
                    <a:pt x="7601" y="31560"/>
                  </a:cubicBezTo>
                  <a:lnTo>
                    <a:pt x="8137" y="31560"/>
                  </a:lnTo>
                  <a:lnTo>
                    <a:pt x="8100" y="32559"/>
                  </a:lnTo>
                  <a:lnTo>
                    <a:pt x="7771" y="45324"/>
                  </a:lnTo>
                  <a:lnTo>
                    <a:pt x="7162" y="45324"/>
                  </a:lnTo>
                  <a:cubicBezTo>
                    <a:pt x="6431" y="45324"/>
                    <a:pt x="6431" y="46445"/>
                    <a:pt x="7162" y="46445"/>
                  </a:cubicBezTo>
                  <a:lnTo>
                    <a:pt x="7747" y="46445"/>
                  </a:lnTo>
                  <a:lnTo>
                    <a:pt x="7698" y="48052"/>
                  </a:lnTo>
                  <a:lnTo>
                    <a:pt x="7381" y="60683"/>
                  </a:lnTo>
                  <a:lnTo>
                    <a:pt x="6809" y="60683"/>
                  </a:lnTo>
                  <a:cubicBezTo>
                    <a:pt x="6079" y="60683"/>
                    <a:pt x="6079" y="61816"/>
                    <a:pt x="6809" y="61816"/>
                  </a:cubicBezTo>
                  <a:lnTo>
                    <a:pt x="7345" y="61816"/>
                  </a:lnTo>
                  <a:lnTo>
                    <a:pt x="7308" y="63167"/>
                  </a:lnTo>
                  <a:lnTo>
                    <a:pt x="6956" y="81134"/>
                  </a:lnTo>
                  <a:lnTo>
                    <a:pt x="4385" y="81134"/>
                  </a:lnTo>
                  <a:cubicBezTo>
                    <a:pt x="1962" y="81134"/>
                    <a:pt x="0" y="83094"/>
                    <a:pt x="0" y="85506"/>
                  </a:cubicBezTo>
                  <a:lnTo>
                    <a:pt x="0" y="86407"/>
                  </a:lnTo>
                  <a:lnTo>
                    <a:pt x="0" y="87577"/>
                  </a:lnTo>
                  <a:lnTo>
                    <a:pt x="0" y="89550"/>
                  </a:lnTo>
                  <a:lnTo>
                    <a:pt x="157161" y="89550"/>
                  </a:lnTo>
                  <a:lnTo>
                    <a:pt x="157161" y="87577"/>
                  </a:lnTo>
                  <a:lnTo>
                    <a:pt x="157161" y="86407"/>
                  </a:lnTo>
                  <a:lnTo>
                    <a:pt x="157161" y="85506"/>
                  </a:lnTo>
                  <a:cubicBezTo>
                    <a:pt x="157161" y="83094"/>
                    <a:pt x="155200" y="81134"/>
                    <a:pt x="152788" y="81134"/>
                  </a:cubicBezTo>
                  <a:lnTo>
                    <a:pt x="148769" y="81134"/>
                  </a:lnTo>
                  <a:lnTo>
                    <a:pt x="148403" y="63167"/>
                  </a:lnTo>
                  <a:lnTo>
                    <a:pt x="148367" y="61816"/>
                  </a:lnTo>
                  <a:lnTo>
                    <a:pt x="148903" y="61816"/>
                  </a:lnTo>
                  <a:cubicBezTo>
                    <a:pt x="149646" y="61816"/>
                    <a:pt x="149646" y="60683"/>
                    <a:pt x="148903" y="60683"/>
                  </a:cubicBezTo>
                  <a:lnTo>
                    <a:pt x="148343" y="60683"/>
                  </a:lnTo>
                  <a:lnTo>
                    <a:pt x="148026" y="48052"/>
                  </a:lnTo>
                  <a:lnTo>
                    <a:pt x="147977" y="46445"/>
                  </a:lnTo>
                  <a:lnTo>
                    <a:pt x="148549" y="46445"/>
                  </a:lnTo>
                  <a:cubicBezTo>
                    <a:pt x="149293" y="46445"/>
                    <a:pt x="149293" y="45324"/>
                    <a:pt x="148549" y="45324"/>
                  </a:cubicBezTo>
                  <a:lnTo>
                    <a:pt x="147940" y="45324"/>
                  </a:lnTo>
                  <a:lnTo>
                    <a:pt x="147612" y="32559"/>
                  </a:lnTo>
                  <a:lnTo>
                    <a:pt x="147575" y="31560"/>
                  </a:lnTo>
                  <a:lnTo>
                    <a:pt x="148111" y="31560"/>
                  </a:lnTo>
                  <a:cubicBezTo>
                    <a:pt x="148476" y="31560"/>
                    <a:pt x="148476" y="31000"/>
                    <a:pt x="148111" y="31000"/>
                  </a:cubicBezTo>
                  <a:lnTo>
                    <a:pt x="147551" y="31000"/>
                  </a:lnTo>
                  <a:lnTo>
                    <a:pt x="147539" y="30646"/>
                  </a:lnTo>
                  <a:lnTo>
                    <a:pt x="147551" y="30646"/>
                  </a:lnTo>
                  <a:cubicBezTo>
                    <a:pt x="147843" y="30646"/>
                    <a:pt x="147843" y="30196"/>
                    <a:pt x="147551" y="30196"/>
                  </a:cubicBezTo>
                  <a:lnTo>
                    <a:pt x="147453" y="30196"/>
                  </a:lnTo>
                  <a:lnTo>
                    <a:pt x="147453" y="27747"/>
                  </a:lnTo>
                  <a:lnTo>
                    <a:pt x="148233" y="27747"/>
                  </a:lnTo>
                  <a:cubicBezTo>
                    <a:pt x="148525" y="27747"/>
                    <a:pt x="148525" y="27297"/>
                    <a:pt x="148233" y="27297"/>
                  </a:cubicBezTo>
                  <a:lnTo>
                    <a:pt x="147599" y="27297"/>
                  </a:lnTo>
                  <a:cubicBezTo>
                    <a:pt x="147904" y="26895"/>
                    <a:pt x="148075" y="26420"/>
                    <a:pt x="148075" y="25920"/>
                  </a:cubicBezTo>
                  <a:cubicBezTo>
                    <a:pt x="148075" y="25568"/>
                    <a:pt x="147989" y="25227"/>
                    <a:pt x="147831" y="24910"/>
                  </a:cubicBezTo>
                  <a:cubicBezTo>
                    <a:pt x="147661" y="24301"/>
                    <a:pt x="147063" y="23619"/>
                    <a:pt x="146443" y="23046"/>
                  </a:cubicBezTo>
                  <a:cubicBezTo>
                    <a:pt x="146357" y="22973"/>
                    <a:pt x="146284" y="22912"/>
                    <a:pt x="146199" y="22839"/>
                  </a:cubicBezTo>
                  <a:cubicBezTo>
                    <a:pt x="146150" y="22791"/>
                    <a:pt x="146102" y="22754"/>
                    <a:pt x="146040" y="22705"/>
                  </a:cubicBezTo>
                  <a:cubicBezTo>
                    <a:pt x="146187" y="22596"/>
                    <a:pt x="146150" y="22303"/>
                    <a:pt x="145907" y="22303"/>
                  </a:cubicBezTo>
                  <a:lnTo>
                    <a:pt x="145541" y="22303"/>
                  </a:lnTo>
                  <a:cubicBezTo>
                    <a:pt x="145285" y="22109"/>
                    <a:pt x="145066" y="21950"/>
                    <a:pt x="144908" y="21841"/>
                  </a:cubicBezTo>
                  <a:cubicBezTo>
                    <a:pt x="144908" y="21804"/>
                    <a:pt x="144932" y="21779"/>
                    <a:pt x="144932" y="21743"/>
                  </a:cubicBezTo>
                  <a:cubicBezTo>
                    <a:pt x="144932" y="21646"/>
                    <a:pt x="144871" y="21560"/>
                    <a:pt x="144798" y="21500"/>
                  </a:cubicBezTo>
                  <a:lnTo>
                    <a:pt x="144798" y="20634"/>
                  </a:lnTo>
                  <a:cubicBezTo>
                    <a:pt x="144798" y="20525"/>
                    <a:pt x="144713" y="20470"/>
                    <a:pt x="144627" y="20470"/>
                  </a:cubicBezTo>
                  <a:cubicBezTo>
                    <a:pt x="144542" y="20470"/>
                    <a:pt x="144457" y="20525"/>
                    <a:pt x="144457" y="20634"/>
                  </a:cubicBezTo>
                  <a:lnTo>
                    <a:pt x="144457" y="21511"/>
                  </a:lnTo>
                  <a:cubicBezTo>
                    <a:pt x="144372" y="21560"/>
                    <a:pt x="144323" y="21646"/>
                    <a:pt x="144323" y="21743"/>
                  </a:cubicBezTo>
                  <a:cubicBezTo>
                    <a:pt x="144323" y="21779"/>
                    <a:pt x="144335" y="21804"/>
                    <a:pt x="144348" y="21841"/>
                  </a:cubicBezTo>
                  <a:cubicBezTo>
                    <a:pt x="144189" y="21950"/>
                    <a:pt x="143970" y="22109"/>
                    <a:pt x="143714" y="22303"/>
                  </a:cubicBezTo>
                  <a:lnTo>
                    <a:pt x="143336" y="22303"/>
                  </a:lnTo>
                  <a:cubicBezTo>
                    <a:pt x="143093" y="22303"/>
                    <a:pt x="143057" y="22596"/>
                    <a:pt x="143203" y="22705"/>
                  </a:cubicBezTo>
                  <a:cubicBezTo>
                    <a:pt x="143154" y="22754"/>
                    <a:pt x="143105" y="22791"/>
                    <a:pt x="143044" y="22839"/>
                  </a:cubicBezTo>
                  <a:cubicBezTo>
                    <a:pt x="142971" y="22912"/>
                    <a:pt x="142898" y="22973"/>
                    <a:pt x="142813" y="23046"/>
                  </a:cubicBezTo>
                  <a:cubicBezTo>
                    <a:pt x="142191" y="23619"/>
                    <a:pt x="141595" y="24301"/>
                    <a:pt x="141425" y="24910"/>
                  </a:cubicBezTo>
                  <a:cubicBezTo>
                    <a:pt x="141266" y="25227"/>
                    <a:pt x="141181" y="25568"/>
                    <a:pt x="141181" y="25920"/>
                  </a:cubicBezTo>
                  <a:cubicBezTo>
                    <a:pt x="141181" y="26420"/>
                    <a:pt x="141351" y="26895"/>
                    <a:pt x="141656" y="27297"/>
                  </a:cubicBezTo>
                  <a:lnTo>
                    <a:pt x="141181" y="27297"/>
                  </a:lnTo>
                  <a:cubicBezTo>
                    <a:pt x="140889" y="27297"/>
                    <a:pt x="140889" y="27747"/>
                    <a:pt x="141181" y="27747"/>
                  </a:cubicBezTo>
                  <a:lnTo>
                    <a:pt x="142034" y="27747"/>
                  </a:lnTo>
                  <a:lnTo>
                    <a:pt x="142034" y="30196"/>
                  </a:lnTo>
                  <a:lnTo>
                    <a:pt x="141985" y="30196"/>
                  </a:lnTo>
                  <a:cubicBezTo>
                    <a:pt x="141704" y="30196"/>
                    <a:pt x="141693" y="30610"/>
                    <a:pt x="141960" y="30635"/>
                  </a:cubicBezTo>
                  <a:lnTo>
                    <a:pt x="141948" y="31000"/>
                  </a:lnTo>
                  <a:lnTo>
                    <a:pt x="141290" y="31000"/>
                  </a:lnTo>
                  <a:cubicBezTo>
                    <a:pt x="140925" y="31000"/>
                    <a:pt x="140925" y="31560"/>
                    <a:pt x="141290" y="31560"/>
                  </a:cubicBezTo>
                  <a:lnTo>
                    <a:pt x="141923" y="31560"/>
                  </a:lnTo>
                  <a:lnTo>
                    <a:pt x="141899" y="32559"/>
                  </a:lnTo>
                  <a:lnTo>
                    <a:pt x="141534" y="45324"/>
                  </a:lnTo>
                  <a:lnTo>
                    <a:pt x="140986" y="45324"/>
                  </a:lnTo>
                  <a:cubicBezTo>
                    <a:pt x="140255" y="45324"/>
                    <a:pt x="140255" y="46445"/>
                    <a:pt x="140986" y="46445"/>
                  </a:cubicBezTo>
                  <a:lnTo>
                    <a:pt x="141498" y="46445"/>
                  </a:lnTo>
                  <a:lnTo>
                    <a:pt x="141449" y="48052"/>
                  </a:lnTo>
                  <a:lnTo>
                    <a:pt x="141095" y="60683"/>
                  </a:lnTo>
                  <a:lnTo>
                    <a:pt x="140462" y="60683"/>
                  </a:lnTo>
                  <a:cubicBezTo>
                    <a:pt x="139731" y="60683"/>
                    <a:pt x="139731" y="61816"/>
                    <a:pt x="140462" y="61816"/>
                  </a:cubicBezTo>
                  <a:lnTo>
                    <a:pt x="141059" y="61816"/>
                  </a:lnTo>
                  <a:lnTo>
                    <a:pt x="141010" y="63167"/>
                  </a:lnTo>
                  <a:lnTo>
                    <a:pt x="140632" y="81134"/>
                  </a:lnTo>
                  <a:lnTo>
                    <a:pt x="137356" y="81134"/>
                  </a:lnTo>
                  <a:lnTo>
                    <a:pt x="137040" y="71937"/>
                  </a:lnTo>
                  <a:lnTo>
                    <a:pt x="137003" y="70805"/>
                  </a:lnTo>
                  <a:lnTo>
                    <a:pt x="137478" y="70805"/>
                  </a:lnTo>
                  <a:cubicBezTo>
                    <a:pt x="138209" y="70805"/>
                    <a:pt x="138209" y="69672"/>
                    <a:pt x="137478" y="69672"/>
                  </a:cubicBezTo>
                  <a:lnTo>
                    <a:pt x="136967" y="69672"/>
                  </a:lnTo>
                  <a:lnTo>
                    <a:pt x="136699" y="61560"/>
                  </a:lnTo>
                  <a:lnTo>
                    <a:pt x="136662" y="60208"/>
                  </a:lnTo>
                  <a:lnTo>
                    <a:pt x="137173" y="60208"/>
                  </a:lnTo>
                  <a:cubicBezTo>
                    <a:pt x="137904" y="60208"/>
                    <a:pt x="137904" y="59088"/>
                    <a:pt x="137173" y="59088"/>
                  </a:cubicBezTo>
                  <a:lnTo>
                    <a:pt x="136626" y="59088"/>
                  </a:lnTo>
                  <a:lnTo>
                    <a:pt x="136333" y="50854"/>
                  </a:lnTo>
                  <a:lnTo>
                    <a:pt x="136309" y="50013"/>
                  </a:lnTo>
                  <a:lnTo>
                    <a:pt x="136783" y="50013"/>
                  </a:lnTo>
                  <a:cubicBezTo>
                    <a:pt x="137149" y="50013"/>
                    <a:pt x="137149" y="49453"/>
                    <a:pt x="136783" y="49453"/>
                  </a:cubicBezTo>
                  <a:lnTo>
                    <a:pt x="136285" y="49453"/>
                  </a:lnTo>
                  <a:lnTo>
                    <a:pt x="136272" y="49173"/>
                  </a:lnTo>
                  <a:cubicBezTo>
                    <a:pt x="136540" y="49173"/>
                    <a:pt x="136540" y="48770"/>
                    <a:pt x="136272" y="48770"/>
                  </a:cubicBezTo>
                  <a:lnTo>
                    <a:pt x="136199" y="48770"/>
                  </a:lnTo>
                  <a:lnTo>
                    <a:pt x="136199" y="46602"/>
                  </a:lnTo>
                  <a:lnTo>
                    <a:pt x="136881" y="46602"/>
                  </a:lnTo>
                  <a:cubicBezTo>
                    <a:pt x="137137" y="46602"/>
                    <a:pt x="137137" y="46213"/>
                    <a:pt x="136881" y="46213"/>
                  </a:cubicBezTo>
                  <a:lnTo>
                    <a:pt x="136333" y="46213"/>
                  </a:lnTo>
                  <a:cubicBezTo>
                    <a:pt x="136589" y="45860"/>
                    <a:pt x="136747" y="45446"/>
                    <a:pt x="136747" y="45007"/>
                  </a:cubicBezTo>
                  <a:cubicBezTo>
                    <a:pt x="136747" y="44691"/>
                    <a:pt x="136662" y="44386"/>
                    <a:pt x="136528" y="44106"/>
                  </a:cubicBezTo>
                  <a:cubicBezTo>
                    <a:pt x="136382" y="43557"/>
                    <a:pt x="135858" y="42973"/>
                    <a:pt x="135297" y="42461"/>
                  </a:cubicBezTo>
                  <a:cubicBezTo>
                    <a:pt x="135224" y="42401"/>
                    <a:pt x="135164" y="42339"/>
                    <a:pt x="135091" y="42279"/>
                  </a:cubicBezTo>
                  <a:cubicBezTo>
                    <a:pt x="135042" y="42230"/>
                    <a:pt x="135005" y="42193"/>
                    <a:pt x="134956" y="42157"/>
                  </a:cubicBezTo>
                  <a:cubicBezTo>
                    <a:pt x="135078" y="42060"/>
                    <a:pt x="135042" y="41803"/>
                    <a:pt x="134835" y="41803"/>
                  </a:cubicBezTo>
                  <a:lnTo>
                    <a:pt x="134506" y="41803"/>
                  </a:lnTo>
                  <a:cubicBezTo>
                    <a:pt x="134287" y="41633"/>
                    <a:pt x="134092" y="41487"/>
                    <a:pt x="133946" y="41389"/>
                  </a:cubicBezTo>
                  <a:cubicBezTo>
                    <a:pt x="133958" y="41365"/>
                    <a:pt x="133970" y="41341"/>
                    <a:pt x="133970" y="41305"/>
                  </a:cubicBezTo>
                  <a:cubicBezTo>
                    <a:pt x="133970" y="41219"/>
                    <a:pt x="133922" y="41146"/>
                    <a:pt x="133849" y="41097"/>
                  </a:cubicBezTo>
                  <a:lnTo>
                    <a:pt x="133849" y="40330"/>
                  </a:lnTo>
                  <a:cubicBezTo>
                    <a:pt x="133849" y="40233"/>
                    <a:pt x="133772" y="40184"/>
                    <a:pt x="133696" y="40184"/>
                  </a:cubicBezTo>
                  <a:cubicBezTo>
                    <a:pt x="133620" y="40184"/>
                    <a:pt x="133544" y="40233"/>
                    <a:pt x="133544" y="40330"/>
                  </a:cubicBezTo>
                  <a:lnTo>
                    <a:pt x="133544" y="41097"/>
                  </a:lnTo>
                  <a:cubicBezTo>
                    <a:pt x="133483" y="41146"/>
                    <a:pt x="133434" y="41219"/>
                    <a:pt x="133434" y="41305"/>
                  </a:cubicBezTo>
                  <a:cubicBezTo>
                    <a:pt x="133434" y="41341"/>
                    <a:pt x="133446" y="41365"/>
                    <a:pt x="133459" y="41389"/>
                  </a:cubicBezTo>
                  <a:cubicBezTo>
                    <a:pt x="133313" y="41487"/>
                    <a:pt x="133118" y="41633"/>
                    <a:pt x="132898" y="41803"/>
                  </a:cubicBezTo>
                  <a:lnTo>
                    <a:pt x="132557" y="41803"/>
                  </a:lnTo>
                  <a:cubicBezTo>
                    <a:pt x="132350" y="41803"/>
                    <a:pt x="132314" y="42060"/>
                    <a:pt x="132447" y="42157"/>
                  </a:cubicBezTo>
                  <a:cubicBezTo>
                    <a:pt x="132399" y="42193"/>
                    <a:pt x="132350" y="42230"/>
                    <a:pt x="132301" y="42279"/>
                  </a:cubicBezTo>
                  <a:cubicBezTo>
                    <a:pt x="132241" y="42339"/>
                    <a:pt x="132168" y="42401"/>
                    <a:pt x="132095" y="42461"/>
                  </a:cubicBezTo>
                  <a:cubicBezTo>
                    <a:pt x="131546" y="42973"/>
                    <a:pt x="131023" y="43557"/>
                    <a:pt x="130877" y="44106"/>
                  </a:cubicBezTo>
                  <a:cubicBezTo>
                    <a:pt x="130730" y="44386"/>
                    <a:pt x="130657" y="44691"/>
                    <a:pt x="130657" y="45007"/>
                  </a:cubicBezTo>
                  <a:cubicBezTo>
                    <a:pt x="130657" y="45446"/>
                    <a:pt x="130815" y="45860"/>
                    <a:pt x="131071" y="46213"/>
                  </a:cubicBezTo>
                  <a:lnTo>
                    <a:pt x="130657" y="46213"/>
                  </a:lnTo>
                  <a:cubicBezTo>
                    <a:pt x="130389" y="46213"/>
                    <a:pt x="130389" y="46602"/>
                    <a:pt x="130657" y="46602"/>
                  </a:cubicBezTo>
                  <a:lnTo>
                    <a:pt x="131412" y="46602"/>
                  </a:lnTo>
                  <a:lnTo>
                    <a:pt x="131412" y="48770"/>
                  </a:lnTo>
                  <a:lnTo>
                    <a:pt x="131364" y="48770"/>
                  </a:lnTo>
                  <a:cubicBezTo>
                    <a:pt x="131107" y="48770"/>
                    <a:pt x="131107" y="49136"/>
                    <a:pt x="131339" y="49160"/>
                  </a:cubicBezTo>
                  <a:lnTo>
                    <a:pt x="131327" y="49453"/>
                  </a:lnTo>
                  <a:lnTo>
                    <a:pt x="130755" y="49453"/>
                  </a:lnTo>
                  <a:cubicBezTo>
                    <a:pt x="130389" y="49453"/>
                    <a:pt x="130389" y="50013"/>
                    <a:pt x="130755" y="50013"/>
                  </a:cubicBezTo>
                  <a:lnTo>
                    <a:pt x="131315" y="50013"/>
                  </a:lnTo>
                  <a:lnTo>
                    <a:pt x="131291" y="50854"/>
                  </a:lnTo>
                  <a:lnTo>
                    <a:pt x="130974" y="59088"/>
                  </a:lnTo>
                  <a:lnTo>
                    <a:pt x="130487" y="59088"/>
                  </a:lnTo>
                  <a:cubicBezTo>
                    <a:pt x="129743" y="59088"/>
                    <a:pt x="129743" y="60208"/>
                    <a:pt x="130487" y="60208"/>
                  </a:cubicBezTo>
                  <a:lnTo>
                    <a:pt x="130937" y="60208"/>
                  </a:lnTo>
                  <a:lnTo>
                    <a:pt x="130888" y="61560"/>
                  </a:lnTo>
                  <a:lnTo>
                    <a:pt x="130584" y="69672"/>
                  </a:lnTo>
                  <a:lnTo>
                    <a:pt x="130024" y="69672"/>
                  </a:lnTo>
                  <a:cubicBezTo>
                    <a:pt x="129280" y="69672"/>
                    <a:pt x="129280" y="70805"/>
                    <a:pt x="130024" y="70805"/>
                  </a:cubicBezTo>
                  <a:lnTo>
                    <a:pt x="130547" y="70805"/>
                  </a:lnTo>
                  <a:lnTo>
                    <a:pt x="130498" y="71937"/>
                  </a:lnTo>
                  <a:lnTo>
                    <a:pt x="130170" y="81134"/>
                  </a:lnTo>
                  <a:lnTo>
                    <a:pt x="127185" y="81134"/>
                  </a:lnTo>
                  <a:lnTo>
                    <a:pt x="127185" y="49928"/>
                  </a:lnTo>
                  <a:lnTo>
                    <a:pt x="127185" y="46627"/>
                  </a:lnTo>
                  <a:cubicBezTo>
                    <a:pt x="127380" y="46493"/>
                    <a:pt x="127515" y="46274"/>
                    <a:pt x="127515" y="46018"/>
                  </a:cubicBezTo>
                  <a:cubicBezTo>
                    <a:pt x="127515" y="45762"/>
                    <a:pt x="127380" y="45543"/>
                    <a:pt x="127185" y="45409"/>
                  </a:cubicBezTo>
                  <a:lnTo>
                    <a:pt x="127185" y="44983"/>
                  </a:lnTo>
                  <a:cubicBezTo>
                    <a:pt x="127185" y="44709"/>
                    <a:pt x="126972" y="44571"/>
                    <a:pt x="126759" y="44571"/>
                  </a:cubicBezTo>
                  <a:cubicBezTo>
                    <a:pt x="126546" y="44571"/>
                    <a:pt x="126333" y="44709"/>
                    <a:pt x="126333" y="44983"/>
                  </a:cubicBezTo>
                  <a:lnTo>
                    <a:pt x="126333" y="45409"/>
                  </a:lnTo>
                  <a:cubicBezTo>
                    <a:pt x="126138" y="45543"/>
                    <a:pt x="126004" y="45762"/>
                    <a:pt x="126004" y="46018"/>
                  </a:cubicBezTo>
                  <a:cubicBezTo>
                    <a:pt x="126004" y="46274"/>
                    <a:pt x="126138" y="46493"/>
                    <a:pt x="126333" y="46627"/>
                  </a:cubicBezTo>
                  <a:lnTo>
                    <a:pt x="126333" y="49928"/>
                  </a:lnTo>
                  <a:lnTo>
                    <a:pt x="124397" y="49928"/>
                  </a:lnTo>
                  <a:lnTo>
                    <a:pt x="124397" y="43119"/>
                  </a:lnTo>
                  <a:cubicBezTo>
                    <a:pt x="124592" y="42985"/>
                    <a:pt x="124725" y="42766"/>
                    <a:pt x="124725" y="42510"/>
                  </a:cubicBezTo>
                  <a:cubicBezTo>
                    <a:pt x="124725" y="42255"/>
                    <a:pt x="124592" y="42035"/>
                    <a:pt x="124397" y="41901"/>
                  </a:cubicBezTo>
                  <a:lnTo>
                    <a:pt x="124397" y="40963"/>
                  </a:lnTo>
                  <a:cubicBezTo>
                    <a:pt x="124397" y="40696"/>
                    <a:pt x="124186" y="40562"/>
                    <a:pt x="123976" y="40562"/>
                  </a:cubicBezTo>
                  <a:cubicBezTo>
                    <a:pt x="123766" y="40562"/>
                    <a:pt x="123556" y="40696"/>
                    <a:pt x="123556" y="40963"/>
                  </a:cubicBezTo>
                  <a:lnTo>
                    <a:pt x="123556" y="41901"/>
                  </a:lnTo>
                  <a:cubicBezTo>
                    <a:pt x="123349" y="42035"/>
                    <a:pt x="123215" y="42255"/>
                    <a:pt x="123215" y="42510"/>
                  </a:cubicBezTo>
                  <a:cubicBezTo>
                    <a:pt x="123215" y="42766"/>
                    <a:pt x="123349" y="42985"/>
                    <a:pt x="123556" y="43119"/>
                  </a:cubicBezTo>
                  <a:lnTo>
                    <a:pt x="123556" y="49928"/>
                  </a:lnTo>
                  <a:lnTo>
                    <a:pt x="112715" y="49928"/>
                  </a:lnTo>
                  <a:cubicBezTo>
                    <a:pt x="113435" y="49928"/>
                    <a:pt x="113435" y="48808"/>
                    <a:pt x="112715" y="48808"/>
                  </a:cubicBezTo>
                  <a:lnTo>
                    <a:pt x="112496" y="48808"/>
                  </a:lnTo>
                  <a:lnTo>
                    <a:pt x="112496" y="42133"/>
                  </a:lnTo>
                  <a:lnTo>
                    <a:pt x="114396" y="42133"/>
                  </a:lnTo>
                  <a:cubicBezTo>
                    <a:pt x="115127" y="42133"/>
                    <a:pt x="115127" y="41012"/>
                    <a:pt x="114396" y="41012"/>
                  </a:cubicBezTo>
                  <a:lnTo>
                    <a:pt x="112862" y="41012"/>
                  </a:lnTo>
                  <a:cubicBezTo>
                    <a:pt x="113592" y="40001"/>
                    <a:pt x="114019" y="38844"/>
                    <a:pt x="114019" y="37602"/>
                  </a:cubicBezTo>
                  <a:cubicBezTo>
                    <a:pt x="114019" y="36700"/>
                    <a:pt x="113800" y="35859"/>
                    <a:pt x="113410" y="35068"/>
                  </a:cubicBezTo>
                  <a:cubicBezTo>
                    <a:pt x="112996" y="33534"/>
                    <a:pt x="111534" y="31853"/>
                    <a:pt x="109987" y="30403"/>
                  </a:cubicBezTo>
                  <a:cubicBezTo>
                    <a:pt x="109792" y="30245"/>
                    <a:pt x="109597" y="30062"/>
                    <a:pt x="109415" y="29891"/>
                  </a:cubicBezTo>
                  <a:lnTo>
                    <a:pt x="109013" y="29563"/>
                  </a:lnTo>
                  <a:cubicBezTo>
                    <a:pt x="109366" y="29270"/>
                    <a:pt x="109269" y="28551"/>
                    <a:pt x="108684" y="28551"/>
                  </a:cubicBezTo>
                  <a:lnTo>
                    <a:pt x="107770" y="28551"/>
                  </a:lnTo>
                  <a:cubicBezTo>
                    <a:pt x="107161" y="28077"/>
                    <a:pt x="106625" y="27699"/>
                    <a:pt x="106224" y="27419"/>
                  </a:cubicBezTo>
                  <a:cubicBezTo>
                    <a:pt x="106248" y="27333"/>
                    <a:pt x="106273" y="27249"/>
                    <a:pt x="106273" y="27163"/>
                  </a:cubicBezTo>
                  <a:cubicBezTo>
                    <a:pt x="106273" y="26908"/>
                    <a:pt x="106126" y="26688"/>
                    <a:pt x="105932" y="26554"/>
                  </a:cubicBezTo>
                  <a:lnTo>
                    <a:pt x="105932" y="24398"/>
                  </a:lnTo>
                  <a:cubicBezTo>
                    <a:pt x="105932" y="24124"/>
                    <a:pt x="105721" y="23987"/>
                    <a:pt x="105511" y="23987"/>
                  </a:cubicBezTo>
                  <a:cubicBezTo>
                    <a:pt x="105301" y="23987"/>
                    <a:pt x="105091" y="24124"/>
                    <a:pt x="105091" y="24398"/>
                  </a:cubicBezTo>
                  <a:lnTo>
                    <a:pt x="105091" y="26566"/>
                  </a:lnTo>
                  <a:cubicBezTo>
                    <a:pt x="104896" y="26700"/>
                    <a:pt x="104762" y="26908"/>
                    <a:pt x="104762" y="27163"/>
                  </a:cubicBezTo>
                  <a:cubicBezTo>
                    <a:pt x="104762" y="27249"/>
                    <a:pt x="104787" y="27333"/>
                    <a:pt x="104811" y="27419"/>
                  </a:cubicBezTo>
                  <a:cubicBezTo>
                    <a:pt x="104421" y="27687"/>
                    <a:pt x="103873" y="28077"/>
                    <a:pt x="103264" y="28551"/>
                  </a:cubicBezTo>
                  <a:lnTo>
                    <a:pt x="102338" y="28551"/>
                  </a:lnTo>
                  <a:cubicBezTo>
                    <a:pt x="101742" y="28551"/>
                    <a:pt x="101644" y="29282"/>
                    <a:pt x="102010" y="29563"/>
                  </a:cubicBezTo>
                  <a:cubicBezTo>
                    <a:pt x="101888" y="29672"/>
                    <a:pt x="101753" y="29782"/>
                    <a:pt x="101631" y="29891"/>
                  </a:cubicBezTo>
                  <a:cubicBezTo>
                    <a:pt x="101437" y="30062"/>
                    <a:pt x="101242" y="30245"/>
                    <a:pt x="101047" y="30403"/>
                  </a:cubicBezTo>
                  <a:cubicBezTo>
                    <a:pt x="99500" y="31853"/>
                    <a:pt x="98039" y="33534"/>
                    <a:pt x="97625" y="35068"/>
                  </a:cubicBezTo>
                  <a:cubicBezTo>
                    <a:pt x="97235" y="35859"/>
                    <a:pt x="97016" y="36700"/>
                    <a:pt x="97016" y="37602"/>
                  </a:cubicBezTo>
                  <a:cubicBezTo>
                    <a:pt x="97016" y="38844"/>
                    <a:pt x="97441" y="40001"/>
                    <a:pt x="98172" y="41012"/>
                  </a:cubicBezTo>
                  <a:lnTo>
                    <a:pt x="97016" y="41012"/>
                  </a:lnTo>
                  <a:cubicBezTo>
                    <a:pt x="96285" y="41012"/>
                    <a:pt x="96285" y="42133"/>
                    <a:pt x="97016" y="42133"/>
                  </a:cubicBezTo>
                  <a:lnTo>
                    <a:pt x="99111" y="42133"/>
                  </a:lnTo>
                  <a:lnTo>
                    <a:pt x="99111" y="48808"/>
                  </a:lnTo>
                  <a:lnTo>
                    <a:pt x="99001" y="48808"/>
                  </a:lnTo>
                  <a:cubicBezTo>
                    <a:pt x="98270" y="48808"/>
                    <a:pt x="98270" y="49928"/>
                    <a:pt x="99001" y="49928"/>
                  </a:cubicBezTo>
                  <a:lnTo>
                    <a:pt x="95736" y="49928"/>
                  </a:lnTo>
                  <a:lnTo>
                    <a:pt x="95736" y="44496"/>
                  </a:lnTo>
                  <a:lnTo>
                    <a:pt x="95663" y="44496"/>
                  </a:lnTo>
                  <a:lnTo>
                    <a:pt x="95663" y="41572"/>
                  </a:lnTo>
                  <a:cubicBezTo>
                    <a:pt x="95858" y="41438"/>
                    <a:pt x="95993" y="41219"/>
                    <a:pt x="95993" y="40963"/>
                  </a:cubicBezTo>
                  <a:cubicBezTo>
                    <a:pt x="95993" y="40707"/>
                    <a:pt x="95858" y="40488"/>
                    <a:pt x="95663" y="40354"/>
                  </a:cubicBezTo>
                  <a:lnTo>
                    <a:pt x="95663" y="38953"/>
                  </a:lnTo>
                  <a:cubicBezTo>
                    <a:pt x="95663" y="38685"/>
                    <a:pt x="95453" y="38551"/>
                    <a:pt x="95243" y="38551"/>
                  </a:cubicBezTo>
                  <a:cubicBezTo>
                    <a:pt x="95033" y="38551"/>
                    <a:pt x="94823" y="38685"/>
                    <a:pt x="94823" y="38953"/>
                  </a:cubicBezTo>
                  <a:lnTo>
                    <a:pt x="94823" y="40354"/>
                  </a:lnTo>
                  <a:cubicBezTo>
                    <a:pt x="94628" y="40488"/>
                    <a:pt x="94482" y="40707"/>
                    <a:pt x="94482" y="40963"/>
                  </a:cubicBezTo>
                  <a:cubicBezTo>
                    <a:pt x="94482" y="41219"/>
                    <a:pt x="94628" y="41438"/>
                    <a:pt x="94823" y="41572"/>
                  </a:cubicBezTo>
                  <a:lnTo>
                    <a:pt x="94823" y="44496"/>
                  </a:lnTo>
                  <a:lnTo>
                    <a:pt x="92485" y="44496"/>
                  </a:lnTo>
                  <a:lnTo>
                    <a:pt x="92485" y="42510"/>
                  </a:lnTo>
                  <a:lnTo>
                    <a:pt x="92509" y="42510"/>
                  </a:lnTo>
                  <a:cubicBezTo>
                    <a:pt x="94055" y="40464"/>
                    <a:pt x="94957" y="38065"/>
                    <a:pt x="94957" y="35494"/>
                  </a:cubicBezTo>
                  <a:cubicBezTo>
                    <a:pt x="94957" y="33704"/>
                    <a:pt x="94518" y="31999"/>
                    <a:pt x="93727" y="30427"/>
                  </a:cubicBezTo>
                  <a:cubicBezTo>
                    <a:pt x="92899" y="27322"/>
                    <a:pt x="89963" y="23947"/>
                    <a:pt x="86857" y="21037"/>
                  </a:cubicBezTo>
                  <a:cubicBezTo>
                    <a:pt x="86455" y="20696"/>
                    <a:pt x="86065" y="20342"/>
                    <a:pt x="85688" y="20014"/>
                  </a:cubicBezTo>
                  <a:cubicBezTo>
                    <a:pt x="85323" y="19684"/>
                    <a:pt x="84945" y="19380"/>
                    <a:pt x="84579" y="19063"/>
                  </a:cubicBezTo>
                  <a:cubicBezTo>
                    <a:pt x="84628" y="18990"/>
                    <a:pt x="84665" y="18893"/>
                    <a:pt x="84665" y="18796"/>
                  </a:cubicBezTo>
                  <a:cubicBezTo>
                    <a:pt x="84665" y="18454"/>
                    <a:pt x="84384" y="18187"/>
                    <a:pt x="84043" y="18187"/>
                  </a:cubicBezTo>
                  <a:lnTo>
                    <a:pt x="83496" y="18187"/>
                  </a:lnTo>
                  <a:cubicBezTo>
                    <a:pt x="81864" y="16871"/>
                    <a:pt x="80378" y="15799"/>
                    <a:pt x="79342" y="15068"/>
                  </a:cubicBezTo>
                  <a:cubicBezTo>
                    <a:pt x="79269" y="14532"/>
                    <a:pt x="78916" y="14081"/>
                    <a:pt x="78429" y="13886"/>
                  </a:cubicBezTo>
                  <a:lnTo>
                    <a:pt x="78429" y="10830"/>
                  </a:lnTo>
                  <a:cubicBezTo>
                    <a:pt x="79147" y="10586"/>
                    <a:pt x="79683" y="9916"/>
                    <a:pt x="79683" y="9100"/>
                  </a:cubicBezTo>
                  <a:cubicBezTo>
                    <a:pt x="79683" y="8296"/>
                    <a:pt x="79147" y="7614"/>
                    <a:pt x="78429" y="7382"/>
                  </a:cubicBezTo>
                  <a:lnTo>
                    <a:pt x="78429" y="5202"/>
                  </a:lnTo>
                  <a:cubicBezTo>
                    <a:pt x="78721" y="5019"/>
                    <a:pt x="78940" y="4703"/>
                    <a:pt x="78940" y="4313"/>
                  </a:cubicBezTo>
                  <a:cubicBezTo>
                    <a:pt x="78940" y="3936"/>
                    <a:pt x="78721" y="3606"/>
                    <a:pt x="78429" y="3424"/>
                  </a:cubicBezTo>
                  <a:lnTo>
                    <a:pt x="78429" y="550"/>
                  </a:lnTo>
                  <a:cubicBezTo>
                    <a:pt x="78429" y="184"/>
                    <a:pt x="78145" y="1"/>
                    <a:pt x="77862" y="1"/>
                  </a:cubicBezTo>
                  <a:close/>
                </a:path>
              </a:pathLst>
            </a:custGeom>
            <a:solidFill>
              <a:srgbClr val="FC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21"/>
          <p:cNvSpPr txBox="1">
            <a:spLocks noGrp="1"/>
          </p:cNvSpPr>
          <p:nvPr>
            <p:ph type="ctrTitle"/>
          </p:nvPr>
        </p:nvSpPr>
        <p:spPr>
          <a:xfrm>
            <a:off x="685800" y="1487900"/>
            <a:ext cx="3893400" cy="5829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4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6" name="Google Shape;116;p21"/>
          <p:cNvSpPr txBox="1">
            <a:spLocks noGrp="1"/>
          </p:cNvSpPr>
          <p:nvPr>
            <p:ph type="subTitle" idx="1"/>
          </p:nvPr>
        </p:nvSpPr>
        <p:spPr>
          <a:xfrm>
            <a:off x="685800" y="1936818"/>
            <a:ext cx="3629100" cy="140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a:latin typeface="Dosis ExtraLight"/>
                <a:ea typeface="Dosis ExtraLight"/>
                <a:cs typeface="Dosis ExtraLight"/>
                <a:sym typeface="Dosis Extra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7" name="Google Shape;117;p21"/>
          <p:cNvSpPr txBox="1"/>
          <p:nvPr/>
        </p:nvSpPr>
        <p:spPr>
          <a:xfrm>
            <a:off x="685800" y="3635375"/>
            <a:ext cx="3468900" cy="439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900">
                <a:solidFill>
                  <a:srgbClr val="434343"/>
                </a:solidFill>
                <a:latin typeface="Barlow Light"/>
                <a:ea typeface="Barlow Light"/>
                <a:cs typeface="Barlow Light"/>
                <a:sym typeface="Barlow Light"/>
              </a:rPr>
              <a:t>CREDITS: This presentation template was created by </a:t>
            </a:r>
            <a:r>
              <a:rPr lang="en" sz="900" b="1">
                <a:solidFill>
                  <a:srgbClr val="434343"/>
                </a:solidFill>
                <a:uFill>
                  <a:noFill/>
                </a:uFill>
                <a:latin typeface="Barlow"/>
                <a:ea typeface="Barlow"/>
                <a:cs typeface="Barlow"/>
                <a:sym typeface="Barlow"/>
                <a:hlinkClick r:id="rId2">
                  <a:extLst>
                    <a:ext uri="{A12FA001-AC4F-418D-AE19-62706E023703}">
                      <ahyp:hlinkClr xmlns="" xmlns:ahyp="http://schemas.microsoft.com/office/drawing/2018/hyperlinkcolor" val="tx"/>
                    </a:ext>
                  </a:extLst>
                </a:hlinkClick>
              </a:rPr>
              <a:t>Slidesgo</a:t>
            </a:r>
            <a:r>
              <a:rPr lang="en" sz="900">
                <a:solidFill>
                  <a:srgbClr val="434343"/>
                </a:solidFill>
                <a:latin typeface="Barlow Light"/>
                <a:ea typeface="Barlow Light"/>
                <a:cs typeface="Barlow Light"/>
                <a:sym typeface="Barlow Light"/>
              </a:rPr>
              <a:t>, including icons by </a:t>
            </a:r>
            <a:r>
              <a:rPr lang="en" sz="900" b="1">
                <a:solidFill>
                  <a:srgbClr val="434343"/>
                </a:solidFill>
                <a:uFill>
                  <a:noFill/>
                </a:uFill>
                <a:latin typeface="Barlow"/>
                <a:ea typeface="Barlow"/>
                <a:cs typeface="Barlow"/>
                <a:sym typeface="Barlow"/>
                <a:hlinkClick r:id="rId3">
                  <a:extLst>
                    <a:ext uri="{A12FA001-AC4F-418D-AE19-62706E023703}">
                      <ahyp:hlinkClr xmlns="" xmlns:ahyp="http://schemas.microsoft.com/office/drawing/2018/hyperlinkcolor" val="tx"/>
                    </a:ext>
                  </a:extLst>
                </a:hlinkClick>
              </a:rPr>
              <a:t>Flaticon</a:t>
            </a:r>
            <a:r>
              <a:rPr lang="en" sz="900">
                <a:solidFill>
                  <a:srgbClr val="434343"/>
                </a:solidFill>
                <a:latin typeface="Barlow Light"/>
                <a:ea typeface="Barlow Light"/>
                <a:cs typeface="Barlow Light"/>
                <a:sym typeface="Barlow Light"/>
              </a:rPr>
              <a:t>, and infographics &amp; images by </a:t>
            </a:r>
            <a:r>
              <a:rPr lang="en" sz="900" b="1">
                <a:solidFill>
                  <a:srgbClr val="434343"/>
                </a:solidFill>
                <a:uFill>
                  <a:noFill/>
                </a:uFill>
                <a:latin typeface="Barlow"/>
                <a:ea typeface="Barlow"/>
                <a:cs typeface="Barlow"/>
                <a:sym typeface="Barlow"/>
                <a:hlinkClick r:id="rId4">
                  <a:extLst>
                    <a:ext uri="{A12FA001-AC4F-418D-AE19-62706E023703}">
                      <ahyp:hlinkClr xmlns="" xmlns:ahyp="http://schemas.microsoft.com/office/drawing/2018/hyperlinkcolor" val="tx"/>
                    </a:ext>
                  </a:extLst>
                </a:hlinkClick>
              </a:rPr>
              <a:t>Freepik</a:t>
            </a:r>
            <a:endParaRPr sz="900" b="1">
              <a:solidFill>
                <a:srgbClr val="434343"/>
              </a:solidFill>
              <a:latin typeface="Barlow"/>
              <a:ea typeface="Barlow"/>
              <a:cs typeface="Barlow"/>
              <a:sym typeface="Barlow"/>
            </a:endParaRPr>
          </a:p>
        </p:txBody>
      </p:sp>
    </p:spTree>
    <p:extLst>
      <p:ext uri="{BB962C8B-B14F-4D97-AF65-F5344CB8AC3E}">
        <p14:creationId xmlns:p14="http://schemas.microsoft.com/office/powerpoint/2010/main" val="26758755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118"/>
        <p:cNvGrpSpPr/>
        <p:nvPr/>
      </p:nvGrpSpPr>
      <p:grpSpPr>
        <a:xfrm>
          <a:off x="0" y="0"/>
          <a:ext cx="0" cy="0"/>
          <a:chOff x="0" y="0"/>
          <a:chExt cx="0" cy="0"/>
        </a:xfrm>
      </p:grpSpPr>
    </p:spTree>
    <p:extLst>
      <p:ext uri="{BB962C8B-B14F-4D97-AF65-F5344CB8AC3E}">
        <p14:creationId xmlns:p14="http://schemas.microsoft.com/office/powerpoint/2010/main" val="322895223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dk1"/>
        </a:solidFill>
        <a:effectLst/>
      </p:bgPr>
    </p:bg>
    <p:spTree>
      <p:nvGrpSpPr>
        <p:cNvPr id="1" name="Shape 119"/>
        <p:cNvGrpSpPr/>
        <p:nvPr/>
      </p:nvGrpSpPr>
      <p:grpSpPr>
        <a:xfrm>
          <a:off x="0" y="0"/>
          <a:ext cx="0" cy="0"/>
          <a:chOff x="0" y="0"/>
          <a:chExt cx="0" cy="0"/>
        </a:xfrm>
      </p:grpSpPr>
    </p:spTree>
    <p:extLst>
      <p:ext uri="{BB962C8B-B14F-4D97-AF65-F5344CB8AC3E}">
        <p14:creationId xmlns:p14="http://schemas.microsoft.com/office/powerpoint/2010/main" val="203876731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649400" y="662525"/>
            <a:ext cx="3608400" cy="36084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4518275" y="1322300"/>
            <a:ext cx="3876600" cy="18897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200"/>
              <a:buNone/>
              <a:defRPr sz="6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4874675" y="3423800"/>
            <a:ext cx="3163800" cy="733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672070" y="539493"/>
            <a:ext cx="8171502" cy="2913473"/>
            <a:chOff x="748270" y="539493"/>
            <a:chExt cx="8171502" cy="2913473"/>
          </a:xfrm>
        </p:grpSpPr>
        <p:sp>
          <p:nvSpPr>
            <p:cNvPr id="14" name="Google Shape;14;p2"/>
            <p:cNvSpPr/>
            <p:nvPr/>
          </p:nvSpPr>
          <p:spPr>
            <a:xfrm rot="-398654">
              <a:off x="758015" y="743465"/>
              <a:ext cx="285869" cy="185017"/>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5" name="Google Shape;15;p2"/>
            <p:cNvSpPr/>
            <p:nvPr/>
          </p:nvSpPr>
          <p:spPr>
            <a:xfrm rot="1694524">
              <a:off x="864159" y="596111"/>
              <a:ext cx="285858" cy="18503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6" name="Google Shape;16;p2"/>
            <p:cNvSpPr/>
            <p:nvPr/>
          </p:nvSpPr>
          <p:spPr>
            <a:xfrm rot="-831137" flipH="1">
              <a:off x="8278682" y="950949"/>
              <a:ext cx="285866" cy="18503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7" name="Google Shape;17;p2"/>
            <p:cNvSpPr/>
            <p:nvPr/>
          </p:nvSpPr>
          <p:spPr>
            <a:xfrm rot="3971674" flipH="1">
              <a:off x="8452060" y="2549149"/>
              <a:ext cx="285845" cy="18504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8" name="Google Shape;18;p2"/>
            <p:cNvSpPr/>
            <p:nvPr/>
          </p:nvSpPr>
          <p:spPr>
            <a:xfrm rot="-586833">
              <a:off x="8348341" y="3195248"/>
              <a:ext cx="309140" cy="233155"/>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 name="Google Shape;19;p2"/>
            <p:cNvGrpSpPr/>
            <p:nvPr/>
          </p:nvGrpSpPr>
          <p:grpSpPr>
            <a:xfrm flipH="1">
              <a:off x="8574029" y="1678570"/>
              <a:ext cx="345743" cy="281058"/>
              <a:chOff x="3892879" y="950703"/>
              <a:chExt cx="345743" cy="281058"/>
            </a:xfrm>
          </p:grpSpPr>
          <p:sp>
            <p:nvSpPr>
              <p:cNvPr id="20" name="Google Shape;20;p2"/>
              <p:cNvSpPr/>
              <p:nvPr/>
            </p:nvSpPr>
            <p:spPr>
              <a:xfrm>
                <a:off x="3892879" y="950703"/>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003118" y="1028656"/>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22;p2"/>
            <p:cNvSpPr/>
            <p:nvPr/>
          </p:nvSpPr>
          <p:spPr>
            <a:xfrm rot="1122035">
              <a:off x="4285454" y="76760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861406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4874442" y="2391803"/>
            <a:ext cx="3100800" cy="12177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5400"/>
              <a:buNone/>
              <a:defRPr sz="5400"/>
            </a:lvl1pPr>
            <a:lvl2pPr lvl="1" algn="ctr">
              <a:spcBef>
                <a:spcPts val="0"/>
              </a:spcBef>
              <a:spcAft>
                <a:spcPts val="0"/>
              </a:spcAft>
              <a:buSzPts val="5400"/>
              <a:buNone/>
              <a:defRPr sz="5400"/>
            </a:lvl2pPr>
            <a:lvl3pPr lvl="2" algn="ctr">
              <a:spcBef>
                <a:spcPts val="0"/>
              </a:spcBef>
              <a:spcAft>
                <a:spcPts val="0"/>
              </a:spcAft>
              <a:buSzPts val="5400"/>
              <a:buNone/>
              <a:defRPr sz="5400"/>
            </a:lvl3pPr>
            <a:lvl4pPr lvl="3" algn="ctr">
              <a:spcBef>
                <a:spcPts val="0"/>
              </a:spcBef>
              <a:spcAft>
                <a:spcPts val="0"/>
              </a:spcAft>
              <a:buSzPts val="5400"/>
              <a:buNone/>
              <a:defRPr sz="5400"/>
            </a:lvl4pPr>
            <a:lvl5pPr lvl="4" algn="ctr">
              <a:spcBef>
                <a:spcPts val="0"/>
              </a:spcBef>
              <a:spcAft>
                <a:spcPts val="0"/>
              </a:spcAft>
              <a:buSzPts val="5400"/>
              <a:buNone/>
              <a:defRPr sz="5400"/>
            </a:lvl5pPr>
            <a:lvl6pPr lvl="5" algn="ctr">
              <a:spcBef>
                <a:spcPts val="0"/>
              </a:spcBef>
              <a:spcAft>
                <a:spcPts val="0"/>
              </a:spcAft>
              <a:buSzPts val="5400"/>
              <a:buNone/>
              <a:defRPr sz="5400"/>
            </a:lvl6pPr>
            <a:lvl7pPr lvl="6" algn="ctr">
              <a:spcBef>
                <a:spcPts val="0"/>
              </a:spcBef>
              <a:spcAft>
                <a:spcPts val="0"/>
              </a:spcAft>
              <a:buSzPts val="5400"/>
              <a:buNone/>
              <a:defRPr sz="5400"/>
            </a:lvl7pPr>
            <a:lvl8pPr lvl="7" algn="ctr">
              <a:spcBef>
                <a:spcPts val="0"/>
              </a:spcBef>
              <a:spcAft>
                <a:spcPts val="0"/>
              </a:spcAft>
              <a:buSzPts val="5400"/>
              <a:buNone/>
              <a:defRPr sz="5400"/>
            </a:lvl8pPr>
            <a:lvl9pPr lvl="8" algn="ctr">
              <a:spcBef>
                <a:spcPts val="0"/>
              </a:spcBef>
              <a:spcAft>
                <a:spcPts val="0"/>
              </a:spcAft>
              <a:buSzPts val="5400"/>
              <a:buNone/>
              <a:defRPr sz="5400"/>
            </a:lvl9pPr>
          </a:lstStyle>
          <a:p>
            <a:endParaRPr/>
          </a:p>
        </p:txBody>
      </p:sp>
      <p:sp>
        <p:nvSpPr>
          <p:cNvPr id="25" name="Google Shape;25;p3"/>
          <p:cNvSpPr txBox="1">
            <a:spLocks noGrp="1"/>
          </p:cNvSpPr>
          <p:nvPr>
            <p:ph type="subTitle" idx="1"/>
          </p:nvPr>
        </p:nvSpPr>
        <p:spPr>
          <a:xfrm>
            <a:off x="4874442" y="3711414"/>
            <a:ext cx="3100800" cy="74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6" name="Google Shape;26;p3"/>
          <p:cNvSpPr txBox="1">
            <a:spLocks noGrp="1"/>
          </p:cNvSpPr>
          <p:nvPr>
            <p:ph type="title" idx="2" hasCustomPrompt="1"/>
          </p:nvPr>
        </p:nvSpPr>
        <p:spPr>
          <a:xfrm>
            <a:off x="5801442" y="1164570"/>
            <a:ext cx="1246800" cy="749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5400"/>
              <a:buNone/>
              <a:defRPr sz="5400">
                <a:solidFill>
                  <a:schemeClr val="accent6"/>
                </a:solidFill>
              </a:defRPr>
            </a:lvl1pPr>
            <a:lvl2pPr lvl="1" algn="ctr" rtl="0">
              <a:spcBef>
                <a:spcPts val="0"/>
              </a:spcBef>
              <a:spcAft>
                <a:spcPts val="0"/>
              </a:spcAft>
              <a:buSzPts val="5400"/>
              <a:buNone/>
              <a:defRPr sz="5400"/>
            </a:lvl2pPr>
            <a:lvl3pPr lvl="2" algn="ctr" rtl="0">
              <a:spcBef>
                <a:spcPts val="0"/>
              </a:spcBef>
              <a:spcAft>
                <a:spcPts val="0"/>
              </a:spcAft>
              <a:buSzPts val="5400"/>
              <a:buNone/>
              <a:defRPr sz="5400"/>
            </a:lvl3pPr>
            <a:lvl4pPr lvl="3" algn="ctr" rtl="0">
              <a:spcBef>
                <a:spcPts val="0"/>
              </a:spcBef>
              <a:spcAft>
                <a:spcPts val="0"/>
              </a:spcAft>
              <a:buSzPts val="5400"/>
              <a:buNone/>
              <a:defRPr sz="5400"/>
            </a:lvl4pPr>
            <a:lvl5pPr lvl="4" algn="ctr" rtl="0">
              <a:spcBef>
                <a:spcPts val="0"/>
              </a:spcBef>
              <a:spcAft>
                <a:spcPts val="0"/>
              </a:spcAft>
              <a:buSzPts val="5400"/>
              <a:buNone/>
              <a:defRPr sz="5400"/>
            </a:lvl5pPr>
            <a:lvl6pPr lvl="5" algn="ctr" rtl="0">
              <a:spcBef>
                <a:spcPts val="0"/>
              </a:spcBef>
              <a:spcAft>
                <a:spcPts val="0"/>
              </a:spcAft>
              <a:buSzPts val="5400"/>
              <a:buNone/>
              <a:defRPr sz="5400"/>
            </a:lvl6pPr>
            <a:lvl7pPr lvl="6" algn="ctr" rtl="0">
              <a:spcBef>
                <a:spcPts val="0"/>
              </a:spcBef>
              <a:spcAft>
                <a:spcPts val="0"/>
              </a:spcAft>
              <a:buSzPts val="5400"/>
              <a:buNone/>
              <a:defRPr sz="5400"/>
            </a:lvl7pPr>
            <a:lvl8pPr lvl="7" algn="ctr" rtl="0">
              <a:spcBef>
                <a:spcPts val="0"/>
              </a:spcBef>
              <a:spcAft>
                <a:spcPts val="0"/>
              </a:spcAft>
              <a:buSzPts val="5400"/>
              <a:buNone/>
              <a:defRPr sz="5400"/>
            </a:lvl8pPr>
            <a:lvl9pPr lvl="8" algn="ctr" rtl="0">
              <a:spcBef>
                <a:spcPts val="0"/>
              </a:spcBef>
              <a:spcAft>
                <a:spcPts val="0"/>
              </a:spcAft>
              <a:buSzPts val="5400"/>
              <a:buNone/>
              <a:defRPr sz="5400"/>
            </a:lvl9pPr>
          </a:lstStyle>
          <a:p>
            <a:r>
              <a:t>xx%</a:t>
            </a:r>
          </a:p>
        </p:txBody>
      </p:sp>
    </p:spTree>
    <p:extLst>
      <p:ext uri="{BB962C8B-B14F-4D97-AF65-F5344CB8AC3E}">
        <p14:creationId xmlns:p14="http://schemas.microsoft.com/office/powerpoint/2010/main" val="343554804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lgn="l">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713225" y="1111400"/>
            <a:ext cx="7717500" cy="35616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AutoNum type="arabicPeriod"/>
              <a:defRPr sz="1200"/>
            </a:lvl1pPr>
            <a:lvl2pPr marL="914400" lvl="1" indent="-304800">
              <a:spcBef>
                <a:spcPts val="0"/>
              </a:spcBef>
              <a:spcAft>
                <a:spcPts val="0"/>
              </a:spcAft>
              <a:buClr>
                <a:srgbClr val="434343"/>
              </a:buClr>
              <a:buSzPts val="1200"/>
              <a:buFont typeface="Roboto Condensed Light"/>
              <a:buAutoNum type="alphaLcPeriod"/>
              <a:defRPr sz="1200"/>
            </a:lvl2pPr>
            <a:lvl3pPr marL="1371600" lvl="2" indent="-304800">
              <a:spcBef>
                <a:spcPts val="0"/>
              </a:spcBef>
              <a:spcAft>
                <a:spcPts val="0"/>
              </a:spcAft>
              <a:buClr>
                <a:srgbClr val="434343"/>
              </a:buClr>
              <a:buSzPts val="1200"/>
              <a:buFont typeface="Roboto Condensed Light"/>
              <a:buAutoNum type="romanLcPeriod"/>
              <a:defRPr sz="1200"/>
            </a:lvl3pPr>
            <a:lvl4pPr marL="1828800" lvl="3" indent="-304800">
              <a:spcBef>
                <a:spcPts val="0"/>
              </a:spcBef>
              <a:spcAft>
                <a:spcPts val="0"/>
              </a:spcAft>
              <a:buClr>
                <a:srgbClr val="434343"/>
              </a:buClr>
              <a:buSzPts val="1200"/>
              <a:buFont typeface="Roboto Condensed Light"/>
              <a:buAutoNum type="arabicPeriod"/>
              <a:defRPr sz="1200"/>
            </a:lvl4pPr>
            <a:lvl5pPr marL="2286000" lvl="4" indent="-304800">
              <a:spcBef>
                <a:spcPts val="0"/>
              </a:spcBef>
              <a:spcAft>
                <a:spcPts val="0"/>
              </a:spcAft>
              <a:buClr>
                <a:srgbClr val="434343"/>
              </a:buClr>
              <a:buSzPts val="1200"/>
              <a:buFont typeface="Roboto Condensed Light"/>
              <a:buAutoNum type="alphaLcPeriod"/>
              <a:defRPr sz="1200"/>
            </a:lvl5pPr>
            <a:lvl6pPr marL="2743200" lvl="5" indent="-304800">
              <a:spcBef>
                <a:spcPts val="0"/>
              </a:spcBef>
              <a:spcAft>
                <a:spcPts val="0"/>
              </a:spcAft>
              <a:buClr>
                <a:srgbClr val="434343"/>
              </a:buClr>
              <a:buSzPts val="1200"/>
              <a:buFont typeface="Roboto Condensed Light"/>
              <a:buAutoNum type="romanLcPeriod"/>
              <a:defRPr sz="1200"/>
            </a:lvl6pPr>
            <a:lvl7pPr marL="3200400" lvl="6" indent="-304800">
              <a:spcBef>
                <a:spcPts val="0"/>
              </a:spcBef>
              <a:spcAft>
                <a:spcPts val="0"/>
              </a:spcAft>
              <a:buClr>
                <a:srgbClr val="434343"/>
              </a:buClr>
              <a:buSzPts val="1200"/>
              <a:buFont typeface="Roboto Condensed Light"/>
              <a:buAutoNum type="arabicPeriod"/>
              <a:defRPr sz="1200"/>
            </a:lvl7pPr>
            <a:lvl8pPr marL="3657600" lvl="7" indent="-304800">
              <a:spcBef>
                <a:spcPts val="0"/>
              </a:spcBef>
              <a:spcAft>
                <a:spcPts val="0"/>
              </a:spcAft>
              <a:buClr>
                <a:srgbClr val="434343"/>
              </a:buClr>
              <a:buSzPts val="1200"/>
              <a:buFont typeface="Roboto Condensed Light"/>
              <a:buAutoNum type="alphaLcPeriod"/>
              <a:defRPr sz="1200"/>
            </a:lvl8pPr>
            <a:lvl9pPr marL="4114800" lvl="8" indent="-304800">
              <a:spcBef>
                <a:spcPts val="0"/>
              </a:spcBef>
              <a:spcAft>
                <a:spcPts val="0"/>
              </a:spcAft>
              <a:buClr>
                <a:srgbClr val="434343"/>
              </a:buClr>
              <a:buSzPts val="1200"/>
              <a:buFont typeface="Roboto Condensed Light"/>
              <a:buAutoNum type="romanLcPeriod"/>
              <a:defRPr sz="1200"/>
            </a:lvl9pPr>
          </a:lstStyle>
          <a:p>
            <a:endParaRPr/>
          </a:p>
        </p:txBody>
      </p:sp>
      <p:grpSp>
        <p:nvGrpSpPr>
          <p:cNvPr id="30" name="Google Shape;30;p4"/>
          <p:cNvGrpSpPr/>
          <p:nvPr/>
        </p:nvGrpSpPr>
        <p:grpSpPr>
          <a:xfrm>
            <a:off x="7068466" y="310413"/>
            <a:ext cx="1766962" cy="1663821"/>
            <a:chOff x="7220866" y="310413"/>
            <a:chExt cx="1766962" cy="1663821"/>
          </a:xfrm>
        </p:grpSpPr>
        <p:grpSp>
          <p:nvGrpSpPr>
            <p:cNvPr id="31" name="Google Shape;31;p4"/>
            <p:cNvGrpSpPr/>
            <p:nvPr/>
          </p:nvGrpSpPr>
          <p:grpSpPr>
            <a:xfrm>
              <a:off x="7855428" y="310413"/>
              <a:ext cx="1132401" cy="1124818"/>
              <a:chOff x="2399528" y="668550"/>
              <a:chExt cx="1132401" cy="1124818"/>
            </a:xfrm>
          </p:grpSpPr>
          <p:sp>
            <p:nvSpPr>
              <p:cNvPr id="32" name="Google Shape;32;p4"/>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4"/>
            <p:cNvGrpSpPr/>
            <p:nvPr/>
          </p:nvGrpSpPr>
          <p:grpSpPr>
            <a:xfrm>
              <a:off x="8248754" y="1693176"/>
              <a:ext cx="345743" cy="281058"/>
              <a:chOff x="4045279" y="974526"/>
              <a:chExt cx="345743" cy="281058"/>
            </a:xfrm>
          </p:grpSpPr>
          <p:sp>
            <p:nvSpPr>
              <p:cNvPr id="41" name="Google Shape;41;p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4"/>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5" name="Google Shape;45;p4"/>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6" name="Google Shape;46;p4"/>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260647747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7"/>
        <p:cNvGrpSpPr/>
        <p:nvPr/>
      </p:nvGrpSpPr>
      <p:grpSpPr>
        <a:xfrm>
          <a:off x="0" y="0"/>
          <a:ext cx="0" cy="0"/>
          <a:chOff x="0" y="0"/>
          <a:chExt cx="0" cy="0"/>
        </a:xfrm>
      </p:grpSpPr>
      <p:sp>
        <p:nvSpPr>
          <p:cNvPr id="48" name="Google Shape;48;p5"/>
          <p:cNvSpPr txBox="1">
            <a:spLocks noGrp="1"/>
          </p:cNvSpPr>
          <p:nvPr>
            <p:ph type="title"/>
          </p:nvPr>
        </p:nvSpPr>
        <p:spPr>
          <a:xfrm>
            <a:off x="1138775" y="2511875"/>
            <a:ext cx="3005700" cy="628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200"/>
              <a:buNone/>
              <a:defRPr sz="3200">
                <a:solidFill>
                  <a:schemeClr val="accent1"/>
                </a:solidFill>
              </a:defRPr>
            </a:lvl2pPr>
            <a:lvl3pPr lvl="2" algn="ctr" rtl="0">
              <a:lnSpc>
                <a:spcPct val="100000"/>
              </a:lnSpc>
              <a:spcBef>
                <a:spcPts val="0"/>
              </a:spcBef>
              <a:spcAft>
                <a:spcPts val="0"/>
              </a:spcAft>
              <a:buClr>
                <a:schemeClr val="accent1"/>
              </a:buClr>
              <a:buSzPts val="3200"/>
              <a:buNone/>
              <a:defRPr sz="3200">
                <a:solidFill>
                  <a:schemeClr val="accent1"/>
                </a:solidFill>
              </a:defRPr>
            </a:lvl3pPr>
            <a:lvl4pPr lvl="3" algn="ctr" rtl="0">
              <a:lnSpc>
                <a:spcPct val="100000"/>
              </a:lnSpc>
              <a:spcBef>
                <a:spcPts val="0"/>
              </a:spcBef>
              <a:spcAft>
                <a:spcPts val="0"/>
              </a:spcAft>
              <a:buClr>
                <a:schemeClr val="accent1"/>
              </a:buClr>
              <a:buSzPts val="3200"/>
              <a:buNone/>
              <a:defRPr sz="3200">
                <a:solidFill>
                  <a:schemeClr val="accent1"/>
                </a:solidFill>
              </a:defRPr>
            </a:lvl4pPr>
            <a:lvl5pPr lvl="4" algn="ctr" rtl="0">
              <a:lnSpc>
                <a:spcPct val="100000"/>
              </a:lnSpc>
              <a:spcBef>
                <a:spcPts val="0"/>
              </a:spcBef>
              <a:spcAft>
                <a:spcPts val="0"/>
              </a:spcAft>
              <a:buClr>
                <a:schemeClr val="accent1"/>
              </a:buClr>
              <a:buSzPts val="3200"/>
              <a:buNone/>
              <a:defRPr sz="3200">
                <a:solidFill>
                  <a:schemeClr val="accent1"/>
                </a:solidFill>
              </a:defRPr>
            </a:lvl5pPr>
            <a:lvl6pPr lvl="5" algn="ctr" rtl="0">
              <a:lnSpc>
                <a:spcPct val="100000"/>
              </a:lnSpc>
              <a:spcBef>
                <a:spcPts val="0"/>
              </a:spcBef>
              <a:spcAft>
                <a:spcPts val="0"/>
              </a:spcAft>
              <a:buClr>
                <a:schemeClr val="accent1"/>
              </a:buClr>
              <a:buSzPts val="3200"/>
              <a:buNone/>
              <a:defRPr sz="3200">
                <a:solidFill>
                  <a:schemeClr val="accent1"/>
                </a:solidFill>
              </a:defRPr>
            </a:lvl6pPr>
            <a:lvl7pPr lvl="6" algn="ctr" rtl="0">
              <a:lnSpc>
                <a:spcPct val="100000"/>
              </a:lnSpc>
              <a:spcBef>
                <a:spcPts val="0"/>
              </a:spcBef>
              <a:spcAft>
                <a:spcPts val="0"/>
              </a:spcAft>
              <a:buClr>
                <a:schemeClr val="accent1"/>
              </a:buClr>
              <a:buSzPts val="3200"/>
              <a:buNone/>
              <a:defRPr sz="3200">
                <a:solidFill>
                  <a:schemeClr val="accent1"/>
                </a:solidFill>
              </a:defRPr>
            </a:lvl7pPr>
            <a:lvl8pPr lvl="7" algn="ctr" rtl="0">
              <a:lnSpc>
                <a:spcPct val="100000"/>
              </a:lnSpc>
              <a:spcBef>
                <a:spcPts val="0"/>
              </a:spcBef>
              <a:spcAft>
                <a:spcPts val="0"/>
              </a:spcAft>
              <a:buClr>
                <a:schemeClr val="accent1"/>
              </a:buClr>
              <a:buSzPts val="3200"/>
              <a:buNone/>
              <a:defRPr sz="3200">
                <a:solidFill>
                  <a:schemeClr val="accent1"/>
                </a:solidFill>
              </a:defRPr>
            </a:lvl8pPr>
            <a:lvl9pPr lvl="8" algn="ctr" rtl="0">
              <a:lnSpc>
                <a:spcPct val="100000"/>
              </a:lnSpc>
              <a:spcBef>
                <a:spcPts val="0"/>
              </a:spcBef>
              <a:spcAft>
                <a:spcPts val="0"/>
              </a:spcAft>
              <a:buClr>
                <a:schemeClr val="accent1"/>
              </a:buClr>
              <a:buSzPts val="3200"/>
              <a:buNone/>
              <a:defRPr sz="3200">
                <a:solidFill>
                  <a:schemeClr val="accent1"/>
                </a:solidFill>
              </a:defRPr>
            </a:lvl9pPr>
          </a:lstStyle>
          <a:p>
            <a:endParaRPr/>
          </a:p>
        </p:txBody>
      </p:sp>
      <p:sp>
        <p:nvSpPr>
          <p:cNvPr id="49" name="Google Shape;49;p5"/>
          <p:cNvSpPr txBox="1">
            <a:spLocks noGrp="1"/>
          </p:cNvSpPr>
          <p:nvPr>
            <p:ph type="subTitle" idx="1"/>
          </p:nvPr>
        </p:nvSpPr>
        <p:spPr>
          <a:xfrm>
            <a:off x="1138763" y="3087103"/>
            <a:ext cx="30057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50" name="Google Shape;50;p5"/>
          <p:cNvSpPr txBox="1">
            <a:spLocks noGrp="1"/>
          </p:cNvSpPr>
          <p:nvPr>
            <p:ph type="title" idx="2"/>
          </p:nvPr>
        </p:nvSpPr>
        <p:spPr>
          <a:xfrm>
            <a:off x="4999525" y="2511875"/>
            <a:ext cx="3005700" cy="628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200"/>
              <a:buNone/>
              <a:defRPr sz="3200">
                <a:solidFill>
                  <a:schemeClr val="accent1"/>
                </a:solidFill>
              </a:defRPr>
            </a:lvl2pPr>
            <a:lvl3pPr lvl="2" algn="ctr" rtl="0">
              <a:lnSpc>
                <a:spcPct val="100000"/>
              </a:lnSpc>
              <a:spcBef>
                <a:spcPts val="0"/>
              </a:spcBef>
              <a:spcAft>
                <a:spcPts val="0"/>
              </a:spcAft>
              <a:buClr>
                <a:schemeClr val="accent1"/>
              </a:buClr>
              <a:buSzPts val="3200"/>
              <a:buNone/>
              <a:defRPr sz="3200">
                <a:solidFill>
                  <a:schemeClr val="accent1"/>
                </a:solidFill>
              </a:defRPr>
            </a:lvl3pPr>
            <a:lvl4pPr lvl="3" algn="ctr" rtl="0">
              <a:lnSpc>
                <a:spcPct val="100000"/>
              </a:lnSpc>
              <a:spcBef>
                <a:spcPts val="0"/>
              </a:spcBef>
              <a:spcAft>
                <a:spcPts val="0"/>
              </a:spcAft>
              <a:buClr>
                <a:schemeClr val="accent1"/>
              </a:buClr>
              <a:buSzPts val="3200"/>
              <a:buNone/>
              <a:defRPr sz="3200">
                <a:solidFill>
                  <a:schemeClr val="accent1"/>
                </a:solidFill>
              </a:defRPr>
            </a:lvl4pPr>
            <a:lvl5pPr lvl="4" algn="ctr" rtl="0">
              <a:lnSpc>
                <a:spcPct val="100000"/>
              </a:lnSpc>
              <a:spcBef>
                <a:spcPts val="0"/>
              </a:spcBef>
              <a:spcAft>
                <a:spcPts val="0"/>
              </a:spcAft>
              <a:buClr>
                <a:schemeClr val="accent1"/>
              </a:buClr>
              <a:buSzPts val="3200"/>
              <a:buNone/>
              <a:defRPr sz="3200">
                <a:solidFill>
                  <a:schemeClr val="accent1"/>
                </a:solidFill>
              </a:defRPr>
            </a:lvl5pPr>
            <a:lvl6pPr lvl="5" algn="ctr" rtl="0">
              <a:lnSpc>
                <a:spcPct val="100000"/>
              </a:lnSpc>
              <a:spcBef>
                <a:spcPts val="0"/>
              </a:spcBef>
              <a:spcAft>
                <a:spcPts val="0"/>
              </a:spcAft>
              <a:buClr>
                <a:schemeClr val="accent1"/>
              </a:buClr>
              <a:buSzPts val="3200"/>
              <a:buNone/>
              <a:defRPr sz="3200">
                <a:solidFill>
                  <a:schemeClr val="accent1"/>
                </a:solidFill>
              </a:defRPr>
            </a:lvl6pPr>
            <a:lvl7pPr lvl="6" algn="ctr" rtl="0">
              <a:lnSpc>
                <a:spcPct val="100000"/>
              </a:lnSpc>
              <a:spcBef>
                <a:spcPts val="0"/>
              </a:spcBef>
              <a:spcAft>
                <a:spcPts val="0"/>
              </a:spcAft>
              <a:buClr>
                <a:schemeClr val="accent1"/>
              </a:buClr>
              <a:buSzPts val="3200"/>
              <a:buNone/>
              <a:defRPr sz="3200">
                <a:solidFill>
                  <a:schemeClr val="accent1"/>
                </a:solidFill>
              </a:defRPr>
            </a:lvl7pPr>
            <a:lvl8pPr lvl="7" algn="ctr" rtl="0">
              <a:lnSpc>
                <a:spcPct val="100000"/>
              </a:lnSpc>
              <a:spcBef>
                <a:spcPts val="0"/>
              </a:spcBef>
              <a:spcAft>
                <a:spcPts val="0"/>
              </a:spcAft>
              <a:buClr>
                <a:schemeClr val="accent1"/>
              </a:buClr>
              <a:buSzPts val="3200"/>
              <a:buNone/>
              <a:defRPr sz="3200">
                <a:solidFill>
                  <a:schemeClr val="accent1"/>
                </a:solidFill>
              </a:defRPr>
            </a:lvl8pPr>
            <a:lvl9pPr lvl="8" algn="ctr" rtl="0">
              <a:lnSpc>
                <a:spcPct val="100000"/>
              </a:lnSpc>
              <a:spcBef>
                <a:spcPts val="0"/>
              </a:spcBef>
              <a:spcAft>
                <a:spcPts val="0"/>
              </a:spcAft>
              <a:buClr>
                <a:schemeClr val="accent1"/>
              </a:buClr>
              <a:buSzPts val="3200"/>
              <a:buNone/>
              <a:defRPr sz="3200">
                <a:solidFill>
                  <a:schemeClr val="accent1"/>
                </a:solidFill>
              </a:defRPr>
            </a:lvl9pPr>
          </a:lstStyle>
          <a:p>
            <a:endParaRPr/>
          </a:p>
        </p:txBody>
      </p:sp>
      <p:sp>
        <p:nvSpPr>
          <p:cNvPr id="51" name="Google Shape;51;p5"/>
          <p:cNvSpPr txBox="1">
            <a:spLocks noGrp="1"/>
          </p:cNvSpPr>
          <p:nvPr>
            <p:ph type="subTitle" idx="3"/>
          </p:nvPr>
        </p:nvSpPr>
        <p:spPr>
          <a:xfrm>
            <a:off x="4999537" y="3087103"/>
            <a:ext cx="3005700" cy="123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52" name="Google Shape;52;p5"/>
          <p:cNvGrpSpPr/>
          <p:nvPr/>
        </p:nvGrpSpPr>
        <p:grpSpPr>
          <a:xfrm>
            <a:off x="3542851" y="1340119"/>
            <a:ext cx="2058298" cy="729717"/>
            <a:chOff x="3612882" y="1108137"/>
            <a:chExt cx="2058298" cy="729717"/>
          </a:xfrm>
        </p:grpSpPr>
        <p:grpSp>
          <p:nvGrpSpPr>
            <p:cNvPr id="53" name="Google Shape;53;p5"/>
            <p:cNvGrpSpPr/>
            <p:nvPr/>
          </p:nvGrpSpPr>
          <p:grpSpPr>
            <a:xfrm>
              <a:off x="3612882" y="1331126"/>
              <a:ext cx="238125" cy="210251"/>
              <a:chOff x="2571064" y="1734582"/>
              <a:chExt cx="238125" cy="210251"/>
            </a:xfrm>
          </p:grpSpPr>
          <p:sp>
            <p:nvSpPr>
              <p:cNvPr id="54" name="Google Shape;54;p5"/>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5"/>
            <p:cNvGrpSpPr/>
            <p:nvPr/>
          </p:nvGrpSpPr>
          <p:grpSpPr>
            <a:xfrm rot="5111584" flipH="1">
              <a:off x="4339839" y="1295723"/>
              <a:ext cx="345749" cy="281063"/>
              <a:chOff x="4045279" y="974526"/>
              <a:chExt cx="345743" cy="281058"/>
            </a:xfrm>
          </p:grpSpPr>
          <p:sp>
            <p:nvSpPr>
              <p:cNvPr id="58" name="Google Shape;58;p5"/>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5"/>
            <p:cNvSpPr/>
            <p:nvPr/>
          </p:nvSpPr>
          <p:spPr>
            <a:xfrm rot="1122035">
              <a:off x="5332818" y="137454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rot="189054" flipH="1">
              <a:off x="4795245" y="1658287"/>
              <a:ext cx="266332" cy="1723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2" name="Google Shape;62;p5"/>
            <p:cNvSpPr/>
            <p:nvPr/>
          </p:nvSpPr>
          <p:spPr>
            <a:xfrm rot="3523184" flipH="1">
              <a:off x="4866195" y="1180517"/>
              <a:ext cx="266328"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3" name="Google Shape;63;p5"/>
            <p:cNvSpPr/>
            <p:nvPr/>
          </p:nvSpPr>
          <p:spPr>
            <a:xfrm rot="-10507396" flipH="1">
              <a:off x="3983674" y="1618759"/>
              <a:ext cx="266301" cy="17241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64" name="Google Shape;64;p5"/>
          <p:cNvGrpSpPr/>
          <p:nvPr/>
        </p:nvGrpSpPr>
        <p:grpSpPr>
          <a:xfrm rot="-326730">
            <a:off x="1501029" y="1194084"/>
            <a:ext cx="483321" cy="839213"/>
            <a:chOff x="1488557" y="1194076"/>
            <a:chExt cx="483315" cy="839202"/>
          </a:xfrm>
        </p:grpSpPr>
        <p:sp>
          <p:nvSpPr>
            <p:cNvPr id="65" name="Google Shape;65;p5"/>
            <p:cNvSpPr/>
            <p:nvPr/>
          </p:nvSpPr>
          <p:spPr>
            <a:xfrm rot="-4139133">
              <a:off x="1588853" y="1793803"/>
              <a:ext cx="264202" cy="17099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6" name="Google Shape;66;p5"/>
            <p:cNvSpPr/>
            <p:nvPr/>
          </p:nvSpPr>
          <p:spPr>
            <a:xfrm rot="-2045900">
              <a:off x="1513774" y="1643694"/>
              <a:ext cx="264202" cy="17100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7" name="Google Shape;67;p5"/>
            <p:cNvSpPr/>
            <p:nvPr/>
          </p:nvSpPr>
          <p:spPr>
            <a:xfrm rot="-123225">
              <a:off x="1554179" y="1472473"/>
              <a:ext cx="264187" cy="17102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8" name="Google Shape;68;p5"/>
            <p:cNvGrpSpPr/>
            <p:nvPr/>
          </p:nvGrpSpPr>
          <p:grpSpPr>
            <a:xfrm>
              <a:off x="1626129" y="1194076"/>
              <a:ext cx="345743" cy="281058"/>
              <a:chOff x="4045279" y="974526"/>
              <a:chExt cx="345743" cy="281058"/>
            </a:xfrm>
          </p:grpSpPr>
          <p:sp>
            <p:nvSpPr>
              <p:cNvPr id="69" name="Google Shape;69;p5"/>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 name="Google Shape;71;p5"/>
          <p:cNvGrpSpPr/>
          <p:nvPr/>
        </p:nvGrpSpPr>
        <p:grpSpPr>
          <a:xfrm>
            <a:off x="7256257" y="1254029"/>
            <a:ext cx="425444" cy="708168"/>
            <a:chOff x="7243811" y="1234093"/>
            <a:chExt cx="425444" cy="708168"/>
          </a:xfrm>
        </p:grpSpPr>
        <p:sp>
          <p:nvSpPr>
            <p:cNvPr id="72" name="Google Shape;72;p5"/>
            <p:cNvSpPr/>
            <p:nvPr/>
          </p:nvSpPr>
          <p:spPr>
            <a:xfrm rot="8987225">
              <a:off x="7379974" y="1598975"/>
              <a:ext cx="264204" cy="171017"/>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3" name="Google Shape;73;p5"/>
            <p:cNvSpPr/>
            <p:nvPr/>
          </p:nvSpPr>
          <p:spPr>
            <a:xfrm rot="-10689929">
              <a:off x="7328068" y="1767047"/>
              <a:ext cx="264193" cy="17102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4" name="Google Shape;74;p5"/>
            <p:cNvSpPr/>
            <p:nvPr/>
          </p:nvSpPr>
          <p:spPr>
            <a:xfrm rot="1122035">
              <a:off x="7273028" y="127749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8014878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
        <p:cNvGrpSpPr/>
        <p:nvPr/>
      </p:nvGrpSpPr>
      <p:grpSpPr>
        <a:xfrm>
          <a:off x="0" y="0"/>
          <a:ext cx="0" cy="0"/>
          <a:chOff x="0" y="0"/>
          <a:chExt cx="0" cy="0"/>
        </a:xfrm>
      </p:grpSpPr>
      <p:sp>
        <p:nvSpPr>
          <p:cNvPr id="76" name="Google Shape;76;p6"/>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77" name="Google Shape;77;p6"/>
          <p:cNvGrpSpPr/>
          <p:nvPr/>
        </p:nvGrpSpPr>
        <p:grpSpPr>
          <a:xfrm>
            <a:off x="210662" y="182660"/>
            <a:ext cx="8933338" cy="4798826"/>
            <a:chOff x="210662" y="182660"/>
            <a:chExt cx="8933338" cy="4798826"/>
          </a:xfrm>
        </p:grpSpPr>
        <p:sp>
          <p:nvSpPr>
            <p:cNvPr id="78" name="Google Shape;78;p6"/>
            <p:cNvSpPr/>
            <p:nvPr/>
          </p:nvSpPr>
          <p:spPr>
            <a:xfrm rot="-2019277">
              <a:off x="496751" y="4682177"/>
              <a:ext cx="309173" cy="233180"/>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rot="-6500105" flipH="1">
              <a:off x="201196" y="437634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0" name="Google Shape;80;p6"/>
            <p:cNvSpPr/>
            <p:nvPr/>
          </p:nvSpPr>
          <p:spPr>
            <a:xfrm rot="2040160" flipH="1">
              <a:off x="7415561" y="302105"/>
              <a:ext cx="26632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 name="Google Shape;81;p6"/>
            <p:cNvSpPr/>
            <p:nvPr/>
          </p:nvSpPr>
          <p:spPr>
            <a:xfrm rot="7329537" flipH="1">
              <a:off x="8866993" y="803417"/>
              <a:ext cx="266304" cy="17240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2" name="Google Shape;82;p6"/>
            <p:cNvGrpSpPr/>
            <p:nvPr/>
          </p:nvGrpSpPr>
          <p:grpSpPr>
            <a:xfrm rot="-2700000">
              <a:off x="7954219" y="297884"/>
              <a:ext cx="662106" cy="1322566"/>
              <a:chOff x="6933061" y="1619764"/>
              <a:chExt cx="662112" cy="1322579"/>
            </a:xfrm>
          </p:grpSpPr>
          <p:sp>
            <p:nvSpPr>
              <p:cNvPr id="83" name="Google Shape;83;p6"/>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 name="Google Shape;91;p6"/>
              <p:cNvGrpSpPr/>
              <p:nvPr/>
            </p:nvGrpSpPr>
            <p:grpSpPr>
              <a:xfrm>
                <a:off x="7258538" y="2052890"/>
                <a:ext cx="294869" cy="580974"/>
                <a:chOff x="3454938" y="1923315"/>
                <a:chExt cx="294869" cy="580974"/>
              </a:xfrm>
            </p:grpSpPr>
            <p:sp>
              <p:nvSpPr>
                <p:cNvPr id="92" name="Google Shape;92;p6"/>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 name="Google Shape;108;p6"/>
            <p:cNvGrpSpPr/>
            <p:nvPr/>
          </p:nvGrpSpPr>
          <p:grpSpPr>
            <a:xfrm rot="-2700000">
              <a:off x="8549550" y="252087"/>
              <a:ext cx="309212" cy="272428"/>
              <a:chOff x="3890683" y="1390057"/>
              <a:chExt cx="309215" cy="272430"/>
            </a:xfrm>
          </p:grpSpPr>
          <p:sp>
            <p:nvSpPr>
              <p:cNvPr id="109" name="Google Shape;109;p6"/>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6589872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2"/>
        <p:cNvGrpSpPr/>
        <p:nvPr/>
      </p:nvGrpSpPr>
      <p:grpSpPr>
        <a:xfrm>
          <a:off x="0" y="0"/>
          <a:ext cx="0" cy="0"/>
          <a:chOff x="0" y="0"/>
          <a:chExt cx="0" cy="0"/>
        </a:xfrm>
      </p:grpSpPr>
      <p:sp>
        <p:nvSpPr>
          <p:cNvPr id="113" name="Google Shape;113;p7"/>
          <p:cNvSpPr txBox="1">
            <a:spLocks noGrp="1"/>
          </p:cNvSpPr>
          <p:nvPr>
            <p:ph type="title"/>
          </p:nvPr>
        </p:nvSpPr>
        <p:spPr>
          <a:xfrm>
            <a:off x="2642625" y="1772275"/>
            <a:ext cx="3858900" cy="5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600"/>
              <a:buNone/>
              <a:defRPr sz="4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14" name="Google Shape;114;p7"/>
          <p:cNvSpPr txBox="1">
            <a:spLocks noGrp="1"/>
          </p:cNvSpPr>
          <p:nvPr>
            <p:ph type="subTitle" idx="1"/>
          </p:nvPr>
        </p:nvSpPr>
        <p:spPr>
          <a:xfrm>
            <a:off x="2642625" y="2402740"/>
            <a:ext cx="3858900" cy="109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5" name="Google Shape;115;p7"/>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 name="Google Shape;116;p7"/>
          <p:cNvGrpSpPr/>
          <p:nvPr/>
        </p:nvGrpSpPr>
        <p:grpSpPr>
          <a:xfrm>
            <a:off x="507181" y="539510"/>
            <a:ext cx="8129637" cy="480754"/>
            <a:chOff x="507181" y="539510"/>
            <a:chExt cx="8129637" cy="480754"/>
          </a:xfrm>
        </p:grpSpPr>
        <p:grpSp>
          <p:nvGrpSpPr>
            <p:cNvPr id="117" name="Google Shape;117;p7"/>
            <p:cNvGrpSpPr/>
            <p:nvPr/>
          </p:nvGrpSpPr>
          <p:grpSpPr>
            <a:xfrm rot="-621786">
              <a:off x="537599" y="585818"/>
              <a:ext cx="550052" cy="388137"/>
              <a:chOff x="542314" y="1273315"/>
              <a:chExt cx="280381" cy="197869"/>
            </a:xfrm>
          </p:grpSpPr>
          <p:sp>
            <p:nvSpPr>
              <p:cNvPr id="118" name="Google Shape;118;p7"/>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19" name="Google Shape;119;p7"/>
              <p:cNvSpPr/>
              <p:nvPr/>
            </p:nvSpPr>
            <p:spPr>
              <a:xfrm rot="2093297">
                <a:off x="600014" y="1320835"/>
                <a:ext cx="134680" cy="871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0" name="Google Shape;120;p7"/>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21" name="Google Shape;121;p7"/>
            <p:cNvGrpSpPr/>
            <p:nvPr/>
          </p:nvGrpSpPr>
          <p:grpSpPr>
            <a:xfrm rot="621786" flipH="1">
              <a:off x="8056349" y="585818"/>
              <a:ext cx="550052" cy="388137"/>
              <a:chOff x="542314" y="1273315"/>
              <a:chExt cx="280381" cy="197869"/>
            </a:xfrm>
          </p:grpSpPr>
          <p:sp>
            <p:nvSpPr>
              <p:cNvPr id="122" name="Google Shape;122;p7"/>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3" name="Google Shape;123;p7"/>
              <p:cNvSpPr/>
              <p:nvPr/>
            </p:nvSpPr>
            <p:spPr>
              <a:xfrm rot="2093297">
                <a:off x="600014" y="1320835"/>
                <a:ext cx="134680" cy="871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24" name="Google Shape;124;p7"/>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2383277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49"/>
        <p:cNvGrpSpPr/>
        <p:nvPr/>
      </p:nvGrpSpPr>
      <p:grpSpPr>
        <a:xfrm>
          <a:off x="0" y="0"/>
          <a:ext cx="0" cy="0"/>
          <a:chOff x="0" y="0"/>
          <a:chExt cx="0" cy="0"/>
        </a:xfrm>
      </p:grpSpPr>
      <p:sp>
        <p:nvSpPr>
          <p:cNvPr id="450" name="Google Shape;450;p26"/>
          <p:cNvSpPr txBox="1">
            <a:spLocks noGrp="1"/>
          </p:cNvSpPr>
          <p:nvPr>
            <p:ph type="title"/>
          </p:nvPr>
        </p:nvSpPr>
        <p:spPr>
          <a:xfrm>
            <a:off x="713225" y="445025"/>
            <a:ext cx="4924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51" name="Google Shape;451;p26"/>
          <p:cNvSpPr txBox="1">
            <a:spLocks noGrp="1"/>
          </p:cNvSpPr>
          <p:nvPr>
            <p:ph type="subTitle" idx="1"/>
          </p:nvPr>
        </p:nvSpPr>
        <p:spPr>
          <a:xfrm>
            <a:off x="826100" y="15363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452" name="Google Shape;452;p26"/>
          <p:cNvSpPr txBox="1">
            <a:spLocks noGrp="1"/>
          </p:cNvSpPr>
          <p:nvPr>
            <p:ph type="subTitle" idx="2"/>
          </p:nvPr>
        </p:nvSpPr>
        <p:spPr>
          <a:xfrm>
            <a:off x="713225" y="1969550"/>
            <a:ext cx="3858900" cy="2219400"/>
          </a:xfrm>
          <a:prstGeom prst="rect">
            <a:avLst/>
          </a:prstGeom>
        </p:spPr>
        <p:txBody>
          <a:bodyPr spcFirstLastPara="1" wrap="square" lIns="91425" tIns="91425" rIns="91425" bIns="91425" anchor="t" anchorCtr="0">
            <a:noAutofit/>
          </a:bodyPr>
          <a:lstStyle>
            <a:lvl1pPr marR="50799" lvl="0" rtl="0">
              <a:lnSpc>
                <a:spcPct val="100000"/>
              </a:lnSpc>
              <a:spcBef>
                <a:spcPts val="0"/>
              </a:spcBef>
              <a:spcAft>
                <a:spcPts val="0"/>
              </a:spcAft>
              <a:buClr>
                <a:srgbClr val="FF2211"/>
              </a:buClr>
              <a:buSzPts val="1400"/>
              <a:buChar char="●"/>
              <a:defRPr sz="1400">
                <a:solidFill>
                  <a:srgbClr val="374957"/>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453" name="Google Shape;453;p26"/>
          <p:cNvSpPr txBox="1">
            <a:spLocks noGrp="1"/>
          </p:cNvSpPr>
          <p:nvPr>
            <p:ph type="subTitle" idx="3"/>
          </p:nvPr>
        </p:nvSpPr>
        <p:spPr>
          <a:xfrm>
            <a:off x="4684875" y="1536350"/>
            <a:ext cx="1725300" cy="35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2pPr>
            <a:lvl3pPr lvl="2"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3pPr>
            <a:lvl4pPr lvl="3"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4pPr>
            <a:lvl5pPr lvl="4"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5pPr>
            <a:lvl6pPr lvl="5"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6pPr>
            <a:lvl7pPr lvl="6"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7pPr>
            <a:lvl8pPr lvl="7"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8pPr>
            <a:lvl9pPr lvl="8" algn="ctr" rtl="0">
              <a:spcBef>
                <a:spcPts val="0"/>
              </a:spcBef>
              <a:spcAft>
                <a:spcPts val="0"/>
              </a:spcAft>
              <a:buClr>
                <a:schemeClr val="dk1"/>
              </a:buClr>
              <a:buSzPts val="3000"/>
              <a:buFont typeface="Dancing Script"/>
              <a:buNone/>
              <a:defRPr sz="3000" b="1">
                <a:solidFill>
                  <a:schemeClr val="dk1"/>
                </a:solidFill>
                <a:latin typeface="Dancing Script"/>
                <a:ea typeface="Dancing Script"/>
                <a:cs typeface="Dancing Script"/>
                <a:sym typeface="Dancing Script"/>
              </a:defRPr>
            </a:lvl9pPr>
          </a:lstStyle>
          <a:p>
            <a:endParaRPr/>
          </a:p>
        </p:txBody>
      </p:sp>
      <p:sp>
        <p:nvSpPr>
          <p:cNvPr id="454" name="Google Shape;454;p26"/>
          <p:cNvSpPr txBox="1">
            <a:spLocks noGrp="1"/>
          </p:cNvSpPr>
          <p:nvPr>
            <p:ph type="subTitle" idx="4"/>
          </p:nvPr>
        </p:nvSpPr>
        <p:spPr>
          <a:xfrm>
            <a:off x="4572000" y="1969550"/>
            <a:ext cx="3858900" cy="2219400"/>
          </a:xfrm>
          <a:prstGeom prst="rect">
            <a:avLst/>
          </a:prstGeom>
        </p:spPr>
        <p:txBody>
          <a:bodyPr spcFirstLastPara="1" wrap="square" lIns="91425" tIns="91425" rIns="91425" bIns="91425" anchor="t" anchorCtr="0">
            <a:noAutofit/>
          </a:bodyPr>
          <a:lstStyle>
            <a:lvl1pPr marR="50799" lvl="0" rtl="0">
              <a:lnSpc>
                <a:spcPct val="100000"/>
              </a:lnSpc>
              <a:spcBef>
                <a:spcPts val="0"/>
              </a:spcBef>
              <a:spcAft>
                <a:spcPts val="0"/>
              </a:spcAft>
              <a:buClr>
                <a:schemeClr val="accent1"/>
              </a:buClr>
              <a:buSzPts val="1400"/>
              <a:buChar char="●"/>
              <a:defRPr sz="1400">
                <a:solidFill>
                  <a:schemeClr val="hlink"/>
                </a:solidFill>
              </a:defRPr>
            </a:lvl1pPr>
            <a:lvl2pPr lvl="1" algn="ctr" rtl="0">
              <a:spcBef>
                <a:spcPts val="0"/>
              </a:spcBef>
              <a:spcAft>
                <a:spcPts val="0"/>
              </a:spcAft>
              <a:buSzPts val="1400"/>
              <a:buChar char="○"/>
              <a:defRPr/>
            </a:lvl2pPr>
            <a:lvl3pPr lvl="2" algn="ctr" rtl="0">
              <a:spcBef>
                <a:spcPts val="0"/>
              </a:spcBef>
              <a:spcAft>
                <a:spcPts val="0"/>
              </a:spcAft>
              <a:buSzPts val="1400"/>
              <a:buChar char="■"/>
              <a:defRPr/>
            </a:lvl3pPr>
            <a:lvl4pPr lvl="3" algn="ctr" rtl="0">
              <a:spcBef>
                <a:spcPts val="0"/>
              </a:spcBef>
              <a:spcAft>
                <a:spcPts val="0"/>
              </a:spcAft>
              <a:buSzPts val="1400"/>
              <a:buChar char="●"/>
              <a:defRPr/>
            </a:lvl4pPr>
            <a:lvl5pPr lvl="4" algn="ctr" rtl="0">
              <a:spcBef>
                <a:spcPts val="0"/>
              </a:spcBef>
              <a:spcAft>
                <a:spcPts val="0"/>
              </a:spcAft>
              <a:buSzPts val="1400"/>
              <a:buChar char="○"/>
              <a:defRPr/>
            </a:lvl5pPr>
            <a:lvl6pPr lvl="5" algn="ctr" rtl="0">
              <a:spcBef>
                <a:spcPts val="0"/>
              </a:spcBef>
              <a:spcAft>
                <a:spcPts val="0"/>
              </a:spcAft>
              <a:buSzPts val="1400"/>
              <a:buChar char="■"/>
              <a:defRPr/>
            </a:lvl6pPr>
            <a:lvl7pPr lvl="6" algn="ctr" rtl="0">
              <a:spcBef>
                <a:spcPts val="0"/>
              </a:spcBef>
              <a:spcAft>
                <a:spcPts val="0"/>
              </a:spcAft>
              <a:buSzPts val="1400"/>
              <a:buChar char="●"/>
              <a:defRPr/>
            </a:lvl7pPr>
            <a:lvl8pPr lvl="7" algn="ctr" rtl="0">
              <a:spcBef>
                <a:spcPts val="0"/>
              </a:spcBef>
              <a:spcAft>
                <a:spcPts val="0"/>
              </a:spcAft>
              <a:buSzPts val="1400"/>
              <a:buChar char="○"/>
              <a:defRPr/>
            </a:lvl8pPr>
            <a:lvl9pPr lvl="8" algn="ctr" rtl="0">
              <a:spcBef>
                <a:spcPts val="0"/>
              </a:spcBef>
              <a:spcAft>
                <a:spcPts val="0"/>
              </a:spcAft>
              <a:buSzPts val="1400"/>
              <a:buChar char="■"/>
              <a:defRPr/>
            </a:lvl9pPr>
          </a:lstStyle>
          <a:p>
            <a:endParaRPr/>
          </a:p>
        </p:txBody>
      </p:sp>
      <p:sp>
        <p:nvSpPr>
          <p:cNvPr id="455" name="Google Shape;455;p26"/>
          <p:cNvSpPr/>
          <p:nvPr/>
        </p:nvSpPr>
        <p:spPr>
          <a:xfrm rot="2700000" flipH="1">
            <a:off x="5988482" y="81761"/>
            <a:ext cx="2246957" cy="915489"/>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6"/>
          <p:cNvSpPr/>
          <p:nvPr/>
        </p:nvSpPr>
        <p:spPr>
          <a:xfrm rot="-1932511">
            <a:off x="6851168" y="4010928"/>
            <a:ext cx="2080125" cy="1195280"/>
          </a:xfrm>
          <a:custGeom>
            <a:avLst/>
            <a:gdLst/>
            <a:ahLst/>
            <a:cxnLst/>
            <a:rect l="l" t="t" r="r" b="b"/>
            <a:pathLst>
              <a:path w="25208" h="14485" extrusionOk="0">
                <a:moveTo>
                  <a:pt x="16436" y="1606"/>
                </a:moveTo>
                <a:cubicBezTo>
                  <a:pt x="16499" y="1606"/>
                  <a:pt x="16563" y="1622"/>
                  <a:pt x="16626" y="1654"/>
                </a:cubicBezTo>
                <a:cubicBezTo>
                  <a:pt x="16506" y="1705"/>
                  <a:pt x="16372" y="1733"/>
                  <a:pt x="16239" y="1733"/>
                </a:cubicBezTo>
                <a:cubicBezTo>
                  <a:pt x="16127" y="1733"/>
                  <a:pt x="16015" y="1713"/>
                  <a:pt x="15914" y="1669"/>
                </a:cubicBezTo>
                <a:cubicBezTo>
                  <a:pt x="16072" y="1654"/>
                  <a:pt x="16246" y="1638"/>
                  <a:pt x="16436" y="1606"/>
                </a:cubicBezTo>
                <a:close/>
                <a:moveTo>
                  <a:pt x="16135" y="1796"/>
                </a:moveTo>
                <a:lnTo>
                  <a:pt x="16135" y="1828"/>
                </a:lnTo>
                <a:lnTo>
                  <a:pt x="15961" y="1844"/>
                </a:lnTo>
                <a:lnTo>
                  <a:pt x="15961" y="1796"/>
                </a:lnTo>
                <a:close/>
                <a:moveTo>
                  <a:pt x="15708" y="1701"/>
                </a:moveTo>
                <a:lnTo>
                  <a:pt x="15708" y="1749"/>
                </a:lnTo>
                <a:lnTo>
                  <a:pt x="14457" y="1923"/>
                </a:lnTo>
                <a:lnTo>
                  <a:pt x="14457" y="1859"/>
                </a:lnTo>
                <a:cubicBezTo>
                  <a:pt x="14869" y="1796"/>
                  <a:pt x="15296" y="1733"/>
                  <a:pt x="15708" y="1701"/>
                </a:cubicBezTo>
                <a:close/>
                <a:moveTo>
                  <a:pt x="15407" y="1923"/>
                </a:moveTo>
                <a:lnTo>
                  <a:pt x="15407" y="1923"/>
                </a:lnTo>
                <a:cubicBezTo>
                  <a:pt x="15356" y="1957"/>
                  <a:pt x="15332" y="1972"/>
                  <a:pt x="15304" y="1972"/>
                </a:cubicBezTo>
                <a:cubicBezTo>
                  <a:pt x="15285" y="1972"/>
                  <a:pt x="15263" y="1965"/>
                  <a:pt x="15228" y="1950"/>
                </a:cubicBezTo>
                <a:lnTo>
                  <a:pt x="15228" y="1950"/>
                </a:lnTo>
                <a:lnTo>
                  <a:pt x="15407" y="1923"/>
                </a:lnTo>
                <a:close/>
                <a:moveTo>
                  <a:pt x="15192" y="1956"/>
                </a:moveTo>
                <a:cubicBezTo>
                  <a:pt x="15166" y="1999"/>
                  <a:pt x="15136" y="2017"/>
                  <a:pt x="15101" y="2017"/>
                </a:cubicBezTo>
                <a:cubicBezTo>
                  <a:pt x="15074" y="2017"/>
                  <a:pt x="15044" y="2006"/>
                  <a:pt x="15011" y="1986"/>
                </a:cubicBezTo>
                <a:lnTo>
                  <a:pt x="15192" y="1956"/>
                </a:lnTo>
                <a:close/>
                <a:moveTo>
                  <a:pt x="14758" y="2034"/>
                </a:moveTo>
                <a:cubicBezTo>
                  <a:pt x="14758" y="2034"/>
                  <a:pt x="14774" y="2049"/>
                  <a:pt x="14789" y="2065"/>
                </a:cubicBezTo>
                <a:lnTo>
                  <a:pt x="14740" y="2115"/>
                </a:lnTo>
                <a:lnTo>
                  <a:pt x="14740" y="2115"/>
                </a:lnTo>
                <a:cubicBezTo>
                  <a:pt x="14733" y="2088"/>
                  <a:pt x="14710" y="2065"/>
                  <a:pt x="14710" y="2065"/>
                </a:cubicBezTo>
                <a:cubicBezTo>
                  <a:pt x="14710" y="2049"/>
                  <a:pt x="14726" y="2034"/>
                  <a:pt x="14758" y="2034"/>
                </a:cubicBezTo>
                <a:close/>
                <a:moveTo>
                  <a:pt x="14584" y="2065"/>
                </a:moveTo>
                <a:lnTo>
                  <a:pt x="14584" y="2113"/>
                </a:lnTo>
                <a:lnTo>
                  <a:pt x="14489" y="2129"/>
                </a:lnTo>
                <a:lnTo>
                  <a:pt x="14489" y="2081"/>
                </a:lnTo>
                <a:lnTo>
                  <a:pt x="14584" y="2065"/>
                </a:lnTo>
                <a:close/>
                <a:moveTo>
                  <a:pt x="11163" y="4808"/>
                </a:moveTo>
                <a:cubicBezTo>
                  <a:pt x="11223" y="4808"/>
                  <a:pt x="11282" y="4812"/>
                  <a:pt x="11338" y="4820"/>
                </a:cubicBezTo>
                <a:lnTo>
                  <a:pt x="11338" y="4868"/>
                </a:lnTo>
                <a:lnTo>
                  <a:pt x="10989" y="4868"/>
                </a:lnTo>
                <a:lnTo>
                  <a:pt x="10989" y="4820"/>
                </a:lnTo>
                <a:cubicBezTo>
                  <a:pt x="11045" y="4812"/>
                  <a:pt x="11104" y="4808"/>
                  <a:pt x="11163" y="4808"/>
                </a:cubicBezTo>
                <a:close/>
                <a:moveTo>
                  <a:pt x="13602" y="5469"/>
                </a:moveTo>
                <a:lnTo>
                  <a:pt x="13903" y="5501"/>
                </a:lnTo>
                <a:lnTo>
                  <a:pt x="13918" y="5501"/>
                </a:lnTo>
                <a:cubicBezTo>
                  <a:pt x="13876" y="5549"/>
                  <a:pt x="13836" y="5567"/>
                  <a:pt x="13799" y="5567"/>
                </a:cubicBezTo>
                <a:cubicBezTo>
                  <a:pt x="13727" y="5567"/>
                  <a:pt x="13665" y="5501"/>
                  <a:pt x="13602" y="5469"/>
                </a:cubicBezTo>
                <a:close/>
                <a:moveTo>
                  <a:pt x="381" y="5564"/>
                </a:moveTo>
                <a:lnTo>
                  <a:pt x="381" y="5564"/>
                </a:lnTo>
                <a:cubicBezTo>
                  <a:pt x="428" y="5707"/>
                  <a:pt x="412" y="5865"/>
                  <a:pt x="333" y="6008"/>
                </a:cubicBezTo>
                <a:cubicBezTo>
                  <a:pt x="286" y="5849"/>
                  <a:pt x="302" y="5691"/>
                  <a:pt x="381" y="5564"/>
                </a:cubicBezTo>
                <a:close/>
                <a:moveTo>
                  <a:pt x="191" y="6800"/>
                </a:moveTo>
                <a:lnTo>
                  <a:pt x="191" y="6879"/>
                </a:lnTo>
                <a:lnTo>
                  <a:pt x="175" y="6879"/>
                </a:lnTo>
                <a:lnTo>
                  <a:pt x="175" y="6800"/>
                </a:lnTo>
                <a:close/>
                <a:moveTo>
                  <a:pt x="412" y="6990"/>
                </a:moveTo>
                <a:lnTo>
                  <a:pt x="397" y="7148"/>
                </a:lnTo>
                <a:lnTo>
                  <a:pt x="365" y="7148"/>
                </a:lnTo>
                <a:lnTo>
                  <a:pt x="365" y="6990"/>
                </a:lnTo>
                <a:close/>
                <a:moveTo>
                  <a:pt x="21661" y="7908"/>
                </a:moveTo>
                <a:lnTo>
                  <a:pt x="21930" y="7955"/>
                </a:lnTo>
                <a:lnTo>
                  <a:pt x="21930" y="8003"/>
                </a:lnTo>
                <a:lnTo>
                  <a:pt x="21661" y="7940"/>
                </a:lnTo>
                <a:lnTo>
                  <a:pt x="21661" y="7908"/>
                </a:lnTo>
                <a:close/>
                <a:moveTo>
                  <a:pt x="19144" y="11961"/>
                </a:moveTo>
                <a:lnTo>
                  <a:pt x="19444" y="12009"/>
                </a:lnTo>
                <a:lnTo>
                  <a:pt x="19444" y="12056"/>
                </a:lnTo>
                <a:lnTo>
                  <a:pt x="19144" y="12009"/>
                </a:lnTo>
                <a:lnTo>
                  <a:pt x="19144" y="11961"/>
                </a:lnTo>
                <a:close/>
                <a:moveTo>
                  <a:pt x="22882" y="12986"/>
                </a:moveTo>
                <a:lnTo>
                  <a:pt x="22882" y="12986"/>
                </a:lnTo>
                <a:cubicBezTo>
                  <a:pt x="22881" y="12987"/>
                  <a:pt x="22881" y="12989"/>
                  <a:pt x="22880" y="12990"/>
                </a:cubicBezTo>
                <a:lnTo>
                  <a:pt x="22896" y="12990"/>
                </a:lnTo>
                <a:cubicBezTo>
                  <a:pt x="22891" y="12989"/>
                  <a:pt x="22887" y="12987"/>
                  <a:pt x="22882" y="12986"/>
                </a:cubicBezTo>
                <a:close/>
                <a:moveTo>
                  <a:pt x="12815" y="14101"/>
                </a:moveTo>
                <a:cubicBezTo>
                  <a:pt x="12932" y="14101"/>
                  <a:pt x="13050" y="14120"/>
                  <a:pt x="13158" y="14162"/>
                </a:cubicBezTo>
                <a:cubicBezTo>
                  <a:pt x="13019" y="14208"/>
                  <a:pt x="12872" y="14238"/>
                  <a:pt x="12722" y="14238"/>
                </a:cubicBezTo>
                <a:cubicBezTo>
                  <a:pt x="12667" y="14238"/>
                  <a:pt x="12612" y="14234"/>
                  <a:pt x="12557" y="14225"/>
                </a:cubicBezTo>
                <a:cubicBezTo>
                  <a:pt x="12541" y="14225"/>
                  <a:pt x="12525" y="14178"/>
                  <a:pt x="12509" y="14146"/>
                </a:cubicBezTo>
                <a:cubicBezTo>
                  <a:pt x="12606" y="14116"/>
                  <a:pt x="12711" y="14101"/>
                  <a:pt x="12815" y="14101"/>
                </a:cubicBezTo>
                <a:close/>
                <a:moveTo>
                  <a:pt x="12718" y="14355"/>
                </a:moveTo>
                <a:cubicBezTo>
                  <a:pt x="12778" y="14355"/>
                  <a:pt x="12836" y="14364"/>
                  <a:pt x="12889" y="14384"/>
                </a:cubicBezTo>
                <a:cubicBezTo>
                  <a:pt x="12821" y="14418"/>
                  <a:pt x="12744" y="14433"/>
                  <a:pt x="12668" y="14433"/>
                </a:cubicBezTo>
                <a:cubicBezTo>
                  <a:pt x="12602" y="14433"/>
                  <a:pt x="12536" y="14422"/>
                  <a:pt x="12478" y="14400"/>
                </a:cubicBezTo>
                <a:cubicBezTo>
                  <a:pt x="12551" y="14372"/>
                  <a:pt x="12636" y="14355"/>
                  <a:pt x="12718" y="14355"/>
                </a:cubicBezTo>
                <a:close/>
                <a:moveTo>
                  <a:pt x="17244" y="0"/>
                </a:moveTo>
                <a:cubicBezTo>
                  <a:pt x="17170" y="0"/>
                  <a:pt x="17096" y="2"/>
                  <a:pt x="17022" y="7"/>
                </a:cubicBezTo>
                <a:cubicBezTo>
                  <a:pt x="16974" y="23"/>
                  <a:pt x="16927" y="39"/>
                  <a:pt x="16879" y="54"/>
                </a:cubicBezTo>
                <a:cubicBezTo>
                  <a:pt x="16721" y="102"/>
                  <a:pt x="16579" y="134"/>
                  <a:pt x="16420" y="165"/>
                </a:cubicBezTo>
                <a:cubicBezTo>
                  <a:pt x="16183" y="213"/>
                  <a:pt x="15977" y="229"/>
                  <a:pt x="15708" y="244"/>
                </a:cubicBezTo>
                <a:cubicBezTo>
                  <a:pt x="15439" y="276"/>
                  <a:pt x="15185" y="324"/>
                  <a:pt x="14916" y="339"/>
                </a:cubicBezTo>
                <a:cubicBezTo>
                  <a:pt x="14821" y="339"/>
                  <a:pt x="14710" y="324"/>
                  <a:pt x="14615" y="308"/>
                </a:cubicBezTo>
                <a:cubicBezTo>
                  <a:pt x="14584" y="292"/>
                  <a:pt x="14552" y="292"/>
                  <a:pt x="14520" y="292"/>
                </a:cubicBezTo>
                <a:cubicBezTo>
                  <a:pt x="14346" y="308"/>
                  <a:pt x="14172" y="339"/>
                  <a:pt x="14013" y="355"/>
                </a:cubicBezTo>
                <a:lnTo>
                  <a:pt x="13618" y="355"/>
                </a:lnTo>
                <a:lnTo>
                  <a:pt x="13618" y="229"/>
                </a:lnTo>
                <a:cubicBezTo>
                  <a:pt x="13364" y="260"/>
                  <a:pt x="13111" y="276"/>
                  <a:pt x="12873" y="324"/>
                </a:cubicBezTo>
                <a:cubicBezTo>
                  <a:pt x="12414" y="355"/>
                  <a:pt x="11955" y="434"/>
                  <a:pt x="11512" y="545"/>
                </a:cubicBezTo>
                <a:cubicBezTo>
                  <a:pt x="11290" y="609"/>
                  <a:pt x="11068" y="640"/>
                  <a:pt x="10831" y="688"/>
                </a:cubicBezTo>
                <a:cubicBezTo>
                  <a:pt x="10657" y="719"/>
                  <a:pt x="10467" y="735"/>
                  <a:pt x="10293" y="799"/>
                </a:cubicBezTo>
                <a:cubicBezTo>
                  <a:pt x="9564" y="1004"/>
                  <a:pt x="8820" y="1226"/>
                  <a:pt x="8092" y="1448"/>
                </a:cubicBezTo>
                <a:cubicBezTo>
                  <a:pt x="7712" y="1559"/>
                  <a:pt x="7300" y="1701"/>
                  <a:pt x="6936" y="1844"/>
                </a:cubicBezTo>
                <a:cubicBezTo>
                  <a:pt x="6572" y="1986"/>
                  <a:pt x="6208" y="2129"/>
                  <a:pt x="5843" y="2271"/>
                </a:cubicBezTo>
                <a:cubicBezTo>
                  <a:pt x="5447" y="2429"/>
                  <a:pt x="5036" y="2572"/>
                  <a:pt x="4640" y="2730"/>
                </a:cubicBezTo>
                <a:cubicBezTo>
                  <a:pt x="4244" y="2889"/>
                  <a:pt x="3864" y="3079"/>
                  <a:pt x="3468" y="3253"/>
                </a:cubicBezTo>
                <a:cubicBezTo>
                  <a:pt x="2756" y="3585"/>
                  <a:pt x="2075" y="3934"/>
                  <a:pt x="1410" y="4345"/>
                </a:cubicBezTo>
                <a:cubicBezTo>
                  <a:pt x="1077" y="4535"/>
                  <a:pt x="761" y="4789"/>
                  <a:pt x="476" y="5074"/>
                </a:cubicBezTo>
                <a:cubicBezTo>
                  <a:pt x="412" y="5153"/>
                  <a:pt x="349" y="5232"/>
                  <a:pt x="302" y="5327"/>
                </a:cubicBezTo>
                <a:cubicBezTo>
                  <a:pt x="112" y="5675"/>
                  <a:pt x="64" y="6087"/>
                  <a:pt x="159" y="6467"/>
                </a:cubicBezTo>
                <a:cubicBezTo>
                  <a:pt x="159" y="6483"/>
                  <a:pt x="159" y="6483"/>
                  <a:pt x="159" y="6499"/>
                </a:cubicBezTo>
                <a:cubicBezTo>
                  <a:pt x="96" y="6610"/>
                  <a:pt x="48" y="6736"/>
                  <a:pt x="17" y="6863"/>
                </a:cubicBezTo>
                <a:cubicBezTo>
                  <a:pt x="1" y="7053"/>
                  <a:pt x="48" y="7227"/>
                  <a:pt x="127" y="7401"/>
                </a:cubicBezTo>
                <a:cubicBezTo>
                  <a:pt x="222" y="7639"/>
                  <a:pt x="317" y="7876"/>
                  <a:pt x="412" y="8114"/>
                </a:cubicBezTo>
                <a:cubicBezTo>
                  <a:pt x="444" y="8240"/>
                  <a:pt x="460" y="8399"/>
                  <a:pt x="523" y="8462"/>
                </a:cubicBezTo>
                <a:cubicBezTo>
                  <a:pt x="602" y="8557"/>
                  <a:pt x="682" y="8668"/>
                  <a:pt x="729" y="8779"/>
                </a:cubicBezTo>
                <a:cubicBezTo>
                  <a:pt x="840" y="8937"/>
                  <a:pt x="951" y="9111"/>
                  <a:pt x="1062" y="9270"/>
                </a:cubicBezTo>
                <a:cubicBezTo>
                  <a:pt x="1125" y="9349"/>
                  <a:pt x="1188" y="9412"/>
                  <a:pt x="1267" y="9491"/>
                </a:cubicBezTo>
                <a:lnTo>
                  <a:pt x="1236" y="9523"/>
                </a:lnTo>
                <a:lnTo>
                  <a:pt x="840" y="9238"/>
                </a:lnTo>
                <a:lnTo>
                  <a:pt x="824" y="9270"/>
                </a:lnTo>
                <a:lnTo>
                  <a:pt x="998" y="9650"/>
                </a:lnTo>
                <a:cubicBezTo>
                  <a:pt x="982" y="9745"/>
                  <a:pt x="982" y="9840"/>
                  <a:pt x="998" y="9950"/>
                </a:cubicBezTo>
                <a:cubicBezTo>
                  <a:pt x="1077" y="10204"/>
                  <a:pt x="1220" y="10441"/>
                  <a:pt x="1410" y="10631"/>
                </a:cubicBezTo>
                <a:cubicBezTo>
                  <a:pt x="1457" y="10663"/>
                  <a:pt x="1489" y="10710"/>
                  <a:pt x="1537" y="10758"/>
                </a:cubicBezTo>
                <a:cubicBezTo>
                  <a:pt x="1632" y="10805"/>
                  <a:pt x="1679" y="10900"/>
                  <a:pt x="1663" y="10995"/>
                </a:cubicBezTo>
                <a:cubicBezTo>
                  <a:pt x="1727" y="11027"/>
                  <a:pt x="1822" y="11027"/>
                  <a:pt x="1853" y="11075"/>
                </a:cubicBezTo>
                <a:cubicBezTo>
                  <a:pt x="1996" y="11217"/>
                  <a:pt x="2170" y="11344"/>
                  <a:pt x="2344" y="11423"/>
                </a:cubicBezTo>
                <a:cubicBezTo>
                  <a:pt x="2376" y="11439"/>
                  <a:pt x="2407" y="11470"/>
                  <a:pt x="2407" y="11470"/>
                </a:cubicBezTo>
                <a:cubicBezTo>
                  <a:pt x="2376" y="11597"/>
                  <a:pt x="2471" y="11613"/>
                  <a:pt x="2518" y="11645"/>
                </a:cubicBezTo>
                <a:cubicBezTo>
                  <a:pt x="2692" y="11771"/>
                  <a:pt x="2867" y="11882"/>
                  <a:pt x="3025" y="11993"/>
                </a:cubicBezTo>
                <a:lnTo>
                  <a:pt x="3674" y="12420"/>
                </a:lnTo>
                <a:cubicBezTo>
                  <a:pt x="3785" y="12515"/>
                  <a:pt x="3959" y="12531"/>
                  <a:pt x="4070" y="12674"/>
                </a:cubicBezTo>
                <a:lnTo>
                  <a:pt x="4102" y="12674"/>
                </a:lnTo>
                <a:cubicBezTo>
                  <a:pt x="4371" y="12690"/>
                  <a:pt x="4624" y="12816"/>
                  <a:pt x="4909" y="12848"/>
                </a:cubicBezTo>
                <a:cubicBezTo>
                  <a:pt x="5131" y="12880"/>
                  <a:pt x="5337" y="12959"/>
                  <a:pt x="5542" y="13054"/>
                </a:cubicBezTo>
                <a:cubicBezTo>
                  <a:pt x="6017" y="13244"/>
                  <a:pt x="6524" y="13386"/>
                  <a:pt x="7047" y="13450"/>
                </a:cubicBezTo>
                <a:cubicBezTo>
                  <a:pt x="7601" y="13497"/>
                  <a:pt x="8155" y="13624"/>
                  <a:pt x="8709" y="13703"/>
                </a:cubicBezTo>
                <a:cubicBezTo>
                  <a:pt x="8852" y="13719"/>
                  <a:pt x="8978" y="13750"/>
                  <a:pt x="9121" y="13750"/>
                </a:cubicBezTo>
                <a:cubicBezTo>
                  <a:pt x="9501" y="13766"/>
                  <a:pt x="9881" y="13814"/>
                  <a:pt x="10261" y="13909"/>
                </a:cubicBezTo>
                <a:cubicBezTo>
                  <a:pt x="10372" y="13940"/>
                  <a:pt x="10498" y="13972"/>
                  <a:pt x="10625" y="14004"/>
                </a:cubicBezTo>
                <a:cubicBezTo>
                  <a:pt x="10863" y="14035"/>
                  <a:pt x="11100" y="14051"/>
                  <a:pt x="11353" y="14067"/>
                </a:cubicBezTo>
                <a:cubicBezTo>
                  <a:pt x="11401" y="14067"/>
                  <a:pt x="11448" y="14083"/>
                  <a:pt x="11496" y="14099"/>
                </a:cubicBezTo>
                <a:cubicBezTo>
                  <a:pt x="11369" y="14162"/>
                  <a:pt x="11369" y="14162"/>
                  <a:pt x="11306" y="14241"/>
                </a:cubicBezTo>
                <a:cubicBezTo>
                  <a:pt x="11385" y="14352"/>
                  <a:pt x="11528" y="14305"/>
                  <a:pt x="11623" y="14384"/>
                </a:cubicBezTo>
                <a:lnTo>
                  <a:pt x="11021" y="14384"/>
                </a:lnTo>
                <a:cubicBezTo>
                  <a:pt x="11258" y="14415"/>
                  <a:pt x="11480" y="14447"/>
                  <a:pt x="11718" y="14447"/>
                </a:cubicBezTo>
                <a:cubicBezTo>
                  <a:pt x="11876" y="14455"/>
                  <a:pt x="12034" y="14455"/>
                  <a:pt x="12191" y="14455"/>
                </a:cubicBezTo>
                <a:cubicBezTo>
                  <a:pt x="12347" y="14455"/>
                  <a:pt x="12501" y="14455"/>
                  <a:pt x="12652" y="14463"/>
                </a:cubicBezTo>
                <a:cubicBezTo>
                  <a:pt x="12832" y="14477"/>
                  <a:pt x="13014" y="14484"/>
                  <a:pt x="13196" y="14484"/>
                </a:cubicBezTo>
                <a:cubicBezTo>
                  <a:pt x="13621" y="14484"/>
                  <a:pt x="14047" y="14446"/>
                  <a:pt x="14457" y="14368"/>
                </a:cubicBezTo>
                <a:cubicBezTo>
                  <a:pt x="14647" y="14352"/>
                  <a:pt x="14837" y="14289"/>
                  <a:pt x="15011" y="14210"/>
                </a:cubicBezTo>
                <a:cubicBezTo>
                  <a:pt x="14997" y="14209"/>
                  <a:pt x="14984" y="14208"/>
                  <a:pt x="14970" y="14208"/>
                </a:cubicBezTo>
                <a:cubicBezTo>
                  <a:pt x="14778" y="14208"/>
                  <a:pt x="14585" y="14305"/>
                  <a:pt x="14378" y="14305"/>
                </a:cubicBezTo>
                <a:lnTo>
                  <a:pt x="14346" y="14162"/>
                </a:lnTo>
                <a:cubicBezTo>
                  <a:pt x="14326" y="14157"/>
                  <a:pt x="14305" y="14156"/>
                  <a:pt x="14284" y="14156"/>
                </a:cubicBezTo>
                <a:cubicBezTo>
                  <a:pt x="14252" y="14156"/>
                  <a:pt x="14219" y="14159"/>
                  <a:pt x="14186" y="14159"/>
                </a:cubicBezTo>
                <a:cubicBezTo>
                  <a:pt x="14103" y="14159"/>
                  <a:pt x="14027" y="14136"/>
                  <a:pt x="13998" y="13972"/>
                </a:cubicBezTo>
                <a:cubicBezTo>
                  <a:pt x="14093" y="13956"/>
                  <a:pt x="14172" y="13940"/>
                  <a:pt x="14267" y="13940"/>
                </a:cubicBezTo>
                <a:cubicBezTo>
                  <a:pt x="14293" y="13954"/>
                  <a:pt x="14320" y="14011"/>
                  <a:pt x="14356" y="14011"/>
                </a:cubicBezTo>
                <a:cubicBezTo>
                  <a:pt x="14363" y="14011"/>
                  <a:pt x="14370" y="14009"/>
                  <a:pt x="14378" y="14004"/>
                </a:cubicBezTo>
                <a:cubicBezTo>
                  <a:pt x="14435" y="13947"/>
                  <a:pt x="14492" y="13935"/>
                  <a:pt x="14549" y="13935"/>
                </a:cubicBezTo>
                <a:cubicBezTo>
                  <a:pt x="14587" y="13935"/>
                  <a:pt x="14625" y="13940"/>
                  <a:pt x="14663" y="13940"/>
                </a:cubicBezTo>
                <a:cubicBezTo>
                  <a:pt x="14710" y="13925"/>
                  <a:pt x="14758" y="13909"/>
                  <a:pt x="14789" y="13909"/>
                </a:cubicBezTo>
                <a:cubicBezTo>
                  <a:pt x="14995" y="13845"/>
                  <a:pt x="15201" y="13766"/>
                  <a:pt x="15407" y="13703"/>
                </a:cubicBezTo>
                <a:cubicBezTo>
                  <a:pt x="15433" y="13692"/>
                  <a:pt x="15461" y="13687"/>
                  <a:pt x="15490" y="13687"/>
                </a:cubicBezTo>
                <a:cubicBezTo>
                  <a:pt x="15546" y="13687"/>
                  <a:pt x="15602" y="13708"/>
                  <a:pt x="15644" y="13750"/>
                </a:cubicBezTo>
                <a:lnTo>
                  <a:pt x="15486" y="13830"/>
                </a:lnTo>
                <a:cubicBezTo>
                  <a:pt x="15546" y="13860"/>
                  <a:pt x="15603" y="13871"/>
                  <a:pt x="15658" y="13871"/>
                </a:cubicBezTo>
                <a:cubicBezTo>
                  <a:pt x="15775" y="13871"/>
                  <a:pt x="15880" y="13820"/>
                  <a:pt x="15977" y="13798"/>
                </a:cubicBezTo>
                <a:cubicBezTo>
                  <a:pt x="16404" y="13719"/>
                  <a:pt x="16800" y="13545"/>
                  <a:pt x="17164" y="13291"/>
                </a:cubicBezTo>
                <a:cubicBezTo>
                  <a:pt x="17291" y="13196"/>
                  <a:pt x="17418" y="13133"/>
                  <a:pt x="17576" y="13085"/>
                </a:cubicBezTo>
                <a:cubicBezTo>
                  <a:pt x="17703" y="13038"/>
                  <a:pt x="17829" y="12990"/>
                  <a:pt x="17956" y="12927"/>
                </a:cubicBezTo>
                <a:cubicBezTo>
                  <a:pt x="18241" y="12800"/>
                  <a:pt x="18479" y="12610"/>
                  <a:pt x="18700" y="12373"/>
                </a:cubicBezTo>
                <a:cubicBezTo>
                  <a:pt x="18740" y="12320"/>
                  <a:pt x="18812" y="12290"/>
                  <a:pt x="18889" y="12290"/>
                </a:cubicBezTo>
                <a:cubicBezTo>
                  <a:pt x="18905" y="12290"/>
                  <a:pt x="18921" y="12291"/>
                  <a:pt x="18938" y="12294"/>
                </a:cubicBezTo>
                <a:lnTo>
                  <a:pt x="19349" y="12357"/>
                </a:lnTo>
                <a:cubicBezTo>
                  <a:pt x="19302" y="12278"/>
                  <a:pt x="19254" y="12199"/>
                  <a:pt x="19191" y="12104"/>
                </a:cubicBezTo>
                <a:lnTo>
                  <a:pt x="19191" y="12104"/>
                </a:lnTo>
                <a:cubicBezTo>
                  <a:pt x="19539" y="12230"/>
                  <a:pt x="19904" y="12310"/>
                  <a:pt x="20284" y="12341"/>
                </a:cubicBezTo>
                <a:cubicBezTo>
                  <a:pt x="20173" y="12278"/>
                  <a:pt x="20078" y="12246"/>
                  <a:pt x="19967" y="12199"/>
                </a:cubicBezTo>
                <a:cubicBezTo>
                  <a:pt x="19872" y="12151"/>
                  <a:pt x="19729" y="12183"/>
                  <a:pt x="19650" y="12056"/>
                </a:cubicBezTo>
                <a:lnTo>
                  <a:pt x="19650" y="12056"/>
                </a:lnTo>
                <a:cubicBezTo>
                  <a:pt x="19935" y="12088"/>
                  <a:pt x="20236" y="12167"/>
                  <a:pt x="20489" y="12310"/>
                </a:cubicBezTo>
                <a:cubicBezTo>
                  <a:pt x="20474" y="12341"/>
                  <a:pt x="20442" y="12373"/>
                  <a:pt x="20426" y="12389"/>
                </a:cubicBezTo>
                <a:cubicBezTo>
                  <a:pt x="20600" y="12468"/>
                  <a:pt x="20790" y="12452"/>
                  <a:pt x="20933" y="12642"/>
                </a:cubicBezTo>
                <a:lnTo>
                  <a:pt x="21012" y="12484"/>
                </a:lnTo>
                <a:cubicBezTo>
                  <a:pt x="20854" y="12373"/>
                  <a:pt x="20648" y="12484"/>
                  <a:pt x="20521" y="12246"/>
                </a:cubicBezTo>
                <a:lnTo>
                  <a:pt x="20616" y="12246"/>
                </a:lnTo>
                <a:cubicBezTo>
                  <a:pt x="20917" y="12325"/>
                  <a:pt x="21218" y="12373"/>
                  <a:pt x="21503" y="12452"/>
                </a:cubicBezTo>
                <a:cubicBezTo>
                  <a:pt x="21582" y="12468"/>
                  <a:pt x="21661" y="12515"/>
                  <a:pt x="21724" y="12579"/>
                </a:cubicBezTo>
                <a:cubicBezTo>
                  <a:pt x="21835" y="12658"/>
                  <a:pt x="21930" y="12769"/>
                  <a:pt x="22041" y="12864"/>
                </a:cubicBezTo>
                <a:cubicBezTo>
                  <a:pt x="22110" y="12912"/>
                  <a:pt x="22165" y="12937"/>
                  <a:pt x="22211" y="12937"/>
                </a:cubicBezTo>
                <a:cubicBezTo>
                  <a:pt x="22272" y="12937"/>
                  <a:pt x="22320" y="12896"/>
                  <a:pt x="22374" y="12816"/>
                </a:cubicBezTo>
                <a:lnTo>
                  <a:pt x="22184" y="12674"/>
                </a:lnTo>
                <a:lnTo>
                  <a:pt x="22215" y="12642"/>
                </a:lnTo>
                <a:cubicBezTo>
                  <a:pt x="22310" y="12658"/>
                  <a:pt x="22390" y="12721"/>
                  <a:pt x="22453" y="12800"/>
                </a:cubicBezTo>
                <a:cubicBezTo>
                  <a:pt x="22480" y="12842"/>
                  <a:pt x="22531" y="12883"/>
                  <a:pt x="22565" y="12883"/>
                </a:cubicBezTo>
                <a:cubicBezTo>
                  <a:pt x="22570" y="12883"/>
                  <a:pt x="22575" y="12882"/>
                  <a:pt x="22580" y="12880"/>
                </a:cubicBezTo>
                <a:cubicBezTo>
                  <a:pt x="22605" y="12868"/>
                  <a:pt x="22628" y="12864"/>
                  <a:pt x="22649" y="12864"/>
                </a:cubicBezTo>
                <a:cubicBezTo>
                  <a:pt x="22741" y="12864"/>
                  <a:pt x="22799" y="12954"/>
                  <a:pt x="22882" y="12986"/>
                </a:cubicBezTo>
                <a:lnTo>
                  <a:pt x="22882" y="12986"/>
                </a:lnTo>
                <a:cubicBezTo>
                  <a:pt x="22915" y="12895"/>
                  <a:pt x="22935" y="12853"/>
                  <a:pt x="22961" y="12853"/>
                </a:cubicBezTo>
                <a:cubicBezTo>
                  <a:pt x="22984" y="12853"/>
                  <a:pt x="23011" y="12885"/>
                  <a:pt x="23055" y="12943"/>
                </a:cubicBezTo>
                <a:lnTo>
                  <a:pt x="23197" y="12880"/>
                </a:lnTo>
                <a:lnTo>
                  <a:pt x="23371" y="13070"/>
                </a:lnTo>
                <a:cubicBezTo>
                  <a:pt x="23433" y="12999"/>
                  <a:pt x="23455" y="12968"/>
                  <a:pt x="23488" y="12968"/>
                </a:cubicBezTo>
                <a:cubicBezTo>
                  <a:pt x="23514" y="12968"/>
                  <a:pt x="23546" y="12987"/>
                  <a:pt x="23609" y="13022"/>
                </a:cubicBezTo>
                <a:cubicBezTo>
                  <a:pt x="23672" y="13054"/>
                  <a:pt x="23735" y="13085"/>
                  <a:pt x="23799" y="13085"/>
                </a:cubicBezTo>
                <a:cubicBezTo>
                  <a:pt x="23910" y="13085"/>
                  <a:pt x="23799" y="12927"/>
                  <a:pt x="23910" y="12895"/>
                </a:cubicBezTo>
                <a:cubicBezTo>
                  <a:pt x="23878" y="12864"/>
                  <a:pt x="23862" y="12848"/>
                  <a:pt x="23846" y="12816"/>
                </a:cubicBezTo>
                <a:cubicBezTo>
                  <a:pt x="23815" y="12785"/>
                  <a:pt x="23799" y="12753"/>
                  <a:pt x="23783" y="12721"/>
                </a:cubicBezTo>
                <a:cubicBezTo>
                  <a:pt x="23838" y="12679"/>
                  <a:pt x="23891" y="12664"/>
                  <a:pt x="23943" y="12664"/>
                </a:cubicBezTo>
                <a:cubicBezTo>
                  <a:pt x="24072" y="12664"/>
                  <a:pt x="24197" y="12756"/>
                  <a:pt x="24340" y="12756"/>
                </a:cubicBezTo>
                <a:cubicBezTo>
                  <a:pt x="24354" y="12756"/>
                  <a:pt x="24369" y="12755"/>
                  <a:pt x="24385" y="12753"/>
                </a:cubicBezTo>
                <a:cubicBezTo>
                  <a:pt x="24337" y="12705"/>
                  <a:pt x="24305" y="12658"/>
                  <a:pt x="24274" y="12610"/>
                </a:cubicBezTo>
                <a:cubicBezTo>
                  <a:pt x="24210" y="12531"/>
                  <a:pt x="24179" y="12452"/>
                  <a:pt x="24147" y="12373"/>
                </a:cubicBezTo>
                <a:cubicBezTo>
                  <a:pt x="24131" y="12341"/>
                  <a:pt x="24179" y="12278"/>
                  <a:pt x="24179" y="12262"/>
                </a:cubicBezTo>
                <a:cubicBezTo>
                  <a:pt x="24274" y="12230"/>
                  <a:pt x="24337" y="12230"/>
                  <a:pt x="24400" y="12199"/>
                </a:cubicBezTo>
                <a:cubicBezTo>
                  <a:pt x="24404" y="12198"/>
                  <a:pt x="24408" y="12198"/>
                  <a:pt x="24412" y="12198"/>
                </a:cubicBezTo>
                <a:cubicBezTo>
                  <a:pt x="24461" y="12198"/>
                  <a:pt x="24505" y="12259"/>
                  <a:pt x="24551" y="12259"/>
                </a:cubicBezTo>
                <a:cubicBezTo>
                  <a:pt x="24574" y="12259"/>
                  <a:pt x="24597" y="12244"/>
                  <a:pt x="24622" y="12199"/>
                </a:cubicBezTo>
                <a:lnTo>
                  <a:pt x="24464" y="12056"/>
                </a:lnTo>
                <a:lnTo>
                  <a:pt x="24480" y="12025"/>
                </a:lnTo>
                <a:lnTo>
                  <a:pt x="24828" y="12104"/>
                </a:lnTo>
                <a:cubicBezTo>
                  <a:pt x="24828" y="11930"/>
                  <a:pt x="24780" y="11850"/>
                  <a:pt x="24670" y="11819"/>
                </a:cubicBezTo>
                <a:cubicBezTo>
                  <a:pt x="24590" y="11803"/>
                  <a:pt x="24511" y="11771"/>
                  <a:pt x="24432" y="11724"/>
                </a:cubicBezTo>
                <a:cubicBezTo>
                  <a:pt x="24337" y="11692"/>
                  <a:pt x="24353" y="11550"/>
                  <a:pt x="24448" y="11518"/>
                </a:cubicBezTo>
                <a:cubicBezTo>
                  <a:pt x="24511" y="11502"/>
                  <a:pt x="24575" y="11486"/>
                  <a:pt x="24654" y="11486"/>
                </a:cubicBezTo>
                <a:cubicBezTo>
                  <a:pt x="24622" y="11407"/>
                  <a:pt x="24590" y="11344"/>
                  <a:pt x="24575" y="11312"/>
                </a:cubicBezTo>
                <a:cubicBezTo>
                  <a:pt x="24638" y="11201"/>
                  <a:pt x="24701" y="11122"/>
                  <a:pt x="24733" y="11043"/>
                </a:cubicBezTo>
                <a:lnTo>
                  <a:pt x="24543" y="10869"/>
                </a:lnTo>
                <a:lnTo>
                  <a:pt x="24733" y="10837"/>
                </a:lnTo>
                <a:lnTo>
                  <a:pt x="24511" y="10520"/>
                </a:lnTo>
                <a:cubicBezTo>
                  <a:pt x="24606" y="10394"/>
                  <a:pt x="24796" y="10457"/>
                  <a:pt x="24844" y="10251"/>
                </a:cubicBezTo>
                <a:cubicBezTo>
                  <a:pt x="24749" y="10172"/>
                  <a:pt x="24733" y="10045"/>
                  <a:pt x="24780" y="9950"/>
                </a:cubicBezTo>
                <a:lnTo>
                  <a:pt x="24638" y="9792"/>
                </a:lnTo>
                <a:lnTo>
                  <a:pt x="24638" y="9792"/>
                </a:lnTo>
                <a:cubicBezTo>
                  <a:pt x="24733" y="9808"/>
                  <a:pt x="24828" y="9840"/>
                  <a:pt x="24907" y="9903"/>
                </a:cubicBezTo>
                <a:cubicBezTo>
                  <a:pt x="24946" y="9929"/>
                  <a:pt x="24978" y="9944"/>
                  <a:pt x="25005" y="9944"/>
                </a:cubicBezTo>
                <a:cubicBezTo>
                  <a:pt x="25044" y="9944"/>
                  <a:pt x="25076" y="9914"/>
                  <a:pt x="25113" y="9840"/>
                </a:cubicBezTo>
                <a:lnTo>
                  <a:pt x="24796" y="9665"/>
                </a:lnTo>
                <a:cubicBezTo>
                  <a:pt x="24828" y="9602"/>
                  <a:pt x="24844" y="9570"/>
                  <a:pt x="24875" y="9523"/>
                </a:cubicBezTo>
                <a:cubicBezTo>
                  <a:pt x="24907" y="9539"/>
                  <a:pt x="24923" y="9555"/>
                  <a:pt x="24939" y="9570"/>
                </a:cubicBezTo>
                <a:cubicBezTo>
                  <a:pt x="24964" y="9586"/>
                  <a:pt x="24993" y="9593"/>
                  <a:pt x="25021" y="9593"/>
                </a:cubicBezTo>
                <a:cubicBezTo>
                  <a:pt x="25082" y="9593"/>
                  <a:pt x="25144" y="9561"/>
                  <a:pt x="25176" y="9507"/>
                </a:cubicBezTo>
                <a:cubicBezTo>
                  <a:pt x="25208" y="9412"/>
                  <a:pt x="25160" y="9333"/>
                  <a:pt x="25065" y="9285"/>
                </a:cubicBezTo>
                <a:cubicBezTo>
                  <a:pt x="25018" y="9270"/>
                  <a:pt x="24939" y="9270"/>
                  <a:pt x="24923" y="9222"/>
                </a:cubicBezTo>
                <a:cubicBezTo>
                  <a:pt x="24860" y="9095"/>
                  <a:pt x="24749" y="9111"/>
                  <a:pt x="24670" y="9095"/>
                </a:cubicBezTo>
                <a:cubicBezTo>
                  <a:pt x="24606" y="9080"/>
                  <a:pt x="24559" y="9064"/>
                  <a:pt x="24511" y="9064"/>
                </a:cubicBezTo>
                <a:cubicBezTo>
                  <a:pt x="24448" y="9048"/>
                  <a:pt x="24400" y="9016"/>
                  <a:pt x="24385" y="8953"/>
                </a:cubicBezTo>
                <a:cubicBezTo>
                  <a:pt x="24305" y="8810"/>
                  <a:pt x="24210" y="8684"/>
                  <a:pt x="24115" y="8541"/>
                </a:cubicBezTo>
                <a:cubicBezTo>
                  <a:pt x="24100" y="8525"/>
                  <a:pt x="24084" y="8510"/>
                  <a:pt x="24052" y="8510"/>
                </a:cubicBezTo>
                <a:cubicBezTo>
                  <a:pt x="23846" y="8430"/>
                  <a:pt x="23640" y="8351"/>
                  <a:pt x="23435" y="8272"/>
                </a:cubicBezTo>
                <a:cubicBezTo>
                  <a:pt x="23355" y="8240"/>
                  <a:pt x="23260" y="8209"/>
                  <a:pt x="23181" y="8193"/>
                </a:cubicBezTo>
                <a:cubicBezTo>
                  <a:pt x="22928" y="8114"/>
                  <a:pt x="22690" y="8035"/>
                  <a:pt x="22437" y="7971"/>
                </a:cubicBezTo>
                <a:cubicBezTo>
                  <a:pt x="22184" y="7908"/>
                  <a:pt x="21930" y="7876"/>
                  <a:pt x="21677" y="7829"/>
                </a:cubicBezTo>
                <a:cubicBezTo>
                  <a:pt x="21360" y="7750"/>
                  <a:pt x="21044" y="7670"/>
                  <a:pt x="20727" y="7591"/>
                </a:cubicBezTo>
                <a:cubicBezTo>
                  <a:pt x="20489" y="7560"/>
                  <a:pt x="20268" y="7480"/>
                  <a:pt x="20062" y="7354"/>
                </a:cubicBezTo>
                <a:cubicBezTo>
                  <a:pt x="19999" y="7306"/>
                  <a:pt x="19888" y="7322"/>
                  <a:pt x="19872" y="7180"/>
                </a:cubicBezTo>
                <a:cubicBezTo>
                  <a:pt x="19856" y="7164"/>
                  <a:pt x="19809" y="7164"/>
                  <a:pt x="19793" y="7148"/>
                </a:cubicBezTo>
                <a:cubicBezTo>
                  <a:pt x="19729" y="7116"/>
                  <a:pt x="19682" y="7069"/>
                  <a:pt x="19619" y="7037"/>
                </a:cubicBezTo>
                <a:cubicBezTo>
                  <a:pt x="19349" y="6752"/>
                  <a:pt x="19017" y="6530"/>
                  <a:pt x="18653" y="6388"/>
                </a:cubicBezTo>
                <a:cubicBezTo>
                  <a:pt x="18637" y="6372"/>
                  <a:pt x="18621" y="6372"/>
                  <a:pt x="18605" y="6356"/>
                </a:cubicBezTo>
                <a:cubicBezTo>
                  <a:pt x="18510" y="6198"/>
                  <a:pt x="18352" y="6166"/>
                  <a:pt x="18209" y="6071"/>
                </a:cubicBezTo>
                <a:cubicBezTo>
                  <a:pt x="18178" y="6055"/>
                  <a:pt x="18146" y="6039"/>
                  <a:pt x="18114" y="6008"/>
                </a:cubicBezTo>
                <a:cubicBezTo>
                  <a:pt x="17861" y="5770"/>
                  <a:pt x="17560" y="5580"/>
                  <a:pt x="17228" y="5469"/>
                </a:cubicBezTo>
                <a:cubicBezTo>
                  <a:pt x="16943" y="5359"/>
                  <a:pt x="16658" y="5248"/>
                  <a:pt x="16373" y="5137"/>
                </a:cubicBezTo>
                <a:cubicBezTo>
                  <a:pt x="16167" y="5058"/>
                  <a:pt x="15977" y="4931"/>
                  <a:pt x="15771" y="4868"/>
                </a:cubicBezTo>
                <a:cubicBezTo>
                  <a:pt x="15359" y="4709"/>
                  <a:pt x="14948" y="4583"/>
                  <a:pt x="14520" y="4472"/>
                </a:cubicBezTo>
                <a:cubicBezTo>
                  <a:pt x="14346" y="4440"/>
                  <a:pt x="14172" y="4409"/>
                  <a:pt x="13982" y="4377"/>
                </a:cubicBezTo>
                <a:cubicBezTo>
                  <a:pt x="13855" y="4377"/>
                  <a:pt x="13728" y="4329"/>
                  <a:pt x="13618" y="4250"/>
                </a:cubicBezTo>
                <a:cubicBezTo>
                  <a:pt x="13744" y="4139"/>
                  <a:pt x="13887" y="4060"/>
                  <a:pt x="14045" y="4029"/>
                </a:cubicBezTo>
                <a:cubicBezTo>
                  <a:pt x="14362" y="3965"/>
                  <a:pt x="14694" y="3934"/>
                  <a:pt x="15011" y="3854"/>
                </a:cubicBezTo>
                <a:cubicBezTo>
                  <a:pt x="15138" y="3823"/>
                  <a:pt x="15264" y="3791"/>
                  <a:pt x="15375" y="3744"/>
                </a:cubicBezTo>
                <a:cubicBezTo>
                  <a:pt x="15423" y="3728"/>
                  <a:pt x="15470" y="3712"/>
                  <a:pt x="15518" y="3712"/>
                </a:cubicBezTo>
                <a:cubicBezTo>
                  <a:pt x="15573" y="3720"/>
                  <a:pt x="15625" y="3724"/>
                  <a:pt x="15676" y="3724"/>
                </a:cubicBezTo>
                <a:cubicBezTo>
                  <a:pt x="15727" y="3724"/>
                  <a:pt x="15779" y="3720"/>
                  <a:pt x="15834" y="3712"/>
                </a:cubicBezTo>
                <a:cubicBezTo>
                  <a:pt x="16135" y="3601"/>
                  <a:pt x="16436" y="3554"/>
                  <a:pt x="16753" y="3522"/>
                </a:cubicBezTo>
                <a:cubicBezTo>
                  <a:pt x="17323" y="3474"/>
                  <a:pt x="17877" y="3364"/>
                  <a:pt x="18431" y="3269"/>
                </a:cubicBezTo>
                <a:cubicBezTo>
                  <a:pt x="18716" y="3221"/>
                  <a:pt x="19001" y="3158"/>
                  <a:pt x="19286" y="3094"/>
                </a:cubicBezTo>
                <a:cubicBezTo>
                  <a:pt x="19302" y="3094"/>
                  <a:pt x="19318" y="3079"/>
                  <a:pt x="19334" y="3063"/>
                </a:cubicBezTo>
                <a:lnTo>
                  <a:pt x="19207" y="2936"/>
                </a:lnTo>
                <a:cubicBezTo>
                  <a:pt x="19270" y="2889"/>
                  <a:pt x="19318" y="2825"/>
                  <a:pt x="19381" y="2809"/>
                </a:cubicBezTo>
                <a:cubicBezTo>
                  <a:pt x="19571" y="2746"/>
                  <a:pt x="19777" y="2714"/>
                  <a:pt x="19967" y="2667"/>
                </a:cubicBezTo>
                <a:cubicBezTo>
                  <a:pt x="20062" y="2651"/>
                  <a:pt x="20141" y="2619"/>
                  <a:pt x="20220" y="2588"/>
                </a:cubicBezTo>
                <a:cubicBezTo>
                  <a:pt x="20268" y="2588"/>
                  <a:pt x="20315" y="2524"/>
                  <a:pt x="20315" y="2509"/>
                </a:cubicBezTo>
                <a:cubicBezTo>
                  <a:pt x="20299" y="2334"/>
                  <a:pt x="20394" y="2239"/>
                  <a:pt x="20458" y="2144"/>
                </a:cubicBezTo>
                <a:cubicBezTo>
                  <a:pt x="20505" y="2049"/>
                  <a:pt x="20489" y="1986"/>
                  <a:pt x="20379" y="1923"/>
                </a:cubicBezTo>
                <a:cubicBezTo>
                  <a:pt x="20347" y="1907"/>
                  <a:pt x="20299" y="1891"/>
                  <a:pt x="20268" y="1859"/>
                </a:cubicBezTo>
                <a:lnTo>
                  <a:pt x="20410" y="1685"/>
                </a:lnTo>
                <a:lnTo>
                  <a:pt x="20315" y="1543"/>
                </a:lnTo>
                <a:cubicBezTo>
                  <a:pt x="20347" y="1448"/>
                  <a:pt x="20426" y="1448"/>
                  <a:pt x="20474" y="1448"/>
                </a:cubicBezTo>
                <a:lnTo>
                  <a:pt x="21614" y="1448"/>
                </a:lnTo>
                <a:lnTo>
                  <a:pt x="21249" y="1274"/>
                </a:lnTo>
                <a:lnTo>
                  <a:pt x="21471" y="1194"/>
                </a:lnTo>
                <a:cubicBezTo>
                  <a:pt x="21265" y="1115"/>
                  <a:pt x="21044" y="1084"/>
                  <a:pt x="20822" y="1084"/>
                </a:cubicBezTo>
                <a:cubicBezTo>
                  <a:pt x="20664" y="1084"/>
                  <a:pt x="20521" y="1068"/>
                  <a:pt x="20363" y="1036"/>
                </a:cubicBezTo>
                <a:cubicBezTo>
                  <a:pt x="20284" y="1020"/>
                  <a:pt x="20189" y="1004"/>
                  <a:pt x="20109" y="989"/>
                </a:cubicBezTo>
                <a:cubicBezTo>
                  <a:pt x="19967" y="973"/>
                  <a:pt x="19840" y="989"/>
                  <a:pt x="19729" y="862"/>
                </a:cubicBezTo>
                <a:lnTo>
                  <a:pt x="19729" y="862"/>
                </a:lnTo>
                <a:lnTo>
                  <a:pt x="21392" y="957"/>
                </a:lnTo>
                <a:cubicBezTo>
                  <a:pt x="21170" y="846"/>
                  <a:pt x="20949" y="783"/>
                  <a:pt x="20711" y="735"/>
                </a:cubicBezTo>
                <a:cubicBezTo>
                  <a:pt x="20474" y="672"/>
                  <a:pt x="20220" y="640"/>
                  <a:pt x="19983" y="609"/>
                </a:cubicBezTo>
                <a:cubicBezTo>
                  <a:pt x="19830" y="598"/>
                  <a:pt x="19684" y="556"/>
                  <a:pt x="19536" y="556"/>
                </a:cubicBezTo>
                <a:cubicBezTo>
                  <a:pt x="19454" y="556"/>
                  <a:pt x="19371" y="569"/>
                  <a:pt x="19286" y="609"/>
                </a:cubicBezTo>
                <a:cubicBezTo>
                  <a:pt x="19243" y="628"/>
                  <a:pt x="19197" y="637"/>
                  <a:pt x="19154" y="637"/>
                </a:cubicBezTo>
                <a:cubicBezTo>
                  <a:pt x="19054" y="637"/>
                  <a:pt x="18961" y="591"/>
                  <a:pt x="18906" y="514"/>
                </a:cubicBezTo>
                <a:cubicBezTo>
                  <a:pt x="18859" y="466"/>
                  <a:pt x="18779" y="466"/>
                  <a:pt x="18716" y="450"/>
                </a:cubicBezTo>
                <a:cubicBezTo>
                  <a:pt x="18637" y="434"/>
                  <a:pt x="18526" y="434"/>
                  <a:pt x="18447" y="434"/>
                </a:cubicBezTo>
                <a:cubicBezTo>
                  <a:pt x="18352" y="434"/>
                  <a:pt x="18289" y="387"/>
                  <a:pt x="18241" y="308"/>
                </a:cubicBezTo>
                <a:cubicBezTo>
                  <a:pt x="18130" y="149"/>
                  <a:pt x="17972" y="54"/>
                  <a:pt x="17782" y="23"/>
                </a:cubicBezTo>
                <a:cubicBezTo>
                  <a:pt x="17603" y="12"/>
                  <a:pt x="17424" y="0"/>
                  <a:pt x="17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7" name="Google Shape;457;p26"/>
          <p:cNvSpPr/>
          <p:nvPr/>
        </p:nvSpPr>
        <p:spPr>
          <a:xfrm rot="2909030" flipH="1">
            <a:off x="5012168" y="427942"/>
            <a:ext cx="2247033" cy="377321"/>
          </a:xfrm>
          <a:custGeom>
            <a:avLst/>
            <a:gdLst/>
            <a:ahLst/>
            <a:cxnLst/>
            <a:rect l="l" t="t" r="r" b="b"/>
            <a:pathLst>
              <a:path w="44700" h="7506" extrusionOk="0">
                <a:moveTo>
                  <a:pt x="32840" y="856"/>
                </a:moveTo>
                <a:cubicBezTo>
                  <a:pt x="32893" y="923"/>
                  <a:pt x="32856" y="933"/>
                  <a:pt x="32795" y="944"/>
                </a:cubicBezTo>
                <a:lnTo>
                  <a:pt x="32795" y="944"/>
                </a:lnTo>
                <a:cubicBezTo>
                  <a:pt x="32810" y="915"/>
                  <a:pt x="32825" y="885"/>
                  <a:pt x="32840" y="856"/>
                </a:cubicBezTo>
                <a:close/>
                <a:moveTo>
                  <a:pt x="32792" y="935"/>
                </a:moveTo>
                <a:lnTo>
                  <a:pt x="32792" y="945"/>
                </a:lnTo>
                <a:lnTo>
                  <a:pt x="32792" y="945"/>
                </a:lnTo>
                <a:cubicBezTo>
                  <a:pt x="32784" y="947"/>
                  <a:pt x="32775" y="948"/>
                  <a:pt x="32765" y="950"/>
                </a:cubicBezTo>
                <a:lnTo>
                  <a:pt x="32765" y="950"/>
                </a:lnTo>
                <a:lnTo>
                  <a:pt x="32792" y="935"/>
                </a:lnTo>
                <a:close/>
                <a:moveTo>
                  <a:pt x="12272" y="1220"/>
                </a:moveTo>
                <a:cubicBezTo>
                  <a:pt x="12288" y="1236"/>
                  <a:pt x="12303" y="1252"/>
                  <a:pt x="12303" y="1283"/>
                </a:cubicBezTo>
                <a:cubicBezTo>
                  <a:pt x="12303" y="1283"/>
                  <a:pt x="12272" y="1299"/>
                  <a:pt x="12272" y="1315"/>
                </a:cubicBezTo>
                <a:cubicBezTo>
                  <a:pt x="12272" y="1283"/>
                  <a:pt x="12256" y="1268"/>
                  <a:pt x="12240" y="1252"/>
                </a:cubicBezTo>
                <a:cubicBezTo>
                  <a:pt x="12240" y="1236"/>
                  <a:pt x="12272" y="1220"/>
                  <a:pt x="12272" y="1220"/>
                </a:cubicBezTo>
                <a:close/>
                <a:moveTo>
                  <a:pt x="32492" y="939"/>
                </a:moveTo>
                <a:cubicBezTo>
                  <a:pt x="32553" y="939"/>
                  <a:pt x="32610" y="955"/>
                  <a:pt x="32650" y="1014"/>
                </a:cubicBezTo>
                <a:lnTo>
                  <a:pt x="32761" y="952"/>
                </a:lnTo>
                <a:lnTo>
                  <a:pt x="32761" y="952"/>
                </a:lnTo>
                <a:cubicBezTo>
                  <a:pt x="32792" y="999"/>
                  <a:pt x="32792" y="1046"/>
                  <a:pt x="32792" y="1078"/>
                </a:cubicBezTo>
                <a:cubicBezTo>
                  <a:pt x="32666" y="1204"/>
                  <a:pt x="32523" y="1299"/>
                  <a:pt x="32349" y="1347"/>
                </a:cubicBezTo>
                <a:lnTo>
                  <a:pt x="32317" y="1458"/>
                </a:lnTo>
                <a:cubicBezTo>
                  <a:pt x="32289" y="1495"/>
                  <a:pt x="32266" y="1509"/>
                  <a:pt x="32244" y="1509"/>
                </a:cubicBezTo>
                <a:cubicBezTo>
                  <a:pt x="32192" y="1509"/>
                  <a:pt x="32151" y="1428"/>
                  <a:pt x="32096" y="1394"/>
                </a:cubicBezTo>
                <a:cubicBezTo>
                  <a:pt x="32080" y="1489"/>
                  <a:pt x="32064" y="1568"/>
                  <a:pt x="32048" y="1679"/>
                </a:cubicBezTo>
                <a:lnTo>
                  <a:pt x="31731" y="1695"/>
                </a:lnTo>
                <a:cubicBezTo>
                  <a:pt x="31716" y="1743"/>
                  <a:pt x="31700" y="1790"/>
                  <a:pt x="31668" y="1853"/>
                </a:cubicBezTo>
                <a:lnTo>
                  <a:pt x="31462" y="1869"/>
                </a:lnTo>
                <a:cubicBezTo>
                  <a:pt x="31446" y="1933"/>
                  <a:pt x="31415" y="1980"/>
                  <a:pt x="31399" y="2043"/>
                </a:cubicBezTo>
                <a:lnTo>
                  <a:pt x="31225" y="2043"/>
                </a:lnTo>
                <a:cubicBezTo>
                  <a:pt x="31146" y="2091"/>
                  <a:pt x="31098" y="2154"/>
                  <a:pt x="31066" y="2233"/>
                </a:cubicBezTo>
                <a:cubicBezTo>
                  <a:pt x="31035" y="2297"/>
                  <a:pt x="30987" y="2360"/>
                  <a:pt x="30940" y="2408"/>
                </a:cubicBezTo>
                <a:lnTo>
                  <a:pt x="30797" y="2313"/>
                </a:lnTo>
                <a:cubicBezTo>
                  <a:pt x="30845" y="2170"/>
                  <a:pt x="31003" y="2075"/>
                  <a:pt x="31082" y="1980"/>
                </a:cubicBezTo>
                <a:cubicBezTo>
                  <a:pt x="31177" y="1885"/>
                  <a:pt x="31241" y="1774"/>
                  <a:pt x="31399" y="1743"/>
                </a:cubicBezTo>
                <a:cubicBezTo>
                  <a:pt x="31446" y="1743"/>
                  <a:pt x="31478" y="1663"/>
                  <a:pt x="31526" y="1616"/>
                </a:cubicBezTo>
                <a:lnTo>
                  <a:pt x="31747" y="1394"/>
                </a:lnTo>
                <a:cubicBezTo>
                  <a:pt x="31754" y="1395"/>
                  <a:pt x="31760" y="1395"/>
                  <a:pt x="31766" y="1395"/>
                </a:cubicBezTo>
                <a:cubicBezTo>
                  <a:pt x="31877" y="1395"/>
                  <a:pt x="31911" y="1266"/>
                  <a:pt x="32001" y="1236"/>
                </a:cubicBezTo>
                <a:cubicBezTo>
                  <a:pt x="32175" y="1188"/>
                  <a:pt x="32254" y="1046"/>
                  <a:pt x="32381" y="951"/>
                </a:cubicBezTo>
                <a:cubicBezTo>
                  <a:pt x="32416" y="945"/>
                  <a:pt x="32455" y="939"/>
                  <a:pt x="32492" y="939"/>
                </a:cubicBezTo>
                <a:close/>
                <a:moveTo>
                  <a:pt x="30797" y="2313"/>
                </a:moveTo>
                <a:cubicBezTo>
                  <a:pt x="30781" y="2408"/>
                  <a:pt x="30718" y="2455"/>
                  <a:pt x="30623" y="2503"/>
                </a:cubicBezTo>
                <a:cubicBezTo>
                  <a:pt x="30623" y="2439"/>
                  <a:pt x="30623" y="2392"/>
                  <a:pt x="30623" y="2328"/>
                </a:cubicBezTo>
                <a:lnTo>
                  <a:pt x="30797" y="2313"/>
                </a:lnTo>
                <a:close/>
                <a:moveTo>
                  <a:pt x="44034" y="2693"/>
                </a:moveTo>
                <a:lnTo>
                  <a:pt x="44066" y="2756"/>
                </a:lnTo>
                <a:lnTo>
                  <a:pt x="44034" y="2788"/>
                </a:lnTo>
                <a:cubicBezTo>
                  <a:pt x="44034" y="2756"/>
                  <a:pt x="44018" y="2740"/>
                  <a:pt x="44018" y="2724"/>
                </a:cubicBezTo>
                <a:cubicBezTo>
                  <a:pt x="44018" y="2708"/>
                  <a:pt x="44034" y="2693"/>
                  <a:pt x="44034" y="2693"/>
                </a:cubicBezTo>
                <a:close/>
                <a:moveTo>
                  <a:pt x="43876" y="2803"/>
                </a:moveTo>
                <a:cubicBezTo>
                  <a:pt x="43892" y="2803"/>
                  <a:pt x="43907" y="2819"/>
                  <a:pt x="43907" y="2835"/>
                </a:cubicBezTo>
                <a:cubicBezTo>
                  <a:pt x="43892" y="2835"/>
                  <a:pt x="43860" y="2851"/>
                  <a:pt x="43844" y="2851"/>
                </a:cubicBezTo>
                <a:cubicBezTo>
                  <a:pt x="43844" y="2851"/>
                  <a:pt x="43812" y="2835"/>
                  <a:pt x="43812" y="2835"/>
                </a:cubicBezTo>
                <a:cubicBezTo>
                  <a:pt x="43828" y="2819"/>
                  <a:pt x="43860" y="2803"/>
                  <a:pt x="43876" y="2803"/>
                </a:cubicBezTo>
                <a:close/>
                <a:moveTo>
                  <a:pt x="10546" y="2898"/>
                </a:moveTo>
                <a:cubicBezTo>
                  <a:pt x="10562" y="2898"/>
                  <a:pt x="10578" y="2898"/>
                  <a:pt x="10593" y="2914"/>
                </a:cubicBezTo>
                <a:lnTo>
                  <a:pt x="10562" y="2946"/>
                </a:lnTo>
                <a:lnTo>
                  <a:pt x="10514" y="2914"/>
                </a:lnTo>
                <a:cubicBezTo>
                  <a:pt x="10514" y="2914"/>
                  <a:pt x="10546" y="2898"/>
                  <a:pt x="10546" y="2898"/>
                </a:cubicBezTo>
                <a:close/>
                <a:moveTo>
                  <a:pt x="29277" y="2978"/>
                </a:moveTo>
                <a:cubicBezTo>
                  <a:pt x="29293" y="2993"/>
                  <a:pt x="29309" y="2993"/>
                  <a:pt x="29340" y="3009"/>
                </a:cubicBezTo>
                <a:lnTo>
                  <a:pt x="29309" y="3041"/>
                </a:lnTo>
                <a:lnTo>
                  <a:pt x="29245" y="3009"/>
                </a:lnTo>
                <a:cubicBezTo>
                  <a:pt x="29261" y="3009"/>
                  <a:pt x="29277" y="2978"/>
                  <a:pt x="29277" y="2978"/>
                </a:cubicBezTo>
                <a:close/>
                <a:moveTo>
                  <a:pt x="18637" y="3152"/>
                </a:moveTo>
                <a:lnTo>
                  <a:pt x="18637" y="3152"/>
                </a:lnTo>
                <a:cubicBezTo>
                  <a:pt x="18700" y="3231"/>
                  <a:pt x="18621" y="3231"/>
                  <a:pt x="18558" y="3247"/>
                </a:cubicBezTo>
                <a:cubicBezTo>
                  <a:pt x="18574" y="3278"/>
                  <a:pt x="18542" y="3294"/>
                  <a:pt x="18526" y="3326"/>
                </a:cubicBezTo>
                <a:cubicBezTo>
                  <a:pt x="18463" y="3247"/>
                  <a:pt x="18542" y="3247"/>
                  <a:pt x="18605" y="3231"/>
                </a:cubicBezTo>
                <a:cubicBezTo>
                  <a:pt x="18589" y="3215"/>
                  <a:pt x="18605" y="3183"/>
                  <a:pt x="18637" y="3152"/>
                </a:cubicBezTo>
                <a:close/>
                <a:moveTo>
                  <a:pt x="10186" y="3527"/>
                </a:moveTo>
                <a:cubicBezTo>
                  <a:pt x="10221" y="3527"/>
                  <a:pt x="10271" y="3534"/>
                  <a:pt x="10356" y="3548"/>
                </a:cubicBezTo>
                <a:cubicBezTo>
                  <a:pt x="10308" y="3586"/>
                  <a:pt x="10248" y="3607"/>
                  <a:pt x="10188" y="3607"/>
                </a:cubicBezTo>
                <a:cubicBezTo>
                  <a:pt x="10148" y="3607"/>
                  <a:pt x="10108" y="3598"/>
                  <a:pt x="10071" y="3579"/>
                </a:cubicBezTo>
                <a:cubicBezTo>
                  <a:pt x="10117" y="3542"/>
                  <a:pt x="10136" y="3527"/>
                  <a:pt x="10186" y="3527"/>
                </a:cubicBezTo>
                <a:close/>
                <a:moveTo>
                  <a:pt x="18320" y="3627"/>
                </a:moveTo>
                <a:cubicBezTo>
                  <a:pt x="18352" y="3643"/>
                  <a:pt x="18368" y="3643"/>
                  <a:pt x="18384" y="3658"/>
                </a:cubicBezTo>
                <a:lnTo>
                  <a:pt x="18352" y="3690"/>
                </a:lnTo>
                <a:lnTo>
                  <a:pt x="18289" y="3658"/>
                </a:lnTo>
                <a:lnTo>
                  <a:pt x="18320" y="3627"/>
                </a:lnTo>
                <a:close/>
                <a:moveTo>
                  <a:pt x="10277" y="3706"/>
                </a:moveTo>
                <a:cubicBezTo>
                  <a:pt x="10293" y="3722"/>
                  <a:pt x="10308" y="3738"/>
                  <a:pt x="10308" y="3769"/>
                </a:cubicBezTo>
                <a:cubicBezTo>
                  <a:pt x="10308" y="3769"/>
                  <a:pt x="10293" y="3801"/>
                  <a:pt x="10277" y="3801"/>
                </a:cubicBezTo>
                <a:cubicBezTo>
                  <a:pt x="10277" y="3769"/>
                  <a:pt x="10261" y="3753"/>
                  <a:pt x="10261" y="3738"/>
                </a:cubicBezTo>
                <a:cubicBezTo>
                  <a:pt x="10261" y="3722"/>
                  <a:pt x="10277" y="3706"/>
                  <a:pt x="10277" y="3706"/>
                </a:cubicBezTo>
                <a:close/>
                <a:moveTo>
                  <a:pt x="10527" y="3779"/>
                </a:moveTo>
                <a:cubicBezTo>
                  <a:pt x="10523" y="3781"/>
                  <a:pt x="10519" y="3783"/>
                  <a:pt x="10514" y="3785"/>
                </a:cubicBezTo>
                <a:lnTo>
                  <a:pt x="10530" y="3801"/>
                </a:lnTo>
                <a:cubicBezTo>
                  <a:pt x="10528" y="3794"/>
                  <a:pt x="10527" y="3786"/>
                  <a:pt x="10527" y="3779"/>
                </a:cubicBezTo>
                <a:close/>
                <a:moveTo>
                  <a:pt x="23783" y="571"/>
                </a:moveTo>
                <a:lnTo>
                  <a:pt x="23925" y="698"/>
                </a:lnTo>
                <a:lnTo>
                  <a:pt x="23925" y="983"/>
                </a:lnTo>
                <a:cubicBezTo>
                  <a:pt x="23894" y="998"/>
                  <a:pt x="23862" y="1014"/>
                  <a:pt x="23862" y="1046"/>
                </a:cubicBezTo>
                <a:cubicBezTo>
                  <a:pt x="23751" y="1315"/>
                  <a:pt x="23625" y="1568"/>
                  <a:pt x="23324" y="1679"/>
                </a:cubicBezTo>
                <a:lnTo>
                  <a:pt x="22975" y="2043"/>
                </a:lnTo>
                <a:cubicBezTo>
                  <a:pt x="22960" y="2040"/>
                  <a:pt x="22946" y="2038"/>
                  <a:pt x="22933" y="2038"/>
                </a:cubicBezTo>
                <a:cubicBezTo>
                  <a:pt x="22825" y="2038"/>
                  <a:pt x="22791" y="2145"/>
                  <a:pt x="22706" y="2202"/>
                </a:cubicBezTo>
                <a:cubicBezTo>
                  <a:pt x="22580" y="2202"/>
                  <a:pt x="22453" y="2249"/>
                  <a:pt x="22358" y="2313"/>
                </a:cubicBezTo>
                <a:cubicBezTo>
                  <a:pt x="22247" y="2392"/>
                  <a:pt x="22152" y="2487"/>
                  <a:pt x="22057" y="2582"/>
                </a:cubicBezTo>
                <a:lnTo>
                  <a:pt x="21867" y="2582"/>
                </a:lnTo>
                <a:cubicBezTo>
                  <a:pt x="21724" y="2835"/>
                  <a:pt x="21439" y="2914"/>
                  <a:pt x="21202" y="3057"/>
                </a:cubicBezTo>
                <a:cubicBezTo>
                  <a:pt x="21075" y="3120"/>
                  <a:pt x="20901" y="3152"/>
                  <a:pt x="20822" y="3310"/>
                </a:cubicBezTo>
                <a:cubicBezTo>
                  <a:pt x="20664" y="3310"/>
                  <a:pt x="20505" y="3373"/>
                  <a:pt x="20394" y="3484"/>
                </a:cubicBezTo>
                <a:cubicBezTo>
                  <a:pt x="20299" y="3563"/>
                  <a:pt x="20173" y="3579"/>
                  <a:pt x="20109" y="3674"/>
                </a:cubicBezTo>
                <a:cubicBezTo>
                  <a:pt x="20030" y="3738"/>
                  <a:pt x="19951" y="3801"/>
                  <a:pt x="19856" y="3833"/>
                </a:cubicBezTo>
                <a:cubicBezTo>
                  <a:pt x="19777" y="3880"/>
                  <a:pt x="19761" y="3975"/>
                  <a:pt x="19714" y="4070"/>
                </a:cubicBezTo>
                <a:lnTo>
                  <a:pt x="19444" y="4070"/>
                </a:lnTo>
                <a:lnTo>
                  <a:pt x="19349" y="4165"/>
                </a:lnTo>
                <a:lnTo>
                  <a:pt x="19096" y="4165"/>
                </a:lnTo>
                <a:lnTo>
                  <a:pt x="18985" y="4260"/>
                </a:lnTo>
                <a:lnTo>
                  <a:pt x="18779" y="4260"/>
                </a:lnTo>
                <a:cubicBezTo>
                  <a:pt x="18779" y="4228"/>
                  <a:pt x="18748" y="4181"/>
                  <a:pt x="18748" y="4149"/>
                </a:cubicBezTo>
                <a:cubicBezTo>
                  <a:pt x="18779" y="4070"/>
                  <a:pt x="18843" y="4007"/>
                  <a:pt x="18843" y="3912"/>
                </a:cubicBezTo>
                <a:cubicBezTo>
                  <a:pt x="18843" y="3833"/>
                  <a:pt x="18906" y="3769"/>
                  <a:pt x="18938" y="3706"/>
                </a:cubicBezTo>
                <a:lnTo>
                  <a:pt x="19064" y="3421"/>
                </a:lnTo>
                <a:cubicBezTo>
                  <a:pt x="19207" y="3278"/>
                  <a:pt x="19334" y="3120"/>
                  <a:pt x="19444" y="2946"/>
                </a:cubicBezTo>
                <a:cubicBezTo>
                  <a:pt x="19571" y="2772"/>
                  <a:pt x="19729" y="2629"/>
                  <a:pt x="19888" y="2487"/>
                </a:cubicBezTo>
                <a:lnTo>
                  <a:pt x="19999" y="2503"/>
                </a:lnTo>
                <a:cubicBezTo>
                  <a:pt x="20014" y="2439"/>
                  <a:pt x="20030" y="2392"/>
                  <a:pt x="20046" y="2328"/>
                </a:cubicBezTo>
                <a:cubicBezTo>
                  <a:pt x="20220" y="2313"/>
                  <a:pt x="20299" y="2107"/>
                  <a:pt x="20474" y="2075"/>
                </a:cubicBezTo>
                <a:cubicBezTo>
                  <a:pt x="20537" y="1964"/>
                  <a:pt x="20679" y="1948"/>
                  <a:pt x="20759" y="1885"/>
                </a:cubicBezTo>
                <a:cubicBezTo>
                  <a:pt x="20838" y="1806"/>
                  <a:pt x="20917" y="1743"/>
                  <a:pt x="20996" y="1663"/>
                </a:cubicBezTo>
                <a:cubicBezTo>
                  <a:pt x="21002" y="1664"/>
                  <a:pt x="21008" y="1664"/>
                  <a:pt x="21014" y="1664"/>
                </a:cubicBezTo>
                <a:cubicBezTo>
                  <a:pt x="21140" y="1664"/>
                  <a:pt x="21160" y="1504"/>
                  <a:pt x="21281" y="1473"/>
                </a:cubicBezTo>
                <a:cubicBezTo>
                  <a:pt x="21376" y="1458"/>
                  <a:pt x="21471" y="1410"/>
                  <a:pt x="21534" y="1363"/>
                </a:cubicBezTo>
                <a:cubicBezTo>
                  <a:pt x="21614" y="1283"/>
                  <a:pt x="21709" y="1315"/>
                  <a:pt x="21772" y="1236"/>
                </a:cubicBezTo>
                <a:cubicBezTo>
                  <a:pt x="21804" y="1173"/>
                  <a:pt x="21867" y="1125"/>
                  <a:pt x="21946" y="1109"/>
                </a:cubicBezTo>
                <a:cubicBezTo>
                  <a:pt x="22104" y="1046"/>
                  <a:pt x="22247" y="967"/>
                  <a:pt x="22389" y="872"/>
                </a:cubicBezTo>
                <a:cubicBezTo>
                  <a:pt x="22469" y="808"/>
                  <a:pt x="22595" y="888"/>
                  <a:pt x="22675" y="777"/>
                </a:cubicBezTo>
                <a:cubicBezTo>
                  <a:pt x="22722" y="713"/>
                  <a:pt x="22817" y="729"/>
                  <a:pt x="22896" y="650"/>
                </a:cubicBezTo>
                <a:cubicBezTo>
                  <a:pt x="22901" y="645"/>
                  <a:pt x="22916" y="643"/>
                  <a:pt x="22934" y="643"/>
                </a:cubicBezTo>
                <a:cubicBezTo>
                  <a:pt x="22970" y="643"/>
                  <a:pt x="23023" y="650"/>
                  <a:pt x="23055" y="650"/>
                </a:cubicBezTo>
                <a:lnTo>
                  <a:pt x="23150" y="571"/>
                </a:lnTo>
                <a:close/>
                <a:moveTo>
                  <a:pt x="28755" y="4450"/>
                </a:moveTo>
                <a:cubicBezTo>
                  <a:pt x="28770" y="4450"/>
                  <a:pt x="28786" y="4482"/>
                  <a:pt x="28786" y="4482"/>
                </a:cubicBezTo>
                <a:cubicBezTo>
                  <a:pt x="28786" y="4529"/>
                  <a:pt x="28770" y="4561"/>
                  <a:pt x="28770" y="4608"/>
                </a:cubicBezTo>
                <a:lnTo>
                  <a:pt x="28723" y="4608"/>
                </a:lnTo>
                <a:cubicBezTo>
                  <a:pt x="28707" y="4577"/>
                  <a:pt x="28707" y="4529"/>
                  <a:pt x="28707" y="4498"/>
                </a:cubicBezTo>
                <a:cubicBezTo>
                  <a:pt x="28707" y="4482"/>
                  <a:pt x="28755" y="4466"/>
                  <a:pt x="28755" y="4450"/>
                </a:cubicBezTo>
                <a:close/>
                <a:moveTo>
                  <a:pt x="14378" y="571"/>
                </a:moveTo>
                <a:cubicBezTo>
                  <a:pt x="14489" y="666"/>
                  <a:pt x="14568" y="808"/>
                  <a:pt x="14599" y="967"/>
                </a:cubicBezTo>
                <a:lnTo>
                  <a:pt x="14504" y="1062"/>
                </a:lnTo>
                <a:lnTo>
                  <a:pt x="14504" y="1252"/>
                </a:lnTo>
                <a:cubicBezTo>
                  <a:pt x="14441" y="1331"/>
                  <a:pt x="14314" y="1394"/>
                  <a:pt x="14314" y="1537"/>
                </a:cubicBezTo>
                <a:cubicBezTo>
                  <a:pt x="14314" y="1568"/>
                  <a:pt x="14251" y="1616"/>
                  <a:pt x="14219" y="1632"/>
                </a:cubicBezTo>
                <a:cubicBezTo>
                  <a:pt x="14124" y="1663"/>
                  <a:pt x="14045" y="1727"/>
                  <a:pt x="13966" y="1790"/>
                </a:cubicBezTo>
                <a:cubicBezTo>
                  <a:pt x="13903" y="1853"/>
                  <a:pt x="13903" y="1933"/>
                  <a:pt x="13839" y="2012"/>
                </a:cubicBezTo>
                <a:cubicBezTo>
                  <a:pt x="13776" y="2091"/>
                  <a:pt x="13681" y="2154"/>
                  <a:pt x="13681" y="2265"/>
                </a:cubicBezTo>
                <a:cubicBezTo>
                  <a:pt x="13570" y="2392"/>
                  <a:pt x="13443" y="2518"/>
                  <a:pt x="13333" y="2629"/>
                </a:cubicBezTo>
                <a:lnTo>
                  <a:pt x="13333" y="2724"/>
                </a:lnTo>
                <a:cubicBezTo>
                  <a:pt x="13111" y="2803"/>
                  <a:pt x="13000" y="3009"/>
                  <a:pt x="12826" y="3152"/>
                </a:cubicBezTo>
                <a:cubicBezTo>
                  <a:pt x="12798" y="3140"/>
                  <a:pt x="12772" y="3134"/>
                  <a:pt x="12745" y="3134"/>
                </a:cubicBezTo>
                <a:cubicBezTo>
                  <a:pt x="12636" y="3134"/>
                  <a:pt x="12538" y="3224"/>
                  <a:pt x="12462" y="3263"/>
                </a:cubicBezTo>
                <a:cubicBezTo>
                  <a:pt x="12367" y="3310"/>
                  <a:pt x="12303" y="3437"/>
                  <a:pt x="12177" y="3453"/>
                </a:cubicBezTo>
                <a:cubicBezTo>
                  <a:pt x="12145" y="3468"/>
                  <a:pt x="12113" y="3532"/>
                  <a:pt x="12082" y="3548"/>
                </a:cubicBezTo>
                <a:cubicBezTo>
                  <a:pt x="12003" y="3611"/>
                  <a:pt x="11955" y="3706"/>
                  <a:pt x="11828" y="3722"/>
                </a:cubicBezTo>
                <a:cubicBezTo>
                  <a:pt x="11749" y="3738"/>
                  <a:pt x="11718" y="3880"/>
                  <a:pt x="11591" y="3896"/>
                </a:cubicBezTo>
                <a:cubicBezTo>
                  <a:pt x="11496" y="3928"/>
                  <a:pt x="11433" y="4038"/>
                  <a:pt x="11338" y="4070"/>
                </a:cubicBezTo>
                <a:cubicBezTo>
                  <a:pt x="11195" y="4133"/>
                  <a:pt x="11132" y="4276"/>
                  <a:pt x="11005" y="4355"/>
                </a:cubicBezTo>
                <a:lnTo>
                  <a:pt x="10847" y="4355"/>
                </a:lnTo>
                <a:cubicBezTo>
                  <a:pt x="10783" y="4450"/>
                  <a:pt x="10704" y="4561"/>
                  <a:pt x="10657" y="4624"/>
                </a:cubicBezTo>
                <a:lnTo>
                  <a:pt x="10403" y="4624"/>
                </a:lnTo>
                <a:lnTo>
                  <a:pt x="10293" y="4719"/>
                </a:lnTo>
                <a:cubicBezTo>
                  <a:pt x="10198" y="4640"/>
                  <a:pt x="10277" y="4529"/>
                  <a:pt x="10245" y="4387"/>
                </a:cubicBezTo>
                <a:lnTo>
                  <a:pt x="10435" y="4260"/>
                </a:lnTo>
                <a:lnTo>
                  <a:pt x="10435" y="4038"/>
                </a:lnTo>
                <a:lnTo>
                  <a:pt x="10530" y="3943"/>
                </a:lnTo>
                <a:lnTo>
                  <a:pt x="10530" y="3833"/>
                </a:lnTo>
                <a:cubicBezTo>
                  <a:pt x="10435" y="3753"/>
                  <a:pt x="10435" y="3753"/>
                  <a:pt x="10467" y="3627"/>
                </a:cubicBezTo>
                <a:lnTo>
                  <a:pt x="10467" y="3627"/>
                </a:lnTo>
                <a:cubicBezTo>
                  <a:pt x="10551" y="3655"/>
                  <a:pt x="10523" y="3720"/>
                  <a:pt x="10527" y="3779"/>
                </a:cubicBezTo>
                <a:lnTo>
                  <a:pt x="10527" y="3779"/>
                </a:lnTo>
                <a:cubicBezTo>
                  <a:pt x="10689" y="3698"/>
                  <a:pt x="10707" y="3544"/>
                  <a:pt x="10799" y="3389"/>
                </a:cubicBezTo>
                <a:cubicBezTo>
                  <a:pt x="10894" y="3215"/>
                  <a:pt x="11068" y="3120"/>
                  <a:pt x="11163" y="2930"/>
                </a:cubicBezTo>
                <a:cubicBezTo>
                  <a:pt x="11258" y="2788"/>
                  <a:pt x="11385" y="2661"/>
                  <a:pt x="11512" y="2534"/>
                </a:cubicBezTo>
                <a:lnTo>
                  <a:pt x="11512" y="2455"/>
                </a:lnTo>
                <a:cubicBezTo>
                  <a:pt x="11623" y="2376"/>
                  <a:pt x="11781" y="2392"/>
                  <a:pt x="11781" y="2202"/>
                </a:cubicBezTo>
                <a:cubicBezTo>
                  <a:pt x="11844" y="2123"/>
                  <a:pt x="11908" y="1996"/>
                  <a:pt x="11987" y="1980"/>
                </a:cubicBezTo>
                <a:cubicBezTo>
                  <a:pt x="12145" y="1933"/>
                  <a:pt x="12193" y="1822"/>
                  <a:pt x="12335" y="1711"/>
                </a:cubicBezTo>
                <a:cubicBezTo>
                  <a:pt x="12478" y="1600"/>
                  <a:pt x="12541" y="1410"/>
                  <a:pt x="12747" y="1378"/>
                </a:cubicBezTo>
                <a:lnTo>
                  <a:pt x="13048" y="1062"/>
                </a:lnTo>
                <a:cubicBezTo>
                  <a:pt x="13253" y="967"/>
                  <a:pt x="13412" y="903"/>
                  <a:pt x="13554" y="824"/>
                </a:cubicBezTo>
                <a:cubicBezTo>
                  <a:pt x="13618" y="777"/>
                  <a:pt x="13681" y="729"/>
                  <a:pt x="13728" y="666"/>
                </a:cubicBezTo>
                <a:lnTo>
                  <a:pt x="13998" y="666"/>
                </a:lnTo>
                <a:lnTo>
                  <a:pt x="14108" y="571"/>
                </a:lnTo>
                <a:close/>
                <a:moveTo>
                  <a:pt x="9507" y="4713"/>
                </a:moveTo>
                <a:cubicBezTo>
                  <a:pt x="9495" y="4745"/>
                  <a:pt x="9508" y="4758"/>
                  <a:pt x="9517" y="4767"/>
                </a:cubicBezTo>
                <a:cubicBezTo>
                  <a:pt x="9497" y="4783"/>
                  <a:pt x="9483" y="4791"/>
                  <a:pt x="9476" y="4791"/>
                </a:cubicBezTo>
                <a:cubicBezTo>
                  <a:pt x="9463" y="4791"/>
                  <a:pt x="9472" y="4765"/>
                  <a:pt x="9507" y="4713"/>
                </a:cubicBezTo>
                <a:close/>
                <a:moveTo>
                  <a:pt x="30116" y="5194"/>
                </a:moveTo>
                <a:lnTo>
                  <a:pt x="30148" y="5226"/>
                </a:lnTo>
                <a:cubicBezTo>
                  <a:pt x="30132" y="5242"/>
                  <a:pt x="30116" y="5242"/>
                  <a:pt x="30085" y="5258"/>
                </a:cubicBezTo>
                <a:cubicBezTo>
                  <a:pt x="30085" y="5258"/>
                  <a:pt x="30053" y="5226"/>
                  <a:pt x="30053" y="5226"/>
                </a:cubicBezTo>
                <a:lnTo>
                  <a:pt x="30116" y="5194"/>
                </a:lnTo>
                <a:close/>
                <a:moveTo>
                  <a:pt x="9469" y="6382"/>
                </a:moveTo>
                <a:cubicBezTo>
                  <a:pt x="9485" y="6382"/>
                  <a:pt x="9501" y="6413"/>
                  <a:pt x="9501" y="6413"/>
                </a:cubicBezTo>
                <a:cubicBezTo>
                  <a:pt x="9485" y="6429"/>
                  <a:pt x="9485" y="6445"/>
                  <a:pt x="9469" y="6461"/>
                </a:cubicBezTo>
                <a:lnTo>
                  <a:pt x="9438" y="6429"/>
                </a:lnTo>
                <a:lnTo>
                  <a:pt x="9469" y="6382"/>
                </a:lnTo>
                <a:close/>
                <a:moveTo>
                  <a:pt x="14710" y="1"/>
                </a:moveTo>
                <a:lnTo>
                  <a:pt x="14584" y="96"/>
                </a:lnTo>
                <a:lnTo>
                  <a:pt x="13792" y="96"/>
                </a:lnTo>
                <a:lnTo>
                  <a:pt x="13728" y="175"/>
                </a:lnTo>
                <a:cubicBezTo>
                  <a:pt x="13693" y="179"/>
                  <a:pt x="13656" y="180"/>
                  <a:pt x="13619" y="180"/>
                </a:cubicBezTo>
                <a:cubicBezTo>
                  <a:pt x="13554" y="180"/>
                  <a:pt x="13488" y="176"/>
                  <a:pt x="13426" y="176"/>
                </a:cubicBezTo>
                <a:cubicBezTo>
                  <a:pt x="13369" y="176"/>
                  <a:pt x="13316" y="179"/>
                  <a:pt x="13269" y="191"/>
                </a:cubicBezTo>
                <a:lnTo>
                  <a:pt x="13095" y="460"/>
                </a:lnTo>
                <a:lnTo>
                  <a:pt x="12889" y="460"/>
                </a:lnTo>
                <a:lnTo>
                  <a:pt x="12794" y="555"/>
                </a:lnTo>
                <a:lnTo>
                  <a:pt x="12636" y="555"/>
                </a:lnTo>
                <a:cubicBezTo>
                  <a:pt x="12462" y="682"/>
                  <a:pt x="12383" y="872"/>
                  <a:pt x="12177" y="935"/>
                </a:cubicBezTo>
                <a:lnTo>
                  <a:pt x="11765" y="1363"/>
                </a:lnTo>
                <a:lnTo>
                  <a:pt x="11765" y="1442"/>
                </a:lnTo>
                <a:cubicBezTo>
                  <a:pt x="11718" y="1458"/>
                  <a:pt x="11654" y="1473"/>
                  <a:pt x="11623" y="1505"/>
                </a:cubicBezTo>
                <a:cubicBezTo>
                  <a:pt x="11568" y="1532"/>
                  <a:pt x="11537" y="1572"/>
                  <a:pt x="11489" y="1572"/>
                </a:cubicBezTo>
                <a:cubicBezTo>
                  <a:pt x="11481" y="1572"/>
                  <a:pt x="11473" y="1571"/>
                  <a:pt x="11464" y="1568"/>
                </a:cubicBezTo>
                <a:lnTo>
                  <a:pt x="11068" y="1964"/>
                </a:lnTo>
                <a:cubicBezTo>
                  <a:pt x="10973" y="2059"/>
                  <a:pt x="10847" y="2138"/>
                  <a:pt x="10799" y="2265"/>
                </a:cubicBezTo>
                <a:cubicBezTo>
                  <a:pt x="10736" y="2392"/>
                  <a:pt x="10641" y="2503"/>
                  <a:pt x="10530" y="2598"/>
                </a:cubicBezTo>
                <a:cubicBezTo>
                  <a:pt x="10419" y="2724"/>
                  <a:pt x="10356" y="2930"/>
                  <a:pt x="10245" y="2993"/>
                </a:cubicBezTo>
                <a:cubicBezTo>
                  <a:pt x="10118" y="3073"/>
                  <a:pt x="10150" y="3247"/>
                  <a:pt x="10023" y="3326"/>
                </a:cubicBezTo>
                <a:cubicBezTo>
                  <a:pt x="9976" y="3358"/>
                  <a:pt x="9960" y="3453"/>
                  <a:pt x="9928" y="3516"/>
                </a:cubicBezTo>
                <a:cubicBezTo>
                  <a:pt x="9897" y="3579"/>
                  <a:pt x="9865" y="3643"/>
                  <a:pt x="9818" y="3706"/>
                </a:cubicBezTo>
                <a:cubicBezTo>
                  <a:pt x="9659" y="3833"/>
                  <a:pt x="9643" y="4054"/>
                  <a:pt x="9517" y="4213"/>
                </a:cubicBezTo>
                <a:cubicBezTo>
                  <a:pt x="9501" y="4244"/>
                  <a:pt x="9533" y="4292"/>
                  <a:pt x="9533" y="4355"/>
                </a:cubicBezTo>
                <a:lnTo>
                  <a:pt x="9643" y="4260"/>
                </a:lnTo>
                <a:lnTo>
                  <a:pt x="9643" y="4260"/>
                </a:lnTo>
                <a:cubicBezTo>
                  <a:pt x="9738" y="4355"/>
                  <a:pt x="9738" y="4355"/>
                  <a:pt x="9596" y="4577"/>
                </a:cubicBezTo>
                <a:lnTo>
                  <a:pt x="9612" y="4577"/>
                </a:lnTo>
                <a:cubicBezTo>
                  <a:pt x="9612" y="4577"/>
                  <a:pt x="9612" y="4577"/>
                  <a:pt x="9612" y="4577"/>
                </a:cubicBezTo>
                <a:lnTo>
                  <a:pt x="9612" y="4577"/>
                </a:lnTo>
                <a:cubicBezTo>
                  <a:pt x="9548" y="4608"/>
                  <a:pt x="9453" y="4624"/>
                  <a:pt x="9438" y="4672"/>
                </a:cubicBezTo>
                <a:cubicBezTo>
                  <a:pt x="9425" y="4722"/>
                  <a:pt x="9400" y="4730"/>
                  <a:pt x="9371" y="4730"/>
                </a:cubicBezTo>
                <a:cubicBezTo>
                  <a:pt x="9358" y="4730"/>
                  <a:pt x="9345" y="4729"/>
                  <a:pt x="9332" y="4729"/>
                </a:cubicBezTo>
                <a:cubicBezTo>
                  <a:pt x="9300" y="4729"/>
                  <a:pt x="9268" y="4737"/>
                  <a:pt x="9248" y="4798"/>
                </a:cubicBezTo>
                <a:cubicBezTo>
                  <a:pt x="9248" y="4814"/>
                  <a:pt x="9232" y="4893"/>
                  <a:pt x="9232" y="4957"/>
                </a:cubicBezTo>
                <a:lnTo>
                  <a:pt x="9073" y="5131"/>
                </a:lnTo>
                <a:lnTo>
                  <a:pt x="9073" y="5305"/>
                </a:lnTo>
                <a:cubicBezTo>
                  <a:pt x="8978" y="5384"/>
                  <a:pt x="8915" y="5495"/>
                  <a:pt x="8804" y="5543"/>
                </a:cubicBezTo>
                <a:cubicBezTo>
                  <a:pt x="8551" y="5669"/>
                  <a:pt x="8298" y="5796"/>
                  <a:pt x="8044" y="5907"/>
                </a:cubicBezTo>
                <a:cubicBezTo>
                  <a:pt x="8028" y="5923"/>
                  <a:pt x="8005" y="5923"/>
                  <a:pt x="7981" y="5923"/>
                </a:cubicBezTo>
                <a:cubicBezTo>
                  <a:pt x="7957" y="5923"/>
                  <a:pt x="7933" y="5923"/>
                  <a:pt x="7918" y="5938"/>
                </a:cubicBezTo>
                <a:cubicBezTo>
                  <a:pt x="7838" y="6018"/>
                  <a:pt x="7712" y="6018"/>
                  <a:pt x="7633" y="6097"/>
                </a:cubicBezTo>
                <a:lnTo>
                  <a:pt x="7490" y="6097"/>
                </a:lnTo>
                <a:lnTo>
                  <a:pt x="7395" y="6192"/>
                </a:lnTo>
                <a:lnTo>
                  <a:pt x="7237" y="6192"/>
                </a:lnTo>
                <a:lnTo>
                  <a:pt x="6920" y="6382"/>
                </a:lnTo>
                <a:cubicBezTo>
                  <a:pt x="6911" y="6383"/>
                  <a:pt x="6902" y="6384"/>
                  <a:pt x="6892" y="6384"/>
                </a:cubicBezTo>
                <a:cubicBezTo>
                  <a:pt x="6844" y="6384"/>
                  <a:pt x="6794" y="6366"/>
                  <a:pt x="6743" y="6366"/>
                </a:cubicBezTo>
                <a:cubicBezTo>
                  <a:pt x="6703" y="6366"/>
                  <a:pt x="6662" y="6376"/>
                  <a:pt x="6619" y="6413"/>
                </a:cubicBezTo>
                <a:cubicBezTo>
                  <a:pt x="6585" y="6454"/>
                  <a:pt x="6546" y="6465"/>
                  <a:pt x="6507" y="6465"/>
                </a:cubicBezTo>
                <a:cubicBezTo>
                  <a:pt x="6460" y="6465"/>
                  <a:pt x="6412" y="6448"/>
                  <a:pt x="6370" y="6448"/>
                </a:cubicBezTo>
                <a:cubicBezTo>
                  <a:pt x="6351" y="6448"/>
                  <a:pt x="6334" y="6452"/>
                  <a:pt x="6318" y="6461"/>
                </a:cubicBezTo>
                <a:lnTo>
                  <a:pt x="6192" y="6572"/>
                </a:lnTo>
                <a:lnTo>
                  <a:pt x="5938" y="6572"/>
                </a:lnTo>
                <a:lnTo>
                  <a:pt x="5859" y="6651"/>
                </a:lnTo>
                <a:cubicBezTo>
                  <a:pt x="5841" y="6653"/>
                  <a:pt x="5824" y="6654"/>
                  <a:pt x="5807" y="6654"/>
                </a:cubicBezTo>
                <a:cubicBezTo>
                  <a:pt x="5764" y="6654"/>
                  <a:pt x="5722" y="6649"/>
                  <a:pt x="5680" y="6649"/>
                </a:cubicBezTo>
                <a:cubicBezTo>
                  <a:pt x="5636" y="6649"/>
                  <a:pt x="5590" y="6655"/>
                  <a:pt x="5542" y="6683"/>
                </a:cubicBezTo>
                <a:lnTo>
                  <a:pt x="5495" y="6746"/>
                </a:lnTo>
                <a:lnTo>
                  <a:pt x="5036" y="6746"/>
                </a:lnTo>
                <a:lnTo>
                  <a:pt x="4941" y="6825"/>
                </a:lnTo>
                <a:lnTo>
                  <a:pt x="3041" y="6825"/>
                </a:lnTo>
                <a:lnTo>
                  <a:pt x="2962" y="6746"/>
                </a:lnTo>
                <a:lnTo>
                  <a:pt x="2423" y="6746"/>
                </a:lnTo>
                <a:lnTo>
                  <a:pt x="2328" y="6651"/>
                </a:lnTo>
                <a:lnTo>
                  <a:pt x="2059" y="6651"/>
                </a:lnTo>
                <a:lnTo>
                  <a:pt x="1932" y="6556"/>
                </a:lnTo>
                <a:cubicBezTo>
                  <a:pt x="1914" y="6549"/>
                  <a:pt x="1896" y="6546"/>
                  <a:pt x="1876" y="6546"/>
                </a:cubicBezTo>
                <a:cubicBezTo>
                  <a:pt x="1841" y="6546"/>
                  <a:pt x="1804" y="6554"/>
                  <a:pt x="1764" y="6554"/>
                </a:cubicBezTo>
                <a:cubicBezTo>
                  <a:pt x="1727" y="6554"/>
                  <a:pt x="1688" y="6548"/>
                  <a:pt x="1647" y="6524"/>
                </a:cubicBezTo>
                <a:lnTo>
                  <a:pt x="1505" y="6366"/>
                </a:lnTo>
                <a:lnTo>
                  <a:pt x="1331" y="6366"/>
                </a:lnTo>
                <a:cubicBezTo>
                  <a:pt x="1109" y="6144"/>
                  <a:pt x="872" y="5923"/>
                  <a:pt x="650" y="5685"/>
                </a:cubicBezTo>
                <a:lnTo>
                  <a:pt x="650" y="5511"/>
                </a:lnTo>
                <a:cubicBezTo>
                  <a:pt x="571" y="5448"/>
                  <a:pt x="571" y="5353"/>
                  <a:pt x="523" y="5273"/>
                </a:cubicBezTo>
                <a:lnTo>
                  <a:pt x="317" y="5258"/>
                </a:lnTo>
                <a:cubicBezTo>
                  <a:pt x="302" y="5194"/>
                  <a:pt x="270" y="5147"/>
                  <a:pt x="254" y="5099"/>
                </a:cubicBezTo>
                <a:lnTo>
                  <a:pt x="175" y="5099"/>
                </a:lnTo>
                <a:lnTo>
                  <a:pt x="32" y="5210"/>
                </a:lnTo>
                <a:cubicBezTo>
                  <a:pt x="1" y="5337"/>
                  <a:pt x="32" y="5463"/>
                  <a:pt x="112" y="5558"/>
                </a:cubicBezTo>
                <a:lnTo>
                  <a:pt x="112" y="5796"/>
                </a:lnTo>
                <a:lnTo>
                  <a:pt x="254" y="5843"/>
                </a:lnTo>
                <a:cubicBezTo>
                  <a:pt x="302" y="5923"/>
                  <a:pt x="333" y="5986"/>
                  <a:pt x="349" y="6033"/>
                </a:cubicBezTo>
                <a:cubicBezTo>
                  <a:pt x="365" y="6065"/>
                  <a:pt x="349" y="6097"/>
                  <a:pt x="381" y="6144"/>
                </a:cubicBezTo>
                <a:cubicBezTo>
                  <a:pt x="412" y="6208"/>
                  <a:pt x="476" y="6255"/>
                  <a:pt x="507" y="6287"/>
                </a:cubicBezTo>
                <a:cubicBezTo>
                  <a:pt x="539" y="6318"/>
                  <a:pt x="523" y="6350"/>
                  <a:pt x="555" y="6398"/>
                </a:cubicBezTo>
                <a:cubicBezTo>
                  <a:pt x="587" y="6445"/>
                  <a:pt x="618" y="6524"/>
                  <a:pt x="666" y="6540"/>
                </a:cubicBezTo>
                <a:cubicBezTo>
                  <a:pt x="887" y="6588"/>
                  <a:pt x="982" y="6793"/>
                  <a:pt x="1157" y="6936"/>
                </a:cubicBezTo>
                <a:lnTo>
                  <a:pt x="1315" y="6936"/>
                </a:lnTo>
                <a:cubicBezTo>
                  <a:pt x="1362" y="6968"/>
                  <a:pt x="1394" y="6983"/>
                  <a:pt x="1426" y="7031"/>
                </a:cubicBezTo>
                <a:lnTo>
                  <a:pt x="1600" y="7031"/>
                </a:lnTo>
                <a:lnTo>
                  <a:pt x="1695" y="7126"/>
                </a:lnTo>
                <a:lnTo>
                  <a:pt x="1869" y="7126"/>
                </a:lnTo>
                <a:lnTo>
                  <a:pt x="1980" y="7205"/>
                </a:lnTo>
                <a:lnTo>
                  <a:pt x="2328" y="7205"/>
                </a:lnTo>
                <a:lnTo>
                  <a:pt x="2502" y="7379"/>
                </a:lnTo>
                <a:lnTo>
                  <a:pt x="3120" y="7379"/>
                </a:lnTo>
                <a:lnTo>
                  <a:pt x="3231" y="7474"/>
                </a:lnTo>
                <a:lnTo>
                  <a:pt x="3373" y="7474"/>
                </a:lnTo>
                <a:cubicBezTo>
                  <a:pt x="3405" y="7458"/>
                  <a:pt x="3437" y="7427"/>
                  <a:pt x="3468" y="7395"/>
                </a:cubicBezTo>
                <a:lnTo>
                  <a:pt x="3563" y="7474"/>
                </a:lnTo>
                <a:lnTo>
                  <a:pt x="3817" y="7474"/>
                </a:lnTo>
                <a:lnTo>
                  <a:pt x="3912" y="7395"/>
                </a:lnTo>
                <a:lnTo>
                  <a:pt x="4181" y="7395"/>
                </a:lnTo>
                <a:lnTo>
                  <a:pt x="4292" y="7490"/>
                </a:lnTo>
                <a:cubicBezTo>
                  <a:pt x="4387" y="7474"/>
                  <a:pt x="4482" y="7506"/>
                  <a:pt x="4545" y="7395"/>
                </a:cubicBezTo>
                <a:cubicBezTo>
                  <a:pt x="4599" y="7422"/>
                  <a:pt x="4631" y="7497"/>
                  <a:pt x="4699" y="7497"/>
                </a:cubicBezTo>
                <a:cubicBezTo>
                  <a:pt x="4710" y="7497"/>
                  <a:pt x="4722" y="7495"/>
                  <a:pt x="4735" y="7490"/>
                </a:cubicBezTo>
                <a:lnTo>
                  <a:pt x="4830" y="7395"/>
                </a:lnTo>
                <a:lnTo>
                  <a:pt x="5194" y="7395"/>
                </a:lnTo>
                <a:lnTo>
                  <a:pt x="5289" y="7300"/>
                </a:lnTo>
                <a:lnTo>
                  <a:pt x="5447" y="7300"/>
                </a:lnTo>
                <a:lnTo>
                  <a:pt x="5606" y="7189"/>
                </a:lnTo>
                <a:lnTo>
                  <a:pt x="5796" y="7316"/>
                </a:lnTo>
                <a:lnTo>
                  <a:pt x="5938" y="7205"/>
                </a:lnTo>
                <a:lnTo>
                  <a:pt x="6287" y="7205"/>
                </a:lnTo>
                <a:lnTo>
                  <a:pt x="6366" y="7110"/>
                </a:lnTo>
                <a:lnTo>
                  <a:pt x="6651" y="7110"/>
                </a:lnTo>
                <a:cubicBezTo>
                  <a:pt x="6730" y="6968"/>
                  <a:pt x="6904" y="6936"/>
                  <a:pt x="7015" y="6841"/>
                </a:cubicBezTo>
                <a:cubicBezTo>
                  <a:pt x="7037" y="6848"/>
                  <a:pt x="7058" y="6851"/>
                  <a:pt x="7078" y="6851"/>
                </a:cubicBezTo>
                <a:cubicBezTo>
                  <a:pt x="7197" y="6851"/>
                  <a:pt x="7270" y="6744"/>
                  <a:pt x="7379" y="6730"/>
                </a:cubicBezTo>
                <a:cubicBezTo>
                  <a:pt x="7427" y="6714"/>
                  <a:pt x="7458" y="6667"/>
                  <a:pt x="7474" y="6651"/>
                </a:cubicBezTo>
                <a:lnTo>
                  <a:pt x="7791" y="6651"/>
                </a:lnTo>
                <a:cubicBezTo>
                  <a:pt x="7886" y="6603"/>
                  <a:pt x="7981" y="6556"/>
                  <a:pt x="8060" y="6493"/>
                </a:cubicBezTo>
                <a:cubicBezTo>
                  <a:pt x="8076" y="6493"/>
                  <a:pt x="8076" y="6477"/>
                  <a:pt x="8092" y="6477"/>
                </a:cubicBezTo>
                <a:cubicBezTo>
                  <a:pt x="8108" y="6469"/>
                  <a:pt x="8123" y="6465"/>
                  <a:pt x="8139" y="6465"/>
                </a:cubicBezTo>
                <a:cubicBezTo>
                  <a:pt x="8155" y="6465"/>
                  <a:pt x="8171" y="6469"/>
                  <a:pt x="8187" y="6477"/>
                </a:cubicBezTo>
                <a:lnTo>
                  <a:pt x="8282" y="6477"/>
                </a:lnTo>
                <a:cubicBezTo>
                  <a:pt x="8361" y="6318"/>
                  <a:pt x="8535" y="6287"/>
                  <a:pt x="8678" y="6192"/>
                </a:cubicBezTo>
                <a:lnTo>
                  <a:pt x="8915" y="6192"/>
                </a:lnTo>
                <a:lnTo>
                  <a:pt x="9026" y="6097"/>
                </a:lnTo>
                <a:cubicBezTo>
                  <a:pt x="9042" y="6208"/>
                  <a:pt x="9058" y="6271"/>
                  <a:pt x="9058" y="6350"/>
                </a:cubicBezTo>
                <a:cubicBezTo>
                  <a:pt x="9153" y="6413"/>
                  <a:pt x="9232" y="6508"/>
                  <a:pt x="9248" y="6635"/>
                </a:cubicBezTo>
                <a:cubicBezTo>
                  <a:pt x="9343" y="6667"/>
                  <a:pt x="9295" y="6809"/>
                  <a:pt x="9358" y="6809"/>
                </a:cubicBezTo>
                <a:cubicBezTo>
                  <a:pt x="9469" y="6841"/>
                  <a:pt x="9564" y="6920"/>
                  <a:pt x="9628" y="7015"/>
                </a:cubicBezTo>
                <a:cubicBezTo>
                  <a:pt x="9707" y="7126"/>
                  <a:pt x="9849" y="7094"/>
                  <a:pt x="9913" y="7205"/>
                </a:cubicBezTo>
                <a:lnTo>
                  <a:pt x="10182" y="7205"/>
                </a:lnTo>
                <a:lnTo>
                  <a:pt x="10293" y="7300"/>
                </a:lnTo>
                <a:lnTo>
                  <a:pt x="10546" y="7300"/>
                </a:lnTo>
                <a:lnTo>
                  <a:pt x="10641" y="7395"/>
                </a:lnTo>
                <a:lnTo>
                  <a:pt x="11068" y="7395"/>
                </a:lnTo>
                <a:lnTo>
                  <a:pt x="11179" y="7474"/>
                </a:lnTo>
                <a:lnTo>
                  <a:pt x="11908" y="7474"/>
                </a:lnTo>
                <a:lnTo>
                  <a:pt x="12003" y="7379"/>
                </a:lnTo>
                <a:lnTo>
                  <a:pt x="12367" y="7379"/>
                </a:lnTo>
                <a:lnTo>
                  <a:pt x="12446" y="7300"/>
                </a:lnTo>
                <a:lnTo>
                  <a:pt x="13174" y="7300"/>
                </a:lnTo>
                <a:lnTo>
                  <a:pt x="13269" y="7205"/>
                </a:lnTo>
                <a:lnTo>
                  <a:pt x="13443" y="7205"/>
                </a:lnTo>
                <a:cubicBezTo>
                  <a:pt x="13507" y="7063"/>
                  <a:pt x="13665" y="7158"/>
                  <a:pt x="13760" y="7078"/>
                </a:cubicBezTo>
                <a:cubicBezTo>
                  <a:pt x="13792" y="7047"/>
                  <a:pt x="13823" y="7031"/>
                  <a:pt x="13871" y="7031"/>
                </a:cubicBezTo>
                <a:lnTo>
                  <a:pt x="14140" y="7031"/>
                </a:lnTo>
                <a:cubicBezTo>
                  <a:pt x="14213" y="7016"/>
                  <a:pt x="14259" y="6934"/>
                  <a:pt x="14353" y="6934"/>
                </a:cubicBezTo>
                <a:cubicBezTo>
                  <a:pt x="14361" y="6934"/>
                  <a:pt x="14369" y="6935"/>
                  <a:pt x="14378" y="6936"/>
                </a:cubicBezTo>
                <a:cubicBezTo>
                  <a:pt x="14383" y="6937"/>
                  <a:pt x="14389" y="6937"/>
                  <a:pt x="14394" y="6937"/>
                </a:cubicBezTo>
                <a:cubicBezTo>
                  <a:pt x="14475" y="6937"/>
                  <a:pt x="14535" y="6840"/>
                  <a:pt x="14641" y="6840"/>
                </a:cubicBezTo>
                <a:cubicBezTo>
                  <a:pt x="14648" y="6840"/>
                  <a:pt x="14655" y="6840"/>
                  <a:pt x="14663" y="6841"/>
                </a:cubicBezTo>
                <a:cubicBezTo>
                  <a:pt x="14742" y="6841"/>
                  <a:pt x="14837" y="6762"/>
                  <a:pt x="14916" y="6730"/>
                </a:cubicBezTo>
                <a:cubicBezTo>
                  <a:pt x="14964" y="6698"/>
                  <a:pt x="14995" y="6667"/>
                  <a:pt x="15027" y="6667"/>
                </a:cubicBezTo>
                <a:cubicBezTo>
                  <a:pt x="15041" y="6670"/>
                  <a:pt x="15054" y="6672"/>
                  <a:pt x="15067" y="6672"/>
                </a:cubicBezTo>
                <a:cubicBezTo>
                  <a:pt x="15172" y="6672"/>
                  <a:pt x="15247" y="6572"/>
                  <a:pt x="15359" y="6572"/>
                </a:cubicBezTo>
                <a:cubicBezTo>
                  <a:pt x="15454" y="6572"/>
                  <a:pt x="15549" y="6524"/>
                  <a:pt x="15629" y="6461"/>
                </a:cubicBezTo>
                <a:cubicBezTo>
                  <a:pt x="15708" y="6334"/>
                  <a:pt x="15850" y="6429"/>
                  <a:pt x="15945" y="6334"/>
                </a:cubicBezTo>
                <a:cubicBezTo>
                  <a:pt x="16088" y="6239"/>
                  <a:pt x="16230" y="6176"/>
                  <a:pt x="16389" y="6113"/>
                </a:cubicBezTo>
                <a:cubicBezTo>
                  <a:pt x="16484" y="6065"/>
                  <a:pt x="16579" y="6033"/>
                  <a:pt x="16674" y="6002"/>
                </a:cubicBezTo>
                <a:cubicBezTo>
                  <a:pt x="16784" y="5986"/>
                  <a:pt x="16895" y="5938"/>
                  <a:pt x="16959" y="5843"/>
                </a:cubicBezTo>
                <a:cubicBezTo>
                  <a:pt x="16969" y="5846"/>
                  <a:pt x="16978" y="5848"/>
                  <a:pt x="16988" y="5848"/>
                </a:cubicBezTo>
                <a:cubicBezTo>
                  <a:pt x="17070" y="5848"/>
                  <a:pt x="17118" y="5744"/>
                  <a:pt x="17211" y="5744"/>
                </a:cubicBezTo>
                <a:cubicBezTo>
                  <a:pt x="17221" y="5744"/>
                  <a:pt x="17232" y="5746"/>
                  <a:pt x="17244" y="5748"/>
                </a:cubicBezTo>
                <a:cubicBezTo>
                  <a:pt x="17291" y="5677"/>
                  <a:pt x="17365" y="5642"/>
                  <a:pt x="17439" y="5642"/>
                </a:cubicBezTo>
                <a:cubicBezTo>
                  <a:pt x="17464" y="5642"/>
                  <a:pt x="17489" y="5646"/>
                  <a:pt x="17513" y="5653"/>
                </a:cubicBezTo>
                <a:cubicBezTo>
                  <a:pt x="17592" y="5590"/>
                  <a:pt x="17639" y="5463"/>
                  <a:pt x="17750" y="5463"/>
                </a:cubicBezTo>
                <a:cubicBezTo>
                  <a:pt x="17924" y="5495"/>
                  <a:pt x="17877" y="5669"/>
                  <a:pt x="17988" y="5764"/>
                </a:cubicBezTo>
                <a:cubicBezTo>
                  <a:pt x="18099" y="5875"/>
                  <a:pt x="18209" y="6002"/>
                  <a:pt x="18304" y="6097"/>
                </a:cubicBezTo>
                <a:cubicBezTo>
                  <a:pt x="18399" y="6192"/>
                  <a:pt x="18479" y="6303"/>
                  <a:pt x="18621" y="6318"/>
                </a:cubicBezTo>
                <a:cubicBezTo>
                  <a:pt x="18700" y="6461"/>
                  <a:pt x="18874" y="6477"/>
                  <a:pt x="18985" y="6572"/>
                </a:cubicBezTo>
                <a:lnTo>
                  <a:pt x="19429" y="6572"/>
                </a:lnTo>
                <a:cubicBezTo>
                  <a:pt x="19559" y="6615"/>
                  <a:pt x="19650" y="6766"/>
                  <a:pt x="19811" y="6766"/>
                </a:cubicBezTo>
                <a:cubicBezTo>
                  <a:pt x="19825" y="6766"/>
                  <a:pt x="19840" y="6764"/>
                  <a:pt x="19856" y="6762"/>
                </a:cubicBezTo>
                <a:cubicBezTo>
                  <a:pt x="19911" y="6735"/>
                  <a:pt x="19942" y="6660"/>
                  <a:pt x="20010" y="6660"/>
                </a:cubicBezTo>
                <a:cubicBezTo>
                  <a:pt x="20021" y="6660"/>
                  <a:pt x="20033" y="6662"/>
                  <a:pt x="20046" y="6667"/>
                </a:cubicBezTo>
                <a:cubicBezTo>
                  <a:pt x="20078" y="6698"/>
                  <a:pt x="20109" y="6730"/>
                  <a:pt x="20141" y="6762"/>
                </a:cubicBezTo>
                <a:lnTo>
                  <a:pt x="20315" y="6762"/>
                </a:lnTo>
                <a:lnTo>
                  <a:pt x="20410" y="6667"/>
                </a:lnTo>
                <a:cubicBezTo>
                  <a:pt x="20442" y="6698"/>
                  <a:pt x="20489" y="6730"/>
                  <a:pt x="20505" y="6746"/>
                </a:cubicBezTo>
                <a:lnTo>
                  <a:pt x="20964" y="6746"/>
                </a:lnTo>
                <a:lnTo>
                  <a:pt x="21044" y="6667"/>
                </a:lnTo>
                <a:lnTo>
                  <a:pt x="21693" y="6667"/>
                </a:lnTo>
                <a:lnTo>
                  <a:pt x="21788" y="6572"/>
                </a:lnTo>
                <a:lnTo>
                  <a:pt x="22152" y="6572"/>
                </a:lnTo>
                <a:lnTo>
                  <a:pt x="22231" y="6493"/>
                </a:lnTo>
                <a:lnTo>
                  <a:pt x="22516" y="6477"/>
                </a:lnTo>
                <a:lnTo>
                  <a:pt x="22595" y="6382"/>
                </a:lnTo>
                <a:lnTo>
                  <a:pt x="22865" y="6382"/>
                </a:lnTo>
                <a:lnTo>
                  <a:pt x="22975" y="6287"/>
                </a:lnTo>
                <a:lnTo>
                  <a:pt x="23150" y="6287"/>
                </a:lnTo>
                <a:cubicBezTo>
                  <a:pt x="23197" y="6144"/>
                  <a:pt x="23371" y="6255"/>
                  <a:pt x="23450" y="6160"/>
                </a:cubicBezTo>
                <a:cubicBezTo>
                  <a:pt x="23482" y="6128"/>
                  <a:pt x="23530" y="6113"/>
                  <a:pt x="23577" y="6113"/>
                </a:cubicBezTo>
                <a:cubicBezTo>
                  <a:pt x="23594" y="6116"/>
                  <a:pt x="23612" y="6117"/>
                  <a:pt x="23628" y="6117"/>
                </a:cubicBezTo>
                <a:cubicBezTo>
                  <a:pt x="23780" y="6117"/>
                  <a:pt x="23911" y="6002"/>
                  <a:pt x="24068" y="6002"/>
                </a:cubicBezTo>
                <a:cubicBezTo>
                  <a:pt x="24084" y="6002"/>
                  <a:pt x="24115" y="5954"/>
                  <a:pt x="24131" y="5923"/>
                </a:cubicBezTo>
                <a:lnTo>
                  <a:pt x="24400" y="5923"/>
                </a:lnTo>
                <a:lnTo>
                  <a:pt x="24495" y="5828"/>
                </a:lnTo>
                <a:lnTo>
                  <a:pt x="24685" y="5828"/>
                </a:lnTo>
                <a:lnTo>
                  <a:pt x="24780" y="5748"/>
                </a:lnTo>
                <a:lnTo>
                  <a:pt x="24923" y="5748"/>
                </a:lnTo>
                <a:cubicBezTo>
                  <a:pt x="25050" y="5669"/>
                  <a:pt x="25145" y="5622"/>
                  <a:pt x="25255" y="5558"/>
                </a:cubicBezTo>
                <a:lnTo>
                  <a:pt x="25430" y="5558"/>
                </a:lnTo>
                <a:cubicBezTo>
                  <a:pt x="25525" y="5558"/>
                  <a:pt x="25596" y="5454"/>
                  <a:pt x="25695" y="5454"/>
                </a:cubicBezTo>
                <a:cubicBezTo>
                  <a:pt x="25711" y="5454"/>
                  <a:pt x="25728" y="5457"/>
                  <a:pt x="25746" y="5463"/>
                </a:cubicBezTo>
                <a:cubicBezTo>
                  <a:pt x="25810" y="5400"/>
                  <a:pt x="25905" y="5416"/>
                  <a:pt x="25968" y="5337"/>
                </a:cubicBezTo>
                <a:cubicBezTo>
                  <a:pt x="26031" y="5273"/>
                  <a:pt x="26110" y="5321"/>
                  <a:pt x="26174" y="5258"/>
                </a:cubicBezTo>
                <a:cubicBezTo>
                  <a:pt x="26221" y="5178"/>
                  <a:pt x="26316" y="5210"/>
                  <a:pt x="26364" y="5194"/>
                </a:cubicBezTo>
                <a:cubicBezTo>
                  <a:pt x="26411" y="5178"/>
                  <a:pt x="26459" y="5131"/>
                  <a:pt x="26506" y="5099"/>
                </a:cubicBezTo>
                <a:cubicBezTo>
                  <a:pt x="26512" y="5098"/>
                  <a:pt x="26519" y="5097"/>
                  <a:pt x="26525" y="5097"/>
                </a:cubicBezTo>
                <a:cubicBezTo>
                  <a:pt x="26555" y="5097"/>
                  <a:pt x="26585" y="5112"/>
                  <a:pt x="26617" y="5112"/>
                </a:cubicBezTo>
                <a:cubicBezTo>
                  <a:pt x="26647" y="5112"/>
                  <a:pt x="26678" y="5100"/>
                  <a:pt x="26712" y="5052"/>
                </a:cubicBezTo>
                <a:cubicBezTo>
                  <a:pt x="26791" y="4957"/>
                  <a:pt x="26950" y="5068"/>
                  <a:pt x="27013" y="4925"/>
                </a:cubicBezTo>
                <a:cubicBezTo>
                  <a:pt x="27117" y="4912"/>
                  <a:pt x="27199" y="4814"/>
                  <a:pt x="27304" y="4814"/>
                </a:cubicBezTo>
                <a:cubicBezTo>
                  <a:pt x="27327" y="4814"/>
                  <a:pt x="27351" y="4819"/>
                  <a:pt x="27377" y="4830"/>
                </a:cubicBezTo>
                <a:cubicBezTo>
                  <a:pt x="27440" y="4719"/>
                  <a:pt x="27551" y="4735"/>
                  <a:pt x="27630" y="4672"/>
                </a:cubicBezTo>
                <a:cubicBezTo>
                  <a:pt x="27694" y="4608"/>
                  <a:pt x="27773" y="4577"/>
                  <a:pt x="27852" y="4561"/>
                </a:cubicBezTo>
                <a:cubicBezTo>
                  <a:pt x="27963" y="4545"/>
                  <a:pt x="28058" y="4513"/>
                  <a:pt x="28137" y="4466"/>
                </a:cubicBezTo>
                <a:cubicBezTo>
                  <a:pt x="28153" y="4624"/>
                  <a:pt x="28169" y="4798"/>
                  <a:pt x="28153" y="4957"/>
                </a:cubicBezTo>
                <a:cubicBezTo>
                  <a:pt x="28276" y="5049"/>
                  <a:pt x="28250" y="5290"/>
                  <a:pt x="28450" y="5290"/>
                </a:cubicBezTo>
                <a:cubicBezTo>
                  <a:pt x="28456" y="5290"/>
                  <a:pt x="28463" y="5290"/>
                  <a:pt x="28470" y="5289"/>
                </a:cubicBezTo>
                <a:cubicBezTo>
                  <a:pt x="28565" y="5416"/>
                  <a:pt x="28739" y="5463"/>
                  <a:pt x="28865" y="5574"/>
                </a:cubicBezTo>
                <a:lnTo>
                  <a:pt x="29103" y="5574"/>
                </a:lnTo>
                <a:lnTo>
                  <a:pt x="29214" y="5653"/>
                </a:lnTo>
                <a:lnTo>
                  <a:pt x="29451" y="5653"/>
                </a:lnTo>
                <a:cubicBezTo>
                  <a:pt x="29519" y="5681"/>
                  <a:pt x="29552" y="5755"/>
                  <a:pt x="29621" y="5755"/>
                </a:cubicBezTo>
                <a:cubicBezTo>
                  <a:pt x="29632" y="5755"/>
                  <a:pt x="29644" y="5753"/>
                  <a:pt x="29657" y="5748"/>
                </a:cubicBezTo>
                <a:lnTo>
                  <a:pt x="29752" y="5653"/>
                </a:lnTo>
                <a:lnTo>
                  <a:pt x="30275" y="5653"/>
                </a:lnTo>
                <a:lnTo>
                  <a:pt x="30370" y="5558"/>
                </a:lnTo>
                <a:lnTo>
                  <a:pt x="31003" y="5558"/>
                </a:lnTo>
                <a:lnTo>
                  <a:pt x="31082" y="5463"/>
                </a:lnTo>
                <a:lnTo>
                  <a:pt x="31541" y="5463"/>
                </a:lnTo>
                <a:lnTo>
                  <a:pt x="31636" y="5368"/>
                </a:lnTo>
                <a:lnTo>
                  <a:pt x="32080" y="5368"/>
                </a:lnTo>
                <a:lnTo>
                  <a:pt x="32159" y="5289"/>
                </a:lnTo>
                <a:cubicBezTo>
                  <a:pt x="32198" y="5286"/>
                  <a:pt x="32237" y="5285"/>
                  <a:pt x="32275" y="5285"/>
                </a:cubicBezTo>
                <a:cubicBezTo>
                  <a:pt x="32342" y="5285"/>
                  <a:pt x="32407" y="5288"/>
                  <a:pt x="32469" y="5288"/>
                </a:cubicBezTo>
                <a:cubicBezTo>
                  <a:pt x="32526" y="5288"/>
                  <a:pt x="32581" y="5285"/>
                  <a:pt x="32634" y="5273"/>
                </a:cubicBezTo>
                <a:lnTo>
                  <a:pt x="32713" y="5194"/>
                </a:lnTo>
                <a:cubicBezTo>
                  <a:pt x="32797" y="5194"/>
                  <a:pt x="32889" y="5201"/>
                  <a:pt x="32969" y="5201"/>
                </a:cubicBezTo>
                <a:cubicBezTo>
                  <a:pt x="33009" y="5201"/>
                  <a:pt x="33046" y="5200"/>
                  <a:pt x="33077" y="5194"/>
                </a:cubicBezTo>
                <a:lnTo>
                  <a:pt x="33172" y="5099"/>
                </a:lnTo>
                <a:lnTo>
                  <a:pt x="33616" y="5099"/>
                </a:lnTo>
                <a:lnTo>
                  <a:pt x="33726" y="5004"/>
                </a:lnTo>
                <a:lnTo>
                  <a:pt x="34170" y="5004"/>
                </a:lnTo>
                <a:lnTo>
                  <a:pt x="34249" y="4925"/>
                </a:lnTo>
                <a:lnTo>
                  <a:pt x="34629" y="4925"/>
                </a:lnTo>
                <a:cubicBezTo>
                  <a:pt x="34708" y="4878"/>
                  <a:pt x="34787" y="4846"/>
                  <a:pt x="34866" y="4830"/>
                </a:cubicBezTo>
                <a:cubicBezTo>
                  <a:pt x="34946" y="4830"/>
                  <a:pt x="35009" y="4798"/>
                  <a:pt x="35072" y="4751"/>
                </a:cubicBezTo>
                <a:cubicBezTo>
                  <a:pt x="35088" y="4735"/>
                  <a:pt x="35116" y="4731"/>
                  <a:pt x="35147" y="4731"/>
                </a:cubicBezTo>
                <a:cubicBezTo>
                  <a:pt x="35179" y="4731"/>
                  <a:pt x="35215" y="4735"/>
                  <a:pt x="35246" y="4735"/>
                </a:cubicBezTo>
                <a:cubicBezTo>
                  <a:pt x="35278" y="4703"/>
                  <a:pt x="35310" y="4672"/>
                  <a:pt x="35341" y="4640"/>
                </a:cubicBezTo>
                <a:lnTo>
                  <a:pt x="35801" y="4640"/>
                </a:lnTo>
                <a:lnTo>
                  <a:pt x="35896" y="4545"/>
                </a:lnTo>
                <a:lnTo>
                  <a:pt x="36149" y="4545"/>
                </a:lnTo>
                <a:lnTo>
                  <a:pt x="36260" y="4450"/>
                </a:lnTo>
                <a:lnTo>
                  <a:pt x="36529" y="4450"/>
                </a:lnTo>
                <a:lnTo>
                  <a:pt x="36608" y="4371"/>
                </a:lnTo>
                <a:cubicBezTo>
                  <a:pt x="36664" y="4363"/>
                  <a:pt x="36719" y="4359"/>
                  <a:pt x="36774" y="4359"/>
                </a:cubicBezTo>
                <a:cubicBezTo>
                  <a:pt x="36830" y="4359"/>
                  <a:pt x="36885" y="4363"/>
                  <a:pt x="36941" y="4371"/>
                </a:cubicBezTo>
                <a:cubicBezTo>
                  <a:pt x="36953" y="4374"/>
                  <a:pt x="36964" y="4375"/>
                  <a:pt x="36975" y="4375"/>
                </a:cubicBezTo>
                <a:cubicBezTo>
                  <a:pt x="37081" y="4375"/>
                  <a:pt x="37133" y="4256"/>
                  <a:pt x="37239" y="4256"/>
                </a:cubicBezTo>
                <a:cubicBezTo>
                  <a:pt x="37250" y="4256"/>
                  <a:pt x="37261" y="4257"/>
                  <a:pt x="37273" y="4260"/>
                </a:cubicBezTo>
                <a:cubicBezTo>
                  <a:pt x="37280" y="4262"/>
                  <a:pt x="37287" y="4263"/>
                  <a:pt x="37294" y="4263"/>
                </a:cubicBezTo>
                <a:cubicBezTo>
                  <a:pt x="37353" y="4263"/>
                  <a:pt x="37422" y="4209"/>
                  <a:pt x="37479" y="4181"/>
                </a:cubicBezTo>
                <a:lnTo>
                  <a:pt x="37685" y="4181"/>
                </a:lnTo>
                <a:lnTo>
                  <a:pt x="37764" y="4102"/>
                </a:lnTo>
                <a:cubicBezTo>
                  <a:pt x="37801" y="4086"/>
                  <a:pt x="37838" y="4082"/>
                  <a:pt x="37874" y="4082"/>
                </a:cubicBezTo>
                <a:cubicBezTo>
                  <a:pt x="37903" y="4082"/>
                  <a:pt x="37932" y="4085"/>
                  <a:pt x="37960" y="4085"/>
                </a:cubicBezTo>
                <a:cubicBezTo>
                  <a:pt x="38002" y="4085"/>
                  <a:pt x="38043" y="4080"/>
                  <a:pt x="38081" y="4054"/>
                </a:cubicBezTo>
                <a:lnTo>
                  <a:pt x="38144" y="3991"/>
                </a:lnTo>
                <a:lnTo>
                  <a:pt x="38682" y="3991"/>
                </a:lnTo>
                <a:lnTo>
                  <a:pt x="38793" y="3896"/>
                </a:lnTo>
                <a:lnTo>
                  <a:pt x="39047" y="3896"/>
                </a:lnTo>
                <a:lnTo>
                  <a:pt x="39142" y="3817"/>
                </a:lnTo>
                <a:lnTo>
                  <a:pt x="39680" y="3817"/>
                </a:lnTo>
                <a:lnTo>
                  <a:pt x="39775" y="3706"/>
                </a:lnTo>
                <a:lnTo>
                  <a:pt x="40155" y="3706"/>
                </a:lnTo>
                <a:cubicBezTo>
                  <a:pt x="40234" y="3658"/>
                  <a:pt x="40250" y="3532"/>
                  <a:pt x="40377" y="3532"/>
                </a:cubicBezTo>
                <a:lnTo>
                  <a:pt x="40567" y="3658"/>
                </a:lnTo>
                <a:cubicBezTo>
                  <a:pt x="40582" y="3548"/>
                  <a:pt x="40634" y="3536"/>
                  <a:pt x="40697" y="3536"/>
                </a:cubicBezTo>
                <a:cubicBezTo>
                  <a:pt x="40714" y="3536"/>
                  <a:pt x="40733" y="3537"/>
                  <a:pt x="40751" y="3537"/>
                </a:cubicBezTo>
                <a:cubicBezTo>
                  <a:pt x="40801" y="3537"/>
                  <a:pt x="40853" y="3530"/>
                  <a:pt x="40899" y="3484"/>
                </a:cubicBezTo>
                <a:cubicBezTo>
                  <a:pt x="40941" y="3442"/>
                  <a:pt x="40992" y="3432"/>
                  <a:pt x="41046" y="3432"/>
                </a:cubicBezTo>
                <a:cubicBezTo>
                  <a:pt x="41099" y="3432"/>
                  <a:pt x="41156" y="3442"/>
                  <a:pt x="41212" y="3442"/>
                </a:cubicBezTo>
                <a:cubicBezTo>
                  <a:pt x="41251" y="3442"/>
                  <a:pt x="41290" y="3437"/>
                  <a:pt x="41327" y="3421"/>
                </a:cubicBezTo>
                <a:lnTo>
                  <a:pt x="41406" y="3342"/>
                </a:lnTo>
                <a:lnTo>
                  <a:pt x="41849" y="3342"/>
                </a:lnTo>
                <a:lnTo>
                  <a:pt x="41928" y="3263"/>
                </a:lnTo>
                <a:cubicBezTo>
                  <a:pt x="41971" y="3259"/>
                  <a:pt x="42015" y="3258"/>
                  <a:pt x="42059" y="3258"/>
                </a:cubicBezTo>
                <a:cubicBezTo>
                  <a:pt x="42137" y="3258"/>
                  <a:pt x="42216" y="3261"/>
                  <a:pt x="42291" y="3261"/>
                </a:cubicBezTo>
                <a:cubicBezTo>
                  <a:pt x="42359" y="3261"/>
                  <a:pt x="42424" y="3258"/>
                  <a:pt x="42482" y="3247"/>
                </a:cubicBezTo>
                <a:lnTo>
                  <a:pt x="42577" y="3168"/>
                </a:lnTo>
                <a:lnTo>
                  <a:pt x="43844" y="3168"/>
                </a:lnTo>
                <a:lnTo>
                  <a:pt x="43939" y="3073"/>
                </a:lnTo>
                <a:cubicBezTo>
                  <a:pt x="43971" y="3104"/>
                  <a:pt x="44002" y="3136"/>
                  <a:pt x="44034" y="3168"/>
                </a:cubicBezTo>
                <a:cubicBezTo>
                  <a:pt x="44129" y="3168"/>
                  <a:pt x="44240" y="3152"/>
                  <a:pt x="44319" y="3088"/>
                </a:cubicBezTo>
                <a:cubicBezTo>
                  <a:pt x="44344" y="3072"/>
                  <a:pt x="44369" y="3067"/>
                  <a:pt x="44395" y="3067"/>
                </a:cubicBezTo>
                <a:cubicBezTo>
                  <a:pt x="44431" y="3067"/>
                  <a:pt x="44468" y="3077"/>
                  <a:pt x="44504" y="3077"/>
                </a:cubicBezTo>
                <a:cubicBezTo>
                  <a:pt x="44540" y="3077"/>
                  <a:pt x="44574" y="3067"/>
                  <a:pt x="44604" y="3025"/>
                </a:cubicBezTo>
                <a:cubicBezTo>
                  <a:pt x="44572" y="2993"/>
                  <a:pt x="44541" y="2962"/>
                  <a:pt x="44525" y="2930"/>
                </a:cubicBezTo>
                <a:cubicBezTo>
                  <a:pt x="44525" y="2851"/>
                  <a:pt x="44477" y="2772"/>
                  <a:pt x="44557" y="2708"/>
                </a:cubicBezTo>
                <a:lnTo>
                  <a:pt x="44667" y="2803"/>
                </a:lnTo>
                <a:cubicBezTo>
                  <a:pt x="44683" y="2740"/>
                  <a:pt x="44699" y="2693"/>
                  <a:pt x="44699" y="2661"/>
                </a:cubicBezTo>
                <a:cubicBezTo>
                  <a:pt x="44667" y="2629"/>
                  <a:pt x="44652" y="2613"/>
                  <a:pt x="44652" y="2613"/>
                </a:cubicBezTo>
                <a:lnTo>
                  <a:pt x="43021" y="2613"/>
                </a:lnTo>
                <a:cubicBezTo>
                  <a:pt x="43005" y="2645"/>
                  <a:pt x="42973" y="2677"/>
                  <a:pt x="42957" y="2677"/>
                </a:cubicBezTo>
                <a:cubicBezTo>
                  <a:pt x="42779" y="2692"/>
                  <a:pt x="42656" y="2805"/>
                  <a:pt x="42457" y="2805"/>
                </a:cubicBezTo>
                <a:cubicBezTo>
                  <a:pt x="42445" y="2805"/>
                  <a:pt x="42432" y="2804"/>
                  <a:pt x="42419" y="2803"/>
                </a:cubicBezTo>
                <a:cubicBezTo>
                  <a:pt x="42345" y="2798"/>
                  <a:pt x="42270" y="2796"/>
                  <a:pt x="42194" y="2796"/>
                </a:cubicBezTo>
                <a:cubicBezTo>
                  <a:pt x="42043" y="2796"/>
                  <a:pt x="41891" y="2803"/>
                  <a:pt x="41754" y="2803"/>
                </a:cubicBezTo>
                <a:lnTo>
                  <a:pt x="41659" y="2898"/>
                </a:lnTo>
                <a:lnTo>
                  <a:pt x="40931" y="2898"/>
                </a:lnTo>
                <a:lnTo>
                  <a:pt x="40836" y="2993"/>
                </a:lnTo>
                <a:lnTo>
                  <a:pt x="40472" y="2993"/>
                </a:lnTo>
                <a:lnTo>
                  <a:pt x="40408" y="3073"/>
                </a:lnTo>
                <a:lnTo>
                  <a:pt x="40044" y="3073"/>
                </a:lnTo>
                <a:cubicBezTo>
                  <a:pt x="40012" y="3104"/>
                  <a:pt x="39981" y="3136"/>
                  <a:pt x="39933" y="3168"/>
                </a:cubicBezTo>
                <a:lnTo>
                  <a:pt x="39490" y="3168"/>
                </a:lnTo>
                <a:cubicBezTo>
                  <a:pt x="39458" y="3199"/>
                  <a:pt x="39427" y="3231"/>
                  <a:pt x="39395" y="3263"/>
                </a:cubicBezTo>
                <a:lnTo>
                  <a:pt x="39142" y="3263"/>
                </a:lnTo>
                <a:lnTo>
                  <a:pt x="39015" y="3358"/>
                </a:lnTo>
                <a:lnTo>
                  <a:pt x="38492" y="3358"/>
                </a:lnTo>
                <a:lnTo>
                  <a:pt x="38397" y="3453"/>
                </a:lnTo>
                <a:lnTo>
                  <a:pt x="38049" y="3453"/>
                </a:lnTo>
                <a:lnTo>
                  <a:pt x="37954" y="3532"/>
                </a:lnTo>
                <a:lnTo>
                  <a:pt x="37685" y="3532"/>
                </a:lnTo>
                <a:lnTo>
                  <a:pt x="37590" y="3627"/>
                </a:lnTo>
                <a:lnTo>
                  <a:pt x="37241" y="3627"/>
                </a:lnTo>
                <a:lnTo>
                  <a:pt x="37131" y="3722"/>
                </a:lnTo>
                <a:lnTo>
                  <a:pt x="36861" y="3722"/>
                </a:lnTo>
                <a:lnTo>
                  <a:pt x="36782" y="3817"/>
                </a:lnTo>
                <a:lnTo>
                  <a:pt x="36418" y="3817"/>
                </a:lnTo>
                <a:lnTo>
                  <a:pt x="36323" y="3912"/>
                </a:lnTo>
                <a:lnTo>
                  <a:pt x="36070" y="3912"/>
                </a:lnTo>
                <a:lnTo>
                  <a:pt x="35959" y="3991"/>
                </a:lnTo>
                <a:cubicBezTo>
                  <a:pt x="35931" y="3995"/>
                  <a:pt x="35905" y="3996"/>
                  <a:pt x="35879" y="3996"/>
                </a:cubicBezTo>
                <a:cubicBezTo>
                  <a:pt x="35853" y="3996"/>
                  <a:pt x="35828" y="3995"/>
                  <a:pt x="35805" y="3995"/>
                </a:cubicBezTo>
                <a:cubicBezTo>
                  <a:pt x="35757" y="3995"/>
                  <a:pt x="35714" y="3999"/>
                  <a:pt x="35674" y="4023"/>
                </a:cubicBezTo>
                <a:lnTo>
                  <a:pt x="35611" y="4086"/>
                </a:lnTo>
                <a:cubicBezTo>
                  <a:pt x="35587" y="4090"/>
                  <a:pt x="35562" y="4091"/>
                  <a:pt x="35537" y="4091"/>
                </a:cubicBezTo>
                <a:cubicBezTo>
                  <a:pt x="35511" y="4091"/>
                  <a:pt x="35485" y="4090"/>
                  <a:pt x="35458" y="4090"/>
                </a:cubicBezTo>
                <a:cubicBezTo>
                  <a:pt x="35405" y="4090"/>
                  <a:pt x="35349" y="4094"/>
                  <a:pt x="35294" y="4118"/>
                </a:cubicBezTo>
                <a:lnTo>
                  <a:pt x="35246" y="4181"/>
                </a:lnTo>
                <a:lnTo>
                  <a:pt x="35056" y="4181"/>
                </a:lnTo>
                <a:lnTo>
                  <a:pt x="34961" y="4276"/>
                </a:lnTo>
                <a:lnTo>
                  <a:pt x="34613" y="4276"/>
                </a:lnTo>
                <a:lnTo>
                  <a:pt x="34502" y="4371"/>
                </a:lnTo>
                <a:lnTo>
                  <a:pt x="34154" y="4371"/>
                </a:lnTo>
                <a:lnTo>
                  <a:pt x="34059" y="4466"/>
                </a:lnTo>
                <a:lnTo>
                  <a:pt x="33695" y="4466"/>
                </a:lnTo>
                <a:lnTo>
                  <a:pt x="33600" y="4561"/>
                </a:lnTo>
                <a:lnTo>
                  <a:pt x="33251" y="4561"/>
                </a:lnTo>
                <a:lnTo>
                  <a:pt x="33156" y="4640"/>
                </a:lnTo>
                <a:lnTo>
                  <a:pt x="32618" y="4640"/>
                </a:lnTo>
                <a:cubicBezTo>
                  <a:pt x="32618" y="4640"/>
                  <a:pt x="32586" y="4656"/>
                  <a:pt x="32586" y="4672"/>
                </a:cubicBezTo>
                <a:lnTo>
                  <a:pt x="32523" y="4735"/>
                </a:lnTo>
                <a:lnTo>
                  <a:pt x="32080" y="4735"/>
                </a:lnTo>
                <a:lnTo>
                  <a:pt x="31969" y="4830"/>
                </a:lnTo>
                <a:lnTo>
                  <a:pt x="31526" y="4830"/>
                </a:lnTo>
                <a:lnTo>
                  <a:pt x="31431" y="4925"/>
                </a:lnTo>
                <a:lnTo>
                  <a:pt x="31066" y="4925"/>
                </a:lnTo>
                <a:lnTo>
                  <a:pt x="30987" y="5020"/>
                </a:lnTo>
                <a:lnTo>
                  <a:pt x="30623" y="5020"/>
                </a:lnTo>
                <a:lnTo>
                  <a:pt x="30544" y="5099"/>
                </a:lnTo>
                <a:lnTo>
                  <a:pt x="29182" y="5099"/>
                </a:lnTo>
                <a:cubicBezTo>
                  <a:pt x="29103" y="5004"/>
                  <a:pt x="28976" y="4941"/>
                  <a:pt x="28945" y="4798"/>
                </a:cubicBezTo>
                <a:lnTo>
                  <a:pt x="29040" y="4688"/>
                </a:lnTo>
                <a:lnTo>
                  <a:pt x="29040" y="4513"/>
                </a:lnTo>
                <a:lnTo>
                  <a:pt x="29135" y="4403"/>
                </a:lnTo>
                <a:lnTo>
                  <a:pt x="29135" y="4260"/>
                </a:lnTo>
                <a:cubicBezTo>
                  <a:pt x="29166" y="4165"/>
                  <a:pt x="29214" y="4086"/>
                  <a:pt x="29261" y="4007"/>
                </a:cubicBezTo>
                <a:cubicBezTo>
                  <a:pt x="29325" y="3928"/>
                  <a:pt x="29388" y="3833"/>
                  <a:pt x="29467" y="3801"/>
                </a:cubicBezTo>
                <a:cubicBezTo>
                  <a:pt x="29625" y="3738"/>
                  <a:pt x="29800" y="3643"/>
                  <a:pt x="29942" y="3532"/>
                </a:cubicBezTo>
                <a:cubicBezTo>
                  <a:pt x="30085" y="3453"/>
                  <a:pt x="30243" y="3373"/>
                  <a:pt x="30385" y="3310"/>
                </a:cubicBezTo>
                <a:cubicBezTo>
                  <a:pt x="30560" y="3231"/>
                  <a:pt x="30718" y="3152"/>
                  <a:pt x="30876" y="3057"/>
                </a:cubicBezTo>
                <a:cubicBezTo>
                  <a:pt x="31019" y="2946"/>
                  <a:pt x="31161" y="2867"/>
                  <a:pt x="31304" y="2788"/>
                </a:cubicBezTo>
                <a:cubicBezTo>
                  <a:pt x="31336" y="2772"/>
                  <a:pt x="31367" y="2772"/>
                  <a:pt x="31383" y="2756"/>
                </a:cubicBezTo>
                <a:cubicBezTo>
                  <a:pt x="31494" y="2645"/>
                  <a:pt x="31636" y="2550"/>
                  <a:pt x="31779" y="2518"/>
                </a:cubicBezTo>
                <a:cubicBezTo>
                  <a:pt x="31842" y="2487"/>
                  <a:pt x="31858" y="2423"/>
                  <a:pt x="31969" y="2408"/>
                </a:cubicBezTo>
                <a:cubicBezTo>
                  <a:pt x="32075" y="2392"/>
                  <a:pt x="32108" y="2232"/>
                  <a:pt x="32236" y="2232"/>
                </a:cubicBezTo>
                <a:cubicBezTo>
                  <a:pt x="32242" y="2232"/>
                  <a:pt x="32248" y="2233"/>
                  <a:pt x="32254" y="2233"/>
                </a:cubicBezTo>
                <a:cubicBezTo>
                  <a:pt x="32270" y="2233"/>
                  <a:pt x="32270" y="2218"/>
                  <a:pt x="32286" y="2202"/>
                </a:cubicBezTo>
                <a:cubicBezTo>
                  <a:pt x="32381" y="2123"/>
                  <a:pt x="32460" y="2028"/>
                  <a:pt x="32539" y="1933"/>
                </a:cubicBezTo>
                <a:cubicBezTo>
                  <a:pt x="32634" y="1838"/>
                  <a:pt x="32776" y="1822"/>
                  <a:pt x="32824" y="1743"/>
                </a:cubicBezTo>
                <a:cubicBezTo>
                  <a:pt x="32871" y="1663"/>
                  <a:pt x="32966" y="1695"/>
                  <a:pt x="33030" y="1648"/>
                </a:cubicBezTo>
                <a:cubicBezTo>
                  <a:pt x="33109" y="1553"/>
                  <a:pt x="33188" y="1473"/>
                  <a:pt x="33283" y="1378"/>
                </a:cubicBezTo>
                <a:cubicBezTo>
                  <a:pt x="33362" y="1283"/>
                  <a:pt x="33457" y="1188"/>
                  <a:pt x="33568" y="1093"/>
                </a:cubicBezTo>
                <a:cubicBezTo>
                  <a:pt x="33679" y="1014"/>
                  <a:pt x="33647" y="856"/>
                  <a:pt x="33774" y="808"/>
                </a:cubicBezTo>
                <a:lnTo>
                  <a:pt x="33774" y="618"/>
                </a:lnTo>
                <a:lnTo>
                  <a:pt x="33536" y="397"/>
                </a:lnTo>
                <a:cubicBezTo>
                  <a:pt x="33530" y="397"/>
                  <a:pt x="33523" y="398"/>
                  <a:pt x="33517" y="398"/>
                </a:cubicBezTo>
                <a:cubicBezTo>
                  <a:pt x="33391" y="398"/>
                  <a:pt x="33358" y="252"/>
                  <a:pt x="33267" y="207"/>
                </a:cubicBezTo>
                <a:lnTo>
                  <a:pt x="32998" y="207"/>
                </a:lnTo>
                <a:lnTo>
                  <a:pt x="32903" y="286"/>
                </a:lnTo>
                <a:lnTo>
                  <a:pt x="32792" y="191"/>
                </a:lnTo>
                <a:lnTo>
                  <a:pt x="32428" y="397"/>
                </a:lnTo>
                <a:lnTo>
                  <a:pt x="32254" y="397"/>
                </a:lnTo>
                <a:cubicBezTo>
                  <a:pt x="32206" y="460"/>
                  <a:pt x="32143" y="523"/>
                  <a:pt x="32096" y="587"/>
                </a:cubicBezTo>
                <a:lnTo>
                  <a:pt x="31906" y="587"/>
                </a:lnTo>
                <a:lnTo>
                  <a:pt x="31652" y="856"/>
                </a:lnTo>
                <a:cubicBezTo>
                  <a:pt x="31573" y="856"/>
                  <a:pt x="31478" y="856"/>
                  <a:pt x="31431" y="888"/>
                </a:cubicBezTo>
                <a:cubicBezTo>
                  <a:pt x="31367" y="967"/>
                  <a:pt x="31272" y="935"/>
                  <a:pt x="31209" y="1014"/>
                </a:cubicBezTo>
                <a:cubicBezTo>
                  <a:pt x="31130" y="1125"/>
                  <a:pt x="31019" y="1220"/>
                  <a:pt x="30892" y="1252"/>
                </a:cubicBezTo>
                <a:cubicBezTo>
                  <a:pt x="30845" y="1268"/>
                  <a:pt x="30797" y="1315"/>
                  <a:pt x="30781" y="1378"/>
                </a:cubicBezTo>
                <a:cubicBezTo>
                  <a:pt x="30766" y="1537"/>
                  <a:pt x="30623" y="1584"/>
                  <a:pt x="30544" y="1695"/>
                </a:cubicBezTo>
                <a:lnTo>
                  <a:pt x="30370" y="1695"/>
                </a:lnTo>
                <a:cubicBezTo>
                  <a:pt x="30290" y="1758"/>
                  <a:pt x="30211" y="1838"/>
                  <a:pt x="30148" y="1933"/>
                </a:cubicBezTo>
                <a:cubicBezTo>
                  <a:pt x="30069" y="2043"/>
                  <a:pt x="29942" y="2043"/>
                  <a:pt x="29863" y="2123"/>
                </a:cubicBezTo>
                <a:cubicBezTo>
                  <a:pt x="29673" y="2297"/>
                  <a:pt x="29483" y="2487"/>
                  <a:pt x="29309" y="2677"/>
                </a:cubicBezTo>
                <a:cubicBezTo>
                  <a:pt x="29119" y="2851"/>
                  <a:pt x="28960" y="3041"/>
                  <a:pt x="28818" y="3247"/>
                </a:cubicBezTo>
                <a:cubicBezTo>
                  <a:pt x="28755" y="3389"/>
                  <a:pt x="28596" y="3484"/>
                  <a:pt x="28485" y="3611"/>
                </a:cubicBezTo>
                <a:cubicBezTo>
                  <a:pt x="28375" y="3738"/>
                  <a:pt x="28232" y="3833"/>
                  <a:pt x="28090" y="3912"/>
                </a:cubicBezTo>
                <a:cubicBezTo>
                  <a:pt x="28078" y="3914"/>
                  <a:pt x="28067" y="3914"/>
                  <a:pt x="28055" y="3914"/>
                </a:cubicBezTo>
                <a:cubicBezTo>
                  <a:pt x="28010" y="3914"/>
                  <a:pt x="27965" y="3903"/>
                  <a:pt x="27920" y="3903"/>
                </a:cubicBezTo>
                <a:cubicBezTo>
                  <a:pt x="27882" y="3903"/>
                  <a:pt x="27843" y="3911"/>
                  <a:pt x="27805" y="3943"/>
                </a:cubicBezTo>
                <a:cubicBezTo>
                  <a:pt x="27789" y="3991"/>
                  <a:pt x="27789" y="4023"/>
                  <a:pt x="27773" y="4070"/>
                </a:cubicBezTo>
                <a:lnTo>
                  <a:pt x="27535" y="4118"/>
                </a:lnTo>
                <a:cubicBezTo>
                  <a:pt x="27535" y="4165"/>
                  <a:pt x="27535" y="4213"/>
                  <a:pt x="27535" y="4228"/>
                </a:cubicBezTo>
                <a:cubicBezTo>
                  <a:pt x="27520" y="4228"/>
                  <a:pt x="27520" y="4244"/>
                  <a:pt x="27488" y="4276"/>
                </a:cubicBezTo>
                <a:lnTo>
                  <a:pt x="26950" y="4276"/>
                </a:lnTo>
                <a:lnTo>
                  <a:pt x="26665" y="4545"/>
                </a:lnTo>
                <a:cubicBezTo>
                  <a:pt x="26654" y="4548"/>
                  <a:pt x="26644" y="4549"/>
                  <a:pt x="26633" y="4549"/>
                </a:cubicBezTo>
                <a:cubicBezTo>
                  <a:pt x="26606" y="4549"/>
                  <a:pt x="26576" y="4543"/>
                  <a:pt x="26547" y="4543"/>
                </a:cubicBezTo>
                <a:cubicBezTo>
                  <a:pt x="26517" y="4543"/>
                  <a:pt x="26486" y="4549"/>
                  <a:pt x="26459" y="4577"/>
                </a:cubicBezTo>
                <a:cubicBezTo>
                  <a:pt x="26443" y="4624"/>
                  <a:pt x="26443" y="4672"/>
                  <a:pt x="26427" y="4703"/>
                </a:cubicBezTo>
                <a:lnTo>
                  <a:pt x="26142" y="4830"/>
                </a:lnTo>
                <a:lnTo>
                  <a:pt x="26047" y="4751"/>
                </a:lnTo>
                <a:cubicBezTo>
                  <a:pt x="26031" y="4751"/>
                  <a:pt x="26015" y="4767"/>
                  <a:pt x="25984" y="4783"/>
                </a:cubicBezTo>
                <a:cubicBezTo>
                  <a:pt x="25905" y="4878"/>
                  <a:pt x="25746" y="4767"/>
                  <a:pt x="25683" y="4909"/>
                </a:cubicBezTo>
                <a:cubicBezTo>
                  <a:pt x="25674" y="4908"/>
                  <a:pt x="25666" y="4908"/>
                  <a:pt x="25658" y="4908"/>
                </a:cubicBezTo>
                <a:cubicBezTo>
                  <a:pt x="25546" y="4908"/>
                  <a:pt x="25470" y="5004"/>
                  <a:pt x="25366" y="5004"/>
                </a:cubicBezTo>
                <a:cubicBezTo>
                  <a:pt x="25240" y="5004"/>
                  <a:pt x="25176" y="5068"/>
                  <a:pt x="25081" y="5115"/>
                </a:cubicBezTo>
                <a:cubicBezTo>
                  <a:pt x="24986" y="5163"/>
                  <a:pt x="24907" y="5226"/>
                  <a:pt x="24828" y="5289"/>
                </a:cubicBezTo>
                <a:lnTo>
                  <a:pt x="24400" y="5289"/>
                </a:lnTo>
                <a:lnTo>
                  <a:pt x="24226" y="5463"/>
                </a:lnTo>
                <a:lnTo>
                  <a:pt x="23957" y="5463"/>
                </a:lnTo>
                <a:cubicBezTo>
                  <a:pt x="23925" y="5495"/>
                  <a:pt x="23894" y="5527"/>
                  <a:pt x="23862" y="5558"/>
                </a:cubicBezTo>
                <a:lnTo>
                  <a:pt x="23688" y="5558"/>
                </a:lnTo>
                <a:lnTo>
                  <a:pt x="23593" y="5653"/>
                </a:lnTo>
                <a:lnTo>
                  <a:pt x="23324" y="5653"/>
                </a:lnTo>
                <a:lnTo>
                  <a:pt x="23229" y="5748"/>
                </a:lnTo>
                <a:lnTo>
                  <a:pt x="23150" y="5669"/>
                </a:lnTo>
                <a:cubicBezTo>
                  <a:pt x="23070" y="5733"/>
                  <a:pt x="22975" y="5796"/>
                  <a:pt x="22880" y="5828"/>
                </a:cubicBezTo>
                <a:cubicBezTo>
                  <a:pt x="22776" y="5854"/>
                  <a:pt x="22694" y="5954"/>
                  <a:pt x="22580" y="5954"/>
                </a:cubicBezTo>
                <a:cubicBezTo>
                  <a:pt x="22555" y="5954"/>
                  <a:pt x="22529" y="5950"/>
                  <a:pt x="22500" y="5938"/>
                </a:cubicBezTo>
                <a:lnTo>
                  <a:pt x="22405" y="6033"/>
                </a:lnTo>
                <a:lnTo>
                  <a:pt x="21693" y="6033"/>
                </a:lnTo>
                <a:lnTo>
                  <a:pt x="21614" y="6113"/>
                </a:lnTo>
                <a:lnTo>
                  <a:pt x="21059" y="6113"/>
                </a:lnTo>
                <a:lnTo>
                  <a:pt x="20964" y="6208"/>
                </a:lnTo>
                <a:lnTo>
                  <a:pt x="20078" y="6208"/>
                </a:lnTo>
                <a:cubicBezTo>
                  <a:pt x="20030" y="6208"/>
                  <a:pt x="19983" y="6211"/>
                  <a:pt x="19936" y="6211"/>
                </a:cubicBezTo>
                <a:cubicBezTo>
                  <a:pt x="19842" y="6211"/>
                  <a:pt x="19751" y="6197"/>
                  <a:pt x="19666" y="6113"/>
                </a:cubicBezTo>
                <a:cubicBezTo>
                  <a:pt x="19644" y="6126"/>
                  <a:pt x="19624" y="6132"/>
                  <a:pt x="19605" y="6132"/>
                </a:cubicBezTo>
                <a:cubicBezTo>
                  <a:pt x="19524" y="6132"/>
                  <a:pt x="19466" y="6030"/>
                  <a:pt x="19378" y="6030"/>
                </a:cubicBezTo>
                <a:cubicBezTo>
                  <a:pt x="19369" y="6030"/>
                  <a:pt x="19359" y="6031"/>
                  <a:pt x="19349" y="6033"/>
                </a:cubicBezTo>
                <a:cubicBezTo>
                  <a:pt x="19207" y="5938"/>
                  <a:pt x="19144" y="5780"/>
                  <a:pt x="18969" y="5733"/>
                </a:cubicBezTo>
                <a:cubicBezTo>
                  <a:pt x="18874" y="5701"/>
                  <a:pt x="18811" y="5622"/>
                  <a:pt x="18779" y="5527"/>
                </a:cubicBezTo>
                <a:cubicBezTo>
                  <a:pt x="18732" y="5400"/>
                  <a:pt x="18589" y="5289"/>
                  <a:pt x="18684" y="5115"/>
                </a:cubicBezTo>
                <a:cubicBezTo>
                  <a:pt x="18732" y="5099"/>
                  <a:pt x="18779" y="5036"/>
                  <a:pt x="18843" y="5004"/>
                </a:cubicBezTo>
                <a:cubicBezTo>
                  <a:pt x="19049" y="4909"/>
                  <a:pt x="19254" y="4814"/>
                  <a:pt x="19444" y="4703"/>
                </a:cubicBezTo>
                <a:cubicBezTo>
                  <a:pt x="19650" y="4608"/>
                  <a:pt x="19840" y="4498"/>
                  <a:pt x="20030" y="4387"/>
                </a:cubicBezTo>
                <a:cubicBezTo>
                  <a:pt x="20204" y="4387"/>
                  <a:pt x="20268" y="4197"/>
                  <a:pt x="20426" y="4133"/>
                </a:cubicBezTo>
                <a:cubicBezTo>
                  <a:pt x="20584" y="4086"/>
                  <a:pt x="20711" y="4023"/>
                  <a:pt x="20838" y="3928"/>
                </a:cubicBezTo>
                <a:cubicBezTo>
                  <a:pt x="20964" y="3848"/>
                  <a:pt x="21123" y="3833"/>
                  <a:pt x="21218" y="3722"/>
                </a:cubicBezTo>
                <a:cubicBezTo>
                  <a:pt x="21297" y="3627"/>
                  <a:pt x="21439" y="3595"/>
                  <a:pt x="21534" y="3532"/>
                </a:cubicBezTo>
                <a:cubicBezTo>
                  <a:pt x="21645" y="3453"/>
                  <a:pt x="21788" y="3437"/>
                  <a:pt x="21867" y="3326"/>
                </a:cubicBezTo>
                <a:cubicBezTo>
                  <a:pt x="21899" y="3278"/>
                  <a:pt x="21962" y="3247"/>
                  <a:pt x="22009" y="3247"/>
                </a:cubicBezTo>
                <a:cubicBezTo>
                  <a:pt x="22057" y="3247"/>
                  <a:pt x="22073" y="3199"/>
                  <a:pt x="22120" y="3168"/>
                </a:cubicBezTo>
                <a:cubicBezTo>
                  <a:pt x="22168" y="3136"/>
                  <a:pt x="22215" y="3104"/>
                  <a:pt x="22263" y="3073"/>
                </a:cubicBezTo>
                <a:cubicBezTo>
                  <a:pt x="22358" y="3009"/>
                  <a:pt x="22469" y="2978"/>
                  <a:pt x="22564" y="2914"/>
                </a:cubicBezTo>
                <a:cubicBezTo>
                  <a:pt x="22659" y="2835"/>
                  <a:pt x="22770" y="2756"/>
                  <a:pt x="22865" y="2677"/>
                </a:cubicBezTo>
                <a:cubicBezTo>
                  <a:pt x="22960" y="2582"/>
                  <a:pt x="23102" y="2566"/>
                  <a:pt x="23150" y="2487"/>
                </a:cubicBezTo>
                <a:cubicBezTo>
                  <a:pt x="23197" y="2392"/>
                  <a:pt x="23324" y="2439"/>
                  <a:pt x="23371" y="2344"/>
                </a:cubicBezTo>
                <a:cubicBezTo>
                  <a:pt x="23435" y="2265"/>
                  <a:pt x="23498" y="2170"/>
                  <a:pt x="23577" y="2154"/>
                </a:cubicBezTo>
                <a:cubicBezTo>
                  <a:pt x="23751" y="2107"/>
                  <a:pt x="23830" y="1948"/>
                  <a:pt x="23941" y="1853"/>
                </a:cubicBezTo>
                <a:cubicBezTo>
                  <a:pt x="24147" y="1853"/>
                  <a:pt x="24195" y="1648"/>
                  <a:pt x="24321" y="1553"/>
                </a:cubicBezTo>
                <a:cubicBezTo>
                  <a:pt x="24495" y="1442"/>
                  <a:pt x="24543" y="1204"/>
                  <a:pt x="24717" y="1062"/>
                </a:cubicBezTo>
                <a:lnTo>
                  <a:pt x="24717" y="777"/>
                </a:lnTo>
                <a:lnTo>
                  <a:pt x="24796" y="698"/>
                </a:lnTo>
                <a:cubicBezTo>
                  <a:pt x="24796" y="587"/>
                  <a:pt x="24828" y="492"/>
                  <a:pt x="24780" y="397"/>
                </a:cubicBezTo>
                <a:lnTo>
                  <a:pt x="24638" y="349"/>
                </a:lnTo>
                <a:cubicBezTo>
                  <a:pt x="24606" y="254"/>
                  <a:pt x="24654" y="175"/>
                  <a:pt x="24575" y="112"/>
                </a:cubicBezTo>
                <a:lnTo>
                  <a:pt x="24400" y="112"/>
                </a:lnTo>
                <a:lnTo>
                  <a:pt x="24305" y="191"/>
                </a:lnTo>
                <a:lnTo>
                  <a:pt x="24115" y="17"/>
                </a:lnTo>
                <a:lnTo>
                  <a:pt x="23134" y="17"/>
                </a:lnTo>
                <a:lnTo>
                  <a:pt x="23023" y="112"/>
                </a:lnTo>
                <a:lnTo>
                  <a:pt x="22738" y="112"/>
                </a:lnTo>
                <a:lnTo>
                  <a:pt x="22580" y="286"/>
                </a:lnTo>
                <a:lnTo>
                  <a:pt x="22310" y="286"/>
                </a:lnTo>
                <a:cubicBezTo>
                  <a:pt x="22247" y="349"/>
                  <a:pt x="22168" y="413"/>
                  <a:pt x="22104" y="476"/>
                </a:cubicBezTo>
                <a:lnTo>
                  <a:pt x="21914" y="476"/>
                </a:lnTo>
                <a:cubicBezTo>
                  <a:pt x="21835" y="634"/>
                  <a:pt x="21661" y="666"/>
                  <a:pt x="21519" y="761"/>
                </a:cubicBezTo>
                <a:lnTo>
                  <a:pt x="21281" y="761"/>
                </a:lnTo>
                <a:cubicBezTo>
                  <a:pt x="21265" y="824"/>
                  <a:pt x="21234" y="888"/>
                  <a:pt x="21218" y="935"/>
                </a:cubicBezTo>
                <a:cubicBezTo>
                  <a:pt x="21139" y="967"/>
                  <a:pt x="21028" y="935"/>
                  <a:pt x="20964" y="998"/>
                </a:cubicBezTo>
                <a:cubicBezTo>
                  <a:pt x="20917" y="1062"/>
                  <a:pt x="20806" y="1046"/>
                  <a:pt x="20743" y="1125"/>
                </a:cubicBezTo>
                <a:cubicBezTo>
                  <a:pt x="20664" y="1188"/>
                  <a:pt x="20584" y="1252"/>
                  <a:pt x="20505" y="1299"/>
                </a:cubicBezTo>
                <a:cubicBezTo>
                  <a:pt x="20394" y="1363"/>
                  <a:pt x="20284" y="1426"/>
                  <a:pt x="20189" y="1521"/>
                </a:cubicBezTo>
                <a:cubicBezTo>
                  <a:pt x="20094" y="1632"/>
                  <a:pt x="19951" y="1663"/>
                  <a:pt x="19872" y="1758"/>
                </a:cubicBezTo>
                <a:cubicBezTo>
                  <a:pt x="19809" y="1838"/>
                  <a:pt x="19698" y="1838"/>
                  <a:pt x="19619" y="1917"/>
                </a:cubicBezTo>
                <a:cubicBezTo>
                  <a:pt x="19539" y="1996"/>
                  <a:pt x="19460" y="2091"/>
                  <a:pt x="19365" y="2170"/>
                </a:cubicBezTo>
                <a:cubicBezTo>
                  <a:pt x="19254" y="2249"/>
                  <a:pt x="19112" y="2297"/>
                  <a:pt x="19049" y="2408"/>
                </a:cubicBezTo>
                <a:cubicBezTo>
                  <a:pt x="19001" y="2503"/>
                  <a:pt x="18859" y="2471"/>
                  <a:pt x="18811" y="2566"/>
                </a:cubicBezTo>
                <a:lnTo>
                  <a:pt x="18811" y="2645"/>
                </a:lnTo>
                <a:cubicBezTo>
                  <a:pt x="18669" y="2819"/>
                  <a:pt x="18479" y="2914"/>
                  <a:pt x="18415" y="3136"/>
                </a:cubicBezTo>
                <a:cubicBezTo>
                  <a:pt x="18384" y="3263"/>
                  <a:pt x="18304" y="3373"/>
                  <a:pt x="18194" y="3453"/>
                </a:cubicBezTo>
                <a:cubicBezTo>
                  <a:pt x="18083" y="3532"/>
                  <a:pt x="18019" y="3658"/>
                  <a:pt x="18004" y="3785"/>
                </a:cubicBezTo>
                <a:cubicBezTo>
                  <a:pt x="17972" y="3912"/>
                  <a:pt x="17924" y="4038"/>
                  <a:pt x="17877" y="4149"/>
                </a:cubicBezTo>
                <a:cubicBezTo>
                  <a:pt x="17750" y="4228"/>
                  <a:pt x="17877" y="4403"/>
                  <a:pt x="17750" y="4466"/>
                </a:cubicBezTo>
                <a:cubicBezTo>
                  <a:pt x="17734" y="4498"/>
                  <a:pt x="17734" y="4577"/>
                  <a:pt x="17734" y="4640"/>
                </a:cubicBezTo>
                <a:lnTo>
                  <a:pt x="17734" y="4830"/>
                </a:lnTo>
                <a:cubicBezTo>
                  <a:pt x="17719" y="4846"/>
                  <a:pt x="17703" y="4878"/>
                  <a:pt x="17687" y="4893"/>
                </a:cubicBezTo>
                <a:cubicBezTo>
                  <a:pt x="17666" y="4904"/>
                  <a:pt x="17643" y="4906"/>
                  <a:pt x="17619" y="4906"/>
                </a:cubicBezTo>
                <a:cubicBezTo>
                  <a:pt x="17608" y="4906"/>
                  <a:pt x="17596" y="4905"/>
                  <a:pt x="17584" y="4905"/>
                </a:cubicBezTo>
                <a:cubicBezTo>
                  <a:pt x="17548" y="4905"/>
                  <a:pt x="17513" y="4909"/>
                  <a:pt x="17481" y="4941"/>
                </a:cubicBezTo>
                <a:cubicBezTo>
                  <a:pt x="17497" y="4973"/>
                  <a:pt x="17513" y="5020"/>
                  <a:pt x="17544" y="5083"/>
                </a:cubicBezTo>
                <a:lnTo>
                  <a:pt x="17117" y="5083"/>
                </a:lnTo>
                <a:cubicBezTo>
                  <a:pt x="17085" y="5273"/>
                  <a:pt x="16879" y="5242"/>
                  <a:pt x="16784" y="5353"/>
                </a:cubicBezTo>
                <a:cubicBezTo>
                  <a:pt x="16769" y="5368"/>
                  <a:pt x="16741" y="5372"/>
                  <a:pt x="16707" y="5372"/>
                </a:cubicBezTo>
                <a:cubicBezTo>
                  <a:pt x="16674" y="5372"/>
                  <a:pt x="16634" y="5368"/>
                  <a:pt x="16594" y="5368"/>
                </a:cubicBezTo>
                <a:lnTo>
                  <a:pt x="16404" y="5543"/>
                </a:lnTo>
                <a:lnTo>
                  <a:pt x="16199" y="5543"/>
                </a:lnTo>
                <a:lnTo>
                  <a:pt x="16151" y="5717"/>
                </a:lnTo>
                <a:cubicBezTo>
                  <a:pt x="16135" y="5733"/>
                  <a:pt x="16115" y="5738"/>
                  <a:pt x="16094" y="5738"/>
                </a:cubicBezTo>
                <a:cubicBezTo>
                  <a:pt x="16065" y="5738"/>
                  <a:pt x="16032" y="5728"/>
                  <a:pt x="16000" y="5728"/>
                </a:cubicBezTo>
                <a:cubicBezTo>
                  <a:pt x="15968" y="5728"/>
                  <a:pt x="15937" y="5738"/>
                  <a:pt x="15914" y="5780"/>
                </a:cubicBezTo>
                <a:cubicBezTo>
                  <a:pt x="15885" y="5820"/>
                  <a:pt x="15849" y="5829"/>
                  <a:pt x="15812" y="5829"/>
                </a:cubicBezTo>
                <a:cubicBezTo>
                  <a:pt x="15778" y="5829"/>
                  <a:pt x="15744" y="5821"/>
                  <a:pt x="15714" y="5821"/>
                </a:cubicBezTo>
                <a:cubicBezTo>
                  <a:pt x="15685" y="5821"/>
                  <a:pt x="15660" y="5829"/>
                  <a:pt x="15644" y="5859"/>
                </a:cubicBezTo>
                <a:cubicBezTo>
                  <a:pt x="15629" y="5923"/>
                  <a:pt x="15613" y="5954"/>
                  <a:pt x="15613" y="5970"/>
                </a:cubicBezTo>
                <a:cubicBezTo>
                  <a:pt x="15580" y="5999"/>
                  <a:pt x="15552" y="6010"/>
                  <a:pt x="15526" y="6010"/>
                </a:cubicBezTo>
                <a:cubicBezTo>
                  <a:pt x="15452" y="6010"/>
                  <a:pt x="15403" y="5916"/>
                  <a:pt x="15351" y="5916"/>
                </a:cubicBezTo>
                <a:cubicBezTo>
                  <a:pt x="15343" y="5916"/>
                  <a:pt x="15336" y="5918"/>
                  <a:pt x="15328" y="5923"/>
                </a:cubicBezTo>
                <a:cubicBezTo>
                  <a:pt x="15233" y="5970"/>
                  <a:pt x="15201" y="6097"/>
                  <a:pt x="15074" y="6113"/>
                </a:cubicBezTo>
                <a:lnTo>
                  <a:pt x="14948" y="6018"/>
                </a:lnTo>
                <a:cubicBezTo>
                  <a:pt x="14900" y="6128"/>
                  <a:pt x="14837" y="6223"/>
                  <a:pt x="14758" y="6287"/>
                </a:cubicBezTo>
                <a:lnTo>
                  <a:pt x="14409" y="6287"/>
                </a:lnTo>
                <a:lnTo>
                  <a:pt x="14314" y="6366"/>
                </a:lnTo>
                <a:lnTo>
                  <a:pt x="14124" y="6382"/>
                </a:lnTo>
                <a:lnTo>
                  <a:pt x="14061" y="6556"/>
                </a:lnTo>
                <a:lnTo>
                  <a:pt x="13918" y="6445"/>
                </a:lnTo>
                <a:cubicBezTo>
                  <a:pt x="13797" y="6491"/>
                  <a:pt x="13763" y="6652"/>
                  <a:pt x="13636" y="6652"/>
                </a:cubicBezTo>
                <a:cubicBezTo>
                  <a:pt x="13630" y="6652"/>
                  <a:pt x="13624" y="6652"/>
                  <a:pt x="13618" y="6651"/>
                </a:cubicBezTo>
                <a:lnTo>
                  <a:pt x="13507" y="6572"/>
                </a:lnTo>
                <a:lnTo>
                  <a:pt x="13412" y="6651"/>
                </a:lnTo>
                <a:lnTo>
                  <a:pt x="13158" y="6651"/>
                </a:lnTo>
                <a:lnTo>
                  <a:pt x="13048" y="6746"/>
                </a:lnTo>
                <a:lnTo>
                  <a:pt x="12699" y="6746"/>
                </a:lnTo>
                <a:lnTo>
                  <a:pt x="12604" y="6841"/>
                </a:lnTo>
                <a:lnTo>
                  <a:pt x="12161" y="6841"/>
                </a:lnTo>
                <a:lnTo>
                  <a:pt x="12066" y="6920"/>
                </a:lnTo>
                <a:lnTo>
                  <a:pt x="11971" y="6841"/>
                </a:lnTo>
                <a:cubicBezTo>
                  <a:pt x="11939" y="6873"/>
                  <a:pt x="11908" y="6888"/>
                  <a:pt x="11892" y="6920"/>
                </a:cubicBezTo>
                <a:lnTo>
                  <a:pt x="10894" y="6920"/>
                </a:lnTo>
                <a:lnTo>
                  <a:pt x="10799" y="6841"/>
                </a:lnTo>
                <a:cubicBezTo>
                  <a:pt x="10720" y="6841"/>
                  <a:pt x="10641" y="6809"/>
                  <a:pt x="10562" y="6778"/>
                </a:cubicBezTo>
                <a:cubicBezTo>
                  <a:pt x="10456" y="6725"/>
                  <a:pt x="10362" y="6639"/>
                  <a:pt x="10242" y="6639"/>
                </a:cubicBezTo>
                <a:cubicBezTo>
                  <a:pt x="10218" y="6639"/>
                  <a:pt x="10193" y="6643"/>
                  <a:pt x="10166" y="6651"/>
                </a:cubicBezTo>
                <a:cubicBezTo>
                  <a:pt x="10023" y="6588"/>
                  <a:pt x="10039" y="6413"/>
                  <a:pt x="9944" y="6318"/>
                </a:cubicBezTo>
                <a:lnTo>
                  <a:pt x="9944" y="5685"/>
                </a:lnTo>
                <a:cubicBezTo>
                  <a:pt x="10055" y="5527"/>
                  <a:pt x="10261" y="5511"/>
                  <a:pt x="10356" y="5353"/>
                </a:cubicBezTo>
                <a:cubicBezTo>
                  <a:pt x="10483" y="5353"/>
                  <a:pt x="10546" y="5242"/>
                  <a:pt x="10657" y="5226"/>
                </a:cubicBezTo>
                <a:cubicBezTo>
                  <a:pt x="10720" y="5083"/>
                  <a:pt x="10894" y="5099"/>
                  <a:pt x="10973" y="4988"/>
                </a:cubicBezTo>
                <a:cubicBezTo>
                  <a:pt x="10984" y="4991"/>
                  <a:pt x="10995" y="4992"/>
                  <a:pt x="11005" y="4992"/>
                </a:cubicBezTo>
                <a:cubicBezTo>
                  <a:pt x="11123" y="4992"/>
                  <a:pt x="11171" y="4829"/>
                  <a:pt x="11258" y="4814"/>
                </a:cubicBezTo>
                <a:cubicBezTo>
                  <a:pt x="11401" y="4798"/>
                  <a:pt x="11401" y="4640"/>
                  <a:pt x="11543" y="4624"/>
                </a:cubicBezTo>
                <a:cubicBezTo>
                  <a:pt x="11686" y="4608"/>
                  <a:pt x="11702" y="4434"/>
                  <a:pt x="11828" y="4434"/>
                </a:cubicBezTo>
                <a:cubicBezTo>
                  <a:pt x="11971" y="4434"/>
                  <a:pt x="12018" y="4260"/>
                  <a:pt x="12113" y="4228"/>
                </a:cubicBezTo>
                <a:cubicBezTo>
                  <a:pt x="12224" y="4197"/>
                  <a:pt x="12319" y="4070"/>
                  <a:pt x="12383" y="4007"/>
                </a:cubicBezTo>
                <a:cubicBezTo>
                  <a:pt x="12446" y="3943"/>
                  <a:pt x="12557" y="3975"/>
                  <a:pt x="12604" y="3880"/>
                </a:cubicBezTo>
                <a:cubicBezTo>
                  <a:pt x="12610" y="3875"/>
                  <a:pt x="12618" y="3873"/>
                  <a:pt x="12628" y="3873"/>
                </a:cubicBezTo>
                <a:cubicBezTo>
                  <a:pt x="12648" y="3873"/>
                  <a:pt x="12673" y="3880"/>
                  <a:pt x="12683" y="3880"/>
                </a:cubicBezTo>
                <a:cubicBezTo>
                  <a:pt x="12858" y="3753"/>
                  <a:pt x="12953" y="3532"/>
                  <a:pt x="13174" y="3484"/>
                </a:cubicBezTo>
                <a:lnTo>
                  <a:pt x="13649" y="2993"/>
                </a:lnTo>
                <a:cubicBezTo>
                  <a:pt x="13665" y="2978"/>
                  <a:pt x="13697" y="2962"/>
                  <a:pt x="13728" y="2946"/>
                </a:cubicBezTo>
                <a:cubicBezTo>
                  <a:pt x="13903" y="2946"/>
                  <a:pt x="13887" y="2772"/>
                  <a:pt x="13966" y="2677"/>
                </a:cubicBezTo>
                <a:lnTo>
                  <a:pt x="14061" y="2677"/>
                </a:lnTo>
                <a:cubicBezTo>
                  <a:pt x="14140" y="2582"/>
                  <a:pt x="14219" y="2487"/>
                  <a:pt x="14314" y="2408"/>
                </a:cubicBezTo>
                <a:cubicBezTo>
                  <a:pt x="14394" y="2328"/>
                  <a:pt x="14457" y="2233"/>
                  <a:pt x="14504" y="2123"/>
                </a:cubicBezTo>
                <a:cubicBezTo>
                  <a:pt x="14584" y="2028"/>
                  <a:pt x="14679" y="1948"/>
                  <a:pt x="14758" y="1869"/>
                </a:cubicBezTo>
                <a:cubicBezTo>
                  <a:pt x="14853" y="1758"/>
                  <a:pt x="14869" y="1616"/>
                  <a:pt x="14979" y="1537"/>
                </a:cubicBezTo>
                <a:cubicBezTo>
                  <a:pt x="15011" y="1426"/>
                  <a:pt x="15074" y="1315"/>
                  <a:pt x="15185" y="1252"/>
                </a:cubicBezTo>
                <a:cubicBezTo>
                  <a:pt x="15296" y="1188"/>
                  <a:pt x="15264" y="1030"/>
                  <a:pt x="15375" y="967"/>
                </a:cubicBezTo>
                <a:lnTo>
                  <a:pt x="15375" y="793"/>
                </a:lnTo>
                <a:lnTo>
                  <a:pt x="15470" y="682"/>
                </a:lnTo>
                <a:lnTo>
                  <a:pt x="15470" y="444"/>
                </a:lnTo>
                <a:lnTo>
                  <a:pt x="150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8" name="Google Shape;458;p26"/>
          <p:cNvSpPr/>
          <p:nvPr/>
        </p:nvSpPr>
        <p:spPr>
          <a:xfrm rot="2909030" flipH="1">
            <a:off x="6849264" y="1401851"/>
            <a:ext cx="47806" cy="79978"/>
          </a:xfrm>
          <a:custGeom>
            <a:avLst/>
            <a:gdLst/>
            <a:ahLst/>
            <a:cxnLst/>
            <a:rect l="l" t="t" r="r" b="b"/>
            <a:pathLst>
              <a:path w="951" h="1591" extrusionOk="0">
                <a:moveTo>
                  <a:pt x="554" y="219"/>
                </a:moveTo>
                <a:lnTo>
                  <a:pt x="586" y="250"/>
                </a:lnTo>
                <a:cubicBezTo>
                  <a:pt x="570" y="266"/>
                  <a:pt x="554" y="282"/>
                  <a:pt x="539" y="282"/>
                </a:cubicBezTo>
                <a:cubicBezTo>
                  <a:pt x="523" y="282"/>
                  <a:pt x="507" y="250"/>
                  <a:pt x="507" y="250"/>
                </a:cubicBezTo>
                <a:lnTo>
                  <a:pt x="554" y="219"/>
                </a:lnTo>
                <a:close/>
                <a:moveTo>
                  <a:pt x="190" y="1311"/>
                </a:moveTo>
                <a:lnTo>
                  <a:pt x="222" y="1343"/>
                </a:lnTo>
                <a:cubicBezTo>
                  <a:pt x="206" y="1359"/>
                  <a:pt x="190" y="1390"/>
                  <a:pt x="190" y="1406"/>
                </a:cubicBezTo>
                <a:cubicBezTo>
                  <a:pt x="174" y="1390"/>
                  <a:pt x="159" y="1374"/>
                  <a:pt x="159" y="1374"/>
                </a:cubicBezTo>
                <a:cubicBezTo>
                  <a:pt x="159" y="1359"/>
                  <a:pt x="174" y="1327"/>
                  <a:pt x="190" y="1311"/>
                </a:cubicBezTo>
                <a:close/>
                <a:moveTo>
                  <a:pt x="833" y="1"/>
                </a:moveTo>
                <a:cubicBezTo>
                  <a:pt x="812" y="1"/>
                  <a:pt x="792" y="5"/>
                  <a:pt x="776" y="13"/>
                </a:cubicBezTo>
                <a:cubicBezTo>
                  <a:pt x="760" y="76"/>
                  <a:pt x="792" y="124"/>
                  <a:pt x="744" y="187"/>
                </a:cubicBezTo>
                <a:cubicBezTo>
                  <a:pt x="649" y="171"/>
                  <a:pt x="634" y="44"/>
                  <a:pt x="523" y="29"/>
                </a:cubicBezTo>
                <a:cubicBezTo>
                  <a:pt x="412" y="108"/>
                  <a:pt x="444" y="266"/>
                  <a:pt x="333" y="345"/>
                </a:cubicBezTo>
                <a:lnTo>
                  <a:pt x="333" y="567"/>
                </a:lnTo>
                <a:lnTo>
                  <a:pt x="317" y="583"/>
                </a:lnTo>
                <a:cubicBezTo>
                  <a:pt x="333" y="575"/>
                  <a:pt x="349" y="571"/>
                  <a:pt x="362" y="571"/>
                </a:cubicBezTo>
                <a:cubicBezTo>
                  <a:pt x="376" y="571"/>
                  <a:pt x="388" y="575"/>
                  <a:pt x="396" y="583"/>
                </a:cubicBezTo>
                <a:cubicBezTo>
                  <a:pt x="412" y="551"/>
                  <a:pt x="444" y="519"/>
                  <a:pt x="459" y="488"/>
                </a:cubicBezTo>
                <a:lnTo>
                  <a:pt x="459" y="488"/>
                </a:lnTo>
                <a:cubicBezTo>
                  <a:pt x="523" y="583"/>
                  <a:pt x="459" y="567"/>
                  <a:pt x="396" y="583"/>
                </a:cubicBezTo>
                <a:cubicBezTo>
                  <a:pt x="412" y="614"/>
                  <a:pt x="412" y="662"/>
                  <a:pt x="412" y="709"/>
                </a:cubicBezTo>
                <a:lnTo>
                  <a:pt x="507" y="820"/>
                </a:lnTo>
                <a:lnTo>
                  <a:pt x="396" y="852"/>
                </a:lnTo>
                <a:cubicBezTo>
                  <a:pt x="317" y="802"/>
                  <a:pt x="269" y="778"/>
                  <a:pt x="224" y="778"/>
                </a:cubicBezTo>
                <a:cubicBezTo>
                  <a:pt x="198" y="778"/>
                  <a:pt x="172" y="787"/>
                  <a:pt x="143" y="804"/>
                </a:cubicBezTo>
                <a:lnTo>
                  <a:pt x="222" y="884"/>
                </a:lnTo>
                <a:lnTo>
                  <a:pt x="48" y="1200"/>
                </a:lnTo>
                <a:cubicBezTo>
                  <a:pt x="64" y="1295"/>
                  <a:pt x="0" y="1406"/>
                  <a:pt x="95" y="1501"/>
                </a:cubicBezTo>
                <a:lnTo>
                  <a:pt x="317" y="1501"/>
                </a:lnTo>
                <a:cubicBezTo>
                  <a:pt x="333" y="1438"/>
                  <a:pt x="269" y="1359"/>
                  <a:pt x="380" y="1311"/>
                </a:cubicBezTo>
                <a:lnTo>
                  <a:pt x="380" y="1311"/>
                </a:lnTo>
                <a:cubicBezTo>
                  <a:pt x="412" y="1438"/>
                  <a:pt x="412" y="1438"/>
                  <a:pt x="317" y="1501"/>
                </a:cubicBezTo>
                <a:cubicBezTo>
                  <a:pt x="344" y="1556"/>
                  <a:pt x="404" y="1590"/>
                  <a:pt x="465" y="1590"/>
                </a:cubicBezTo>
                <a:cubicBezTo>
                  <a:pt x="509" y="1590"/>
                  <a:pt x="553" y="1573"/>
                  <a:pt x="586" y="1533"/>
                </a:cubicBezTo>
                <a:lnTo>
                  <a:pt x="491" y="1422"/>
                </a:lnTo>
                <a:lnTo>
                  <a:pt x="665" y="1058"/>
                </a:lnTo>
                <a:lnTo>
                  <a:pt x="586" y="994"/>
                </a:lnTo>
                <a:lnTo>
                  <a:pt x="776" y="899"/>
                </a:lnTo>
                <a:lnTo>
                  <a:pt x="681" y="804"/>
                </a:lnTo>
                <a:lnTo>
                  <a:pt x="681" y="424"/>
                </a:lnTo>
                <a:cubicBezTo>
                  <a:pt x="729" y="393"/>
                  <a:pt x="776" y="345"/>
                  <a:pt x="808" y="298"/>
                </a:cubicBezTo>
                <a:cubicBezTo>
                  <a:pt x="855" y="234"/>
                  <a:pt x="887" y="171"/>
                  <a:pt x="919" y="108"/>
                </a:cubicBezTo>
                <a:lnTo>
                  <a:pt x="950" y="108"/>
                </a:lnTo>
                <a:cubicBezTo>
                  <a:pt x="934" y="76"/>
                  <a:pt x="919" y="29"/>
                  <a:pt x="903" y="13"/>
                </a:cubicBezTo>
                <a:cubicBezTo>
                  <a:pt x="879" y="5"/>
                  <a:pt x="855" y="1"/>
                  <a:pt x="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9" name="Google Shape;459;p26"/>
          <p:cNvSpPr/>
          <p:nvPr/>
        </p:nvSpPr>
        <p:spPr>
          <a:xfrm rot="2909030" flipH="1">
            <a:off x="6883842" y="1390394"/>
            <a:ext cx="23174" cy="15684"/>
          </a:xfrm>
          <a:custGeom>
            <a:avLst/>
            <a:gdLst/>
            <a:ahLst/>
            <a:cxnLst/>
            <a:rect l="l" t="t" r="r" b="b"/>
            <a:pathLst>
              <a:path w="461" h="312" extrusionOk="0">
                <a:moveTo>
                  <a:pt x="375" y="0"/>
                </a:moveTo>
                <a:cubicBezTo>
                  <a:pt x="309" y="0"/>
                  <a:pt x="267" y="74"/>
                  <a:pt x="207" y="74"/>
                </a:cubicBezTo>
                <a:lnTo>
                  <a:pt x="175" y="58"/>
                </a:lnTo>
                <a:lnTo>
                  <a:pt x="1" y="137"/>
                </a:lnTo>
                <a:lnTo>
                  <a:pt x="159" y="311"/>
                </a:lnTo>
                <a:cubicBezTo>
                  <a:pt x="223" y="121"/>
                  <a:pt x="397" y="248"/>
                  <a:pt x="460" y="137"/>
                </a:cubicBezTo>
                <a:cubicBezTo>
                  <a:pt x="460" y="106"/>
                  <a:pt x="444" y="58"/>
                  <a:pt x="444" y="26"/>
                </a:cubicBezTo>
                <a:cubicBezTo>
                  <a:pt x="418" y="8"/>
                  <a:pt x="395" y="0"/>
                  <a:pt x="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0" name="Google Shape;460;p26"/>
          <p:cNvSpPr/>
          <p:nvPr/>
        </p:nvSpPr>
        <p:spPr>
          <a:xfrm rot="2909030" flipH="1">
            <a:off x="6902825" y="1322504"/>
            <a:ext cx="15181" cy="14377"/>
          </a:xfrm>
          <a:custGeom>
            <a:avLst/>
            <a:gdLst/>
            <a:ahLst/>
            <a:cxnLst/>
            <a:rect l="l" t="t" r="r" b="b"/>
            <a:pathLst>
              <a:path w="302" h="286" extrusionOk="0">
                <a:moveTo>
                  <a:pt x="238" y="0"/>
                </a:moveTo>
                <a:cubicBezTo>
                  <a:pt x="216" y="14"/>
                  <a:pt x="192" y="17"/>
                  <a:pt x="168" y="17"/>
                </a:cubicBezTo>
                <a:cubicBezTo>
                  <a:pt x="145" y="17"/>
                  <a:pt x="121" y="14"/>
                  <a:pt x="98" y="14"/>
                </a:cubicBezTo>
                <a:cubicBezTo>
                  <a:pt x="62" y="14"/>
                  <a:pt x="28" y="22"/>
                  <a:pt x="0" y="64"/>
                </a:cubicBezTo>
                <a:cubicBezTo>
                  <a:pt x="0" y="238"/>
                  <a:pt x="0" y="238"/>
                  <a:pt x="48" y="285"/>
                </a:cubicBezTo>
                <a:lnTo>
                  <a:pt x="175" y="285"/>
                </a:lnTo>
                <a:cubicBezTo>
                  <a:pt x="175" y="238"/>
                  <a:pt x="175" y="206"/>
                  <a:pt x="190" y="159"/>
                </a:cubicBezTo>
                <a:cubicBezTo>
                  <a:pt x="190" y="111"/>
                  <a:pt x="301" y="111"/>
                  <a:pt x="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6"/>
          <p:cNvSpPr/>
          <p:nvPr/>
        </p:nvSpPr>
        <p:spPr>
          <a:xfrm rot="2909030" flipH="1">
            <a:off x="5413472" y="-260387"/>
            <a:ext cx="8847" cy="10406"/>
          </a:xfrm>
          <a:custGeom>
            <a:avLst/>
            <a:gdLst/>
            <a:ahLst/>
            <a:cxnLst/>
            <a:rect l="l" t="t" r="r" b="b"/>
            <a:pathLst>
              <a:path w="176" h="207" extrusionOk="0">
                <a:moveTo>
                  <a:pt x="33" y="1"/>
                </a:moveTo>
                <a:lnTo>
                  <a:pt x="1" y="207"/>
                </a:lnTo>
                <a:lnTo>
                  <a:pt x="96" y="207"/>
                </a:lnTo>
                <a:cubicBezTo>
                  <a:pt x="128" y="191"/>
                  <a:pt x="143" y="191"/>
                  <a:pt x="175" y="175"/>
                </a:cubicBezTo>
                <a:cubicBezTo>
                  <a:pt x="159" y="143"/>
                  <a:pt x="143" y="128"/>
                  <a:pt x="143" y="112"/>
                </a:cubicBezTo>
                <a:cubicBezTo>
                  <a:pt x="112" y="80"/>
                  <a:pt x="80" y="48"/>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2" name="Google Shape;462;p26"/>
          <p:cNvSpPr/>
          <p:nvPr/>
        </p:nvSpPr>
        <p:spPr>
          <a:xfrm rot="2909030" flipH="1">
            <a:off x="6826005" y="1482742"/>
            <a:ext cx="6434" cy="8797"/>
          </a:xfrm>
          <a:custGeom>
            <a:avLst/>
            <a:gdLst/>
            <a:ahLst/>
            <a:cxnLst/>
            <a:rect l="l" t="t" r="r" b="b"/>
            <a:pathLst>
              <a:path w="128" h="175" extrusionOk="0">
                <a:moveTo>
                  <a:pt x="64" y="0"/>
                </a:moveTo>
                <a:cubicBezTo>
                  <a:pt x="1" y="32"/>
                  <a:pt x="1" y="127"/>
                  <a:pt x="64" y="174"/>
                </a:cubicBezTo>
                <a:cubicBezTo>
                  <a:pt x="128" y="127"/>
                  <a:pt x="128" y="32"/>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3" name="Google Shape;463;p26"/>
          <p:cNvSpPr/>
          <p:nvPr/>
        </p:nvSpPr>
        <p:spPr>
          <a:xfrm rot="2909030" flipH="1">
            <a:off x="6913765" y="1354069"/>
            <a:ext cx="2463" cy="4826"/>
          </a:xfrm>
          <a:custGeom>
            <a:avLst/>
            <a:gdLst/>
            <a:ahLst/>
            <a:cxnLst/>
            <a:rect l="l" t="t" r="r" b="b"/>
            <a:pathLst>
              <a:path w="49" h="96" extrusionOk="0">
                <a:moveTo>
                  <a:pt x="33" y="0"/>
                </a:moveTo>
                <a:cubicBezTo>
                  <a:pt x="17" y="16"/>
                  <a:pt x="1" y="32"/>
                  <a:pt x="1" y="32"/>
                </a:cubicBezTo>
                <a:cubicBezTo>
                  <a:pt x="1" y="48"/>
                  <a:pt x="17" y="80"/>
                  <a:pt x="33" y="95"/>
                </a:cubicBezTo>
                <a:cubicBezTo>
                  <a:pt x="33" y="80"/>
                  <a:pt x="48" y="64"/>
                  <a:pt x="48" y="64"/>
                </a:cubicBezTo>
                <a:cubicBezTo>
                  <a:pt x="48" y="48"/>
                  <a:pt x="33" y="16"/>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6"/>
          <p:cNvSpPr/>
          <p:nvPr/>
        </p:nvSpPr>
        <p:spPr>
          <a:xfrm rot="2909030" flipH="1">
            <a:off x="6903732" y="1350366"/>
            <a:ext cx="3217" cy="4826"/>
          </a:xfrm>
          <a:custGeom>
            <a:avLst/>
            <a:gdLst/>
            <a:ahLst/>
            <a:cxnLst/>
            <a:rect l="l" t="t" r="r" b="b"/>
            <a:pathLst>
              <a:path w="64" h="96" extrusionOk="0">
                <a:moveTo>
                  <a:pt x="32" y="0"/>
                </a:moveTo>
                <a:cubicBezTo>
                  <a:pt x="16" y="16"/>
                  <a:pt x="0" y="48"/>
                  <a:pt x="0" y="64"/>
                </a:cubicBezTo>
                <a:lnTo>
                  <a:pt x="32" y="95"/>
                </a:lnTo>
                <a:cubicBezTo>
                  <a:pt x="32" y="80"/>
                  <a:pt x="48" y="48"/>
                  <a:pt x="48" y="32"/>
                </a:cubicBezTo>
                <a:cubicBezTo>
                  <a:pt x="63" y="16"/>
                  <a:pt x="32" y="16"/>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 name="Google Shape;465;p26"/>
          <p:cNvSpPr/>
          <p:nvPr/>
        </p:nvSpPr>
        <p:spPr>
          <a:xfrm rot="2909030" flipH="1">
            <a:off x="6878436" y="1397300"/>
            <a:ext cx="4826" cy="5329"/>
          </a:xfrm>
          <a:custGeom>
            <a:avLst/>
            <a:gdLst/>
            <a:ahLst/>
            <a:cxnLst/>
            <a:rect l="l" t="t" r="r" b="b"/>
            <a:pathLst>
              <a:path w="96" h="106" extrusionOk="0">
                <a:moveTo>
                  <a:pt x="0" y="0"/>
                </a:moveTo>
                <a:lnTo>
                  <a:pt x="0" y="0"/>
                </a:lnTo>
                <a:cubicBezTo>
                  <a:pt x="23" y="57"/>
                  <a:pt x="21" y="105"/>
                  <a:pt x="47" y="105"/>
                </a:cubicBezTo>
                <a:cubicBezTo>
                  <a:pt x="58" y="105"/>
                  <a:pt x="73" y="97"/>
                  <a:pt x="95" y="79"/>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26"/>
          <p:cNvSpPr/>
          <p:nvPr/>
        </p:nvSpPr>
        <p:spPr>
          <a:xfrm rot="2909030" flipH="1">
            <a:off x="6882460" y="1440246"/>
            <a:ext cx="7239" cy="4826"/>
          </a:xfrm>
          <a:custGeom>
            <a:avLst/>
            <a:gdLst/>
            <a:ahLst/>
            <a:cxnLst/>
            <a:rect l="l" t="t" r="r" b="b"/>
            <a:pathLst>
              <a:path w="144" h="96" extrusionOk="0">
                <a:moveTo>
                  <a:pt x="143" y="1"/>
                </a:moveTo>
                <a:lnTo>
                  <a:pt x="143" y="1"/>
                </a:lnTo>
                <a:cubicBezTo>
                  <a:pt x="48" y="17"/>
                  <a:pt x="1" y="17"/>
                  <a:pt x="48" y="96"/>
                </a:cubicBezTo>
                <a:lnTo>
                  <a:pt x="1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9917393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25"/>
        <p:cNvGrpSpPr/>
        <p:nvPr/>
      </p:nvGrpSpPr>
      <p:grpSpPr>
        <a:xfrm>
          <a:off x="0" y="0"/>
          <a:ext cx="0" cy="0"/>
          <a:chOff x="0" y="0"/>
          <a:chExt cx="0" cy="0"/>
        </a:xfrm>
      </p:grpSpPr>
      <p:sp>
        <p:nvSpPr>
          <p:cNvPr id="126" name="Google Shape;126;p8"/>
          <p:cNvSpPr/>
          <p:nvPr/>
        </p:nvSpPr>
        <p:spPr>
          <a:xfrm>
            <a:off x="2374800" y="374550"/>
            <a:ext cx="4394400" cy="43944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 name="Google Shape;127;p8"/>
          <p:cNvGrpSpPr/>
          <p:nvPr/>
        </p:nvGrpSpPr>
        <p:grpSpPr>
          <a:xfrm>
            <a:off x="158482" y="174028"/>
            <a:ext cx="8827036" cy="4795443"/>
            <a:chOff x="158482" y="174028"/>
            <a:chExt cx="8827036" cy="4795443"/>
          </a:xfrm>
        </p:grpSpPr>
        <p:grpSp>
          <p:nvGrpSpPr>
            <p:cNvPr id="128" name="Google Shape;128;p8"/>
            <p:cNvGrpSpPr/>
            <p:nvPr/>
          </p:nvGrpSpPr>
          <p:grpSpPr>
            <a:xfrm>
              <a:off x="158482" y="174028"/>
              <a:ext cx="8827036" cy="4795443"/>
              <a:chOff x="137377" y="157106"/>
              <a:chExt cx="8827036" cy="4795443"/>
            </a:xfrm>
          </p:grpSpPr>
          <p:grpSp>
            <p:nvGrpSpPr>
              <p:cNvPr id="129" name="Google Shape;129;p8"/>
              <p:cNvGrpSpPr/>
              <p:nvPr/>
            </p:nvGrpSpPr>
            <p:grpSpPr>
              <a:xfrm>
                <a:off x="7197450" y="3173269"/>
                <a:ext cx="1766962" cy="1779281"/>
                <a:chOff x="7211225" y="2856519"/>
                <a:chExt cx="1766962" cy="1779281"/>
              </a:xfrm>
            </p:grpSpPr>
            <p:grpSp>
              <p:nvGrpSpPr>
                <p:cNvPr id="130" name="Google Shape;130;p8"/>
                <p:cNvGrpSpPr/>
                <p:nvPr/>
              </p:nvGrpSpPr>
              <p:grpSpPr>
                <a:xfrm>
                  <a:off x="7845787" y="3346605"/>
                  <a:ext cx="1132401" cy="1124818"/>
                  <a:chOff x="2399528" y="668550"/>
                  <a:chExt cx="1132401" cy="1124818"/>
                </a:xfrm>
              </p:grpSpPr>
              <p:sp>
                <p:nvSpPr>
                  <p:cNvPr id="131" name="Google Shape;131;p8"/>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8"/>
                <p:cNvGrpSpPr/>
                <p:nvPr/>
              </p:nvGrpSpPr>
              <p:grpSpPr>
                <a:xfrm>
                  <a:off x="8431913" y="2856519"/>
                  <a:ext cx="345743" cy="281058"/>
                  <a:chOff x="4045279" y="974526"/>
                  <a:chExt cx="345743" cy="281058"/>
                </a:xfrm>
              </p:grpSpPr>
              <p:sp>
                <p:nvSpPr>
                  <p:cNvPr id="140" name="Google Shape;140;p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 name="Google Shape;142;p8"/>
                <p:cNvSpPr/>
                <p:nvPr/>
              </p:nvSpPr>
              <p:spPr>
                <a:xfrm rot="1122035">
                  <a:off x="7240443" y="345909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rot="621898" flipH="1">
                  <a:off x="7417610" y="3931579"/>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4" name="Google Shape;144;p8"/>
                <p:cNvSpPr/>
                <p:nvPr/>
              </p:nvSpPr>
              <p:spPr>
                <a:xfrm rot="-1471198" flipH="1">
                  <a:off x="8608632" y="3564612"/>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5" name="Google Shape;145;p8"/>
                <p:cNvSpPr/>
                <p:nvPr/>
              </p:nvSpPr>
              <p:spPr>
                <a:xfrm rot="-7304935" flipH="1">
                  <a:off x="8075492" y="4391009"/>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46" name="Google Shape;146;p8"/>
              <p:cNvGrpSpPr/>
              <p:nvPr/>
            </p:nvGrpSpPr>
            <p:grpSpPr>
              <a:xfrm flipH="1">
                <a:off x="137377" y="157106"/>
                <a:ext cx="1717123" cy="1270538"/>
                <a:chOff x="7109429" y="197964"/>
                <a:chExt cx="1717123" cy="1270538"/>
              </a:xfrm>
            </p:grpSpPr>
            <p:sp>
              <p:nvSpPr>
                <p:cNvPr id="147" name="Google Shape;147;p8"/>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8"/>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49" name="Google Shape;149;p8"/>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50" name="Google Shape;150;p8"/>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151" name="Google Shape;151;p8"/>
                <p:cNvGrpSpPr/>
                <p:nvPr/>
              </p:nvGrpSpPr>
              <p:grpSpPr>
                <a:xfrm>
                  <a:off x="8237833" y="339919"/>
                  <a:ext cx="309215" cy="272430"/>
                  <a:chOff x="3890683" y="1390057"/>
                  <a:chExt cx="309215" cy="272430"/>
                </a:xfrm>
              </p:grpSpPr>
              <p:sp>
                <p:nvSpPr>
                  <p:cNvPr id="152" name="Google Shape;152;p8"/>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8"/>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8"/>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8"/>
                <p:cNvGrpSpPr/>
                <p:nvPr/>
              </p:nvGrpSpPr>
              <p:grpSpPr>
                <a:xfrm flipH="1">
                  <a:off x="7617675" y="339921"/>
                  <a:ext cx="757996" cy="1065816"/>
                  <a:chOff x="1580225" y="1798159"/>
                  <a:chExt cx="757996" cy="1065816"/>
                </a:xfrm>
              </p:grpSpPr>
              <p:sp>
                <p:nvSpPr>
                  <p:cNvPr id="156" name="Google Shape;156;p8"/>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8"/>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2" name="Google Shape;162;p8"/>
            <p:cNvGrpSpPr/>
            <p:nvPr/>
          </p:nvGrpSpPr>
          <p:grpSpPr>
            <a:xfrm>
              <a:off x="7983598" y="371692"/>
              <a:ext cx="744567" cy="790047"/>
              <a:chOff x="8060975" y="371271"/>
              <a:chExt cx="744567" cy="790047"/>
            </a:xfrm>
          </p:grpSpPr>
          <p:sp>
            <p:nvSpPr>
              <p:cNvPr id="163" name="Google Shape;163;p8"/>
              <p:cNvSpPr/>
              <p:nvPr/>
            </p:nvSpPr>
            <p:spPr>
              <a:xfrm rot="659822">
                <a:off x="8403186" y="404760"/>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8"/>
              <p:cNvGrpSpPr/>
              <p:nvPr/>
            </p:nvGrpSpPr>
            <p:grpSpPr>
              <a:xfrm rot="2552886">
                <a:off x="8074001" y="700955"/>
                <a:ext cx="631326" cy="284341"/>
                <a:chOff x="3929266" y="1226038"/>
                <a:chExt cx="631334" cy="284344"/>
              </a:xfrm>
            </p:grpSpPr>
            <p:sp>
              <p:nvSpPr>
                <p:cNvPr id="165" name="Google Shape;165;p8"/>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66" name="Google Shape;166;p8"/>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grpSp>
          <p:nvGrpSpPr>
            <p:cNvPr id="167" name="Google Shape;167;p8"/>
            <p:cNvGrpSpPr/>
            <p:nvPr/>
          </p:nvGrpSpPr>
          <p:grpSpPr>
            <a:xfrm>
              <a:off x="415835" y="4077017"/>
              <a:ext cx="808005" cy="694792"/>
              <a:chOff x="493212" y="4076596"/>
              <a:chExt cx="808005" cy="694792"/>
            </a:xfrm>
          </p:grpSpPr>
          <p:grpSp>
            <p:nvGrpSpPr>
              <p:cNvPr id="168" name="Google Shape;168;p8"/>
              <p:cNvGrpSpPr/>
              <p:nvPr/>
            </p:nvGrpSpPr>
            <p:grpSpPr>
              <a:xfrm rot="-8247114">
                <a:off x="656865" y="4252618"/>
                <a:ext cx="631326" cy="284341"/>
                <a:chOff x="3929266" y="1226038"/>
                <a:chExt cx="631334" cy="284344"/>
              </a:xfrm>
            </p:grpSpPr>
            <p:sp>
              <p:nvSpPr>
                <p:cNvPr id="169" name="Google Shape;169;p8"/>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70" name="Google Shape;170;p8"/>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171" name="Google Shape;171;p8"/>
              <p:cNvGrpSpPr/>
              <p:nvPr/>
            </p:nvGrpSpPr>
            <p:grpSpPr>
              <a:xfrm rot="-2429664">
                <a:off x="543062" y="4411718"/>
                <a:ext cx="345756" cy="281069"/>
                <a:chOff x="4045279" y="974526"/>
                <a:chExt cx="345743" cy="281058"/>
              </a:xfrm>
            </p:grpSpPr>
            <p:sp>
              <p:nvSpPr>
                <p:cNvPr id="172" name="Google Shape;172;p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4" name="Google Shape;174;p8"/>
          <p:cNvSpPr txBox="1">
            <a:spLocks noGrp="1"/>
          </p:cNvSpPr>
          <p:nvPr>
            <p:ph type="title"/>
          </p:nvPr>
        </p:nvSpPr>
        <p:spPr>
          <a:xfrm>
            <a:off x="2678250" y="1659300"/>
            <a:ext cx="3787500" cy="1824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8400"/>
              <a:buNone/>
              <a:defRPr sz="84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147256024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5"/>
        <p:cNvGrpSpPr/>
        <p:nvPr/>
      </p:nvGrpSpPr>
      <p:grpSpPr>
        <a:xfrm>
          <a:off x="0" y="0"/>
          <a:ext cx="0" cy="0"/>
          <a:chOff x="0" y="0"/>
          <a:chExt cx="0" cy="0"/>
        </a:xfrm>
      </p:grpSpPr>
      <p:sp>
        <p:nvSpPr>
          <p:cNvPr id="176" name="Google Shape;176;p9"/>
          <p:cNvSpPr txBox="1">
            <a:spLocks noGrp="1"/>
          </p:cNvSpPr>
          <p:nvPr>
            <p:ph type="title"/>
          </p:nvPr>
        </p:nvSpPr>
        <p:spPr>
          <a:xfrm>
            <a:off x="5103292" y="1558513"/>
            <a:ext cx="2684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7" name="Google Shape;177;p9"/>
          <p:cNvSpPr txBox="1">
            <a:spLocks noGrp="1"/>
          </p:cNvSpPr>
          <p:nvPr>
            <p:ph type="subTitle" idx="1"/>
          </p:nvPr>
        </p:nvSpPr>
        <p:spPr>
          <a:xfrm>
            <a:off x="5103292" y="2183013"/>
            <a:ext cx="2684700" cy="138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78" name="Google Shape;178;p9"/>
          <p:cNvGrpSpPr/>
          <p:nvPr/>
        </p:nvGrpSpPr>
        <p:grpSpPr>
          <a:xfrm>
            <a:off x="1009491" y="838877"/>
            <a:ext cx="4123560" cy="3528978"/>
            <a:chOff x="1009491" y="838877"/>
            <a:chExt cx="4123560" cy="3528978"/>
          </a:xfrm>
        </p:grpSpPr>
        <p:grpSp>
          <p:nvGrpSpPr>
            <p:cNvPr id="179" name="Google Shape;179;p9"/>
            <p:cNvGrpSpPr/>
            <p:nvPr/>
          </p:nvGrpSpPr>
          <p:grpSpPr>
            <a:xfrm rot="9899963">
              <a:off x="4493702" y="3855004"/>
              <a:ext cx="595146" cy="419959"/>
              <a:chOff x="542314" y="1273315"/>
              <a:chExt cx="280381" cy="197869"/>
            </a:xfrm>
          </p:grpSpPr>
          <p:sp>
            <p:nvSpPr>
              <p:cNvPr id="180" name="Google Shape;180;p9"/>
              <p:cNvSpPr/>
              <p:nvPr/>
            </p:nvSpPr>
            <p:spPr>
              <a:xfrm>
                <a:off x="542314" y="1384009"/>
                <a:ext cx="134675" cy="871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81" name="Google Shape;181;p9"/>
              <p:cNvSpPr/>
              <p:nvPr/>
            </p:nvSpPr>
            <p:spPr>
              <a:xfrm rot="4016074">
                <a:off x="688867" y="1308761"/>
                <a:ext cx="134681" cy="8717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182" name="Google Shape;182;p9"/>
            <p:cNvGrpSpPr/>
            <p:nvPr/>
          </p:nvGrpSpPr>
          <p:grpSpPr>
            <a:xfrm>
              <a:off x="1009491" y="838877"/>
              <a:ext cx="668350" cy="711484"/>
              <a:chOff x="857091" y="686477"/>
              <a:chExt cx="668350" cy="711484"/>
            </a:xfrm>
          </p:grpSpPr>
          <p:sp>
            <p:nvSpPr>
              <p:cNvPr id="183" name="Google Shape;183;p9"/>
              <p:cNvSpPr/>
              <p:nvPr/>
            </p:nvSpPr>
            <p:spPr>
              <a:xfrm rot="-2500393">
                <a:off x="882428" y="1141321"/>
                <a:ext cx="285866" cy="18501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184" name="Google Shape;184;p9"/>
              <p:cNvSpPr/>
              <p:nvPr/>
            </p:nvSpPr>
            <p:spPr>
              <a:xfrm rot="2753945">
                <a:off x="1216604" y="760972"/>
                <a:ext cx="285848" cy="18504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nvGrpSpPr>
              <p:cNvPr id="185" name="Google Shape;185;p9"/>
              <p:cNvGrpSpPr/>
              <p:nvPr/>
            </p:nvGrpSpPr>
            <p:grpSpPr>
              <a:xfrm>
                <a:off x="966613" y="860271"/>
                <a:ext cx="227022" cy="200116"/>
                <a:chOff x="1603713" y="1935899"/>
                <a:chExt cx="227022" cy="200116"/>
              </a:xfrm>
            </p:grpSpPr>
            <p:sp>
              <p:nvSpPr>
                <p:cNvPr id="186" name="Google Shape;186;p9"/>
                <p:cNvSpPr/>
                <p:nvPr/>
              </p:nvSpPr>
              <p:spPr>
                <a:xfrm>
                  <a:off x="1674805" y="1954604"/>
                  <a:ext cx="155930" cy="181411"/>
                </a:xfrm>
                <a:custGeom>
                  <a:avLst/>
                  <a:gdLst/>
                  <a:ahLst/>
                  <a:cxnLst/>
                  <a:rect l="l" t="t" r="r" b="b"/>
                  <a:pathLst>
                    <a:path w="5477" h="6372" extrusionOk="0">
                      <a:moveTo>
                        <a:pt x="3254" y="1"/>
                      </a:moveTo>
                      <a:lnTo>
                        <a:pt x="1" y="6164"/>
                      </a:lnTo>
                      <a:cubicBezTo>
                        <a:pt x="418" y="6303"/>
                        <a:pt x="846" y="6372"/>
                        <a:pt x="1271" y="6372"/>
                      </a:cubicBezTo>
                      <a:cubicBezTo>
                        <a:pt x="2036" y="6372"/>
                        <a:pt x="2789" y="6148"/>
                        <a:pt x="3437" y="5706"/>
                      </a:cubicBezTo>
                      <a:cubicBezTo>
                        <a:pt x="5133" y="4560"/>
                        <a:pt x="5477" y="1467"/>
                        <a:pt x="3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a:off x="1646761" y="1940910"/>
                  <a:ext cx="120713" cy="189212"/>
                </a:xfrm>
                <a:custGeom>
                  <a:avLst/>
                  <a:gdLst/>
                  <a:ahLst/>
                  <a:cxnLst/>
                  <a:rect l="l" t="t" r="r" b="b"/>
                  <a:pathLst>
                    <a:path w="4240" h="6646" extrusionOk="0">
                      <a:moveTo>
                        <a:pt x="3231" y="1"/>
                      </a:moveTo>
                      <a:lnTo>
                        <a:pt x="1" y="6141"/>
                      </a:lnTo>
                      <a:cubicBezTo>
                        <a:pt x="298" y="6347"/>
                        <a:pt x="642" y="6531"/>
                        <a:pt x="986" y="6645"/>
                      </a:cubicBezTo>
                      <a:lnTo>
                        <a:pt x="4239" y="482"/>
                      </a:lnTo>
                      <a:cubicBezTo>
                        <a:pt x="4102" y="390"/>
                        <a:pt x="3964" y="322"/>
                        <a:pt x="3827" y="253"/>
                      </a:cubicBezTo>
                      <a:cubicBezTo>
                        <a:pt x="3621" y="138"/>
                        <a:pt x="3437" y="70"/>
                        <a:pt x="3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9"/>
                <p:cNvSpPr/>
                <p:nvPr/>
              </p:nvSpPr>
              <p:spPr>
                <a:xfrm>
                  <a:off x="1603713" y="1935899"/>
                  <a:ext cx="135062" cy="179873"/>
                </a:xfrm>
                <a:custGeom>
                  <a:avLst/>
                  <a:gdLst/>
                  <a:ahLst/>
                  <a:cxnLst/>
                  <a:rect l="l" t="t" r="r" b="b"/>
                  <a:pathLst>
                    <a:path w="4744" h="6318" extrusionOk="0">
                      <a:moveTo>
                        <a:pt x="3641" y="0"/>
                      </a:moveTo>
                      <a:cubicBezTo>
                        <a:pt x="1858" y="0"/>
                        <a:pt x="267" y="1363"/>
                        <a:pt x="115" y="3247"/>
                      </a:cubicBezTo>
                      <a:cubicBezTo>
                        <a:pt x="0" y="4438"/>
                        <a:pt x="550" y="5607"/>
                        <a:pt x="1513" y="6317"/>
                      </a:cubicBezTo>
                      <a:lnTo>
                        <a:pt x="4743" y="177"/>
                      </a:lnTo>
                      <a:cubicBezTo>
                        <a:pt x="4375" y="57"/>
                        <a:pt x="4004" y="0"/>
                        <a:pt x="3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9" name="Google Shape;189;p9"/>
            <p:cNvSpPr/>
            <p:nvPr/>
          </p:nvSpPr>
          <p:spPr>
            <a:xfrm rot="1122035">
              <a:off x="4794684" y="409129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9"/>
          <p:cNvGrpSpPr/>
          <p:nvPr/>
        </p:nvGrpSpPr>
        <p:grpSpPr>
          <a:xfrm>
            <a:off x="7289075" y="175871"/>
            <a:ext cx="1612617" cy="1515439"/>
            <a:chOff x="7136675" y="328271"/>
            <a:chExt cx="1612617" cy="1515439"/>
          </a:xfrm>
        </p:grpSpPr>
        <p:sp>
          <p:nvSpPr>
            <p:cNvPr id="191" name="Google Shape;191;p9"/>
            <p:cNvSpPr/>
            <p:nvPr/>
          </p:nvSpPr>
          <p:spPr>
            <a:xfrm rot="4277965" flipH="1">
              <a:off x="7142087" y="55892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rot="-9699895">
              <a:off x="7982375" y="160292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93" name="Google Shape;193;p9"/>
            <p:cNvSpPr/>
            <p:nvPr/>
          </p:nvSpPr>
          <p:spPr>
            <a:xfrm rot="659776">
              <a:off x="8468966" y="352087"/>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194" name="Google Shape;194;p9"/>
            <p:cNvSpPr/>
            <p:nvPr/>
          </p:nvSpPr>
          <p:spPr>
            <a:xfrm rot="-4629471">
              <a:off x="7796298" y="431207"/>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195" name="Google Shape;195;p9"/>
            <p:cNvGrpSpPr/>
            <p:nvPr/>
          </p:nvGrpSpPr>
          <p:grpSpPr>
            <a:xfrm rot="-5400000" flipH="1">
              <a:off x="7664505" y="390961"/>
              <a:ext cx="662112" cy="1322579"/>
              <a:chOff x="6933061" y="1619764"/>
              <a:chExt cx="662112" cy="1322579"/>
            </a:xfrm>
          </p:grpSpPr>
          <p:sp>
            <p:nvSpPr>
              <p:cNvPr id="196" name="Google Shape;196;p9"/>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204;p9"/>
              <p:cNvGrpSpPr/>
              <p:nvPr/>
            </p:nvGrpSpPr>
            <p:grpSpPr>
              <a:xfrm>
                <a:off x="7258538" y="2052890"/>
                <a:ext cx="294869" cy="580974"/>
                <a:chOff x="3454938" y="1923315"/>
                <a:chExt cx="294869" cy="580974"/>
              </a:xfrm>
            </p:grpSpPr>
            <p:sp>
              <p:nvSpPr>
                <p:cNvPr id="205" name="Google Shape;205;p9"/>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9"/>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9"/>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 name="Google Shape;221;p9"/>
            <p:cNvGrpSpPr/>
            <p:nvPr/>
          </p:nvGrpSpPr>
          <p:grpSpPr>
            <a:xfrm rot="5400000" flipH="1">
              <a:off x="8403001" y="1552887"/>
              <a:ext cx="309215" cy="272430"/>
              <a:chOff x="3890683" y="1390057"/>
              <a:chExt cx="309215" cy="272430"/>
            </a:xfrm>
          </p:grpSpPr>
          <p:sp>
            <p:nvSpPr>
              <p:cNvPr id="222" name="Google Shape;222;p9"/>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8693674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
        <p:cNvGrpSpPr/>
        <p:nvPr/>
      </p:nvGrpSpPr>
      <p:grpSpPr>
        <a:xfrm>
          <a:off x="0" y="0"/>
          <a:ext cx="0" cy="0"/>
          <a:chOff x="0" y="0"/>
          <a:chExt cx="0" cy="0"/>
        </a:xfrm>
      </p:grpSpPr>
      <p:sp>
        <p:nvSpPr>
          <p:cNvPr id="226" name="Google Shape;226;p10"/>
          <p:cNvSpPr/>
          <p:nvPr/>
        </p:nvSpPr>
        <p:spPr>
          <a:xfrm>
            <a:off x="526925" y="860400"/>
            <a:ext cx="3422700" cy="3422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0"/>
          <p:cNvSpPr txBox="1">
            <a:spLocks noGrp="1"/>
          </p:cNvSpPr>
          <p:nvPr>
            <p:ph type="title"/>
          </p:nvPr>
        </p:nvSpPr>
        <p:spPr>
          <a:xfrm>
            <a:off x="815075" y="1707300"/>
            <a:ext cx="2846400" cy="17289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3600"/>
              <a:buNone/>
              <a:defRPr/>
            </a:lvl1pPr>
            <a:lvl2pPr lvl="1" algn="ctr" rtl="0">
              <a:lnSpc>
                <a:spcPct val="90000"/>
              </a:lnSpc>
              <a:spcBef>
                <a:spcPts val="0"/>
              </a:spcBef>
              <a:spcAft>
                <a:spcPts val="0"/>
              </a:spcAft>
              <a:buSzPts val="2800"/>
              <a:buNone/>
              <a:defRPr/>
            </a:lvl2pPr>
            <a:lvl3pPr lvl="2" algn="ctr" rtl="0">
              <a:lnSpc>
                <a:spcPct val="90000"/>
              </a:lnSpc>
              <a:spcBef>
                <a:spcPts val="0"/>
              </a:spcBef>
              <a:spcAft>
                <a:spcPts val="0"/>
              </a:spcAft>
              <a:buSzPts val="2800"/>
              <a:buNone/>
              <a:defRPr/>
            </a:lvl3pPr>
            <a:lvl4pPr lvl="3" algn="ctr" rtl="0">
              <a:lnSpc>
                <a:spcPct val="90000"/>
              </a:lnSpc>
              <a:spcBef>
                <a:spcPts val="0"/>
              </a:spcBef>
              <a:spcAft>
                <a:spcPts val="0"/>
              </a:spcAft>
              <a:buSzPts val="2800"/>
              <a:buNone/>
              <a:defRPr/>
            </a:lvl4pPr>
            <a:lvl5pPr lvl="4" algn="ctr" rtl="0">
              <a:lnSpc>
                <a:spcPct val="90000"/>
              </a:lnSpc>
              <a:spcBef>
                <a:spcPts val="0"/>
              </a:spcBef>
              <a:spcAft>
                <a:spcPts val="0"/>
              </a:spcAft>
              <a:buSzPts val="2800"/>
              <a:buNone/>
              <a:defRPr/>
            </a:lvl5pPr>
            <a:lvl6pPr lvl="5" algn="ctr" rtl="0">
              <a:lnSpc>
                <a:spcPct val="90000"/>
              </a:lnSpc>
              <a:spcBef>
                <a:spcPts val="0"/>
              </a:spcBef>
              <a:spcAft>
                <a:spcPts val="0"/>
              </a:spcAft>
              <a:buSzPts val="2800"/>
              <a:buNone/>
              <a:defRPr/>
            </a:lvl6pPr>
            <a:lvl7pPr lvl="6" algn="ctr" rtl="0">
              <a:lnSpc>
                <a:spcPct val="90000"/>
              </a:lnSpc>
              <a:spcBef>
                <a:spcPts val="0"/>
              </a:spcBef>
              <a:spcAft>
                <a:spcPts val="0"/>
              </a:spcAft>
              <a:buSzPts val="2800"/>
              <a:buNone/>
              <a:defRPr/>
            </a:lvl7pPr>
            <a:lvl8pPr lvl="7" algn="ctr" rtl="0">
              <a:lnSpc>
                <a:spcPct val="90000"/>
              </a:lnSpc>
              <a:spcBef>
                <a:spcPts val="0"/>
              </a:spcBef>
              <a:spcAft>
                <a:spcPts val="0"/>
              </a:spcAft>
              <a:buSzPts val="2800"/>
              <a:buNone/>
              <a:defRPr/>
            </a:lvl8pPr>
            <a:lvl9pPr lvl="8" algn="ctr" rtl="0">
              <a:lnSpc>
                <a:spcPct val="90000"/>
              </a:lnSpc>
              <a:spcBef>
                <a:spcPts val="0"/>
              </a:spcBef>
              <a:spcAft>
                <a:spcPts val="0"/>
              </a:spcAft>
              <a:buSzPts val="2800"/>
              <a:buNone/>
              <a:defRPr/>
            </a:lvl9pPr>
          </a:lstStyle>
          <a:p>
            <a:endParaRPr/>
          </a:p>
        </p:txBody>
      </p:sp>
      <p:grpSp>
        <p:nvGrpSpPr>
          <p:cNvPr id="228" name="Google Shape;228;p10"/>
          <p:cNvGrpSpPr/>
          <p:nvPr/>
        </p:nvGrpSpPr>
        <p:grpSpPr>
          <a:xfrm>
            <a:off x="1713236" y="3536320"/>
            <a:ext cx="1050078" cy="338861"/>
            <a:chOff x="1379852" y="3558567"/>
            <a:chExt cx="1050078" cy="338861"/>
          </a:xfrm>
        </p:grpSpPr>
        <p:sp>
          <p:nvSpPr>
            <p:cNvPr id="229" name="Google Shape;229;p10"/>
            <p:cNvSpPr/>
            <p:nvPr/>
          </p:nvSpPr>
          <p:spPr>
            <a:xfrm rot="-7714403" flipH="1">
              <a:off x="1398365" y="3635487"/>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30" name="Google Shape;230;p10"/>
            <p:cNvSpPr/>
            <p:nvPr/>
          </p:nvSpPr>
          <p:spPr>
            <a:xfrm rot="-10463231" flipH="1">
              <a:off x="2135713" y="3635472"/>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31" name="Google Shape;231;p10"/>
            <p:cNvSpPr/>
            <p:nvPr/>
          </p:nvSpPr>
          <p:spPr>
            <a:xfrm rot="-1122035" flipH="1">
              <a:off x="1760477" y="3611418"/>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10"/>
          <p:cNvGrpSpPr/>
          <p:nvPr/>
        </p:nvGrpSpPr>
        <p:grpSpPr>
          <a:xfrm>
            <a:off x="661430" y="685291"/>
            <a:ext cx="3153691" cy="3772919"/>
            <a:chOff x="313052" y="663189"/>
            <a:chExt cx="3153691" cy="3772919"/>
          </a:xfrm>
        </p:grpSpPr>
        <p:grpSp>
          <p:nvGrpSpPr>
            <p:cNvPr id="233" name="Google Shape;233;p10"/>
            <p:cNvGrpSpPr/>
            <p:nvPr/>
          </p:nvGrpSpPr>
          <p:grpSpPr>
            <a:xfrm rot="-7798414">
              <a:off x="442349" y="699643"/>
              <a:ext cx="322875" cy="488091"/>
              <a:chOff x="3459085" y="804270"/>
              <a:chExt cx="322892" cy="488117"/>
            </a:xfrm>
          </p:grpSpPr>
          <p:sp>
            <p:nvSpPr>
              <p:cNvPr id="234" name="Google Shape;234;p10"/>
              <p:cNvSpPr/>
              <p:nvPr/>
            </p:nvSpPr>
            <p:spPr>
              <a:xfrm rot="7714403">
                <a:off x="3477598" y="881189"/>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sp>
            <p:nvSpPr>
              <p:cNvPr id="235" name="Google Shape;235;p10"/>
              <p:cNvSpPr/>
              <p:nvPr/>
            </p:nvSpPr>
            <p:spPr>
              <a:xfrm rot="10463231">
                <a:off x="3477620" y="1093799"/>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grpSp>
        <p:grpSp>
          <p:nvGrpSpPr>
            <p:cNvPr id="236" name="Google Shape;236;p10"/>
            <p:cNvGrpSpPr/>
            <p:nvPr/>
          </p:nvGrpSpPr>
          <p:grpSpPr>
            <a:xfrm rot="3003523">
              <a:off x="3014529" y="3911583"/>
              <a:ext cx="322891" cy="488116"/>
              <a:chOff x="3459085" y="804270"/>
              <a:chExt cx="322892" cy="488117"/>
            </a:xfrm>
          </p:grpSpPr>
          <p:sp>
            <p:nvSpPr>
              <p:cNvPr id="237" name="Google Shape;237;p10"/>
              <p:cNvSpPr/>
              <p:nvPr/>
            </p:nvSpPr>
            <p:spPr>
              <a:xfrm rot="7714403">
                <a:off x="3477598" y="881189"/>
                <a:ext cx="285866" cy="18502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sp>
            <p:nvSpPr>
              <p:cNvPr id="238" name="Google Shape;238;p10"/>
              <p:cNvSpPr/>
              <p:nvPr/>
            </p:nvSpPr>
            <p:spPr>
              <a:xfrm rot="10463231">
                <a:off x="3477620" y="1093799"/>
                <a:ext cx="285858" cy="18505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FFFFF"/>
              </a:solidFill>
              <a:ln>
                <a:noFill/>
              </a:ln>
            </p:spPr>
          </p:sp>
        </p:grpSp>
      </p:grpSp>
    </p:spTree>
    <p:extLst>
      <p:ext uri="{BB962C8B-B14F-4D97-AF65-F5344CB8AC3E}">
        <p14:creationId xmlns:p14="http://schemas.microsoft.com/office/powerpoint/2010/main" val="298067695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244"/>
        <p:cNvGrpSpPr/>
        <p:nvPr/>
      </p:nvGrpSpPr>
      <p:grpSpPr>
        <a:xfrm>
          <a:off x="0" y="0"/>
          <a:ext cx="0" cy="0"/>
          <a:chOff x="0" y="0"/>
          <a:chExt cx="0" cy="0"/>
        </a:xfrm>
      </p:grpSpPr>
    </p:spTree>
    <p:extLst>
      <p:ext uri="{BB962C8B-B14F-4D97-AF65-F5344CB8AC3E}">
        <p14:creationId xmlns:p14="http://schemas.microsoft.com/office/powerpoint/2010/main" val="428626383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45"/>
        <p:cNvGrpSpPr/>
        <p:nvPr/>
      </p:nvGrpSpPr>
      <p:grpSpPr>
        <a:xfrm>
          <a:off x="0" y="0"/>
          <a:ext cx="0" cy="0"/>
          <a:chOff x="0" y="0"/>
          <a:chExt cx="0" cy="0"/>
        </a:xfrm>
      </p:grpSpPr>
      <p:sp>
        <p:nvSpPr>
          <p:cNvPr id="246" name="Google Shape;246;p13"/>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7" name="Google Shape;247;p13"/>
          <p:cNvSpPr txBox="1">
            <a:spLocks noGrp="1"/>
          </p:cNvSpPr>
          <p:nvPr>
            <p:ph type="title" idx="2" hasCustomPrompt="1"/>
          </p:nvPr>
        </p:nvSpPr>
        <p:spPr>
          <a:xfrm flipH="1">
            <a:off x="1717867" y="1324558"/>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48" name="Google Shape;248;p13"/>
          <p:cNvSpPr txBox="1">
            <a:spLocks noGrp="1"/>
          </p:cNvSpPr>
          <p:nvPr>
            <p:ph type="title" idx="3"/>
          </p:nvPr>
        </p:nvSpPr>
        <p:spPr>
          <a:xfrm>
            <a:off x="717217" y="1951283"/>
            <a:ext cx="2613900" cy="380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2400"/>
              <a:buNone/>
              <a:defRPr sz="2400">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49" name="Google Shape;249;p13"/>
          <p:cNvSpPr txBox="1">
            <a:spLocks noGrp="1"/>
          </p:cNvSpPr>
          <p:nvPr>
            <p:ph type="subTitle" idx="1"/>
          </p:nvPr>
        </p:nvSpPr>
        <p:spPr>
          <a:xfrm>
            <a:off x="717225" y="2306131"/>
            <a:ext cx="2613900" cy="678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500"/>
              <a:buNone/>
              <a:defRPr sz="1500"/>
            </a:lvl1pPr>
            <a:lvl2pPr lvl="1" algn="ctr">
              <a:lnSpc>
                <a:spcPct val="100000"/>
              </a:lnSpc>
              <a:spcBef>
                <a:spcPts val="0"/>
              </a:spcBef>
              <a:spcAft>
                <a:spcPts val="0"/>
              </a:spcAft>
              <a:buSzPts val="1500"/>
              <a:buNone/>
              <a:defRPr sz="1500"/>
            </a:lvl2pPr>
            <a:lvl3pPr lvl="2" algn="ctr">
              <a:lnSpc>
                <a:spcPct val="100000"/>
              </a:lnSpc>
              <a:spcBef>
                <a:spcPts val="0"/>
              </a:spcBef>
              <a:spcAft>
                <a:spcPts val="0"/>
              </a:spcAft>
              <a:buSzPts val="1500"/>
              <a:buNone/>
              <a:defRPr sz="1500"/>
            </a:lvl3pPr>
            <a:lvl4pPr lvl="3" algn="ctr">
              <a:lnSpc>
                <a:spcPct val="100000"/>
              </a:lnSpc>
              <a:spcBef>
                <a:spcPts val="0"/>
              </a:spcBef>
              <a:spcAft>
                <a:spcPts val="0"/>
              </a:spcAft>
              <a:buSzPts val="1500"/>
              <a:buNone/>
              <a:defRPr sz="1500"/>
            </a:lvl4pPr>
            <a:lvl5pPr lvl="4" algn="ctr">
              <a:lnSpc>
                <a:spcPct val="100000"/>
              </a:lnSpc>
              <a:spcBef>
                <a:spcPts val="0"/>
              </a:spcBef>
              <a:spcAft>
                <a:spcPts val="0"/>
              </a:spcAft>
              <a:buSzPts val="1500"/>
              <a:buNone/>
              <a:defRPr sz="1500"/>
            </a:lvl5pPr>
            <a:lvl6pPr lvl="5" algn="ctr">
              <a:lnSpc>
                <a:spcPct val="100000"/>
              </a:lnSpc>
              <a:spcBef>
                <a:spcPts val="0"/>
              </a:spcBef>
              <a:spcAft>
                <a:spcPts val="0"/>
              </a:spcAft>
              <a:buSzPts val="1500"/>
              <a:buNone/>
              <a:defRPr sz="1500"/>
            </a:lvl6pPr>
            <a:lvl7pPr lvl="6" algn="ctr">
              <a:lnSpc>
                <a:spcPct val="100000"/>
              </a:lnSpc>
              <a:spcBef>
                <a:spcPts val="0"/>
              </a:spcBef>
              <a:spcAft>
                <a:spcPts val="0"/>
              </a:spcAft>
              <a:buSzPts val="1500"/>
              <a:buNone/>
              <a:defRPr sz="1500"/>
            </a:lvl7pPr>
            <a:lvl8pPr lvl="7" algn="ctr">
              <a:lnSpc>
                <a:spcPct val="100000"/>
              </a:lnSpc>
              <a:spcBef>
                <a:spcPts val="0"/>
              </a:spcBef>
              <a:spcAft>
                <a:spcPts val="0"/>
              </a:spcAft>
              <a:buSzPts val="1500"/>
              <a:buNone/>
              <a:defRPr sz="1500"/>
            </a:lvl8pPr>
            <a:lvl9pPr lvl="8" algn="ctr">
              <a:lnSpc>
                <a:spcPct val="100000"/>
              </a:lnSpc>
              <a:spcBef>
                <a:spcPts val="0"/>
              </a:spcBef>
              <a:spcAft>
                <a:spcPts val="0"/>
              </a:spcAft>
              <a:buSzPts val="1500"/>
              <a:buNone/>
              <a:defRPr sz="1500"/>
            </a:lvl9pPr>
          </a:lstStyle>
          <a:p>
            <a:endParaRPr/>
          </a:p>
        </p:txBody>
      </p:sp>
      <p:sp>
        <p:nvSpPr>
          <p:cNvPr id="250" name="Google Shape;250;p13"/>
          <p:cNvSpPr txBox="1">
            <a:spLocks noGrp="1"/>
          </p:cNvSpPr>
          <p:nvPr>
            <p:ph type="title" idx="4" hasCustomPrompt="1"/>
          </p:nvPr>
        </p:nvSpPr>
        <p:spPr>
          <a:xfrm>
            <a:off x="1717867" y="3092570"/>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1" name="Google Shape;251;p13"/>
          <p:cNvSpPr txBox="1">
            <a:spLocks noGrp="1"/>
          </p:cNvSpPr>
          <p:nvPr>
            <p:ph type="title" idx="5"/>
          </p:nvPr>
        </p:nvSpPr>
        <p:spPr>
          <a:xfrm>
            <a:off x="717217" y="3719304"/>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2" name="Google Shape;252;p13"/>
          <p:cNvSpPr txBox="1">
            <a:spLocks noGrp="1"/>
          </p:cNvSpPr>
          <p:nvPr>
            <p:ph type="subTitle" idx="6"/>
          </p:nvPr>
        </p:nvSpPr>
        <p:spPr>
          <a:xfrm>
            <a:off x="717225" y="4074086"/>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253" name="Google Shape;253;p13"/>
          <p:cNvSpPr txBox="1">
            <a:spLocks noGrp="1"/>
          </p:cNvSpPr>
          <p:nvPr>
            <p:ph type="title" idx="7" hasCustomPrompt="1"/>
          </p:nvPr>
        </p:nvSpPr>
        <p:spPr>
          <a:xfrm>
            <a:off x="6813533" y="1324558"/>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4" name="Google Shape;254;p13"/>
          <p:cNvSpPr txBox="1">
            <a:spLocks noGrp="1"/>
          </p:cNvSpPr>
          <p:nvPr>
            <p:ph type="title" idx="8"/>
          </p:nvPr>
        </p:nvSpPr>
        <p:spPr>
          <a:xfrm>
            <a:off x="5812883" y="1951283"/>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5" name="Google Shape;255;p13"/>
          <p:cNvSpPr txBox="1">
            <a:spLocks noGrp="1"/>
          </p:cNvSpPr>
          <p:nvPr>
            <p:ph type="subTitle" idx="9"/>
          </p:nvPr>
        </p:nvSpPr>
        <p:spPr>
          <a:xfrm>
            <a:off x="5812875" y="2306131"/>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256" name="Google Shape;256;p13"/>
          <p:cNvSpPr txBox="1">
            <a:spLocks noGrp="1"/>
          </p:cNvSpPr>
          <p:nvPr>
            <p:ph type="title" idx="13" hasCustomPrompt="1"/>
          </p:nvPr>
        </p:nvSpPr>
        <p:spPr>
          <a:xfrm>
            <a:off x="6813533" y="3092570"/>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FFFFF"/>
              </a:buClr>
              <a:buSzPts val="2600"/>
              <a:buNone/>
              <a:defRPr sz="2600">
                <a:solidFill>
                  <a:srgbClr val="FFFFFF"/>
                </a:solidFill>
              </a:defRPr>
            </a:lvl1pPr>
            <a:lvl2pPr lvl="1" algn="ctr" rtl="0">
              <a:lnSpc>
                <a:spcPct val="100000"/>
              </a:lnSpc>
              <a:spcBef>
                <a:spcPts val="0"/>
              </a:spcBef>
              <a:spcAft>
                <a:spcPts val="0"/>
              </a:spcAft>
              <a:buClr>
                <a:srgbClr val="FFFFFF"/>
              </a:buClr>
              <a:buSzPts val="2600"/>
              <a:buNone/>
              <a:defRPr sz="2600">
                <a:solidFill>
                  <a:srgbClr val="FFFFFF"/>
                </a:solidFill>
              </a:defRPr>
            </a:lvl2pPr>
            <a:lvl3pPr lvl="2" algn="ctr" rtl="0">
              <a:lnSpc>
                <a:spcPct val="100000"/>
              </a:lnSpc>
              <a:spcBef>
                <a:spcPts val="0"/>
              </a:spcBef>
              <a:spcAft>
                <a:spcPts val="0"/>
              </a:spcAft>
              <a:buClr>
                <a:srgbClr val="FFFFFF"/>
              </a:buClr>
              <a:buSzPts val="2600"/>
              <a:buNone/>
              <a:defRPr sz="2600">
                <a:solidFill>
                  <a:srgbClr val="FFFFFF"/>
                </a:solidFill>
              </a:defRPr>
            </a:lvl3pPr>
            <a:lvl4pPr lvl="3" algn="ctr" rtl="0">
              <a:lnSpc>
                <a:spcPct val="100000"/>
              </a:lnSpc>
              <a:spcBef>
                <a:spcPts val="0"/>
              </a:spcBef>
              <a:spcAft>
                <a:spcPts val="0"/>
              </a:spcAft>
              <a:buClr>
                <a:srgbClr val="FFFFFF"/>
              </a:buClr>
              <a:buSzPts val="2600"/>
              <a:buNone/>
              <a:defRPr sz="2600">
                <a:solidFill>
                  <a:srgbClr val="FFFFFF"/>
                </a:solidFill>
              </a:defRPr>
            </a:lvl4pPr>
            <a:lvl5pPr lvl="4" algn="ctr" rtl="0">
              <a:lnSpc>
                <a:spcPct val="100000"/>
              </a:lnSpc>
              <a:spcBef>
                <a:spcPts val="0"/>
              </a:spcBef>
              <a:spcAft>
                <a:spcPts val="0"/>
              </a:spcAft>
              <a:buClr>
                <a:srgbClr val="FFFFFF"/>
              </a:buClr>
              <a:buSzPts val="2600"/>
              <a:buNone/>
              <a:defRPr sz="2600">
                <a:solidFill>
                  <a:srgbClr val="FFFFFF"/>
                </a:solidFill>
              </a:defRPr>
            </a:lvl5pPr>
            <a:lvl6pPr lvl="5" algn="ctr" rtl="0">
              <a:lnSpc>
                <a:spcPct val="100000"/>
              </a:lnSpc>
              <a:spcBef>
                <a:spcPts val="0"/>
              </a:spcBef>
              <a:spcAft>
                <a:spcPts val="0"/>
              </a:spcAft>
              <a:buClr>
                <a:srgbClr val="FFFFFF"/>
              </a:buClr>
              <a:buSzPts val="2600"/>
              <a:buNone/>
              <a:defRPr sz="2600">
                <a:solidFill>
                  <a:srgbClr val="FFFFFF"/>
                </a:solidFill>
              </a:defRPr>
            </a:lvl6pPr>
            <a:lvl7pPr lvl="6" algn="ctr" rtl="0">
              <a:lnSpc>
                <a:spcPct val="100000"/>
              </a:lnSpc>
              <a:spcBef>
                <a:spcPts val="0"/>
              </a:spcBef>
              <a:spcAft>
                <a:spcPts val="0"/>
              </a:spcAft>
              <a:buClr>
                <a:srgbClr val="FFFFFF"/>
              </a:buClr>
              <a:buSzPts val="2600"/>
              <a:buNone/>
              <a:defRPr sz="2600">
                <a:solidFill>
                  <a:srgbClr val="FFFFFF"/>
                </a:solidFill>
              </a:defRPr>
            </a:lvl7pPr>
            <a:lvl8pPr lvl="7" algn="ctr" rtl="0">
              <a:lnSpc>
                <a:spcPct val="100000"/>
              </a:lnSpc>
              <a:spcBef>
                <a:spcPts val="0"/>
              </a:spcBef>
              <a:spcAft>
                <a:spcPts val="0"/>
              </a:spcAft>
              <a:buClr>
                <a:srgbClr val="FFFFFF"/>
              </a:buClr>
              <a:buSzPts val="2600"/>
              <a:buNone/>
              <a:defRPr sz="2600">
                <a:solidFill>
                  <a:srgbClr val="FFFFFF"/>
                </a:solidFill>
              </a:defRPr>
            </a:lvl8pPr>
            <a:lvl9pPr lvl="8" algn="ctr" rtl="0">
              <a:lnSpc>
                <a:spcPct val="100000"/>
              </a:lnSpc>
              <a:spcBef>
                <a:spcPts val="0"/>
              </a:spcBef>
              <a:spcAft>
                <a:spcPts val="0"/>
              </a:spcAft>
              <a:buClr>
                <a:srgbClr val="FFFFFF"/>
              </a:buClr>
              <a:buSzPts val="2600"/>
              <a:buNone/>
              <a:defRPr sz="2600">
                <a:solidFill>
                  <a:srgbClr val="FFFFFF"/>
                </a:solidFill>
              </a:defRPr>
            </a:lvl9pPr>
          </a:lstStyle>
          <a:p>
            <a:r>
              <a:t>xx%</a:t>
            </a:r>
          </a:p>
        </p:txBody>
      </p:sp>
      <p:sp>
        <p:nvSpPr>
          <p:cNvPr id="257" name="Google Shape;257;p13"/>
          <p:cNvSpPr txBox="1">
            <a:spLocks noGrp="1"/>
          </p:cNvSpPr>
          <p:nvPr>
            <p:ph type="title" idx="14"/>
          </p:nvPr>
        </p:nvSpPr>
        <p:spPr>
          <a:xfrm>
            <a:off x="5807725" y="3719304"/>
            <a:ext cx="26139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58" name="Google Shape;258;p13"/>
          <p:cNvSpPr txBox="1">
            <a:spLocks noGrp="1"/>
          </p:cNvSpPr>
          <p:nvPr>
            <p:ph type="subTitle" idx="15"/>
          </p:nvPr>
        </p:nvSpPr>
        <p:spPr>
          <a:xfrm>
            <a:off x="5807725" y="4074086"/>
            <a:ext cx="26139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259" name="Google Shape;259;p13"/>
          <p:cNvGrpSpPr/>
          <p:nvPr/>
        </p:nvGrpSpPr>
        <p:grpSpPr>
          <a:xfrm>
            <a:off x="5736664" y="152759"/>
            <a:ext cx="3130190" cy="817484"/>
            <a:chOff x="5736664" y="152759"/>
            <a:chExt cx="3130190" cy="817484"/>
          </a:xfrm>
        </p:grpSpPr>
        <p:grpSp>
          <p:nvGrpSpPr>
            <p:cNvPr id="260" name="Google Shape;260;p13"/>
            <p:cNvGrpSpPr/>
            <p:nvPr/>
          </p:nvGrpSpPr>
          <p:grpSpPr>
            <a:xfrm>
              <a:off x="7727618" y="250511"/>
              <a:ext cx="742327" cy="656433"/>
              <a:chOff x="2340166" y="2044486"/>
              <a:chExt cx="742327" cy="656433"/>
            </a:xfrm>
          </p:grpSpPr>
          <p:sp>
            <p:nvSpPr>
              <p:cNvPr id="261" name="Google Shape;261;p13"/>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3"/>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3"/>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3"/>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3"/>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3"/>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3"/>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3"/>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3"/>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3"/>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3"/>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3"/>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3"/>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3"/>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3"/>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3"/>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3"/>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3"/>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3"/>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13"/>
            <p:cNvGrpSpPr/>
            <p:nvPr/>
          </p:nvGrpSpPr>
          <p:grpSpPr>
            <a:xfrm>
              <a:off x="5736664" y="747457"/>
              <a:ext cx="238125" cy="210251"/>
              <a:chOff x="2571064" y="1734582"/>
              <a:chExt cx="238125" cy="210251"/>
            </a:xfrm>
          </p:grpSpPr>
          <p:sp>
            <p:nvSpPr>
              <p:cNvPr id="282" name="Google Shape;282;p13"/>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3"/>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3"/>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13"/>
            <p:cNvGrpSpPr/>
            <p:nvPr/>
          </p:nvGrpSpPr>
          <p:grpSpPr>
            <a:xfrm flipH="1">
              <a:off x="6070313" y="258451"/>
              <a:ext cx="345743" cy="281058"/>
              <a:chOff x="4045279" y="974526"/>
              <a:chExt cx="345743" cy="281058"/>
            </a:xfrm>
          </p:grpSpPr>
          <p:sp>
            <p:nvSpPr>
              <p:cNvPr id="286" name="Google Shape;286;p13"/>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3"/>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 name="Google Shape;288;p13"/>
            <p:cNvSpPr/>
            <p:nvPr/>
          </p:nvSpPr>
          <p:spPr>
            <a:xfrm rot="1122035">
              <a:off x="7293732" y="681142"/>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3"/>
            <p:cNvSpPr/>
            <p:nvPr/>
          </p:nvSpPr>
          <p:spPr>
            <a:xfrm rot="298681" flipH="1">
              <a:off x="6518548" y="786638"/>
              <a:ext cx="266328" cy="1723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90" name="Google Shape;290;p13"/>
            <p:cNvSpPr/>
            <p:nvPr/>
          </p:nvSpPr>
          <p:spPr>
            <a:xfrm rot="-882145" flipH="1">
              <a:off x="8582998" y="183730"/>
              <a:ext cx="266327"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291" name="Google Shape;291;p13"/>
            <p:cNvSpPr/>
            <p:nvPr/>
          </p:nvSpPr>
          <p:spPr>
            <a:xfrm rot="-7180208" flipH="1">
              <a:off x="6895030" y="312775"/>
              <a:ext cx="266300"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418477376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92"/>
        <p:cNvGrpSpPr/>
        <p:nvPr/>
      </p:nvGrpSpPr>
      <p:grpSpPr>
        <a:xfrm>
          <a:off x="0" y="0"/>
          <a:ext cx="0" cy="0"/>
          <a:chOff x="0" y="0"/>
          <a:chExt cx="0" cy="0"/>
        </a:xfrm>
      </p:grpSpPr>
      <p:sp>
        <p:nvSpPr>
          <p:cNvPr id="293" name="Google Shape;293;p14"/>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4" name="Google Shape;294;p14"/>
          <p:cNvSpPr txBox="1">
            <a:spLocks noGrp="1"/>
          </p:cNvSpPr>
          <p:nvPr>
            <p:ph type="title" idx="2"/>
          </p:nvPr>
        </p:nvSpPr>
        <p:spPr>
          <a:xfrm>
            <a:off x="1793550" y="1787522"/>
            <a:ext cx="2679000" cy="4350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Clr>
                <a:schemeClr val="accent1"/>
              </a:buClr>
              <a:buSzPts val="2400"/>
              <a:buNone/>
              <a:defRPr sz="2400">
                <a:solidFill>
                  <a:schemeClr val="accent1"/>
                </a:solidFill>
              </a:defRPr>
            </a:lvl1pPr>
            <a:lvl2pPr lvl="1">
              <a:lnSpc>
                <a:spcPct val="100000"/>
              </a:lnSpc>
              <a:spcBef>
                <a:spcPts val="0"/>
              </a:spcBef>
              <a:spcAft>
                <a:spcPts val="0"/>
              </a:spcAft>
              <a:buClr>
                <a:schemeClr val="accent1"/>
              </a:buClr>
              <a:buSzPts val="2400"/>
              <a:buNone/>
              <a:defRPr sz="2400">
                <a:solidFill>
                  <a:schemeClr val="accent1"/>
                </a:solidFill>
              </a:defRPr>
            </a:lvl2pPr>
            <a:lvl3pPr lvl="2">
              <a:lnSpc>
                <a:spcPct val="100000"/>
              </a:lnSpc>
              <a:spcBef>
                <a:spcPts val="0"/>
              </a:spcBef>
              <a:spcAft>
                <a:spcPts val="0"/>
              </a:spcAft>
              <a:buClr>
                <a:schemeClr val="accent1"/>
              </a:buClr>
              <a:buSzPts val="2400"/>
              <a:buNone/>
              <a:defRPr sz="2400">
                <a:solidFill>
                  <a:schemeClr val="accent1"/>
                </a:solidFill>
              </a:defRPr>
            </a:lvl3pPr>
            <a:lvl4pPr lvl="3">
              <a:lnSpc>
                <a:spcPct val="100000"/>
              </a:lnSpc>
              <a:spcBef>
                <a:spcPts val="0"/>
              </a:spcBef>
              <a:spcAft>
                <a:spcPts val="0"/>
              </a:spcAft>
              <a:buClr>
                <a:schemeClr val="accent1"/>
              </a:buClr>
              <a:buSzPts val="2400"/>
              <a:buNone/>
              <a:defRPr sz="2400">
                <a:solidFill>
                  <a:schemeClr val="accent1"/>
                </a:solidFill>
              </a:defRPr>
            </a:lvl4pPr>
            <a:lvl5pPr lvl="4">
              <a:lnSpc>
                <a:spcPct val="100000"/>
              </a:lnSpc>
              <a:spcBef>
                <a:spcPts val="0"/>
              </a:spcBef>
              <a:spcAft>
                <a:spcPts val="0"/>
              </a:spcAft>
              <a:buClr>
                <a:schemeClr val="accent1"/>
              </a:buClr>
              <a:buSzPts val="2400"/>
              <a:buNone/>
              <a:defRPr sz="2400">
                <a:solidFill>
                  <a:schemeClr val="accent1"/>
                </a:solidFill>
              </a:defRPr>
            </a:lvl5pPr>
            <a:lvl6pPr lvl="5">
              <a:lnSpc>
                <a:spcPct val="100000"/>
              </a:lnSpc>
              <a:spcBef>
                <a:spcPts val="0"/>
              </a:spcBef>
              <a:spcAft>
                <a:spcPts val="0"/>
              </a:spcAft>
              <a:buClr>
                <a:schemeClr val="accent1"/>
              </a:buClr>
              <a:buSzPts val="2400"/>
              <a:buNone/>
              <a:defRPr sz="2400">
                <a:solidFill>
                  <a:schemeClr val="accent1"/>
                </a:solidFill>
              </a:defRPr>
            </a:lvl6pPr>
            <a:lvl7pPr lvl="6">
              <a:lnSpc>
                <a:spcPct val="100000"/>
              </a:lnSpc>
              <a:spcBef>
                <a:spcPts val="0"/>
              </a:spcBef>
              <a:spcAft>
                <a:spcPts val="0"/>
              </a:spcAft>
              <a:buClr>
                <a:schemeClr val="accent1"/>
              </a:buClr>
              <a:buSzPts val="2400"/>
              <a:buNone/>
              <a:defRPr sz="2400">
                <a:solidFill>
                  <a:schemeClr val="accent1"/>
                </a:solidFill>
              </a:defRPr>
            </a:lvl7pPr>
            <a:lvl8pPr lvl="7">
              <a:lnSpc>
                <a:spcPct val="100000"/>
              </a:lnSpc>
              <a:spcBef>
                <a:spcPts val="0"/>
              </a:spcBef>
              <a:spcAft>
                <a:spcPts val="0"/>
              </a:spcAft>
              <a:buClr>
                <a:schemeClr val="accent1"/>
              </a:buClr>
              <a:buSzPts val="2400"/>
              <a:buNone/>
              <a:defRPr sz="2400">
                <a:solidFill>
                  <a:schemeClr val="accent1"/>
                </a:solidFill>
              </a:defRPr>
            </a:lvl8pPr>
            <a:lvl9pPr lvl="8">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5" name="Google Shape;295;p14"/>
          <p:cNvSpPr txBox="1">
            <a:spLocks noGrp="1"/>
          </p:cNvSpPr>
          <p:nvPr>
            <p:ph type="subTitle" idx="1"/>
          </p:nvPr>
        </p:nvSpPr>
        <p:spPr>
          <a:xfrm>
            <a:off x="1793550" y="2082997"/>
            <a:ext cx="2679000" cy="716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1500"/>
            </a:lvl1pPr>
            <a:lvl2pPr lvl="1">
              <a:lnSpc>
                <a:spcPct val="100000"/>
              </a:lnSpc>
              <a:spcBef>
                <a:spcPts val="0"/>
              </a:spcBef>
              <a:spcAft>
                <a:spcPts val="0"/>
              </a:spcAft>
              <a:buSzPts val="1500"/>
              <a:buNone/>
              <a:defRPr sz="1500"/>
            </a:lvl2pPr>
            <a:lvl3pPr lvl="2">
              <a:lnSpc>
                <a:spcPct val="100000"/>
              </a:lnSpc>
              <a:spcBef>
                <a:spcPts val="0"/>
              </a:spcBef>
              <a:spcAft>
                <a:spcPts val="0"/>
              </a:spcAft>
              <a:buSzPts val="1500"/>
              <a:buNone/>
              <a:defRPr sz="1500"/>
            </a:lvl3pPr>
            <a:lvl4pPr lvl="3">
              <a:lnSpc>
                <a:spcPct val="100000"/>
              </a:lnSpc>
              <a:spcBef>
                <a:spcPts val="0"/>
              </a:spcBef>
              <a:spcAft>
                <a:spcPts val="0"/>
              </a:spcAft>
              <a:buSzPts val="1500"/>
              <a:buNone/>
              <a:defRPr sz="1500"/>
            </a:lvl4pPr>
            <a:lvl5pPr lvl="4">
              <a:lnSpc>
                <a:spcPct val="100000"/>
              </a:lnSpc>
              <a:spcBef>
                <a:spcPts val="0"/>
              </a:spcBef>
              <a:spcAft>
                <a:spcPts val="0"/>
              </a:spcAft>
              <a:buSzPts val="1500"/>
              <a:buNone/>
              <a:defRPr sz="1500"/>
            </a:lvl5pPr>
            <a:lvl6pPr lvl="5">
              <a:lnSpc>
                <a:spcPct val="100000"/>
              </a:lnSpc>
              <a:spcBef>
                <a:spcPts val="0"/>
              </a:spcBef>
              <a:spcAft>
                <a:spcPts val="0"/>
              </a:spcAft>
              <a:buSzPts val="1500"/>
              <a:buNone/>
              <a:defRPr sz="1500"/>
            </a:lvl6pPr>
            <a:lvl7pPr lvl="6">
              <a:lnSpc>
                <a:spcPct val="100000"/>
              </a:lnSpc>
              <a:spcBef>
                <a:spcPts val="0"/>
              </a:spcBef>
              <a:spcAft>
                <a:spcPts val="0"/>
              </a:spcAft>
              <a:buSzPts val="1500"/>
              <a:buNone/>
              <a:defRPr sz="1500"/>
            </a:lvl7pPr>
            <a:lvl8pPr lvl="7">
              <a:lnSpc>
                <a:spcPct val="100000"/>
              </a:lnSpc>
              <a:spcBef>
                <a:spcPts val="0"/>
              </a:spcBef>
              <a:spcAft>
                <a:spcPts val="0"/>
              </a:spcAft>
              <a:buSzPts val="1500"/>
              <a:buNone/>
              <a:defRPr sz="1500"/>
            </a:lvl8pPr>
            <a:lvl9pPr lvl="8">
              <a:lnSpc>
                <a:spcPct val="100000"/>
              </a:lnSpc>
              <a:spcBef>
                <a:spcPts val="0"/>
              </a:spcBef>
              <a:spcAft>
                <a:spcPts val="0"/>
              </a:spcAft>
              <a:buSzPts val="1500"/>
              <a:buNone/>
              <a:defRPr sz="1500"/>
            </a:lvl9pPr>
          </a:lstStyle>
          <a:p>
            <a:endParaRPr/>
          </a:p>
        </p:txBody>
      </p:sp>
      <p:sp>
        <p:nvSpPr>
          <p:cNvPr id="296" name="Google Shape;296;p14"/>
          <p:cNvSpPr txBox="1">
            <a:spLocks noGrp="1"/>
          </p:cNvSpPr>
          <p:nvPr>
            <p:ph type="title" idx="3"/>
          </p:nvPr>
        </p:nvSpPr>
        <p:spPr>
          <a:xfrm>
            <a:off x="1793550" y="3007165"/>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7" name="Google Shape;297;p14"/>
          <p:cNvSpPr txBox="1">
            <a:spLocks noGrp="1"/>
          </p:cNvSpPr>
          <p:nvPr>
            <p:ph type="subTitle" idx="4"/>
          </p:nvPr>
        </p:nvSpPr>
        <p:spPr>
          <a:xfrm>
            <a:off x="1793550" y="3302640"/>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298" name="Google Shape;298;p14"/>
          <p:cNvSpPr txBox="1">
            <a:spLocks noGrp="1"/>
          </p:cNvSpPr>
          <p:nvPr>
            <p:ph type="title" idx="5"/>
          </p:nvPr>
        </p:nvSpPr>
        <p:spPr>
          <a:xfrm>
            <a:off x="5614200" y="1787522"/>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299" name="Google Shape;299;p14"/>
          <p:cNvSpPr txBox="1">
            <a:spLocks noGrp="1"/>
          </p:cNvSpPr>
          <p:nvPr>
            <p:ph type="subTitle" idx="6"/>
          </p:nvPr>
        </p:nvSpPr>
        <p:spPr>
          <a:xfrm>
            <a:off x="5614200" y="2082997"/>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00" name="Google Shape;300;p14"/>
          <p:cNvSpPr txBox="1">
            <a:spLocks noGrp="1"/>
          </p:cNvSpPr>
          <p:nvPr>
            <p:ph type="title" idx="7"/>
          </p:nvPr>
        </p:nvSpPr>
        <p:spPr>
          <a:xfrm>
            <a:off x="5614200" y="3007165"/>
            <a:ext cx="2679000" cy="435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01" name="Google Shape;301;p14"/>
          <p:cNvSpPr txBox="1">
            <a:spLocks noGrp="1"/>
          </p:cNvSpPr>
          <p:nvPr>
            <p:ph type="subTitle" idx="8"/>
          </p:nvPr>
        </p:nvSpPr>
        <p:spPr>
          <a:xfrm>
            <a:off x="5614200" y="3302640"/>
            <a:ext cx="2679000" cy="71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302" name="Google Shape;302;p14"/>
          <p:cNvGrpSpPr/>
          <p:nvPr/>
        </p:nvGrpSpPr>
        <p:grpSpPr>
          <a:xfrm>
            <a:off x="6875790" y="310413"/>
            <a:ext cx="1816306" cy="1285614"/>
            <a:chOff x="6875790" y="310413"/>
            <a:chExt cx="1816306" cy="1285614"/>
          </a:xfrm>
        </p:grpSpPr>
        <p:grpSp>
          <p:nvGrpSpPr>
            <p:cNvPr id="303" name="Google Shape;303;p14"/>
            <p:cNvGrpSpPr/>
            <p:nvPr/>
          </p:nvGrpSpPr>
          <p:grpSpPr>
            <a:xfrm flipH="1">
              <a:off x="7245828" y="310413"/>
              <a:ext cx="1132401" cy="1124818"/>
              <a:chOff x="2399528" y="668550"/>
              <a:chExt cx="1132401" cy="1124818"/>
            </a:xfrm>
          </p:grpSpPr>
          <p:sp>
            <p:nvSpPr>
              <p:cNvPr id="304" name="Google Shape;304;p14"/>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4"/>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4"/>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4"/>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4"/>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4"/>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4"/>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4"/>
            <p:cNvGrpSpPr/>
            <p:nvPr/>
          </p:nvGrpSpPr>
          <p:grpSpPr>
            <a:xfrm>
              <a:off x="7069629" y="398976"/>
              <a:ext cx="345743" cy="281058"/>
              <a:chOff x="4045279" y="974526"/>
              <a:chExt cx="345743" cy="281058"/>
            </a:xfrm>
          </p:grpSpPr>
          <p:sp>
            <p:nvSpPr>
              <p:cNvPr id="313" name="Google Shape;313;p1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 name="Google Shape;315;p14"/>
            <p:cNvSpPr/>
            <p:nvPr/>
          </p:nvSpPr>
          <p:spPr>
            <a:xfrm rot="1122035">
              <a:off x="8267046" y="1233617"/>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4"/>
            <p:cNvSpPr/>
            <p:nvPr/>
          </p:nvSpPr>
          <p:spPr>
            <a:xfrm rot="-8442403" flipH="1">
              <a:off x="6900259" y="923012"/>
              <a:ext cx="266334" cy="17237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17" name="Google Shape;317;p14"/>
            <p:cNvSpPr/>
            <p:nvPr/>
          </p:nvSpPr>
          <p:spPr>
            <a:xfrm rot="-1471198" flipH="1">
              <a:off x="8401998" y="786631"/>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18" name="Google Shape;318;p14"/>
            <p:cNvSpPr/>
            <p:nvPr/>
          </p:nvSpPr>
          <p:spPr>
            <a:xfrm rot="6640383" flipH="1">
              <a:off x="7932732" y="1354817"/>
              <a:ext cx="266310" cy="17239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319" name="Google Shape;319;p14"/>
          <p:cNvGrpSpPr/>
          <p:nvPr/>
        </p:nvGrpSpPr>
        <p:grpSpPr>
          <a:xfrm rot="926644">
            <a:off x="23320" y="4099291"/>
            <a:ext cx="2302167" cy="949327"/>
            <a:chOff x="3418436" y="852860"/>
            <a:chExt cx="2302145" cy="949319"/>
          </a:xfrm>
        </p:grpSpPr>
        <p:grpSp>
          <p:nvGrpSpPr>
            <p:cNvPr id="320" name="Google Shape;320;p14"/>
            <p:cNvGrpSpPr/>
            <p:nvPr/>
          </p:nvGrpSpPr>
          <p:grpSpPr>
            <a:xfrm>
              <a:off x="3612882" y="1331126"/>
              <a:ext cx="238125" cy="210251"/>
              <a:chOff x="2571064" y="1734582"/>
              <a:chExt cx="238125" cy="210251"/>
            </a:xfrm>
          </p:grpSpPr>
          <p:sp>
            <p:nvSpPr>
              <p:cNvPr id="321" name="Google Shape;321;p14"/>
              <p:cNvSpPr/>
              <p:nvPr/>
            </p:nvSpPr>
            <p:spPr>
              <a:xfrm>
                <a:off x="2645429" y="1754369"/>
                <a:ext cx="163759" cy="190464"/>
              </a:xfrm>
              <a:custGeom>
                <a:avLst/>
                <a:gdLst/>
                <a:ahLst/>
                <a:cxnLst/>
                <a:rect l="l" t="t" r="r" b="b"/>
                <a:pathLst>
                  <a:path w="5752" h="6690" extrusionOk="0">
                    <a:moveTo>
                      <a:pt x="3415" y="0"/>
                    </a:moveTo>
                    <a:lnTo>
                      <a:pt x="1" y="6484"/>
                    </a:lnTo>
                    <a:cubicBezTo>
                      <a:pt x="428" y="6621"/>
                      <a:pt x="872" y="6690"/>
                      <a:pt x="1314" y="6690"/>
                    </a:cubicBezTo>
                    <a:cubicBezTo>
                      <a:pt x="2129" y="6690"/>
                      <a:pt x="2937" y="6455"/>
                      <a:pt x="3621" y="5980"/>
                    </a:cubicBezTo>
                    <a:cubicBezTo>
                      <a:pt x="5385" y="4789"/>
                      <a:pt x="5752" y="1535"/>
                      <a:pt x="34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4"/>
              <p:cNvSpPr/>
              <p:nvPr/>
            </p:nvSpPr>
            <p:spPr>
              <a:xfrm>
                <a:off x="2616076" y="1740020"/>
                <a:ext cx="125923" cy="198977"/>
              </a:xfrm>
              <a:custGeom>
                <a:avLst/>
                <a:gdLst/>
                <a:ahLst/>
                <a:cxnLst/>
                <a:rect l="l" t="t" r="r" b="b"/>
                <a:pathLst>
                  <a:path w="4423" h="6989" extrusionOk="0">
                    <a:moveTo>
                      <a:pt x="3369" y="0"/>
                    </a:moveTo>
                    <a:lnTo>
                      <a:pt x="1" y="6438"/>
                    </a:lnTo>
                    <a:cubicBezTo>
                      <a:pt x="299" y="6667"/>
                      <a:pt x="665" y="6851"/>
                      <a:pt x="1032" y="6988"/>
                    </a:cubicBezTo>
                    <a:lnTo>
                      <a:pt x="4423" y="504"/>
                    </a:lnTo>
                    <a:cubicBezTo>
                      <a:pt x="4285" y="413"/>
                      <a:pt x="4148" y="321"/>
                      <a:pt x="4010" y="252"/>
                    </a:cubicBezTo>
                    <a:cubicBezTo>
                      <a:pt x="3804" y="138"/>
                      <a:pt x="3598" y="69"/>
                      <a:pt x="3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4"/>
              <p:cNvSpPr/>
              <p:nvPr/>
            </p:nvSpPr>
            <p:spPr>
              <a:xfrm>
                <a:off x="2571064" y="1734582"/>
                <a:ext cx="140926" cy="188756"/>
              </a:xfrm>
              <a:custGeom>
                <a:avLst/>
                <a:gdLst/>
                <a:ahLst/>
                <a:cxnLst/>
                <a:rect l="l" t="t" r="r" b="b"/>
                <a:pathLst>
                  <a:path w="4950" h="6630" extrusionOk="0">
                    <a:moveTo>
                      <a:pt x="3786" y="1"/>
                    </a:moveTo>
                    <a:cubicBezTo>
                      <a:pt x="1930" y="1"/>
                      <a:pt x="267" y="1428"/>
                      <a:pt x="115" y="3422"/>
                    </a:cubicBezTo>
                    <a:cubicBezTo>
                      <a:pt x="1" y="4682"/>
                      <a:pt x="551" y="5896"/>
                      <a:pt x="1582" y="6629"/>
                    </a:cubicBezTo>
                    <a:lnTo>
                      <a:pt x="4950" y="191"/>
                    </a:lnTo>
                    <a:cubicBezTo>
                      <a:pt x="4561" y="62"/>
                      <a:pt x="4170" y="1"/>
                      <a:pt x="3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14"/>
            <p:cNvGrpSpPr/>
            <p:nvPr/>
          </p:nvGrpSpPr>
          <p:grpSpPr>
            <a:xfrm rot="5111584" flipH="1">
              <a:off x="4339839" y="1295723"/>
              <a:ext cx="345749" cy="281063"/>
              <a:chOff x="4045279" y="974526"/>
              <a:chExt cx="345743" cy="281058"/>
            </a:xfrm>
          </p:grpSpPr>
          <p:sp>
            <p:nvSpPr>
              <p:cNvPr id="325" name="Google Shape;325;p14"/>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4"/>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 name="Google Shape;327;p14"/>
            <p:cNvSpPr/>
            <p:nvPr/>
          </p:nvSpPr>
          <p:spPr>
            <a:xfrm rot="-927224">
              <a:off x="5385985" y="1280775"/>
              <a:ext cx="309123" cy="233142"/>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4"/>
            <p:cNvSpPr/>
            <p:nvPr/>
          </p:nvSpPr>
          <p:spPr>
            <a:xfrm rot="-4297311" flipH="1">
              <a:off x="3409053" y="920207"/>
              <a:ext cx="266328" cy="17237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29" name="Google Shape;329;p14"/>
            <p:cNvSpPr/>
            <p:nvPr/>
          </p:nvSpPr>
          <p:spPr>
            <a:xfrm rot="-10507396" flipH="1">
              <a:off x="3983674" y="1618759"/>
              <a:ext cx="266301" cy="17241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30" name="Google Shape;330;p14"/>
            <p:cNvSpPr/>
            <p:nvPr/>
          </p:nvSpPr>
          <p:spPr>
            <a:xfrm rot="3523184" flipH="1">
              <a:off x="4866195" y="1180517"/>
              <a:ext cx="266328"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187427567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31"/>
        <p:cNvGrpSpPr/>
        <p:nvPr/>
      </p:nvGrpSpPr>
      <p:grpSpPr>
        <a:xfrm>
          <a:off x="0" y="0"/>
          <a:ext cx="0" cy="0"/>
          <a:chOff x="0" y="0"/>
          <a:chExt cx="0" cy="0"/>
        </a:xfrm>
      </p:grpSpPr>
      <p:sp>
        <p:nvSpPr>
          <p:cNvPr id="332" name="Google Shape;332;p15"/>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3" name="Google Shape;333;p15"/>
          <p:cNvSpPr txBox="1">
            <a:spLocks noGrp="1"/>
          </p:cNvSpPr>
          <p:nvPr>
            <p:ph type="title" idx="2"/>
          </p:nvPr>
        </p:nvSpPr>
        <p:spPr>
          <a:xfrm>
            <a:off x="4658900" y="13345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4" name="Google Shape;334;p15"/>
          <p:cNvSpPr txBox="1">
            <a:spLocks noGrp="1"/>
          </p:cNvSpPr>
          <p:nvPr>
            <p:ph type="subTitle" idx="1"/>
          </p:nvPr>
        </p:nvSpPr>
        <p:spPr>
          <a:xfrm>
            <a:off x="4658900" y="1649902"/>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35" name="Google Shape;335;p15"/>
          <p:cNvSpPr txBox="1">
            <a:spLocks noGrp="1"/>
          </p:cNvSpPr>
          <p:nvPr>
            <p:ph type="title" idx="3"/>
          </p:nvPr>
        </p:nvSpPr>
        <p:spPr>
          <a:xfrm>
            <a:off x="4658900" y="36943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6" name="Google Shape;336;p15"/>
          <p:cNvSpPr txBox="1">
            <a:spLocks noGrp="1"/>
          </p:cNvSpPr>
          <p:nvPr>
            <p:ph type="subTitle" idx="4"/>
          </p:nvPr>
        </p:nvSpPr>
        <p:spPr>
          <a:xfrm>
            <a:off x="4658900" y="4005352"/>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337" name="Google Shape;337;p15"/>
          <p:cNvSpPr txBox="1">
            <a:spLocks noGrp="1"/>
          </p:cNvSpPr>
          <p:nvPr>
            <p:ph type="title" idx="5"/>
          </p:nvPr>
        </p:nvSpPr>
        <p:spPr>
          <a:xfrm>
            <a:off x="4658900" y="2514423"/>
            <a:ext cx="3771900" cy="42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accent1"/>
              </a:buClr>
              <a:buSzPts val="2400"/>
              <a:buNone/>
              <a:defRPr sz="2400">
                <a:solidFill>
                  <a:schemeClr val="accent1"/>
                </a:solidFill>
              </a:defRPr>
            </a:lvl1pPr>
            <a:lvl2pPr lvl="1" rtl="0">
              <a:lnSpc>
                <a:spcPct val="100000"/>
              </a:lnSpc>
              <a:spcBef>
                <a:spcPts val="0"/>
              </a:spcBef>
              <a:spcAft>
                <a:spcPts val="0"/>
              </a:spcAft>
              <a:buClr>
                <a:schemeClr val="accent1"/>
              </a:buClr>
              <a:buSzPts val="2400"/>
              <a:buNone/>
              <a:defRPr sz="2400">
                <a:solidFill>
                  <a:schemeClr val="accent1"/>
                </a:solidFill>
              </a:defRPr>
            </a:lvl2pPr>
            <a:lvl3pPr lvl="2" rtl="0">
              <a:lnSpc>
                <a:spcPct val="100000"/>
              </a:lnSpc>
              <a:spcBef>
                <a:spcPts val="0"/>
              </a:spcBef>
              <a:spcAft>
                <a:spcPts val="0"/>
              </a:spcAft>
              <a:buClr>
                <a:schemeClr val="accent1"/>
              </a:buClr>
              <a:buSzPts val="2400"/>
              <a:buNone/>
              <a:defRPr sz="2400">
                <a:solidFill>
                  <a:schemeClr val="accent1"/>
                </a:solidFill>
              </a:defRPr>
            </a:lvl3pPr>
            <a:lvl4pPr lvl="3" rtl="0">
              <a:lnSpc>
                <a:spcPct val="100000"/>
              </a:lnSpc>
              <a:spcBef>
                <a:spcPts val="0"/>
              </a:spcBef>
              <a:spcAft>
                <a:spcPts val="0"/>
              </a:spcAft>
              <a:buClr>
                <a:schemeClr val="accent1"/>
              </a:buClr>
              <a:buSzPts val="2400"/>
              <a:buNone/>
              <a:defRPr sz="2400">
                <a:solidFill>
                  <a:schemeClr val="accent1"/>
                </a:solidFill>
              </a:defRPr>
            </a:lvl4pPr>
            <a:lvl5pPr lvl="4" rtl="0">
              <a:lnSpc>
                <a:spcPct val="100000"/>
              </a:lnSpc>
              <a:spcBef>
                <a:spcPts val="0"/>
              </a:spcBef>
              <a:spcAft>
                <a:spcPts val="0"/>
              </a:spcAft>
              <a:buClr>
                <a:schemeClr val="accent1"/>
              </a:buClr>
              <a:buSzPts val="2400"/>
              <a:buNone/>
              <a:defRPr sz="2400">
                <a:solidFill>
                  <a:schemeClr val="accent1"/>
                </a:solidFill>
              </a:defRPr>
            </a:lvl5pPr>
            <a:lvl6pPr lvl="5" rtl="0">
              <a:lnSpc>
                <a:spcPct val="100000"/>
              </a:lnSpc>
              <a:spcBef>
                <a:spcPts val="0"/>
              </a:spcBef>
              <a:spcAft>
                <a:spcPts val="0"/>
              </a:spcAft>
              <a:buClr>
                <a:schemeClr val="accent1"/>
              </a:buClr>
              <a:buSzPts val="2400"/>
              <a:buNone/>
              <a:defRPr sz="2400">
                <a:solidFill>
                  <a:schemeClr val="accent1"/>
                </a:solidFill>
              </a:defRPr>
            </a:lvl6pPr>
            <a:lvl7pPr lvl="6" rtl="0">
              <a:lnSpc>
                <a:spcPct val="100000"/>
              </a:lnSpc>
              <a:spcBef>
                <a:spcPts val="0"/>
              </a:spcBef>
              <a:spcAft>
                <a:spcPts val="0"/>
              </a:spcAft>
              <a:buClr>
                <a:schemeClr val="accent1"/>
              </a:buClr>
              <a:buSzPts val="2400"/>
              <a:buNone/>
              <a:defRPr sz="2400">
                <a:solidFill>
                  <a:schemeClr val="accent1"/>
                </a:solidFill>
              </a:defRPr>
            </a:lvl7pPr>
            <a:lvl8pPr lvl="7" rtl="0">
              <a:lnSpc>
                <a:spcPct val="100000"/>
              </a:lnSpc>
              <a:spcBef>
                <a:spcPts val="0"/>
              </a:spcBef>
              <a:spcAft>
                <a:spcPts val="0"/>
              </a:spcAft>
              <a:buClr>
                <a:schemeClr val="accent1"/>
              </a:buClr>
              <a:buSzPts val="2400"/>
              <a:buNone/>
              <a:defRPr sz="2400">
                <a:solidFill>
                  <a:schemeClr val="accent1"/>
                </a:solidFill>
              </a:defRPr>
            </a:lvl8pPr>
            <a:lvl9pPr lvl="8"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38" name="Google Shape;338;p15"/>
          <p:cNvSpPr txBox="1">
            <a:spLocks noGrp="1"/>
          </p:cNvSpPr>
          <p:nvPr>
            <p:ph type="subTitle" idx="6"/>
          </p:nvPr>
        </p:nvSpPr>
        <p:spPr>
          <a:xfrm>
            <a:off x="4658900" y="2827627"/>
            <a:ext cx="3771900" cy="62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339" name="Google Shape;339;p15"/>
          <p:cNvGrpSpPr/>
          <p:nvPr/>
        </p:nvGrpSpPr>
        <p:grpSpPr>
          <a:xfrm>
            <a:off x="6592120" y="184015"/>
            <a:ext cx="2243308" cy="1251215"/>
            <a:chOff x="6744520" y="184015"/>
            <a:chExt cx="2243308" cy="1251215"/>
          </a:xfrm>
        </p:grpSpPr>
        <p:grpSp>
          <p:nvGrpSpPr>
            <p:cNvPr id="340" name="Google Shape;340;p15"/>
            <p:cNvGrpSpPr/>
            <p:nvPr/>
          </p:nvGrpSpPr>
          <p:grpSpPr>
            <a:xfrm>
              <a:off x="7855428" y="310413"/>
              <a:ext cx="1132401" cy="1124818"/>
              <a:chOff x="2399528" y="668550"/>
              <a:chExt cx="1132401" cy="1124818"/>
            </a:xfrm>
          </p:grpSpPr>
          <p:sp>
            <p:nvSpPr>
              <p:cNvPr id="341" name="Google Shape;341;p15"/>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5"/>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5"/>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5"/>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5"/>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5"/>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5"/>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15"/>
            <p:cNvSpPr/>
            <p:nvPr/>
          </p:nvSpPr>
          <p:spPr>
            <a:xfrm rot="-530268">
              <a:off x="7250089" y="422895"/>
              <a:ext cx="309105" cy="23312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351" name="Google Shape;351;p15"/>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352" name="Google Shape;352;p15"/>
            <p:cNvSpPr/>
            <p:nvPr/>
          </p:nvSpPr>
          <p:spPr>
            <a:xfrm rot="-7304935" flipH="1">
              <a:off x="6754733" y="256403"/>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spTree>
    <p:extLst>
      <p:ext uri="{BB962C8B-B14F-4D97-AF65-F5344CB8AC3E}">
        <p14:creationId xmlns:p14="http://schemas.microsoft.com/office/powerpoint/2010/main" val="319900951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353"/>
        <p:cNvGrpSpPr/>
        <p:nvPr/>
      </p:nvGrpSpPr>
      <p:grpSpPr>
        <a:xfrm>
          <a:off x="0" y="0"/>
          <a:ext cx="0" cy="0"/>
          <a:chOff x="0" y="0"/>
          <a:chExt cx="0" cy="0"/>
        </a:xfrm>
      </p:grpSpPr>
      <p:sp>
        <p:nvSpPr>
          <p:cNvPr id="354" name="Google Shape;354;p16"/>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55" name="Google Shape;355;p16"/>
          <p:cNvSpPr txBox="1">
            <a:spLocks noGrp="1"/>
          </p:cNvSpPr>
          <p:nvPr>
            <p:ph type="title" idx="2"/>
          </p:nvPr>
        </p:nvSpPr>
        <p:spPr>
          <a:xfrm>
            <a:off x="713225"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56" name="Google Shape;356;p16"/>
          <p:cNvSpPr txBox="1">
            <a:spLocks noGrp="1"/>
          </p:cNvSpPr>
          <p:nvPr>
            <p:ph type="subTitle" idx="1"/>
          </p:nvPr>
        </p:nvSpPr>
        <p:spPr>
          <a:xfrm>
            <a:off x="713225"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357" name="Google Shape;357;p16"/>
          <p:cNvSpPr txBox="1">
            <a:spLocks noGrp="1"/>
          </p:cNvSpPr>
          <p:nvPr>
            <p:ph type="title" idx="3"/>
          </p:nvPr>
        </p:nvSpPr>
        <p:spPr>
          <a:xfrm>
            <a:off x="3447787"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58" name="Google Shape;358;p16"/>
          <p:cNvSpPr txBox="1">
            <a:spLocks noGrp="1"/>
          </p:cNvSpPr>
          <p:nvPr>
            <p:ph type="subTitle" idx="4"/>
          </p:nvPr>
        </p:nvSpPr>
        <p:spPr>
          <a:xfrm>
            <a:off x="3447787"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359" name="Google Shape;359;p16"/>
          <p:cNvSpPr txBox="1">
            <a:spLocks noGrp="1"/>
          </p:cNvSpPr>
          <p:nvPr>
            <p:ph type="title" idx="5"/>
          </p:nvPr>
        </p:nvSpPr>
        <p:spPr>
          <a:xfrm>
            <a:off x="6182349" y="33575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60" name="Google Shape;360;p16"/>
          <p:cNvSpPr txBox="1">
            <a:spLocks noGrp="1"/>
          </p:cNvSpPr>
          <p:nvPr>
            <p:ph type="subTitle" idx="6"/>
          </p:nvPr>
        </p:nvSpPr>
        <p:spPr>
          <a:xfrm>
            <a:off x="6182349" y="36286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361" name="Google Shape;361;p16"/>
          <p:cNvGrpSpPr/>
          <p:nvPr/>
        </p:nvGrpSpPr>
        <p:grpSpPr>
          <a:xfrm>
            <a:off x="7253408" y="211539"/>
            <a:ext cx="1515439" cy="1748904"/>
            <a:chOff x="7253408" y="211539"/>
            <a:chExt cx="1515439" cy="1748904"/>
          </a:xfrm>
        </p:grpSpPr>
        <p:sp>
          <p:nvSpPr>
            <p:cNvPr id="362" name="Google Shape;362;p16"/>
            <p:cNvSpPr/>
            <p:nvPr/>
          </p:nvSpPr>
          <p:spPr>
            <a:xfrm rot="1122035">
              <a:off x="8267046" y="168388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6"/>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64" name="Google Shape;364;p16"/>
            <p:cNvSpPr/>
            <p:nvPr/>
          </p:nvSpPr>
          <p:spPr>
            <a:xfrm rot="4740224" flipH="1">
              <a:off x="8525674" y="408795"/>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365" name="Google Shape;365;p16"/>
            <p:cNvSpPr/>
            <p:nvPr/>
          </p:nvSpPr>
          <p:spPr>
            <a:xfrm rot="10029471" flipH="1">
              <a:off x="8446557" y="10814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366" name="Google Shape;366;p16"/>
            <p:cNvGrpSpPr/>
            <p:nvPr/>
          </p:nvGrpSpPr>
          <p:grpSpPr>
            <a:xfrm>
              <a:off x="7734836" y="211539"/>
              <a:ext cx="662112" cy="1322579"/>
              <a:chOff x="6933061" y="1619764"/>
              <a:chExt cx="662112" cy="1322579"/>
            </a:xfrm>
          </p:grpSpPr>
          <p:sp>
            <p:nvSpPr>
              <p:cNvPr id="367" name="Google Shape;367;p16"/>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6"/>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6"/>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6"/>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6"/>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6"/>
              <p:cNvGrpSpPr/>
              <p:nvPr/>
            </p:nvGrpSpPr>
            <p:grpSpPr>
              <a:xfrm>
                <a:off x="7258538" y="2052890"/>
                <a:ext cx="294869" cy="580974"/>
                <a:chOff x="3454938" y="1923315"/>
                <a:chExt cx="294869" cy="580974"/>
              </a:xfrm>
            </p:grpSpPr>
            <p:sp>
              <p:nvSpPr>
                <p:cNvPr id="376" name="Google Shape;376;p16"/>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6"/>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6"/>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6"/>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6"/>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6"/>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 name="Google Shape;392;p16"/>
            <p:cNvGrpSpPr/>
            <p:nvPr/>
          </p:nvGrpSpPr>
          <p:grpSpPr>
            <a:xfrm>
              <a:off x="7253408" y="403294"/>
              <a:ext cx="309215" cy="272430"/>
              <a:chOff x="3890683" y="1390057"/>
              <a:chExt cx="309215" cy="272430"/>
            </a:xfrm>
          </p:grpSpPr>
          <p:sp>
            <p:nvSpPr>
              <p:cNvPr id="393" name="Google Shape;393;p16"/>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24799110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spTree>
      <p:nvGrpSpPr>
        <p:cNvPr id="1" name="Shape 396"/>
        <p:cNvGrpSpPr/>
        <p:nvPr/>
      </p:nvGrpSpPr>
      <p:grpSpPr>
        <a:xfrm>
          <a:off x="0" y="0"/>
          <a:ext cx="0" cy="0"/>
          <a:chOff x="0" y="0"/>
          <a:chExt cx="0" cy="0"/>
        </a:xfrm>
      </p:grpSpPr>
      <p:sp>
        <p:nvSpPr>
          <p:cNvPr id="397" name="Google Shape;397;p17"/>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8" name="Google Shape;398;p17"/>
          <p:cNvSpPr txBox="1">
            <a:spLocks noGrp="1"/>
          </p:cNvSpPr>
          <p:nvPr>
            <p:ph type="title" idx="2"/>
          </p:nvPr>
        </p:nvSpPr>
        <p:spPr>
          <a:xfrm>
            <a:off x="713225"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399" name="Google Shape;399;p17"/>
          <p:cNvSpPr txBox="1">
            <a:spLocks noGrp="1"/>
          </p:cNvSpPr>
          <p:nvPr>
            <p:ph type="subTitle" idx="1"/>
          </p:nvPr>
        </p:nvSpPr>
        <p:spPr>
          <a:xfrm>
            <a:off x="713225"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00" name="Google Shape;400;p17"/>
          <p:cNvSpPr txBox="1">
            <a:spLocks noGrp="1"/>
          </p:cNvSpPr>
          <p:nvPr>
            <p:ph type="title" idx="3"/>
          </p:nvPr>
        </p:nvSpPr>
        <p:spPr>
          <a:xfrm>
            <a:off x="3447787"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01" name="Google Shape;401;p17"/>
          <p:cNvSpPr txBox="1">
            <a:spLocks noGrp="1"/>
          </p:cNvSpPr>
          <p:nvPr>
            <p:ph type="subTitle" idx="4"/>
          </p:nvPr>
        </p:nvSpPr>
        <p:spPr>
          <a:xfrm>
            <a:off x="3447787"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02" name="Google Shape;402;p17"/>
          <p:cNvSpPr txBox="1">
            <a:spLocks noGrp="1"/>
          </p:cNvSpPr>
          <p:nvPr>
            <p:ph type="title" idx="5"/>
          </p:nvPr>
        </p:nvSpPr>
        <p:spPr>
          <a:xfrm>
            <a:off x="6182349" y="3586193"/>
            <a:ext cx="2248500" cy="435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03" name="Google Shape;403;p17"/>
          <p:cNvSpPr txBox="1">
            <a:spLocks noGrp="1"/>
          </p:cNvSpPr>
          <p:nvPr>
            <p:ph type="subTitle" idx="6"/>
          </p:nvPr>
        </p:nvSpPr>
        <p:spPr>
          <a:xfrm>
            <a:off x="6182349" y="3857287"/>
            <a:ext cx="2248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404" name="Google Shape;404;p17"/>
          <p:cNvGrpSpPr/>
          <p:nvPr/>
        </p:nvGrpSpPr>
        <p:grpSpPr>
          <a:xfrm rot="-894623" flipH="1">
            <a:off x="7199237" y="222476"/>
            <a:ext cx="1558934" cy="1546611"/>
            <a:chOff x="7253204" y="211539"/>
            <a:chExt cx="1558982" cy="1546658"/>
          </a:xfrm>
        </p:grpSpPr>
        <p:sp>
          <p:nvSpPr>
            <p:cNvPr id="405" name="Google Shape;405;p17"/>
            <p:cNvSpPr/>
            <p:nvPr/>
          </p:nvSpPr>
          <p:spPr>
            <a:xfrm rot="-1110602">
              <a:off x="7282215" y="1482028"/>
              <a:ext cx="309110" cy="233133"/>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7"/>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407" name="Google Shape;407;p17"/>
            <p:cNvSpPr/>
            <p:nvPr/>
          </p:nvSpPr>
          <p:spPr>
            <a:xfrm rot="2863310" flipH="1">
              <a:off x="8525681" y="408798"/>
              <a:ext cx="26631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408" name="Google Shape;408;p17"/>
            <p:cNvGrpSpPr/>
            <p:nvPr/>
          </p:nvGrpSpPr>
          <p:grpSpPr>
            <a:xfrm>
              <a:off x="7734836" y="211539"/>
              <a:ext cx="662112" cy="1322579"/>
              <a:chOff x="6933061" y="1619764"/>
              <a:chExt cx="662112" cy="1322579"/>
            </a:xfrm>
          </p:grpSpPr>
          <p:sp>
            <p:nvSpPr>
              <p:cNvPr id="409" name="Google Shape;409;p17"/>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7"/>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7"/>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7"/>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7"/>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7"/>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7"/>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7"/>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 name="Google Shape;417;p17"/>
              <p:cNvGrpSpPr/>
              <p:nvPr/>
            </p:nvGrpSpPr>
            <p:grpSpPr>
              <a:xfrm>
                <a:off x="7258538" y="2052890"/>
                <a:ext cx="294869" cy="580974"/>
                <a:chOff x="3454938" y="1923315"/>
                <a:chExt cx="294869" cy="580974"/>
              </a:xfrm>
            </p:grpSpPr>
            <p:sp>
              <p:nvSpPr>
                <p:cNvPr id="418" name="Google Shape;418;p17"/>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7"/>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7"/>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7"/>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7"/>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7"/>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7"/>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7"/>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7"/>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7"/>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7"/>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7"/>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7"/>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7"/>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7"/>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7"/>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 name="Google Shape;434;p17"/>
            <p:cNvGrpSpPr/>
            <p:nvPr/>
          </p:nvGrpSpPr>
          <p:grpSpPr>
            <a:xfrm>
              <a:off x="7482008" y="403294"/>
              <a:ext cx="309215" cy="272430"/>
              <a:chOff x="4119283" y="1390057"/>
              <a:chExt cx="309215" cy="272430"/>
            </a:xfrm>
          </p:grpSpPr>
          <p:sp>
            <p:nvSpPr>
              <p:cNvPr id="435" name="Google Shape;435;p17"/>
              <p:cNvSpPr/>
              <p:nvPr/>
            </p:nvSpPr>
            <p:spPr>
              <a:xfrm>
                <a:off x="42158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a:off x="41779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p:nvPr/>
            </p:nvSpPr>
            <p:spPr>
              <a:xfrm>
                <a:off x="41192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72243898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38"/>
        <p:cNvGrpSpPr/>
        <p:nvPr/>
      </p:nvGrpSpPr>
      <p:grpSpPr>
        <a:xfrm>
          <a:off x="0" y="0"/>
          <a:ext cx="0" cy="0"/>
          <a:chOff x="0" y="0"/>
          <a:chExt cx="0" cy="0"/>
        </a:xfrm>
      </p:grpSpPr>
      <p:sp>
        <p:nvSpPr>
          <p:cNvPr id="439" name="Google Shape;439;p18"/>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0" name="Google Shape;440;p18"/>
          <p:cNvSpPr txBox="1">
            <a:spLocks noGrp="1"/>
          </p:cNvSpPr>
          <p:nvPr>
            <p:ph type="title" idx="2" hasCustomPrompt="1"/>
          </p:nvPr>
        </p:nvSpPr>
        <p:spPr>
          <a:xfrm flipH="1">
            <a:off x="15331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1" name="Google Shape;441;p18"/>
          <p:cNvSpPr txBox="1">
            <a:spLocks noGrp="1"/>
          </p:cNvSpPr>
          <p:nvPr>
            <p:ph type="title" idx="3"/>
          </p:nvPr>
        </p:nvSpPr>
        <p:spPr>
          <a:xfrm>
            <a:off x="7152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2" name="Google Shape;442;p18"/>
          <p:cNvSpPr txBox="1">
            <a:spLocks noGrp="1"/>
          </p:cNvSpPr>
          <p:nvPr>
            <p:ph type="subTitle" idx="1"/>
          </p:nvPr>
        </p:nvSpPr>
        <p:spPr>
          <a:xfrm>
            <a:off x="7152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3" name="Google Shape;443;p18"/>
          <p:cNvSpPr txBox="1">
            <a:spLocks noGrp="1"/>
          </p:cNvSpPr>
          <p:nvPr>
            <p:ph type="title" idx="4" hasCustomPrompt="1"/>
          </p:nvPr>
        </p:nvSpPr>
        <p:spPr>
          <a:xfrm>
            <a:off x="15331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4" name="Google Shape;444;p18"/>
          <p:cNvSpPr txBox="1">
            <a:spLocks noGrp="1"/>
          </p:cNvSpPr>
          <p:nvPr>
            <p:ph type="title" idx="5"/>
          </p:nvPr>
        </p:nvSpPr>
        <p:spPr>
          <a:xfrm>
            <a:off x="7152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5" name="Google Shape;445;p18"/>
          <p:cNvSpPr txBox="1">
            <a:spLocks noGrp="1"/>
          </p:cNvSpPr>
          <p:nvPr>
            <p:ph type="subTitle" idx="6"/>
          </p:nvPr>
        </p:nvSpPr>
        <p:spPr>
          <a:xfrm>
            <a:off x="7152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6" name="Google Shape;446;p18"/>
          <p:cNvSpPr txBox="1">
            <a:spLocks noGrp="1"/>
          </p:cNvSpPr>
          <p:nvPr>
            <p:ph type="title" idx="7" hasCustomPrompt="1"/>
          </p:nvPr>
        </p:nvSpPr>
        <p:spPr>
          <a:xfrm flipH="1">
            <a:off x="42656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47" name="Google Shape;447;p18"/>
          <p:cNvSpPr txBox="1">
            <a:spLocks noGrp="1"/>
          </p:cNvSpPr>
          <p:nvPr>
            <p:ph type="title" idx="8"/>
          </p:nvPr>
        </p:nvSpPr>
        <p:spPr>
          <a:xfrm>
            <a:off x="34477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48" name="Google Shape;448;p18"/>
          <p:cNvSpPr txBox="1">
            <a:spLocks noGrp="1"/>
          </p:cNvSpPr>
          <p:nvPr>
            <p:ph type="subTitle" idx="9"/>
          </p:nvPr>
        </p:nvSpPr>
        <p:spPr>
          <a:xfrm>
            <a:off x="34477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49" name="Google Shape;449;p18"/>
          <p:cNvSpPr txBox="1">
            <a:spLocks noGrp="1"/>
          </p:cNvSpPr>
          <p:nvPr>
            <p:ph type="title" idx="13" hasCustomPrompt="1"/>
          </p:nvPr>
        </p:nvSpPr>
        <p:spPr>
          <a:xfrm>
            <a:off x="42656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0" name="Google Shape;450;p18"/>
          <p:cNvSpPr txBox="1">
            <a:spLocks noGrp="1"/>
          </p:cNvSpPr>
          <p:nvPr>
            <p:ph type="title" idx="14"/>
          </p:nvPr>
        </p:nvSpPr>
        <p:spPr>
          <a:xfrm>
            <a:off x="34477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1" name="Google Shape;451;p18"/>
          <p:cNvSpPr txBox="1">
            <a:spLocks noGrp="1"/>
          </p:cNvSpPr>
          <p:nvPr>
            <p:ph type="subTitle" idx="15"/>
          </p:nvPr>
        </p:nvSpPr>
        <p:spPr>
          <a:xfrm>
            <a:off x="34477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52" name="Google Shape;452;p18"/>
          <p:cNvSpPr txBox="1">
            <a:spLocks noGrp="1"/>
          </p:cNvSpPr>
          <p:nvPr>
            <p:ph type="title" idx="16" hasCustomPrompt="1"/>
          </p:nvPr>
        </p:nvSpPr>
        <p:spPr>
          <a:xfrm flipH="1">
            <a:off x="6998178" y="1483054"/>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3" name="Google Shape;453;p18"/>
          <p:cNvSpPr txBox="1">
            <a:spLocks noGrp="1"/>
          </p:cNvSpPr>
          <p:nvPr>
            <p:ph type="title" idx="17"/>
          </p:nvPr>
        </p:nvSpPr>
        <p:spPr>
          <a:xfrm>
            <a:off x="6180228" y="2033575"/>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4" name="Google Shape;454;p18"/>
          <p:cNvSpPr txBox="1">
            <a:spLocks noGrp="1"/>
          </p:cNvSpPr>
          <p:nvPr>
            <p:ph type="subTitle" idx="18"/>
          </p:nvPr>
        </p:nvSpPr>
        <p:spPr>
          <a:xfrm>
            <a:off x="6180228" y="2312222"/>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sp>
        <p:nvSpPr>
          <p:cNvPr id="455" name="Google Shape;455;p18"/>
          <p:cNvSpPr txBox="1">
            <a:spLocks noGrp="1"/>
          </p:cNvSpPr>
          <p:nvPr>
            <p:ph type="title" idx="19" hasCustomPrompt="1"/>
          </p:nvPr>
        </p:nvSpPr>
        <p:spPr>
          <a:xfrm>
            <a:off x="6998178" y="3251066"/>
            <a:ext cx="6126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6"/>
              </a:buClr>
              <a:buSzPts val="2600"/>
              <a:buNone/>
              <a:defRPr sz="2600">
                <a:solidFill>
                  <a:schemeClr val="accent6"/>
                </a:solidFill>
              </a:defRPr>
            </a:lvl1pPr>
            <a:lvl2pPr lvl="1" algn="ctr" rtl="0">
              <a:lnSpc>
                <a:spcPct val="100000"/>
              </a:lnSpc>
              <a:spcBef>
                <a:spcPts val="0"/>
              </a:spcBef>
              <a:spcAft>
                <a:spcPts val="0"/>
              </a:spcAft>
              <a:buClr>
                <a:schemeClr val="accent6"/>
              </a:buClr>
              <a:buSzPts val="2600"/>
              <a:buNone/>
              <a:defRPr sz="2600">
                <a:solidFill>
                  <a:schemeClr val="accent6"/>
                </a:solidFill>
              </a:defRPr>
            </a:lvl2pPr>
            <a:lvl3pPr lvl="2" algn="ctr" rtl="0">
              <a:lnSpc>
                <a:spcPct val="100000"/>
              </a:lnSpc>
              <a:spcBef>
                <a:spcPts val="0"/>
              </a:spcBef>
              <a:spcAft>
                <a:spcPts val="0"/>
              </a:spcAft>
              <a:buClr>
                <a:schemeClr val="accent6"/>
              </a:buClr>
              <a:buSzPts val="2600"/>
              <a:buNone/>
              <a:defRPr sz="2600">
                <a:solidFill>
                  <a:schemeClr val="accent6"/>
                </a:solidFill>
              </a:defRPr>
            </a:lvl3pPr>
            <a:lvl4pPr lvl="3" algn="ctr" rtl="0">
              <a:lnSpc>
                <a:spcPct val="100000"/>
              </a:lnSpc>
              <a:spcBef>
                <a:spcPts val="0"/>
              </a:spcBef>
              <a:spcAft>
                <a:spcPts val="0"/>
              </a:spcAft>
              <a:buClr>
                <a:schemeClr val="accent6"/>
              </a:buClr>
              <a:buSzPts val="2600"/>
              <a:buNone/>
              <a:defRPr sz="2600">
                <a:solidFill>
                  <a:schemeClr val="accent6"/>
                </a:solidFill>
              </a:defRPr>
            </a:lvl4pPr>
            <a:lvl5pPr lvl="4" algn="ctr" rtl="0">
              <a:lnSpc>
                <a:spcPct val="100000"/>
              </a:lnSpc>
              <a:spcBef>
                <a:spcPts val="0"/>
              </a:spcBef>
              <a:spcAft>
                <a:spcPts val="0"/>
              </a:spcAft>
              <a:buClr>
                <a:schemeClr val="accent6"/>
              </a:buClr>
              <a:buSzPts val="2600"/>
              <a:buNone/>
              <a:defRPr sz="2600">
                <a:solidFill>
                  <a:schemeClr val="accent6"/>
                </a:solidFill>
              </a:defRPr>
            </a:lvl5pPr>
            <a:lvl6pPr lvl="5" algn="ctr" rtl="0">
              <a:lnSpc>
                <a:spcPct val="100000"/>
              </a:lnSpc>
              <a:spcBef>
                <a:spcPts val="0"/>
              </a:spcBef>
              <a:spcAft>
                <a:spcPts val="0"/>
              </a:spcAft>
              <a:buClr>
                <a:schemeClr val="accent6"/>
              </a:buClr>
              <a:buSzPts val="2600"/>
              <a:buNone/>
              <a:defRPr sz="2600">
                <a:solidFill>
                  <a:schemeClr val="accent6"/>
                </a:solidFill>
              </a:defRPr>
            </a:lvl6pPr>
            <a:lvl7pPr lvl="6" algn="ctr" rtl="0">
              <a:lnSpc>
                <a:spcPct val="100000"/>
              </a:lnSpc>
              <a:spcBef>
                <a:spcPts val="0"/>
              </a:spcBef>
              <a:spcAft>
                <a:spcPts val="0"/>
              </a:spcAft>
              <a:buClr>
                <a:schemeClr val="accent6"/>
              </a:buClr>
              <a:buSzPts val="2600"/>
              <a:buNone/>
              <a:defRPr sz="2600">
                <a:solidFill>
                  <a:schemeClr val="accent6"/>
                </a:solidFill>
              </a:defRPr>
            </a:lvl7pPr>
            <a:lvl8pPr lvl="7" algn="ctr" rtl="0">
              <a:lnSpc>
                <a:spcPct val="100000"/>
              </a:lnSpc>
              <a:spcBef>
                <a:spcPts val="0"/>
              </a:spcBef>
              <a:spcAft>
                <a:spcPts val="0"/>
              </a:spcAft>
              <a:buClr>
                <a:schemeClr val="accent6"/>
              </a:buClr>
              <a:buSzPts val="2600"/>
              <a:buNone/>
              <a:defRPr sz="2600">
                <a:solidFill>
                  <a:schemeClr val="accent6"/>
                </a:solidFill>
              </a:defRPr>
            </a:lvl8pPr>
            <a:lvl9pPr lvl="8" algn="ctr" rtl="0">
              <a:lnSpc>
                <a:spcPct val="100000"/>
              </a:lnSpc>
              <a:spcBef>
                <a:spcPts val="0"/>
              </a:spcBef>
              <a:spcAft>
                <a:spcPts val="0"/>
              </a:spcAft>
              <a:buClr>
                <a:schemeClr val="accent6"/>
              </a:buClr>
              <a:buSzPts val="2600"/>
              <a:buNone/>
              <a:defRPr sz="2600">
                <a:solidFill>
                  <a:schemeClr val="accent6"/>
                </a:solidFill>
              </a:defRPr>
            </a:lvl9pPr>
          </a:lstStyle>
          <a:p>
            <a:r>
              <a:t>xx%</a:t>
            </a:r>
          </a:p>
        </p:txBody>
      </p:sp>
      <p:sp>
        <p:nvSpPr>
          <p:cNvPr id="456" name="Google Shape;456;p18"/>
          <p:cNvSpPr txBox="1">
            <a:spLocks noGrp="1"/>
          </p:cNvSpPr>
          <p:nvPr>
            <p:ph type="title" idx="20"/>
          </p:nvPr>
        </p:nvSpPr>
        <p:spPr>
          <a:xfrm>
            <a:off x="6180228" y="3801591"/>
            <a:ext cx="2248500" cy="38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2400"/>
              <a:buNone/>
              <a:defRPr sz="2400">
                <a:solidFill>
                  <a:schemeClr val="accent1"/>
                </a:solidFill>
              </a:defRPr>
            </a:lvl1pPr>
            <a:lvl2pPr lvl="1" algn="ctr" rtl="0">
              <a:lnSpc>
                <a:spcPct val="100000"/>
              </a:lnSpc>
              <a:spcBef>
                <a:spcPts val="0"/>
              </a:spcBef>
              <a:spcAft>
                <a:spcPts val="0"/>
              </a:spcAft>
              <a:buClr>
                <a:schemeClr val="accent1"/>
              </a:buClr>
              <a:buSzPts val="2400"/>
              <a:buNone/>
              <a:defRPr sz="2400">
                <a:solidFill>
                  <a:schemeClr val="accent1"/>
                </a:solidFill>
              </a:defRPr>
            </a:lvl2pPr>
            <a:lvl3pPr lvl="2" algn="ctr" rtl="0">
              <a:lnSpc>
                <a:spcPct val="100000"/>
              </a:lnSpc>
              <a:spcBef>
                <a:spcPts val="0"/>
              </a:spcBef>
              <a:spcAft>
                <a:spcPts val="0"/>
              </a:spcAft>
              <a:buClr>
                <a:schemeClr val="accent1"/>
              </a:buClr>
              <a:buSzPts val="2400"/>
              <a:buNone/>
              <a:defRPr sz="2400">
                <a:solidFill>
                  <a:schemeClr val="accent1"/>
                </a:solidFill>
              </a:defRPr>
            </a:lvl3pPr>
            <a:lvl4pPr lvl="3" algn="ctr" rtl="0">
              <a:lnSpc>
                <a:spcPct val="100000"/>
              </a:lnSpc>
              <a:spcBef>
                <a:spcPts val="0"/>
              </a:spcBef>
              <a:spcAft>
                <a:spcPts val="0"/>
              </a:spcAft>
              <a:buClr>
                <a:schemeClr val="accent1"/>
              </a:buClr>
              <a:buSzPts val="2400"/>
              <a:buNone/>
              <a:defRPr sz="2400">
                <a:solidFill>
                  <a:schemeClr val="accent1"/>
                </a:solidFill>
              </a:defRPr>
            </a:lvl4pPr>
            <a:lvl5pPr lvl="4" algn="ctr" rtl="0">
              <a:lnSpc>
                <a:spcPct val="100000"/>
              </a:lnSpc>
              <a:spcBef>
                <a:spcPts val="0"/>
              </a:spcBef>
              <a:spcAft>
                <a:spcPts val="0"/>
              </a:spcAft>
              <a:buClr>
                <a:schemeClr val="accent1"/>
              </a:buClr>
              <a:buSzPts val="2400"/>
              <a:buNone/>
              <a:defRPr sz="2400">
                <a:solidFill>
                  <a:schemeClr val="accent1"/>
                </a:solidFill>
              </a:defRPr>
            </a:lvl5pPr>
            <a:lvl6pPr lvl="5" algn="ctr" rtl="0">
              <a:lnSpc>
                <a:spcPct val="100000"/>
              </a:lnSpc>
              <a:spcBef>
                <a:spcPts val="0"/>
              </a:spcBef>
              <a:spcAft>
                <a:spcPts val="0"/>
              </a:spcAft>
              <a:buClr>
                <a:schemeClr val="accent1"/>
              </a:buClr>
              <a:buSzPts val="2400"/>
              <a:buNone/>
              <a:defRPr sz="2400">
                <a:solidFill>
                  <a:schemeClr val="accent1"/>
                </a:solidFill>
              </a:defRPr>
            </a:lvl6pPr>
            <a:lvl7pPr lvl="6" algn="ctr" rtl="0">
              <a:lnSpc>
                <a:spcPct val="100000"/>
              </a:lnSpc>
              <a:spcBef>
                <a:spcPts val="0"/>
              </a:spcBef>
              <a:spcAft>
                <a:spcPts val="0"/>
              </a:spcAft>
              <a:buClr>
                <a:schemeClr val="accent1"/>
              </a:buClr>
              <a:buSzPts val="2400"/>
              <a:buNone/>
              <a:defRPr sz="2400">
                <a:solidFill>
                  <a:schemeClr val="accent1"/>
                </a:solidFill>
              </a:defRPr>
            </a:lvl7pPr>
            <a:lvl8pPr lvl="7" algn="ctr" rtl="0">
              <a:lnSpc>
                <a:spcPct val="100000"/>
              </a:lnSpc>
              <a:spcBef>
                <a:spcPts val="0"/>
              </a:spcBef>
              <a:spcAft>
                <a:spcPts val="0"/>
              </a:spcAft>
              <a:buClr>
                <a:schemeClr val="accent1"/>
              </a:buClr>
              <a:buSzPts val="2400"/>
              <a:buNone/>
              <a:defRPr sz="2400">
                <a:solidFill>
                  <a:schemeClr val="accent1"/>
                </a:solidFill>
              </a:defRPr>
            </a:lvl8pPr>
            <a:lvl9pPr lvl="8" algn="ctr" rtl="0">
              <a:lnSpc>
                <a:spcPct val="100000"/>
              </a:lnSpc>
              <a:spcBef>
                <a:spcPts val="0"/>
              </a:spcBef>
              <a:spcAft>
                <a:spcPts val="0"/>
              </a:spcAft>
              <a:buClr>
                <a:schemeClr val="accent1"/>
              </a:buClr>
              <a:buSzPts val="2400"/>
              <a:buNone/>
              <a:defRPr sz="2400">
                <a:solidFill>
                  <a:schemeClr val="accent1"/>
                </a:solidFill>
              </a:defRPr>
            </a:lvl9pPr>
          </a:lstStyle>
          <a:p>
            <a:endParaRPr/>
          </a:p>
        </p:txBody>
      </p:sp>
      <p:sp>
        <p:nvSpPr>
          <p:cNvPr id="457" name="Google Shape;457;p18"/>
          <p:cNvSpPr txBox="1">
            <a:spLocks noGrp="1"/>
          </p:cNvSpPr>
          <p:nvPr>
            <p:ph type="subTitle" idx="21"/>
          </p:nvPr>
        </p:nvSpPr>
        <p:spPr>
          <a:xfrm>
            <a:off x="6180228" y="4080176"/>
            <a:ext cx="22485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500"/>
            </a:lvl1pPr>
            <a:lvl2pPr lvl="1" algn="ctr" rtl="0">
              <a:lnSpc>
                <a:spcPct val="100000"/>
              </a:lnSpc>
              <a:spcBef>
                <a:spcPts val="0"/>
              </a:spcBef>
              <a:spcAft>
                <a:spcPts val="0"/>
              </a:spcAft>
              <a:buSzPts val="1500"/>
              <a:buNone/>
              <a:defRPr sz="1500"/>
            </a:lvl2pPr>
            <a:lvl3pPr lvl="2" algn="ctr" rtl="0">
              <a:lnSpc>
                <a:spcPct val="100000"/>
              </a:lnSpc>
              <a:spcBef>
                <a:spcPts val="0"/>
              </a:spcBef>
              <a:spcAft>
                <a:spcPts val="0"/>
              </a:spcAft>
              <a:buSzPts val="1500"/>
              <a:buNone/>
              <a:defRPr sz="1500"/>
            </a:lvl3pPr>
            <a:lvl4pPr lvl="3" algn="ctr" rtl="0">
              <a:lnSpc>
                <a:spcPct val="100000"/>
              </a:lnSpc>
              <a:spcBef>
                <a:spcPts val="0"/>
              </a:spcBef>
              <a:spcAft>
                <a:spcPts val="0"/>
              </a:spcAft>
              <a:buSzPts val="1500"/>
              <a:buNone/>
              <a:defRPr sz="1500"/>
            </a:lvl4pPr>
            <a:lvl5pPr lvl="4" algn="ctr" rtl="0">
              <a:lnSpc>
                <a:spcPct val="100000"/>
              </a:lnSpc>
              <a:spcBef>
                <a:spcPts val="0"/>
              </a:spcBef>
              <a:spcAft>
                <a:spcPts val="0"/>
              </a:spcAft>
              <a:buSzPts val="1500"/>
              <a:buNone/>
              <a:defRPr sz="1500"/>
            </a:lvl5pPr>
            <a:lvl6pPr lvl="5" algn="ctr" rtl="0">
              <a:lnSpc>
                <a:spcPct val="100000"/>
              </a:lnSpc>
              <a:spcBef>
                <a:spcPts val="0"/>
              </a:spcBef>
              <a:spcAft>
                <a:spcPts val="0"/>
              </a:spcAft>
              <a:buSzPts val="1500"/>
              <a:buNone/>
              <a:defRPr sz="1500"/>
            </a:lvl6pPr>
            <a:lvl7pPr lvl="6" algn="ctr" rtl="0">
              <a:lnSpc>
                <a:spcPct val="100000"/>
              </a:lnSpc>
              <a:spcBef>
                <a:spcPts val="0"/>
              </a:spcBef>
              <a:spcAft>
                <a:spcPts val="0"/>
              </a:spcAft>
              <a:buSzPts val="1500"/>
              <a:buNone/>
              <a:defRPr sz="1500"/>
            </a:lvl7pPr>
            <a:lvl8pPr lvl="7" algn="ctr" rtl="0">
              <a:lnSpc>
                <a:spcPct val="100000"/>
              </a:lnSpc>
              <a:spcBef>
                <a:spcPts val="0"/>
              </a:spcBef>
              <a:spcAft>
                <a:spcPts val="0"/>
              </a:spcAft>
              <a:buSzPts val="1500"/>
              <a:buNone/>
              <a:defRPr sz="1500"/>
            </a:lvl8pPr>
            <a:lvl9pPr lvl="8" algn="ctr" rtl="0">
              <a:lnSpc>
                <a:spcPct val="100000"/>
              </a:lnSpc>
              <a:spcBef>
                <a:spcPts val="0"/>
              </a:spcBef>
              <a:spcAft>
                <a:spcPts val="0"/>
              </a:spcAft>
              <a:buSzPts val="1500"/>
              <a:buNone/>
              <a:defRPr sz="1500"/>
            </a:lvl9pPr>
          </a:lstStyle>
          <a:p>
            <a:endParaRPr/>
          </a:p>
        </p:txBody>
      </p:sp>
      <p:grpSp>
        <p:nvGrpSpPr>
          <p:cNvPr id="458" name="Google Shape;458;p18"/>
          <p:cNvGrpSpPr/>
          <p:nvPr/>
        </p:nvGrpSpPr>
        <p:grpSpPr>
          <a:xfrm>
            <a:off x="7414229" y="197964"/>
            <a:ext cx="1437619" cy="1207774"/>
            <a:chOff x="7109429" y="197964"/>
            <a:chExt cx="1437619" cy="1207774"/>
          </a:xfrm>
        </p:grpSpPr>
        <p:sp>
          <p:nvSpPr>
            <p:cNvPr id="459" name="Google Shape;459;p18"/>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8"/>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461" name="Google Shape;461;p18"/>
            <p:cNvGrpSpPr/>
            <p:nvPr/>
          </p:nvGrpSpPr>
          <p:grpSpPr>
            <a:xfrm>
              <a:off x="8237833" y="339919"/>
              <a:ext cx="309215" cy="272430"/>
              <a:chOff x="3890683" y="1390057"/>
              <a:chExt cx="309215" cy="272430"/>
            </a:xfrm>
          </p:grpSpPr>
          <p:sp>
            <p:nvSpPr>
              <p:cNvPr id="462" name="Google Shape;462;p18"/>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8"/>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8"/>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18"/>
            <p:cNvGrpSpPr/>
            <p:nvPr/>
          </p:nvGrpSpPr>
          <p:grpSpPr>
            <a:xfrm flipH="1">
              <a:off x="7617675" y="339921"/>
              <a:ext cx="757996" cy="1065816"/>
              <a:chOff x="1580225" y="1798159"/>
              <a:chExt cx="757996" cy="1065816"/>
            </a:xfrm>
          </p:grpSpPr>
          <p:sp>
            <p:nvSpPr>
              <p:cNvPr id="466" name="Google Shape;466;p18"/>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8"/>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8"/>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8"/>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8"/>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8"/>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9744826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467"/>
        <p:cNvGrpSpPr/>
        <p:nvPr/>
      </p:nvGrpSpPr>
      <p:grpSpPr>
        <a:xfrm>
          <a:off x="0" y="0"/>
          <a:ext cx="0" cy="0"/>
          <a:chOff x="0" y="0"/>
          <a:chExt cx="0" cy="0"/>
        </a:xfrm>
      </p:grpSpPr>
      <p:sp>
        <p:nvSpPr>
          <p:cNvPr id="468" name="Google Shape;468;p27"/>
          <p:cNvSpPr txBox="1">
            <a:spLocks noGrp="1"/>
          </p:cNvSpPr>
          <p:nvPr>
            <p:ph type="title"/>
          </p:nvPr>
        </p:nvSpPr>
        <p:spPr>
          <a:xfrm>
            <a:off x="1253400" y="539500"/>
            <a:ext cx="2439600" cy="8256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sz="5000"/>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469" name="Google Shape;469;p27"/>
          <p:cNvSpPr txBox="1">
            <a:spLocks noGrp="1"/>
          </p:cNvSpPr>
          <p:nvPr>
            <p:ph type="subTitle" idx="1"/>
          </p:nvPr>
        </p:nvSpPr>
        <p:spPr>
          <a:xfrm>
            <a:off x="1253400" y="1365025"/>
            <a:ext cx="3434700" cy="142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0" name="Google Shape;470;p27"/>
          <p:cNvSpPr txBox="1"/>
          <p:nvPr/>
        </p:nvSpPr>
        <p:spPr>
          <a:xfrm>
            <a:off x="1253400" y="3202275"/>
            <a:ext cx="3167400" cy="6156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300"/>
              </a:spcBef>
              <a:spcAft>
                <a:spcPts val="0"/>
              </a:spcAft>
              <a:buNone/>
            </a:pPr>
            <a:r>
              <a:rPr lang="en" sz="1000" b="1">
                <a:solidFill>
                  <a:srgbClr val="434343"/>
                </a:solidFill>
                <a:latin typeface="Raleway"/>
                <a:ea typeface="Raleway"/>
                <a:cs typeface="Raleway"/>
                <a:sym typeface="Raleway"/>
              </a:rPr>
              <a:t>CREDITS</a:t>
            </a:r>
            <a:r>
              <a:rPr lang="en" sz="1000">
                <a:solidFill>
                  <a:srgbClr val="434343"/>
                </a:solidFill>
                <a:latin typeface="Raleway Thin"/>
                <a:ea typeface="Raleway Thin"/>
                <a:cs typeface="Raleway Thin"/>
                <a:sym typeface="Raleway Thin"/>
              </a:rPr>
              <a:t>: This presentation template was created by</a:t>
            </a:r>
            <a:r>
              <a:rPr lang="en" sz="1000" b="1">
                <a:solidFill>
                  <a:srgbClr val="434343"/>
                </a:solidFill>
                <a:latin typeface="Raleway"/>
                <a:ea typeface="Raleway"/>
                <a:cs typeface="Raleway"/>
                <a:sym typeface="Raleway"/>
              </a:rPr>
              <a:t> </a:t>
            </a:r>
            <a:r>
              <a:rPr lang="en" sz="1000" b="1">
                <a:solidFill>
                  <a:srgbClr val="434343"/>
                </a:solidFill>
                <a:uFill>
                  <a:noFill/>
                </a:uFill>
                <a:latin typeface="Raleway"/>
                <a:ea typeface="Raleway"/>
                <a:cs typeface="Raleway"/>
                <a:sym typeface="Raleway"/>
                <a:hlinkClick r:id="rId2">
                  <a:extLst>
                    <a:ext uri="{A12FA001-AC4F-418D-AE19-62706E023703}">
                      <ahyp:hlinkClr xmlns="" xmlns:ahyp="http://schemas.microsoft.com/office/drawing/2018/hyperlinkcolor" val="tx"/>
                    </a:ext>
                  </a:extLst>
                </a:hlinkClick>
              </a:rPr>
              <a:t>Slidesgo</a:t>
            </a:r>
            <a:r>
              <a:rPr lang="en" sz="1000">
                <a:solidFill>
                  <a:srgbClr val="434343"/>
                </a:solidFill>
                <a:latin typeface="Raleway Thin"/>
                <a:ea typeface="Raleway Thin"/>
                <a:cs typeface="Raleway Thin"/>
                <a:sym typeface="Raleway Thin"/>
              </a:rPr>
              <a:t>, including icons by </a:t>
            </a:r>
            <a:r>
              <a:rPr lang="en" sz="1000" b="1">
                <a:solidFill>
                  <a:srgbClr val="434343"/>
                </a:solidFill>
                <a:uFill>
                  <a:noFill/>
                </a:uFill>
                <a:latin typeface="Raleway"/>
                <a:ea typeface="Raleway"/>
                <a:cs typeface="Raleway"/>
                <a:sym typeface="Raleway"/>
                <a:hlinkClick r:id="rId3">
                  <a:extLst>
                    <a:ext uri="{A12FA001-AC4F-418D-AE19-62706E023703}">
                      <ahyp:hlinkClr xmlns="" xmlns:ahyp="http://schemas.microsoft.com/office/drawing/2018/hyperlinkcolor" val="tx"/>
                    </a:ext>
                  </a:extLst>
                </a:hlinkClick>
              </a:rPr>
              <a:t>Flaticon</a:t>
            </a:r>
            <a:r>
              <a:rPr lang="en" sz="1000">
                <a:solidFill>
                  <a:srgbClr val="434343"/>
                </a:solidFill>
                <a:latin typeface="Raleway Thin"/>
                <a:ea typeface="Raleway Thin"/>
                <a:cs typeface="Raleway Thin"/>
                <a:sym typeface="Raleway Thin"/>
              </a:rPr>
              <a:t>, and infographics &amp; images by </a:t>
            </a:r>
            <a:r>
              <a:rPr lang="en" sz="1000" b="1">
                <a:solidFill>
                  <a:srgbClr val="434343"/>
                </a:solidFill>
                <a:uFill>
                  <a:noFill/>
                </a:uFill>
                <a:latin typeface="Raleway"/>
                <a:ea typeface="Raleway"/>
                <a:cs typeface="Raleway"/>
                <a:sym typeface="Raleway"/>
                <a:hlinkClick r:id="rId4">
                  <a:extLst>
                    <a:ext uri="{A12FA001-AC4F-418D-AE19-62706E023703}">
                      <ahyp:hlinkClr xmlns="" xmlns:ahyp="http://schemas.microsoft.com/office/drawing/2018/hyperlinkcolor" val="tx"/>
                    </a:ext>
                  </a:extLst>
                </a:hlinkClick>
              </a:rPr>
              <a:t>Freepik</a:t>
            </a:r>
            <a:endParaRPr sz="1000" b="1">
              <a:solidFill>
                <a:srgbClr val="434343"/>
              </a:solidFill>
              <a:latin typeface="Raleway"/>
              <a:ea typeface="Raleway"/>
              <a:cs typeface="Raleway"/>
              <a:sym typeface="Raleway"/>
            </a:endParaRPr>
          </a:p>
        </p:txBody>
      </p:sp>
      <p:sp>
        <p:nvSpPr>
          <p:cNvPr id="471" name="Google Shape;471;p27"/>
          <p:cNvSpPr/>
          <p:nvPr/>
        </p:nvSpPr>
        <p:spPr>
          <a:xfrm>
            <a:off x="8073926" y="-327700"/>
            <a:ext cx="1489383" cy="1396000"/>
          </a:xfrm>
          <a:custGeom>
            <a:avLst/>
            <a:gdLst/>
            <a:ahLst/>
            <a:cxnLst/>
            <a:rect l="l" t="t" r="r" b="b"/>
            <a:pathLst>
              <a:path w="21440" h="20095" extrusionOk="0">
                <a:moveTo>
                  <a:pt x="8994" y="2106"/>
                </a:moveTo>
                <a:lnTo>
                  <a:pt x="9041" y="2122"/>
                </a:lnTo>
                <a:lnTo>
                  <a:pt x="8994" y="2122"/>
                </a:lnTo>
                <a:lnTo>
                  <a:pt x="8994" y="2106"/>
                </a:lnTo>
                <a:close/>
                <a:moveTo>
                  <a:pt x="10150" y="2233"/>
                </a:moveTo>
                <a:lnTo>
                  <a:pt x="10197" y="2248"/>
                </a:lnTo>
                <a:lnTo>
                  <a:pt x="10150" y="2264"/>
                </a:lnTo>
                <a:lnTo>
                  <a:pt x="10150" y="2233"/>
                </a:lnTo>
                <a:close/>
                <a:moveTo>
                  <a:pt x="8962" y="2248"/>
                </a:moveTo>
                <a:lnTo>
                  <a:pt x="8978" y="2280"/>
                </a:lnTo>
                <a:lnTo>
                  <a:pt x="8804" y="2312"/>
                </a:lnTo>
                <a:lnTo>
                  <a:pt x="8804" y="2264"/>
                </a:lnTo>
                <a:lnTo>
                  <a:pt x="8962" y="2248"/>
                </a:lnTo>
                <a:close/>
                <a:moveTo>
                  <a:pt x="7965" y="12952"/>
                </a:moveTo>
                <a:cubicBezTo>
                  <a:pt x="8012" y="12984"/>
                  <a:pt x="8044" y="13031"/>
                  <a:pt x="8091" y="13063"/>
                </a:cubicBezTo>
                <a:cubicBezTo>
                  <a:pt x="8091" y="13079"/>
                  <a:pt x="8028" y="13110"/>
                  <a:pt x="8028" y="13110"/>
                </a:cubicBezTo>
                <a:cubicBezTo>
                  <a:pt x="7996" y="13094"/>
                  <a:pt x="7965" y="13079"/>
                  <a:pt x="7933" y="13047"/>
                </a:cubicBezTo>
                <a:cubicBezTo>
                  <a:pt x="7917" y="13031"/>
                  <a:pt x="7949" y="12999"/>
                  <a:pt x="7965" y="12952"/>
                </a:cubicBezTo>
                <a:close/>
                <a:moveTo>
                  <a:pt x="8487" y="13411"/>
                </a:moveTo>
                <a:lnTo>
                  <a:pt x="8566" y="13474"/>
                </a:lnTo>
                <a:lnTo>
                  <a:pt x="8519" y="13490"/>
                </a:lnTo>
                <a:cubicBezTo>
                  <a:pt x="8487" y="13474"/>
                  <a:pt x="8471" y="13459"/>
                  <a:pt x="8440" y="13427"/>
                </a:cubicBezTo>
                <a:lnTo>
                  <a:pt x="8487" y="13411"/>
                </a:lnTo>
                <a:close/>
                <a:moveTo>
                  <a:pt x="9184" y="13680"/>
                </a:moveTo>
                <a:cubicBezTo>
                  <a:pt x="9200" y="13696"/>
                  <a:pt x="9200" y="13728"/>
                  <a:pt x="9216" y="13744"/>
                </a:cubicBezTo>
                <a:cubicBezTo>
                  <a:pt x="9200" y="13759"/>
                  <a:pt x="9168" y="13791"/>
                  <a:pt x="9136" y="13791"/>
                </a:cubicBezTo>
                <a:cubicBezTo>
                  <a:pt x="9089" y="13775"/>
                  <a:pt x="9026" y="13759"/>
                  <a:pt x="8962" y="13744"/>
                </a:cubicBezTo>
                <a:cubicBezTo>
                  <a:pt x="8978" y="13728"/>
                  <a:pt x="8994" y="13680"/>
                  <a:pt x="9010" y="13680"/>
                </a:cubicBezTo>
                <a:close/>
                <a:moveTo>
                  <a:pt x="18422" y="1"/>
                </a:moveTo>
                <a:cubicBezTo>
                  <a:pt x="18279" y="1"/>
                  <a:pt x="18136" y="21"/>
                  <a:pt x="18003" y="63"/>
                </a:cubicBezTo>
                <a:cubicBezTo>
                  <a:pt x="17829" y="127"/>
                  <a:pt x="17639" y="174"/>
                  <a:pt x="17449" y="190"/>
                </a:cubicBezTo>
                <a:cubicBezTo>
                  <a:pt x="17101" y="222"/>
                  <a:pt x="16768" y="317"/>
                  <a:pt x="16467" y="459"/>
                </a:cubicBezTo>
                <a:cubicBezTo>
                  <a:pt x="16293" y="522"/>
                  <a:pt x="16356" y="617"/>
                  <a:pt x="16388" y="712"/>
                </a:cubicBezTo>
                <a:cubicBezTo>
                  <a:pt x="16135" y="871"/>
                  <a:pt x="15897" y="1013"/>
                  <a:pt x="15644" y="1172"/>
                </a:cubicBezTo>
                <a:cubicBezTo>
                  <a:pt x="15458" y="1286"/>
                  <a:pt x="15297" y="1479"/>
                  <a:pt x="15045" y="1479"/>
                </a:cubicBezTo>
                <a:cubicBezTo>
                  <a:pt x="15019" y="1479"/>
                  <a:pt x="14991" y="1477"/>
                  <a:pt x="14963" y="1473"/>
                </a:cubicBezTo>
                <a:cubicBezTo>
                  <a:pt x="14900" y="1473"/>
                  <a:pt x="14836" y="1520"/>
                  <a:pt x="14789" y="1552"/>
                </a:cubicBezTo>
                <a:cubicBezTo>
                  <a:pt x="14583" y="1678"/>
                  <a:pt x="14377" y="1805"/>
                  <a:pt x="14187" y="1948"/>
                </a:cubicBezTo>
                <a:cubicBezTo>
                  <a:pt x="13934" y="2122"/>
                  <a:pt x="13696" y="2312"/>
                  <a:pt x="13459" y="2502"/>
                </a:cubicBezTo>
                <a:cubicBezTo>
                  <a:pt x="13392" y="2559"/>
                  <a:pt x="13303" y="2587"/>
                  <a:pt x="13212" y="2587"/>
                </a:cubicBezTo>
                <a:cubicBezTo>
                  <a:pt x="13150" y="2587"/>
                  <a:pt x="13088" y="2575"/>
                  <a:pt x="13031" y="2549"/>
                </a:cubicBezTo>
                <a:cubicBezTo>
                  <a:pt x="12826" y="2438"/>
                  <a:pt x="12588" y="2359"/>
                  <a:pt x="12351" y="2328"/>
                </a:cubicBezTo>
                <a:cubicBezTo>
                  <a:pt x="11971" y="2296"/>
                  <a:pt x="11606" y="2217"/>
                  <a:pt x="11242" y="2090"/>
                </a:cubicBezTo>
                <a:cubicBezTo>
                  <a:pt x="11167" y="2052"/>
                  <a:pt x="11084" y="2032"/>
                  <a:pt x="11002" y="2032"/>
                </a:cubicBezTo>
                <a:cubicBezTo>
                  <a:pt x="10913" y="2032"/>
                  <a:pt x="10826" y="2056"/>
                  <a:pt x="10751" y="2106"/>
                </a:cubicBezTo>
                <a:cubicBezTo>
                  <a:pt x="10682" y="2129"/>
                  <a:pt x="10604" y="2144"/>
                  <a:pt x="10523" y="2144"/>
                </a:cubicBezTo>
                <a:cubicBezTo>
                  <a:pt x="10494" y="2144"/>
                  <a:pt x="10464" y="2142"/>
                  <a:pt x="10435" y="2138"/>
                </a:cubicBezTo>
                <a:cubicBezTo>
                  <a:pt x="10276" y="2153"/>
                  <a:pt x="10118" y="2153"/>
                  <a:pt x="9960" y="2153"/>
                </a:cubicBezTo>
                <a:cubicBezTo>
                  <a:pt x="9896" y="2153"/>
                  <a:pt x="9817" y="2138"/>
                  <a:pt x="9738" y="2138"/>
                </a:cubicBezTo>
                <a:lnTo>
                  <a:pt x="9801" y="1948"/>
                </a:lnTo>
                <a:cubicBezTo>
                  <a:pt x="9754" y="1932"/>
                  <a:pt x="9706" y="1932"/>
                  <a:pt x="9643" y="1932"/>
                </a:cubicBezTo>
                <a:cubicBezTo>
                  <a:pt x="9311" y="1948"/>
                  <a:pt x="8962" y="1979"/>
                  <a:pt x="8630" y="2011"/>
                </a:cubicBezTo>
                <a:cubicBezTo>
                  <a:pt x="8550" y="2011"/>
                  <a:pt x="8471" y="2058"/>
                  <a:pt x="8471" y="2138"/>
                </a:cubicBezTo>
                <a:cubicBezTo>
                  <a:pt x="8455" y="2217"/>
                  <a:pt x="8392" y="2248"/>
                  <a:pt x="8313" y="2264"/>
                </a:cubicBezTo>
                <a:lnTo>
                  <a:pt x="7490" y="2486"/>
                </a:lnTo>
                <a:cubicBezTo>
                  <a:pt x="7377" y="2517"/>
                  <a:pt x="7258" y="2534"/>
                  <a:pt x="7137" y="2534"/>
                </a:cubicBezTo>
                <a:cubicBezTo>
                  <a:pt x="7070" y="2534"/>
                  <a:pt x="7003" y="2529"/>
                  <a:pt x="6935" y="2518"/>
                </a:cubicBezTo>
                <a:cubicBezTo>
                  <a:pt x="7157" y="2391"/>
                  <a:pt x="7426" y="2343"/>
                  <a:pt x="7727" y="2138"/>
                </a:cubicBezTo>
                <a:lnTo>
                  <a:pt x="7727" y="2138"/>
                </a:lnTo>
                <a:cubicBezTo>
                  <a:pt x="7521" y="2185"/>
                  <a:pt x="7410" y="2185"/>
                  <a:pt x="7315" y="2217"/>
                </a:cubicBezTo>
                <a:cubicBezTo>
                  <a:pt x="7173" y="2248"/>
                  <a:pt x="7046" y="2296"/>
                  <a:pt x="6920" y="2359"/>
                </a:cubicBezTo>
                <a:cubicBezTo>
                  <a:pt x="6540" y="2518"/>
                  <a:pt x="6175" y="2692"/>
                  <a:pt x="5811" y="2850"/>
                </a:cubicBezTo>
                <a:cubicBezTo>
                  <a:pt x="5700" y="2898"/>
                  <a:pt x="5621" y="2961"/>
                  <a:pt x="5621" y="3072"/>
                </a:cubicBezTo>
                <a:cubicBezTo>
                  <a:pt x="5605" y="3072"/>
                  <a:pt x="5605" y="3088"/>
                  <a:pt x="5605" y="3088"/>
                </a:cubicBezTo>
                <a:lnTo>
                  <a:pt x="5130" y="3341"/>
                </a:lnTo>
                <a:cubicBezTo>
                  <a:pt x="5083" y="3483"/>
                  <a:pt x="4940" y="3578"/>
                  <a:pt x="4814" y="3689"/>
                </a:cubicBezTo>
                <a:cubicBezTo>
                  <a:pt x="4655" y="3800"/>
                  <a:pt x="4513" y="3927"/>
                  <a:pt x="4402" y="4085"/>
                </a:cubicBezTo>
                <a:cubicBezTo>
                  <a:pt x="4275" y="4291"/>
                  <a:pt x="4101" y="4481"/>
                  <a:pt x="3895" y="4623"/>
                </a:cubicBezTo>
                <a:cubicBezTo>
                  <a:pt x="3800" y="4718"/>
                  <a:pt x="3690" y="4813"/>
                  <a:pt x="3610" y="4940"/>
                </a:cubicBezTo>
                <a:cubicBezTo>
                  <a:pt x="3515" y="5067"/>
                  <a:pt x="3405" y="5178"/>
                  <a:pt x="3278" y="5273"/>
                </a:cubicBezTo>
                <a:cubicBezTo>
                  <a:pt x="3120" y="5383"/>
                  <a:pt x="2993" y="5526"/>
                  <a:pt x="2930" y="5716"/>
                </a:cubicBezTo>
                <a:cubicBezTo>
                  <a:pt x="2629" y="6428"/>
                  <a:pt x="2375" y="7173"/>
                  <a:pt x="2154" y="7917"/>
                </a:cubicBezTo>
                <a:cubicBezTo>
                  <a:pt x="2138" y="7996"/>
                  <a:pt x="2106" y="8075"/>
                  <a:pt x="2059" y="8138"/>
                </a:cubicBezTo>
                <a:cubicBezTo>
                  <a:pt x="1995" y="8202"/>
                  <a:pt x="1900" y="8233"/>
                  <a:pt x="1821" y="8265"/>
                </a:cubicBezTo>
                <a:cubicBezTo>
                  <a:pt x="1964" y="8455"/>
                  <a:pt x="1900" y="8629"/>
                  <a:pt x="1837" y="8819"/>
                </a:cubicBezTo>
                <a:cubicBezTo>
                  <a:pt x="1726" y="9073"/>
                  <a:pt x="1631" y="9358"/>
                  <a:pt x="1584" y="9627"/>
                </a:cubicBezTo>
                <a:cubicBezTo>
                  <a:pt x="1505" y="10054"/>
                  <a:pt x="1489" y="10482"/>
                  <a:pt x="1425" y="10909"/>
                </a:cubicBezTo>
                <a:cubicBezTo>
                  <a:pt x="1378" y="11321"/>
                  <a:pt x="1410" y="11733"/>
                  <a:pt x="1520" y="12129"/>
                </a:cubicBezTo>
                <a:cubicBezTo>
                  <a:pt x="1520" y="12160"/>
                  <a:pt x="1584" y="12192"/>
                  <a:pt x="1679" y="12255"/>
                </a:cubicBezTo>
                <a:cubicBezTo>
                  <a:pt x="1663" y="12033"/>
                  <a:pt x="1647" y="11875"/>
                  <a:pt x="1631" y="11717"/>
                </a:cubicBezTo>
                <a:lnTo>
                  <a:pt x="1631" y="11717"/>
                </a:lnTo>
                <a:cubicBezTo>
                  <a:pt x="1853" y="12018"/>
                  <a:pt x="1805" y="12366"/>
                  <a:pt x="1916" y="12699"/>
                </a:cubicBezTo>
                <a:cubicBezTo>
                  <a:pt x="1995" y="12873"/>
                  <a:pt x="2027" y="13079"/>
                  <a:pt x="2011" y="13284"/>
                </a:cubicBezTo>
                <a:cubicBezTo>
                  <a:pt x="1986" y="13288"/>
                  <a:pt x="1961" y="13289"/>
                  <a:pt x="1937" y="13289"/>
                </a:cubicBezTo>
                <a:cubicBezTo>
                  <a:pt x="1656" y="13289"/>
                  <a:pt x="1465" y="13082"/>
                  <a:pt x="1183" y="13082"/>
                </a:cubicBezTo>
                <a:cubicBezTo>
                  <a:pt x="1144" y="13082"/>
                  <a:pt x="1104" y="13085"/>
                  <a:pt x="1061" y="13094"/>
                </a:cubicBezTo>
                <a:cubicBezTo>
                  <a:pt x="1204" y="13379"/>
                  <a:pt x="1552" y="13443"/>
                  <a:pt x="1758" y="13664"/>
                </a:cubicBezTo>
                <a:cubicBezTo>
                  <a:pt x="1703" y="13710"/>
                  <a:pt x="1642" y="13735"/>
                  <a:pt x="1579" y="13735"/>
                </a:cubicBezTo>
                <a:cubicBezTo>
                  <a:pt x="1534" y="13735"/>
                  <a:pt x="1487" y="13722"/>
                  <a:pt x="1441" y="13696"/>
                </a:cubicBezTo>
                <a:cubicBezTo>
                  <a:pt x="1140" y="13569"/>
                  <a:pt x="871" y="13379"/>
                  <a:pt x="665" y="13126"/>
                </a:cubicBezTo>
                <a:cubicBezTo>
                  <a:pt x="491" y="12952"/>
                  <a:pt x="285" y="12825"/>
                  <a:pt x="64" y="12746"/>
                </a:cubicBezTo>
                <a:cubicBezTo>
                  <a:pt x="32" y="12809"/>
                  <a:pt x="0" y="12841"/>
                  <a:pt x="0" y="12889"/>
                </a:cubicBezTo>
                <a:cubicBezTo>
                  <a:pt x="16" y="13221"/>
                  <a:pt x="48" y="13569"/>
                  <a:pt x="79" y="13918"/>
                </a:cubicBezTo>
                <a:cubicBezTo>
                  <a:pt x="95" y="13997"/>
                  <a:pt x="127" y="14060"/>
                  <a:pt x="174" y="14139"/>
                </a:cubicBezTo>
                <a:cubicBezTo>
                  <a:pt x="222" y="14219"/>
                  <a:pt x="269" y="14329"/>
                  <a:pt x="317" y="14424"/>
                </a:cubicBezTo>
                <a:cubicBezTo>
                  <a:pt x="428" y="14614"/>
                  <a:pt x="444" y="14836"/>
                  <a:pt x="380" y="15042"/>
                </a:cubicBezTo>
                <a:cubicBezTo>
                  <a:pt x="349" y="15105"/>
                  <a:pt x="349" y="15169"/>
                  <a:pt x="380" y="15232"/>
                </a:cubicBezTo>
                <a:cubicBezTo>
                  <a:pt x="444" y="15485"/>
                  <a:pt x="602" y="15691"/>
                  <a:pt x="824" y="15818"/>
                </a:cubicBezTo>
                <a:cubicBezTo>
                  <a:pt x="1061" y="15960"/>
                  <a:pt x="1299" y="16119"/>
                  <a:pt x="1505" y="16324"/>
                </a:cubicBezTo>
                <a:cubicBezTo>
                  <a:pt x="1837" y="16594"/>
                  <a:pt x="2185" y="16863"/>
                  <a:pt x="2486" y="17179"/>
                </a:cubicBezTo>
                <a:cubicBezTo>
                  <a:pt x="2866" y="17559"/>
                  <a:pt x="3294" y="17892"/>
                  <a:pt x="3626" y="18288"/>
                </a:cubicBezTo>
                <a:cubicBezTo>
                  <a:pt x="3705" y="18351"/>
                  <a:pt x="3785" y="18414"/>
                  <a:pt x="3880" y="18446"/>
                </a:cubicBezTo>
                <a:cubicBezTo>
                  <a:pt x="3959" y="18478"/>
                  <a:pt x="4054" y="18494"/>
                  <a:pt x="4133" y="18541"/>
                </a:cubicBezTo>
                <a:cubicBezTo>
                  <a:pt x="4798" y="18874"/>
                  <a:pt x="5447" y="19254"/>
                  <a:pt x="6144" y="19539"/>
                </a:cubicBezTo>
                <a:cubicBezTo>
                  <a:pt x="6223" y="19586"/>
                  <a:pt x="6302" y="19634"/>
                  <a:pt x="6381" y="19665"/>
                </a:cubicBezTo>
                <a:cubicBezTo>
                  <a:pt x="6514" y="19745"/>
                  <a:pt x="6659" y="19870"/>
                  <a:pt x="6824" y="19870"/>
                </a:cubicBezTo>
                <a:cubicBezTo>
                  <a:pt x="6855" y="19870"/>
                  <a:pt x="6887" y="19865"/>
                  <a:pt x="6920" y="19855"/>
                </a:cubicBezTo>
                <a:cubicBezTo>
                  <a:pt x="6960" y="19844"/>
                  <a:pt x="6997" y="19839"/>
                  <a:pt x="7031" y="19839"/>
                </a:cubicBezTo>
                <a:cubicBezTo>
                  <a:pt x="7234" y="19839"/>
                  <a:pt x="7329" y="20014"/>
                  <a:pt x="7505" y="20014"/>
                </a:cubicBezTo>
                <a:lnTo>
                  <a:pt x="7600" y="20014"/>
                </a:lnTo>
                <a:cubicBezTo>
                  <a:pt x="7743" y="20014"/>
                  <a:pt x="7870" y="20029"/>
                  <a:pt x="8012" y="20045"/>
                </a:cubicBezTo>
                <a:cubicBezTo>
                  <a:pt x="8190" y="20079"/>
                  <a:pt x="8364" y="20095"/>
                  <a:pt x="8538" y="20095"/>
                </a:cubicBezTo>
                <a:cubicBezTo>
                  <a:pt x="8689" y="20095"/>
                  <a:pt x="8840" y="20083"/>
                  <a:pt x="8994" y="20061"/>
                </a:cubicBezTo>
                <a:cubicBezTo>
                  <a:pt x="9311" y="20014"/>
                  <a:pt x="9611" y="19982"/>
                  <a:pt x="9928" y="19934"/>
                </a:cubicBezTo>
                <a:cubicBezTo>
                  <a:pt x="10197" y="19887"/>
                  <a:pt x="10451" y="19824"/>
                  <a:pt x="10704" y="19729"/>
                </a:cubicBezTo>
                <a:cubicBezTo>
                  <a:pt x="11036" y="19618"/>
                  <a:pt x="11369" y="19475"/>
                  <a:pt x="11701" y="19349"/>
                </a:cubicBezTo>
                <a:cubicBezTo>
                  <a:pt x="12493" y="19079"/>
                  <a:pt x="13269" y="18794"/>
                  <a:pt x="13918" y="18304"/>
                </a:cubicBezTo>
                <a:cubicBezTo>
                  <a:pt x="13966" y="18272"/>
                  <a:pt x="14029" y="18240"/>
                  <a:pt x="14076" y="18209"/>
                </a:cubicBezTo>
                <a:cubicBezTo>
                  <a:pt x="14361" y="18066"/>
                  <a:pt x="14599" y="17860"/>
                  <a:pt x="14805" y="17623"/>
                </a:cubicBezTo>
                <a:cubicBezTo>
                  <a:pt x="14900" y="17528"/>
                  <a:pt x="15011" y="17449"/>
                  <a:pt x="15121" y="17369"/>
                </a:cubicBezTo>
                <a:cubicBezTo>
                  <a:pt x="15169" y="17322"/>
                  <a:pt x="15232" y="17259"/>
                  <a:pt x="15232" y="17211"/>
                </a:cubicBezTo>
                <a:cubicBezTo>
                  <a:pt x="15216" y="17021"/>
                  <a:pt x="15359" y="16910"/>
                  <a:pt x="15486" y="16784"/>
                </a:cubicBezTo>
                <a:cubicBezTo>
                  <a:pt x="15676" y="16562"/>
                  <a:pt x="15866" y="16356"/>
                  <a:pt x="16056" y="16134"/>
                </a:cubicBezTo>
                <a:cubicBezTo>
                  <a:pt x="16356" y="15739"/>
                  <a:pt x="16641" y="15327"/>
                  <a:pt x="16879" y="14884"/>
                </a:cubicBezTo>
                <a:cubicBezTo>
                  <a:pt x="16942" y="14678"/>
                  <a:pt x="17053" y="14504"/>
                  <a:pt x="17180" y="14345"/>
                </a:cubicBezTo>
                <a:cubicBezTo>
                  <a:pt x="17354" y="14124"/>
                  <a:pt x="17512" y="13902"/>
                  <a:pt x="17655" y="13680"/>
                </a:cubicBezTo>
                <a:cubicBezTo>
                  <a:pt x="17702" y="13617"/>
                  <a:pt x="17718" y="13538"/>
                  <a:pt x="17702" y="13459"/>
                </a:cubicBezTo>
                <a:cubicBezTo>
                  <a:pt x="17671" y="13284"/>
                  <a:pt x="17702" y="13094"/>
                  <a:pt x="17766" y="12936"/>
                </a:cubicBezTo>
                <a:cubicBezTo>
                  <a:pt x="17956" y="12334"/>
                  <a:pt x="18177" y="11717"/>
                  <a:pt x="18336" y="11099"/>
                </a:cubicBezTo>
                <a:cubicBezTo>
                  <a:pt x="18462" y="10624"/>
                  <a:pt x="18542" y="10133"/>
                  <a:pt x="18589" y="9643"/>
                </a:cubicBezTo>
                <a:cubicBezTo>
                  <a:pt x="18652" y="9025"/>
                  <a:pt x="18637" y="8392"/>
                  <a:pt x="18637" y="7774"/>
                </a:cubicBezTo>
                <a:cubicBezTo>
                  <a:pt x="18637" y="7695"/>
                  <a:pt x="18637" y="7616"/>
                  <a:pt x="18621" y="7537"/>
                </a:cubicBezTo>
                <a:cubicBezTo>
                  <a:pt x="18542" y="7204"/>
                  <a:pt x="18462" y="6888"/>
                  <a:pt x="18383" y="6571"/>
                </a:cubicBezTo>
                <a:cubicBezTo>
                  <a:pt x="18336" y="6333"/>
                  <a:pt x="18209" y="6128"/>
                  <a:pt x="18019" y="6001"/>
                </a:cubicBezTo>
                <a:cubicBezTo>
                  <a:pt x="17940" y="5953"/>
                  <a:pt x="17908" y="5827"/>
                  <a:pt x="17987" y="5748"/>
                </a:cubicBezTo>
                <a:cubicBezTo>
                  <a:pt x="17940" y="5684"/>
                  <a:pt x="17908" y="5605"/>
                  <a:pt x="17877" y="5542"/>
                </a:cubicBezTo>
                <a:cubicBezTo>
                  <a:pt x="17750" y="5304"/>
                  <a:pt x="17845" y="4988"/>
                  <a:pt x="18098" y="4877"/>
                </a:cubicBezTo>
                <a:cubicBezTo>
                  <a:pt x="18462" y="4639"/>
                  <a:pt x="18811" y="4386"/>
                  <a:pt x="19191" y="4133"/>
                </a:cubicBezTo>
                <a:cubicBezTo>
                  <a:pt x="19571" y="3895"/>
                  <a:pt x="19951" y="3673"/>
                  <a:pt x="20188" y="3325"/>
                </a:cubicBezTo>
                <a:cubicBezTo>
                  <a:pt x="20236" y="3278"/>
                  <a:pt x="20267" y="3230"/>
                  <a:pt x="20315" y="3198"/>
                </a:cubicBezTo>
                <a:cubicBezTo>
                  <a:pt x="20505" y="3056"/>
                  <a:pt x="20632" y="2866"/>
                  <a:pt x="20695" y="2644"/>
                </a:cubicBezTo>
                <a:cubicBezTo>
                  <a:pt x="20742" y="2502"/>
                  <a:pt x="20822" y="2359"/>
                  <a:pt x="20885" y="2233"/>
                </a:cubicBezTo>
                <a:cubicBezTo>
                  <a:pt x="20932" y="2138"/>
                  <a:pt x="20980" y="2058"/>
                  <a:pt x="21012" y="1963"/>
                </a:cubicBezTo>
                <a:cubicBezTo>
                  <a:pt x="21059" y="1837"/>
                  <a:pt x="21107" y="1710"/>
                  <a:pt x="21154" y="1583"/>
                </a:cubicBezTo>
                <a:cubicBezTo>
                  <a:pt x="21233" y="1298"/>
                  <a:pt x="21439" y="1013"/>
                  <a:pt x="21312" y="665"/>
                </a:cubicBezTo>
                <a:cubicBezTo>
                  <a:pt x="20966" y="572"/>
                  <a:pt x="20630" y="445"/>
                  <a:pt x="20250" y="445"/>
                </a:cubicBezTo>
                <a:cubicBezTo>
                  <a:pt x="20178" y="445"/>
                  <a:pt x="20105" y="449"/>
                  <a:pt x="20030" y="459"/>
                </a:cubicBezTo>
                <a:cubicBezTo>
                  <a:pt x="19951" y="459"/>
                  <a:pt x="19887" y="443"/>
                  <a:pt x="19824" y="412"/>
                </a:cubicBezTo>
                <a:cubicBezTo>
                  <a:pt x="19539" y="285"/>
                  <a:pt x="19254" y="174"/>
                  <a:pt x="18953" y="95"/>
                </a:cubicBezTo>
                <a:cubicBezTo>
                  <a:pt x="18786" y="33"/>
                  <a:pt x="18603" y="1"/>
                  <a:pt x="184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2" name="Google Shape;472;p27"/>
          <p:cNvSpPr/>
          <p:nvPr/>
        </p:nvSpPr>
        <p:spPr>
          <a:xfrm rot="1798616">
            <a:off x="4705874" y="848499"/>
            <a:ext cx="4565925" cy="3459178"/>
          </a:xfrm>
          <a:custGeom>
            <a:avLst/>
            <a:gdLst/>
            <a:ahLst/>
            <a:cxnLst/>
            <a:rect l="l" t="t" r="r" b="b"/>
            <a:pathLst>
              <a:path w="31272" h="23763" extrusionOk="0">
                <a:moveTo>
                  <a:pt x="12683" y="956"/>
                </a:moveTo>
                <a:lnTo>
                  <a:pt x="12715" y="988"/>
                </a:lnTo>
                <a:cubicBezTo>
                  <a:pt x="12699" y="988"/>
                  <a:pt x="12683" y="972"/>
                  <a:pt x="12683" y="972"/>
                </a:cubicBezTo>
                <a:cubicBezTo>
                  <a:pt x="12683" y="967"/>
                  <a:pt x="12683" y="961"/>
                  <a:pt x="12683" y="956"/>
                </a:cubicBezTo>
                <a:close/>
                <a:moveTo>
                  <a:pt x="28454" y="11739"/>
                </a:moveTo>
                <a:cubicBezTo>
                  <a:pt x="28454" y="11755"/>
                  <a:pt x="28485" y="11755"/>
                  <a:pt x="28485" y="11770"/>
                </a:cubicBezTo>
                <a:cubicBezTo>
                  <a:pt x="28485" y="11770"/>
                  <a:pt x="28462" y="11805"/>
                  <a:pt x="28455" y="11805"/>
                </a:cubicBezTo>
                <a:cubicBezTo>
                  <a:pt x="28454" y="11805"/>
                  <a:pt x="28454" y="11804"/>
                  <a:pt x="28454" y="11802"/>
                </a:cubicBezTo>
                <a:lnTo>
                  <a:pt x="28454" y="11739"/>
                </a:lnTo>
                <a:close/>
                <a:moveTo>
                  <a:pt x="28865" y="13322"/>
                </a:moveTo>
                <a:cubicBezTo>
                  <a:pt x="29039" y="13322"/>
                  <a:pt x="29039" y="13417"/>
                  <a:pt x="29071" y="13480"/>
                </a:cubicBezTo>
                <a:cubicBezTo>
                  <a:pt x="29084" y="13533"/>
                  <a:pt x="29086" y="13586"/>
                  <a:pt x="29087" y="13647"/>
                </a:cubicBezTo>
                <a:lnTo>
                  <a:pt x="29087" y="13647"/>
                </a:lnTo>
                <a:lnTo>
                  <a:pt x="28865" y="13322"/>
                </a:lnTo>
                <a:close/>
                <a:moveTo>
                  <a:pt x="26981" y="20067"/>
                </a:moveTo>
                <a:cubicBezTo>
                  <a:pt x="26997" y="20083"/>
                  <a:pt x="27013" y="20083"/>
                  <a:pt x="27029" y="20083"/>
                </a:cubicBezTo>
                <a:cubicBezTo>
                  <a:pt x="27029" y="20099"/>
                  <a:pt x="27013" y="20115"/>
                  <a:pt x="27013" y="20131"/>
                </a:cubicBezTo>
                <a:cubicBezTo>
                  <a:pt x="26997" y="20131"/>
                  <a:pt x="26965" y="20115"/>
                  <a:pt x="26965" y="20115"/>
                </a:cubicBezTo>
                <a:cubicBezTo>
                  <a:pt x="26949" y="20099"/>
                  <a:pt x="26965" y="20067"/>
                  <a:pt x="26981" y="20067"/>
                </a:cubicBezTo>
                <a:close/>
                <a:moveTo>
                  <a:pt x="28515" y="20993"/>
                </a:moveTo>
                <a:cubicBezTo>
                  <a:pt x="28505" y="20996"/>
                  <a:pt x="28495" y="20999"/>
                  <a:pt x="28485" y="21001"/>
                </a:cubicBezTo>
                <a:lnTo>
                  <a:pt x="28517" y="21001"/>
                </a:lnTo>
                <a:cubicBezTo>
                  <a:pt x="28516" y="20999"/>
                  <a:pt x="28516" y="20996"/>
                  <a:pt x="28515" y="20993"/>
                </a:cubicBezTo>
                <a:close/>
                <a:moveTo>
                  <a:pt x="8582" y="23297"/>
                </a:moveTo>
                <a:lnTo>
                  <a:pt x="8582" y="23297"/>
                </a:lnTo>
                <a:cubicBezTo>
                  <a:pt x="8566" y="23376"/>
                  <a:pt x="8566" y="23408"/>
                  <a:pt x="8551" y="23424"/>
                </a:cubicBezTo>
                <a:cubicBezTo>
                  <a:pt x="8492" y="23463"/>
                  <a:pt x="8437" y="23478"/>
                  <a:pt x="8385" y="23478"/>
                </a:cubicBezTo>
                <a:cubicBezTo>
                  <a:pt x="8269" y="23478"/>
                  <a:pt x="8164" y="23404"/>
                  <a:pt x="8044" y="23361"/>
                </a:cubicBezTo>
                <a:lnTo>
                  <a:pt x="8582" y="23297"/>
                </a:lnTo>
                <a:close/>
                <a:moveTo>
                  <a:pt x="7395" y="23487"/>
                </a:moveTo>
                <a:cubicBezTo>
                  <a:pt x="7395" y="23503"/>
                  <a:pt x="7379" y="23535"/>
                  <a:pt x="7379" y="23535"/>
                </a:cubicBezTo>
                <a:cubicBezTo>
                  <a:pt x="7347" y="23535"/>
                  <a:pt x="7300" y="23519"/>
                  <a:pt x="7268" y="23519"/>
                </a:cubicBezTo>
                <a:cubicBezTo>
                  <a:pt x="7284" y="23503"/>
                  <a:pt x="7284" y="23487"/>
                  <a:pt x="7284" y="23487"/>
                </a:cubicBezTo>
                <a:close/>
                <a:moveTo>
                  <a:pt x="14860" y="0"/>
                </a:moveTo>
                <a:cubicBezTo>
                  <a:pt x="14789" y="0"/>
                  <a:pt x="14718" y="18"/>
                  <a:pt x="14647" y="54"/>
                </a:cubicBezTo>
                <a:cubicBezTo>
                  <a:pt x="14536" y="133"/>
                  <a:pt x="14441" y="244"/>
                  <a:pt x="14362" y="370"/>
                </a:cubicBezTo>
                <a:cubicBezTo>
                  <a:pt x="14282" y="481"/>
                  <a:pt x="14219" y="608"/>
                  <a:pt x="14156" y="734"/>
                </a:cubicBezTo>
                <a:lnTo>
                  <a:pt x="12937" y="750"/>
                </a:lnTo>
                <a:cubicBezTo>
                  <a:pt x="12829" y="750"/>
                  <a:pt x="12722" y="824"/>
                  <a:pt x="12672" y="930"/>
                </a:cubicBezTo>
                <a:lnTo>
                  <a:pt x="12672" y="930"/>
                </a:lnTo>
                <a:cubicBezTo>
                  <a:pt x="12611" y="958"/>
                  <a:pt x="12535" y="973"/>
                  <a:pt x="12446" y="988"/>
                </a:cubicBezTo>
                <a:cubicBezTo>
                  <a:pt x="12097" y="1004"/>
                  <a:pt x="11781" y="1225"/>
                  <a:pt x="11654" y="1542"/>
                </a:cubicBezTo>
                <a:cubicBezTo>
                  <a:pt x="11575" y="1748"/>
                  <a:pt x="11464" y="1938"/>
                  <a:pt x="11322" y="2096"/>
                </a:cubicBezTo>
                <a:cubicBezTo>
                  <a:pt x="11116" y="2318"/>
                  <a:pt x="10957" y="2571"/>
                  <a:pt x="10862" y="2856"/>
                </a:cubicBezTo>
                <a:cubicBezTo>
                  <a:pt x="10799" y="3030"/>
                  <a:pt x="10736" y="3189"/>
                  <a:pt x="10672" y="3347"/>
                </a:cubicBezTo>
                <a:cubicBezTo>
                  <a:pt x="10630" y="3432"/>
                  <a:pt x="10575" y="3542"/>
                  <a:pt x="10462" y="3542"/>
                </a:cubicBezTo>
                <a:cubicBezTo>
                  <a:pt x="10449" y="3542"/>
                  <a:pt x="10434" y="3540"/>
                  <a:pt x="10419" y="3537"/>
                </a:cubicBezTo>
                <a:cubicBezTo>
                  <a:pt x="10197" y="3474"/>
                  <a:pt x="10372" y="3379"/>
                  <a:pt x="10403" y="3299"/>
                </a:cubicBezTo>
                <a:cubicBezTo>
                  <a:pt x="10403" y="3220"/>
                  <a:pt x="10403" y="3157"/>
                  <a:pt x="10403" y="3094"/>
                </a:cubicBezTo>
                <a:lnTo>
                  <a:pt x="9944" y="3363"/>
                </a:lnTo>
                <a:cubicBezTo>
                  <a:pt x="9722" y="3094"/>
                  <a:pt x="9516" y="2856"/>
                  <a:pt x="9279" y="2603"/>
                </a:cubicBezTo>
                <a:cubicBezTo>
                  <a:pt x="9122" y="2445"/>
                  <a:pt x="8899" y="2353"/>
                  <a:pt x="8665" y="2353"/>
                </a:cubicBezTo>
                <a:cubicBezTo>
                  <a:pt x="8617" y="2353"/>
                  <a:pt x="8568" y="2357"/>
                  <a:pt x="8519" y="2365"/>
                </a:cubicBezTo>
                <a:cubicBezTo>
                  <a:pt x="8202" y="2397"/>
                  <a:pt x="7886" y="2508"/>
                  <a:pt x="7632" y="2698"/>
                </a:cubicBezTo>
                <a:cubicBezTo>
                  <a:pt x="7559" y="2755"/>
                  <a:pt x="7464" y="2787"/>
                  <a:pt x="7370" y="2787"/>
                </a:cubicBezTo>
                <a:cubicBezTo>
                  <a:pt x="7282" y="2787"/>
                  <a:pt x="7194" y="2759"/>
                  <a:pt x="7126" y="2698"/>
                </a:cubicBezTo>
                <a:cubicBezTo>
                  <a:pt x="6761" y="2460"/>
                  <a:pt x="6318" y="2444"/>
                  <a:pt x="5891" y="2413"/>
                </a:cubicBezTo>
                <a:cubicBezTo>
                  <a:pt x="5865" y="2409"/>
                  <a:pt x="5839" y="2407"/>
                  <a:pt x="5811" y="2407"/>
                </a:cubicBezTo>
                <a:cubicBezTo>
                  <a:pt x="5737" y="2407"/>
                  <a:pt x="5659" y="2421"/>
                  <a:pt x="5590" y="2444"/>
                </a:cubicBezTo>
                <a:cubicBezTo>
                  <a:pt x="5067" y="2619"/>
                  <a:pt x="4561" y="2809"/>
                  <a:pt x="4228" y="3220"/>
                </a:cubicBezTo>
                <a:cubicBezTo>
                  <a:pt x="4101" y="3363"/>
                  <a:pt x="3927" y="3489"/>
                  <a:pt x="3801" y="3648"/>
                </a:cubicBezTo>
                <a:cubicBezTo>
                  <a:pt x="3706" y="3759"/>
                  <a:pt x="3595" y="3885"/>
                  <a:pt x="3595" y="3996"/>
                </a:cubicBezTo>
                <a:cubicBezTo>
                  <a:pt x="3626" y="4218"/>
                  <a:pt x="3563" y="4424"/>
                  <a:pt x="3421" y="4582"/>
                </a:cubicBezTo>
                <a:cubicBezTo>
                  <a:pt x="3326" y="4709"/>
                  <a:pt x="3278" y="4851"/>
                  <a:pt x="3246" y="5010"/>
                </a:cubicBezTo>
                <a:cubicBezTo>
                  <a:pt x="3151" y="5500"/>
                  <a:pt x="2993" y="5975"/>
                  <a:pt x="2771" y="6435"/>
                </a:cubicBezTo>
                <a:cubicBezTo>
                  <a:pt x="2502" y="6973"/>
                  <a:pt x="2344" y="7559"/>
                  <a:pt x="2328" y="8160"/>
                </a:cubicBezTo>
                <a:cubicBezTo>
                  <a:pt x="2312" y="8271"/>
                  <a:pt x="2281" y="8366"/>
                  <a:pt x="2249" y="8461"/>
                </a:cubicBezTo>
                <a:cubicBezTo>
                  <a:pt x="2059" y="8366"/>
                  <a:pt x="1853" y="8271"/>
                  <a:pt x="1647" y="8208"/>
                </a:cubicBezTo>
                <a:cubicBezTo>
                  <a:pt x="1553" y="8188"/>
                  <a:pt x="1470" y="8179"/>
                  <a:pt x="1397" y="8179"/>
                </a:cubicBezTo>
                <a:cubicBezTo>
                  <a:pt x="1112" y="8179"/>
                  <a:pt x="979" y="8323"/>
                  <a:pt x="966" y="8588"/>
                </a:cubicBezTo>
                <a:lnTo>
                  <a:pt x="966" y="8730"/>
                </a:lnTo>
                <a:cubicBezTo>
                  <a:pt x="919" y="9459"/>
                  <a:pt x="871" y="10187"/>
                  <a:pt x="840" y="10915"/>
                </a:cubicBezTo>
                <a:cubicBezTo>
                  <a:pt x="871" y="11169"/>
                  <a:pt x="697" y="11422"/>
                  <a:pt x="444" y="11485"/>
                </a:cubicBezTo>
                <a:cubicBezTo>
                  <a:pt x="270" y="11533"/>
                  <a:pt x="127" y="11691"/>
                  <a:pt x="95" y="11881"/>
                </a:cubicBezTo>
                <a:cubicBezTo>
                  <a:pt x="48" y="12040"/>
                  <a:pt x="32" y="12214"/>
                  <a:pt x="16" y="12372"/>
                </a:cubicBezTo>
                <a:cubicBezTo>
                  <a:pt x="0" y="13955"/>
                  <a:pt x="80" y="15539"/>
                  <a:pt x="697" y="17059"/>
                </a:cubicBezTo>
                <a:cubicBezTo>
                  <a:pt x="887" y="17550"/>
                  <a:pt x="1109" y="18009"/>
                  <a:pt x="1362" y="18468"/>
                </a:cubicBezTo>
                <a:cubicBezTo>
                  <a:pt x="1520" y="18690"/>
                  <a:pt x="1631" y="18959"/>
                  <a:pt x="1710" y="19228"/>
                </a:cubicBezTo>
                <a:cubicBezTo>
                  <a:pt x="1774" y="19545"/>
                  <a:pt x="2011" y="19861"/>
                  <a:pt x="1916" y="20210"/>
                </a:cubicBezTo>
                <a:cubicBezTo>
                  <a:pt x="1900" y="20257"/>
                  <a:pt x="1964" y="20305"/>
                  <a:pt x="1980" y="20352"/>
                </a:cubicBezTo>
                <a:lnTo>
                  <a:pt x="2407" y="21160"/>
                </a:lnTo>
                <a:lnTo>
                  <a:pt x="3009" y="21445"/>
                </a:lnTo>
                <a:cubicBezTo>
                  <a:pt x="3088" y="21777"/>
                  <a:pt x="3436" y="21872"/>
                  <a:pt x="3753" y="21999"/>
                </a:cubicBezTo>
                <a:cubicBezTo>
                  <a:pt x="4355" y="22205"/>
                  <a:pt x="4925" y="22506"/>
                  <a:pt x="5431" y="22870"/>
                </a:cubicBezTo>
                <a:cubicBezTo>
                  <a:pt x="5748" y="23091"/>
                  <a:pt x="6081" y="23281"/>
                  <a:pt x="6429" y="23456"/>
                </a:cubicBezTo>
                <a:cubicBezTo>
                  <a:pt x="6524" y="23503"/>
                  <a:pt x="6619" y="23551"/>
                  <a:pt x="6714" y="23566"/>
                </a:cubicBezTo>
                <a:cubicBezTo>
                  <a:pt x="7094" y="23630"/>
                  <a:pt x="7474" y="23693"/>
                  <a:pt x="7870" y="23741"/>
                </a:cubicBezTo>
                <a:cubicBezTo>
                  <a:pt x="7939" y="23755"/>
                  <a:pt x="8010" y="23762"/>
                  <a:pt x="8079" y="23762"/>
                </a:cubicBezTo>
                <a:cubicBezTo>
                  <a:pt x="8390" y="23762"/>
                  <a:pt x="8692" y="23622"/>
                  <a:pt x="8899" y="23376"/>
                </a:cubicBezTo>
                <a:cubicBezTo>
                  <a:pt x="9057" y="23202"/>
                  <a:pt x="9279" y="23091"/>
                  <a:pt x="9516" y="23076"/>
                </a:cubicBezTo>
                <a:cubicBezTo>
                  <a:pt x="9991" y="23028"/>
                  <a:pt x="10419" y="22806"/>
                  <a:pt x="10736" y="22442"/>
                </a:cubicBezTo>
                <a:cubicBezTo>
                  <a:pt x="10942" y="22189"/>
                  <a:pt x="11179" y="21951"/>
                  <a:pt x="11401" y="21714"/>
                </a:cubicBezTo>
                <a:cubicBezTo>
                  <a:pt x="11553" y="21548"/>
                  <a:pt x="11705" y="21370"/>
                  <a:pt x="11984" y="21370"/>
                </a:cubicBezTo>
                <a:cubicBezTo>
                  <a:pt x="12024" y="21370"/>
                  <a:pt x="12067" y="21373"/>
                  <a:pt x="12113" y="21381"/>
                </a:cubicBezTo>
                <a:cubicBezTo>
                  <a:pt x="12192" y="21381"/>
                  <a:pt x="12272" y="21381"/>
                  <a:pt x="12351" y="21350"/>
                </a:cubicBezTo>
                <a:cubicBezTo>
                  <a:pt x="12984" y="21191"/>
                  <a:pt x="13649" y="21112"/>
                  <a:pt x="14282" y="21001"/>
                </a:cubicBezTo>
                <a:lnTo>
                  <a:pt x="14821" y="20669"/>
                </a:lnTo>
                <a:cubicBezTo>
                  <a:pt x="15011" y="20732"/>
                  <a:pt x="15201" y="20796"/>
                  <a:pt x="15391" y="20827"/>
                </a:cubicBezTo>
                <a:cubicBezTo>
                  <a:pt x="15612" y="20859"/>
                  <a:pt x="15850" y="20859"/>
                  <a:pt x="16072" y="20859"/>
                </a:cubicBezTo>
                <a:cubicBezTo>
                  <a:pt x="16911" y="20859"/>
                  <a:pt x="17766" y="20875"/>
                  <a:pt x="18605" y="20875"/>
                </a:cubicBezTo>
                <a:cubicBezTo>
                  <a:pt x="18779" y="20875"/>
                  <a:pt x="18938" y="20859"/>
                  <a:pt x="19096" y="20827"/>
                </a:cubicBezTo>
                <a:cubicBezTo>
                  <a:pt x="19286" y="20796"/>
                  <a:pt x="19444" y="20716"/>
                  <a:pt x="19634" y="20685"/>
                </a:cubicBezTo>
                <a:cubicBezTo>
                  <a:pt x="19824" y="20653"/>
                  <a:pt x="20030" y="20653"/>
                  <a:pt x="20220" y="20653"/>
                </a:cubicBezTo>
                <a:lnTo>
                  <a:pt x="20030" y="20479"/>
                </a:lnTo>
                <a:cubicBezTo>
                  <a:pt x="19998" y="20479"/>
                  <a:pt x="19951" y="20463"/>
                  <a:pt x="19919" y="20463"/>
                </a:cubicBezTo>
                <a:cubicBezTo>
                  <a:pt x="19872" y="20447"/>
                  <a:pt x="19824" y="20431"/>
                  <a:pt x="19824" y="20400"/>
                </a:cubicBezTo>
                <a:cubicBezTo>
                  <a:pt x="19824" y="20368"/>
                  <a:pt x="19840" y="20336"/>
                  <a:pt x="19856" y="20321"/>
                </a:cubicBezTo>
                <a:cubicBezTo>
                  <a:pt x="19935" y="20289"/>
                  <a:pt x="20014" y="20261"/>
                  <a:pt x="20087" y="20261"/>
                </a:cubicBezTo>
                <a:cubicBezTo>
                  <a:pt x="20161" y="20261"/>
                  <a:pt x="20228" y="20289"/>
                  <a:pt x="20283" y="20368"/>
                </a:cubicBezTo>
                <a:cubicBezTo>
                  <a:pt x="20521" y="20146"/>
                  <a:pt x="20758" y="19941"/>
                  <a:pt x="21012" y="19751"/>
                </a:cubicBezTo>
                <a:cubicBezTo>
                  <a:pt x="21123" y="19703"/>
                  <a:pt x="21202" y="19608"/>
                  <a:pt x="21265" y="19497"/>
                </a:cubicBezTo>
                <a:cubicBezTo>
                  <a:pt x="21392" y="19196"/>
                  <a:pt x="21534" y="18911"/>
                  <a:pt x="21677" y="18611"/>
                </a:cubicBezTo>
                <a:lnTo>
                  <a:pt x="21914" y="18706"/>
                </a:lnTo>
                <a:cubicBezTo>
                  <a:pt x="22120" y="18436"/>
                  <a:pt x="22278" y="18151"/>
                  <a:pt x="22120" y="17866"/>
                </a:cubicBezTo>
                <a:cubicBezTo>
                  <a:pt x="21962" y="17566"/>
                  <a:pt x="22104" y="17312"/>
                  <a:pt x="22215" y="17043"/>
                </a:cubicBezTo>
                <a:cubicBezTo>
                  <a:pt x="22238" y="16963"/>
                  <a:pt x="22310" y="16900"/>
                  <a:pt x="22430" y="16900"/>
                </a:cubicBezTo>
                <a:cubicBezTo>
                  <a:pt x="22478" y="16900"/>
                  <a:pt x="22533" y="16910"/>
                  <a:pt x="22595" y="16932"/>
                </a:cubicBezTo>
                <a:cubicBezTo>
                  <a:pt x="22627" y="16996"/>
                  <a:pt x="22674" y="17091"/>
                  <a:pt x="22738" y="17186"/>
                </a:cubicBezTo>
                <a:cubicBezTo>
                  <a:pt x="23007" y="17645"/>
                  <a:pt x="23292" y="18088"/>
                  <a:pt x="23608" y="18516"/>
                </a:cubicBezTo>
                <a:cubicBezTo>
                  <a:pt x="24242" y="19307"/>
                  <a:pt x="25160" y="19814"/>
                  <a:pt x="26173" y="19909"/>
                </a:cubicBezTo>
                <a:cubicBezTo>
                  <a:pt x="26364" y="19925"/>
                  <a:pt x="26554" y="20020"/>
                  <a:pt x="26696" y="20146"/>
                </a:cubicBezTo>
                <a:cubicBezTo>
                  <a:pt x="27124" y="20463"/>
                  <a:pt x="27599" y="20716"/>
                  <a:pt x="28105" y="20891"/>
                </a:cubicBezTo>
                <a:cubicBezTo>
                  <a:pt x="28074" y="20796"/>
                  <a:pt x="28042" y="20716"/>
                  <a:pt x="28026" y="20653"/>
                </a:cubicBezTo>
                <a:lnTo>
                  <a:pt x="28026" y="20653"/>
                </a:lnTo>
                <a:cubicBezTo>
                  <a:pt x="28434" y="20669"/>
                  <a:pt x="28438" y="20669"/>
                  <a:pt x="28515" y="20993"/>
                </a:cubicBezTo>
                <a:lnTo>
                  <a:pt x="28515" y="20993"/>
                </a:lnTo>
                <a:cubicBezTo>
                  <a:pt x="28728" y="20931"/>
                  <a:pt x="28954" y="20856"/>
                  <a:pt x="29166" y="20796"/>
                </a:cubicBezTo>
                <a:cubicBezTo>
                  <a:pt x="29435" y="20716"/>
                  <a:pt x="29720" y="20637"/>
                  <a:pt x="29974" y="20558"/>
                </a:cubicBezTo>
                <a:cubicBezTo>
                  <a:pt x="30069" y="20526"/>
                  <a:pt x="30116" y="20416"/>
                  <a:pt x="30211" y="20400"/>
                </a:cubicBezTo>
                <a:cubicBezTo>
                  <a:pt x="30244" y="20395"/>
                  <a:pt x="30276" y="20393"/>
                  <a:pt x="30308" y="20393"/>
                </a:cubicBezTo>
                <a:cubicBezTo>
                  <a:pt x="30387" y="20393"/>
                  <a:pt x="30465" y="20404"/>
                  <a:pt x="30544" y="20416"/>
                </a:cubicBezTo>
                <a:cubicBezTo>
                  <a:pt x="30559" y="20273"/>
                  <a:pt x="30417" y="20131"/>
                  <a:pt x="30670" y="20051"/>
                </a:cubicBezTo>
                <a:cubicBezTo>
                  <a:pt x="30860" y="20004"/>
                  <a:pt x="30971" y="19814"/>
                  <a:pt x="30924" y="19640"/>
                </a:cubicBezTo>
                <a:cubicBezTo>
                  <a:pt x="30892" y="19497"/>
                  <a:pt x="30939" y="19355"/>
                  <a:pt x="31034" y="19260"/>
                </a:cubicBezTo>
                <a:cubicBezTo>
                  <a:pt x="31082" y="19196"/>
                  <a:pt x="31114" y="19117"/>
                  <a:pt x="31114" y="19038"/>
                </a:cubicBezTo>
                <a:cubicBezTo>
                  <a:pt x="31145" y="18880"/>
                  <a:pt x="31129" y="18721"/>
                  <a:pt x="31177" y="18579"/>
                </a:cubicBezTo>
                <a:cubicBezTo>
                  <a:pt x="31272" y="18246"/>
                  <a:pt x="31256" y="17898"/>
                  <a:pt x="31114" y="17581"/>
                </a:cubicBezTo>
                <a:cubicBezTo>
                  <a:pt x="30955" y="17217"/>
                  <a:pt x="30781" y="16853"/>
                  <a:pt x="30575" y="16505"/>
                </a:cubicBezTo>
                <a:cubicBezTo>
                  <a:pt x="30179" y="15824"/>
                  <a:pt x="29752" y="15175"/>
                  <a:pt x="29356" y="14494"/>
                </a:cubicBezTo>
                <a:cubicBezTo>
                  <a:pt x="29185" y="14261"/>
                  <a:pt x="29106" y="13982"/>
                  <a:pt x="29103" y="13687"/>
                </a:cubicBezTo>
                <a:lnTo>
                  <a:pt x="29103" y="13687"/>
                </a:lnTo>
                <a:cubicBezTo>
                  <a:pt x="29139" y="13689"/>
                  <a:pt x="29170" y="13690"/>
                  <a:pt x="29199" y="13690"/>
                </a:cubicBezTo>
                <a:cubicBezTo>
                  <a:pt x="29384" y="13690"/>
                  <a:pt x="29412" y="13647"/>
                  <a:pt x="29372" y="13512"/>
                </a:cubicBezTo>
                <a:cubicBezTo>
                  <a:pt x="29277" y="13211"/>
                  <a:pt x="29134" y="12958"/>
                  <a:pt x="28913" y="12736"/>
                </a:cubicBezTo>
                <a:cubicBezTo>
                  <a:pt x="28818" y="12625"/>
                  <a:pt x="28739" y="12515"/>
                  <a:pt x="28644" y="12420"/>
                </a:cubicBezTo>
                <a:cubicBezTo>
                  <a:pt x="28723" y="12245"/>
                  <a:pt x="28834" y="12103"/>
                  <a:pt x="28834" y="11976"/>
                </a:cubicBezTo>
                <a:cubicBezTo>
                  <a:pt x="28786" y="11755"/>
                  <a:pt x="28723" y="11533"/>
                  <a:pt x="28628" y="11327"/>
                </a:cubicBezTo>
                <a:cubicBezTo>
                  <a:pt x="28596" y="11264"/>
                  <a:pt x="28533" y="11232"/>
                  <a:pt x="28454" y="11216"/>
                </a:cubicBezTo>
                <a:cubicBezTo>
                  <a:pt x="28429" y="11219"/>
                  <a:pt x="28407" y="11220"/>
                  <a:pt x="28386" y="11220"/>
                </a:cubicBezTo>
                <a:cubicBezTo>
                  <a:pt x="28147" y="11220"/>
                  <a:pt x="28116" y="11061"/>
                  <a:pt x="28058" y="10915"/>
                </a:cubicBezTo>
                <a:cubicBezTo>
                  <a:pt x="27868" y="10440"/>
                  <a:pt x="27694" y="9965"/>
                  <a:pt x="27519" y="9490"/>
                </a:cubicBezTo>
                <a:cubicBezTo>
                  <a:pt x="27456" y="9364"/>
                  <a:pt x="27409" y="9205"/>
                  <a:pt x="27377" y="9063"/>
                </a:cubicBezTo>
                <a:cubicBezTo>
                  <a:pt x="27377" y="8905"/>
                  <a:pt x="27393" y="8762"/>
                  <a:pt x="27424" y="8604"/>
                </a:cubicBezTo>
                <a:cubicBezTo>
                  <a:pt x="27171" y="8572"/>
                  <a:pt x="26949" y="8414"/>
                  <a:pt x="26839" y="8192"/>
                </a:cubicBezTo>
                <a:cubicBezTo>
                  <a:pt x="26744" y="7939"/>
                  <a:pt x="26554" y="7749"/>
                  <a:pt x="26300" y="7654"/>
                </a:cubicBezTo>
                <a:cubicBezTo>
                  <a:pt x="25968" y="7543"/>
                  <a:pt x="25667" y="7385"/>
                  <a:pt x="25334" y="7305"/>
                </a:cubicBezTo>
                <a:cubicBezTo>
                  <a:pt x="25128" y="7290"/>
                  <a:pt x="24954" y="7131"/>
                  <a:pt x="24891" y="6941"/>
                </a:cubicBezTo>
                <a:cubicBezTo>
                  <a:pt x="24859" y="6751"/>
                  <a:pt x="24764" y="6577"/>
                  <a:pt x="24606" y="6435"/>
                </a:cubicBezTo>
                <a:cubicBezTo>
                  <a:pt x="24337" y="6213"/>
                  <a:pt x="24068" y="5975"/>
                  <a:pt x="23798" y="5738"/>
                </a:cubicBezTo>
                <a:cubicBezTo>
                  <a:pt x="23735" y="5690"/>
                  <a:pt x="23672" y="5611"/>
                  <a:pt x="23656" y="5532"/>
                </a:cubicBezTo>
                <a:cubicBezTo>
                  <a:pt x="23624" y="5247"/>
                  <a:pt x="23418" y="5057"/>
                  <a:pt x="23181" y="4899"/>
                </a:cubicBezTo>
                <a:cubicBezTo>
                  <a:pt x="23038" y="4804"/>
                  <a:pt x="22928" y="4629"/>
                  <a:pt x="22912" y="4455"/>
                </a:cubicBezTo>
                <a:cubicBezTo>
                  <a:pt x="22896" y="4360"/>
                  <a:pt x="22880" y="4265"/>
                  <a:pt x="22864" y="4154"/>
                </a:cubicBezTo>
                <a:cubicBezTo>
                  <a:pt x="22785" y="4455"/>
                  <a:pt x="22548" y="4503"/>
                  <a:pt x="22247" y="4503"/>
                </a:cubicBezTo>
                <a:cubicBezTo>
                  <a:pt x="22234" y="4502"/>
                  <a:pt x="22221" y="4501"/>
                  <a:pt x="22209" y="4501"/>
                </a:cubicBezTo>
                <a:cubicBezTo>
                  <a:pt x="22048" y="4501"/>
                  <a:pt x="21893" y="4593"/>
                  <a:pt x="21819" y="4740"/>
                </a:cubicBezTo>
                <a:cubicBezTo>
                  <a:pt x="21756" y="4819"/>
                  <a:pt x="21708" y="4899"/>
                  <a:pt x="21629" y="4978"/>
                </a:cubicBezTo>
                <a:cubicBezTo>
                  <a:pt x="21550" y="4899"/>
                  <a:pt x="21487" y="4851"/>
                  <a:pt x="21471" y="4788"/>
                </a:cubicBezTo>
                <a:cubicBezTo>
                  <a:pt x="21439" y="4661"/>
                  <a:pt x="21423" y="4534"/>
                  <a:pt x="21423" y="4392"/>
                </a:cubicBezTo>
                <a:cubicBezTo>
                  <a:pt x="21439" y="4234"/>
                  <a:pt x="21328" y="4075"/>
                  <a:pt x="21154" y="4028"/>
                </a:cubicBezTo>
                <a:cubicBezTo>
                  <a:pt x="20964" y="3996"/>
                  <a:pt x="20838" y="3838"/>
                  <a:pt x="20822" y="3648"/>
                </a:cubicBezTo>
                <a:cubicBezTo>
                  <a:pt x="20790" y="3458"/>
                  <a:pt x="20743" y="3268"/>
                  <a:pt x="20711" y="3046"/>
                </a:cubicBezTo>
                <a:cubicBezTo>
                  <a:pt x="20656" y="3123"/>
                  <a:pt x="20563" y="3170"/>
                  <a:pt x="20469" y="3170"/>
                </a:cubicBezTo>
                <a:cubicBezTo>
                  <a:pt x="20427" y="3170"/>
                  <a:pt x="20385" y="3161"/>
                  <a:pt x="20347" y="3141"/>
                </a:cubicBezTo>
                <a:cubicBezTo>
                  <a:pt x="20236" y="3109"/>
                  <a:pt x="20109" y="3109"/>
                  <a:pt x="19983" y="3109"/>
                </a:cubicBezTo>
                <a:lnTo>
                  <a:pt x="19808" y="3569"/>
                </a:lnTo>
                <a:lnTo>
                  <a:pt x="19349" y="3616"/>
                </a:lnTo>
                <a:cubicBezTo>
                  <a:pt x="19254" y="3458"/>
                  <a:pt x="19191" y="3236"/>
                  <a:pt x="19080" y="3157"/>
                </a:cubicBezTo>
                <a:cubicBezTo>
                  <a:pt x="18953" y="3078"/>
                  <a:pt x="18858" y="3014"/>
                  <a:pt x="18858" y="2888"/>
                </a:cubicBezTo>
                <a:cubicBezTo>
                  <a:pt x="18874" y="2682"/>
                  <a:pt x="18748" y="2492"/>
                  <a:pt x="18573" y="2413"/>
                </a:cubicBezTo>
                <a:cubicBezTo>
                  <a:pt x="18415" y="2349"/>
                  <a:pt x="18336" y="2191"/>
                  <a:pt x="18368" y="2017"/>
                </a:cubicBezTo>
                <a:cubicBezTo>
                  <a:pt x="18383" y="1954"/>
                  <a:pt x="18399" y="1874"/>
                  <a:pt x="18431" y="1764"/>
                </a:cubicBezTo>
                <a:lnTo>
                  <a:pt x="18431" y="1764"/>
                </a:lnTo>
                <a:lnTo>
                  <a:pt x="17782" y="1859"/>
                </a:lnTo>
                <a:cubicBezTo>
                  <a:pt x="17623" y="1684"/>
                  <a:pt x="17402" y="1589"/>
                  <a:pt x="17164" y="1589"/>
                </a:cubicBezTo>
                <a:cubicBezTo>
                  <a:pt x="17085" y="1574"/>
                  <a:pt x="17006" y="1558"/>
                  <a:pt x="16942" y="1510"/>
                </a:cubicBezTo>
                <a:cubicBezTo>
                  <a:pt x="16673" y="1257"/>
                  <a:pt x="16309" y="1194"/>
                  <a:pt x="15945" y="1162"/>
                </a:cubicBezTo>
                <a:cubicBezTo>
                  <a:pt x="15834" y="924"/>
                  <a:pt x="15707" y="703"/>
                  <a:pt x="15612" y="481"/>
                </a:cubicBezTo>
                <a:cubicBezTo>
                  <a:pt x="15502" y="196"/>
                  <a:pt x="15217" y="101"/>
                  <a:pt x="14932" y="6"/>
                </a:cubicBezTo>
                <a:cubicBezTo>
                  <a:pt x="14908" y="2"/>
                  <a:pt x="14884" y="0"/>
                  <a:pt x="14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8996499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72"/>
        <p:cNvGrpSpPr/>
        <p:nvPr/>
      </p:nvGrpSpPr>
      <p:grpSpPr>
        <a:xfrm>
          <a:off x="0" y="0"/>
          <a:ext cx="0" cy="0"/>
          <a:chOff x="0" y="0"/>
          <a:chExt cx="0" cy="0"/>
        </a:xfrm>
      </p:grpSpPr>
      <p:sp>
        <p:nvSpPr>
          <p:cNvPr id="473" name="Google Shape;473;p19"/>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4" name="Google Shape;474;p19"/>
          <p:cNvSpPr txBox="1">
            <a:spLocks noGrp="1"/>
          </p:cNvSpPr>
          <p:nvPr>
            <p:ph type="subTitle" idx="1"/>
          </p:nvPr>
        </p:nvSpPr>
        <p:spPr>
          <a:xfrm>
            <a:off x="6030718" y="2292275"/>
            <a:ext cx="2391000" cy="1390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500"/>
              <a:buNone/>
              <a:defRPr sz="15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75" name="Google Shape;475;p19"/>
          <p:cNvGrpSpPr/>
          <p:nvPr/>
        </p:nvGrpSpPr>
        <p:grpSpPr>
          <a:xfrm>
            <a:off x="5435672" y="223880"/>
            <a:ext cx="3676063" cy="1917838"/>
            <a:chOff x="5435672" y="223880"/>
            <a:chExt cx="3676063" cy="1917838"/>
          </a:xfrm>
        </p:grpSpPr>
        <p:grpSp>
          <p:nvGrpSpPr>
            <p:cNvPr id="476" name="Google Shape;476;p19"/>
            <p:cNvGrpSpPr/>
            <p:nvPr/>
          </p:nvGrpSpPr>
          <p:grpSpPr>
            <a:xfrm>
              <a:off x="5435672" y="1266157"/>
              <a:ext cx="913277" cy="875561"/>
              <a:chOff x="5435672" y="1266157"/>
              <a:chExt cx="913277" cy="875561"/>
            </a:xfrm>
          </p:grpSpPr>
          <p:sp>
            <p:nvSpPr>
              <p:cNvPr id="477" name="Google Shape;477;p19"/>
              <p:cNvSpPr/>
              <p:nvPr/>
            </p:nvSpPr>
            <p:spPr>
              <a:xfrm rot="659822">
                <a:off x="5813686" y="1459147"/>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 name="Google Shape;478;p19"/>
              <p:cNvGrpSpPr/>
              <p:nvPr/>
            </p:nvGrpSpPr>
            <p:grpSpPr>
              <a:xfrm rot="2552886">
                <a:off x="5419945" y="1543274"/>
                <a:ext cx="944732" cy="321326"/>
                <a:chOff x="5455325" y="-198554"/>
                <a:chExt cx="944745" cy="321331"/>
              </a:xfrm>
            </p:grpSpPr>
            <p:sp>
              <p:nvSpPr>
                <p:cNvPr id="479" name="Google Shape;479;p19"/>
                <p:cNvSpPr/>
                <p:nvPr/>
              </p:nvSpPr>
              <p:spPr>
                <a:xfrm rot="3852901" flipH="1">
                  <a:off x="5457706" y="-120816"/>
                  <a:ext cx="266319" cy="1723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480" name="Google Shape;480;p19"/>
                <p:cNvSpPr/>
                <p:nvPr/>
              </p:nvSpPr>
              <p:spPr>
                <a:xfrm rot="10690808" flipH="1">
                  <a:off x="6131080" y="-194369"/>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grpSp>
          <p:nvGrpSpPr>
            <p:cNvPr id="481" name="Google Shape;481;p19"/>
            <p:cNvGrpSpPr/>
            <p:nvPr/>
          </p:nvGrpSpPr>
          <p:grpSpPr>
            <a:xfrm rot="1394609">
              <a:off x="7853749" y="370487"/>
              <a:ext cx="908159" cy="803077"/>
              <a:chOff x="2340166" y="2044486"/>
              <a:chExt cx="742327" cy="656433"/>
            </a:xfrm>
          </p:grpSpPr>
          <p:sp>
            <p:nvSpPr>
              <p:cNvPr id="482" name="Google Shape;482;p19"/>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9"/>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9"/>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9"/>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9"/>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9"/>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9"/>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9"/>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9"/>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9"/>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9"/>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9"/>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9"/>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9"/>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9"/>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9"/>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9"/>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9"/>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9"/>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9"/>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19"/>
            <p:cNvGrpSpPr/>
            <p:nvPr/>
          </p:nvGrpSpPr>
          <p:grpSpPr>
            <a:xfrm rot="-2700000">
              <a:off x="7593604" y="359037"/>
              <a:ext cx="577542" cy="982198"/>
              <a:chOff x="2369929" y="512616"/>
              <a:chExt cx="577548" cy="982207"/>
            </a:xfrm>
          </p:grpSpPr>
          <p:sp>
            <p:nvSpPr>
              <p:cNvPr id="503" name="Google Shape;503;p19"/>
              <p:cNvSpPr/>
              <p:nvPr/>
            </p:nvSpPr>
            <p:spPr>
              <a:xfrm rot="6432593" flipH="1">
                <a:off x="2692578" y="579126"/>
                <a:ext cx="266325"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04" name="Google Shape;504;p19"/>
              <p:cNvSpPr/>
              <p:nvPr/>
            </p:nvSpPr>
            <p:spPr>
              <a:xfrm rot="1448552" flipH="1">
                <a:off x="2393539" y="1275512"/>
                <a:ext cx="266315"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505" name="Google Shape;505;p19"/>
            <p:cNvGrpSpPr/>
            <p:nvPr/>
          </p:nvGrpSpPr>
          <p:grpSpPr>
            <a:xfrm rot="2700000" flipH="1">
              <a:off x="8495741" y="351900"/>
              <a:ext cx="541878" cy="434085"/>
              <a:chOff x="3766050" y="1621086"/>
              <a:chExt cx="541884" cy="434089"/>
            </a:xfrm>
          </p:grpSpPr>
          <p:sp>
            <p:nvSpPr>
              <p:cNvPr id="506" name="Google Shape;506;p19"/>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07" name="Google Shape;507;p19"/>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508" name="Google Shape;508;p19"/>
            <p:cNvGrpSpPr/>
            <p:nvPr/>
          </p:nvGrpSpPr>
          <p:grpSpPr>
            <a:xfrm rot="-948507">
              <a:off x="7536490" y="732303"/>
              <a:ext cx="345715" cy="281035"/>
              <a:chOff x="4045279" y="974526"/>
              <a:chExt cx="345743" cy="281058"/>
            </a:xfrm>
          </p:grpSpPr>
          <p:sp>
            <p:nvSpPr>
              <p:cNvPr id="509" name="Google Shape;509;p19"/>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9"/>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7233899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11"/>
        <p:cNvGrpSpPr/>
        <p:nvPr/>
      </p:nvGrpSpPr>
      <p:grpSpPr>
        <a:xfrm>
          <a:off x="0" y="0"/>
          <a:ext cx="0" cy="0"/>
          <a:chOff x="0" y="0"/>
          <a:chExt cx="0" cy="0"/>
        </a:xfrm>
      </p:grpSpPr>
      <p:sp>
        <p:nvSpPr>
          <p:cNvPr id="512" name="Google Shape;512;p20"/>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13" name="Google Shape;513;p20"/>
          <p:cNvGrpSpPr/>
          <p:nvPr/>
        </p:nvGrpSpPr>
        <p:grpSpPr>
          <a:xfrm>
            <a:off x="7068466" y="310413"/>
            <a:ext cx="1766962" cy="1663821"/>
            <a:chOff x="7220866" y="310413"/>
            <a:chExt cx="1766962" cy="1663821"/>
          </a:xfrm>
        </p:grpSpPr>
        <p:grpSp>
          <p:nvGrpSpPr>
            <p:cNvPr id="514" name="Google Shape;514;p20"/>
            <p:cNvGrpSpPr/>
            <p:nvPr/>
          </p:nvGrpSpPr>
          <p:grpSpPr>
            <a:xfrm>
              <a:off x="7855428" y="310413"/>
              <a:ext cx="1132401" cy="1124818"/>
              <a:chOff x="2399528" y="668550"/>
              <a:chExt cx="1132401" cy="1124818"/>
            </a:xfrm>
          </p:grpSpPr>
          <p:sp>
            <p:nvSpPr>
              <p:cNvPr id="515" name="Google Shape;515;p20"/>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0"/>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0"/>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0"/>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0"/>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0"/>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0"/>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0"/>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20"/>
            <p:cNvGrpSpPr/>
            <p:nvPr/>
          </p:nvGrpSpPr>
          <p:grpSpPr>
            <a:xfrm>
              <a:off x="8248754" y="1693176"/>
              <a:ext cx="345743" cy="281058"/>
              <a:chOff x="4045279" y="974526"/>
              <a:chExt cx="345743" cy="281058"/>
            </a:xfrm>
          </p:grpSpPr>
          <p:sp>
            <p:nvSpPr>
              <p:cNvPr id="524" name="Google Shape;524;p20"/>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0"/>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 name="Google Shape;526;p20"/>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0"/>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28" name="Google Shape;528;p20"/>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29" name="Google Shape;529;p20"/>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16695174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530"/>
        <p:cNvGrpSpPr/>
        <p:nvPr/>
      </p:nvGrpSpPr>
      <p:grpSpPr>
        <a:xfrm>
          <a:off x="0" y="0"/>
          <a:ext cx="0" cy="0"/>
          <a:chOff x="0" y="0"/>
          <a:chExt cx="0" cy="0"/>
        </a:xfrm>
      </p:grpSpPr>
      <p:sp>
        <p:nvSpPr>
          <p:cNvPr id="531" name="Google Shape;531;p21"/>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32" name="Google Shape;532;p21"/>
          <p:cNvGrpSpPr/>
          <p:nvPr/>
        </p:nvGrpSpPr>
        <p:grpSpPr>
          <a:xfrm flipH="1">
            <a:off x="7261829" y="121764"/>
            <a:ext cx="1717123" cy="1270538"/>
            <a:chOff x="7109429" y="197964"/>
            <a:chExt cx="1717123" cy="1270538"/>
          </a:xfrm>
        </p:grpSpPr>
        <p:sp>
          <p:nvSpPr>
            <p:cNvPr id="533" name="Google Shape;533;p21"/>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1"/>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35" name="Google Shape;535;p21"/>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36" name="Google Shape;536;p21"/>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37" name="Google Shape;537;p21"/>
            <p:cNvGrpSpPr/>
            <p:nvPr/>
          </p:nvGrpSpPr>
          <p:grpSpPr>
            <a:xfrm>
              <a:off x="8237833" y="339919"/>
              <a:ext cx="309215" cy="272430"/>
              <a:chOff x="3890683" y="1390057"/>
              <a:chExt cx="309215" cy="272430"/>
            </a:xfrm>
          </p:grpSpPr>
          <p:sp>
            <p:nvSpPr>
              <p:cNvPr id="538" name="Google Shape;538;p21"/>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1"/>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1"/>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21"/>
            <p:cNvGrpSpPr/>
            <p:nvPr/>
          </p:nvGrpSpPr>
          <p:grpSpPr>
            <a:xfrm flipH="1">
              <a:off x="7617675" y="339921"/>
              <a:ext cx="757996" cy="1065816"/>
              <a:chOff x="1580225" y="1798159"/>
              <a:chExt cx="757996" cy="1065816"/>
            </a:xfrm>
          </p:grpSpPr>
          <p:sp>
            <p:nvSpPr>
              <p:cNvPr id="542" name="Google Shape;542;p21"/>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1"/>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1"/>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1"/>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1"/>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1"/>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8" name="Google Shape;548;p21"/>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301320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549"/>
        <p:cNvGrpSpPr/>
        <p:nvPr/>
      </p:nvGrpSpPr>
      <p:grpSpPr>
        <a:xfrm>
          <a:off x="0" y="0"/>
          <a:ext cx="0" cy="0"/>
          <a:chOff x="0" y="0"/>
          <a:chExt cx="0" cy="0"/>
        </a:xfrm>
      </p:grpSpPr>
      <p:sp>
        <p:nvSpPr>
          <p:cNvPr id="550" name="Google Shape;550;p22"/>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51" name="Google Shape;551;p22"/>
          <p:cNvGrpSpPr/>
          <p:nvPr/>
        </p:nvGrpSpPr>
        <p:grpSpPr>
          <a:xfrm>
            <a:off x="7414229" y="197964"/>
            <a:ext cx="1437619" cy="1739812"/>
            <a:chOff x="7414229" y="197964"/>
            <a:chExt cx="1437619" cy="1739812"/>
          </a:xfrm>
        </p:grpSpPr>
        <p:grpSp>
          <p:nvGrpSpPr>
            <p:cNvPr id="552" name="Google Shape;552;p22"/>
            <p:cNvGrpSpPr/>
            <p:nvPr/>
          </p:nvGrpSpPr>
          <p:grpSpPr>
            <a:xfrm>
              <a:off x="7414229" y="197964"/>
              <a:ext cx="1437619" cy="1207774"/>
              <a:chOff x="7109429" y="197964"/>
              <a:chExt cx="1437619" cy="1207774"/>
            </a:xfrm>
          </p:grpSpPr>
          <p:sp>
            <p:nvSpPr>
              <p:cNvPr id="553" name="Google Shape;553;p22"/>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55" name="Google Shape;555;p22"/>
              <p:cNvGrpSpPr/>
              <p:nvPr/>
            </p:nvGrpSpPr>
            <p:grpSpPr>
              <a:xfrm>
                <a:off x="8237833" y="339919"/>
                <a:ext cx="309215" cy="272430"/>
                <a:chOff x="3890683" y="1390057"/>
                <a:chExt cx="309215" cy="272430"/>
              </a:xfrm>
            </p:grpSpPr>
            <p:sp>
              <p:nvSpPr>
                <p:cNvPr id="556" name="Google Shape;556;p22"/>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2"/>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2"/>
              <p:cNvGrpSpPr/>
              <p:nvPr/>
            </p:nvGrpSpPr>
            <p:grpSpPr>
              <a:xfrm flipH="1">
                <a:off x="7617675" y="339921"/>
                <a:ext cx="757996" cy="1065816"/>
                <a:chOff x="1580225" y="1798159"/>
                <a:chExt cx="757996" cy="1065816"/>
              </a:xfrm>
            </p:grpSpPr>
            <p:sp>
              <p:nvSpPr>
                <p:cNvPr id="560" name="Google Shape;560;p22"/>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2"/>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 name="Google Shape;566;p22"/>
            <p:cNvGrpSpPr/>
            <p:nvPr/>
          </p:nvGrpSpPr>
          <p:grpSpPr>
            <a:xfrm>
              <a:off x="8200989" y="1617732"/>
              <a:ext cx="489286" cy="320044"/>
              <a:chOff x="8191021" y="1677540"/>
              <a:chExt cx="489286" cy="320044"/>
            </a:xfrm>
          </p:grpSpPr>
          <p:sp>
            <p:nvSpPr>
              <p:cNvPr id="567" name="Google Shape;567;p22"/>
              <p:cNvSpPr/>
              <p:nvPr/>
            </p:nvSpPr>
            <p:spPr>
              <a:xfrm rot="9899513" flipH="1">
                <a:off x="8208799" y="1709083"/>
                <a:ext cx="266327" cy="17236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lt2"/>
              </a:solidFill>
              <a:ln>
                <a:noFill/>
              </a:ln>
            </p:spPr>
          </p:sp>
          <p:sp>
            <p:nvSpPr>
              <p:cNvPr id="568" name="Google Shape;568;p22"/>
              <p:cNvSpPr/>
              <p:nvPr/>
            </p:nvSpPr>
            <p:spPr>
              <a:xfrm rot="6985429" flipH="1">
                <a:off x="8410709" y="1753799"/>
                <a:ext cx="266319" cy="17236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lt2"/>
              </a:solidFill>
              <a:ln>
                <a:noFill/>
              </a:ln>
            </p:spPr>
          </p:sp>
        </p:grpSp>
      </p:grpSp>
      <p:grpSp>
        <p:nvGrpSpPr>
          <p:cNvPr id="569" name="Google Shape;569;p22"/>
          <p:cNvGrpSpPr/>
          <p:nvPr/>
        </p:nvGrpSpPr>
        <p:grpSpPr>
          <a:xfrm>
            <a:off x="415835" y="4077017"/>
            <a:ext cx="808005" cy="694792"/>
            <a:chOff x="493212" y="4076596"/>
            <a:chExt cx="808005" cy="694792"/>
          </a:xfrm>
        </p:grpSpPr>
        <p:grpSp>
          <p:nvGrpSpPr>
            <p:cNvPr id="570" name="Google Shape;570;p22"/>
            <p:cNvGrpSpPr/>
            <p:nvPr/>
          </p:nvGrpSpPr>
          <p:grpSpPr>
            <a:xfrm rot="-8247114">
              <a:off x="656865" y="4252618"/>
              <a:ext cx="631326" cy="284341"/>
              <a:chOff x="3929266" y="1226038"/>
              <a:chExt cx="631334" cy="284344"/>
            </a:xfrm>
          </p:grpSpPr>
          <p:sp>
            <p:nvSpPr>
              <p:cNvPr id="571" name="Google Shape;571;p22"/>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572" name="Google Shape;572;p22"/>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573" name="Google Shape;573;p22"/>
            <p:cNvGrpSpPr/>
            <p:nvPr/>
          </p:nvGrpSpPr>
          <p:grpSpPr>
            <a:xfrm rot="-2429664">
              <a:off x="543062" y="4411718"/>
              <a:ext cx="345756" cy="281069"/>
              <a:chOff x="4045279" y="974526"/>
              <a:chExt cx="345743" cy="281058"/>
            </a:xfrm>
          </p:grpSpPr>
          <p:sp>
            <p:nvSpPr>
              <p:cNvPr id="574" name="Google Shape;574;p22"/>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2"/>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03847126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576"/>
        <p:cNvGrpSpPr/>
        <p:nvPr/>
      </p:nvGrpSpPr>
      <p:grpSpPr>
        <a:xfrm>
          <a:off x="0" y="0"/>
          <a:ext cx="0" cy="0"/>
          <a:chOff x="0" y="0"/>
          <a:chExt cx="0" cy="0"/>
        </a:xfrm>
      </p:grpSpPr>
      <p:sp>
        <p:nvSpPr>
          <p:cNvPr id="577" name="Google Shape;577;p23"/>
          <p:cNvSpPr txBox="1">
            <a:spLocks noGrp="1"/>
          </p:cNvSpPr>
          <p:nvPr>
            <p:ph type="title"/>
          </p:nvPr>
        </p:nvSpPr>
        <p:spPr>
          <a:xfrm>
            <a:off x="713225" y="387100"/>
            <a:ext cx="5788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78" name="Google Shape;578;p23"/>
          <p:cNvGrpSpPr/>
          <p:nvPr/>
        </p:nvGrpSpPr>
        <p:grpSpPr>
          <a:xfrm>
            <a:off x="44159" y="203588"/>
            <a:ext cx="8903283" cy="5033925"/>
            <a:chOff x="12954" y="203588"/>
            <a:chExt cx="8903283" cy="5033925"/>
          </a:xfrm>
        </p:grpSpPr>
        <p:grpSp>
          <p:nvGrpSpPr>
            <p:cNvPr id="579" name="Google Shape;579;p23"/>
            <p:cNvGrpSpPr/>
            <p:nvPr/>
          </p:nvGrpSpPr>
          <p:grpSpPr>
            <a:xfrm>
              <a:off x="7206429" y="203588"/>
              <a:ext cx="1709807" cy="1208322"/>
              <a:chOff x="7206429" y="203588"/>
              <a:chExt cx="1709807" cy="1208322"/>
            </a:xfrm>
          </p:grpSpPr>
          <p:sp>
            <p:nvSpPr>
              <p:cNvPr id="580" name="Google Shape;580;p23"/>
              <p:cNvSpPr/>
              <p:nvPr/>
            </p:nvSpPr>
            <p:spPr>
              <a:xfrm rot="1576023" flipH="1">
                <a:off x="7230813" y="587247"/>
                <a:ext cx="266334"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581" name="Google Shape;581;p23"/>
              <p:cNvSpPr/>
              <p:nvPr/>
            </p:nvSpPr>
            <p:spPr>
              <a:xfrm rot="-1177955" flipH="1">
                <a:off x="8576659" y="243314"/>
                <a:ext cx="266314" cy="17241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582" name="Google Shape;582;p23"/>
              <p:cNvGrpSpPr/>
              <p:nvPr/>
            </p:nvGrpSpPr>
            <p:grpSpPr>
              <a:xfrm rot="-4814516">
                <a:off x="7877277" y="54845"/>
                <a:ext cx="662158" cy="1322670"/>
                <a:chOff x="6933061" y="1619764"/>
                <a:chExt cx="662112" cy="1322579"/>
              </a:xfrm>
            </p:grpSpPr>
            <p:sp>
              <p:nvSpPr>
                <p:cNvPr id="583" name="Google Shape;583;p23"/>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3"/>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3"/>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3"/>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3"/>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3"/>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23"/>
                <p:cNvGrpSpPr/>
                <p:nvPr/>
              </p:nvGrpSpPr>
              <p:grpSpPr>
                <a:xfrm>
                  <a:off x="7258538" y="2052890"/>
                  <a:ext cx="294869" cy="580974"/>
                  <a:chOff x="3454938" y="1923315"/>
                  <a:chExt cx="294869" cy="580974"/>
                </a:xfrm>
              </p:grpSpPr>
              <p:sp>
                <p:nvSpPr>
                  <p:cNvPr id="592" name="Google Shape;592;p23"/>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3"/>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3"/>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3"/>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3"/>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3"/>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3"/>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3"/>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3"/>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3"/>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3"/>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3"/>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3"/>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3"/>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3"/>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3"/>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 name="Google Shape;608;p23"/>
              <p:cNvGrpSpPr/>
              <p:nvPr/>
            </p:nvGrpSpPr>
            <p:grpSpPr>
              <a:xfrm rot="-6101652">
                <a:off x="7883645" y="1096669"/>
                <a:ext cx="309233" cy="272446"/>
                <a:chOff x="3890683" y="1390057"/>
                <a:chExt cx="309215" cy="272430"/>
              </a:xfrm>
            </p:grpSpPr>
            <p:sp>
              <p:nvSpPr>
                <p:cNvPr id="609" name="Google Shape;609;p23"/>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3"/>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3"/>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 name="Google Shape;612;p23"/>
            <p:cNvGrpSpPr/>
            <p:nvPr/>
          </p:nvGrpSpPr>
          <p:grpSpPr>
            <a:xfrm>
              <a:off x="12954" y="3650034"/>
              <a:ext cx="1580570" cy="1587478"/>
              <a:chOff x="12954" y="3650034"/>
              <a:chExt cx="1580570" cy="1587478"/>
            </a:xfrm>
          </p:grpSpPr>
          <p:sp>
            <p:nvSpPr>
              <p:cNvPr id="613" name="Google Shape;613;p23"/>
              <p:cNvSpPr/>
              <p:nvPr/>
            </p:nvSpPr>
            <p:spPr>
              <a:xfrm rot="566062">
                <a:off x="326421" y="4762032"/>
                <a:ext cx="298736" cy="22530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 name="Google Shape;614;p23"/>
              <p:cNvGrpSpPr/>
              <p:nvPr/>
            </p:nvGrpSpPr>
            <p:grpSpPr>
              <a:xfrm rot="-956677">
                <a:off x="165089" y="3800595"/>
                <a:ext cx="1276299" cy="1286358"/>
                <a:chOff x="119418" y="3221570"/>
                <a:chExt cx="1276336" cy="1286395"/>
              </a:xfrm>
            </p:grpSpPr>
            <p:grpSp>
              <p:nvGrpSpPr>
                <p:cNvPr id="615" name="Google Shape;615;p23"/>
                <p:cNvGrpSpPr/>
                <p:nvPr/>
              </p:nvGrpSpPr>
              <p:grpSpPr>
                <a:xfrm>
                  <a:off x="487592" y="3704885"/>
                  <a:ext cx="908163" cy="803080"/>
                  <a:chOff x="2340166" y="2044486"/>
                  <a:chExt cx="742327" cy="656433"/>
                </a:xfrm>
              </p:grpSpPr>
              <p:sp>
                <p:nvSpPr>
                  <p:cNvPr id="616" name="Google Shape;616;p23"/>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3"/>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3"/>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3"/>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3"/>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3"/>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3"/>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3"/>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3"/>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3"/>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3"/>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3"/>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3"/>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3"/>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3"/>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3"/>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3"/>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3"/>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3"/>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3"/>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23"/>
                <p:cNvGrpSpPr/>
                <p:nvPr/>
              </p:nvGrpSpPr>
              <p:grpSpPr>
                <a:xfrm rot="-2700000">
                  <a:off x="184360" y="3344515"/>
                  <a:ext cx="511605" cy="395599"/>
                  <a:chOff x="3804263" y="1648281"/>
                  <a:chExt cx="511610" cy="395602"/>
                </a:xfrm>
              </p:grpSpPr>
              <p:sp>
                <p:nvSpPr>
                  <p:cNvPr id="637" name="Google Shape;637;p23"/>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38" name="Google Shape;638;p23"/>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grpSp>
    </p:spTree>
    <p:extLst>
      <p:ext uri="{BB962C8B-B14F-4D97-AF65-F5344CB8AC3E}">
        <p14:creationId xmlns:p14="http://schemas.microsoft.com/office/powerpoint/2010/main" val="378889227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39"/>
        <p:cNvGrpSpPr/>
        <p:nvPr/>
      </p:nvGrpSpPr>
      <p:grpSpPr>
        <a:xfrm>
          <a:off x="0" y="0"/>
          <a:ext cx="0" cy="0"/>
          <a:chOff x="0" y="0"/>
          <a:chExt cx="0" cy="0"/>
        </a:xfrm>
      </p:grpSpPr>
      <p:sp>
        <p:nvSpPr>
          <p:cNvPr id="640" name="Google Shape;640;p24"/>
          <p:cNvSpPr txBox="1">
            <a:spLocks noGrp="1"/>
          </p:cNvSpPr>
          <p:nvPr>
            <p:ph type="title"/>
          </p:nvPr>
        </p:nvSpPr>
        <p:spPr>
          <a:xfrm>
            <a:off x="1027175" y="3138050"/>
            <a:ext cx="4830000" cy="572700"/>
          </a:xfrm>
          <a:prstGeom prst="rect">
            <a:avLst/>
          </a:prstGeom>
        </p:spPr>
        <p:txBody>
          <a:bodyPr spcFirstLastPara="1" wrap="square" lIns="91425" tIns="91425" rIns="91425" bIns="91425" anchor="t" anchorCtr="0">
            <a:noAutofit/>
          </a:bodyPr>
          <a:lstStyle>
            <a:lvl1pPr lvl="0">
              <a:spcBef>
                <a:spcPts val="0"/>
              </a:spcBef>
              <a:spcAft>
                <a:spcPts val="0"/>
              </a:spcAft>
              <a:buSzPts val="2200"/>
              <a:buNone/>
              <a:defRPr sz="2200"/>
            </a:lvl1pPr>
            <a:lvl2pPr lvl="1">
              <a:spcBef>
                <a:spcPts val="0"/>
              </a:spcBef>
              <a:spcAft>
                <a:spcPts val="0"/>
              </a:spcAft>
              <a:buSzPts val="1800"/>
              <a:buFont typeface="Open Sans"/>
              <a:buNone/>
              <a:defRPr sz="1800">
                <a:latin typeface="Open Sans"/>
                <a:ea typeface="Open Sans"/>
                <a:cs typeface="Open Sans"/>
                <a:sym typeface="Open Sans"/>
              </a:defRPr>
            </a:lvl2pPr>
            <a:lvl3pPr lvl="2">
              <a:spcBef>
                <a:spcPts val="0"/>
              </a:spcBef>
              <a:spcAft>
                <a:spcPts val="0"/>
              </a:spcAft>
              <a:buSzPts val="1800"/>
              <a:buFont typeface="Open Sans"/>
              <a:buNone/>
              <a:defRPr sz="1800">
                <a:latin typeface="Open Sans"/>
                <a:ea typeface="Open Sans"/>
                <a:cs typeface="Open Sans"/>
                <a:sym typeface="Open Sans"/>
              </a:defRPr>
            </a:lvl3pPr>
            <a:lvl4pPr lvl="3">
              <a:spcBef>
                <a:spcPts val="0"/>
              </a:spcBef>
              <a:spcAft>
                <a:spcPts val="0"/>
              </a:spcAft>
              <a:buSzPts val="1800"/>
              <a:buFont typeface="Open Sans"/>
              <a:buNone/>
              <a:defRPr sz="1800">
                <a:latin typeface="Open Sans"/>
                <a:ea typeface="Open Sans"/>
                <a:cs typeface="Open Sans"/>
                <a:sym typeface="Open Sans"/>
              </a:defRPr>
            </a:lvl4pPr>
            <a:lvl5pPr lvl="4">
              <a:spcBef>
                <a:spcPts val="0"/>
              </a:spcBef>
              <a:spcAft>
                <a:spcPts val="0"/>
              </a:spcAft>
              <a:buSzPts val="1800"/>
              <a:buFont typeface="Open Sans"/>
              <a:buNone/>
              <a:defRPr sz="1800">
                <a:latin typeface="Open Sans"/>
                <a:ea typeface="Open Sans"/>
                <a:cs typeface="Open Sans"/>
                <a:sym typeface="Open Sans"/>
              </a:defRPr>
            </a:lvl5pPr>
            <a:lvl6pPr lvl="5">
              <a:spcBef>
                <a:spcPts val="0"/>
              </a:spcBef>
              <a:spcAft>
                <a:spcPts val="0"/>
              </a:spcAft>
              <a:buSzPts val="1800"/>
              <a:buFont typeface="Open Sans"/>
              <a:buNone/>
              <a:defRPr sz="1800">
                <a:latin typeface="Open Sans"/>
                <a:ea typeface="Open Sans"/>
                <a:cs typeface="Open Sans"/>
                <a:sym typeface="Open Sans"/>
              </a:defRPr>
            </a:lvl6pPr>
            <a:lvl7pPr lvl="6">
              <a:spcBef>
                <a:spcPts val="0"/>
              </a:spcBef>
              <a:spcAft>
                <a:spcPts val="0"/>
              </a:spcAft>
              <a:buSzPts val="1800"/>
              <a:buFont typeface="Open Sans"/>
              <a:buNone/>
              <a:defRPr sz="1800">
                <a:latin typeface="Open Sans"/>
                <a:ea typeface="Open Sans"/>
                <a:cs typeface="Open Sans"/>
                <a:sym typeface="Open Sans"/>
              </a:defRPr>
            </a:lvl7pPr>
            <a:lvl8pPr lvl="7">
              <a:spcBef>
                <a:spcPts val="0"/>
              </a:spcBef>
              <a:spcAft>
                <a:spcPts val="0"/>
              </a:spcAft>
              <a:buSzPts val="1800"/>
              <a:buFont typeface="Open Sans"/>
              <a:buNone/>
              <a:defRPr sz="1800">
                <a:latin typeface="Open Sans"/>
                <a:ea typeface="Open Sans"/>
                <a:cs typeface="Open Sans"/>
                <a:sym typeface="Open Sans"/>
              </a:defRPr>
            </a:lvl8pPr>
            <a:lvl9pPr lvl="8">
              <a:spcBef>
                <a:spcPts val="0"/>
              </a:spcBef>
              <a:spcAft>
                <a:spcPts val="0"/>
              </a:spcAft>
              <a:buSzPts val="1800"/>
              <a:buFont typeface="Open Sans"/>
              <a:buNone/>
              <a:defRPr sz="1800">
                <a:latin typeface="Open Sans"/>
                <a:ea typeface="Open Sans"/>
                <a:cs typeface="Open Sans"/>
                <a:sym typeface="Open Sans"/>
              </a:defRPr>
            </a:lvl9pPr>
          </a:lstStyle>
          <a:p>
            <a:endParaRPr/>
          </a:p>
        </p:txBody>
      </p:sp>
      <p:sp>
        <p:nvSpPr>
          <p:cNvPr id="641" name="Google Shape;641;p24"/>
          <p:cNvSpPr txBox="1">
            <a:spLocks noGrp="1"/>
          </p:cNvSpPr>
          <p:nvPr>
            <p:ph type="subTitle" idx="1"/>
          </p:nvPr>
        </p:nvSpPr>
        <p:spPr>
          <a:xfrm>
            <a:off x="1027175" y="1286675"/>
            <a:ext cx="4830000" cy="18903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600"/>
              <a:buNone/>
              <a:defRPr sz="2600"/>
            </a:lvl1pPr>
            <a:lvl2pPr lvl="1">
              <a:lnSpc>
                <a:spcPct val="100000"/>
              </a:lnSpc>
              <a:spcBef>
                <a:spcPts val="0"/>
              </a:spcBef>
              <a:spcAft>
                <a:spcPts val="0"/>
              </a:spcAft>
              <a:buSzPts val="2200"/>
              <a:buNone/>
              <a:defRPr sz="2200"/>
            </a:lvl2pPr>
            <a:lvl3pPr lvl="2">
              <a:lnSpc>
                <a:spcPct val="100000"/>
              </a:lnSpc>
              <a:spcBef>
                <a:spcPts val="0"/>
              </a:spcBef>
              <a:spcAft>
                <a:spcPts val="0"/>
              </a:spcAft>
              <a:buSzPts val="2200"/>
              <a:buNone/>
              <a:defRPr sz="2200"/>
            </a:lvl3pPr>
            <a:lvl4pPr lvl="3">
              <a:lnSpc>
                <a:spcPct val="100000"/>
              </a:lnSpc>
              <a:spcBef>
                <a:spcPts val="0"/>
              </a:spcBef>
              <a:spcAft>
                <a:spcPts val="0"/>
              </a:spcAft>
              <a:buSzPts val="2200"/>
              <a:buNone/>
              <a:defRPr sz="2200"/>
            </a:lvl4pPr>
            <a:lvl5pPr lvl="4">
              <a:lnSpc>
                <a:spcPct val="100000"/>
              </a:lnSpc>
              <a:spcBef>
                <a:spcPts val="0"/>
              </a:spcBef>
              <a:spcAft>
                <a:spcPts val="0"/>
              </a:spcAft>
              <a:buSzPts val="2200"/>
              <a:buNone/>
              <a:defRPr sz="2200"/>
            </a:lvl5pPr>
            <a:lvl6pPr lvl="5">
              <a:lnSpc>
                <a:spcPct val="100000"/>
              </a:lnSpc>
              <a:spcBef>
                <a:spcPts val="0"/>
              </a:spcBef>
              <a:spcAft>
                <a:spcPts val="0"/>
              </a:spcAft>
              <a:buSzPts val="2200"/>
              <a:buNone/>
              <a:defRPr sz="2200"/>
            </a:lvl6pPr>
            <a:lvl7pPr lvl="6">
              <a:lnSpc>
                <a:spcPct val="100000"/>
              </a:lnSpc>
              <a:spcBef>
                <a:spcPts val="0"/>
              </a:spcBef>
              <a:spcAft>
                <a:spcPts val="0"/>
              </a:spcAft>
              <a:buSzPts val="2200"/>
              <a:buNone/>
              <a:defRPr sz="2200"/>
            </a:lvl7pPr>
            <a:lvl8pPr lvl="7">
              <a:lnSpc>
                <a:spcPct val="100000"/>
              </a:lnSpc>
              <a:spcBef>
                <a:spcPts val="0"/>
              </a:spcBef>
              <a:spcAft>
                <a:spcPts val="0"/>
              </a:spcAft>
              <a:buSzPts val="2200"/>
              <a:buNone/>
              <a:defRPr sz="2200"/>
            </a:lvl8pPr>
            <a:lvl9pPr lvl="8">
              <a:lnSpc>
                <a:spcPct val="100000"/>
              </a:lnSpc>
              <a:spcBef>
                <a:spcPts val="0"/>
              </a:spcBef>
              <a:spcAft>
                <a:spcPts val="0"/>
              </a:spcAft>
              <a:buSzPts val="2200"/>
              <a:buNone/>
              <a:defRPr sz="2200"/>
            </a:lvl9pPr>
          </a:lstStyle>
          <a:p>
            <a:endParaRPr/>
          </a:p>
        </p:txBody>
      </p:sp>
      <p:sp>
        <p:nvSpPr>
          <p:cNvPr id="642" name="Google Shape;642;p24"/>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275006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643"/>
        <p:cNvGrpSpPr/>
        <p:nvPr/>
      </p:nvGrpSpPr>
      <p:grpSpPr>
        <a:xfrm>
          <a:off x="0" y="0"/>
          <a:ext cx="0" cy="0"/>
          <a:chOff x="0" y="0"/>
          <a:chExt cx="0" cy="0"/>
        </a:xfrm>
      </p:grpSpPr>
      <p:sp>
        <p:nvSpPr>
          <p:cNvPr id="644" name="Google Shape;644;p25"/>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45" name="Google Shape;645;p25"/>
          <p:cNvSpPr txBox="1">
            <a:spLocks noGrp="1"/>
          </p:cNvSpPr>
          <p:nvPr>
            <p:ph type="title" idx="2" hasCustomPrompt="1"/>
          </p:nvPr>
        </p:nvSpPr>
        <p:spPr>
          <a:xfrm flipH="1">
            <a:off x="3591827" y="27008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46" name="Google Shape;646;p25"/>
          <p:cNvSpPr txBox="1">
            <a:spLocks noGrp="1"/>
          </p:cNvSpPr>
          <p:nvPr>
            <p:ph type="subTitle" idx="1"/>
          </p:nvPr>
        </p:nvSpPr>
        <p:spPr>
          <a:xfrm>
            <a:off x="5017200" y="2805400"/>
            <a:ext cx="34134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647" name="Google Shape;647;p25"/>
          <p:cNvSpPr txBox="1">
            <a:spLocks noGrp="1"/>
          </p:cNvSpPr>
          <p:nvPr>
            <p:ph type="title" idx="3" hasCustomPrompt="1"/>
          </p:nvPr>
        </p:nvSpPr>
        <p:spPr>
          <a:xfrm flipH="1">
            <a:off x="3999054" y="36486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48" name="Google Shape;648;p25"/>
          <p:cNvSpPr txBox="1">
            <a:spLocks noGrp="1"/>
          </p:cNvSpPr>
          <p:nvPr>
            <p:ph type="subTitle" idx="4"/>
          </p:nvPr>
        </p:nvSpPr>
        <p:spPr>
          <a:xfrm>
            <a:off x="5423100" y="3753200"/>
            <a:ext cx="30075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sp>
        <p:nvSpPr>
          <p:cNvPr id="649" name="Google Shape;649;p25"/>
          <p:cNvSpPr txBox="1">
            <a:spLocks noGrp="1"/>
          </p:cNvSpPr>
          <p:nvPr>
            <p:ph type="title" idx="5" hasCustomPrompt="1"/>
          </p:nvPr>
        </p:nvSpPr>
        <p:spPr>
          <a:xfrm flipH="1">
            <a:off x="3184600" y="1753050"/>
            <a:ext cx="13977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a:solidFill>
                  <a:schemeClr val="accent1"/>
                </a:solidFill>
              </a:defRPr>
            </a:lvl1pPr>
            <a:lvl2pPr lvl="1" algn="ctr" rtl="0">
              <a:lnSpc>
                <a:spcPct val="100000"/>
              </a:lnSpc>
              <a:spcBef>
                <a:spcPts val="0"/>
              </a:spcBef>
              <a:spcAft>
                <a:spcPts val="0"/>
              </a:spcAft>
              <a:buClr>
                <a:schemeClr val="accent1"/>
              </a:buClr>
              <a:buSzPts val="3600"/>
              <a:buNone/>
              <a:defRPr sz="3600" b="1">
                <a:solidFill>
                  <a:schemeClr val="accent1"/>
                </a:solidFill>
              </a:defRPr>
            </a:lvl2pPr>
            <a:lvl3pPr lvl="2" algn="ctr" rtl="0">
              <a:lnSpc>
                <a:spcPct val="100000"/>
              </a:lnSpc>
              <a:spcBef>
                <a:spcPts val="0"/>
              </a:spcBef>
              <a:spcAft>
                <a:spcPts val="0"/>
              </a:spcAft>
              <a:buClr>
                <a:schemeClr val="accent1"/>
              </a:buClr>
              <a:buSzPts val="3600"/>
              <a:buNone/>
              <a:defRPr sz="3600" b="1">
                <a:solidFill>
                  <a:schemeClr val="accent1"/>
                </a:solidFill>
              </a:defRPr>
            </a:lvl3pPr>
            <a:lvl4pPr lvl="3" algn="ctr" rtl="0">
              <a:lnSpc>
                <a:spcPct val="100000"/>
              </a:lnSpc>
              <a:spcBef>
                <a:spcPts val="0"/>
              </a:spcBef>
              <a:spcAft>
                <a:spcPts val="0"/>
              </a:spcAft>
              <a:buClr>
                <a:schemeClr val="accent1"/>
              </a:buClr>
              <a:buSzPts val="3600"/>
              <a:buNone/>
              <a:defRPr sz="3600" b="1">
                <a:solidFill>
                  <a:schemeClr val="accent1"/>
                </a:solidFill>
              </a:defRPr>
            </a:lvl4pPr>
            <a:lvl5pPr lvl="4" algn="ctr" rtl="0">
              <a:lnSpc>
                <a:spcPct val="100000"/>
              </a:lnSpc>
              <a:spcBef>
                <a:spcPts val="0"/>
              </a:spcBef>
              <a:spcAft>
                <a:spcPts val="0"/>
              </a:spcAft>
              <a:buClr>
                <a:schemeClr val="accent1"/>
              </a:buClr>
              <a:buSzPts val="3600"/>
              <a:buNone/>
              <a:defRPr sz="3600" b="1">
                <a:solidFill>
                  <a:schemeClr val="accent1"/>
                </a:solidFill>
              </a:defRPr>
            </a:lvl5pPr>
            <a:lvl6pPr lvl="5" algn="ctr" rtl="0">
              <a:lnSpc>
                <a:spcPct val="100000"/>
              </a:lnSpc>
              <a:spcBef>
                <a:spcPts val="0"/>
              </a:spcBef>
              <a:spcAft>
                <a:spcPts val="0"/>
              </a:spcAft>
              <a:buClr>
                <a:schemeClr val="accent1"/>
              </a:buClr>
              <a:buSzPts val="3600"/>
              <a:buNone/>
              <a:defRPr sz="3600" b="1">
                <a:solidFill>
                  <a:schemeClr val="accent1"/>
                </a:solidFill>
              </a:defRPr>
            </a:lvl6pPr>
            <a:lvl7pPr lvl="6" algn="ctr" rtl="0">
              <a:lnSpc>
                <a:spcPct val="100000"/>
              </a:lnSpc>
              <a:spcBef>
                <a:spcPts val="0"/>
              </a:spcBef>
              <a:spcAft>
                <a:spcPts val="0"/>
              </a:spcAft>
              <a:buClr>
                <a:schemeClr val="accent1"/>
              </a:buClr>
              <a:buSzPts val="3600"/>
              <a:buNone/>
              <a:defRPr sz="3600" b="1">
                <a:solidFill>
                  <a:schemeClr val="accent1"/>
                </a:solidFill>
              </a:defRPr>
            </a:lvl7pPr>
            <a:lvl8pPr lvl="7" algn="ctr" rtl="0">
              <a:lnSpc>
                <a:spcPct val="100000"/>
              </a:lnSpc>
              <a:spcBef>
                <a:spcPts val="0"/>
              </a:spcBef>
              <a:spcAft>
                <a:spcPts val="0"/>
              </a:spcAft>
              <a:buClr>
                <a:schemeClr val="accent1"/>
              </a:buClr>
              <a:buSzPts val="3600"/>
              <a:buNone/>
              <a:defRPr sz="3600" b="1">
                <a:solidFill>
                  <a:schemeClr val="accent1"/>
                </a:solidFill>
              </a:defRPr>
            </a:lvl8pPr>
            <a:lvl9pPr lvl="8" algn="ctr" rtl="0">
              <a:lnSpc>
                <a:spcPct val="100000"/>
              </a:lnSpc>
              <a:spcBef>
                <a:spcPts val="0"/>
              </a:spcBef>
              <a:spcAft>
                <a:spcPts val="0"/>
              </a:spcAft>
              <a:buClr>
                <a:schemeClr val="accent1"/>
              </a:buClr>
              <a:buSzPts val="3600"/>
              <a:buNone/>
              <a:defRPr sz="3600" b="1">
                <a:solidFill>
                  <a:schemeClr val="accent1"/>
                </a:solidFill>
              </a:defRPr>
            </a:lvl9pPr>
          </a:lstStyle>
          <a:p>
            <a:r>
              <a:t>xx%</a:t>
            </a:r>
          </a:p>
        </p:txBody>
      </p:sp>
      <p:sp>
        <p:nvSpPr>
          <p:cNvPr id="650" name="Google Shape;650;p25"/>
          <p:cNvSpPr txBox="1">
            <a:spLocks noGrp="1"/>
          </p:cNvSpPr>
          <p:nvPr>
            <p:ph type="subTitle" idx="6"/>
          </p:nvPr>
        </p:nvSpPr>
        <p:spPr>
          <a:xfrm>
            <a:off x="4608650" y="1857625"/>
            <a:ext cx="3822000" cy="403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500"/>
            </a:lvl1pPr>
            <a:lvl2pPr lvl="1" rtl="0">
              <a:lnSpc>
                <a:spcPct val="100000"/>
              </a:lnSpc>
              <a:spcBef>
                <a:spcPts val="0"/>
              </a:spcBef>
              <a:spcAft>
                <a:spcPts val="0"/>
              </a:spcAft>
              <a:buSzPts val="1500"/>
              <a:buNone/>
              <a:defRPr sz="1500"/>
            </a:lvl2pPr>
            <a:lvl3pPr lvl="2" rtl="0">
              <a:lnSpc>
                <a:spcPct val="100000"/>
              </a:lnSpc>
              <a:spcBef>
                <a:spcPts val="0"/>
              </a:spcBef>
              <a:spcAft>
                <a:spcPts val="0"/>
              </a:spcAft>
              <a:buSzPts val="1500"/>
              <a:buNone/>
              <a:defRPr sz="1500"/>
            </a:lvl3pPr>
            <a:lvl4pPr lvl="3" rtl="0">
              <a:lnSpc>
                <a:spcPct val="100000"/>
              </a:lnSpc>
              <a:spcBef>
                <a:spcPts val="0"/>
              </a:spcBef>
              <a:spcAft>
                <a:spcPts val="0"/>
              </a:spcAft>
              <a:buSzPts val="1500"/>
              <a:buNone/>
              <a:defRPr sz="1500"/>
            </a:lvl4pPr>
            <a:lvl5pPr lvl="4" rtl="0">
              <a:lnSpc>
                <a:spcPct val="100000"/>
              </a:lnSpc>
              <a:spcBef>
                <a:spcPts val="0"/>
              </a:spcBef>
              <a:spcAft>
                <a:spcPts val="0"/>
              </a:spcAft>
              <a:buSzPts val="1500"/>
              <a:buNone/>
              <a:defRPr sz="1500"/>
            </a:lvl5pPr>
            <a:lvl6pPr lvl="5" rtl="0">
              <a:lnSpc>
                <a:spcPct val="100000"/>
              </a:lnSpc>
              <a:spcBef>
                <a:spcPts val="0"/>
              </a:spcBef>
              <a:spcAft>
                <a:spcPts val="0"/>
              </a:spcAft>
              <a:buSzPts val="1500"/>
              <a:buNone/>
              <a:defRPr sz="1500"/>
            </a:lvl6pPr>
            <a:lvl7pPr lvl="6" rtl="0">
              <a:lnSpc>
                <a:spcPct val="100000"/>
              </a:lnSpc>
              <a:spcBef>
                <a:spcPts val="0"/>
              </a:spcBef>
              <a:spcAft>
                <a:spcPts val="0"/>
              </a:spcAft>
              <a:buSzPts val="1500"/>
              <a:buNone/>
              <a:defRPr sz="1500"/>
            </a:lvl7pPr>
            <a:lvl8pPr lvl="7" rtl="0">
              <a:lnSpc>
                <a:spcPct val="100000"/>
              </a:lnSpc>
              <a:spcBef>
                <a:spcPts val="0"/>
              </a:spcBef>
              <a:spcAft>
                <a:spcPts val="0"/>
              </a:spcAft>
              <a:buSzPts val="1500"/>
              <a:buNone/>
              <a:defRPr sz="1500"/>
            </a:lvl8pPr>
            <a:lvl9pPr lvl="8" rtl="0">
              <a:lnSpc>
                <a:spcPct val="100000"/>
              </a:lnSpc>
              <a:spcBef>
                <a:spcPts val="0"/>
              </a:spcBef>
              <a:spcAft>
                <a:spcPts val="0"/>
              </a:spcAft>
              <a:buSzPts val="1500"/>
              <a:buNone/>
              <a:defRPr sz="1500"/>
            </a:lvl9pPr>
          </a:lstStyle>
          <a:p>
            <a:endParaRPr/>
          </a:p>
        </p:txBody>
      </p:sp>
      <p:grpSp>
        <p:nvGrpSpPr>
          <p:cNvPr id="651" name="Google Shape;651;p25"/>
          <p:cNvGrpSpPr/>
          <p:nvPr/>
        </p:nvGrpSpPr>
        <p:grpSpPr>
          <a:xfrm>
            <a:off x="7109429" y="197964"/>
            <a:ext cx="1717123" cy="1270538"/>
            <a:chOff x="7109429" y="197964"/>
            <a:chExt cx="1717123" cy="1270538"/>
          </a:xfrm>
        </p:grpSpPr>
        <p:sp>
          <p:nvSpPr>
            <p:cNvPr id="652" name="Google Shape;652;p25"/>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5"/>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54" name="Google Shape;654;p25"/>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55" name="Google Shape;655;p25"/>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56" name="Google Shape;656;p25"/>
            <p:cNvGrpSpPr/>
            <p:nvPr/>
          </p:nvGrpSpPr>
          <p:grpSpPr>
            <a:xfrm>
              <a:off x="8237833" y="339919"/>
              <a:ext cx="309215" cy="272430"/>
              <a:chOff x="3890683" y="1390057"/>
              <a:chExt cx="309215" cy="272430"/>
            </a:xfrm>
          </p:grpSpPr>
          <p:sp>
            <p:nvSpPr>
              <p:cNvPr id="657" name="Google Shape;657;p25"/>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5"/>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5"/>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25"/>
            <p:cNvGrpSpPr/>
            <p:nvPr/>
          </p:nvGrpSpPr>
          <p:grpSpPr>
            <a:xfrm flipH="1">
              <a:off x="7617675" y="339921"/>
              <a:ext cx="757996" cy="1065816"/>
              <a:chOff x="1580225" y="1798159"/>
              <a:chExt cx="757996" cy="1065816"/>
            </a:xfrm>
          </p:grpSpPr>
          <p:sp>
            <p:nvSpPr>
              <p:cNvPr id="661" name="Google Shape;661;p25"/>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5"/>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5"/>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5"/>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5"/>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5"/>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99668038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667"/>
        <p:cNvGrpSpPr/>
        <p:nvPr/>
      </p:nvGrpSpPr>
      <p:grpSpPr>
        <a:xfrm>
          <a:off x="0" y="0"/>
          <a:ext cx="0" cy="0"/>
          <a:chOff x="0" y="0"/>
          <a:chExt cx="0" cy="0"/>
        </a:xfrm>
      </p:grpSpPr>
      <p:sp>
        <p:nvSpPr>
          <p:cNvPr id="668" name="Google Shape;668;p26"/>
          <p:cNvSpPr txBox="1">
            <a:spLocks noGrp="1"/>
          </p:cNvSpPr>
          <p:nvPr>
            <p:ph type="title"/>
          </p:nvPr>
        </p:nvSpPr>
        <p:spPr>
          <a:xfrm flipH="1">
            <a:off x="1453525" y="1558513"/>
            <a:ext cx="254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669" name="Google Shape;669;p26"/>
          <p:cNvSpPr txBox="1">
            <a:spLocks noGrp="1"/>
          </p:cNvSpPr>
          <p:nvPr>
            <p:ph type="subTitle" idx="1"/>
          </p:nvPr>
        </p:nvSpPr>
        <p:spPr>
          <a:xfrm flipH="1">
            <a:off x="1453525" y="2183013"/>
            <a:ext cx="2544300" cy="1389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500"/>
              <a:buNone/>
              <a:defRPr sz="15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670" name="Google Shape;670;p26"/>
          <p:cNvGrpSpPr/>
          <p:nvPr/>
        </p:nvGrpSpPr>
        <p:grpSpPr>
          <a:xfrm flipH="1">
            <a:off x="325400" y="243280"/>
            <a:ext cx="8493200" cy="4656939"/>
            <a:chOff x="342229" y="310413"/>
            <a:chExt cx="8493200" cy="4656939"/>
          </a:xfrm>
        </p:grpSpPr>
        <p:grpSp>
          <p:nvGrpSpPr>
            <p:cNvPr id="671" name="Google Shape;671;p26"/>
            <p:cNvGrpSpPr/>
            <p:nvPr/>
          </p:nvGrpSpPr>
          <p:grpSpPr>
            <a:xfrm>
              <a:off x="7068466" y="310413"/>
              <a:ext cx="1766962" cy="1289194"/>
              <a:chOff x="7220866" y="310413"/>
              <a:chExt cx="1766962" cy="1289194"/>
            </a:xfrm>
          </p:grpSpPr>
          <p:grpSp>
            <p:nvGrpSpPr>
              <p:cNvPr id="672" name="Google Shape;672;p26"/>
              <p:cNvGrpSpPr/>
              <p:nvPr/>
            </p:nvGrpSpPr>
            <p:grpSpPr>
              <a:xfrm>
                <a:off x="7855428" y="310413"/>
                <a:ext cx="1132401" cy="1124818"/>
                <a:chOff x="2399528" y="668550"/>
                <a:chExt cx="1132401" cy="1124818"/>
              </a:xfrm>
            </p:grpSpPr>
            <p:sp>
              <p:nvSpPr>
                <p:cNvPr id="673" name="Google Shape;673;p26"/>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6"/>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6"/>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6"/>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6"/>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6"/>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6"/>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6"/>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 name="Google Shape;681;p26"/>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6"/>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3" name="Google Shape;683;p26"/>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4" name="Google Shape;684;p26"/>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685" name="Google Shape;685;p26"/>
            <p:cNvGrpSpPr/>
            <p:nvPr/>
          </p:nvGrpSpPr>
          <p:grpSpPr>
            <a:xfrm>
              <a:off x="342229" y="3696814"/>
              <a:ext cx="1266243" cy="1270538"/>
              <a:chOff x="7109429" y="197964"/>
              <a:chExt cx="1266243" cy="1270538"/>
            </a:xfrm>
          </p:grpSpPr>
          <p:sp>
            <p:nvSpPr>
              <p:cNvPr id="686" name="Google Shape;686;p26"/>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6"/>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688" name="Google Shape;688;p26"/>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689" name="Google Shape;689;p26"/>
              <p:cNvGrpSpPr/>
              <p:nvPr/>
            </p:nvGrpSpPr>
            <p:grpSpPr>
              <a:xfrm flipH="1">
                <a:off x="7617675" y="339921"/>
                <a:ext cx="757996" cy="1065816"/>
                <a:chOff x="1580225" y="1798159"/>
                <a:chExt cx="757996" cy="1065816"/>
              </a:xfrm>
            </p:grpSpPr>
            <p:sp>
              <p:nvSpPr>
                <p:cNvPr id="690" name="Google Shape;690;p26"/>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6"/>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6"/>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6"/>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6"/>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6" name="Google Shape;696;p26"/>
          <p:cNvGrpSpPr/>
          <p:nvPr/>
        </p:nvGrpSpPr>
        <p:grpSpPr>
          <a:xfrm flipH="1">
            <a:off x="7167125" y="762677"/>
            <a:ext cx="668350" cy="711484"/>
            <a:chOff x="857091" y="686477"/>
            <a:chExt cx="668350" cy="711484"/>
          </a:xfrm>
        </p:grpSpPr>
        <p:sp>
          <p:nvSpPr>
            <p:cNvPr id="697" name="Google Shape;697;p26"/>
            <p:cNvSpPr/>
            <p:nvPr/>
          </p:nvSpPr>
          <p:spPr>
            <a:xfrm rot="-2500393">
              <a:off x="882428" y="1141321"/>
              <a:ext cx="285866" cy="18501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698" name="Google Shape;698;p26"/>
            <p:cNvSpPr/>
            <p:nvPr/>
          </p:nvSpPr>
          <p:spPr>
            <a:xfrm rot="2753945">
              <a:off x="1216604" y="760972"/>
              <a:ext cx="285848" cy="18504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nvGrpSpPr>
            <p:cNvPr id="699" name="Google Shape;699;p26"/>
            <p:cNvGrpSpPr/>
            <p:nvPr/>
          </p:nvGrpSpPr>
          <p:grpSpPr>
            <a:xfrm>
              <a:off x="966613" y="860271"/>
              <a:ext cx="227022" cy="200116"/>
              <a:chOff x="1603713" y="1935899"/>
              <a:chExt cx="227022" cy="200116"/>
            </a:xfrm>
          </p:grpSpPr>
          <p:sp>
            <p:nvSpPr>
              <p:cNvPr id="700" name="Google Shape;700;p26"/>
              <p:cNvSpPr/>
              <p:nvPr/>
            </p:nvSpPr>
            <p:spPr>
              <a:xfrm>
                <a:off x="1674805" y="1954604"/>
                <a:ext cx="155930" cy="181411"/>
              </a:xfrm>
              <a:custGeom>
                <a:avLst/>
                <a:gdLst/>
                <a:ahLst/>
                <a:cxnLst/>
                <a:rect l="l" t="t" r="r" b="b"/>
                <a:pathLst>
                  <a:path w="5477" h="6372" extrusionOk="0">
                    <a:moveTo>
                      <a:pt x="3254" y="1"/>
                    </a:moveTo>
                    <a:lnTo>
                      <a:pt x="1" y="6164"/>
                    </a:lnTo>
                    <a:cubicBezTo>
                      <a:pt x="418" y="6303"/>
                      <a:pt x="846" y="6372"/>
                      <a:pt x="1271" y="6372"/>
                    </a:cubicBezTo>
                    <a:cubicBezTo>
                      <a:pt x="2036" y="6372"/>
                      <a:pt x="2789" y="6148"/>
                      <a:pt x="3437" y="5706"/>
                    </a:cubicBezTo>
                    <a:cubicBezTo>
                      <a:pt x="5133" y="4560"/>
                      <a:pt x="5477" y="1467"/>
                      <a:pt x="32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1646761" y="1940910"/>
                <a:ext cx="120713" cy="189212"/>
              </a:xfrm>
              <a:custGeom>
                <a:avLst/>
                <a:gdLst/>
                <a:ahLst/>
                <a:cxnLst/>
                <a:rect l="l" t="t" r="r" b="b"/>
                <a:pathLst>
                  <a:path w="4240" h="6646" extrusionOk="0">
                    <a:moveTo>
                      <a:pt x="3231" y="1"/>
                    </a:moveTo>
                    <a:lnTo>
                      <a:pt x="1" y="6141"/>
                    </a:lnTo>
                    <a:cubicBezTo>
                      <a:pt x="298" y="6347"/>
                      <a:pt x="642" y="6531"/>
                      <a:pt x="986" y="6645"/>
                    </a:cubicBezTo>
                    <a:lnTo>
                      <a:pt x="4239" y="482"/>
                    </a:lnTo>
                    <a:cubicBezTo>
                      <a:pt x="4102" y="390"/>
                      <a:pt x="3964" y="322"/>
                      <a:pt x="3827" y="253"/>
                    </a:cubicBezTo>
                    <a:cubicBezTo>
                      <a:pt x="3621" y="138"/>
                      <a:pt x="3437" y="70"/>
                      <a:pt x="3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1603713" y="1935899"/>
                <a:ext cx="135062" cy="179873"/>
              </a:xfrm>
              <a:custGeom>
                <a:avLst/>
                <a:gdLst/>
                <a:ahLst/>
                <a:cxnLst/>
                <a:rect l="l" t="t" r="r" b="b"/>
                <a:pathLst>
                  <a:path w="4744" h="6318" extrusionOk="0">
                    <a:moveTo>
                      <a:pt x="3641" y="0"/>
                    </a:moveTo>
                    <a:cubicBezTo>
                      <a:pt x="1858" y="0"/>
                      <a:pt x="267" y="1363"/>
                      <a:pt x="115" y="3247"/>
                    </a:cubicBezTo>
                    <a:cubicBezTo>
                      <a:pt x="0" y="4438"/>
                      <a:pt x="550" y="5607"/>
                      <a:pt x="1513" y="6317"/>
                    </a:cubicBezTo>
                    <a:lnTo>
                      <a:pt x="4743" y="177"/>
                    </a:lnTo>
                    <a:cubicBezTo>
                      <a:pt x="4375" y="57"/>
                      <a:pt x="4004" y="0"/>
                      <a:pt x="3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7675187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703"/>
        <p:cNvGrpSpPr/>
        <p:nvPr/>
      </p:nvGrpSpPr>
      <p:grpSpPr>
        <a:xfrm>
          <a:off x="0" y="0"/>
          <a:ext cx="0" cy="0"/>
          <a:chOff x="0" y="0"/>
          <a:chExt cx="0" cy="0"/>
        </a:xfrm>
      </p:grpSpPr>
      <p:sp>
        <p:nvSpPr>
          <p:cNvPr id="704" name="Google Shape;704;p27"/>
          <p:cNvSpPr txBox="1">
            <a:spLocks noGrp="1"/>
          </p:cNvSpPr>
          <p:nvPr>
            <p:ph type="title"/>
          </p:nvPr>
        </p:nvSpPr>
        <p:spPr>
          <a:xfrm>
            <a:off x="4572125" y="1102520"/>
            <a:ext cx="38586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5" name="Google Shape;705;p27"/>
          <p:cNvSpPr txBox="1">
            <a:spLocks noGrp="1"/>
          </p:cNvSpPr>
          <p:nvPr>
            <p:ph type="body" idx="1"/>
          </p:nvPr>
        </p:nvSpPr>
        <p:spPr>
          <a:xfrm>
            <a:off x="4572125" y="1724820"/>
            <a:ext cx="3858600" cy="2378100"/>
          </a:xfrm>
          <a:prstGeom prst="rect">
            <a:avLst/>
          </a:prstGeom>
        </p:spPr>
        <p:txBody>
          <a:bodyPr spcFirstLastPara="1" wrap="square" lIns="91425" tIns="91425" rIns="91425" bIns="91425" anchor="t" anchorCtr="0">
            <a:noAutofit/>
          </a:bodyPr>
          <a:lstStyle>
            <a:lvl1pPr marL="457200" lvl="0" indent="-323850" rtl="0">
              <a:spcBef>
                <a:spcPts val="0"/>
              </a:spcBef>
              <a:spcAft>
                <a:spcPts val="0"/>
              </a:spcAft>
              <a:buClr>
                <a:srgbClr val="434343"/>
              </a:buClr>
              <a:buSzPts val="1500"/>
              <a:buAutoNum type="arabicPeriod"/>
              <a:defRPr sz="1500"/>
            </a:lvl1pPr>
            <a:lvl2pPr marL="914400" lvl="1" indent="-323850" rtl="0">
              <a:spcBef>
                <a:spcPts val="0"/>
              </a:spcBef>
              <a:spcAft>
                <a:spcPts val="0"/>
              </a:spcAft>
              <a:buClr>
                <a:srgbClr val="434343"/>
              </a:buClr>
              <a:buSzPts val="1500"/>
              <a:buFont typeface="Roboto Condensed Light"/>
              <a:buAutoNum type="alphaLcPeriod"/>
              <a:defRPr sz="1500"/>
            </a:lvl2pPr>
            <a:lvl3pPr marL="1371600" lvl="2" indent="-323850" rtl="0">
              <a:spcBef>
                <a:spcPts val="0"/>
              </a:spcBef>
              <a:spcAft>
                <a:spcPts val="0"/>
              </a:spcAft>
              <a:buClr>
                <a:srgbClr val="434343"/>
              </a:buClr>
              <a:buSzPts val="1500"/>
              <a:buFont typeface="Roboto Condensed Light"/>
              <a:buAutoNum type="romanLcPeriod"/>
              <a:defRPr sz="1500"/>
            </a:lvl3pPr>
            <a:lvl4pPr marL="1828800" lvl="3" indent="-323850" rtl="0">
              <a:spcBef>
                <a:spcPts val="0"/>
              </a:spcBef>
              <a:spcAft>
                <a:spcPts val="0"/>
              </a:spcAft>
              <a:buClr>
                <a:srgbClr val="434343"/>
              </a:buClr>
              <a:buSzPts val="1500"/>
              <a:buFont typeface="Roboto Condensed Light"/>
              <a:buAutoNum type="arabicPeriod"/>
              <a:defRPr sz="1500"/>
            </a:lvl4pPr>
            <a:lvl5pPr marL="2286000" lvl="4" indent="-323850" rtl="0">
              <a:spcBef>
                <a:spcPts val="0"/>
              </a:spcBef>
              <a:spcAft>
                <a:spcPts val="0"/>
              </a:spcAft>
              <a:buClr>
                <a:srgbClr val="434343"/>
              </a:buClr>
              <a:buSzPts val="1500"/>
              <a:buFont typeface="Roboto Condensed Light"/>
              <a:buAutoNum type="alphaLcPeriod"/>
              <a:defRPr sz="1500"/>
            </a:lvl5pPr>
            <a:lvl6pPr marL="2743200" lvl="5" indent="-323850" rtl="0">
              <a:spcBef>
                <a:spcPts val="0"/>
              </a:spcBef>
              <a:spcAft>
                <a:spcPts val="0"/>
              </a:spcAft>
              <a:buClr>
                <a:srgbClr val="434343"/>
              </a:buClr>
              <a:buSzPts val="1500"/>
              <a:buFont typeface="Roboto Condensed Light"/>
              <a:buAutoNum type="romanLcPeriod"/>
              <a:defRPr sz="1500"/>
            </a:lvl6pPr>
            <a:lvl7pPr marL="3200400" lvl="6" indent="-323850" rtl="0">
              <a:spcBef>
                <a:spcPts val="0"/>
              </a:spcBef>
              <a:spcAft>
                <a:spcPts val="0"/>
              </a:spcAft>
              <a:buClr>
                <a:srgbClr val="434343"/>
              </a:buClr>
              <a:buSzPts val="1500"/>
              <a:buFont typeface="Roboto Condensed Light"/>
              <a:buAutoNum type="arabicPeriod"/>
              <a:defRPr sz="1500"/>
            </a:lvl7pPr>
            <a:lvl8pPr marL="3657600" lvl="7" indent="-323850" rtl="0">
              <a:spcBef>
                <a:spcPts val="0"/>
              </a:spcBef>
              <a:spcAft>
                <a:spcPts val="0"/>
              </a:spcAft>
              <a:buClr>
                <a:srgbClr val="434343"/>
              </a:buClr>
              <a:buSzPts val="1500"/>
              <a:buFont typeface="Roboto Condensed Light"/>
              <a:buAutoNum type="alphaLcPeriod"/>
              <a:defRPr sz="1500"/>
            </a:lvl8pPr>
            <a:lvl9pPr marL="4114800" lvl="8" indent="-323850" rtl="0">
              <a:spcBef>
                <a:spcPts val="0"/>
              </a:spcBef>
              <a:spcAft>
                <a:spcPts val="0"/>
              </a:spcAft>
              <a:buClr>
                <a:srgbClr val="434343"/>
              </a:buClr>
              <a:buSzPts val="1500"/>
              <a:buFont typeface="Roboto Condensed Light"/>
              <a:buAutoNum type="romanLcPeriod"/>
              <a:defRPr sz="1500"/>
            </a:lvl9pPr>
          </a:lstStyle>
          <a:p>
            <a:endParaRPr/>
          </a:p>
        </p:txBody>
      </p:sp>
      <p:grpSp>
        <p:nvGrpSpPr>
          <p:cNvPr id="706" name="Google Shape;706;p27"/>
          <p:cNvGrpSpPr/>
          <p:nvPr/>
        </p:nvGrpSpPr>
        <p:grpSpPr>
          <a:xfrm>
            <a:off x="338458" y="371271"/>
            <a:ext cx="8467084" cy="4400958"/>
            <a:chOff x="119418" y="491845"/>
            <a:chExt cx="8467084" cy="4400958"/>
          </a:xfrm>
        </p:grpSpPr>
        <p:sp>
          <p:nvSpPr>
            <p:cNvPr id="707" name="Google Shape;707;p27"/>
            <p:cNvSpPr/>
            <p:nvPr/>
          </p:nvSpPr>
          <p:spPr>
            <a:xfrm rot="659822">
              <a:off x="8184146" y="525334"/>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27"/>
            <p:cNvGrpSpPr/>
            <p:nvPr/>
          </p:nvGrpSpPr>
          <p:grpSpPr>
            <a:xfrm rot="2552886">
              <a:off x="7854961" y="821529"/>
              <a:ext cx="631326" cy="284341"/>
              <a:chOff x="3929266" y="1226038"/>
              <a:chExt cx="631334" cy="284344"/>
            </a:xfrm>
          </p:grpSpPr>
          <p:sp>
            <p:nvSpPr>
              <p:cNvPr id="709" name="Google Shape;709;p27"/>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10" name="Google Shape;710;p27"/>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711" name="Google Shape;711;p27"/>
            <p:cNvGrpSpPr/>
            <p:nvPr/>
          </p:nvGrpSpPr>
          <p:grpSpPr>
            <a:xfrm>
              <a:off x="119418" y="3221570"/>
              <a:ext cx="1667763" cy="1671234"/>
              <a:chOff x="119418" y="3221570"/>
              <a:chExt cx="1667763" cy="1671234"/>
            </a:xfrm>
          </p:grpSpPr>
          <p:grpSp>
            <p:nvGrpSpPr>
              <p:cNvPr id="712" name="Google Shape;712;p27"/>
              <p:cNvGrpSpPr/>
              <p:nvPr/>
            </p:nvGrpSpPr>
            <p:grpSpPr>
              <a:xfrm>
                <a:off x="487592" y="3704885"/>
                <a:ext cx="908163" cy="803080"/>
                <a:chOff x="2340166" y="2044486"/>
                <a:chExt cx="742327" cy="656433"/>
              </a:xfrm>
            </p:grpSpPr>
            <p:sp>
              <p:nvSpPr>
                <p:cNvPr id="713" name="Google Shape;713;p27"/>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7"/>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7"/>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7"/>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7"/>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7"/>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7"/>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7"/>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7"/>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7"/>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7"/>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7"/>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7"/>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7"/>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7"/>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7"/>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 name="Google Shape;733;p27"/>
              <p:cNvGrpSpPr/>
              <p:nvPr/>
            </p:nvGrpSpPr>
            <p:grpSpPr>
              <a:xfrm rot="-2700000">
                <a:off x="184360" y="3344515"/>
                <a:ext cx="511605" cy="395599"/>
                <a:chOff x="3804263" y="1648281"/>
                <a:chExt cx="511610" cy="395602"/>
              </a:xfrm>
            </p:grpSpPr>
            <p:sp>
              <p:nvSpPr>
                <p:cNvPr id="734" name="Google Shape;734;p27"/>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35" name="Google Shape;735;p27"/>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736" name="Google Shape;736;p27"/>
              <p:cNvGrpSpPr/>
              <p:nvPr/>
            </p:nvGrpSpPr>
            <p:grpSpPr>
              <a:xfrm rot="5695668" flipH="1">
                <a:off x="1276725" y="4387176"/>
                <a:ext cx="541882" cy="434087"/>
                <a:chOff x="3766050" y="1621086"/>
                <a:chExt cx="541884" cy="434089"/>
              </a:xfrm>
            </p:grpSpPr>
            <p:sp>
              <p:nvSpPr>
                <p:cNvPr id="737" name="Google Shape;737;p27"/>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38" name="Google Shape;738;p27"/>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spTree>
    <p:extLst>
      <p:ext uri="{BB962C8B-B14F-4D97-AF65-F5344CB8AC3E}">
        <p14:creationId xmlns:p14="http://schemas.microsoft.com/office/powerpoint/2010/main" val="1556165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739"/>
        <p:cNvGrpSpPr/>
        <p:nvPr/>
      </p:nvGrpSpPr>
      <p:grpSpPr>
        <a:xfrm>
          <a:off x="0" y="0"/>
          <a:ext cx="0" cy="0"/>
          <a:chOff x="0" y="0"/>
          <a:chExt cx="0" cy="0"/>
        </a:xfrm>
      </p:grpSpPr>
      <p:sp>
        <p:nvSpPr>
          <p:cNvPr id="740" name="Google Shape;740;p28"/>
          <p:cNvSpPr txBox="1">
            <a:spLocks noGrp="1"/>
          </p:cNvSpPr>
          <p:nvPr>
            <p:ph type="body" idx="1"/>
          </p:nvPr>
        </p:nvSpPr>
        <p:spPr>
          <a:xfrm>
            <a:off x="4289225" y="1386675"/>
            <a:ext cx="4141500" cy="3420300"/>
          </a:xfrm>
          <a:prstGeom prst="rect">
            <a:avLst/>
          </a:prstGeom>
        </p:spPr>
        <p:txBody>
          <a:bodyPr spcFirstLastPara="1" wrap="square" lIns="91425" tIns="91425" rIns="91425" bIns="91425" anchor="t" anchorCtr="0">
            <a:noAutofit/>
          </a:bodyPr>
          <a:lstStyle>
            <a:lvl1pPr marL="457200" lvl="0" indent="-323850" rtl="0">
              <a:spcBef>
                <a:spcPts val="0"/>
              </a:spcBef>
              <a:spcAft>
                <a:spcPts val="0"/>
              </a:spcAft>
              <a:buSzPts val="1500"/>
              <a:buAutoNum type="arabicPeriod"/>
              <a:defRPr sz="1500"/>
            </a:lvl1pPr>
            <a:lvl2pPr marL="914400" lvl="1" indent="-323850" rtl="0">
              <a:spcBef>
                <a:spcPts val="0"/>
              </a:spcBef>
              <a:spcAft>
                <a:spcPts val="0"/>
              </a:spcAft>
              <a:buClr>
                <a:srgbClr val="434343"/>
              </a:buClr>
              <a:buSzPts val="1500"/>
              <a:buFont typeface="Roboto Condensed Light"/>
              <a:buAutoNum type="alphaLcPeriod"/>
              <a:defRPr sz="1500"/>
            </a:lvl2pPr>
            <a:lvl3pPr marL="1371600" lvl="2" indent="-323850" rtl="0">
              <a:spcBef>
                <a:spcPts val="0"/>
              </a:spcBef>
              <a:spcAft>
                <a:spcPts val="0"/>
              </a:spcAft>
              <a:buClr>
                <a:srgbClr val="434343"/>
              </a:buClr>
              <a:buSzPts val="1500"/>
              <a:buFont typeface="Roboto Condensed Light"/>
              <a:buAutoNum type="romanLcPeriod"/>
              <a:defRPr sz="1500"/>
            </a:lvl3pPr>
            <a:lvl4pPr marL="1828800" lvl="3" indent="-323850" rtl="0">
              <a:spcBef>
                <a:spcPts val="0"/>
              </a:spcBef>
              <a:spcAft>
                <a:spcPts val="0"/>
              </a:spcAft>
              <a:buClr>
                <a:srgbClr val="434343"/>
              </a:buClr>
              <a:buSzPts val="1500"/>
              <a:buFont typeface="Roboto Condensed Light"/>
              <a:buAutoNum type="arabicPeriod"/>
              <a:defRPr sz="1500"/>
            </a:lvl4pPr>
            <a:lvl5pPr marL="2286000" lvl="4" indent="-323850" rtl="0">
              <a:spcBef>
                <a:spcPts val="0"/>
              </a:spcBef>
              <a:spcAft>
                <a:spcPts val="0"/>
              </a:spcAft>
              <a:buClr>
                <a:srgbClr val="434343"/>
              </a:buClr>
              <a:buSzPts val="1500"/>
              <a:buFont typeface="Roboto Condensed Light"/>
              <a:buAutoNum type="alphaLcPeriod"/>
              <a:defRPr sz="1500"/>
            </a:lvl5pPr>
            <a:lvl6pPr marL="2743200" lvl="5" indent="-323850" rtl="0">
              <a:spcBef>
                <a:spcPts val="0"/>
              </a:spcBef>
              <a:spcAft>
                <a:spcPts val="0"/>
              </a:spcAft>
              <a:buClr>
                <a:srgbClr val="434343"/>
              </a:buClr>
              <a:buSzPts val="1500"/>
              <a:buFont typeface="Roboto Condensed Light"/>
              <a:buAutoNum type="romanLcPeriod"/>
              <a:defRPr sz="1500"/>
            </a:lvl6pPr>
            <a:lvl7pPr marL="3200400" lvl="6" indent="-323850" rtl="0">
              <a:spcBef>
                <a:spcPts val="0"/>
              </a:spcBef>
              <a:spcAft>
                <a:spcPts val="0"/>
              </a:spcAft>
              <a:buClr>
                <a:srgbClr val="434343"/>
              </a:buClr>
              <a:buSzPts val="1500"/>
              <a:buFont typeface="Roboto Condensed Light"/>
              <a:buAutoNum type="arabicPeriod"/>
              <a:defRPr sz="1500"/>
            </a:lvl7pPr>
            <a:lvl8pPr marL="3657600" lvl="7" indent="-323850" rtl="0">
              <a:spcBef>
                <a:spcPts val="0"/>
              </a:spcBef>
              <a:spcAft>
                <a:spcPts val="0"/>
              </a:spcAft>
              <a:buClr>
                <a:srgbClr val="434343"/>
              </a:buClr>
              <a:buSzPts val="1500"/>
              <a:buFont typeface="Roboto Condensed Light"/>
              <a:buAutoNum type="alphaLcPeriod"/>
              <a:defRPr sz="1500"/>
            </a:lvl8pPr>
            <a:lvl9pPr marL="4114800" lvl="8" indent="-323850" rtl="0">
              <a:spcBef>
                <a:spcPts val="0"/>
              </a:spcBef>
              <a:spcAft>
                <a:spcPts val="0"/>
              </a:spcAft>
              <a:buClr>
                <a:srgbClr val="434343"/>
              </a:buClr>
              <a:buSzPts val="1500"/>
              <a:buFont typeface="Roboto Condensed Light"/>
              <a:buAutoNum type="romanLcPeriod"/>
              <a:defRPr sz="1500"/>
            </a:lvl9pPr>
          </a:lstStyle>
          <a:p>
            <a:endParaRPr/>
          </a:p>
        </p:txBody>
      </p:sp>
      <p:sp>
        <p:nvSpPr>
          <p:cNvPr id="741" name="Google Shape;741;p28"/>
          <p:cNvSpPr txBox="1">
            <a:spLocks noGrp="1"/>
          </p:cNvSpPr>
          <p:nvPr>
            <p:ph type="title"/>
          </p:nvPr>
        </p:nvSpPr>
        <p:spPr>
          <a:xfrm>
            <a:off x="713225" y="387100"/>
            <a:ext cx="77175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42" name="Google Shape;742;p28"/>
          <p:cNvSpPr txBox="1">
            <a:spLocks noGrp="1"/>
          </p:cNvSpPr>
          <p:nvPr>
            <p:ph type="body" idx="2"/>
          </p:nvPr>
        </p:nvSpPr>
        <p:spPr>
          <a:xfrm>
            <a:off x="713225" y="1345275"/>
            <a:ext cx="3278100" cy="3461700"/>
          </a:xfrm>
          <a:prstGeom prst="rect">
            <a:avLst/>
          </a:prstGeom>
        </p:spPr>
        <p:txBody>
          <a:bodyPr spcFirstLastPara="1" wrap="square" lIns="91425" tIns="91425" rIns="91425" bIns="91425" anchor="t" anchorCtr="0">
            <a:noAutofit/>
          </a:bodyPr>
          <a:lstStyle>
            <a:lvl1pPr marL="457200" lvl="0" indent="-323850" rtl="0">
              <a:spcBef>
                <a:spcPts val="0"/>
              </a:spcBef>
              <a:spcAft>
                <a:spcPts val="0"/>
              </a:spcAft>
              <a:buSzPts val="1500"/>
              <a:buAutoNum type="arabicPeriod"/>
              <a:defRPr sz="1500"/>
            </a:lvl1pPr>
            <a:lvl2pPr marL="914400" lvl="1" indent="-323850" rtl="0">
              <a:spcBef>
                <a:spcPts val="0"/>
              </a:spcBef>
              <a:spcAft>
                <a:spcPts val="0"/>
              </a:spcAft>
              <a:buClr>
                <a:srgbClr val="434343"/>
              </a:buClr>
              <a:buSzPts val="1500"/>
              <a:buFont typeface="Roboto Condensed Light"/>
              <a:buAutoNum type="alphaLcPeriod"/>
              <a:defRPr sz="1500"/>
            </a:lvl2pPr>
            <a:lvl3pPr marL="1371600" lvl="2" indent="-323850" rtl="0">
              <a:spcBef>
                <a:spcPts val="0"/>
              </a:spcBef>
              <a:spcAft>
                <a:spcPts val="0"/>
              </a:spcAft>
              <a:buClr>
                <a:srgbClr val="434343"/>
              </a:buClr>
              <a:buSzPts val="1500"/>
              <a:buFont typeface="Roboto Condensed Light"/>
              <a:buAutoNum type="romanLcPeriod"/>
              <a:defRPr sz="1500"/>
            </a:lvl3pPr>
            <a:lvl4pPr marL="1828800" lvl="3" indent="-323850" rtl="0">
              <a:spcBef>
                <a:spcPts val="0"/>
              </a:spcBef>
              <a:spcAft>
                <a:spcPts val="0"/>
              </a:spcAft>
              <a:buClr>
                <a:srgbClr val="434343"/>
              </a:buClr>
              <a:buSzPts val="1500"/>
              <a:buFont typeface="Roboto Condensed Light"/>
              <a:buAutoNum type="arabicPeriod"/>
              <a:defRPr sz="1500"/>
            </a:lvl4pPr>
            <a:lvl5pPr marL="2286000" lvl="4" indent="-323850" rtl="0">
              <a:spcBef>
                <a:spcPts val="0"/>
              </a:spcBef>
              <a:spcAft>
                <a:spcPts val="0"/>
              </a:spcAft>
              <a:buClr>
                <a:srgbClr val="434343"/>
              </a:buClr>
              <a:buSzPts val="1500"/>
              <a:buFont typeface="Roboto Condensed Light"/>
              <a:buAutoNum type="alphaLcPeriod"/>
              <a:defRPr sz="1500"/>
            </a:lvl5pPr>
            <a:lvl6pPr marL="2743200" lvl="5" indent="-323850" rtl="0">
              <a:spcBef>
                <a:spcPts val="0"/>
              </a:spcBef>
              <a:spcAft>
                <a:spcPts val="0"/>
              </a:spcAft>
              <a:buClr>
                <a:srgbClr val="434343"/>
              </a:buClr>
              <a:buSzPts val="1500"/>
              <a:buFont typeface="Roboto Condensed Light"/>
              <a:buAutoNum type="romanLcPeriod"/>
              <a:defRPr sz="1500"/>
            </a:lvl6pPr>
            <a:lvl7pPr marL="3200400" lvl="6" indent="-323850" rtl="0">
              <a:spcBef>
                <a:spcPts val="0"/>
              </a:spcBef>
              <a:spcAft>
                <a:spcPts val="0"/>
              </a:spcAft>
              <a:buClr>
                <a:srgbClr val="434343"/>
              </a:buClr>
              <a:buSzPts val="1500"/>
              <a:buFont typeface="Roboto Condensed Light"/>
              <a:buAutoNum type="arabicPeriod"/>
              <a:defRPr sz="1500"/>
            </a:lvl7pPr>
            <a:lvl8pPr marL="3657600" lvl="7" indent="-323850" rtl="0">
              <a:spcBef>
                <a:spcPts val="0"/>
              </a:spcBef>
              <a:spcAft>
                <a:spcPts val="0"/>
              </a:spcAft>
              <a:buClr>
                <a:srgbClr val="434343"/>
              </a:buClr>
              <a:buSzPts val="1500"/>
              <a:buFont typeface="Roboto Condensed Light"/>
              <a:buAutoNum type="alphaLcPeriod"/>
              <a:defRPr sz="1500"/>
            </a:lvl8pPr>
            <a:lvl9pPr marL="4114800" lvl="8" indent="-323850" rtl="0">
              <a:spcBef>
                <a:spcPts val="0"/>
              </a:spcBef>
              <a:spcAft>
                <a:spcPts val="0"/>
              </a:spcAft>
              <a:buClr>
                <a:srgbClr val="434343"/>
              </a:buClr>
              <a:buSzPts val="1500"/>
              <a:buFont typeface="Roboto Condensed Light"/>
              <a:buAutoNum type="romanLcPeriod"/>
              <a:defRPr sz="1500"/>
            </a:lvl9pPr>
          </a:lstStyle>
          <a:p>
            <a:endParaRPr/>
          </a:p>
        </p:txBody>
      </p:sp>
      <p:grpSp>
        <p:nvGrpSpPr>
          <p:cNvPr id="743" name="Google Shape;743;p28"/>
          <p:cNvGrpSpPr/>
          <p:nvPr/>
        </p:nvGrpSpPr>
        <p:grpSpPr>
          <a:xfrm>
            <a:off x="7068466" y="310413"/>
            <a:ext cx="1766962" cy="1663821"/>
            <a:chOff x="7220866" y="310413"/>
            <a:chExt cx="1766962" cy="1663821"/>
          </a:xfrm>
        </p:grpSpPr>
        <p:grpSp>
          <p:nvGrpSpPr>
            <p:cNvPr id="744" name="Google Shape;744;p28"/>
            <p:cNvGrpSpPr/>
            <p:nvPr/>
          </p:nvGrpSpPr>
          <p:grpSpPr>
            <a:xfrm>
              <a:off x="7855428" y="310413"/>
              <a:ext cx="1132401" cy="1124818"/>
              <a:chOff x="2399528" y="668550"/>
              <a:chExt cx="1132401" cy="1124818"/>
            </a:xfrm>
          </p:grpSpPr>
          <p:sp>
            <p:nvSpPr>
              <p:cNvPr id="745" name="Google Shape;745;p28"/>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 name="Google Shape;753;p28"/>
            <p:cNvGrpSpPr/>
            <p:nvPr/>
          </p:nvGrpSpPr>
          <p:grpSpPr>
            <a:xfrm>
              <a:off x="8248754" y="1693176"/>
              <a:ext cx="345743" cy="281058"/>
              <a:chOff x="4045279" y="974526"/>
              <a:chExt cx="345743" cy="281058"/>
            </a:xfrm>
          </p:grpSpPr>
          <p:sp>
            <p:nvSpPr>
              <p:cNvPr id="754" name="Google Shape;754;p28"/>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 name="Google Shape;756;p28"/>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58" name="Google Shape;758;p28"/>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59" name="Google Shape;759;p28"/>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spTree>
    <p:extLst>
      <p:ext uri="{BB962C8B-B14F-4D97-AF65-F5344CB8AC3E}">
        <p14:creationId xmlns:p14="http://schemas.microsoft.com/office/powerpoint/2010/main" val="404167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73"/>
        <p:cNvGrpSpPr/>
        <p:nvPr/>
      </p:nvGrpSpPr>
      <p:grpSpPr>
        <a:xfrm>
          <a:off x="0" y="0"/>
          <a:ext cx="0" cy="0"/>
          <a:chOff x="0" y="0"/>
          <a:chExt cx="0" cy="0"/>
        </a:xfrm>
      </p:grpSpPr>
      <p:sp>
        <p:nvSpPr>
          <p:cNvPr id="474" name="Google Shape;474;p28"/>
          <p:cNvSpPr/>
          <p:nvPr/>
        </p:nvSpPr>
        <p:spPr>
          <a:xfrm rot="-8099908">
            <a:off x="-838510" y="3632589"/>
            <a:ext cx="3083498" cy="1240931"/>
          </a:xfrm>
          <a:custGeom>
            <a:avLst/>
            <a:gdLst/>
            <a:ahLst/>
            <a:cxnLst/>
            <a:rect l="l" t="t" r="r" b="b"/>
            <a:pathLst>
              <a:path w="46916" h="14916" extrusionOk="0">
                <a:moveTo>
                  <a:pt x="37684" y="459"/>
                </a:moveTo>
                <a:lnTo>
                  <a:pt x="37684" y="459"/>
                </a:lnTo>
                <a:cubicBezTo>
                  <a:pt x="37676" y="496"/>
                  <a:pt x="37667" y="525"/>
                  <a:pt x="37659" y="550"/>
                </a:cubicBezTo>
                <a:lnTo>
                  <a:pt x="37659" y="550"/>
                </a:lnTo>
                <a:cubicBezTo>
                  <a:pt x="37653" y="531"/>
                  <a:pt x="37653" y="519"/>
                  <a:pt x="37653" y="507"/>
                </a:cubicBezTo>
                <a:cubicBezTo>
                  <a:pt x="37653" y="507"/>
                  <a:pt x="37653" y="491"/>
                  <a:pt x="37684" y="459"/>
                </a:cubicBezTo>
                <a:close/>
                <a:moveTo>
                  <a:pt x="38745" y="459"/>
                </a:moveTo>
                <a:lnTo>
                  <a:pt x="38745" y="570"/>
                </a:lnTo>
                <a:lnTo>
                  <a:pt x="38650" y="634"/>
                </a:lnTo>
                <a:lnTo>
                  <a:pt x="38555" y="570"/>
                </a:lnTo>
                <a:lnTo>
                  <a:pt x="38618" y="523"/>
                </a:lnTo>
                <a:lnTo>
                  <a:pt x="38682" y="570"/>
                </a:lnTo>
                <a:cubicBezTo>
                  <a:pt x="38698" y="523"/>
                  <a:pt x="38713" y="507"/>
                  <a:pt x="38745" y="459"/>
                </a:cubicBezTo>
                <a:close/>
                <a:moveTo>
                  <a:pt x="37463" y="523"/>
                </a:moveTo>
                <a:lnTo>
                  <a:pt x="37558" y="602"/>
                </a:lnTo>
                <a:cubicBezTo>
                  <a:pt x="37589" y="583"/>
                  <a:pt x="37608" y="572"/>
                  <a:pt x="37622" y="572"/>
                </a:cubicBezTo>
                <a:cubicBezTo>
                  <a:pt x="37631" y="572"/>
                  <a:pt x="37639" y="576"/>
                  <a:pt x="37646" y="586"/>
                </a:cubicBezTo>
                <a:lnTo>
                  <a:pt x="37646" y="586"/>
                </a:lnTo>
                <a:cubicBezTo>
                  <a:pt x="37624" y="637"/>
                  <a:pt x="37605" y="650"/>
                  <a:pt x="37586" y="650"/>
                </a:cubicBezTo>
                <a:cubicBezTo>
                  <a:pt x="37565" y="650"/>
                  <a:pt x="37546" y="634"/>
                  <a:pt x="37526" y="634"/>
                </a:cubicBezTo>
                <a:lnTo>
                  <a:pt x="37431" y="697"/>
                </a:lnTo>
                <a:cubicBezTo>
                  <a:pt x="37415" y="649"/>
                  <a:pt x="37415" y="618"/>
                  <a:pt x="37415" y="586"/>
                </a:cubicBezTo>
                <a:lnTo>
                  <a:pt x="37463" y="523"/>
                </a:lnTo>
                <a:close/>
                <a:moveTo>
                  <a:pt x="38128" y="507"/>
                </a:moveTo>
                <a:cubicBezTo>
                  <a:pt x="38128" y="523"/>
                  <a:pt x="38128" y="539"/>
                  <a:pt x="38128" y="554"/>
                </a:cubicBezTo>
                <a:cubicBezTo>
                  <a:pt x="38128" y="602"/>
                  <a:pt x="38096" y="649"/>
                  <a:pt x="38080" y="697"/>
                </a:cubicBezTo>
                <a:cubicBezTo>
                  <a:pt x="38064" y="665"/>
                  <a:pt x="38048" y="634"/>
                  <a:pt x="38033" y="602"/>
                </a:cubicBezTo>
                <a:lnTo>
                  <a:pt x="38017" y="602"/>
                </a:lnTo>
                <a:lnTo>
                  <a:pt x="38128" y="507"/>
                </a:lnTo>
                <a:close/>
                <a:moveTo>
                  <a:pt x="35483" y="871"/>
                </a:moveTo>
                <a:lnTo>
                  <a:pt x="35483" y="887"/>
                </a:lnTo>
                <a:lnTo>
                  <a:pt x="35452" y="887"/>
                </a:lnTo>
                <a:lnTo>
                  <a:pt x="35452" y="871"/>
                </a:lnTo>
                <a:close/>
                <a:moveTo>
                  <a:pt x="34058" y="919"/>
                </a:moveTo>
                <a:lnTo>
                  <a:pt x="34058" y="934"/>
                </a:lnTo>
                <a:lnTo>
                  <a:pt x="33995" y="934"/>
                </a:lnTo>
                <a:lnTo>
                  <a:pt x="33995" y="919"/>
                </a:lnTo>
                <a:close/>
                <a:moveTo>
                  <a:pt x="38629" y="947"/>
                </a:moveTo>
                <a:lnTo>
                  <a:pt x="38634" y="950"/>
                </a:lnTo>
                <a:lnTo>
                  <a:pt x="38618" y="950"/>
                </a:lnTo>
                <a:cubicBezTo>
                  <a:pt x="38622" y="949"/>
                  <a:pt x="38626" y="948"/>
                  <a:pt x="38629" y="947"/>
                </a:cubicBezTo>
                <a:close/>
                <a:moveTo>
                  <a:pt x="38523" y="887"/>
                </a:moveTo>
                <a:lnTo>
                  <a:pt x="38611" y="937"/>
                </a:lnTo>
                <a:lnTo>
                  <a:pt x="38611" y="937"/>
                </a:lnTo>
                <a:cubicBezTo>
                  <a:pt x="38565" y="977"/>
                  <a:pt x="38544" y="987"/>
                  <a:pt x="38523" y="998"/>
                </a:cubicBezTo>
                <a:lnTo>
                  <a:pt x="38476" y="934"/>
                </a:lnTo>
                <a:lnTo>
                  <a:pt x="38523" y="887"/>
                </a:lnTo>
                <a:close/>
                <a:moveTo>
                  <a:pt x="38688" y="937"/>
                </a:moveTo>
                <a:cubicBezTo>
                  <a:pt x="38729" y="937"/>
                  <a:pt x="38729" y="963"/>
                  <a:pt x="38729" y="998"/>
                </a:cubicBezTo>
                <a:lnTo>
                  <a:pt x="38603" y="998"/>
                </a:lnTo>
                <a:cubicBezTo>
                  <a:pt x="38614" y="980"/>
                  <a:pt x="38626" y="963"/>
                  <a:pt x="38638" y="945"/>
                </a:cubicBezTo>
                <a:lnTo>
                  <a:pt x="38638" y="945"/>
                </a:lnTo>
                <a:cubicBezTo>
                  <a:pt x="38659" y="940"/>
                  <a:pt x="38675" y="937"/>
                  <a:pt x="38688" y="937"/>
                </a:cubicBezTo>
                <a:close/>
                <a:moveTo>
                  <a:pt x="34977" y="982"/>
                </a:moveTo>
                <a:cubicBezTo>
                  <a:pt x="35008" y="1061"/>
                  <a:pt x="34977" y="1109"/>
                  <a:pt x="34913" y="1140"/>
                </a:cubicBezTo>
                <a:lnTo>
                  <a:pt x="34834" y="1093"/>
                </a:lnTo>
                <a:lnTo>
                  <a:pt x="34771" y="1140"/>
                </a:lnTo>
                <a:cubicBezTo>
                  <a:pt x="34755" y="1124"/>
                  <a:pt x="34755" y="1093"/>
                  <a:pt x="34755" y="1077"/>
                </a:cubicBezTo>
                <a:cubicBezTo>
                  <a:pt x="34818" y="998"/>
                  <a:pt x="34850" y="982"/>
                  <a:pt x="34977" y="982"/>
                </a:cubicBezTo>
                <a:close/>
                <a:moveTo>
                  <a:pt x="39632" y="1140"/>
                </a:moveTo>
                <a:lnTo>
                  <a:pt x="39632" y="1188"/>
                </a:lnTo>
                <a:lnTo>
                  <a:pt x="39616" y="1188"/>
                </a:lnTo>
                <a:lnTo>
                  <a:pt x="39616" y="1140"/>
                </a:lnTo>
                <a:close/>
                <a:moveTo>
                  <a:pt x="32079" y="1235"/>
                </a:moveTo>
                <a:lnTo>
                  <a:pt x="32079" y="1251"/>
                </a:lnTo>
                <a:lnTo>
                  <a:pt x="32032" y="1251"/>
                </a:lnTo>
                <a:lnTo>
                  <a:pt x="32032" y="1235"/>
                </a:lnTo>
                <a:close/>
                <a:moveTo>
                  <a:pt x="31683" y="1140"/>
                </a:moveTo>
                <a:lnTo>
                  <a:pt x="31683" y="1299"/>
                </a:lnTo>
                <a:lnTo>
                  <a:pt x="31652" y="1299"/>
                </a:lnTo>
                <a:lnTo>
                  <a:pt x="31652" y="1140"/>
                </a:lnTo>
                <a:close/>
                <a:moveTo>
                  <a:pt x="32253" y="1124"/>
                </a:moveTo>
                <a:lnTo>
                  <a:pt x="32333" y="1204"/>
                </a:lnTo>
                <a:lnTo>
                  <a:pt x="32269" y="1330"/>
                </a:lnTo>
                <a:cubicBezTo>
                  <a:pt x="32253" y="1251"/>
                  <a:pt x="32253" y="1204"/>
                  <a:pt x="32253" y="1124"/>
                </a:cubicBezTo>
                <a:close/>
                <a:moveTo>
                  <a:pt x="30543" y="1346"/>
                </a:moveTo>
                <a:lnTo>
                  <a:pt x="30543" y="1378"/>
                </a:lnTo>
                <a:lnTo>
                  <a:pt x="30464" y="1378"/>
                </a:lnTo>
                <a:lnTo>
                  <a:pt x="30464" y="1346"/>
                </a:lnTo>
                <a:close/>
                <a:moveTo>
                  <a:pt x="32063" y="1299"/>
                </a:moveTo>
                <a:cubicBezTo>
                  <a:pt x="32053" y="1329"/>
                  <a:pt x="32043" y="1360"/>
                  <a:pt x="32033" y="1395"/>
                </a:cubicBezTo>
                <a:lnTo>
                  <a:pt x="32033" y="1395"/>
                </a:lnTo>
                <a:cubicBezTo>
                  <a:pt x="32003" y="1377"/>
                  <a:pt x="31988" y="1347"/>
                  <a:pt x="32000" y="1299"/>
                </a:cubicBezTo>
                <a:close/>
                <a:moveTo>
                  <a:pt x="32269" y="1362"/>
                </a:moveTo>
                <a:lnTo>
                  <a:pt x="32348" y="1409"/>
                </a:lnTo>
                <a:lnTo>
                  <a:pt x="32269" y="1425"/>
                </a:lnTo>
                <a:lnTo>
                  <a:pt x="32269" y="1362"/>
                </a:lnTo>
                <a:close/>
                <a:moveTo>
                  <a:pt x="33346" y="1409"/>
                </a:moveTo>
                <a:cubicBezTo>
                  <a:pt x="33346" y="1425"/>
                  <a:pt x="33362" y="1425"/>
                  <a:pt x="33362" y="1441"/>
                </a:cubicBezTo>
                <a:cubicBezTo>
                  <a:pt x="33378" y="1441"/>
                  <a:pt x="33393" y="1457"/>
                  <a:pt x="33409" y="1457"/>
                </a:cubicBezTo>
                <a:lnTo>
                  <a:pt x="33393" y="1473"/>
                </a:lnTo>
                <a:lnTo>
                  <a:pt x="33362" y="1441"/>
                </a:lnTo>
                <a:cubicBezTo>
                  <a:pt x="33346" y="1441"/>
                  <a:pt x="33330" y="1441"/>
                  <a:pt x="33330" y="1425"/>
                </a:cubicBezTo>
                <a:lnTo>
                  <a:pt x="33346" y="1409"/>
                </a:lnTo>
                <a:close/>
                <a:moveTo>
                  <a:pt x="39489" y="1330"/>
                </a:moveTo>
                <a:lnTo>
                  <a:pt x="39489" y="1330"/>
                </a:lnTo>
                <a:cubicBezTo>
                  <a:pt x="39553" y="1409"/>
                  <a:pt x="39474" y="1425"/>
                  <a:pt x="39474" y="1473"/>
                </a:cubicBezTo>
                <a:lnTo>
                  <a:pt x="39394" y="1394"/>
                </a:lnTo>
                <a:lnTo>
                  <a:pt x="39489" y="1330"/>
                </a:lnTo>
                <a:close/>
                <a:moveTo>
                  <a:pt x="30448" y="1473"/>
                </a:moveTo>
                <a:lnTo>
                  <a:pt x="30464" y="1489"/>
                </a:lnTo>
                <a:cubicBezTo>
                  <a:pt x="30467" y="1494"/>
                  <a:pt x="30469" y="1500"/>
                  <a:pt x="30470" y="1504"/>
                </a:cubicBezTo>
                <a:lnTo>
                  <a:pt x="30464" y="1504"/>
                </a:lnTo>
                <a:lnTo>
                  <a:pt x="30448" y="1473"/>
                </a:lnTo>
                <a:close/>
                <a:moveTo>
                  <a:pt x="30543" y="1425"/>
                </a:moveTo>
                <a:lnTo>
                  <a:pt x="30543" y="1504"/>
                </a:lnTo>
                <a:lnTo>
                  <a:pt x="30480" y="1504"/>
                </a:lnTo>
                <a:cubicBezTo>
                  <a:pt x="30480" y="1473"/>
                  <a:pt x="30512" y="1457"/>
                  <a:pt x="30543" y="1425"/>
                </a:cubicBezTo>
                <a:close/>
                <a:moveTo>
                  <a:pt x="31430" y="1219"/>
                </a:moveTo>
                <a:lnTo>
                  <a:pt x="31588" y="1394"/>
                </a:lnTo>
                <a:lnTo>
                  <a:pt x="31573" y="1425"/>
                </a:lnTo>
                <a:lnTo>
                  <a:pt x="31478" y="1394"/>
                </a:lnTo>
                <a:lnTo>
                  <a:pt x="31414" y="1489"/>
                </a:lnTo>
                <a:lnTo>
                  <a:pt x="31272" y="1409"/>
                </a:lnTo>
                <a:lnTo>
                  <a:pt x="31050" y="1425"/>
                </a:lnTo>
                <a:lnTo>
                  <a:pt x="31034" y="1504"/>
                </a:lnTo>
                <a:lnTo>
                  <a:pt x="31018" y="1504"/>
                </a:lnTo>
                <a:lnTo>
                  <a:pt x="30955" y="1441"/>
                </a:lnTo>
                <a:cubicBezTo>
                  <a:pt x="30987" y="1394"/>
                  <a:pt x="31003" y="1346"/>
                  <a:pt x="31018" y="1299"/>
                </a:cubicBezTo>
                <a:cubicBezTo>
                  <a:pt x="31082" y="1338"/>
                  <a:pt x="31141" y="1346"/>
                  <a:pt x="31200" y="1346"/>
                </a:cubicBezTo>
                <a:cubicBezTo>
                  <a:pt x="31240" y="1346"/>
                  <a:pt x="31280" y="1343"/>
                  <a:pt x="31320" y="1343"/>
                </a:cubicBezTo>
                <a:cubicBezTo>
                  <a:pt x="31341" y="1343"/>
                  <a:pt x="31361" y="1343"/>
                  <a:pt x="31383" y="1346"/>
                </a:cubicBezTo>
                <a:lnTo>
                  <a:pt x="31335" y="1235"/>
                </a:lnTo>
                <a:lnTo>
                  <a:pt x="31430" y="1219"/>
                </a:lnTo>
                <a:close/>
                <a:moveTo>
                  <a:pt x="32033" y="1457"/>
                </a:moveTo>
                <a:lnTo>
                  <a:pt x="32033" y="1457"/>
                </a:lnTo>
                <a:cubicBezTo>
                  <a:pt x="32079" y="1460"/>
                  <a:pt x="32079" y="1476"/>
                  <a:pt x="32079" y="1504"/>
                </a:cubicBezTo>
                <a:lnTo>
                  <a:pt x="32048" y="1504"/>
                </a:lnTo>
                <a:cubicBezTo>
                  <a:pt x="32038" y="1485"/>
                  <a:pt x="32034" y="1472"/>
                  <a:pt x="32033" y="1457"/>
                </a:cubicBezTo>
                <a:close/>
                <a:moveTo>
                  <a:pt x="29071" y="1457"/>
                </a:moveTo>
                <a:lnTo>
                  <a:pt x="29071" y="1536"/>
                </a:lnTo>
                <a:lnTo>
                  <a:pt x="29055" y="1536"/>
                </a:lnTo>
                <a:lnTo>
                  <a:pt x="29055" y="1457"/>
                </a:lnTo>
                <a:close/>
                <a:moveTo>
                  <a:pt x="39236" y="1394"/>
                </a:moveTo>
                <a:lnTo>
                  <a:pt x="39315" y="1489"/>
                </a:lnTo>
                <a:cubicBezTo>
                  <a:pt x="39298" y="1533"/>
                  <a:pt x="39270" y="1542"/>
                  <a:pt x="39236" y="1542"/>
                </a:cubicBezTo>
                <a:cubicBezTo>
                  <a:pt x="39208" y="1542"/>
                  <a:pt x="39176" y="1536"/>
                  <a:pt x="39141" y="1536"/>
                </a:cubicBezTo>
                <a:lnTo>
                  <a:pt x="39094" y="1441"/>
                </a:lnTo>
                <a:lnTo>
                  <a:pt x="39236" y="1394"/>
                </a:lnTo>
                <a:close/>
                <a:moveTo>
                  <a:pt x="30471" y="1513"/>
                </a:moveTo>
                <a:cubicBezTo>
                  <a:pt x="30472" y="1530"/>
                  <a:pt x="30464" y="1541"/>
                  <a:pt x="30464" y="1552"/>
                </a:cubicBezTo>
                <a:lnTo>
                  <a:pt x="30448" y="1536"/>
                </a:lnTo>
                <a:lnTo>
                  <a:pt x="30471" y="1513"/>
                </a:lnTo>
                <a:close/>
                <a:moveTo>
                  <a:pt x="28216" y="1504"/>
                </a:moveTo>
                <a:lnTo>
                  <a:pt x="28216" y="1584"/>
                </a:lnTo>
                <a:lnTo>
                  <a:pt x="28200" y="1584"/>
                </a:lnTo>
                <a:lnTo>
                  <a:pt x="28200" y="1504"/>
                </a:lnTo>
                <a:close/>
                <a:moveTo>
                  <a:pt x="28517" y="1520"/>
                </a:moveTo>
                <a:lnTo>
                  <a:pt x="28596" y="1568"/>
                </a:lnTo>
                <a:lnTo>
                  <a:pt x="28517" y="1584"/>
                </a:lnTo>
                <a:lnTo>
                  <a:pt x="28517" y="1520"/>
                </a:lnTo>
                <a:close/>
                <a:moveTo>
                  <a:pt x="29482" y="1504"/>
                </a:moveTo>
                <a:lnTo>
                  <a:pt x="29356" y="1599"/>
                </a:lnTo>
                <a:cubicBezTo>
                  <a:pt x="29356" y="1568"/>
                  <a:pt x="29340" y="1536"/>
                  <a:pt x="29340" y="1504"/>
                </a:cubicBezTo>
                <a:close/>
                <a:moveTo>
                  <a:pt x="33314" y="1504"/>
                </a:moveTo>
                <a:lnTo>
                  <a:pt x="33330" y="1536"/>
                </a:lnTo>
                <a:lnTo>
                  <a:pt x="33330" y="1552"/>
                </a:lnTo>
                <a:cubicBezTo>
                  <a:pt x="33338" y="1544"/>
                  <a:pt x="33350" y="1540"/>
                  <a:pt x="33364" y="1540"/>
                </a:cubicBezTo>
                <a:cubicBezTo>
                  <a:pt x="33378" y="1540"/>
                  <a:pt x="33393" y="1544"/>
                  <a:pt x="33409" y="1552"/>
                </a:cubicBezTo>
                <a:lnTo>
                  <a:pt x="33409" y="1615"/>
                </a:lnTo>
                <a:lnTo>
                  <a:pt x="33314" y="1568"/>
                </a:lnTo>
                <a:lnTo>
                  <a:pt x="33330" y="1536"/>
                </a:lnTo>
                <a:cubicBezTo>
                  <a:pt x="33314" y="1536"/>
                  <a:pt x="33298" y="1520"/>
                  <a:pt x="33298" y="1520"/>
                </a:cubicBezTo>
                <a:lnTo>
                  <a:pt x="33314" y="1504"/>
                </a:lnTo>
                <a:close/>
                <a:moveTo>
                  <a:pt x="38903" y="1330"/>
                </a:moveTo>
                <a:lnTo>
                  <a:pt x="38903" y="1409"/>
                </a:lnTo>
                <a:lnTo>
                  <a:pt x="39046" y="1425"/>
                </a:lnTo>
                <a:cubicBezTo>
                  <a:pt x="39078" y="1473"/>
                  <a:pt x="39046" y="1552"/>
                  <a:pt x="38951" y="1631"/>
                </a:cubicBezTo>
                <a:cubicBezTo>
                  <a:pt x="38951" y="1584"/>
                  <a:pt x="38935" y="1552"/>
                  <a:pt x="38919" y="1489"/>
                </a:cubicBezTo>
                <a:cubicBezTo>
                  <a:pt x="38903" y="1536"/>
                  <a:pt x="38872" y="1568"/>
                  <a:pt x="38840" y="1615"/>
                </a:cubicBezTo>
                <a:lnTo>
                  <a:pt x="38777" y="1457"/>
                </a:lnTo>
                <a:lnTo>
                  <a:pt x="38903" y="1330"/>
                </a:lnTo>
                <a:close/>
                <a:moveTo>
                  <a:pt x="19064" y="1631"/>
                </a:moveTo>
                <a:lnTo>
                  <a:pt x="19064" y="1647"/>
                </a:lnTo>
                <a:lnTo>
                  <a:pt x="19016" y="1647"/>
                </a:lnTo>
                <a:lnTo>
                  <a:pt x="19016" y="1631"/>
                </a:lnTo>
                <a:close/>
                <a:moveTo>
                  <a:pt x="37969" y="1504"/>
                </a:moveTo>
                <a:cubicBezTo>
                  <a:pt x="38033" y="1568"/>
                  <a:pt x="38064" y="1615"/>
                  <a:pt x="38128" y="1663"/>
                </a:cubicBezTo>
                <a:cubicBezTo>
                  <a:pt x="38017" y="1663"/>
                  <a:pt x="38001" y="1615"/>
                  <a:pt x="37969" y="1504"/>
                </a:cubicBezTo>
                <a:close/>
                <a:moveTo>
                  <a:pt x="32982" y="1489"/>
                </a:moveTo>
                <a:cubicBezTo>
                  <a:pt x="32998" y="1552"/>
                  <a:pt x="33013" y="1615"/>
                  <a:pt x="33045" y="1679"/>
                </a:cubicBezTo>
                <a:lnTo>
                  <a:pt x="32934" y="1679"/>
                </a:lnTo>
                <a:cubicBezTo>
                  <a:pt x="32918" y="1663"/>
                  <a:pt x="32903" y="1631"/>
                  <a:pt x="32903" y="1615"/>
                </a:cubicBezTo>
                <a:cubicBezTo>
                  <a:pt x="32883" y="1644"/>
                  <a:pt x="32870" y="1673"/>
                  <a:pt x="32851" y="1673"/>
                </a:cubicBezTo>
                <a:cubicBezTo>
                  <a:pt x="32840" y="1673"/>
                  <a:pt x="32826" y="1662"/>
                  <a:pt x="32808" y="1631"/>
                </a:cubicBezTo>
                <a:cubicBezTo>
                  <a:pt x="32792" y="1615"/>
                  <a:pt x="32776" y="1599"/>
                  <a:pt x="32744" y="1584"/>
                </a:cubicBezTo>
                <a:lnTo>
                  <a:pt x="32982" y="1489"/>
                </a:lnTo>
                <a:close/>
                <a:moveTo>
                  <a:pt x="18869" y="1597"/>
                </a:moveTo>
                <a:cubicBezTo>
                  <a:pt x="18903" y="1597"/>
                  <a:pt x="18955" y="1652"/>
                  <a:pt x="18969" y="1694"/>
                </a:cubicBezTo>
                <a:lnTo>
                  <a:pt x="18858" y="1694"/>
                </a:lnTo>
                <a:lnTo>
                  <a:pt x="18858" y="1599"/>
                </a:lnTo>
                <a:cubicBezTo>
                  <a:pt x="18861" y="1598"/>
                  <a:pt x="18865" y="1597"/>
                  <a:pt x="18869" y="1597"/>
                </a:cubicBezTo>
                <a:close/>
                <a:moveTo>
                  <a:pt x="23007" y="1568"/>
                </a:moveTo>
                <a:lnTo>
                  <a:pt x="23007" y="1694"/>
                </a:lnTo>
                <a:lnTo>
                  <a:pt x="22927" y="1584"/>
                </a:lnTo>
                <a:lnTo>
                  <a:pt x="23007" y="1568"/>
                </a:lnTo>
                <a:close/>
                <a:moveTo>
                  <a:pt x="27028" y="1663"/>
                </a:moveTo>
                <a:lnTo>
                  <a:pt x="27028" y="1694"/>
                </a:lnTo>
                <a:lnTo>
                  <a:pt x="27012" y="1694"/>
                </a:lnTo>
                <a:lnTo>
                  <a:pt x="27012" y="1663"/>
                </a:lnTo>
                <a:close/>
                <a:moveTo>
                  <a:pt x="27155" y="1679"/>
                </a:moveTo>
                <a:lnTo>
                  <a:pt x="27155" y="1694"/>
                </a:lnTo>
                <a:lnTo>
                  <a:pt x="27123" y="1694"/>
                </a:lnTo>
                <a:lnTo>
                  <a:pt x="27123" y="1679"/>
                </a:lnTo>
                <a:close/>
                <a:moveTo>
                  <a:pt x="32554" y="1568"/>
                </a:moveTo>
                <a:lnTo>
                  <a:pt x="32618" y="1679"/>
                </a:lnTo>
                <a:lnTo>
                  <a:pt x="32586" y="1694"/>
                </a:lnTo>
                <a:cubicBezTo>
                  <a:pt x="32570" y="1679"/>
                  <a:pt x="32570" y="1663"/>
                  <a:pt x="32554" y="1647"/>
                </a:cubicBezTo>
                <a:cubicBezTo>
                  <a:pt x="32538" y="1631"/>
                  <a:pt x="32538" y="1615"/>
                  <a:pt x="32523" y="1584"/>
                </a:cubicBezTo>
                <a:cubicBezTo>
                  <a:pt x="32538" y="1584"/>
                  <a:pt x="32554" y="1584"/>
                  <a:pt x="32554" y="1568"/>
                </a:cubicBezTo>
                <a:close/>
                <a:moveTo>
                  <a:pt x="32704" y="1619"/>
                </a:moveTo>
                <a:cubicBezTo>
                  <a:pt x="32725" y="1619"/>
                  <a:pt x="32736" y="1652"/>
                  <a:pt x="32713" y="1710"/>
                </a:cubicBezTo>
                <a:cubicBezTo>
                  <a:pt x="32697" y="1679"/>
                  <a:pt x="32681" y="1647"/>
                  <a:pt x="32681" y="1631"/>
                </a:cubicBezTo>
                <a:cubicBezTo>
                  <a:pt x="32689" y="1623"/>
                  <a:pt x="32697" y="1619"/>
                  <a:pt x="32704" y="1619"/>
                </a:cubicBezTo>
                <a:close/>
                <a:moveTo>
                  <a:pt x="27266" y="1663"/>
                </a:moveTo>
                <a:lnTo>
                  <a:pt x="27266" y="1726"/>
                </a:lnTo>
                <a:lnTo>
                  <a:pt x="27250" y="1726"/>
                </a:lnTo>
                <a:cubicBezTo>
                  <a:pt x="27234" y="1710"/>
                  <a:pt x="27234" y="1694"/>
                  <a:pt x="27234" y="1663"/>
                </a:cubicBezTo>
                <a:close/>
                <a:moveTo>
                  <a:pt x="22468" y="1694"/>
                </a:moveTo>
                <a:lnTo>
                  <a:pt x="22468" y="1742"/>
                </a:lnTo>
                <a:lnTo>
                  <a:pt x="22452" y="1742"/>
                </a:lnTo>
                <a:lnTo>
                  <a:pt x="22452" y="1694"/>
                </a:lnTo>
                <a:close/>
                <a:moveTo>
                  <a:pt x="19299" y="1756"/>
                </a:moveTo>
                <a:cubicBezTo>
                  <a:pt x="19295" y="1760"/>
                  <a:pt x="19291" y="1764"/>
                  <a:pt x="19286" y="1768"/>
                </a:cubicBezTo>
                <a:lnTo>
                  <a:pt x="19286" y="1768"/>
                </a:lnTo>
                <a:cubicBezTo>
                  <a:pt x="19291" y="1765"/>
                  <a:pt x="19296" y="1761"/>
                  <a:pt x="19301" y="1758"/>
                </a:cubicBezTo>
                <a:cubicBezTo>
                  <a:pt x="19301" y="1757"/>
                  <a:pt x="19300" y="1757"/>
                  <a:pt x="19299" y="1756"/>
                </a:cubicBezTo>
                <a:close/>
                <a:moveTo>
                  <a:pt x="27424" y="1710"/>
                </a:moveTo>
                <a:lnTo>
                  <a:pt x="27361" y="1774"/>
                </a:lnTo>
                <a:cubicBezTo>
                  <a:pt x="27361" y="1758"/>
                  <a:pt x="27361" y="1742"/>
                  <a:pt x="27361" y="1710"/>
                </a:cubicBezTo>
                <a:close/>
                <a:moveTo>
                  <a:pt x="32523" y="1457"/>
                </a:moveTo>
                <a:lnTo>
                  <a:pt x="32523" y="1457"/>
                </a:lnTo>
                <a:cubicBezTo>
                  <a:pt x="32491" y="1536"/>
                  <a:pt x="32475" y="1584"/>
                  <a:pt x="32459" y="1631"/>
                </a:cubicBezTo>
                <a:cubicBezTo>
                  <a:pt x="32438" y="1631"/>
                  <a:pt x="32417" y="1610"/>
                  <a:pt x="32401" y="1610"/>
                </a:cubicBezTo>
                <a:cubicBezTo>
                  <a:pt x="32392" y="1610"/>
                  <a:pt x="32385" y="1615"/>
                  <a:pt x="32380" y="1631"/>
                </a:cubicBezTo>
                <a:cubicBezTo>
                  <a:pt x="32364" y="1694"/>
                  <a:pt x="32348" y="1742"/>
                  <a:pt x="32348" y="1789"/>
                </a:cubicBezTo>
                <a:lnTo>
                  <a:pt x="32238" y="1789"/>
                </a:lnTo>
                <a:lnTo>
                  <a:pt x="32238" y="1679"/>
                </a:lnTo>
                <a:cubicBezTo>
                  <a:pt x="32225" y="1681"/>
                  <a:pt x="32213" y="1682"/>
                  <a:pt x="32202" y="1682"/>
                </a:cubicBezTo>
                <a:cubicBezTo>
                  <a:pt x="32123" y="1682"/>
                  <a:pt x="32059" y="1637"/>
                  <a:pt x="32032" y="1568"/>
                </a:cubicBezTo>
                <a:lnTo>
                  <a:pt x="32269" y="1568"/>
                </a:lnTo>
                <a:lnTo>
                  <a:pt x="32348" y="1473"/>
                </a:lnTo>
                <a:lnTo>
                  <a:pt x="32412" y="1504"/>
                </a:lnTo>
                <a:lnTo>
                  <a:pt x="32523" y="1457"/>
                </a:lnTo>
                <a:close/>
                <a:moveTo>
                  <a:pt x="39125" y="1710"/>
                </a:moveTo>
                <a:lnTo>
                  <a:pt x="39125" y="1789"/>
                </a:lnTo>
                <a:lnTo>
                  <a:pt x="39109" y="1789"/>
                </a:lnTo>
                <a:lnTo>
                  <a:pt x="39109" y="1710"/>
                </a:lnTo>
                <a:close/>
                <a:moveTo>
                  <a:pt x="39410" y="1663"/>
                </a:moveTo>
                <a:lnTo>
                  <a:pt x="39426" y="1679"/>
                </a:lnTo>
                <a:lnTo>
                  <a:pt x="39394" y="1694"/>
                </a:lnTo>
                <a:cubicBezTo>
                  <a:pt x="39391" y="1699"/>
                  <a:pt x="39389" y="1703"/>
                  <a:pt x="39387" y="1706"/>
                </a:cubicBezTo>
                <a:lnTo>
                  <a:pt x="39387" y="1706"/>
                </a:lnTo>
                <a:cubicBezTo>
                  <a:pt x="39387" y="1706"/>
                  <a:pt x="39386" y="1706"/>
                  <a:pt x="39386" y="1706"/>
                </a:cubicBezTo>
                <a:lnTo>
                  <a:pt x="39386" y="1706"/>
                </a:lnTo>
                <a:cubicBezTo>
                  <a:pt x="39386" y="1707"/>
                  <a:pt x="39385" y="1709"/>
                  <a:pt x="39384" y="1711"/>
                </a:cubicBezTo>
                <a:lnTo>
                  <a:pt x="39384" y="1711"/>
                </a:lnTo>
                <a:cubicBezTo>
                  <a:pt x="39385" y="1709"/>
                  <a:pt x="39386" y="1708"/>
                  <a:pt x="39387" y="1706"/>
                </a:cubicBezTo>
                <a:lnTo>
                  <a:pt x="39387" y="1706"/>
                </a:lnTo>
                <a:cubicBezTo>
                  <a:pt x="39394" y="1723"/>
                  <a:pt x="39394" y="1745"/>
                  <a:pt x="39394" y="1758"/>
                </a:cubicBezTo>
                <a:cubicBezTo>
                  <a:pt x="39394" y="1758"/>
                  <a:pt x="39379" y="1774"/>
                  <a:pt x="39363" y="1789"/>
                </a:cubicBezTo>
                <a:lnTo>
                  <a:pt x="39347" y="1789"/>
                </a:lnTo>
                <a:cubicBezTo>
                  <a:pt x="39356" y="1762"/>
                  <a:pt x="39370" y="1735"/>
                  <a:pt x="39384" y="1711"/>
                </a:cubicBezTo>
                <a:lnTo>
                  <a:pt x="39384" y="1711"/>
                </a:lnTo>
                <a:cubicBezTo>
                  <a:pt x="39378" y="1720"/>
                  <a:pt x="39375" y="1724"/>
                  <a:pt x="39375" y="1724"/>
                </a:cubicBezTo>
                <a:cubicBezTo>
                  <a:pt x="39374" y="1724"/>
                  <a:pt x="39379" y="1712"/>
                  <a:pt x="39379" y="1694"/>
                </a:cubicBezTo>
                <a:cubicBezTo>
                  <a:pt x="39382" y="1698"/>
                  <a:pt x="39384" y="1702"/>
                  <a:pt x="39386" y="1706"/>
                </a:cubicBezTo>
                <a:lnTo>
                  <a:pt x="39386" y="1706"/>
                </a:lnTo>
                <a:cubicBezTo>
                  <a:pt x="39395" y="1690"/>
                  <a:pt x="39404" y="1675"/>
                  <a:pt x="39410" y="1663"/>
                </a:cubicBezTo>
                <a:close/>
                <a:moveTo>
                  <a:pt x="24083" y="1742"/>
                </a:moveTo>
                <a:lnTo>
                  <a:pt x="24083" y="1801"/>
                </a:lnTo>
                <a:lnTo>
                  <a:pt x="24083" y="1801"/>
                </a:lnTo>
                <a:cubicBezTo>
                  <a:pt x="24048" y="1791"/>
                  <a:pt x="24016" y="1766"/>
                  <a:pt x="24004" y="1742"/>
                </a:cubicBezTo>
                <a:close/>
                <a:moveTo>
                  <a:pt x="19080" y="1694"/>
                </a:moveTo>
                <a:lnTo>
                  <a:pt x="19159" y="1805"/>
                </a:lnTo>
                <a:lnTo>
                  <a:pt x="19001" y="1805"/>
                </a:lnTo>
                <a:lnTo>
                  <a:pt x="19080" y="1694"/>
                </a:lnTo>
                <a:close/>
                <a:moveTo>
                  <a:pt x="22642" y="1694"/>
                </a:moveTo>
                <a:lnTo>
                  <a:pt x="22674" y="1726"/>
                </a:lnTo>
                <a:lnTo>
                  <a:pt x="22611" y="1805"/>
                </a:lnTo>
                <a:lnTo>
                  <a:pt x="22579" y="1710"/>
                </a:lnTo>
                <a:lnTo>
                  <a:pt x="22642" y="1694"/>
                </a:lnTo>
                <a:close/>
                <a:moveTo>
                  <a:pt x="30813" y="1789"/>
                </a:moveTo>
                <a:lnTo>
                  <a:pt x="30813" y="1805"/>
                </a:lnTo>
                <a:lnTo>
                  <a:pt x="30765" y="1805"/>
                </a:lnTo>
                <a:lnTo>
                  <a:pt x="30765" y="1789"/>
                </a:lnTo>
                <a:close/>
                <a:moveTo>
                  <a:pt x="24542" y="1774"/>
                </a:moveTo>
                <a:lnTo>
                  <a:pt x="24542" y="1821"/>
                </a:lnTo>
                <a:lnTo>
                  <a:pt x="24527" y="1821"/>
                </a:lnTo>
                <a:lnTo>
                  <a:pt x="24527" y="1774"/>
                </a:lnTo>
                <a:close/>
                <a:moveTo>
                  <a:pt x="38428" y="1378"/>
                </a:moveTo>
                <a:lnTo>
                  <a:pt x="38618" y="1425"/>
                </a:lnTo>
                <a:cubicBezTo>
                  <a:pt x="38634" y="1473"/>
                  <a:pt x="38650" y="1504"/>
                  <a:pt x="38666" y="1552"/>
                </a:cubicBezTo>
                <a:cubicBezTo>
                  <a:pt x="38650" y="1568"/>
                  <a:pt x="38650" y="1584"/>
                  <a:pt x="38634" y="1599"/>
                </a:cubicBezTo>
                <a:lnTo>
                  <a:pt x="38808" y="1805"/>
                </a:lnTo>
                <a:lnTo>
                  <a:pt x="38650" y="1821"/>
                </a:lnTo>
                <a:cubicBezTo>
                  <a:pt x="38634" y="1789"/>
                  <a:pt x="38618" y="1774"/>
                  <a:pt x="38603" y="1726"/>
                </a:cubicBezTo>
                <a:lnTo>
                  <a:pt x="38555" y="1758"/>
                </a:lnTo>
                <a:lnTo>
                  <a:pt x="38444" y="1647"/>
                </a:lnTo>
                <a:lnTo>
                  <a:pt x="38270" y="1821"/>
                </a:lnTo>
                <a:lnTo>
                  <a:pt x="38159" y="1710"/>
                </a:lnTo>
                <a:cubicBezTo>
                  <a:pt x="38159" y="1679"/>
                  <a:pt x="38207" y="1631"/>
                  <a:pt x="38286" y="1552"/>
                </a:cubicBezTo>
                <a:cubicBezTo>
                  <a:pt x="38333" y="1489"/>
                  <a:pt x="38381" y="1441"/>
                  <a:pt x="38428" y="1378"/>
                </a:cubicBezTo>
                <a:close/>
                <a:moveTo>
                  <a:pt x="31193" y="1552"/>
                </a:moveTo>
                <a:lnTo>
                  <a:pt x="31272" y="1647"/>
                </a:lnTo>
                <a:cubicBezTo>
                  <a:pt x="31292" y="1653"/>
                  <a:pt x="31311" y="1655"/>
                  <a:pt x="31329" y="1655"/>
                </a:cubicBezTo>
                <a:cubicBezTo>
                  <a:pt x="31407" y="1655"/>
                  <a:pt x="31464" y="1606"/>
                  <a:pt x="31541" y="1568"/>
                </a:cubicBezTo>
                <a:cubicBezTo>
                  <a:pt x="31573" y="1599"/>
                  <a:pt x="31600" y="1615"/>
                  <a:pt x="31626" y="1615"/>
                </a:cubicBezTo>
                <a:cubicBezTo>
                  <a:pt x="31652" y="1615"/>
                  <a:pt x="31675" y="1599"/>
                  <a:pt x="31699" y="1568"/>
                </a:cubicBezTo>
                <a:cubicBezTo>
                  <a:pt x="31747" y="1615"/>
                  <a:pt x="31794" y="1663"/>
                  <a:pt x="31842" y="1710"/>
                </a:cubicBezTo>
                <a:lnTo>
                  <a:pt x="31699" y="1805"/>
                </a:lnTo>
                <a:lnTo>
                  <a:pt x="31668" y="1774"/>
                </a:lnTo>
                <a:lnTo>
                  <a:pt x="31620" y="1805"/>
                </a:lnTo>
                <a:lnTo>
                  <a:pt x="31557" y="1742"/>
                </a:lnTo>
                <a:cubicBezTo>
                  <a:pt x="31529" y="1760"/>
                  <a:pt x="31497" y="1778"/>
                  <a:pt x="31465" y="1778"/>
                </a:cubicBezTo>
                <a:cubicBezTo>
                  <a:pt x="31441" y="1778"/>
                  <a:pt x="31418" y="1769"/>
                  <a:pt x="31398" y="1742"/>
                </a:cubicBezTo>
                <a:cubicBezTo>
                  <a:pt x="31367" y="1774"/>
                  <a:pt x="31319" y="1789"/>
                  <a:pt x="31272" y="1837"/>
                </a:cubicBezTo>
                <a:lnTo>
                  <a:pt x="31193" y="1774"/>
                </a:lnTo>
                <a:lnTo>
                  <a:pt x="31129" y="1805"/>
                </a:lnTo>
                <a:lnTo>
                  <a:pt x="31098" y="1774"/>
                </a:lnTo>
                <a:lnTo>
                  <a:pt x="31050" y="1821"/>
                </a:lnTo>
                <a:lnTo>
                  <a:pt x="30939" y="1679"/>
                </a:lnTo>
                <a:lnTo>
                  <a:pt x="31082" y="1615"/>
                </a:lnTo>
                <a:cubicBezTo>
                  <a:pt x="31129" y="1599"/>
                  <a:pt x="31161" y="1584"/>
                  <a:pt x="31193" y="1552"/>
                </a:cubicBezTo>
                <a:close/>
                <a:moveTo>
                  <a:pt x="25619" y="1837"/>
                </a:moveTo>
                <a:lnTo>
                  <a:pt x="25619" y="1853"/>
                </a:lnTo>
                <a:lnTo>
                  <a:pt x="25587" y="1853"/>
                </a:lnTo>
                <a:lnTo>
                  <a:pt x="25587" y="1837"/>
                </a:lnTo>
                <a:close/>
                <a:moveTo>
                  <a:pt x="33536" y="1805"/>
                </a:moveTo>
                <a:lnTo>
                  <a:pt x="33536" y="1853"/>
                </a:lnTo>
                <a:lnTo>
                  <a:pt x="33473" y="1853"/>
                </a:lnTo>
                <a:lnTo>
                  <a:pt x="33457" y="1837"/>
                </a:lnTo>
                <a:lnTo>
                  <a:pt x="33536" y="1805"/>
                </a:lnTo>
                <a:close/>
                <a:moveTo>
                  <a:pt x="24100" y="1845"/>
                </a:moveTo>
                <a:lnTo>
                  <a:pt x="24100" y="1845"/>
                </a:lnTo>
                <a:cubicBezTo>
                  <a:pt x="24115" y="1856"/>
                  <a:pt x="24115" y="1874"/>
                  <a:pt x="24115" y="1884"/>
                </a:cubicBezTo>
                <a:cubicBezTo>
                  <a:pt x="24105" y="1875"/>
                  <a:pt x="24101" y="1859"/>
                  <a:pt x="24100" y="1845"/>
                </a:cubicBezTo>
                <a:close/>
                <a:moveTo>
                  <a:pt x="29942" y="1726"/>
                </a:moveTo>
                <a:lnTo>
                  <a:pt x="30100" y="1789"/>
                </a:lnTo>
                <a:lnTo>
                  <a:pt x="30132" y="1742"/>
                </a:lnTo>
                <a:lnTo>
                  <a:pt x="30258" y="1821"/>
                </a:lnTo>
                <a:cubicBezTo>
                  <a:pt x="30195" y="1869"/>
                  <a:pt x="30100" y="1884"/>
                  <a:pt x="30021" y="1884"/>
                </a:cubicBezTo>
                <a:cubicBezTo>
                  <a:pt x="30005" y="1853"/>
                  <a:pt x="29989" y="1805"/>
                  <a:pt x="29942" y="1726"/>
                </a:cubicBezTo>
                <a:close/>
                <a:moveTo>
                  <a:pt x="24242" y="1853"/>
                </a:moveTo>
                <a:cubicBezTo>
                  <a:pt x="24275" y="1859"/>
                  <a:pt x="24302" y="1864"/>
                  <a:pt x="24324" y="1869"/>
                </a:cubicBezTo>
                <a:lnTo>
                  <a:pt x="24324" y="1869"/>
                </a:lnTo>
                <a:cubicBezTo>
                  <a:pt x="24303" y="1878"/>
                  <a:pt x="24316" y="1884"/>
                  <a:pt x="24337" y="1884"/>
                </a:cubicBezTo>
                <a:cubicBezTo>
                  <a:pt x="24305" y="1884"/>
                  <a:pt x="24289" y="1900"/>
                  <a:pt x="24273" y="1900"/>
                </a:cubicBezTo>
                <a:cubicBezTo>
                  <a:pt x="24273" y="1900"/>
                  <a:pt x="24257" y="1884"/>
                  <a:pt x="24242" y="1853"/>
                </a:cubicBezTo>
                <a:close/>
                <a:moveTo>
                  <a:pt x="29862" y="1837"/>
                </a:moveTo>
                <a:lnTo>
                  <a:pt x="29926" y="1884"/>
                </a:lnTo>
                <a:lnTo>
                  <a:pt x="29862" y="1900"/>
                </a:lnTo>
                <a:lnTo>
                  <a:pt x="29862" y="1837"/>
                </a:lnTo>
                <a:close/>
                <a:moveTo>
                  <a:pt x="38872" y="1900"/>
                </a:moveTo>
                <a:lnTo>
                  <a:pt x="38872" y="1916"/>
                </a:lnTo>
                <a:lnTo>
                  <a:pt x="38840" y="1916"/>
                </a:lnTo>
                <a:lnTo>
                  <a:pt x="38840" y="1900"/>
                </a:lnTo>
                <a:close/>
                <a:moveTo>
                  <a:pt x="16325" y="1916"/>
                </a:moveTo>
                <a:lnTo>
                  <a:pt x="16325" y="1932"/>
                </a:lnTo>
                <a:lnTo>
                  <a:pt x="16293" y="1932"/>
                </a:lnTo>
                <a:lnTo>
                  <a:pt x="16293" y="1916"/>
                </a:lnTo>
                <a:close/>
                <a:moveTo>
                  <a:pt x="24370" y="1882"/>
                </a:moveTo>
                <a:cubicBezTo>
                  <a:pt x="24416" y="1898"/>
                  <a:pt x="24416" y="1912"/>
                  <a:pt x="24416" y="1932"/>
                </a:cubicBezTo>
                <a:lnTo>
                  <a:pt x="24321" y="1932"/>
                </a:lnTo>
                <a:lnTo>
                  <a:pt x="24370" y="1882"/>
                </a:lnTo>
                <a:close/>
                <a:moveTo>
                  <a:pt x="24669" y="1821"/>
                </a:moveTo>
                <a:cubicBezTo>
                  <a:pt x="24685" y="1869"/>
                  <a:pt x="24685" y="1884"/>
                  <a:pt x="24685" y="1916"/>
                </a:cubicBezTo>
                <a:lnTo>
                  <a:pt x="24637" y="1932"/>
                </a:lnTo>
                <a:lnTo>
                  <a:pt x="24606" y="1900"/>
                </a:lnTo>
                <a:lnTo>
                  <a:pt x="24669" y="1821"/>
                </a:lnTo>
                <a:close/>
                <a:moveTo>
                  <a:pt x="29261" y="1821"/>
                </a:moveTo>
                <a:cubicBezTo>
                  <a:pt x="29277" y="1837"/>
                  <a:pt x="29277" y="1869"/>
                  <a:pt x="29292" y="1932"/>
                </a:cubicBezTo>
                <a:lnTo>
                  <a:pt x="29197" y="1837"/>
                </a:lnTo>
                <a:lnTo>
                  <a:pt x="29261" y="1821"/>
                </a:lnTo>
                <a:close/>
                <a:moveTo>
                  <a:pt x="30622" y="1774"/>
                </a:moveTo>
                <a:lnTo>
                  <a:pt x="30512" y="1932"/>
                </a:lnTo>
                <a:lnTo>
                  <a:pt x="30496" y="1916"/>
                </a:lnTo>
                <a:cubicBezTo>
                  <a:pt x="30496" y="1884"/>
                  <a:pt x="30512" y="1837"/>
                  <a:pt x="30527" y="1805"/>
                </a:cubicBezTo>
                <a:cubicBezTo>
                  <a:pt x="30543" y="1789"/>
                  <a:pt x="30575" y="1789"/>
                  <a:pt x="30622" y="1774"/>
                </a:cubicBezTo>
                <a:close/>
                <a:moveTo>
                  <a:pt x="38935" y="1694"/>
                </a:moveTo>
                <a:cubicBezTo>
                  <a:pt x="38951" y="1710"/>
                  <a:pt x="38967" y="1742"/>
                  <a:pt x="38967" y="1774"/>
                </a:cubicBezTo>
                <a:lnTo>
                  <a:pt x="39046" y="1726"/>
                </a:lnTo>
                <a:cubicBezTo>
                  <a:pt x="39062" y="1758"/>
                  <a:pt x="39078" y="1805"/>
                  <a:pt x="39078" y="1837"/>
                </a:cubicBezTo>
                <a:lnTo>
                  <a:pt x="39141" y="1869"/>
                </a:lnTo>
                <a:cubicBezTo>
                  <a:pt x="39125" y="1884"/>
                  <a:pt x="39094" y="1932"/>
                  <a:pt x="39078" y="1932"/>
                </a:cubicBezTo>
                <a:cubicBezTo>
                  <a:pt x="39065" y="1935"/>
                  <a:pt x="39053" y="1937"/>
                  <a:pt x="39042" y="1937"/>
                </a:cubicBezTo>
                <a:cubicBezTo>
                  <a:pt x="39001" y="1937"/>
                  <a:pt x="38973" y="1909"/>
                  <a:pt x="38935" y="1821"/>
                </a:cubicBezTo>
                <a:lnTo>
                  <a:pt x="38888" y="1837"/>
                </a:lnTo>
                <a:lnTo>
                  <a:pt x="38888" y="1853"/>
                </a:lnTo>
                <a:cubicBezTo>
                  <a:pt x="38856" y="1789"/>
                  <a:pt x="38888" y="1726"/>
                  <a:pt x="38935" y="1694"/>
                </a:cubicBezTo>
                <a:close/>
                <a:moveTo>
                  <a:pt x="22468" y="1900"/>
                </a:moveTo>
                <a:lnTo>
                  <a:pt x="22468" y="1948"/>
                </a:lnTo>
                <a:lnTo>
                  <a:pt x="22452" y="1948"/>
                </a:lnTo>
                <a:lnTo>
                  <a:pt x="22452" y="1900"/>
                </a:lnTo>
                <a:close/>
                <a:moveTo>
                  <a:pt x="27614" y="1932"/>
                </a:moveTo>
                <a:lnTo>
                  <a:pt x="27630" y="1948"/>
                </a:lnTo>
                <a:cubicBezTo>
                  <a:pt x="27630" y="1948"/>
                  <a:pt x="27615" y="1963"/>
                  <a:pt x="27599" y="1964"/>
                </a:cubicBezTo>
                <a:lnTo>
                  <a:pt x="27599" y="1964"/>
                </a:lnTo>
                <a:cubicBezTo>
                  <a:pt x="27601" y="1951"/>
                  <a:pt x="27605" y="1941"/>
                  <a:pt x="27614" y="1932"/>
                </a:cubicBezTo>
                <a:close/>
                <a:moveTo>
                  <a:pt x="28691" y="1821"/>
                </a:moveTo>
                <a:lnTo>
                  <a:pt x="28691" y="1964"/>
                </a:lnTo>
                <a:lnTo>
                  <a:pt x="28564" y="1884"/>
                </a:lnTo>
                <a:lnTo>
                  <a:pt x="28691" y="1821"/>
                </a:lnTo>
                <a:close/>
                <a:moveTo>
                  <a:pt x="40249" y="1853"/>
                </a:moveTo>
                <a:cubicBezTo>
                  <a:pt x="40265" y="1869"/>
                  <a:pt x="40297" y="1884"/>
                  <a:pt x="40329" y="1900"/>
                </a:cubicBezTo>
                <a:lnTo>
                  <a:pt x="40403" y="1900"/>
                </a:lnTo>
                <a:cubicBezTo>
                  <a:pt x="40392" y="1936"/>
                  <a:pt x="40392" y="1950"/>
                  <a:pt x="40392" y="1964"/>
                </a:cubicBezTo>
                <a:lnTo>
                  <a:pt x="40249" y="1964"/>
                </a:lnTo>
                <a:lnTo>
                  <a:pt x="40249" y="1853"/>
                </a:lnTo>
                <a:close/>
                <a:moveTo>
                  <a:pt x="28026" y="1663"/>
                </a:moveTo>
                <a:lnTo>
                  <a:pt x="28089" y="1979"/>
                </a:lnTo>
                <a:lnTo>
                  <a:pt x="27962" y="1979"/>
                </a:lnTo>
                <a:cubicBezTo>
                  <a:pt x="27978" y="1853"/>
                  <a:pt x="27947" y="1758"/>
                  <a:pt x="28026" y="1663"/>
                </a:cubicBezTo>
                <a:close/>
                <a:moveTo>
                  <a:pt x="31873" y="1932"/>
                </a:moveTo>
                <a:lnTo>
                  <a:pt x="31873" y="1979"/>
                </a:lnTo>
                <a:lnTo>
                  <a:pt x="31858" y="1979"/>
                </a:lnTo>
                <a:lnTo>
                  <a:pt x="31858" y="1932"/>
                </a:lnTo>
                <a:close/>
                <a:moveTo>
                  <a:pt x="18921" y="1916"/>
                </a:moveTo>
                <a:cubicBezTo>
                  <a:pt x="18937" y="1948"/>
                  <a:pt x="18937" y="1964"/>
                  <a:pt x="18937" y="1995"/>
                </a:cubicBezTo>
                <a:lnTo>
                  <a:pt x="18906" y="1995"/>
                </a:lnTo>
                <a:lnTo>
                  <a:pt x="18906" y="1916"/>
                </a:lnTo>
                <a:close/>
                <a:moveTo>
                  <a:pt x="27614" y="1964"/>
                </a:moveTo>
                <a:lnTo>
                  <a:pt x="27614" y="1995"/>
                </a:lnTo>
                <a:lnTo>
                  <a:pt x="27598" y="1995"/>
                </a:lnTo>
                <a:cubicBezTo>
                  <a:pt x="27598" y="1984"/>
                  <a:pt x="27598" y="1975"/>
                  <a:pt x="27599" y="1967"/>
                </a:cubicBezTo>
                <a:lnTo>
                  <a:pt x="27599" y="1967"/>
                </a:lnTo>
                <a:lnTo>
                  <a:pt x="27614" y="1964"/>
                </a:lnTo>
                <a:close/>
                <a:moveTo>
                  <a:pt x="27596" y="1967"/>
                </a:moveTo>
                <a:lnTo>
                  <a:pt x="27596" y="1967"/>
                </a:lnTo>
                <a:cubicBezTo>
                  <a:pt x="27581" y="1996"/>
                  <a:pt x="27565" y="2011"/>
                  <a:pt x="27535" y="2011"/>
                </a:cubicBezTo>
                <a:cubicBezTo>
                  <a:pt x="27535" y="1995"/>
                  <a:pt x="27535" y="1995"/>
                  <a:pt x="27535" y="1979"/>
                </a:cubicBezTo>
                <a:lnTo>
                  <a:pt x="27596" y="1967"/>
                </a:lnTo>
                <a:close/>
                <a:moveTo>
                  <a:pt x="28200" y="1853"/>
                </a:moveTo>
                <a:cubicBezTo>
                  <a:pt x="28279" y="1853"/>
                  <a:pt x="28295" y="1900"/>
                  <a:pt x="28295" y="2011"/>
                </a:cubicBezTo>
                <a:lnTo>
                  <a:pt x="28200" y="1948"/>
                </a:lnTo>
                <a:lnTo>
                  <a:pt x="28200" y="1853"/>
                </a:lnTo>
                <a:close/>
                <a:moveTo>
                  <a:pt x="22598" y="1850"/>
                </a:moveTo>
                <a:cubicBezTo>
                  <a:pt x="22607" y="1850"/>
                  <a:pt x="22616" y="1851"/>
                  <a:pt x="22627" y="1853"/>
                </a:cubicBezTo>
                <a:cubicBezTo>
                  <a:pt x="22690" y="1869"/>
                  <a:pt x="22690" y="1932"/>
                  <a:pt x="22690" y="2011"/>
                </a:cubicBezTo>
                <a:cubicBezTo>
                  <a:pt x="22682" y="2019"/>
                  <a:pt x="22670" y="2023"/>
                  <a:pt x="22658" y="2023"/>
                </a:cubicBezTo>
                <a:cubicBezTo>
                  <a:pt x="22646" y="2023"/>
                  <a:pt x="22634" y="2019"/>
                  <a:pt x="22627" y="2011"/>
                </a:cubicBezTo>
                <a:cubicBezTo>
                  <a:pt x="22579" y="1995"/>
                  <a:pt x="22547" y="1979"/>
                  <a:pt x="22500" y="1964"/>
                </a:cubicBezTo>
                <a:cubicBezTo>
                  <a:pt x="22514" y="1895"/>
                  <a:pt x="22539" y="1850"/>
                  <a:pt x="22598" y="1850"/>
                </a:cubicBezTo>
                <a:close/>
                <a:moveTo>
                  <a:pt x="27123" y="1995"/>
                </a:moveTo>
                <a:lnTo>
                  <a:pt x="27123" y="2027"/>
                </a:lnTo>
                <a:lnTo>
                  <a:pt x="27044" y="2027"/>
                </a:lnTo>
                <a:lnTo>
                  <a:pt x="27044" y="1995"/>
                </a:lnTo>
                <a:close/>
                <a:moveTo>
                  <a:pt x="20774" y="1995"/>
                </a:moveTo>
                <a:lnTo>
                  <a:pt x="20774" y="2027"/>
                </a:lnTo>
                <a:lnTo>
                  <a:pt x="20711" y="2043"/>
                </a:lnTo>
                <a:cubicBezTo>
                  <a:pt x="20711" y="2027"/>
                  <a:pt x="20711" y="2011"/>
                  <a:pt x="20711" y="1995"/>
                </a:cubicBezTo>
                <a:close/>
                <a:moveTo>
                  <a:pt x="27424" y="1995"/>
                </a:moveTo>
                <a:lnTo>
                  <a:pt x="27424" y="2027"/>
                </a:lnTo>
                <a:lnTo>
                  <a:pt x="27345" y="2043"/>
                </a:lnTo>
                <a:lnTo>
                  <a:pt x="27345" y="1995"/>
                </a:lnTo>
                <a:close/>
                <a:moveTo>
                  <a:pt x="38745" y="1853"/>
                </a:moveTo>
                <a:lnTo>
                  <a:pt x="38745" y="2043"/>
                </a:lnTo>
                <a:lnTo>
                  <a:pt x="38603" y="1932"/>
                </a:lnTo>
                <a:lnTo>
                  <a:pt x="38745" y="1853"/>
                </a:lnTo>
                <a:close/>
                <a:moveTo>
                  <a:pt x="40028" y="2011"/>
                </a:moveTo>
                <a:lnTo>
                  <a:pt x="40059" y="2043"/>
                </a:lnTo>
                <a:cubicBezTo>
                  <a:pt x="40044" y="2043"/>
                  <a:pt x="40028" y="2043"/>
                  <a:pt x="40028" y="2027"/>
                </a:cubicBezTo>
                <a:lnTo>
                  <a:pt x="40028" y="2011"/>
                </a:lnTo>
                <a:close/>
                <a:moveTo>
                  <a:pt x="16404" y="2011"/>
                </a:moveTo>
                <a:lnTo>
                  <a:pt x="16404" y="2059"/>
                </a:lnTo>
                <a:lnTo>
                  <a:pt x="16388" y="2059"/>
                </a:lnTo>
                <a:lnTo>
                  <a:pt x="16388" y="2011"/>
                </a:lnTo>
                <a:close/>
                <a:moveTo>
                  <a:pt x="23418" y="1805"/>
                </a:moveTo>
                <a:lnTo>
                  <a:pt x="23497" y="1932"/>
                </a:lnTo>
                <a:lnTo>
                  <a:pt x="23450" y="2043"/>
                </a:lnTo>
                <a:lnTo>
                  <a:pt x="23323" y="1916"/>
                </a:lnTo>
                <a:lnTo>
                  <a:pt x="23323" y="1964"/>
                </a:lnTo>
                <a:lnTo>
                  <a:pt x="23165" y="2011"/>
                </a:lnTo>
                <a:lnTo>
                  <a:pt x="23102" y="1948"/>
                </a:lnTo>
                <a:lnTo>
                  <a:pt x="23038" y="1995"/>
                </a:lnTo>
                <a:lnTo>
                  <a:pt x="23102" y="2059"/>
                </a:lnTo>
                <a:cubicBezTo>
                  <a:pt x="23038" y="2043"/>
                  <a:pt x="22991" y="2027"/>
                  <a:pt x="22927" y="2027"/>
                </a:cubicBezTo>
                <a:cubicBezTo>
                  <a:pt x="22884" y="2027"/>
                  <a:pt x="22840" y="2040"/>
                  <a:pt x="22809" y="2067"/>
                </a:cubicBezTo>
                <a:lnTo>
                  <a:pt x="22809" y="2067"/>
                </a:lnTo>
                <a:lnTo>
                  <a:pt x="22753" y="2011"/>
                </a:lnTo>
                <a:cubicBezTo>
                  <a:pt x="22769" y="1948"/>
                  <a:pt x="22801" y="1884"/>
                  <a:pt x="22817" y="1821"/>
                </a:cubicBezTo>
                <a:lnTo>
                  <a:pt x="22975" y="1916"/>
                </a:lnTo>
                <a:lnTo>
                  <a:pt x="23070" y="1821"/>
                </a:lnTo>
                <a:lnTo>
                  <a:pt x="23165" y="1916"/>
                </a:lnTo>
                <a:lnTo>
                  <a:pt x="23260" y="1821"/>
                </a:lnTo>
                <a:lnTo>
                  <a:pt x="23292" y="1853"/>
                </a:lnTo>
                <a:lnTo>
                  <a:pt x="23418" y="1805"/>
                </a:lnTo>
                <a:close/>
                <a:moveTo>
                  <a:pt x="26854" y="2106"/>
                </a:moveTo>
                <a:lnTo>
                  <a:pt x="26854" y="2122"/>
                </a:lnTo>
                <a:lnTo>
                  <a:pt x="26807" y="2122"/>
                </a:lnTo>
                <a:lnTo>
                  <a:pt x="26807" y="2106"/>
                </a:lnTo>
                <a:close/>
                <a:moveTo>
                  <a:pt x="30100" y="2043"/>
                </a:moveTo>
                <a:cubicBezTo>
                  <a:pt x="30116" y="2074"/>
                  <a:pt x="30116" y="2090"/>
                  <a:pt x="30116" y="2122"/>
                </a:cubicBezTo>
                <a:lnTo>
                  <a:pt x="30084" y="2122"/>
                </a:lnTo>
                <a:lnTo>
                  <a:pt x="30084" y="2043"/>
                </a:lnTo>
                <a:close/>
                <a:moveTo>
                  <a:pt x="26490" y="1979"/>
                </a:moveTo>
                <a:lnTo>
                  <a:pt x="26601" y="2138"/>
                </a:lnTo>
                <a:lnTo>
                  <a:pt x="26537" y="2138"/>
                </a:lnTo>
                <a:lnTo>
                  <a:pt x="26434" y="2035"/>
                </a:lnTo>
                <a:lnTo>
                  <a:pt x="26490" y="1979"/>
                </a:lnTo>
                <a:close/>
                <a:moveTo>
                  <a:pt x="20932" y="2122"/>
                </a:moveTo>
                <a:cubicBezTo>
                  <a:pt x="20932" y="2138"/>
                  <a:pt x="20932" y="2154"/>
                  <a:pt x="20932" y="2154"/>
                </a:cubicBezTo>
                <a:lnTo>
                  <a:pt x="20869" y="2169"/>
                </a:lnTo>
                <a:lnTo>
                  <a:pt x="20869" y="2138"/>
                </a:lnTo>
                <a:lnTo>
                  <a:pt x="20932" y="2122"/>
                </a:lnTo>
                <a:close/>
                <a:moveTo>
                  <a:pt x="26458" y="2090"/>
                </a:moveTo>
                <a:lnTo>
                  <a:pt x="26300" y="2169"/>
                </a:lnTo>
                <a:lnTo>
                  <a:pt x="26268" y="2090"/>
                </a:lnTo>
                <a:close/>
                <a:moveTo>
                  <a:pt x="27012" y="2043"/>
                </a:moveTo>
                <a:cubicBezTo>
                  <a:pt x="26997" y="2059"/>
                  <a:pt x="26997" y="2090"/>
                  <a:pt x="26981" y="2106"/>
                </a:cubicBezTo>
                <a:cubicBezTo>
                  <a:pt x="26949" y="2122"/>
                  <a:pt x="26933" y="2138"/>
                  <a:pt x="26902" y="2169"/>
                </a:cubicBezTo>
                <a:cubicBezTo>
                  <a:pt x="26870" y="2027"/>
                  <a:pt x="26981" y="2074"/>
                  <a:pt x="27012" y="2043"/>
                </a:cubicBezTo>
                <a:close/>
                <a:moveTo>
                  <a:pt x="18953" y="2090"/>
                </a:moveTo>
                <a:cubicBezTo>
                  <a:pt x="18985" y="2154"/>
                  <a:pt x="18985" y="2154"/>
                  <a:pt x="18953" y="2201"/>
                </a:cubicBezTo>
                <a:lnTo>
                  <a:pt x="18953" y="2090"/>
                </a:lnTo>
                <a:close/>
                <a:moveTo>
                  <a:pt x="25366" y="2169"/>
                </a:moveTo>
                <a:lnTo>
                  <a:pt x="25366" y="2201"/>
                </a:lnTo>
                <a:lnTo>
                  <a:pt x="25287" y="2201"/>
                </a:lnTo>
                <a:lnTo>
                  <a:pt x="25287" y="2169"/>
                </a:lnTo>
                <a:close/>
                <a:moveTo>
                  <a:pt x="26130" y="2019"/>
                </a:moveTo>
                <a:cubicBezTo>
                  <a:pt x="26157" y="2019"/>
                  <a:pt x="26189" y="2027"/>
                  <a:pt x="26221" y="2027"/>
                </a:cubicBezTo>
                <a:cubicBezTo>
                  <a:pt x="26252" y="2090"/>
                  <a:pt x="26252" y="2154"/>
                  <a:pt x="26205" y="2201"/>
                </a:cubicBezTo>
                <a:lnTo>
                  <a:pt x="26062" y="2059"/>
                </a:lnTo>
                <a:cubicBezTo>
                  <a:pt x="26078" y="2027"/>
                  <a:pt x="26102" y="2019"/>
                  <a:pt x="26130" y="2019"/>
                </a:cubicBezTo>
                <a:close/>
                <a:moveTo>
                  <a:pt x="20774" y="2169"/>
                </a:moveTo>
                <a:lnTo>
                  <a:pt x="20758" y="2217"/>
                </a:lnTo>
                <a:lnTo>
                  <a:pt x="20758" y="2169"/>
                </a:lnTo>
                <a:close/>
                <a:moveTo>
                  <a:pt x="18953" y="2201"/>
                </a:moveTo>
                <a:cubicBezTo>
                  <a:pt x="18953" y="2217"/>
                  <a:pt x="18937" y="2233"/>
                  <a:pt x="18937" y="2249"/>
                </a:cubicBezTo>
                <a:lnTo>
                  <a:pt x="18921" y="2233"/>
                </a:lnTo>
                <a:lnTo>
                  <a:pt x="18953" y="2201"/>
                </a:lnTo>
                <a:close/>
                <a:moveTo>
                  <a:pt x="22817" y="2233"/>
                </a:moveTo>
                <a:lnTo>
                  <a:pt x="22817" y="2249"/>
                </a:lnTo>
                <a:lnTo>
                  <a:pt x="22785" y="2249"/>
                </a:lnTo>
                <a:lnTo>
                  <a:pt x="22785" y="2233"/>
                </a:lnTo>
                <a:close/>
                <a:moveTo>
                  <a:pt x="23007" y="2217"/>
                </a:moveTo>
                <a:cubicBezTo>
                  <a:pt x="23022" y="2233"/>
                  <a:pt x="23022" y="2264"/>
                  <a:pt x="23022" y="2280"/>
                </a:cubicBezTo>
                <a:lnTo>
                  <a:pt x="22991" y="2280"/>
                </a:lnTo>
                <a:lnTo>
                  <a:pt x="22991" y="2217"/>
                </a:lnTo>
                <a:close/>
                <a:moveTo>
                  <a:pt x="38064" y="2264"/>
                </a:moveTo>
                <a:lnTo>
                  <a:pt x="38064" y="2280"/>
                </a:lnTo>
                <a:lnTo>
                  <a:pt x="38017" y="2280"/>
                </a:lnTo>
                <a:lnTo>
                  <a:pt x="38017" y="2264"/>
                </a:lnTo>
                <a:close/>
                <a:moveTo>
                  <a:pt x="39949" y="2169"/>
                </a:moveTo>
                <a:lnTo>
                  <a:pt x="40012" y="2201"/>
                </a:lnTo>
                <a:cubicBezTo>
                  <a:pt x="40012" y="2249"/>
                  <a:pt x="40059" y="2249"/>
                  <a:pt x="40091" y="2280"/>
                </a:cubicBezTo>
                <a:cubicBezTo>
                  <a:pt x="40062" y="2284"/>
                  <a:pt x="40041" y="2287"/>
                  <a:pt x="40024" y="2287"/>
                </a:cubicBezTo>
                <a:cubicBezTo>
                  <a:pt x="39978" y="2287"/>
                  <a:pt x="39972" y="2263"/>
                  <a:pt x="39949" y="2169"/>
                </a:cubicBezTo>
                <a:close/>
                <a:moveTo>
                  <a:pt x="24036" y="2217"/>
                </a:moveTo>
                <a:lnTo>
                  <a:pt x="24036" y="2217"/>
                </a:lnTo>
                <a:cubicBezTo>
                  <a:pt x="24084" y="2255"/>
                  <a:pt x="24103" y="2270"/>
                  <a:pt x="24092" y="2291"/>
                </a:cubicBezTo>
                <a:lnTo>
                  <a:pt x="24092" y="2291"/>
                </a:lnTo>
                <a:cubicBezTo>
                  <a:pt x="24036" y="2274"/>
                  <a:pt x="24036" y="2245"/>
                  <a:pt x="24036" y="2217"/>
                </a:cubicBezTo>
                <a:close/>
                <a:moveTo>
                  <a:pt x="18573" y="2122"/>
                </a:moveTo>
                <a:lnTo>
                  <a:pt x="18716" y="2185"/>
                </a:lnTo>
                <a:lnTo>
                  <a:pt x="18716" y="2312"/>
                </a:lnTo>
                <a:lnTo>
                  <a:pt x="18573" y="2122"/>
                </a:lnTo>
                <a:close/>
                <a:moveTo>
                  <a:pt x="16669" y="2273"/>
                </a:moveTo>
                <a:cubicBezTo>
                  <a:pt x="16671" y="2273"/>
                  <a:pt x="16673" y="2275"/>
                  <a:pt x="16673" y="2280"/>
                </a:cubicBezTo>
                <a:cubicBezTo>
                  <a:pt x="16673" y="2286"/>
                  <a:pt x="16673" y="2291"/>
                  <a:pt x="16674" y="2296"/>
                </a:cubicBezTo>
                <a:lnTo>
                  <a:pt x="16674" y="2296"/>
                </a:lnTo>
                <a:cubicBezTo>
                  <a:pt x="16683" y="2296"/>
                  <a:pt x="16680" y="2303"/>
                  <a:pt x="16677" y="2317"/>
                </a:cubicBezTo>
                <a:lnTo>
                  <a:pt x="16677" y="2317"/>
                </a:lnTo>
                <a:cubicBezTo>
                  <a:pt x="16675" y="2310"/>
                  <a:pt x="16674" y="2303"/>
                  <a:pt x="16674" y="2296"/>
                </a:cubicBezTo>
                <a:lnTo>
                  <a:pt x="16674" y="2296"/>
                </a:lnTo>
                <a:cubicBezTo>
                  <a:pt x="16673" y="2296"/>
                  <a:pt x="16673" y="2296"/>
                  <a:pt x="16673" y="2296"/>
                </a:cubicBezTo>
                <a:cubicBezTo>
                  <a:pt x="16668" y="2298"/>
                  <a:pt x="16663" y="2299"/>
                  <a:pt x="16658" y="2301"/>
                </a:cubicBezTo>
                <a:lnTo>
                  <a:pt x="16658" y="2301"/>
                </a:lnTo>
                <a:cubicBezTo>
                  <a:pt x="16657" y="2293"/>
                  <a:pt x="16657" y="2286"/>
                  <a:pt x="16657" y="2280"/>
                </a:cubicBezTo>
                <a:cubicBezTo>
                  <a:pt x="16657" y="2280"/>
                  <a:pt x="16664" y="2273"/>
                  <a:pt x="16669" y="2273"/>
                </a:cubicBezTo>
                <a:close/>
                <a:moveTo>
                  <a:pt x="24135" y="2309"/>
                </a:moveTo>
                <a:cubicBezTo>
                  <a:pt x="24144" y="2309"/>
                  <a:pt x="24147" y="2312"/>
                  <a:pt x="24147" y="2312"/>
                </a:cubicBezTo>
                <a:lnTo>
                  <a:pt x="24131" y="2328"/>
                </a:lnTo>
                <a:lnTo>
                  <a:pt x="24122" y="2311"/>
                </a:lnTo>
                <a:lnTo>
                  <a:pt x="24122" y="2311"/>
                </a:lnTo>
                <a:cubicBezTo>
                  <a:pt x="24127" y="2310"/>
                  <a:pt x="24132" y="2309"/>
                  <a:pt x="24135" y="2309"/>
                </a:cubicBezTo>
                <a:close/>
                <a:moveTo>
                  <a:pt x="19238" y="2059"/>
                </a:moveTo>
                <a:cubicBezTo>
                  <a:pt x="19254" y="2090"/>
                  <a:pt x="19286" y="2122"/>
                  <a:pt x="19317" y="2169"/>
                </a:cubicBezTo>
                <a:lnTo>
                  <a:pt x="19381" y="2154"/>
                </a:lnTo>
                <a:lnTo>
                  <a:pt x="19523" y="2201"/>
                </a:lnTo>
                <a:cubicBezTo>
                  <a:pt x="19507" y="2217"/>
                  <a:pt x="19507" y="2249"/>
                  <a:pt x="19507" y="2264"/>
                </a:cubicBezTo>
                <a:lnTo>
                  <a:pt x="19412" y="2217"/>
                </a:lnTo>
                <a:lnTo>
                  <a:pt x="19381" y="2249"/>
                </a:lnTo>
                <a:lnTo>
                  <a:pt x="19286" y="2201"/>
                </a:lnTo>
                <a:cubicBezTo>
                  <a:pt x="19270" y="2249"/>
                  <a:pt x="19270" y="2296"/>
                  <a:pt x="19270" y="2328"/>
                </a:cubicBezTo>
                <a:cubicBezTo>
                  <a:pt x="19255" y="2335"/>
                  <a:pt x="19244" y="2338"/>
                  <a:pt x="19234" y="2338"/>
                </a:cubicBezTo>
                <a:cubicBezTo>
                  <a:pt x="19201" y="2338"/>
                  <a:pt x="19194" y="2301"/>
                  <a:pt x="19206" y="2264"/>
                </a:cubicBezTo>
                <a:lnTo>
                  <a:pt x="19096" y="2249"/>
                </a:lnTo>
                <a:cubicBezTo>
                  <a:pt x="19096" y="2233"/>
                  <a:pt x="19096" y="2217"/>
                  <a:pt x="19096" y="2201"/>
                </a:cubicBezTo>
                <a:cubicBezTo>
                  <a:pt x="19111" y="2154"/>
                  <a:pt x="19127" y="2106"/>
                  <a:pt x="19143" y="2059"/>
                </a:cubicBezTo>
                <a:lnTo>
                  <a:pt x="19191" y="2090"/>
                </a:lnTo>
                <a:lnTo>
                  <a:pt x="19238" y="2059"/>
                </a:lnTo>
                <a:close/>
                <a:moveTo>
                  <a:pt x="39347" y="1979"/>
                </a:moveTo>
                <a:lnTo>
                  <a:pt x="39392" y="2006"/>
                </a:lnTo>
                <a:lnTo>
                  <a:pt x="39392" y="2006"/>
                </a:lnTo>
                <a:cubicBezTo>
                  <a:pt x="39375" y="2080"/>
                  <a:pt x="39345" y="2141"/>
                  <a:pt x="39315" y="2201"/>
                </a:cubicBezTo>
                <a:lnTo>
                  <a:pt x="39505" y="2201"/>
                </a:lnTo>
                <a:lnTo>
                  <a:pt x="39600" y="2344"/>
                </a:lnTo>
                <a:cubicBezTo>
                  <a:pt x="39548" y="2317"/>
                  <a:pt x="39486" y="2306"/>
                  <a:pt x="39425" y="2306"/>
                </a:cubicBezTo>
                <a:cubicBezTo>
                  <a:pt x="39375" y="2306"/>
                  <a:pt x="39326" y="2314"/>
                  <a:pt x="39284" y="2328"/>
                </a:cubicBezTo>
                <a:cubicBezTo>
                  <a:pt x="39284" y="2328"/>
                  <a:pt x="39276" y="2335"/>
                  <a:pt x="39272" y="2335"/>
                </a:cubicBezTo>
                <a:cubicBezTo>
                  <a:pt x="39269" y="2335"/>
                  <a:pt x="39268" y="2333"/>
                  <a:pt x="39268" y="2328"/>
                </a:cubicBezTo>
                <a:cubicBezTo>
                  <a:pt x="39268" y="2312"/>
                  <a:pt x="39252" y="2280"/>
                  <a:pt x="39252" y="2249"/>
                </a:cubicBezTo>
                <a:lnTo>
                  <a:pt x="39094" y="2280"/>
                </a:lnTo>
                <a:cubicBezTo>
                  <a:pt x="39046" y="2249"/>
                  <a:pt x="39062" y="2169"/>
                  <a:pt x="39078" y="2106"/>
                </a:cubicBezTo>
                <a:lnTo>
                  <a:pt x="39236" y="2059"/>
                </a:lnTo>
                <a:lnTo>
                  <a:pt x="39268" y="2090"/>
                </a:lnTo>
                <a:lnTo>
                  <a:pt x="39347" y="1979"/>
                </a:lnTo>
                <a:close/>
                <a:moveTo>
                  <a:pt x="15929" y="2280"/>
                </a:moveTo>
                <a:cubicBezTo>
                  <a:pt x="15919" y="2311"/>
                  <a:pt x="15901" y="2342"/>
                  <a:pt x="15882" y="2373"/>
                </a:cubicBezTo>
                <a:lnTo>
                  <a:pt x="15882" y="2373"/>
                </a:lnTo>
                <a:cubicBezTo>
                  <a:pt x="15888" y="2356"/>
                  <a:pt x="15889" y="2350"/>
                  <a:pt x="15888" y="2350"/>
                </a:cubicBezTo>
                <a:lnTo>
                  <a:pt x="15888" y="2350"/>
                </a:lnTo>
                <a:cubicBezTo>
                  <a:pt x="15887" y="2350"/>
                  <a:pt x="15882" y="2365"/>
                  <a:pt x="15881" y="2374"/>
                </a:cubicBezTo>
                <a:lnTo>
                  <a:pt x="15881" y="2374"/>
                </a:lnTo>
                <a:cubicBezTo>
                  <a:pt x="15881" y="2374"/>
                  <a:pt x="15881" y="2374"/>
                  <a:pt x="15881" y="2374"/>
                </a:cubicBezTo>
                <a:lnTo>
                  <a:pt x="15881" y="2374"/>
                </a:lnTo>
                <a:cubicBezTo>
                  <a:pt x="15881" y="2359"/>
                  <a:pt x="15881" y="2343"/>
                  <a:pt x="15866" y="2328"/>
                </a:cubicBezTo>
                <a:cubicBezTo>
                  <a:pt x="15866" y="2312"/>
                  <a:pt x="15881" y="2312"/>
                  <a:pt x="15913" y="2280"/>
                </a:cubicBezTo>
                <a:close/>
                <a:moveTo>
                  <a:pt x="31636" y="2264"/>
                </a:moveTo>
                <a:cubicBezTo>
                  <a:pt x="31636" y="2296"/>
                  <a:pt x="31652" y="2344"/>
                  <a:pt x="31652" y="2375"/>
                </a:cubicBezTo>
                <a:lnTo>
                  <a:pt x="31620" y="2375"/>
                </a:lnTo>
                <a:lnTo>
                  <a:pt x="31620" y="2264"/>
                </a:lnTo>
                <a:close/>
                <a:moveTo>
                  <a:pt x="37938" y="2264"/>
                </a:moveTo>
                <a:lnTo>
                  <a:pt x="37938" y="2375"/>
                </a:lnTo>
                <a:lnTo>
                  <a:pt x="37874" y="2375"/>
                </a:lnTo>
                <a:lnTo>
                  <a:pt x="37874" y="2264"/>
                </a:lnTo>
                <a:close/>
                <a:moveTo>
                  <a:pt x="15880" y="2377"/>
                </a:moveTo>
                <a:cubicBezTo>
                  <a:pt x="15870" y="2392"/>
                  <a:pt x="15860" y="2407"/>
                  <a:pt x="15850" y="2423"/>
                </a:cubicBezTo>
                <a:lnTo>
                  <a:pt x="15850" y="2407"/>
                </a:lnTo>
                <a:lnTo>
                  <a:pt x="15880" y="2377"/>
                </a:lnTo>
                <a:close/>
                <a:moveTo>
                  <a:pt x="31098" y="2328"/>
                </a:moveTo>
                <a:cubicBezTo>
                  <a:pt x="31113" y="2359"/>
                  <a:pt x="31113" y="2375"/>
                  <a:pt x="31113" y="2407"/>
                </a:cubicBezTo>
                <a:lnTo>
                  <a:pt x="31003" y="2423"/>
                </a:lnTo>
                <a:lnTo>
                  <a:pt x="31098" y="2328"/>
                </a:lnTo>
                <a:close/>
                <a:moveTo>
                  <a:pt x="23181" y="2328"/>
                </a:moveTo>
                <a:lnTo>
                  <a:pt x="23212" y="2423"/>
                </a:lnTo>
                <a:lnTo>
                  <a:pt x="23181" y="2470"/>
                </a:lnTo>
                <a:cubicBezTo>
                  <a:pt x="23165" y="2423"/>
                  <a:pt x="23165" y="2375"/>
                  <a:pt x="23165" y="2344"/>
                </a:cubicBezTo>
                <a:lnTo>
                  <a:pt x="23181" y="2328"/>
                </a:lnTo>
                <a:close/>
                <a:moveTo>
                  <a:pt x="23418" y="2328"/>
                </a:moveTo>
                <a:lnTo>
                  <a:pt x="23529" y="2375"/>
                </a:lnTo>
                <a:lnTo>
                  <a:pt x="23608" y="2328"/>
                </a:lnTo>
                <a:lnTo>
                  <a:pt x="23608" y="2328"/>
                </a:lnTo>
                <a:cubicBezTo>
                  <a:pt x="23592" y="2391"/>
                  <a:pt x="23561" y="2439"/>
                  <a:pt x="23497" y="2470"/>
                </a:cubicBezTo>
                <a:lnTo>
                  <a:pt x="23418" y="2328"/>
                </a:lnTo>
                <a:close/>
                <a:moveTo>
                  <a:pt x="38318" y="2359"/>
                </a:moveTo>
                <a:lnTo>
                  <a:pt x="38223" y="2470"/>
                </a:lnTo>
                <a:cubicBezTo>
                  <a:pt x="38207" y="2439"/>
                  <a:pt x="38207" y="2407"/>
                  <a:pt x="38207" y="2391"/>
                </a:cubicBezTo>
                <a:lnTo>
                  <a:pt x="38318" y="2359"/>
                </a:lnTo>
                <a:close/>
                <a:moveTo>
                  <a:pt x="31224" y="2407"/>
                </a:moveTo>
                <a:lnTo>
                  <a:pt x="31224" y="2502"/>
                </a:lnTo>
                <a:lnTo>
                  <a:pt x="31177" y="2502"/>
                </a:lnTo>
                <a:lnTo>
                  <a:pt x="31161" y="2423"/>
                </a:lnTo>
                <a:lnTo>
                  <a:pt x="31224" y="2407"/>
                </a:lnTo>
                <a:close/>
                <a:moveTo>
                  <a:pt x="40344" y="2375"/>
                </a:moveTo>
                <a:lnTo>
                  <a:pt x="40424" y="2486"/>
                </a:lnTo>
                <a:lnTo>
                  <a:pt x="40344" y="2502"/>
                </a:lnTo>
                <a:lnTo>
                  <a:pt x="40344" y="2375"/>
                </a:lnTo>
                <a:close/>
                <a:moveTo>
                  <a:pt x="16087" y="2359"/>
                </a:moveTo>
                <a:lnTo>
                  <a:pt x="16087" y="2359"/>
                </a:lnTo>
                <a:cubicBezTo>
                  <a:pt x="16119" y="2470"/>
                  <a:pt x="16040" y="2486"/>
                  <a:pt x="16008" y="2534"/>
                </a:cubicBezTo>
                <a:lnTo>
                  <a:pt x="15913" y="2534"/>
                </a:lnTo>
                <a:lnTo>
                  <a:pt x="15913" y="2470"/>
                </a:lnTo>
                <a:cubicBezTo>
                  <a:pt x="15961" y="2439"/>
                  <a:pt x="16024" y="2407"/>
                  <a:pt x="16087" y="2359"/>
                </a:cubicBezTo>
                <a:close/>
                <a:moveTo>
                  <a:pt x="10735" y="2518"/>
                </a:moveTo>
                <a:cubicBezTo>
                  <a:pt x="10735" y="2534"/>
                  <a:pt x="10720" y="2549"/>
                  <a:pt x="10720" y="2549"/>
                </a:cubicBezTo>
                <a:lnTo>
                  <a:pt x="10704" y="2534"/>
                </a:lnTo>
                <a:lnTo>
                  <a:pt x="10735" y="2518"/>
                </a:lnTo>
                <a:close/>
                <a:moveTo>
                  <a:pt x="17006" y="2169"/>
                </a:moveTo>
                <a:lnTo>
                  <a:pt x="17132" y="2201"/>
                </a:lnTo>
                <a:lnTo>
                  <a:pt x="17164" y="2185"/>
                </a:lnTo>
                <a:cubicBezTo>
                  <a:pt x="17180" y="2233"/>
                  <a:pt x="17196" y="2296"/>
                  <a:pt x="17211" y="2359"/>
                </a:cubicBezTo>
                <a:lnTo>
                  <a:pt x="17132" y="2423"/>
                </a:lnTo>
                <a:cubicBezTo>
                  <a:pt x="17164" y="2470"/>
                  <a:pt x="17164" y="2486"/>
                  <a:pt x="17180" y="2518"/>
                </a:cubicBezTo>
                <a:lnTo>
                  <a:pt x="17148" y="2549"/>
                </a:lnTo>
                <a:lnTo>
                  <a:pt x="17037" y="2470"/>
                </a:lnTo>
                <a:lnTo>
                  <a:pt x="17006" y="2486"/>
                </a:lnTo>
                <a:lnTo>
                  <a:pt x="16926" y="2423"/>
                </a:lnTo>
                <a:lnTo>
                  <a:pt x="17069" y="2264"/>
                </a:lnTo>
                <a:lnTo>
                  <a:pt x="17006" y="2169"/>
                </a:lnTo>
                <a:close/>
                <a:moveTo>
                  <a:pt x="20473" y="2502"/>
                </a:moveTo>
                <a:cubicBezTo>
                  <a:pt x="20473" y="2518"/>
                  <a:pt x="20473" y="2549"/>
                  <a:pt x="20473" y="2565"/>
                </a:cubicBezTo>
                <a:lnTo>
                  <a:pt x="20441" y="2565"/>
                </a:lnTo>
                <a:lnTo>
                  <a:pt x="20441" y="2502"/>
                </a:lnTo>
                <a:close/>
                <a:moveTo>
                  <a:pt x="10941" y="2581"/>
                </a:moveTo>
                <a:lnTo>
                  <a:pt x="10941" y="2597"/>
                </a:lnTo>
                <a:lnTo>
                  <a:pt x="10910" y="2597"/>
                </a:lnTo>
                <a:lnTo>
                  <a:pt x="10910" y="2581"/>
                </a:lnTo>
                <a:close/>
                <a:moveTo>
                  <a:pt x="27408" y="2581"/>
                </a:moveTo>
                <a:lnTo>
                  <a:pt x="27408" y="2613"/>
                </a:lnTo>
                <a:lnTo>
                  <a:pt x="27392" y="2613"/>
                </a:lnTo>
                <a:lnTo>
                  <a:pt x="27392" y="2581"/>
                </a:lnTo>
                <a:close/>
                <a:moveTo>
                  <a:pt x="27947" y="2581"/>
                </a:moveTo>
                <a:lnTo>
                  <a:pt x="27947" y="2613"/>
                </a:lnTo>
                <a:lnTo>
                  <a:pt x="27931" y="2613"/>
                </a:lnTo>
                <a:lnTo>
                  <a:pt x="27931" y="2581"/>
                </a:lnTo>
                <a:close/>
                <a:moveTo>
                  <a:pt x="10830" y="2534"/>
                </a:moveTo>
                <a:cubicBezTo>
                  <a:pt x="10842" y="2579"/>
                  <a:pt x="10853" y="2616"/>
                  <a:pt x="10818" y="2616"/>
                </a:cubicBezTo>
                <a:cubicBezTo>
                  <a:pt x="10804" y="2616"/>
                  <a:pt x="10783" y="2610"/>
                  <a:pt x="10751" y="2597"/>
                </a:cubicBezTo>
                <a:lnTo>
                  <a:pt x="10830" y="2534"/>
                </a:lnTo>
                <a:close/>
                <a:moveTo>
                  <a:pt x="19764" y="2588"/>
                </a:moveTo>
                <a:cubicBezTo>
                  <a:pt x="19791" y="2588"/>
                  <a:pt x="19787" y="2602"/>
                  <a:pt x="19776" y="2644"/>
                </a:cubicBezTo>
                <a:lnTo>
                  <a:pt x="19697" y="2597"/>
                </a:lnTo>
                <a:cubicBezTo>
                  <a:pt x="19729" y="2592"/>
                  <a:pt x="19750" y="2588"/>
                  <a:pt x="19764" y="2588"/>
                </a:cubicBezTo>
                <a:close/>
                <a:moveTo>
                  <a:pt x="12414" y="2565"/>
                </a:moveTo>
                <a:cubicBezTo>
                  <a:pt x="12435" y="2565"/>
                  <a:pt x="12477" y="2586"/>
                  <a:pt x="12540" y="2629"/>
                </a:cubicBezTo>
                <a:lnTo>
                  <a:pt x="12493" y="2692"/>
                </a:lnTo>
                <a:lnTo>
                  <a:pt x="12398" y="2581"/>
                </a:lnTo>
                <a:cubicBezTo>
                  <a:pt x="12398" y="2571"/>
                  <a:pt x="12403" y="2565"/>
                  <a:pt x="12414" y="2565"/>
                </a:cubicBezTo>
                <a:close/>
                <a:moveTo>
                  <a:pt x="12525" y="2771"/>
                </a:moveTo>
                <a:lnTo>
                  <a:pt x="12525" y="2819"/>
                </a:lnTo>
                <a:lnTo>
                  <a:pt x="12509" y="2819"/>
                </a:lnTo>
                <a:lnTo>
                  <a:pt x="12509" y="2771"/>
                </a:lnTo>
                <a:close/>
                <a:moveTo>
                  <a:pt x="12163" y="2655"/>
                </a:moveTo>
                <a:cubicBezTo>
                  <a:pt x="12251" y="2655"/>
                  <a:pt x="12303" y="2759"/>
                  <a:pt x="12430" y="2787"/>
                </a:cubicBezTo>
                <a:cubicBezTo>
                  <a:pt x="12350" y="2787"/>
                  <a:pt x="12287" y="2803"/>
                  <a:pt x="12287" y="2803"/>
                </a:cubicBezTo>
                <a:cubicBezTo>
                  <a:pt x="12271" y="2819"/>
                  <a:pt x="12255" y="2834"/>
                  <a:pt x="12255" y="2834"/>
                </a:cubicBezTo>
                <a:lnTo>
                  <a:pt x="12160" y="2787"/>
                </a:lnTo>
                <a:cubicBezTo>
                  <a:pt x="12160" y="2743"/>
                  <a:pt x="12147" y="2699"/>
                  <a:pt x="12120" y="2668"/>
                </a:cubicBezTo>
                <a:lnTo>
                  <a:pt x="12120" y="2668"/>
                </a:lnTo>
                <a:cubicBezTo>
                  <a:pt x="12123" y="2665"/>
                  <a:pt x="12126" y="2663"/>
                  <a:pt x="12129" y="2660"/>
                </a:cubicBezTo>
                <a:cubicBezTo>
                  <a:pt x="12141" y="2657"/>
                  <a:pt x="12152" y="2655"/>
                  <a:pt x="12163" y="2655"/>
                </a:cubicBezTo>
                <a:close/>
                <a:moveTo>
                  <a:pt x="13126" y="2565"/>
                </a:moveTo>
                <a:cubicBezTo>
                  <a:pt x="13142" y="2597"/>
                  <a:pt x="13158" y="2613"/>
                  <a:pt x="13158" y="2644"/>
                </a:cubicBezTo>
                <a:lnTo>
                  <a:pt x="13300" y="2644"/>
                </a:lnTo>
                <a:cubicBezTo>
                  <a:pt x="13158" y="2787"/>
                  <a:pt x="13158" y="2787"/>
                  <a:pt x="13110" y="2787"/>
                </a:cubicBezTo>
                <a:lnTo>
                  <a:pt x="13142" y="2739"/>
                </a:lnTo>
                <a:lnTo>
                  <a:pt x="13095" y="2739"/>
                </a:lnTo>
                <a:cubicBezTo>
                  <a:pt x="13047" y="2771"/>
                  <a:pt x="13000" y="2803"/>
                  <a:pt x="12968" y="2834"/>
                </a:cubicBezTo>
                <a:cubicBezTo>
                  <a:pt x="12984" y="2708"/>
                  <a:pt x="13063" y="2644"/>
                  <a:pt x="13126" y="2565"/>
                </a:cubicBezTo>
                <a:close/>
                <a:moveTo>
                  <a:pt x="12667" y="2819"/>
                </a:moveTo>
                <a:lnTo>
                  <a:pt x="12667" y="2850"/>
                </a:lnTo>
                <a:lnTo>
                  <a:pt x="12651" y="2850"/>
                </a:lnTo>
                <a:lnTo>
                  <a:pt x="12651" y="2819"/>
                </a:lnTo>
                <a:close/>
                <a:moveTo>
                  <a:pt x="41469" y="2819"/>
                </a:moveTo>
                <a:lnTo>
                  <a:pt x="41469" y="2866"/>
                </a:lnTo>
                <a:lnTo>
                  <a:pt x="41453" y="2866"/>
                </a:lnTo>
                <a:lnTo>
                  <a:pt x="41453" y="2819"/>
                </a:lnTo>
                <a:close/>
                <a:moveTo>
                  <a:pt x="7220" y="2945"/>
                </a:moveTo>
                <a:lnTo>
                  <a:pt x="7220" y="3009"/>
                </a:lnTo>
                <a:lnTo>
                  <a:pt x="7205" y="3009"/>
                </a:lnTo>
                <a:cubicBezTo>
                  <a:pt x="7205" y="2977"/>
                  <a:pt x="7189" y="2961"/>
                  <a:pt x="7189" y="2945"/>
                </a:cubicBezTo>
                <a:close/>
                <a:moveTo>
                  <a:pt x="12002" y="2961"/>
                </a:moveTo>
                <a:lnTo>
                  <a:pt x="12097" y="3009"/>
                </a:lnTo>
                <a:lnTo>
                  <a:pt x="12002" y="3024"/>
                </a:lnTo>
                <a:lnTo>
                  <a:pt x="12002" y="2961"/>
                </a:lnTo>
                <a:close/>
                <a:moveTo>
                  <a:pt x="8994" y="2977"/>
                </a:moveTo>
                <a:lnTo>
                  <a:pt x="8994" y="3040"/>
                </a:lnTo>
                <a:lnTo>
                  <a:pt x="8978" y="3040"/>
                </a:lnTo>
                <a:cubicBezTo>
                  <a:pt x="8962" y="3024"/>
                  <a:pt x="8962" y="3009"/>
                  <a:pt x="8962" y="2977"/>
                </a:cubicBezTo>
                <a:close/>
                <a:moveTo>
                  <a:pt x="41453" y="2929"/>
                </a:moveTo>
                <a:lnTo>
                  <a:pt x="41564" y="2993"/>
                </a:lnTo>
                <a:lnTo>
                  <a:pt x="41405" y="3040"/>
                </a:lnTo>
                <a:cubicBezTo>
                  <a:pt x="41421" y="3009"/>
                  <a:pt x="41437" y="2961"/>
                  <a:pt x="41453" y="2929"/>
                </a:cubicBezTo>
                <a:close/>
                <a:moveTo>
                  <a:pt x="9532" y="2929"/>
                </a:moveTo>
                <a:lnTo>
                  <a:pt x="9532" y="3056"/>
                </a:lnTo>
                <a:lnTo>
                  <a:pt x="9421" y="2993"/>
                </a:lnTo>
                <a:lnTo>
                  <a:pt x="9532" y="2929"/>
                </a:lnTo>
                <a:close/>
                <a:moveTo>
                  <a:pt x="10181" y="3024"/>
                </a:moveTo>
                <a:lnTo>
                  <a:pt x="10181" y="3088"/>
                </a:lnTo>
                <a:lnTo>
                  <a:pt x="10165" y="3088"/>
                </a:lnTo>
                <a:cubicBezTo>
                  <a:pt x="10165" y="3072"/>
                  <a:pt x="10150" y="3056"/>
                  <a:pt x="10150" y="3024"/>
                </a:cubicBezTo>
                <a:close/>
                <a:moveTo>
                  <a:pt x="5083" y="3104"/>
                </a:moveTo>
                <a:lnTo>
                  <a:pt x="5083" y="3119"/>
                </a:lnTo>
                <a:lnTo>
                  <a:pt x="5035" y="3119"/>
                </a:lnTo>
                <a:lnTo>
                  <a:pt x="5035" y="3104"/>
                </a:lnTo>
                <a:close/>
                <a:moveTo>
                  <a:pt x="7141" y="3088"/>
                </a:moveTo>
                <a:lnTo>
                  <a:pt x="7141" y="3135"/>
                </a:lnTo>
                <a:lnTo>
                  <a:pt x="7125" y="3135"/>
                </a:lnTo>
                <a:lnTo>
                  <a:pt x="7125" y="3088"/>
                </a:lnTo>
                <a:close/>
                <a:moveTo>
                  <a:pt x="7300" y="3056"/>
                </a:moveTo>
                <a:lnTo>
                  <a:pt x="7300" y="3119"/>
                </a:lnTo>
                <a:lnTo>
                  <a:pt x="7284" y="3135"/>
                </a:lnTo>
                <a:cubicBezTo>
                  <a:pt x="7268" y="3104"/>
                  <a:pt x="7252" y="3072"/>
                  <a:pt x="7252" y="3056"/>
                </a:cubicBezTo>
                <a:close/>
                <a:moveTo>
                  <a:pt x="40534" y="3135"/>
                </a:moveTo>
                <a:cubicBezTo>
                  <a:pt x="40529" y="3135"/>
                  <a:pt x="40524" y="3135"/>
                  <a:pt x="40519" y="3135"/>
                </a:cubicBezTo>
                <a:lnTo>
                  <a:pt x="40534" y="3135"/>
                </a:lnTo>
                <a:lnTo>
                  <a:pt x="40534" y="3135"/>
                </a:lnTo>
                <a:close/>
                <a:moveTo>
                  <a:pt x="9342" y="3024"/>
                </a:moveTo>
                <a:cubicBezTo>
                  <a:pt x="9358" y="3056"/>
                  <a:pt x="9374" y="3104"/>
                  <a:pt x="9390" y="3167"/>
                </a:cubicBezTo>
                <a:lnTo>
                  <a:pt x="9231" y="3167"/>
                </a:lnTo>
                <a:lnTo>
                  <a:pt x="9168" y="3072"/>
                </a:lnTo>
                <a:lnTo>
                  <a:pt x="9342" y="3024"/>
                </a:lnTo>
                <a:close/>
                <a:moveTo>
                  <a:pt x="9611" y="2866"/>
                </a:moveTo>
                <a:lnTo>
                  <a:pt x="9754" y="2945"/>
                </a:lnTo>
                <a:cubicBezTo>
                  <a:pt x="9754" y="2929"/>
                  <a:pt x="9770" y="2914"/>
                  <a:pt x="9770" y="2898"/>
                </a:cubicBezTo>
                <a:lnTo>
                  <a:pt x="9949" y="2957"/>
                </a:lnTo>
                <a:lnTo>
                  <a:pt x="9944" y="2961"/>
                </a:lnTo>
                <a:cubicBezTo>
                  <a:pt x="9944" y="3006"/>
                  <a:pt x="9958" y="3052"/>
                  <a:pt x="9987" y="3083"/>
                </a:cubicBezTo>
                <a:lnTo>
                  <a:pt x="9987" y="3083"/>
                </a:lnTo>
                <a:cubicBezTo>
                  <a:pt x="9995" y="3081"/>
                  <a:pt x="10002" y="3077"/>
                  <a:pt x="10007" y="3072"/>
                </a:cubicBezTo>
                <a:cubicBezTo>
                  <a:pt x="10023" y="3072"/>
                  <a:pt x="10023" y="3104"/>
                  <a:pt x="10007" y="3104"/>
                </a:cubicBezTo>
                <a:cubicBezTo>
                  <a:pt x="10001" y="3101"/>
                  <a:pt x="9994" y="3098"/>
                  <a:pt x="9987" y="3095"/>
                </a:cubicBezTo>
                <a:lnTo>
                  <a:pt x="9987" y="3095"/>
                </a:lnTo>
                <a:cubicBezTo>
                  <a:pt x="9987" y="3095"/>
                  <a:pt x="9987" y="3095"/>
                  <a:pt x="9986" y="3095"/>
                </a:cubicBezTo>
                <a:cubicBezTo>
                  <a:pt x="9979" y="3095"/>
                  <a:pt x="9965" y="3088"/>
                  <a:pt x="9944" y="3088"/>
                </a:cubicBezTo>
                <a:cubicBezTo>
                  <a:pt x="9950" y="3088"/>
                  <a:pt x="9958" y="3088"/>
                  <a:pt x="9967" y="3087"/>
                </a:cubicBezTo>
                <a:lnTo>
                  <a:pt x="9967" y="3087"/>
                </a:lnTo>
                <a:cubicBezTo>
                  <a:pt x="9974" y="3089"/>
                  <a:pt x="9981" y="3092"/>
                  <a:pt x="9987" y="3095"/>
                </a:cubicBezTo>
                <a:lnTo>
                  <a:pt x="9987" y="3095"/>
                </a:lnTo>
                <a:cubicBezTo>
                  <a:pt x="9990" y="3094"/>
                  <a:pt x="9991" y="3092"/>
                  <a:pt x="9991" y="3088"/>
                </a:cubicBezTo>
                <a:cubicBezTo>
                  <a:pt x="9990" y="3086"/>
                  <a:pt x="9988" y="3085"/>
                  <a:pt x="9987" y="3083"/>
                </a:cubicBezTo>
                <a:lnTo>
                  <a:pt x="9987" y="3083"/>
                </a:lnTo>
                <a:cubicBezTo>
                  <a:pt x="9980" y="3085"/>
                  <a:pt x="9974" y="3086"/>
                  <a:pt x="9967" y="3087"/>
                </a:cubicBezTo>
                <a:lnTo>
                  <a:pt x="9967" y="3087"/>
                </a:lnTo>
                <a:cubicBezTo>
                  <a:pt x="9943" y="3078"/>
                  <a:pt x="9916" y="3072"/>
                  <a:pt x="9896" y="3072"/>
                </a:cubicBezTo>
                <a:lnTo>
                  <a:pt x="9865" y="2993"/>
                </a:lnTo>
                <a:lnTo>
                  <a:pt x="9738" y="3183"/>
                </a:lnTo>
                <a:lnTo>
                  <a:pt x="9738" y="3056"/>
                </a:lnTo>
                <a:lnTo>
                  <a:pt x="9611" y="3024"/>
                </a:lnTo>
                <a:lnTo>
                  <a:pt x="9611" y="2866"/>
                </a:lnTo>
                <a:close/>
                <a:moveTo>
                  <a:pt x="8218" y="3167"/>
                </a:moveTo>
                <a:lnTo>
                  <a:pt x="8186" y="3199"/>
                </a:lnTo>
                <a:cubicBezTo>
                  <a:pt x="8186" y="3183"/>
                  <a:pt x="8202" y="3167"/>
                  <a:pt x="8202" y="3167"/>
                </a:cubicBezTo>
                <a:close/>
                <a:moveTo>
                  <a:pt x="2803" y="3167"/>
                </a:moveTo>
                <a:lnTo>
                  <a:pt x="2803" y="3214"/>
                </a:lnTo>
                <a:lnTo>
                  <a:pt x="2787" y="3214"/>
                </a:lnTo>
                <a:lnTo>
                  <a:pt x="2787" y="3167"/>
                </a:lnTo>
                <a:close/>
                <a:moveTo>
                  <a:pt x="40629" y="3104"/>
                </a:moveTo>
                <a:lnTo>
                  <a:pt x="40677" y="3151"/>
                </a:lnTo>
                <a:lnTo>
                  <a:pt x="40629" y="3214"/>
                </a:lnTo>
                <a:lnTo>
                  <a:pt x="40519" y="3151"/>
                </a:lnTo>
                <a:cubicBezTo>
                  <a:pt x="40519" y="3135"/>
                  <a:pt x="40503" y="3119"/>
                  <a:pt x="40487" y="3119"/>
                </a:cubicBezTo>
                <a:lnTo>
                  <a:pt x="40503" y="3104"/>
                </a:lnTo>
                <a:lnTo>
                  <a:pt x="40534" y="3135"/>
                </a:lnTo>
                <a:lnTo>
                  <a:pt x="40534" y="3135"/>
                </a:lnTo>
                <a:cubicBezTo>
                  <a:pt x="40573" y="3132"/>
                  <a:pt x="40601" y="3118"/>
                  <a:pt x="40629" y="3104"/>
                </a:cubicBezTo>
                <a:close/>
                <a:moveTo>
                  <a:pt x="6619" y="3119"/>
                </a:moveTo>
                <a:cubicBezTo>
                  <a:pt x="6635" y="3167"/>
                  <a:pt x="6635" y="3199"/>
                  <a:pt x="6635" y="3246"/>
                </a:cubicBezTo>
                <a:lnTo>
                  <a:pt x="6508" y="3183"/>
                </a:lnTo>
                <a:lnTo>
                  <a:pt x="6619" y="3119"/>
                </a:lnTo>
                <a:close/>
                <a:moveTo>
                  <a:pt x="7933" y="3262"/>
                </a:moveTo>
                <a:lnTo>
                  <a:pt x="7933" y="3278"/>
                </a:lnTo>
                <a:lnTo>
                  <a:pt x="7885" y="3278"/>
                </a:lnTo>
                <a:lnTo>
                  <a:pt x="7885" y="3262"/>
                </a:lnTo>
                <a:close/>
                <a:moveTo>
                  <a:pt x="37003" y="3183"/>
                </a:moveTo>
                <a:lnTo>
                  <a:pt x="37098" y="3278"/>
                </a:lnTo>
                <a:lnTo>
                  <a:pt x="37019" y="3294"/>
                </a:lnTo>
                <a:cubicBezTo>
                  <a:pt x="37019" y="3278"/>
                  <a:pt x="37019" y="3246"/>
                  <a:pt x="37003" y="3183"/>
                </a:cubicBezTo>
                <a:close/>
                <a:moveTo>
                  <a:pt x="38856" y="3214"/>
                </a:moveTo>
                <a:lnTo>
                  <a:pt x="38856" y="3294"/>
                </a:lnTo>
                <a:lnTo>
                  <a:pt x="38840" y="3294"/>
                </a:lnTo>
                <a:lnTo>
                  <a:pt x="38840" y="3214"/>
                </a:lnTo>
                <a:close/>
                <a:moveTo>
                  <a:pt x="36275" y="3278"/>
                </a:moveTo>
                <a:lnTo>
                  <a:pt x="36386" y="3373"/>
                </a:lnTo>
                <a:lnTo>
                  <a:pt x="36243" y="3373"/>
                </a:lnTo>
                <a:cubicBezTo>
                  <a:pt x="36259" y="3325"/>
                  <a:pt x="36259" y="3309"/>
                  <a:pt x="36275" y="3278"/>
                </a:cubicBezTo>
                <a:close/>
                <a:moveTo>
                  <a:pt x="42039" y="3325"/>
                </a:moveTo>
                <a:lnTo>
                  <a:pt x="42039" y="3373"/>
                </a:lnTo>
                <a:lnTo>
                  <a:pt x="42023" y="3373"/>
                </a:lnTo>
                <a:lnTo>
                  <a:pt x="42023" y="3325"/>
                </a:lnTo>
                <a:close/>
                <a:moveTo>
                  <a:pt x="7205" y="3294"/>
                </a:moveTo>
                <a:lnTo>
                  <a:pt x="7189" y="3389"/>
                </a:lnTo>
                <a:lnTo>
                  <a:pt x="7141" y="3389"/>
                </a:lnTo>
                <a:lnTo>
                  <a:pt x="7094" y="3294"/>
                </a:lnTo>
                <a:close/>
                <a:moveTo>
                  <a:pt x="8155" y="3389"/>
                </a:moveTo>
                <a:lnTo>
                  <a:pt x="8155" y="3404"/>
                </a:lnTo>
                <a:lnTo>
                  <a:pt x="8123" y="3404"/>
                </a:lnTo>
                <a:lnTo>
                  <a:pt x="8123" y="3389"/>
                </a:lnTo>
                <a:close/>
                <a:moveTo>
                  <a:pt x="11385" y="3389"/>
                </a:moveTo>
                <a:lnTo>
                  <a:pt x="11385" y="3404"/>
                </a:lnTo>
                <a:lnTo>
                  <a:pt x="11337" y="3404"/>
                </a:lnTo>
                <a:lnTo>
                  <a:pt x="11337" y="3389"/>
                </a:lnTo>
                <a:close/>
                <a:moveTo>
                  <a:pt x="11654" y="3389"/>
                </a:moveTo>
                <a:lnTo>
                  <a:pt x="11654" y="3404"/>
                </a:lnTo>
                <a:lnTo>
                  <a:pt x="11606" y="3404"/>
                </a:lnTo>
                <a:lnTo>
                  <a:pt x="11606" y="3389"/>
                </a:lnTo>
                <a:close/>
                <a:moveTo>
                  <a:pt x="41959" y="3373"/>
                </a:moveTo>
                <a:lnTo>
                  <a:pt x="41959" y="3404"/>
                </a:lnTo>
                <a:lnTo>
                  <a:pt x="41944" y="3404"/>
                </a:lnTo>
                <a:lnTo>
                  <a:pt x="41944" y="3373"/>
                </a:lnTo>
                <a:close/>
                <a:moveTo>
                  <a:pt x="42308" y="3373"/>
                </a:moveTo>
                <a:lnTo>
                  <a:pt x="42308" y="3404"/>
                </a:lnTo>
                <a:lnTo>
                  <a:pt x="42292" y="3404"/>
                </a:lnTo>
                <a:lnTo>
                  <a:pt x="42292" y="3373"/>
                </a:lnTo>
                <a:close/>
                <a:moveTo>
                  <a:pt x="41690" y="3135"/>
                </a:moveTo>
                <a:lnTo>
                  <a:pt x="41801" y="3262"/>
                </a:lnTo>
                <a:cubicBezTo>
                  <a:pt x="41801" y="3420"/>
                  <a:pt x="41643" y="3357"/>
                  <a:pt x="41564" y="3420"/>
                </a:cubicBezTo>
                <a:lnTo>
                  <a:pt x="41405" y="3230"/>
                </a:lnTo>
                <a:lnTo>
                  <a:pt x="41484" y="3199"/>
                </a:lnTo>
                <a:lnTo>
                  <a:pt x="41453" y="3135"/>
                </a:lnTo>
                <a:close/>
                <a:moveTo>
                  <a:pt x="6286" y="3246"/>
                </a:moveTo>
                <a:lnTo>
                  <a:pt x="6302" y="3262"/>
                </a:lnTo>
                <a:cubicBezTo>
                  <a:pt x="6286" y="3278"/>
                  <a:pt x="6286" y="3278"/>
                  <a:pt x="6270" y="3294"/>
                </a:cubicBezTo>
                <a:cubicBezTo>
                  <a:pt x="6286" y="3341"/>
                  <a:pt x="6334" y="3389"/>
                  <a:pt x="6286" y="3452"/>
                </a:cubicBezTo>
                <a:cubicBezTo>
                  <a:pt x="6223" y="3436"/>
                  <a:pt x="6191" y="3389"/>
                  <a:pt x="6128" y="3309"/>
                </a:cubicBezTo>
                <a:lnTo>
                  <a:pt x="6270" y="3278"/>
                </a:lnTo>
                <a:cubicBezTo>
                  <a:pt x="6270" y="3262"/>
                  <a:pt x="6286" y="3262"/>
                  <a:pt x="6286" y="3246"/>
                </a:cubicBezTo>
                <a:close/>
                <a:moveTo>
                  <a:pt x="42415" y="3439"/>
                </a:moveTo>
                <a:cubicBezTo>
                  <a:pt x="42412" y="3448"/>
                  <a:pt x="42409" y="3458"/>
                  <a:pt x="42407" y="3468"/>
                </a:cubicBezTo>
                <a:lnTo>
                  <a:pt x="42407" y="3468"/>
                </a:lnTo>
                <a:cubicBezTo>
                  <a:pt x="42411" y="3468"/>
                  <a:pt x="42415" y="3468"/>
                  <a:pt x="42418" y="3468"/>
                </a:cubicBezTo>
                <a:lnTo>
                  <a:pt x="42418" y="3468"/>
                </a:lnTo>
                <a:cubicBezTo>
                  <a:pt x="42418" y="3456"/>
                  <a:pt x="42417" y="3447"/>
                  <a:pt x="42415" y="3439"/>
                </a:cubicBezTo>
                <a:close/>
                <a:moveTo>
                  <a:pt x="6872" y="3214"/>
                </a:moveTo>
                <a:cubicBezTo>
                  <a:pt x="6888" y="3309"/>
                  <a:pt x="6904" y="3389"/>
                  <a:pt x="6935" y="3484"/>
                </a:cubicBezTo>
                <a:cubicBezTo>
                  <a:pt x="6793" y="3452"/>
                  <a:pt x="6904" y="3309"/>
                  <a:pt x="6809" y="3278"/>
                </a:cubicBezTo>
                <a:lnTo>
                  <a:pt x="6872" y="3214"/>
                </a:lnTo>
                <a:close/>
                <a:moveTo>
                  <a:pt x="3262" y="3452"/>
                </a:moveTo>
                <a:lnTo>
                  <a:pt x="3262" y="3499"/>
                </a:lnTo>
                <a:lnTo>
                  <a:pt x="3199" y="3452"/>
                </a:lnTo>
                <a:close/>
                <a:moveTo>
                  <a:pt x="4054" y="3579"/>
                </a:moveTo>
                <a:lnTo>
                  <a:pt x="4133" y="3626"/>
                </a:lnTo>
                <a:cubicBezTo>
                  <a:pt x="4038" y="3626"/>
                  <a:pt x="4038" y="3626"/>
                  <a:pt x="4054" y="3579"/>
                </a:cubicBezTo>
                <a:close/>
                <a:moveTo>
                  <a:pt x="41991" y="3594"/>
                </a:moveTo>
                <a:lnTo>
                  <a:pt x="42007" y="3626"/>
                </a:lnTo>
                <a:cubicBezTo>
                  <a:pt x="42023" y="3626"/>
                  <a:pt x="42039" y="3626"/>
                  <a:pt x="42054" y="3642"/>
                </a:cubicBezTo>
                <a:lnTo>
                  <a:pt x="42039" y="3658"/>
                </a:lnTo>
                <a:lnTo>
                  <a:pt x="42007" y="3626"/>
                </a:lnTo>
                <a:cubicBezTo>
                  <a:pt x="41991" y="3626"/>
                  <a:pt x="41991" y="3610"/>
                  <a:pt x="41975" y="3610"/>
                </a:cubicBezTo>
                <a:lnTo>
                  <a:pt x="41991" y="3594"/>
                </a:lnTo>
                <a:close/>
                <a:moveTo>
                  <a:pt x="4180" y="3626"/>
                </a:moveTo>
                <a:cubicBezTo>
                  <a:pt x="4196" y="3658"/>
                  <a:pt x="4196" y="3689"/>
                  <a:pt x="4196" y="3705"/>
                </a:cubicBezTo>
                <a:lnTo>
                  <a:pt x="4085" y="3737"/>
                </a:lnTo>
                <a:lnTo>
                  <a:pt x="4085" y="3737"/>
                </a:lnTo>
                <a:lnTo>
                  <a:pt x="4180" y="3626"/>
                </a:lnTo>
                <a:close/>
                <a:moveTo>
                  <a:pt x="2423" y="3705"/>
                </a:moveTo>
                <a:lnTo>
                  <a:pt x="2423" y="3769"/>
                </a:lnTo>
                <a:lnTo>
                  <a:pt x="2407" y="3769"/>
                </a:lnTo>
                <a:cubicBezTo>
                  <a:pt x="2391" y="3753"/>
                  <a:pt x="2391" y="3721"/>
                  <a:pt x="2391" y="3705"/>
                </a:cubicBezTo>
                <a:close/>
                <a:moveTo>
                  <a:pt x="42656" y="3769"/>
                </a:moveTo>
                <a:lnTo>
                  <a:pt x="42656" y="3816"/>
                </a:lnTo>
                <a:lnTo>
                  <a:pt x="42640" y="3816"/>
                </a:lnTo>
                <a:lnTo>
                  <a:pt x="42640" y="3769"/>
                </a:lnTo>
                <a:close/>
                <a:moveTo>
                  <a:pt x="42482" y="3753"/>
                </a:moveTo>
                <a:lnTo>
                  <a:pt x="42529" y="3832"/>
                </a:lnTo>
                <a:cubicBezTo>
                  <a:pt x="42513" y="3838"/>
                  <a:pt x="42496" y="3843"/>
                  <a:pt x="42483" y="3843"/>
                </a:cubicBezTo>
                <a:cubicBezTo>
                  <a:pt x="42460" y="3843"/>
                  <a:pt x="42451" y="3824"/>
                  <a:pt x="42482" y="3753"/>
                </a:cubicBezTo>
                <a:close/>
                <a:moveTo>
                  <a:pt x="3309" y="3705"/>
                </a:moveTo>
                <a:cubicBezTo>
                  <a:pt x="3278" y="3753"/>
                  <a:pt x="3262" y="3784"/>
                  <a:pt x="3246" y="3832"/>
                </a:cubicBezTo>
                <a:cubicBezTo>
                  <a:pt x="3246" y="3864"/>
                  <a:pt x="3246" y="3895"/>
                  <a:pt x="3246" y="3927"/>
                </a:cubicBezTo>
                <a:cubicBezTo>
                  <a:pt x="3199" y="3848"/>
                  <a:pt x="3183" y="3769"/>
                  <a:pt x="3309" y="3705"/>
                </a:cubicBezTo>
                <a:close/>
                <a:moveTo>
                  <a:pt x="24147" y="4402"/>
                </a:moveTo>
                <a:lnTo>
                  <a:pt x="24147" y="4434"/>
                </a:lnTo>
                <a:lnTo>
                  <a:pt x="24131" y="4434"/>
                </a:lnTo>
                <a:lnTo>
                  <a:pt x="24131" y="4402"/>
                </a:lnTo>
                <a:close/>
                <a:moveTo>
                  <a:pt x="42391" y="4245"/>
                </a:moveTo>
                <a:cubicBezTo>
                  <a:pt x="42413" y="4245"/>
                  <a:pt x="42437" y="4261"/>
                  <a:pt x="42482" y="4291"/>
                </a:cubicBezTo>
                <a:lnTo>
                  <a:pt x="42482" y="4434"/>
                </a:lnTo>
                <a:lnTo>
                  <a:pt x="42371" y="4434"/>
                </a:lnTo>
                <a:lnTo>
                  <a:pt x="42371" y="4354"/>
                </a:lnTo>
                <a:lnTo>
                  <a:pt x="42292" y="4307"/>
                </a:lnTo>
                <a:cubicBezTo>
                  <a:pt x="42342" y="4265"/>
                  <a:pt x="42366" y="4245"/>
                  <a:pt x="42391" y="4245"/>
                </a:cubicBezTo>
                <a:close/>
                <a:moveTo>
                  <a:pt x="5352" y="4275"/>
                </a:moveTo>
                <a:lnTo>
                  <a:pt x="5479" y="4354"/>
                </a:lnTo>
                <a:lnTo>
                  <a:pt x="5352" y="4449"/>
                </a:lnTo>
                <a:lnTo>
                  <a:pt x="5352" y="4275"/>
                </a:lnTo>
                <a:close/>
                <a:moveTo>
                  <a:pt x="24273" y="4481"/>
                </a:moveTo>
                <a:lnTo>
                  <a:pt x="24273" y="4529"/>
                </a:lnTo>
                <a:lnTo>
                  <a:pt x="24257" y="4529"/>
                </a:lnTo>
                <a:lnTo>
                  <a:pt x="24257" y="4481"/>
                </a:lnTo>
                <a:close/>
                <a:moveTo>
                  <a:pt x="43194" y="4529"/>
                </a:moveTo>
                <a:cubicBezTo>
                  <a:pt x="43194" y="4544"/>
                  <a:pt x="43179" y="4560"/>
                  <a:pt x="43179" y="4576"/>
                </a:cubicBezTo>
                <a:lnTo>
                  <a:pt x="43163" y="4560"/>
                </a:lnTo>
                <a:lnTo>
                  <a:pt x="43194" y="4529"/>
                </a:lnTo>
                <a:close/>
                <a:moveTo>
                  <a:pt x="2391" y="4576"/>
                </a:moveTo>
                <a:lnTo>
                  <a:pt x="2391" y="4592"/>
                </a:lnTo>
                <a:lnTo>
                  <a:pt x="2359" y="4592"/>
                </a:lnTo>
                <a:lnTo>
                  <a:pt x="2359" y="4576"/>
                </a:lnTo>
                <a:close/>
                <a:moveTo>
                  <a:pt x="20901" y="4687"/>
                </a:moveTo>
                <a:lnTo>
                  <a:pt x="20927" y="4713"/>
                </a:lnTo>
                <a:lnTo>
                  <a:pt x="20927" y="4713"/>
                </a:lnTo>
                <a:cubicBezTo>
                  <a:pt x="20913" y="4707"/>
                  <a:pt x="20901" y="4697"/>
                  <a:pt x="20901" y="4687"/>
                </a:cubicBezTo>
                <a:close/>
                <a:moveTo>
                  <a:pt x="4069" y="4687"/>
                </a:moveTo>
                <a:lnTo>
                  <a:pt x="4069" y="4719"/>
                </a:lnTo>
                <a:lnTo>
                  <a:pt x="4054" y="4719"/>
                </a:lnTo>
                <a:lnTo>
                  <a:pt x="4054" y="4687"/>
                </a:lnTo>
                <a:close/>
                <a:moveTo>
                  <a:pt x="3848" y="4719"/>
                </a:moveTo>
                <a:cubicBezTo>
                  <a:pt x="3848" y="4734"/>
                  <a:pt x="3848" y="4750"/>
                  <a:pt x="3848" y="4750"/>
                </a:cubicBezTo>
                <a:lnTo>
                  <a:pt x="3753" y="4750"/>
                </a:lnTo>
                <a:lnTo>
                  <a:pt x="3753" y="4734"/>
                </a:lnTo>
                <a:lnTo>
                  <a:pt x="3848" y="4719"/>
                </a:lnTo>
                <a:close/>
                <a:moveTo>
                  <a:pt x="3943" y="4687"/>
                </a:moveTo>
                <a:lnTo>
                  <a:pt x="4038" y="4782"/>
                </a:lnTo>
                <a:lnTo>
                  <a:pt x="3943" y="4814"/>
                </a:lnTo>
                <a:lnTo>
                  <a:pt x="3943" y="4687"/>
                </a:lnTo>
                <a:close/>
                <a:moveTo>
                  <a:pt x="2565" y="4655"/>
                </a:moveTo>
                <a:lnTo>
                  <a:pt x="2565" y="4829"/>
                </a:lnTo>
                <a:lnTo>
                  <a:pt x="2454" y="4829"/>
                </a:lnTo>
                <a:cubicBezTo>
                  <a:pt x="2486" y="4766"/>
                  <a:pt x="2486" y="4703"/>
                  <a:pt x="2565" y="4655"/>
                </a:cubicBezTo>
                <a:close/>
                <a:moveTo>
                  <a:pt x="42498" y="4798"/>
                </a:moveTo>
                <a:lnTo>
                  <a:pt x="42498" y="4829"/>
                </a:lnTo>
                <a:lnTo>
                  <a:pt x="42482" y="4829"/>
                </a:lnTo>
                <a:lnTo>
                  <a:pt x="42482" y="4798"/>
                </a:lnTo>
                <a:close/>
                <a:moveTo>
                  <a:pt x="20943" y="4724"/>
                </a:moveTo>
                <a:cubicBezTo>
                  <a:pt x="20968" y="4738"/>
                  <a:pt x="20983" y="4754"/>
                  <a:pt x="21011" y="4782"/>
                </a:cubicBezTo>
                <a:lnTo>
                  <a:pt x="20901" y="4861"/>
                </a:lnTo>
                <a:lnTo>
                  <a:pt x="20853" y="4814"/>
                </a:lnTo>
                <a:lnTo>
                  <a:pt x="20943" y="4724"/>
                </a:lnTo>
                <a:close/>
                <a:moveTo>
                  <a:pt x="2819" y="4893"/>
                </a:moveTo>
                <a:lnTo>
                  <a:pt x="2819" y="4909"/>
                </a:lnTo>
                <a:lnTo>
                  <a:pt x="2771" y="4909"/>
                </a:lnTo>
                <a:lnTo>
                  <a:pt x="2771" y="4893"/>
                </a:lnTo>
                <a:close/>
                <a:moveTo>
                  <a:pt x="4576" y="4893"/>
                </a:moveTo>
                <a:lnTo>
                  <a:pt x="4576" y="4909"/>
                </a:lnTo>
                <a:lnTo>
                  <a:pt x="4544" y="4909"/>
                </a:lnTo>
                <a:lnTo>
                  <a:pt x="4544" y="4893"/>
                </a:lnTo>
                <a:close/>
                <a:moveTo>
                  <a:pt x="3626" y="5051"/>
                </a:moveTo>
                <a:lnTo>
                  <a:pt x="3626" y="5067"/>
                </a:lnTo>
                <a:lnTo>
                  <a:pt x="3547" y="5067"/>
                </a:lnTo>
                <a:lnTo>
                  <a:pt x="3547" y="5051"/>
                </a:lnTo>
                <a:close/>
                <a:moveTo>
                  <a:pt x="27408" y="5019"/>
                </a:moveTo>
                <a:cubicBezTo>
                  <a:pt x="27424" y="5067"/>
                  <a:pt x="27424" y="5083"/>
                  <a:pt x="27440" y="5114"/>
                </a:cubicBezTo>
                <a:cubicBezTo>
                  <a:pt x="27429" y="5120"/>
                  <a:pt x="27417" y="5125"/>
                  <a:pt x="27407" y="5125"/>
                </a:cubicBezTo>
                <a:cubicBezTo>
                  <a:pt x="27387" y="5125"/>
                  <a:pt x="27377" y="5104"/>
                  <a:pt x="27408" y="5019"/>
                </a:cubicBezTo>
                <a:close/>
                <a:moveTo>
                  <a:pt x="3959" y="5083"/>
                </a:moveTo>
                <a:lnTo>
                  <a:pt x="3959" y="5162"/>
                </a:lnTo>
                <a:lnTo>
                  <a:pt x="3816" y="5083"/>
                </a:lnTo>
                <a:close/>
                <a:moveTo>
                  <a:pt x="26189" y="5130"/>
                </a:moveTo>
                <a:lnTo>
                  <a:pt x="26189" y="5178"/>
                </a:lnTo>
                <a:lnTo>
                  <a:pt x="26173" y="5178"/>
                </a:lnTo>
                <a:lnTo>
                  <a:pt x="26173" y="5130"/>
                </a:lnTo>
                <a:close/>
                <a:moveTo>
                  <a:pt x="22531" y="5083"/>
                </a:moveTo>
                <a:cubicBezTo>
                  <a:pt x="22547" y="5146"/>
                  <a:pt x="22547" y="5162"/>
                  <a:pt x="22547" y="5194"/>
                </a:cubicBezTo>
                <a:lnTo>
                  <a:pt x="22484" y="5194"/>
                </a:lnTo>
                <a:lnTo>
                  <a:pt x="22531" y="5083"/>
                </a:lnTo>
                <a:close/>
                <a:moveTo>
                  <a:pt x="23972" y="5146"/>
                </a:moveTo>
                <a:lnTo>
                  <a:pt x="23972" y="5194"/>
                </a:lnTo>
                <a:lnTo>
                  <a:pt x="23909" y="5194"/>
                </a:lnTo>
                <a:lnTo>
                  <a:pt x="23909" y="5162"/>
                </a:lnTo>
                <a:lnTo>
                  <a:pt x="23972" y="5146"/>
                </a:lnTo>
                <a:close/>
                <a:moveTo>
                  <a:pt x="41009" y="5114"/>
                </a:moveTo>
                <a:cubicBezTo>
                  <a:pt x="41025" y="5146"/>
                  <a:pt x="41025" y="5162"/>
                  <a:pt x="41025" y="5194"/>
                </a:cubicBezTo>
                <a:lnTo>
                  <a:pt x="40994" y="5194"/>
                </a:lnTo>
                <a:lnTo>
                  <a:pt x="40994" y="5114"/>
                </a:lnTo>
                <a:close/>
                <a:moveTo>
                  <a:pt x="21265" y="5178"/>
                </a:moveTo>
                <a:lnTo>
                  <a:pt x="21265" y="5209"/>
                </a:lnTo>
                <a:lnTo>
                  <a:pt x="21249" y="5209"/>
                </a:lnTo>
                <a:lnTo>
                  <a:pt x="21249" y="5178"/>
                </a:lnTo>
                <a:close/>
                <a:moveTo>
                  <a:pt x="40550" y="5194"/>
                </a:moveTo>
                <a:lnTo>
                  <a:pt x="40550" y="5241"/>
                </a:lnTo>
                <a:lnTo>
                  <a:pt x="40534" y="5241"/>
                </a:lnTo>
                <a:lnTo>
                  <a:pt x="40534" y="5194"/>
                </a:lnTo>
                <a:close/>
                <a:moveTo>
                  <a:pt x="23814" y="5194"/>
                </a:moveTo>
                <a:lnTo>
                  <a:pt x="23814" y="5273"/>
                </a:lnTo>
                <a:lnTo>
                  <a:pt x="23798" y="5273"/>
                </a:lnTo>
                <a:lnTo>
                  <a:pt x="23798" y="5194"/>
                </a:lnTo>
                <a:close/>
                <a:moveTo>
                  <a:pt x="38508" y="5209"/>
                </a:moveTo>
                <a:lnTo>
                  <a:pt x="38508" y="5209"/>
                </a:lnTo>
                <a:cubicBezTo>
                  <a:pt x="38519" y="5256"/>
                  <a:pt x="38522" y="5285"/>
                  <a:pt x="38486" y="5285"/>
                </a:cubicBezTo>
                <a:cubicBezTo>
                  <a:pt x="38473" y="5285"/>
                  <a:pt x="38454" y="5281"/>
                  <a:pt x="38428" y="5273"/>
                </a:cubicBezTo>
                <a:lnTo>
                  <a:pt x="38508" y="5209"/>
                </a:lnTo>
                <a:close/>
                <a:moveTo>
                  <a:pt x="38254" y="5225"/>
                </a:moveTo>
                <a:cubicBezTo>
                  <a:pt x="38270" y="5241"/>
                  <a:pt x="38286" y="5257"/>
                  <a:pt x="38302" y="5289"/>
                </a:cubicBezTo>
                <a:lnTo>
                  <a:pt x="38254" y="5289"/>
                </a:lnTo>
                <a:lnTo>
                  <a:pt x="38254" y="5225"/>
                </a:lnTo>
                <a:close/>
                <a:moveTo>
                  <a:pt x="39157" y="5257"/>
                </a:moveTo>
                <a:lnTo>
                  <a:pt x="39173" y="5273"/>
                </a:lnTo>
                <a:lnTo>
                  <a:pt x="39141" y="5289"/>
                </a:lnTo>
                <a:cubicBezTo>
                  <a:pt x="39141" y="5273"/>
                  <a:pt x="39141" y="5257"/>
                  <a:pt x="39157" y="5257"/>
                </a:cubicBezTo>
                <a:close/>
                <a:moveTo>
                  <a:pt x="41168" y="5035"/>
                </a:moveTo>
                <a:lnTo>
                  <a:pt x="41405" y="5146"/>
                </a:lnTo>
                <a:lnTo>
                  <a:pt x="41215" y="5162"/>
                </a:lnTo>
                <a:lnTo>
                  <a:pt x="41199" y="5162"/>
                </a:lnTo>
                <a:cubicBezTo>
                  <a:pt x="41199" y="5194"/>
                  <a:pt x="41184" y="5209"/>
                  <a:pt x="41168" y="5289"/>
                </a:cubicBezTo>
                <a:lnTo>
                  <a:pt x="41168" y="5035"/>
                </a:lnTo>
                <a:close/>
                <a:moveTo>
                  <a:pt x="21439" y="5162"/>
                </a:moveTo>
                <a:cubicBezTo>
                  <a:pt x="21518" y="5178"/>
                  <a:pt x="21550" y="5194"/>
                  <a:pt x="21550" y="5304"/>
                </a:cubicBezTo>
                <a:cubicBezTo>
                  <a:pt x="21518" y="5273"/>
                  <a:pt x="21502" y="5257"/>
                  <a:pt x="21486" y="5241"/>
                </a:cubicBezTo>
                <a:cubicBezTo>
                  <a:pt x="21471" y="5209"/>
                  <a:pt x="21455" y="5194"/>
                  <a:pt x="21439" y="5162"/>
                </a:cubicBezTo>
                <a:close/>
                <a:moveTo>
                  <a:pt x="33916" y="5273"/>
                </a:moveTo>
                <a:lnTo>
                  <a:pt x="33932" y="5289"/>
                </a:lnTo>
                <a:lnTo>
                  <a:pt x="33900" y="5320"/>
                </a:lnTo>
                <a:cubicBezTo>
                  <a:pt x="33900" y="5304"/>
                  <a:pt x="33916" y="5289"/>
                  <a:pt x="33916" y="5273"/>
                </a:cubicBezTo>
                <a:close/>
                <a:moveTo>
                  <a:pt x="39474" y="5273"/>
                </a:moveTo>
                <a:lnTo>
                  <a:pt x="39474" y="5320"/>
                </a:lnTo>
                <a:lnTo>
                  <a:pt x="39458" y="5320"/>
                </a:lnTo>
                <a:lnTo>
                  <a:pt x="39458" y="5273"/>
                </a:lnTo>
                <a:close/>
                <a:moveTo>
                  <a:pt x="40550" y="5273"/>
                </a:moveTo>
                <a:lnTo>
                  <a:pt x="40550" y="5320"/>
                </a:lnTo>
                <a:lnTo>
                  <a:pt x="40534" y="5320"/>
                </a:lnTo>
                <a:lnTo>
                  <a:pt x="40534" y="5273"/>
                </a:lnTo>
                <a:close/>
                <a:moveTo>
                  <a:pt x="39141" y="5289"/>
                </a:moveTo>
                <a:lnTo>
                  <a:pt x="39141" y="5289"/>
                </a:lnTo>
                <a:cubicBezTo>
                  <a:pt x="39125" y="5304"/>
                  <a:pt x="39125" y="5320"/>
                  <a:pt x="39109" y="5336"/>
                </a:cubicBezTo>
                <a:lnTo>
                  <a:pt x="39109" y="5320"/>
                </a:lnTo>
                <a:lnTo>
                  <a:pt x="39141" y="5289"/>
                </a:lnTo>
                <a:close/>
                <a:moveTo>
                  <a:pt x="25651" y="5336"/>
                </a:moveTo>
                <a:lnTo>
                  <a:pt x="25651" y="5352"/>
                </a:lnTo>
                <a:lnTo>
                  <a:pt x="25635" y="5352"/>
                </a:lnTo>
                <a:lnTo>
                  <a:pt x="25635" y="5336"/>
                </a:lnTo>
                <a:close/>
                <a:moveTo>
                  <a:pt x="27266" y="5320"/>
                </a:moveTo>
                <a:cubicBezTo>
                  <a:pt x="27266" y="5336"/>
                  <a:pt x="27266" y="5336"/>
                  <a:pt x="27266" y="5352"/>
                </a:cubicBezTo>
                <a:lnTo>
                  <a:pt x="27202" y="5352"/>
                </a:lnTo>
                <a:cubicBezTo>
                  <a:pt x="27202" y="5352"/>
                  <a:pt x="27202" y="5336"/>
                  <a:pt x="27202" y="5336"/>
                </a:cubicBezTo>
                <a:lnTo>
                  <a:pt x="27266" y="5320"/>
                </a:lnTo>
                <a:close/>
                <a:moveTo>
                  <a:pt x="33900" y="5320"/>
                </a:moveTo>
                <a:cubicBezTo>
                  <a:pt x="33900" y="5336"/>
                  <a:pt x="33900" y="5352"/>
                  <a:pt x="33884" y="5352"/>
                </a:cubicBezTo>
                <a:lnTo>
                  <a:pt x="33868" y="5336"/>
                </a:lnTo>
                <a:cubicBezTo>
                  <a:pt x="33884" y="5336"/>
                  <a:pt x="33900" y="5320"/>
                  <a:pt x="33900" y="5320"/>
                </a:cubicBezTo>
                <a:close/>
                <a:moveTo>
                  <a:pt x="41421" y="5289"/>
                </a:moveTo>
                <a:lnTo>
                  <a:pt x="41484" y="5352"/>
                </a:lnTo>
                <a:lnTo>
                  <a:pt x="41484" y="5352"/>
                </a:lnTo>
                <a:lnTo>
                  <a:pt x="41358" y="5336"/>
                </a:lnTo>
                <a:lnTo>
                  <a:pt x="41310" y="5368"/>
                </a:lnTo>
                <a:cubicBezTo>
                  <a:pt x="41294" y="5336"/>
                  <a:pt x="41279" y="5304"/>
                  <a:pt x="41263" y="5289"/>
                </a:cubicBezTo>
                <a:close/>
                <a:moveTo>
                  <a:pt x="33346" y="5273"/>
                </a:moveTo>
                <a:lnTo>
                  <a:pt x="33346" y="5273"/>
                </a:lnTo>
                <a:cubicBezTo>
                  <a:pt x="33378" y="5304"/>
                  <a:pt x="33425" y="5320"/>
                  <a:pt x="33393" y="5384"/>
                </a:cubicBezTo>
                <a:cubicBezTo>
                  <a:pt x="33362" y="5352"/>
                  <a:pt x="33298" y="5336"/>
                  <a:pt x="33346" y="5273"/>
                </a:cubicBezTo>
                <a:close/>
                <a:moveTo>
                  <a:pt x="33678" y="5320"/>
                </a:moveTo>
                <a:cubicBezTo>
                  <a:pt x="33678" y="5336"/>
                  <a:pt x="33678" y="5368"/>
                  <a:pt x="33678" y="5384"/>
                </a:cubicBezTo>
                <a:lnTo>
                  <a:pt x="33552" y="5384"/>
                </a:lnTo>
                <a:lnTo>
                  <a:pt x="33678" y="5320"/>
                </a:lnTo>
                <a:close/>
                <a:moveTo>
                  <a:pt x="29704" y="5209"/>
                </a:moveTo>
                <a:lnTo>
                  <a:pt x="29815" y="5320"/>
                </a:lnTo>
                <a:cubicBezTo>
                  <a:pt x="29767" y="5352"/>
                  <a:pt x="29736" y="5399"/>
                  <a:pt x="29704" y="5431"/>
                </a:cubicBezTo>
                <a:lnTo>
                  <a:pt x="29657" y="5384"/>
                </a:lnTo>
                <a:cubicBezTo>
                  <a:pt x="29657" y="5320"/>
                  <a:pt x="29688" y="5273"/>
                  <a:pt x="29704" y="5209"/>
                </a:cubicBezTo>
                <a:close/>
                <a:moveTo>
                  <a:pt x="41057" y="5415"/>
                </a:moveTo>
                <a:lnTo>
                  <a:pt x="41057" y="5431"/>
                </a:lnTo>
                <a:lnTo>
                  <a:pt x="41025" y="5431"/>
                </a:lnTo>
                <a:lnTo>
                  <a:pt x="41025" y="5415"/>
                </a:lnTo>
                <a:close/>
                <a:moveTo>
                  <a:pt x="23387" y="5399"/>
                </a:moveTo>
                <a:lnTo>
                  <a:pt x="23387" y="5447"/>
                </a:lnTo>
                <a:lnTo>
                  <a:pt x="23371" y="5447"/>
                </a:lnTo>
                <a:lnTo>
                  <a:pt x="23371" y="5399"/>
                </a:lnTo>
                <a:close/>
                <a:moveTo>
                  <a:pt x="23672" y="5368"/>
                </a:moveTo>
                <a:lnTo>
                  <a:pt x="23703" y="5399"/>
                </a:lnTo>
                <a:lnTo>
                  <a:pt x="23687" y="5415"/>
                </a:lnTo>
                <a:lnTo>
                  <a:pt x="23830" y="5415"/>
                </a:lnTo>
                <a:lnTo>
                  <a:pt x="23830" y="5431"/>
                </a:lnTo>
                <a:cubicBezTo>
                  <a:pt x="23801" y="5431"/>
                  <a:pt x="23773" y="5448"/>
                  <a:pt x="23744" y="5448"/>
                </a:cubicBezTo>
                <a:cubicBezTo>
                  <a:pt x="23725" y="5448"/>
                  <a:pt x="23706" y="5441"/>
                  <a:pt x="23687" y="5415"/>
                </a:cubicBezTo>
                <a:cubicBezTo>
                  <a:pt x="23687" y="5399"/>
                  <a:pt x="23672" y="5384"/>
                  <a:pt x="23656" y="5384"/>
                </a:cubicBezTo>
                <a:lnTo>
                  <a:pt x="23672" y="5368"/>
                </a:lnTo>
                <a:close/>
                <a:moveTo>
                  <a:pt x="41674" y="5447"/>
                </a:moveTo>
                <a:lnTo>
                  <a:pt x="41674" y="5463"/>
                </a:lnTo>
                <a:lnTo>
                  <a:pt x="41627" y="5463"/>
                </a:lnTo>
                <a:lnTo>
                  <a:pt x="41627" y="5447"/>
                </a:lnTo>
                <a:close/>
                <a:moveTo>
                  <a:pt x="21376" y="5336"/>
                </a:moveTo>
                <a:cubicBezTo>
                  <a:pt x="21391" y="5399"/>
                  <a:pt x="21407" y="5447"/>
                  <a:pt x="21407" y="5494"/>
                </a:cubicBezTo>
                <a:lnTo>
                  <a:pt x="21138" y="5463"/>
                </a:lnTo>
                <a:lnTo>
                  <a:pt x="21138" y="5399"/>
                </a:lnTo>
                <a:lnTo>
                  <a:pt x="21281" y="5415"/>
                </a:lnTo>
                <a:lnTo>
                  <a:pt x="21376" y="5336"/>
                </a:lnTo>
                <a:close/>
                <a:moveTo>
                  <a:pt x="24004" y="5431"/>
                </a:moveTo>
                <a:lnTo>
                  <a:pt x="24067" y="5494"/>
                </a:lnTo>
                <a:lnTo>
                  <a:pt x="24004" y="5494"/>
                </a:lnTo>
                <a:lnTo>
                  <a:pt x="24004" y="5431"/>
                </a:lnTo>
                <a:close/>
                <a:moveTo>
                  <a:pt x="41421" y="5463"/>
                </a:moveTo>
                <a:lnTo>
                  <a:pt x="41421" y="5494"/>
                </a:lnTo>
                <a:lnTo>
                  <a:pt x="41342" y="5494"/>
                </a:lnTo>
                <a:lnTo>
                  <a:pt x="41421" y="5463"/>
                </a:lnTo>
                <a:close/>
                <a:moveTo>
                  <a:pt x="23323" y="5494"/>
                </a:moveTo>
                <a:lnTo>
                  <a:pt x="23323" y="5510"/>
                </a:lnTo>
                <a:lnTo>
                  <a:pt x="23276" y="5510"/>
                </a:lnTo>
                <a:lnTo>
                  <a:pt x="23276" y="5494"/>
                </a:lnTo>
                <a:close/>
                <a:moveTo>
                  <a:pt x="30527" y="5447"/>
                </a:moveTo>
                <a:lnTo>
                  <a:pt x="30527" y="5510"/>
                </a:lnTo>
                <a:lnTo>
                  <a:pt x="30512" y="5510"/>
                </a:lnTo>
                <a:cubicBezTo>
                  <a:pt x="30496" y="5494"/>
                  <a:pt x="30496" y="5463"/>
                  <a:pt x="30496" y="5447"/>
                </a:cubicBezTo>
                <a:close/>
                <a:moveTo>
                  <a:pt x="20489" y="5415"/>
                </a:moveTo>
                <a:cubicBezTo>
                  <a:pt x="20505" y="5447"/>
                  <a:pt x="20505" y="5479"/>
                  <a:pt x="20505" y="5526"/>
                </a:cubicBezTo>
                <a:lnTo>
                  <a:pt x="20473" y="5526"/>
                </a:lnTo>
                <a:lnTo>
                  <a:pt x="20473" y="5415"/>
                </a:lnTo>
                <a:close/>
                <a:moveTo>
                  <a:pt x="36148" y="5558"/>
                </a:moveTo>
                <a:cubicBezTo>
                  <a:pt x="36148" y="5559"/>
                  <a:pt x="36148" y="5561"/>
                  <a:pt x="36148" y="5562"/>
                </a:cubicBezTo>
                <a:lnTo>
                  <a:pt x="36148" y="5562"/>
                </a:lnTo>
                <a:lnTo>
                  <a:pt x="36133" y="5558"/>
                </a:lnTo>
                <a:close/>
                <a:moveTo>
                  <a:pt x="25239" y="5463"/>
                </a:moveTo>
                <a:lnTo>
                  <a:pt x="25318" y="5542"/>
                </a:lnTo>
                <a:lnTo>
                  <a:pt x="25239" y="5589"/>
                </a:lnTo>
                <a:cubicBezTo>
                  <a:pt x="25239" y="5542"/>
                  <a:pt x="25239" y="5510"/>
                  <a:pt x="25239" y="5463"/>
                </a:cubicBezTo>
                <a:close/>
                <a:moveTo>
                  <a:pt x="33093" y="5558"/>
                </a:moveTo>
                <a:lnTo>
                  <a:pt x="33061" y="5589"/>
                </a:lnTo>
                <a:cubicBezTo>
                  <a:pt x="33061" y="5574"/>
                  <a:pt x="33077" y="5558"/>
                  <a:pt x="33077" y="5558"/>
                </a:cubicBezTo>
                <a:close/>
                <a:moveTo>
                  <a:pt x="35879" y="5574"/>
                </a:moveTo>
                <a:lnTo>
                  <a:pt x="35879" y="5589"/>
                </a:lnTo>
                <a:lnTo>
                  <a:pt x="35832" y="5589"/>
                </a:lnTo>
                <a:lnTo>
                  <a:pt x="35832" y="5574"/>
                </a:lnTo>
                <a:close/>
                <a:moveTo>
                  <a:pt x="36275" y="5447"/>
                </a:moveTo>
                <a:cubicBezTo>
                  <a:pt x="36307" y="5494"/>
                  <a:pt x="36291" y="5558"/>
                  <a:pt x="36243" y="5589"/>
                </a:cubicBezTo>
                <a:lnTo>
                  <a:pt x="36151" y="5563"/>
                </a:lnTo>
                <a:lnTo>
                  <a:pt x="36151" y="5563"/>
                </a:lnTo>
                <a:cubicBezTo>
                  <a:pt x="36166" y="5494"/>
                  <a:pt x="36185" y="5492"/>
                  <a:pt x="36275" y="5447"/>
                </a:cubicBezTo>
                <a:close/>
                <a:moveTo>
                  <a:pt x="21993" y="5447"/>
                </a:moveTo>
                <a:cubicBezTo>
                  <a:pt x="22056" y="5510"/>
                  <a:pt x="22088" y="5542"/>
                  <a:pt x="22151" y="5605"/>
                </a:cubicBezTo>
                <a:cubicBezTo>
                  <a:pt x="22041" y="5605"/>
                  <a:pt x="22025" y="5558"/>
                  <a:pt x="21993" y="5447"/>
                </a:cubicBezTo>
                <a:close/>
                <a:moveTo>
                  <a:pt x="36147" y="5575"/>
                </a:moveTo>
                <a:cubicBezTo>
                  <a:pt x="36143" y="5595"/>
                  <a:pt x="36133" y="5605"/>
                  <a:pt x="36133" y="5605"/>
                </a:cubicBezTo>
                <a:lnTo>
                  <a:pt x="36117" y="5605"/>
                </a:lnTo>
                <a:lnTo>
                  <a:pt x="36147" y="5575"/>
                </a:lnTo>
                <a:close/>
                <a:moveTo>
                  <a:pt x="21819" y="5273"/>
                </a:moveTo>
                <a:lnTo>
                  <a:pt x="21835" y="5336"/>
                </a:lnTo>
                <a:lnTo>
                  <a:pt x="21898" y="5352"/>
                </a:lnTo>
                <a:lnTo>
                  <a:pt x="21898" y="5479"/>
                </a:lnTo>
                <a:lnTo>
                  <a:pt x="21708" y="5352"/>
                </a:lnTo>
                <a:lnTo>
                  <a:pt x="21708" y="5352"/>
                </a:lnTo>
                <a:cubicBezTo>
                  <a:pt x="21724" y="5431"/>
                  <a:pt x="21740" y="5479"/>
                  <a:pt x="21756" y="5510"/>
                </a:cubicBezTo>
                <a:cubicBezTo>
                  <a:pt x="21756" y="5558"/>
                  <a:pt x="21882" y="5526"/>
                  <a:pt x="21803" y="5621"/>
                </a:cubicBezTo>
                <a:cubicBezTo>
                  <a:pt x="21708" y="5621"/>
                  <a:pt x="21645" y="5526"/>
                  <a:pt x="21581" y="5463"/>
                </a:cubicBezTo>
                <a:lnTo>
                  <a:pt x="21455" y="5463"/>
                </a:lnTo>
                <a:lnTo>
                  <a:pt x="21581" y="5352"/>
                </a:lnTo>
                <a:lnTo>
                  <a:pt x="21629" y="5399"/>
                </a:lnTo>
                <a:lnTo>
                  <a:pt x="21740" y="5273"/>
                </a:lnTo>
                <a:close/>
                <a:moveTo>
                  <a:pt x="25382" y="5605"/>
                </a:moveTo>
                <a:lnTo>
                  <a:pt x="25382" y="5621"/>
                </a:lnTo>
                <a:lnTo>
                  <a:pt x="25318" y="5621"/>
                </a:lnTo>
                <a:lnTo>
                  <a:pt x="25318" y="5605"/>
                </a:lnTo>
                <a:close/>
                <a:moveTo>
                  <a:pt x="21914" y="5605"/>
                </a:moveTo>
                <a:lnTo>
                  <a:pt x="21926" y="5630"/>
                </a:lnTo>
                <a:lnTo>
                  <a:pt x="21926" y="5630"/>
                </a:lnTo>
                <a:cubicBezTo>
                  <a:pt x="21917" y="5624"/>
                  <a:pt x="21908" y="5615"/>
                  <a:pt x="21898" y="5605"/>
                </a:cubicBezTo>
                <a:close/>
                <a:moveTo>
                  <a:pt x="22737" y="5621"/>
                </a:moveTo>
                <a:lnTo>
                  <a:pt x="22737" y="5637"/>
                </a:lnTo>
                <a:lnTo>
                  <a:pt x="22706" y="5637"/>
                </a:lnTo>
                <a:lnTo>
                  <a:pt x="22706" y="5621"/>
                </a:lnTo>
                <a:close/>
                <a:moveTo>
                  <a:pt x="30654" y="5621"/>
                </a:moveTo>
                <a:lnTo>
                  <a:pt x="30654" y="5637"/>
                </a:lnTo>
                <a:lnTo>
                  <a:pt x="30622" y="5637"/>
                </a:lnTo>
                <a:lnTo>
                  <a:pt x="30622" y="5621"/>
                </a:lnTo>
                <a:close/>
                <a:moveTo>
                  <a:pt x="33963" y="5621"/>
                </a:moveTo>
                <a:lnTo>
                  <a:pt x="33963" y="5637"/>
                </a:lnTo>
                <a:lnTo>
                  <a:pt x="33916" y="5637"/>
                </a:lnTo>
                <a:lnTo>
                  <a:pt x="33916" y="5621"/>
                </a:lnTo>
                <a:close/>
                <a:moveTo>
                  <a:pt x="23307" y="5605"/>
                </a:moveTo>
                <a:lnTo>
                  <a:pt x="23307" y="5653"/>
                </a:lnTo>
                <a:lnTo>
                  <a:pt x="23292" y="5653"/>
                </a:lnTo>
                <a:lnTo>
                  <a:pt x="23292" y="5605"/>
                </a:lnTo>
                <a:close/>
                <a:moveTo>
                  <a:pt x="32950" y="5589"/>
                </a:moveTo>
                <a:lnTo>
                  <a:pt x="33017" y="5634"/>
                </a:lnTo>
                <a:lnTo>
                  <a:pt x="33017" y="5634"/>
                </a:lnTo>
                <a:cubicBezTo>
                  <a:pt x="33015" y="5635"/>
                  <a:pt x="33014" y="5636"/>
                  <a:pt x="33013" y="5637"/>
                </a:cubicBezTo>
                <a:cubicBezTo>
                  <a:pt x="32969" y="5648"/>
                  <a:pt x="32916" y="5659"/>
                  <a:pt x="32861" y="5659"/>
                </a:cubicBezTo>
                <a:cubicBezTo>
                  <a:pt x="32838" y="5659"/>
                  <a:pt x="32815" y="5657"/>
                  <a:pt x="32792" y="5653"/>
                </a:cubicBezTo>
                <a:cubicBezTo>
                  <a:pt x="32823" y="5637"/>
                  <a:pt x="32839" y="5637"/>
                  <a:pt x="32855" y="5637"/>
                </a:cubicBezTo>
                <a:lnTo>
                  <a:pt x="32950" y="5589"/>
                </a:lnTo>
                <a:close/>
                <a:moveTo>
                  <a:pt x="2407" y="5605"/>
                </a:moveTo>
                <a:lnTo>
                  <a:pt x="2439" y="5637"/>
                </a:lnTo>
                <a:cubicBezTo>
                  <a:pt x="2454" y="5637"/>
                  <a:pt x="2470" y="5637"/>
                  <a:pt x="2470" y="5653"/>
                </a:cubicBezTo>
                <a:lnTo>
                  <a:pt x="2454" y="5669"/>
                </a:lnTo>
                <a:lnTo>
                  <a:pt x="2439" y="5637"/>
                </a:lnTo>
                <a:cubicBezTo>
                  <a:pt x="2423" y="5637"/>
                  <a:pt x="2407" y="5621"/>
                  <a:pt x="2391" y="5605"/>
                </a:cubicBezTo>
                <a:close/>
                <a:moveTo>
                  <a:pt x="21946" y="5638"/>
                </a:moveTo>
                <a:cubicBezTo>
                  <a:pt x="21956" y="5639"/>
                  <a:pt x="21967" y="5642"/>
                  <a:pt x="21977" y="5653"/>
                </a:cubicBezTo>
                <a:lnTo>
                  <a:pt x="21961" y="5669"/>
                </a:lnTo>
                <a:lnTo>
                  <a:pt x="21946" y="5638"/>
                </a:lnTo>
                <a:close/>
                <a:moveTo>
                  <a:pt x="41880" y="5666"/>
                </a:moveTo>
                <a:lnTo>
                  <a:pt x="41880" y="5684"/>
                </a:lnTo>
                <a:lnTo>
                  <a:pt x="41912" y="5684"/>
                </a:lnTo>
                <a:lnTo>
                  <a:pt x="41880" y="5666"/>
                </a:lnTo>
                <a:close/>
                <a:moveTo>
                  <a:pt x="33219" y="5684"/>
                </a:moveTo>
                <a:lnTo>
                  <a:pt x="33219" y="5700"/>
                </a:lnTo>
                <a:lnTo>
                  <a:pt x="33140" y="5700"/>
                </a:lnTo>
                <a:lnTo>
                  <a:pt x="33140" y="5684"/>
                </a:lnTo>
                <a:close/>
                <a:moveTo>
                  <a:pt x="16531" y="5637"/>
                </a:moveTo>
                <a:lnTo>
                  <a:pt x="16641" y="5700"/>
                </a:lnTo>
                <a:lnTo>
                  <a:pt x="16515" y="5716"/>
                </a:lnTo>
                <a:cubicBezTo>
                  <a:pt x="16531" y="5669"/>
                  <a:pt x="16531" y="5653"/>
                  <a:pt x="16531" y="5637"/>
                </a:cubicBezTo>
                <a:close/>
                <a:moveTo>
                  <a:pt x="17354" y="5637"/>
                </a:moveTo>
                <a:lnTo>
                  <a:pt x="17433" y="5700"/>
                </a:lnTo>
                <a:lnTo>
                  <a:pt x="17338" y="5716"/>
                </a:lnTo>
                <a:cubicBezTo>
                  <a:pt x="17322" y="5684"/>
                  <a:pt x="17322" y="5669"/>
                  <a:pt x="17322" y="5653"/>
                </a:cubicBezTo>
                <a:lnTo>
                  <a:pt x="17354" y="5637"/>
                </a:lnTo>
                <a:close/>
                <a:moveTo>
                  <a:pt x="17718" y="5589"/>
                </a:moveTo>
                <a:lnTo>
                  <a:pt x="17718" y="5589"/>
                </a:lnTo>
                <a:cubicBezTo>
                  <a:pt x="17702" y="5653"/>
                  <a:pt x="17686" y="5684"/>
                  <a:pt x="17671" y="5732"/>
                </a:cubicBezTo>
                <a:lnTo>
                  <a:pt x="17591" y="5669"/>
                </a:lnTo>
                <a:lnTo>
                  <a:pt x="17718" y="5589"/>
                </a:lnTo>
                <a:close/>
                <a:moveTo>
                  <a:pt x="29704" y="5479"/>
                </a:moveTo>
                <a:cubicBezTo>
                  <a:pt x="29704" y="5510"/>
                  <a:pt x="29720" y="5558"/>
                  <a:pt x="29720" y="5589"/>
                </a:cubicBezTo>
                <a:lnTo>
                  <a:pt x="29799" y="5605"/>
                </a:lnTo>
                <a:lnTo>
                  <a:pt x="29799" y="5684"/>
                </a:lnTo>
                <a:lnTo>
                  <a:pt x="29657" y="5637"/>
                </a:lnTo>
                <a:lnTo>
                  <a:pt x="29609" y="5732"/>
                </a:lnTo>
                <a:lnTo>
                  <a:pt x="29546" y="5669"/>
                </a:lnTo>
                <a:lnTo>
                  <a:pt x="29530" y="5669"/>
                </a:lnTo>
                <a:lnTo>
                  <a:pt x="29435" y="5732"/>
                </a:lnTo>
                <a:lnTo>
                  <a:pt x="29356" y="5621"/>
                </a:lnTo>
                <a:cubicBezTo>
                  <a:pt x="29383" y="5599"/>
                  <a:pt x="29409" y="5591"/>
                  <a:pt x="29433" y="5591"/>
                </a:cubicBezTo>
                <a:cubicBezTo>
                  <a:pt x="29481" y="5591"/>
                  <a:pt x="29526" y="5622"/>
                  <a:pt x="29577" y="5653"/>
                </a:cubicBezTo>
                <a:lnTo>
                  <a:pt x="29704" y="5479"/>
                </a:lnTo>
                <a:close/>
                <a:moveTo>
                  <a:pt x="3119" y="5684"/>
                </a:moveTo>
                <a:lnTo>
                  <a:pt x="3119" y="5764"/>
                </a:lnTo>
                <a:lnTo>
                  <a:pt x="3088" y="5764"/>
                </a:lnTo>
                <a:lnTo>
                  <a:pt x="3088" y="5684"/>
                </a:lnTo>
                <a:close/>
                <a:moveTo>
                  <a:pt x="34312" y="5526"/>
                </a:moveTo>
                <a:lnTo>
                  <a:pt x="34328" y="5558"/>
                </a:lnTo>
                <a:cubicBezTo>
                  <a:pt x="34375" y="5589"/>
                  <a:pt x="34407" y="5621"/>
                  <a:pt x="34454" y="5669"/>
                </a:cubicBezTo>
                <a:lnTo>
                  <a:pt x="34343" y="5684"/>
                </a:lnTo>
                <a:lnTo>
                  <a:pt x="34312" y="5764"/>
                </a:lnTo>
                <a:lnTo>
                  <a:pt x="34280" y="5764"/>
                </a:lnTo>
                <a:cubicBezTo>
                  <a:pt x="34296" y="5700"/>
                  <a:pt x="34312" y="5637"/>
                  <a:pt x="34312" y="5542"/>
                </a:cubicBezTo>
                <a:lnTo>
                  <a:pt x="34312" y="5542"/>
                </a:lnTo>
                <a:cubicBezTo>
                  <a:pt x="34312" y="5547"/>
                  <a:pt x="34310" y="5549"/>
                  <a:pt x="34308" y="5549"/>
                </a:cubicBezTo>
                <a:cubicBezTo>
                  <a:pt x="34303" y="5549"/>
                  <a:pt x="34296" y="5542"/>
                  <a:pt x="34296" y="5542"/>
                </a:cubicBezTo>
                <a:lnTo>
                  <a:pt x="34312" y="5526"/>
                </a:lnTo>
                <a:close/>
                <a:moveTo>
                  <a:pt x="17053" y="5748"/>
                </a:moveTo>
                <a:lnTo>
                  <a:pt x="17053" y="5795"/>
                </a:lnTo>
                <a:lnTo>
                  <a:pt x="17037" y="5795"/>
                </a:lnTo>
                <a:lnTo>
                  <a:pt x="17037" y="5748"/>
                </a:lnTo>
                <a:close/>
                <a:moveTo>
                  <a:pt x="32602" y="5621"/>
                </a:moveTo>
                <a:cubicBezTo>
                  <a:pt x="32618" y="5700"/>
                  <a:pt x="32633" y="5764"/>
                  <a:pt x="32554" y="5827"/>
                </a:cubicBezTo>
                <a:cubicBezTo>
                  <a:pt x="32523" y="5748"/>
                  <a:pt x="32523" y="5684"/>
                  <a:pt x="32602" y="5621"/>
                </a:cubicBezTo>
                <a:close/>
                <a:moveTo>
                  <a:pt x="31224" y="5779"/>
                </a:moveTo>
                <a:lnTo>
                  <a:pt x="31272" y="5827"/>
                </a:lnTo>
                <a:lnTo>
                  <a:pt x="31161" y="5843"/>
                </a:lnTo>
                <a:lnTo>
                  <a:pt x="31145" y="5811"/>
                </a:lnTo>
                <a:lnTo>
                  <a:pt x="31224" y="5779"/>
                </a:lnTo>
                <a:close/>
                <a:moveTo>
                  <a:pt x="2644" y="5843"/>
                </a:moveTo>
                <a:lnTo>
                  <a:pt x="2660" y="5874"/>
                </a:lnTo>
                <a:cubicBezTo>
                  <a:pt x="2666" y="5880"/>
                  <a:pt x="2671" y="5883"/>
                  <a:pt x="2676" y="5886"/>
                </a:cubicBezTo>
                <a:lnTo>
                  <a:pt x="2676" y="5886"/>
                </a:lnTo>
                <a:lnTo>
                  <a:pt x="2676" y="5890"/>
                </a:lnTo>
                <a:cubicBezTo>
                  <a:pt x="2660" y="5874"/>
                  <a:pt x="2644" y="5874"/>
                  <a:pt x="2629" y="5859"/>
                </a:cubicBezTo>
                <a:lnTo>
                  <a:pt x="2644" y="5843"/>
                </a:lnTo>
                <a:close/>
                <a:moveTo>
                  <a:pt x="2684" y="5890"/>
                </a:moveTo>
                <a:lnTo>
                  <a:pt x="2684" y="5890"/>
                </a:lnTo>
                <a:cubicBezTo>
                  <a:pt x="2692" y="5894"/>
                  <a:pt x="2700" y="5898"/>
                  <a:pt x="2708" y="5906"/>
                </a:cubicBezTo>
                <a:lnTo>
                  <a:pt x="2692" y="5906"/>
                </a:lnTo>
                <a:lnTo>
                  <a:pt x="2684" y="5890"/>
                </a:lnTo>
                <a:close/>
                <a:moveTo>
                  <a:pt x="31541" y="5795"/>
                </a:moveTo>
                <a:lnTo>
                  <a:pt x="31541" y="5906"/>
                </a:lnTo>
                <a:lnTo>
                  <a:pt x="31430" y="5795"/>
                </a:lnTo>
                <a:close/>
                <a:moveTo>
                  <a:pt x="2407" y="5716"/>
                </a:moveTo>
                <a:lnTo>
                  <a:pt x="2549" y="5764"/>
                </a:lnTo>
                <a:cubicBezTo>
                  <a:pt x="2565" y="5827"/>
                  <a:pt x="2565" y="5859"/>
                  <a:pt x="2581" y="5906"/>
                </a:cubicBezTo>
                <a:cubicBezTo>
                  <a:pt x="2571" y="5916"/>
                  <a:pt x="2556" y="5921"/>
                  <a:pt x="2539" y="5921"/>
                </a:cubicBezTo>
                <a:cubicBezTo>
                  <a:pt x="2501" y="5921"/>
                  <a:pt x="2450" y="5897"/>
                  <a:pt x="2407" y="5843"/>
                </a:cubicBezTo>
                <a:lnTo>
                  <a:pt x="2470" y="5827"/>
                </a:lnTo>
                <a:lnTo>
                  <a:pt x="2407" y="5716"/>
                </a:lnTo>
                <a:close/>
                <a:moveTo>
                  <a:pt x="29308" y="5922"/>
                </a:moveTo>
                <a:lnTo>
                  <a:pt x="29292" y="5938"/>
                </a:lnTo>
                <a:lnTo>
                  <a:pt x="29261" y="5938"/>
                </a:lnTo>
                <a:lnTo>
                  <a:pt x="29261" y="5922"/>
                </a:lnTo>
                <a:close/>
                <a:moveTo>
                  <a:pt x="29847" y="5922"/>
                </a:moveTo>
                <a:lnTo>
                  <a:pt x="29847" y="5938"/>
                </a:lnTo>
                <a:lnTo>
                  <a:pt x="29799" y="5938"/>
                </a:lnTo>
                <a:lnTo>
                  <a:pt x="29799" y="5922"/>
                </a:lnTo>
                <a:close/>
                <a:moveTo>
                  <a:pt x="43131" y="5922"/>
                </a:moveTo>
                <a:lnTo>
                  <a:pt x="43131" y="5938"/>
                </a:lnTo>
                <a:lnTo>
                  <a:pt x="43084" y="5938"/>
                </a:lnTo>
                <a:lnTo>
                  <a:pt x="43084" y="5922"/>
                </a:lnTo>
                <a:close/>
                <a:moveTo>
                  <a:pt x="29957" y="5874"/>
                </a:moveTo>
                <a:cubicBezTo>
                  <a:pt x="29973" y="5890"/>
                  <a:pt x="29973" y="5922"/>
                  <a:pt x="29973" y="5938"/>
                </a:cubicBezTo>
                <a:lnTo>
                  <a:pt x="29910" y="5954"/>
                </a:lnTo>
                <a:lnTo>
                  <a:pt x="29910" y="5874"/>
                </a:lnTo>
                <a:close/>
                <a:moveTo>
                  <a:pt x="42187" y="5684"/>
                </a:moveTo>
                <a:cubicBezTo>
                  <a:pt x="42229" y="5684"/>
                  <a:pt x="42260" y="5700"/>
                  <a:pt x="42324" y="5732"/>
                </a:cubicBezTo>
                <a:lnTo>
                  <a:pt x="42324" y="5874"/>
                </a:lnTo>
                <a:lnTo>
                  <a:pt x="42276" y="5859"/>
                </a:lnTo>
                <a:lnTo>
                  <a:pt x="42134" y="5938"/>
                </a:lnTo>
                <a:cubicBezTo>
                  <a:pt x="42134" y="5938"/>
                  <a:pt x="42118" y="5954"/>
                  <a:pt x="42118" y="5954"/>
                </a:cubicBezTo>
                <a:lnTo>
                  <a:pt x="41991" y="5954"/>
                </a:lnTo>
                <a:cubicBezTo>
                  <a:pt x="42007" y="5874"/>
                  <a:pt x="42054" y="5811"/>
                  <a:pt x="41991" y="5732"/>
                </a:cubicBezTo>
                <a:cubicBezTo>
                  <a:pt x="42094" y="5700"/>
                  <a:pt x="42145" y="5684"/>
                  <a:pt x="42187" y="5684"/>
                </a:cubicBezTo>
                <a:close/>
                <a:moveTo>
                  <a:pt x="4069" y="5954"/>
                </a:moveTo>
                <a:lnTo>
                  <a:pt x="4069" y="5985"/>
                </a:lnTo>
                <a:lnTo>
                  <a:pt x="4054" y="5985"/>
                </a:lnTo>
                <a:lnTo>
                  <a:pt x="4054" y="5954"/>
                </a:lnTo>
                <a:close/>
                <a:moveTo>
                  <a:pt x="3309" y="5985"/>
                </a:moveTo>
                <a:lnTo>
                  <a:pt x="3309" y="6033"/>
                </a:lnTo>
                <a:lnTo>
                  <a:pt x="3294" y="6033"/>
                </a:lnTo>
                <a:lnTo>
                  <a:pt x="3294" y="5985"/>
                </a:lnTo>
                <a:close/>
                <a:moveTo>
                  <a:pt x="3943" y="6001"/>
                </a:moveTo>
                <a:lnTo>
                  <a:pt x="3974" y="6033"/>
                </a:lnTo>
                <a:cubicBezTo>
                  <a:pt x="3959" y="6033"/>
                  <a:pt x="3943" y="6033"/>
                  <a:pt x="3943" y="6017"/>
                </a:cubicBezTo>
                <a:lnTo>
                  <a:pt x="3943" y="6001"/>
                </a:lnTo>
                <a:close/>
                <a:moveTo>
                  <a:pt x="30559" y="5764"/>
                </a:moveTo>
                <a:lnTo>
                  <a:pt x="30559" y="5890"/>
                </a:lnTo>
                <a:lnTo>
                  <a:pt x="30496" y="5843"/>
                </a:lnTo>
                <a:cubicBezTo>
                  <a:pt x="30464" y="5906"/>
                  <a:pt x="30417" y="5969"/>
                  <a:pt x="30385" y="6033"/>
                </a:cubicBezTo>
                <a:lnTo>
                  <a:pt x="30290" y="5922"/>
                </a:lnTo>
                <a:lnTo>
                  <a:pt x="30290" y="5795"/>
                </a:lnTo>
                <a:lnTo>
                  <a:pt x="30385" y="5827"/>
                </a:lnTo>
                <a:lnTo>
                  <a:pt x="30559" y="5764"/>
                </a:lnTo>
                <a:close/>
                <a:moveTo>
                  <a:pt x="40914" y="5843"/>
                </a:moveTo>
                <a:lnTo>
                  <a:pt x="41025" y="5922"/>
                </a:lnTo>
                <a:lnTo>
                  <a:pt x="40914" y="6049"/>
                </a:lnTo>
                <a:lnTo>
                  <a:pt x="40851" y="5906"/>
                </a:lnTo>
                <a:lnTo>
                  <a:pt x="40914" y="5843"/>
                </a:lnTo>
                <a:close/>
                <a:moveTo>
                  <a:pt x="3974" y="6033"/>
                </a:moveTo>
                <a:lnTo>
                  <a:pt x="3974" y="6033"/>
                </a:lnTo>
                <a:cubicBezTo>
                  <a:pt x="3990" y="6049"/>
                  <a:pt x="4006" y="6049"/>
                  <a:pt x="4006" y="6064"/>
                </a:cubicBezTo>
                <a:lnTo>
                  <a:pt x="3974" y="6033"/>
                </a:lnTo>
                <a:close/>
                <a:moveTo>
                  <a:pt x="27329" y="6049"/>
                </a:moveTo>
                <a:lnTo>
                  <a:pt x="27329" y="6064"/>
                </a:lnTo>
                <a:lnTo>
                  <a:pt x="27282" y="6064"/>
                </a:lnTo>
                <a:lnTo>
                  <a:pt x="27282" y="6049"/>
                </a:lnTo>
                <a:close/>
                <a:moveTo>
                  <a:pt x="27392" y="6033"/>
                </a:moveTo>
                <a:lnTo>
                  <a:pt x="27392" y="6080"/>
                </a:lnTo>
                <a:lnTo>
                  <a:pt x="27377" y="6080"/>
                </a:lnTo>
                <a:lnTo>
                  <a:pt x="27377" y="6033"/>
                </a:lnTo>
                <a:close/>
                <a:moveTo>
                  <a:pt x="2613" y="6049"/>
                </a:moveTo>
                <a:lnTo>
                  <a:pt x="2629" y="6064"/>
                </a:lnTo>
                <a:lnTo>
                  <a:pt x="2549" y="6096"/>
                </a:lnTo>
                <a:lnTo>
                  <a:pt x="2549" y="6049"/>
                </a:lnTo>
                <a:close/>
                <a:moveTo>
                  <a:pt x="3199" y="6080"/>
                </a:moveTo>
                <a:lnTo>
                  <a:pt x="3199" y="6096"/>
                </a:lnTo>
                <a:lnTo>
                  <a:pt x="3167" y="6096"/>
                </a:lnTo>
                <a:lnTo>
                  <a:pt x="3167" y="6080"/>
                </a:lnTo>
                <a:close/>
                <a:moveTo>
                  <a:pt x="28612" y="5890"/>
                </a:moveTo>
                <a:lnTo>
                  <a:pt x="28691" y="6017"/>
                </a:lnTo>
                <a:lnTo>
                  <a:pt x="28612" y="6096"/>
                </a:lnTo>
                <a:cubicBezTo>
                  <a:pt x="28580" y="6049"/>
                  <a:pt x="28548" y="6017"/>
                  <a:pt x="28548" y="5985"/>
                </a:cubicBezTo>
                <a:cubicBezTo>
                  <a:pt x="28564" y="5969"/>
                  <a:pt x="28580" y="5938"/>
                  <a:pt x="28612" y="5890"/>
                </a:cubicBezTo>
                <a:close/>
                <a:moveTo>
                  <a:pt x="31303" y="6033"/>
                </a:moveTo>
                <a:lnTo>
                  <a:pt x="31303" y="6096"/>
                </a:lnTo>
                <a:lnTo>
                  <a:pt x="31288" y="6096"/>
                </a:lnTo>
                <a:lnTo>
                  <a:pt x="31288" y="6033"/>
                </a:lnTo>
                <a:close/>
                <a:moveTo>
                  <a:pt x="38967" y="6049"/>
                </a:moveTo>
                <a:lnTo>
                  <a:pt x="38967" y="6049"/>
                </a:lnTo>
                <a:cubicBezTo>
                  <a:pt x="38950" y="6068"/>
                  <a:pt x="38934" y="6085"/>
                  <a:pt x="38919" y="6099"/>
                </a:cubicBezTo>
                <a:lnTo>
                  <a:pt x="38919" y="6099"/>
                </a:lnTo>
                <a:cubicBezTo>
                  <a:pt x="38919" y="6098"/>
                  <a:pt x="38919" y="6097"/>
                  <a:pt x="38919" y="6096"/>
                </a:cubicBezTo>
                <a:cubicBezTo>
                  <a:pt x="38919" y="6096"/>
                  <a:pt x="38935" y="6080"/>
                  <a:pt x="38967" y="6049"/>
                </a:cubicBezTo>
                <a:close/>
                <a:moveTo>
                  <a:pt x="40930" y="6080"/>
                </a:moveTo>
                <a:lnTo>
                  <a:pt x="40930" y="6112"/>
                </a:lnTo>
                <a:lnTo>
                  <a:pt x="40914" y="6112"/>
                </a:lnTo>
                <a:lnTo>
                  <a:pt x="40914" y="6080"/>
                </a:lnTo>
                <a:close/>
                <a:moveTo>
                  <a:pt x="3135" y="5890"/>
                </a:moveTo>
                <a:lnTo>
                  <a:pt x="3135" y="6033"/>
                </a:lnTo>
                <a:lnTo>
                  <a:pt x="3024" y="6033"/>
                </a:lnTo>
                <a:lnTo>
                  <a:pt x="2850" y="6128"/>
                </a:lnTo>
                <a:lnTo>
                  <a:pt x="2803" y="6033"/>
                </a:lnTo>
                <a:lnTo>
                  <a:pt x="2945" y="6033"/>
                </a:lnTo>
                <a:cubicBezTo>
                  <a:pt x="2945" y="6017"/>
                  <a:pt x="2945" y="6001"/>
                  <a:pt x="2945" y="5985"/>
                </a:cubicBezTo>
                <a:lnTo>
                  <a:pt x="3135" y="5890"/>
                </a:lnTo>
                <a:close/>
                <a:moveTo>
                  <a:pt x="27836" y="6049"/>
                </a:moveTo>
                <a:cubicBezTo>
                  <a:pt x="27915" y="6049"/>
                  <a:pt x="27915" y="6049"/>
                  <a:pt x="27947" y="6144"/>
                </a:cubicBezTo>
                <a:lnTo>
                  <a:pt x="27836" y="6049"/>
                </a:lnTo>
                <a:close/>
                <a:moveTo>
                  <a:pt x="4481" y="6080"/>
                </a:moveTo>
                <a:cubicBezTo>
                  <a:pt x="4497" y="6096"/>
                  <a:pt x="4513" y="6112"/>
                  <a:pt x="4513" y="6112"/>
                </a:cubicBezTo>
                <a:cubicBezTo>
                  <a:pt x="4529" y="6128"/>
                  <a:pt x="4544" y="6128"/>
                  <a:pt x="4544" y="6144"/>
                </a:cubicBezTo>
                <a:lnTo>
                  <a:pt x="4544" y="6159"/>
                </a:lnTo>
                <a:lnTo>
                  <a:pt x="4513" y="6128"/>
                </a:lnTo>
                <a:lnTo>
                  <a:pt x="4513" y="6112"/>
                </a:lnTo>
                <a:cubicBezTo>
                  <a:pt x="4497" y="6112"/>
                  <a:pt x="4481" y="6112"/>
                  <a:pt x="4481" y="6096"/>
                </a:cubicBezTo>
                <a:lnTo>
                  <a:pt x="4481" y="6080"/>
                </a:lnTo>
                <a:close/>
                <a:moveTo>
                  <a:pt x="28422" y="5843"/>
                </a:moveTo>
                <a:lnTo>
                  <a:pt x="28422" y="6159"/>
                </a:lnTo>
                <a:lnTo>
                  <a:pt x="28295" y="6112"/>
                </a:lnTo>
                <a:lnTo>
                  <a:pt x="28247" y="6159"/>
                </a:lnTo>
                <a:lnTo>
                  <a:pt x="28168" y="6080"/>
                </a:lnTo>
                <a:lnTo>
                  <a:pt x="28137" y="6159"/>
                </a:lnTo>
                <a:lnTo>
                  <a:pt x="28089" y="6112"/>
                </a:lnTo>
                <a:cubicBezTo>
                  <a:pt x="28105" y="6080"/>
                  <a:pt x="28121" y="6049"/>
                  <a:pt x="28137" y="6001"/>
                </a:cubicBezTo>
                <a:lnTo>
                  <a:pt x="28137" y="6001"/>
                </a:lnTo>
                <a:lnTo>
                  <a:pt x="28010" y="6049"/>
                </a:lnTo>
                <a:lnTo>
                  <a:pt x="28010" y="5922"/>
                </a:lnTo>
                <a:lnTo>
                  <a:pt x="28089" y="5969"/>
                </a:lnTo>
                <a:lnTo>
                  <a:pt x="28152" y="5922"/>
                </a:lnTo>
                <a:lnTo>
                  <a:pt x="28216" y="6001"/>
                </a:lnTo>
                <a:cubicBezTo>
                  <a:pt x="28232" y="5985"/>
                  <a:pt x="28232" y="5954"/>
                  <a:pt x="28247" y="5938"/>
                </a:cubicBezTo>
                <a:lnTo>
                  <a:pt x="28422" y="5843"/>
                </a:lnTo>
                <a:close/>
                <a:moveTo>
                  <a:pt x="38939" y="6126"/>
                </a:moveTo>
                <a:lnTo>
                  <a:pt x="38939" y="6126"/>
                </a:lnTo>
                <a:cubicBezTo>
                  <a:pt x="38940" y="6126"/>
                  <a:pt x="38935" y="6143"/>
                  <a:pt x="38935" y="6159"/>
                </a:cubicBezTo>
                <a:cubicBezTo>
                  <a:pt x="38933" y="6156"/>
                  <a:pt x="38931" y="6152"/>
                  <a:pt x="38930" y="6148"/>
                </a:cubicBezTo>
                <a:lnTo>
                  <a:pt x="38930" y="6148"/>
                </a:lnTo>
                <a:cubicBezTo>
                  <a:pt x="38936" y="6132"/>
                  <a:pt x="38939" y="6126"/>
                  <a:pt x="38939" y="6126"/>
                </a:cubicBezTo>
                <a:close/>
                <a:moveTo>
                  <a:pt x="40629" y="5716"/>
                </a:moveTo>
                <a:lnTo>
                  <a:pt x="40677" y="5811"/>
                </a:lnTo>
                <a:lnTo>
                  <a:pt x="40645" y="5874"/>
                </a:lnTo>
                <a:lnTo>
                  <a:pt x="40724" y="5874"/>
                </a:lnTo>
                <a:cubicBezTo>
                  <a:pt x="40724" y="5859"/>
                  <a:pt x="40740" y="5843"/>
                  <a:pt x="40756" y="5843"/>
                </a:cubicBezTo>
                <a:lnTo>
                  <a:pt x="40724" y="5874"/>
                </a:lnTo>
                <a:cubicBezTo>
                  <a:pt x="40740" y="5906"/>
                  <a:pt x="40756" y="5922"/>
                  <a:pt x="40756" y="5938"/>
                </a:cubicBezTo>
                <a:cubicBezTo>
                  <a:pt x="40740" y="5969"/>
                  <a:pt x="40724" y="6017"/>
                  <a:pt x="40709" y="6064"/>
                </a:cubicBezTo>
                <a:lnTo>
                  <a:pt x="40756" y="6159"/>
                </a:lnTo>
                <a:lnTo>
                  <a:pt x="40614" y="6159"/>
                </a:lnTo>
                <a:lnTo>
                  <a:pt x="40614" y="6064"/>
                </a:lnTo>
                <a:cubicBezTo>
                  <a:pt x="40554" y="6064"/>
                  <a:pt x="40504" y="6118"/>
                  <a:pt x="40442" y="6118"/>
                </a:cubicBezTo>
                <a:cubicBezTo>
                  <a:pt x="40422" y="6118"/>
                  <a:pt x="40400" y="6112"/>
                  <a:pt x="40376" y="6096"/>
                </a:cubicBezTo>
                <a:cubicBezTo>
                  <a:pt x="40408" y="6001"/>
                  <a:pt x="40487" y="5906"/>
                  <a:pt x="40566" y="5859"/>
                </a:cubicBezTo>
                <a:lnTo>
                  <a:pt x="40519" y="5779"/>
                </a:lnTo>
                <a:lnTo>
                  <a:pt x="40629" y="5716"/>
                </a:lnTo>
                <a:close/>
                <a:moveTo>
                  <a:pt x="28612" y="6159"/>
                </a:moveTo>
                <a:lnTo>
                  <a:pt x="28612" y="6175"/>
                </a:lnTo>
                <a:lnTo>
                  <a:pt x="28580" y="6175"/>
                </a:lnTo>
                <a:lnTo>
                  <a:pt x="28580" y="6159"/>
                </a:lnTo>
                <a:close/>
                <a:moveTo>
                  <a:pt x="38840" y="6159"/>
                </a:moveTo>
                <a:lnTo>
                  <a:pt x="38840" y="6159"/>
                </a:lnTo>
                <a:cubicBezTo>
                  <a:pt x="38808" y="6175"/>
                  <a:pt x="38785" y="6175"/>
                  <a:pt x="38761" y="6175"/>
                </a:cubicBezTo>
                <a:lnTo>
                  <a:pt x="38761" y="6159"/>
                </a:lnTo>
                <a:close/>
                <a:moveTo>
                  <a:pt x="26173" y="6064"/>
                </a:moveTo>
                <a:lnTo>
                  <a:pt x="26047" y="6191"/>
                </a:lnTo>
                <a:cubicBezTo>
                  <a:pt x="26047" y="6112"/>
                  <a:pt x="26078" y="6096"/>
                  <a:pt x="26173" y="6064"/>
                </a:cubicBezTo>
                <a:close/>
                <a:moveTo>
                  <a:pt x="42197" y="6096"/>
                </a:moveTo>
                <a:cubicBezTo>
                  <a:pt x="42213" y="6128"/>
                  <a:pt x="42213" y="6159"/>
                  <a:pt x="42213" y="6175"/>
                </a:cubicBezTo>
                <a:lnTo>
                  <a:pt x="42102" y="6207"/>
                </a:lnTo>
                <a:lnTo>
                  <a:pt x="42102" y="6207"/>
                </a:lnTo>
                <a:lnTo>
                  <a:pt x="42197" y="6096"/>
                </a:lnTo>
                <a:close/>
                <a:moveTo>
                  <a:pt x="28501" y="6207"/>
                </a:moveTo>
                <a:lnTo>
                  <a:pt x="28517" y="6270"/>
                </a:lnTo>
                <a:lnTo>
                  <a:pt x="28485" y="6270"/>
                </a:lnTo>
                <a:lnTo>
                  <a:pt x="28485" y="6207"/>
                </a:lnTo>
                <a:close/>
                <a:moveTo>
                  <a:pt x="32253" y="6239"/>
                </a:moveTo>
                <a:lnTo>
                  <a:pt x="32253" y="6270"/>
                </a:lnTo>
                <a:lnTo>
                  <a:pt x="32190" y="6270"/>
                </a:lnTo>
                <a:lnTo>
                  <a:pt x="32190" y="6239"/>
                </a:lnTo>
                <a:close/>
                <a:moveTo>
                  <a:pt x="31303" y="6286"/>
                </a:moveTo>
                <a:lnTo>
                  <a:pt x="31303" y="6302"/>
                </a:lnTo>
                <a:lnTo>
                  <a:pt x="31272" y="6302"/>
                </a:lnTo>
                <a:lnTo>
                  <a:pt x="31272" y="6286"/>
                </a:lnTo>
                <a:close/>
                <a:moveTo>
                  <a:pt x="28865" y="6191"/>
                </a:moveTo>
                <a:lnTo>
                  <a:pt x="28944" y="6302"/>
                </a:lnTo>
                <a:lnTo>
                  <a:pt x="28817" y="6316"/>
                </a:lnTo>
                <a:lnTo>
                  <a:pt x="28817" y="6316"/>
                </a:lnTo>
                <a:cubicBezTo>
                  <a:pt x="28817" y="6270"/>
                  <a:pt x="28802" y="6270"/>
                  <a:pt x="28817" y="6254"/>
                </a:cubicBezTo>
                <a:cubicBezTo>
                  <a:pt x="28833" y="6239"/>
                  <a:pt x="28849" y="6223"/>
                  <a:pt x="28865" y="6191"/>
                </a:cubicBezTo>
                <a:close/>
                <a:moveTo>
                  <a:pt x="1916" y="6112"/>
                </a:moveTo>
                <a:cubicBezTo>
                  <a:pt x="1916" y="6159"/>
                  <a:pt x="1916" y="6191"/>
                  <a:pt x="1932" y="6239"/>
                </a:cubicBezTo>
                <a:cubicBezTo>
                  <a:pt x="1964" y="6270"/>
                  <a:pt x="1979" y="6302"/>
                  <a:pt x="2011" y="6318"/>
                </a:cubicBezTo>
                <a:lnTo>
                  <a:pt x="1979" y="6349"/>
                </a:lnTo>
                <a:cubicBezTo>
                  <a:pt x="1964" y="6334"/>
                  <a:pt x="1932" y="6302"/>
                  <a:pt x="1900" y="6286"/>
                </a:cubicBezTo>
                <a:cubicBezTo>
                  <a:pt x="1869" y="6270"/>
                  <a:pt x="1837" y="6254"/>
                  <a:pt x="1805" y="6223"/>
                </a:cubicBezTo>
                <a:lnTo>
                  <a:pt x="1916" y="6112"/>
                </a:lnTo>
                <a:close/>
                <a:moveTo>
                  <a:pt x="2882" y="6207"/>
                </a:moveTo>
                <a:lnTo>
                  <a:pt x="2882" y="6239"/>
                </a:lnTo>
                <a:cubicBezTo>
                  <a:pt x="2850" y="6270"/>
                  <a:pt x="2819" y="6318"/>
                  <a:pt x="2787" y="6365"/>
                </a:cubicBezTo>
                <a:cubicBezTo>
                  <a:pt x="2708" y="6334"/>
                  <a:pt x="2755" y="6270"/>
                  <a:pt x="2739" y="6207"/>
                </a:cubicBezTo>
                <a:close/>
                <a:moveTo>
                  <a:pt x="2201" y="6349"/>
                </a:moveTo>
                <a:lnTo>
                  <a:pt x="2201" y="6381"/>
                </a:lnTo>
                <a:lnTo>
                  <a:pt x="2122" y="6381"/>
                </a:lnTo>
                <a:lnTo>
                  <a:pt x="2122" y="6349"/>
                </a:lnTo>
                <a:close/>
                <a:moveTo>
                  <a:pt x="34058" y="6270"/>
                </a:moveTo>
                <a:lnTo>
                  <a:pt x="34058" y="6381"/>
                </a:lnTo>
                <a:cubicBezTo>
                  <a:pt x="34043" y="6318"/>
                  <a:pt x="34027" y="6286"/>
                  <a:pt x="34027" y="6270"/>
                </a:cubicBezTo>
                <a:close/>
                <a:moveTo>
                  <a:pt x="32301" y="6286"/>
                </a:moveTo>
                <a:lnTo>
                  <a:pt x="32475" y="6413"/>
                </a:lnTo>
                <a:lnTo>
                  <a:pt x="32301" y="6429"/>
                </a:lnTo>
                <a:lnTo>
                  <a:pt x="32301" y="6286"/>
                </a:lnTo>
                <a:close/>
                <a:moveTo>
                  <a:pt x="32523" y="6381"/>
                </a:moveTo>
                <a:lnTo>
                  <a:pt x="32523" y="6429"/>
                </a:lnTo>
                <a:lnTo>
                  <a:pt x="32507" y="6429"/>
                </a:lnTo>
                <a:lnTo>
                  <a:pt x="32507" y="6381"/>
                </a:lnTo>
                <a:close/>
                <a:moveTo>
                  <a:pt x="2233" y="6492"/>
                </a:moveTo>
                <a:cubicBezTo>
                  <a:pt x="2233" y="6559"/>
                  <a:pt x="2233" y="6579"/>
                  <a:pt x="2210" y="6579"/>
                </a:cubicBezTo>
                <a:cubicBezTo>
                  <a:pt x="2201" y="6579"/>
                  <a:pt x="2188" y="6576"/>
                  <a:pt x="2169" y="6571"/>
                </a:cubicBezTo>
                <a:lnTo>
                  <a:pt x="2233" y="6492"/>
                </a:lnTo>
                <a:close/>
                <a:moveTo>
                  <a:pt x="1552" y="6603"/>
                </a:moveTo>
                <a:lnTo>
                  <a:pt x="1562" y="6613"/>
                </a:lnTo>
                <a:lnTo>
                  <a:pt x="1562" y="6613"/>
                </a:lnTo>
                <a:cubicBezTo>
                  <a:pt x="1554" y="6618"/>
                  <a:pt x="1548" y="6619"/>
                  <a:pt x="1544" y="6619"/>
                </a:cubicBezTo>
                <a:cubicBezTo>
                  <a:pt x="1541" y="6619"/>
                  <a:pt x="1539" y="6619"/>
                  <a:pt x="1536" y="6619"/>
                </a:cubicBezTo>
                <a:lnTo>
                  <a:pt x="1552" y="6603"/>
                </a:lnTo>
                <a:close/>
                <a:moveTo>
                  <a:pt x="1457" y="6634"/>
                </a:moveTo>
                <a:lnTo>
                  <a:pt x="1457" y="6666"/>
                </a:lnTo>
                <a:lnTo>
                  <a:pt x="1441" y="6666"/>
                </a:lnTo>
                <a:lnTo>
                  <a:pt x="1441" y="6634"/>
                </a:lnTo>
                <a:close/>
                <a:moveTo>
                  <a:pt x="31319" y="6524"/>
                </a:moveTo>
                <a:lnTo>
                  <a:pt x="31383" y="6603"/>
                </a:lnTo>
                <a:lnTo>
                  <a:pt x="31335" y="6729"/>
                </a:lnTo>
                <a:lnTo>
                  <a:pt x="31224" y="6729"/>
                </a:lnTo>
                <a:cubicBezTo>
                  <a:pt x="31256" y="6666"/>
                  <a:pt x="31288" y="6603"/>
                  <a:pt x="31319" y="6539"/>
                </a:cubicBezTo>
                <a:lnTo>
                  <a:pt x="31319" y="6524"/>
                </a:lnTo>
                <a:close/>
                <a:moveTo>
                  <a:pt x="1853" y="6460"/>
                </a:moveTo>
                <a:lnTo>
                  <a:pt x="1884" y="6524"/>
                </a:lnTo>
                <a:lnTo>
                  <a:pt x="1837" y="6555"/>
                </a:lnTo>
                <a:lnTo>
                  <a:pt x="1758" y="6492"/>
                </a:lnTo>
                <a:lnTo>
                  <a:pt x="1726" y="6603"/>
                </a:lnTo>
                <a:cubicBezTo>
                  <a:pt x="1723" y="6600"/>
                  <a:pt x="1721" y="6598"/>
                  <a:pt x="1720" y="6598"/>
                </a:cubicBezTo>
                <a:lnTo>
                  <a:pt x="1720" y="6598"/>
                </a:lnTo>
                <a:cubicBezTo>
                  <a:pt x="1716" y="6598"/>
                  <a:pt x="1726" y="6622"/>
                  <a:pt x="1726" y="6634"/>
                </a:cubicBezTo>
                <a:cubicBezTo>
                  <a:pt x="1694" y="6682"/>
                  <a:pt x="1647" y="6729"/>
                  <a:pt x="1584" y="6761"/>
                </a:cubicBezTo>
                <a:cubicBezTo>
                  <a:pt x="1578" y="6708"/>
                  <a:pt x="1587" y="6666"/>
                  <a:pt x="1603" y="6629"/>
                </a:cubicBezTo>
                <a:lnTo>
                  <a:pt x="1603" y="6629"/>
                </a:lnTo>
                <a:cubicBezTo>
                  <a:pt x="1760" y="6460"/>
                  <a:pt x="1792" y="6460"/>
                  <a:pt x="1853" y="6460"/>
                </a:cubicBezTo>
                <a:close/>
                <a:moveTo>
                  <a:pt x="2391" y="6714"/>
                </a:moveTo>
                <a:cubicBezTo>
                  <a:pt x="2502" y="6729"/>
                  <a:pt x="2518" y="6777"/>
                  <a:pt x="2502" y="6872"/>
                </a:cubicBezTo>
                <a:lnTo>
                  <a:pt x="2391" y="6872"/>
                </a:lnTo>
                <a:lnTo>
                  <a:pt x="2391" y="6714"/>
                </a:lnTo>
                <a:close/>
                <a:moveTo>
                  <a:pt x="37938" y="6840"/>
                </a:moveTo>
                <a:lnTo>
                  <a:pt x="37938" y="6872"/>
                </a:lnTo>
                <a:lnTo>
                  <a:pt x="37922" y="6872"/>
                </a:lnTo>
                <a:lnTo>
                  <a:pt x="37922" y="6840"/>
                </a:lnTo>
                <a:close/>
                <a:moveTo>
                  <a:pt x="38022" y="6792"/>
                </a:moveTo>
                <a:cubicBezTo>
                  <a:pt x="38059" y="6792"/>
                  <a:pt x="38073" y="6802"/>
                  <a:pt x="38048" y="6888"/>
                </a:cubicBezTo>
                <a:lnTo>
                  <a:pt x="37985" y="6793"/>
                </a:lnTo>
                <a:cubicBezTo>
                  <a:pt x="37999" y="6793"/>
                  <a:pt x="38012" y="6792"/>
                  <a:pt x="38022" y="6792"/>
                </a:cubicBezTo>
                <a:close/>
                <a:moveTo>
                  <a:pt x="1916" y="6840"/>
                </a:moveTo>
                <a:cubicBezTo>
                  <a:pt x="1932" y="6872"/>
                  <a:pt x="1932" y="6888"/>
                  <a:pt x="1932" y="6919"/>
                </a:cubicBezTo>
                <a:lnTo>
                  <a:pt x="1900" y="6919"/>
                </a:lnTo>
                <a:lnTo>
                  <a:pt x="1900" y="6840"/>
                </a:lnTo>
                <a:close/>
                <a:moveTo>
                  <a:pt x="2581" y="6872"/>
                </a:moveTo>
                <a:lnTo>
                  <a:pt x="2581" y="6919"/>
                </a:lnTo>
                <a:lnTo>
                  <a:pt x="2565" y="6919"/>
                </a:lnTo>
                <a:lnTo>
                  <a:pt x="2565" y="6872"/>
                </a:lnTo>
                <a:close/>
                <a:moveTo>
                  <a:pt x="35673" y="6872"/>
                </a:moveTo>
                <a:lnTo>
                  <a:pt x="35673" y="6919"/>
                </a:lnTo>
                <a:lnTo>
                  <a:pt x="35658" y="6919"/>
                </a:lnTo>
                <a:lnTo>
                  <a:pt x="35658" y="6872"/>
                </a:lnTo>
                <a:close/>
                <a:moveTo>
                  <a:pt x="37510" y="6872"/>
                </a:moveTo>
                <a:lnTo>
                  <a:pt x="37510" y="6919"/>
                </a:lnTo>
                <a:lnTo>
                  <a:pt x="37494" y="6919"/>
                </a:lnTo>
                <a:lnTo>
                  <a:pt x="37494" y="6872"/>
                </a:lnTo>
                <a:close/>
                <a:moveTo>
                  <a:pt x="38286" y="6840"/>
                </a:moveTo>
                <a:cubicBezTo>
                  <a:pt x="38302" y="6856"/>
                  <a:pt x="38302" y="6872"/>
                  <a:pt x="38302" y="6919"/>
                </a:cubicBezTo>
                <a:lnTo>
                  <a:pt x="38191" y="6904"/>
                </a:lnTo>
                <a:cubicBezTo>
                  <a:pt x="38175" y="6888"/>
                  <a:pt x="38175" y="6856"/>
                  <a:pt x="38175" y="6840"/>
                </a:cubicBezTo>
                <a:close/>
                <a:moveTo>
                  <a:pt x="2122" y="6872"/>
                </a:moveTo>
                <a:lnTo>
                  <a:pt x="2122" y="6935"/>
                </a:lnTo>
                <a:lnTo>
                  <a:pt x="2011" y="6888"/>
                </a:lnTo>
                <a:lnTo>
                  <a:pt x="2122" y="6872"/>
                </a:lnTo>
                <a:close/>
                <a:moveTo>
                  <a:pt x="34993" y="6872"/>
                </a:moveTo>
                <a:lnTo>
                  <a:pt x="34993" y="6951"/>
                </a:lnTo>
                <a:lnTo>
                  <a:pt x="34977" y="6951"/>
                </a:lnTo>
                <a:lnTo>
                  <a:pt x="34977" y="6872"/>
                </a:lnTo>
                <a:close/>
                <a:moveTo>
                  <a:pt x="37761" y="6871"/>
                </a:moveTo>
                <a:cubicBezTo>
                  <a:pt x="37790" y="6871"/>
                  <a:pt x="37804" y="6881"/>
                  <a:pt x="37779" y="6967"/>
                </a:cubicBezTo>
                <a:lnTo>
                  <a:pt x="37732" y="6872"/>
                </a:lnTo>
                <a:cubicBezTo>
                  <a:pt x="37742" y="6872"/>
                  <a:pt x="37752" y="6871"/>
                  <a:pt x="37761" y="6871"/>
                </a:cubicBezTo>
                <a:close/>
                <a:moveTo>
                  <a:pt x="34818" y="6872"/>
                </a:moveTo>
                <a:cubicBezTo>
                  <a:pt x="34834" y="6888"/>
                  <a:pt x="34834" y="6904"/>
                  <a:pt x="34850" y="6983"/>
                </a:cubicBezTo>
                <a:lnTo>
                  <a:pt x="34755" y="6872"/>
                </a:lnTo>
                <a:close/>
                <a:moveTo>
                  <a:pt x="35943" y="6935"/>
                </a:moveTo>
                <a:lnTo>
                  <a:pt x="35943" y="6983"/>
                </a:lnTo>
                <a:lnTo>
                  <a:pt x="35927" y="6983"/>
                </a:lnTo>
                <a:lnTo>
                  <a:pt x="35927" y="6935"/>
                </a:lnTo>
                <a:close/>
                <a:moveTo>
                  <a:pt x="38508" y="6872"/>
                </a:moveTo>
                <a:lnTo>
                  <a:pt x="38618" y="6914"/>
                </a:lnTo>
                <a:lnTo>
                  <a:pt x="38618" y="6914"/>
                </a:lnTo>
                <a:cubicBezTo>
                  <a:pt x="38618" y="6940"/>
                  <a:pt x="38618" y="6961"/>
                  <a:pt x="38618" y="6983"/>
                </a:cubicBezTo>
                <a:cubicBezTo>
                  <a:pt x="38539" y="6983"/>
                  <a:pt x="38508" y="6951"/>
                  <a:pt x="38508" y="6872"/>
                </a:cubicBezTo>
                <a:close/>
                <a:moveTo>
                  <a:pt x="38856" y="6872"/>
                </a:moveTo>
                <a:lnTo>
                  <a:pt x="38856" y="6983"/>
                </a:lnTo>
                <a:cubicBezTo>
                  <a:pt x="38851" y="6985"/>
                  <a:pt x="38846" y="6985"/>
                  <a:pt x="38842" y="6985"/>
                </a:cubicBezTo>
                <a:cubicBezTo>
                  <a:pt x="38808" y="6985"/>
                  <a:pt x="38805" y="6932"/>
                  <a:pt x="38777" y="6904"/>
                </a:cubicBezTo>
                <a:lnTo>
                  <a:pt x="38671" y="6904"/>
                </a:lnTo>
                <a:cubicBezTo>
                  <a:pt x="38727" y="6883"/>
                  <a:pt x="38791" y="6872"/>
                  <a:pt x="38856" y="6872"/>
                </a:cubicBezTo>
                <a:close/>
                <a:moveTo>
                  <a:pt x="35315" y="6905"/>
                </a:moveTo>
                <a:cubicBezTo>
                  <a:pt x="35354" y="6905"/>
                  <a:pt x="35387" y="6932"/>
                  <a:pt x="35420" y="6999"/>
                </a:cubicBezTo>
                <a:lnTo>
                  <a:pt x="35309" y="6951"/>
                </a:lnTo>
                <a:lnTo>
                  <a:pt x="35262" y="6983"/>
                </a:lnTo>
                <a:cubicBezTo>
                  <a:pt x="35262" y="6951"/>
                  <a:pt x="35262" y="6935"/>
                  <a:pt x="35262" y="6919"/>
                </a:cubicBezTo>
                <a:cubicBezTo>
                  <a:pt x="35281" y="6910"/>
                  <a:pt x="35299" y="6905"/>
                  <a:pt x="35315" y="6905"/>
                </a:cubicBezTo>
                <a:close/>
                <a:moveTo>
                  <a:pt x="38349" y="6824"/>
                </a:moveTo>
                <a:lnTo>
                  <a:pt x="38397" y="6840"/>
                </a:lnTo>
                <a:lnTo>
                  <a:pt x="38476" y="6888"/>
                </a:lnTo>
                <a:lnTo>
                  <a:pt x="38381" y="6999"/>
                </a:lnTo>
                <a:cubicBezTo>
                  <a:pt x="38397" y="6919"/>
                  <a:pt x="38286" y="6888"/>
                  <a:pt x="38349" y="6824"/>
                </a:cubicBezTo>
                <a:close/>
                <a:moveTo>
                  <a:pt x="1663" y="6809"/>
                </a:moveTo>
                <a:cubicBezTo>
                  <a:pt x="1647" y="6840"/>
                  <a:pt x="1647" y="6872"/>
                  <a:pt x="1647" y="6919"/>
                </a:cubicBezTo>
                <a:lnTo>
                  <a:pt x="1631" y="6919"/>
                </a:lnTo>
                <a:lnTo>
                  <a:pt x="1663" y="6935"/>
                </a:lnTo>
                <a:lnTo>
                  <a:pt x="1552" y="7014"/>
                </a:lnTo>
                <a:lnTo>
                  <a:pt x="1552" y="6809"/>
                </a:lnTo>
                <a:close/>
                <a:moveTo>
                  <a:pt x="1710" y="6888"/>
                </a:moveTo>
                <a:lnTo>
                  <a:pt x="1821" y="6967"/>
                </a:lnTo>
                <a:lnTo>
                  <a:pt x="1710" y="7046"/>
                </a:lnTo>
                <a:lnTo>
                  <a:pt x="1710" y="6888"/>
                </a:lnTo>
                <a:close/>
                <a:moveTo>
                  <a:pt x="39252" y="6888"/>
                </a:moveTo>
                <a:lnTo>
                  <a:pt x="39252" y="6999"/>
                </a:lnTo>
                <a:cubicBezTo>
                  <a:pt x="39252" y="7014"/>
                  <a:pt x="39268" y="7014"/>
                  <a:pt x="39284" y="7030"/>
                </a:cubicBezTo>
                <a:lnTo>
                  <a:pt x="39268" y="7046"/>
                </a:lnTo>
                <a:lnTo>
                  <a:pt x="39236" y="7014"/>
                </a:lnTo>
                <a:lnTo>
                  <a:pt x="39141" y="7014"/>
                </a:lnTo>
                <a:cubicBezTo>
                  <a:pt x="39125" y="7030"/>
                  <a:pt x="39125" y="7046"/>
                  <a:pt x="39109" y="7046"/>
                </a:cubicBezTo>
                <a:lnTo>
                  <a:pt x="39094" y="7030"/>
                </a:lnTo>
                <a:cubicBezTo>
                  <a:pt x="39109" y="7030"/>
                  <a:pt x="39125" y="7014"/>
                  <a:pt x="39125" y="7014"/>
                </a:cubicBezTo>
                <a:cubicBezTo>
                  <a:pt x="39125" y="6967"/>
                  <a:pt x="39125" y="6935"/>
                  <a:pt x="39125" y="6888"/>
                </a:cubicBezTo>
                <a:cubicBezTo>
                  <a:pt x="39157" y="6904"/>
                  <a:pt x="39173" y="6919"/>
                  <a:pt x="39189" y="6919"/>
                </a:cubicBezTo>
                <a:cubicBezTo>
                  <a:pt x="39204" y="6904"/>
                  <a:pt x="39220" y="6904"/>
                  <a:pt x="39252" y="6888"/>
                </a:cubicBezTo>
                <a:close/>
                <a:moveTo>
                  <a:pt x="2074" y="7030"/>
                </a:moveTo>
                <a:lnTo>
                  <a:pt x="2074" y="7062"/>
                </a:lnTo>
                <a:lnTo>
                  <a:pt x="2059" y="7062"/>
                </a:lnTo>
                <a:lnTo>
                  <a:pt x="2059" y="7030"/>
                </a:lnTo>
                <a:close/>
                <a:moveTo>
                  <a:pt x="40012" y="7062"/>
                </a:moveTo>
                <a:lnTo>
                  <a:pt x="40012" y="7109"/>
                </a:lnTo>
                <a:lnTo>
                  <a:pt x="39996" y="7109"/>
                </a:lnTo>
                <a:lnTo>
                  <a:pt x="39996" y="7062"/>
                </a:lnTo>
                <a:close/>
                <a:moveTo>
                  <a:pt x="30860" y="7125"/>
                </a:moveTo>
                <a:lnTo>
                  <a:pt x="30876" y="7189"/>
                </a:lnTo>
                <a:lnTo>
                  <a:pt x="30844" y="7189"/>
                </a:lnTo>
                <a:lnTo>
                  <a:pt x="30844" y="7125"/>
                </a:lnTo>
                <a:close/>
                <a:moveTo>
                  <a:pt x="39315" y="7157"/>
                </a:moveTo>
                <a:lnTo>
                  <a:pt x="39315" y="7189"/>
                </a:lnTo>
                <a:lnTo>
                  <a:pt x="39299" y="7189"/>
                </a:lnTo>
                <a:lnTo>
                  <a:pt x="39299" y="7157"/>
                </a:lnTo>
                <a:close/>
                <a:moveTo>
                  <a:pt x="30955" y="7204"/>
                </a:moveTo>
                <a:lnTo>
                  <a:pt x="30955" y="7220"/>
                </a:lnTo>
                <a:lnTo>
                  <a:pt x="30923" y="7220"/>
                </a:lnTo>
                <a:lnTo>
                  <a:pt x="30923" y="7204"/>
                </a:lnTo>
                <a:close/>
                <a:moveTo>
                  <a:pt x="41849" y="7189"/>
                </a:moveTo>
                <a:lnTo>
                  <a:pt x="41849" y="7236"/>
                </a:lnTo>
                <a:lnTo>
                  <a:pt x="41833" y="7236"/>
                </a:lnTo>
                <a:lnTo>
                  <a:pt x="41833" y="7189"/>
                </a:lnTo>
                <a:close/>
                <a:moveTo>
                  <a:pt x="43574" y="7189"/>
                </a:moveTo>
                <a:lnTo>
                  <a:pt x="43590" y="7268"/>
                </a:lnTo>
                <a:lnTo>
                  <a:pt x="43559" y="7268"/>
                </a:lnTo>
                <a:lnTo>
                  <a:pt x="43559" y="7189"/>
                </a:lnTo>
                <a:close/>
                <a:moveTo>
                  <a:pt x="41152" y="7268"/>
                </a:moveTo>
                <a:lnTo>
                  <a:pt x="41152" y="7315"/>
                </a:lnTo>
                <a:lnTo>
                  <a:pt x="41136" y="7315"/>
                </a:lnTo>
                <a:lnTo>
                  <a:pt x="41136" y="7268"/>
                </a:lnTo>
                <a:close/>
                <a:moveTo>
                  <a:pt x="42688" y="7268"/>
                </a:moveTo>
                <a:lnTo>
                  <a:pt x="42688" y="7315"/>
                </a:lnTo>
                <a:lnTo>
                  <a:pt x="42672" y="7315"/>
                </a:lnTo>
                <a:lnTo>
                  <a:pt x="42672" y="7268"/>
                </a:lnTo>
                <a:close/>
                <a:moveTo>
                  <a:pt x="2720" y="7328"/>
                </a:moveTo>
                <a:lnTo>
                  <a:pt x="2708" y="7331"/>
                </a:lnTo>
                <a:lnTo>
                  <a:pt x="2720" y="7335"/>
                </a:lnTo>
                <a:lnTo>
                  <a:pt x="2720" y="7335"/>
                </a:lnTo>
                <a:cubicBezTo>
                  <a:pt x="2721" y="7334"/>
                  <a:pt x="2722" y="7332"/>
                  <a:pt x="2724" y="7331"/>
                </a:cubicBezTo>
                <a:lnTo>
                  <a:pt x="2720" y="7328"/>
                </a:lnTo>
                <a:close/>
                <a:moveTo>
                  <a:pt x="31367" y="7220"/>
                </a:moveTo>
                <a:lnTo>
                  <a:pt x="31288" y="7347"/>
                </a:lnTo>
                <a:lnTo>
                  <a:pt x="31145" y="7347"/>
                </a:lnTo>
                <a:cubicBezTo>
                  <a:pt x="31145" y="7331"/>
                  <a:pt x="31145" y="7315"/>
                  <a:pt x="31145" y="7299"/>
                </a:cubicBezTo>
                <a:lnTo>
                  <a:pt x="31367" y="7220"/>
                </a:lnTo>
                <a:close/>
                <a:moveTo>
                  <a:pt x="14092" y="7363"/>
                </a:moveTo>
                <a:lnTo>
                  <a:pt x="14092" y="7379"/>
                </a:lnTo>
                <a:lnTo>
                  <a:pt x="14060" y="7379"/>
                </a:lnTo>
                <a:lnTo>
                  <a:pt x="14060" y="7363"/>
                </a:lnTo>
                <a:close/>
                <a:moveTo>
                  <a:pt x="34090" y="7252"/>
                </a:moveTo>
                <a:cubicBezTo>
                  <a:pt x="34090" y="7347"/>
                  <a:pt x="34090" y="7347"/>
                  <a:pt x="34011" y="7379"/>
                </a:cubicBezTo>
                <a:cubicBezTo>
                  <a:pt x="34043" y="7331"/>
                  <a:pt x="34058" y="7299"/>
                  <a:pt x="34090" y="7252"/>
                </a:cubicBezTo>
                <a:close/>
                <a:moveTo>
                  <a:pt x="44018" y="7394"/>
                </a:moveTo>
                <a:lnTo>
                  <a:pt x="44018" y="7410"/>
                </a:lnTo>
                <a:lnTo>
                  <a:pt x="43970" y="7410"/>
                </a:lnTo>
                <a:lnTo>
                  <a:pt x="43970" y="7394"/>
                </a:lnTo>
                <a:close/>
                <a:moveTo>
                  <a:pt x="3214" y="7347"/>
                </a:moveTo>
                <a:lnTo>
                  <a:pt x="3246" y="7363"/>
                </a:lnTo>
                <a:lnTo>
                  <a:pt x="3183" y="7458"/>
                </a:lnTo>
                <a:cubicBezTo>
                  <a:pt x="3167" y="7410"/>
                  <a:pt x="3167" y="7379"/>
                  <a:pt x="3167" y="7363"/>
                </a:cubicBezTo>
                <a:lnTo>
                  <a:pt x="3214" y="7347"/>
                </a:lnTo>
                <a:close/>
                <a:moveTo>
                  <a:pt x="31177" y="7379"/>
                </a:moveTo>
                <a:cubicBezTo>
                  <a:pt x="31193" y="7410"/>
                  <a:pt x="31193" y="7426"/>
                  <a:pt x="31193" y="7458"/>
                </a:cubicBezTo>
                <a:lnTo>
                  <a:pt x="31082" y="7474"/>
                </a:lnTo>
                <a:lnTo>
                  <a:pt x="31082" y="7474"/>
                </a:lnTo>
                <a:lnTo>
                  <a:pt x="31177" y="7379"/>
                </a:lnTo>
                <a:close/>
                <a:moveTo>
                  <a:pt x="45189" y="7426"/>
                </a:moveTo>
                <a:lnTo>
                  <a:pt x="45189" y="7474"/>
                </a:lnTo>
                <a:lnTo>
                  <a:pt x="45174" y="7474"/>
                </a:lnTo>
                <a:lnTo>
                  <a:pt x="45174" y="7426"/>
                </a:lnTo>
                <a:close/>
                <a:moveTo>
                  <a:pt x="39220" y="7458"/>
                </a:moveTo>
                <a:lnTo>
                  <a:pt x="39220" y="7489"/>
                </a:lnTo>
                <a:lnTo>
                  <a:pt x="39141" y="7489"/>
                </a:lnTo>
                <a:lnTo>
                  <a:pt x="39141" y="7474"/>
                </a:lnTo>
                <a:lnTo>
                  <a:pt x="39220" y="7458"/>
                </a:lnTo>
                <a:close/>
                <a:moveTo>
                  <a:pt x="29641" y="7474"/>
                </a:moveTo>
                <a:lnTo>
                  <a:pt x="29641" y="7505"/>
                </a:lnTo>
                <a:lnTo>
                  <a:pt x="29625" y="7505"/>
                </a:lnTo>
                <a:lnTo>
                  <a:pt x="29625" y="7474"/>
                </a:lnTo>
                <a:close/>
                <a:moveTo>
                  <a:pt x="38983" y="7553"/>
                </a:moveTo>
                <a:lnTo>
                  <a:pt x="38983" y="7569"/>
                </a:lnTo>
                <a:lnTo>
                  <a:pt x="38935" y="7569"/>
                </a:lnTo>
                <a:lnTo>
                  <a:pt x="38935" y="7553"/>
                </a:lnTo>
                <a:close/>
                <a:moveTo>
                  <a:pt x="1789" y="7410"/>
                </a:moveTo>
                <a:lnTo>
                  <a:pt x="1805" y="7426"/>
                </a:lnTo>
                <a:cubicBezTo>
                  <a:pt x="1789" y="7442"/>
                  <a:pt x="1789" y="7442"/>
                  <a:pt x="1774" y="7458"/>
                </a:cubicBezTo>
                <a:lnTo>
                  <a:pt x="1837" y="7584"/>
                </a:lnTo>
                <a:cubicBezTo>
                  <a:pt x="1789" y="7553"/>
                  <a:pt x="1726" y="7521"/>
                  <a:pt x="1694" y="7458"/>
                </a:cubicBezTo>
                <a:lnTo>
                  <a:pt x="1774" y="7458"/>
                </a:lnTo>
                <a:lnTo>
                  <a:pt x="1774" y="7442"/>
                </a:lnTo>
                <a:cubicBezTo>
                  <a:pt x="1774" y="7442"/>
                  <a:pt x="1789" y="7426"/>
                  <a:pt x="1789" y="7410"/>
                </a:cubicBezTo>
                <a:close/>
                <a:moveTo>
                  <a:pt x="2502" y="7141"/>
                </a:moveTo>
                <a:lnTo>
                  <a:pt x="2720" y="7328"/>
                </a:lnTo>
                <a:lnTo>
                  <a:pt x="2720" y="7328"/>
                </a:lnTo>
                <a:lnTo>
                  <a:pt x="2834" y="7299"/>
                </a:lnTo>
                <a:lnTo>
                  <a:pt x="2866" y="7236"/>
                </a:lnTo>
                <a:lnTo>
                  <a:pt x="2993" y="7379"/>
                </a:lnTo>
                <a:lnTo>
                  <a:pt x="2961" y="7410"/>
                </a:lnTo>
                <a:lnTo>
                  <a:pt x="3040" y="7442"/>
                </a:lnTo>
                <a:cubicBezTo>
                  <a:pt x="3009" y="7505"/>
                  <a:pt x="2965" y="7513"/>
                  <a:pt x="2916" y="7513"/>
                </a:cubicBezTo>
                <a:cubicBezTo>
                  <a:pt x="2899" y="7513"/>
                  <a:pt x="2882" y="7512"/>
                  <a:pt x="2864" y="7512"/>
                </a:cubicBezTo>
                <a:cubicBezTo>
                  <a:pt x="2829" y="7512"/>
                  <a:pt x="2792" y="7516"/>
                  <a:pt x="2755" y="7537"/>
                </a:cubicBezTo>
                <a:cubicBezTo>
                  <a:pt x="2771" y="7442"/>
                  <a:pt x="2787" y="7394"/>
                  <a:pt x="2803" y="7363"/>
                </a:cubicBezTo>
                <a:lnTo>
                  <a:pt x="2720" y="7335"/>
                </a:lnTo>
                <a:lnTo>
                  <a:pt x="2720" y="7335"/>
                </a:lnTo>
                <a:cubicBezTo>
                  <a:pt x="2691" y="7367"/>
                  <a:pt x="2675" y="7412"/>
                  <a:pt x="2660" y="7442"/>
                </a:cubicBezTo>
                <a:cubicBezTo>
                  <a:pt x="2660" y="7489"/>
                  <a:pt x="2660" y="7537"/>
                  <a:pt x="2644" y="7584"/>
                </a:cubicBezTo>
                <a:cubicBezTo>
                  <a:pt x="2613" y="7474"/>
                  <a:pt x="2534" y="7442"/>
                  <a:pt x="2439" y="7426"/>
                </a:cubicBezTo>
                <a:lnTo>
                  <a:pt x="2264" y="7537"/>
                </a:lnTo>
                <a:lnTo>
                  <a:pt x="2185" y="7394"/>
                </a:lnTo>
                <a:lnTo>
                  <a:pt x="2043" y="7394"/>
                </a:lnTo>
                <a:cubicBezTo>
                  <a:pt x="2027" y="7315"/>
                  <a:pt x="1995" y="7252"/>
                  <a:pt x="1964" y="7141"/>
                </a:cubicBezTo>
                <a:lnTo>
                  <a:pt x="1964" y="7141"/>
                </a:lnTo>
                <a:lnTo>
                  <a:pt x="2074" y="7189"/>
                </a:lnTo>
                <a:lnTo>
                  <a:pt x="2090" y="7173"/>
                </a:lnTo>
                <a:cubicBezTo>
                  <a:pt x="2134" y="7184"/>
                  <a:pt x="2185" y="7202"/>
                  <a:pt x="2223" y="7202"/>
                </a:cubicBezTo>
                <a:cubicBezTo>
                  <a:pt x="2240" y="7202"/>
                  <a:pt x="2255" y="7198"/>
                  <a:pt x="2264" y="7189"/>
                </a:cubicBezTo>
                <a:cubicBezTo>
                  <a:pt x="2288" y="7160"/>
                  <a:pt x="2311" y="7150"/>
                  <a:pt x="2334" y="7150"/>
                </a:cubicBezTo>
                <a:cubicBezTo>
                  <a:pt x="2374" y="7150"/>
                  <a:pt x="2414" y="7179"/>
                  <a:pt x="2454" y="7189"/>
                </a:cubicBezTo>
                <a:lnTo>
                  <a:pt x="2502" y="7141"/>
                </a:lnTo>
                <a:close/>
                <a:moveTo>
                  <a:pt x="2518" y="7553"/>
                </a:moveTo>
                <a:lnTo>
                  <a:pt x="2534" y="7569"/>
                </a:lnTo>
                <a:lnTo>
                  <a:pt x="2502" y="7600"/>
                </a:lnTo>
                <a:cubicBezTo>
                  <a:pt x="2502" y="7584"/>
                  <a:pt x="2502" y="7569"/>
                  <a:pt x="2518" y="7553"/>
                </a:cubicBezTo>
                <a:close/>
                <a:moveTo>
                  <a:pt x="2502" y="7600"/>
                </a:moveTo>
                <a:cubicBezTo>
                  <a:pt x="2502" y="7616"/>
                  <a:pt x="2486" y="7632"/>
                  <a:pt x="2486" y="7632"/>
                </a:cubicBezTo>
                <a:lnTo>
                  <a:pt x="2470" y="7632"/>
                </a:lnTo>
                <a:lnTo>
                  <a:pt x="2502" y="7600"/>
                </a:lnTo>
                <a:close/>
                <a:moveTo>
                  <a:pt x="45079" y="7584"/>
                </a:moveTo>
                <a:lnTo>
                  <a:pt x="45094" y="7616"/>
                </a:lnTo>
                <a:lnTo>
                  <a:pt x="45015" y="7632"/>
                </a:lnTo>
                <a:lnTo>
                  <a:pt x="45015" y="7584"/>
                </a:lnTo>
                <a:close/>
                <a:moveTo>
                  <a:pt x="41722" y="7569"/>
                </a:moveTo>
                <a:cubicBezTo>
                  <a:pt x="41754" y="7600"/>
                  <a:pt x="41754" y="7632"/>
                  <a:pt x="41769" y="7648"/>
                </a:cubicBezTo>
                <a:cubicBezTo>
                  <a:pt x="41753" y="7659"/>
                  <a:pt x="41738" y="7666"/>
                  <a:pt x="41728" y="7666"/>
                </a:cubicBezTo>
                <a:cubicBezTo>
                  <a:pt x="41708" y="7666"/>
                  <a:pt x="41701" y="7641"/>
                  <a:pt x="41722" y="7569"/>
                </a:cubicBezTo>
                <a:close/>
                <a:moveTo>
                  <a:pt x="2423" y="7569"/>
                </a:moveTo>
                <a:lnTo>
                  <a:pt x="2423" y="7695"/>
                </a:lnTo>
                <a:lnTo>
                  <a:pt x="2296" y="7695"/>
                </a:lnTo>
                <a:cubicBezTo>
                  <a:pt x="2344" y="7648"/>
                  <a:pt x="2375" y="7616"/>
                  <a:pt x="2423" y="7569"/>
                </a:cubicBezTo>
                <a:close/>
                <a:moveTo>
                  <a:pt x="3278" y="7632"/>
                </a:moveTo>
                <a:lnTo>
                  <a:pt x="3167" y="7695"/>
                </a:lnTo>
                <a:lnTo>
                  <a:pt x="3167" y="7632"/>
                </a:lnTo>
                <a:close/>
                <a:moveTo>
                  <a:pt x="1694" y="7679"/>
                </a:moveTo>
                <a:lnTo>
                  <a:pt x="1694" y="7743"/>
                </a:lnTo>
                <a:lnTo>
                  <a:pt x="1679" y="7743"/>
                </a:lnTo>
                <a:cubicBezTo>
                  <a:pt x="1679" y="7711"/>
                  <a:pt x="1663" y="7695"/>
                  <a:pt x="1663" y="7679"/>
                </a:cubicBezTo>
                <a:close/>
                <a:moveTo>
                  <a:pt x="45918" y="7711"/>
                </a:moveTo>
                <a:lnTo>
                  <a:pt x="45918" y="7743"/>
                </a:lnTo>
                <a:lnTo>
                  <a:pt x="45902" y="7743"/>
                </a:lnTo>
                <a:lnTo>
                  <a:pt x="45902" y="7711"/>
                </a:lnTo>
                <a:close/>
                <a:moveTo>
                  <a:pt x="3658" y="7600"/>
                </a:moveTo>
                <a:lnTo>
                  <a:pt x="3658" y="7600"/>
                </a:lnTo>
                <a:cubicBezTo>
                  <a:pt x="3674" y="7679"/>
                  <a:pt x="3610" y="7695"/>
                  <a:pt x="3563" y="7759"/>
                </a:cubicBezTo>
                <a:cubicBezTo>
                  <a:pt x="3547" y="7648"/>
                  <a:pt x="3626" y="7648"/>
                  <a:pt x="3658" y="7600"/>
                </a:cubicBezTo>
                <a:close/>
                <a:moveTo>
                  <a:pt x="34968" y="7718"/>
                </a:moveTo>
                <a:cubicBezTo>
                  <a:pt x="34982" y="7718"/>
                  <a:pt x="35001" y="7721"/>
                  <a:pt x="35024" y="7727"/>
                </a:cubicBezTo>
                <a:lnTo>
                  <a:pt x="34945" y="7759"/>
                </a:lnTo>
                <a:cubicBezTo>
                  <a:pt x="34935" y="7729"/>
                  <a:pt x="34944" y="7718"/>
                  <a:pt x="34968" y="7718"/>
                </a:cubicBezTo>
                <a:close/>
                <a:moveTo>
                  <a:pt x="38064" y="7759"/>
                </a:moveTo>
                <a:lnTo>
                  <a:pt x="38064" y="7774"/>
                </a:lnTo>
                <a:lnTo>
                  <a:pt x="38017" y="7774"/>
                </a:lnTo>
                <a:lnTo>
                  <a:pt x="38017" y="7759"/>
                </a:lnTo>
                <a:close/>
                <a:moveTo>
                  <a:pt x="42925" y="7885"/>
                </a:moveTo>
                <a:lnTo>
                  <a:pt x="42925" y="7901"/>
                </a:lnTo>
                <a:lnTo>
                  <a:pt x="42894" y="7901"/>
                </a:lnTo>
                <a:lnTo>
                  <a:pt x="42894" y="7885"/>
                </a:lnTo>
                <a:close/>
                <a:moveTo>
                  <a:pt x="41627" y="7917"/>
                </a:moveTo>
                <a:lnTo>
                  <a:pt x="41627" y="7933"/>
                </a:lnTo>
                <a:lnTo>
                  <a:pt x="41595" y="7933"/>
                </a:lnTo>
                <a:lnTo>
                  <a:pt x="41595" y="7917"/>
                </a:lnTo>
                <a:close/>
                <a:moveTo>
                  <a:pt x="43004" y="8075"/>
                </a:moveTo>
                <a:lnTo>
                  <a:pt x="43004" y="8091"/>
                </a:lnTo>
                <a:lnTo>
                  <a:pt x="42973" y="8091"/>
                </a:lnTo>
                <a:lnTo>
                  <a:pt x="42973" y="8075"/>
                </a:lnTo>
                <a:close/>
                <a:moveTo>
                  <a:pt x="45744" y="7980"/>
                </a:moveTo>
                <a:lnTo>
                  <a:pt x="45934" y="8091"/>
                </a:lnTo>
                <a:lnTo>
                  <a:pt x="45744" y="8107"/>
                </a:lnTo>
                <a:lnTo>
                  <a:pt x="45744" y="7980"/>
                </a:lnTo>
                <a:close/>
                <a:moveTo>
                  <a:pt x="3183" y="8107"/>
                </a:moveTo>
                <a:lnTo>
                  <a:pt x="3183" y="8139"/>
                </a:lnTo>
                <a:lnTo>
                  <a:pt x="3167" y="8139"/>
                </a:lnTo>
                <a:lnTo>
                  <a:pt x="3167" y="8107"/>
                </a:lnTo>
                <a:close/>
                <a:moveTo>
                  <a:pt x="3325" y="8091"/>
                </a:moveTo>
                <a:lnTo>
                  <a:pt x="3341" y="8123"/>
                </a:lnTo>
                <a:cubicBezTo>
                  <a:pt x="3357" y="8123"/>
                  <a:pt x="3373" y="8123"/>
                  <a:pt x="3389" y="8139"/>
                </a:cubicBezTo>
                <a:lnTo>
                  <a:pt x="3373" y="8155"/>
                </a:lnTo>
                <a:lnTo>
                  <a:pt x="3341" y="8123"/>
                </a:lnTo>
                <a:cubicBezTo>
                  <a:pt x="3325" y="8107"/>
                  <a:pt x="3325" y="8107"/>
                  <a:pt x="3309" y="8091"/>
                </a:cubicBezTo>
                <a:close/>
                <a:moveTo>
                  <a:pt x="42973" y="8155"/>
                </a:moveTo>
                <a:lnTo>
                  <a:pt x="42973" y="8234"/>
                </a:lnTo>
                <a:lnTo>
                  <a:pt x="42957" y="8234"/>
                </a:lnTo>
                <a:lnTo>
                  <a:pt x="42957" y="8155"/>
                </a:lnTo>
                <a:close/>
                <a:moveTo>
                  <a:pt x="45031" y="7870"/>
                </a:moveTo>
                <a:cubicBezTo>
                  <a:pt x="45047" y="7949"/>
                  <a:pt x="45063" y="7980"/>
                  <a:pt x="45063" y="8028"/>
                </a:cubicBezTo>
                <a:lnTo>
                  <a:pt x="45142" y="8044"/>
                </a:lnTo>
                <a:cubicBezTo>
                  <a:pt x="45110" y="8107"/>
                  <a:pt x="45094" y="8170"/>
                  <a:pt x="45079" y="8234"/>
                </a:cubicBezTo>
                <a:lnTo>
                  <a:pt x="44920" y="8234"/>
                </a:lnTo>
                <a:lnTo>
                  <a:pt x="44984" y="8107"/>
                </a:lnTo>
                <a:cubicBezTo>
                  <a:pt x="44952" y="8075"/>
                  <a:pt x="44952" y="8060"/>
                  <a:pt x="44936" y="8044"/>
                </a:cubicBezTo>
                <a:lnTo>
                  <a:pt x="44999" y="8028"/>
                </a:lnTo>
                <a:cubicBezTo>
                  <a:pt x="44999" y="7996"/>
                  <a:pt x="45015" y="7949"/>
                  <a:pt x="45031" y="7870"/>
                </a:cubicBezTo>
                <a:close/>
                <a:moveTo>
                  <a:pt x="44382" y="8265"/>
                </a:moveTo>
                <a:lnTo>
                  <a:pt x="44382" y="8297"/>
                </a:lnTo>
                <a:lnTo>
                  <a:pt x="44366" y="8297"/>
                </a:lnTo>
                <a:lnTo>
                  <a:pt x="44366" y="8265"/>
                </a:lnTo>
                <a:close/>
                <a:moveTo>
                  <a:pt x="45949" y="8170"/>
                </a:moveTo>
                <a:lnTo>
                  <a:pt x="45997" y="8250"/>
                </a:lnTo>
                <a:lnTo>
                  <a:pt x="45918" y="8313"/>
                </a:lnTo>
                <a:lnTo>
                  <a:pt x="45886" y="8281"/>
                </a:lnTo>
                <a:cubicBezTo>
                  <a:pt x="45902" y="8250"/>
                  <a:pt x="45918" y="8218"/>
                  <a:pt x="45949" y="8170"/>
                </a:cubicBezTo>
                <a:close/>
                <a:moveTo>
                  <a:pt x="45554" y="7901"/>
                </a:moveTo>
                <a:cubicBezTo>
                  <a:pt x="45601" y="8044"/>
                  <a:pt x="45474" y="8139"/>
                  <a:pt x="45474" y="8297"/>
                </a:cubicBezTo>
                <a:lnTo>
                  <a:pt x="45522" y="8297"/>
                </a:lnTo>
                <a:cubicBezTo>
                  <a:pt x="45527" y="8289"/>
                  <a:pt x="45531" y="8283"/>
                  <a:pt x="45534" y="8278"/>
                </a:cubicBezTo>
                <a:lnTo>
                  <a:pt x="45534" y="8278"/>
                </a:lnTo>
                <a:cubicBezTo>
                  <a:pt x="45534" y="8279"/>
                  <a:pt x="45534" y="8279"/>
                  <a:pt x="45534" y="8279"/>
                </a:cubicBezTo>
                <a:lnTo>
                  <a:pt x="45534" y="8279"/>
                </a:lnTo>
                <a:cubicBezTo>
                  <a:pt x="45535" y="8278"/>
                  <a:pt x="45535" y="8278"/>
                  <a:pt x="45535" y="8277"/>
                </a:cubicBezTo>
                <a:lnTo>
                  <a:pt x="45535" y="8277"/>
                </a:lnTo>
                <a:cubicBezTo>
                  <a:pt x="45535" y="8277"/>
                  <a:pt x="45534" y="8278"/>
                  <a:pt x="45534" y="8278"/>
                </a:cubicBezTo>
                <a:lnTo>
                  <a:pt x="45534" y="8278"/>
                </a:lnTo>
                <a:cubicBezTo>
                  <a:pt x="45529" y="8263"/>
                  <a:pt x="45522" y="8245"/>
                  <a:pt x="45522" y="8234"/>
                </a:cubicBezTo>
                <a:cubicBezTo>
                  <a:pt x="45522" y="8234"/>
                  <a:pt x="45538" y="8218"/>
                  <a:pt x="45569" y="8202"/>
                </a:cubicBezTo>
                <a:lnTo>
                  <a:pt x="45569" y="8202"/>
                </a:lnTo>
                <a:cubicBezTo>
                  <a:pt x="45554" y="8224"/>
                  <a:pt x="45543" y="8251"/>
                  <a:pt x="45535" y="8277"/>
                </a:cubicBezTo>
                <a:lnTo>
                  <a:pt x="45535" y="8277"/>
                </a:lnTo>
                <a:cubicBezTo>
                  <a:pt x="45539" y="8270"/>
                  <a:pt x="45541" y="8267"/>
                  <a:pt x="45542" y="8267"/>
                </a:cubicBezTo>
                <a:lnTo>
                  <a:pt x="45542" y="8267"/>
                </a:lnTo>
                <a:cubicBezTo>
                  <a:pt x="45543" y="8267"/>
                  <a:pt x="45538" y="8280"/>
                  <a:pt x="45538" y="8297"/>
                </a:cubicBezTo>
                <a:cubicBezTo>
                  <a:pt x="45538" y="8292"/>
                  <a:pt x="45536" y="8286"/>
                  <a:pt x="45534" y="8279"/>
                </a:cubicBezTo>
                <a:lnTo>
                  <a:pt x="45534" y="8279"/>
                </a:lnTo>
                <a:cubicBezTo>
                  <a:pt x="45526" y="8308"/>
                  <a:pt x="45522" y="8336"/>
                  <a:pt x="45522" y="8360"/>
                </a:cubicBezTo>
                <a:lnTo>
                  <a:pt x="45411" y="8376"/>
                </a:lnTo>
                <a:lnTo>
                  <a:pt x="45411" y="8455"/>
                </a:lnTo>
                <a:lnTo>
                  <a:pt x="45348" y="8455"/>
                </a:lnTo>
                <a:cubicBezTo>
                  <a:pt x="45348" y="8408"/>
                  <a:pt x="45364" y="8376"/>
                  <a:pt x="45364" y="8329"/>
                </a:cubicBezTo>
                <a:lnTo>
                  <a:pt x="45364" y="8202"/>
                </a:lnTo>
                <a:lnTo>
                  <a:pt x="45300" y="8250"/>
                </a:lnTo>
                <a:cubicBezTo>
                  <a:pt x="45300" y="8234"/>
                  <a:pt x="45300" y="8218"/>
                  <a:pt x="45284" y="8186"/>
                </a:cubicBezTo>
                <a:lnTo>
                  <a:pt x="45379" y="8155"/>
                </a:lnTo>
                <a:cubicBezTo>
                  <a:pt x="45364" y="8107"/>
                  <a:pt x="45348" y="8075"/>
                  <a:pt x="45316" y="8012"/>
                </a:cubicBezTo>
                <a:lnTo>
                  <a:pt x="45316" y="8012"/>
                </a:lnTo>
                <a:lnTo>
                  <a:pt x="45474" y="8028"/>
                </a:lnTo>
                <a:lnTo>
                  <a:pt x="45474" y="7901"/>
                </a:lnTo>
                <a:close/>
                <a:moveTo>
                  <a:pt x="6302" y="8471"/>
                </a:moveTo>
                <a:lnTo>
                  <a:pt x="6302" y="8503"/>
                </a:lnTo>
                <a:lnTo>
                  <a:pt x="6270" y="8503"/>
                </a:lnTo>
                <a:lnTo>
                  <a:pt x="6270" y="8471"/>
                </a:lnTo>
                <a:close/>
                <a:moveTo>
                  <a:pt x="12398" y="8424"/>
                </a:moveTo>
                <a:lnTo>
                  <a:pt x="12398" y="8503"/>
                </a:lnTo>
                <a:lnTo>
                  <a:pt x="12382" y="8503"/>
                </a:lnTo>
                <a:lnTo>
                  <a:pt x="12382" y="8424"/>
                </a:lnTo>
                <a:close/>
                <a:moveTo>
                  <a:pt x="12556" y="8455"/>
                </a:moveTo>
                <a:lnTo>
                  <a:pt x="12699" y="8535"/>
                </a:lnTo>
                <a:lnTo>
                  <a:pt x="12572" y="8535"/>
                </a:lnTo>
                <a:cubicBezTo>
                  <a:pt x="12572" y="8503"/>
                  <a:pt x="12556" y="8487"/>
                  <a:pt x="12556" y="8455"/>
                </a:cubicBezTo>
                <a:close/>
                <a:moveTo>
                  <a:pt x="46266" y="8503"/>
                </a:moveTo>
                <a:lnTo>
                  <a:pt x="46266" y="8535"/>
                </a:lnTo>
                <a:lnTo>
                  <a:pt x="46250" y="8535"/>
                </a:lnTo>
                <a:lnTo>
                  <a:pt x="46250" y="8503"/>
                </a:lnTo>
                <a:close/>
                <a:moveTo>
                  <a:pt x="9485" y="8503"/>
                </a:moveTo>
                <a:lnTo>
                  <a:pt x="9485" y="8582"/>
                </a:lnTo>
                <a:lnTo>
                  <a:pt x="9469" y="8582"/>
                </a:lnTo>
                <a:lnTo>
                  <a:pt x="9469" y="8503"/>
                </a:lnTo>
                <a:close/>
                <a:moveTo>
                  <a:pt x="9944" y="8487"/>
                </a:moveTo>
                <a:lnTo>
                  <a:pt x="9865" y="8582"/>
                </a:lnTo>
                <a:lnTo>
                  <a:pt x="9801" y="8519"/>
                </a:lnTo>
                <a:lnTo>
                  <a:pt x="9944" y="8487"/>
                </a:lnTo>
                <a:close/>
                <a:moveTo>
                  <a:pt x="10403" y="8487"/>
                </a:moveTo>
                <a:lnTo>
                  <a:pt x="10435" y="8582"/>
                </a:lnTo>
                <a:lnTo>
                  <a:pt x="10387" y="8582"/>
                </a:lnTo>
                <a:lnTo>
                  <a:pt x="10387" y="8503"/>
                </a:lnTo>
                <a:lnTo>
                  <a:pt x="10403" y="8487"/>
                </a:lnTo>
                <a:close/>
                <a:moveTo>
                  <a:pt x="13665" y="8535"/>
                </a:moveTo>
                <a:lnTo>
                  <a:pt x="13665" y="8582"/>
                </a:lnTo>
                <a:lnTo>
                  <a:pt x="13649" y="8582"/>
                </a:lnTo>
                <a:lnTo>
                  <a:pt x="13649" y="8535"/>
                </a:lnTo>
                <a:close/>
                <a:moveTo>
                  <a:pt x="42007" y="8535"/>
                </a:moveTo>
                <a:lnTo>
                  <a:pt x="42007" y="8582"/>
                </a:lnTo>
                <a:lnTo>
                  <a:pt x="41991" y="8582"/>
                </a:lnTo>
                <a:lnTo>
                  <a:pt x="41991" y="8535"/>
                </a:lnTo>
                <a:close/>
                <a:moveTo>
                  <a:pt x="14060" y="8598"/>
                </a:moveTo>
                <a:lnTo>
                  <a:pt x="14060" y="8614"/>
                </a:lnTo>
                <a:lnTo>
                  <a:pt x="14029" y="8614"/>
                </a:lnTo>
                <a:lnTo>
                  <a:pt x="14029" y="8598"/>
                </a:lnTo>
                <a:close/>
                <a:moveTo>
                  <a:pt x="45490" y="8455"/>
                </a:moveTo>
                <a:cubicBezTo>
                  <a:pt x="45474" y="8503"/>
                  <a:pt x="45459" y="8550"/>
                  <a:pt x="45427" y="8630"/>
                </a:cubicBezTo>
                <a:cubicBezTo>
                  <a:pt x="45412" y="8557"/>
                  <a:pt x="45411" y="8511"/>
                  <a:pt x="45411" y="8455"/>
                </a:cubicBezTo>
                <a:close/>
                <a:moveTo>
                  <a:pt x="45569" y="8582"/>
                </a:moveTo>
                <a:lnTo>
                  <a:pt x="45569" y="8614"/>
                </a:lnTo>
                <a:lnTo>
                  <a:pt x="45506" y="8630"/>
                </a:lnTo>
                <a:lnTo>
                  <a:pt x="45506" y="8582"/>
                </a:lnTo>
                <a:close/>
                <a:moveTo>
                  <a:pt x="13205" y="8503"/>
                </a:moveTo>
                <a:lnTo>
                  <a:pt x="13205" y="8503"/>
                </a:lnTo>
                <a:cubicBezTo>
                  <a:pt x="13285" y="8550"/>
                  <a:pt x="13253" y="8630"/>
                  <a:pt x="13253" y="8693"/>
                </a:cubicBezTo>
                <a:cubicBezTo>
                  <a:pt x="13110" y="8645"/>
                  <a:pt x="13110" y="8614"/>
                  <a:pt x="13205" y="8503"/>
                </a:cubicBezTo>
                <a:close/>
                <a:moveTo>
                  <a:pt x="18367" y="8709"/>
                </a:moveTo>
                <a:lnTo>
                  <a:pt x="18367" y="8725"/>
                </a:lnTo>
                <a:lnTo>
                  <a:pt x="18320" y="8725"/>
                </a:lnTo>
                <a:lnTo>
                  <a:pt x="18320" y="8709"/>
                </a:lnTo>
                <a:close/>
                <a:moveTo>
                  <a:pt x="13771" y="8651"/>
                </a:moveTo>
                <a:cubicBezTo>
                  <a:pt x="13784" y="8651"/>
                  <a:pt x="13797" y="8661"/>
                  <a:pt x="13807" y="8693"/>
                </a:cubicBezTo>
                <a:cubicBezTo>
                  <a:pt x="13823" y="8693"/>
                  <a:pt x="13823" y="8709"/>
                  <a:pt x="13839" y="8709"/>
                </a:cubicBezTo>
                <a:lnTo>
                  <a:pt x="13823" y="8725"/>
                </a:lnTo>
                <a:lnTo>
                  <a:pt x="13807" y="8693"/>
                </a:lnTo>
                <a:cubicBezTo>
                  <a:pt x="13774" y="8715"/>
                  <a:pt x="13741" y="8745"/>
                  <a:pt x="13703" y="8745"/>
                </a:cubicBezTo>
                <a:cubicBezTo>
                  <a:pt x="13686" y="8745"/>
                  <a:pt x="13668" y="8739"/>
                  <a:pt x="13649" y="8725"/>
                </a:cubicBezTo>
                <a:lnTo>
                  <a:pt x="13649" y="8661"/>
                </a:lnTo>
                <a:lnTo>
                  <a:pt x="13696" y="8693"/>
                </a:lnTo>
                <a:cubicBezTo>
                  <a:pt x="13717" y="8693"/>
                  <a:pt x="13746" y="8651"/>
                  <a:pt x="13771" y="8651"/>
                </a:cubicBezTo>
                <a:close/>
                <a:moveTo>
                  <a:pt x="15596" y="8661"/>
                </a:moveTo>
                <a:cubicBezTo>
                  <a:pt x="15644" y="8725"/>
                  <a:pt x="15644" y="8740"/>
                  <a:pt x="15660" y="8772"/>
                </a:cubicBezTo>
                <a:lnTo>
                  <a:pt x="15596" y="8772"/>
                </a:lnTo>
                <a:lnTo>
                  <a:pt x="15596" y="8661"/>
                </a:lnTo>
                <a:close/>
                <a:moveTo>
                  <a:pt x="17243" y="8677"/>
                </a:moveTo>
                <a:cubicBezTo>
                  <a:pt x="17259" y="8725"/>
                  <a:pt x="17259" y="8740"/>
                  <a:pt x="17259" y="8772"/>
                </a:cubicBezTo>
                <a:lnTo>
                  <a:pt x="17196" y="8772"/>
                </a:lnTo>
                <a:cubicBezTo>
                  <a:pt x="17196" y="8756"/>
                  <a:pt x="17211" y="8725"/>
                  <a:pt x="17243" y="8677"/>
                </a:cubicBezTo>
                <a:close/>
                <a:moveTo>
                  <a:pt x="45158" y="8756"/>
                </a:moveTo>
                <a:lnTo>
                  <a:pt x="45158" y="8772"/>
                </a:lnTo>
                <a:lnTo>
                  <a:pt x="45110" y="8772"/>
                </a:lnTo>
                <a:lnTo>
                  <a:pt x="45110" y="8756"/>
                </a:lnTo>
                <a:close/>
                <a:moveTo>
                  <a:pt x="15011" y="8661"/>
                </a:moveTo>
                <a:lnTo>
                  <a:pt x="15121" y="8788"/>
                </a:lnTo>
                <a:lnTo>
                  <a:pt x="15011" y="8740"/>
                </a:lnTo>
                <a:lnTo>
                  <a:pt x="14979" y="8772"/>
                </a:lnTo>
                <a:lnTo>
                  <a:pt x="14916" y="8709"/>
                </a:lnTo>
                <a:lnTo>
                  <a:pt x="15011" y="8661"/>
                </a:lnTo>
                <a:close/>
                <a:moveTo>
                  <a:pt x="15406" y="8740"/>
                </a:moveTo>
                <a:lnTo>
                  <a:pt x="15406" y="8772"/>
                </a:lnTo>
                <a:lnTo>
                  <a:pt x="15343" y="8788"/>
                </a:lnTo>
                <a:lnTo>
                  <a:pt x="15343" y="8740"/>
                </a:lnTo>
                <a:close/>
                <a:moveTo>
                  <a:pt x="12012" y="8792"/>
                </a:moveTo>
                <a:cubicBezTo>
                  <a:pt x="12013" y="8796"/>
                  <a:pt x="12014" y="8800"/>
                  <a:pt x="12015" y="8803"/>
                </a:cubicBezTo>
                <a:lnTo>
                  <a:pt x="12015" y="8803"/>
                </a:lnTo>
                <a:cubicBezTo>
                  <a:pt x="12010" y="8802"/>
                  <a:pt x="12010" y="8799"/>
                  <a:pt x="12012" y="8792"/>
                </a:cubicBezTo>
                <a:close/>
                <a:moveTo>
                  <a:pt x="16847" y="8772"/>
                </a:moveTo>
                <a:lnTo>
                  <a:pt x="16847" y="8820"/>
                </a:lnTo>
                <a:lnTo>
                  <a:pt x="16831" y="8820"/>
                </a:lnTo>
                <a:lnTo>
                  <a:pt x="16831" y="8772"/>
                </a:lnTo>
                <a:close/>
                <a:moveTo>
                  <a:pt x="17306" y="8709"/>
                </a:moveTo>
                <a:cubicBezTo>
                  <a:pt x="17322" y="8740"/>
                  <a:pt x="17322" y="8788"/>
                  <a:pt x="17322" y="8820"/>
                </a:cubicBezTo>
                <a:lnTo>
                  <a:pt x="17291" y="8820"/>
                </a:lnTo>
                <a:lnTo>
                  <a:pt x="17291" y="8709"/>
                </a:lnTo>
                <a:close/>
                <a:moveTo>
                  <a:pt x="12030" y="8792"/>
                </a:moveTo>
                <a:cubicBezTo>
                  <a:pt x="12032" y="8800"/>
                  <a:pt x="12034" y="8809"/>
                  <a:pt x="12034" y="8820"/>
                </a:cubicBezTo>
                <a:cubicBezTo>
                  <a:pt x="12034" y="8820"/>
                  <a:pt x="12027" y="8827"/>
                  <a:pt x="12022" y="8827"/>
                </a:cubicBezTo>
                <a:cubicBezTo>
                  <a:pt x="12020" y="8827"/>
                  <a:pt x="12018" y="8825"/>
                  <a:pt x="12018" y="8820"/>
                </a:cubicBezTo>
                <a:cubicBezTo>
                  <a:pt x="12017" y="8814"/>
                  <a:pt x="12016" y="8808"/>
                  <a:pt x="12015" y="8803"/>
                </a:cubicBezTo>
                <a:lnTo>
                  <a:pt x="12015" y="8803"/>
                </a:lnTo>
                <a:cubicBezTo>
                  <a:pt x="12015" y="8804"/>
                  <a:pt x="12017" y="8804"/>
                  <a:pt x="12018" y="8804"/>
                </a:cubicBezTo>
                <a:cubicBezTo>
                  <a:pt x="12022" y="8800"/>
                  <a:pt x="12026" y="8796"/>
                  <a:pt x="12030" y="8792"/>
                </a:cubicBezTo>
                <a:close/>
                <a:moveTo>
                  <a:pt x="13953" y="8795"/>
                </a:moveTo>
                <a:cubicBezTo>
                  <a:pt x="13980" y="8795"/>
                  <a:pt x="13976" y="8809"/>
                  <a:pt x="13965" y="8851"/>
                </a:cubicBezTo>
                <a:lnTo>
                  <a:pt x="13886" y="8804"/>
                </a:lnTo>
                <a:cubicBezTo>
                  <a:pt x="13918" y="8798"/>
                  <a:pt x="13939" y="8795"/>
                  <a:pt x="13953" y="8795"/>
                </a:cubicBezTo>
                <a:close/>
                <a:moveTo>
                  <a:pt x="18431" y="8867"/>
                </a:moveTo>
                <a:lnTo>
                  <a:pt x="18431" y="8899"/>
                </a:lnTo>
                <a:lnTo>
                  <a:pt x="18399" y="8899"/>
                </a:lnTo>
                <a:lnTo>
                  <a:pt x="18399" y="8867"/>
                </a:lnTo>
                <a:close/>
                <a:moveTo>
                  <a:pt x="45348" y="8582"/>
                </a:moveTo>
                <a:lnTo>
                  <a:pt x="45332" y="8693"/>
                </a:lnTo>
                <a:lnTo>
                  <a:pt x="45379" y="8740"/>
                </a:lnTo>
                <a:cubicBezTo>
                  <a:pt x="45395" y="8709"/>
                  <a:pt x="45395" y="8693"/>
                  <a:pt x="45411" y="8661"/>
                </a:cubicBezTo>
                <a:lnTo>
                  <a:pt x="45459" y="8661"/>
                </a:lnTo>
                <a:cubicBezTo>
                  <a:pt x="45474" y="8740"/>
                  <a:pt x="45474" y="8804"/>
                  <a:pt x="45490" y="8899"/>
                </a:cubicBezTo>
                <a:lnTo>
                  <a:pt x="45110" y="8835"/>
                </a:lnTo>
                <a:lnTo>
                  <a:pt x="45205" y="8804"/>
                </a:lnTo>
                <a:cubicBezTo>
                  <a:pt x="45221" y="8740"/>
                  <a:pt x="45237" y="8677"/>
                  <a:pt x="45253" y="8582"/>
                </a:cubicBezTo>
                <a:close/>
                <a:moveTo>
                  <a:pt x="18826" y="8867"/>
                </a:moveTo>
                <a:lnTo>
                  <a:pt x="18858" y="8899"/>
                </a:lnTo>
                <a:cubicBezTo>
                  <a:pt x="18861" y="8901"/>
                  <a:pt x="18863" y="8904"/>
                  <a:pt x="18866" y="8907"/>
                </a:cubicBezTo>
                <a:lnTo>
                  <a:pt x="18866" y="8907"/>
                </a:lnTo>
                <a:lnTo>
                  <a:pt x="18858" y="8915"/>
                </a:lnTo>
                <a:cubicBezTo>
                  <a:pt x="18842" y="8899"/>
                  <a:pt x="18826" y="8899"/>
                  <a:pt x="18811" y="8883"/>
                </a:cubicBezTo>
                <a:lnTo>
                  <a:pt x="18826" y="8867"/>
                </a:lnTo>
                <a:close/>
                <a:moveTo>
                  <a:pt x="19713" y="8899"/>
                </a:moveTo>
                <a:cubicBezTo>
                  <a:pt x="19713" y="8915"/>
                  <a:pt x="19713" y="8915"/>
                  <a:pt x="19713" y="8930"/>
                </a:cubicBezTo>
                <a:lnTo>
                  <a:pt x="19650" y="8930"/>
                </a:lnTo>
                <a:lnTo>
                  <a:pt x="19650" y="8915"/>
                </a:lnTo>
                <a:lnTo>
                  <a:pt x="19713" y="8899"/>
                </a:lnTo>
                <a:close/>
                <a:moveTo>
                  <a:pt x="21249" y="8899"/>
                </a:moveTo>
                <a:cubicBezTo>
                  <a:pt x="21249" y="8915"/>
                  <a:pt x="21233" y="8930"/>
                  <a:pt x="21233" y="8930"/>
                </a:cubicBezTo>
                <a:lnTo>
                  <a:pt x="21217" y="8930"/>
                </a:lnTo>
                <a:lnTo>
                  <a:pt x="21249" y="8899"/>
                </a:lnTo>
                <a:close/>
                <a:moveTo>
                  <a:pt x="22869" y="8867"/>
                </a:moveTo>
                <a:lnTo>
                  <a:pt x="22817" y="8946"/>
                </a:lnTo>
                <a:lnTo>
                  <a:pt x="22722" y="8867"/>
                </a:lnTo>
                <a:close/>
                <a:moveTo>
                  <a:pt x="45554" y="8867"/>
                </a:moveTo>
                <a:cubicBezTo>
                  <a:pt x="45569" y="8899"/>
                  <a:pt x="45585" y="8930"/>
                  <a:pt x="45585" y="8946"/>
                </a:cubicBezTo>
                <a:lnTo>
                  <a:pt x="45554" y="8946"/>
                </a:lnTo>
                <a:lnTo>
                  <a:pt x="45554" y="8883"/>
                </a:lnTo>
                <a:lnTo>
                  <a:pt x="45554" y="8867"/>
                </a:lnTo>
                <a:close/>
                <a:moveTo>
                  <a:pt x="19096" y="8835"/>
                </a:moveTo>
                <a:cubicBezTo>
                  <a:pt x="19066" y="8909"/>
                  <a:pt x="18995" y="8969"/>
                  <a:pt x="18921" y="9016"/>
                </a:cubicBezTo>
                <a:lnTo>
                  <a:pt x="18921" y="9016"/>
                </a:lnTo>
                <a:lnTo>
                  <a:pt x="18921" y="8946"/>
                </a:lnTo>
                <a:lnTo>
                  <a:pt x="18914" y="8939"/>
                </a:lnTo>
                <a:lnTo>
                  <a:pt x="18914" y="8939"/>
                </a:lnTo>
                <a:cubicBezTo>
                  <a:pt x="18931" y="8926"/>
                  <a:pt x="18958" y="8915"/>
                  <a:pt x="18985" y="8915"/>
                </a:cubicBezTo>
                <a:cubicBezTo>
                  <a:pt x="19016" y="8899"/>
                  <a:pt x="19048" y="8867"/>
                  <a:pt x="19096" y="8835"/>
                </a:cubicBezTo>
                <a:close/>
                <a:moveTo>
                  <a:pt x="17338" y="8930"/>
                </a:moveTo>
                <a:lnTo>
                  <a:pt x="17401" y="9010"/>
                </a:lnTo>
                <a:cubicBezTo>
                  <a:pt x="17379" y="9015"/>
                  <a:pt x="17361" y="9021"/>
                  <a:pt x="17347" y="9021"/>
                </a:cubicBezTo>
                <a:cubicBezTo>
                  <a:pt x="17324" y="9021"/>
                  <a:pt x="17318" y="9002"/>
                  <a:pt x="17338" y="8930"/>
                </a:cubicBezTo>
                <a:close/>
                <a:moveTo>
                  <a:pt x="21961" y="8851"/>
                </a:moveTo>
                <a:lnTo>
                  <a:pt x="21961" y="8883"/>
                </a:lnTo>
                <a:lnTo>
                  <a:pt x="21898" y="8899"/>
                </a:lnTo>
                <a:lnTo>
                  <a:pt x="21898" y="9073"/>
                </a:lnTo>
                <a:lnTo>
                  <a:pt x="21771" y="8994"/>
                </a:lnTo>
                <a:cubicBezTo>
                  <a:pt x="21803" y="8915"/>
                  <a:pt x="21835" y="8899"/>
                  <a:pt x="21898" y="8899"/>
                </a:cubicBezTo>
                <a:lnTo>
                  <a:pt x="21882" y="8899"/>
                </a:lnTo>
                <a:cubicBezTo>
                  <a:pt x="21898" y="8867"/>
                  <a:pt x="21930" y="8851"/>
                  <a:pt x="21961" y="8851"/>
                </a:cubicBezTo>
                <a:close/>
                <a:moveTo>
                  <a:pt x="18906" y="9025"/>
                </a:moveTo>
                <a:lnTo>
                  <a:pt x="18906" y="9089"/>
                </a:lnTo>
                <a:lnTo>
                  <a:pt x="18842" y="9089"/>
                </a:lnTo>
                <a:lnTo>
                  <a:pt x="18842" y="9025"/>
                </a:lnTo>
                <a:close/>
                <a:moveTo>
                  <a:pt x="19776" y="9057"/>
                </a:moveTo>
                <a:lnTo>
                  <a:pt x="19776" y="9105"/>
                </a:lnTo>
                <a:lnTo>
                  <a:pt x="19761" y="9105"/>
                </a:lnTo>
                <a:lnTo>
                  <a:pt x="19761" y="9057"/>
                </a:lnTo>
                <a:close/>
                <a:moveTo>
                  <a:pt x="20362" y="9073"/>
                </a:moveTo>
                <a:lnTo>
                  <a:pt x="20362" y="9089"/>
                </a:lnTo>
                <a:lnTo>
                  <a:pt x="20299" y="9105"/>
                </a:lnTo>
                <a:cubicBezTo>
                  <a:pt x="20299" y="9089"/>
                  <a:pt x="20299" y="9073"/>
                  <a:pt x="20299" y="9073"/>
                </a:cubicBezTo>
                <a:close/>
                <a:moveTo>
                  <a:pt x="22104" y="8867"/>
                </a:moveTo>
                <a:cubicBezTo>
                  <a:pt x="22167" y="8899"/>
                  <a:pt x="22231" y="8915"/>
                  <a:pt x="22231" y="9010"/>
                </a:cubicBezTo>
                <a:lnTo>
                  <a:pt x="22136" y="9057"/>
                </a:lnTo>
                <a:lnTo>
                  <a:pt x="22072" y="9025"/>
                </a:lnTo>
                <a:lnTo>
                  <a:pt x="22041" y="9105"/>
                </a:lnTo>
                <a:lnTo>
                  <a:pt x="21993" y="9041"/>
                </a:lnTo>
                <a:cubicBezTo>
                  <a:pt x="22025" y="8994"/>
                  <a:pt x="22072" y="8930"/>
                  <a:pt x="22104" y="8867"/>
                </a:cubicBezTo>
                <a:close/>
                <a:moveTo>
                  <a:pt x="23877" y="9105"/>
                </a:moveTo>
                <a:lnTo>
                  <a:pt x="23877" y="9184"/>
                </a:lnTo>
                <a:lnTo>
                  <a:pt x="23814" y="9184"/>
                </a:lnTo>
                <a:cubicBezTo>
                  <a:pt x="23813" y="9184"/>
                  <a:pt x="23811" y="9184"/>
                  <a:pt x="23810" y="9185"/>
                </a:cubicBezTo>
                <a:lnTo>
                  <a:pt x="23810" y="9185"/>
                </a:lnTo>
                <a:cubicBezTo>
                  <a:pt x="23814" y="9159"/>
                  <a:pt x="23814" y="9135"/>
                  <a:pt x="23814" y="9105"/>
                </a:cubicBezTo>
                <a:close/>
                <a:moveTo>
                  <a:pt x="23672" y="9057"/>
                </a:moveTo>
                <a:cubicBezTo>
                  <a:pt x="23752" y="9057"/>
                  <a:pt x="23753" y="9137"/>
                  <a:pt x="23781" y="9190"/>
                </a:cubicBezTo>
                <a:lnTo>
                  <a:pt x="23781" y="9190"/>
                </a:lnTo>
                <a:cubicBezTo>
                  <a:pt x="23764" y="9193"/>
                  <a:pt x="23747" y="9194"/>
                  <a:pt x="23731" y="9194"/>
                </a:cubicBezTo>
                <a:cubicBezTo>
                  <a:pt x="23691" y="9194"/>
                  <a:pt x="23652" y="9186"/>
                  <a:pt x="23624" y="9168"/>
                </a:cubicBezTo>
                <a:cubicBezTo>
                  <a:pt x="23640" y="9136"/>
                  <a:pt x="23656" y="9105"/>
                  <a:pt x="23672" y="9057"/>
                </a:cubicBezTo>
                <a:close/>
                <a:moveTo>
                  <a:pt x="23197" y="9231"/>
                </a:moveTo>
                <a:lnTo>
                  <a:pt x="23197" y="9247"/>
                </a:lnTo>
                <a:lnTo>
                  <a:pt x="23165" y="9247"/>
                </a:lnTo>
                <a:lnTo>
                  <a:pt x="23165" y="9231"/>
                </a:lnTo>
                <a:close/>
                <a:moveTo>
                  <a:pt x="26664" y="9231"/>
                </a:moveTo>
                <a:lnTo>
                  <a:pt x="26664" y="9247"/>
                </a:lnTo>
                <a:lnTo>
                  <a:pt x="26617" y="9247"/>
                </a:lnTo>
                <a:lnTo>
                  <a:pt x="26617" y="9231"/>
                </a:lnTo>
                <a:close/>
                <a:moveTo>
                  <a:pt x="20331" y="9168"/>
                </a:moveTo>
                <a:cubicBezTo>
                  <a:pt x="20346" y="9200"/>
                  <a:pt x="20362" y="9215"/>
                  <a:pt x="20378" y="9263"/>
                </a:cubicBezTo>
                <a:lnTo>
                  <a:pt x="20220" y="9263"/>
                </a:lnTo>
                <a:lnTo>
                  <a:pt x="20204" y="9231"/>
                </a:lnTo>
                <a:lnTo>
                  <a:pt x="20331" y="9168"/>
                </a:lnTo>
                <a:close/>
                <a:moveTo>
                  <a:pt x="22421" y="9215"/>
                </a:moveTo>
                <a:lnTo>
                  <a:pt x="22421" y="9263"/>
                </a:lnTo>
                <a:lnTo>
                  <a:pt x="22405" y="9263"/>
                </a:lnTo>
                <a:lnTo>
                  <a:pt x="22405" y="9215"/>
                </a:lnTo>
                <a:close/>
                <a:moveTo>
                  <a:pt x="21716" y="9239"/>
                </a:moveTo>
                <a:lnTo>
                  <a:pt x="21724" y="9247"/>
                </a:lnTo>
                <a:cubicBezTo>
                  <a:pt x="21708" y="9247"/>
                  <a:pt x="21708" y="9263"/>
                  <a:pt x="21692" y="9279"/>
                </a:cubicBezTo>
                <a:lnTo>
                  <a:pt x="21692" y="9263"/>
                </a:lnTo>
                <a:lnTo>
                  <a:pt x="21716" y="9239"/>
                </a:lnTo>
                <a:close/>
                <a:moveTo>
                  <a:pt x="21391" y="8709"/>
                </a:moveTo>
                <a:cubicBezTo>
                  <a:pt x="21407" y="8756"/>
                  <a:pt x="21407" y="8772"/>
                  <a:pt x="21407" y="8804"/>
                </a:cubicBezTo>
                <a:lnTo>
                  <a:pt x="21629" y="8804"/>
                </a:lnTo>
                <a:lnTo>
                  <a:pt x="21692" y="8725"/>
                </a:lnTo>
                <a:lnTo>
                  <a:pt x="21724" y="8804"/>
                </a:lnTo>
                <a:lnTo>
                  <a:pt x="21819" y="8756"/>
                </a:lnTo>
                <a:cubicBezTo>
                  <a:pt x="21819" y="8788"/>
                  <a:pt x="21851" y="8820"/>
                  <a:pt x="21819" y="8835"/>
                </a:cubicBezTo>
                <a:cubicBezTo>
                  <a:pt x="21787" y="8851"/>
                  <a:pt x="21740" y="8867"/>
                  <a:pt x="21740" y="8930"/>
                </a:cubicBezTo>
                <a:lnTo>
                  <a:pt x="21550" y="8930"/>
                </a:lnTo>
                <a:lnTo>
                  <a:pt x="21550" y="9152"/>
                </a:lnTo>
                <a:lnTo>
                  <a:pt x="21439" y="9184"/>
                </a:lnTo>
                <a:cubicBezTo>
                  <a:pt x="21439" y="9215"/>
                  <a:pt x="21423" y="9247"/>
                  <a:pt x="21423" y="9295"/>
                </a:cubicBezTo>
                <a:lnTo>
                  <a:pt x="21296" y="9200"/>
                </a:lnTo>
                <a:cubicBezTo>
                  <a:pt x="21281" y="9120"/>
                  <a:pt x="21281" y="9057"/>
                  <a:pt x="21265" y="8962"/>
                </a:cubicBezTo>
                <a:lnTo>
                  <a:pt x="21265" y="8962"/>
                </a:lnTo>
                <a:lnTo>
                  <a:pt x="21360" y="9010"/>
                </a:lnTo>
                <a:cubicBezTo>
                  <a:pt x="21360" y="8978"/>
                  <a:pt x="21344" y="8962"/>
                  <a:pt x="21328" y="8930"/>
                </a:cubicBezTo>
                <a:cubicBezTo>
                  <a:pt x="21328" y="8915"/>
                  <a:pt x="21296" y="8899"/>
                  <a:pt x="21281" y="8899"/>
                </a:cubicBezTo>
                <a:lnTo>
                  <a:pt x="21249" y="8899"/>
                </a:lnTo>
                <a:cubicBezTo>
                  <a:pt x="21249" y="8883"/>
                  <a:pt x="21265" y="8867"/>
                  <a:pt x="21265" y="8851"/>
                </a:cubicBezTo>
                <a:lnTo>
                  <a:pt x="21281" y="8899"/>
                </a:lnTo>
                <a:lnTo>
                  <a:pt x="21360" y="8835"/>
                </a:lnTo>
                <a:lnTo>
                  <a:pt x="21328" y="8804"/>
                </a:lnTo>
                <a:lnTo>
                  <a:pt x="21391" y="8709"/>
                </a:lnTo>
                <a:close/>
                <a:moveTo>
                  <a:pt x="21877" y="9286"/>
                </a:moveTo>
                <a:cubicBezTo>
                  <a:pt x="21874" y="9288"/>
                  <a:pt x="21870" y="9291"/>
                  <a:pt x="21866" y="9295"/>
                </a:cubicBezTo>
                <a:cubicBezTo>
                  <a:pt x="21874" y="9295"/>
                  <a:pt x="21886" y="9298"/>
                  <a:pt x="21890" y="9298"/>
                </a:cubicBezTo>
                <a:cubicBezTo>
                  <a:pt x="21893" y="9298"/>
                  <a:pt x="21891" y="9296"/>
                  <a:pt x="21877" y="9286"/>
                </a:cubicBezTo>
                <a:close/>
                <a:moveTo>
                  <a:pt x="21882" y="9120"/>
                </a:moveTo>
                <a:lnTo>
                  <a:pt x="21866" y="9279"/>
                </a:lnTo>
                <a:cubicBezTo>
                  <a:pt x="21871" y="9281"/>
                  <a:pt x="21874" y="9284"/>
                  <a:pt x="21877" y="9286"/>
                </a:cubicBezTo>
                <a:lnTo>
                  <a:pt x="21877" y="9286"/>
                </a:lnTo>
                <a:cubicBezTo>
                  <a:pt x="21890" y="9279"/>
                  <a:pt x="21902" y="9279"/>
                  <a:pt x="21914" y="9279"/>
                </a:cubicBezTo>
                <a:cubicBezTo>
                  <a:pt x="21930" y="9279"/>
                  <a:pt x="21930" y="9295"/>
                  <a:pt x="21961" y="9310"/>
                </a:cubicBezTo>
                <a:cubicBezTo>
                  <a:pt x="21870" y="9310"/>
                  <a:pt x="21794" y="9281"/>
                  <a:pt x="21718" y="9237"/>
                </a:cubicBezTo>
                <a:lnTo>
                  <a:pt x="21718" y="9237"/>
                </a:lnTo>
                <a:lnTo>
                  <a:pt x="21724" y="9231"/>
                </a:lnTo>
                <a:cubicBezTo>
                  <a:pt x="21740" y="9215"/>
                  <a:pt x="21756" y="9200"/>
                  <a:pt x="21771" y="9184"/>
                </a:cubicBezTo>
                <a:cubicBezTo>
                  <a:pt x="21787" y="9168"/>
                  <a:pt x="21787" y="9136"/>
                  <a:pt x="21803" y="9120"/>
                </a:cubicBezTo>
                <a:close/>
                <a:moveTo>
                  <a:pt x="24127" y="9122"/>
                </a:moveTo>
                <a:cubicBezTo>
                  <a:pt x="24107" y="9209"/>
                  <a:pt x="24047" y="9281"/>
                  <a:pt x="23972" y="9310"/>
                </a:cubicBezTo>
                <a:lnTo>
                  <a:pt x="23972" y="9200"/>
                </a:lnTo>
                <a:lnTo>
                  <a:pt x="24127" y="9122"/>
                </a:lnTo>
                <a:close/>
                <a:moveTo>
                  <a:pt x="25397" y="9310"/>
                </a:moveTo>
                <a:lnTo>
                  <a:pt x="25397" y="9326"/>
                </a:lnTo>
                <a:lnTo>
                  <a:pt x="25350" y="9326"/>
                </a:lnTo>
                <a:lnTo>
                  <a:pt x="25350" y="9310"/>
                </a:lnTo>
                <a:close/>
                <a:moveTo>
                  <a:pt x="22672" y="9084"/>
                </a:moveTo>
                <a:cubicBezTo>
                  <a:pt x="22760" y="9084"/>
                  <a:pt x="22854" y="9132"/>
                  <a:pt x="22954" y="9132"/>
                </a:cubicBezTo>
                <a:cubicBezTo>
                  <a:pt x="23002" y="9132"/>
                  <a:pt x="23051" y="9121"/>
                  <a:pt x="23102" y="9089"/>
                </a:cubicBezTo>
                <a:cubicBezTo>
                  <a:pt x="23102" y="9120"/>
                  <a:pt x="23102" y="9152"/>
                  <a:pt x="23102" y="9215"/>
                </a:cubicBezTo>
                <a:lnTo>
                  <a:pt x="22991" y="9168"/>
                </a:lnTo>
                <a:cubicBezTo>
                  <a:pt x="22991" y="9200"/>
                  <a:pt x="22991" y="9247"/>
                  <a:pt x="22991" y="9279"/>
                </a:cubicBezTo>
                <a:cubicBezTo>
                  <a:pt x="22981" y="9309"/>
                  <a:pt x="22970" y="9333"/>
                  <a:pt x="22956" y="9355"/>
                </a:cubicBezTo>
                <a:lnTo>
                  <a:pt x="22956" y="9355"/>
                </a:lnTo>
                <a:cubicBezTo>
                  <a:pt x="22926" y="9324"/>
                  <a:pt x="22912" y="9293"/>
                  <a:pt x="22912" y="9247"/>
                </a:cubicBezTo>
                <a:lnTo>
                  <a:pt x="22737" y="9136"/>
                </a:lnTo>
                <a:lnTo>
                  <a:pt x="22642" y="9168"/>
                </a:lnTo>
                <a:cubicBezTo>
                  <a:pt x="22658" y="9200"/>
                  <a:pt x="22674" y="9231"/>
                  <a:pt x="22690" y="9247"/>
                </a:cubicBezTo>
                <a:lnTo>
                  <a:pt x="22563" y="9200"/>
                </a:lnTo>
                <a:cubicBezTo>
                  <a:pt x="22595" y="9152"/>
                  <a:pt x="22611" y="9120"/>
                  <a:pt x="22627" y="9089"/>
                </a:cubicBezTo>
                <a:cubicBezTo>
                  <a:pt x="22641" y="9085"/>
                  <a:pt x="22656" y="9084"/>
                  <a:pt x="22672" y="9084"/>
                </a:cubicBezTo>
                <a:close/>
                <a:moveTo>
                  <a:pt x="19507" y="9342"/>
                </a:moveTo>
                <a:lnTo>
                  <a:pt x="19507" y="9374"/>
                </a:lnTo>
                <a:lnTo>
                  <a:pt x="19491" y="9374"/>
                </a:lnTo>
                <a:lnTo>
                  <a:pt x="19491" y="9342"/>
                </a:lnTo>
                <a:close/>
                <a:moveTo>
                  <a:pt x="24004" y="9342"/>
                </a:moveTo>
                <a:lnTo>
                  <a:pt x="24004" y="9374"/>
                </a:lnTo>
                <a:lnTo>
                  <a:pt x="23988" y="9374"/>
                </a:lnTo>
                <a:lnTo>
                  <a:pt x="23988" y="9342"/>
                </a:lnTo>
                <a:close/>
                <a:moveTo>
                  <a:pt x="22954" y="9382"/>
                </a:moveTo>
                <a:cubicBezTo>
                  <a:pt x="22970" y="9382"/>
                  <a:pt x="22980" y="9390"/>
                  <a:pt x="22991" y="9390"/>
                </a:cubicBezTo>
                <a:lnTo>
                  <a:pt x="22975" y="9405"/>
                </a:lnTo>
                <a:lnTo>
                  <a:pt x="22952" y="9383"/>
                </a:lnTo>
                <a:lnTo>
                  <a:pt x="22952" y="9383"/>
                </a:lnTo>
                <a:cubicBezTo>
                  <a:pt x="22953" y="9383"/>
                  <a:pt x="22954" y="9382"/>
                  <a:pt x="22954" y="9382"/>
                </a:cubicBezTo>
                <a:close/>
                <a:moveTo>
                  <a:pt x="45807" y="9200"/>
                </a:moveTo>
                <a:cubicBezTo>
                  <a:pt x="45823" y="9215"/>
                  <a:pt x="45839" y="9231"/>
                  <a:pt x="45854" y="9247"/>
                </a:cubicBezTo>
                <a:cubicBezTo>
                  <a:pt x="45854" y="9263"/>
                  <a:pt x="45870" y="9295"/>
                  <a:pt x="45886" y="9310"/>
                </a:cubicBezTo>
                <a:lnTo>
                  <a:pt x="45775" y="9405"/>
                </a:lnTo>
                <a:lnTo>
                  <a:pt x="45775" y="9215"/>
                </a:lnTo>
                <a:lnTo>
                  <a:pt x="45807" y="9200"/>
                </a:lnTo>
                <a:close/>
                <a:moveTo>
                  <a:pt x="23228" y="9342"/>
                </a:moveTo>
                <a:lnTo>
                  <a:pt x="23292" y="9405"/>
                </a:lnTo>
                <a:lnTo>
                  <a:pt x="23149" y="9421"/>
                </a:lnTo>
                <a:lnTo>
                  <a:pt x="23228" y="9342"/>
                </a:lnTo>
                <a:close/>
                <a:moveTo>
                  <a:pt x="21138" y="8978"/>
                </a:moveTo>
                <a:lnTo>
                  <a:pt x="21186" y="9215"/>
                </a:lnTo>
                <a:lnTo>
                  <a:pt x="21106" y="9247"/>
                </a:lnTo>
                <a:lnTo>
                  <a:pt x="21186" y="9279"/>
                </a:lnTo>
                <a:lnTo>
                  <a:pt x="21186" y="9342"/>
                </a:lnTo>
                <a:lnTo>
                  <a:pt x="20980" y="9200"/>
                </a:lnTo>
                <a:cubicBezTo>
                  <a:pt x="20980" y="9247"/>
                  <a:pt x="20964" y="9295"/>
                  <a:pt x="20964" y="9326"/>
                </a:cubicBezTo>
                <a:lnTo>
                  <a:pt x="20885" y="9295"/>
                </a:lnTo>
                <a:cubicBezTo>
                  <a:pt x="20869" y="9295"/>
                  <a:pt x="20853" y="9279"/>
                  <a:pt x="20837" y="9263"/>
                </a:cubicBezTo>
                <a:lnTo>
                  <a:pt x="20742" y="9437"/>
                </a:lnTo>
                <a:lnTo>
                  <a:pt x="20647" y="9358"/>
                </a:lnTo>
                <a:cubicBezTo>
                  <a:pt x="20663" y="9326"/>
                  <a:pt x="20679" y="9295"/>
                  <a:pt x="20695" y="9247"/>
                </a:cubicBezTo>
                <a:lnTo>
                  <a:pt x="20695" y="9247"/>
                </a:lnTo>
                <a:cubicBezTo>
                  <a:pt x="20639" y="9266"/>
                  <a:pt x="20589" y="9301"/>
                  <a:pt x="20547" y="9301"/>
                </a:cubicBezTo>
                <a:cubicBezTo>
                  <a:pt x="20518" y="9301"/>
                  <a:pt x="20493" y="9283"/>
                  <a:pt x="20473" y="9231"/>
                </a:cubicBezTo>
                <a:lnTo>
                  <a:pt x="20536" y="9184"/>
                </a:lnTo>
                <a:lnTo>
                  <a:pt x="20663" y="9184"/>
                </a:lnTo>
                <a:cubicBezTo>
                  <a:pt x="20667" y="9185"/>
                  <a:pt x="20671" y="9186"/>
                  <a:pt x="20674" y="9186"/>
                </a:cubicBezTo>
                <a:cubicBezTo>
                  <a:pt x="20704" y="9186"/>
                  <a:pt x="20733" y="9152"/>
                  <a:pt x="20757" y="9152"/>
                </a:cubicBezTo>
                <a:cubicBezTo>
                  <a:pt x="20769" y="9152"/>
                  <a:pt x="20780" y="9160"/>
                  <a:pt x="20790" y="9184"/>
                </a:cubicBezTo>
                <a:cubicBezTo>
                  <a:pt x="20811" y="9141"/>
                  <a:pt x="20846" y="9134"/>
                  <a:pt x="20881" y="9134"/>
                </a:cubicBezTo>
                <a:cubicBezTo>
                  <a:pt x="20899" y="9134"/>
                  <a:pt x="20916" y="9136"/>
                  <a:pt x="20932" y="9136"/>
                </a:cubicBezTo>
                <a:cubicBezTo>
                  <a:pt x="20980" y="9120"/>
                  <a:pt x="21027" y="9105"/>
                  <a:pt x="21075" y="9089"/>
                </a:cubicBezTo>
                <a:cubicBezTo>
                  <a:pt x="21075" y="9073"/>
                  <a:pt x="21106" y="9041"/>
                  <a:pt x="21138" y="8978"/>
                </a:cubicBezTo>
                <a:close/>
                <a:moveTo>
                  <a:pt x="21740" y="9421"/>
                </a:moveTo>
                <a:lnTo>
                  <a:pt x="21740" y="9453"/>
                </a:lnTo>
                <a:lnTo>
                  <a:pt x="21724" y="9453"/>
                </a:lnTo>
                <a:lnTo>
                  <a:pt x="21724" y="9421"/>
                </a:lnTo>
                <a:close/>
                <a:moveTo>
                  <a:pt x="22246" y="9310"/>
                </a:moveTo>
                <a:lnTo>
                  <a:pt x="22246" y="9453"/>
                </a:lnTo>
                <a:lnTo>
                  <a:pt x="22151" y="9437"/>
                </a:lnTo>
                <a:lnTo>
                  <a:pt x="22246" y="9310"/>
                </a:lnTo>
                <a:close/>
                <a:moveTo>
                  <a:pt x="45680" y="9437"/>
                </a:moveTo>
                <a:lnTo>
                  <a:pt x="45712" y="9469"/>
                </a:lnTo>
                <a:cubicBezTo>
                  <a:pt x="45696" y="9469"/>
                  <a:pt x="45680" y="9469"/>
                  <a:pt x="45664" y="9453"/>
                </a:cubicBezTo>
                <a:lnTo>
                  <a:pt x="45680" y="9437"/>
                </a:lnTo>
                <a:close/>
                <a:moveTo>
                  <a:pt x="20742" y="9469"/>
                </a:moveTo>
                <a:lnTo>
                  <a:pt x="20742" y="9485"/>
                </a:lnTo>
                <a:lnTo>
                  <a:pt x="20711" y="9485"/>
                </a:lnTo>
                <a:lnTo>
                  <a:pt x="20711" y="9469"/>
                </a:lnTo>
                <a:close/>
                <a:moveTo>
                  <a:pt x="21059" y="9469"/>
                </a:moveTo>
                <a:lnTo>
                  <a:pt x="21059" y="9485"/>
                </a:lnTo>
                <a:lnTo>
                  <a:pt x="21011" y="9485"/>
                </a:lnTo>
                <a:lnTo>
                  <a:pt x="21011" y="9469"/>
                </a:lnTo>
                <a:close/>
                <a:moveTo>
                  <a:pt x="21930" y="9374"/>
                </a:moveTo>
                <a:lnTo>
                  <a:pt x="22009" y="9437"/>
                </a:lnTo>
                <a:lnTo>
                  <a:pt x="21961" y="9485"/>
                </a:lnTo>
                <a:lnTo>
                  <a:pt x="21851" y="9437"/>
                </a:lnTo>
                <a:lnTo>
                  <a:pt x="21930" y="9374"/>
                </a:lnTo>
                <a:close/>
                <a:moveTo>
                  <a:pt x="23371" y="9326"/>
                </a:moveTo>
                <a:lnTo>
                  <a:pt x="23482" y="9390"/>
                </a:lnTo>
                <a:lnTo>
                  <a:pt x="23355" y="9485"/>
                </a:lnTo>
                <a:cubicBezTo>
                  <a:pt x="23371" y="9405"/>
                  <a:pt x="23371" y="9374"/>
                  <a:pt x="23371" y="9326"/>
                </a:cubicBezTo>
                <a:close/>
                <a:moveTo>
                  <a:pt x="45094" y="9421"/>
                </a:moveTo>
                <a:lnTo>
                  <a:pt x="45094" y="9485"/>
                </a:lnTo>
                <a:lnTo>
                  <a:pt x="45079" y="9485"/>
                </a:lnTo>
                <a:lnTo>
                  <a:pt x="45063" y="9421"/>
                </a:lnTo>
                <a:close/>
                <a:moveTo>
                  <a:pt x="21249" y="9469"/>
                </a:moveTo>
                <a:lnTo>
                  <a:pt x="21249" y="9485"/>
                </a:lnTo>
                <a:lnTo>
                  <a:pt x="21186" y="9500"/>
                </a:lnTo>
                <a:lnTo>
                  <a:pt x="21186" y="9469"/>
                </a:lnTo>
                <a:close/>
                <a:moveTo>
                  <a:pt x="45712" y="9469"/>
                </a:moveTo>
                <a:cubicBezTo>
                  <a:pt x="45712" y="9469"/>
                  <a:pt x="45728" y="9485"/>
                  <a:pt x="45744" y="9485"/>
                </a:cubicBezTo>
                <a:lnTo>
                  <a:pt x="45728" y="9500"/>
                </a:lnTo>
                <a:lnTo>
                  <a:pt x="45712" y="9469"/>
                </a:lnTo>
                <a:close/>
                <a:moveTo>
                  <a:pt x="46630" y="9548"/>
                </a:moveTo>
                <a:lnTo>
                  <a:pt x="46630" y="9564"/>
                </a:lnTo>
                <a:lnTo>
                  <a:pt x="46551" y="9564"/>
                </a:lnTo>
                <a:lnTo>
                  <a:pt x="46551" y="9548"/>
                </a:lnTo>
                <a:close/>
                <a:moveTo>
                  <a:pt x="15470" y="9532"/>
                </a:moveTo>
                <a:lnTo>
                  <a:pt x="15470" y="9580"/>
                </a:lnTo>
                <a:lnTo>
                  <a:pt x="15454" y="9580"/>
                </a:lnTo>
                <a:lnTo>
                  <a:pt x="15454" y="9532"/>
                </a:lnTo>
                <a:close/>
                <a:moveTo>
                  <a:pt x="29530" y="9532"/>
                </a:moveTo>
                <a:lnTo>
                  <a:pt x="29530" y="9580"/>
                </a:lnTo>
                <a:lnTo>
                  <a:pt x="29514" y="9580"/>
                </a:lnTo>
                <a:lnTo>
                  <a:pt x="29514" y="9532"/>
                </a:lnTo>
                <a:close/>
                <a:moveTo>
                  <a:pt x="18795" y="9548"/>
                </a:moveTo>
                <a:lnTo>
                  <a:pt x="18795" y="9611"/>
                </a:lnTo>
                <a:lnTo>
                  <a:pt x="18779" y="9611"/>
                </a:lnTo>
                <a:cubicBezTo>
                  <a:pt x="18763" y="9595"/>
                  <a:pt x="18763" y="9564"/>
                  <a:pt x="18763" y="9548"/>
                </a:cubicBezTo>
                <a:close/>
                <a:moveTo>
                  <a:pt x="17243" y="9611"/>
                </a:moveTo>
                <a:lnTo>
                  <a:pt x="17243" y="9659"/>
                </a:lnTo>
                <a:lnTo>
                  <a:pt x="17227" y="9659"/>
                </a:lnTo>
                <a:lnTo>
                  <a:pt x="17227" y="9611"/>
                </a:lnTo>
                <a:close/>
                <a:moveTo>
                  <a:pt x="28817" y="9532"/>
                </a:moveTo>
                <a:lnTo>
                  <a:pt x="28897" y="9564"/>
                </a:lnTo>
                <a:cubicBezTo>
                  <a:pt x="28881" y="9595"/>
                  <a:pt x="28849" y="9627"/>
                  <a:pt x="28817" y="9675"/>
                </a:cubicBezTo>
                <a:lnTo>
                  <a:pt x="28817" y="9532"/>
                </a:lnTo>
                <a:close/>
                <a:moveTo>
                  <a:pt x="29023" y="9580"/>
                </a:moveTo>
                <a:lnTo>
                  <a:pt x="29023" y="9706"/>
                </a:lnTo>
                <a:lnTo>
                  <a:pt x="29007" y="9706"/>
                </a:lnTo>
                <a:lnTo>
                  <a:pt x="29007" y="9580"/>
                </a:lnTo>
                <a:close/>
                <a:moveTo>
                  <a:pt x="28485" y="9627"/>
                </a:moveTo>
                <a:lnTo>
                  <a:pt x="28531" y="9673"/>
                </a:lnTo>
                <a:lnTo>
                  <a:pt x="28531" y="9673"/>
                </a:lnTo>
                <a:cubicBezTo>
                  <a:pt x="28527" y="9722"/>
                  <a:pt x="28512" y="9722"/>
                  <a:pt x="28485" y="9722"/>
                </a:cubicBezTo>
                <a:lnTo>
                  <a:pt x="28485" y="9627"/>
                </a:lnTo>
                <a:close/>
                <a:moveTo>
                  <a:pt x="28627" y="9722"/>
                </a:moveTo>
                <a:cubicBezTo>
                  <a:pt x="28627" y="9722"/>
                  <a:pt x="28627" y="9722"/>
                  <a:pt x="28627" y="9722"/>
                </a:cubicBezTo>
                <a:cubicBezTo>
                  <a:pt x="28627" y="9722"/>
                  <a:pt x="28627" y="9722"/>
                  <a:pt x="28627" y="9722"/>
                </a:cubicBezTo>
                <a:close/>
                <a:moveTo>
                  <a:pt x="28627" y="9722"/>
                </a:moveTo>
                <a:cubicBezTo>
                  <a:pt x="28627" y="9722"/>
                  <a:pt x="28627" y="9722"/>
                  <a:pt x="28627" y="9722"/>
                </a:cubicBezTo>
                <a:cubicBezTo>
                  <a:pt x="28627" y="9722"/>
                  <a:pt x="28627" y="9722"/>
                  <a:pt x="28627" y="9722"/>
                </a:cubicBezTo>
                <a:close/>
                <a:moveTo>
                  <a:pt x="16198" y="9690"/>
                </a:moveTo>
                <a:lnTo>
                  <a:pt x="16293" y="9722"/>
                </a:lnTo>
                <a:lnTo>
                  <a:pt x="16151" y="9738"/>
                </a:lnTo>
                <a:cubicBezTo>
                  <a:pt x="16135" y="9722"/>
                  <a:pt x="16135" y="9722"/>
                  <a:pt x="16135" y="9722"/>
                </a:cubicBezTo>
                <a:lnTo>
                  <a:pt x="16198" y="9690"/>
                </a:lnTo>
                <a:close/>
                <a:moveTo>
                  <a:pt x="15470" y="9738"/>
                </a:moveTo>
                <a:lnTo>
                  <a:pt x="15470" y="9770"/>
                </a:lnTo>
                <a:lnTo>
                  <a:pt x="15454" y="9770"/>
                </a:lnTo>
                <a:lnTo>
                  <a:pt x="15454" y="9738"/>
                </a:lnTo>
                <a:close/>
                <a:moveTo>
                  <a:pt x="45205" y="9738"/>
                </a:moveTo>
                <a:cubicBezTo>
                  <a:pt x="45205" y="9738"/>
                  <a:pt x="45205" y="9754"/>
                  <a:pt x="45205" y="9770"/>
                </a:cubicBezTo>
                <a:lnTo>
                  <a:pt x="45142" y="9770"/>
                </a:lnTo>
                <a:lnTo>
                  <a:pt x="45142" y="9738"/>
                </a:lnTo>
                <a:close/>
                <a:moveTo>
                  <a:pt x="29308" y="9580"/>
                </a:moveTo>
                <a:lnTo>
                  <a:pt x="29308" y="9794"/>
                </a:lnTo>
                <a:lnTo>
                  <a:pt x="29308" y="9794"/>
                </a:lnTo>
                <a:cubicBezTo>
                  <a:pt x="29216" y="9750"/>
                  <a:pt x="29103" y="9714"/>
                  <a:pt x="29118" y="9580"/>
                </a:cubicBezTo>
                <a:close/>
                <a:moveTo>
                  <a:pt x="14171" y="9770"/>
                </a:moveTo>
                <a:lnTo>
                  <a:pt x="14171" y="9817"/>
                </a:lnTo>
                <a:lnTo>
                  <a:pt x="14155" y="9817"/>
                </a:lnTo>
                <a:lnTo>
                  <a:pt x="14155" y="9770"/>
                </a:lnTo>
                <a:close/>
                <a:moveTo>
                  <a:pt x="28624" y="9604"/>
                </a:moveTo>
                <a:cubicBezTo>
                  <a:pt x="28641" y="9604"/>
                  <a:pt x="28665" y="9624"/>
                  <a:pt x="28707" y="9659"/>
                </a:cubicBezTo>
                <a:lnTo>
                  <a:pt x="28627" y="9722"/>
                </a:lnTo>
                <a:lnTo>
                  <a:pt x="28643" y="9722"/>
                </a:lnTo>
                <a:cubicBezTo>
                  <a:pt x="28638" y="9729"/>
                  <a:pt x="28635" y="9735"/>
                  <a:pt x="28632" y="9739"/>
                </a:cubicBezTo>
                <a:lnTo>
                  <a:pt x="28632" y="9739"/>
                </a:lnTo>
                <a:cubicBezTo>
                  <a:pt x="28629" y="9733"/>
                  <a:pt x="28627" y="9728"/>
                  <a:pt x="28627" y="9722"/>
                </a:cubicBezTo>
                <a:cubicBezTo>
                  <a:pt x="28627" y="9732"/>
                  <a:pt x="28622" y="9747"/>
                  <a:pt x="28624" y="9747"/>
                </a:cubicBezTo>
                <a:cubicBezTo>
                  <a:pt x="28625" y="9747"/>
                  <a:pt x="28627" y="9745"/>
                  <a:pt x="28632" y="9739"/>
                </a:cubicBezTo>
                <a:lnTo>
                  <a:pt x="28632" y="9739"/>
                </a:lnTo>
                <a:cubicBezTo>
                  <a:pt x="28637" y="9749"/>
                  <a:pt x="28643" y="9759"/>
                  <a:pt x="28643" y="9770"/>
                </a:cubicBezTo>
                <a:cubicBezTo>
                  <a:pt x="28643" y="9785"/>
                  <a:pt x="28627" y="9785"/>
                  <a:pt x="28596" y="9817"/>
                </a:cubicBezTo>
                <a:cubicBezTo>
                  <a:pt x="28615" y="9720"/>
                  <a:pt x="28605" y="9676"/>
                  <a:pt x="28583" y="9657"/>
                </a:cubicBezTo>
                <a:lnTo>
                  <a:pt x="28583" y="9657"/>
                </a:lnTo>
                <a:cubicBezTo>
                  <a:pt x="28598" y="9621"/>
                  <a:pt x="28608" y="9604"/>
                  <a:pt x="28624" y="9604"/>
                </a:cubicBezTo>
                <a:close/>
                <a:moveTo>
                  <a:pt x="29308" y="9817"/>
                </a:moveTo>
                <a:cubicBezTo>
                  <a:pt x="29324" y="9817"/>
                  <a:pt x="29340" y="9817"/>
                  <a:pt x="29356" y="9833"/>
                </a:cubicBezTo>
                <a:lnTo>
                  <a:pt x="29340" y="9849"/>
                </a:lnTo>
                <a:lnTo>
                  <a:pt x="29308" y="9817"/>
                </a:lnTo>
                <a:close/>
                <a:moveTo>
                  <a:pt x="28944" y="9722"/>
                </a:moveTo>
                <a:lnTo>
                  <a:pt x="29150" y="9801"/>
                </a:lnTo>
                <a:lnTo>
                  <a:pt x="29150" y="9865"/>
                </a:lnTo>
                <a:cubicBezTo>
                  <a:pt x="29102" y="9849"/>
                  <a:pt x="29055" y="9833"/>
                  <a:pt x="29007" y="9833"/>
                </a:cubicBezTo>
                <a:cubicBezTo>
                  <a:pt x="28951" y="9833"/>
                  <a:pt x="28902" y="9841"/>
                  <a:pt x="28856" y="9857"/>
                </a:cubicBezTo>
                <a:lnTo>
                  <a:pt x="28856" y="9857"/>
                </a:lnTo>
                <a:cubicBezTo>
                  <a:pt x="28886" y="9826"/>
                  <a:pt x="28916" y="9784"/>
                  <a:pt x="28960" y="9770"/>
                </a:cubicBezTo>
                <a:cubicBezTo>
                  <a:pt x="28960" y="9754"/>
                  <a:pt x="28944" y="9738"/>
                  <a:pt x="28944" y="9722"/>
                </a:cubicBezTo>
                <a:close/>
                <a:moveTo>
                  <a:pt x="14393" y="9770"/>
                </a:moveTo>
                <a:lnTo>
                  <a:pt x="14393" y="9770"/>
                </a:lnTo>
                <a:cubicBezTo>
                  <a:pt x="14409" y="9801"/>
                  <a:pt x="14425" y="9833"/>
                  <a:pt x="14425" y="9865"/>
                </a:cubicBezTo>
                <a:cubicBezTo>
                  <a:pt x="14417" y="9867"/>
                  <a:pt x="14410" y="9868"/>
                  <a:pt x="14405" y="9868"/>
                </a:cubicBezTo>
                <a:cubicBezTo>
                  <a:pt x="14378" y="9868"/>
                  <a:pt x="14380" y="9836"/>
                  <a:pt x="14393" y="9770"/>
                </a:cubicBezTo>
                <a:close/>
                <a:moveTo>
                  <a:pt x="28829" y="9890"/>
                </a:moveTo>
                <a:cubicBezTo>
                  <a:pt x="28841" y="9890"/>
                  <a:pt x="28833" y="9901"/>
                  <a:pt x="28833" y="9912"/>
                </a:cubicBezTo>
                <a:lnTo>
                  <a:pt x="28817" y="9896"/>
                </a:lnTo>
                <a:lnTo>
                  <a:pt x="28823" y="9890"/>
                </a:lnTo>
                <a:lnTo>
                  <a:pt x="28823" y="9890"/>
                </a:lnTo>
                <a:cubicBezTo>
                  <a:pt x="28826" y="9890"/>
                  <a:pt x="28828" y="9890"/>
                  <a:pt x="28829" y="9890"/>
                </a:cubicBezTo>
                <a:close/>
                <a:moveTo>
                  <a:pt x="13031" y="9896"/>
                </a:moveTo>
                <a:cubicBezTo>
                  <a:pt x="13047" y="9928"/>
                  <a:pt x="13047" y="9944"/>
                  <a:pt x="13047" y="9960"/>
                </a:cubicBezTo>
                <a:lnTo>
                  <a:pt x="13015" y="9960"/>
                </a:lnTo>
                <a:lnTo>
                  <a:pt x="13000" y="9896"/>
                </a:lnTo>
                <a:close/>
                <a:moveTo>
                  <a:pt x="15026" y="9928"/>
                </a:moveTo>
                <a:lnTo>
                  <a:pt x="15026" y="9960"/>
                </a:lnTo>
                <a:lnTo>
                  <a:pt x="14963" y="9975"/>
                </a:lnTo>
                <a:lnTo>
                  <a:pt x="14963" y="9944"/>
                </a:lnTo>
                <a:lnTo>
                  <a:pt x="15026" y="9928"/>
                </a:lnTo>
                <a:close/>
                <a:moveTo>
                  <a:pt x="28311" y="9960"/>
                </a:moveTo>
                <a:lnTo>
                  <a:pt x="28311" y="9975"/>
                </a:lnTo>
                <a:lnTo>
                  <a:pt x="28279" y="9975"/>
                </a:lnTo>
                <a:lnTo>
                  <a:pt x="28279" y="9960"/>
                </a:lnTo>
                <a:close/>
                <a:moveTo>
                  <a:pt x="11986" y="10039"/>
                </a:moveTo>
                <a:lnTo>
                  <a:pt x="11986" y="10055"/>
                </a:lnTo>
                <a:lnTo>
                  <a:pt x="11955" y="10055"/>
                </a:lnTo>
                <a:lnTo>
                  <a:pt x="11955" y="10039"/>
                </a:lnTo>
                <a:close/>
                <a:moveTo>
                  <a:pt x="44984" y="9770"/>
                </a:moveTo>
                <a:lnTo>
                  <a:pt x="45094" y="9880"/>
                </a:lnTo>
                <a:lnTo>
                  <a:pt x="45174" y="9991"/>
                </a:lnTo>
                <a:lnTo>
                  <a:pt x="45047" y="10070"/>
                </a:lnTo>
                <a:lnTo>
                  <a:pt x="45047" y="10055"/>
                </a:lnTo>
                <a:lnTo>
                  <a:pt x="45047" y="9944"/>
                </a:lnTo>
                <a:lnTo>
                  <a:pt x="44984" y="9928"/>
                </a:lnTo>
                <a:lnTo>
                  <a:pt x="44984" y="9770"/>
                </a:lnTo>
                <a:close/>
                <a:moveTo>
                  <a:pt x="27883" y="10118"/>
                </a:moveTo>
                <a:lnTo>
                  <a:pt x="27883" y="10134"/>
                </a:lnTo>
                <a:lnTo>
                  <a:pt x="27836" y="10134"/>
                </a:lnTo>
                <a:lnTo>
                  <a:pt x="27836" y="10118"/>
                </a:lnTo>
                <a:close/>
                <a:moveTo>
                  <a:pt x="43749" y="10102"/>
                </a:moveTo>
                <a:lnTo>
                  <a:pt x="43844" y="10150"/>
                </a:lnTo>
                <a:cubicBezTo>
                  <a:pt x="43812" y="10155"/>
                  <a:pt x="43791" y="10158"/>
                  <a:pt x="43777" y="10158"/>
                </a:cubicBezTo>
                <a:cubicBezTo>
                  <a:pt x="43749" y="10158"/>
                  <a:pt x="43749" y="10144"/>
                  <a:pt x="43749" y="10102"/>
                </a:cubicBezTo>
                <a:close/>
                <a:moveTo>
                  <a:pt x="28786" y="10086"/>
                </a:moveTo>
                <a:lnTo>
                  <a:pt x="28786" y="10165"/>
                </a:lnTo>
                <a:cubicBezTo>
                  <a:pt x="28802" y="10165"/>
                  <a:pt x="28817" y="10165"/>
                  <a:pt x="28817" y="10181"/>
                </a:cubicBezTo>
                <a:cubicBezTo>
                  <a:pt x="28802" y="10181"/>
                  <a:pt x="28786" y="10165"/>
                  <a:pt x="28786" y="10165"/>
                </a:cubicBezTo>
                <a:lnTo>
                  <a:pt x="28786" y="10181"/>
                </a:lnTo>
                <a:cubicBezTo>
                  <a:pt x="28754" y="10165"/>
                  <a:pt x="28738" y="10150"/>
                  <a:pt x="28707" y="10118"/>
                </a:cubicBezTo>
                <a:lnTo>
                  <a:pt x="28786" y="10086"/>
                </a:lnTo>
                <a:close/>
                <a:moveTo>
                  <a:pt x="16103" y="10197"/>
                </a:moveTo>
                <a:lnTo>
                  <a:pt x="16103" y="10213"/>
                </a:lnTo>
                <a:lnTo>
                  <a:pt x="16056" y="10213"/>
                </a:lnTo>
                <a:lnTo>
                  <a:pt x="16056" y="10197"/>
                </a:lnTo>
                <a:close/>
                <a:moveTo>
                  <a:pt x="16246" y="10102"/>
                </a:moveTo>
                <a:lnTo>
                  <a:pt x="16246" y="10213"/>
                </a:lnTo>
                <a:lnTo>
                  <a:pt x="16230" y="10213"/>
                </a:lnTo>
                <a:cubicBezTo>
                  <a:pt x="16214" y="10181"/>
                  <a:pt x="16214" y="10134"/>
                  <a:pt x="16214" y="10102"/>
                </a:cubicBezTo>
                <a:close/>
                <a:moveTo>
                  <a:pt x="44224" y="10181"/>
                </a:moveTo>
                <a:lnTo>
                  <a:pt x="44224" y="10229"/>
                </a:lnTo>
                <a:lnTo>
                  <a:pt x="44208" y="10229"/>
                </a:lnTo>
                <a:lnTo>
                  <a:pt x="44208" y="10181"/>
                </a:lnTo>
                <a:close/>
                <a:moveTo>
                  <a:pt x="42434" y="10181"/>
                </a:moveTo>
                <a:cubicBezTo>
                  <a:pt x="42434" y="10215"/>
                  <a:pt x="42442" y="10248"/>
                  <a:pt x="42408" y="10248"/>
                </a:cubicBezTo>
                <a:cubicBezTo>
                  <a:pt x="42393" y="10248"/>
                  <a:pt x="42372" y="10243"/>
                  <a:pt x="42339" y="10229"/>
                </a:cubicBezTo>
                <a:lnTo>
                  <a:pt x="42434" y="10181"/>
                </a:lnTo>
                <a:close/>
                <a:moveTo>
                  <a:pt x="28596" y="10245"/>
                </a:moveTo>
                <a:lnTo>
                  <a:pt x="28501" y="10340"/>
                </a:lnTo>
                <a:cubicBezTo>
                  <a:pt x="28501" y="10308"/>
                  <a:pt x="28501" y="10292"/>
                  <a:pt x="28501" y="10260"/>
                </a:cubicBezTo>
                <a:lnTo>
                  <a:pt x="28596" y="10245"/>
                </a:lnTo>
                <a:close/>
                <a:moveTo>
                  <a:pt x="9057" y="10213"/>
                </a:moveTo>
                <a:cubicBezTo>
                  <a:pt x="9057" y="10260"/>
                  <a:pt x="9073" y="10308"/>
                  <a:pt x="9073" y="10355"/>
                </a:cubicBezTo>
                <a:lnTo>
                  <a:pt x="9184" y="10403"/>
                </a:lnTo>
                <a:lnTo>
                  <a:pt x="8899" y="10403"/>
                </a:lnTo>
                <a:cubicBezTo>
                  <a:pt x="8946" y="10387"/>
                  <a:pt x="8978" y="10371"/>
                  <a:pt x="8994" y="10340"/>
                </a:cubicBezTo>
                <a:cubicBezTo>
                  <a:pt x="9025" y="10292"/>
                  <a:pt x="9041" y="10260"/>
                  <a:pt x="9041" y="10213"/>
                </a:cubicBezTo>
                <a:close/>
                <a:moveTo>
                  <a:pt x="9516" y="10292"/>
                </a:moveTo>
                <a:cubicBezTo>
                  <a:pt x="9532" y="10355"/>
                  <a:pt x="9532" y="10371"/>
                  <a:pt x="9532" y="10403"/>
                </a:cubicBezTo>
                <a:lnTo>
                  <a:pt x="9469" y="10403"/>
                </a:lnTo>
                <a:cubicBezTo>
                  <a:pt x="9485" y="10387"/>
                  <a:pt x="9500" y="10355"/>
                  <a:pt x="9516" y="10292"/>
                </a:cubicBezTo>
                <a:close/>
                <a:moveTo>
                  <a:pt x="33678" y="10371"/>
                </a:moveTo>
                <a:lnTo>
                  <a:pt x="33678" y="10403"/>
                </a:lnTo>
                <a:lnTo>
                  <a:pt x="33663" y="10403"/>
                </a:lnTo>
                <a:lnTo>
                  <a:pt x="33663" y="10371"/>
                </a:lnTo>
                <a:close/>
                <a:moveTo>
                  <a:pt x="14536" y="10324"/>
                </a:moveTo>
                <a:lnTo>
                  <a:pt x="14536" y="10324"/>
                </a:lnTo>
                <a:cubicBezTo>
                  <a:pt x="14567" y="10355"/>
                  <a:pt x="14583" y="10371"/>
                  <a:pt x="14599" y="10403"/>
                </a:cubicBezTo>
                <a:cubicBezTo>
                  <a:pt x="14580" y="10407"/>
                  <a:pt x="14565" y="10411"/>
                  <a:pt x="14553" y="10411"/>
                </a:cubicBezTo>
                <a:cubicBezTo>
                  <a:pt x="14522" y="10411"/>
                  <a:pt x="14513" y="10391"/>
                  <a:pt x="14536" y="10324"/>
                </a:cubicBezTo>
                <a:close/>
                <a:moveTo>
                  <a:pt x="42735" y="10355"/>
                </a:moveTo>
                <a:lnTo>
                  <a:pt x="42751" y="10371"/>
                </a:lnTo>
                <a:lnTo>
                  <a:pt x="42719" y="10403"/>
                </a:lnTo>
                <a:cubicBezTo>
                  <a:pt x="42717" y="10407"/>
                  <a:pt x="42714" y="10411"/>
                  <a:pt x="42712" y="10414"/>
                </a:cubicBezTo>
                <a:lnTo>
                  <a:pt x="42712" y="10414"/>
                </a:lnTo>
                <a:cubicBezTo>
                  <a:pt x="42711" y="10411"/>
                  <a:pt x="42709" y="10409"/>
                  <a:pt x="42707" y="10406"/>
                </a:cubicBezTo>
                <a:lnTo>
                  <a:pt x="42707" y="10406"/>
                </a:lnTo>
                <a:cubicBezTo>
                  <a:pt x="42705" y="10410"/>
                  <a:pt x="42703" y="10414"/>
                  <a:pt x="42701" y="10419"/>
                </a:cubicBezTo>
                <a:lnTo>
                  <a:pt x="42701" y="10419"/>
                </a:lnTo>
                <a:cubicBezTo>
                  <a:pt x="42702" y="10414"/>
                  <a:pt x="42704" y="10408"/>
                  <a:pt x="42704" y="10403"/>
                </a:cubicBezTo>
                <a:cubicBezTo>
                  <a:pt x="42705" y="10404"/>
                  <a:pt x="42706" y="10405"/>
                  <a:pt x="42707" y="10406"/>
                </a:cubicBezTo>
                <a:lnTo>
                  <a:pt x="42707" y="10406"/>
                </a:lnTo>
                <a:cubicBezTo>
                  <a:pt x="42715" y="10389"/>
                  <a:pt x="42724" y="10372"/>
                  <a:pt x="42735" y="10355"/>
                </a:cubicBezTo>
                <a:close/>
                <a:moveTo>
                  <a:pt x="42712" y="10414"/>
                </a:moveTo>
                <a:lnTo>
                  <a:pt x="42712" y="10414"/>
                </a:lnTo>
                <a:cubicBezTo>
                  <a:pt x="42719" y="10426"/>
                  <a:pt x="42719" y="10438"/>
                  <a:pt x="42719" y="10450"/>
                </a:cubicBezTo>
                <a:cubicBezTo>
                  <a:pt x="42719" y="10466"/>
                  <a:pt x="42704" y="10466"/>
                  <a:pt x="42688" y="10498"/>
                </a:cubicBezTo>
                <a:lnTo>
                  <a:pt x="42672" y="10498"/>
                </a:lnTo>
                <a:cubicBezTo>
                  <a:pt x="42681" y="10471"/>
                  <a:pt x="42690" y="10445"/>
                  <a:pt x="42701" y="10419"/>
                </a:cubicBezTo>
                <a:lnTo>
                  <a:pt x="42701" y="10419"/>
                </a:lnTo>
                <a:cubicBezTo>
                  <a:pt x="42700" y="10424"/>
                  <a:pt x="42699" y="10428"/>
                  <a:pt x="42700" y="10428"/>
                </a:cubicBezTo>
                <a:cubicBezTo>
                  <a:pt x="42702" y="10428"/>
                  <a:pt x="42705" y="10424"/>
                  <a:pt x="42712" y="10414"/>
                </a:cubicBezTo>
                <a:close/>
                <a:moveTo>
                  <a:pt x="37098" y="10530"/>
                </a:moveTo>
                <a:cubicBezTo>
                  <a:pt x="37114" y="10545"/>
                  <a:pt x="37114" y="10577"/>
                  <a:pt x="37114" y="10593"/>
                </a:cubicBezTo>
                <a:lnTo>
                  <a:pt x="37083" y="10593"/>
                </a:lnTo>
                <a:lnTo>
                  <a:pt x="37083" y="10530"/>
                </a:lnTo>
                <a:close/>
                <a:moveTo>
                  <a:pt x="37827" y="10561"/>
                </a:moveTo>
                <a:lnTo>
                  <a:pt x="37827" y="10577"/>
                </a:lnTo>
                <a:lnTo>
                  <a:pt x="37795" y="10593"/>
                </a:lnTo>
                <a:cubicBezTo>
                  <a:pt x="37811" y="10577"/>
                  <a:pt x="37811" y="10561"/>
                  <a:pt x="37827" y="10561"/>
                </a:cubicBezTo>
                <a:close/>
                <a:moveTo>
                  <a:pt x="7110" y="10609"/>
                </a:moveTo>
                <a:lnTo>
                  <a:pt x="7110" y="10656"/>
                </a:lnTo>
                <a:lnTo>
                  <a:pt x="7094" y="10656"/>
                </a:lnTo>
                <a:lnTo>
                  <a:pt x="7094" y="10609"/>
                </a:lnTo>
                <a:close/>
                <a:moveTo>
                  <a:pt x="37352" y="10593"/>
                </a:moveTo>
                <a:lnTo>
                  <a:pt x="37447" y="10656"/>
                </a:lnTo>
                <a:cubicBezTo>
                  <a:pt x="37430" y="10673"/>
                  <a:pt x="37417" y="10680"/>
                  <a:pt x="37406" y="10680"/>
                </a:cubicBezTo>
                <a:cubicBezTo>
                  <a:pt x="37375" y="10680"/>
                  <a:pt x="37363" y="10628"/>
                  <a:pt x="37352" y="10593"/>
                </a:cubicBezTo>
                <a:close/>
                <a:moveTo>
                  <a:pt x="6666" y="10482"/>
                </a:moveTo>
                <a:cubicBezTo>
                  <a:pt x="6650" y="10514"/>
                  <a:pt x="6650" y="10545"/>
                  <a:pt x="6635" y="10577"/>
                </a:cubicBezTo>
                <a:cubicBezTo>
                  <a:pt x="6603" y="10625"/>
                  <a:pt x="6603" y="10672"/>
                  <a:pt x="6682" y="10720"/>
                </a:cubicBezTo>
                <a:lnTo>
                  <a:pt x="6555" y="10735"/>
                </a:lnTo>
                <a:cubicBezTo>
                  <a:pt x="6540" y="10672"/>
                  <a:pt x="6524" y="10625"/>
                  <a:pt x="6508" y="10577"/>
                </a:cubicBezTo>
                <a:lnTo>
                  <a:pt x="6508" y="10577"/>
                </a:lnTo>
                <a:cubicBezTo>
                  <a:pt x="6513" y="10578"/>
                  <a:pt x="6519" y="10579"/>
                  <a:pt x="6524" y="10579"/>
                </a:cubicBezTo>
                <a:cubicBezTo>
                  <a:pt x="6577" y="10579"/>
                  <a:pt x="6608" y="10511"/>
                  <a:pt x="6666" y="10482"/>
                </a:cubicBezTo>
                <a:close/>
                <a:moveTo>
                  <a:pt x="38238" y="10688"/>
                </a:moveTo>
                <a:lnTo>
                  <a:pt x="38238" y="10735"/>
                </a:lnTo>
                <a:lnTo>
                  <a:pt x="38223" y="10735"/>
                </a:lnTo>
                <a:lnTo>
                  <a:pt x="38223" y="10688"/>
                </a:lnTo>
                <a:close/>
                <a:moveTo>
                  <a:pt x="9580" y="10783"/>
                </a:moveTo>
                <a:lnTo>
                  <a:pt x="9580" y="10799"/>
                </a:lnTo>
                <a:lnTo>
                  <a:pt x="9532" y="10799"/>
                </a:lnTo>
                <a:lnTo>
                  <a:pt x="9532" y="10783"/>
                </a:lnTo>
                <a:close/>
                <a:moveTo>
                  <a:pt x="36196" y="10767"/>
                </a:moveTo>
                <a:lnTo>
                  <a:pt x="36196" y="10830"/>
                </a:lnTo>
                <a:cubicBezTo>
                  <a:pt x="36164" y="10830"/>
                  <a:pt x="36148" y="10799"/>
                  <a:pt x="36117" y="10767"/>
                </a:cubicBezTo>
                <a:close/>
                <a:moveTo>
                  <a:pt x="36750" y="10767"/>
                </a:moveTo>
                <a:lnTo>
                  <a:pt x="36766" y="10830"/>
                </a:lnTo>
                <a:lnTo>
                  <a:pt x="36734" y="10830"/>
                </a:lnTo>
                <a:lnTo>
                  <a:pt x="36734" y="10767"/>
                </a:lnTo>
                <a:close/>
                <a:moveTo>
                  <a:pt x="40439" y="10751"/>
                </a:moveTo>
                <a:lnTo>
                  <a:pt x="40439" y="10830"/>
                </a:lnTo>
                <a:lnTo>
                  <a:pt x="40424" y="10830"/>
                </a:lnTo>
                <a:lnTo>
                  <a:pt x="40424" y="10751"/>
                </a:lnTo>
                <a:close/>
                <a:moveTo>
                  <a:pt x="37795" y="10604"/>
                </a:moveTo>
                <a:cubicBezTo>
                  <a:pt x="37795" y="10632"/>
                  <a:pt x="37795" y="10658"/>
                  <a:pt x="37795" y="10672"/>
                </a:cubicBezTo>
                <a:lnTo>
                  <a:pt x="37985" y="10672"/>
                </a:lnTo>
                <a:lnTo>
                  <a:pt x="37985" y="10846"/>
                </a:lnTo>
                <a:cubicBezTo>
                  <a:pt x="37906" y="10815"/>
                  <a:pt x="37858" y="10735"/>
                  <a:pt x="37779" y="10672"/>
                </a:cubicBezTo>
                <a:lnTo>
                  <a:pt x="37700" y="10672"/>
                </a:lnTo>
                <a:lnTo>
                  <a:pt x="37795" y="10604"/>
                </a:lnTo>
                <a:close/>
                <a:moveTo>
                  <a:pt x="36861" y="10799"/>
                </a:moveTo>
                <a:cubicBezTo>
                  <a:pt x="36861" y="10830"/>
                  <a:pt x="36877" y="10846"/>
                  <a:pt x="36877" y="10862"/>
                </a:cubicBezTo>
                <a:lnTo>
                  <a:pt x="36845" y="10862"/>
                </a:lnTo>
                <a:lnTo>
                  <a:pt x="36845" y="10799"/>
                </a:lnTo>
                <a:close/>
                <a:moveTo>
                  <a:pt x="38761" y="10830"/>
                </a:moveTo>
                <a:lnTo>
                  <a:pt x="38777" y="10846"/>
                </a:lnTo>
                <a:lnTo>
                  <a:pt x="38745" y="10862"/>
                </a:lnTo>
                <a:lnTo>
                  <a:pt x="38729" y="10862"/>
                </a:lnTo>
                <a:cubicBezTo>
                  <a:pt x="38745" y="10846"/>
                  <a:pt x="38745" y="10846"/>
                  <a:pt x="38761" y="10830"/>
                </a:cubicBezTo>
                <a:close/>
                <a:moveTo>
                  <a:pt x="36207" y="10855"/>
                </a:moveTo>
                <a:cubicBezTo>
                  <a:pt x="36221" y="10855"/>
                  <a:pt x="36228" y="10862"/>
                  <a:pt x="36228" y="10862"/>
                </a:cubicBezTo>
                <a:lnTo>
                  <a:pt x="36212" y="10878"/>
                </a:lnTo>
                <a:lnTo>
                  <a:pt x="36201" y="10855"/>
                </a:lnTo>
                <a:lnTo>
                  <a:pt x="36201" y="10855"/>
                </a:lnTo>
                <a:cubicBezTo>
                  <a:pt x="36203" y="10855"/>
                  <a:pt x="36205" y="10855"/>
                  <a:pt x="36207" y="10855"/>
                </a:cubicBezTo>
                <a:close/>
                <a:moveTo>
                  <a:pt x="17971" y="10894"/>
                </a:moveTo>
                <a:lnTo>
                  <a:pt x="17971" y="10925"/>
                </a:lnTo>
                <a:lnTo>
                  <a:pt x="17956" y="10925"/>
                </a:lnTo>
                <a:lnTo>
                  <a:pt x="17956" y="10894"/>
                </a:lnTo>
                <a:close/>
                <a:moveTo>
                  <a:pt x="37906" y="10910"/>
                </a:moveTo>
                <a:lnTo>
                  <a:pt x="37881" y="10934"/>
                </a:lnTo>
                <a:lnTo>
                  <a:pt x="37881" y="10934"/>
                </a:lnTo>
                <a:cubicBezTo>
                  <a:pt x="37885" y="10914"/>
                  <a:pt x="37890" y="10910"/>
                  <a:pt x="37890" y="10910"/>
                </a:cubicBezTo>
                <a:close/>
                <a:moveTo>
                  <a:pt x="38032" y="10973"/>
                </a:moveTo>
                <a:cubicBezTo>
                  <a:pt x="38033" y="10973"/>
                  <a:pt x="38033" y="10973"/>
                  <a:pt x="38033" y="10974"/>
                </a:cubicBezTo>
                <a:lnTo>
                  <a:pt x="38033" y="10974"/>
                </a:lnTo>
                <a:lnTo>
                  <a:pt x="38033" y="10973"/>
                </a:lnTo>
                <a:close/>
                <a:moveTo>
                  <a:pt x="36798" y="10973"/>
                </a:moveTo>
                <a:lnTo>
                  <a:pt x="36813" y="10989"/>
                </a:lnTo>
                <a:lnTo>
                  <a:pt x="36786" y="11002"/>
                </a:lnTo>
                <a:lnTo>
                  <a:pt x="36786" y="11002"/>
                </a:lnTo>
                <a:cubicBezTo>
                  <a:pt x="36784" y="10992"/>
                  <a:pt x="36788" y="10983"/>
                  <a:pt x="36798" y="10973"/>
                </a:cubicBezTo>
                <a:close/>
                <a:moveTo>
                  <a:pt x="11274" y="10957"/>
                </a:moveTo>
                <a:lnTo>
                  <a:pt x="11305" y="10989"/>
                </a:lnTo>
                <a:cubicBezTo>
                  <a:pt x="11321" y="10989"/>
                  <a:pt x="11337" y="10989"/>
                  <a:pt x="11337" y="11005"/>
                </a:cubicBezTo>
                <a:lnTo>
                  <a:pt x="11337" y="11020"/>
                </a:lnTo>
                <a:lnTo>
                  <a:pt x="11305" y="10989"/>
                </a:lnTo>
                <a:cubicBezTo>
                  <a:pt x="11290" y="10989"/>
                  <a:pt x="11274" y="10973"/>
                  <a:pt x="11274" y="10957"/>
                </a:cubicBezTo>
                <a:close/>
                <a:moveTo>
                  <a:pt x="34739" y="10910"/>
                </a:moveTo>
                <a:cubicBezTo>
                  <a:pt x="34771" y="10957"/>
                  <a:pt x="34787" y="11005"/>
                  <a:pt x="34803" y="11036"/>
                </a:cubicBezTo>
                <a:lnTo>
                  <a:pt x="34660" y="11036"/>
                </a:lnTo>
                <a:lnTo>
                  <a:pt x="34739" y="10910"/>
                </a:lnTo>
                <a:close/>
                <a:moveTo>
                  <a:pt x="33900" y="11005"/>
                </a:moveTo>
                <a:lnTo>
                  <a:pt x="33900" y="11052"/>
                </a:lnTo>
                <a:lnTo>
                  <a:pt x="33884" y="11052"/>
                </a:lnTo>
                <a:lnTo>
                  <a:pt x="33884" y="11005"/>
                </a:lnTo>
                <a:close/>
                <a:moveTo>
                  <a:pt x="35341" y="10925"/>
                </a:moveTo>
                <a:lnTo>
                  <a:pt x="35404" y="10973"/>
                </a:lnTo>
                <a:lnTo>
                  <a:pt x="35468" y="10941"/>
                </a:lnTo>
                <a:lnTo>
                  <a:pt x="35531" y="11005"/>
                </a:lnTo>
                <a:lnTo>
                  <a:pt x="35452" y="11005"/>
                </a:lnTo>
                <a:lnTo>
                  <a:pt x="35483" y="11036"/>
                </a:lnTo>
                <a:cubicBezTo>
                  <a:pt x="35452" y="11047"/>
                  <a:pt x="35420" y="11052"/>
                  <a:pt x="35389" y="11052"/>
                </a:cubicBezTo>
                <a:cubicBezTo>
                  <a:pt x="35327" y="11052"/>
                  <a:pt x="35267" y="11031"/>
                  <a:pt x="35214" y="10989"/>
                </a:cubicBezTo>
                <a:lnTo>
                  <a:pt x="35341" y="10925"/>
                </a:lnTo>
                <a:close/>
                <a:moveTo>
                  <a:pt x="34011" y="11005"/>
                </a:moveTo>
                <a:cubicBezTo>
                  <a:pt x="34027" y="11020"/>
                  <a:pt x="34027" y="11052"/>
                  <a:pt x="34027" y="11068"/>
                </a:cubicBezTo>
                <a:lnTo>
                  <a:pt x="33995" y="11068"/>
                </a:lnTo>
                <a:lnTo>
                  <a:pt x="33995" y="11005"/>
                </a:lnTo>
                <a:close/>
                <a:moveTo>
                  <a:pt x="34913" y="10941"/>
                </a:moveTo>
                <a:cubicBezTo>
                  <a:pt x="34929" y="10957"/>
                  <a:pt x="34945" y="10989"/>
                  <a:pt x="34993" y="11068"/>
                </a:cubicBezTo>
                <a:lnTo>
                  <a:pt x="34818" y="10989"/>
                </a:lnTo>
                <a:lnTo>
                  <a:pt x="34913" y="10941"/>
                </a:lnTo>
                <a:close/>
                <a:moveTo>
                  <a:pt x="35585" y="11057"/>
                </a:moveTo>
                <a:cubicBezTo>
                  <a:pt x="35583" y="11070"/>
                  <a:pt x="35573" y="11084"/>
                  <a:pt x="35563" y="11084"/>
                </a:cubicBezTo>
                <a:lnTo>
                  <a:pt x="35563" y="11068"/>
                </a:lnTo>
                <a:lnTo>
                  <a:pt x="35585" y="11057"/>
                </a:lnTo>
                <a:close/>
                <a:moveTo>
                  <a:pt x="33742" y="11036"/>
                </a:moveTo>
                <a:cubicBezTo>
                  <a:pt x="33758" y="11068"/>
                  <a:pt x="33758" y="11084"/>
                  <a:pt x="33758" y="11100"/>
                </a:cubicBezTo>
                <a:lnTo>
                  <a:pt x="33726" y="11100"/>
                </a:lnTo>
                <a:lnTo>
                  <a:pt x="33726" y="11036"/>
                </a:lnTo>
                <a:close/>
                <a:moveTo>
                  <a:pt x="35863" y="10799"/>
                </a:moveTo>
                <a:lnTo>
                  <a:pt x="36006" y="10973"/>
                </a:lnTo>
                <a:lnTo>
                  <a:pt x="36101" y="10830"/>
                </a:lnTo>
                <a:lnTo>
                  <a:pt x="36164" y="10973"/>
                </a:lnTo>
                <a:lnTo>
                  <a:pt x="36053" y="11036"/>
                </a:lnTo>
                <a:lnTo>
                  <a:pt x="36022" y="11005"/>
                </a:lnTo>
                <a:lnTo>
                  <a:pt x="35943" y="11084"/>
                </a:lnTo>
                <a:lnTo>
                  <a:pt x="35911" y="11005"/>
                </a:lnTo>
                <a:lnTo>
                  <a:pt x="35784" y="11005"/>
                </a:lnTo>
                <a:lnTo>
                  <a:pt x="35737" y="11100"/>
                </a:lnTo>
                <a:lnTo>
                  <a:pt x="35595" y="11043"/>
                </a:lnTo>
                <a:lnTo>
                  <a:pt x="35595" y="11043"/>
                </a:lnTo>
                <a:cubicBezTo>
                  <a:pt x="35615" y="10880"/>
                  <a:pt x="35754" y="10924"/>
                  <a:pt x="35848" y="10862"/>
                </a:cubicBezTo>
                <a:lnTo>
                  <a:pt x="35863" y="10799"/>
                </a:lnTo>
                <a:close/>
                <a:moveTo>
                  <a:pt x="37304" y="10704"/>
                </a:moveTo>
                <a:lnTo>
                  <a:pt x="37621" y="10941"/>
                </a:lnTo>
                <a:lnTo>
                  <a:pt x="37779" y="10830"/>
                </a:lnTo>
                <a:cubicBezTo>
                  <a:pt x="37818" y="10869"/>
                  <a:pt x="37845" y="10908"/>
                  <a:pt x="37860" y="10951"/>
                </a:cubicBezTo>
                <a:lnTo>
                  <a:pt x="37860" y="10951"/>
                </a:lnTo>
                <a:cubicBezTo>
                  <a:pt x="37816" y="10980"/>
                  <a:pt x="37765" y="10995"/>
                  <a:pt x="37712" y="10995"/>
                </a:cubicBezTo>
                <a:cubicBezTo>
                  <a:pt x="37692" y="10995"/>
                  <a:pt x="37672" y="10993"/>
                  <a:pt x="37653" y="10989"/>
                </a:cubicBezTo>
                <a:cubicBezTo>
                  <a:pt x="37637" y="11036"/>
                  <a:pt x="37637" y="11068"/>
                  <a:pt x="37637" y="11100"/>
                </a:cubicBezTo>
                <a:cubicBezTo>
                  <a:pt x="37625" y="11107"/>
                  <a:pt x="37614" y="11110"/>
                  <a:pt x="37603" y="11110"/>
                </a:cubicBezTo>
                <a:cubicBezTo>
                  <a:pt x="37566" y="11110"/>
                  <a:pt x="37530" y="11080"/>
                  <a:pt x="37494" y="11068"/>
                </a:cubicBezTo>
                <a:lnTo>
                  <a:pt x="37383" y="11115"/>
                </a:lnTo>
                <a:cubicBezTo>
                  <a:pt x="37383" y="11068"/>
                  <a:pt x="37368" y="11036"/>
                  <a:pt x="37368" y="10957"/>
                </a:cubicBezTo>
                <a:lnTo>
                  <a:pt x="37304" y="11084"/>
                </a:lnTo>
                <a:lnTo>
                  <a:pt x="37098" y="10989"/>
                </a:lnTo>
                <a:lnTo>
                  <a:pt x="36988" y="10989"/>
                </a:lnTo>
                <a:lnTo>
                  <a:pt x="36924" y="11100"/>
                </a:lnTo>
                <a:lnTo>
                  <a:pt x="36924" y="10846"/>
                </a:lnTo>
                <a:cubicBezTo>
                  <a:pt x="36972" y="10783"/>
                  <a:pt x="37051" y="10830"/>
                  <a:pt x="37162" y="10767"/>
                </a:cubicBezTo>
                <a:lnTo>
                  <a:pt x="37162" y="10767"/>
                </a:lnTo>
                <a:cubicBezTo>
                  <a:pt x="37130" y="10815"/>
                  <a:pt x="37114" y="10830"/>
                  <a:pt x="37114" y="10846"/>
                </a:cubicBezTo>
                <a:cubicBezTo>
                  <a:pt x="37114" y="10862"/>
                  <a:pt x="37130" y="10878"/>
                  <a:pt x="37146" y="10894"/>
                </a:cubicBezTo>
                <a:lnTo>
                  <a:pt x="37098" y="10925"/>
                </a:lnTo>
                <a:cubicBezTo>
                  <a:pt x="37114" y="10941"/>
                  <a:pt x="37146" y="10941"/>
                  <a:pt x="37146" y="10941"/>
                </a:cubicBezTo>
                <a:cubicBezTo>
                  <a:pt x="37178" y="10925"/>
                  <a:pt x="37193" y="10894"/>
                  <a:pt x="37225" y="10862"/>
                </a:cubicBezTo>
                <a:cubicBezTo>
                  <a:pt x="37241" y="10815"/>
                  <a:pt x="37273" y="10767"/>
                  <a:pt x="37304" y="10704"/>
                </a:cubicBezTo>
                <a:close/>
                <a:moveTo>
                  <a:pt x="39885" y="10514"/>
                </a:moveTo>
                <a:cubicBezTo>
                  <a:pt x="39949" y="10545"/>
                  <a:pt x="40028" y="10545"/>
                  <a:pt x="40091" y="10545"/>
                </a:cubicBezTo>
                <a:cubicBezTo>
                  <a:pt x="40127" y="10532"/>
                  <a:pt x="40163" y="10527"/>
                  <a:pt x="40199" y="10527"/>
                </a:cubicBezTo>
                <a:cubicBezTo>
                  <a:pt x="40276" y="10527"/>
                  <a:pt x="40354" y="10548"/>
                  <a:pt x="40438" y="10548"/>
                </a:cubicBezTo>
                <a:cubicBezTo>
                  <a:pt x="40454" y="10548"/>
                  <a:pt x="40470" y="10547"/>
                  <a:pt x="40487" y="10545"/>
                </a:cubicBezTo>
                <a:lnTo>
                  <a:pt x="40487" y="10545"/>
                </a:lnTo>
                <a:cubicBezTo>
                  <a:pt x="40455" y="10625"/>
                  <a:pt x="40439" y="10688"/>
                  <a:pt x="40424" y="10735"/>
                </a:cubicBezTo>
                <a:lnTo>
                  <a:pt x="40376" y="10735"/>
                </a:lnTo>
                <a:lnTo>
                  <a:pt x="40376" y="10862"/>
                </a:lnTo>
                <a:lnTo>
                  <a:pt x="40202" y="11020"/>
                </a:lnTo>
                <a:lnTo>
                  <a:pt x="40107" y="11020"/>
                </a:lnTo>
                <a:lnTo>
                  <a:pt x="40075" y="11115"/>
                </a:lnTo>
                <a:lnTo>
                  <a:pt x="40044" y="11020"/>
                </a:lnTo>
                <a:lnTo>
                  <a:pt x="39759" y="11020"/>
                </a:lnTo>
                <a:lnTo>
                  <a:pt x="39759" y="10799"/>
                </a:lnTo>
                <a:lnTo>
                  <a:pt x="39933" y="10846"/>
                </a:lnTo>
                <a:cubicBezTo>
                  <a:pt x="39949" y="10735"/>
                  <a:pt x="39949" y="10735"/>
                  <a:pt x="39869" y="10609"/>
                </a:cubicBezTo>
                <a:lnTo>
                  <a:pt x="39774" y="10688"/>
                </a:lnTo>
                <a:cubicBezTo>
                  <a:pt x="39759" y="10672"/>
                  <a:pt x="39743" y="10640"/>
                  <a:pt x="39727" y="10593"/>
                </a:cubicBezTo>
                <a:cubicBezTo>
                  <a:pt x="39711" y="10640"/>
                  <a:pt x="39711" y="10672"/>
                  <a:pt x="39711" y="10720"/>
                </a:cubicBezTo>
                <a:lnTo>
                  <a:pt x="39632" y="10783"/>
                </a:lnTo>
                <a:cubicBezTo>
                  <a:pt x="39648" y="10862"/>
                  <a:pt x="39648" y="10910"/>
                  <a:pt x="39664" y="10989"/>
                </a:cubicBezTo>
                <a:cubicBezTo>
                  <a:pt x="39632" y="11028"/>
                  <a:pt x="39580" y="11028"/>
                  <a:pt x="39527" y="11028"/>
                </a:cubicBezTo>
                <a:cubicBezTo>
                  <a:pt x="39474" y="11028"/>
                  <a:pt x="39418" y="11028"/>
                  <a:pt x="39379" y="11068"/>
                </a:cubicBezTo>
                <a:cubicBezTo>
                  <a:pt x="39315" y="11042"/>
                  <a:pt x="39282" y="10976"/>
                  <a:pt x="39230" y="10976"/>
                </a:cubicBezTo>
                <a:cubicBezTo>
                  <a:pt x="39217" y="10976"/>
                  <a:pt x="39204" y="10980"/>
                  <a:pt x="39189" y="10989"/>
                </a:cubicBezTo>
                <a:lnTo>
                  <a:pt x="39157" y="11068"/>
                </a:lnTo>
                <a:lnTo>
                  <a:pt x="38951" y="11005"/>
                </a:lnTo>
                <a:lnTo>
                  <a:pt x="38951" y="10910"/>
                </a:lnTo>
                <a:lnTo>
                  <a:pt x="39094" y="11005"/>
                </a:lnTo>
                <a:lnTo>
                  <a:pt x="39094" y="10830"/>
                </a:lnTo>
                <a:lnTo>
                  <a:pt x="38999" y="10815"/>
                </a:lnTo>
                <a:lnTo>
                  <a:pt x="38935" y="10751"/>
                </a:lnTo>
                <a:lnTo>
                  <a:pt x="38824" y="10751"/>
                </a:lnTo>
                <a:cubicBezTo>
                  <a:pt x="38799" y="10700"/>
                  <a:pt x="38753" y="10690"/>
                  <a:pt x="38736" y="10639"/>
                </a:cubicBezTo>
                <a:lnTo>
                  <a:pt x="38736" y="10639"/>
                </a:lnTo>
                <a:cubicBezTo>
                  <a:pt x="38758" y="10623"/>
                  <a:pt x="38776" y="10617"/>
                  <a:pt x="38792" y="10617"/>
                </a:cubicBezTo>
                <a:cubicBezTo>
                  <a:pt x="38836" y="10617"/>
                  <a:pt x="38863" y="10663"/>
                  <a:pt x="38903" y="10704"/>
                </a:cubicBezTo>
                <a:lnTo>
                  <a:pt x="38967" y="10593"/>
                </a:lnTo>
                <a:lnTo>
                  <a:pt x="39046" y="10640"/>
                </a:lnTo>
                <a:lnTo>
                  <a:pt x="39125" y="10593"/>
                </a:lnTo>
                <a:cubicBezTo>
                  <a:pt x="39157" y="10593"/>
                  <a:pt x="39196" y="10628"/>
                  <a:pt x="39237" y="10628"/>
                </a:cubicBezTo>
                <a:cubicBezTo>
                  <a:pt x="39257" y="10628"/>
                  <a:pt x="39278" y="10619"/>
                  <a:pt x="39299" y="10593"/>
                </a:cubicBezTo>
                <a:cubicBezTo>
                  <a:pt x="39303" y="10590"/>
                  <a:pt x="39308" y="10588"/>
                  <a:pt x="39314" y="10588"/>
                </a:cubicBezTo>
                <a:cubicBezTo>
                  <a:pt x="39341" y="10588"/>
                  <a:pt x="39391" y="10609"/>
                  <a:pt x="39442" y="10609"/>
                </a:cubicBezTo>
                <a:cubicBezTo>
                  <a:pt x="39553" y="10514"/>
                  <a:pt x="39743" y="10577"/>
                  <a:pt x="39885" y="10514"/>
                </a:cubicBezTo>
                <a:close/>
                <a:moveTo>
                  <a:pt x="36312" y="10853"/>
                </a:moveTo>
                <a:cubicBezTo>
                  <a:pt x="36337" y="10853"/>
                  <a:pt x="36397" y="10867"/>
                  <a:pt x="36576" y="10910"/>
                </a:cubicBezTo>
                <a:lnTo>
                  <a:pt x="36592" y="10973"/>
                </a:lnTo>
                <a:lnTo>
                  <a:pt x="36703" y="10973"/>
                </a:lnTo>
                <a:cubicBezTo>
                  <a:pt x="36728" y="10985"/>
                  <a:pt x="36753" y="10998"/>
                  <a:pt x="36778" y="11010"/>
                </a:cubicBezTo>
                <a:lnTo>
                  <a:pt x="36778" y="11010"/>
                </a:lnTo>
                <a:cubicBezTo>
                  <a:pt x="36746" y="11055"/>
                  <a:pt x="36701" y="11084"/>
                  <a:pt x="36655" y="11100"/>
                </a:cubicBezTo>
                <a:lnTo>
                  <a:pt x="36592" y="10989"/>
                </a:lnTo>
                <a:lnTo>
                  <a:pt x="36449" y="11147"/>
                </a:lnTo>
                <a:lnTo>
                  <a:pt x="36291" y="11036"/>
                </a:lnTo>
                <a:lnTo>
                  <a:pt x="36291" y="10862"/>
                </a:lnTo>
                <a:cubicBezTo>
                  <a:pt x="36296" y="10857"/>
                  <a:pt x="36300" y="10853"/>
                  <a:pt x="36312" y="10853"/>
                </a:cubicBezTo>
                <a:close/>
                <a:moveTo>
                  <a:pt x="38723" y="10649"/>
                </a:moveTo>
                <a:lnTo>
                  <a:pt x="38723" y="10649"/>
                </a:lnTo>
                <a:cubicBezTo>
                  <a:pt x="38709" y="10758"/>
                  <a:pt x="38695" y="10826"/>
                  <a:pt x="38682" y="10894"/>
                </a:cubicBezTo>
                <a:lnTo>
                  <a:pt x="38745" y="10868"/>
                </a:lnTo>
                <a:lnTo>
                  <a:pt x="38745" y="10868"/>
                </a:lnTo>
                <a:lnTo>
                  <a:pt x="38745" y="11036"/>
                </a:lnTo>
                <a:cubicBezTo>
                  <a:pt x="38682" y="11020"/>
                  <a:pt x="38650" y="10973"/>
                  <a:pt x="38666" y="10910"/>
                </a:cubicBezTo>
                <a:lnTo>
                  <a:pt x="38666" y="10910"/>
                </a:lnTo>
                <a:lnTo>
                  <a:pt x="38555" y="10973"/>
                </a:lnTo>
                <a:cubicBezTo>
                  <a:pt x="38539" y="10910"/>
                  <a:pt x="38539" y="10862"/>
                  <a:pt x="38539" y="10799"/>
                </a:cubicBezTo>
                <a:lnTo>
                  <a:pt x="38428" y="10720"/>
                </a:lnTo>
                <a:lnTo>
                  <a:pt x="38428" y="10720"/>
                </a:lnTo>
                <a:cubicBezTo>
                  <a:pt x="38413" y="10783"/>
                  <a:pt x="38492" y="10815"/>
                  <a:pt x="38508" y="10862"/>
                </a:cubicBezTo>
                <a:lnTo>
                  <a:pt x="38460" y="11084"/>
                </a:lnTo>
                <a:lnTo>
                  <a:pt x="38207" y="11163"/>
                </a:lnTo>
                <a:lnTo>
                  <a:pt x="38048" y="11036"/>
                </a:lnTo>
                <a:cubicBezTo>
                  <a:pt x="38048" y="11026"/>
                  <a:pt x="38042" y="11002"/>
                  <a:pt x="38033" y="10974"/>
                </a:cubicBezTo>
                <a:lnTo>
                  <a:pt x="38033" y="10974"/>
                </a:lnTo>
                <a:lnTo>
                  <a:pt x="38033" y="10989"/>
                </a:lnTo>
                <a:lnTo>
                  <a:pt x="37953" y="10989"/>
                </a:lnTo>
                <a:lnTo>
                  <a:pt x="37953" y="10973"/>
                </a:lnTo>
                <a:lnTo>
                  <a:pt x="38032" y="10973"/>
                </a:lnTo>
                <a:cubicBezTo>
                  <a:pt x="38028" y="10958"/>
                  <a:pt x="38022" y="10942"/>
                  <a:pt x="38017" y="10925"/>
                </a:cubicBezTo>
                <a:lnTo>
                  <a:pt x="38128" y="10878"/>
                </a:lnTo>
                <a:lnTo>
                  <a:pt x="38349" y="10989"/>
                </a:lnTo>
                <a:cubicBezTo>
                  <a:pt x="38365" y="10941"/>
                  <a:pt x="38397" y="10910"/>
                  <a:pt x="38428" y="10862"/>
                </a:cubicBezTo>
                <a:cubicBezTo>
                  <a:pt x="38397" y="10799"/>
                  <a:pt x="38318" y="10767"/>
                  <a:pt x="38318" y="10688"/>
                </a:cubicBezTo>
                <a:lnTo>
                  <a:pt x="38318" y="10688"/>
                </a:lnTo>
                <a:lnTo>
                  <a:pt x="38428" y="10720"/>
                </a:lnTo>
                <a:cubicBezTo>
                  <a:pt x="38448" y="10681"/>
                  <a:pt x="38465" y="10668"/>
                  <a:pt x="38479" y="10668"/>
                </a:cubicBezTo>
                <a:cubicBezTo>
                  <a:pt x="38499" y="10668"/>
                  <a:pt x="38514" y="10694"/>
                  <a:pt x="38523" y="10704"/>
                </a:cubicBezTo>
                <a:lnTo>
                  <a:pt x="38698" y="10672"/>
                </a:lnTo>
                <a:cubicBezTo>
                  <a:pt x="38706" y="10663"/>
                  <a:pt x="38715" y="10656"/>
                  <a:pt x="38723" y="10649"/>
                </a:cubicBezTo>
                <a:close/>
                <a:moveTo>
                  <a:pt x="3737" y="11115"/>
                </a:moveTo>
                <a:cubicBezTo>
                  <a:pt x="3769" y="11131"/>
                  <a:pt x="3800" y="11163"/>
                  <a:pt x="3816" y="11195"/>
                </a:cubicBezTo>
                <a:lnTo>
                  <a:pt x="3737" y="11195"/>
                </a:lnTo>
                <a:lnTo>
                  <a:pt x="3737" y="11115"/>
                </a:lnTo>
                <a:close/>
                <a:moveTo>
                  <a:pt x="40376" y="11290"/>
                </a:moveTo>
                <a:lnTo>
                  <a:pt x="40376" y="11305"/>
                </a:lnTo>
                <a:lnTo>
                  <a:pt x="40329" y="11305"/>
                </a:lnTo>
                <a:lnTo>
                  <a:pt x="40329" y="11290"/>
                </a:lnTo>
                <a:close/>
                <a:moveTo>
                  <a:pt x="33568" y="11242"/>
                </a:moveTo>
                <a:lnTo>
                  <a:pt x="33663" y="11305"/>
                </a:lnTo>
                <a:lnTo>
                  <a:pt x="33647" y="11337"/>
                </a:lnTo>
                <a:lnTo>
                  <a:pt x="33647" y="11337"/>
                </a:lnTo>
                <a:cubicBezTo>
                  <a:pt x="33647" y="11332"/>
                  <a:pt x="33647" y="11326"/>
                  <a:pt x="33647" y="11321"/>
                </a:cubicBezTo>
                <a:lnTo>
                  <a:pt x="33568" y="11321"/>
                </a:lnTo>
                <a:lnTo>
                  <a:pt x="33568" y="11242"/>
                </a:lnTo>
                <a:close/>
                <a:moveTo>
                  <a:pt x="32792" y="11321"/>
                </a:moveTo>
                <a:lnTo>
                  <a:pt x="32792" y="11353"/>
                </a:lnTo>
                <a:lnTo>
                  <a:pt x="32776" y="11353"/>
                </a:lnTo>
                <a:lnTo>
                  <a:pt x="32776" y="11321"/>
                </a:lnTo>
                <a:close/>
                <a:moveTo>
                  <a:pt x="11416" y="11369"/>
                </a:moveTo>
                <a:lnTo>
                  <a:pt x="11416" y="11385"/>
                </a:lnTo>
                <a:lnTo>
                  <a:pt x="11385" y="11385"/>
                </a:lnTo>
                <a:lnTo>
                  <a:pt x="11385" y="11369"/>
                </a:lnTo>
                <a:close/>
                <a:moveTo>
                  <a:pt x="33647" y="11337"/>
                </a:moveTo>
                <a:lnTo>
                  <a:pt x="33647" y="11337"/>
                </a:lnTo>
                <a:cubicBezTo>
                  <a:pt x="33663" y="11353"/>
                  <a:pt x="33678" y="11369"/>
                  <a:pt x="33678" y="11400"/>
                </a:cubicBezTo>
                <a:lnTo>
                  <a:pt x="33663" y="11400"/>
                </a:lnTo>
                <a:cubicBezTo>
                  <a:pt x="33649" y="11387"/>
                  <a:pt x="33647" y="11363"/>
                  <a:pt x="33647" y="11337"/>
                </a:cubicBezTo>
                <a:close/>
                <a:moveTo>
                  <a:pt x="40170" y="11353"/>
                </a:moveTo>
                <a:lnTo>
                  <a:pt x="40154" y="11400"/>
                </a:lnTo>
                <a:lnTo>
                  <a:pt x="40154" y="11353"/>
                </a:lnTo>
                <a:close/>
                <a:moveTo>
                  <a:pt x="40619" y="11055"/>
                </a:moveTo>
                <a:cubicBezTo>
                  <a:pt x="40647" y="11055"/>
                  <a:pt x="40676" y="11061"/>
                  <a:pt x="40709" y="11068"/>
                </a:cubicBezTo>
                <a:lnTo>
                  <a:pt x="40677" y="11210"/>
                </a:lnTo>
                <a:lnTo>
                  <a:pt x="40740" y="11242"/>
                </a:lnTo>
                <a:cubicBezTo>
                  <a:pt x="40724" y="11321"/>
                  <a:pt x="40709" y="11369"/>
                  <a:pt x="40693" y="11400"/>
                </a:cubicBezTo>
                <a:lnTo>
                  <a:pt x="40519" y="11290"/>
                </a:lnTo>
                <a:lnTo>
                  <a:pt x="40519" y="11115"/>
                </a:lnTo>
                <a:cubicBezTo>
                  <a:pt x="40547" y="11069"/>
                  <a:pt x="40580" y="11055"/>
                  <a:pt x="40619" y="11055"/>
                </a:cubicBezTo>
                <a:close/>
                <a:moveTo>
                  <a:pt x="33409" y="11337"/>
                </a:moveTo>
                <a:lnTo>
                  <a:pt x="33409" y="11416"/>
                </a:lnTo>
                <a:lnTo>
                  <a:pt x="33378" y="11416"/>
                </a:lnTo>
                <a:lnTo>
                  <a:pt x="33378" y="11337"/>
                </a:lnTo>
                <a:close/>
                <a:moveTo>
                  <a:pt x="2914" y="11400"/>
                </a:moveTo>
                <a:lnTo>
                  <a:pt x="2914" y="11448"/>
                </a:lnTo>
                <a:lnTo>
                  <a:pt x="2898" y="11448"/>
                </a:lnTo>
                <a:lnTo>
                  <a:pt x="2898" y="11400"/>
                </a:lnTo>
                <a:close/>
                <a:moveTo>
                  <a:pt x="11527" y="11448"/>
                </a:moveTo>
                <a:lnTo>
                  <a:pt x="11527" y="11480"/>
                </a:lnTo>
                <a:lnTo>
                  <a:pt x="11511" y="11480"/>
                </a:lnTo>
                <a:lnTo>
                  <a:pt x="11511" y="11448"/>
                </a:lnTo>
                <a:close/>
                <a:moveTo>
                  <a:pt x="37890" y="11242"/>
                </a:moveTo>
                <a:cubicBezTo>
                  <a:pt x="37890" y="11305"/>
                  <a:pt x="37906" y="11353"/>
                  <a:pt x="37906" y="11400"/>
                </a:cubicBezTo>
                <a:cubicBezTo>
                  <a:pt x="37906" y="11400"/>
                  <a:pt x="37938" y="11416"/>
                  <a:pt x="37938" y="11416"/>
                </a:cubicBezTo>
                <a:lnTo>
                  <a:pt x="37938" y="11432"/>
                </a:lnTo>
                <a:lnTo>
                  <a:pt x="37811" y="11480"/>
                </a:lnTo>
                <a:cubicBezTo>
                  <a:pt x="37843" y="11400"/>
                  <a:pt x="37779" y="11305"/>
                  <a:pt x="37890" y="11242"/>
                </a:cubicBezTo>
                <a:close/>
                <a:moveTo>
                  <a:pt x="3040" y="11511"/>
                </a:moveTo>
                <a:lnTo>
                  <a:pt x="3040" y="11511"/>
                </a:lnTo>
                <a:cubicBezTo>
                  <a:pt x="3052" y="11534"/>
                  <a:pt x="3046" y="11549"/>
                  <a:pt x="3012" y="11549"/>
                </a:cubicBezTo>
                <a:cubicBezTo>
                  <a:pt x="2999" y="11549"/>
                  <a:pt x="2982" y="11547"/>
                  <a:pt x="2961" y="11543"/>
                </a:cubicBezTo>
                <a:lnTo>
                  <a:pt x="3040" y="11511"/>
                </a:lnTo>
                <a:close/>
                <a:moveTo>
                  <a:pt x="40455" y="11448"/>
                </a:moveTo>
                <a:lnTo>
                  <a:pt x="40566" y="11511"/>
                </a:lnTo>
                <a:cubicBezTo>
                  <a:pt x="40550" y="11527"/>
                  <a:pt x="40550" y="11543"/>
                  <a:pt x="40550" y="11575"/>
                </a:cubicBezTo>
                <a:lnTo>
                  <a:pt x="40392" y="11511"/>
                </a:lnTo>
                <a:lnTo>
                  <a:pt x="40455" y="11448"/>
                </a:lnTo>
                <a:close/>
                <a:moveTo>
                  <a:pt x="2803" y="11559"/>
                </a:moveTo>
                <a:lnTo>
                  <a:pt x="2803" y="11590"/>
                </a:lnTo>
                <a:lnTo>
                  <a:pt x="2787" y="11590"/>
                </a:lnTo>
                <a:lnTo>
                  <a:pt x="2787" y="11559"/>
                </a:lnTo>
                <a:close/>
                <a:moveTo>
                  <a:pt x="4307" y="11559"/>
                </a:moveTo>
                <a:lnTo>
                  <a:pt x="4307" y="11590"/>
                </a:lnTo>
                <a:lnTo>
                  <a:pt x="4291" y="11590"/>
                </a:lnTo>
                <a:lnTo>
                  <a:pt x="4291" y="11559"/>
                </a:lnTo>
                <a:close/>
                <a:moveTo>
                  <a:pt x="41421" y="11543"/>
                </a:moveTo>
                <a:cubicBezTo>
                  <a:pt x="41437" y="11575"/>
                  <a:pt x="41437" y="11590"/>
                  <a:pt x="41437" y="11606"/>
                </a:cubicBezTo>
                <a:lnTo>
                  <a:pt x="41405" y="11606"/>
                </a:lnTo>
                <a:lnTo>
                  <a:pt x="41405" y="11543"/>
                </a:lnTo>
                <a:close/>
                <a:moveTo>
                  <a:pt x="4576" y="11543"/>
                </a:moveTo>
                <a:lnTo>
                  <a:pt x="4576" y="11622"/>
                </a:lnTo>
                <a:lnTo>
                  <a:pt x="4544" y="11622"/>
                </a:lnTo>
                <a:lnTo>
                  <a:pt x="4544" y="11543"/>
                </a:lnTo>
                <a:close/>
                <a:moveTo>
                  <a:pt x="41741" y="11249"/>
                </a:moveTo>
                <a:cubicBezTo>
                  <a:pt x="41756" y="11280"/>
                  <a:pt x="41769" y="11322"/>
                  <a:pt x="41769" y="11337"/>
                </a:cubicBezTo>
                <a:lnTo>
                  <a:pt x="41595" y="11527"/>
                </a:lnTo>
                <a:cubicBezTo>
                  <a:pt x="41595" y="11495"/>
                  <a:pt x="41579" y="11480"/>
                  <a:pt x="41579" y="11448"/>
                </a:cubicBezTo>
                <a:cubicBezTo>
                  <a:pt x="41564" y="11443"/>
                  <a:pt x="41550" y="11441"/>
                  <a:pt x="41536" y="11441"/>
                </a:cubicBezTo>
                <a:cubicBezTo>
                  <a:pt x="41464" y="11441"/>
                  <a:pt x="41408" y="11501"/>
                  <a:pt x="41342" y="11527"/>
                </a:cubicBezTo>
                <a:lnTo>
                  <a:pt x="41184" y="11369"/>
                </a:lnTo>
                <a:cubicBezTo>
                  <a:pt x="41168" y="11416"/>
                  <a:pt x="41152" y="11448"/>
                  <a:pt x="41152" y="11480"/>
                </a:cubicBezTo>
                <a:lnTo>
                  <a:pt x="41120" y="11448"/>
                </a:lnTo>
                <a:lnTo>
                  <a:pt x="41120" y="11448"/>
                </a:lnTo>
                <a:cubicBezTo>
                  <a:pt x="41136" y="11511"/>
                  <a:pt x="41152" y="11559"/>
                  <a:pt x="41168" y="11622"/>
                </a:cubicBezTo>
                <a:cubicBezTo>
                  <a:pt x="40962" y="11590"/>
                  <a:pt x="40962" y="11590"/>
                  <a:pt x="40772" y="11353"/>
                </a:cubicBezTo>
                <a:lnTo>
                  <a:pt x="40930" y="11353"/>
                </a:lnTo>
                <a:cubicBezTo>
                  <a:pt x="40930" y="11353"/>
                  <a:pt x="40946" y="11337"/>
                  <a:pt x="40946" y="11321"/>
                </a:cubicBezTo>
                <a:lnTo>
                  <a:pt x="40962" y="11337"/>
                </a:lnTo>
                <a:cubicBezTo>
                  <a:pt x="40946" y="11353"/>
                  <a:pt x="40946" y="11353"/>
                  <a:pt x="40930" y="11369"/>
                </a:cubicBezTo>
                <a:lnTo>
                  <a:pt x="40994" y="11448"/>
                </a:lnTo>
                <a:lnTo>
                  <a:pt x="41120" y="11400"/>
                </a:lnTo>
                <a:lnTo>
                  <a:pt x="41073" y="11258"/>
                </a:lnTo>
                <a:lnTo>
                  <a:pt x="41073" y="11258"/>
                </a:lnTo>
                <a:cubicBezTo>
                  <a:pt x="41109" y="11306"/>
                  <a:pt x="41164" y="11327"/>
                  <a:pt x="41223" y="11327"/>
                </a:cubicBezTo>
                <a:cubicBezTo>
                  <a:pt x="41241" y="11327"/>
                  <a:pt x="41260" y="11325"/>
                  <a:pt x="41279" y="11321"/>
                </a:cubicBezTo>
                <a:cubicBezTo>
                  <a:pt x="41293" y="11284"/>
                  <a:pt x="41318" y="11272"/>
                  <a:pt x="41344" y="11272"/>
                </a:cubicBezTo>
                <a:cubicBezTo>
                  <a:pt x="41374" y="11272"/>
                  <a:pt x="41404" y="11288"/>
                  <a:pt x="41421" y="11305"/>
                </a:cubicBezTo>
                <a:cubicBezTo>
                  <a:pt x="41445" y="11321"/>
                  <a:pt x="41469" y="11329"/>
                  <a:pt x="41492" y="11329"/>
                </a:cubicBezTo>
                <a:cubicBezTo>
                  <a:pt x="41516" y="11329"/>
                  <a:pt x="41540" y="11321"/>
                  <a:pt x="41564" y="11305"/>
                </a:cubicBezTo>
                <a:cubicBezTo>
                  <a:pt x="41611" y="11274"/>
                  <a:pt x="41690" y="11305"/>
                  <a:pt x="41738" y="11258"/>
                </a:cubicBezTo>
                <a:cubicBezTo>
                  <a:pt x="41739" y="11255"/>
                  <a:pt x="41740" y="11252"/>
                  <a:pt x="41741" y="11249"/>
                </a:cubicBezTo>
                <a:close/>
                <a:moveTo>
                  <a:pt x="30955" y="11495"/>
                </a:moveTo>
                <a:lnTo>
                  <a:pt x="31113" y="11559"/>
                </a:lnTo>
                <a:lnTo>
                  <a:pt x="31003" y="11670"/>
                </a:lnTo>
                <a:cubicBezTo>
                  <a:pt x="30987" y="11622"/>
                  <a:pt x="30987" y="11575"/>
                  <a:pt x="30955" y="11495"/>
                </a:cubicBezTo>
                <a:close/>
                <a:moveTo>
                  <a:pt x="40788" y="11527"/>
                </a:moveTo>
                <a:lnTo>
                  <a:pt x="40788" y="11527"/>
                </a:lnTo>
                <a:cubicBezTo>
                  <a:pt x="40899" y="11575"/>
                  <a:pt x="40867" y="11654"/>
                  <a:pt x="40851" y="11717"/>
                </a:cubicBezTo>
                <a:cubicBezTo>
                  <a:pt x="40835" y="11685"/>
                  <a:pt x="40835" y="11638"/>
                  <a:pt x="40819" y="11606"/>
                </a:cubicBezTo>
                <a:cubicBezTo>
                  <a:pt x="40819" y="11590"/>
                  <a:pt x="40804" y="11559"/>
                  <a:pt x="40788" y="11527"/>
                </a:cubicBezTo>
                <a:close/>
                <a:moveTo>
                  <a:pt x="42308" y="11685"/>
                </a:moveTo>
                <a:lnTo>
                  <a:pt x="42308" y="11733"/>
                </a:lnTo>
                <a:lnTo>
                  <a:pt x="42292" y="11733"/>
                </a:lnTo>
                <a:lnTo>
                  <a:pt x="42292" y="11685"/>
                </a:lnTo>
                <a:close/>
                <a:moveTo>
                  <a:pt x="42023" y="11543"/>
                </a:moveTo>
                <a:cubicBezTo>
                  <a:pt x="42086" y="11590"/>
                  <a:pt x="42118" y="11638"/>
                  <a:pt x="42054" y="11717"/>
                </a:cubicBezTo>
                <a:lnTo>
                  <a:pt x="42023" y="11749"/>
                </a:lnTo>
                <a:lnTo>
                  <a:pt x="42023" y="11733"/>
                </a:lnTo>
                <a:lnTo>
                  <a:pt x="42054" y="11717"/>
                </a:lnTo>
                <a:cubicBezTo>
                  <a:pt x="42023" y="11654"/>
                  <a:pt x="41975" y="11606"/>
                  <a:pt x="42023" y="11543"/>
                </a:cubicBezTo>
                <a:close/>
                <a:moveTo>
                  <a:pt x="1979" y="11590"/>
                </a:moveTo>
                <a:lnTo>
                  <a:pt x="2081" y="11663"/>
                </a:lnTo>
                <a:lnTo>
                  <a:pt x="2081" y="11663"/>
                </a:lnTo>
                <a:cubicBezTo>
                  <a:pt x="2037" y="11711"/>
                  <a:pt x="2006" y="11763"/>
                  <a:pt x="1946" y="11763"/>
                </a:cubicBezTo>
                <a:cubicBezTo>
                  <a:pt x="1928" y="11763"/>
                  <a:pt x="1908" y="11759"/>
                  <a:pt x="1884" y="11749"/>
                </a:cubicBezTo>
                <a:lnTo>
                  <a:pt x="1964" y="11717"/>
                </a:lnTo>
                <a:cubicBezTo>
                  <a:pt x="1964" y="11685"/>
                  <a:pt x="1979" y="11654"/>
                  <a:pt x="1979" y="11590"/>
                </a:cubicBezTo>
                <a:close/>
                <a:moveTo>
                  <a:pt x="2106" y="11701"/>
                </a:moveTo>
                <a:lnTo>
                  <a:pt x="2106" y="11780"/>
                </a:lnTo>
                <a:lnTo>
                  <a:pt x="2090" y="11780"/>
                </a:lnTo>
                <a:lnTo>
                  <a:pt x="2090" y="11701"/>
                </a:lnTo>
                <a:close/>
                <a:moveTo>
                  <a:pt x="2407" y="11543"/>
                </a:moveTo>
                <a:lnTo>
                  <a:pt x="2581" y="11575"/>
                </a:lnTo>
                <a:lnTo>
                  <a:pt x="2581" y="11622"/>
                </a:lnTo>
                <a:cubicBezTo>
                  <a:pt x="2454" y="11670"/>
                  <a:pt x="2454" y="11670"/>
                  <a:pt x="2407" y="11812"/>
                </a:cubicBezTo>
                <a:lnTo>
                  <a:pt x="2328" y="11701"/>
                </a:lnTo>
                <a:lnTo>
                  <a:pt x="2407" y="11543"/>
                </a:lnTo>
                <a:close/>
                <a:moveTo>
                  <a:pt x="3119" y="11796"/>
                </a:moveTo>
                <a:lnTo>
                  <a:pt x="3119" y="11844"/>
                </a:lnTo>
                <a:lnTo>
                  <a:pt x="3104" y="11844"/>
                </a:lnTo>
                <a:lnTo>
                  <a:pt x="3104" y="11796"/>
                </a:lnTo>
                <a:close/>
                <a:moveTo>
                  <a:pt x="24685" y="11812"/>
                </a:moveTo>
                <a:lnTo>
                  <a:pt x="24685" y="11828"/>
                </a:lnTo>
                <a:lnTo>
                  <a:pt x="24653" y="11860"/>
                </a:lnTo>
                <a:cubicBezTo>
                  <a:pt x="24669" y="11844"/>
                  <a:pt x="24669" y="11828"/>
                  <a:pt x="24685" y="11812"/>
                </a:cubicBezTo>
                <a:close/>
                <a:moveTo>
                  <a:pt x="40994" y="11844"/>
                </a:moveTo>
                <a:cubicBezTo>
                  <a:pt x="40994" y="11860"/>
                  <a:pt x="40994" y="11860"/>
                  <a:pt x="40994" y="11875"/>
                </a:cubicBezTo>
                <a:lnTo>
                  <a:pt x="40934" y="11887"/>
                </a:lnTo>
                <a:lnTo>
                  <a:pt x="40934" y="11887"/>
                </a:lnTo>
                <a:cubicBezTo>
                  <a:pt x="40954" y="11844"/>
                  <a:pt x="40969" y="11844"/>
                  <a:pt x="40994" y="11844"/>
                </a:cubicBezTo>
                <a:close/>
                <a:moveTo>
                  <a:pt x="24653" y="11860"/>
                </a:moveTo>
                <a:cubicBezTo>
                  <a:pt x="24653" y="11875"/>
                  <a:pt x="24653" y="11891"/>
                  <a:pt x="24637" y="11907"/>
                </a:cubicBezTo>
                <a:lnTo>
                  <a:pt x="24622" y="11891"/>
                </a:lnTo>
                <a:cubicBezTo>
                  <a:pt x="24637" y="11875"/>
                  <a:pt x="24653" y="11875"/>
                  <a:pt x="24653" y="11860"/>
                </a:cubicBezTo>
                <a:close/>
                <a:moveTo>
                  <a:pt x="41136" y="11860"/>
                </a:moveTo>
                <a:lnTo>
                  <a:pt x="41136" y="11907"/>
                </a:lnTo>
                <a:lnTo>
                  <a:pt x="41025" y="11923"/>
                </a:lnTo>
                <a:lnTo>
                  <a:pt x="41009" y="11860"/>
                </a:lnTo>
                <a:close/>
                <a:moveTo>
                  <a:pt x="2549" y="11970"/>
                </a:moveTo>
                <a:lnTo>
                  <a:pt x="2549" y="11986"/>
                </a:lnTo>
                <a:lnTo>
                  <a:pt x="2518" y="11986"/>
                </a:lnTo>
                <a:lnTo>
                  <a:pt x="2518" y="11970"/>
                </a:lnTo>
                <a:close/>
                <a:moveTo>
                  <a:pt x="1742" y="11939"/>
                </a:moveTo>
                <a:cubicBezTo>
                  <a:pt x="1742" y="11970"/>
                  <a:pt x="1758" y="11986"/>
                  <a:pt x="1758" y="12002"/>
                </a:cubicBezTo>
                <a:lnTo>
                  <a:pt x="1710" y="12002"/>
                </a:lnTo>
                <a:lnTo>
                  <a:pt x="1710" y="11939"/>
                </a:lnTo>
                <a:close/>
                <a:moveTo>
                  <a:pt x="1884" y="11891"/>
                </a:moveTo>
                <a:lnTo>
                  <a:pt x="1884" y="12002"/>
                </a:lnTo>
                <a:lnTo>
                  <a:pt x="1869" y="12002"/>
                </a:lnTo>
                <a:cubicBezTo>
                  <a:pt x="1869" y="11955"/>
                  <a:pt x="1853" y="11923"/>
                  <a:pt x="1853" y="11891"/>
                </a:cubicBezTo>
                <a:close/>
                <a:moveTo>
                  <a:pt x="2549" y="12018"/>
                </a:moveTo>
                <a:lnTo>
                  <a:pt x="2549" y="12034"/>
                </a:lnTo>
                <a:lnTo>
                  <a:pt x="2486" y="12050"/>
                </a:lnTo>
                <a:cubicBezTo>
                  <a:pt x="2486" y="12050"/>
                  <a:pt x="2486" y="12034"/>
                  <a:pt x="2486" y="12018"/>
                </a:cubicBezTo>
                <a:close/>
                <a:moveTo>
                  <a:pt x="40693" y="11765"/>
                </a:moveTo>
                <a:cubicBezTo>
                  <a:pt x="40724" y="11828"/>
                  <a:pt x="40740" y="11860"/>
                  <a:pt x="40756" y="11891"/>
                </a:cubicBezTo>
                <a:lnTo>
                  <a:pt x="40835" y="11828"/>
                </a:lnTo>
                <a:cubicBezTo>
                  <a:pt x="40864" y="11837"/>
                  <a:pt x="40892" y="11852"/>
                  <a:pt x="40907" y="11876"/>
                </a:cubicBezTo>
                <a:lnTo>
                  <a:pt x="40907" y="11876"/>
                </a:lnTo>
                <a:cubicBezTo>
                  <a:pt x="40871" y="11948"/>
                  <a:pt x="40798" y="12003"/>
                  <a:pt x="40724" y="12018"/>
                </a:cubicBezTo>
                <a:lnTo>
                  <a:pt x="40756" y="12065"/>
                </a:lnTo>
                <a:cubicBezTo>
                  <a:pt x="40742" y="12076"/>
                  <a:pt x="40730" y="12080"/>
                  <a:pt x="40720" y="12080"/>
                </a:cubicBezTo>
                <a:cubicBezTo>
                  <a:pt x="40685" y="12080"/>
                  <a:pt x="40670" y="12030"/>
                  <a:pt x="40645" y="12018"/>
                </a:cubicBezTo>
                <a:lnTo>
                  <a:pt x="40471" y="12050"/>
                </a:lnTo>
                <a:lnTo>
                  <a:pt x="40424" y="11986"/>
                </a:lnTo>
                <a:lnTo>
                  <a:pt x="40424" y="11844"/>
                </a:lnTo>
                <a:lnTo>
                  <a:pt x="40519" y="11875"/>
                </a:lnTo>
                <a:lnTo>
                  <a:pt x="40629" y="11828"/>
                </a:lnTo>
                <a:lnTo>
                  <a:pt x="40566" y="11907"/>
                </a:lnTo>
                <a:lnTo>
                  <a:pt x="40629" y="11955"/>
                </a:lnTo>
                <a:cubicBezTo>
                  <a:pt x="40645" y="11907"/>
                  <a:pt x="40661" y="11844"/>
                  <a:pt x="40693" y="11765"/>
                </a:cubicBezTo>
                <a:close/>
                <a:moveTo>
                  <a:pt x="32713" y="12050"/>
                </a:moveTo>
                <a:lnTo>
                  <a:pt x="32713" y="12081"/>
                </a:lnTo>
                <a:lnTo>
                  <a:pt x="32697" y="12081"/>
                </a:lnTo>
                <a:lnTo>
                  <a:pt x="32697" y="12050"/>
                </a:lnTo>
                <a:close/>
                <a:moveTo>
                  <a:pt x="1710" y="12113"/>
                </a:moveTo>
                <a:lnTo>
                  <a:pt x="1837" y="12192"/>
                </a:lnTo>
                <a:lnTo>
                  <a:pt x="1694" y="12208"/>
                </a:lnTo>
                <a:cubicBezTo>
                  <a:pt x="1710" y="12160"/>
                  <a:pt x="1710" y="12145"/>
                  <a:pt x="1710" y="12113"/>
                </a:cubicBezTo>
                <a:close/>
                <a:moveTo>
                  <a:pt x="2043" y="12287"/>
                </a:moveTo>
                <a:lnTo>
                  <a:pt x="2043" y="12319"/>
                </a:lnTo>
                <a:lnTo>
                  <a:pt x="2027" y="12319"/>
                </a:lnTo>
                <a:lnTo>
                  <a:pt x="2027" y="12287"/>
                </a:lnTo>
                <a:close/>
                <a:moveTo>
                  <a:pt x="41738" y="12287"/>
                </a:moveTo>
                <a:lnTo>
                  <a:pt x="41643" y="12366"/>
                </a:lnTo>
                <a:cubicBezTo>
                  <a:pt x="41627" y="12335"/>
                  <a:pt x="41627" y="12319"/>
                  <a:pt x="41627" y="12287"/>
                </a:cubicBezTo>
                <a:close/>
                <a:moveTo>
                  <a:pt x="40550" y="12445"/>
                </a:moveTo>
                <a:lnTo>
                  <a:pt x="40550" y="12477"/>
                </a:lnTo>
                <a:lnTo>
                  <a:pt x="40534" y="12477"/>
                </a:lnTo>
                <a:lnTo>
                  <a:pt x="40534" y="12445"/>
                </a:lnTo>
                <a:close/>
                <a:moveTo>
                  <a:pt x="23516" y="12452"/>
                </a:moveTo>
                <a:cubicBezTo>
                  <a:pt x="23543" y="12452"/>
                  <a:pt x="23540" y="12467"/>
                  <a:pt x="23529" y="12509"/>
                </a:cubicBezTo>
                <a:lnTo>
                  <a:pt x="23450" y="12461"/>
                </a:lnTo>
                <a:cubicBezTo>
                  <a:pt x="23482" y="12456"/>
                  <a:pt x="23503" y="12452"/>
                  <a:pt x="23516" y="12452"/>
                </a:cubicBezTo>
                <a:close/>
                <a:moveTo>
                  <a:pt x="41500" y="12556"/>
                </a:moveTo>
                <a:lnTo>
                  <a:pt x="41500" y="12604"/>
                </a:lnTo>
                <a:lnTo>
                  <a:pt x="41484" y="12604"/>
                </a:lnTo>
                <a:lnTo>
                  <a:pt x="41484" y="12556"/>
                </a:lnTo>
                <a:close/>
                <a:moveTo>
                  <a:pt x="24273" y="12604"/>
                </a:moveTo>
                <a:lnTo>
                  <a:pt x="24273" y="12635"/>
                </a:lnTo>
                <a:lnTo>
                  <a:pt x="24257" y="12635"/>
                </a:lnTo>
                <a:lnTo>
                  <a:pt x="24257" y="12604"/>
                </a:lnTo>
                <a:close/>
                <a:moveTo>
                  <a:pt x="42593" y="12556"/>
                </a:moveTo>
                <a:cubicBezTo>
                  <a:pt x="42640" y="12588"/>
                  <a:pt x="42672" y="12604"/>
                  <a:pt x="42719" y="12635"/>
                </a:cubicBezTo>
                <a:lnTo>
                  <a:pt x="42609" y="12635"/>
                </a:lnTo>
                <a:lnTo>
                  <a:pt x="42545" y="12572"/>
                </a:lnTo>
                <a:cubicBezTo>
                  <a:pt x="42561" y="12556"/>
                  <a:pt x="42577" y="12556"/>
                  <a:pt x="42593" y="12556"/>
                </a:cubicBezTo>
                <a:close/>
                <a:moveTo>
                  <a:pt x="21328" y="12651"/>
                </a:moveTo>
                <a:lnTo>
                  <a:pt x="21328" y="12667"/>
                </a:lnTo>
                <a:lnTo>
                  <a:pt x="21281" y="12667"/>
                </a:lnTo>
                <a:lnTo>
                  <a:pt x="21281" y="12651"/>
                </a:lnTo>
                <a:close/>
                <a:moveTo>
                  <a:pt x="40519" y="12651"/>
                </a:moveTo>
                <a:lnTo>
                  <a:pt x="40519" y="12667"/>
                </a:lnTo>
                <a:lnTo>
                  <a:pt x="40487" y="12667"/>
                </a:lnTo>
                <a:lnTo>
                  <a:pt x="40487" y="12651"/>
                </a:lnTo>
                <a:close/>
                <a:moveTo>
                  <a:pt x="1394" y="12398"/>
                </a:moveTo>
                <a:lnTo>
                  <a:pt x="1394" y="12477"/>
                </a:lnTo>
                <a:lnTo>
                  <a:pt x="1457" y="12445"/>
                </a:lnTo>
                <a:lnTo>
                  <a:pt x="1520" y="12509"/>
                </a:lnTo>
                <a:lnTo>
                  <a:pt x="1394" y="12525"/>
                </a:lnTo>
                <a:cubicBezTo>
                  <a:pt x="1409" y="12556"/>
                  <a:pt x="1441" y="12604"/>
                  <a:pt x="1425" y="12620"/>
                </a:cubicBezTo>
                <a:cubicBezTo>
                  <a:pt x="1409" y="12651"/>
                  <a:pt x="1394" y="12683"/>
                  <a:pt x="1378" y="12715"/>
                </a:cubicBezTo>
                <a:cubicBezTo>
                  <a:pt x="1378" y="12715"/>
                  <a:pt x="1362" y="12699"/>
                  <a:pt x="1362" y="12699"/>
                </a:cubicBezTo>
                <a:cubicBezTo>
                  <a:pt x="1346" y="12651"/>
                  <a:pt x="1346" y="12588"/>
                  <a:pt x="1330" y="12556"/>
                </a:cubicBezTo>
                <a:cubicBezTo>
                  <a:pt x="1314" y="12509"/>
                  <a:pt x="1314" y="12461"/>
                  <a:pt x="1314" y="12398"/>
                </a:cubicBezTo>
                <a:close/>
                <a:moveTo>
                  <a:pt x="42098" y="12601"/>
                </a:moveTo>
                <a:cubicBezTo>
                  <a:pt x="42153" y="12601"/>
                  <a:pt x="42167" y="12646"/>
                  <a:pt x="42181" y="12715"/>
                </a:cubicBezTo>
                <a:lnTo>
                  <a:pt x="42054" y="12651"/>
                </a:lnTo>
                <a:lnTo>
                  <a:pt x="42054" y="12604"/>
                </a:lnTo>
                <a:lnTo>
                  <a:pt x="42070" y="12604"/>
                </a:lnTo>
                <a:cubicBezTo>
                  <a:pt x="42080" y="12602"/>
                  <a:pt x="42090" y="12601"/>
                  <a:pt x="42098" y="12601"/>
                </a:cubicBezTo>
                <a:close/>
                <a:moveTo>
                  <a:pt x="43384" y="12683"/>
                </a:moveTo>
                <a:lnTo>
                  <a:pt x="43384" y="12715"/>
                </a:lnTo>
                <a:lnTo>
                  <a:pt x="43369" y="12715"/>
                </a:lnTo>
                <a:lnTo>
                  <a:pt x="43369" y="12683"/>
                </a:lnTo>
                <a:close/>
                <a:moveTo>
                  <a:pt x="31763" y="12730"/>
                </a:moveTo>
                <a:lnTo>
                  <a:pt x="31763" y="12746"/>
                </a:lnTo>
                <a:lnTo>
                  <a:pt x="31731" y="12746"/>
                </a:lnTo>
                <a:lnTo>
                  <a:pt x="31731" y="12730"/>
                </a:lnTo>
                <a:close/>
                <a:moveTo>
                  <a:pt x="42070" y="12730"/>
                </a:moveTo>
                <a:lnTo>
                  <a:pt x="42070" y="12746"/>
                </a:lnTo>
                <a:lnTo>
                  <a:pt x="41912" y="12746"/>
                </a:lnTo>
                <a:lnTo>
                  <a:pt x="41912" y="12730"/>
                </a:lnTo>
                <a:close/>
                <a:moveTo>
                  <a:pt x="41817" y="12715"/>
                </a:moveTo>
                <a:lnTo>
                  <a:pt x="41817" y="12762"/>
                </a:lnTo>
                <a:lnTo>
                  <a:pt x="41801" y="12762"/>
                </a:lnTo>
                <a:lnTo>
                  <a:pt x="41801" y="12715"/>
                </a:lnTo>
                <a:close/>
                <a:moveTo>
                  <a:pt x="1979" y="12762"/>
                </a:moveTo>
                <a:lnTo>
                  <a:pt x="1979" y="12778"/>
                </a:lnTo>
                <a:lnTo>
                  <a:pt x="1932" y="12778"/>
                </a:lnTo>
                <a:lnTo>
                  <a:pt x="1932" y="12762"/>
                </a:lnTo>
                <a:close/>
                <a:moveTo>
                  <a:pt x="42355" y="12572"/>
                </a:moveTo>
                <a:lnTo>
                  <a:pt x="42260" y="12778"/>
                </a:lnTo>
                <a:cubicBezTo>
                  <a:pt x="42229" y="12604"/>
                  <a:pt x="42229" y="12604"/>
                  <a:pt x="42355" y="12572"/>
                </a:cubicBezTo>
                <a:close/>
                <a:moveTo>
                  <a:pt x="33678" y="12667"/>
                </a:moveTo>
                <a:lnTo>
                  <a:pt x="33805" y="12730"/>
                </a:lnTo>
                <a:lnTo>
                  <a:pt x="33742" y="12794"/>
                </a:lnTo>
                <a:lnTo>
                  <a:pt x="33678" y="12667"/>
                </a:lnTo>
                <a:close/>
                <a:moveTo>
                  <a:pt x="32143" y="12794"/>
                </a:moveTo>
                <a:cubicBezTo>
                  <a:pt x="32143" y="12794"/>
                  <a:pt x="32143" y="12810"/>
                  <a:pt x="32143" y="12825"/>
                </a:cubicBezTo>
                <a:lnTo>
                  <a:pt x="32079" y="12825"/>
                </a:lnTo>
                <a:lnTo>
                  <a:pt x="32079" y="12810"/>
                </a:lnTo>
                <a:lnTo>
                  <a:pt x="32143" y="12794"/>
                </a:lnTo>
                <a:close/>
                <a:moveTo>
                  <a:pt x="41595" y="12810"/>
                </a:moveTo>
                <a:lnTo>
                  <a:pt x="41595" y="12825"/>
                </a:lnTo>
                <a:lnTo>
                  <a:pt x="41548" y="12825"/>
                </a:lnTo>
                <a:lnTo>
                  <a:pt x="41548" y="12810"/>
                </a:lnTo>
                <a:close/>
                <a:moveTo>
                  <a:pt x="1805" y="12794"/>
                </a:moveTo>
                <a:cubicBezTo>
                  <a:pt x="1805" y="12810"/>
                  <a:pt x="1821" y="12841"/>
                  <a:pt x="1821" y="12857"/>
                </a:cubicBezTo>
                <a:lnTo>
                  <a:pt x="1789" y="12857"/>
                </a:lnTo>
                <a:lnTo>
                  <a:pt x="1789" y="12794"/>
                </a:lnTo>
                <a:close/>
                <a:moveTo>
                  <a:pt x="41438" y="12738"/>
                </a:moveTo>
                <a:cubicBezTo>
                  <a:pt x="41481" y="12738"/>
                  <a:pt x="41506" y="12784"/>
                  <a:pt x="41532" y="12810"/>
                </a:cubicBezTo>
                <a:lnTo>
                  <a:pt x="41484" y="12889"/>
                </a:lnTo>
                <a:lnTo>
                  <a:pt x="41405" y="12746"/>
                </a:lnTo>
                <a:cubicBezTo>
                  <a:pt x="41417" y="12740"/>
                  <a:pt x="41428" y="12738"/>
                  <a:pt x="41438" y="12738"/>
                </a:cubicBezTo>
                <a:close/>
                <a:moveTo>
                  <a:pt x="21296" y="12730"/>
                </a:moveTo>
                <a:lnTo>
                  <a:pt x="21455" y="12857"/>
                </a:lnTo>
                <a:cubicBezTo>
                  <a:pt x="21444" y="12879"/>
                  <a:pt x="21433" y="12916"/>
                  <a:pt x="21412" y="12916"/>
                </a:cubicBezTo>
                <a:cubicBezTo>
                  <a:pt x="21402" y="12916"/>
                  <a:pt x="21390" y="12908"/>
                  <a:pt x="21376" y="12889"/>
                </a:cubicBezTo>
                <a:cubicBezTo>
                  <a:pt x="21328" y="12857"/>
                  <a:pt x="21265" y="12825"/>
                  <a:pt x="21217" y="12810"/>
                </a:cubicBezTo>
                <a:lnTo>
                  <a:pt x="21296" y="12730"/>
                </a:lnTo>
                <a:close/>
                <a:moveTo>
                  <a:pt x="21360" y="12952"/>
                </a:moveTo>
                <a:lnTo>
                  <a:pt x="21360" y="12984"/>
                </a:lnTo>
                <a:lnTo>
                  <a:pt x="21296" y="12984"/>
                </a:lnTo>
                <a:lnTo>
                  <a:pt x="21296" y="12968"/>
                </a:lnTo>
                <a:lnTo>
                  <a:pt x="21360" y="12952"/>
                </a:lnTo>
                <a:close/>
                <a:moveTo>
                  <a:pt x="1217" y="12932"/>
                </a:moveTo>
                <a:cubicBezTo>
                  <a:pt x="1231" y="12932"/>
                  <a:pt x="1243" y="12944"/>
                  <a:pt x="1267" y="12968"/>
                </a:cubicBezTo>
                <a:cubicBezTo>
                  <a:pt x="1283" y="12968"/>
                  <a:pt x="1299" y="12984"/>
                  <a:pt x="1299" y="13000"/>
                </a:cubicBezTo>
                <a:lnTo>
                  <a:pt x="1267" y="12968"/>
                </a:lnTo>
                <a:lnTo>
                  <a:pt x="1156" y="12968"/>
                </a:lnTo>
                <a:cubicBezTo>
                  <a:pt x="1188" y="12944"/>
                  <a:pt x="1204" y="12932"/>
                  <a:pt x="1217" y="12932"/>
                </a:cubicBezTo>
                <a:close/>
                <a:moveTo>
                  <a:pt x="42719" y="12873"/>
                </a:moveTo>
                <a:lnTo>
                  <a:pt x="42719" y="12889"/>
                </a:lnTo>
                <a:lnTo>
                  <a:pt x="42672" y="12968"/>
                </a:lnTo>
                <a:lnTo>
                  <a:pt x="42704" y="13047"/>
                </a:lnTo>
                <a:lnTo>
                  <a:pt x="42640" y="13047"/>
                </a:lnTo>
                <a:lnTo>
                  <a:pt x="42640" y="12889"/>
                </a:lnTo>
                <a:lnTo>
                  <a:pt x="42719" y="12873"/>
                </a:lnTo>
                <a:close/>
                <a:moveTo>
                  <a:pt x="982" y="13095"/>
                </a:moveTo>
                <a:lnTo>
                  <a:pt x="982" y="13110"/>
                </a:lnTo>
                <a:lnTo>
                  <a:pt x="934" y="13110"/>
                </a:lnTo>
                <a:lnTo>
                  <a:pt x="934" y="13095"/>
                </a:lnTo>
                <a:close/>
                <a:moveTo>
                  <a:pt x="1093" y="12984"/>
                </a:moveTo>
                <a:cubicBezTo>
                  <a:pt x="1124" y="13031"/>
                  <a:pt x="1140" y="13079"/>
                  <a:pt x="1172" y="13126"/>
                </a:cubicBezTo>
                <a:cubicBezTo>
                  <a:pt x="1109" y="13110"/>
                  <a:pt x="1061" y="13079"/>
                  <a:pt x="1045" y="13031"/>
                </a:cubicBezTo>
                <a:lnTo>
                  <a:pt x="1093" y="12984"/>
                </a:lnTo>
                <a:close/>
                <a:moveTo>
                  <a:pt x="21233" y="13110"/>
                </a:moveTo>
                <a:lnTo>
                  <a:pt x="21233" y="13142"/>
                </a:lnTo>
                <a:lnTo>
                  <a:pt x="21170" y="13142"/>
                </a:lnTo>
                <a:lnTo>
                  <a:pt x="21170" y="13126"/>
                </a:lnTo>
                <a:lnTo>
                  <a:pt x="21233" y="13110"/>
                </a:lnTo>
                <a:close/>
                <a:moveTo>
                  <a:pt x="33093" y="13158"/>
                </a:moveTo>
                <a:lnTo>
                  <a:pt x="33108" y="13221"/>
                </a:lnTo>
                <a:lnTo>
                  <a:pt x="33077" y="13221"/>
                </a:lnTo>
                <a:lnTo>
                  <a:pt x="33061" y="13158"/>
                </a:lnTo>
                <a:close/>
                <a:moveTo>
                  <a:pt x="14203" y="13221"/>
                </a:moveTo>
                <a:lnTo>
                  <a:pt x="14203" y="13221"/>
                </a:lnTo>
                <a:cubicBezTo>
                  <a:pt x="14235" y="13269"/>
                  <a:pt x="14235" y="13300"/>
                  <a:pt x="14140" y="13300"/>
                </a:cubicBezTo>
                <a:lnTo>
                  <a:pt x="14140" y="13237"/>
                </a:lnTo>
                <a:lnTo>
                  <a:pt x="14203" y="13221"/>
                </a:lnTo>
                <a:close/>
                <a:moveTo>
                  <a:pt x="570" y="13253"/>
                </a:moveTo>
                <a:lnTo>
                  <a:pt x="634" y="13300"/>
                </a:lnTo>
                <a:lnTo>
                  <a:pt x="570" y="13316"/>
                </a:lnTo>
                <a:lnTo>
                  <a:pt x="570" y="13253"/>
                </a:lnTo>
                <a:close/>
                <a:moveTo>
                  <a:pt x="27076" y="13285"/>
                </a:moveTo>
                <a:lnTo>
                  <a:pt x="27092" y="13348"/>
                </a:lnTo>
                <a:lnTo>
                  <a:pt x="27044" y="13348"/>
                </a:lnTo>
                <a:lnTo>
                  <a:pt x="27044" y="13285"/>
                </a:lnTo>
                <a:close/>
                <a:moveTo>
                  <a:pt x="8835" y="13395"/>
                </a:moveTo>
                <a:lnTo>
                  <a:pt x="8835" y="13427"/>
                </a:lnTo>
                <a:lnTo>
                  <a:pt x="8820" y="13427"/>
                </a:lnTo>
                <a:lnTo>
                  <a:pt x="8820" y="13395"/>
                </a:lnTo>
                <a:close/>
                <a:moveTo>
                  <a:pt x="28374" y="13395"/>
                </a:moveTo>
                <a:lnTo>
                  <a:pt x="28374" y="13427"/>
                </a:lnTo>
                <a:lnTo>
                  <a:pt x="28358" y="13427"/>
                </a:lnTo>
                <a:lnTo>
                  <a:pt x="28358" y="13395"/>
                </a:lnTo>
                <a:close/>
                <a:moveTo>
                  <a:pt x="824" y="13443"/>
                </a:moveTo>
                <a:lnTo>
                  <a:pt x="824" y="13459"/>
                </a:lnTo>
                <a:lnTo>
                  <a:pt x="776" y="13459"/>
                </a:lnTo>
                <a:lnTo>
                  <a:pt x="776" y="13443"/>
                </a:lnTo>
                <a:close/>
                <a:moveTo>
                  <a:pt x="14631" y="13554"/>
                </a:moveTo>
                <a:lnTo>
                  <a:pt x="14631" y="13570"/>
                </a:lnTo>
                <a:lnTo>
                  <a:pt x="14567" y="13585"/>
                </a:lnTo>
                <a:lnTo>
                  <a:pt x="14567" y="13554"/>
                </a:lnTo>
                <a:close/>
                <a:moveTo>
                  <a:pt x="24542" y="13522"/>
                </a:moveTo>
                <a:lnTo>
                  <a:pt x="24685" y="13570"/>
                </a:lnTo>
                <a:lnTo>
                  <a:pt x="24558" y="13601"/>
                </a:lnTo>
                <a:lnTo>
                  <a:pt x="24542" y="13601"/>
                </a:lnTo>
                <a:lnTo>
                  <a:pt x="24542" y="13522"/>
                </a:lnTo>
                <a:close/>
                <a:moveTo>
                  <a:pt x="13300" y="13617"/>
                </a:moveTo>
                <a:lnTo>
                  <a:pt x="13332" y="13649"/>
                </a:lnTo>
                <a:cubicBezTo>
                  <a:pt x="13348" y="13649"/>
                  <a:pt x="13364" y="13649"/>
                  <a:pt x="13364" y="13665"/>
                </a:cubicBezTo>
                <a:lnTo>
                  <a:pt x="13364" y="13680"/>
                </a:lnTo>
                <a:cubicBezTo>
                  <a:pt x="13348" y="13665"/>
                  <a:pt x="13332" y="13649"/>
                  <a:pt x="13332" y="13649"/>
                </a:cubicBezTo>
                <a:cubicBezTo>
                  <a:pt x="13316" y="13649"/>
                  <a:pt x="13300" y="13633"/>
                  <a:pt x="13300" y="13633"/>
                </a:cubicBezTo>
                <a:lnTo>
                  <a:pt x="13300" y="13617"/>
                </a:lnTo>
                <a:close/>
                <a:moveTo>
                  <a:pt x="13712" y="13760"/>
                </a:moveTo>
                <a:lnTo>
                  <a:pt x="13712" y="13775"/>
                </a:lnTo>
                <a:lnTo>
                  <a:pt x="13680" y="13775"/>
                </a:lnTo>
                <a:lnTo>
                  <a:pt x="13680" y="13760"/>
                </a:lnTo>
                <a:close/>
                <a:moveTo>
                  <a:pt x="15201" y="13744"/>
                </a:moveTo>
                <a:lnTo>
                  <a:pt x="15216" y="13791"/>
                </a:lnTo>
                <a:lnTo>
                  <a:pt x="15185" y="13791"/>
                </a:lnTo>
                <a:lnTo>
                  <a:pt x="15185" y="13744"/>
                </a:lnTo>
                <a:close/>
                <a:moveTo>
                  <a:pt x="13031" y="13807"/>
                </a:moveTo>
                <a:lnTo>
                  <a:pt x="13031" y="13823"/>
                </a:lnTo>
                <a:lnTo>
                  <a:pt x="12984" y="13823"/>
                </a:lnTo>
                <a:lnTo>
                  <a:pt x="12984" y="13807"/>
                </a:lnTo>
                <a:close/>
                <a:moveTo>
                  <a:pt x="13364" y="13791"/>
                </a:moveTo>
                <a:lnTo>
                  <a:pt x="13364" y="13823"/>
                </a:lnTo>
                <a:lnTo>
                  <a:pt x="13300" y="13839"/>
                </a:lnTo>
                <a:lnTo>
                  <a:pt x="13300" y="13791"/>
                </a:lnTo>
                <a:close/>
                <a:moveTo>
                  <a:pt x="10150" y="13839"/>
                </a:moveTo>
                <a:lnTo>
                  <a:pt x="10150" y="13855"/>
                </a:lnTo>
                <a:lnTo>
                  <a:pt x="10102" y="13855"/>
                </a:lnTo>
                <a:lnTo>
                  <a:pt x="10102" y="13839"/>
                </a:lnTo>
                <a:close/>
                <a:moveTo>
                  <a:pt x="744" y="13981"/>
                </a:moveTo>
                <a:cubicBezTo>
                  <a:pt x="744" y="13997"/>
                  <a:pt x="744" y="14013"/>
                  <a:pt x="744" y="14029"/>
                </a:cubicBezTo>
                <a:lnTo>
                  <a:pt x="681" y="14029"/>
                </a:lnTo>
                <a:lnTo>
                  <a:pt x="681" y="13997"/>
                </a:lnTo>
                <a:lnTo>
                  <a:pt x="744" y="13981"/>
                </a:lnTo>
                <a:close/>
                <a:moveTo>
                  <a:pt x="4624" y="14155"/>
                </a:moveTo>
                <a:lnTo>
                  <a:pt x="4624" y="14171"/>
                </a:lnTo>
                <a:lnTo>
                  <a:pt x="4576" y="14171"/>
                </a:lnTo>
                <a:lnTo>
                  <a:pt x="4576" y="14155"/>
                </a:lnTo>
                <a:close/>
                <a:moveTo>
                  <a:pt x="871" y="14060"/>
                </a:moveTo>
                <a:lnTo>
                  <a:pt x="1061" y="14124"/>
                </a:lnTo>
                <a:lnTo>
                  <a:pt x="919" y="14203"/>
                </a:lnTo>
                <a:lnTo>
                  <a:pt x="855" y="14108"/>
                </a:lnTo>
                <a:lnTo>
                  <a:pt x="871" y="14060"/>
                </a:lnTo>
                <a:close/>
                <a:moveTo>
                  <a:pt x="919" y="14235"/>
                </a:moveTo>
                <a:lnTo>
                  <a:pt x="919" y="14266"/>
                </a:lnTo>
                <a:lnTo>
                  <a:pt x="903" y="14266"/>
                </a:lnTo>
                <a:lnTo>
                  <a:pt x="903" y="14235"/>
                </a:lnTo>
                <a:close/>
                <a:moveTo>
                  <a:pt x="2264" y="14361"/>
                </a:moveTo>
                <a:cubicBezTo>
                  <a:pt x="2312" y="14440"/>
                  <a:pt x="2312" y="14440"/>
                  <a:pt x="2264" y="14583"/>
                </a:cubicBezTo>
                <a:lnTo>
                  <a:pt x="2249" y="14583"/>
                </a:lnTo>
                <a:lnTo>
                  <a:pt x="2201" y="14535"/>
                </a:lnTo>
                <a:cubicBezTo>
                  <a:pt x="2217" y="14488"/>
                  <a:pt x="2233" y="14440"/>
                  <a:pt x="2264" y="14377"/>
                </a:cubicBezTo>
                <a:lnTo>
                  <a:pt x="2264" y="14361"/>
                </a:lnTo>
                <a:close/>
                <a:moveTo>
                  <a:pt x="38508" y="0"/>
                </a:moveTo>
                <a:lnTo>
                  <a:pt x="38476" y="16"/>
                </a:lnTo>
                <a:cubicBezTo>
                  <a:pt x="38492" y="48"/>
                  <a:pt x="38492" y="79"/>
                  <a:pt x="38508" y="111"/>
                </a:cubicBezTo>
                <a:lnTo>
                  <a:pt x="38444" y="174"/>
                </a:lnTo>
                <a:cubicBezTo>
                  <a:pt x="38397" y="159"/>
                  <a:pt x="38349" y="143"/>
                  <a:pt x="38286" y="127"/>
                </a:cubicBezTo>
                <a:cubicBezTo>
                  <a:pt x="38270" y="127"/>
                  <a:pt x="38254" y="127"/>
                  <a:pt x="38254" y="143"/>
                </a:cubicBezTo>
                <a:lnTo>
                  <a:pt x="38254" y="190"/>
                </a:lnTo>
                <a:lnTo>
                  <a:pt x="38444" y="254"/>
                </a:lnTo>
                <a:cubicBezTo>
                  <a:pt x="38444" y="301"/>
                  <a:pt x="38460" y="349"/>
                  <a:pt x="38476" y="396"/>
                </a:cubicBezTo>
                <a:lnTo>
                  <a:pt x="38349" y="554"/>
                </a:lnTo>
                <a:cubicBezTo>
                  <a:pt x="38318" y="507"/>
                  <a:pt x="38207" y="523"/>
                  <a:pt x="38223" y="412"/>
                </a:cubicBezTo>
                <a:lnTo>
                  <a:pt x="38286" y="380"/>
                </a:lnTo>
                <a:lnTo>
                  <a:pt x="38254" y="333"/>
                </a:lnTo>
                <a:cubicBezTo>
                  <a:pt x="38207" y="333"/>
                  <a:pt x="38159" y="349"/>
                  <a:pt x="38128" y="364"/>
                </a:cubicBezTo>
                <a:cubicBezTo>
                  <a:pt x="38096" y="396"/>
                  <a:pt x="38064" y="428"/>
                  <a:pt x="38048" y="475"/>
                </a:cubicBezTo>
                <a:cubicBezTo>
                  <a:pt x="37985" y="396"/>
                  <a:pt x="37938" y="317"/>
                  <a:pt x="37890" y="254"/>
                </a:cubicBezTo>
                <a:lnTo>
                  <a:pt x="37621" y="364"/>
                </a:lnTo>
                <a:lnTo>
                  <a:pt x="37542" y="285"/>
                </a:lnTo>
                <a:cubicBezTo>
                  <a:pt x="37526" y="333"/>
                  <a:pt x="37510" y="380"/>
                  <a:pt x="37494" y="428"/>
                </a:cubicBezTo>
                <a:lnTo>
                  <a:pt x="37273" y="491"/>
                </a:lnTo>
                <a:cubicBezTo>
                  <a:pt x="37257" y="523"/>
                  <a:pt x="37241" y="539"/>
                  <a:pt x="37241" y="554"/>
                </a:cubicBezTo>
                <a:lnTo>
                  <a:pt x="37225" y="554"/>
                </a:lnTo>
                <a:cubicBezTo>
                  <a:pt x="37209" y="507"/>
                  <a:pt x="37209" y="459"/>
                  <a:pt x="37209" y="412"/>
                </a:cubicBezTo>
                <a:lnTo>
                  <a:pt x="37098" y="412"/>
                </a:lnTo>
                <a:lnTo>
                  <a:pt x="37225" y="681"/>
                </a:lnTo>
                <a:lnTo>
                  <a:pt x="37162" y="697"/>
                </a:lnTo>
                <a:cubicBezTo>
                  <a:pt x="37146" y="744"/>
                  <a:pt x="37114" y="808"/>
                  <a:pt x="37098" y="855"/>
                </a:cubicBezTo>
                <a:cubicBezTo>
                  <a:pt x="37061" y="817"/>
                  <a:pt x="37025" y="804"/>
                  <a:pt x="36991" y="804"/>
                </a:cubicBezTo>
                <a:cubicBezTo>
                  <a:pt x="36925" y="804"/>
                  <a:pt x="36866" y="856"/>
                  <a:pt x="36813" y="887"/>
                </a:cubicBezTo>
                <a:lnTo>
                  <a:pt x="36734" y="808"/>
                </a:lnTo>
                <a:cubicBezTo>
                  <a:pt x="36718" y="839"/>
                  <a:pt x="36691" y="855"/>
                  <a:pt x="36661" y="855"/>
                </a:cubicBezTo>
                <a:cubicBezTo>
                  <a:pt x="36631" y="855"/>
                  <a:pt x="36600" y="839"/>
                  <a:pt x="36576" y="808"/>
                </a:cubicBezTo>
                <a:lnTo>
                  <a:pt x="36513" y="919"/>
                </a:lnTo>
                <a:lnTo>
                  <a:pt x="36402" y="824"/>
                </a:lnTo>
                <a:cubicBezTo>
                  <a:pt x="36418" y="744"/>
                  <a:pt x="36433" y="681"/>
                  <a:pt x="36433" y="618"/>
                </a:cubicBezTo>
                <a:cubicBezTo>
                  <a:pt x="36402" y="586"/>
                  <a:pt x="36386" y="539"/>
                  <a:pt x="36354" y="507"/>
                </a:cubicBezTo>
                <a:lnTo>
                  <a:pt x="36243" y="618"/>
                </a:lnTo>
                <a:lnTo>
                  <a:pt x="36117" y="523"/>
                </a:lnTo>
                <a:lnTo>
                  <a:pt x="36117" y="649"/>
                </a:lnTo>
                <a:lnTo>
                  <a:pt x="36323" y="665"/>
                </a:lnTo>
                <a:lnTo>
                  <a:pt x="36323" y="808"/>
                </a:lnTo>
                <a:cubicBezTo>
                  <a:pt x="36279" y="790"/>
                  <a:pt x="36255" y="778"/>
                  <a:pt x="36229" y="778"/>
                </a:cubicBezTo>
                <a:cubicBezTo>
                  <a:pt x="36207" y="778"/>
                  <a:pt x="36184" y="786"/>
                  <a:pt x="36148" y="808"/>
                </a:cubicBezTo>
                <a:cubicBezTo>
                  <a:pt x="36069" y="871"/>
                  <a:pt x="36069" y="871"/>
                  <a:pt x="35879" y="871"/>
                </a:cubicBezTo>
                <a:lnTo>
                  <a:pt x="35863" y="934"/>
                </a:lnTo>
                <a:lnTo>
                  <a:pt x="35737" y="934"/>
                </a:lnTo>
                <a:lnTo>
                  <a:pt x="35658" y="839"/>
                </a:lnTo>
                <a:lnTo>
                  <a:pt x="35626" y="982"/>
                </a:lnTo>
                <a:lnTo>
                  <a:pt x="35578" y="982"/>
                </a:lnTo>
                <a:cubicBezTo>
                  <a:pt x="35531" y="903"/>
                  <a:pt x="35610" y="855"/>
                  <a:pt x="35610" y="808"/>
                </a:cubicBezTo>
                <a:lnTo>
                  <a:pt x="35563" y="760"/>
                </a:lnTo>
                <a:lnTo>
                  <a:pt x="35373" y="792"/>
                </a:lnTo>
                <a:cubicBezTo>
                  <a:pt x="35357" y="871"/>
                  <a:pt x="35468" y="919"/>
                  <a:pt x="35373" y="998"/>
                </a:cubicBezTo>
                <a:lnTo>
                  <a:pt x="35325" y="966"/>
                </a:lnTo>
                <a:cubicBezTo>
                  <a:pt x="35293" y="982"/>
                  <a:pt x="35262" y="1014"/>
                  <a:pt x="35214" y="1061"/>
                </a:cubicBezTo>
                <a:lnTo>
                  <a:pt x="35214" y="950"/>
                </a:lnTo>
                <a:lnTo>
                  <a:pt x="35167" y="1014"/>
                </a:lnTo>
                <a:lnTo>
                  <a:pt x="35056" y="1014"/>
                </a:lnTo>
                <a:cubicBezTo>
                  <a:pt x="35072" y="982"/>
                  <a:pt x="35088" y="950"/>
                  <a:pt x="35103" y="903"/>
                </a:cubicBezTo>
                <a:lnTo>
                  <a:pt x="35040" y="792"/>
                </a:lnTo>
                <a:lnTo>
                  <a:pt x="34913" y="824"/>
                </a:lnTo>
                <a:cubicBezTo>
                  <a:pt x="34850" y="760"/>
                  <a:pt x="34803" y="729"/>
                  <a:pt x="34755" y="681"/>
                </a:cubicBezTo>
                <a:lnTo>
                  <a:pt x="34723" y="681"/>
                </a:lnTo>
                <a:lnTo>
                  <a:pt x="34723" y="839"/>
                </a:lnTo>
                <a:lnTo>
                  <a:pt x="34818" y="887"/>
                </a:lnTo>
                <a:cubicBezTo>
                  <a:pt x="34771" y="966"/>
                  <a:pt x="34692" y="1014"/>
                  <a:pt x="34708" y="1093"/>
                </a:cubicBezTo>
                <a:lnTo>
                  <a:pt x="34660" y="1109"/>
                </a:lnTo>
                <a:cubicBezTo>
                  <a:pt x="34644" y="1061"/>
                  <a:pt x="34644" y="1029"/>
                  <a:pt x="34628" y="950"/>
                </a:cubicBezTo>
                <a:cubicBezTo>
                  <a:pt x="34581" y="1061"/>
                  <a:pt x="34549" y="1140"/>
                  <a:pt x="34518" y="1219"/>
                </a:cubicBezTo>
                <a:cubicBezTo>
                  <a:pt x="34514" y="1220"/>
                  <a:pt x="34511" y="1220"/>
                  <a:pt x="34508" y="1220"/>
                </a:cubicBezTo>
                <a:cubicBezTo>
                  <a:pt x="34453" y="1220"/>
                  <a:pt x="34471" y="1110"/>
                  <a:pt x="34416" y="1110"/>
                </a:cubicBezTo>
                <a:cubicBezTo>
                  <a:pt x="34406" y="1110"/>
                  <a:pt x="34392" y="1115"/>
                  <a:pt x="34375" y="1124"/>
                </a:cubicBezTo>
                <a:cubicBezTo>
                  <a:pt x="34391" y="1140"/>
                  <a:pt x="34391" y="1156"/>
                  <a:pt x="34407" y="1172"/>
                </a:cubicBezTo>
                <a:lnTo>
                  <a:pt x="34391" y="1188"/>
                </a:lnTo>
                <a:lnTo>
                  <a:pt x="34296" y="1140"/>
                </a:lnTo>
                <a:cubicBezTo>
                  <a:pt x="34268" y="1174"/>
                  <a:pt x="34240" y="1185"/>
                  <a:pt x="34212" y="1185"/>
                </a:cubicBezTo>
                <a:cubicBezTo>
                  <a:pt x="34161" y="1185"/>
                  <a:pt x="34110" y="1145"/>
                  <a:pt x="34058" y="1124"/>
                </a:cubicBezTo>
                <a:cubicBezTo>
                  <a:pt x="34074" y="1061"/>
                  <a:pt x="34106" y="998"/>
                  <a:pt x="34122" y="919"/>
                </a:cubicBezTo>
                <a:lnTo>
                  <a:pt x="34248" y="1029"/>
                </a:lnTo>
                <a:lnTo>
                  <a:pt x="34328" y="982"/>
                </a:lnTo>
                <a:cubicBezTo>
                  <a:pt x="34280" y="934"/>
                  <a:pt x="34233" y="887"/>
                  <a:pt x="34185" y="824"/>
                </a:cubicBezTo>
                <a:cubicBezTo>
                  <a:pt x="34185" y="808"/>
                  <a:pt x="34169" y="776"/>
                  <a:pt x="34169" y="729"/>
                </a:cubicBezTo>
                <a:cubicBezTo>
                  <a:pt x="34138" y="776"/>
                  <a:pt x="34106" y="824"/>
                  <a:pt x="34058" y="887"/>
                </a:cubicBezTo>
                <a:lnTo>
                  <a:pt x="34090" y="713"/>
                </a:lnTo>
                <a:cubicBezTo>
                  <a:pt x="34083" y="712"/>
                  <a:pt x="34076" y="711"/>
                  <a:pt x="34070" y="711"/>
                </a:cubicBezTo>
                <a:cubicBezTo>
                  <a:pt x="33983" y="711"/>
                  <a:pt x="34008" y="813"/>
                  <a:pt x="33963" y="887"/>
                </a:cubicBezTo>
                <a:lnTo>
                  <a:pt x="33963" y="681"/>
                </a:lnTo>
                <a:lnTo>
                  <a:pt x="33837" y="649"/>
                </a:lnTo>
                <a:cubicBezTo>
                  <a:pt x="33853" y="634"/>
                  <a:pt x="33868" y="618"/>
                  <a:pt x="33884" y="602"/>
                </a:cubicBezTo>
                <a:lnTo>
                  <a:pt x="33758" y="570"/>
                </a:lnTo>
                <a:lnTo>
                  <a:pt x="33789" y="475"/>
                </a:lnTo>
                <a:lnTo>
                  <a:pt x="33742" y="475"/>
                </a:lnTo>
                <a:cubicBezTo>
                  <a:pt x="33710" y="507"/>
                  <a:pt x="33694" y="554"/>
                  <a:pt x="33663" y="586"/>
                </a:cubicBezTo>
                <a:lnTo>
                  <a:pt x="33599" y="539"/>
                </a:lnTo>
                <a:cubicBezTo>
                  <a:pt x="33568" y="586"/>
                  <a:pt x="33552" y="634"/>
                  <a:pt x="33536" y="665"/>
                </a:cubicBezTo>
                <a:cubicBezTo>
                  <a:pt x="33520" y="681"/>
                  <a:pt x="33552" y="697"/>
                  <a:pt x="33552" y="697"/>
                </a:cubicBezTo>
                <a:lnTo>
                  <a:pt x="33615" y="665"/>
                </a:lnTo>
                <a:cubicBezTo>
                  <a:pt x="33663" y="744"/>
                  <a:pt x="33758" y="824"/>
                  <a:pt x="33868" y="839"/>
                </a:cubicBezTo>
                <a:lnTo>
                  <a:pt x="33900" y="982"/>
                </a:lnTo>
                <a:lnTo>
                  <a:pt x="33805" y="1045"/>
                </a:lnTo>
                <a:cubicBezTo>
                  <a:pt x="33853" y="1093"/>
                  <a:pt x="33916" y="1109"/>
                  <a:pt x="33995" y="1124"/>
                </a:cubicBezTo>
                <a:lnTo>
                  <a:pt x="33821" y="1299"/>
                </a:lnTo>
                <a:cubicBezTo>
                  <a:pt x="33773" y="1156"/>
                  <a:pt x="33773" y="1156"/>
                  <a:pt x="33678" y="1156"/>
                </a:cubicBezTo>
                <a:lnTo>
                  <a:pt x="33520" y="1314"/>
                </a:lnTo>
                <a:lnTo>
                  <a:pt x="33473" y="1267"/>
                </a:lnTo>
                <a:lnTo>
                  <a:pt x="33409" y="1299"/>
                </a:lnTo>
                <a:lnTo>
                  <a:pt x="33267" y="1124"/>
                </a:lnTo>
                <a:cubicBezTo>
                  <a:pt x="33330" y="1061"/>
                  <a:pt x="33298" y="982"/>
                  <a:pt x="33267" y="903"/>
                </a:cubicBezTo>
                <a:lnTo>
                  <a:pt x="33203" y="1093"/>
                </a:lnTo>
                <a:lnTo>
                  <a:pt x="33124" y="1093"/>
                </a:lnTo>
                <a:cubicBezTo>
                  <a:pt x="33108" y="1077"/>
                  <a:pt x="33108" y="1061"/>
                  <a:pt x="33093" y="1029"/>
                </a:cubicBezTo>
                <a:lnTo>
                  <a:pt x="32982" y="1029"/>
                </a:lnTo>
                <a:cubicBezTo>
                  <a:pt x="33061" y="1093"/>
                  <a:pt x="33029" y="1156"/>
                  <a:pt x="33029" y="1219"/>
                </a:cubicBezTo>
                <a:lnTo>
                  <a:pt x="32918" y="1283"/>
                </a:lnTo>
                <a:cubicBezTo>
                  <a:pt x="32918" y="1330"/>
                  <a:pt x="32903" y="1378"/>
                  <a:pt x="32903" y="1409"/>
                </a:cubicBezTo>
                <a:lnTo>
                  <a:pt x="32744" y="1409"/>
                </a:lnTo>
                <a:cubicBezTo>
                  <a:pt x="32665" y="1362"/>
                  <a:pt x="32697" y="1299"/>
                  <a:pt x="32697" y="1235"/>
                </a:cubicBezTo>
                <a:cubicBezTo>
                  <a:pt x="32705" y="1231"/>
                  <a:pt x="32713" y="1229"/>
                  <a:pt x="32721" y="1229"/>
                </a:cubicBezTo>
                <a:cubicBezTo>
                  <a:pt x="32757" y="1229"/>
                  <a:pt x="32789" y="1264"/>
                  <a:pt x="32828" y="1264"/>
                </a:cubicBezTo>
                <a:cubicBezTo>
                  <a:pt x="32846" y="1264"/>
                  <a:pt x="32865" y="1257"/>
                  <a:pt x="32887" y="1235"/>
                </a:cubicBezTo>
                <a:lnTo>
                  <a:pt x="32713" y="1156"/>
                </a:lnTo>
                <a:lnTo>
                  <a:pt x="32523" y="1251"/>
                </a:lnTo>
                <a:lnTo>
                  <a:pt x="32412" y="1219"/>
                </a:lnTo>
                <a:lnTo>
                  <a:pt x="32412" y="1219"/>
                </a:lnTo>
                <a:cubicBezTo>
                  <a:pt x="32428" y="1251"/>
                  <a:pt x="32443" y="1267"/>
                  <a:pt x="32443" y="1283"/>
                </a:cubicBezTo>
                <a:lnTo>
                  <a:pt x="32380" y="1362"/>
                </a:lnTo>
                <a:lnTo>
                  <a:pt x="32380" y="1093"/>
                </a:lnTo>
                <a:lnTo>
                  <a:pt x="32000" y="1156"/>
                </a:lnTo>
                <a:cubicBezTo>
                  <a:pt x="31968" y="1219"/>
                  <a:pt x="31953" y="1283"/>
                  <a:pt x="31921" y="1362"/>
                </a:cubicBezTo>
                <a:lnTo>
                  <a:pt x="31747" y="1156"/>
                </a:lnTo>
                <a:lnTo>
                  <a:pt x="31842" y="1093"/>
                </a:lnTo>
                <a:lnTo>
                  <a:pt x="31842" y="934"/>
                </a:lnTo>
                <a:lnTo>
                  <a:pt x="31810" y="934"/>
                </a:lnTo>
                <a:lnTo>
                  <a:pt x="31747" y="1029"/>
                </a:lnTo>
                <a:cubicBezTo>
                  <a:pt x="31731" y="998"/>
                  <a:pt x="31715" y="966"/>
                  <a:pt x="31715" y="966"/>
                </a:cubicBezTo>
                <a:cubicBezTo>
                  <a:pt x="31683" y="998"/>
                  <a:pt x="31652" y="1029"/>
                  <a:pt x="31620" y="1061"/>
                </a:cubicBezTo>
                <a:cubicBezTo>
                  <a:pt x="31493" y="1061"/>
                  <a:pt x="31351" y="1109"/>
                  <a:pt x="31256" y="1188"/>
                </a:cubicBezTo>
                <a:lnTo>
                  <a:pt x="31113" y="1014"/>
                </a:lnTo>
                <a:lnTo>
                  <a:pt x="31050" y="1109"/>
                </a:lnTo>
                <a:lnTo>
                  <a:pt x="30955" y="1061"/>
                </a:lnTo>
                <a:lnTo>
                  <a:pt x="30955" y="1061"/>
                </a:lnTo>
                <a:lnTo>
                  <a:pt x="31018" y="1235"/>
                </a:lnTo>
                <a:cubicBezTo>
                  <a:pt x="30952" y="1207"/>
                  <a:pt x="30902" y="1184"/>
                  <a:pt x="30856" y="1184"/>
                </a:cubicBezTo>
                <a:cubicBezTo>
                  <a:pt x="30826" y="1184"/>
                  <a:pt x="30797" y="1194"/>
                  <a:pt x="30765" y="1219"/>
                </a:cubicBezTo>
                <a:cubicBezTo>
                  <a:pt x="30763" y="1222"/>
                  <a:pt x="30759" y="1223"/>
                  <a:pt x="30755" y="1223"/>
                </a:cubicBezTo>
                <a:cubicBezTo>
                  <a:pt x="30728" y="1223"/>
                  <a:pt x="30670" y="1188"/>
                  <a:pt x="30670" y="1188"/>
                </a:cubicBezTo>
                <a:lnTo>
                  <a:pt x="30638" y="1188"/>
                </a:lnTo>
                <a:lnTo>
                  <a:pt x="30591" y="1235"/>
                </a:lnTo>
                <a:cubicBezTo>
                  <a:pt x="30575" y="1188"/>
                  <a:pt x="30575" y="1140"/>
                  <a:pt x="30575" y="1109"/>
                </a:cubicBezTo>
                <a:cubicBezTo>
                  <a:pt x="30480" y="1124"/>
                  <a:pt x="30512" y="1219"/>
                  <a:pt x="30480" y="1267"/>
                </a:cubicBezTo>
                <a:lnTo>
                  <a:pt x="30417" y="1235"/>
                </a:lnTo>
                <a:lnTo>
                  <a:pt x="30322" y="1267"/>
                </a:lnTo>
                <a:cubicBezTo>
                  <a:pt x="30306" y="1204"/>
                  <a:pt x="30306" y="1172"/>
                  <a:pt x="30306" y="1140"/>
                </a:cubicBezTo>
                <a:lnTo>
                  <a:pt x="30227" y="1188"/>
                </a:lnTo>
                <a:cubicBezTo>
                  <a:pt x="30238" y="1129"/>
                  <a:pt x="30233" y="1096"/>
                  <a:pt x="30203" y="1096"/>
                </a:cubicBezTo>
                <a:cubicBezTo>
                  <a:pt x="30193" y="1096"/>
                  <a:pt x="30180" y="1100"/>
                  <a:pt x="30163" y="1109"/>
                </a:cubicBezTo>
                <a:lnTo>
                  <a:pt x="30163" y="1204"/>
                </a:lnTo>
                <a:lnTo>
                  <a:pt x="30227" y="1235"/>
                </a:lnTo>
                <a:cubicBezTo>
                  <a:pt x="30242" y="1267"/>
                  <a:pt x="30274" y="1314"/>
                  <a:pt x="30258" y="1330"/>
                </a:cubicBezTo>
                <a:cubicBezTo>
                  <a:pt x="30258" y="1346"/>
                  <a:pt x="30242" y="1346"/>
                  <a:pt x="30227" y="1362"/>
                </a:cubicBezTo>
                <a:lnTo>
                  <a:pt x="30322" y="1394"/>
                </a:lnTo>
                <a:lnTo>
                  <a:pt x="30211" y="1504"/>
                </a:lnTo>
                <a:lnTo>
                  <a:pt x="30084" y="1409"/>
                </a:lnTo>
                <a:lnTo>
                  <a:pt x="30116" y="1346"/>
                </a:lnTo>
                <a:lnTo>
                  <a:pt x="29783" y="1314"/>
                </a:lnTo>
                <a:lnTo>
                  <a:pt x="29720" y="1346"/>
                </a:lnTo>
                <a:cubicBezTo>
                  <a:pt x="29704" y="1330"/>
                  <a:pt x="29704" y="1314"/>
                  <a:pt x="29688" y="1299"/>
                </a:cubicBezTo>
                <a:cubicBezTo>
                  <a:pt x="29688" y="1283"/>
                  <a:pt x="29672" y="1267"/>
                  <a:pt x="29657" y="1267"/>
                </a:cubicBezTo>
                <a:lnTo>
                  <a:pt x="29641" y="1283"/>
                </a:lnTo>
                <a:cubicBezTo>
                  <a:pt x="29625" y="1314"/>
                  <a:pt x="29625" y="1362"/>
                  <a:pt x="29609" y="1394"/>
                </a:cubicBezTo>
                <a:lnTo>
                  <a:pt x="29720" y="1394"/>
                </a:lnTo>
                <a:lnTo>
                  <a:pt x="29720" y="1504"/>
                </a:lnTo>
                <a:lnTo>
                  <a:pt x="29704" y="1504"/>
                </a:lnTo>
                <a:lnTo>
                  <a:pt x="29609" y="1441"/>
                </a:lnTo>
                <a:lnTo>
                  <a:pt x="29609" y="1394"/>
                </a:lnTo>
                <a:lnTo>
                  <a:pt x="29482" y="1314"/>
                </a:lnTo>
                <a:cubicBezTo>
                  <a:pt x="29482" y="1309"/>
                  <a:pt x="29481" y="1307"/>
                  <a:pt x="29478" y="1307"/>
                </a:cubicBezTo>
                <a:cubicBezTo>
                  <a:pt x="29472" y="1307"/>
                  <a:pt x="29461" y="1314"/>
                  <a:pt x="29451" y="1314"/>
                </a:cubicBezTo>
                <a:lnTo>
                  <a:pt x="29451" y="1409"/>
                </a:lnTo>
                <a:cubicBezTo>
                  <a:pt x="29419" y="1409"/>
                  <a:pt x="29387" y="1394"/>
                  <a:pt x="29372" y="1378"/>
                </a:cubicBezTo>
                <a:cubicBezTo>
                  <a:pt x="29340" y="1346"/>
                  <a:pt x="29308" y="1299"/>
                  <a:pt x="29292" y="1251"/>
                </a:cubicBezTo>
                <a:lnTo>
                  <a:pt x="29292" y="1584"/>
                </a:lnTo>
                <a:lnTo>
                  <a:pt x="29277" y="1584"/>
                </a:lnTo>
                <a:cubicBezTo>
                  <a:pt x="29261" y="1536"/>
                  <a:pt x="29261" y="1504"/>
                  <a:pt x="29261" y="1504"/>
                </a:cubicBezTo>
                <a:lnTo>
                  <a:pt x="29102" y="1330"/>
                </a:lnTo>
                <a:lnTo>
                  <a:pt x="28928" y="1378"/>
                </a:lnTo>
                <a:cubicBezTo>
                  <a:pt x="28912" y="1346"/>
                  <a:pt x="28897" y="1314"/>
                  <a:pt x="28897" y="1299"/>
                </a:cubicBezTo>
                <a:cubicBezTo>
                  <a:pt x="28881" y="1330"/>
                  <a:pt x="28865" y="1378"/>
                  <a:pt x="28849" y="1425"/>
                </a:cubicBezTo>
                <a:cubicBezTo>
                  <a:pt x="28849" y="1473"/>
                  <a:pt x="28849" y="1520"/>
                  <a:pt x="28865" y="1568"/>
                </a:cubicBezTo>
                <a:lnTo>
                  <a:pt x="28849" y="1568"/>
                </a:lnTo>
                <a:cubicBezTo>
                  <a:pt x="28817" y="1520"/>
                  <a:pt x="28786" y="1457"/>
                  <a:pt x="28754" y="1394"/>
                </a:cubicBezTo>
                <a:lnTo>
                  <a:pt x="28675" y="1457"/>
                </a:lnTo>
                <a:lnTo>
                  <a:pt x="28612" y="1362"/>
                </a:lnTo>
                <a:lnTo>
                  <a:pt x="28184" y="1457"/>
                </a:lnTo>
                <a:cubicBezTo>
                  <a:pt x="28173" y="1400"/>
                  <a:pt x="28153" y="1359"/>
                  <a:pt x="28125" y="1359"/>
                </a:cubicBezTo>
                <a:cubicBezTo>
                  <a:pt x="28114" y="1359"/>
                  <a:pt x="28102" y="1365"/>
                  <a:pt x="28089" y="1378"/>
                </a:cubicBezTo>
                <a:cubicBezTo>
                  <a:pt x="28073" y="1409"/>
                  <a:pt x="28057" y="1409"/>
                  <a:pt x="28026" y="1409"/>
                </a:cubicBezTo>
                <a:lnTo>
                  <a:pt x="28026" y="1330"/>
                </a:lnTo>
                <a:cubicBezTo>
                  <a:pt x="28057" y="1362"/>
                  <a:pt x="28073" y="1378"/>
                  <a:pt x="28073" y="1378"/>
                </a:cubicBezTo>
                <a:cubicBezTo>
                  <a:pt x="28042" y="1267"/>
                  <a:pt x="28073" y="1235"/>
                  <a:pt x="28137" y="1219"/>
                </a:cubicBezTo>
                <a:cubicBezTo>
                  <a:pt x="28121" y="1172"/>
                  <a:pt x="28121" y="1140"/>
                  <a:pt x="28121" y="1077"/>
                </a:cubicBezTo>
                <a:cubicBezTo>
                  <a:pt x="28073" y="1109"/>
                  <a:pt x="28042" y="1140"/>
                  <a:pt x="28010" y="1156"/>
                </a:cubicBezTo>
                <a:lnTo>
                  <a:pt x="27947" y="1219"/>
                </a:lnTo>
                <a:lnTo>
                  <a:pt x="27978" y="1235"/>
                </a:lnTo>
                <a:cubicBezTo>
                  <a:pt x="27962" y="1235"/>
                  <a:pt x="27962" y="1251"/>
                  <a:pt x="27962" y="1251"/>
                </a:cubicBezTo>
                <a:lnTo>
                  <a:pt x="27931" y="1219"/>
                </a:lnTo>
                <a:cubicBezTo>
                  <a:pt x="27883" y="1219"/>
                  <a:pt x="27852" y="1219"/>
                  <a:pt x="27836" y="1267"/>
                </a:cubicBezTo>
                <a:cubicBezTo>
                  <a:pt x="27820" y="1299"/>
                  <a:pt x="27820" y="1330"/>
                  <a:pt x="27820" y="1362"/>
                </a:cubicBezTo>
                <a:lnTo>
                  <a:pt x="27994" y="1520"/>
                </a:lnTo>
                <a:cubicBezTo>
                  <a:pt x="27994" y="1520"/>
                  <a:pt x="27994" y="1536"/>
                  <a:pt x="27978" y="1552"/>
                </a:cubicBezTo>
                <a:lnTo>
                  <a:pt x="27883" y="1473"/>
                </a:lnTo>
                <a:lnTo>
                  <a:pt x="27741" y="1473"/>
                </a:lnTo>
                <a:lnTo>
                  <a:pt x="27741" y="1615"/>
                </a:lnTo>
                <a:lnTo>
                  <a:pt x="27392" y="1489"/>
                </a:lnTo>
                <a:lnTo>
                  <a:pt x="27297" y="1584"/>
                </a:lnTo>
                <a:cubicBezTo>
                  <a:pt x="27266" y="1520"/>
                  <a:pt x="27187" y="1504"/>
                  <a:pt x="27202" y="1425"/>
                </a:cubicBezTo>
                <a:lnTo>
                  <a:pt x="27202" y="1425"/>
                </a:lnTo>
                <a:cubicBezTo>
                  <a:pt x="27092" y="1441"/>
                  <a:pt x="27076" y="1584"/>
                  <a:pt x="26965" y="1647"/>
                </a:cubicBezTo>
                <a:lnTo>
                  <a:pt x="26965" y="1758"/>
                </a:lnTo>
                <a:cubicBezTo>
                  <a:pt x="26917" y="1694"/>
                  <a:pt x="26870" y="1631"/>
                  <a:pt x="26822" y="1584"/>
                </a:cubicBezTo>
                <a:lnTo>
                  <a:pt x="26791" y="1599"/>
                </a:lnTo>
                <a:cubicBezTo>
                  <a:pt x="26838" y="1789"/>
                  <a:pt x="26838" y="1884"/>
                  <a:pt x="26759" y="1900"/>
                </a:cubicBezTo>
                <a:lnTo>
                  <a:pt x="26743" y="1821"/>
                </a:lnTo>
                <a:lnTo>
                  <a:pt x="26680" y="1805"/>
                </a:lnTo>
                <a:lnTo>
                  <a:pt x="26680" y="1615"/>
                </a:lnTo>
                <a:lnTo>
                  <a:pt x="26585" y="1615"/>
                </a:lnTo>
                <a:lnTo>
                  <a:pt x="26474" y="1758"/>
                </a:lnTo>
                <a:cubicBezTo>
                  <a:pt x="26411" y="1742"/>
                  <a:pt x="26347" y="1758"/>
                  <a:pt x="26300" y="1726"/>
                </a:cubicBezTo>
                <a:cubicBezTo>
                  <a:pt x="26294" y="1720"/>
                  <a:pt x="26287" y="1718"/>
                  <a:pt x="26280" y="1718"/>
                </a:cubicBezTo>
                <a:cubicBezTo>
                  <a:pt x="26261" y="1718"/>
                  <a:pt x="26239" y="1731"/>
                  <a:pt x="26221" y="1731"/>
                </a:cubicBezTo>
                <a:cubicBezTo>
                  <a:pt x="26207" y="1731"/>
                  <a:pt x="26195" y="1723"/>
                  <a:pt x="26189" y="1694"/>
                </a:cubicBezTo>
                <a:lnTo>
                  <a:pt x="26047" y="1742"/>
                </a:lnTo>
                <a:cubicBezTo>
                  <a:pt x="26031" y="1710"/>
                  <a:pt x="26015" y="1679"/>
                  <a:pt x="25983" y="1647"/>
                </a:cubicBezTo>
                <a:lnTo>
                  <a:pt x="25952" y="1694"/>
                </a:lnTo>
                <a:lnTo>
                  <a:pt x="25983" y="1726"/>
                </a:lnTo>
                <a:lnTo>
                  <a:pt x="25967" y="1742"/>
                </a:lnTo>
                <a:lnTo>
                  <a:pt x="25936" y="1710"/>
                </a:lnTo>
                <a:cubicBezTo>
                  <a:pt x="25857" y="1694"/>
                  <a:pt x="25936" y="1615"/>
                  <a:pt x="25872" y="1584"/>
                </a:cubicBezTo>
                <a:lnTo>
                  <a:pt x="25872" y="1584"/>
                </a:lnTo>
                <a:cubicBezTo>
                  <a:pt x="25841" y="1647"/>
                  <a:pt x="25825" y="1726"/>
                  <a:pt x="25793" y="1789"/>
                </a:cubicBezTo>
                <a:lnTo>
                  <a:pt x="25698" y="1742"/>
                </a:lnTo>
                <a:lnTo>
                  <a:pt x="25635" y="1663"/>
                </a:lnTo>
                <a:lnTo>
                  <a:pt x="25556" y="1710"/>
                </a:lnTo>
                <a:lnTo>
                  <a:pt x="25556" y="1536"/>
                </a:lnTo>
                <a:lnTo>
                  <a:pt x="25302" y="1631"/>
                </a:lnTo>
                <a:lnTo>
                  <a:pt x="25271" y="1599"/>
                </a:lnTo>
                <a:cubicBezTo>
                  <a:pt x="25223" y="1631"/>
                  <a:pt x="25160" y="1647"/>
                  <a:pt x="25112" y="1663"/>
                </a:cubicBezTo>
                <a:cubicBezTo>
                  <a:pt x="25056" y="1677"/>
                  <a:pt x="25075" y="1779"/>
                  <a:pt x="25002" y="1779"/>
                </a:cubicBezTo>
                <a:cubicBezTo>
                  <a:pt x="24993" y="1779"/>
                  <a:pt x="24982" y="1777"/>
                  <a:pt x="24970" y="1774"/>
                </a:cubicBezTo>
                <a:lnTo>
                  <a:pt x="24970" y="1631"/>
                </a:lnTo>
                <a:lnTo>
                  <a:pt x="24907" y="1631"/>
                </a:lnTo>
                <a:lnTo>
                  <a:pt x="24970" y="1489"/>
                </a:lnTo>
                <a:cubicBezTo>
                  <a:pt x="24970" y="1552"/>
                  <a:pt x="24970" y="1599"/>
                  <a:pt x="24970" y="1631"/>
                </a:cubicBezTo>
                <a:lnTo>
                  <a:pt x="25081" y="1536"/>
                </a:lnTo>
                <a:lnTo>
                  <a:pt x="24907" y="1441"/>
                </a:lnTo>
                <a:lnTo>
                  <a:pt x="24812" y="1552"/>
                </a:lnTo>
                <a:cubicBezTo>
                  <a:pt x="24827" y="1584"/>
                  <a:pt x="24843" y="1599"/>
                  <a:pt x="24859" y="1631"/>
                </a:cubicBezTo>
                <a:lnTo>
                  <a:pt x="24764" y="1679"/>
                </a:lnTo>
                <a:lnTo>
                  <a:pt x="24732" y="1584"/>
                </a:lnTo>
                <a:lnTo>
                  <a:pt x="24622" y="1710"/>
                </a:lnTo>
                <a:lnTo>
                  <a:pt x="24479" y="1710"/>
                </a:lnTo>
                <a:lnTo>
                  <a:pt x="24400" y="1489"/>
                </a:lnTo>
                <a:lnTo>
                  <a:pt x="24273" y="1568"/>
                </a:lnTo>
                <a:cubicBezTo>
                  <a:pt x="24289" y="1631"/>
                  <a:pt x="24321" y="1679"/>
                  <a:pt x="24305" y="1694"/>
                </a:cubicBezTo>
                <a:cubicBezTo>
                  <a:pt x="24305" y="1726"/>
                  <a:pt x="24305" y="1742"/>
                  <a:pt x="24305" y="1758"/>
                </a:cubicBezTo>
                <a:cubicBezTo>
                  <a:pt x="24305" y="1774"/>
                  <a:pt x="24321" y="1805"/>
                  <a:pt x="24321" y="1821"/>
                </a:cubicBezTo>
                <a:lnTo>
                  <a:pt x="24289" y="1821"/>
                </a:lnTo>
                <a:cubicBezTo>
                  <a:pt x="24289" y="1805"/>
                  <a:pt x="24273" y="1774"/>
                  <a:pt x="24273" y="1742"/>
                </a:cubicBezTo>
                <a:lnTo>
                  <a:pt x="24305" y="1742"/>
                </a:lnTo>
                <a:cubicBezTo>
                  <a:pt x="24226" y="1742"/>
                  <a:pt x="24257" y="1694"/>
                  <a:pt x="24242" y="1663"/>
                </a:cubicBezTo>
                <a:cubicBezTo>
                  <a:pt x="24226" y="1631"/>
                  <a:pt x="24210" y="1615"/>
                  <a:pt x="24194" y="1599"/>
                </a:cubicBezTo>
                <a:lnTo>
                  <a:pt x="24052" y="1679"/>
                </a:lnTo>
                <a:lnTo>
                  <a:pt x="23925" y="1584"/>
                </a:lnTo>
                <a:cubicBezTo>
                  <a:pt x="23862" y="1679"/>
                  <a:pt x="23782" y="1758"/>
                  <a:pt x="23862" y="1869"/>
                </a:cubicBezTo>
                <a:cubicBezTo>
                  <a:pt x="23909" y="1869"/>
                  <a:pt x="23909" y="1916"/>
                  <a:pt x="23893" y="1932"/>
                </a:cubicBezTo>
                <a:cubicBezTo>
                  <a:pt x="23893" y="1948"/>
                  <a:pt x="23862" y="1964"/>
                  <a:pt x="23830" y="1995"/>
                </a:cubicBezTo>
                <a:lnTo>
                  <a:pt x="23830" y="1916"/>
                </a:lnTo>
                <a:lnTo>
                  <a:pt x="23751" y="1900"/>
                </a:lnTo>
                <a:lnTo>
                  <a:pt x="23767" y="1869"/>
                </a:lnTo>
                <a:lnTo>
                  <a:pt x="23640" y="1710"/>
                </a:lnTo>
                <a:lnTo>
                  <a:pt x="23561" y="1710"/>
                </a:lnTo>
                <a:cubicBezTo>
                  <a:pt x="23561" y="1758"/>
                  <a:pt x="23545" y="1789"/>
                  <a:pt x="23545" y="1837"/>
                </a:cubicBezTo>
                <a:cubicBezTo>
                  <a:pt x="23482" y="1742"/>
                  <a:pt x="23434" y="1631"/>
                  <a:pt x="23292" y="1631"/>
                </a:cubicBezTo>
                <a:cubicBezTo>
                  <a:pt x="23276" y="1647"/>
                  <a:pt x="23260" y="1679"/>
                  <a:pt x="23260" y="1710"/>
                </a:cubicBezTo>
                <a:cubicBezTo>
                  <a:pt x="23276" y="1726"/>
                  <a:pt x="23276" y="1758"/>
                  <a:pt x="23292" y="1774"/>
                </a:cubicBezTo>
                <a:lnTo>
                  <a:pt x="23260" y="1774"/>
                </a:lnTo>
                <a:lnTo>
                  <a:pt x="23244" y="1710"/>
                </a:lnTo>
                <a:lnTo>
                  <a:pt x="23260" y="1710"/>
                </a:lnTo>
                <a:cubicBezTo>
                  <a:pt x="23228" y="1694"/>
                  <a:pt x="23212" y="1679"/>
                  <a:pt x="23212" y="1679"/>
                </a:cubicBezTo>
                <a:lnTo>
                  <a:pt x="23212" y="1552"/>
                </a:lnTo>
                <a:cubicBezTo>
                  <a:pt x="23165" y="1489"/>
                  <a:pt x="23133" y="1457"/>
                  <a:pt x="23117" y="1441"/>
                </a:cubicBezTo>
                <a:lnTo>
                  <a:pt x="22912" y="1504"/>
                </a:lnTo>
                <a:lnTo>
                  <a:pt x="22848" y="1663"/>
                </a:lnTo>
                <a:cubicBezTo>
                  <a:pt x="22801" y="1552"/>
                  <a:pt x="22690" y="1520"/>
                  <a:pt x="22627" y="1473"/>
                </a:cubicBezTo>
                <a:lnTo>
                  <a:pt x="22516" y="1536"/>
                </a:lnTo>
                <a:cubicBezTo>
                  <a:pt x="22516" y="1568"/>
                  <a:pt x="22547" y="1615"/>
                  <a:pt x="22484" y="1615"/>
                </a:cubicBezTo>
                <a:cubicBezTo>
                  <a:pt x="22468" y="1647"/>
                  <a:pt x="22448" y="1663"/>
                  <a:pt x="22429" y="1663"/>
                </a:cubicBezTo>
                <a:cubicBezTo>
                  <a:pt x="22409" y="1663"/>
                  <a:pt x="22389" y="1647"/>
                  <a:pt x="22373" y="1615"/>
                </a:cubicBezTo>
                <a:lnTo>
                  <a:pt x="22326" y="1584"/>
                </a:lnTo>
                <a:cubicBezTo>
                  <a:pt x="22269" y="1584"/>
                  <a:pt x="22204" y="1543"/>
                  <a:pt x="22138" y="1543"/>
                </a:cubicBezTo>
                <a:cubicBezTo>
                  <a:pt x="22111" y="1543"/>
                  <a:pt x="22084" y="1550"/>
                  <a:pt x="22056" y="1568"/>
                </a:cubicBezTo>
                <a:lnTo>
                  <a:pt x="22056" y="1758"/>
                </a:lnTo>
                <a:cubicBezTo>
                  <a:pt x="21993" y="1710"/>
                  <a:pt x="21930" y="1726"/>
                  <a:pt x="21866" y="1710"/>
                </a:cubicBezTo>
                <a:cubicBezTo>
                  <a:pt x="21835" y="1702"/>
                  <a:pt x="21799" y="1698"/>
                  <a:pt x="21764" y="1698"/>
                </a:cubicBezTo>
                <a:cubicBezTo>
                  <a:pt x="21728" y="1698"/>
                  <a:pt x="21692" y="1702"/>
                  <a:pt x="21661" y="1710"/>
                </a:cubicBezTo>
                <a:lnTo>
                  <a:pt x="21597" y="1789"/>
                </a:lnTo>
                <a:lnTo>
                  <a:pt x="21629" y="1853"/>
                </a:lnTo>
                <a:cubicBezTo>
                  <a:pt x="21613" y="1884"/>
                  <a:pt x="21550" y="1916"/>
                  <a:pt x="21629" y="1948"/>
                </a:cubicBezTo>
                <a:lnTo>
                  <a:pt x="21708" y="1884"/>
                </a:lnTo>
                <a:lnTo>
                  <a:pt x="21676" y="1853"/>
                </a:lnTo>
                <a:cubicBezTo>
                  <a:pt x="21699" y="1835"/>
                  <a:pt x="21720" y="1828"/>
                  <a:pt x="21742" y="1828"/>
                </a:cubicBezTo>
                <a:cubicBezTo>
                  <a:pt x="21794" y="1828"/>
                  <a:pt x="21846" y="1869"/>
                  <a:pt x="21914" y="1869"/>
                </a:cubicBezTo>
                <a:lnTo>
                  <a:pt x="22009" y="1789"/>
                </a:lnTo>
                <a:lnTo>
                  <a:pt x="22136" y="1853"/>
                </a:lnTo>
                <a:cubicBezTo>
                  <a:pt x="22104" y="1948"/>
                  <a:pt x="22183" y="1979"/>
                  <a:pt x="22231" y="2027"/>
                </a:cubicBezTo>
                <a:cubicBezTo>
                  <a:pt x="22262" y="1979"/>
                  <a:pt x="22310" y="1948"/>
                  <a:pt x="22357" y="1916"/>
                </a:cubicBezTo>
                <a:lnTo>
                  <a:pt x="22357" y="2106"/>
                </a:lnTo>
                <a:lnTo>
                  <a:pt x="22246" y="2059"/>
                </a:lnTo>
                <a:cubicBezTo>
                  <a:pt x="22199" y="2090"/>
                  <a:pt x="22148" y="2106"/>
                  <a:pt x="22096" y="2106"/>
                </a:cubicBezTo>
                <a:cubicBezTo>
                  <a:pt x="22045" y="2106"/>
                  <a:pt x="21993" y="2090"/>
                  <a:pt x="21946" y="2059"/>
                </a:cubicBezTo>
                <a:lnTo>
                  <a:pt x="21803" y="2090"/>
                </a:lnTo>
                <a:lnTo>
                  <a:pt x="21661" y="2122"/>
                </a:lnTo>
                <a:cubicBezTo>
                  <a:pt x="21629" y="2106"/>
                  <a:pt x="21613" y="2106"/>
                  <a:pt x="21581" y="2090"/>
                </a:cubicBezTo>
                <a:cubicBezTo>
                  <a:pt x="21550" y="2090"/>
                  <a:pt x="21518" y="2106"/>
                  <a:pt x="21486" y="2122"/>
                </a:cubicBezTo>
                <a:lnTo>
                  <a:pt x="21455" y="2090"/>
                </a:lnTo>
                <a:cubicBezTo>
                  <a:pt x="21471" y="1964"/>
                  <a:pt x="21502" y="1853"/>
                  <a:pt x="21518" y="1726"/>
                </a:cubicBezTo>
                <a:lnTo>
                  <a:pt x="21518" y="1726"/>
                </a:lnTo>
                <a:lnTo>
                  <a:pt x="21391" y="1805"/>
                </a:lnTo>
                <a:cubicBezTo>
                  <a:pt x="21407" y="1837"/>
                  <a:pt x="21423" y="1869"/>
                  <a:pt x="21455" y="1916"/>
                </a:cubicBezTo>
                <a:lnTo>
                  <a:pt x="21376" y="1979"/>
                </a:lnTo>
                <a:cubicBezTo>
                  <a:pt x="21360" y="1916"/>
                  <a:pt x="21360" y="1869"/>
                  <a:pt x="21344" y="1789"/>
                </a:cubicBezTo>
                <a:lnTo>
                  <a:pt x="21249" y="1869"/>
                </a:lnTo>
                <a:lnTo>
                  <a:pt x="21249" y="2027"/>
                </a:lnTo>
                <a:lnTo>
                  <a:pt x="21328" y="2074"/>
                </a:lnTo>
                <a:lnTo>
                  <a:pt x="21312" y="2090"/>
                </a:lnTo>
                <a:lnTo>
                  <a:pt x="21201" y="2090"/>
                </a:lnTo>
                <a:cubicBezTo>
                  <a:pt x="21201" y="2074"/>
                  <a:pt x="21170" y="2043"/>
                  <a:pt x="21154" y="1995"/>
                </a:cubicBezTo>
                <a:cubicBezTo>
                  <a:pt x="21122" y="2059"/>
                  <a:pt x="21091" y="2090"/>
                  <a:pt x="21059" y="2154"/>
                </a:cubicBezTo>
                <a:lnTo>
                  <a:pt x="20948" y="2011"/>
                </a:lnTo>
                <a:cubicBezTo>
                  <a:pt x="20964" y="1948"/>
                  <a:pt x="21011" y="1884"/>
                  <a:pt x="21011" y="1805"/>
                </a:cubicBezTo>
                <a:lnTo>
                  <a:pt x="20821" y="1774"/>
                </a:lnTo>
                <a:lnTo>
                  <a:pt x="20821" y="1884"/>
                </a:lnTo>
                <a:cubicBezTo>
                  <a:pt x="20774" y="1916"/>
                  <a:pt x="20695" y="1932"/>
                  <a:pt x="20663" y="2011"/>
                </a:cubicBezTo>
                <a:cubicBezTo>
                  <a:pt x="20616" y="2090"/>
                  <a:pt x="20536" y="2106"/>
                  <a:pt x="20505" y="2154"/>
                </a:cubicBezTo>
                <a:cubicBezTo>
                  <a:pt x="20394" y="2154"/>
                  <a:pt x="20267" y="2169"/>
                  <a:pt x="20156" y="2217"/>
                </a:cubicBezTo>
                <a:cubicBezTo>
                  <a:pt x="20117" y="2241"/>
                  <a:pt x="20069" y="2253"/>
                  <a:pt x="20022" y="2253"/>
                </a:cubicBezTo>
                <a:cubicBezTo>
                  <a:pt x="19974" y="2253"/>
                  <a:pt x="19927" y="2241"/>
                  <a:pt x="19887" y="2217"/>
                </a:cubicBezTo>
                <a:lnTo>
                  <a:pt x="19840" y="2249"/>
                </a:lnTo>
                <a:cubicBezTo>
                  <a:pt x="19824" y="2233"/>
                  <a:pt x="19808" y="2201"/>
                  <a:pt x="19792" y="2169"/>
                </a:cubicBezTo>
                <a:lnTo>
                  <a:pt x="19697" y="2249"/>
                </a:lnTo>
                <a:lnTo>
                  <a:pt x="19555" y="2201"/>
                </a:lnTo>
                <a:lnTo>
                  <a:pt x="19555" y="2074"/>
                </a:lnTo>
                <a:lnTo>
                  <a:pt x="19650" y="2138"/>
                </a:lnTo>
                <a:cubicBezTo>
                  <a:pt x="19666" y="2122"/>
                  <a:pt x="19681" y="2090"/>
                  <a:pt x="19697" y="2074"/>
                </a:cubicBezTo>
                <a:lnTo>
                  <a:pt x="19666" y="2027"/>
                </a:lnTo>
                <a:lnTo>
                  <a:pt x="19729" y="2027"/>
                </a:lnTo>
                <a:cubicBezTo>
                  <a:pt x="19729" y="2059"/>
                  <a:pt x="19745" y="2090"/>
                  <a:pt x="19745" y="2138"/>
                </a:cubicBezTo>
                <a:cubicBezTo>
                  <a:pt x="19824" y="2059"/>
                  <a:pt x="19840" y="1979"/>
                  <a:pt x="19792" y="1948"/>
                </a:cubicBezTo>
                <a:lnTo>
                  <a:pt x="19792" y="1948"/>
                </a:lnTo>
                <a:lnTo>
                  <a:pt x="19729" y="1995"/>
                </a:lnTo>
                <a:lnTo>
                  <a:pt x="19776" y="1837"/>
                </a:lnTo>
                <a:cubicBezTo>
                  <a:pt x="19761" y="1821"/>
                  <a:pt x="19745" y="1805"/>
                  <a:pt x="19729" y="1789"/>
                </a:cubicBezTo>
                <a:cubicBezTo>
                  <a:pt x="19761" y="1726"/>
                  <a:pt x="19792" y="1694"/>
                  <a:pt x="19840" y="1615"/>
                </a:cubicBezTo>
                <a:lnTo>
                  <a:pt x="19650" y="1615"/>
                </a:lnTo>
                <a:lnTo>
                  <a:pt x="19681" y="1584"/>
                </a:lnTo>
                <a:cubicBezTo>
                  <a:pt x="19697" y="1568"/>
                  <a:pt x="19697" y="1568"/>
                  <a:pt x="19697" y="1568"/>
                </a:cubicBezTo>
                <a:cubicBezTo>
                  <a:pt x="19697" y="1568"/>
                  <a:pt x="19697" y="1552"/>
                  <a:pt x="19681" y="1536"/>
                </a:cubicBezTo>
                <a:lnTo>
                  <a:pt x="19539" y="1536"/>
                </a:lnTo>
                <a:cubicBezTo>
                  <a:pt x="19539" y="1584"/>
                  <a:pt x="19539" y="1615"/>
                  <a:pt x="19571" y="1647"/>
                </a:cubicBezTo>
                <a:cubicBezTo>
                  <a:pt x="19602" y="1663"/>
                  <a:pt x="19634" y="1710"/>
                  <a:pt x="19650" y="1742"/>
                </a:cubicBezTo>
                <a:cubicBezTo>
                  <a:pt x="19650" y="1774"/>
                  <a:pt x="19666" y="1837"/>
                  <a:pt x="19650" y="1837"/>
                </a:cubicBezTo>
                <a:cubicBezTo>
                  <a:pt x="19586" y="1869"/>
                  <a:pt x="19666" y="1900"/>
                  <a:pt x="19650" y="1916"/>
                </a:cubicBezTo>
                <a:cubicBezTo>
                  <a:pt x="19633" y="1925"/>
                  <a:pt x="19619" y="1928"/>
                  <a:pt x="19609" y="1928"/>
                </a:cubicBezTo>
                <a:cubicBezTo>
                  <a:pt x="19580" y="1928"/>
                  <a:pt x="19575" y="1899"/>
                  <a:pt x="19586" y="1853"/>
                </a:cubicBezTo>
                <a:lnTo>
                  <a:pt x="19476" y="1853"/>
                </a:lnTo>
                <a:cubicBezTo>
                  <a:pt x="19476" y="1837"/>
                  <a:pt x="19476" y="1821"/>
                  <a:pt x="19476" y="1805"/>
                </a:cubicBezTo>
                <a:cubicBezTo>
                  <a:pt x="19476" y="1710"/>
                  <a:pt x="19555" y="1694"/>
                  <a:pt x="19571" y="1647"/>
                </a:cubicBezTo>
                <a:lnTo>
                  <a:pt x="19476" y="1647"/>
                </a:lnTo>
                <a:lnTo>
                  <a:pt x="19507" y="1584"/>
                </a:lnTo>
                <a:lnTo>
                  <a:pt x="19428" y="1584"/>
                </a:lnTo>
                <a:lnTo>
                  <a:pt x="19365" y="1647"/>
                </a:lnTo>
                <a:cubicBezTo>
                  <a:pt x="19381" y="1694"/>
                  <a:pt x="19396" y="1726"/>
                  <a:pt x="19396" y="1758"/>
                </a:cubicBezTo>
                <a:cubicBezTo>
                  <a:pt x="19372" y="1758"/>
                  <a:pt x="19357" y="1831"/>
                  <a:pt x="19303" y="1831"/>
                </a:cubicBezTo>
                <a:cubicBezTo>
                  <a:pt x="19285" y="1831"/>
                  <a:pt x="19264" y="1824"/>
                  <a:pt x="19238" y="1805"/>
                </a:cubicBezTo>
                <a:cubicBezTo>
                  <a:pt x="19259" y="1790"/>
                  <a:pt x="19274" y="1778"/>
                  <a:pt x="19286" y="1768"/>
                </a:cubicBezTo>
                <a:lnTo>
                  <a:pt x="19286" y="1768"/>
                </a:lnTo>
                <a:cubicBezTo>
                  <a:pt x="19260" y="1785"/>
                  <a:pt x="19241" y="1796"/>
                  <a:pt x="19236" y="1801"/>
                </a:cubicBezTo>
                <a:lnTo>
                  <a:pt x="19236" y="1801"/>
                </a:lnTo>
                <a:cubicBezTo>
                  <a:pt x="19216" y="1769"/>
                  <a:pt x="19218" y="1738"/>
                  <a:pt x="19248" y="1738"/>
                </a:cubicBezTo>
                <a:cubicBezTo>
                  <a:pt x="19260" y="1738"/>
                  <a:pt x="19277" y="1743"/>
                  <a:pt x="19299" y="1756"/>
                </a:cubicBezTo>
                <a:lnTo>
                  <a:pt x="19299" y="1756"/>
                </a:lnTo>
                <a:cubicBezTo>
                  <a:pt x="19313" y="1743"/>
                  <a:pt x="19317" y="1735"/>
                  <a:pt x="19317" y="1726"/>
                </a:cubicBezTo>
                <a:cubicBezTo>
                  <a:pt x="19333" y="1694"/>
                  <a:pt x="19317" y="1647"/>
                  <a:pt x="19365" y="1647"/>
                </a:cubicBezTo>
                <a:lnTo>
                  <a:pt x="19365" y="1552"/>
                </a:lnTo>
                <a:lnTo>
                  <a:pt x="19206" y="1473"/>
                </a:lnTo>
                <a:cubicBezTo>
                  <a:pt x="19222" y="1457"/>
                  <a:pt x="19238" y="1441"/>
                  <a:pt x="19270" y="1409"/>
                </a:cubicBezTo>
                <a:lnTo>
                  <a:pt x="19270" y="1409"/>
                </a:lnTo>
                <a:lnTo>
                  <a:pt x="19064" y="1457"/>
                </a:lnTo>
                <a:cubicBezTo>
                  <a:pt x="19064" y="1441"/>
                  <a:pt x="19048" y="1425"/>
                  <a:pt x="19032" y="1425"/>
                </a:cubicBezTo>
                <a:lnTo>
                  <a:pt x="18969" y="1536"/>
                </a:lnTo>
                <a:lnTo>
                  <a:pt x="18842" y="1536"/>
                </a:lnTo>
                <a:cubicBezTo>
                  <a:pt x="18826" y="1504"/>
                  <a:pt x="18826" y="1489"/>
                  <a:pt x="18826" y="1473"/>
                </a:cubicBezTo>
                <a:lnTo>
                  <a:pt x="18731" y="1584"/>
                </a:lnTo>
                <a:lnTo>
                  <a:pt x="18747" y="1599"/>
                </a:lnTo>
                <a:cubicBezTo>
                  <a:pt x="18731" y="1663"/>
                  <a:pt x="18684" y="1726"/>
                  <a:pt x="18716" y="1789"/>
                </a:cubicBezTo>
                <a:lnTo>
                  <a:pt x="18811" y="1837"/>
                </a:lnTo>
                <a:lnTo>
                  <a:pt x="18890" y="1774"/>
                </a:lnTo>
                <a:lnTo>
                  <a:pt x="18906" y="1789"/>
                </a:lnTo>
                <a:lnTo>
                  <a:pt x="18842" y="1932"/>
                </a:lnTo>
                <a:lnTo>
                  <a:pt x="18747" y="1884"/>
                </a:lnTo>
                <a:lnTo>
                  <a:pt x="18747" y="2090"/>
                </a:lnTo>
                <a:lnTo>
                  <a:pt x="18700" y="2090"/>
                </a:lnTo>
                <a:lnTo>
                  <a:pt x="18636" y="1979"/>
                </a:lnTo>
                <a:lnTo>
                  <a:pt x="18668" y="1932"/>
                </a:lnTo>
                <a:lnTo>
                  <a:pt x="18557" y="1869"/>
                </a:lnTo>
                <a:cubicBezTo>
                  <a:pt x="18589" y="1821"/>
                  <a:pt x="18605" y="1774"/>
                  <a:pt x="18636" y="1742"/>
                </a:cubicBezTo>
                <a:cubicBezTo>
                  <a:pt x="18605" y="1710"/>
                  <a:pt x="18589" y="1679"/>
                  <a:pt x="18573" y="1631"/>
                </a:cubicBezTo>
                <a:lnTo>
                  <a:pt x="18446" y="1631"/>
                </a:lnTo>
                <a:lnTo>
                  <a:pt x="18494" y="1504"/>
                </a:lnTo>
                <a:lnTo>
                  <a:pt x="18494" y="1504"/>
                </a:lnTo>
                <a:cubicBezTo>
                  <a:pt x="18415" y="1536"/>
                  <a:pt x="18367" y="1631"/>
                  <a:pt x="18383" y="1726"/>
                </a:cubicBezTo>
                <a:lnTo>
                  <a:pt x="18494" y="1726"/>
                </a:lnTo>
                <a:cubicBezTo>
                  <a:pt x="18526" y="1853"/>
                  <a:pt x="18383" y="1964"/>
                  <a:pt x="18494" y="2074"/>
                </a:cubicBezTo>
                <a:cubicBezTo>
                  <a:pt x="18463" y="2106"/>
                  <a:pt x="18425" y="2144"/>
                  <a:pt x="18389" y="2144"/>
                </a:cubicBezTo>
                <a:cubicBezTo>
                  <a:pt x="18370" y="2144"/>
                  <a:pt x="18352" y="2133"/>
                  <a:pt x="18336" y="2106"/>
                </a:cubicBezTo>
                <a:cubicBezTo>
                  <a:pt x="18304" y="2027"/>
                  <a:pt x="18431" y="1964"/>
                  <a:pt x="18367" y="1884"/>
                </a:cubicBezTo>
                <a:lnTo>
                  <a:pt x="18367" y="1884"/>
                </a:lnTo>
                <a:cubicBezTo>
                  <a:pt x="18288" y="1932"/>
                  <a:pt x="18241" y="1995"/>
                  <a:pt x="18225" y="2090"/>
                </a:cubicBezTo>
                <a:lnTo>
                  <a:pt x="18288" y="2217"/>
                </a:lnTo>
                <a:lnTo>
                  <a:pt x="18367" y="2169"/>
                </a:lnTo>
                <a:lnTo>
                  <a:pt x="18399" y="2201"/>
                </a:lnTo>
                <a:lnTo>
                  <a:pt x="18431" y="2169"/>
                </a:lnTo>
                <a:lnTo>
                  <a:pt x="18541" y="2233"/>
                </a:lnTo>
                <a:lnTo>
                  <a:pt x="18336" y="2328"/>
                </a:lnTo>
                <a:lnTo>
                  <a:pt x="18241" y="2264"/>
                </a:lnTo>
                <a:cubicBezTo>
                  <a:pt x="18225" y="2312"/>
                  <a:pt x="18225" y="2328"/>
                  <a:pt x="18209" y="2359"/>
                </a:cubicBezTo>
                <a:lnTo>
                  <a:pt x="18114" y="2359"/>
                </a:lnTo>
                <a:lnTo>
                  <a:pt x="18098" y="2439"/>
                </a:lnTo>
                <a:lnTo>
                  <a:pt x="17940" y="2359"/>
                </a:lnTo>
                <a:cubicBezTo>
                  <a:pt x="17914" y="2385"/>
                  <a:pt x="17889" y="2401"/>
                  <a:pt x="17861" y="2401"/>
                </a:cubicBezTo>
                <a:cubicBezTo>
                  <a:pt x="17837" y="2401"/>
                  <a:pt x="17811" y="2389"/>
                  <a:pt x="17781" y="2359"/>
                </a:cubicBezTo>
                <a:lnTo>
                  <a:pt x="17702" y="2439"/>
                </a:lnTo>
                <a:cubicBezTo>
                  <a:pt x="17686" y="2391"/>
                  <a:pt x="17671" y="2359"/>
                  <a:pt x="17671" y="2328"/>
                </a:cubicBezTo>
                <a:lnTo>
                  <a:pt x="17623" y="2296"/>
                </a:lnTo>
                <a:lnTo>
                  <a:pt x="17623" y="2201"/>
                </a:lnTo>
                <a:lnTo>
                  <a:pt x="17718" y="2201"/>
                </a:lnTo>
                <a:lnTo>
                  <a:pt x="17718" y="2043"/>
                </a:lnTo>
                <a:lnTo>
                  <a:pt x="17607" y="1979"/>
                </a:lnTo>
                <a:lnTo>
                  <a:pt x="17528" y="2011"/>
                </a:lnTo>
                <a:cubicBezTo>
                  <a:pt x="17544" y="2090"/>
                  <a:pt x="17591" y="2169"/>
                  <a:pt x="17576" y="2185"/>
                </a:cubicBezTo>
                <a:cubicBezTo>
                  <a:pt x="17481" y="2264"/>
                  <a:pt x="17576" y="2328"/>
                  <a:pt x="17544" y="2375"/>
                </a:cubicBezTo>
                <a:lnTo>
                  <a:pt x="17512" y="2470"/>
                </a:lnTo>
                <a:lnTo>
                  <a:pt x="17370" y="2375"/>
                </a:lnTo>
                <a:lnTo>
                  <a:pt x="17275" y="2423"/>
                </a:lnTo>
                <a:lnTo>
                  <a:pt x="17275" y="2280"/>
                </a:lnTo>
                <a:lnTo>
                  <a:pt x="17449" y="2359"/>
                </a:lnTo>
                <a:cubicBezTo>
                  <a:pt x="17465" y="2328"/>
                  <a:pt x="17481" y="2280"/>
                  <a:pt x="17496" y="2249"/>
                </a:cubicBezTo>
                <a:lnTo>
                  <a:pt x="17401" y="2106"/>
                </a:lnTo>
                <a:lnTo>
                  <a:pt x="17291" y="2138"/>
                </a:lnTo>
                <a:lnTo>
                  <a:pt x="17180" y="2027"/>
                </a:lnTo>
                <a:lnTo>
                  <a:pt x="17037" y="2138"/>
                </a:lnTo>
                <a:cubicBezTo>
                  <a:pt x="17021" y="2090"/>
                  <a:pt x="17021" y="2059"/>
                  <a:pt x="17021" y="2027"/>
                </a:cubicBezTo>
                <a:lnTo>
                  <a:pt x="16926" y="1979"/>
                </a:lnTo>
                <a:cubicBezTo>
                  <a:pt x="16879" y="2043"/>
                  <a:pt x="16831" y="2106"/>
                  <a:pt x="16784" y="2169"/>
                </a:cubicBezTo>
                <a:cubicBezTo>
                  <a:pt x="16766" y="2146"/>
                  <a:pt x="16750" y="2137"/>
                  <a:pt x="16735" y="2137"/>
                </a:cubicBezTo>
                <a:cubicBezTo>
                  <a:pt x="16710" y="2137"/>
                  <a:pt x="16687" y="2160"/>
                  <a:pt x="16657" y="2169"/>
                </a:cubicBezTo>
                <a:cubicBezTo>
                  <a:pt x="16641" y="2106"/>
                  <a:pt x="16736" y="2043"/>
                  <a:pt x="16673" y="1979"/>
                </a:cubicBezTo>
                <a:lnTo>
                  <a:pt x="16673" y="1979"/>
                </a:lnTo>
                <a:cubicBezTo>
                  <a:pt x="16610" y="2027"/>
                  <a:pt x="16578" y="2106"/>
                  <a:pt x="16578" y="2169"/>
                </a:cubicBezTo>
                <a:cubicBezTo>
                  <a:pt x="16594" y="2185"/>
                  <a:pt x="16594" y="2185"/>
                  <a:pt x="16610" y="2201"/>
                </a:cubicBezTo>
                <a:lnTo>
                  <a:pt x="16594" y="2217"/>
                </a:lnTo>
                <a:lnTo>
                  <a:pt x="16578" y="2185"/>
                </a:lnTo>
                <a:cubicBezTo>
                  <a:pt x="16562" y="2169"/>
                  <a:pt x="16531" y="2154"/>
                  <a:pt x="16531" y="2138"/>
                </a:cubicBezTo>
                <a:cubicBezTo>
                  <a:pt x="16515" y="2074"/>
                  <a:pt x="16483" y="1995"/>
                  <a:pt x="16499" y="1964"/>
                </a:cubicBezTo>
                <a:cubicBezTo>
                  <a:pt x="16515" y="1948"/>
                  <a:pt x="16515" y="1916"/>
                  <a:pt x="16531" y="1900"/>
                </a:cubicBezTo>
                <a:cubicBezTo>
                  <a:pt x="16483" y="1900"/>
                  <a:pt x="16436" y="1884"/>
                  <a:pt x="16388" y="1869"/>
                </a:cubicBezTo>
                <a:cubicBezTo>
                  <a:pt x="16369" y="1862"/>
                  <a:pt x="16351" y="1860"/>
                  <a:pt x="16332" y="1860"/>
                </a:cubicBezTo>
                <a:cubicBezTo>
                  <a:pt x="16255" y="1860"/>
                  <a:pt x="16176" y="1903"/>
                  <a:pt x="16087" y="1916"/>
                </a:cubicBezTo>
                <a:cubicBezTo>
                  <a:pt x="16151" y="1964"/>
                  <a:pt x="16214" y="1995"/>
                  <a:pt x="16261" y="2043"/>
                </a:cubicBezTo>
                <a:cubicBezTo>
                  <a:pt x="16325" y="2090"/>
                  <a:pt x="16372" y="2154"/>
                  <a:pt x="16420" y="2201"/>
                </a:cubicBezTo>
                <a:cubicBezTo>
                  <a:pt x="16404" y="2249"/>
                  <a:pt x="16388" y="2280"/>
                  <a:pt x="16372" y="2344"/>
                </a:cubicBezTo>
                <a:cubicBezTo>
                  <a:pt x="16462" y="2344"/>
                  <a:pt x="16566" y="2329"/>
                  <a:pt x="16658" y="2301"/>
                </a:cubicBezTo>
                <a:lnTo>
                  <a:pt x="16658" y="2301"/>
                </a:lnTo>
                <a:cubicBezTo>
                  <a:pt x="16659" y="2316"/>
                  <a:pt x="16663" y="2333"/>
                  <a:pt x="16673" y="2344"/>
                </a:cubicBezTo>
                <a:cubicBezTo>
                  <a:pt x="16673" y="2333"/>
                  <a:pt x="16675" y="2324"/>
                  <a:pt x="16677" y="2317"/>
                </a:cubicBezTo>
                <a:lnTo>
                  <a:pt x="16677" y="2317"/>
                </a:lnTo>
                <a:cubicBezTo>
                  <a:pt x="16686" y="2363"/>
                  <a:pt x="16711" y="2401"/>
                  <a:pt x="16736" y="2439"/>
                </a:cubicBezTo>
                <a:cubicBezTo>
                  <a:pt x="16800" y="2328"/>
                  <a:pt x="16847" y="2233"/>
                  <a:pt x="16895" y="2138"/>
                </a:cubicBezTo>
                <a:cubicBezTo>
                  <a:pt x="16911" y="2185"/>
                  <a:pt x="16895" y="2217"/>
                  <a:pt x="16895" y="2264"/>
                </a:cubicBezTo>
                <a:cubicBezTo>
                  <a:pt x="16895" y="2312"/>
                  <a:pt x="16895" y="2359"/>
                  <a:pt x="16895" y="2423"/>
                </a:cubicBezTo>
                <a:cubicBezTo>
                  <a:pt x="16895" y="2423"/>
                  <a:pt x="16879" y="2439"/>
                  <a:pt x="16879" y="2454"/>
                </a:cubicBezTo>
                <a:lnTo>
                  <a:pt x="16800" y="2454"/>
                </a:lnTo>
                <a:cubicBezTo>
                  <a:pt x="16784" y="2454"/>
                  <a:pt x="16768" y="2470"/>
                  <a:pt x="16752" y="2486"/>
                </a:cubicBezTo>
                <a:lnTo>
                  <a:pt x="16721" y="2454"/>
                </a:lnTo>
                <a:lnTo>
                  <a:pt x="16610" y="2549"/>
                </a:lnTo>
                <a:lnTo>
                  <a:pt x="16515" y="2407"/>
                </a:lnTo>
                <a:lnTo>
                  <a:pt x="16436" y="2407"/>
                </a:lnTo>
                <a:lnTo>
                  <a:pt x="16420" y="2486"/>
                </a:lnTo>
                <a:lnTo>
                  <a:pt x="16277" y="2470"/>
                </a:lnTo>
                <a:lnTo>
                  <a:pt x="16277" y="2454"/>
                </a:lnTo>
                <a:cubicBezTo>
                  <a:pt x="16388" y="2344"/>
                  <a:pt x="16277" y="2249"/>
                  <a:pt x="16277" y="2138"/>
                </a:cubicBezTo>
                <a:cubicBezTo>
                  <a:pt x="16206" y="2123"/>
                  <a:pt x="16135" y="2115"/>
                  <a:pt x="16065" y="2115"/>
                </a:cubicBezTo>
                <a:cubicBezTo>
                  <a:pt x="15915" y="2115"/>
                  <a:pt x="15768" y="2147"/>
                  <a:pt x="15628" y="2201"/>
                </a:cubicBezTo>
                <a:lnTo>
                  <a:pt x="15596" y="2138"/>
                </a:lnTo>
                <a:lnTo>
                  <a:pt x="15391" y="2185"/>
                </a:lnTo>
                <a:lnTo>
                  <a:pt x="15454" y="2407"/>
                </a:lnTo>
                <a:lnTo>
                  <a:pt x="15533" y="2328"/>
                </a:lnTo>
                <a:lnTo>
                  <a:pt x="15644" y="2423"/>
                </a:lnTo>
                <a:lnTo>
                  <a:pt x="15691" y="2328"/>
                </a:lnTo>
                <a:lnTo>
                  <a:pt x="15834" y="2502"/>
                </a:lnTo>
                <a:cubicBezTo>
                  <a:pt x="15781" y="2502"/>
                  <a:pt x="15728" y="2530"/>
                  <a:pt x="15685" y="2530"/>
                </a:cubicBezTo>
                <a:cubicBezTo>
                  <a:pt x="15663" y="2530"/>
                  <a:pt x="15644" y="2523"/>
                  <a:pt x="15628" y="2502"/>
                </a:cubicBezTo>
                <a:cubicBezTo>
                  <a:pt x="15565" y="2502"/>
                  <a:pt x="15517" y="2549"/>
                  <a:pt x="15501" y="2613"/>
                </a:cubicBezTo>
                <a:cubicBezTo>
                  <a:pt x="15406" y="2613"/>
                  <a:pt x="15359" y="2549"/>
                  <a:pt x="15327" y="2502"/>
                </a:cubicBezTo>
                <a:cubicBezTo>
                  <a:pt x="15343" y="2439"/>
                  <a:pt x="15422" y="2375"/>
                  <a:pt x="15327" y="2328"/>
                </a:cubicBezTo>
                <a:lnTo>
                  <a:pt x="15248" y="2391"/>
                </a:lnTo>
                <a:cubicBezTo>
                  <a:pt x="15264" y="2439"/>
                  <a:pt x="15280" y="2502"/>
                  <a:pt x="15296" y="2549"/>
                </a:cubicBezTo>
                <a:lnTo>
                  <a:pt x="15232" y="2613"/>
                </a:lnTo>
                <a:lnTo>
                  <a:pt x="14868" y="2613"/>
                </a:lnTo>
                <a:cubicBezTo>
                  <a:pt x="14821" y="2597"/>
                  <a:pt x="14789" y="2581"/>
                  <a:pt x="14757" y="2565"/>
                </a:cubicBezTo>
                <a:cubicBezTo>
                  <a:pt x="14750" y="2607"/>
                  <a:pt x="14731" y="2615"/>
                  <a:pt x="14709" y="2615"/>
                </a:cubicBezTo>
                <a:cubicBezTo>
                  <a:pt x="14695" y="2615"/>
                  <a:pt x="14680" y="2612"/>
                  <a:pt x="14666" y="2612"/>
                </a:cubicBezTo>
                <a:cubicBezTo>
                  <a:pt x="14652" y="2612"/>
                  <a:pt x="14639" y="2615"/>
                  <a:pt x="14631" y="2629"/>
                </a:cubicBezTo>
                <a:cubicBezTo>
                  <a:pt x="14599" y="2676"/>
                  <a:pt x="14551" y="2708"/>
                  <a:pt x="14504" y="2724"/>
                </a:cubicBezTo>
                <a:cubicBezTo>
                  <a:pt x="14472" y="2676"/>
                  <a:pt x="14441" y="2629"/>
                  <a:pt x="14425" y="2565"/>
                </a:cubicBezTo>
                <a:lnTo>
                  <a:pt x="14140" y="2676"/>
                </a:lnTo>
                <a:cubicBezTo>
                  <a:pt x="14155" y="2597"/>
                  <a:pt x="14171" y="2518"/>
                  <a:pt x="14171" y="2439"/>
                </a:cubicBezTo>
                <a:cubicBezTo>
                  <a:pt x="14155" y="2407"/>
                  <a:pt x="14140" y="2391"/>
                  <a:pt x="14108" y="2359"/>
                </a:cubicBezTo>
                <a:cubicBezTo>
                  <a:pt x="14092" y="2344"/>
                  <a:pt x="14076" y="2328"/>
                  <a:pt x="14060" y="2312"/>
                </a:cubicBezTo>
                <a:cubicBezTo>
                  <a:pt x="14045" y="2407"/>
                  <a:pt x="14029" y="2502"/>
                  <a:pt x="14013" y="2581"/>
                </a:cubicBezTo>
                <a:cubicBezTo>
                  <a:pt x="14029" y="2613"/>
                  <a:pt x="14029" y="2629"/>
                  <a:pt x="14045" y="2676"/>
                </a:cubicBezTo>
                <a:cubicBezTo>
                  <a:pt x="14040" y="2675"/>
                  <a:pt x="14035" y="2674"/>
                  <a:pt x="14030" y="2674"/>
                </a:cubicBezTo>
                <a:cubicBezTo>
                  <a:pt x="13991" y="2674"/>
                  <a:pt x="13963" y="2714"/>
                  <a:pt x="13923" y="2714"/>
                </a:cubicBezTo>
                <a:cubicBezTo>
                  <a:pt x="13908" y="2714"/>
                  <a:pt x="13891" y="2708"/>
                  <a:pt x="13870" y="2692"/>
                </a:cubicBezTo>
                <a:cubicBezTo>
                  <a:pt x="13868" y="2690"/>
                  <a:pt x="13864" y="2689"/>
                  <a:pt x="13860" y="2689"/>
                </a:cubicBezTo>
                <a:cubicBezTo>
                  <a:pt x="13837" y="2689"/>
                  <a:pt x="13789" y="2711"/>
                  <a:pt x="13751" y="2711"/>
                </a:cubicBezTo>
                <a:cubicBezTo>
                  <a:pt x="13743" y="2711"/>
                  <a:pt x="13735" y="2710"/>
                  <a:pt x="13728" y="2708"/>
                </a:cubicBezTo>
                <a:cubicBezTo>
                  <a:pt x="13686" y="2708"/>
                  <a:pt x="13651" y="2750"/>
                  <a:pt x="13613" y="2750"/>
                </a:cubicBezTo>
                <a:cubicBezTo>
                  <a:pt x="13594" y="2750"/>
                  <a:pt x="13575" y="2739"/>
                  <a:pt x="13554" y="2708"/>
                </a:cubicBezTo>
                <a:cubicBezTo>
                  <a:pt x="13530" y="2739"/>
                  <a:pt x="13502" y="2747"/>
                  <a:pt x="13475" y="2747"/>
                </a:cubicBezTo>
                <a:cubicBezTo>
                  <a:pt x="13447" y="2747"/>
                  <a:pt x="13419" y="2739"/>
                  <a:pt x="13395" y="2739"/>
                </a:cubicBezTo>
                <a:lnTo>
                  <a:pt x="13332" y="2660"/>
                </a:lnTo>
                <a:lnTo>
                  <a:pt x="13427" y="2613"/>
                </a:lnTo>
                <a:lnTo>
                  <a:pt x="13348" y="2565"/>
                </a:lnTo>
                <a:cubicBezTo>
                  <a:pt x="13364" y="2502"/>
                  <a:pt x="13427" y="2439"/>
                  <a:pt x="13380" y="2359"/>
                </a:cubicBezTo>
                <a:lnTo>
                  <a:pt x="13205" y="2359"/>
                </a:lnTo>
                <a:lnTo>
                  <a:pt x="13316" y="2549"/>
                </a:lnTo>
                <a:cubicBezTo>
                  <a:pt x="13309" y="2550"/>
                  <a:pt x="13302" y="2551"/>
                  <a:pt x="13295" y="2551"/>
                </a:cubicBezTo>
                <a:cubicBezTo>
                  <a:pt x="13203" y="2551"/>
                  <a:pt x="13183" y="2453"/>
                  <a:pt x="13095" y="2439"/>
                </a:cubicBezTo>
                <a:cubicBezTo>
                  <a:pt x="13079" y="2470"/>
                  <a:pt x="13063" y="2486"/>
                  <a:pt x="13031" y="2502"/>
                </a:cubicBezTo>
                <a:cubicBezTo>
                  <a:pt x="13000" y="2518"/>
                  <a:pt x="12968" y="2534"/>
                  <a:pt x="12936" y="2534"/>
                </a:cubicBezTo>
                <a:cubicBezTo>
                  <a:pt x="12920" y="2549"/>
                  <a:pt x="12920" y="2581"/>
                  <a:pt x="12920" y="2581"/>
                </a:cubicBezTo>
                <a:lnTo>
                  <a:pt x="12746" y="2534"/>
                </a:lnTo>
                <a:lnTo>
                  <a:pt x="12588" y="2375"/>
                </a:lnTo>
                <a:lnTo>
                  <a:pt x="12493" y="2423"/>
                </a:lnTo>
                <a:lnTo>
                  <a:pt x="12651" y="2454"/>
                </a:lnTo>
                <a:lnTo>
                  <a:pt x="12303" y="2534"/>
                </a:lnTo>
                <a:lnTo>
                  <a:pt x="12271" y="2597"/>
                </a:lnTo>
                <a:cubicBezTo>
                  <a:pt x="12192" y="2549"/>
                  <a:pt x="12145" y="2518"/>
                  <a:pt x="12081" y="2486"/>
                </a:cubicBezTo>
                <a:lnTo>
                  <a:pt x="12050" y="2518"/>
                </a:lnTo>
                <a:cubicBezTo>
                  <a:pt x="12050" y="2502"/>
                  <a:pt x="12050" y="2486"/>
                  <a:pt x="12050" y="2486"/>
                </a:cubicBezTo>
                <a:lnTo>
                  <a:pt x="11986" y="2486"/>
                </a:lnTo>
                <a:cubicBezTo>
                  <a:pt x="11970" y="2454"/>
                  <a:pt x="11955" y="2423"/>
                  <a:pt x="11955" y="2407"/>
                </a:cubicBezTo>
                <a:cubicBezTo>
                  <a:pt x="11907" y="2423"/>
                  <a:pt x="11875" y="2470"/>
                  <a:pt x="11891" y="2518"/>
                </a:cubicBezTo>
                <a:cubicBezTo>
                  <a:pt x="11899" y="2518"/>
                  <a:pt x="11911" y="2510"/>
                  <a:pt x="11925" y="2510"/>
                </a:cubicBezTo>
                <a:cubicBezTo>
                  <a:pt x="11939" y="2510"/>
                  <a:pt x="11955" y="2518"/>
                  <a:pt x="11970" y="2549"/>
                </a:cubicBezTo>
                <a:cubicBezTo>
                  <a:pt x="11986" y="2597"/>
                  <a:pt x="12050" y="2629"/>
                  <a:pt x="12081" y="2676"/>
                </a:cubicBezTo>
                <a:cubicBezTo>
                  <a:pt x="12081" y="2681"/>
                  <a:pt x="12084" y="2683"/>
                  <a:pt x="12088" y="2683"/>
                </a:cubicBezTo>
                <a:cubicBezTo>
                  <a:pt x="12094" y="2683"/>
                  <a:pt x="12104" y="2679"/>
                  <a:pt x="12113" y="2673"/>
                </a:cubicBezTo>
                <a:lnTo>
                  <a:pt x="12113" y="2673"/>
                </a:lnTo>
                <a:lnTo>
                  <a:pt x="12113" y="2819"/>
                </a:lnTo>
                <a:lnTo>
                  <a:pt x="11986" y="2882"/>
                </a:lnTo>
                <a:cubicBezTo>
                  <a:pt x="11970" y="2850"/>
                  <a:pt x="11955" y="2819"/>
                  <a:pt x="11955" y="2803"/>
                </a:cubicBezTo>
                <a:lnTo>
                  <a:pt x="11891" y="2803"/>
                </a:lnTo>
                <a:cubicBezTo>
                  <a:pt x="11875" y="2850"/>
                  <a:pt x="11860" y="2898"/>
                  <a:pt x="11844" y="2945"/>
                </a:cubicBezTo>
                <a:lnTo>
                  <a:pt x="11670" y="2977"/>
                </a:lnTo>
                <a:lnTo>
                  <a:pt x="11622" y="2961"/>
                </a:lnTo>
                <a:cubicBezTo>
                  <a:pt x="11606" y="2945"/>
                  <a:pt x="11590" y="2945"/>
                  <a:pt x="11575" y="2929"/>
                </a:cubicBezTo>
                <a:cubicBezTo>
                  <a:pt x="11606" y="2866"/>
                  <a:pt x="11654" y="2803"/>
                  <a:pt x="11733" y="2787"/>
                </a:cubicBezTo>
                <a:lnTo>
                  <a:pt x="11733" y="2613"/>
                </a:lnTo>
                <a:lnTo>
                  <a:pt x="11654" y="2739"/>
                </a:lnTo>
                <a:lnTo>
                  <a:pt x="11606" y="2644"/>
                </a:lnTo>
                <a:lnTo>
                  <a:pt x="11527" y="2644"/>
                </a:lnTo>
                <a:lnTo>
                  <a:pt x="11432" y="2486"/>
                </a:lnTo>
                <a:cubicBezTo>
                  <a:pt x="11353" y="2439"/>
                  <a:pt x="11416" y="2344"/>
                  <a:pt x="11385" y="2296"/>
                </a:cubicBezTo>
                <a:lnTo>
                  <a:pt x="11290" y="2169"/>
                </a:lnTo>
                <a:lnTo>
                  <a:pt x="11147" y="2138"/>
                </a:lnTo>
                <a:lnTo>
                  <a:pt x="11210" y="2359"/>
                </a:lnTo>
                <a:lnTo>
                  <a:pt x="11274" y="2375"/>
                </a:lnTo>
                <a:cubicBezTo>
                  <a:pt x="11274" y="2534"/>
                  <a:pt x="11305" y="2708"/>
                  <a:pt x="11385" y="2850"/>
                </a:cubicBezTo>
                <a:cubicBezTo>
                  <a:pt x="11441" y="2822"/>
                  <a:pt x="11435" y="2719"/>
                  <a:pt x="11511" y="2719"/>
                </a:cubicBezTo>
                <a:cubicBezTo>
                  <a:pt x="11520" y="2719"/>
                  <a:pt x="11531" y="2720"/>
                  <a:pt x="11543" y="2724"/>
                </a:cubicBezTo>
                <a:lnTo>
                  <a:pt x="11543" y="2914"/>
                </a:lnTo>
                <a:lnTo>
                  <a:pt x="11464" y="2961"/>
                </a:lnTo>
                <a:lnTo>
                  <a:pt x="11369" y="2882"/>
                </a:lnTo>
                <a:lnTo>
                  <a:pt x="11337" y="2914"/>
                </a:lnTo>
                <a:lnTo>
                  <a:pt x="11274" y="2882"/>
                </a:lnTo>
                <a:cubicBezTo>
                  <a:pt x="11258" y="2898"/>
                  <a:pt x="11226" y="2914"/>
                  <a:pt x="11195" y="2945"/>
                </a:cubicBezTo>
                <a:lnTo>
                  <a:pt x="11290" y="3009"/>
                </a:lnTo>
                <a:cubicBezTo>
                  <a:pt x="11258" y="3024"/>
                  <a:pt x="11226" y="3040"/>
                  <a:pt x="11195" y="3040"/>
                </a:cubicBezTo>
                <a:cubicBezTo>
                  <a:pt x="11179" y="3040"/>
                  <a:pt x="11147" y="3056"/>
                  <a:pt x="11131" y="3072"/>
                </a:cubicBezTo>
                <a:lnTo>
                  <a:pt x="11100" y="2961"/>
                </a:lnTo>
                <a:lnTo>
                  <a:pt x="11179" y="2929"/>
                </a:lnTo>
                <a:lnTo>
                  <a:pt x="11052" y="2898"/>
                </a:lnTo>
                <a:lnTo>
                  <a:pt x="11052" y="2819"/>
                </a:lnTo>
                <a:lnTo>
                  <a:pt x="11131" y="2771"/>
                </a:lnTo>
                <a:cubicBezTo>
                  <a:pt x="11115" y="2724"/>
                  <a:pt x="11084" y="2676"/>
                  <a:pt x="11068" y="2644"/>
                </a:cubicBezTo>
                <a:lnTo>
                  <a:pt x="11005" y="2629"/>
                </a:lnTo>
                <a:cubicBezTo>
                  <a:pt x="11036" y="2549"/>
                  <a:pt x="11100" y="2565"/>
                  <a:pt x="11147" y="2549"/>
                </a:cubicBezTo>
                <a:cubicBezTo>
                  <a:pt x="11195" y="2534"/>
                  <a:pt x="11242" y="2454"/>
                  <a:pt x="11210" y="2423"/>
                </a:cubicBezTo>
                <a:lnTo>
                  <a:pt x="11210" y="2423"/>
                </a:lnTo>
                <a:lnTo>
                  <a:pt x="11100" y="2502"/>
                </a:lnTo>
                <a:lnTo>
                  <a:pt x="10941" y="2454"/>
                </a:lnTo>
                <a:cubicBezTo>
                  <a:pt x="10929" y="2473"/>
                  <a:pt x="10914" y="2480"/>
                  <a:pt x="10899" y="2480"/>
                </a:cubicBezTo>
                <a:cubicBezTo>
                  <a:pt x="10875" y="2480"/>
                  <a:pt x="10850" y="2464"/>
                  <a:pt x="10830" y="2454"/>
                </a:cubicBezTo>
                <a:cubicBezTo>
                  <a:pt x="10799" y="2470"/>
                  <a:pt x="10767" y="2502"/>
                  <a:pt x="10735" y="2518"/>
                </a:cubicBezTo>
                <a:cubicBezTo>
                  <a:pt x="10720" y="2470"/>
                  <a:pt x="10704" y="2439"/>
                  <a:pt x="10704" y="2407"/>
                </a:cubicBezTo>
                <a:lnTo>
                  <a:pt x="10751" y="2328"/>
                </a:lnTo>
                <a:lnTo>
                  <a:pt x="10625" y="2296"/>
                </a:lnTo>
                <a:cubicBezTo>
                  <a:pt x="10640" y="2264"/>
                  <a:pt x="10640" y="2233"/>
                  <a:pt x="10656" y="2201"/>
                </a:cubicBezTo>
                <a:lnTo>
                  <a:pt x="10593" y="2201"/>
                </a:lnTo>
                <a:lnTo>
                  <a:pt x="10545" y="2280"/>
                </a:lnTo>
                <a:lnTo>
                  <a:pt x="10450" y="2233"/>
                </a:lnTo>
                <a:lnTo>
                  <a:pt x="10450" y="2233"/>
                </a:lnTo>
                <a:lnTo>
                  <a:pt x="10498" y="2359"/>
                </a:lnTo>
                <a:lnTo>
                  <a:pt x="10450" y="2439"/>
                </a:lnTo>
                <a:lnTo>
                  <a:pt x="10498" y="2454"/>
                </a:lnTo>
                <a:lnTo>
                  <a:pt x="10482" y="2470"/>
                </a:lnTo>
                <a:lnTo>
                  <a:pt x="10450" y="2439"/>
                </a:lnTo>
                <a:cubicBezTo>
                  <a:pt x="10387" y="2439"/>
                  <a:pt x="10419" y="2486"/>
                  <a:pt x="10419" y="2518"/>
                </a:cubicBezTo>
                <a:lnTo>
                  <a:pt x="10561" y="2518"/>
                </a:lnTo>
                <a:cubicBezTo>
                  <a:pt x="10545" y="2565"/>
                  <a:pt x="10530" y="2613"/>
                  <a:pt x="10530" y="2644"/>
                </a:cubicBezTo>
                <a:cubicBezTo>
                  <a:pt x="10545" y="2676"/>
                  <a:pt x="10561" y="2708"/>
                  <a:pt x="10577" y="2724"/>
                </a:cubicBezTo>
                <a:lnTo>
                  <a:pt x="10609" y="2644"/>
                </a:lnTo>
                <a:lnTo>
                  <a:pt x="10735" y="2787"/>
                </a:lnTo>
                <a:lnTo>
                  <a:pt x="10720" y="2819"/>
                </a:lnTo>
                <a:lnTo>
                  <a:pt x="10783" y="2882"/>
                </a:lnTo>
                <a:cubicBezTo>
                  <a:pt x="10799" y="2850"/>
                  <a:pt x="10815" y="2819"/>
                  <a:pt x="10830" y="2771"/>
                </a:cubicBezTo>
                <a:cubicBezTo>
                  <a:pt x="10862" y="2803"/>
                  <a:pt x="10878" y="2819"/>
                  <a:pt x="10878" y="2819"/>
                </a:cubicBezTo>
                <a:lnTo>
                  <a:pt x="10783" y="3072"/>
                </a:lnTo>
                <a:lnTo>
                  <a:pt x="10672" y="2977"/>
                </a:lnTo>
                <a:cubicBezTo>
                  <a:pt x="10656" y="3009"/>
                  <a:pt x="10640" y="3024"/>
                  <a:pt x="10625" y="3072"/>
                </a:cubicBezTo>
                <a:lnTo>
                  <a:pt x="10545" y="3072"/>
                </a:lnTo>
                <a:cubicBezTo>
                  <a:pt x="10530" y="3088"/>
                  <a:pt x="10498" y="3088"/>
                  <a:pt x="10466" y="3104"/>
                </a:cubicBezTo>
                <a:lnTo>
                  <a:pt x="10371" y="3072"/>
                </a:lnTo>
                <a:lnTo>
                  <a:pt x="10340" y="3119"/>
                </a:lnTo>
                <a:cubicBezTo>
                  <a:pt x="10276" y="3088"/>
                  <a:pt x="10213" y="3024"/>
                  <a:pt x="10197" y="2945"/>
                </a:cubicBezTo>
                <a:lnTo>
                  <a:pt x="10102" y="2945"/>
                </a:lnTo>
                <a:lnTo>
                  <a:pt x="10197" y="2787"/>
                </a:lnTo>
                <a:cubicBezTo>
                  <a:pt x="10213" y="2819"/>
                  <a:pt x="10229" y="2834"/>
                  <a:pt x="10229" y="2866"/>
                </a:cubicBezTo>
                <a:lnTo>
                  <a:pt x="10403" y="2914"/>
                </a:lnTo>
                <a:cubicBezTo>
                  <a:pt x="10403" y="2882"/>
                  <a:pt x="10403" y="2866"/>
                  <a:pt x="10419" y="2834"/>
                </a:cubicBezTo>
                <a:cubicBezTo>
                  <a:pt x="10419" y="2803"/>
                  <a:pt x="10435" y="2787"/>
                  <a:pt x="10450" y="2771"/>
                </a:cubicBezTo>
                <a:lnTo>
                  <a:pt x="10371" y="2739"/>
                </a:lnTo>
                <a:lnTo>
                  <a:pt x="10403" y="2692"/>
                </a:lnTo>
                <a:lnTo>
                  <a:pt x="10371" y="2660"/>
                </a:lnTo>
                <a:cubicBezTo>
                  <a:pt x="10387" y="2613"/>
                  <a:pt x="10403" y="2565"/>
                  <a:pt x="10419" y="2518"/>
                </a:cubicBezTo>
                <a:lnTo>
                  <a:pt x="10308" y="2407"/>
                </a:lnTo>
                <a:cubicBezTo>
                  <a:pt x="10292" y="2502"/>
                  <a:pt x="10292" y="2565"/>
                  <a:pt x="10292" y="2613"/>
                </a:cubicBezTo>
                <a:cubicBezTo>
                  <a:pt x="10245" y="2629"/>
                  <a:pt x="10197" y="2644"/>
                  <a:pt x="10165" y="2676"/>
                </a:cubicBezTo>
                <a:cubicBezTo>
                  <a:pt x="10142" y="2699"/>
                  <a:pt x="10119" y="2714"/>
                  <a:pt x="10096" y="2714"/>
                </a:cubicBezTo>
                <a:cubicBezTo>
                  <a:pt x="10087" y="2714"/>
                  <a:pt x="10079" y="2712"/>
                  <a:pt x="10070" y="2708"/>
                </a:cubicBezTo>
                <a:lnTo>
                  <a:pt x="10070" y="2866"/>
                </a:lnTo>
                <a:lnTo>
                  <a:pt x="9960" y="2949"/>
                </a:lnTo>
                <a:lnTo>
                  <a:pt x="9960" y="2787"/>
                </a:lnTo>
                <a:cubicBezTo>
                  <a:pt x="9928" y="2755"/>
                  <a:pt x="9928" y="2724"/>
                  <a:pt x="9880" y="2724"/>
                </a:cubicBezTo>
                <a:cubicBezTo>
                  <a:pt x="9861" y="2724"/>
                  <a:pt x="9842" y="2721"/>
                  <a:pt x="9824" y="2721"/>
                </a:cubicBezTo>
                <a:cubicBezTo>
                  <a:pt x="9797" y="2721"/>
                  <a:pt x="9773" y="2727"/>
                  <a:pt x="9754" y="2755"/>
                </a:cubicBezTo>
                <a:lnTo>
                  <a:pt x="9643" y="2692"/>
                </a:lnTo>
                <a:cubicBezTo>
                  <a:pt x="9659" y="2644"/>
                  <a:pt x="9675" y="2581"/>
                  <a:pt x="9690" y="2518"/>
                </a:cubicBezTo>
                <a:lnTo>
                  <a:pt x="9690" y="2518"/>
                </a:lnTo>
                <a:cubicBezTo>
                  <a:pt x="9627" y="2534"/>
                  <a:pt x="9611" y="2597"/>
                  <a:pt x="9611" y="2644"/>
                </a:cubicBezTo>
                <a:cubicBezTo>
                  <a:pt x="9611" y="2676"/>
                  <a:pt x="9564" y="2692"/>
                  <a:pt x="9564" y="2708"/>
                </a:cubicBezTo>
                <a:lnTo>
                  <a:pt x="9421" y="2676"/>
                </a:lnTo>
                <a:lnTo>
                  <a:pt x="9532" y="2819"/>
                </a:lnTo>
                <a:lnTo>
                  <a:pt x="9326" y="2914"/>
                </a:lnTo>
                <a:lnTo>
                  <a:pt x="9231" y="2866"/>
                </a:lnTo>
                <a:cubicBezTo>
                  <a:pt x="9215" y="2819"/>
                  <a:pt x="9215" y="2771"/>
                  <a:pt x="9215" y="2708"/>
                </a:cubicBezTo>
                <a:lnTo>
                  <a:pt x="9168" y="2755"/>
                </a:lnTo>
                <a:lnTo>
                  <a:pt x="9120" y="2676"/>
                </a:lnTo>
                <a:cubicBezTo>
                  <a:pt x="9010" y="2739"/>
                  <a:pt x="8915" y="2787"/>
                  <a:pt x="8883" y="2914"/>
                </a:cubicBezTo>
                <a:cubicBezTo>
                  <a:pt x="8915" y="2977"/>
                  <a:pt x="8915" y="3056"/>
                  <a:pt x="8883" y="3119"/>
                </a:cubicBezTo>
                <a:cubicBezTo>
                  <a:pt x="8867" y="3183"/>
                  <a:pt x="8835" y="3230"/>
                  <a:pt x="8788" y="3278"/>
                </a:cubicBezTo>
                <a:lnTo>
                  <a:pt x="8614" y="3151"/>
                </a:lnTo>
                <a:lnTo>
                  <a:pt x="8614" y="2929"/>
                </a:lnTo>
                <a:lnTo>
                  <a:pt x="8550" y="2850"/>
                </a:lnTo>
                <a:lnTo>
                  <a:pt x="8455" y="2850"/>
                </a:lnTo>
                <a:cubicBezTo>
                  <a:pt x="8503" y="2961"/>
                  <a:pt x="8487" y="3040"/>
                  <a:pt x="8424" y="3040"/>
                </a:cubicBezTo>
                <a:cubicBezTo>
                  <a:pt x="8424" y="2977"/>
                  <a:pt x="8376" y="2929"/>
                  <a:pt x="8329" y="2929"/>
                </a:cubicBezTo>
                <a:lnTo>
                  <a:pt x="8250" y="2977"/>
                </a:lnTo>
                <a:cubicBezTo>
                  <a:pt x="8265" y="3040"/>
                  <a:pt x="8297" y="3072"/>
                  <a:pt x="8313" y="3151"/>
                </a:cubicBezTo>
                <a:cubicBezTo>
                  <a:pt x="8270" y="3109"/>
                  <a:pt x="8235" y="3094"/>
                  <a:pt x="8204" y="3094"/>
                </a:cubicBezTo>
                <a:cubicBezTo>
                  <a:pt x="8153" y="3094"/>
                  <a:pt x="8114" y="3132"/>
                  <a:pt x="8075" y="3151"/>
                </a:cubicBezTo>
                <a:lnTo>
                  <a:pt x="8075" y="3230"/>
                </a:lnTo>
                <a:cubicBezTo>
                  <a:pt x="8107" y="3214"/>
                  <a:pt x="8139" y="3214"/>
                  <a:pt x="8186" y="3199"/>
                </a:cubicBezTo>
                <a:lnTo>
                  <a:pt x="8186" y="3199"/>
                </a:lnTo>
                <a:cubicBezTo>
                  <a:pt x="8202" y="3278"/>
                  <a:pt x="8155" y="3309"/>
                  <a:pt x="8091" y="3325"/>
                </a:cubicBezTo>
                <a:cubicBezTo>
                  <a:pt x="8075" y="3294"/>
                  <a:pt x="8075" y="3262"/>
                  <a:pt x="8075" y="3246"/>
                </a:cubicBezTo>
                <a:lnTo>
                  <a:pt x="8012" y="3167"/>
                </a:lnTo>
                <a:lnTo>
                  <a:pt x="7965" y="3199"/>
                </a:lnTo>
                <a:lnTo>
                  <a:pt x="7775" y="3088"/>
                </a:lnTo>
                <a:lnTo>
                  <a:pt x="7775" y="3072"/>
                </a:lnTo>
                <a:lnTo>
                  <a:pt x="7664" y="3151"/>
                </a:lnTo>
                <a:lnTo>
                  <a:pt x="7775" y="3167"/>
                </a:lnTo>
                <a:cubicBezTo>
                  <a:pt x="7775" y="3309"/>
                  <a:pt x="7775" y="3309"/>
                  <a:pt x="7680" y="3357"/>
                </a:cubicBezTo>
                <a:cubicBezTo>
                  <a:pt x="7632" y="3278"/>
                  <a:pt x="7553" y="3214"/>
                  <a:pt x="7474" y="3167"/>
                </a:cubicBezTo>
                <a:lnTo>
                  <a:pt x="7474" y="3167"/>
                </a:lnTo>
                <a:lnTo>
                  <a:pt x="7553" y="3357"/>
                </a:lnTo>
                <a:lnTo>
                  <a:pt x="7442" y="3357"/>
                </a:lnTo>
                <a:cubicBezTo>
                  <a:pt x="7395" y="3246"/>
                  <a:pt x="7395" y="3135"/>
                  <a:pt x="7426" y="3009"/>
                </a:cubicBezTo>
                <a:cubicBezTo>
                  <a:pt x="7347" y="2993"/>
                  <a:pt x="7268" y="2993"/>
                  <a:pt x="7268" y="2882"/>
                </a:cubicBezTo>
                <a:lnTo>
                  <a:pt x="7078" y="2882"/>
                </a:lnTo>
                <a:cubicBezTo>
                  <a:pt x="7094" y="2945"/>
                  <a:pt x="7110" y="2993"/>
                  <a:pt x="7110" y="3056"/>
                </a:cubicBezTo>
                <a:lnTo>
                  <a:pt x="6983" y="2993"/>
                </a:lnTo>
                <a:cubicBezTo>
                  <a:pt x="6951" y="3056"/>
                  <a:pt x="6935" y="3119"/>
                  <a:pt x="6904" y="3167"/>
                </a:cubicBezTo>
                <a:lnTo>
                  <a:pt x="6856" y="3135"/>
                </a:lnTo>
                <a:cubicBezTo>
                  <a:pt x="6872" y="3088"/>
                  <a:pt x="6888" y="3024"/>
                  <a:pt x="6904" y="2977"/>
                </a:cubicBezTo>
                <a:lnTo>
                  <a:pt x="6698" y="2929"/>
                </a:lnTo>
                <a:cubicBezTo>
                  <a:pt x="6682" y="2961"/>
                  <a:pt x="6664" y="2972"/>
                  <a:pt x="6645" y="2972"/>
                </a:cubicBezTo>
                <a:cubicBezTo>
                  <a:pt x="6606" y="2972"/>
                  <a:pt x="6561" y="2929"/>
                  <a:pt x="6508" y="2929"/>
                </a:cubicBezTo>
                <a:cubicBezTo>
                  <a:pt x="6476" y="2977"/>
                  <a:pt x="6540" y="3088"/>
                  <a:pt x="6445" y="3104"/>
                </a:cubicBezTo>
                <a:cubicBezTo>
                  <a:pt x="6381" y="3056"/>
                  <a:pt x="6445" y="2961"/>
                  <a:pt x="6365" y="2914"/>
                </a:cubicBezTo>
                <a:cubicBezTo>
                  <a:pt x="6350" y="2945"/>
                  <a:pt x="6350" y="2993"/>
                  <a:pt x="6350" y="2993"/>
                </a:cubicBezTo>
                <a:lnTo>
                  <a:pt x="6191" y="3135"/>
                </a:lnTo>
                <a:lnTo>
                  <a:pt x="6175" y="3135"/>
                </a:lnTo>
                <a:lnTo>
                  <a:pt x="6112" y="3009"/>
                </a:lnTo>
                <a:lnTo>
                  <a:pt x="6017" y="2945"/>
                </a:lnTo>
                <a:cubicBezTo>
                  <a:pt x="6033" y="2898"/>
                  <a:pt x="6049" y="2866"/>
                  <a:pt x="6049" y="2834"/>
                </a:cubicBezTo>
                <a:lnTo>
                  <a:pt x="6049" y="2834"/>
                </a:lnTo>
                <a:lnTo>
                  <a:pt x="5922" y="2945"/>
                </a:lnTo>
                <a:lnTo>
                  <a:pt x="5859" y="2914"/>
                </a:lnTo>
                <a:lnTo>
                  <a:pt x="5811" y="2961"/>
                </a:lnTo>
                <a:cubicBezTo>
                  <a:pt x="5827" y="3024"/>
                  <a:pt x="5843" y="3056"/>
                  <a:pt x="5843" y="3104"/>
                </a:cubicBezTo>
                <a:cubicBezTo>
                  <a:pt x="5838" y="3104"/>
                  <a:pt x="5834" y="3105"/>
                  <a:pt x="5830" y="3105"/>
                </a:cubicBezTo>
                <a:cubicBezTo>
                  <a:pt x="5758" y="3105"/>
                  <a:pt x="5771" y="2989"/>
                  <a:pt x="5696" y="2989"/>
                </a:cubicBezTo>
                <a:cubicBezTo>
                  <a:pt x="5688" y="2989"/>
                  <a:pt x="5679" y="2990"/>
                  <a:pt x="5669" y="2993"/>
                </a:cubicBezTo>
                <a:cubicBezTo>
                  <a:pt x="5669" y="3009"/>
                  <a:pt x="5669" y="3024"/>
                  <a:pt x="5669" y="3040"/>
                </a:cubicBezTo>
                <a:cubicBezTo>
                  <a:pt x="5669" y="3056"/>
                  <a:pt x="5653" y="3088"/>
                  <a:pt x="5653" y="3119"/>
                </a:cubicBezTo>
                <a:cubicBezTo>
                  <a:pt x="5624" y="3049"/>
                  <a:pt x="5621" y="2990"/>
                  <a:pt x="5553" y="2990"/>
                </a:cubicBezTo>
                <a:cubicBezTo>
                  <a:pt x="5545" y="2990"/>
                  <a:pt x="5536" y="2991"/>
                  <a:pt x="5526" y="2993"/>
                </a:cubicBezTo>
                <a:cubicBezTo>
                  <a:pt x="5510" y="3040"/>
                  <a:pt x="5494" y="3072"/>
                  <a:pt x="5494" y="3119"/>
                </a:cubicBezTo>
                <a:lnTo>
                  <a:pt x="5384" y="2961"/>
                </a:lnTo>
                <a:lnTo>
                  <a:pt x="5304" y="2993"/>
                </a:lnTo>
                <a:cubicBezTo>
                  <a:pt x="5289" y="2945"/>
                  <a:pt x="5273" y="2898"/>
                  <a:pt x="5257" y="2834"/>
                </a:cubicBezTo>
                <a:cubicBezTo>
                  <a:pt x="5225" y="2882"/>
                  <a:pt x="5209" y="2898"/>
                  <a:pt x="5178" y="2945"/>
                </a:cubicBezTo>
                <a:lnTo>
                  <a:pt x="5051" y="3009"/>
                </a:lnTo>
                <a:lnTo>
                  <a:pt x="5099" y="3056"/>
                </a:lnTo>
                <a:lnTo>
                  <a:pt x="5035" y="3056"/>
                </a:lnTo>
                <a:cubicBezTo>
                  <a:pt x="5019" y="3024"/>
                  <a:pt x="5004" y="3009"/>
                  <a:pt x="4988" y="2977"/>
                </a:cubicBezTo>
                <a:lnTo>
                  <a:pt x="4909" y="2977"/>
                </a:lnTo>
                <a:lnTo>
                  <a:pt x="4750" y="2850"/>
                </a:lnTo>
                <a:lnTo>
                  <a:pt x="4687" y="2977"/>
                </a:lnTo>
                <a:cubicBezTo>
                  <a:pt x="4639" y="2993"/>
                  <a:pt x="4592" y="3009"/>
                  <a:pt x="4544" y="3009"/>
                </a:cubicBezTo>
                <a:cubicBezTo>
                  <a:pt x="4520" y="3021"/>
                  <a:pt x="4496" y="3051"/>
                  <a:pt x="4465" y="3051"/>
                </a:cubicBezTo>
                <a:cubicBezTo>
                  <a:pt x="4456" y="3051"/>
                  <a:pt x="4445" y="3048"/>
                  <a:pt x="4434" y="3040"/>
                </a:cubicBezTo>
                <a:cubicBezTo>
                  <a:pt x="4428" y="3035"/>
                  <a:pt x="4422" y="3033"/>
                  <a:pt x="4416" y="3033"/>
                </a:cubicBezTo>
                <a:cubicBezTo>
                  <a:pt x="4392" y="3033"/>
                  <a:pt x="4362" y="3064"/>
                  <a:pt x="4331" y="3064"/>
                </a:cubicBezTo>
                <a:cubicBezTo>
                  <a:pt x="4323" y="3064"/>
                  <a:pt x="4315" y="3062"/>
                  <a:pt x="4307" y="3056"/>
                </a:cubicBezTo>
                <a:cubicBezTo>
                  <a:pt x="4300" y="3084"/>
                  <a:pt x="4284" y="3090"/>
                  <a:pt x="4266" y="3090"/>
                </a:cubicBezTo>
                <a:cubicBezTo>
                  <a:pt x="4249" y="3090"/>
                  <a:pt x="4230" y="3084"/>
                  <a:pt x="4213" y="3084"/>
                </a:cubicBezTo>
                <a:cubicBezTo>
                  <a:pt x="4207" y="3084"/>
                  <a:pt x="4201" y="3085"/>
                  <a:pt x="4196" y="3088"/>
                </a:cubicBezTo>
                <a:cubicBezTo>
                  <a:pt x="4164" y="3088"/>
                  <a:pt x="4133" y="3056"/>
                  <a:pt x="4085" y="3056"/>
                </a:cubicBezTo>
                <a:lnTo>
                  <a:pt x="3943" y="3056"/>
                </a:lnTo>
                <a:cubicBezTo>
                  <a:pt x="3927" y="3135"/>
                  <a:pt x="3974" y="3214"/>
                  <a:pt x="3848" y="3262"/>
                </a:cubicBezTo>
                <a:lnTo>
                  <a:pt x="3547" y="2961"/>
                </a:lnTo>
                <a:lnTo>
                  <a:pt x="3547" y="3104"/>
                </a:lnTo>
                <a:lnTo>
                  <a:pt x="3404" y="3151"/>
                </a:lnTo>
                <a:lnTo>
                  <a:pt x="3341" y="3040"/>
                </a:lnTo>
                <a:lnTo>
                  <a:pt x="3246" y="3040"/>
                </a:lnTo>
                <a:lnTo>
                  <a:pt x="3246" y="3309"/>
                </a:lnTo>
                <a:lnTo>
                  <a:pt x="3183" y="3262"/>
                </a:lnTo>
                <a:cubicBezTo>
                  <a:pt x="3151" y="3278"/>
                  <a:pt x="3119" y="3294"/>
                  <a:pt x="3072" y="3309"/>
                </a:cubicBezTo>
                <a:lnTo>
                  <a:pt x="3040" y="3246"/>
                </a:lnTo>
                <a:lnTo>
                  <a:pt x="2882" y="3183"/>
                </a:lnTo>
                <a:cubicBezTo>
                  <a:pt x="2882" y="3135"/>
                  <a:pt x="2898" y="3088"/>
                  <a:pt x="2914" y="3024"/>
                </a:cubicBezTo>
                <a:lnTo>
                  <a:pt x="2914" y="3024"/>
                </a:lnTo>
                <a:lnTo>
                  <a:pt x="2819" y="3056"/>
                </a:lnTo>
                <a:lnTo>
                  <a:pt x="2771" y="3072"/>
                </a:lnTo>
                <a:cubicBezTo>
                  <a:pt x="2755" y="3040"/>
                  <a:pt x="2739" y="3009"/>
                  <a:pt x="2724" y="2977"/>
                </a:cubicBezTo>
                <a:cubicBezTo>
                  <a:pt x="2660" y="3040"/>
                  <a:pt x="2581" y="3024"/>
                  <a:pt x="2549" y="3119"/>
                </a:cubicBezTo>
                <a:cubicBezTo>
                  <a:pt x="2534" y="3199"/>
                  <a:pt x="2502" y="3262"/>
                  <a:pt x="2454" y="3325"/>
                </a:cubicBezTo>
                <a:lnTo>
                  <a:pt x="2328" y="3151"/>
                </a:lnTo>
                <a:lnTo>
                  <a:pt x="2280" y="3278"/>
                </a:lnTo>
                <a:lnTo>
                  <a:pt x="2201" y="3230"/>
                </a:lnTo>
                <a:lnTo>
                  <a:pt x="2154" y="3278"/>
                </a:lnTo>
                <a:lnTo>
                  <a:pt x="2074" y="3199"/>
                </a:lnTo>
                <a:lnTo>
                  <a:pt x="1948" y="3199"/>
                </a:lnTo>
                <a:cubicBezTo>
                  <a:pt x="1932" y="3294"/>
                  <a:pt x="1932" y="3373"/>
                  <a:pt x="1916" y="3468"/>
                </a:cubicBezTo>
                <a:lnTo>
                  <a:pt x="2090" y="3468"/>
                </a:lnTo>
                <a:cubicBezTo>
                  <a:pt x="2074" y="3452"/>
                  <a:pt x="2074" y="3420"/>
                  <a:pt x="2043" y="3389"/>
                </a:cubicBezTo>
                <a:lnTo>
                  <a:pt x="2154" y="3309"/>
                </a:lnTo>
                <a:lnTo>
                  <a:pt x="2169" y="3341"/>
                </a:lnTo>
                <a:lnTo>
                  <a:pt x="2122" y="3389"/>
                </a:lnTo>
                <a:cubicBezTo>
                  <a:pt x="2138" y="3404"/>
                  <a:pt x="2154" y="3436"/>
                  <a:pt x="2169" y="3484"/>
                </a:cubicBezTo>
                <a:cubicBezTo>
                  <a:pt x="2233" y="3468"/>
                  <a:pt x="2280" y="3452"/>
                  <a:pt x="2344" y="3420"/>
                </a:cubicBezTo>
                <a:lnTo>
                  <a:pt x="2391" y="3484"/>
                </a:lnTo>
                <a:lnTo>
                  <a:pt x="2312" y="3610"/>
                </a:lnTo>
                <a:lnTo>
                  <a:pt x="2154" y="3579"/>
                </a:lnTo>
                <a:cubicBezTo>
                  <a:pt x="2154" y="3547"/>
                  <a:pt x="2169" y="3515"/>
                  <a:pt x="2169" y="3484"/>
                </a:cubicBezTo>
                <a:lnTo>
                  <a:pt x="2090" y="3484"/>
                </a:lnTo>
                <a:lnTo>
                  <a:pt x="2090" y="3531"/>
                </a:lnTo>
                <a:lnTo>
                  <a:pt x="1948" y="3610"/>
                </a:lnTo>
                <a:lnTo>
                  <a:pt x="1995" y="3689"/>
                </a:lnTo>
                <a:lnTo>
                  <a:pt x="1916" y="3721"/>
                </a:lnTo>
                <a:lnTo>
                  <a:pt x="1884" y="3848"/>
                </a:lnTo>
                <a:cubicBezTo>
                  <a:pt x="1900" y="3895"/>
                  <a:pt x="1900" y="3927"/>
                  <a:pt x="1900" y="3959"/>
                </a:cubicBezTo>
                <a:lnTo>
                  <a:pt x="1979" y="3959"/>
                </a:lnTo>
                <a:cubicBezTo>
                  <a:pt x="1979" y="3895"/>
                  <a:pt x="1995" y="3832"/>
                  <a:pt x="1995" y="3753"/>
                </a:cubicBezTo>
                <a:cubicBezTo>
                  <a:pt x="2011" y="3816"/>
                  <a:pt x="2027" y="3832"/>
                  <a:pt x="2027" y="3864"/>
                </a:cubicBezTo>
                <a:lnTo>
                  <a:pt x="2122" y="3879"/>
                </a:lnTo>
                <a:cubicBezTo>
                  <a:pt x="2138" y="3911"/>
                  <a:pt x="2138" y="3927"/>
                  <a:pt x="2138" y="3959"/>
                </a:cubicBezTo>
                <a:cubicBezTo>
                  <a:pt x="2163" y="3925"/>
                  <a:pt x="2189" y="3909"/>
                  <a:pt x="2217" y="3909"/>
                </a:cubicBezTo>
                <a:cubicBezTo>
                  <a:pt x="2241" y="3909"/>
                  <a:pt x="2267" y="3921"/>
                  <a:pt x="2296" y="3943"/>
                </a:cubicBezTo>
                <a:cubicBezTo>
                  <a:pt x="2280" y="3990"/>
                  <a:pt x="2264" y="4038"/>
                  <a:pt x="2249" y="4101"/>
                </a:cubicBezTo>
                <a:lnTo>
                  <a:pt x="2391" y="4101"/>
                </a:lnTo>
                <a:cubicBezTo>
                  <a:pt x="2407" y="4149"/>
                  <a:pt x="2407" y="4164"/>
                  <a:pt x="2439" y="4228"/>
                </a:cubicBezTo>
                <a:cubicBezTo>
                  <a:pt x="2486" y="4164"/>
                  <a:pt x="2518" y="4117"/>
                  <a:pt x="2518" y="4101"/>
                </a:cubicBezTo>
                <a:lnTo>
                  <a:pt x="2629" y="4133"/>
                </a:lnTo>
                <a:lnTo>
                  <a:pt x="2359" y="4354"/>
                </a:lnTo>
                <a:lnTo>
                  <a:pt x="2312" y="4323"/>
                </a:lnTo>
                <a:lnTo>
                  <a:pt x="2249" y="4354"/>
                </a:lnTo>
                <a:cubicBezTo>
                  <a:pt x="2185" y="4307"/>
                  <a:pt x="2154" y="4259"/>
                  <a:pt x="2074" y="4259"/>
                </a:cubicBezTo>
                <a:cubicBezTo>
                  <a:pt x="2043" y="4259"/>
                  <a:pt x="2011" y="4228"/>
                  <a:pt x="1979" y="4196"/>
                </a:cubicBezTo>
                <a:cubicBezTo>
                  <a:pt x="1964" y="4117"/>
                  <a:pt x="1884" y="4149"/>
                  <a:pt x="1853" y="4117"/>
                </a:cubicBezTo>
                <a:cubicBezTo>
                  <a:pt x="1853" y="4114"/>
                  <a:pt x="1852" y="4113"/>
                  <a:pt x="1851" y="4113"/>
                </a:cubicBezTo>
                <a:cubicBezTo>
                  <a:pt x="1847" y="4113"/>
                  <a:pt x="1837" y="4133"/>
                  <a:pt x="1837" y="4133"/>
                </a:cubicBezTo>
                <a:cubicBezTo>
                  <a:pt x="1837" y="4149"/>
                  <a:pt x="1853" y="4164"/>
                  <a:pt x="1869" y="4180"/>
                </a:cubicBezTo>
                <a:cubicBezTo>
                  <a:pt x="1884" y="4196"/>
                  <a:pt x="1884" y="4196"/>
                  <a:pt x="1900" y="4212"/>
                </a:cubicBezTo>
                <a:lnTo>
                  <a:pt x="1884" y="4228"/>
                </a:lnTo>
                <a:lnTo>
                  <a:pt x="1869" y="4196"/>
                </a:lnTo>
                <a:cubicBezTo>
                  <a:pt x="1860" y="4193"/>
                  <a:pt x="1852" y="4192"/>
                  <a:pt x="1844" y="4192"/>
                </a:cubicBezTo>
                <a:cubicBezTo>
                  <a:pt x="1805" y="4192"/>
                  <a:pt x="1771" y="4220"/>
                  <a:pt x="1758" y="4259"/>
                </a:cubicBezTo>
                <a:cubicBezTo>
                  <a:pt x="1789" y="4323"/>
                  <a:pt x="1884" y="4307"/>
                  <a:pt x="1900" y="4386"/>
                </a:cubicBezTo>
                <a:lnTo>
                  <a:pt x="2011" y="4449"/>
                </a:lnTo>
                <a:lnTo>
                  <a:pt x="1964" y="4529"/>
                </a:lnTo>
                <a:lnTo>
                  <a:pt x="2090" y="4592"/>
                </a:lnTo>
                <a:cubicBezTo>
                  <a:pt x="2106" y="4529"/>
                  <a:pt x="2138" y="4481"/>
                  <a:pt x="2154" y="4434"/>
                </a:cubicBezTo>
                <a:lnTo>
                  <a:pt x="2328" y="4434"/>
                </a:lnTo>
                <a:lnTo>
                  <a:pt x="2328" y="4497"/>
                </a:lnTo>
                <a:lnTo>
                  <a:pt x="2249" y="4529"/>
                </a:lnTo>
                <a:lnTo>
                  <a:pt x="2296" y="4560"/>
                </a:lnTo>
                <a:lnTo>
                  <a:pt x="2264" y="4624"/>
                </a:lnTo>
                <a:lnTo>
                  <a:pt x="2375" y="4624"/>
                </a:lnTo>
                <a:cubicBezTo>
                  <a:pt x="2359" y="4814"/>
                  <a:pt x="2344" y="4972"/>
                  <a:pt x="2138" y="5004"/>
                </a:cubicBezTo>
                <a:cubicBezTo>
                  <a:pt x="2201" y="5051"/>
                  <a:pt x="2185" y="5083"/>
                  <a:pt x="2138" y="5130"/>
                </a:cubicBezTo>
                <a:lnTo>
                  <a:pt x="2233" y="5194"/>
                </a:lnTo>
                <a:cubicBezTo>
                  <a:pt x="2249" y="5162"/>
                  <a:pt x="2264" y="5130"/>
                  <a:pt x="2280" y="5099"/>
                </a:cubicBezTo>
                <a:cubicBezTo>
                  <a:pt x="2344" y="5130"/>
                  <a:pt x="2423" y="5114"/>
                  <a:pt x="2470" y="5178"/>
                </a:cubicBezTo>
                <a:cubicBezTo>
                  <a:pt x="2486" y="5194"/>
                  <a:pt x="2502" y="5209"/>
                  <a:pt x="2502" y="5209"/>
                </a:cubicBezTo>
                <a:lnTo>
                  <a:pt x="2502" y="5225"/>
                </a:lnTo>
                <a:lnTo>
                  <a:pt x="2470" y="5194"/>
                </a:lnTo>
                <a:lnTo>
                  <a:pt x="2344" y="5194"/>
                </a:lnTo>
                <a:cubicBezTo>
                  <a:pt x="2359" y="5289"/>
                  <a:pt x="2375" y="5384"/>
                  <a:pt x="2407" y="5463"/>
                </a:cubicBezTo>
                <a:lnTo>
                  <a:pt x="2439" y="5479"/>
                </a:lnTo>
                <a:lnTo>
                  <a:pt x="2407" y="5558"/>
                </a:lnTo>
                <a:lnTo>
                  <a:pt x="2375" y="5510"/>
                </a:lnTo>
                <a:lnTo>
                  <a:pt x="2359" y="5526"/>
                </a:lnTo>
                <a:lnTo>
                  <a:pt x="2264" y="5653"/>
                </a:lnTo>
                <a:cubicBezTo>
                  <a:pt x="2239" y="5659"/>
                  <a:pt x="2213" y="5666"/>
                  <a:pt x="2188" y="5666"/>
                </a:cubicBezTo>
                <a:cubicBezTo>
                  <a:pt x="2152" y="5666"/>
                  <a:pt x="2118" y="5652"/>
                  <a:pt x="2090" y="5605"/>
                </a:cubicBezTo>
                <a:lnTo>
                  <a:pt x="2154" y="5574"/>
                </a:lnTo>
                <a:cubicBezTo>
                  <a:pt x="2138" y="5526"/>
                  <a:pt x="2122" y="5479"/>
                  <a:pt x="2106" y="5431"/>
                </a:cubicBezTo>
                <a:lnTo>
                  <a:pt x="1979" y="5415"/>
                </a:lnTo>
                <a:lnTo>
                  <a:pt x="1979" y="5384"/>
                </a:lnTo>
                <a:lnTo>
                  <a:pt x="2122" y="5384"/>
                </a:lnTo>
                <a:cubicBezTo>
                  <a:pt x="2109" y="5296"/>
                  <a:pt x="2077" y="5268"/>
                  <a:pt x="2025" y="5268"/>
                </a:cubicBezTo>
                <a:cubicBezTo>
                  <a:pt x="2011" y="5268"/>
                  <a:pt x="1996" y="5270"/>
                  <a:pt x="1979" y="5273"/>
                </a:cubicBezTo>
                <a:cubicBezTo>
                  <a:pt x="1932" y="5431"/>
                  <a:pt x="1900" y="5574"/>
                  <a:pt x="1884" y="5732"/>
                </a:cubicBezTo>
                <a:lnTo>
                  <a:pt x="1948" y="5669"/>
                </a:lnTo>
                <a:cubicBezTo>
                  <a:pt x="1979" y="5716"/>
                  <a:pt x="1995" y="5779"/>
                  <a:pt x="2027" y="5843"/>
                </a:cubicBezTo>
                <a:lnTo>
                  <a:pt x="2138" y="5748"/>
                </a:lnTo>
                <a:lnTo>
                  <a:pt x="2185" y="5779"/>
                </a:lnTo>
                <a:cubicBezTo>
                  <a:pt x="2201" y="5748"/>
                  <a:pt x="2217" y="5732"/>
                  <a:pt x="2217" y="5700"/>
                </a:cubicBezTo>
                <a:lnTo>
                  <a:pt x="2359" y="5795"/>
                </a:lnTo>
                <a:lnTo>
                  <a:pt x="2312" y="5843"/>
                </a:lnTo>
                <a:cubicBezTo>
                  <a:pt x="2375" y="5906"/>
                  <a:pt x="2344" y="5969"/>
                  <a:pt x="2344" y="6033"/>
                </a:cubicBezTo>
                <a:lnTo>
                  <a:pt x="2296" y="6033"/>
                </a:lnTo>
                <a:lnTo>
                  <a:pt x="2217" y="5874"/>
                </a:lnTo>
                <a:lnTo>
                  <a:pt x="2090" y="6001"/>
                </a:lnTo>
                <a:cubicBezTo>
                  <a:pt x="2122" y="6049"/>
                  <a:pt x="2154" y="6096"/>
                  <a:pt x="2185" y="6144"/>
                </a:cubicBezTo>
                <a:lnTo>
                  <a:pt x="2312" y="6175"/>
                </a:lnTo>
                <a:lnTo>
                  <a:pt x="2185" y="6254"/>
                </a:lnTo>
                <a:lnTo>
                  <a:pt x="1995" y="6207"/>
                </a:lnTo>
                <a:lnTo>
                  <a:pt x="2043" y="6080"/>
                </a:lnTo>
                <a:lnTo>
                  <a:pt x="1884" y="6049"/>
                </a:lnTo>
                <a:lnTo>
                  <a:pt x="1758" y="6033"/>
                </a:lnTo>
                <a:cubicBezTo>
                  <a:pt x="1742" y="6049"/>
                  <a:pt x="1726" y="6080"/>
                  <a:pt x="1710" y="6112"/>
                </a:cubicBezTo>
                <a:lnTo>
                  <a:pt x="1615" y="6064"/>
                </a:lnTo>
                <a:cubicBezTo>
                  <a:pt x="1615" y="6128"/>
                  <a:pt x="1615" y="6191"/>
                  <a:pt x="1536" y="6223"/>
                </a:cubicBezTo>
                <a:lnTo>
                  <a:pt x="1314" y="6112"/>
                </a:lnTo>
                <a:lnTo>
                  <a:pt x="1283" y="6144"/>
                </a:lnTo>
                <a:lnTo>
                  <a:pt x="1235" y="6096"/>
                </a:lnTo>
                <a:cubicBezTo>
                  <a:pt x="1219" y="6144"/>
                  <a:pt x="1204" y="6191"/>
                  <a:pt x="1172" y="6270"/>
                </a:cubicBezTo>
                <a:lnTo>
                  <a:pt x="1299" y="6365"/>
                </a:lnTo>
                <a:cubicBezTo>
                  <a:pt x="1314" y="6413"/>
                  <a:pt x="1314" y="6429"/>
                  <a:pt x="1314" y="6476"/>
                </a:cubicBezTo>
                <a:lnTo>
                  <a:pt x="1409" y="6429"/>
                </a:lnTo>
                <a:cubicBezTo>
                  <a:pt x="1425" y="6444"/>
                  <a:pt x="1441" y="6476"/>
                  <a:pt x="1457" y="6508"/>
                </a:cubicBezTo>
                <a:cubicBezTo>
                  <a:pt x="1473" y="6508"/>
                  <a:pt x="1489" y="6524"/>
                  <a:pt x="1489" y="6524"/>
                </a:cubicBezTo>
                <a:lnTo>
                  <a:pt x="1489" y="6539"/>
                </a:lnTo>
                <a:cubicBezTo>
                  <a:pt x="1473" y="6524"/>
                  <a:pt x="1457" y="6524"/>
                  <a:pt x="1457" y="6508"/>
                </a:cubicBezTo>
                <a:lnTo>
                  <a:pt x="1394" y="6508"/>
                </a:lnTo>
                <a:cubicBezTo>
                  <a:pt x="1330" y="6555"/>
                  <a:pt x="1299" y="6587"/>
                  <a:pt x="1267" y="6603"/>
                </a:cubicBezTo>
                <a:cubicBezTo>
                  <a:pt x="1283" y="6634"/>
                  <a:pt x="1299" y="6666"/>
                  <a:pt x="1299" y="6714"/>
                </a:cubicBezTo>
                <a:lnTo>
                  <a:pt x="1378" y="6650"/>
                </a:lnTo>
                <a:lnTo>
                  <a:pt x="1346" y="6777"/>
                </a:lnTo>
                <a:lnTo>
                  <a:pt x="1473" y="6840"/>
                </a:lnTo>
                <a:cubicBezTo>
                  <a:pt x="1441" y="6919"/>
                  <a:pt x="1457" y="7014"/>
                  <a:pt x="1457" y="7109"/>
                </a:cubicBezTo>
                <a:lnTo>
                  <a:pt x="1536" y="7157"/>
                </a:lnTo>
                <a:lnTo>
                  <a:pt x="1504" y="7299"/>
                </a:lnTo>
                <a:cubicBezTo>
                  <a:pt x="1663" y="7284"/>
                  <a:pt x="1679" y="7268"/>
                  <a:pt x="1615" y="7125"/>
                </a:cubicBezTo>
                <a:lnTo>
                  <a:pt x="1679" y="7046"/>
                </a:lnTo>
                <a:lnTo>
                  <a:pt x="1789" y="7094"/>
                </a:lnTo>
                <a:cubicBezTo>
                  <a:pt x="1774" y="7189"/>
                  <a:pt x="1758" y="7268"/>
                  <a:pt x="1758" y="7331"/>
                </a:cubicBezTo>
                <a:lnTo>
                  <a:pt x="1631" y="7458"/>
                </a:lnTo>
                <a:lnTo>
                  <a:pt x="1536" y="7426"/>
                </a:lnTo>
                <a:lnTo>
                  <a:pt x="1536" y="7426"/>
                </a:lnTo>
                <a:cubicBezTo>
                  <a:pt x="1568" y="7458"/>
                  <a:pt x="1599" y="7505"/>
                  <a:pt x="1631" y="7553"/>
                </a:cubicBezTo>
                <a:cubicBezTo>
                  <a:pt x="1647" y="7584"/>
                  <a:pt x="1647" y="7616"/>
                  <a:pt x="1631" y="7648"/>
                </a:cubicBezTo>
                <a:lnTo>
                  <a:pt x="1536" y="7695"/>
                </a:lnTo>
                <a:cubicBezTo>
                  <a:pt x="1520" y="7664"/>
                  <a:pt x="1504" y="7648"/>
                  <a:pt x="1504" y="7616"/>
                </a:cubicBezTo>
                <a:lnTo>
                  <a:pt x="1489" y="7616"/>
                </a:lnTo>
                <a:lnTo>
                  <a:pt x="1489" y="7774"/>
                </a:lnTo>
                <a:lnTo>
                  <a:pt x="1568" y="7790"/>
                </a:lnTo>
                <a:lnTo>
                  <a:pt x="1568" y="7917"/>
                </a:lnTo>
                <a:lnTo>
                  <a:pt x="1615" y="7980"/>
                </a:lnTo>
                <a:lnTo>
                  <a:pt x="1694" y="7980"/>
                </a:lnTo>
                <a:cubicBezTo>
                  <a:pt x="1774" y="7885"/>
                  <a:pt x="1774" y="7885"/>
                  <a:pt x="1742" y="7870"/>
                </a:cubicBezTo>
                <a:lnTo>
                  <a:pt x="1742" y="7870"/>
                </a:lnTo>
                <a:lnTo>
                  <a:pt x="1631" y="7901"/>
                </a:lnTo>
                <a:lnTo>
                  <a:pt x="1631" y="7838"/>
                </a:lnTo>
                <a:cubicBezTo>
                  <a:pt x="1758" y="7806"/>
                  <a:pt x="1758" y="7806"/>
                  <a:pt x="1837" y="7679"/>
                </a:cubicBezTo>
                <a:lnTo>
                  <a:pt x="1900" y="7759"/>
                </a:lnTo>
                <a:lnTo>
                  <a:pt x="1821" y="7870"/>
                </a:lnTo>
                <a:lnTo>
                  <a:pt x="1900" y="7917"/>
                </a:lnTo>
                <a:lnTo>
                  <a:pt x="1900" y="8012"/>
                </a:lnTo>
                <a:lnTo>
                  <a:pt x="1837" y="7980"/>
                </a:lnTo>
                <a:lnTo>
                  <a:pt x="1837" y="8044"/>
                </a:lnTo>
                <a:lnTo>
                  <a:pt x="1995" y="8107"/>
                </a:lnTo>
                <a:lnTo>
                  <a:pt x="2106" y="7949"/>
                </a:lnTo>
                <a:cubicBezTo>
                  <a:pt x="2043" y="7901"/>
                  <a:pt x="2074" y="7838"/>
                  <a:pt x="2074" y="7774"/>
                </a:cubicBezTo>
                <a:lnTo>
                  <a:pt x="2074" y="7774"/>
                </a:lnTo>
                <a:lnTo>
                  <a:pt x="2185" y="7790"/>
                </a:lnTo>
                <a:lnTo>
                  <a:pt x="2154" y="7838"/>
                </a:lnTo>
                <a:lnTo>
                  <a:pt x="2280" y="7933"/>
                </a:lnTo>
                <a:lnTo>
                  <a:pt x="2328" y="7885"/>
                </a:lnTo>
                <a:cubicBezTo>
                  <a:pt x="2344" y="7933"/>
                  <a:pt x="2344" y="7965"/>
                  <a:pt x="2344" y="7965"/>
                </a:cubicBezTo>
                <a:lnTo>
                  <a:pt x="2439" y="8091"/>
                </a:lnTo>
                <a:lnTo>
                  <a:pt x="2565" y="8060"/>
                </a:lnTo>
                <a:lnTo>
                  <a:pt x="2629" y="8170"/>
                </a:lnTo>
                <a:cubicBezTo>
                  <a:pt x="2692" y="8170"/>
                  <a:pt x="2755" y="8220"/>
                  <a:pt x="2819" y="8220"/>
                </a:cubicBezTo>
                <a:cubicBezTo>
                  <a:pt x="2850" y="8220"/>
                  <a:pt x="2882" y="8207"/>
                  <a:pt x="2914" y="8170"/>
                </a:cubicBezTo>
                <a:cubicBezTo>
                  <a:pt x="2945" y="8201"/>
                  <a:pt x="2975" y="8226"/>
                  <a:pt x="3006" y="8226"/>
                </a:cubicBezTo>
                <a:cubicBezTo>
                  <a:pt x="3023" y="8226"/>
                  <a:pt x="3040" y="8219"/>
                  <a:pt x="3056" y="8202"/>
                </a:cubicBezTo>
                <a:lnTo>
                  <a:pt x="3024" y="8123"/>
                </a:lnTo>
                <a:lnTo>
                  <a:pt x="3151" y="8060"/>
                </a:lnTo>
                <a:lnTo>
                  <a:pt x="3151" y="8234"/>
                </a:lnTo>
                <a:cubicBezTo>
                  <a:pt x="3192" y="8220"/>
                  <a:pt x="3245" y="8183"/>
                  <a:pt x="3269" y="8183"/>
                </a:cubicBezTo>
                <a:cubicBezTo>
                  <a:pt x="3272" y="8183"/>
                  <a:pt x="3276" y="8184"/>
                  <a:pt x="3278" y="8186"/>
                </a:cubicBezTo>
                <a:cubicBezTo>
                  <a:pt x="3318" y="8208"/>
                  <a:pt x="3355" y="8217"/>
                  <a:pt x="3391" y="8217"/>
                </a:cubicBezTo>
                <a:cubicBezTo>
                  <a:pt x="3483" y="8217"/>
                  <a:pt x="3562" y="8161"/>
                  <a:pt x="3642" y="8139"/>
                </a:cubicBezTo>
                <a:cubicBezTo>
                  <a:pt x="3642" y="8123"/>
                  <a:pt x="3658" y="8123"/>
                  <a:pt x="3658" y="8107"/>
                </a:cubicBezTo>
                <a:lnTo>
                  <a:pt x="3674" y="8123"/>
                </a:lnTo>
                <a:lnTo>
                  <a:pt x="3642" y="8139"/>
                </a:lnTo>
                <a:lnTo>
                  <a:pt x="3642" y="8250"/>
                </a:lnTo>
                <a:lnTo>
                  <a:pt x="3531" y="8281"/>
                </a:lnTo>
                <a:cubicBezTo>
                  <a:pt x="3531" y="8313"/>
                  <a:pt x="3531" y="8329"/>
                  <a:pt x="3531" y="8329"/>
                </a:cubicBezTo>
                <a:lnTo>
                  <a:pt x="3753" y="8360"/>
                </a:lnTo>
                <a:cubicBezTo>
                  <a:pt x="3769" y="8313"/>
                  <a:pt x="3800" y="8250"/>
                  <a:pt x="3816" y="8186"/>
                </a:cubicBezTo>
                <a:lnTo>
                  <a:pt x="3990" y="8234"/>
                </a:lnTo>
                <a:lnTo>
                  <a:pt x="3990" y="8329"/>
                </a:lnTo>
                <a:cubicBezTo>
                  <a:pt x="4038" y="8408"/>
                  <a:pt x="4133" y="8392"/>
                  <a:pt x="4180" y="8471"/>
                </a:cubicBezTo>
                <a:lnTo>
                  <a:pt x="4275" y="8471"/>
                </a:lnTo>
                <a:lnTo>
                  <a:pt x="4339" y="8392"/>
                </a:lnTo>
                <a:cubicBezTo>
                  <a:pt x="4391" y="8392"/>
                  <a:pt x="4444" y="8371"/>
                  <a:pt x="4492" y="8371"/>
                </a:cubicBezTo>
                <a:cubicBezTo>
                  <a:pt x="4516" y="8371"/>
                  <a:pt x="4539" y="8376"/>
                  <a:pt x="4560" y="8392"/>
                </a:cubicBezTo>
                <a:cubicBezTo>
                  <a:pt x="4576" y="8404"/>
                  <a:pt x="4590" y="8408"/>
                  <a:pt x="4604" y="8408"/>
                </a:cubicBezTo>
                <a:cubicBezTo>
                  <a:pt x="4637" y="8408"/>
                  <a:pt x="4666" y="8384"/>
                  <a:pt x="4693" y="8384"/>
                </a:cubicBezTo>
                <a:cubicBezTo>
                  <a:pt x="4702" y="8384"/>
                  <a:pt x="4710" y="8386"/>
                  <a:pt x="4719" y="8392"/>
                </a:cubicBezTo>
                <a:cubicBezTo>
                  <a:pt x="4766" y="8440"/>
                  <a:pt x="4845" y="8408"/>
                  <a:pt x="4909" y="8455"/>
                </a:cubicBezTo>
                <a:cubicBezTo>
                  <a:pt x="4924" y="8434"/>
                  <a:pt x="4940" y="8427"/>
                  <a:pt x="4957" y="8427"/>
                </a:cubicBezTo>
                <a:cubicBezTo>
                  <a:pt x="4990" y="8427"/>
                  <a:pt x="5025" y="8455"/>
                  <a:pt x="5067" y="8455"/>
                </a:cubicBezTo>
                <a:cubicBezTo>
                  <a:pt x="5130" y="8471"/>
                  <a:pt x="5178" y="8487"/>
                  <a:pt x="5241" y="8519"/>
                </a:cubicBezTo>
                <a:cubicBezTo>
                  <a:pt x="5241" y="8503"/>
                  <a:pt x="5257" y="8487"/>
                  <a:pt x="5257" y="8471"/>
                </a:cubicBezTo>
                <a:cubicBezTo>
                  <a:pt x="5346" y="8471"/>
                  <a:pt x="5419" y="8525"/>
                  <a:pt x="5498" y="8525"/>
                </a:cubicBezTo>
                <a:cubicBezTo>
                  <a:pt x="5532" y="8525"/>
                  <a:pt x="5567" y="8516"/>
                  <a:pt x="5605" y="8487"/>
                </a:cubicBezTo>
                <a:cubicBezTo>
                  <a:pt x="5631" y="8521"/>
                  <a:pt x="5670" y="8537"/>
                  <a:pt x="5708" y="8537"/>
                </a:cubicBezTo>
                <a:cubicBezTo>
                  <a:pt x="5741" y="8537"/>
                  <a:pt x="5773" y="8525"/>
                  <a:pt x="5795" y="8503"/>
                </a:cubicBezTo>
                <a:lnTo>
                  <a:pt x="5985" y="8535"/>
                </a:lnTo>
                <a:lnTo>
                  <a:pt x="6096" y="8440"/>
                </a:lnTo>
                <a:lnTo>
                  <a:pt x="6223" y="8598"/>
                </a:lnTo>
                <a:lnTo>
                  <a:pt x="6429" y="8566"/>
                </a:lnTo>
                <a:cubicBezTo>
                  <a:pt x="6445" y="8598"/>
                  <a:pt x="6445" y="8614"/>
                  <a:pt x="6445" y="8645"/>
                </a:cubicBezTo>
                <a:lnTo>
                  <a:pt x="6666" y="8693"/>
                </a:lnTo>
                <a:cubicBezTo>
                  <a:pt x="6682" y="8677"/>
                  <a:pt x="6698" y="8645"/>
                  <a:pt x="6714" y="8614"/>
                </a:cubicBezTo>
                <a:lnTo>
                  <a:pt x="6840" y="8614"/>
                </a:lnTo>
                <a:cubicBezTo>
                  <a:pt x="6872" y="8630"/>
                  <a:pt x="6904" y="8630"/>
                  <a:pt x="6951" y="8645"/>
                </a:cubicBezTo>
                <a:lnTo>
                  <a:pt x="7030" y="8677"/>
                </a:lnTo>
                <a:lnTo>
                  <a:pt x="7189" y="8582"/>
                </a:lnTo>
                <a:lnTo>
                  <a:pt x="7300" y="8645"/>
                </a:lnTo>
                <a:lnTo>
                  <a:pt x="7410" y="8598"/>
                </a:lnTo>
                <a:cubicBezTo>
                  <a:pt x="7442" y="8645"/>
                  <a:pt x="7474" y="8661"/>
                  <a:pt x="7490" y="8693"/>
                </a:cubicBezTo>
                <a:cubicBezTo>
                  <a:pt x="7505" y="8725"/>
                  <a:pt x="7521" y="8740"/>
                  <a:pt x="7537" y="8772"/>
                </a:cubicBezTo>
                <a:cubicBezTo>
                  <a:pt x="7615" y="8705"/>
                  <a:pt x="7677" y="8631"/>
                  <a:pt x="7746" y="8631"/>
                </a:cubicBezTo>
                <a:cubicBezTo>
                  <a:pt x="7775" y="8631"/>
                  <a:pt x="7805" y="8644"/>
                  <a:pt x="7838" y="8677"/>
                </a:cubicBezTo>
                <a:lnTo>
                  <a:pt x="8044" y="8598"/>
                </a:lnTo>
                <a:lnTo>
                  <a:pt x="7917" y="8519"/>
                </a:lnTo>
                <a:lnTo>
                  <a:pt x="8060" y="8519"/>
                </a:lnTo>
                <a:lnTo>
                  <a:pt x="8123" y="8630"/>
                </a:lnTo>
                <a:lnTo>
                  <a:pt x="8376" y="8519"/>
                </a:lnTo>
                <a:lnTo>
                  <a:pt x="8566" y="8693"/>
                </a:lnTo>
                <a:lnTo>
                  <a:pt x="8614" y="8630"/>
                </a:lnTo>
                <a:lnTo>
                  <a:pt x="8709" y="8725"/>
                </a:lnTo>
                <a:lnTo>
                  <a:pt x="8804" y="8661"/>
                </a:lnTo>
                <a:lnTo>
                  <a:pt x="8915" y="8772"/>
                </a:lnTo>
                <a:cubicBezTo>
                  <a:pt x="8942" y="8737"/>
                  <a:pt x="8973" y="8724"/>
                  <a:pt x="9003" y="8724"/>
                </a:cubicBezTo>
                <a:cubicBezTo>
                  <a:pt x="9041" y="8724"/>
                  <a:pt x="9078" y="8745"/>
                  <a:pt x="9105" y="8772"/>
                </a:cubicBezTo>
                <a:lnTo>
                  <a:pt x="9168" y="8725"/>
                </a:lnTo>
                <a:cubicBezTo>
                  <a:pt x="9200" y="8725"/>
                  <a:pt x="9231" y="8767"/>
                  <a:pt x="9258" y="8767"/>
                </a:cubicBezTo>
                <a:cubicBezTo>
                  <a:pt x="9272" y="8767"/>
                  <a:pt x="9284" y="8756"/>
                  <a:pt x="9295" y="8725"/>
                </a:cubicBezTo>
                <a:lnTo>
                  <a:pt x="9263" y="8693"/>
                </a:lnTo>
                <a:cubicBezTo>
                  <a:pt x="9263" y="8693"/>
                  <a:pt x="9263" y="8693"/>
                  <a:pt x="9279" y="8677"/>
                </a:cubicBezTo>
                <a:lnTo>
                  <a:pt x="9295" y="8709"/>
                </a:lnTo>
                <a:lnTo>
                  <a:pt x="9405" y="8709"/>
                </a:lnTo>
                <a:lnTo>
                  <a:pt x="9437" y="8582"/>
                </a:lnTo>
                <a:lnTo>
                  <a:pt x="9564" y="8709"/>
                </a:lnTo>
                <a:lnTo>
                  <a:pt x="9532" y="8788"/>
                </a:lnTo>
                <a:lnTo>
                  <a:pt x="9627" y="8788"/>
                </a:lnTo>
                <a:cubicBezTo>
                  <a:pt x="9643" y="8740"/>
                  <a:pt x="9675" y="8677"/>
                  <a:pt x="9690" y="8630"/>
                </a:cubicBezTo>
                <a:lnTo>
                  <a:pt x="9738" y="8677"/>
                </a:lnTo>
                <a:cubicBezTo>
                  <a:pt x="9785" y="8661"/>
                  <a:pt x="9817" y="8645"/>
                  <a:pt x="9865" y="8630"/>
                </a:cubicBezTo>
                <a:lnTo>
                  <a:pt x="9912" y="8630"/>
                </a:lnTo>
                <a:cubicBezTo>
                  <a:pt x="9912" y="8677"/>
                  <a:pt x="9928" y="8709"/>
                  <a:pt x="9928" y="8756"/>
                </a:cubicBezTo>
                <a:lnTo>
                  <a:pt x="10007" y="8661"/>
                </a:lnTo>
                <a:lnTo>
                  <a:pt x="10102" y="8788"/>
                </a:lnTo>
                <a:lnTo>
                  <a:pt x="10308" y="8598"/>
                </a:lnTo>
                <a:cubicBezTo>
                  <a:pt x="10296" y="8575"/>
                  <a:pt x="10293" y="8560"/>
                  <a:pt x="10292" y="8560"/>
                </a:cubicBezTo>
                <a:cubicBezTo>
                  <a:pt x="10292" y="8560"/>
                  <a:pt x="10292" y="8560"/>
                  <a:pt x="10292" y="8560"/>
                </a:cubicBezTo>
                <a:lnTo>
                  <a:pt x="10292" y="8560"/>
                </a:lnTo>
                <a:cubicBezTo>
                  <a:pt x="10294" y="8530"/>
                  <a:pt x="10308" y="8501"/>
                  <a:pt x="10308" y="8471"/>
                </a:cubicBezTo>
                <a:lnTo>
                  <a:pt x="10340" y="8487"/>
                </a:lnTo>
                <a:cubicBezTo>
                  <a:pt x="10340" y="8550"/>
                  <a:pt x="10340" y="8614"/>
                  <a:pt x="10340" y="8693"/>
                </a:cubicBezTo>
                <a:lnTo>
                  <a:pt x="10466" y="8630"/>
                </a:lnTo>
                <a:lnTo>
                  <a:pt x="10530" y="8677"/>
                </a:lnTo>
                <a:lnTo>
                  <a:pt x="10593" y="8630"/>
                </a:lnTo>
                <a:lnTo>
                  <a:pt x="10751" y="8677"/>
                </a:lnTo>
                <a:cubicBezTo>
                  <a:pt x="10767" y="8645"/>
                  <a:pt x="10767" y="8630"/>
                  <a:pt x="10767" y="8614"/>
                </a:cubicBezTo>
                <a:lnTo>
                  <a:pt x="11052" y="8519"/>
                </a:lnTo>
                <a:lnTo>
                  <a:pt x="11084" y="8598"/>
                </a:lnTo>
                <a:lnTo>
                  <a:pt x="11147" y="8598"/>
                </a:lnTo>
                <a:cubicBezTo>
                  <a:pt x="11131" y="8566"/>
                  <a:pt x="11115" y="8550"/>
                  <a:pt x="11115" y="8519"/>
                </a:cubicBezTo>
                <a:lnTo>
                  <a:pt x="11210" y="8440"/>
                </a:lnTo>
                <a:cubicBezTo>
                  <a:pt x="11226" y="8519"/>
                  <a:pt x="11226" y="8550"/>
                  <a:pt x="11226" y="8598"/>
                </a:cubicBezTo>
                <a:lnTo>
                  <a:pt x="11448" y="8471"/>
                </a:lnTo>
                <a:cubicBezTo>
                  <a:pt x="11464" y="8455"/>
                  <a:pt x="11464" y="8455"/>
                  <a:pt x="11480" y="8440"/>
                </a:cubicBezTo>
                <a:lnTo>
                  <a:pt x="11495" y="8455"/>
                </a:lnTo>
                <a:lnTo>
                  <a:pt x="11464" y="8471"/>
                </a:lnTo>
                <a:cubicBezTo>
                  <a:pt x="11464" y="8550"/>
                  <a:pt x="11432" y="8630"/>
                  <a:pt x="11511" y="8677"/>
                </a:cubicBezTo>
                <a:lnTo>
                  <a:pt x="11622" y="8677"/>
                </a:lnTo>
                <a:lnTo>
                  <a:pt x="11717" y="8535"/>
                </a:lnTo>
                <a:lnTo>
                  <a:pt x="11717" y="8677"/>
                </a:lnTo>
                <a:cubicBezTo>
                  <a:pt x="11670" y="8709"/>
                  <a:pt x="11622" y="8740"/>
                  <a:pt x="11559" y="8756"/>
                </a:cubicBezTo>
                <a:lnTo>
                  <a:pt x="11495" y="8709"/>
                </a:lnTo>
                <a:lnTo>
                  <a:pt x="11495" y="8788"/>
                </a:lnTo>
                <a:lnTo>
                  <a:pt x="11812" y="8851"/>
                </a:lnTo>
                <a:cubicBezTo>
                  <a:pt x="11854" y="8893"/>
                  <a:pt x="11904" y="8915"/>
                  <a:pt x="11955" y="8915"/>
                </a:cubicBezTo>
                <a:cubicBezTo>
                  <a:pt x="11981" y="8915"/>
                  <a:pt x="12007" y="8909"/>
                  <a:pt x="12034" y="8899"/>
                </a:cubicBezTo>
                <a:cubicBezTo>
                  <a:pt x="12050" y="8851"/>
                  <a:pt x="12129" y="8851"/>
                  <a:pt x="12113" y="8756"/>
                </a:cubicBezTo>
                <a:cubicBezTo>
                  <a:pt x="12084" y="8756"/>
                  <a:pt x="12068" y="8756"/>
                  <a:pt x="12030" y="8792"/>
                </a:cubicBezTo>
                <a:lnTo>
                  <a:pt x="12030" y="8792"/>
                </a:lnTo>
                <a:cubicBezTo>
                  <a:pt x="12025" y="8777"/>
                  <a:pt x="12018" y="8767"/>
                  <a:pt x="12018" y="8756"/>
                </a:cubicBezTo>
                <a:cubicBezTo>
                  <a:pt x="12018" y="8772"/>
                  <a:pt x="12014" y="8784"/>
                  <a:pt x="12012" y="8792"/>
                </a:cubicBezTo>
                <a:lnTo>
                  <a:pt x="12012" y="8792"/>
                </a:lnTo>
                <a:cubicBezTo>
                  <a:pt x="11998" y="8736"/>
                  <a:pt x="11980" y="8719"/>
                  <a:pt x="11939" y="8677"/>
                </a:cubicBezTo>
                <a:lnTo>
                  <a:pt x="12034" y="8630"/>
                </a:lnTo>
                <a:lnTo>
                  <a:pt x="11923" y="8550"/>
                </a:lnTo>
                <a:cubicBezTo>
                  <a:pt x="11955" y="8487"/>
                  <a:pt x="11970" y="8424"/>
                  <a:pt x="12002" y="8360"/>
                </a:cubicBezTo>
                <a:lnTo>
                  <a:pt x="12097" y="8471"/>
                </a:lnTo>
                <a:cubicBezTo>
                  <a:pt x="12081" y="8487"/>
                  <a:pt x="12081" y="8519"/>
                  <a:pt x="12065" y="8566"/>
                </a:cubicBezTo>
                <a:lnTo>
                  <a:pt x="12208" y="8519"/>
                </a:lnTo>
                <a:cubicBezTo>
                  <a:pt x="12224" y="8535"/>
                  <a:pt x="12255" y="8550"/>
                  <a:pt x="12271" y="8582"/>
                </a:cubicBezTo>
                <a:cubicBezTo>
                  <a:pt x="12255" y="8661"/>
                  <a:pt x="12240" y="8725"/>
                  <a:pt x="12224" y="8804"/>
                </a:cubicBezTo>
                <a:cubicBezTo>
                  <a:pt x="12287" y="8915"/>
                  <a:pt x="12414" y="8867"/>
                  <a:pt x="12477" y="8962"/>
                </a:cubicBezTo>
                <a:cubicBezTo>
                  <a:pt x="12588" y="8946"/>
                  <a:pt x="12715" y="8978"/>
                  <a:pt x="12810" y="8883"/>
                </a:cubicBezTo>
                <a:cubicBezTo>
                  <a:pt x="12794" y="8835"/>
                  <a:pt x="12730" y="8788"/>
                  <a:pt x="12778" y="8725"/>
                </a:cubicBezTo>
                <a:lnTo>
                  <a:pt x="12920" y="8725"/>
                </a:lnTo>
                <a:cubicBezTo>
                  <a:pt x="12920" y="8804"/>
                  <a:pt x="12920" y="8883"/>
                  <a:pt x="12920" y="8962"/>
                </a:cubicBezTo>
                <a:lnTo>
                  <a:pt x="13110" y="8835"/>
                </a:lnTo>
                <a:cubicBezTo>
                  <a:pt x="13126" y="8835"/>
                  <a:pt x="13146" y="8834"/>
                  <a:pt x="13165" y="8834"/>
                </a:cubicBezTo>
                <a:cubicBezTo>
                  <a:pt x="13204" y="8834"/>
                  <a:pt x="13242" y="8841"/>
                  <a:pt x="13253" y="8883"/>
                </a:cubicBezTo>
                <a:cubicBezTo>
                  <a:pt x="13237" y="8930"/>
                  <a:pt x="13237" y="8962"/>
                  <a:pt x="13237" y="8994"/>
                </a:cubicBezTo>
                <a:lnTo>
                  <a:pt x="13253" y="8994"/>
                </a:lnTo>
                <a:lnTo>
                  <a:pt x="13285" y="8915"/>
                </a:lnTo>
                <a:lnTo>
                  <a:pt x="13348" y="8962"/>
                </a:lnTo>
                <a:cubicBezTo>
                  <a:pt x="13380" y="8930"/>
                  <a:pt x="13395" y="8915"/>
                  <a:pt x="13411" y="8899"/>
                </a:cubicBezTo>
                <a:lnTo>
                  <a:pt x="13380" y="8851"/>
                </a:lnTo>
                <a:lnTo>
                  <a:pt x="13443" y="8851"/>
                </a:lnTo>
                <a:cubicBezTo>
                  <a:pt x="13459" y="8883"/>
                  <a:pt x="13475" y="8915"/>
                  <a:pt x="13475" y="8962"/>
                </a:cubicBezTo>
                <a:lnTo>
                  <a:pt x="13522" y="8899"/>
                </a:lnTo>
                <a:cubicBezTo>
                  <a:pt x="13506" y="8867"/>
                  <a:pt x="13506" y="8835"/>
                  <a:pt x="13490" y="8804"/>
                </a:cubicBezTo>
                <a:lnTo>
                  <a:pt x="13601" y="8804"/>
                </a:lnTo>
                <a:cubicBezTo>
                  <a:pt x="13633" y="8851"/>
                  <a:pt x="13665" y="8899"/>
                  <a:pt x="13696" y="8946"/>
                </a:cubicBezTo>
                <a:cubicBezTo>
                  <a:pt x="13696" y="8962"/>
                  <a:pt x="13712" y="8962"/>
                  <a:pt x="13728" y="8962"/>
                </a:cubicBezTo>
                <a:lnTo>
                  <a:pt x="13807" y="8915"/>
                </a:lnTo>
                <a:lnTo>
                  <a:pt x="13918" y="9010"/>
                </a:lnTo>
                <a:lnTo>
                  <a:pt x="14029" y="8899"/>
                </a:lnTo>
                <a:lnTo>
                  <a:pt x="14219" y="8994"/>
                </a:lnTo>
                <a:lnTo>
                  <a:pt x="14266" y="8930"/>
                </a:lnTo>
                <a:cubicBezTo>
                  <a:pt x="14250" y="8915"/>
                  <a:pt x="14203" y="8915"/>
                  <a:pt x="14250" y="8867"/>
                </a:cubicBezTo>
                <a:lnTo>
                  <a:pt x="14250" y="8867"/>
                </a:lnTo>
                <a:lnTo>
                  <a:pt x="14377" y="8930"/>
                </a:lnTo>
                <a:cubicBezTo>
                  <a:pt x="14377" y="8978"/>
                  <a:pt x="14377" y="9010"/>
                  <a:pt x="14377" y="9041"/>
                </a:cubicBezTo>
                <a:lnTo>
                  <a:pt x="14520" y="9010"/>
                </a:lnTo>
                <a:lnTo>
                  <a:pt x="14615" y="9041"/>
                </a:lnTo>
                <a:lnTo>
                  <a:pt x="14615" y="8915"/>
                </a:lnTo>
                <a:lnTo>
                  <a:pt x="14757" y="8915"/>
                </a:lnTo>
                <a:cubicBezTo>
                  <a:pt x="14741" y="9041"/>
                  <a:pt x="14836" y="9025"/>
                  <a:pt x="14884" y="9041"/>
                </a:cubicBezTo>
                <a:cubicBezTo>
                  <a:pt x="14931" y="9089"/>
                  <a:pt x="14947" y="9120"/>
                  <a:pt x="14995" y="9184"/>
                </a:cubicBezTo>
                <a:cubicBezTo>
                  <a:pt x="15011" y="9136"/>
                  <a:pt x="15026" y="9105"/>
                  <a:pt x="15042" y="9089"/>
                </a:cubicBezTo>
                <a:lnTo>
                  <a:pt x="15201" y="9041"/>
                </a:lnTo>
                <a:cubicBezTo>
                  <a:pt x="15216" y="9057"/>
                  <a:pt x="15216" y="9089"/>
                  <a:pt x="15232" y="9105"/>
                </a:cubicBezTo>
                <a:lnTo>
                  <a:pt x="15454" y="8978"/>
                </a:lnTo>
                <a:lnTo>
                  <a:pt x="15375" y="8915"/>
                </a:lnTo>
                <a:lnTo>
                  <a:pt x="15248" y="9010"/>
                </a:lnTo>
                <a:lnTo>
                  <a:pt x="15169" y="8915"/>
                </a:lnTo>
                <a:cubicBezTo>
                  <a:pt x="15153" y="8946"/>
                  <a:pt x="15137" y="8978"/>
                  <a:pt x="15121" y="9010"/>
                </a:cubicBezTo>
                <a:lnTo>
                  <a:pt x="15026" y="8946"/>
                </a:lnTo>
                <a:lnTo>
                  <a:pt x="15074" y="8883"/>
                </a:lnTo>
                <a:lnTo>
                  <a:pt x="15359" y="8851"/>
                </a:lnTo>
                <a:lnTo>
                  <a:pt x="15391" y="8867"/>
                </a:lnTo>
                <a:lnTo>
                  <a:pt x="15486" y="8788"/>
                </a:lnTo>
                <a:cubicBezTo>
                  <a:pt x="15581" y="8867"/>
                  <a:pt x="15565" y="8962"/>
                  <a:pt x="15596" y="9041"/>
                </a:cubicBezTo>
                <a:lnTo>
                  <a:pt x="15676" y="9168"/>
                </a:lnTo>
                <a:lnTo>
                  <a:pt x="15786" y="9073"/>
                </a:lnTo>
                <a:cubicBezTo>
                  <a:pt x="15800" y="9086"/>
                  <a:pt x="15812" y="9091"/>
                  <a:pt x="15824" y="9091"/>
                </a:cubicBezTo>
                <a:cubicBezTo>
                  <a:pt x="15862" y="9091"/>
                  <a:pt x="15898" y="9046"/>
                  <a:pt x="15949" y="9046"/>
                </a:cubicBezTo>
                <a:cubicBezTo>
                  <a:pt x="15962" y="9046"/>
                  <a:pt x="15977" y="9049"/>
                  <a:pt x="15992" y="9057"/>
                </a:cubicBezTo>
                <a:cubicBezTo>
                  <a:pt x="15999" y="9059"/>
                  <a:pt x="16007" y="9060"/>
                  <a:pt x="16015" y="9060"/>
                </a:cubicBezTo>
                <a:cubicBezTo>
                  <a:pt x="16066" y="9060"/>
                  <a:pt x="16144" y="9025"/>
                  <a:pt x="16198" y="9025"/>
                </a:cubicBezTo>
                <a:lnTo>
                  <a:pt x="16261" y="9200"/>
                </a:lnTo>
                <a:lnTo>
                  <a:pt x="16356" y="9200"/>
                </a:lnTo>
                <a:cubicBezTo>
                  <a:pt x="16356" y="9120"/>
                  <a:pt x="16420" y="9105"/>
                  <a:pt x="16483" y="9073"/>
                </a:cubicBezTo>
                <a:cubicBezTo>
                  <a:pt x="16499" y="9105"/>
                  <a:pt x="16531" y="9136"/>
                  <a:pt x="16531" y="9168"/>
                </a:cubicBezTo>
                <a:lnTo>
                  <a:pt x="16721" y="9120"/>
                </a:lnTo>
                <a:lnTo>
                  <a:pt x="16736" y="9089"/>
                </a:lnTo>
                <a:cubicBezTo>
                  <a:pt x="16736" y="9089"/>
                  <a:pt x="16752" y="9105"/>
                  <a:pt x="16752" y="9120"/>
                </a:cubicBezTo>
                <a:cubicBezTo>
                  <a:pt x="16833" y="9167"/>
                  <a:pt x="16931" y="9196"/>
                  <a:pt x="17034" y="9196"/>
                </a:cubicBezTo>
                <a:cubicBezTo>
                  <a:pt x="17072" y="9196"/>
                  <a:pt x="17110" y="9192"/>
                  <a:pt x="17148" y="9184"/>
                </a:cubicBezTo>
                <a:lnTo>
                  <a:pt x="17211" y="9136"/>
                </a:lnTo>
                <a:lnTo>
                  <a:pt x="17053" y="9073"/>
                </a:lnTo>
                <a:lnTo>
                  <a:pt x="17069" y="9025"/>
                </a:lnTo>
                <a:lnTo>
                  <a:pt x="17227" y="9073"/>
                </a:lnTo>
                <a:lnTo>
                  <a:pt x="17291" y="9025"/>
                </a:lnTo>
                <a:lnTo>
                  <a:pt x="17291" y="9168"/>
                </a:lnTo>
                <a:cubicBezTo>
                  <a:pt x="17306" y="9152"/>
                  <a:pt x="17322" y="9136"/>
                  <a:pt x="17338" y="9120"/>
                </a:cubicBezTo>
                <a:cubicBezTo>
                  <a:pt x="17372" y="9148"/>
                  <a:pt x="17407" y="9154"/>
                  <a:pt x="17441" y="9154"/>
                </a:cubicBezTo>
                <a:cubicBezTo>
                  <a:pt x="17473" y="9154"/>
                  <a:pt x="17505" y="9149"/>
                  <a:pt x="17537" y="9149"/>
                </a:cubicBezTo>
                <a:cubicBezTo>
                  <a:pt x="17550" y="9149"/>
                  <a:pt x="17563" y="9149"/>
                  <a:pt x="17576" y="9152"/>
                </a:cubicBezTo>
                <a:cubicBezTo>
                  <a:pt x="17576" y="9152"/>
                  <a:pt x="17591" y="9136"/>
                  <a:pt x="17591" y="9120"/>
                </a:cubicBezTo>
                <a:lnTo>
                  <a:pt x="17481" y="9105"/>
                </a:lnTo>
                <a:cubicBezTo>
                  <a:pt x="17512" y="9025"/>
                  <a:pt x="17401" y="8962"/>
                  <a:pt x="17481" y="8867"/>
                </a:cubicBezTo>
                <a:lnTo>
                  <a:pt x="17481" y="8867"/>
                </a:lnTo>
                <a:lnTo>
                  <a:pt x="17623" y="9041"/>
                </a:lnTo>
                <a:cubicBezTo>
                  <a:pt x="17639" y="8994"/>
                  <a:pt x="17655" y="8978"/>
                  <a:pt x="17655" y="8962"/>
                </a:cubicBezTo>
                <a:cubicBezTo>
                  <a:pt x="17718" y="9010"/>
                  <a:pt x="17781" y="9057"/>
                  <a:pt x="17845" y="9120"/>
                </a:cubicBezTo>
                <a:lnTo>
                  <a:pt x="18019" y="9120"/>
                </a:lnTo>
                <a:cubicBezTo>
                  <a:pt x="18082" y="9120"/>
                  <a:pt x="18146" y="9120"/>
                  <a:pt x="18209" y="9105"/>
                </a:cubicBezTo>
                <a:cubicBezTo>
                  <a:pt x="18272" y="9073"/>
                  <a:pt x="18320" y="9073"/>
                  <a:pt x="18367" y="9073"/>
                </a:cubicBezTo>
                <a:lnTo>
                  <a:pt x="18383" y="9200"/>
                </a:lnTo>
                <a:lnTo>
                  <a:pt x="18462" y="9168"/>
                </a:lnTo>
                <a:lnTo>
                  <a:pt x="18906" y="9231"/>
                </a:lnTo>
                <a:lnTo>
                  <a:pt x="19001" y="9073"/>
                </a:lnTo>
                <a:lnTo>
                  <a:pt x="19080" y="9073"/>
                </a:lnTo>
                <a:lnTo>
                  <a:pt x="19159" y="8946"/>
                </a:lnTo>
                <a:lnTo>
                  <a:pt x="19143" y="8946"/>
                </a:lnTo>
                <a:lnTo>
                  <a:pt x="19143" y="8867"/>
                </a:lnTo>
                <a:lnTo>
                  <a:pt x="19175" y="8867"/>
                </a:lnTo>
                <a:lnTo>
                  <a:pt x="19175" y="8946"/>
                </a:lnTo>
                <a:lnTo>
                  <a:pt x="19159" y="8946"/>
                </a:lnTo>
                <a:cubicBezTo>
                  <a:pt x="19191" y="9010"/>
                  <a:pt x="19191" y="9073"/>
                  <a:pt x="19270" y="9073"/>
                </a:cubicBezTo>
                <a:cubicBezTo>
                  <a:pt x="19365" y="9073"/>
                  <a:pt x="19444" y="9120"/>
                  <a:pt x="19476" y="9215"/>
                </a:cubicBezTo>
                <a:lnTo>
                  <a:pt x="19539" y="9105"/>
                </a:lnTo>
                <a:lnTo>
                  <a:pt x="19776" y="9168"/>
                </a:lnTo>
                <a:cubicBezTo>
                  <a:pt x="19792" y="9184"/>
                  <a:pt x="19840" y="9215"/>
                  <a:pt x="19871" y="9231"/>
                </a:cubicBezTo>
                <a:lnTo>
                  <a:pt x="19871" y="9025"/>
                </a:lnTo>
                <a:cubicBezTo>
                  <a:pt x="19982" y="9041"/>
                  <a:pt x="19998" y="9152"/>
                  <a:pt x="20061" y="9200"/>
                </a:cubicBezTo>
                <a:lnTo>
                  <a:pt x="19966" y="9263"/>
                </a:lnTo>
                <a:cubicBezTo>
                  <a:pt x="19935" y="9247"/>
                  <a:pt x="19903" y="9231"/>
                  <a:pt x="19871" y="9215"/>
                </a:cubicBezTo>
                <a:lnTo>
                  <a:pt x="19871" y="9215"/>
                </a:lnTo>
                <a:cubicBezTo>
                  <a:pt x="19887" y="9263"/>
                  <a:pt x="19919" y="9295"/>
                  <a:pt x="19935" y="9342"/>
                </a:cubicBezTo>
                <a:cubicBezTo>
                  <a:pt x="19856" y="9263"/>
                  <a:pt x="19713" y="9358"/>
                  <a:pt x="19650" y="9215"/>
                </a:cubicBezTo>
                <a:lnTo>
                  <a:pt x="19618" y="9326"/>
                </a:lnTo>
                <a:lnTo>
                  <a:pt x="19507" y="9231"/>
                </a:lnTo>
                <a:lnTo>
                  <a:pt x="19301" y="9358"/>
                </a:lnTo>
                <a:lnTo>
                  <a:pt x="19175" y="9247"/>
                </a:lnTo>
                <a:cubicBezTo>
                  <a:pt x="19111" y="9348"/>
                  <a:pt x="19078" y="9379"/>
                  <a:pt x="18979" y="9379"/>
                </a:cubicBezTo>
                <a:cubicBezTo>
                  <a:pt x="18954" y="9379"/>
                  <a:pt x="18925" y="9377"/>
                  <a:pt x="18890" y="9374"/>
                </a:cubicBezTo>
                <a:cubicBezTo>
                  <a:pt x="18874" y="9326"/>
                  <a:pt x="18842" y="9295"/>
                  <a:pt x="18826" y="9279"/>
                </a:cubicBezTo>
                <a:lnTo>
                  <a:pt x="18636" y="9374"/>
                </a:lnTo>
                <a:lnTo>
                  <a:pt x="18462" y="9310"/>
                </a:lnTo>
                <a:lnTo>
                  <a:pt x="18462" y="9358"/>
                </a:lnTo>
                <a:lnTo>
                  <a:pt x="18288" y="9390"/>
                </a:lnTo>
                <a:lnTo>
                  <a:pt x="18209" y="9310"/>
                </a:lnTo>
                <a:lnTo>
                  <a:pt x="18193" y="9326"/>
                </a:lnTo>
                <a:lnTo>
                  <a:pt x="18035" y="9310"/>
                </a:lnTo>
                <a:lnTo>
                  <a:pt x="18035" y="9310"/>
                </a:lnTo>
                <a:cubicBezTo>
                  <a:pt x="18051" y="9326"/>
                  <a:pt x="18066" y="9358"/>
                  <a:pt x="18082" y="9374"/>
                </a:cubicBezTo>
                <a:lnTo>
                  <a:pt x="18114" y="9405"/>
                </a:lnTo>
                <a:lnTo>
                  <a:pt x="18098" y="9421"/>
                </a:lnTo>
                <a:lnTo>
                  <a:pt x="18066" y="9390"/>
                </a:lnTo>
                <a:lnTo>
                  <a:pt x="18019" y="9390"/>
                </a:lnTo>
                <a:lnTo>
                  <a:pt x="17940" y="9516"/>
                </a:lnTo>
                <a:cubicBezTo>
                  <a:pt x="17924" y="9485"/>
                  <a:pt x="17908" y="9453"/>
                  <a:pt x="17908" y="9437"/>
                </a:cubicBezTo>
                <a:cubicBezTo>
                  <a:pt x="17845" y="9437"/>
                  <a:pt x="17797" y="9405"/>
                  <a:pt x="17766" y="9358"/>
                </a:cubicBezTo>
                <a:cubicBezTo>
                  <a:pt x="17755" y="9358"/>
                  <a:pt x="17751" y="9351"/>
                  <a:pt x="17746" y="9351"/>
                </a:cubicBezTo>
                <a:cubicBezTo>
                  <a:pt x="17743" y="9351"/>
                  <a:pt x="17739" y="9353"/>
                  <a:pt x="17734" y="9358"/>
                </a:cubicBezTo>
                <a:cubicBezTo>
                  <a:pt x="17734" y="9390"/>
                  <a:pt x="17702" y="9421"/>
                  <a:pt x="17702" y="9437"/>
                </a:cubicBezTo>
                <a:lnTo>
                  <a:pt x="17623" y="9437"/>
                </a:lnTo>
                <a:cubicBezTo>
                  <a:pt x="17607" y="9453"/>
                  <a:pt x="17607" y="9469"/>
                  <a:pt x="17607" y="9485"/>
                </a:cubicBezTo>
                <a:lnTo>
                  <a:pt x="17528" y="9453"/>
                </a:lnTo>
                <a:cubicBezTo>
                  <a:pt x="17544" y="9405"/>
                  <a:pt x="17560" y="9390"/>
                  <a:pt x="17576" y="9358"/>
                </a:cubicBezTo>
                <a:cubicBezTo>
                  <a:pt x="17481" y="9358"/>
                  <a:pt x="17465" y="9421"/>
                  <a:pt x="17417" y="9469"/>
                </a:cubicBezTo>
                <a:cubicBezTo>
                  <a:pt x="17417" y="9516"/>
                  <a:pt x="17433" y="9580"/>
                  <a:pt x="17449" y="9627"/>
                </a:cubicBezTo>
                <a:lnTo>
                  <a:pt x="17338" y="9627"/>
                </a:lnTo>
                <a:lnTo>
                  <a:pt x="17386" y="9564"/>
                </a:lnTo>
                <a:lnTo>
                  <a:pt x="17275" y="9437"/>
                </a:lnTo>
                <a:lnTo>
                  <a:pt x="17069" y="9532"/>
                </a:lnTo>
                <a:lnTo>
                  <a:pt x="16974" y="9405"/>
                </a:lnTo>
                <a:lnTo>
                  <a:pt x="16926" y="9485"/>
                </a:lnTo>
                <a:lnTo>
                  <a:pt x="16768" y="9485"/>
                </a:lnTo>
                <a:lnTo>
                  <a:pt x="16626" y="9580"/>
                </a:lnTo>
                <a:lnTo>
                  <a:pt x="16705" y="9675"/>
                </a:lnTo>
                <a:lnTo>
                  <a:pt x="16546" y="9675"/>
                </a:lnTo>
                <a:cubicBezTo>
                  <a:pt x="16562" y="9627"/>
                  <a:pt x="16578" y="9580"/>
                  <a:pt x="16578" y="9532"/>
                </a:cubicBezTo>
                <a:lnTo>
                  <a:pt x="16467" y="9532"/>
                </a:lnTo>
                <a:cubicBezTo>
                  <a:pt x="16467" y="9564"/>
                  <a:pt x="16451" y="9580"/>
                  <a:pt x="16451" y="9595"/>
                </a:cubicBezTo>
                <a:cubicBezTo>
                  <a:pt x="16359" y="9549"/>
                  <a:pt x="16257" y="9520"/>
                  <a:pt x="16160" y="9520"/>
                </a:cubicBezTo>
                <a:cubicBezTo>
                  <a:pt x="16125" y="9520"/>
                  <a:pt x="16089" y="9524"/>
                  <a:pt x="16056" y="9532"/>
                </a:cubicBezTo>
                <a:lnTo>
                  <a:pt x="15992" y="9643"/>
                </a:lnTo>
                <a:cubicBezTo>
                  <a:pt x="15976" y="9611"/>
                  <a:pt x="15961" y="9595"/>
                  <a:pt x="15961" y="9580"/>
                </a:cubicBezTo>
                <a:cubicBezTo>
                  <a:pt x="15850" y="9548"/>
                  <a:pt x="15850" y="9548"/>
                  <a:pt x="15802" y="9453"/>
                </a:cubicBezTo>
                <a:lnTo>
                  <a:pt x="15596" y="9421"/>
                </a:lnTo>
                <a:cubicBezTo>
                  <a:pt x="15596" y="9437"/>
                  <a:pt x="15581" y="9453"/>
                  <a:pt x="15581" y="9485"/>
                </a:cubicBezTo>
                <a:lnTo>
                  <a:pt x="15517" y="9437"/>
                </a:lnTo>
                <a:lnTo>
                  <a:pt x="15438" y="9485"/>
                </a:lnTo>
                <a:lnTo>
                  <a:pt x="15375" y="9437"/>
                </a:lnTo>
                <a:cubicBezTo>
                  <a:pt x="15359" y="9485"/>
                  <a:pt x="15343" y="9516"/>
                  <a:pt x="15343" y="9564"/>
                </a:cubicBezTo>
                <a:lnTo>
                  <a:pt x="15232" y="9564"/>
                </a:lnTo>
                <a:cubicBezTo>
                  <a:pt x="15190" y="9592"/>
                  <a:pt x="15160" y="9645"/>
                  <a:pt x="15109" y="9645"/>
                </a:cubicBezTo>
                <a:cubicBezTo>
                  <a:pt x="15103" y="9645"/>
                  <a:pt x="15097" y="9645"/>
                  <a:pt x="15090" y="9643"/>
                </a:cubicBezTo>
                <a:cubicBezTo>
                  <a:pt x="15081" y="9639"/>
                  <a:pt x="15072" y="9637"/>
                  <a:pt x="15062" y="9637"/>
                </a:cubicBezTo>
                <a:cubicBezTo>
                  <a:pt x="15035" y="9637"/>
                  <a:pt x="15006" y="9651"/>
                  <a:pt x="14995" y="9675"/>
                </a:cubicBezTo>
                <a:cubicBezTo>
                  <a:pt x="14995" y="9690"/>
                  <a:pt x="14995" y="9690"/>
                  <a:pt x="14979" y="9706"/>
                </a:cubicBezTo>
                <a:lnTo>
                  <a:pt x="15011" y="9754"/>
                </a:lnTo>
                <a:lnTo>
                  <a:pt x="14900" y="9865"/>
                </a:lnTo>
                <a:cubicBezTo>
                  <a:pt x="14884" y="9801"/>
                  <a:pt x="14868" y="9706"/>
                  <a:pt x="14836" y="9595"/>
                </a:cubicBezTo>
                <a:cubicBezTo>
                  <a:pt x="14828" y="9564"/>
                  <a:pt x="14805" y="9556"/>
                  <a:pt x="14775" y="9556"/>
                </a:cubicBezTo>
                <a:cubicBezTo>
                  <a:pt x="14745" y="9556"/>
                  <a:pt x="14710" y="9564"/>
                  <a:pt x="14678" y="9564"/>
                </a:cubicBezTo>
                <a:cubicBezTo>
                  <a:pt x="14662" y="9595"/>
                  <a:pt x="14631" y="9643"/>
                  <a:pt x="14599" y="9675"/>
                </a:cubicBezTo>
                <a:lnTo>
                  <a:pt x="14472" y="9627"/>
                </a:lnTo>
                <a:lnTo>
                  <a:pt x="14377" y="9738"/>
                </a:lnTo>
                <a:lnTo>
                  <a:pt x="14298" y="9595"/>
                </a:lnTo>
                <a:lnTo>
                  <a:pt x="14140" y="9675"/>
                </a:lnTo>
                <a:cubicBezTo>
                  <a:pt x="14140" y="9659"/>
                  <a:pt x="14124" y="9643"/>
                  <a:pt x="14124" y="9627"/>
                </a:cubicBezTo>
                <a:lnTo>
                  <a:pt x="13981" y="9643"/>
                </a:lnTo>
                <a:lnTo>
                  <a:pt x="13807" y="9532"/>
                </a:lnTo>
                <a:lnTo>
                  <a:pt x="13807" y="9532"/>
                </a:lnTo>
                <a:cubicBezTo>
                  <a:pt x="13839" y="9611"/>
                  <a:pt x="13855" y="9643"/>
                  <a:pt x="13855" y="9675"/>
                </a:cubicBezTo>
                <a:lnTo>
                  <a:pt x="13617" y="9706"/>
                </a:lnTo>
                <a:cubicBezTo>
                  <a:pt x="13570" y="9675"/>
                  <a:pt x="13490" y="9675"/>
                  <a:pt x="13490" y="9611"/>
                </a:cubicBezTo>
                <a:lnTo>
                  <a:pt x="13411" y="9611"/>
                </a:lnTo>
                <a:lnTo>
                  <a:pt x="13411" y="9754"/>
                </a:lnTo>
                <a:cubicBezTo>
                  <a:pt x="13375" y="9732"/>
                  <a:pt x="13334" y="9720"/>
                  <a:pt x="13296" y="9720"/>
                </a:cubicBezTo>
                <a:cubicBezTo>
                  <a:pt x="13251" y="9720"/>
                  <a:pt x="13208" y="9736"/>
                  <a:pt x="13174" y="9770"/>
                </a:cubicBezTo>
                <a:cubicBezTo>
                  <a:pt x="13115" y="9711"/>
                  <a:pt x="13039" y="9678"/>
                  <a:pt x="12958" y="9678"/>
                </a:cubicBezTo>
                <a:cubicBezTo>
                  <a:pt x="12930" y="9678"/>
                  <a:pt x="12902" y="9682"/>
                  <a:pt x="12873" y="9690"/>
                </a:cubicBezTo>
                <a:lnTo>
                  <a:pt x="12873" y="9706"/>
                </a:lnTo>
                <a:lnTo>
                  <a:pt x="12952" y="9738"/>
                </a:lnTo>
                <a:cubicBezTo>
                  <a:pt x="12928" y="9750"/>
                  <a:pt x="12908" y="9755"/>
                  <a:pt x="12890" y="9755"/>
                </a:cubicBezTo>
                <a:cubicBezTo>
                  <a:pt x="12840" y="9755"/>
                  <a:pt x="12813" y="9714"/>
                  <a:pt x="12778" y="9690"/>
                </a:cubicBezTo>
                <a:lnTo>
                  <a:pt x="12730" y="9690"/>
                </a:lnTo>
                <a:cubicBezTo>
                  <a:pt x="12715" y="9738"/>
                  <a:pt x="12715" y="9801"/>
                  <a:pt x="12699" y="9880"/>
                </a:cubicBezTo>
                <a:lnTo>
                  <a:pt x="12588" y="9722"/>
                </a:lnTo>
                <a:lnTo>
                  <a:pt x="12540" y="9754"/>
                </a:lnTo>
                <a:lnTo>
                  <a:pt x="12382" y="9722"/>
                </a:lnTo>
                <a:lnTo>
                  <a:pt x="12382" y="9722"/>
                </a:lnTo>
                <a:cubicBezTo>
                  <a:pt x="12414" y="9738"/>
                  <a:pt x="12430" y="9770"/>
                  <a:pt x="12430" y="9801"/>
                </a:cubicBezTo>
                <a:lnTo>
                  <a:pt x="12287" y="9770"/>
                </a:lnTo>
                <a:lnTo>
                  <a:pt x="12208" y="9849"/>
                </a:lnTo>
                <a:lnTo>
                  <a:pt x="12160" y="9770"/>
                </a:lnTo>
                <a:cubicBezTo>
                  <a:pt x="12129" y="9785"/>
                  <a:pt x="12113" y="9817"/>
                  <a:pt x="12081" y="9833"/>
                </a:cubicBezTo>
                <a:cubicBezTo>
                  <a:pt x="12069" y="9816"/>
                  <a:pt x="12058" y="9811"/>
                  <a:pt x="12047" y="9811"/>
                </a:cubicBezTo>
                <a:cubicBezTo>
                  <a:pt x="12022" y="9811"/>
                  <a:pt x="12001" y="9840"/>
                  <a:pt x="11975" y="9840"/>
                </a:cubicBezTo>
                <a:cubicBezTo>
                  <a:pt x="11969" y="9840"/>
                  <a:pt x="11962" y="9838"/>
                  <a:pt x="11955" y="9833"/>
                </a:cubicBezTo>
                <a:lnTo>
                  <a:pt x="11955" y="9912"/>
                </a:lnTo>
                <a:lnTo>
                  <a:pt x="11923" y="9928"/>
                </a:lnTo>
                <a:cubicBezTo>
                  <a:pt x="11923" y="9896"/>
                  <a:pt x="11907" y="9865"/>
                  <a:pt x="11891" y="9849"/>
                </a:cubicBezTo>
                <a:lnTo>
                  <a:pt x="11955" y="9849"/>
                </a:lnTo>
                <a:cubicBezTo>
                  <a:pt x="11934" y="9812"/>
                  <a:pt x="11914" y="9799"/>
                  <a:pt x="11896" y="9799"/>
                </a:cubicBezTo>
                <a:cubicBezTo>
                  <a:pt x="11860" y="9799"/>
                  <a:pt x="11828" y="9849"/>
                  <a:pt x="11796" y="9849"/>
                </a:cubicBezTo>
                <a:cubicBezTo>
                  <a:pt x="11733" y="9817"/>
                  <a:pt x="11697" y="9801"/>
                  <a:pt x="11668" y="9801"/>
                </a:cubicBezTo>
                <a:cubicBezTo>
                  <a:pt x="11638" y="9801"/>
                  <a:pt x="11614" y="9817"/>
                  <a:pt x="11575" y="9849"/>
                </a:cubicBezTo>
                <a:lnTo>
                  <a:pt x="11685" y="9849"/>
                </a:lnTo>
                <a:lnTo>
                  <a:pt x="11685" y="9912"/>
                </a:lnTo>
                <a:lnTo>
                  <a:pt x="11575" y="9912"/>
                </a:lnTo>
                <a:lnTo>
                  <a:pt x="11575" y="9849"/>
                </a:lnTo>
                <a:cubicBezTo>
                  <a:pt x="11562" y="9844"/>
                  <a:pt x="11550" y="9841"/>
                  <a:pt x="11540" y="9841"/>
                </a:cubicBezTo>
                <a:cubicBezTo>
                  <a:pt x="11489" y="9841"/>
                  <a:pt x="11472" y="9899"/>
                  <a:pt x="11432" y="9912"/>
                </a:cubicBezTo>
                <a:lnTo>
                  <a:pt x="11400" y="9833"/>
                </a:lnTo>
                <a:lnTo>
                  <a:pt x="11321" y="9865"/>
                </a:lnTo>
                <a:lnTo>
                  <a:pt x="11210" y="9833"/>
                </a:lnTo>
                <a:lnTo>
                  <a:pt x="11100" y="9928"/>
                </a:lnTo>
                <a:lnTo>
                  <a:pt x="11036" y="9817"/>
                </a:lnTo>
                <a:lnTo>
                  <a:pt x="10910" y="9991"/>
                </a:lnTo>
                <a:lnTo>
                  <a:pt x="10577" y="9991"/>
                </a:lnTo>
                <a:lnTo>
                  <a:pt x="10561" y="9928"/>
                </a:lnTo>
                <a:lnTo>
                  <a:pt x="10514" y="9928"/>
                </a:lnTo>
                <a:lnTo>
                  <a:pt x="10466" y="10007"/>
                </a:lnTo>
                <a:lnTo>
                  <a:pt x="10355" y="9960"/>
                </a:lnTo>
                <a:lnTo>
                  <a:pt x="10308" y="10055"/>
                </a:lnTo>
                <a:lnTo>
                  <a:pt x="10134" y="9960"/>
                </a:lnTo>
                <a:lnTo>
                  <a:pt x="10134" y="9960"/>
                </a:lnTo>
                <a:cubicBezTo>
                  <a:pt x="10150" y="10007"/>
                  <a:pt x="10165" y="10039"/>
                  <a:pt x="10181" y="10070"/>
                </a:cubicBezTo>
                <a:lnTo>
                  <a:pt x="10070" y="10086"/>
                </a:lnTo>
                <a:cubicBezTo>
                  <a:pt x="10086" y="10118"/>
                  <a:pt x="10102" y="10134"/>
                  <a:pt x="10102" y="10150"/>
                </a:cubicBezTo>
                <a:lnTo>
                  <a:pt x="10039" y="10181"/>
                </a:lnTo>
                <a:lnTo>
                  <a:pt x="10039" y="10260"/>
                </a:lnTo>
                <a:lnTo>
                  <a:pt x="9896" y="10403"/>
                </a:lnTo>
                <a:lnTo>
                  <a:pt x="9849" y="10292"/>
                </a:lnTo>
                <a:lnTo>
                  <a:pt x="9991" y="10165"/>
                </a:lnTo>
                <a:cubicBezTo>
                  <a:pt x="10007" y="10134"/>
                  <a:pt x="10007" y="10086"/>
                  <a:pt x="10023" y="10039"/>
                </a:cubicBezTo>
                <a:cubicBezTo>
                  <a:pt x="9912" y="10039"/>
                  <a:pt x="9849" y="10102"/>
                  <a:pt x="9785" y="10150"/>
                </a:cubicBezTo>
                <a:lnTo>
                  <a:pt x="9722" y="10118"/>
                </a:lnTo>
                <a:cubicBezTo>
                  <a:pt x="9664" y="10176"/>
                  <a:pt x="9580" y="10247"/>
                  <a:pt x="9482" y="10247"/>
                </a:cubicBezTo>
                <a:cubicBezTo>
                  <a:pt x="9472" y="10247"/>
                  <a:pt x="9463" y="10246"/>
                  <a:pt x="9453" y="10245"/>
                </a:cubicBezTo>
                <a:lnTo>
                  <a:pt x="9326" y="10150"/>
                </a:lnTo>
                <a:lnTo>
                  <a:pt x="9295" y="10165"/>
                </a:lnTo>
                <a:lnTo>
                  <a:pt x="9326" y="10260"/>
                </a:lnTo>
                <a:lnTo>
                  <a:pt x="9279" y="10355"/>
                </a:lnTo>
                <a:cubicBezTo>
                  <a:pt x="9263" y="10324"/>
                  <a:pt x="9231" y="10292"/>
                  <a:pt x="9215" y="10245"/>
                </a:cubicBezTo>
                <a:cubicBezTo>
                  <a:pt x="9200" y="10213"/>
                  <a:pt x="9184" y="10165"/>
                  <a:pt x="9184" y="10134"/>
                </a:cubicBezTo>
                <a:lnTo>
                  <a:pt x="9025" y="10086"/>
                </a:lnTo>
                <a:cubicBezTo>
                  <a:pt x="9010" y="10134"/>
                  <a:pt x="8994" y="10181"/>
                  <a:pt x="8978" y="10245"/>
                </a:cubicBezTo>
                <a:lnTo>
                  <a:pt x="8820" y="10245"/>
                </a:lnTo>
                <a:cubicBezTo>
                  <a:pt x="8788" y="10276"/>
                  <a:pt x="8756" y="10308"/>
                  <a:pt x="8725" y="10355"/>
                </a:cubicBezTo>
                <a:cubicBezTo>
                  <a:pt x="8725" y="10355"/>
                  <a:pt x="8713" y="10390"/>
                  <a:pt x="8730" y="10390"/>
                </a:cubicBezTo>
                <a:cubicBezTo>
                  <a:pt x="8732" y="10390"/>
                  <a:pt x="8736" y="10389"/>
                  <a:pt x="8740" y="10387"/>
                </a:cubicBezTo>
                <a:cubicBezTo>
                  <a:pt x="8772" y="10371"/>
                  <a:pt x="8804" y="10371"/>
                  <a:pt x="8835" y="10340"/>
                </a:cubicBezTo>
                <a:lnTo>
                  <a:pt x="8835" y="10435"/>
                </a:lnTo>
                <a:lnTo>
                  <a:pt x="8693" y="10435"/>
                </a:lnTo>
                <a:cubicBezTo>
                  <a:pt x="8693" y="10387"/>
                  <a:pt x="8677" y="10340"/>
                  <a:pt x="8677" y="10276"/>
                </a:cubicBezTo>
                <a:cubicBezTo>
                  <a:pt x="8633" y="10250"/>
                  <a:pt x="8585" y="10238"/>
                  <a:pt x="8537" y="10238"/>
                </a:cubicBezTo>
                <a:cubicBezTo>
                  <a:pt x="8498" y="10238"/>
                  <a:pt x="8459" y="10246"/>
                  <a:pt x="8424" y="10260"/>
                </a:cubicBezTo>
                <a:cubicBezTo>
                  <a:pt x="8424" y="10276"/>
                  <a:pt x="8424" y="10292"/>
                  <a:pt x="8424" y="10324"/>
                </a:cubicBezTo>
                <a:cubicBezTo>
                  <a:pt x="8397" y="10297"/>
                  <a:pt x="8370" y="10287"/>
                  <a:pt x="8345" y="10287"/>
                </a:cubicBezTo>
                <a:cubicBezTo>
                  <a:pt x="8310" y="10287"/>
                  <a:pt x="8277" y="10305"/>
                  <a:pt x="8250" y="10324"/>
                </a:cubicBezTo>
                <a:cubicBezTo>
                  <a:pt x="8234" y="10229"/>
                  <a:pt x="8234" y="10229"/>
                  <a:pt x="8170" y="10213"/>
                </a:cubicBezTo>
                <a:lnTo>
                  <a:pt x="8107" y="10403"/>
                </a:lnTo>
                <a:lnTo>
                  <a:pt x="7980" y="10340"/>
                </a:lnTo>
                <a:lnTo>
                  <a:pt x="7854" y="10450"/>
                </a:lnTo>
                <a:cubicBezTo>
                  <a:pt x="7743" y="10387"/>
                  <a:pt x="7600" y="10403"/>
                  <a:pt x="7521" y="10308"/>
                </a:cubicBezTo>
                <a:lnTo>
                  <a:pt x="7474" y="10340"/>
                </a:lnTo>
                <a:lnTo>
                  <a:pt x="7426" y="10355"/>
                </a:lnTo>
                <a:cubicBezTo>
                  <a:pt x="7442" y="10371"/>
                  <a:pt x="7458" y="10387"/>
                  <a:pt x="7474" y="10403"/>
                </a:cubicBezTo>
                <a:cubicBezTo>
                  <a:pt x="7457" y="10406"/>
                  <a:pt x="7441" y="10407"/>
                  <a:pt x="7425" y="10407"/>
                </a:cubicBezTo>
                <a:cubicBezTo>
                  <a:pt x="7352" y="10407"/>
                  <a:pt x="7291" y="10379"/>
                  <a:pt x="7252" y="10340"/>
                </a:cubicBezTo>
                <a:cubicBezTo>
                  <a:pt x="7236" y="10371"/>
                  <a:pt x="7220" y="10419"/>
                  <a:pt x="7220" y="10482"/>
                </a:cubicBezTo>
                <a:lnTo>
                  <a:pt x="7157" y="10387"/>
                </a:lnTo>
                <a:lnTo>
                  <a:pt x="7015" y="10387"/>
                </a:lnTo>
                <a:cubicBezTo>
                  <a:pt x="6983" y="10435"/>
                  <a:pt x="6951" y="10466"/>
                  <a:pt x="6920" y="10530"/>
                </a:cubicBezTo>
                <a:cubicBezTo>
                  <a:pt x="6904" y="10482"/>
                  <a:pt x="6888" y="10450"/>
                  <a:pt x="6872" y="10419"/>
                </a:cubicBezTo>
                <a:lnTo>
                  <a:pt x="6761" y="10419"/>
                </a:lnTo>
                <a:cubicBezTo>
                  <a:pt x="6745" y="10435"/>
                  <a:pt x="6730" y="10466"/>
                  <a:pt x="6698" y="10530"/>
                </a:cubicBezTo>
                <a:cubicBezTo>
                  <a:pt x="6666" y="10466"/>
                  <a:pt x="6650" y="10435"/>
                  <a:pt x="6635" y="10371"/>
                </a:cubicBezTo>
                <a:cubicBezTo>
                  <a:pt x="6571" y="10450"/>
                  <a:pt x="6492" y="10482"/>
                  <a:pt x="6508" y="10577"/>
                </a:cubicBezTo>
                <a:cubicBezTo>
                  <a:pt x="6413" y="10577"/>
                  <a:pt x="6397" y="10514"/>
                  <a:pt x="6365" y="10435"/>
                </a:cubicBezTo>
                <a:cubicBezTo>
                  <a:pt x="6286" y="10514"/>
                  <a:pt x="6159" y="10498"/>
                  <a:pt x="6112" y="10609"/>
                </a:cubicBezTo>
                <a:lnTo>
                  <a:pt x="6159" y="10688"/>
                </a:lnTo>
                <a:cubicBezTo>
                  <a:pt x="6068" y="10688"/>
                  <a:pt x="6020" y="10613"/>
                  <a:pt x="5953" y="10613"/>
                </a:cubicBezTo>
                <a:cubicBezTo>
                  <a:pt x="5938" y="10613"/>
                  <a:pt x="5923" y="10616"/>
                  <a:pt x="5906" y="10625"/>
                </a:cubicBezTo>
                <a:cubicBezTo>
                  <a:pt x="5890" y="10672"/>
                  <a:pt x="5859" y="10720"/>
                  <a:pt x="5843" y="10767"/>
                </a:cubicBezTo>
                <a:cubicBezTo>
                  <a:pt x="5827" y="10767"/>
                  <a:pt x="5811" y="10751"/>
                  <a:pt x="5811" y="10751"/>
                </a:cubicBezTo>
                <a:cubicBezTo>
                  <a:pt x="5748" y="10735"/>
                  <a:pt x="5681" y="10727"/>
                  <a:pt x="5613" y="10727"/>
                </a:cubicBezTo>
                <a:cubicBezTo>
                  <a:pt x="5546" y="10727"/>
                  <a:pt x="5479" y="10735"/>
                  <a:pt x="5415" y="10751"/>
                </a:cubicBezTo>
                <a:lnTo>
                  <a:pt x="5225" y="10751"/>
                </a:lnTo>
                <a:lnTo>
                  <a:pt x="5099" y="10878"/>
                </a:lnTo>
                <a:cubicBezTo>
                  <a:pt x="5083" y="10878"/>
                  <a:pt x="5083" y="10878"/>
                  <a:pt x="5083" y="10862"/>
                </a:cubicBezTo>
                <a:cubicBezTo>
                  <a:pt x="5083" y="10846"/>
                  <a:pt x="5067" y="10830"/>
                  <a:pt x="5067" y="10799"/>
                </a:cubicBezTo>
                <a:cubicBezTo>
                  <a:pt x="5035" y="10795"/>
                  <a:pt x="5005" y="10793"/>
                  <a:pt x="4975" y="10793"/>
                </a:cubicBezTo>
                <a:cubicBezTo>
                  <a:pt x="4885" y="10793"/>
                  <a:pt x="4802" y="10811"/>
                  <a:pt x="4719" y="10846"/>
                </a:cubicBezTo>
                <a:cubicBezTo>
                  <a:pt x="4734" y="10783"/>
                  <a:pt x="4750" y="10751"/>
                  <a:pt x="4766" y="10720"/>
                </a:cubicBezTo>
                <a:lnTo>
                  <a:pt x="4671" y="10720"/>
                </a:lnTo>
                <a:cubicBezTo>
                  <a:pt x="4655" y="10799"/>
                  <a:pt x="4624" y="10846"/>
                  <a:pt x="4544" y="10846"/>
                </a:cubicBezTo>
                <a:lnTo>
                  <a:pt x="4497" y="10878"/>
                </a:lnTo>
                <a:cubicBezTo>
                  <a:pt x="4485" y="10889"/>
                  <a:pt x="4474" y="10893"/>
                  <a:pt x="4463" y="10893"/>
                </a:cubicBezTo>
                <a:cubicBezTo>
                  <a:pt x="4436" y="10893"/>
                  <a:pt x="4410" y="10870"/>
                  <a:pt x="4388" y="10870"/>
                </a:cubicBezTo>
                <a:cubicBezTo>
                  <a:pt x="4382" y="10870"/>
                  <a:pt x="4376" y="10872"/>
                  <a:pt x="4370" y="10878"/>
                </a:cubicBezTo>
                <a:cubicBezTo>
                  <a:pt x="4339" y="10910"/>
                  <a:pt x="4275" y="10894"/>
                  <a:pt x="4212" y="10910"/>
                </a:cubicBezTo>
                <a:cubicBezTo>
                  <a:pt x="4172" y="10925"/>
                  <a:pt x="4129" y="10933"/>
                  <a:pt x="4085" y="10933"/>
                </a:cubicBezTo>
                <a:cubicBezTo>
                  <a:pt x="4042" y="10933"/>
                  <a:pt x="3998" y="10925"/>
                  <a:pt x="3959" y="10910"/>
                </a:cubicBezTo>
                <a:cubicBezTo>
                  <a:pt x="3936" y="10898"/>
                  <a:pt x="3922" y="10887"/>
                  <a:pt x="3904" y="10887"/>
                </a:cubicBezTo>
                <a:cubicBezTo>
                  <a:pt x="3897" y="10887"/>
                  <a:pt x="3889" y="10889"/>
                  <a:pt x="3879" y="10894"/>
                </a:cubicBezTo>
                <a:cubicBezTo>
                  <a:pt x="3816" y="10910"/>
                  <a:pt x="3753" y="10941"/>
                  <a:pt x="3689" y="10973"/>
                </a:cubicBezTo>
                <a:cubicBezTo>
                  <a:pt x="3719" y="11003"/>
                  <a:pt x="3735" y="11060"/>
                  <a:pt x="3737" y="11107"/>
                </a:cubicBezTo>
                <a:lnTo>
                  <a:pt x="3737" y="11107"/>
                </a:lnTo>
                <a:cubicBezTo>
                  <a:pt x="3715" y="11093"/>
                  <a:pt x="3702" y="11078"/>
                  <a:pt x="3689" y="11052"/>
                </a:cubicBezTo>
                <a:lnTo>
                  <a:pt x="3547" y="11020"/>
                </a:lnTo>
                <a:lnTo>
                  <a:pt x="3468" y="11179"/>
                </a:lnTo>
                <a:lnTo>
                  <a:pt x="3515" y="11242"/>
                </a:lnTo>
                <a:cubicBezTo>
                  <a:pt x="3497" y="11246"/>
                  <a:pt x="3480" y="11248"/>
                  <a:pt x="3464" y="11248"/>
                </a:cubicBezTo>
                <a:cubicBezTo>
                  <a:pt x="3415" y="11248"/>
                  <a:pt x="3381" y="11227"/>
                  <a:pt x="3357" y="11179"/>
                </a:cubicBezTo>
                <a:lnTo>
                  <a:pt x="3389" y="11163"/>
                </a:lnTo>
                <a:lnTo>
                  <a:pt x="3278" y="11068"/>
                </a:lnTo>
                <a:lnTo>
                  <a:pt x="3167" y="11179"/>
                </a:lnTo>
                <a:lnTo>
                  <a:pt x="3009" y="11068"/>
                </a:lnTo>
                <a:lnTo>
                  <a:pt x="3009" y="11321"/>
                </a:lnTo>
                <a:cubicBezTo>
                  <a:pt x="2898" y="11290"/>
                  <a:pt x="2945" y="11195"/>
                  <a:pt x="2929" y="11131"/>
                </a:cubicBezTo>
                <a:lnTo>
                  <a:pt x="2929" y="11131"/>
                </a:lnTo>
                <a:lnTo>
                  <a:pt x="2739" y="11179"/>
                </a:lnTo>
                <a:cubicBezTo>
                  <a:pt x="2755" y="11131"/>
                  <a:pt x="2771" y="11115"/>
                  <a:pt x="2771" y="11100"/>
                </a:cubicBezTo>
                <a:lnTo>
                  <a:pt x="2676" y="11052"/>
                </a:lnTo>
                <a:cubicBezTo>
                  <a:pt x="2629" y="11226"/>
                  <a:pt x="2470" y="11242"/>
                  <a:pt x="2312" y="11305"/>
                </a:cubicBezTo>
                <a:lnTo>
                  <a:pt x="2280" y="11210"/>
                </a:lnTo>
                <a:lnTo>
                  <a:pt x="2122" y="11369"/>
                </a:lnTo>
                <a:lnTo>
                  <a:pt x="2122" y="11464"/>
                </a:lnTo>
                <a:lnTo>
                  <a:pt x="1979" y="11274"/>
                </a:lnTo>
                <a:lnTo>
                  <a:pt x="1758" y="11464"/>
                </a:lnTo>
                <a:lnTo>
                  <a:pt x="1726" y="11543"/>
                </a:lnTo>
                <a:lnTo>
                  <a:pt x="1837" y="11559"/>
                </a:lnTo>
                <a:lnTo>
                  <a:pt x="1821" y="11575"/>
                </a:lnTo>
                <a:lnTo>
                  <a:pt x="1726" y="11575"/>
                </a:lnTo>
                <a:cubicBezTo>
                  <a:pt x="1726" y="11622"/>
                  <a:pt x="1694" y="11670"/>
                  <a:pt x="1694" y="11685"/>
                </a:cubicBezTo>
                <a:lnTo>
                  <a:pt x="1742" y="11780"/>
                </a:lnTo>
                <a:lnTo>
                  <a:pt x="1884" y="11717"/>
                </a:lnTo>
                <a:lnTo>
                  <a:pt x="1884" y="11717"/>
                </a:lnTo>
                <a:lnTo>
                  <a:pt x="1821" y="11875"/>
                </a:lnTo>
                <a:lnTo>
                  <a:pt x="1631" y="11923"/>
                </a:lnTo>
                <a:lnTo>
                  <a:pt x="1552" y="11875"/>
                </a:lnTo>
                <a:cubicBezTo>
                  <a:pt x="1520" y="11923"/>
                  <a:pt x="1489" y="11970"/>
                  <a:pt x="1457" y="12002"/>
                </a:cubicBezTo>
                <a:cubicBezTo>
                  <a:pt x="1457" y="12113"/>
                  <a:pt x="1489" y="12192"/>
                  <a:pt x="1568" y="12255"/>
                </a:cubicBezTo>
                <a:cubicBezTo>
                  <a:pt x="1584" y="12287"/>
                  <a:pt x="1599" y="12319"/>
                  <a:pt x="1615" y="12366"/>
                </a:cubicBezTo>
                <a:lnTo>
                  <a:pt x="1346" y="12366"/>
                </a:lnTo>
                <a:cubicBezTo>
                  <a:pt x="1346" y="12350"/>
                  <a:pt x="1346" y="12350"/>
                  <a:pt x="1346" y="12335"/>
                </a:cubicBezTo>
                <a:lnTo>
                  <a:pt x="1457" y="12319"/>
                </a:lnTo>
                <a:cubicBezTo>
                  <a:pt x="1489" y="12176"/>
                  <a:pt x="1394" y="12160"/>
                  <a:pt x="1314" y="12160"/>
                </a:cubicBezTo>
                <a:lnTo>
                  <a:pt x="1267" y="12050"/>
                </a:lnTo>
                <a:cubicBezTo>
                  <a:pt x="1283" y="12018"/>
                  <a:pt x="1299" y="11986"/>
                  <a:pt x="1314" y="11955"/>
                </a:cubicBezTo>
                <a:lnTo>
                  <a:pt x="1235" y="11923"/>
                </a:lnTo>
                <a:cubicBezTo>
                  <a:pt x="1219" y="11875"/>
                  <a:pt x="1219" y="11844"/>
                  <a:pt x="1188" y="11780"/>
                </a:cubicBezTo>
                <a:lnTo>
                  <a:pt x="1045" y="11955"/>
                </a:lnTo>
                <a:lnTo>
                  <a:pt x="855" y="11860"/>
                </a:lnTo>
                <a:cubicBezTo>
                  <a:pt x="871" y="11844"/>
                  <a:pt x="887" y="11828"/>
                  <a:pt x="903" y="11812"/>
                </a:cubicBezTo>
                <a:cubicBezTo>
                  <a:pt x="919" y="11796"/>
                  <a:pt x="934" y="11765"/>
                  <a:pt x="966" y="11733"/>
                </a:cubicBezTo>
                <a:lnTo>
                  <a:pt x="966" y="11733"/>
                </a:lnTo>
                <a:cubicBezTo>
                  <a:pt x="914" y="11753"/>
                  <a:pt x="883" y="11764"/>
                  <a:pt x="859" y="11764"/>
                </a:cubicBezTo>
                <a:cubicBezTo>
                  <a:pt x="826" y="11764"/>
                  <a:pt x="807" y="11741"/>
                  <a:pt x="760" y="11685"/>
                </a:cubicBezTo>
                <a:lnTo>
                  <a:pt x="808" y="11590"/>
                </a:lnTo>
                <a:lnTo>
                  <a:pt x="586" y="11527"/>
                </a:lnTo>
                <a:lnTo>
                  <a:pt x="586" y="11527"/>
                </a:lnTo>
                <a:cubicBezTo>
                  <a:pt x="539" y="11590"/>
                  <a:pt x="602" y="11670"/>
                  <a:pt x="523" y="11685"/>
                </a:cubicBezTo>
                <a:lnTo>
                  <a:pt x="491" y="11796"/>
                </a:lnTo>
                <a:lnTo>
                  <a:pt x="539" y="11891"/>
                </a:lnTo>
                <a:cubicBezTo>
                  <a:pt x="523" y="11955"/>
                  <a:pt x="523" y="12002"/>
                  <a:pt x="523" y="12050"/>
                </a:cubicBezTo>
                <a:lnTo>
                  <a:pt x="634" y="12050"/>
                </a:lnTo>
                <a:cubicBezTo>
                  <a:pt x="649" y="12113"/>
                  <a:pt x="649" y="12160"/>
                  <a:pt x="649" y="12208"/>
                </a:cubicBezTo>
                <a:lnTo>
                  <a:pt x="713" y="12192"/>
                </a:lnTo>
                <a:cubicBezTo>
                  <a:pt x="697" y="12160"/>
                  <a:pt x="681" y="12129"/>
                  <a:pt x="665" y="12081"/>
                </a:cubicBezTo>
                <a:lnTo>
                  <a:pt x="665" y="12081"/>
                </a:lnTo>
                <a:lnTo>
                  <a:pt x="744" y="12129"/>
                </a:lnTo>
                <a:cubicBezTo>
                  <a:pt x="786" y="12108"/>
                  <a:pt x="809" y="12096"/>
                  <a:pt x="838" y="12096"/>
                </a:cubicBezTo>
                <a:cubicBezTo>
                  <a:pt x="876" y="12096"/>
                  <a:pt x="922" y="12116"/>
                  <a:pt x="1029" y="12160"/>
                </a:cubicBezTo>
                <a:cubicBezTo>
                  <a:pt x="1014" y="12192"/>
                  <a:pt x="1014" y="12240"/>
                  <a:pt x="998" y="12287"/>
                </a:cubicBezTo>
                <a:lnTo>
                  <a:pt x="1140" y="12287"/>
                </a:lnTo>
                <a:lnTo>
                  <a:pt x="1140" y="12176"/>
                </a:lnTo>
                <a:lnTo>
                  <a:pt x="1204" y="12176"/>
                </a:lnTo>
                <a:lnTo>
                  <a:pt x="1204" y="12287"/>
                </a:lnTo>
                <a:lnTo>
                  <a:pt x="1140" y="12287"/>
                </a:lnTo>
                <a:cubicBezTo>
                  <a:pt x="1124" y="12319"/>
                  <a:pt x="1109" y="12350"/>
                  <a:pt x="1093" y="12382"/>
                </a:cubicBezTo>
                <a:cubicBezTo>
                  <a:pt x="1109" y="12366"/>
                  <a:pt x="1124" y="12350"/>
                  <a:pt x="1140" y="12350"/>
                </a:cubicBezTo>
                <a:cubicBezTo>
                  <a:pt x="1156" y="12382"/>
                  <a:pt x="1156" y="12414"/>
                  <a:pt x="1156" y="12445"/>
                </a:cubicBezTo>
                <a:lnTo>
                  <a:pt x="1204" y="12398"/>
                </a:lnTo>
                <a:lnTo>
                  <a:pt x="1251" y="12477"/>
                </a:lnTo>
                <a:cubicBezTo>
                  <a:pt x="1219" y="12525"/>
                  <a:pt x="1204" y="12540"/>
                  <a:pt x="1188" y="12572"/>
                </a:cubicBezTo>
                <a:lnTo>
                  <a:pt x="1061" y="12509"/>
                </a:lnTo>
                <a:cubicBezTo>
                  <a:pt x="1029" y="12430"/>
                  <a:pt x="1029" y="12335"/>
                  <a:pt x="919" y="12319"/>
                </a:cubicBezTo>
                <a:cubicBezTo>
                  <a:pt x="919" y="12335"/>
                  <a:pt x="919" y="12366"/>
                  <a:pt x="919" y="12382"/>
                </a:cubicBezTo>
                <a:lnTo>
                  <a:pt x="982" y="12414"/>
                </a:lnTo>
                <a:lnTo>
                  <a:pt x="982" y="12525"/>
                </a:lnTo>
                <a:lnTo>
                  <a:pt x="839" y="12398"/>
                </a:lnTo>
                <a:lnTo>
                  <a:pt x="839" y="12398"/>
                </a:lnTo>
                <a:cubicBezTo>
                  <a:pt x="824" y="12477"/>
                  <a:pt x="871" y="12477"/>
                  <a:pt x="919" y="12540"/>
                </a:cubicBezTo>
                <a:cubicBezTo>
                  <a:pt x="966" y="12604"/>
                  <a:pt x="839" y="12635"/>
                  <a:pt x="903" y="12683"/>
                </a:cubicBezTo>
                <a:lnTo>
                  <a:pt x="808" y="12778"/>
                </a:lnTo>
                <a:lnTo>
                  <a:pt x="950" y="12810"/>
                </a:lnTo>
                <a:cubicBezTo>
                  <a:pt x="934" y="12825"/>
                  <a:pt x="934" y="12857"/>
                  <a:pt x="934" y="12873"/>
                </a:cubicBezTo>
                <a:lnTo>
                  <a:pt x="792" y="12841"/>
                </a:lnTo>
                <a:lnTo>
                  <a:pt x="839" y="12984"/>
                </a:lnTo>
                <a:lnTo>
                  <a:pt x="982" y="12952"/>
                </a:lnTo>
                <a:lnTo>
                  <a:pt x="982" y="12968"/>
                </a:lnTo>
                <a:lnTo>
                  <a:pt x="871" y="13063"/>
                </a:lnTo>
                <a:lnTo>
                  <a:pt x="871" y="13142"/>
                </a:lnTo>
                <a:lnTo>
                  <a:pt x="729" y="13190"/>
                </a:lnTo>
                <a:cubicBezTo>
                  <a:pt x="744" y="13221"/>
                  <a:pt x="760" y="13253"/>
                  <a:pt x="760" y="13285"/>
                </a:cubicBezTo>
                <a:cubicBezTo>
                  <a:pt x="760" y="13332"/>
                  <a:pt x="744" y="13364"/>
                  <a:pt x="729" y="13395"/>
                </a:cubicBezTo>
                <a:lnTo>
                  <a:pt x="760" y="13411"/>
                </a:lnTo>
                <a:lnTo>
                  <a:pt x="744" y="13427"/>
                </a:lnTo>
                <a:lnTo>
                  <a:pt x="729" y="13395"/>
                </a:lnTo>
                <a:cubicBezTo>
                  <a:pt x="713" y="13395"/>
                  <a:pt x="681" y="13380"/>
                  <a:pt x="681" y="13380"/>
                </a:cubicBezTo>
                <a:cubicBezTo>
                  <a:pt x="681" y="13300"/>
                  <a:pt x="665" y="13221"/>
                  <a:pt x="618" y="13158"/>
                </a:cubicBezTo>
                <a:cubicBezTo>
                  <a:pt x="602" y="13095"/>
                  <a:pt x="586" y="13031"/>
                  <a:pt x="586" y="12968"/>
                </a:cubicBezTo>
                <a:lnTo>
                  <a:pt x="444" y="13095"/>
                </a:lnTo>
                <a:lnTo>
                  <a:pt x="444" y="13364"/>
                </a:lnTo>
                <a:cubicBezTo>
                  <a:pt x="380" y="13316"/>
                  <a:pt x="349" y="13237"/>
                  <a:pt x="333" y="13158"/>
                </a:cubicBezTo>
                <a:cubicBezTo>
                  <a:pt x="333" y="13117"/>
                  <a:pt x="297" y="13076"/>
                  <a:pt x="246" y="13076"/>
                </a:cubicBezTo>
                <a:cubicBezTo>
                  <a:pt x="239" y="13076"/>
                  <a:pt x="230" y="13077"/>
                  <a:pt x="222" y="13079"/>
                </a:cubicBezTo>
                <a:lnTo>
                  <a:pt x="222" y="13174"/>
                </a:lnTo>
                <a:cubicBezTo>
                  <a:pt x="317" y="13269"/>
                  <a:pt x="396" y="13411"/>
                  <a:pt x="412" y="13538"/>
                </a:cubicBezTo>
                <a:lnTo>
                  <a:pt x="554" y="13554"/>
                </a:lnTo>
                <a:cubicBezTo>
                  <a:pt x="570" y="13633"/>
                  <a:pt x="523" y="13680"/>
                  <a:pt x="554" y="13760"/>
                </a:cubicBezTo>
                <a:lnTo>
                  <a:pt x="444" y="13760"/>
                </a:lnTo>
                <a:cubicBezTo>
                  <a:pt x="459" y="13807"/>
                  <a:pt x="459" y="13839"/>
                  <a:pt x="491" y="13902"/>
                </a:cubicBezTo>
                <a:lnTo>
                  <a:pt x="333" y="13791"/>
                </a:lnTo>
                <a:lnTo>
                  <a:pt x="190" y="13791"/>
                </a:lnTo>
                <a:lnTo>
                  <a:pt x="127" y="13680"/>
                </a:lnTo>
                <a:lnTo>
                  <a:pt x="0" y="13744"/>
                </a:lnTo>
                <a:cubicBezTo>
                  <a:pt x="95" y="13855"/>
                  <a:pt x="238" y="13934"/>
                  <a:pt x="380" y="13965"/>
                </a:cubicBezTo>
                <a:cubicBezTo>
                  <a:pt x="333" y="13997"/>
                  <a:pt x="269" y="13981"/>
                  <a:pt x="301" y="14060"/>
                </a:cubicBezTo>
                <a:cubicBezTo>
                  <a:pt x="349" y="14060"/>
                  <a:pt x="412" y="14092"/>
                  <a:pt x="444" y="14124"/>
                </a:cubicBezTo>
                <a:cubicBezTo>
                  <a:pt x="475" y="14166"/>
                  <a:pt x="514" y="14187"/>
                  <a:pt x="560" y="14187"/>
                </a:cubicBezTo>
                <a:cubicBezTo>
                  <a:pt x="583" y="14187"/>
                  <a:pt x="607" y="14182"/>
                  <a:pt x="634" y="14171"/>
                </a:cubicBezTo>
                <a:cubicBezTo>
                  <a:pt x="649" y="14171"/>
                  <a:pt x="649" y="14155"/>
                  <a:pt x="665" y="14140"/>
                </a:cubicBezTo>
                <a:cubicBezTo>
                  <a:pt x="681" y="14203"/>
                  <a:pt x="681" y="14266"/>
                  <a:pt x="681" y="14314"/>
                </a:cubicBezTo>
                <a:lnTo>
                  <a:pt x="887" y="14266"/>
                </a:lnTo>
                <a:lnTo>
                  <a:pt x="824" y="14409"/>
                </a:lnTo>
                <a:lnTo>
                  <a:pt x="570" y="14409"/>
                </a:lnTo>
                <a:cubicBezTo>
                  <a:pt x="523" y="14425"/>
                  <a:pt x="475" y="14440"/>
                  <a:pt x="444" y="14472"/>
                </a:cubicBezTo>
                <a:cubicBezTo>
                  <a:pt x="459" y="14488"/>
                  <a:pt x="459" y="14520"/>
                  <a:pt x="475" y="14520"/>
                </a:cubicBezTo>
                <a:lnTo>
                  <a:pt x="618" y="14520"/>
                </a:lnTo>
                <a:cubicBezTo>
                  <a:pt x="618" y="14551"/>
                  <a:pt x="634" y="14599"/>
                  <a:pt x="649" y="14630"/>
                </a:cubicBezTo>
                <a:cubicBezTo>
                  <a:pt x="681" y="14662"/>
                  <a:pt x="713" y="14678"/>
                  <a:pt x="744" y="14694"/>
                </a:cubicBezTo>
                <a:cubicBezTo>
                  <a:pt x="729" y="14725"/>
                  <a:pt x="697" y="14757"/>
                  <a:pt x="681" y="14773"/>
                </a:cubicBezTo>
                <a:cubicBezTo>
                  <a:pt x="649" y="14789"/>
                  <a:pt x="602" y="14805"/>
                  <a:pt x="570" y="14820"/>
                </a:cubicBezTo>
                <a:cubicBezTo>
                  <a:pt x="592" y="14850"/>
                  <a:pt x="611" y="14862"/>
                  <a:pt x="629" y="14862"/>
                </a:cubicBezTo>
                <a:cubicBezTo>
                  <a:pt x="651" y="14862"/>
                  <a:pt x="671" y="14846"/>
                  <a:pt x="697" y="14820"/>
                </a:cubicBezTo>
                <a:lnTo>
                  <a:pt x="792" y="14915"/>
                </a:lnTo>
                <a:lnTo>
                  <a:pt x="871" y="14820"/>
                </a:lnTo>
                <a:lnTo>
                  <a:pt x="760" y="14694"/>
                </a:lnTo>
                <a:lnTo>
                  <a:pt x="1077" y="14757"/>
                </a:lnTo>
                <a:lnTo>
                  <a:pt x="1156" y="14836"/>
                </a:lnTo>
                <a:lnTo>
                  <a:pt x="1219" y="14725"/>
                </a:lnTo>
                <a:lnTo>
                  <a:pt x="1299" y="14868"/>
                </a:lnTo>
                <a:lnTo>
                  <a:pt x="1394" y="14757"/>
                </a:lnTo>
                <a:lnTo>
                  <a:pt x="1394" y="14615"/>
                </a:lnTo>
                <a:cubicBezTo>
                  <a:pt x="1394" y="14599"/>
                  <a:pt x="1409" y="14599"/>
                  <a:pt x="1409" y="14599"/>
                </a:cubicBezTo>
                <a:lnTo>
                  <a:pt x="1489" y="14710"/>
                </a:lnTo>
                <a:lnTo>
                  <a:pt x="1536" y="14662"/>
                </a:lnTo>
                <a:cubicBezTo>
                  <a:pt x="1552" y="14710"/>
                  <a:pt x="1552" y="14757"/>
                  <a:pt x="1552" y="14773"/>
                </a:cubicBezTo>
                <a:lnTo>
                  <a:pt x="1789" y="14773"/>
                </a:lnTo>
                <a:lnTo>
                  <a:pt x="1647" y="14710"/>
                </a:lnTo>
                <a:lnTo>
                  <a:pt x="1789" y="14710"/>
                </a:lnTo>
                <a:cubicBezTo>
                  <a:pt x="1821" y="14725"/>
                  <a:pt x="1837" y="14757"/>
                  <a:pt x="1853" y="14773"/>
                </a:cubicBezTo>
                <a:cubicBezTo>
                  <a:pt x="1884" y="14789"/>
                  <a:pt x="1916" y="14789"/>
                  <a:pt x="1948" y="14789"/>
                </a:cubicBezTo>
                <a:cubicBezTo>
                  <a:pt x="1948" y="14820"/>
                  <a:pt x="1964" y="14836"/>
                  <a:pt x="1964" y="14868"/>
                </a:cubicBezTo>
                <a:cubicBezTo>
                  <a:pt x="2059" y="14773"/>
                  <a:pt x="2185" y="14725"/>
                  <a:pt x="2296" y="14694"/>
                </a:cubicBezTo>
                <a:lnTo>
                  <a:pt x="2391" y="14789"/>
                </a:lnTo>
                <a:lnTo>
                  <a:pt x="2470" y="14710"/>
                </a:lnTo>
                <a:lnTo>
                  <a:pt x="2613" y="14710"/>
                </a:lnTo>
                <a:lnTo>
                  <a:pt x="2803" y="14805"/>
                </a:lnTo>
                <a:cubicBezTo>
                  <a:pt x="2787" y="14725"/>
                  <a:pt x="2771" y="14678"/>
                  <a:pt x="2755" y="14599"/>
                </a:cubicBezTo>
                <a:lnTo>
                  <a:pt x="2755" y="14599"/>
                </a:lnTo>
                <a:lnTo>
                  <a:pt x="2866" y="14662"/>
                </a:lnTo>
                <a:lnTo>
                  <a:pt x="2914" y="14615"/>
                </a:lnTo>
                <a:cubicBezTo>
                  <a:pt x="2961" y="14646"/>
                  <a:pt x="2977" y="14678"/>
                  <a:pt x="2993" y="14694"/>
                </a:cubicBezTo>
                <a:lnTo>
                  <a:pt x="3167" y="14535"/>
                </a:lnTo>
                <a:cubicBezTo>
                  <a:pt x="3218" y="14567"/>
                  <a:pt x="3248" y="14584"/>
                  <a:pt x="3270" y="14584"/>
                </a:cubicBezTo>
                <a:cubicBezTo>
                  <a:pt x="3301" y="14584"/>
                  <a:pt x="3313" y="14548"/>
                  <a:pt x="3341" y="14472"/>
                </a:cubicBezTo>
                <a:cubicBezTo>
                  <a:pt x="3325" y="14472"/>
                  <a:pt x="3309" y="14456"/>
                  <a:pt x="3294" y="14425"/>
                </a:cubicBezTo>
                <a:cubicBezTo>
                  <a:pt x="3246" y="14456"/>
                  <a:pt x="3214" y="14488"/>
                  <a:pt x="3167" y="14520"/>
                </a:cubicBezTo>
                <a:lnTo>
                  <a:pt x="3167" y="14472"/>
                </a:lnTo>
                <a:lnTo>
                  <a:pt x="3341" y="14298"/>
                </a:lnTo>
                <a:cubicBezTo>
                  <a:pt x="3341" y="14361"/>
                  <a:pt x="3341" y="14409"/>
                  <a:pt x="3341" y="14472"/>
                </a:cubicBezTo>
                <a:cubicBezTo>
                  <a:pt x="3389" y="14488"/>
                  <a:pt x="3420" y="14488"/>
                  <a:pt x="3436" y="14520"/>
                </a:cubicBezTo>
                <a:cubicBezTo>
                  <a:pt x="3452" y="14488"/>
                  <a:pt x="3468" y="14456"/>
                  <a:pt x="3468" y="14440"/>
                </a:cubicBezTo>
                <a:lnTo>
                  <a:pt x="3626" y="14393"/>
                </a:lnTo>
                <a:lnTo>
                  <a:pt x="3674" y="14425"/>
                </a:lnTo>
                <a:lnTo>
                  <a:pt x="3705" y="14393"/>
                </a:lnTo>
                <a:cubicBezTo>
                  <a:pt x="3737" y="14425"/>
                  <a:pt x="3784" y="14440"/>
                  <a:pt x="3816" y="14472"/>
                </a:cubicBezTo>
                <a:cubicBezTo>
                  <a:pt x="3832" y="14440"/>
                  <a:pt x="3848" y="14409"/>
                  <a:pt x="3864" y="14377"/>
                </a:cubicBezTo>
                <a:lnTo>
                  <a:pt x="3990" y="14488"/>
                </a:lnTo>
                <a:lnTo>
                  <a:pt x="3990" y="14393"/>
                </a:lnTo>
                <a:lnTo>
                  <a:pt x="3959" y="14361"/>
                </a:lnTo>
                <a:lnTo>
                  <a:pt x="3974" y="14345"/>
                </a:lnTo>
                <a:lnTo>
                  <a:pt x="4006" y="14377"/>
                </a:lnTo>
                <a:lnTo>
                  <a:pt x="4149" y="14266"/>
                </a:lnTo>
                <a:cubicBezTo>
                  <a:pt x="4149" y="14282"/>
                  <a:pt x="4164" y="14314"/>
                  <a:pt x="4180" y="14345"/>
                </a:cubicBezTo>
                <a:cubicBezTo>
                  <a:pt x="4275" y="14266"/>
                  <a:pt x="4434" y="14345"/>
                  <a:pt x="4481" y="14187"/>
                </a:cubicBezTo>
                <a:lnTo>
                  <a:pt x="4497" y="14187"/>
                </a:lnTo>
                <a:lnTo>
                  <a:pt x="4624" y="14266"/>
                </a:lnTo>
                <a:cubicBezTo>
                  <a:pt x="4719" y="14187"/>
                  <a:pt x="4719" y="14187"/>
                  <a:pt x="4893" y="14155"/>
                </a:cubicBezTo>
                <a:lnTo>
                  <a:pt x="4893" y="14155"/>
                </a:lnTo>
                <a:cubicBezTo>
                  <a:pt x="4877" y="14187"/>
                  <a:pt x="4877" y="14219"/>
                  <a:pt x="4861" y="14266"/>
                </a:cubicBezTo>
                <a:lnTo>
                  <a:pt x="5035" y="14203"/>
                </a:lnTo>
                <a:cubicBezTo>
                  <a:pt x="5035" y="14187"/>
                  <a:pt x="5051" y="14171"/>
                  <a:pt x="5051" y="14140"/>
                </a:cubicBezTo>
                <a:lnTo>
                  <a:pt x="5684" y="14266"/>
                </a:lnTo>
                <a:cubicBezTo>
                  <a:pt x="5716" y="14124"/>
                  <a:pt x="5843" y="14140"/>
                  <a:pt x="5906" y="14076"/>
                </a:cubicBezTo>
                <a:lnTo>
                  <a:pt x="5954" y="14108"/>
                </a:lnTo>
                <a:lnTo>
                  <a:pt x="6033" y="14076"/>
                </a:lnTo>
                <a:lnTo>
                  <a:pt x="6049" y="14187"/>
                </a:lnTo>
                <a:lnTo>
                  <a:pt x="6112" y="14187"/>
                </a:lnTo>
                <a:cubicBezTo>
                  <a:pt x="6128" y="14140"/>
                  <a:pt x="6128" y="14108"/>
                  <a:pt x="6128" y="14076"/>
                </a:cubicBezTo>
                <a:lnTo>
                  <a:pt x="6207" y="14076"/>
                </a:lnTo>
                <a:cubicBezTo>
                  <a:pt x="6223" y="14076"/>
                  <a:pt x="6239" y="14045"/>
                  <a:pt x="6270" y="14029"/>
                </a:cubicBezTo>
                <a:lnTo>
                  <a:pt x="6365" y="14235"/>
                </a:lnTo>
                <a:lnTo>
                  <a:pt x="6540" y="14235"/>
                </a:lnTo>
                <a:lnTo>
                  <a:pt x="6540" y="14155"/>
                </a:lnTo>
                <a:cubicBezTo>
                  <a:pt x="6524" y="14155"/>
                  <a:pt x="6524" y="14140"/>
                  <a:pt x="6508" y="14140"/>
                </a:cubicBezTo>
                <a:lnTo>
                  <a:pt x="6524" y="14124"/>
                </a:lnTo>
                <a:lnTo>
                  <a:pt x="6540" y="14155"/>
                </a:lnTo>
                <a:cubicBezTo>
                  <a:pt x="6571" y="14171"/>
                  <a:pt x="6587" y="14171"/>
                  <a:pt x="6603" y="14187"/>
                </a:cubicBezTo>
                <a:cubicBezTo>
                  <a:pt x="6619" y="14155"/>
                  <a:pt x="6635" y="14124"/>
                  <a:pt x="6635" y="14076"/>
                </a:cubicBezTo>
                <a:lnTo>
                  <a:pt x="6793" y="14076"/>
                </a:lnTo>
                <a:cubicBezTo>
                  <a:pt x="6820" y="14009"/>
                  <a:pt x="6846" y="13942"/>
                  <a:pt x="6911" y="13942"/>
                </a:cubicBezTo>
                <a:cubicBezTo>
                  <a:pt x="6923" y="13942"/>
                  <a:pt x="6936" y="13945"/>
                  <a:pt x="6951" y="13950"/>
                </a:cubicBezTo>
                <a:lnTo>
                  <a:pt x="7030" y="14171"/>
                </a:lnTo>
                <a:lnTo>
                  <a:pt x="7094" y="14124"/>
                </a:lnTo>
                <a:lnTo>
                  <a:pt x="7189" y="14155"/>
                </a:lnTo>
                <a:cubicBezTo>
                  <a:pt x="7205" y="14060"/>
                  <a:pt x="7205" y="13981"/>
                  <a:pt x="7205" y="13918"/>
                </a:cubicBezTo>
                <a:lnTo>
                  <a:pt x="7347" y="13918"/>
                </a:lnTo>
                <a:cubicBezTo>
                  <a:pt x="7347" y="13997"/>
                  <a:pt x="7347" y="14060"/>
                  <a:pt x="7442" y="14076"/>
                </a:cubicBezTo>
                <a:lnTo>
                  <a:pt x="7553" y="13965"/>
                </a:lnTo>
                <a:cubicBezTo>
                  <a:pt x="7616" y="13981"/>
                  <a:pt x="7648" y="13989"/>
                  <a:pt x="7676" y="13989"/>
                </a:cubicBezTo>
                <a:cubicBezTo>
                  <a:pt x="7703" y="13989"/>
                  <a:pt x="7727" y="13981"/>
                  <a:pt x="7775" y="13965"/>
                </a:cubicBezTo>
                <a:cubicBezTo>
                  <a:pt x="7775" y="13950"/>
                  <a:pt x="7790" y="13918"/>
                  <a:pt x="7790" y="13918"/>
                </a:cubicBezTo>
                <a:lnTo>
                  <a:pt x="8155" y="13902"/>
                </a:lnTo>
                <a:lnTo>
                  <a:pt x="8202" y="13934"/>
                </a:lnTo>
                <a:cubicBezTo>
                  <a:pt x="8218" y="13886"/>
                  <a:pt x="8234" y="13870"/>
                  <a:pt x="8250" y="13839"/>
                </a:cubicBezTo>
                <a:lnTo>
                  <a:pt x="8392" y="13981"/>
                </a:lnTo>
                <a:lnTo>
                  <a:pt x="8313" y="14013"/>
                </a:lnTo>
                <a:lnTo>
                  <a:pt x="8313" y="14060"/>
                </a:lnTo>
                <a:lnTo>
                  <a:pt x="8471" y="14060"/>
                </a:lnTo>
                <a:lnTo>
                  <a:pt x="8424" y="13950"/>
                </a:lnTo>
                <a:lnTo>
                  <a:pt x="8519" y="13791"/>
                </a:lnTo>
                <a:cubicBezTo>
                  <a:pt x="8593" y="13876"/>
                  <a:pt x="8681" y="13890"/>
                  <a:pt x="8773" y="13890"/>
                </a:cubicBezTo>
                <a:cubicBezTo>
                  <a:pt x="8820" y="13890"/>
                  <a:pt x="8867" y="13886"/>
                  <a:pt x="8915" y="13886"/>
                </a:cubicBezTo>
                <a:lnTo>
                  <a:pt x="8915" y="13712"/>
                </a:lnTo>
                <a:lnTo>
                  <a:pt x="8994" y="13712"/>
                </a:lnTo>
                <a:lnTo>
                  <a:pt x="8994" y="13807"/>
                </a:lnTo>
                <a:lnTo>
                  <a:pt x="9089" y="13870"/>
                </a:lnTo>
                <a:cubicBezTo>
                  <a:pt x="9105" y="13934"/>
                  <a:pt x="9105" y="13981"/>
                  <a:pt x="9105" y="14029"/>
                </a:cubicBezTo>
                <a:cubicBezTo>
                  <a:pt x="9200" y="14029"/>
                  <a:pt x="9200" y="13950"/>
                  <a:pt x="9263" y="13886"/>
                </a:cubicBezTo>
                <a:lnTo>
                  <a:pt x="9326" y="13997"/>
                </a:lnTo>
                <a:cubicBezTo>
                  <a:pt x="9342" y="13950"/>
                  <a:pt x="9342" y="13918"/>
                  <a:pt x="9342" y="13886"/>
                </a:cubicBezTo>
                <a:lnTo>
                  <a:pt x="9485" y="13839"/>
                </a:lnTo>
                <a:lnTo>
                  <a:pt x="9516" y="13886"/>
                </a:lnTo>
                <a:lnTo>
                  <a:pt x="9485" y="13950"/>
                </a:lnTo>
                <a:cubicBezTo>
                  <a:pt x="9532" y="13981"/>
                  <a:pt x="9580" y="13989"/>
                  <a:pt x="9627" y="13989"/>
                </a:cubicBezTo>
                <a:cubicBezTo>
                  <a:pt x="9675" y="13989"/>
                  <a:pt x="9722" y="13981"/>
                  <a:pt x="9770" y="13981"/>
                </a:cubicBezTo>
                <a:cubicBezTo>
                  <a:pt x="9780" y="13968"/>
                  <a:pt x="9790" y="13963"/>
                  <a:pt x="9799" y="13963"/>
                </a:cubicBezTo>
                <a:cubicBezTo>
                  <a:pt x="9826" y="13963"/>
                  <a:pt x="9850" y="14000"/>
                  <a:pt x="9866" y="14000"/>
                </a:cubicBezTo>
                <a:cubicBezTo>
                  <a:pt x="9872" y="14000"/>
                  <a:pt x="9877" y="13995"/>
                  <a:pt x="9880" y="13981"/>
                </a:cubicBezTo>
                <a:lnTo>
                  <a:pt x="9975" y="13870"/>
                </a:lnTo>
                <a:cubicBezTo>
                  <a:pt x="10027" y="13901"/>
                  <a:pt x="10065" y="13926"/>
                  <a:pt x="10107" y="13926"/>
                </a:cubicBezTo>
                <a:cubicBezTo>
                  <a:pt x="10130" y="13926"/>
                  <a:pt x="10154" y="13919"/>
                  <a:pt x="10181" y="13902"/>
                </a:cubicBezTo>
                <a:cubicBezTo>
                  <a:pt x="10192" y="13892"/>
                  <a:pt x="10206" y="13888"/>
                  <a:pt x="10222" y="13888"/>
                </a:cubicBezTo>
                <a:cubicBezTo>
                  <a:pt x="10253" y="13888"/>
                  <a:pt x="10292" y="13902"/>
                  <a:pt x="10324" y="13902"/>
                </a:cubicBezTo>
                <a:lnTo>
                  <a:pt x="10387" y="13839"/>
                </a:lnTo>
                <a:cubicBezTo>
                  <a:pt x="10387" y="13855"/>
                  <a:pt x="10403" y="13855"/>
                  <a:pt x="10419" y="13855"/>
                </a:cubicBezTo>
                <a:lnTo>
                  <a:pt x="10545" y="13886"/>
                </a:lnTo>
                <a:lnTo>
                  <a:pt x="10577" y="13950"/>
                </a:lnTo>
                <a:lnTo>
                  <a:pt x="10767" y="13823"/>
                </a:lnTo>
                <a:lnTo>
                  <a:pt x="10830" y="13918"/>
                </a:lnTo>
                <a:cubicBezTo>
                  <a:pt x="10873" y="13918"/>
                  <a:pt x="10915" y="13925"/>
                  <a:pt x="10948" y="13925"/>
                </a:cubicBezTo>
                <a:cubicBezTo>
                  <a:pt x="10964" y="13925"/>
                  <a:pt x="10978" y="13923"/>
                  <a:pt x="10989" y="13918"/>
                </a:cubicBezTo>
                <a:cubicBezTo>
                  <a:pt x="11021" y="13891"/>
                  <a:pt x="11052" y="13880"/>
                  <a:pt x="11082" y="13880"/>
                </a:cubicBezTo>
                <a:cubicBezTo>
                  <a:pt x="11138" y="13880"/>
                  <a:pt x="11190" y="13918"/>
                  <a:pt x="11242" y="13950"/>
                </a:cubicBezTo>
                <a:lnTo>
                  <a:pt x="11305" y="13886"/>
                </a:lnTo>
                <a:lnTo>
                  <a:pt x="11353" y="13918"/>
                </a:lnTo>
                <a:lnTo>
                  <a:pt x="11385" y="13886"/>
                </a:lnTo>
                <a:cubicBezTo>
                  <a:pt x="11400" y="13886"/>
                  <a:pt x="11416" y="13918"/>
                  <a:pt x="11432" y="13918"/>
                </a:cubicBezTo>
                <a:cubicBezTo>
                  <a:pt x="11527" y="13902"/>
                  <a:pt x="11638" y="13870"/>
                  <a:pt x="11717" y="13855"/>
                </a:cubicBezTo>
                <a:lnTo>
                  <a:pt x="12002" y="13918"/>
                </a:lnTo>
                <a:lnTo>
                  <a:pt x="12065" y="13839"/>
                </a:lnTo>
                <a:cubicBezTo>
                  <a:pt x="12050" y="13807"/>
                  <a:pt x="12034" y="13791"/>
                  <a:pt x="12018" y="13760"/>
                </a:cubicBezTo>
                <a:lnTo>
                  <a:pt x="12081" y="13760"/>
                </a:lnTo>
                <a:cubicBezTo>
                  <a:pt x="12097" y="13791"/>
                  <a:pt x="12113" y="13823"/>
                  <a:pt x="12113" y="13839"/>
                </a:cubicBezTo>
                <a:lnTo>
                  <a:pt x="12255" y="13791"/>
                </a:lnTo>
                <a:lnTo>
                  <a:pt x="12255" y="13791"/>
                </a:lnTo>
                <a:cubicBezTo>
                  <a:pt x="12240" y="13839"/>
                  <a:pt x="12224" y="13870"/>
                  <a:pt x="12208" y="13918"/>
                </a:cubicBezTo>
                <a:lnTo>
                  <a:pt x="12430" y="13918"/>
                </a:lnTo>
                <a:cubicBezTo>
                  <a:pt x="12445" y="13886"/>
                  <a:pt x="12461" y="13855"/>
                  <a:pt x="12461" y="13839"/>
                </a:cubicBezTo>
                <a:lnTo>
                  <a:pt x="12620" y="13870"/>
                </a:lnTo>
                <a:lnTo>
                  <a:pt x="12683" y="13807"/>
                </a:lnTo>
                <a:lnTo>
                  <a:pt x="12857" y="13807"/>
                </a:lnTo>
                <a:cubicBezTo>
                  <a:pt x="12873" y="13855"/>
                  <a:pt x="12889" y="13886"/>
                  <a:pt x="12889" y="13950"/>
                </a:cubicBezTo>
                <a:cubicBezTo>
                  <a:pt x="12926" y="13903"/>
                  <a:pt x="12963" y="13879"/>
                  <a:pt x="12999" y="13879"/>
                </a:cubicBezTo>
                <a:cubicBezTo>
                  <a:pt x="13026" y="13879"/>
                  <a:pt x="13052" y="13891"/>
                  <a:pt x="13079" y="13918"/>
                </a:cubicBezTo>
                <a:lnTo>
                  <a:pt x="13126" y="13855"/>
                </a:lnTo>
                <a:cubicBezTo>
                  <a:pt x="13253" y="13855"/>
                  <a:pt x="13364" y="13902"/>
                  <a:pt x="13443" y="13981"/>
                </a:cubicBezTo>
                <a:lnTo>
                  <a:pt x="13443" y="13775"/>
                </a:lnTo>
                <a:cubicBezTo>
                  <a:pt x="13538" y="13807"/>
                  <a:pt x="13601" y="13823"/>
                  <a:pt x="13712" y="13870"/>
                </a:cubicBezTo>
                <a:cubicBezTo>
                  <a:pt x="13734" y="13880"/>
                  <a:pt x="13754" y="13883"/>
                  <a:pt x="13773" y="13883"/>
                </a:cubicBezTo>
                <a:cubicBezTo>
                  <a:pt x="13854" y="13883"/>
                  <a:pt x="13917" y="13817"/>
                  <a:pt x="13981" y="13791"/>
                </a:cubicBezTo>
                <a:lnTo>
                  <a:pt x="14045" y="13839"/>
                </a:lnTo>
                <a:cubicBezTo>
                  <a:pt x="14085" y="13829"/>
                  <a:pt x="14125" y="13800"/>
                  <a:pt x="14161" y="13800"/>
                </a:cubicBezTo>
                <a:cubicBezTo>
                  <a:pt x="14182" y="13800"/>
                  <a:pt x="14201" y="13810"/>
                  <a:pt x="14219" y="13839"/>
                </a:cubicBezTo>
                <a:lnTo>
                  <a:pt x="14266" y="13791"/>
                </a:lnTo>
                <a:cubicBezTo>
                  <a:pt x="14320" y="13821"/>
                  <a:pt x="14378" y="13835"/>
                  <a:pt x="14436" y="13835"/>
                </a:cubicBezTo>
                <a:cubicBezTo>
                  <a:pt x="14531" y="13835"/>
                  <a:pt x="14625" y="13797"/>
                  <a:pt x="14694" y="13728"/>
                </a:cubicBezTo>
                <a:cubicBezTo>
                  <a:pt x="14710" y="13744"/>
                  <a:pt x="14710" y="13760"/>
                  <a:pt x="14710" y="13791"/>
                </a:cubicBezTo>
                <a:lnTo>
                  <a:pt x="14805" y="13839"/>
                </a:lnTo>
                <a:cubicBezTo>
                  <a:pt x="14852" y="13803"/>
                  <a:pt x="14900" y="13759"/>
                  <a:pt x="14954" y="13759"/>
                </a:cubicBezTo>
                <a:cubicBezTo>
                  <a:pt x="14972" y="13759"/>
                  <a:pt x="14991" y="13764"/>
                  <a:pt x="15011" y="13775"/>
                </a:cubicBezTo>
                <a:lnTo>
                  <a:pt x="15011" y="13823"/>
                </a:lnTo>
                <a:lnTo>
                  <a:pt x="15264" y="13870"/>
                </a:lnTo>
                <a:cubicBezTo>
                  <a:pt x="15308" y="13845"/>
                  <a:pt x="15347" y="13832"/>
                  <a:pt x="15399" y="13832"/>
                </a:cubicBezTo>
                <a:cubicBezTo>
                  <a:pt x="15476" y="13832"/>
                  <a:pt x="15581" y="13861"/>
                  <a:pt x="15771" y="13918"/>
                </a:cubicBezTo>
                <a:cubicBezTo>
                  <a:pt x="15771" y="13886"/>
                  <a:pt x="15786" y="13870"/>
                  <a:pt x="15786" y="13839"/>
                </a:cubicBezTo>
                <a:lnTo>
                  <a:pt x="15976" y="13839"/>
                </a:lnTo>
                <a:cubicBezTo>
                  <a:pt x="16056" y="13839"/>
                  <a:pt x="16119" y="13823"/>
                  <a:pt x="16182" y="13791"/>
                </a:cubicBezTo>
                <a:cubicBezTo>
                  <a:pt x="16185" y="13790"/>
                  <a:pt x="16189" y="13790"/>
                  <a:pt x="16192" y="13790"/>
                </a:cubicBezTo>
                <a:cubicBezTo>
                  <a:pt x="16227" y="13790"/>
                  <a:pt x="16269" y="13843"/>
                  <a:pt x="16306" y="13843"/>
                </a:cubicBezTo>
                <a:cubicBezTo>
                  <a:pt x="16318" y="13843"/>
                  <a:pt x="16330" y="13837"/>
                  <a:pt x="16341" y="13823"/>
                </a:cubicBezTo>
                <a:cubicBezTo>
                  <a:pt x="16368" y="13796"/>
                  <a:pt x="16398" y="13789"/>
                  <a:pt x="16429" y="13789"/>
                </a:cubicBezTo>
                <a:cubicBezTo>
                  <a:pt x="16458" y="13789"/>
                  <a:pt x="16487" y="13795"/>
                  <a:pt x="16515" y="13795"/>
                </a:cubicBezTo>
                <a:cubicBezTo>
                  <a:pt x="16526" y="13795"/>
                  <a:pt x="16536" y="13794"/>
                  <a:pt x="16546" y="13791"/>
                </a:cubicBezTo>
                <a:cubicBezTo>
                  <a:pt x="16562" y="13823"/>
                  <a:pt x="16578" y="13855"/>
                  <a:pt x="16626" y="13918"/>
                </a:cubicBezTo>
                <a:cubicBezTo>
                  <a:pt x="16641" y="13855"/>
                  <a:pt x="16657" y="13823"/>
                  <a:pt x="16673" y="13791"/>
                </a:cubicBezTo>
                <a:cubicBezTo>
                  <a:pt x="16760" y="13824"/>
                  <a:pt x="16840" y="13879"/>
                  <a:pt x="16918" y="13879"/>
                </a:cubicBezTo>
                <a:cubicBezTo>
                  <a:pt x="16953" y="13879"/>
                  <a:pt x="16987" y="13868"/>
                  <a:pt x="17021" y="13839"/>
                </a:cubicBezTo>
                <a:cubicBezTo>
                  <a:pt x="17032" y="13866"/>
                  <a:pt x="17043" y="13875"/>
                  <a:pt x="17055" y="13875"/>
                </a:cubicBezTo>
                <a:cubicBezTo>
                  <a:pt x="17074" y="13875"/>
                  <a:pt x="17094" y="13852"/>
                  <a:pt x="17119" y="13852"/>
                </a:cubicBezTo>
                <a:cubicBezTo>
                  <a:pt x="17123" y="13852"/>
                  <a:pt x="17128" y="13853"/>
                  <a:pt x="17132" y="13855"/>
                </a:cubicBezTo>
                <a:cubicBezTo>
                  <a:pt x="17188" y="13878"/>
                  <a:pt x="17243" y="13890"/>
                  <a:pt x="17298" y="13890"/>
                </a:cubicBezTo>
                <a:cubicBezTo>
                  <a:pt x="17354" y="13890"/>
                  <a:pt x="17409" y="13878"/>
                  <a:pt x="17465" y="13855"/>
                </a:cubicBezTo>
                <a:cubicBezTo>
                  <a:pt x="17469" y="13852"/>
                  <a:pt x="17475" y="13851"/>
                  <a:pt x="17480" y="13851"/>
                </a:cubicBezTo>
                <a:cubicBezTo>
                  <a:pt x="17501" y="13851"/>
                  <a:pt x="17525" y="13866"/>
                  <a:pt x="17542" y="13866"/>
                </a:cubicBezTo>
                <a:cubicBezTo>
                  <a:pt x="17549" y="13866"/>
                  <a:pt x="17556" y="13863"/>
                  <a:pt x="17560" y="13855"/>
                </a:cubicBezTo>
                <a:cubicBezTo>
                  <a:pt x="17568" y="13839"/>
                  <a:pt x="17591" y="13835"/>
                  <a:pt x="17617" y="13835"/>
                </a:cubicBezTo>
                <a:cubicBezTo>
                  <a:pt x="17643" y="13835"/>
                  <a:pt x="17671" y="13839"/>
                  <a:pt x="17686" y="13839"/>
                </a:cubicBezTo>
                <a:cubicBezTo>
                  <a:pt x="17718" y="13839"/>
                  <a:pt x="17750" y="13870"/>
                  <a:pt x="17781" y="13870"/>
                </a:cubicBezTo>
                <a:cubicBezTo>
                  <a:pt x="17861" y="13870"/>
                  <a:pt x="17940" y="13855"/>
                  <a:pt x="18003" y="13855"/>
                </a:cubicBezTo>
                <a:cubicBezTo>
                  <a:pt x="18043" y="13874"/>
                  <a:pt x="18085" y="13883"/>
                  <a:pt x="18127" y="13883"/>
                </a:cubicBezTo>
                <a:cubicBezTo>
                  <a:pt x="18185" y="13883"/>
                  <a:pt x="18242" y="13866"/>
                  <a:pt x="18288" y="13839"/>
                </a:cubicBezTo>
                <a:lnTo>
                  <a:pt x="18336" y="13870"/>
                </a:lnTo>
                <a:cubicBezTo>
                  <a:pt x="18383" y="13870"/>
                  <a:pt x="18431" y="13855"/>
                  <a:pt x="18478" y="13839"/>
                </a:cubicBezTo>
                <a:cubicBezTo>
                  <a:pt x="18486" y="13833"/>
                  <a:pt x="18494" y="13831"/>
                  <a:pt x="18502" y="13831"/>
                </a:cubicBezTo>
                <a:cubicBezTo>
                  <a:pt x="18527" y="13831"/>
                  <a:pt x="18550" y="13854"/>
                  <a:pt x="18579" y="13854"/>
                </a:cubicBezTo>
                <a:cubicBezTo>
                  <a:pt x="18592" y="13854"/>
                  <a:pt x="18605" y="13850"/>
                  <a:pt x="18621" y="13839"/>
                </a:cubicBezTo>
                <a:cubicBezTo>
                  <a:pt x="18624" y="13836"/>
                  <a:pt x="18628" y="13834"/>
                  <a:pt x="18634" y="13834"/>
                </a:cubicBezTo>
                <a:cubicBezTo>
                  <a:pt x="18660" y="13834"/>
                  <a:pt x="18709" y="13858"/>
                  <a:pt x="18747" y="13870"/>
                </a:cubicBezTo>
                <a:cubicBezTo>
                  <a:pt x="18771" y="13839"/>
                  <a:pt x="18803" y="13823"/>
                  <a:pt x="18832" y="13823"/>
                </a:cubicBezTo>
                <a:cubicBezTo>
                  <a:pt x="18862" y="13823"/>
                  <a:pt x="18890" y="13839"/>
                  <a:pt x="18906" y="13870"/>
                </a:cubicBezTo>
                <a:lnTo>
                  <a:pt x="18953" y="13823"/>
                </a:lnTo>
                <a:cubicBezTo>
                  <a:pt x="18987" y="13857"/>
                  <a:pt x="19026" y="13873"/>
                  <a:pt x="19061" y="13873"/>
                </a:cubicBezTo>
                <a:cubicBezTo>
                  <a:pt x="19092" y="13873"/>
                  <a:pt x="19121" y="13861"/>
                  <a:pt x="19143" y="13839"/>
                </a:cubicBezTo>
                <a:cubicBezTo>
                  <a:pt x="19194" y="13852"/>
                  <a:pt x="19246" y="13875"/>
                  <a:pt x="19272" y="13875"/>
                </a:cubicBezTo>
                <a:cubicBezTo>
                  <a:pt x="19278" y="13875"/>
                  <a:pt x="19283" y="13873"/>
                  <a:pt x="19286" y="13870"/>
                </a:cubicBezTo>
                <a:cubicBezTo>
                  <a:pt x="19314" y="13836"/>
                  <a:pt x="19341" y="13824"/>
                  <a:pt x="19365" y="13824"/>
                </a:cubicBezTo>
                <a:cubicBezTo>
                  <a:pt x="19409" y="13824"/>
                  <a:pt x="19445" y="13860"/>
                  <a:pt x="19476" y="13870"/>
                </a:cubicBezTo>
                <a:lnTo>
                  <a:pt x="19555" y="13807"/>
                </a:lnTo>
                <a:lnTo>
                  <a:pt x="19618" y="13870"/>
                </a:lnTo>
                <a:cubicBezTo>
                  <a:pt x="19653" y="13859"/>
                  <a:pt x="19688" y="13821"/>
                  <a:pt x="19736" y="13821"/>
                </a:cubicBezTo>
                <a:cubicBezTo>
                  <a:pt x="19753" y="13821"/>
                  <a:pt x="19771" y="13826"/>
                  <a:pt x="19792" y="13839"/>
                </a:cubicBezTo>
                <a:cubicBezTo>
                  <a:pt x="19797" y="13844"/>
                  <a:pt x="19803" y="13845"/>
                  <a:pt x="19810" y="13845"/>
                </a:cubicBezTo>
                <a:cubicBezTo>
                  <a:pt x="19834" y="13845"/>
                  <a:pt x="19868" y="13822"/>
                  <a:pt x="19900" y="13822"/>
                </a:cubicBezTo>
                <a:cubicBezTo>
                  <a:pt x="19918" y="13822"/>
                  <a:pt x="19936" y="13830"/>
                  <a:pt x="19951" y="13855"/>
                </a:cubicBezTo>
                <a:lnTo>
                  <a:pt x="20109" y="13744"/>
                </a:lnTo>
                <a:cubicBezTo>
                  <a:pt x="20131" y="13746"/>
                  <a:pt x="20152" y="13748"/>
                  <a:pt x="20174" y="13748"/>
                </a:cubicBezTo>
                <a:cubicBezTo>
                  <a:pt x="20278" y="13748"/>
                  <a:pt x="20379" y="13717"/>
                  <a:pt x="20457" y="13665"/>
                </a:cubicBezTo>
                <a:lnTo>
                  <a:pt x="20521" y="13744"/>
                </a:lnTo>
                <a:lnTo>
                  <a:pt x="20631" y="13744"/>
                </a:lnTo>
                <a:cubicBezTo>
                  <a:pt x="20663" y="13760"/>
                  <a:pt x="20679" y="13760"/>
                  <a:pt x="20711" y="13775"/>
                </a:cubicBezTo>
                <a:lnTo>
                  <a:pt x="20711" y="13649"/>
                </a:lnTo>
                <a:cubicBezTo>
                  <a:pt x="20742" y="13696"/>
                  <a:pt x="20742" y="13712"/>
                  <a:pt x="20774" y="13775"/>
                </a:cubicBezTo>
                <a:cubicBezTo>
                  <a:pt x="20806" y="13712"/>
                  <a:pt x="20821" y="13696"/>
                  <a:pt x="20837" y="13649"/>
                </a:cubicBezTo>
                <a:lnTo>
                  <a:pt x="20996" y="13696"/>
                </a:lnTo>
                <a:cubicBezTo>
                  <a:pt x="21011" y="13665"/>
                  <a:pt x="21011" y="13633"/>
                  <a:pt x="21011" y="13585"/>
                </a:cubicBezTo>
                <a:lnTo>
                  <a:pt x="21233" y="13585"/>
                </a:lnTo>
                <a:lnTo>
                  <a:pt x="21233" y="13680"/>
                </a:lnTo>
                <a:lnTo>
                  <a:pt x="21360" y="13744"/>
                </a:lnTo>
                <a:lnTo>
                  <a:pt x="21439" y="13696"/>
                </a:lnTo>
                <a:lnTo>
                  <a:pt x="21486" y="13728"/>
                </a:lnTo>
                <a:lnTo>
                  <a:pt x="21645" y="13617"/>
                </a:lnTo>
                <a:lnTo>
                  <a:pt x="21676" y="13712"/>
                </a:lnTo>
                <a:lnTo>
                  <a:pt x="21787" y="13680"/>
                </a:lnTo>
                <a:lnTo>
                  <a:pt x="21882" y="13696"/>
                </a:lnTo>
                <a:cubicBezTo>
                  <a:pt x="21898" y="13680"/>
                  <a:pt x="21898" y="13680"/>
                  <a:pt x="21914" y="13665"/>
                </a:cubicBezTo>
                <a:lnTo>
                  <a:pt x="21930" y="13680"/>
                </a:lnTo>
                <a:lnTo>
                  <a:pt x="21898" y="13712"/>
                </a:lnTo>
                <a:lnTo>
                  <a:pt x="22025" y="13791"/>
                </a:lnTo>
                <a:lnTo>
                  <a:pt x="22072" y="13744"/>
                </a:lnTo>
                <a:lnTo>
                  <a:pt x="22151" y="13791"/>
                </a:lnTo>
                <a:cubicBezTo>
                  <a:pt x="22167" y="13760"/>
                  <a:pt x="22167" y="13728"/>
                  <a:pt x="22183" y="13712"/>
                </a:cubicBezTo>
                <a:lnTo>
                  <a:pt x="22389" y="13712"/>
                </a:lnTo>
                <a:lnTo>
                  <a:pt x="22389" y="13680"/>
                </a:lnTo>
                <a:lnTo>
                  <a:pt x="22642" y="13601"/>
                </a:lnTo>
                <a:lnTo>
                  <a:pt x="22642" y="13554"/>
                </a:lnTo>
                <a:lnTo>
                  <a:pt x="22706" y="13585"/>
                </a:lnTo>
                <a:lnTo>
                  <a:pt x="22801" y="13538"/>
                </a:lnTo>
                <a:lnTo>
                  <a:pt x="22880" y="13633"/>
                </a:lnTo>
                <a:lnTo>
                  <a:pt x="22832" y="13696"/>
                </a:lnTo>
                <a:cubicBezTo>
                  <a:pt x="22861" y="13735"/>
                  <a:pt x="22890" y="13756"/>
                  <a:pt x="22922" y="13756"/>
                </a:cubicBezTo>
                <a:cubicBezTo>
                  <a:pt x="22943" y="13756"/>
                  <a:pt x="22966" y="13747"/>
                  <a:pt x="22991" y="13728"/>
                </a:cubicBezTo>
                <a:lnTo>
                  <a:pt x="22943" y="13633"/>
                </a:lnTo>
                <a:lnTo>
                  <a:pt x="23054" y="13633"/>
                </a:lnTo>
                <a:cubicBezTo>
                  <a:pt x="23054" y="13665"/>
                  <a:pt x="23070" y="13680"/>
                  <a:pt x="23070" y="13728"/>
                </a:cubicBezTo>
                <a:lnTo>
                  <a:pt x="23212" y="13665"/>
                </a:lnTo>
                <a:lnTo>
                  <a:pt x="23339" y="13712"/>
                </a:lnTo>
                <a:lnTo>
                  <a:pt x="23418" y="13585"/>
                </a:lnTo>
                <a:cubicBezTo>
                  <a:pt x="23489" y="13596"/>
                  <a:pt x="23553" y="13631"/>
                  <a:pt x="23615" y="13631"/>
                </a:cubicBezTo>
                <a:cubicBezTo>
                  <a:pt x="23650" y="13631"/>
                  <a:pt x="23685" y="13620"/>
                  <a:pt x="23719" y="13585"/>
                </a:cubicBezTo>
                <a:lnTo>
                  <a:pt x="23782" y="13649"/>
                </a:lnTo>
                <a:cubicBezTo>
                  <a:pt x="23814" y="13617"/>
                  <a:pt x="23830" y="13585"/>
                  <a:pt x="23862" y="13522"/>
                </a:cubicBezTo>
                <a:cubicBezTo>
                  <a:pt x="23862" y="13585"/>
                  <a:pt x="23877" y="13633"/>
                  <a:pt x="23877" y="13649"/>
                </a:cubicBezTo>
                <a:lnTo>
                  <a:pt x="23988" y="13696"/>
                </a:lnTo>
                <a:lnTo>
                  <a:pt x="24321" y="13601"/>
                </a:lnTo>
                <a:cubicBezTo>
                  <a:pt x="24321" y="13649"/>
                  <a:pt x="24337" y="13680"/>
                  <a:pt x="24337" y="13744"/>
                </a:cubicBezTo>
                <a:cubicBezTo>
                  <a:pt x="24384" y="13696"/>
                  <a:pt x="24400" y="13665"/>
                  <a:pt x="24416" y="13633"/>
                </a:cubicBezTo>
                <a:cubicBezTo>
                  <a:pt x="24438" y="13629"/>
                  <a:pt x="24461" y="13627"/>
                  <a:pt x="24485" y="13627"/>
                </a:cubicBezTo>
                <a:cubicBezTo>
                  <a:pt x="24560" y="13627"/>
                  <a:pt x="24636" y="13648"/>
                  <a:pt x="24685" y="13696"/>
                </a:cubicBezTo>
                <a:cubicBezTo>
                  <a:pt x="24724" y="13690"/>
                  <a:pt x="24747" y="13686"/>
                  <a:pt x="24766" y="13686"/>
                </a:cubicBezTo>
                <a:cubicBezTo>
                  <a:pt x="24793" y="13686"/>
                  <a:pt x="24813" y="13694"/>
                  <a:pt x="24859" y="13712"/>
                </a:cubicBezTo>
                <a:lnTo>
                  <a:pt x="24907" y="13649"/>
                </a:lnTo>
                <a:lnTo>
                  <a:pt x="25112" y="13728"/>
                </a:lnTo>
                <a:cubicBezTo>
                  <a:pt x="25141" y="13700"/>
                  <a:pt x="25169" y="13646"/>
                  <a:pt x="25220" y="13646"/>
                </a:cubicBezTo>
                <a:cubicBezTo>
                  <a:pt x="25226" y="13646"/>
                  <a:pt x="25232" y="13647"/>
                  <a:pt x="25239" y="13649"/>
                </a:cubicBezTo>
                <a:cubicBezTo>
                  <a:pt x="25253" y="13613"/>
                  <a:pt x="25274" y="13603"/>
                  <a:pt x="25297" y="13603"/>
                </a:cubicBezTo>
                <a:cubicBezTo>
                  <a:pt x="25325" y="13603"/>
                  <a:pt x="25356" y="13617"/>
                  <a:pt x="25382" y="13617"/>
                </a:cubicBezTo>
                <a:cubicBezTo>
                  <a:pt x="25424" y="13617"/>
                  <a:pt x="25466" y="13659"/>
                  <a:pt x="25508" y="13659"/>
                </a:cubicBezTo>
                <a:cubicBezTo>
                  <a:pt x="25529" y="13659"/>
                  <a:pt x="25550" y="13649"/>
                  <a:pt x="25572" y="13617"/>
                </a:cubicBezTo>
                <a:cubicBezTo>
                  <a:pt x="25614" y="13659"/>
                  <a:pt x="25663" y="13659"/>
                  <a:pt x="25710" y="13659"/>
                </a:cubicBezTo>
                <a:lnTo>
                  <a:pt x="25710" y="13659"/>
                </a:lnTo>
                <a:cubicBezTo>
                  <a:pt x="25733" y="13659"/>
                  <a:pt x="25756" y="13659"/>
                  <a:pt x="25777" y="13665"/>
                </a:cubicBezTo>
                <a:lnTo>
                  <a:pt x="25999" y="13696"/>
                </a:lnTo>
                <a:lnTo>
                  <a:pt x="26031" y="13665"/>
                </a:lnTo>
                <a:lnTo>
                  <a:pt x="26094" y="13712"/>
                </a:lnTo>
                <a:lnTo>
                  <a:pt x="26205" y="13601"/>
                </a:lnTo>
                <a:cubicBezTo>
                  <a:pt x="26242" y="13612"/>
                  <a:pt x="26279" y="13614"/>
                  <a:pt x="26315" y="13614"/>
                </a:cubicBezTo>
                <a:cubicBezTo>
                  <a:pt x="26332" y="13614"/>
                  <a:pt x="26350" y="13613"/>
                  <a:pt x="26367" y="13613"/>
                </a:cubicBezTo>
                <a:cubicBezTo>
                  <a:pt x="26419" y="13613"/>
                  <a:pt x="26466" y="13617"/>
                  <a:pt x="26506" y="13649"/>
                </a:cubicBezTo>
                <a:lnTo>
                  <a:pt x="26775" y="13554"/>
                </a:lnTo>
                <a:cubicBezTo>
                  <a:pt x="26775" y="13538"/>
                  <a:pt x="26791" y="13522"/>
                  <a:pt x="26807" y="13459"/>
                </a:cubicBezTo>
                <a:lnTo>
                  <a:pt x="26870" y="13585"/>
                </a:lnTo>
                <a:lnTo>
                  <a:pt x="26981" y="13538"/>
                </a:lnTo>
                <a:lnTo>
                  <a:pt x="27044" y="13570"/>
                </a:lnTo>
                <a:cubicBezTo>
                  <a:pt x="27044" y="13570"/>
                  <a:pt x="27060" y="13554"/>
                  <a:pt x="27076" y="13538"/>
                </a:cubicBezTo>
                <a:lnTo>
                  <a:pt x="27076" y="13554"/>
                </a:lnTo>
                <a:lnTo>
                  <a:pt x="27044" y="13585"/>
                </a:lnTo>
                <a:cubicBezTo>
                  <a:pt x="27076" y="13601"/>
                  <a:pt x="27076" y="13617"/>
                  <a:pt x="27107" y="13617"/>
                </a:cubicBezTo>
                <a:lnTo>
                  <a:pt x="27266" y="13617"/>
                </a:lnTo>
                <a:cubicBezTo>
                  <a:pt x="27282" y="13617"/>
                  <a:pt x="27297" y="13649"/>
                  <a:pt x="27313" y="13649"/>
                </a:cubicBezTo>
                <a:lnTo>
                  <a:pt x="27392" y="13570"/>
                </a:lnTo>
                <a:cubicBezTo>
                  <a:pt x="27427" y="13581"/>
                  <a:pt x="27471" y="13619"/>
                  <a:pt x="27517" y="13619"/>
                </a:cubicBezTo>
                <a:cubicBezTo>
                  <a:pt x="27533" y="13619"/>
                  <a:pt x="27550" y="13614"/>
                  <a:pt x="27567" y="13601"/>
                </a:cubicBezTo>
                <a:cubicBezTo>
                  <a:pt x="27575" y="13597"/>
                  <a:pt x="27583" y="13595"/>
                  <a:pt x="27591" y="13595"/>
                </a:cubicBezTo>
                <a:cubicBezTo>
                  <a:pt x="27629" y="13595"/>
                  <a:pt x="27666" y="13630"/>
                  <a:pt x="27698" y="13630"/>
                </a:cubicBezTo>
                <a:cubicBezTo>
                  <a:pt x="27714" y="13630"/>
                  <a:pt x="27728" y="13623"/>
                  <a:pt x="27741" y="13601"/>
                </a:cubicBezTo>
                <a:cubicBezTo>
                  <a:pt x="27758" y="13606"/>
                  <a:pt x="27775" y="13607"/>
                  <a:pt x="27791" y="13607"/>
                </a:cubicBezTo>
                <a:cubicBezTo>
                  <a:pt x="27837" y="13607"/>
                  <a:pt x="27880" y="13593"/>
                  <a:pt x="27915" y="13570"/>
                </a:cubicBezTo>
                <a:lnTo>
                  <a:pt x="27947" y="13601"/>
                </a:lnTo>
                <a:lnTo>
                  <a:pt x="28263" y="13506"/>
                </a:lnTo>
                <a:cubicBezTo>
                  <a:pt x="28311" y="13538"/>
                  <a:pt x="28358" y="13554"/>
                  <a:pt x="28453" y="13585"/>
                </a:cubicBezTo>
                <a:lnTo>
                  <a:pt x="28406" y="13522"/>
                </a:lnTo>
                <a:lnTo>
                  <a:pt x="28453" y="13427"/>
                </a:lnTo>
                <a:cubicBezTo>
                  <a:pt x="28469" y="13554"/>
                  <a:pt x="28548" y="13554"/>
                  <a:pt x="28596" y="13585"/>
                </a:cubicBezTo>
                <a:cubicBezTo>
                  <a:pt x="28659" y="13538"/>
                  <a:pt x="28707" y="13506"/>
                  <a:pt x="28754" y="13459"/>
                </a:cubicBezTo>
                <a:cubicBezTo>
                  <a:pt x="28802" y="13490"/>
                  <a:pt x="28849" y="13522"/>
                  <a:pt x="28897" y="13538"/>
                </a:cubicBezTo>
                <a:cubicBezTo>
                  <a:pt x="28928" y="13506"/>
                  <a:pt x="28944" y="13475"/>
                  <a:pt x="28960" y="13443"/>
                </a:cubicBezTo>
                <a:lnTo>
                  <a:pt x="29150" y="13585"/>
                </a:lnTo>
                <a:lnTo>
                  <a:pt x="29229" y="13522"/>
                </a:lnTo>
                <a:cubicBezTo>
                  <a:pt x="29245" y="13538"/>
                  <a:pt x="29261" y="13570"/>
                  <a:pt x="29277" y="13570"/>
                </a:cubicBezTo>
                <a:cubicBezTo>
                  <a:pt x="29340" y="13554"/>
                  <a:pt x="29403" y="13538"/>
                  <a:pt x="29451" y="13538"/>
                </a:cubicBezTo>
                <a:cubicBezTo>
                  <a:pt x="29498" y="13538"/>
                  <a:pt x="29528" y="13565"/>
                  <a:pt x="29573" y="13565"/>
                </a:cubicBezTo>
                <a:cubicBezTo>
                  <a:pt x="29588" y="13565"/>
                  <a:pt x="29605" y="13562"/>
                  <a:pt x="29625" y="13554"/>
                </a:cubicBezTo>
                <a:cubicBezTo>
                  <a:pt x="29684" y="13532"/>
                  <a:pt x="29743" y="13520"/>
                  <a:pt x="29801" y="13520"/>
                </a:cubicBezTo>
                <a:cubicBezTo>
                  <a:pt x="29869" y="13520"/>
                  <a:pt x="29937" y="13536"/>
                  <a:pt x="30005" y="13570"/>
                </a:cubicBezTo>
                <a:lnTo>
                  <a:pt x="30163" y="13490"/>
                </a:lnTo>
                <a:cubicBezTo>
                  <a:pt x="30179" y="13506"/>
                  <a:pt x="30195" y="13522"/>
                  <a:pt x="30211" y="13538"/>
                </a:cubicBezTo>
                <a:cubicBezTo>
                  <a:pt x="30290" y="13443"/>
                  <a:pt x="30417" y="13475"/>
                  <a:pt x="30496" y="13395"/>
                </a:cubicBezTo>
                <a:lnTo>
                  <a:pt x="30496" y="13395"/>
                </a:lnTo>
                <a:cubicBezTo>
                  <a:pt x="30496" y="13411"/>
                  <a:pt x="30480" y="13459"/>
                  <a:pt x="30464" y="13490"/>
                </a:cubicBezTo>
                <a:lnTo>
                  <a:pt x="30591" y="13490"/>
                </a:lnTo>
                <a:lnTo>
                  <a:pt x="30670" y="13427"/>
                </a:lnTo>
                <a:lnTo>
                  <a:pt x="31050" y="13475"/>
                </a:lnTo>
                <a:lnTo>
                  <a:pt x="31240" y="13364"/>
                </a:lnTo>
                <a:lnTo>
                  <a:pt x="31288" y="13459"/>
                </a:lnTo>
                <a:lnTo>
                  <a:pt x="31430" y="13411"/>
                </a:lnTo>
                <a:lnTo>
                  <a:pt x="31509" y="13316"/>
                </a:lnTo>
                <a:cubicBezTo>
                  <a:pt x="31541" y="13364"/>
                  <a:pt x="31557" y="13395"/>
                  <a:pt x="31588" y="13427"/>
                </a:cubicBezTo>
                <a:lnTo>
                  <a:pt x="31668" y="13348"/>
                </a:lnTo>
                <a:cubicBezTo>
                  <a:pt x="31717" y="13376"/>
                  <a:pt x="31769" y="13382"/>
                  <a:pt x="31821" y="13382"/>
                </a:cubicBezTo>
                <a:cubicBezTo>
                  <a:pt x="31866" y="13382"/>
                  <a:pt x="31912" y="13377"/>
                  <a:pt x="31957" y="13377"/>
                </a:cubicBezTo>
                <a:cubicBezTo>
                  <a:pt x="32009" y="13377"/>
                  <a:pt x="32061" y="13384"/>
                  <a:pt x="32111" y="13411"/>
                </a:cubicBezTo>
                <a:cubicBezTo>
                  <a:pt x="32166" y="13419"/>
                  <a:pt x="32222" y="13423"/>
                  <a:pt x="32277" y="13423"/>
                </a:cubicBezTo>
                <a:cubicBezTo>
                  <a:pt x="32333" y="13423"/>
                  <a:pt x="32388" y="13419"/>
                  <a:pt x="32443" y="13411"/>
                </a:cubicBezTo>
                <a:lnTo>
                  <a:pt x="32475" y="13316"/>
                </a:lnTo>
                <a:lnTo>
                  <a:pt x="32618" y="13380"/>
                </a:lnTo>
                <a:lnTo>
                  <a:pt x="32649" y="13316"/>
                </a:lnTo>
                <a:lnTo>
                  <a:pt x="32903" y="13285"/>
                </a:lnTo>
                <a:cubicBezTo>
                  <a:pt x="32934" y="13253"/>
                  <a:pt x="32966" y="13221"/>
                  <a:pt x="32998" y="13205"/>
                </a:cubicBezTo>
                <a:cubicBezTo>
                  <a:pt x="33029" y="13269"/>
                  <a:pt x="33061" y="13332"/>
                  <a:pt x="33093" y="13411"/>
                </a:cubicBezTo>
                <a:lnTo>
                  <a:pt x="33124" y="13364"/>
                </a:lnTo>
                <a:lnTo>
                  <a:pt x="33156" y="13395"/>
                </a:lnTo>
                <a:lnTo>
                  <a:pt x="33251" y="13348"/>
                </a:lnTo>
                <a:lnTo>
                  <a:pt x="33283" y="13443"/>
                </a:lnTo>
                <a:cubicBezTo>
                  <a:pt x="33314" y="13403"/>
                  <a:pt x="33350" y="13395"/>
                  <a:pt x="33385" y="13395"/>
                </a:cubicBezTo>
                <a:cubicBezTo>
                  <a:pt x="33409" y="13395"/>
                  <a:pt x="33433" y="13399"/>
                  <a:pt x="33456" y="13399"/>
                </a:cubicBezTo>
                <a:cubicBezTo>
                  <a:pt x="33467" y="13399"/>
                  <a:pt x="33478" y="13398"/>
                  <a:pt x="33488" y="13395"/>
                </a:cubicBezTo>
                <a:cubicBezTo>
                  <a:pt x="33488" y="13332"/>
                  <a:pt x="33520" y="13285"/>
                  <a:pt x="33599" y="13269"/>
                </a:cubicBezTo>
                <a:cubicBezTo>
                  <a:pt x="33599" y="13300"/>
                  <a:pt x="33599" y="13316"/>
                  <a:pt x="33615" y="13348"/>
                </a:cubicBezTo>
                <a:cubicBezTo>
                  <a:pt x="33631" y="13364"/>
                  <a:pt x="33647" y="13395"/>
                  <a:pt x="33678" y="13395"/>
                </a:cubicBezTo>
                <a:lnTo>
                  <a:pt x="33710" y="13364"/>
                </a:lnTo>
                <a:lnTo>
                  <a:pt x="33742" y="13427"/>
                </a:lnTo>
                <a:lnTo>
                  <a:pt x="33805" y="13395"/>
                </a:lnTo>
                <a:lnTo>
                  <a:pt x="33916" y="13475"/>
                </a:lnTo>
                <a:cubicBezTo>
                  <a:pt x="33916" y="13427"/>
                  <a:pt x="33932" y="13395"/>
                  <a:pt x="33932" y="13364"/>
                </a:cubicBezTo>
                <a:lnTo>
                  <a:pt x="34058" y="13364"/>
                </a:lnTo>
                <a:lnTo>
                  <a:pt x="34153" y="13459"/>
                </a:lnTo>
                <a:cubicBezTo>
                  <a:pt x="34185" y="13395"/>
                  <a:pt x="34217" y="13348"/>
                  <a:pt x="34264" y="13300"/>
                </a:cubicBezTo>
                <a:lnTo>
                  <a:pt x="34454" y="13395"/>
                </a:lnTo>
                <a:lnTo>
                  <a:pt x="34486" y="13364"/>
                </a:lnTo>
                <a:lnTo>
                  <a:pt x="34486" y="13395"/>
                </a:lnTo>
                <a:lnTo>
                  <a:pt x="34565" y="13348"/>
                </a:lnTo>
                <a:lnTo>
                  <a:pt x="34533" y="13285"/>
                </a:lnTo>
                <a:cubicBezTo>
                  <a:pt x="34542" y="13283"/>
                  <a:pt x="34549" y="13283"/>
                  <a:pt x="34557" y="13283"/>
                </a:cubicBezTo>
                <a:cubicBezTo>
                  <a:pt x="34629" y="13283"/>
                  <a:pt x="34631" y="13352"/>
                  <a:pt x="34660" y="13395"/>
                </a:cubicBezTo>
                <a:lnTo>
                  <a:pt x="34723" y="13348"/>
                </a:lnTo>
                <a:lnTo>
                  <a:pt x="34803" y="13395"/>
                </a:lnTo>
                <a:lnTo>
                  <a:pt x="34882" y="13348"/>
                </a:lnTo>
                <a:cubicBezTo>
                  <a:pt x="34898" y="13390"/>
                  <a:pt x="34919" y="13402"/>
                  <a:pt x="34942" y="13402"/>
                </a:cubicBezTo>
                <a:cubicBezTo>
                  <a:pt x="34975" y="13402"/>
                  <a:pt x="35012" y="13378"/>
                  <a:pt x="35046" y="13378"/>
                </a:cubicBezTo>
                <a:cubicBezTo>
                  <a:pt x="35061" y="13378"/>
                  <a:pt x="35075" y="13383"/>
                  <a:pt x="35088" y="13395"/>
                </a:cubicBezTo>
                <a:lnTo>
                  <a:pt x="35167" y="13316"/>
                </a:lnTo>
                <a:cubicBezTo>
                  <a:pt x="35188" y="13351"/>
                  <a:pt x="35212" y="13364"/>
                  <a:pt x="35237" y="13364"/>
                </a:cubicBezTo>
                <a:cubicBezTo>
                  <a:pt x="35270" y="13364"/>
                  <a:pt x="35305" y="13343"/>
                  <a:pt x="35341" y="13316"/>
                </a:cubicBezTo>
                <a:lnTo>
                  <a:pt x="35499" y="13411"/>
                </a:lnTo>
                <a:cubicBezTo>
                  <a:pt x="35525" y="13377"/>
                  <a:pt x="35555" y="13362"/>
                  <a:pt x="35587" y="13362"/>
                </a:cubicBezTo>
                <a:cubicBezTo>
                  <a:pt x="35615" y="13362"/>
                  <a:pt x="35644" y="13373"/>
                  <a:pt x="35673" y="13395"/>
                </a:cubicBezTo>
                <a:lnTo>
                  <a:pt x="35800" y="13316"/>
                </a:lnTo>
                <a:cubicBezTo>
                  <a:pt x="35864" y="13342"/>
                  <a:pt x="35907" y="13408"/>
                  <a:pt x="35971" y="13408"/>
                </a:cubicBezTo>
                <a:cubicBezTo>
                  <a:pt x="35987" y="13408"/>
                  <a:pt x="36003" y="13405"/>
                  <a:pt x="36022" y="13395"/>
                </a:cubicBezTo>
                <a:cubicBezTo>
                  <a:pt x="36022" y="13348"/>
                  <a:pt x="36038" y="13300"/>
                  <a:pt x="36038" y="13237"/>
                </a:cubicBezTo>
                <a:cubicBezTo>
                  <a:pt x="36117" y="13348"/>
                  <a:pt x="36133" y="13348"/>
                  <a:pt x="36180" y="13348"/>
                </a:cubicBezTo>
                <a:cubicBezTo>
                  <a:pt x="36164" y="13332"/>
                  <a:pt x="36148" y="13316"/>
                  <a:pt x="36133" y="13285"/>
                </a:cubicBezTo>
                <a:lnTo>
                  <a:pt x="36133" y="13285"/>
                </a:lnTo>
                <a:lnTo>
                  <a:pt x="36449" y="13332"/>
                </a:lnTo>
                <a:cubicBezTo>
                  <a:pt x="36465" y="13300"/>
                  <a:pt x="36481" y="13285"/>
                  <a:pt x="36497" y="13253"/>
                </a:cubicBezTo>
                <a:cubicBezTo>
                  <a:pt x="36528" y="13300"/>
                  <a:pt x="36560" y="13332"/>
                  <a:pt x="36592" y="13380"/>
                </a:cubicBezTo>
                <a:cubicBezTo>
                  <a:pt x="36623" y="13395"/>
                  <a:pt x="36671" y="13427"/>
                  <a:pt x="36703" y="13443"/>
                </a:cubicBezTo>
                <a:cubicBezTo>
                  <a:pt x="36742" y="13419"/>
                  <a:pt x="36762" y="13407"/>
                  <a:pt x="36784" y="13407"/>
                </a:cubicBezTo>
                <a:cubicBezTo>
                  <a:pt x="36806" y="13407"/>
                  <a:pt x="36829" y="13419"/>
                  <a:pt x="36877" y="13443"/>
                </a:cubicBezTo>
                <a:cubicBezTo>
                  <a:pt x="37010" y="13365"/>
                  <a:pt x="37088" y="13327"/>
                  <a:pt x="37151" y="13327"/>
                </a:cubicBezTo>
                <a:cubicBezTo>
                  <a:pt x="37178" y="13327"/>
                  <a:pt x="37201" y="13334"/>
                  <a:pt x="37225" y="13348"/>
                </a:cubicBezTo>
                <a:lnTo>
                  <a:pt x="37320" y="13316"/>
                </a:lnTo>
                <a:cubicBezTo>
                  <a:pt x="37336" y="13364"/>
                  <a:pt x="37336" y="13395"/>
                  <a:pt x="37336" y="13427"/>
                </a:cubicBezTo>
                <a:cubicBezTo>
                  <a:pt x="37415" y="13416"/>
                  <a:pt x="37478" y="13364"/>
                  <a:pt x="37548" y="13364"/>
                </a:cubicBezTo>
                <a:cubicBezTo>
                  <a:pt x="37576" y="13364"/>
                  <a:pt x="37605" y="13373"/>
                  <a:pt x="37637" y="13395"/>
                </a:cubicBezTo>
                <a:cubicBezTo>
                  <a:pt x="37661" y="13403"/>
                  <a:pt x="37680" y="13407"/>
                  <a:pt x="37698" y="13407"/>
                </a:cubicBezTo>
                <a:cubicBezTo>
                  <a:pt x="37716" y="13407"/>
                  <a:pt x="37732" y="13403"/>
                  <a:pt x="37748" y="13395"/>
                </a:cubicBezTo>
                <a:cubicBezTo>
                  <a:pt x="37795" y="13367"/>
                  <a:pt x="37843" y="13361"/>
                  <a:pt x="37890" y="13361"/>
                </a:cubicBezTo>
                <a:cubicBezTo>
                  <a:pt x="37922" y="13361"/>
                  <a:pt x="37953" y="13364"/>
                  <a:pt x="37985" y="13364"/>
                </a:cubicBezTo>
                <a:cubicBezTo>
                  <a:pt x="38001" y="13348"/>
                  <a:pt x="38033" y="13348"/>
                  <a:pt x="38033" y="13332"/>
                </a:cubicBezTo>
                <a:lnTo>
                  <a:pt x="38238" y="13459"/>
                </a:lnTo>
                <a:lnTo>
                  <a:pt x="38318" y="13348"/>
                </a:lnTo>
                <a:lnTo>
                  <a:pt x="38587" y="13427"/>
                </a:lnTo>
                <a:cubicBezTo>
                  <a:pt x="38625" y="13399"/>
                  <a:pt x="38669" y="13393"/>
                  <a:pt x="38715" y="13393"/>
                </a:cubicBezTo>
                <a:cubicBezTo>
                  <a:pt x="38745" y="13393"/>
                  <a:pt x="38777" y="13395"/>
                  <a:pt x="38808" y="13395"/>
                </a:cubicBezTo>
                <a:cubicBezTo>
                  <a:pt x="38888" y="13411"/>
                  <a:pt x="38967" y="13411"/>
                  <a:pt x="39046" y="13427"/>
                </a:cubicBezTo>
                <a:lnTo>
                  <a:pt x="39094" y="13395"/>
                </a:lnTo>
                <a:lnTo>
                  <a:pt x="39173" y="13443"/>
                </a:lnTo>
                <a:lnTo>
                  <a:pt x="39331" y="13348"/>
                </a:lnTo>
                <a:lnTo>
                  <a:pt x="39584" y="13395"/>
                </a:lnTo>
                <a:cubicBezTo>
                  <a:pt x="39600" y="13380"/>
                  <a:pt x="39600" y="13364"/>
                  <a:pt x="39616" y="13348"/>
                </a:cubicBezTo>
                <a:cubicBezTo>
                  <a:pt x="39632" y="13395"/>
                  <a:pt x="39632" y="13411"/>
                  <a:pt x="39632" y="13427"/>
                </a:cubicBezTo>
                <a:cubicBezTo>
                  <a:pt x="39648" y="13423"/>
                  <a:pt x="39663" y="13422"/>
                  <a:pt x="39677" y="13422"/>
                </a:cubicBezTo>
                <a:cubicBezTo>
                  <a:pt x="39691" y="13422"/>
                  <a:pt x="39705" y="13423"/>
                  <a:pt x="39719" y="13423"/>
                </a:cubicBezTo>
                <a:cubicBezTo>
                  <a:pt x="39747" y="13423"/>
                  <a:pt x="39774" y="13419"/>
                  <a:pt x="39806" y="13395"/>
                </a:cubicBezTo>
                <a:cubicBezTo>
                  <a:pt x="39838" y="13364"/>
                  <a:pt x="39873" y="13356"/>
                  <a:pt x="39907" y="13356"/>
                </a:cubicBezTo>
                <a:cubicBezTo>
                  <a:pt x="39941" y="13356"/>
                  <a:pt x="39972" y="13364"/>
                  <a:pt x="39996" y="13364"/>
                </a:cubicBezTo>
                <a:cubicBezTo>
                  <a:pt x="40028" y="13364"/>
                  <a:pt x="40059" y="13356"/>
                  <a:pt x="40091" y="13356"/>
                </a:cubicBezTo>
                <a:cubicBezTo>
                  <a:pt x="40123" y="13356"/>
                  <a:pt x="40154" y="13364"/>
                  <a:pt x="40186" y="13395"/>
                </a:cubicBezTo>
                <a:cubicBezTo>
                  <a:pt x="40202" y="13372"/>
                  <a:pt x="40230" y="13360"/>
                  <a:pt x="40259" y="13360"/>
                </a:cubicBezTo>
                <a:cubicBezTo>
                  <a:pt x="40289" y="13360"/>
                  <a:pt x="40321" y="13372"/>
                  <a:pt x="40344" y="13395"/>
                </a:cubicBezTo>
                <a:cubicBezTo>
                  <a:pt x="40439" y="13372"/>
                  <a:pt x="40534" y="13360"/>
                  <a:pt x="40629" y="13360"/>
                </a:cubicBezTo>
                <a:cubicBezTo>
                  <a:pt x="40724" y="13360"/>
                  <a:pt x="40819" y="13372"/>
                  <a:pt x="40914" y="13395"/>
                </a:cubicBezTo>
                <a:cubicBezTo>
                  <a:pt x="40946" y="13380"/>
                  <a:pt x="40978" y="13364"/>
                  <a:pt x="41009" y="13364"/>
                </a:cubicBezTo>
                <a:cubicBezTo>
                  <a:pt x="41037" y="13364"/>
                  <a:pt x="41075" y="13399"/>
                  <a:pt x="41096" y="13399"/>
                </a:cubicBezTo>
                <a:cubicBezTo>
                  <a:pt x="41099" y="13399"/>
                  <a:pt x="41102" y="13398"/>
                  <a:pt x="41104" y="13395"/>
                </a:cubicBezTo>
                <a:cubicBezTo>
                  <a:pt x="41142" y="13367"/>
                  <a:pt x="41175" y="13361"/>
                  <a:pt x="41205" y="13361"/>
                </a:cubicBezTo>
                <a:cubicBezTo>
                  <a:pt x="41225" y="13361"/>
                  <a:pt x="41244" y="13364"/>
                  <a:pt x="41263" y="13364"/>
                </a:cubicBezTo>
                <a:cubicBezTo>
                  <a:pt x="41302" y="13364"/>
                  <a:pt x="41346" y="13360"/>
                  <a:pt x="41387" y="13360"/>
                </a:cubicBezTo>
                <a:cubicBezTo>
                  <a:pt x="41429" y="13360"/>
                  <a:pt x="41469" y="13364"/>
                  <a:pt x="41500" y="13380"/>
                </a:cubicBezTo>
                <a:cubicBezTo>
                  <a:pt x="41524" y="13399"/>
                  <a:pt x="41544" y="13406"/>
                  <a:pt x="41563" y="13406"/>
                </a:cubicBezTo>
                <a:cubicBezTo>
                  <a:pt x="41612" y="13406"/>
                  <a:pt x="41649" y="13359"/>
                  <a:pt x="41696" y="13359"/>
                </a:cubicBezTo>
                <a:cubicBezTo>
                  <a:pt x="41704" y="13359"/>
                  <a:pt x="41713" y="13360"/>
                  <a:pt x="41722" y="13364"/>
                </a:cubicBezTo>
                <a:cubicBezTo>
                  <a:pt x="41754" y="13380"/>
                  <a:pt x="41785" y="13380"/>
                  <a:pt x="41817" y="13380"/>
                </a:cubicBezTo>
                <a:cubicBezTo>
                  <a:pt x="41849" y="13395"/>
                  <a:pt x="41880" y="13403"/>
                  <a:pt x="41912" y="13403"/>
                </a:cubicBezTo>
                <a:cubicBezTo>
                  <a:pt x="41944" y="13403"/>
                  <a:pt x="41975" y="13395"/>
                  <a:pt x="42007" y="13380"/>
                </a:cubicBezTo>
                <a:cubicBezTo>
                  <a:pt x="42061" y="13366"/>
                  <a:pt x="42128" y="13329"/>
                  <a:pt x="42175" y="13329"/>
                </a:cubicBezTo>
                <a:cubicBezTo>
                  <a:pt x="42183" y="13329"/>
                  <a:pt x="42190" y="13330"/>
                  <a:pt x="42197" y="13332"/>
                </a:cubicBezTo>
                <a:cubicBezTo>
                  <a:pt x="42230" y="13352"/>
                  <a:pt x="42266" y="13361"/>
                  <a:pt x="42302" y="13361"/>
                </a:cubicBezTo>
                <a:cubicBezTo>
                  <a:pt x="42353" y="13361"/>
                  <a:pt x="42404" y="13344"/>
                  <a:pt x="42450" y="13316"/>
                </a:cubicBezTo>
                <a:cubicBezTo>
                  <a:pt x="42450" y="13269"/>
                  <a:pt x="42434" y="13237"/>
                  <a:pt x="42434" y="13174"/>
                </a:cubicBezTo>
                <a:lnTo>
                  <a:pt x="42434" y="13174"/>
                </a:lnTo>
                <a:lnTo>
                  <a:pt x="42577" y="13285"/>
                </a:lnTo>
                <a:cubicBezTo>
                  <a:pt x="42624" y="13269"/>
                  <a:pt x="42672" y="13253"/>
                  <a:pt x="42719" y="13253"/>
                </a:cubicBezTo>
                <a:cubicBezTo>
                  <a:pt x="42767" y="13253"/>
                  <a:pt x="42814" y="13269"/>
                  <a:pt x="42846" y="13300"/>
                </a:cubicBezTo>
                <a:lnTo>
                  <a:pt x="42878" y="13380"/>
                </a:lnTo>
                <a:lnTo>
                  <a:pt x="42894" y="13285"/>
                </a:lnTo>
                <a:lnTo>
                  <a:pt x="43020" y="13221"/>
                </a:lnTo>
                <a:cubicBezTo>
                  <a:pt x="43052" y="13269"/>
                  <a:pt x="43068" y="13300"/>
                  <a:pt x="43084" y="13332"/>
                </a:cubicBezTo>
                <a:cubicBezTo>
                  <a:pt x="43115" y="13380"/>
                  <a:pt x="43147" y="13411"/>
                  <a:pt x="43147" y="13411"/>
                </a:cubicBezTo>
                <a:lnTo>
                  <a:pt x="43464" y="13459"/>
                </a:lnTo>
                <a:cubicBezTo>
                  <a:pt x="43495" y="13316"/>
                  <a:pt x="43353" y="13221"/>
                  <a:pt x="43353" y="13063"/>
                </a:cubicBezTo>
                <a:lnTo>
                  <a:pt x="43353" y="13063"/>
                </a:lnTo>
                <a:lnTo>
                  <a:pt x="43654" y="13110"/>
                </a:lnTo>
                <a:cubicBezTo>
                  <a:pt x="43764" y="13063"/>
                  <a:pt x="43717" y="12968"/>
                  <a:pt x="43749" y="12920"/>
                </a:cubicBezTo>
                <a:lnTo>
                  <a:pt x="43844" y="12905"/>
                </a:lnTo>
                <a:cubicBezTo>
                  <a:pt x="43859" y="12857"/>
                  <a:pt x="43875" y="12794"/>
                  <a:pt x="43907" y="12746"/>
                </a:cubicBezTo>
                <a:lnTo>
                  <a:pt x="44002" y="12746"/>
                </a:lnTo>
                <a:lnTo>
                  <a:pt x="44002" y="12683"/>
                </a:lnTo>
                <a:lnTo>
                  <a:pt x="43891" y="12667"/>
                </a:lnTo>
                <a:cubicBezTo>
                  <a:pt x="43859" y="12556"/>
                  <a:pt x="43986" y="12461"/>
                  <a:pt x="43891" y="12335"/>
                </a:cubicBezTo>
                <a:lnTo>
                  <a:pt x="43891" y="12335"/>
                </a:lnTo>
                <a:lnTo>
                  <a:pt x="43764" y="12461"/>
                </a:lnTo>
                <a:cubicBezTo>
                  <a:pt x="43796" y="12540"/>
                  <a:pt x="43828" y="12604"/>
                  <a:pt x="43859" y="12683"/>
                </a:cubicBezTo>
                <a:cubicBezTo>
                  <a:pt x="43833" y="12670"/>
                  <a:pt x="43809" y="12665"/>
                  <a:pt x="43789" y="12665"/>
                </a:cubicBezTo>
                <a:cubicBezTo>
                  <a:pt x="43762" y="12665"/>
                  <a:pt x="43742" y="12674"/>
                  <a:pt x="43733" y="12683"/>
                </a:cubicBezTo>
                <a:cubicBezTo>
                  <a:pt x="43733" y="12683"/>
                  <a:pt x="43717" y="12667"/>
                  <a:pt x="43669" y="12651"/>
                </a:cubicBezTo>
                <a:lnTo>
                  <a:pt x="43780" y="12588"/>
                </a:lnTo>
                <a:lnTo>
                  <a:pt x="43717" y="12525"/>
                </a:lnTo>
                <a:cubicBezTo>
                  <a:pt x="43703" y="12528"/>
                  <a:pt x="43687" y="12529"/>
                  <a:pt x="43672" y="12529"/>
                </a:cubicBezTo>
                <a:cubicBezTo>
                  <a:pt x="43644" y="12529"/>
                  <a:pt x="43616" y="12526"/>
                  <a:pt x="43590" y="12526"/>
                </a:cubicBezTo>
                <a:cubicBezTo>
                  <a:pt x="43566" y="12526"/>
                  <a:pt x="43544" y="12529"/>
                  <a:pt x="43527" y="12540"/>
                </a:cubicBezTo>
                <a:cubicBezTo>
                  <a:pt x="43515" y="12548"/>
                  <a:pt x="43501" y="12551"/>
                  <a:pt x="43486" y="12551"/>
                </a:cubicBezTo>
                <a:cubicBezTo>
                  <a:pt x="43440" y="12551"/>
                  <a:pt x="43380" y="12525"/>
                  <a:pt x="43321" y="12525"/>
                </a:cubicBezTo>
                <a:cubicBezTo>
                  <a:pt x="43337" y="12556"/>
                  <a:pt x="43353" y="12604"/>
                  <a:pt x="43353" y="12635"/>
                </a:cubicBezTo>
                <a:lnTo>
                  <a:pt x="43321" y="12635"/>
                </a:lnTo>
                <a:lnTo>
                  <a:pt x="43226" y="12493"/>
                </a:lnTo>
                <a:lnTo>
                  <a:pt x="43052" y="12477"/>
                </a:lnTo>
                <a:cubicBezTo>
                  <a:pt x="43052" y="12525"/>
                  <a:pt x="43036" y="12556"/>
                  <a:pt x="43036" y="12604"/>
                </a:cubicBezTo>
                <a:cubicBezTo>
                  <a:pt x="42969" y="12581"/>
                  <a:pt x="42910" y="12512"/>
                  <a:pt x="42836" y="12512"/>
                </a:cubicBezTo>
                <a:cubicBezTo>
                  <a:pt x="42806" y="12512"/>
                  <a:pt x="42772" y="12524"/>
                  <a:pt x="42735" y="12556"/>
                </a:cubicBezTo>
                <a:lnTo>
                  <a:pt x="42735" y="12445"/>
                </a:lnTo>
                <a:cubicBezTo>
                  <a:pt x="42640" y="12430"/>
                  <a:pt x="42545" y="12335"/>
                  <a:pt x="42450" y="12319"/>
                </a:cubicBezTo>
                <a:cubicBezTo>
                  <a:pt x="42339" y="12303"/>
                  <a:pt x="42229" y="12240"/>
                  <a:pt x="42149" y="12145"/>
                </a:cubicBezTo>
                <a:lnTo>
                  <a:pt x="42324" y="12034"/>
                </a:lnTo>
                <a:cubicBezTo>
                  <a:pt x="42358" y="12057"/>
                  <a:pt x="42393" y="12072"/>
                  <a:pt x="42434" y="12072"/>
                </a:cubicBezTo>
                <a:cubicBezTo>
                  <a:pt x="42449" y="12072"/>
                  <a:pt x="42465" y="12070"/>
                  <a:pt x="42482" y="12065"/>
                </a:cubicBezTo>
                <a:cubicBezTo>
                  <a:pt x="42509" y="12056"/>
                  <a:pt x="42547" y="12037"/>
                  <a:pt x="42583" y="12037"/>
                </a:cubicBezTo>
                <a:cubicBezTo>
                  <a:pt x="42610" y="12037"/>
                  <a:pt x="42636" y="12048"/>
                  <a:pt x="42656" y="12081"/>
                </a:cubicBezTo>
                <a:lnTo>
                  <a:pt x="42814" y="11970"/>
                </a:lnTo>
                <a:lnTo>
                  <a:pt x="42751" y="11891"/>
                </a:lnTo>
                <a:cubicBezTo>
                  <a:pt x="42751" y="11891"/>
                  <a:pt x="42767" y="11875"/>
                  <a:pt x="42767" y="11875"/>
                </a:cubicBezTo>
                <a:cubicBezTo>
                  <a:pt x="42735" y="11828"/>
                  <a:pt x="42719" y="11780"/>
                  <a:pt x="42688" y="11749"/>
                </a:cubicBezTo>
                <a:cubicBezTo>
                  <a:pt x="42637" y="11769"/>
                  <a:pt x="42593" y="11796"/>
                  <a:pt x="42547" y="11796"/>
                </a:cubicBezTo>
                <a:cubicBezTo>
                  <a:pt x="42521" y="11796"/>
                  <a:pt x="42495" y="11787"/>
                  <a:pt x="42466" y="11765"/>
                </a:cubicBezTo>
                <a:lnTo>
                  <a:pt x="42561" y="11685"/>
                </a:lnTo>
                <a:lnTo>
                  <a:pt x="42514" y="11622"/>
                </a:lnTo>
                <a:lnTo>
                  <a:pt x="42545" y="11575"/>
                </a:lnTo>
                <a:lnTo>
                  <a:pt x="42498" y="11400"/>
                </a:lnTo>
                <a:cubicBezTo>
                  <a:pt x="42466" y="11432"/>
                  <a:pt x="42450" y="11511"/>
                  <a:pt x="42403" y="11511"/>
                </a:cubicBezTo>
                <a:cubicBezTo>
                  <a:pt x="42353" y="11511"/>
                  <a:pt x="42362" y="11599"/>
                  <a:pt x="42330" y="11599"/>
                </a:cubicBezTo>
                <a:cubicBezTo>
                  <a:pt x="42321" y="11599"/>
                  <a:pt x="42309" y="11592"/>
                  <a:pt x="42292" y="11575"/>
                </a:cubicBezTo>
                <a:lnTo>
                  <a:pt x="42324" y="11527"/>
                </a:lnTo>
                <a:lnTo>
                  <a:pt x="42244" y="11527"/>
                </a:lnTo>
                <a:cubicBezTo>
                  <a:pt x="42229" y="11575"/>
                  <a:pt x="42213" y="11622"/>
                  <a:pt x="42197" y="11685"/>
                </a:cubicBezTo>
                <a:lnTo>
                  <a:pt x="42039" y="11400"/>
                </a:lnTo>
                <a:cubicBezTo>
                  <a:pt x="42023" y="11416"/>
                  <a:pt x="42007" y="11432"/>
                  <a:pt x="41975" y="11432"/>
                </a:cubicBezTo>
                <a:cubicBezTo>
                  <a:pt x="41975" y="11437"/>
                  <a:pt x="41972" y="11439"/>
                  <a:pt x="41966" y="11439"/>
                </a:cubicBezTo>
                <a:cubicBezTo>
                  <a:pt x="41956" y="11439"/>
                  <a:pt x="41938" y="11432"/>
                  <a:pt x="41928" y="11432"/>
                </a:cubicBezTo>
                <a:cubicBezTo>
                  <a:pt x="41944" y="11369"/>
                  <a:pt x="41959" y="11337"/>
                  <a:pt x="41975" y="11274"/>
                </a:cubicBezTo>
                <a:lnTo>
                  <a:pt x="41975" y="11274"/>
                </a:lnTo>
                <a:lnTo>
                  <a:pt x="41928" y="11305"/>
                </a:lnTo>
                <a:lnTo>
                  <a:pt x="41743" y="11244"/>
                </a:lnTo>
                <a:lnTo>
                  <a:pt x="41743" y="11244"/>
                </a:lnTo>
                <a:cubicBezTo>
                  <a:pt x="41757" y="11204"/>
                  <a:pt x="41769" y="11175"/>
                  <a:pt x="41769" y="11147"/>
                </a:cubicBezTo>
                <a:lnTo>
                  <a:pt x="41611" y="11100"/>
                </a:lnTo>
                <a:lnTo>
                  <a:pt x="41532" y="11163"/>
                </a:lnTo>
                <a:lnTo>
                  <a:pt x="40978" y="11084"/>
                </a:lnTo>
                <a:lnTo>
                  <a:pt x="41009" y="10957"/>
                </a:lnTo>
                <a:lnTo>
                  <a:pt x="40883" y="10894"/>
                </a:lnTo>
                <a:lnTo>
                  <a:pt x="40835" y="10925"/>
                </a:lnTo>
                <a:lnTo>
                  <a:pt x="40629" y="10783"/>
                </a:lnTo>
                <a:cubicBezTo>
                  <a:pt x="40614" y="10799"/>
                  <a:pt x="40598" y="10799"/>
                  <a:pt x="40598" y="10846"/>
                </a:cubicBezTo>
                <a:cubicBezTo>
                  <a:pt x="40598" y="10894"/>
                  <a:pt x="40582" y="10957"/>
                  <a:pt x="40550" y="10989"/>
                </a:cubicBezTo>
                <a:lnTo>
                  <a:pt x="40471" y="10925"/>
                </a:lnTo>
                <a:lnTo>
                  <a:pt x="40519" y="10767"/>
                </a:lnTo>
                <a:cubicBezTo>
                  <a:pt x="40550" y="10815"/>
                  <a:pt x="40598" y="10846"/>
                  <a:pt x="40598" y="10846"/>
                </a:cubicBezTo>
                <a:cubicBezTo>
                  <a:pt x="40566" y="10767"/>
                  <a:pt x="40534" y="10672"/>
                  <a:pt x="40519" y="10593"/>
                </a:cubicBezTo>
                <a:cubicBezTo>
                  <a:pt x="40519" y="10561"/>
                  <a:pt x="40534" y="10545"/>
                  <a:pt x="40534" y="10530"/>
                </a:cubicBezTo>
                <a:cubicBezTo>
                  <a:pt x="40519" y="10530"/>
                  <a:pt x="40519" y="10530"/>
                  <a:pt x="40503" y="10514"/>
                </a:cubicBezTo>
                <a:lnTo>
                  <a:pt x="40519" y="10498"/>
                </a:lnTo>
                <a:lnTo>
                  <a:pt x="40550" y="10530"/>
                </a:lnTo>
                <a:lnTo>
                  <a:pt x="40598" y="10450"/>
                </a:lnTo>
                <a:cubicBezTo>
                  <a:pt x="40613" y="10448"/>
                  <a:pt x="40628" y="10447"/>
                  <a:pt x="40643" y="10447"/>
                </a:cubicBezTo>
                <a:cubicBezTo>
                  <a:pt x="40682" y="10447"/>
                  <a:pt x="40721" y="10453"/>
                  <a:pt x="40759" y="10453"/>
                </a:cubicBezTo>
                <a:cubicBezTo>
                  <a:pt x="40800" y="10453"/>
                  <a:pt x="40842" y="10446"/>
                  <a:pt x="40883" y="10419"/>
                </a:cubicBezTo>
                <a:cubicBezTo>
                  <a:pt x="40891" y="10411"/>
                  <a:pt x="40899" y="10407"/>
                  <a:pt x="40906" y="10407"/>
                </a:cubicBezTo>
                <a:cubicBezTo>
                  <a:pt x="40914" y="10407"/>
                  <a:pt x="40922" y="10411"/>
                  <a:pt x="40930" y="10419"/>
                </a:cubicBezTo>
                <a:cubicBezTo>
                  <a:pt x="40959" y="10441"/>
                  <a:pt x="40985" y="10450"/>
                  <a:pt x="41011" y="10450"/>
                </a:cubicBezTo>
                <a:cubicBezTo>
                  <a:pt x="41057" y="10450"/>
                  <a:pt x="41101" y="10423"/>
                  <a:pt x="41152" y="10403"/>
                </a:cubicBezTo>
                <a:lnTo>
                  <a:pt x="41310" y="10498"/>
                </a:lnTo>
                <a:lnTo>
                  <a:pt x="41659" y="10340"/>
                </a:lnTo>
                <a:lnTo>
                  <a:pt x="41659" y="10435"/>
                </a:lnTo>
                <a:lnTo>
                  <a:pt x="41548" y="10498"/>
                </a:lnTo>
                <a:lnTo>
                  <a:pt x="41564" y="10545"/>
                </a:lnTo>
                <a:cubicBezTo>
                  <a:pt x="41564" y="10577"/>
                  <a:pt x="41548" y="10609"/>
                  <a:pt x="41548" y="10656"/>
                </a:cubicBezTo>
                <a:lnTo>
                  <a:pt x="41659" y="10656"/>
                </a:lnTo>
                <a:lnTo>
                  <a:pt x="41659" y="10514"/>
                </a:lnTo>
                <a:lnTo>
                  <a:pt x="41769" y="10625"/>
                </a:lnTo>
                <a:cubicBezTo>
                  <a:pt x="41864" y="10530"/>
                  <a:pt x="41991" y="10545"/>
                  <a:pt x="42086" y="10498"/>
                </a:cubicBezTo>
                <a:lnTo>
                  <a:pt x="42308" y="10609"/>
                </a:lnTo>
                <a:lnTo>
                  <a:pt x="42308" y="10450"/>
                </a:lnTo>
                <a:lnTo>
                  <a:pt x="42498" y="10387"/>
                </a:lnTo>
                <a:lnTo>
                  <a:pt x="42529" y="10419"/>
                </a:lnTo>
                <a:lnTo>
                  <a:pt x="42498" y="10561"/>
                </a:lnTo>
                <a:lnTo>
                  <a:pt x="42640" y="10609"/>
                </a:lnTo>
                <a:cubicBezTo>
                  <a:pt x="42640" y="10593"/>
                  <a:pt x="42656" y="10577"/>
                  <a:pt x="42656" y="10561"/>
                </a:cubicBezTo>
                <a:cubicBezTo>
                  <a:pt x="42609" y="10561"/>
                  <a:pt x="42624" y="10514"/>
                  <a:pt x="42624" y="10498"/>
                </a:cubicBezTo>
                <a:lnTo>
                  <a:pt x="42593" y="10466"/>
                </a:lnTo>
                <a:lnTo>
                  <a:pt x="42593" y="10450"/>
                </a:lnTo>
                <a:lnTo>
                  <a:pt x="42624" y="10482"/>
                </a:lnTo>
                <a:cubicBezTo>
                  <a:pt x="42688" y="10482"/>
                  <a:pt x="42672" y="10530"/>
                  <a:pt x="42672" y="10561"/>
                </a:cubicBezTo>
                <a:lnTo>
                  <a:pt x="42783" y="10561"/>
                </a:lnTo>
                <a:cubicBezTo>
                  <a:pt x="42783" y="10545"/>
                  <a:pt x="42799" y="10545"/>
                  <a:pt x="42799" y="10530"/>
                </a:cubicBezTo>
                <a:lnTo>
                  <a:pt x="42814" y="10545"/>
                </a:lnTo>
                <a:lnTo>
                  <a:pt x="42783" y="10561"/>
                </a:lnTo>
                <a:cubicBezTo>
                  <a:pt x="42767" y="10625"/>
                  <a:pt x="42799" y="10672"/>
                  <a:pt x="42846" y="10688"/>
                </a:cubicBezTo>
                <a:cubicBezTo>
                  <a:pt x="42878" y="10625"/>
                  <a:pt x="42846" y="10545"/>
                  <a:pt x="42925" y="10545"/>
                </a:cubicBezTo>
                <a:lnTo>
                  <a:pt x="42973" y="10577"/>
                </a:lnTo>
                <a:lnTo>
                  <a:pt x="42973" y="10514"/>
                </a:lnTo>
                <a:cubicBezTo>
                  <a:pt x="43004" y="10514"/>
                  <a:pt x="43022" y="10500"/>
                  <a:pt x="43044" y="10500"/>
                </a:cubicBezTo>
                <a:cubicBezTo>
                  <a:pt x="43055" y="10500"/>
                  <a:pt x="43068" y="10503"/>
                  <a:pt x="43084" y="10514"/>
                </a:cubicBezTo>
                <a:cubicBezTo>
                  <a:pt x="43102" y="10526"/>
                  <a:pt x="43118" y="10531"/>
                  <a:pt x="43134" y="10531"/>
                </a:cubicBezTo>
                <a:cubicBezTo>
                  <a:pt x="43158" y="10531"/>
                  <a:pt x="43182" y="10520"/>
                  <a:pt x="43216" y="10503"/>
                </a:cubicBezTo>
                <a:lnTo>
                  <a:pt x="43216" y="10503"/>
                </a:lnTo>
                <a:cubicBezTo>
                  <a:pt x="43216" y="10503"/>
                  <a:pt x="43216" y="10503"/>
                  <a:pt x="43216" y="10504"/>
                </a:cubicBezTo>
                <a:lnTo>
                  <a:pt x="43216" y="10504"/>
                </a:lnTo>
                <a:lnTo>
                  <a:pt x="43217" y="10502"/>
                </a:lnTo>
                <a:lnTo>
                  <a:pt x="43217" y="10502"/>
                </a:lnTo>
                <a:cubicBezTo>
                  <a:pt x="43217" y="10503"/>
                  <a:pt x="43216" y="10503"/>
                  <a:pt x="43216" y="10503"/>
                </a:cubicBezTo>
                <a:lnTo>
                  <a:pt x="43216" y="10503"/>
                </a:lnTo>
                <a:cubicBezTo>
                  <a:pt x="43213" y="10495"/>
                  <a:pt x="43210" y="10489"/>
                  <a:pt x="43210" y="10482"/>
                </a:cubicBezTo>
                <a:cubicBezTo>
                  <a:pt x="43210" y="10474"/>
                  <a:pt x="43214" y="10470"/>
                  <a:pt x="43218" y="10470"/>
                </a:cubicBezTo>
                <a:cubicBezTo>
                  <a:pt x="43222" y="10470"/>
                  <a:pt x="43226" y="10474"/>
                  <a:pt x="43226" y="10482"/>
                </a:cubicBezTo>
                <a:lnTo>
                  <a:pt x="43217" y="10502"/>
                </a:lnTo>
                <a:lnTo>
                  <a:pt x="43217" y="10502"/>
                </a:lnTo>
                <a:cubicBezTo>
                  <a:pt x="43220" y="10501"/>
                  <a:pt x="43223" y="10499"/>
                  <a:pt x="43226" y="10498"/>
                </a:cubicBezTo>
                <a:cubicBezTo>
                  <a:pt x="43242" y="10498"/>
                  <a:pt x="43226" y="10514"/>
                  <a:pt x="43226" y="10545"/>
                </a:cubicBezTo>
                <a:cubicBezTo>
                  <a:pt x="43226" y="10527"/>
                  <a:pt x="43221" y="10514"/>
                  <a:pt x="43216" y="10504"/>
                </a:cubicBezTo>
                <a:lnTo>
                  <a:pt x="43216" y="10504"/>
                </a:lnTo>
                <a:lnTo>
                  <a:pt x="43163" y="10625"/>
                </a:lnTo>
                <a:cubicBezTo>
                  <a:pt x="43194" y="10656"/>
                  <a:pt x="43226" y="10704"/>
                  <a:pt x="43274" y="10767"/>
                </a:cubicBezTo>
                <a:cubicBezTo>
                  <a:pt x="43274" y="10735"/>
                  <a:pt x="43274" y="10688"/>
                  <a:pt x="43289" y="10640"/>
                </a:cubicBezTo>
                <a:cubicBezTo>
                  <a:pt x="43305" y="10625"/>
                  <a:pt x="43321" y="10593"/>
                  <a:pt x="43353" y="10561"/>
                </a:cubicBezTo>
                <a:cubicBezTo>
                  <a:pt x="43384" y="10640"/>
                  <a:pt x="43384" y="10640"/>
                  <a:pt x="43448" y="10672"/>
                </a:cubicBezTo>
                <a:cubicBezTo>
                  <a:pt x="43432" y="10609"/>
                  <a:pt x="43416" y="10545"/>
                  <a:pt x="43384" y="10466"/>
                </a:cubicBezTo>
                <a:lnTo>
                  <a:pt x="43511" y="10387"/>
                </a:lnTo>
                <a:cubicBezTo>
                  <a:pt x="43464" y="10371"/>
                  <a:pt x="43416" y="10355"/>
                  <a:pt x="43369" y="10340"/>
                </a:cubicBezTo>
                <a:cubicBezTo>
                  <a:pt x="43353" y="10324"/>
                  <a:pt x="43337" y="10308"/>
                  <a:pt x="43305" y="10260"/>
                </a:cubicBezTo>
                <a:lnTo>
                  <a:pt x="43559" y="10260"/>
                </a:lnTo>
                <a:cubicBezTo>
                  <a:pt x="43559" y="10213"/>
                  <a:pt x="43559" y="10181"/>
                  <a:pt x="43559" y="10150"/>
                </a:cubicBezTo>
                <a:lnTo>
                  <a:pt x="43717" y="10150"/>
                </a:lnTo>
                <a:lnTo>
                  <a:pt x="43717" y="10276"/>
                </a:lnTo>
                <a:cubicBezTo>
                  <a:pt x="43701" y="10308"/>
                  <a:pt x="43701" y="10324"/>
                  <a:pt x="43701" y="10355"/>
                </a:cubicBezTo>
                <a:lnTo>
                  <a:pt x="43764" y="10371"/>
                </a:lnTo>
                <a:lnTo>
                  <a:pt x="43764" y="10450"/>
                </a:lnTo>
                <a:cubicBezTo>
                  <a:pt x="43800" y="10415"/>
                  <a:pt x="43845" y="10397"/>
                  <a:pt x="43891" y="10397"/>
                </a:cubicBezTo>
                <a:cubicBezTo>
                  <a:pt x="43907" y="10397"/>
                  <a:pt x="43923" y="10399"/>
                  <a:pt x="43939" y="10403"/>
                </a:cubicBezTo>
                <a:cubicBezTo>
                  <a:pt x="43954" y="10403"/>
                  <a:pt x="43954" y="10387"/>
                  <a:pt x="43954" y="10371"/>
                </a:cubicBezTo>
                <a:lnTo>
                  <a:pt x="43875" y="10355"/>
                </a:lnTo>
                <a:lnTo>
                  <a:pt x="44049" y="10197"/>
                </a:lnTo>
                <a:lnTo>
                  <a:pt x="44081" y="10292"/>
                </a:lnTo>
                <a:cubicBezTo>
                  <a:pt x="44097" y="10276"/>
                  <a:pt x="44113" y="10245"/>
                  <a:pt x="44129" y="10245"/>
                </a:cubicBezTo>
                <a:lnTo>
                  <a:pt x="44239" y="10245"/>
                </a:lnTo>
                <a:cubicBezTo>
                  <a:pt x="44192" y="10371"/>
                  <a:pt x="44129" y="10482"/>
                  <a:pt x="44049" y="10593"/>
                </a:cubicBezTo>
                <a:cubicBezTo>
                  <a:pt x="44034" y="10530"/>
                  <a:pt x="44018" y="10482"/>
                  <a:pt x="44018" y="10435"/>
                </a:cubicBezTo>
                <a:lnTo>
                  <a:pt x="43844" y="10514"/>
                </a:lnTo>
                <a:lnTo>
                  <a:pt x="43939" y="10577"/>
                </a:lnTo>
                <a:cubicBezTo>
                  <a:pt x="43923" y="10625"/>
                  <a:pt x="43907" y="10672"/>
                  <a:pt x="43907" y="10704"/>
                </a:cubicBezTo>
                <a:lnTo>
                  <a:pt x="43796" y="10783"/>
                </a:lnTo>
                <a:lnTo>
                  <a:pt x="43939" y="10830"/>
                </a:lnTo>
                <a:lnTo>
                  <a:pt x="44081" y="10735"/>
                </a:lnTo>
                <a:lnTo>
                  <a:pt x="44144" y="10767"/>
                </a:lnTo>
                <a:lnTo>
                  <a:pt x="44208" y="10720"/>
                </a:lnTo>
                <a:lnTo>
                  <a:pt x="44176" y="10625"/>
                </a:lnTo>
                <a:cubicBezTo>
                  <a:pt x="44204" y="10613"/>
                  <a:pt x="44232" y="10608"/>
                  <a:pt x="44260" y="10608"/>
                </a:cubicBezTo>
                <a:cubicBezTo>
                  <a:pt x="44309" y="10608"/>
                  <a:pt x="44357" y="10626"/>
                  <a:pt x="44398" y="10656"/>
                </a:cubicBezTo>
                <a:cubicBezTo>
                  <a:pt x="44414" y="10688"/>
                  <a:pt x="44414" y="10704"/>
                  <a:pt x="44429" y="10735"/>
                </a:cubicBezTo>
                <a:cubicBezTo>
                  <a:pt x="44445" y="10672"/>
                  <a:pt x="44493" y="10609"/>
                  <a:pt x="44477" y="10577"/>
                </a:cubicBezTo>
                <a:cubicBezTo>
                  <a:pt x="44461" y="10545"/>
                  <a:pt x="44445" y="10514"/>
                  <a:pt x="44429" y="10482"/>
                </a:cubicBezTo>
                <a:lnTo>
                  <a:pt x="44334" y="10482"/>
                </a:lnTo>
                <a:lnTo>
                  <a:pt x="44414" y="10308"/>
                </a:lnTo>
                <a:lnTo>
                  <a:pt x="44334" y="10276"/>
                </a:lnTo>
                <a:lnTo>
                  <a:pt x="44398" y="10165"/>
                </a:lnTo>
                <a:lnTo>
                  <a:pt x="44493" y="10213"/>
                </a:lnTo>
                <a:cubicBezTo>
                  <a:pt x="44556" y="10086"/>
                  <a:pt x="44619" y="9944"/>
                  <a:pt x="44683" y="9817"/>
                </a:cubicBezTo>
                <a:cubicBezTo>
                  <a:pt x="44683" y="9801"/>
                  <a:pt x="44699" y="9801"/>
                  <a:pt x="44730" y="9801"/>
                </a:cubicBezTo>
                <a:lnTo>
                  <a:pt x="44809" y="9928"/>
                </a:lnTo>
                <a:lnTo>
                  <a:pt x="44904" y="9944"/>
                </a:lnTo>
                <a:lnTo>
                  <a:pt x="44904" y="10039"/>
                </a:lnTo>
                <a:lnTo>
                  <a:pt x="44936" y="10070"/>
                </a:lnTo>
                <a:lnTo>
                  <a:pt x="44920" y="10086"/>
                </a:lnTo>
                <a:lnTo>
                  <a:pt x="44904" y="10055"/>
                </a:lnTo>
                <a:lnTo>
                  <a:pt x="44794" y="10134"/>
                </a:lnTo>
                <a:lnTo>
                  <a:pt x="44825" y="10102"/>
                </a:lnTo>
                <a:lnTo>
                  <a:pt x="44730" y="10070"/>
                </a:lnTo>
                <a:lnTo>
                  <a:pt x="44778" y="9991"/>
                </a:lnTo>
                <a:lnTo>
                  <a:pt x="44683" y="9928"/>
                </a:lnTo>
                <a:cubicBezTo>
                  <a:pt x="44683" y="9928"/>
                  <a:pt x="44667" y="9944"/>
                  <a:pt x="44667" y="9944"/>
                </a:cubicBezTo>
                <a:lnTo>
                  <a:pt x="44667" y="10039"/>
                </a:lnTo>
                <a:lnTo>
                  <a:pt x="44588" y="10070"/>
                </a:lnTo>
                <a:cubicBezTo>
                  <a:pt x="44588" y="10102"/>
                  <a:pt x="44588" y="10134"/>
                  <a:pt x="44588" y="10150"/>
                </a:cubicBezTo>
                <a:cubicBezTo>
                  <a:pt x="44588" y="10165"/>
                  <a:pt x="44604" y="10197"/>
                  <a:pt x="44604" y="10229"/>
                </a:cubicBezTo>
                <a:lnTo>
                  <a:pt x="44699" y="10181"/>
                </a:lnTo>
                <a:lnTo>
                  <a:pt x="44699" y="10276"/>
                </a:lnTo>
                <a:lnTo>
                  <a:pt x="44825" y="10340"/>
                </a:lnTo>
                <a:cubicBezTo>
                  <a:pt x="44857" y="10308"/>
                  <a:pt x="44889" y="10276"/>
                  <a:pt x="44936" y="10245"/>
                </a:cubicBezTo>
                <a:lnTo>
                  <a:pt x="45063" y="10245"/>
                </a:lnTo>
                <a:lnTo>
                  <a:pt x="45110" y="10165"/>
                </a:lnTo>
                <a:lnTo>
                  <a:pt x="45142" y="10213"/>
                </a:lnTo>
                <a:lnTo>
                  <a:pt x="45189" y="10181"/>
                </a:lnTo>
                <a:lnTo>
                  <a:pt x="45269" y="10213"/>
                </a:lnTo>
                <a:cubicBezTo>
                  <a:pt x="45284" y="10181"/>
                  <a:pt x="45316" y="10150"/>
                  <a:pt x="45332" y="10118"/>
                </a:cubicBezTo>
                <a:lnTo>
                  <a:pt x="45284" y="10070"/>
                </a:lnTo>
                <a:lnTo>
                  <a:pt x="45427" y="9960"/>
                </a:lnTo>
                <a:cubicBezTo>
                  <a:pt x="45443" y="9865"/>
                  <a:pt x="45459" y="9770"/>
                  <a:pt x="45490" y="9659"/>
                </a:cubicBezTo>
                <a:lnTo>
                  <a:pt x="45728" y="9564"/>
                </a:lnTo>
                <a:cubicBezTo>
                  <a:pt x="45744" y="9595"/>
                  <a:pt x="45775" y="9627"/>
                  <a:pt x="45791" y="9659"/>
                </a:cubicBezTo>
                <a:cubicBezTo>
                  <a:pt x="45807" y="9643"/>
                  <a:pt x="45823" y="9643"/>
                  <a:pt x="45839" y="9627"/>
                </a:cubicBezTo>
                <a:cubicBezTo>
                  <a:pt x="45862" y="9651"/>
                  <a:pt x="45894" y="9663"/>
                  <a:pt x="45928" y="9663"/>
                </a:cubicBezTo>
                <a:cubicBezTo>
                  <a:pt x="45961" y="9663"/>
                  <a:pt x="45997" y="9651"/>
                  <a:pt x="46029" y="9627"/>
                </a:cubicBezTo>
                <a:lnTo>
                  <a:pt x="46234" y="9690"/>
                </a:lnTo>
                <a:lnTo>
                  <a:pt x="46314" y="9643"/>
                </a:lnTo>
                <a:cubicBezTo>
                  <a:pt x="46329" y="9675"/>
                  <a:pt x="46345" y="9706"/>
                  <a:pt x="46345" y="9722"/>
                </a:cubicBezTo>
                <a:cubicBezTo>
                  <a:pt x="46377" y="9690"/>
                  <a:pt x="46409" y="9643"/>
                  <a:pt x="46456" y="9580"/>
                </a:cubicBezTo>
                <a:lnTo>
                  <a:pt x="46504" y="9690"/>
                </a:lnTo>
                <a:lnTo>
                  <a:pt x="46646" y="9706"/>
                </a:lnTo>
                <a:lnTo>
                  <a:pt x="46504" y="9801"/>
                </a:lnTo>
                <a:lnTo>
                  <a:pt x="46678" y="9801"/>
                </a:lnTo>
                <a:lnTo>
                  <a:pt x="46884" y="9706"/>
                </a:lnTo>
                <a:cubicBezTo>
                  <a:pt x="46899" y="9643"/>
                  <a:pt x="46852" y="9564"/>
                  <a:pt x="46915" y="9500"/>
                </a:cubicBezTo>
                <a:lnTo>
                  <a:pt x="46804" y="9485"/>
                </a:lnTo>
                <a:lnTo>
                  <a:pt x="46614" y="9247"/>
                </a:lnTo>
                <a:lnTo>
                  <a:pt x="46599" y="9374"/>
                </a:lnTo>
                <a:lnTo>
                  <a:pt x="46488" y="9295"/>
                </a:lnTo>
                <a:lnTo>
                  <a:pt x="46488" y="9374"/>
                </a:lnTo>
                <a:lnTo>
                  <a:pt x="46424" y="9374"/>
                </a:lnTo>
                <a:lnTo>
                  <a:pt x="46488" y="9279"/>
                </a:lnTo>
                <a:lnTo>
                  <a:pt x="46504" y="9295"/>
                </a:lnTo>
                <a:cubicBezTo>
                  <a:pt x="46488" y="9279"/>
                  <a:pt x="46472" y="9247"/>
                  <a:pt x="46440" y="9215"/>
                </a:cubicBezTo>
                <a:lnTo>
                  <a:pt x="46409" y="9263"/>
                </a:lnTo>
                <a:lnTo>
                  <a:pt x="46329" y="9136"/>
                </a:lnTo>
                <a:cubicBezTo>
                  <a:pt x="46314" y="9168"/>
                  <a:pt x="46298" y="9184"/>
                  <a:pt x="46298" y="9215"/>
                </a:cubicBezTo>
                <a:lnTo>
                  <a:pt x="46155" y="9168"/>
                </a:lnTo>
                <a:lnTo>
                  <a:pt x="46250" y="9105"/>
                </a:lnTo>
                <a:cubicBezTo>
                  <a:pt x="46213" y="9105"/>
                  <a:pt x="46180" y="9103"/>
                  <a:pt x="46149" y="9103"/>
                </a:cubicBezTo>
                <a:cubicBezTo>
                  <a:pt x="46088" y="9103"/>
                  <a:pt x="46039" y="9110"/>
                  <a:pt x="45997" y="9152"/>
                </a:cubicBezTo>
                <a:lnTo>
                  <a:pt x="45870" y="8994"/>
                </a:lnTo>
                <a:cubicBezTo>
                  <a:pt x="45831" y="9013"/>
                  <a:pt x="45780" y="9027"/>
                  <a:pt x="45728" y="9027"/>
                </a:cubicBezTo>
                <a:cubicBezTo>
                  <a:pt x="45696" y="9027"/>
                  <a:pt x="45663" y="9022"/>
                  <a:pt x="45633" y="9010"/>
                </a:cubicBezTo>
                <a:lnTo>
                  <a:pt x="45744" y="8962"/>
                </a:lnTo>
                <a:lnTo>
                  <a:pt x="45680" y="8788"/>
                </a:lnTo>
                <a:lnTo>
                  <a:pt x="45538" y="8820"/>
                </a:lnTo>
                <a:lnTo>
                  <a:pt x="45538" y="8725"/>
                </a:lnTo>
                <a:lnTo>
                  <a:pt x="45680" y="8645"/>
                </a:lnTo>
                <a:cubicBezTo>
                  <a:pt x="45696" y="8582"/>
                  <a:pt x="45712" y="8535"/>
                  <a:pt x="45744" y="8455"/>
                </a:cubicBezTo>
                <a:lnTo>
                  <a:pt x="45649" y="8408"/>
                </a:lnTo>
                <a:lnTo>
                  <a:pt x="45728" y="8360"/>
                </a:lnTo>
                <a:lnTo>
                  <a:pt x="45728" y="8265"/>
                </a:lnTo>
                <a:lnTo>
                  <a:pt x="45807" y="8281"/>
                </a:lnTo>
                <a:cubicBezTo>
                  <a:pt x="45791" y="8313"/>
                  <a:pt x="45775" y="8345"/>
                  <a:pt x="45759" y="8408"/>
                </a:cubicBezTo>
                <a:lnTo>
                  <a:pt x="45886" y="8345"/>
                </a:lnTo>
                <a:lnTo>
                  <a:pt x="46013" y="8408"/>
                </a:lnTo>
                <a:lnTo>
                  <a:pt x="45981" y="8471"/>
                </a:lnTo>
                <a:lnTo>
                  <a:pt x="45886" y="8424"/>
                </a:lnTo>
                <a:lnTo>
                  <a:pt x="45886" y="8535"/>
                </a:lnTo>
                <a:cubicBezTo>
                  <a:pt x="45949" y="8550"/>
                  <a:pt x="45997" y="8550"/>
                  <a:pt x="46044" y="8614"/>
                </a:cubicBezTo>
                <a:cubicBezTo>
                  <a:pt x="46060" y="8630"/>
                  <a:pt x="46092" y="8630"/>
                  <a:pt x="46108" y="8630"/>
                </a:cubicBezTo>
                <a:cubicBezTo>
                  <a:pt x="46124" y="8614"/>
                  <a:pt x="46124" y="8598"/>
                  <a:pt x="46139" y="8582"/>
                </a:cubicBezTo>
                <a:lnTo>
                  <a:pt x="46155" y="8598"/>
                </a:lnTo>
                <a:lnTo>
                  <a:pt x="46124" y="8630"/>
                </a:lnTo>
                <a:cubicBezTo>
                  <a:pt x="46108" y="8645"/>
                  <a:pt x="46092" y="8677"/>
                  <a:pt x="46092" y="8693"/>
                </a:cubicBezTo>
                <a:lnTo>
                  <a:pt x="46345" y="8709"/>
                </a:lnTo>
                <a:lnTo>
                  <a:pt x="46424" y="8835"/>
                </a:lnTo>
                <a:lnTo>
                  <a:pt x="46456" y="8709"/>
                </a:lnTo>
                <a:cubicBezTo>
                  <a:pt x="46465" y="8707"/>
                  <a:pt x="46472" y="8707"/>
                  <a:pt x="46479" y="8707"/>
                </a:cubicBezTo>
                <a:cubicBezTo>
                  <a:pt x="46549" y="8707"/>
                  <a:pt x="46540" y="8776"/>
                  <a:pt x="46583" y="8820"/>
                </a:cubicBezTo>
                <a:cubicBezTo>
                  <a:pt x="46630" y="8851"/>
                  <a:pt x="46678" y="8867"/>
                  <a:pt x="46725" y="8899"/>
                </a:cubicBezTo>
                <a:lnTo>
                  <a:pt x="46884" y="8835"/>
                </a:lnTo>
                <a:lnTo>
                  <a:pt x="46789" y="8804"/>
                </a:lnTo>
                <a:cubicBezTo>
                  <a:pt x="46804" y="8756"/>
                  <a:pt x="46820" y="8693"/>
                  <a:pt x="46836" y="8645"/>
                </a:cubicBezTo>
                <a:cubicBezTo>
                  <a:pt x="46757" y="8566"/>
                  <a:pt x="46599" y="8614"/>
                  <a:pt x="46583" y="8471"/>
                </a:cubicBezTo>
                <a:lnTo>
                  <a:pt x="46314" y="8329"/>
                </a:lnTo>
                <a:lnTo>
                  <a:pt x="46409" y="8281"/>
                </a:lnTo>
                <a:lnTo>
                  <a:pt x="46298" y="8107"/>
                </a:lnTo>
                <a:lnTo>
                  <a:pt x="46409" y="8091"/>
                </a:lnTo>
                <a:cubicBezTo>
                  <a:pt x="46393" y="8060"/>
                  <a:pt x="46377" y="8028"/>
                  <a:pt x="46361" y="7996"/>
                </a:cubicBezTo>
                <a:lnTo>
                  <a:pt x="46440" y="7996"/>
                </a:lnTo>
                <a:lnTo>
                  <a:pt x="46440" y="8218"/>
                </a:lnTo>
                <a:lnTo>
                  <a:pt x="46551" y="8107"/>
                </a:lnTo>
                <a:lnTo>
                  <a:pt x="46725" y="8155"/>
                </a:lnTo>
                <a:lnTo>
                  <a:pt x="46725" y="8155"/>
                </a:lnTo>
                <a:lnTo>
                  <a:pt x="46709" y="8107"/>
                </a:lnTo>
                <a:lnTo>
                  <a:pt x="46820" y="8028"/>
                </a:lnTo>
                <a:lnTo>
                  <a:pt x="46725" y="8012"/>
                </a:lnTo>
                <a:lnTo>
                  <a:pt x="46725" y="7917"/>
                </a:lnTo>
                <a:lnTo>
                  <a:pt x="46820" y="7885"/>
                </a:lnTo>
                <a:lnTo>
                  <a:pt x="46630" y="7854"/>
                </a:lnTo>
                <a:lnTo>
                  <a:pt x="46678" y="7790"/>
                </a:lnTo>
                <a:lnTo>
                  <a:pt x="46551" y="7790"/>
                </a:lnTo>
                <a:cubicBezTo>
                  <a:pt x="46551" y="7790"/>
                  <a:pt x="46535" y="7806"/>
                  <a:pt x="46535" y="7822"/>
                </a:cubicBezTo>
                <a:lnTo>
                  <a:pt x="46519" y="7806"/>
                </a:lnTo>
                <a:lnTo>
                  <a:pt x="46551" y="7774"/>
                </a:lnTo>
                <a:cubicBezTo>
                  <a:pt x="46504" y="7695"/>
                  <a:pt x="46456" y="7616"/>
                  <a:pt x="46409" y="7537"/>
                </a:cubicBezTo>
                <a:lnTo>
                  <a:pt x="46377" y="7584"/>
                </a:lnTo>
                <a:cubicBezTo>
                  <a:pt x="46377" y="7648"/>
                  <a:pt x="46393" y="7711"/>
                  <a:pt x="46393" y="7759"/>
                </a:cubicBezTo>
                <a:lnTo>
                  <a:pt x="46282" y="7822"/>
                </a:lnTo>
                <a:cubicBezTo>
                  <a:pt x="46250" y="7759"/>
                  <a:pt x="46234" y="7711"/>
                  <a:pt x="46219" y="7664"/>
                </a:cubicBezTo>
                <a:lnTo>
                  <a:pt x="46139" y="7664"/>
                </a:lnTo>
                <a:lnTo>
                  <a:pt x="46108" y="7743"/>
                </a:lnTo>
                <a:lnTo>
                  <a:pt x="46044" y="7743"/>
                </a:lnTo>
                <a:lnTo>
                  <a:pt x="46044" y="7537"/>
                </a:lnTo>
                <a:lnTo>
                  <a:pt x="45902" y="7489"/>
                </a:lnTo>
                <a:lnTo>
                  <a:pt x="45870" y="7410"/>
                </a:lnTo>
                <a:lnTo>
                  <a:pt x="45554" y="7616"/>
                </a:lnTo>
                <a:cubicBezTo>
                  <a:pt x="45554" y="7537"/>
                  <a:pt x="45569" y="7474"/>
                  <a:pt x="45522" y="7410"/>
                </a:cubicBezTo>
                <a:lnTo>
                  <a:pt x="45379" y="7410"/>
                </a:lnTo>
                <a:lnTo>
                  <a:pt x="45364" y="7347"/>
                </a:lnTo>
                <a:lnTo>
                  <a:pt x="45110" y="7299"/>
                </a:lnTo>
                <a:lnTo>
                  <a:pt x="45047" y="7363"/>
                </a:lnTo>
                <a:lnTo>
                  <a:pt x="44999" y="7252"/>
                </a:lnTo>
                <a:lnTo>
                  <a:pt x="44984" y="7268"/>
                </a:lnTo>
                <a:lnTo>
                  <a:pt x="44984" y="7379"/>
                </a:lnTo>
                <a:cubicBezTo>
                  <a:pt x="44984" y="7379"/>
                  <a:pt x="44999" y="7394"/>
                  <a:pt x="45015" y="7394"/>
                </a:cubicBezTo>
                <a:lnTo>
                  <a:pt x="44999" y="7410"/>
                </a:lnTo>
                <a:lnTo>
                  <a:pt x="44968" y="7379"/>
                </a:lnTo>
                <a:lnTo>
                  <a:pt x="44857" y="7299"/>
                </a:lnTo>
                <a:lnTo>
                  <a:pt x="44762" y="7379"/>
                </a:lnTo>
                <a:cubicBezTo>
                  <a:pt x="44746" y="7347"/>
                  <a:pt x="44730" y="7331"/>
                  <a:pt x="44730" y="7299"/>
                </a:cubicBezTo>
                <a:lnTo>
                  <a:pt x="44667" y="7299"/>
                </a:lnTo>
                <a:lnTo>
                  <a:pt x="44699" y="7363"/>
                </a:lnTo>
                <a:lnTo>
                  <a:pt x="44588" y="7363"/>
                </a:lnTo>
                <a:lnTo>
                  <a:pt x="44619" y="7315"/>
                </a:lnTo>
                <a:cubicBezTo>
                  <a:pt x="44588" y="7268"/>
                  <a:pt x="44572" y="7204"/>
                  <a:pt x="44524" y="7125"/>
                </a:cubicBezTo>
                <a:lnTo>
                  <a:pt x="44445" y="7204"/>
                </a:lnTo>
                <a:cubicBezTo>
                  <a:pt x="44445" y="7284"/>
                  <a:pt x="44556" y="7236"/>
                  <a:pt x="44509" y="7347"/>
                </a:cubicBezTo>
                <a:lnTo>
                  <a:pt x="44350" y="7347"/>
                </a:lnTo>
                <a:lnTo>
                  <a:pt x="44303" y="7426"/>
                </a:lnTo>
                <a:lnTo>
                  <a:pt x="44065" y="7284"/>
                </a:lnTo>
                <a:lnTo>
                  <a:pt x="44129" y="7204"/>
                </a:lnTo>
                <a:cubicBezTo>
                  <a:pt x="44076" y="7162"/>
                  <a:pt x="44044" y="7141"/>
                  <a:pt x="44020" y="7141"/>
                </a:cubicBezTo>
                <a:cubicBezTo>
                  <a:pt x="44007" y="7141"/>
                  <a:pt x="43997" y="7146"/>
                  <a:pt x="43986" y="7157"/>
                </a:cubicBezTo>
                <a:cubicBezTo>
                  <a:pt x="44002" y="7189"/>
                  <a:pt x="44018" y="7204"/>
                  <a:pt x="44034" y="7252"/>
                </a:cubicBezTo>
                <a:lnTo>
                  <a:pt x="43891" y="7299"/>
                </a:lnTo>
                <a:lnTo>
                  <a:pt x="43764" y="7236"/>
                </a:lnTo>
                <a:lnTo>
                  <a:pt x="43859" y="7204"/>
                </a:lnTo>
                <a:lnTo>
                  <a:pt x="43859" y="7141"/>
                </a:lnTo>
                <a:lnTo>
                  <a:pt x="43764" y="7173"/>
                </a:lnTo>
                <a:lnTo>
                  <a:pt x="43701" y="7078"/>
                </a:lnTo>
                <a:lnTo>
                  <a:pt x="43495" y="7046"/>
                </a:lnTo>
                <a:lnTo>
                  <a:pt x="43479" y="7220"/>
                </a:lnTo>
                <a:lnTo>
                  <a:pt x="43321" y="7141"/>
                </a:lnTo>
                <a:cubicBezTo>
                  <a:pt x="43305" y="7157"/>
                  <a:pt x="43305" y="7173"/>
                  <a:pt x="43305" y="7173"/>
                </a:cubicBezTo>
                <a:lnTo>
                  <a:pt x="43337" y="7204"/>
                </a:lnTo>
                <a:lnTo>
                  <a:pt x="43321" y="7220"/>
                </a:lnTo>
                <a:lnTo>
                  <a:pt x="43289" y="7189"/>
                </a:lnTo>
                <a:lnTo>
                  <a:pt x="43226" y="7189"/>
                </a:lnTo>
                <a:cubicBezTo>
                  <a:pt x="43210" y="7141"/>
                  <a:pt x="43210" y="7094"/>
                  <a:pt x="43210" y="7062"/>
                </a:cubicBezTo>
                <a:lnTo>
                  <a:pt x="43147" y="7062"/>
                </a:lnTo>
                <a:cubicBezTo>
                  <a:pt x="43147" y="7094"/>
                  <a:pt x="43131" y="7125"/>
                  <a:pt x="43131" y="7125"/>
                </a:cubicBezTo>
                <a:lnTo>
                  <a:pt x="43004" y="7109"/>
                </a:lnTo>
                <a:cubicBezTo>
                  <a:pt x="42989" y="7141"/>
                  <a:pt x="42973" y="7173"/>
                  <a:pt x="42957" y="7204"/>
                </a:cubicBezTo>
                <a:lnTo>
                  <a:pt x="42894" y="7157"/>
                </a:lnTo>
                <a:lnTo>
                  <a:pt x="42767" y="7189"/>
                </a:lnTo>
                <a:lnTo>
                  <a:pt x="42735" y="7109"/>
                </a:lnTo>
                <a:cubicBezTo>
                  <a:pt x="42718" y="7105"/>
                  <a:pt x="42701" y="7103"/>
                  <a:pt x="42685" y="7103"/>
                </a:cubicBezTo>
                <a:cubicBezTo>
                  <a:pt x="42639" y="7103"/>
                  <a:pt x="42596" y="7118"/>
                  <a:pt x="42561" y="7141"/>
                </a:cubicBezTo>
                <a:cubicBezTo>
                  <a:pt x="42553" y="7181"/>
                  <a:pt x="42533" y="7189"/>
                  <a:pt x="42512" y="7189"/>
                </a:cubicBezTo>
                <a:cubicBezTo>
                  <a:pt x="42497" y="7189"/>
                  <a:pt x="42482" y="7185"/>
                  <a:pt x="42468" y="7185"/>
                </a:cubicBezTo>
                <a:cubicBezTo>
                  <a:pt x="42462" y="7185"/>
                  <a:pt x="42456" y="7186"/>
                  <a:pt x="42450" y="7189"/>
                </a:cubicBezTo>
                <a:cubicBezTo>
                  <a:pt x="42450" y="7212"/>
                  <a:pt x="42446" y="7216"/>
                  <a:pt x="42434" y="7216"/>
                </a:cubicBezTo>
                <a:cubicBezTo>
                  <a:pt x="42428" y="7216"/>
                  <a:pt x="42421" y="7215"/>
                  <a:pt x="42410" y="7215"/>
                </a:cubicBezTo>
                <a:cubicBezTo>
                  <a:pt x="42400" y="7215"/>
                  <a:pt x="42387" y="7216"/>
                  <a:pt x="42371" y="7220"/>
                </a:cubicBezTo>
                <a:cubicBezTo>
                  <a:pt x="42359" y="7229"/>
                  <a:pt x="42345" y="7231"/>
                  <a:pt x="42331" y="7231"/>
                </a:cubicBezTo>
                <a:cubicBezTo>
                  <a:pt x="42301" y="7231"/>
                  <a:pt x="42268" y="7217"/>
                  <a:pt x="42245" y="7217"/>
                </a:cubicBezTo>
                <a:cubicBezTo>
                  <a:pt x="42239" y="7217"/>
                  <a:pt x="42233" y="7218"/>
                  <a:pt x="42229" y="7220"/>
                </a:cubicBezTo>
                <a:cubicBezTo>
                  <a:pt x="42218" y="7231"/>
                  <a:pt x="42202" y="7234"/>
                  <a:pt x="42184" y="7234"/>
                </a:cubicBezTo>
                <a:cubicBezTo>
                  <a:pt x="42148" y="7234"/>
                  <a:pt x="42102" y="7220"/>
                  <a:pt x="42070" y="7220"/>
                </a:cubicBezTo>
                <a:lnTo>
                  <a:pt x="41991" y="7363"/>
                </a:lnTo>
                <a:lnTo>
                  <a:pt x="41991" y="7204"/>
                </a:lnTo>
                <a:lnTo>
                  <a:pt x="41959" y="7220"/>
                </a:lnTo>
                <a:cubicBezTo>
                  <a:pt x="41896" y="7157"/>
                  <a:pt x="41849" y="7094"/>
                  <a:pt x="41785" y="7030"/>
                </a:cubicBezTo>
                <a:lnTo>
                  <a:pt x="41706" y="7141"/>
                </a:lnTo>
                <a:lnTo>
                  <a:pt x="41405" y="7109"/>
                </a:lnTo>
                <a:cubicBezTo>
                  <a:pt x="41396" y="7128"/>
                  <a:pt x="41383" y="7133"/>
                  <a:pt x="41369" y="7133"/>
                </a:cubicBezTo>
                <a:cubicBezTo>
                  <a:pt x="41350" y="7133"/>
                  <a:pt x="41329" y="7124"/>
                  <a:pt x="41311" y="7124"/>
                </a:cubicBezTo>
                <a:cubicBezTo>
                  <a:pt x="41296" y="7124"/>
                  <a:pt x="41284" y="7131"/>
                  <a:pt x="41279" y="7157"/>
                </a:cubicBezTo>
                <a:lnTo>
                  <a:pt x="41089" y="7109"/>
                </a:lnTo>
                <a:lnTo>
                  <a:pt x="40962" y="7236"/>
                </a:lnTo>
                <a:cubicBezTo>
                  <a:pt x="40946" y="7189"/>
                  <a:pt x="40946" y="7141"/>
                  <a:pt x="40946" y="7109"/>
                </a:cubicBezTo>
                <a:lnTo>
                  <a:pt x="40851" y="7109"/>
                </a:lnTo>
                <a:cubicBezTo>
                  <a:pt x="40819" y="7189"/>
                  <a:pt x="40772" y="7236"/>
                  <a:pt x="40709" y="7284"/>
                </a:cubicBezTo>
                <a:lnTo>
                  <a:pt x="40645" y="7204"/>
                </a:lnTo>
                <a:lnTo>
                  <a:pt x="40724" y="7078"/>
                </a:lnTo>
                <a:lnTo>
                  <a:pt x="40724" y="7078"/>
                </a:lnTo>
                <a:cubicBezTo>
                  <a:pt x="40672" y="7097"/>
                  <a:pt x="40641" y="7109"/>
                  <a:pt x="40618" y="7109"/>
                </a:cubicBezTo>
                <a:cubicBezTo>
                  <a:pt x="40584" y="7109"/>
                  <a:pt x="40565" y="7086"/>
                  <a:pt x="40519" y="7030"/>
                </a:cubicBezTo>
                <a:lnTo>
                  <a:pt x="40487" y="7014"/>
                </a:lnTo>
                <a:lnTo>
                  <a:pt x="40503" y="6999"/>
                </a:lnTo>
                <a:lnTo>
                  <a:pt x="40519" y="7030"/>
                </a:lnTo>
                <a:lnTo>
                  <a:pt x="40598" y="7030"/>
                </a:lnTo>
                <a:lnTo>
                  <a:pt x="40550" y="6904"/>
                </a:lnTo>
                <a:lnTo>
                  <a:pt x="40471" y="6904"/>
                </a:lnTo>
                <a:lnTo>
                  <a:pt x="40424" y="7014"/>
                </a:lnTo>
                <a:lnTo>
                  <a:pt x="40313" y="6888"/>
                </a:lnTo>
                <a:lnTo>
                  <a:pt x="40249" y="6951"/>
                </a:lnTo>
                <a:lnTo>
                  <a:pt x="40186" y="6904"/>
                </a:lnTo>
                <a:lnTo>
                  <a:pt x="40139" y="6935"/>
                </a:lnTo>
                <a:cubicBezTo>
                  <a:pt x="40091" y="6888"/>
                  <a:pt x="40059" y="6840"/>
                  <a:pt x="40012" y="6793"/>
                </a:cubicBezTo>
                <a:cubicBezTo>
                  <a:pt x="40007" y="6788"/>
                  <a:pt x="40000" y="6786"/>
                  <a:pt x="39993" y="6786"/>
                </a:cubicBezTo>
                <a:cubicBezTo>
                  <a:pt x="39978" y="6786"/>
                  <a:pt x="39964" y="6793"/>
                  <a:pt x="39964" y="6793"/>
                </a:cubicBezTo>
                <a:cubicBezTo>
                  <a:pt x="39980" y="6824"/>
                  <a:pt x="39996" y="6856"/>
                  <a:pt x="40012" y="6919"/>
                </a:cubicBezTo>
                <a:lnTo>
                  <a:pt x="39949" y="6856"/>
                </a:lnTo>
                <a:cubicBezTo>
                  <a:pt x="39917" y="6872"/>
                  <a:pt x="39885" y="6888"/>
                  <a:pt x="39869" y="6904"/>
                </a:cubicBezTo>
                <a:cubicBezTo>
                  <a:pt x="39860" y="6908"/>
                  <a:pt x="39851" y="6910"/>
                  <a:pt x="39842" y="6910"/>
                </a:cubicBezTo>
                <a:cubicBezTo>
                  <a:pt x="39807" y="6910"/>
                  <a:pt x="39777" y="6881"/>
                  <a:pt x="39749" y="6881"/>
                </a:cubicBezTo>
                <a:cubicBezTo>
                  <a:pt x="39736" y="6881"/>
                  <a:pt x="39723" y="6887"/>
                  <a:pt x="39711" y="6904"/>
                </a:cubicBezTo>
                <a:cubicBezTo>
                  <a:pt x="39695" y="6888"/>
                  <a:pt x="39695" y="6872"/>
                  <a:pt x="39679" y="6872"/>
                </a:cubicBezTo>
                <a:cubicBezTo>
                  <a:pt x="39668" y="6866"/>
                  <a:pt x="39656" y="6863"/>
                  <a:pt x="39646" y="6863"/>
                </a:cubicBezTo>
                <a:cubicBezTo>
                  <a:pt x="39629" y="6863"/>
                  <a:pt x="39616" y="6874"/>
                  <a:pt x="39616" y="6904"/>
                </a:cubicBezTo>
                <a:lnTo>
                  <a:pt x="39648" y="6935"/>
                </a:lnTo>
                <a:lnTo>
                  <a:pt x="39616" y="6935"/>
                </a:lnTo>
                <a:lnTo>
                  <a:pt x="39489" y="7030"/>
                </a:lnTo>
                <a:cubicBezTo>
                  <a:pt x="39474" y="6983"/>
                  <a:pt x="39426" y="6951"/>
                  <a:pt x="39442" y="6919"/>
                </a:cubicBezTo>
                <a:cubicBezTo>
                  <a:pt x="39442" y="6904"/>
                  <a:pt x="39458" y="6888"/>
                  <a:pt x="39474" y="6840"/>
                </a:cubicBezTo>
                <a:lnTo>
                  <a:pt x="39474" y="6840"/>
                </a:lnTo>
                <a:lnTo>
                  <a:pt x="39347" y="6904"/>
                </a:lnTo>
                <a:lnTo>
                  <a:pt x="39347" y="6840"/>
                </a:lnTo>
                <a:cubicBezTo>
                  <a:pt x="39394" y="6824"/>
                  <a:pt x="39442" y="6809"/>
                  <a:pt x="39489" y="6777"/>
                </a:cubicBezTo>
                <a:cubicBezTo>
                  <a:pt x="39494" y="6775"/>
                  <a:pt x="39498" y="6775"/>
                  <a:pt x="39503" y="6775"/>
                </a:cubicBezTo>
                <a:cubicBezTo>
                  <a:pt x="39532" y="6775"/>
                  <a:pt x="39561" y="6802"/>
                  <a:pt x="39590" y="6802"/>
                </a:cubicBezTo>
                <a:cubicBezTo>
                  <a:pt x="39604" y="6802"/>
                  <a:pt x="39618" y="6796"/>
                  <a:pt x="39632" y="6777"/>
                </a:cubicBezTo>
                <a:cubicBezTo>
                  <a:pt x="39648" y="6793"/>
                  <a:pt x="39648" y="6793"/>
                  <a:pt x="39664" y="6809"/>
                </a:cubicBezTo>
                <a:lnTo>
                  <a:pt x="39964" y="6682"/>
                </a:lnTo>
                <a:cubicBezTo>
                  <a:pt x="40002" y="6682"/>
                  <a:pt x="40040" y="6702"/>
                  <a:pt x="40062" y="6702"/>
                </a:cubicBezTo>
                <a:cubicBezTo>
                  <a:pt x="40068" y="6702"/>
                  <a:pt x="40072" y="6701"/>
                  <a:pt x="40075" y="6698"/>
                </a:cubicBezTo>
                <a:cubicBezTo>
                  <a:pt x="40107" y="6672"/>
                  <a:pt x="40139" y="6662"/>
                  <a:pt x="40169" y="6662"/>
                </a:cubicBezTo>
                <a:cubicBezTo>
                  <a:pt x="40215" y="6662"/>
                  <a:pt x="40259" y="6685"/>
                  <a:pt x="40297" y="6714"/>
                </a:cubicBezTo>
                <a:cubicBezTo>
                  <a:pt x="40329" y="6737"/>
                  <a:pt x="40360" y="6749"/>
                  <a:pt x="40392" y="6749"/>
                </a:cubicBezTo>
                <a:cubicBezTo>
                  <a:pt x="40424" y="6749"/>
                  <a:pt x="40455" y="6737"/>
                  <a:pt x="40487" y="6714"/>
                </a:cubicBezTo>
                <a:lnTo>
                  <a:pt x="40629" y="6793"/>
                </a:lnTo>
                <a:cubicBezTo>
                  <a:pt x="40661" y="6745"/>
                  <a:pt x="40661" y="6666"/>
                  <a:pt x="40756" y="6666"/>
                </a:cubicBezTo>
                <a:cubicBezTo>
                  <a:pt x="40772" y="6666"/>
                  <a:pt x="40804" y="6619"/>
                  <a:pt x="40835" y="6587"/>
                </a:cubicBezTo>
                <a:cubicBezTo>
                  <a:pt x="40835" y="6571"/>
                  <a:pt x="40835" y="6571"/>
                  <a:pt x="40835" y="6555"/>
                </a:cubicBezTo>
                <a:lnTo>
                  <a:pt x="40756" y="6539"/>
                </a:lnTo>
                <a:cubicBezTo>
                  <a:pt x="40788" y="6476"/>
                  <a:pt x="40804" y="6413"/>
                  <a:pt x="40819" y="6349"/>
                </a:cubicBezTo>
                <a:lnTo>
                  <a:pt x="40994" y="6349"/>
                </a:lnTo>
                <a:cubicBezTo>
                  <a:pt x="40994" y="6270"/>
                  <a:pt x="41025" y="6239"/>
                  <a:pt x="41104" y="6239"/>
                </a:cubicBezTo>
                <a:cubicBezTo>
                  <a:pt x="41111" y="6197"/>
                  <a:pt x="41131" y="6189"/>
                  <a:pt x="41151" y="6189"/>
                </a:cubicBezTo>
                <a:cubicBezTo>
                  <a:pt x="41164" y="6189"/>
                  <a:pt x="41178" y="6192"/>
                  <a:pt x="41190" y="6192"/>
                </a:cubicBezTo>
                <a:cubicBezTo>
                  <a:pt x="41201" y="6192"/>
                  <a:pt x="41211" y="6189"/>
                  <a:pt x="41215" y="6175"/>
                </a:cubicBezTo>
                <a:lnTo>
                  <a:pt x="41104" y="5938"/>
                </a:lnTo>
                <a:lnTo>
                  <a:pt x="41184" y="5859"/>
                </a:lnTo>
                <a:lnTo>
                  <a:pt x="41263" y="5922"/>
                </a:lnTo>
                <a:cubicBezTo>
                  <a:pt x="41231" y="5764"/>
                  <a:pt x="41358" y="5827"/>
                  <a:pt x="41421" y="5764"/>
                </a:cubicBezTo>
                <a:lnTo>
                  <a:pt x="41389" y="5684"/>
                </a:lnTo>
                <a:lnTo>
                  <a:pt x="41564" y="5589"/>
                </a:lnTo>
                <a:lnTo>
                  <a:pt x="41659" y="5637"/>
                </a:lnTo>
                <a:cubicBezTo>
                  <a:pt x="41674" y="5605"/>
                  <a:pt x="41690" y="5589"/>
                  <a:pt x="41690" y="5558"/>
                </a:cubicBezTo>
                <a:lnTo>
                  <a:pt x="41880" y="5666"/>
                </a:lnTo>
                <a:lnTo>
                  <a:pt x="41880" y="5666"/>
                </a:lnTo>
                <a:lnTo>
                  <a:pt x="41880" y="5605"/>
                </a:lnTo>
                <a:lnTo>
                  <a:pt x="41928" y="5684"/>
                </a:lnTo>
                <a:lnTo>
                  <a:pt x="41912" y="5684"/>
                </a:lnTo>
                <a:cubicBezTo>
                  <a:pt x="41912" y="5732"/>
                  <a:pt x="41896" y="5779"/>
                  <a:pt x="41896" y="5811"/>
                </a:cubicBezTo>
                <a:lnTo>
                  <a:pt x="41991" y="5985"/>
                </a:lnTo>
                <a:lnTo>
                  <a:pt x="41928" y="6033"/>
                </a:lnTo>
                <a:lnTo>
                  <a:pt x="41833" y="5938"/>
                </a:lnTo>
                <a:lnTo>
                  <a:pt x="41754" y="6033"/>
                </a:lnTo>
                <a:cubicBezTo>
                  <a:pt x="41801" y="6064"/>
                  <a:pt x="41833" y="6112"/>
                  <a:pt x="41864" y="6159"/>
                </a:cubicBezTo>
                <a:cubicBezTo>
                  <a:pt x="41912" y="6144"/>
                  <a:pt x="41944" y="6128"/>
                  <a:pt x="41991" y="6112"/>
                </a:cubicBezTo>
                <a:lnTo>
                  <a:pt x="41991" y="6239"/>
                </a:lnTo>
                <a:cubicBezTo>
                  <a:pt x="41944" y="6207"/>
                  <a:pt x="41896" y="6191"/>
                  <a:pt x="41864" y="6159"/>
                </a:cubicBezTo>
                <a:lnTo>
                  <a:pt x="41769" y="6159"/>
                </a:lnTo>
                <a:lnTo>
                  <a:pt x="41801" y="6175"/>
                </a:lnTo>
                <a:lnTo>
                  <a:pt x="41706" y="6286"/>
                </a:lnTo>
                <a:cubicBezTo>
                  <a:pt x="41723" y="6314"/>
                  <a:pt x="41742" y="6324"/>
                  <a:pt x="41762" y="6324"/>
                </a:cubicBezTo>
                <a:cubicBezTo>
                  <a:pt x="41798" y="6324"/>
                  <a:pt x="41839" y="6291"/>
                  <a:pt x="41880" y="6270"/>
                </a:cubicBezTo>
                <a:cubicBezTo>
                  <a:pt x="41912" y="6313"/>
                  <a:pt x="41951" y="6313"/>
                  <a:pt x="41987" y="6313"/>
                </a:cubicBezTo>
                <a:lnTo>
                  <a:pt x="41987" y="6313"/>
                </a:lnTo>
                <a:cubicBezTo>
                  <a:pt x="42005" y="6313"/>
                  <a:pt x="42023" y="6313"/>
                  <a:pt x="42039" y="6318"/>
                </a:cubicBezTo>
                <a:cubicBezTo>
                  <a:pt x="42086" y="6334"/>
                  <a:pt x="42134" y="6365"/>
                  <a:pt x="42165" y="6397"/>
                </a:cubicBezTo>
                <a:lnTo>
                  <a:pt x="42181" y="6365"/>
                </a:lnTo>
                <a:cubicBezTo>
                  <a:pt x="42149" y="6334"/>
                  <a:pt x="42134" y="6286"/>
                  <a:pt x="42102" y="6239"/>
                </a:cubicBezTo>
                <a:cubicBezTo>
                  <a:pt x="42224" y="6239"/>
                  <a:pt x="42319" y="6125"/>
                  <a:pt x="42443" y="6125"/>
                </a:cubicBezTo>
                <a:cubicBezTo>
                  <a:pt x="42479" y="6125"/>
                  <a:pt x="42518" y="6134"/>
                  <a:pt x="42561" y="6159"/>
                </a:cubicBezTo>
                <a:cubicBezTo>
                  <a:pt x="42577" y="6128"/>
                  <a:pt x="42593" y="6096"/>
                  <a:pt x="42609" y="6064"/>
                </a:cubicBezTo>
                <a:cubicBezTo>
                  <a:pt x="42686" y="6087"/>
                  <a:pt x="42755" y="6116"/>
                  <a:pt x="42822" y="6116"/>
                </a:cubicBezTo>
                <a:cubicBezTo>
                  <a:pt x="42852" y="6116"/>
                  <a:pt x="42881" y="6111"/>
                  <a:pt x="42909" y="6096"/>
                </a:cubicBezTo>
                <a:lnTo>
                  <a:pt x="42878" y="6017"/>
                </a:lnTo>
                <a:cubicBezTo>
                  <a:pt x="42923" y="5979"/>
                  <a:pt x="42976" y="5959"/>
                  <a:pt x="43027" y="5959"/>
                </a:cubicBezTo>
                <a:cubicBezTo>
                  <a:pt x="43083" y="5959"/>
                  <a:pt x="43137" y="5983"/>
                  <a:pt x="43179" y="6033"/>
                </a:cubicBezTo>
                <a:lnTo>
                  <a:pt x="43084" y="6096"/>
                </a:lnTo>
                <a:cubicBezTo>
                  <a:pt x="43105" y="6107"/>
                  <a:pt x="43122" y="6111"/>
                  <a:pt x="43137" y="6111"/>
                </a:cubicBezTo>
                <a:cubicBezTo>
                  <a:pt x="43187" y="6111"/>
                  <a:pt x="43202" y="6061"/>
                  <a:pt x="43226" y="6049"/>
                </a:cubicBezTo>
                <a:lnTo>
                  <a:pt x="43337" y="6112"/>
                </a:lnTo>
                <a:lnTo>
                  <a:pt x="43432" y="6064"/>
                </a:lnTo>
                <a:cubicBezTo>
                  <a:pt x="43416" y="6033"/>
                  <a:pt x="43400" y="6001"/>
                  <a:pt x="43384" y="5969"/>
                </a:cubicBezTo>
                <a:lnTo>
                  <a:pt x="43274" y="5969"/>
                </a:lnTo>
                <a:lnTo>
                  <a:pt x="43289" y="5938"/>
                </a:lnTo>
                <a:lnTo>
                  <a:pt x="43210" y="5906"/>
                </a:lnTo>
                <a:lnTo>
                  <a:pt x="43226" y="5890"/>
                </a:lnTo>
                <a:lnTo>
                  <a:pt x="43369" y="5890"/>
                </a:lnTo>
                <a:cubicBezTo>
                  <a:pt x="43432" y="5938"/>
                  <a:pt x="43495" y="6001"/>
                  <a:pt x="43559" y="6001"/>
                </a:cubicBezTo>
                <a:cubicBezTo>
                  <a:pt x="43669" y="6017"/>
                  <a:pt x="43764" y="6064"/>
                  <a:pt x="43844" y="6144"/>
                </a:cubicBezTo>
                <a:lnTo>
                  <a:pt x="43891" y="6049"/>
                </a:lnTo>
                <a:lnTo>
                  <a:pt x="43780" y="5874"/>
                </a:lnTo>
                <a:cubicBezTo>
                  <a:pt x="43731" y="5905"/>
                  <a:pt x="43677" y="5919"/>
                  <a:pt x="43623" y="5919"/>
                </a:cubicBezTo>
                <a:cubicBezTo>
                  <a:pt x="43540" y="5919"/>
                  <a:pt x="43458" y="5885"/>
                  <a:pt x="43400" y="5827"/>
                </a:cubicBezTo>
                <a:lnTo>
                  <a:pt x="43559" y="5732"/>
                </a:lnTo>
                <a:lnTo>
                  <a:pt x="43400" y="5732"/>
                </a:lnTo>
                <a:cubicBezTo>
                  <a:pt x="43400" y="5732"/>
                  <a:pt x="43384" y="5748"/>
                  <a:pt x="43384" y="5764"/>
                </a:cubicBezTo>
                <a:lnTo>
                  <a:pt x="43369" y="5748"/>
                </a:lnTo>
                <a:lnTo>
                  <a:pt x="43400" y="5716"/>
                </a:lnTo>
                <a:cubicBezTo>
                  <a:pt x="43384" y="5700"/>
                  <a:pt x="43369" y="5684"/>
                  <a:pt x="43353" y="5684"/>
                </a:cubicBezTo>
                <a:cubicBezTo>
                  <a:pt x="43258" y="5653"/>
                  <a:pt x="43163" y="5653"/>
                  <a:pt x="43115" y="5558"/>
                </a:cubicBezTo>
                <a:cubicBezTo>
                  <a:pt x="43084" y="5600"/>
                  <a:pt x="43052" y="5607"/>
                  <a:pt x="43020" y="5607"/>
                </a:cubicBezTo>
                <a:cubicBezTo>
                  <a:pt x="43004" y="5607"/>
                  <a:pt x="42989" y="5605"/>
                  <a:pt x="42973" y="5605"/>
                </a:cubicBezTo>
                <a:cubicBezTo>
                  <a:pt x="42941" y="5637"/>
                  <a:pt x="42909" y="5684"/>
                  <a:pt x="42878" y="5732"/>
                </a:cubicBezTo>
                <a:lnTo>
                  <a:pt x="42799" y="5605"/>
                </a:lnTo>
                <a:lnTo>
                  <a:pt x="42656" y="5605"/>
                </a:lnTo>
                <a:cubicBezTo>
                  <a:pt x="42624" y="5621"/>
                  <a:pt x="42593" y="5653"/>
                  <a:pt x="42561" y="5653"/>
                </a:cubicBezTo>
                <a:cubicBezTo>
                  <a:pt x="42545" y="5732"/>
                  <a:pt x="42545" y="5779"/>
                  <a:pt x="42529" y="5827"/>
                </a:cubicBezTo>
                <a:lnTo>
                  <a:pt x="42624" y="5811"/>
                </a:lnTo>
                <a:lnTo>
                  <a:pt x="42624" y="5985"/>
                </a:lnTo>
                <a:lnTo>
                  <a:pt x="42466" y="6033"/>
                </a:lnTo>
                <a:cubicBezTo>
                  <a:pt x="42466" y="5969"/>
                  <a:pt x="42466" y="5922"/>
                  <a:pt x="42466" y="5859"/>
                </a:cubicBezTo>
                <a:lnTo>
                  <a:pt x="42355" y="5795"/>
                </a:lnTo>
                <a:cubicBezTo>
                  <a:pt x="42403" y="5779"/>
                  <a:pt x="42434" y="5748"/>
                  <a:pt x="42466" y="5732"/>
                </a:cubicBezTo>
                <a:cubicBezTo>
                  <a:pt x="42498" y="5716"/>
                  <a:pt x="42514" y="5684"/>
                  <a:pt x="42545" y="5653"/>
                </a:cubicBezTo>
                <a:cubicBezTo>
                  <a:pt x="42514" y="5637"/>
                  <a:pt x="42498" y="5621"/>
                  <a:pt x="42482" y="5589"/>
                </a:cubicBezTo>
                <a:lnTo>
                  <a:pt x="42403" y="5637"/>
                </a:lnTo>
                <a:lnTo>
                  <a:pt x="42308" y="5558"/>
                </a:lnTo>
                <a:cubicBezTo>
                  <a:pt x="42278" y="5548"/>
                  <a:pt x="42249" y="5526"/>
                  <a:pt x="42223" y="5526"/>
                </a:cubicBezTo>
                <a:cubicBezTo>
                  <a:pt x="42207" y="5526"/>
                  <a:pt x="42193" y="5534"/>
                  <a:pt x="42181" y="5558"/>
                </a:cubicBezTo>
                <a:cubicBezTo>
                  <a:pt x="42086" y="5494"/>
                  <a:pt x="41975" y="5447"/>
                  <a:pt x="41864" y="5415"/>
                </a:cubicBezTo>
                <a:cubicBezTo>
                  <a:pt x="41738" y="5415"/>
                  <a:pt x="41659" y="5289"/>
                  <a:pt x="41548" y="5273"/>
                </a:cubicBezTo>
                <a:lnTo>
                  <a:pt x="41595" y="5194"/>
                </a:lnTo>
                <a:lnTo>
                  <a:pt x="41421" y="5114"/>
                </a:lnTo>
                <a:lnTo>
                  <a:pt x="41500" y="5035"/>
                </a:lnTo>
                <a:cubicBezTo>
                  <a:pt x="41573" y="5084"/>
                  <a:pt x="41627" y="5151"/>
                  <a:pt x="41699" y="5151"/>
                </a:cubicBezTo>
                <a:cubicBezTo>
                  <a:pt x="41720" y="5151"/>
                  <a:pt x="41744" y="5145"/>
                  <a:pt x="41769" y="5130"/>
                </a:cubicBezTo>
                <a:cubicBezTo>
                  <a:pt x="41811" y="5158"/>
                  <a:pt x="41859" y="5171"/>
                  <a:pt x="41906" y="5171"/>
                </a:cubicBezTo>
                <a:cubicBezTo>
                  <a:pt x="41966" y="5171"/>
                  <a:pt x="42026" y="5150"/>
                  <a:pt x="42070" y="5114"/>
                </a:cubicBezTo>
                <a:cubicBezTo>
                  <a:pt x="42102" y="5035"/>
                  <a:pt x="42149" y="4972"/>
                  <a:pt x="42260" y="4972"/>
                </a:cubicBezTo>
                <a:lnTo>
                  <a:pt x="42371" y="5114"/>
                </a:lnTo>
                <a:lnTo>
                  <a:pt x="42419" y="5067"/>
                </a:lnTo>
                <a:lnTo>
                  <a:pt x="42387" y="5004"/>
                </a:lnTo>
                <a:lnTo>
                  <a:pt x="42561" y="4814"/>
                </a:lnTo>
                <a:lnTo>
                  <a:pt x="42609" y="4845"/>
                </a:lnTo>
                <a:lnTo>
                  <a:pt x="42640" y="4766"/>
                </a:lnTo>
                <a:lnTo>
                  <a:pt x="42656" y="4766"/>
                </a:lnTo>
                <a:lnTo>
                  <a:pt x="42640" y="4972"/>
                </a:lnTo>
                <a:lnTo>
                  <a:pt x="42672" y="5051"/>
                </a:lnTo>
                <a:lnTo>
                  <a:pt x="42735" y="5051"/>
                </a:lnTo>
                <a:cubicBezTo>
                  <a:pt x="42735" y="4988"/>
                  <a:pt x="42735" y="4940"/>
                  <a:pt x="42719" y="4893"/>
                </a:cubicBezTo>
                <a:cubicBezTo>
                  <a:pt x="42704" y="4861"/>
                  <a:pt x="42704" y="4845"/>
                  <a:pt x="42704" y="4814"/>
                </a:cubicBezTo>
                <a:lnTo>
                  <a:pt x="42719" y="4814"/>
                </a:lnTo>
                <a:cubicBezTo>
                  <a:pt x="42735" y="4845"/>
                  <a:pt x="42735" y="4861"/>
                  <a:pt x="42735" y="4893"/>
                </a:cubicBezTo>
                <a:lnTo>
                  <a:pt x="42909" y="4893"/>
                </a:lnTo>
                <a:lnTo>
                  <a:pt x="42989" y="5019"/>
                </a:lnTo>
                <a:lnTo>
                  <a:pt x="43194" y="4956"/>
                </a:lnTo>
                <a:lnTo>
                  <a:pt x="43131" y="4893"/>
                </a:lnTo>
                <a:lnTo>
                  <a:pt x="43321" y="4814"/>
                </a:lnTo>
                <a:cubicBezTo>
                  <a:pt x="43350" y="4843"/>
                  <a:pt x="43353" y="4926"/>
                  <a:pt x="43428" y="4926"/>
                </a:cubicBezTo>
                <a:cubicBezTo>
                  <a:pt x="43434" y="4926"/>
                  <a:pt x="43441" y="4926"/>
                  <a:pt x="43448" y="4924"/>
                </a:cubicBezTo>
                <a:lnTo>
                  <a:pt x="43495" y="4703"/>
                </a:lnTo>
                <a:lnTo>
                  <a:pt x="43337" y="4576"/>
                </a:lnTo>
                <a:lnTo>
                  <a:pt x="43337" y="4497"/>
                </a:lnTo>
                <a:lnTo>
                  <a:pt x="43194" y="4529"/>
                </a:lnTo>
                <a:cubicBezTo>
                  <a:pt x="43194" y="4497"/>
                  <a:pt x="43210" y="4481"/>
                  <a:pt x="43226" y="4449"/>
                </a:cubicBezTo>
                <a:lnTo>
                  <a:pt x="42973" y="4449"/>
                </a:lnTo>
                <a:lnTo>
                  <a:pt x="42894" y="4354"/>
                </a:lnTo>
                <a:lnTo>
                  <a:pt x="42719" y="4418"/>
                </a:lnTo>
                <a:cubicBezTo>
                  <a:pt x="42656" y="4339"/>
                  <a:pt x="42514" y="4354"/>
                  <a:pt x="42498" y="4228"/>
                </a:cubicBezTo>
                <a:cubicBezTo>
                  <a:pt x="42536" y="4228"/>
                  <a:pt x="42584" y="4248"/>
                  <a:pt x="42610" y="4248"/>
                </a:cubicBezTo>
                <a:cubicBezTo>
                  <a:pt x="42616" y="4248"/>
                  <a:pt x="42621" y="4247"/>
                  <a:pt x="42624" y="4244"/>
                </a:cubicBezTo>
                <a:cubicBezTo>
                  <a:pt x="42659" y="4218"/>
                  <a:pt x="42690" y="4208"/>
                  <a:pt x="42719" y="4208"/>
                </a:cubicBezTo>
                <a:cubicBezTo>
                  <a:pt x="42798" y="4208"/>
                  <a:pt x="42865" y="4275"/>
                  <a:pt x="42957" y="4275"/>
                </a:cubicBezTo>
                <a:lnTo>
                  <a:pt x="43131" y="4196"/>
                </a:lnTo>
                <a:lnTo>
                  <a:pt x="43036" y="4149"/>
                </a:lnTo>
                <a:cubicBezTo>
                  <a:pt x="43068" y="4054"/>
                  <a:pt x="43210" y="4117"/>
                  <a:pt x="43226" y="4006"/>
                </a:cubicBezTo>
                <a:cubicBezTo>
                  <a:pt x="43163" y="3895"/>
                  <a:pt x="43226" y="3769"/>
                  <a:pt x="43179" y="3642"/>
                </a:cubicBezTo>
                <a:lnTo>
                  <a:pt x="43179" y="3642"/>
                </a:lnTo>
                <a:lnTo>
                  <a:pt x="43068" y="3689"/>
                </a:lnTo>
                <a:lnTo>
                  <a:pt x="42989" y="3484"/>
                </a:lnTo>
                <a:lnTo>
                  <a:pt x="42909" y="3499"/>
                </a:lnTo>
                <a:lnTo>
                  <a:pt x="42989" y="3674"/>
                </a:lnTo>
                <a:lnTo>
                  <a:pt x="42973" y="3705"/>
                </a:lnTo>
                <a:lnTo>
                  <a:pt x="42989" y="3737"/>
                </a:lnTo>
                <a:cubicBezTo>
                  <a:pt x="42941" y="3832"/>
                  <a:pt x="42894" y="3895"/>
                  <a:pt x="42830" y="3974"/>
                </a:cubicBezTo>
                <a:lnTo>
                  <a:pt x="42957" y="4069"/>
                </a:lnTo>
                <a:lnTo>
                  <a:pt x="42957" y="4164"/>
                </a:lnTo>
                <a:lnTo>
                  <a:pt x="42894" y="4164"/>
                </a:lnTo>
                <a:cubicBezTo>
                  <a:pt x="42894" y="4149"/>
                  <a:pt x="42878" y="4117"/>
                  <a:pt x="42878" y="4085"/>
                </a:cubicBezTo>
                <a:lnTo>
                  <a:pt x="42783" y="4133"/>
                </a:lnTo>
                <a:lnTo>
                  <a:pt x="42704" y="4022"/>
                </a:lnTo>
                <a:cubicBezTo>
                  <a:pt x="42640" y="4022"/>
                  <a:pt x="42577" y="4022"/>
                  <a:pt x="42545" y="3959"/>
                </a:cubicBezTo>
                <a:cubicBezTo>
                  <a:pt x="42529" y="3911"/>
                  <a:pt x="42545" y="3848"/>
                  <a:pt x="42609" y="3832"/>
                </a:cubicBezTo>
                <a:lnTo>
                  <a:pt x="42640" y="3911"/>
                </a:lnTo>
                <a:lnTo>
                  <a:pt x="42767" y="3848"/>
                </a:lnTo>
                <a:cubicBezTo>
                  <a:pt x="42751" y="3800"/>
                  <a:pt x="42735" y="3769"/>
                  <a:pt x="42735" y="3737"/>
                </a:cubicBezTo>
                <a:lnTo>
                  <a:pt x="42735" y="3737"/>
                </a:lnTo>
                <a:lnTo>
                  <a:pt x="42814" y="3753"/>
                </a:lnTo>
                <a:cubicBezTo>
                  <a:pt x="42814" y="3784"/>
                  <a:pt x="42830" y="3816"/>
                  <a:pt x="42830" y="3864"/>
                </a:cubicBezTo>
                <a:lnTo>
                  <a:pt x="42878" y="3800"/>
                </a:lnTo>
                <a:lnTo>
                  <a:pt x="42878" y="3705"/>
                </a:lnTo>
                <a:lnTo>
                  <a:pt x="42814" y="3689"/>
                </a:lnTo>
                <a:lnTo>
                  <a:pt x="42814" y="3626"/>
                </a:lnTo>
                <a:lnTo>
                  <a:pt x="42719" y="3515"/>
                </a:lnTo>
                <a:cubicBezTo>
                  <a:pt x="42704" y="3579"/>
                  <a:pt x="42688" y="3626"/>
                  <a:pt x="42688" y="3674"/>
                </a:cubicBezTo>
                <a:cubicBezTo>
                  <a:pt x="42656" y="3626"/>
                  <a:pt x="42640" y="3594"/>
                  <a:pt x="42624" y="3563"/>
                </a:cubicBezTo>
                <a:lnTo>
                  <a:pt x="42656" y="3515"/>
                </a:lnTo>
                <a:lnTo>
                  <a:pt x="42640" y="3499"/>
                </a:lnTo>
                <a:lnTo>
                  <a:pt x="42545" y="3547"/>
                </a:lnTo>
                <a:lnTo>
                  <a:pt x="42593" y="3610"/>
                </a:lnTo>
                <a:lnTo>
                  <a:pt x="42529" y="3626"/>
                </a:lnTo>
                <a:cubicBezTo>
                  <a:pt x="42484" y="3566"/>
                  <a:pt x="42511" y="3477"/>
                  <a:pt x="42418" y="3468"/>
                </a:cubicBezTo>
                <a:lnTo>
                  <a:pt x="42418" y="3468"/>
                </a:lnTo>
                <a:cubicBezTo>
                  <a:pt x="42419" y="3473"/>
                  <a:pt x="42419" y="3478"/>
                  <a:pt x="42419" y="3484"/>
                </a:cubicBezTo>
                <a:cubicBezTo>
                  <a:pt x="42419" y="3484"/>
                  <a:pt x="42412" y="3491"/>
                  <a:pt x="42407" y="3491"/>
                </a:cubicBezTo>
                <a:cubicBezTo>
                  <a:pt x="42404" y="3491"/>
                  <a:pt x="42403" y="3489"/>
                  <a:pt x="42403" y="3484"/>
                </a:cubicBezTo>
                <a:cubicBezTo>
                  <a:pt x="42404" y="3478"/>
                  <a:pt x="42405" y="3473"/>
                  <a:pt x="42407" y="3468"/>
                </a:cubicBezTo>
                <a:lnTo>
                  <a:pt x="42407" y="3468"/>
                </a:lnTo>
                <a:cubicBezTo>
                  <a:pt x="42405" y="3468"/>
                  <a:pt x="42404" y="3468"/>
                  <a:pt x="42403" y="3468"/>
                </a:cubicBezTo>
                <a:cubicBezTo>
                  <a:pt x="42403" y="3468"/>
                  <a:pt x="42403" y="3452"/>
                  <a:pt x="42403" y="3420"/>
                </a:cubicBezTo>
                <a:cubicBezTo>
                  <a:pt x="42409" y="3426"/>
                  <a:pt x="42412" y="3432"/>
                  <a:pt x="42415" y="3439"/>
                </a:cubicBezTo>
                <a:lnTo>
                  <a:pt x="42415" y="3439"/>
                </a:lnTo>
                <a:cubicBezTo>
                  <a:pt x="42427" y="3396"/>
                  <a:pt x="42438" y="3361"/>
                  <a:pt x="42450" y="3325"/>
                </a:cubicBezTo>
                <a:lnTo>
                  <a:pt x="42355" y="3294"/>
                </a:lnTo>
                <a:cubicBezTo>
                  <a:pt x="42355" y="3278"/>
                  <a:pt x="42339" y="3246"/>
                  <a:pt x="42339" y="3230"/>
                </a:cubicBezTo>
                <a:lnTo>
                  <a:pt x="42244" y="3230"/>
                </a:lnTo>
                <a:cubicBezTo>
                  <a:pt x="42229" y="3183"/>
                  <a:pt x="42213" y="3151"/>
                  <a:pt x="42197" y="3119"/>
                </a:cubicBezTo>
                <a:lnTo>
                  <a:pt x="42308" y="3072"/>
                </a:lnTo>
                <a:lnTo>
                  <a:pt x="42324" y="3151"/>
                </a:lnTo>
                <a:lnTo>
                  <a:pt x="42387" y="3104"/>
                </a:lnTo>
                <a:lnTo>
                  <a:pt x="42450" y="3151"/>
                </a:lnTo>
                <a:lnTo>
                  <a:pt x="42498" y="3104"/>
                </a:lnTo>
                <a:cubicBezTo>
                  <a:pt x="42498" y="3167"/>
                  <a:pt x="42514" y="3199"/>
                  <a:pt x="42514" y="3246"/>
                </a:cubicBezTo>
                <a:cubicBezTo>
                  <a:pt x="42561" y="3214"/>
                  <a:pt x="42593" y="3199"/>
                  <a:pt x="42624" y="3183"/>
                </a:cubicBezTo>
                <a:lnTo>
                  <a:pt x="42704" y="3230"/>
                </a:lnTo>
                <a:lnTo>
                  <a:pt x="42830" y="3135"/>
                </a:lnTo>
                <a:lnTo>
                  <a:pt x="42894" y="3230"/>
                </a:lnTo>
                <a:lnTo>
                  <a:pt x="43004" y="3230"/>
                </a:lnTo>
                <a:cubicBezTo>
                  <a:pt x="43036" y="3214"/>
                  <a:pt x="43052" y="3214"/>
                  <a:pt x="43068" y="3199"/>
                </a:cubicBezTo>
                <a:lnTo>
                  <a:pt x="43147" y="3309"/>
                </a:lnTo>
                <a:lnTo>
                  <a:pt x="43242" y="3199"/>
                </a:lnTo>
                <a:cubicBezTo>
                  <a:pt x="43210" y="3088"/>
                  <a:pt x="43084" y="3119"/>
                  <a:pt x="43084" y="3009"/>
                </a:cubicBezTo>
                <a:cubicBezTo>
                  <a:pt x="43084" y="2993"/>
                  <a:pt x="43099" y="2977"/>
                  <a:pt x="43115" y="2961"/>
                </a:cubicBezTo>
                <a:lnTo>
                  <a:pt x="42973" y="2929"/>
                </a:lnTo>
                <a:cubicBezTo>
                  <a:pt x="42941" y="2977"/>
                  <a:pt x="42830" y="2929"/>
                  <a:pt x="42814" y="3024"/>
                </a:cubicBezTo>
                <a:cubicBezTo>
                  <a:pt x="42830" y="3024"/>
                  <a:pt x="42830" y="3040"/>
                  <a:pt x="42862" y="3088"/>
                </a:cubicBezTo>
                <a:lnTo>
                  <a:pt x="42672" y="3040"/>
                </a:lnTo>
                <a:lnTo>
                  <a:pt x="42577" y="3072"/>
                </a:lnTo>
                <a:lnTo>
                  <a:pt x="42577" y="3009"/>
                </a:lnTo>
                <a:lnTo>
                  <a:pt x="42751" y="2977"/>
                </a:lnTo>
                <a:lnTo>
                  <a:pt x="42672" y="2834"/>
                </a:lnTo>
                <a:lnTo>
                  <a:pt x="42482" y="3024"/>
                </a:lnTo>
                <a:lnTo>
                  <a:pt x="42387" y="3024"/>
                </a:lnTo>
                <a:cubicBezTo>
                  <a:pt x="42434" y="2977"/>
                  <a:pt x="42514" y="2929"/>
                  <a:pt x="42466" y="2850"/>
                </a:cubicBezTo>
                <a:lnTo>
                  <a:pt x="42339" y="2787"/>
                </a:lnTo>
                <a:cubicBezTo>
                  <a:pt x="42324" y="2819"/>
                  <a:pt x="42324" y="2834"/>
                  <a:pt x="42324" y="2834"/>
                </a:cubicBezTo>
                <a:lnTo>
                  <a:pt x="42355" y="2866"/>
                </a:lnTo>
                <a:lnTo>
                  <a:pt x="42339" y="2866"/>
                </a:lnTo>
                <a:lnTo>
                  <a:pt x="42308" y="2834"/>
                </a:lnTo>
                <a:cubicBezTo>
                  <a:pt x="42292" y="2842"/>
                  <a:pt x="42276" y="2846"/>
                  <a:pt x="42260" y="2846"/>
                </a:cubicBezTo>
                <a:cubicBezTo>
                  <a:pt x="42244" y="2846"/>
                  <a:pt x="42229" y="2842"/>
                  <a:pt x="42213" y="2834"/>
                </a:cubicBezTo>
                <a:cubicBezTo>
                  <a:pt x="42197" y="2834"/>
                  <a:pt x="42181" y="2819"/>
                  <a:pt x="42165" y="2803"/>
                </a:cubicBezTo>
                <a:lnTo>
                  <a:pt x="41944" y="2850"/>
                </a:lnTo>
                <a:lnTo>
                  <a:pt x="41944" y="2850"/>
                </a:lnTo>
                <a:lnTo>
                  <a:pt x="42007" y="2787"/>
                </a:lnTo>
                <a:lnTo>
                  <a:pt x="41944" y="2708"/>
                </a:lnTo>
                <a:lnTo>
                  <a:pt x="41928" y="2803"/>
                </a:lnTo>
                <a:cubicBezTo>
                  <a:pt x="41874" y="2814"/>
                  <a:pt x="41827" y="2846"/>
                  <a:pt x="41778" y="2846"/>
                </a:cubicBezTo>
                <a:cubicBezTo>
                  <a:pt x="41755" y="2846"/>
                  <a:pt x="41731" y="2839"/>
                  <a:pt x="41706" y="2819"/>
                </a:cubicBezTo>
                <a:lnTo>
                  <a:pt x="41706" y="2771"/>
                </a:lnTo>
                <a:lnTo>
                  <a:pt x="41801" y="2755"/>
                </a:lnTo>
                <a:lnTo>
                  <a:pt x="41801" y="2644"/>
                </a:lnTo>
                <a:lnTo>
                  <a:pt x="41738" y="2597"/>
                </a:lnTo>
                <a:lnTo>
                  <a:pt x="41722" y="2454"/>
                </a:lnTo>
                <a:lnTo>
                  <a:pt x="41611" y="2739"/>
                </a:lnTo>
                <a:lnTo>
                  <a:pt x="41548" y="2708"/>
                </a:lnTo>
                <a:lnTo>
                  <a:pt x="41579" y="2676"/>
                </a:lnTo>
                <a:lnTo>
                  <a:pt x="41484" y="2534"/>
                </a:lnTo>
                <a:lnTo>
                  <a:pt x="41437" y="2534"/>
                </a:lnTo>
                <a:lnTo>
                  <a:pt x="41437" y="2644"/>
                </a:lnTo>
                <a:lnTo>
                  <a:pt x="41405" y="2629"/>
                </a:lnTo>
                <a:lnTo>
                  <a:pt x="41374" y="2739"/>
                </a:lnTo>
                <a:cubicBezTo>
                  <a:pt x="41358" y="2644"/>
                  <a:pt x="41342" y="2613"/>
                  <a:pt x="41342" y="2565"/>
                </a:cubicBezTo>
                <a:lnTo>
                  <a:pt x="41215" y="2629"/>
                </a:lnTo>
                <a:lnTo>
                  <a:pt x="41152" y="2787"/>
                </a:lnTo>
                <a:lnTo>
                  <a:pt x="41073" y="2739"/>
                </a:lnTo>
                <a:lnTo>
                  <a:pt x="41025" y="2771"/>
                </a:lnTo>
                <a:lnTo>
                  <a:pt x="40899" y="2597"/>
                </a:lnTo>
                <a:lnTo>
                  <a:pt x="40804" y="2739"/>
                </a:lnTo>
                <a:lnTo>
                  <a:pt x="40740" y="2565"/>
                </a:lnTo>
                <a:lnTo>
                  <a:pt x="40661" y="2565"/>
                </a:lnTo>
                <a:lnTo>
                  <a:pt x="40709" y="2660"/>
                </a:lnTo>
                <a:lnTo>
                  <a:pt x="40550" y="2629"/>
                </a:lnTo>
                <a:lnTo>
                  <a:pt x="40550" y="2692"/>
                </a:lnTo>
                <a:lnTo>
                  <a:pt x="40487" y="2692"/>
                </a:lnTo>
                <a:lnTo>
                  <a:pt x="40360" y="2581"/>
                </a:lnTo>
                <a:cubicBezTo>
                  <a:pt x="40381" y="2550"/>
                  <a:pt x="40414" y="2533"/>
                  <a:pt x="40448" y="2533"/>
                </a:cubicBezTo>
                <a:cubicBezTo>
                  <a:pt x="40467" y="2533"/>
                  <a:pt x="40486" y="2538"/>
                  <a:pt x="40503" y="2549"/>
                </a:cubicBezTo>
                <a:cubicBezTo>
                  <a:pt x="40512" y="2552"/>
                  <a:pt x="40521" y="2554"/>
                  <a:pt x="40532" y="2554"/>
                </a:cubicBezTo>
                <a:cubicBezTo>
                  <a:pt x="40574" y="2554"/>
                  <a:pt x="40626" y="2531"/>
                  <a:pt x="40677" y="2518"/>
                </a:cubicBezTo>
                <a:lnTo>
                  <a:pt x="40677" y="2375"/>
                </a:lnTo>
                <a:lnTo>
                  <a:pt x="40788" y="2359"/>
                </a:lnTo>
                <a:lnTo>
                  <a:pt x="40724" y="2296"/>
                </a:lnTo>
                <a:lnTo>
                  <a:pt x="40519" y="2312"/>
                </a:lnTo>
                <a:cubicBezTo>
                  <a:pt x="40503" y="2296"/>
                  <a:pt x="40487" y="2280"/>
                  <a:pt x="40487" y="2264"/>
                </a:cubicBezTo>
                <a:lnTo>
                  <a:pt x="40519" y="2233"/>
                </a:lnTo>
                <a:lnTo>
                  <a:pt x="40439" y="2169"/>
                </a:lnTo>
                <a:lnTo>
                  <a:pt x="40439" y="2249"/>
                </a:lnTo>
                <a:lnTo>
                  <a:pt x="40424" y="2249"/>
                </a:lnTo>
                <a:cubicBezTo>
                  <a:pt x="40408" y="2217"/>
                  <a:pt x="40439" y="2169"/>
                  <a:pt x="40408" y="2169"/>
                </a:cubicBezTo>
                <a:cubicBezTo>
                  <a:pt x="40397" y="2169"/>
                  <a:pt x="40385" y="2171"/>
                  <a:pt x="40373" y="2171"/>
                </a:cubicBezTo>
                <a:cubicBezTo>
                  <a:pt x="40350" y="2171"/>
                  <a:pt x="40329" y="2164"/>
                  <a:pt x="40329" y="2122"/>
                </a:cubicBezTo>
                <a:lnTo>
                  <a:pt x="40265" y="2154"/>
                </a:lnTo>
                <a:lnTo>
                  <a:pt x="40360" y="2280"/>
                </a:lnTo>
                <a:cubicBezTo>
                  <a:pt x="40360" y="2280"/>
                  <a:pt x="40360" y="2296"/>
                  <a:pt x="40360" y="2296"/>
                </a:cubicBezTo>
                <a:lnTo>
                  <a:pt x="40202" y="2423"/>
                </a:lnTo>
                <a:lnTo>
                  <a:pt x="40123" y="2280"/>
                </a:lnTo>
                <a:lnTo>
                  <a:pt x="40170" y="2233"/>
                </a:lnTo>
                <a:cubicBezTo>
                  <a:pt x="40139" y="2169"/>
                  <a:pt x="40044" y="2138"/>
                  <a:pt x="40059" y="2043"/>
                </a:cubicBezTo>
                <a:lnTo>
                  <a:pt x="40059" y="2043"/>
                </a:lnTo>
                <a:cubicBezTo>
                  <a:pt x="40091" y="2059"/>
                  <a:pt x="40107" y="2059"/>
                  <a:pt x="40123" y="2074"/>
                </a:cubicBezTo>
                <a:lnTo>
                  <a:pt x="40249" y="2011"/>
                </a:lnTo>
                <a:lnTo>
                  <a:pt x="40329" y="2122"/>
                </a:lnTo>
                <a:cubicBezTo>
                  <a:pt x="40339" y="2122"/>
                  <a:pt x="40351" y="2120"/>
                  <a:pt x="40363" y="2120"/>
                </a:cubicBezTo>
                <a:cubicBezTo>
                  <a:pt x="40387" y="2120"/>
                  <a:pt x="40408" y="2127"/>
                  <a:pt x="40408" y="2169"/>
                </a:cubicBezTo>
                <a:lnTo>
                  <a:pt x="40455" y="2169"/>
                </a:lnTo>
                <a:lnTo>
                  <a:pt x="40455" y="2074"/>
                </a:lnTo>
                <a:lnTo>
                  <a:pt x="40550" y="2074"/>
                </a:lnTo>
                <a:lnTo>
                  <a:pt x="40677" y="1979"/>
                </a:lnTo>
                <a:lnTo>
                  <a:pt x="40677" y="1679"/>
                </a:lnTo>
                <a:lnTo>
                  <a:pt x="40566" y="1710"/>
                </a:lnTo>
                <a:lnTo>
                  <a:pt x="40534" y="1679"/>
                </a:lnTo>
                <a:lnTo>
                  <a:pt x="40455" y="1869"/>
                </a:lnTo>
                <a:cubicBezTo>
                  <a:pt x="40424" y="1837"/>
                  <a:pt x="40408" y="1805"/>
                  <a:pt x="40392" y="1789"/>
                </a:cubicBezTo>
                <a:lnTo>
                  <a:pt x="40234" y="1805"/>
                </a:lnTo>
                <a:lnTo>
                  <a:pt x="40123" y="1679"/>
                </a:lnTo>
                <a:lnTo>
                  <a:pt x="40028" y="1679"/>
                </a:lnTo>
                <a:cubicBezTo>
                  <a:pt x="40028" y="1647"/>
                  <a:pt x="40012" y="1631"/>
                  <a:pt x="40012" y="1599"/>
                </a:cubicBezTo>
                <a:lnTo>
                  <a:pt x="39949" y="1599"/>
                </a:lnTo>
                <a:cubicBezTo>
                  <a:pt x="39933" y="1679"/>
                  <a:pt x="39854" y="1631"/>
                  <a:pt x="39838" y="1663"/>
                </a:cubicBezTo>
                <a:cubicBezTo>
                  <a:pt x="39822" y="1694"/>
                  <a:pt x="39822" y="1726"/>
                  <a:pt x="39822" y="1758"/>
                </a:cubicBezTo>
                <a:lnTo>
                  <a:pt x="39743" y="1710"/>
                </a:lnTo>
                <a:cubicBezTo>
                  <a:pt x="39727" y="1758"/>
                  <a:pt x="39711" y="1774"/>
                  <a:pt x="39695" y="1805"/>
                </a:cubicBezTo>
                <a:cubicBezTo>
                  <a:pt x="39689" y="1806"/>
                  <a:pt x="39684" y="1807"/>
                  <a:pt x="39678" y="1807"/>
                </a:cubicBezTo>
                <a:cubicBezTo>
                  <a:pt x="39616" y="1807"/>
                  <a:pt x="39614" y="1724"/>
                  <a:pt x="39584" y="1694"/>
                </a:cubicBezTo>
                <a:lnTo>
                  <a:pt x="39537" y="1726"/>
                </a:lnTo>
                <a:cubicBezTo>
                  <a:pt x="39521" y="1710"/>
                  <a:pt x="39521" y="1694"/>
                  <a:pt x="39521" y="1694"/>
                </a:cubicBezTo>
                <a:cubicBezTo>
                  <a:pt x="39537" y="1663"/>
                  <a:pt x="39553" y="1631"/>
                  <a:pt x="39569" y="1615"/>
                </a:cubicBezTo>
                <a:lnTo>
                  <a:pt x="39569" y="1378"/>
                </a:lnTo>
                <a:lnTo>
                  <a:pt x="39806" y="1314"/>
                </a:lnTo>
                <a:lnTo>
                  <a:pt x="39806" y="1314"/>
                </a:lnTo>
                <a:cubicBezTo>
                  <a:pt x="39774" y="1394"/>
                  <a:pt x="39759" y="1457"/>
                  <a:pt x="39759" y="1504"/>
                </a:cubicBezTo>
                <a:lnTo>
                  <a:pt x="39806" y="1568"/>
                </a:lnTo>
                <a:lnTo>
                  <a:pt x="39854" y="1536"/>
                </a:lnTo>
                <a:lnTo>
                  <a:pt x="39917" y="1568"/>
                </a:lnTo>
                <a:cubicBezTo>
                  <a:pt x="39933" y="1536"/>
                  <a:pt x="39933" y="1489"/>
                  <a:pt x="39949" y="1441"/>
                </a:cubicBezTo>
                <a:cubicBezTo>
                  <a:pt x="39949" y="1409"/>
                  <a:pt x="39933" y="1378"/>
                  <a:pt x="39917" y="1346"/>
                </a:cubicBezTo>
                <a:lnTo>
                  <a:pt x="39838" y="1314"/>
                </a:lnTo>
                <a:lnTo>
                  <a:pt x="39838" y="1299"/>
                </a:lnTo>
                <a:lnTo>
                  <a:pt x="40091" y="1299"/>
                </a:lnTo>
                <a:lnTo>
                  <a:pt x="40107" y="1362"/>
                </a:lnTo>
                <a:cubicBezTo>
                  <a:pt x="40123" y="1370"/>
                  <a:pt x="40139" y="1374"/>
                  <a:pt x="40154" y="1374"/>
                </a:cubicBezTo>
                <a:cubicBezTo>
                  <a:pt x="40225" y="1374"/>
                  <a:pt x="40282" y="1296"/>
                  <a:pt x="40360" y="1283"/>
                </a:cubicBezTo>
                <a:lnTo>
                  <a:pt x="40582" y="1520"/>
                </a:lnTo>
                <a:cubicBezTo>
                  <a:pt x="40598" y="1489"/>
                  <a:pt x="40598" y="1457"/>
                  <a:pt x="40598" y="1425"/>
                </a:cubicBezTo>
                <a:lnTo>
                  <a:pt x="40661" y="1394"/>
                </a:lnTo>
                <a:cubicBezTo>
                  <a:pt x="40645" y="1362"/>
                  <a:pt x="40645" y="1330"/>
                  <a:pt x="40629" y="1299"/>
                </a:cubicBezTo>
                <a:lnTo>
                  <a:pt x="40772" y="1283"/>
                </a:lnTo>
                <a:lnTo>
                  <a:pt x="40709" y="1219"/>
                </a:lnTo>
                <a:cubicBezTo>
                  <a:pt x="40677" y="1235"/>
                  <a:pt x="40661" y="1235"/>
                  <a:pt x="40629" y="1251"/>
                </a:cubicBezTo>
                <a:cubicBezTo>
                  <a:pt x="40598" y="1251"/>
                  <a:pt x="40582" y="1251"/>
                  <a:pt x="40550" y="1235"/>
                </a:cubicBezTo>
                <a:cubicBezTo>
                  <a:pt x="40598" y="1140"/>
                  <a:pt x="40582" y="1014"/>
                  <a:pt x="40503" y="934"/>
                </a:cubicBezTo>
                <a:lnTo>
                  <a:pt x="40503" y="934"/>
                </a:lnTo>
                <a:cubicBezTo>
                  <a:pt x="40503" y="982"/>
                  <a:pt x="40519" y="1029"/>
                  <a:pt x="40519" y="1109"/>
                </a:cubicBezTo>
                <a:cubicBezTo>
                  <a:pt x="40490" y="1096"/>
                  <a:pt x="40463" y="1091"/>
                  <a:pt x="40437" y="1091"/>
                </a:cubicBezTo>
                <a:cubicBezTo>
                  <a:pt x="40332" y="1091"/>
                  <a:pt x="40240" y="1175"/>
                  <a:pt x="40139" y="1188"/>
                </a:cubicBezTo>
                <a:cubicBezTo>
                  <a:pt x="40139" y="1204"/>
                  <a:pt x="40123" y="1235"/>
                  <a:pt x="40107" y="1283"/>
                </a:cubicBezTo>
                <a:lnTo>
                  <a:pt x="40044" y="1061"/>
                </a:lnTo>
                <a:lnTo>
                  <a:pt x="39949" y="1109"/>
                </a:lnTo>
                <a:lnTo>
                  <a:pt x="39949" y="1014"/>
                </a:lnTo>
                <a:lnTo>
                  <a:pt x="39917" y="982"/>
                </a:lnTo>
                <a:lnTo>
                  <a:pt x="39949" y="982"/>
                </a:lnTo>
                <a:cubicBezTo>
                  <a:pt x="39933" y="903"/>
                  <a:pt x="39917" y="839"/>
                  <a:pt x="39901" y="760"/>
                </a:cubicBezTo>
                <a:lnTo>
                  <a:pt x="39901" y="760"/>
                </a:lnTo>
                <a:lnTo>
                  <a:pt x="40012" y="808"/>
                </a:lnTo>
                <a:cubicBezTo>
                  <a:pt x="40028" y="760"/>
                  <a:pt x="40028" y="697"/>
                  <a:pt x="40028" y="649"/>
                </a:cubicBezTo>
                <a:lnTo>
                  <a:pt x="40075" y="697"/>
                </a:lnTo>
                <a:lnTo>
                  <a:pt x="40107" y="665"/>
                </a:lnTo>
                <a:cubicBezTo>
                  <a:pt x="40134" y="687"/>
                  <a:pt x="40160" y="696"/>
                  <a:pt x="40185" y="696"/>
                </a:cubicBezTo>
                <a:cubicBezTo>
                  <a:pt x="40232" y="696"/>
                  <a:pt x="40277" y="665"/>
                  <a:pt x="40329" y="634"/>
                </a:cubicBezTo>
                <a:lnTo>
                  <a:pt x="40170" y="539"/>
                </a:lnTo>
                <a:lnTo>
                  <a:pt x="40123" y="618"/>
                </a:lnTo>
                <a:lnTo>
                  <a:pt x="39964" y="507"/>
                </a:lnTo>
                <a:lnTo>
                  <a:pt x="39869" y="602"/>
                </a:lnTo>
                <a:lnTo>
                  <a:pt x="39774" y="475"/>
                </a:lnTo>
                <a:lnTo>
                  <a:pt x="39600" y="507"/>
                </a:lnTo>
                <a:lnTo>
                  <a:pt x="39648" y="808"/>
                </a:lnTo>
                <a:cubicBezTo>
                  <a:pt x="39727" y="808"/>
                  <a:pt x="39822" y="824"/>
                  <a:pt x="39885" y="839"/>
                </a:cubicBezTo>
                <a:lnTo>
                  <a:pt x="39759" y="982"/>
                </a:lnTo>
                <a:lnTo>
                  <a:pt x="39648" y="919"/>
                </a:lnTo>
                <a:lnTo>
                  <a:pt x="39648" y="919"/>
                </a:lnTo>
                <a:cubicBezTo>
                  <a:pt x="39664" y="998"/>
                  <a:pt x="39664" y="1045"/>
                  <a:pt x="39679" y="1093"/>
                </a:cubicBezTo>
                <a:lnTo>
                  <a:pt x="39600" y="1093"/>
                </a:lnTo>
                <a:cubicBezTo>
                  <a:pt x="39600" y="1045"/>
                  <a:pt x="39584" y="1014"/>
                  <a:pt x="39584" y="966"/>
                </a:cubicBezTo>
                <a:cubicBezTo>
                  <a:pt x="39569" y="1014"/>
                  <a:pt x="39553" y="1029"/>
                  <a:pt x="39521" y="1077"/>
                </a:cubicBezTo>
                <a:cubicBezTo>
                  <a:pt x="39505" y="1109"/>
                  <a:pt x="39474" y="1140"/>
                  <a:pt x="39442" y="1188"/>
                </a:cubicBezTo>
                <a:lnTo>
                  <a:pt x="39394" y="1109"/>
                </a:lnTo>
                <a:lnTo>
                  <a:pt x="39236" y="1140"/>
                </a:lnTo>
                <a:lnTo>
                  <a:pt x="39204" y="1045"/>
                </a:lnTo>
                <a:lnTo>
                  <a:pt x="38999" y="1045"/>
                </a:lnTo>
                <a:cubicBezTo>
                  <a:pt x="38999" y="1014"/>
                  <a:pt x="38983" y="998"/>
                  <a:pt x="38983" y="982"/>
                </a:cubicBezTo>
                <a:lnTo>
                  <a:pt x="38919" y="982"/>
                </a:lnTo>
                <a:lnTo>
                  <a:pt x="38888" y="1014"/>
                </a:lnTo>
                <a:lnTo>
                  <a:pt x="38888" y="998"/>
                </a:lnTo>
                <a:lnTo>
                  <a:pt x="38919" y="966"/>
                </a:lnTo>
                <a:cubicBezTo>
                  <a:pt x="38935" y="934"/>
                  <a:pt x="38951" y="887"/>
                  <a:pt x="38951" y="871"/>
                </a:cubicBezTo>
                <a:lnTo>
                  <a:pt x="39173" y="729"/>
                </a:lnTo>
                <a:lnTo>
                  <a:pt x="39394" y="808"/>
                </a:lnTo>
                <a:lnTo>
                  <a:pt x="39474" y="681"/>
                </a:lnTo>
                <a:cubicBezTo>
                  <a:pt x="39584" y="713"/>
                  <a:pt x="39489" y="760"/>
                  <a:pt x="39489" y="792"/>
                </a:cubicBezTo>
                <a:cubicBezTo>
                  <a:pt x="39600" y="776"/>
                  <a:pt x="39600" y="776"/>
                  <a:pt x="39584" y="649"/>
                </a:cubicBezTo>
                <a:lnTo>
                  <a:pt x="39426" y="523"/>
                </a:lnTo>
                <a:cubicBezTo>
                  <a:pt x="39268" y="523"/>
                  <a:pt x="39109" y="554"/>
                  <a:pt x="38951" y="602"/>
                </a:cubicBezTo>
                <a:lnTo>
                  <a:pt x="38777" y="539"/>
                </a:lnTo>
                <a:cubicBezTo>
                  <a:pt x="38808" y="459"/>
                  <a:pt x="38840" y="396"/>
                  <a:pt x="38856" y="349"/>
                </a:cubicBezTo>
                <a:lnTo>
                  <a:pt x="38618" y="206"/>
                </a:lnTo>
                <a:cubicBezTo>
                  <a:pt x="38603" y="238"/>
                  <a:pt x="38587" y="254"/>
                  <a:pt x="38587" y="285"/>
                </a:cubicBezTo>
                <a:cubicBezTo>
                  <a:pt x="38523" y="222"/>
                  <a:pt x="38571" y="190"/>
                  <a:pt x="38587" y="143"/>
                </a:cubicBezTo>
                <a:cubicBezTo>
                  <a:pt x="38555" y="95"/>
                  <a:pt x="38523" y="48"/>
                  <a:pt x="38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5" name="Google Shape;475;p28"/>
          <p:cNvGrpSpPr/>
          <p:nvPr/>
        </p:nvGrpSpPr>
        <p:grpSpPr>
          <a:xfrm>
            <a:off x="844554" y="3228002"/>
            <a:ext cx="2471843" cy="1652137"/>
            <a:chOff x="6926028" y="503901"/>
            <a:chExt cx="2471843" cy="1652137"/>
          </a:xfrm>
        </p:grpSpPr>
        <p:sp>
          <p:nvSpPr>
            <p:cNvPr id="476" name="Google Shape;476;p28"/>
            <p:cNvSpPr/>
            <p:nvPr/>
          </p:nvSpPr>
          <p:spPr>
            <a:xfrm rot="-8804544" flipH="1">
              <a:off x="6902073" y="823188"/>
              <a:ext cx="1249808" cy="285921"/>
            </a:xfrm>
            <a:custGeom>
              <a:avLst/>
              <a:gdLst/>
              <a:ahLst/>
              <a:cxnLst/>
              <a:rect l="l" t="t" r="r" b="b"/>
              <a:pathLst>
                <a:path w="21392" h="4894" extrusionOk="0">
                  <a:moveTo>
                    <a:pt x="20631" y="2391"/>
                  </a:moveTo>
                  <a:cubicBezTo>
                    <a:pt x="20647" y="2407"/>
                    <a:pt x="20647" y="2423"/>
                    <a:pt x="20663" y="2455"/>
                  </a:cubicBezTo>
                  <a:cubicBezTo>
                    <a:pt x="20663" y="2455"/>
                    <a:pt x="20647" y="2486"/>
                    <a:pt x="20631" y="2486"/>
                  </a:cubicBezTo>
                  <a:lnTo>
                    <a:pt x="20600" y="2423"/>
                  </a:lnTo>
                  <a:lnTo>
                    <a:pt x="20631" y="2391"/>
                  </a:lnTo>
                  <a:close/>
                  <a:moveTo>
                    <a:pt x="21091" y="2312"/>
                  </a:moveTo>
                  <a:cubicBezTo>
                    <a:pt x="21154" y="2360"/>
                    <a:pt x="21122" y="2423"/>
                    <a:pt x="20901" y="2787"/>
                  </a:cubicBezTo>
                  <a:cubicBezTo>
                    <a:pt x="21075" y="2486"/>
                    <a:pt x="21011" y="2486"/>
                    <a:pt x="20948" y="2486"/>
                  </a:cubicBezTo>
                  <a:cubicBezTo>
                    <a:pt x="20964" y="2407"/>
                    <a:pt x="21011" y="2344"/>
                    <a:pt x="21091" y="2312"/>
                  </a:cubicBezTo>
                  <a:close/>
                  <a:moveTo>
                    <a:pt x="20948" y="2486"/>
                  </a:moveTo>
                  <a:cubicBezTo>
                    <a:pt x="20980" y="2613"/>
                    <a:pt x="20901" y="2740"/>
                    <a:pt x="20758" y="2756"/>
                  </a:cubicBezTo>
                  <a:cubicBezTo>
                    <a:pt x="20774" y="2819"/>
                    <a:pt x="20742" y="2851"/>
                    <a:pt x="20679" y="2851"/>
                  </a:cubicBezTo>
                  <a:cubicBezTo>
                    <a:pt x="20679" y="2914"/>
                    <a:pt x="20647" y="2946"/>
                    <a:pt x="20600" y="2946"/>
                  </a:cubicBezTo>
                  <a:cubicBezTo>
                    <a:pt x="20568" y="3009"/>
                    <a:pt x="20521" y="3056"/>
                    <a:pt x="20457" y="3104"/>
                  </a:cubicBezTo>
                  <a:lnTo>
                    <a:pt x="20236" y="2882"/>
                  </a:lnTo>
                  <a:lnTo>
                    <a:pt x="20362" y="2756"/>
                  </a:lnTo>
                  <a:cubicBezTo>
                    <a:pt x="20441" y="2819"/>
                    <a:pt x="20473" y="2914"/>
                    <a:pt x="20600" y="2946"/>
                  </a:cubicBezTo>
                  <a:cubicBezTo>
                    <a:pt x="20584" y="2882"/>
                    <a:pt x="20616" y="2851"/>
                    <a:pt x="20679" y="2851"/>
                  </a:cubicBezTo>
                  <a:cubicBezTo>
                    <a:pt x="20679" y="2787"/>
                    <a:pt x="20711" y="2756"/>
                    <a:pt x="20758" y="2756"/>
                  </a:cubicBezTo>
                  <a:cubicBezTo>
                    <a:pt x="20726" y="2629"/>
                    <a:pt x="20821" y="2502"/>
                    <a:pt x="20948" y="2486"/>
                  </a:cubicBezTo>
                  <a:close/>
                  <a:moveTo>
                    <a:pt x="12113" y="1"/>
                  </a:moveTo>
                  <a:lnTo>
                    <a:pt x="12002" y="96"/>
                  </a:lnTo>
                  <a:lnTo>
                    <a:pt x="11210" y="96"/>
                  </a:lnTo>
                  <a:lnTo>
                    <a:pt x="11131" y="175"/>
                  </a:lnTo>
                  <a:lnTo>
                    <a:pt x="10688" y="175"/>
                  </a:lnTo>
                  <a:lnTo>
                    <a:pt x="10577" y="270"/>
                  </a:lnTo>
                  <a:lnTo>
                    <a:pt x="10387" y="286"/>
                  </a:lnTo>
                  <a:lnTo>
                    <a:pt x="10308" y="365"/>
                  </a:lnTo>
                  <a:lnTo>
                    <a:pt x="9817" y="365"/>
                  </a:lnTo>
                  <a:cubicBezTo>
                    <a:pt x="9785" y="412"/>
                    <a:pt x="9722" y="491"/>
                    <a:pt x="9690" y="539"/>
                  </a:cubicBezTo>
                  <a:lnTo>
                    <a:pt x="9516" y="444"/>
                  </a:lnTo>
                  <a:lnTo>
                    <a:pt x="9374" y="555"/>
                  </a:lnTo>
                  <a:lnTo>
                    <a:pt x="9025" y="555"/>
                  </a:lnTo>
                  <a:lnTo>
                    <a:pt x="8946" y="634"/>
                  </a:lnTo>
                  <a:lnTo>
                    <a:pt x="8772" y="634"/>
                  </a:lnTo>
                  <a:lnTo>
                    <a:pt x="8677" y="729"/>
                  </a:lnTo>
                  <a:lnTo>
                    <a:pt x="8313" y="729"/>
                  </a:lnTo>
                  <a:lnTo>
                    <a:pt x="8218" y="824"/>
                  </a:lnTo>
                  <a:lnTo>
                    <a:pt x="7949" y="824"/>
                  </a:lnTo>
                  <a:lnTo>
                    <a:pt x="7854" y="919"/>
                  </a:lnTo>
                  <a:lnTo>
                    <a:pt x="7648" y="919"/>
                  </a:lnTo>
                  <a:cubicBezTo>
                    <a:pt x="7641" y="917"/>
                    <a:pt x="7634" y="916"/>
                    <a:pt x="7628" y="916"/>
                  </a:cubicBezTo>
                  <a:cubicBezTo>
                    <a:pt x="7577" y="916"/>
                    <a:pt x="7548" y="970"/>
                    <a:pt x="7505" y="998"/>
                  </a:cubicBezTo>
                  <a:cubicBezTo>
                    <a:pt x="7481" y="1006"/>
                    <a:pt x="7450" y="1006"/>
                    <a:pt x="7418" y="1006"/>
                  </a:cubicBezTo>
                  <a:cubicBezTo>
                    <a:pt x="7386" y="1006"/>
                    <a:pt x="7355" y="1006"/>
                    <a:pt x="7331" y="1014"/>
                  </a:cubicBezTo>
                  <a:cubicBezTo>
                    <a:pt x="7284" y="1046"/>
                    <a:pt x="7236" y="1061"/>
                    <a:pt x="7204" y="1109"/>
                  </a:cubicBezTo>
                  <a:cubicBezTo>
                    <a:pt x="7141" y="1109"/>
                    <a:pt x="7083" y="1099"/>
                    <a:pt x="7030" y="1099"/>
                  </a:cubicBezTo>
                  <a:cubicBezTo>
                    <a:pt x="6990" y="1099"/>
                    <a:pt x="6953" y="1104"/>
                    <a:pt x="6919" y="1125"/>
                  </a:cubicBezTo>
                  <a:lnTo>
                    <a:pt x="6856" y="1188"/>
                  </a:lnTo>
                  <a:cubicBezTo>
                    <a:pt x="6832" y="1192"/>
                    <a:pt x="6808" y="1193"/>
                    <a:pt x="6782" y="1193"/>
                  </a:cubicBezTo>
                  <a:cubicBezTo>
                    <a:pt x="6757" y="1193"/>
                    <a:pt x="6730" y="1192"/>
                    <a:pt x="6704" y="1192"/>
                  </a:cubicBezTo>
                  <a:cubicBezTo>
                    <a:pt x="6650" y="1192"/>
                    <a:pt x="6595" y="1196"/>
                    <a:pt x="6539" y="1220"/>
                  </a:cubicBezTo>
                  <a:lnTo>
                    <a:pt x="6492" y="1299"/>
                  </a:lnTo>
                  <a:lnTo>
                    <a:pt x="6191" y="1299"/>
                  </a:lnTo>
                  <a:lnTo>
                    <a:pt x="6096" y="1378"/>
                  </a:lnTo>
                  <a:lnTo>
                    <a:pt x="5922" y="1378"/>
                  </a:lnTo>
                  <a:lnTo>
                    <a:pt x="5827" y="1473"/>
                  </a:lnTo>
                  <a:cubicBezTo>
                    <a:pt x="5779" y="1473"/>
                    <a:pt x="5732" y="1470"/>
                    <a:pt x="5686" y="1470"/>
                  </a:cubicBezTo>
                  <a:cubicBezTo>
                    <a:pt x="5595" y="1470"/>
                    <a:pt x="5510" y="1484"/>
                    <a:pt x="5447" y="1568"/>
                  </a:cubicBezTo>
                  <a:cubicBezTo>
                    <a:pt x="5431" y="1564"/>
                    <a:pt x="5416" y="1562"/>
                    <a:pt x="5402" y="1562"/>
                  </a:cubicBezTo>
                  <a:cubicBezTo>
                    <a:pt x="5313" y="1562"/>
                    <a:pt x="5243" y="1634"/>
                    <a:pt x="5162" y="1647"/>
                  </a:cubicBezTo>
                  <a:cubicBezTo>
                    <a:pt x="5083" y="1663"/>
                    <a:pt x="4988" y="1695"/>
                    <a:pt x="4924" y="1742"/>
                  </a:cubicBezTo>
                  <a:cubicBezTo>
                    <a:pt x="4845" y="1790"/>
                    <a:pt x="4719" y="1742"/>
                    <a:pt x="4655" y="1837"/>
                  </a:cubicBezTo>
                  <a:cubicBezTo>
                    <a:pt x="4637" y="1835"/>
                    <a:pt x="4618" y="1833"/>
                    <a:pt x="4600" y="1833"/>
                  </a:cubicBezTo>
                  <a:cubicBezTo>
                    <a:pt x="4509" y="1833"/>
                    <a:pt x="4423" y="1866"/>
                    <a:pt x="4370" y="1932"/>
                  </a:cubicBezTo>
                  <a:cubicBezTo>
                    <a:pt x="4356" y="1930"/>
                    <a:pt x="4341" y="1928"/>
                    <a:pt x="4328" y="1928"/>
                  </a:cubicBezTo>
                  <a:cubicBezTo>
                    <a:pt x="4191" y="1928"/>
                    <a:pt x="4090" y="2047"/>
                    <a:pt x="3954" y="2047"/>
                  </a:cubicBezTo>
                  <a:cubicBezTo>
                    <a:pt x="3940" y="2047"/>
                    <a:pt x="3926" y="2046"/>
                    <a:pt x="3911" y="2043"/>
                  </a:cubicBezTo>
                  <a:cubicBezTo>
                    <a:pt x="3784" y="2154"/>
                    <a:pt x="3626" y="2217"/>
                    <a:pt x="3452" y="2233"/>
                  </a:cubicBezTo>
                  <a:cubicBezTo>
                    <a:pt x="3404" y="2328"/>
                    <a:pt x="3293" y="2281"/>
                    <a:pt x="3230" y="2376"/>
                  </a:cubicBezTo>
                  <a:cubicBezTo>
                    <a:pt x="3214" y="2403"/>
                    <a:pt x="3185" y="2410"/>
                    <a:pt x="3154" y="2410"/>
                  </a:cubicBezTo>
                  <a:cubicBezTo>
                    <a:pt x="3126" y="2410"/>
                    <a:pt x="3096" y="2405"/>
                    <a:pt x="3069" y="2405"/>
                  </a:cubicBezTo>
                  <a:cubicBezTo>
                    <a:pt x="3037" y="2405"/>
                    <a:pt x="3009" y="2411"/>
                    <a:pt x="2993" y="2439"/>
                  </a:cubicBezTo>
                  <a:cubicBezTo>
                    <a:pt x="2929" y="2518"/>
                    <a:pt x="2818" y="2471"/>
                    <a:pt x="2771" y="2566"/>
                  </a:cubicBezTo>
                  <a:cubicBezTo>
                    <a:pt x="2755" y="2581"/>
                    <a:pt x="2708" y="2581"/>
                    <a:pt x="2692" y="2581"/>
                  </a:cubicBezTo>
                  <a:cubicBezTo>
                    <a:pt x="2678" y="2578"/>
                    <a:pt x="2666" y="2576"/>
                    <a:pt x="2654" y="2576"/>
                  </a:cubicBezTo>
                  <a:cubicBezTo>
                    <a:pt x="2572" y="2576"/>
                    <a:pt x="2538" y="2663"/>
                    <a:pt x="2454" y="2676"/>
                  </a:cubicBezTo>
                  <a:cubicBezTo>
                    <a:pt x="2359" y="2676"/>
                    <a:pt x="2328" y="2787"/>
                    <a:pt x="2217" y="2787"/>
                  </a:cubicBezTo>
                  <a:cubicBezTo>
                    <a:pt x="2153" y="2787"/>
                    <a:pt x="2090" y="2898"/>
                    <a:pt x="2027" y="2961"/>
                  </a:cubicBezTo>
                  <a:lnTo>
                    <a:pt x="1789" y="2961"/>
                  </a:lnTo>
                  <a:lnTo>
                    <a:pt x="1536" y="3088"/>
                  </a:lnTo>
                  <a:lnTo>
                    <a:pt x="1536" y="3183"/>
                  </a:lnTo>
                  <a:lnTo>
                    <a:pt x="1298" y="3294"/>
                  </a:lnTo>
                  <a:lnTo>
                    <a:pt x="1219" y="3231"/>
                  </a:lnTo>
                  <a:lnTo>
                    <a:pt x="1029" y="3405"/>
                  </a:lnTo>
                  <a:cubicBezTo>
                    <a:pt x="1009" y="3401"/>
                    <a:pt x="989" y="3400"/>
                    <a:pt x="970" y="3400"/>
                  </a:cubicBezTo>
                  <a:cubicBezTo>
                    <a:pt x="812" y="3400"/>
                    <a:pt x="696" y="3510"/>
                    <a:pt x="554" y="3595"/>
                  </a:cubicBezTo>
                  <a:lnTo>
                    <a:pt x="127" y="3595"/>
                  </a:lnTo>
                  <a:lnTo>
                    <a:pt x="0" y="3721"/>
                  </a:lnTo>
                  <a:lnTo>
                    <a:pt x="127" y="3864"/>
                  </a:lnTo>
                  <a:lnTo>
                    <a:pt x="348" y="3864"/>
                  </a:lnTo>
                  <a:lnTo>
                    <a:pt x="475" y="4070"/>
                  </a:lnTo>
                  <a:lnTo>
                    <a:pt x="586" y="3959"/>
                  </a:lnTo>
                  <a:lnTo>
                    <a:pt x="744" y="3959"/>
                  </a:lnTo>
                  <a:cubicBezTo>
                    <a:pt x="784" y="3967"/>
                    <a:pt x="827" y="3971"/>
                    <a:pt x="873" y="3971"/>
                  </a:cubicBezTo>
                  <a:cubicBezTo>
                    <a:pt x="918" y="3971"/>
                    <a:pt x="966" y="3967"/>
                    <a:pt x="1013" y="3959"/>
                  </a:cubicBezTo>
                  <a:cubicBezTo>
                    <a:pt x="1093" y="3911"/>
                    <a:pt x="1188" y="3880"/>
                    <a:pt x="1298" y="3864"/>
                  </a:cubicBezTo>
                  <a:cubicBezTo>
                    <a:pt x="1354" y="3864"/>
                    <a:pt x="1397" y="3779"/>
                    <a:pt x="1460" y="3779"/>
                  </a:cubicBezTo>
                  <a:cubicBezTo>
                    <a:pt x="1469" y="3779"/>
                    <a:pt x="1479" y="3781"/>
                    <a:pt x="1488" y="3785"/>
                  </a:cubicBezTo>
                  <a:cubicBezTo>
                    <a:pt x="1552" y="3674"/>
                    <a:pt x="1694" y="3674"/>
                    <a:pt x="1789" y="3611"/>
                  </a:cubicBezTo>
                  <a:cubicBezTo>
                    <a:pt x="1884" y="3531"/>
                    <a:pt x="2011" y="3484"/>
                    <a:pt x="2122" y="3436"/>
                  </a:cubicBezTo>
                  <a:cubicBezTo>
                    <a:pt x="2312" y="3326"/>
                    <a:pt x="2502" y="3246"/>
                    <a:pt x="2708" y="3136"/>
                  </a:cubicBezTo>
                  <a:lnTo>
                    <a:pt x="2929" y="3136"/>
                  </a:lnTo>
                  <a:cubicBezTo>
                    <a:pt x="3024" y="3072"/>
                    <a:pt x="3119" y="3025"/>
                    <a:pt x="3198" y="2961"/>
                  </a:cubicBezTo>
                  <a:cubicBezTo>
                    <a:pt x="3225" y="2946"/>
                    <a:pt x="3253" y="2942"/>
                    <a:pt x="3282" y="2942"/>
                  </a:cubicBezTo>
                  <a:cubicBezTo>
                    <a:pt x="3305" y="2942"/>
                    <a:pt x="3328" y="2944"/>
                    <a:pt x="3351" y="2944"/>
                  </a:cubicBezTo>
                  <a:cubicBezTo>
                    <a:pt x="3386" y="2944"/>
                    <a:pt x="3420" y="2939"/>
                    <a:pt x="3452" y="2914"/>
                  </a:cubicBezTo>
                  <a:cubicBezTo>
                    <a:pt x="3531" y="2851"/>
                    <a:pt x="3610" y="2803"/>
                    <a:pt x="3705" y="2771"/>
                  </a:cubicBezTo>
                  <a:cubicBezTo>
                    <a:pt x="3816" y="2771"/>
                    <a:pt x="3927" y="2771"/>
                    <a:pt x="4038" y="2756"/>
                  </a:cubicBezTo>
                  <a:lnTo>
                    <a:pt x="4117" y="2676"/>
                  </a:lnTo>
                  <a:lnTo>
                    <a:pt x="4339" y="2676"/>
                  </a:lnTo>
                  <a:lnTo>
                    <a:pt x="4497" y="2471"/>
                  </a:lnTo>
                  <a:cubicBezTo>
                    <a:pt x="4531" y="2492"/>
                    <a:pt x="4561" y="2501"/>
                    <a:pt x="4588" y="2501"/>
                  </a:cubicBezTo>
                  <a:cubicBezTo>
                    <a:pt x="4660" y="2501"/>
                    <a:pt x="4713" y="2438"/>
                    <a:pt x="4782" y="2391"/>
                  </a:cubicBezTo>
                  <a:lnTo>
                    <a:pt x="5004" y="2391"/>
                  </a:lnTo>
                  <a:lnTo>
                    <a:pt x="5368" y="2186"/>
                  </a:lnTo>
                  <a:lnTo>
                    <a:pt x="5479" y="2296"/>
                  </a:lnTo>
                  <a:lnTo>
                    <a:pt x="5779" y="2106"/>
                  </a:lnTo>
                  <a:lnTo>
                    <a:pt x="6112" y="2106"/>
                  </a:lnTo>
                  <a:lnTo>
                    <a:pt x="6207" y="2027"/>
                  </a:lnTo>
                  <a:lnTo>
                    <a:pt x="6476" y="2027"/>
                  </a:lnTo>
                  <a:lnTo>
                    <a:pt x="6571" y="1932"/>
                  </a:lnTo>
                  <a:lnTo>
                    <a:pt x="6935" y="1932"/>
                  </a:lnTo>
                  <a:lnTo>
                    <a:pt x="7014" y="1837"/>
                  </a:lnTo>
                  <a:lnTo>
                    <a:pt x="7204" y="1837"/>
                  </a:lnTo>
                  <a:lnTo>
                    <a:pt x="7299" y="1742"/>
                  </a:lnTo>
                  <a:lnTo>
                    <a:pt x="7474" y="1742"/>
                  </a:lnTo>
                  <a:lnTo>
                    <a:pt x="7569" y="1647"/>
                  </a:lnTo>
                  <a:lnTo>
                    <a:pt x="7933" y="1647"/>
                  </a:lnTo>
                  <a:lnTo>
                    <a:pt x="8012" y="1568"/>
                  </a:lnTo>
                  <a:lnTo>
                    <a:pt x="8376" y="1568"/>
                  </a:lnTo>
                  <a:lnTo>
                    <a:pt x="8471" y="1473"/>
                  </a:lnTo>
                  <a:lnTo>
                    <a:pt x="8819" y="1473"/>
                  </a:lnTo>
                  <a:lnTo>
                    <a:pt x="8962" y="1362"/>
                  </a:lnTo>
                  <a:lnTo>
                    <a:pt x="9199" y="1362"/>
                  </a:lnTo>
                  <a:lnTo>
                    <a:pt x="9294" y="1283"/>
                  </a:lnTo>
                  <a:lnTo>
                    <a:pt x="9659" y="1283"/>
                  </a:lnTo>
                  <a:lnTo>
                    <a:pt x="9738" y="1188"/>
                  </a:lnTo>
                  <a:lnTo>
                    <a:pt x="10007" y="1188"/>
                  </a:lnTo>
                  <a:lnTo>
                    <a:pt x="10118" y="1093"/>
                  </a:lnTo>
                  <a:lnTo>
                    <a:pt x="10466" y="1093"/>
                  </a:lnTo>
                  <a:lnTo>
                    <a:pt x="10545" y="1014"/>
                  </a:lnTo>
                  <a:lnTo>
                    <a:pt x="11194" y="1014"/>
                  </a:lnTo>
                  <a:cubicBezTo>
                    <a:pt x="11242" y="939"/>
                    <a:pt x="11300" y="919"/>
                    <a:pt x="11363" y="919"/>
                  </a:cubicBezTo>
                  <a:cubicBezTo>
                    <a:pt x="11405" y="919"/>
                    <a:pt x="11450" y="928"/>
                    <a:pt x="11495" y="935"/>
                  </a:cubicBezTo>
                  <a:cubicBezTo>
                    <a:pt x="11495" y="982"/>
                    <a:pt x="11511" y="1014"/>
                    <a:pt x="11511" y="1046"/>
                  </a:cubicBezTo>
                  <a:lnTo>
                    <a:pt x="10735" y="1837"/>
                  </a:lnTo>
                  <a:lnTo>
                    <a:pt x="10640" y="1837"/>
                  </a:lnTo>
                  <a:lnTo>
                    <a:pt x="10102" y="2391"/>
                  </a:lnTo>
                  <a:lnTo>
                    <a:pt x="10007" y="2391"/>
                  </a:lnTo>
                  <a:cubicBezTo>
                    <a:pt x="9959" y="2471"/>
                    <a:pt x="9864" y="2502"/>
                    <a:pt x="9880" y="2629"/>
                  </a:cubicBezTo>
                  <a:cubicBezTo>
                    <a:pt x="9801" y="2708"/>
                    <a:pt x="9706" y="2803"/>
                    <a:pt x="9595" y="2914"/>
                  </a:cubicBezTo>
                  <a:cubicBezTo>
                    <a:pt x="9484" y="3009"/>
                    <a:pt x="9484" y="3199"/>
                    <a:pt x="9342" y="3246"/>
                  </a:cubicBezTo>
                  <a:lnTo>
                    <a:pt x="9342" y="3452"/>
                  </a:lnTo>
                  <a:cubicBezTo>
                    <a:pt x="9279" y="3547"/>
                    <a:pt x="9152" y="3579"/>
                    <a:pt x="9152" y="3706"/>
                  </a:cubicBezTo>
                  <a:lnTo>
                    <a:pt x="9231" y="3832"/>
                  </a:lnTo>
                  <a:lnTo>
                    <a:pt x="9073" y="4006"/>
                  </a:lnTo>
                  <a:lnTo>
                    <a:pt x="9073" y="4276"/>
                  </a:lnTo>
                  <a:cubicBezTo>
                    <a:pt x="9057" y="4386"/>
                    <a:pt x="9057" y="4497"/>
                    <a:pt x="9089" y="4608"/>
                  </a:cubicBezTo>
                  <a:cubicBezTo>
                    <a:pt x="9168" y="4624"/>
                    <a:pt x="9247" y="4656"/>
                    <a:pt x="9310" y="4735"/>
                  </a:cubicBezTo>
                  <a:cubicBezTo>
                    <a:pt x="9389" y="4798"/>
                    <a:pt x="9484" y="4846"/>
                    <a:pt x="9579" y="4893"/>
                  </a:cubicBezTo>
                  <a:lnTo>
                    <a:pt x="10229" y="4893"/>
                  </a:lnTo>
                  <a:cubicBezTo>
                    <a:pt x="10260" y="4893"/>
                    <a:pt x="10292" y="4893"/>
                    <a:pt x="10308" y="4877"/>
                  </a:cubicBezTo>
                  <a:cubicBezTo>
                    <a:pt x="10324" y="4846"/>
                    <a:pt x="10355" y="4830"/>
                    <a:pt x="10371" y="4814"/>
                  </a:cubicBezTo>
                  <a:lnTo>
                    <a:pt x="10909" y="4814"/>
                  </a:lnTo>
                  <a:lnTo>
                    <a:pt x="11020" y="4719"/>
                  </a:lnTo>
                  <a:lnTo>
                    <a:pt x="11733" y="4719"/>
                  </a:lnTo>
                  <a:lnTo>
                    <a:pt x="11812" y="4624"/>
                  </a:lnTo>
                  <a:lnTo>
                    <a:pt x="12176" y="4624"/>
                  </a:lnTo>
                  <a:lnTo>
                    <a:pt x="12271" y="4529"/>
                  </a:lnTo>
                  <a:lnTo>
                    <a:pt x="12540" y="4529"/>
                  </a:lnTo>
                  <a:lnTo>
                    <a:pt x="12635" y="4434"/>
                  </a:lnTo>
                  <a:lnTo>
                    <a:pt x="13000" y="4434"/>
                  </a:lnTo>
                  <a:lnTo>
                    <a:pt x="13095" y="4339"/>
                  </a:lnTo>
                  <a:lnTo>
                    <a:pt x="13554" y="4339"/>
                  </a:lnTo>
                  <a:lnTo>
                    <a:pt x="13617" y="4260"/>
                  </a:lnTo>
                  <a:lnTo>
                    <a:pt x="13981" y="4260"/>
                  </a:lnTo>
                  <a:lnTo>
                    <a:pt x="14076" y="4165"/>
                  </a:lnTo>
                  <a:cubicBezTo>
                    <a:pt x="14250" y="4149"/>
                    <a:pt x="14425" y="4086"/>
                    <a:pt x="14551" y="3975"/>
                  </a:cubicBezTo>
                  <a:lnTo>
                    <a:pt x="15153" y="3975"/>
                  </a:lnTo>
                  <a:cubicBezTo>
                    <a:pt x="15232" y="3864"/>
                    <a:pt x="15359" y="3896"/>
                    <a:pt x="15470" y="3864"/>
                  </a:cubicBezTo>
                  <a:cubicBezTo>
                    <a:pt x="15470" y="3848"/>
                    <a:pt x="15501" y="3832"/>
                    <a:pt x="15501" y="3832"/>
                  </a:cubicBezTo>
                  <a:lnTo>
                    <a:pt x="15533" y="3785"/>
                  </a:lnTo>
                  <a:lnTo>
                    <a:pt x="15707" y="3785"/>
                  </a:lnTo>
                  <a:lnTo>
                    <a:pt x="15802" y="3690"/>
                  </a:lnTo>
                  <a:lnTo>
                    <a:pt x="15976" y="3690"/>
                  </a:lnTo>
                  <a:lnTo>
                    <a:pt x="16087" y="3595"/>
                  </a:lnTo>
                  <a:lnTo>
                    <a:pt x="16340" y="3595"/>
                  </a:lnTo>
                  <a:cubicBezTo>
                    <a:pt x="16388" y="3563"/>
                    <a:pt x="16420" y="3516"/>
                    <a:pt x="16451" y="3516"/>
                  </a:cubicBezTo>
                  <a:cubicBezTo>
                    <a:pt x="16460" y="3516"/>
                    <a:pt x="16468" y="3517"/>
                    <a:pt x="16476" y="3517"/>
                  </a:cubicBezTo>
                  <a:cubicBezTo>
                    <a:pt x="16624" y="3517"/>
                    <a:pt x="16735" y="3407"/>
                    <a:pt x="16874" y="3407"/>
                  </a:cubicBezTo>
                  <a:cubicBezTo>
                    <a:pt x="16901" y="3407"/>
                    <a:pt x="16928" y="3411"/>
                    <a:pt x="16958" y="3421"/>
                  </a:cubicBezTo>
                  <a:cubicBezTo>
                    <a:pt x="16990" y="3421"/>
                    <a:pt x="17037" y="3373"/>
                    <a:pt x="17085" y="3326"/>
                  </a:cubicBezTo>
                  <a:lnTo>
                    <a:pt x="17401" y="3326"/>
                  </a:lnTo>
                  <a:lnTo>
                    <a:pt x="17924" y="3056"/>
                  </a:lnTo>
                  <a:lnTo>
                    <a:pt x="18161" y="3056"/>
                  </a:lnTo>
                  <a:cubicBezTo>
                    <a:pt x="18193" y="2985"/>
                    <a:pt x="18240" y="2977"/>
                    <a:pt x="18290" y="2977"/>
                  </a:cubicBezTo>
                  <a:cubicBezTo>
                    <a:pt x="18304" y="2977"/>
                    <a:pt x="18318" y="2978"/>
                    <a:pt x="18333" y="2978"/>
                  </a:cubicBezTo>
                  <a:cubicBezTo>
                    <a:pt x="18368" y="2978"/>
                    <a:pt x="18402" y="2974"/>
                    <a:pt x="18430" y="2946"/>
                  </a:cubicBezTo>
                  <a:cubicBezTo>
                    <a:pt x="18510" y="2866"/>
                    <a:pt x="18605" y="2898"/>
                    <a:pt x="18684" y="2866"/>
                  </a:cubicBezTo>
                  <a:cubicBezTo>
                    <a:pt x="18763" y="2803"/>
                    <a:pt x="18858" y="2771"/>
                    <a:pt x="18969" y="2771"/>
                  </a:cubicBezTo>
                  <a:lnTo>
                    <a:pt x="19064" y="2692"/>
                  </a:lnTo>
                  <a:lnTo>
                    <a:pt x="19238" y="2692"/>
                  </a:lnTo>
                  <a:lnTo>
                    <a:pt x="19333" y="2597"/>
                  </a:lnTo>
                  <a:lnTo>
                    <a:pt x="19523" y="2597"/>
                  </a:lnTo>
                  <a:cubicBezTo>
                    <a:pt x="19570" y="2439"/>
                    <a:pt x="19745" y="2550"/>
                    <a:pt x="19824" y="2455"/>
                  </a:cubicBezTo>
                  <a:cubicBezTo>
                    <a:pt x="19876" y="2409"/>
                    <a:pt x="19934" y="2398"/>
                    <a:pt x="19993" y="2398"/>
                  </a:cubicBezTo>
                  <a:cubicBezTo>
                    <a:pt x="20043" y="2398"/>
                    <a:pt x="20094" y="2406"/>
                    <a:pt x="20143" y="2406"/>
                  </a:cubicBezTo>
                  <a:cubicBezTo>
                    <a:pt x="20175" y="2406"/>
                    <a:pt x="20206" y="2403"/>
                    <a:pt x="20236" y="2391"/>
                  </a:cubicBezTo>
                  <a:lnTo>
                    <a:pt x="20346" y="2312"/>
                  </a:lnTo>
                  <a:cubicBezTo>
                    <a:pt x="20362" y="2360"/>
                    <a:pt x="20378" y="2391"/>
                    <a:pt x="20378" y="2423"/>
                  </a:cubicBezTo>
                  <a:cubicBezTo>
                    <a:pt x="20331" y="2502"/>
                    <a:pt x="20283" y="2566"/>
                    <a:pt x="20204" y="2613"/>
                  </a:cubicBezTo>
                  <a:cubicBezTo>
                    <a:pt x="20141" y="2676"/>
                    <a:pt x="20093" y="2756"/>
                    <a:pt x="20077" y="2835"/>
                  </a:cubicBezTo>
                  <a:cubicBezTo>
                    <a:pt x="20030" y="2914"/>
                    <a:pt x="19919" y="2946"/>
                    <a:pt x="19919" y="3056"/>
                  </a:cubicBezTo>
                  <a:cubicBezTo>
                    <a:pt x="20061" y="3326"/>
                    <a:pt x="20172" y="3626"/>
                    <a:pt x="20457" y="3801"/>
                  </a:cubicBezTo>
                  <a:lnTo>
                    <a:pt x="20711" y="3769"/>
                  </a:lnTo>
                  <a:cubicBezTo>
                    <a:pt x="20711" y="3769"/>
                    <a:pt x="20726" y="3753"/>
                    <a:pt x="20726" y="3737"/>
                  </a:cubicBezTo>
                  <a:lnTo>
                    <a:pt x="20647" y="3642"/>
                  </a:lnTo>
                  <a:cubicBezTo>
                    <a:pt x="20711" y="3595"/>
                    <a:pt x="20758" y="3531"/>
                    <a:pt x="20806" y="3468"/>
                  </a:cubicBezTo>
                  <a:cubicBezTo>
                    <a:pt x="20837" y="3405"/>
                    <a:pt x="20869" y="3341"/>
                    <a:pt x="20885" y="3278"/>
                  </a:cubicBezTo>
                  <a:cubicBezTo>
                    <a:pt x="20806" y="3215"/>
                    <a:pt x="20726" y="3167"/>
                    <a:pt x="20869" y="2803"/>
                  </a:cubicBezTo>
                  <a:lnTo>
                    <a:pt x="20901" y="2787"/>
                  </a:lnTo>
                  <a:lnTo>
                    <a:pt x="20901" y="2787"/>
                  </a:lnTo>
                  <a:cubicBezTo>
                    <a:pt x="20861" y="2849"/>
                    <a:pt x="20852" y="2873"/>
                    <a:pt x="20861" y="2873"/>
                  </a:cubicBezTo>
                  <a:cubicBezTo>
                    <a:pt x="20878" y="2873"/>
                    <a:pt x="20956" y="2795"/>
                    <a:pt x="21027" y="2724"/>
                  </a:cubicBezTo>
                  <a:cubicBezTo>
                    <a:pt x="21027" y="2534"/>
                    <a:pt x="21201" y="2471"/>
                    <a:pt x="21296" y="2344"/>
                  </a:cubicBezTo>
                  <a:cubicBezTo>
                    <a:pt x="21312" y="2281"/>
                    <a:pt x="21312" y="2201"/>
                    <a:pt x="21312" y="2154"/>
                  </a:cubicBezTo>
                  <a:cubicBezTo>
                    <a:pt x="21360" y="2106"/>
                    <a:pt x="21376" y="2091"/>
                    <a:pt x="21391" y="2075"/>
                  </a:cubicBezTo>
                  <a:cubicBezTo>
                    <a:pt x="21281" y="1885"/>
                    <a:pt x="21043" y="1901"/>
                    <a:pt x="20901" y="1742"/>
                  </a:cubicBezTo>
                  <a:lnTo>
                    <a:pt x="20362" y="1742"/>
                  </a:lnTo>
                  <a:lnTo>
                    <a:pt x="20251" y="1837"/>
                  </a:lnTo>
                  <a:lnTo>
                    <a:pt x="19808" y="1837"/>
                  </a:lnTo>
                  <a:cubicBezTo>
                    <a:pt x="19745" y="1996"/>
                    <a:pt x="19539" y="1869"/>
                    <a:pt x="19460" y="2011"/>
                  </a:cubicBezTo>
                  <a:lnTo>
                    <a:pt x="19190" y="2027"/>
                  </a:lnTo>
                  <a:lnTo>
                    <a:pt x="19080" y="2106"/>
                  </a:lnTo>
                  <a:lnTo>
                    <a:pt x="18826" y="2106"/>
                  </a:lnTo>
                  <a:cubicBezTo>
                    <a:pt x="18684" y="2233"/>
                    <a:pt x="18494" y="2265"/>
                    <a:pt x="18351" y="2391"/>
                  </a:cubicBezTo>
                  <a:lnTo>
                    <a:pt x="18082" y="2391"/>
                  </a:lnTo>
                  <a:cubicBezTo>
                    <a:pt x="18035" y="2502"/>
                    <a:pt x="17940" y="2471"/>
                    <a:pt x="17845" y="2486"/>
                  </a:cubicBezTo>
                  <a:cubicBezTo>
                    <a:pt x="17778" y="2486"/>
                    <a:pt x="17767" y="2576"/>
                    <a:pt x="17700" y="2576"/>
                  </a:cubicBezTo>
                  <a:cubicBezTo>
                    <a:pt x="17687" y="2576"/>
                    <a:pt x="17672" y="2573"/>
                    <a:pt x="17655" y="2566"/>
                  </a:cubicBezTo>
                  <a:cubicBezTo>
                    <a:pt x="17641" y="2562"/>
                    <a:pt x="17628" y="2560"/>
                    <a:pt x="17616" y="2560"/>
                  </a:cubicBezTo>
                  <a:cubicBezTo>
                    <a:pt x="17532" y="2560"/>
                    <a:pt x="17486" y="2647"/>
                    <a:pt x="17417" y="2661"/>
                  </a:cubicBezTo>
                  <a:lnTo>
                    <a:pt x="17195" y="2661"/>
                  </a:lnTo>
                  <a:lnTo>
                    <a:pt x="17085" y="2756"/>
                  </a:lnTo>
                  <a:lnTo>
                    <a:pt x="16831" y="2756"/>
                  </a:lnTo>
                  <a:lnTo>
                    <a:pt x="16720" y="2851"/>
                  </a:lnTo>
                  <a:lnTo>
                    <a:pt x="16467" y="2851"/>
                  </a:lnTo>
                  <a:lnTo>
                    <a:pt x="16340" y="2961"/>
                  </a:lnTo>
                  <a:cubicBezTo>
                    <a:pt x="16310" y="2940"/>
                    <a:pt x="16284" y="2931"/>
                    <a:pt x="16259" y="2931"/>
                  </a:cubicBezTo>
                  <a:cubicBezTo>
                    <a:pt x="16193" y="2931"/>
                    <a:pt x="16141" y="2994"/>
                    <a:pt x="16071" y="3041"/>
                  </a:cubicBezTo>
                  <a:cubicBezTo>
                    <a:pt x="16040" y="3033"/>
                    <a:pt x="16004" y="3029"/>
                    <a:pt x="15966" y="3029"/>
                  </a:cubicBezTo>
                  <a:cubicBezTo>
                    <a:pt x="15929" y="3029"/>
                    <a:pt x="15889" y="3033"/>
                    <a:pt x="15850" y="3041"/>
                  </a:cubicBezTo>
                  <a:cubicBezTo>
                    <a:pt x="15776" y="3041"/>
                    <a:pt x="15743" y="3137"/>
                    <a:pt x="15675" y="3137"/>
                  </a:cubicBezTo>
                  <a:cubicBezTo>
                    <a:pt x="15670" y="3137"/>
                    <a:pt x="15665" y="3137"/>
                    <a:pt x="15660" y="3136"/>
                  </a:cubicBezTo>
                  <a:cubicBezTo>
                    <a:pt x="15620" y="3128"/>
                    <a:pt x="15584" y="3124"/>
                    <a:pt x="15551" y="3124"/>
                  </a:cubicBezTo>
                  <a:cubicBezTo>
                    <a:pt x="15517" y="3124"/>
                    <a:pt x="15485" y="3128"/>
                    <a:pt x="15454" y="3136"/>
                  </a:cubicBezTo>
                  <a:lnTo>
                    <a:pt x="15375" y="3215"/>
                  </a:lnTo>
                  <a:lnTo>
                    <a:pt x="15090" y="3231"/>
                  </a:lnTo>
                  <a:lnTo>
                    <a:pt x="15010" y="3310"/>
                  </a:lnTo>
                  <a:lnTo>
                    <a:pt x="14820" y="3310"/>
                  </a:lnTo>
                  <a:lnTo>
                    <a:pt x="14725" y="3405"/>
                  </a:lnTo>
                  <a:lnTo>
                    <a:pt x="14282" y="3405"/>
                  </a:lnTo>
                  <a:lnTo>
                    <a:pt x="14171" y="3500"/>
                  </a:lnTo>
                  <a:lnTo>
                    <a:pt x="13823" y="3500"/>
                  </a:lnTo>
                  <a:lnTo>
                    <a:pt x="13744" y="3595"/>
                  </a:lnTo>
                  <a:lnTo>
                    <a:pt x="13380" y="3595"/>
                  </a:lnTo>
                  <a:lnTo>
                    <a:pt x="13285" y="3690"/>
                  </a:lnTo>
                  <a:lnTo>
                    <a:pt x="12920" y="3690"/>
                  </a:lnTo>
                  <a:lnTo>
                    <a:pt x="12841" y="3769"/>
                  </a:lnTo>
                  <a:lnTo>
                    <a:pt x="12556" y="3785"/>
                  </a:lnTo>
                  <a:lnTo>
                    <a:pt x="12461" y="3864"/>
                  </a:lnTo>
                  <a:lnTo>
                    <a:pt x="12018" y="3864"/>
                  </a:lnTo>
                  <a:cubicBezTo>
                    <a:pt x="11986" y="3896"/>
                    <a:pt x="11955" y="3927"/>
                    <a:pt x="11923" y="3959"/>
                  </a:cubicBezTo>
                  <a:lnTo>
                    <a:pt x="11479" y="3959"/>
                  </a:lnTo>
                  <a:lnTo>
                    <a:pt x="11384" y="4038"/>
                  </a:lnTo>
                  <a:lnTo>
                    <a:pt x="10292" y="4038"/>
                  </a:lnTo>
                  <a:cubicBezTo>
                    <a:pt x="10249" y="3977"/>
                    <a:pt x="10204" y="3956"/>
                    <a:pt x="10156" y="3956"/>
                  </a:cubicBezTo>
                  <a:cubicBezTo>
                    <a:pt x="10079" y="3956"/>
                    <a:pt x="9993" y="4009"/>
                    <a:pt x="9896" y="4038"/>
                  </a:cubicBezTo>
                  <a:lnTo>
                    <a:pt x="9896" y="3706"/>
                  </a:lnTo>
                  <a:cubicBezTo>
                    <a:pt x="9928" y="3611"/>
                    <a:pt x="9959" y="3516"/>
                    <a:pt x="10007" y="3436"/>
                  </a:cubicBezTo>
                  <a:cubicBezTo>
                    <a:pt x="10039" y="3373"/>
                    <a:pt x="10118" y="3341"/>
                    <a:pt x="10149" y="3278"/>
                  </a:cubicBezTo>
                  <a:cubicBezTo>
                    <a:pt x="10339" y="2993"/>
                    <a:pt x="10577" y="2740"/>
                    <a:pt x="10846" y="2566"/>
                  </a:cubicBezTo>
                  <a:cubicBezTo>
                    <a:pt x="11036" y="2455"/>
                    <a:pt x="11210" y="2312"/>
                    <a:pt x="11369" y="2138"/>
                  </a:cubicBezTo>
                  <a:cubicBezTo>
                    <a:pt x="11416" y="2091"/>
                    <a:pt x="11464" y="2027"/>
                    <a:pt x="11527" y="1980"/>
                  </a:cubicBezTo>
                  <a:lnTo>
                    <a:pt x="11527" y="1885"/>
                  </a:lnTo>
                  <a:cubicBezTo>
                    <a:pt x="11622" y="1774"/>
                    <a:pt x="11733" y="1695"/>
                    <a:pt x="11860" y="1616"/>
                  </a:cubicBezTo>
                  <a:cubicBezTo>
                    <a:pt x="11986" y="1536"/>
                    <a:pt x="12097" y="1426"/>
                    <a:pt x="12192" y="1299"/>
                  </a:cubicBezTo>
                  <a:cubicBezTo>
                    <a:pt x="12303" y="1188"/>
                    <a:pt x="12398" y="1061"/>
                    <a:pt x="12493" y="919"/>
                  </a:cubicBezTo>
                  <a:cubicBezTo>
                    <a:pt x="12556" y="792"/>
                    <a:pt x="12635" y="681"/>
                    <a:pt x="12699" y="555"/>
                  </a:cubicBezTo>
                  <a:lnTo>
                    <a:pt x="12699" y="444"/>
                  </a:lnTo>
                  <a:lnTo>
                    <a:pt x="122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7" name="Google Shape;477;p28"/>
            <p:cNvSpPr/>
            <p:nvPr/>
          </p:nvSpPr>
          <p:spPr>
            <a:xfrm rot="-8804544" flipH="1">
              <a:off x="8177594" y="1683523"/>
              <a:ext cx="1290529" cy="129231"/>
            </a:xfrm>
            <a:custGeom>
              <a:avLst/>
              <a:gdLst/>
              <a:ahLst/>
              <a:cxnLst/>
              <a:rect l="l" t="t" r="r" b="b"/>
              <a:pathLst>
                <a:path w="22089" h="2212" extrusionOk="0">
                  <a:moveTo>
                    <a:pt x="12351" y="0"/>
                  </a:moveTo>
                  <a:cubicBezTo>
                    <a:pt x="12319" y="32"/>
                    <a:pt x="12288" y="64"/>
                    <a:pt x="12256" y="95"/>
                  </a:cubicBezTo>
                  <a:lnTo>
                    <a:pt x="10736" y="95"/>
                  </a:lnTo>
                  <a:lnTo>
                    <a:pt x="10593" y="190"/>
                  </a:lnTo>
                  <a:lnTo>
                    <a:pt x="10435" y="111"/>
                  </a:lnTo>
                  <a:lnTo>
                    <a:pt x="10324" y="190"/>
                  </a:lnTo>
                  <a:lnTo>
                    <a:pt x="9438" y="190"/>
                  </a:lnTo>
                  <a:lnTo>
                    <a:pt x="9374" y="269"/>
                  </a:lnTo>
                  <a:cubicBezTo>
                    <a:pt x="9331" y="273"/>
                    <a:pt x="9287" y="274"/>
                    <a:pt x="9243" y="274"/>
                  </a:cubicBezTo>
                  <a:cubicBezTo>
                    <a:pt x="9165" y="274"/>
                    <a:pt x="9085" y="271"/>
                    <a:pt x="9008" y="271"/>
                  </a:cubicBezTo>
                  <a:cubicBezTo>
                    <a:pt x="8937" y="271"/>
                    <a:pt x="8869" y="274"/>
                    <a:pt x="8804" y="285"/>
                  </a:cubicBezTo>
                  <a:lnTo>
                    <a:pt x="8725" y="364"/>
                  </a:lnTo>
                  <a:lnTo>
                    <a:pt x="8187" y="364"/>
                  </a:lnTo>
                  <a:lnTo>
                    <a:pt x="8123" y="428"/>
                  </a:lnTo>
                  <a:cubicBezTo>
                    <a:pt x="8091" y="448"/>
                    <a:pt x="8064" y="456"/>
                    <a:pt x="8042" y="456"/>
                  </a:cubicBezTo>
                  <a:cubicBezTo>
                    <a:pt x="7978" y="456"/>
                    <a:pt x="7949" y="392"/>
                    <a:pt x="7902" y="380"/>
                  </a:cubicBezTo>
                  <a:lnTo>
                    <a:pt x="7807" y="475"/>
                  </a:lnTo>
                  <a:lnTo>
                    <a:pt x="7538" y="475"/>
                  </a:lnTo>
                  <a:cubicBezTo>
                    <a:pt x="7524" y="489"/>
                    <a:pt x="7522" y="516"/>
                    <a:pt x="7500" y="544"/>
                  </a:cubicBezTo>
                  <a:lnTo>
                    <a:pt x="7500" y="544"/>
                  </a:lnTo>
                  <a:cubicBezTo>
                    <a:pt x="7496" y="542"/>
                    <a:pt x="7493" y="540"/>
                    <a:pt x="7490" y="539"/>
                  </a:cubicBezTo>
                  <a:lnTo>
                    <a:pt x="7490" y="539"/>
                  </a:lnTo>
                  <a:cubicBezTo>
                    <a:pt x="7491" y="543"/>
                    <a:pt x="7492" y="547"/>
                    <a:pt x="7493" y="551"/>
                  </a:cubicBezTo>
                  <a:lnTo>
                    <a:pt x="7493" y="551"/>
                  </a:lnTo>
                  <a:cubicBezTo>
                    <a:pt x="7495" y="549"/>
                    <a:pt x="7498" y="546"/>
                    <a:pt x="7500" y="544"/>
                  </a:cubicBezTo>
                  <a:lnTo>
                    <a:pt x="7500" y="544"/>
                  </a:lnTo>
                  <a:cubicBezTo>
                    <a:pt x="7528" y="561"/>
                    <a:pt x="7557" y="588"/>
                    <a:pt x="7585" y="602"/>
                  </a:cubicBezTo>
                  <a:cubicBezTo>
                    <a:pt x="7562" y="620"/>
                    <a:pt x="7546" y="628"/>
                    <a:pt x="7534" y="628"/>
                  </a:cubicBezTo>
                  <a:cubicBezTo>
                    <a:pt x="7507" y="628"/>
                    <a:pt x="7502" y="591"/>
                    <a:pt x="7493" y="551"/>
                  </a:cubicBezTo>
                  <a:lnTo>
                    <a:pt x="7493" y="551"/>
                  </a:lnTo>
                  <a:cubicBezTo>
                    <a:pt x="7492" y="552"/>
                    <a:pt x="7491" y="553"/>
                    <a:pt x="7490" y="554"/>
                  </a:cubicBezTo>
                  <a:lnTo>
                    <a:pt x="7490" y="539"/>
                  </a:lnTo>
                  <a:cubicBezTo>
                    <a:pt x="7443" y="523"/>
                    <a:pt x="7395" y="491"/>
                    <a:pt x="7363" y="459"/>
                  </a:cubicBezTo>
                  <a:lnTo>
                    <a:pt x="7253" y="554"/>
                  </a:lnTo>
                  <a:lnTo>
                    <a:pt x="6809" y="554"/>
                  </a:lnTo>
                  <a:lnTo>
                    <a:pt x="6730" y="649"/>
                  </a:lnTo>
                  <a:lnTo>
                    <a:pt x="6192" y="649"/>
                  </a:lnTo>
                  <a:cubicBezTo>
                    <a:pt x="6144" y="681"/>
                    <a:pt x="6128" y="697"/>
                    <a:pt x="6097" y="744"/>
                  </a:cubicBezTo>
                  <a:lnTo>
                    <a:pt x="5638" y="744"/>
                  </a:lnTo>
                  <a:lnTo>
                    <a:pt x="5543" y="839"/>
                  </a:lnTo>
                  <a:lnTo>
                    <a:pt x="5083" y="839"/>
                  </a:lnTo>
                  <a:lnTo>
                    <a:pt x="5004" y="919"/>
                  </a:lnTo>
                  <a:lnTo>
                    <a:pt x="4292" y="919"/>
                  </a:lnTo>
                  <a:lnTo>
                    <a:pt x="4181" y="1014"/>
                  </a:lnTo>
                  <a:lnTo>
                    <a:pt x="3595" y="1014"/>
                  </a:lnTo>
                  <a:lnTo>
                    <a:pt x="3263" y="1219"/>
                  </a:lnTo>
                  <a:lnTo>
                    <a:pt x="2851" y="1219"/>
                  </a:lnTo>
                  <a:lnTo>
                    <a:pt x="2724" y="1314"/>
                  </a:lnTo>
                  <a:lnTo>
                    <a:pt x="2487" y="1314"/>
                  </a:lnTo>
                  <a:lnTo>
                    <a:pt x="2392" y="1394"/>
                  </a:lnTo>
                  <a:lnTo>
                    <a:pt x="2122" y="1394"/>
                  </a:lnTo>
                  <a:lnTo>
                    <a:pt x="2043" y="1473"/>
                  </a:lnTo>
                  <a:lnTo>
                    <a:pt x="1584" y="1473"/>
                  </a:lnTo>
                  <a:lnTo>
                    <a:pt x="1489" y="1568"/>
                  </a:lnTo>
                  <a:lnTo>
                    <a:pt x="1220" y="1568"/>
                  </a:lnTo>
                  <a:lnTo>
                    <a:pt x="1125" y="1663"/>
                  </a:lnTo>
                  <a:lnTo>
                    <a:pt x="856" y="1663"/>
                  </a:lnTo>
                  <a:lnTo>
                    <a:pt x="777" y="1742"/>
                  </a:lnTo>
                  <a:lnTo>
                    <a:pt x="412" y="1742"/>
                  </a:lnTo>
                  <a:lnTo>
                    <a:pt x="317" y="1679"/>
                  </a:lnTo>
                  <a:lnTo>
                    <a:pt x="17" y="1679"/>
                  </a:lnTo>
                  <a:cubicBezTo>
                    <a:pt x="1" y="1742"/>
                    <a:pt x="1" y="1805"/>
                    <a:pt x="1" y="1869"/>
                  </a:cubicBezTo>
                  <a:lnTo>
                    <a:pt x="222" y="2122"/>
                  </a:lnTo>
                  <a:lnTo>
                    <a:pt x="492" y="2122"/>
                  </a:lnTo>
                  <a:lnTo>
                    <a:pt x="587" y="2027"/>
                  </a:lnTo>
                  <a:lnTo>
                    <a:pt x="682" y="2106"/>
                  </a:lnTo>
                  <a:lnTo>
                    <a:pt x="792" y="2027"/>
                  </a:lnTo>
                  <a:lnTo>
                    <a:pt x="840" y="2201"/>
                  </a:lnTo>
                  <a:cubicBezTo>
                    <a:pt x="886" y="2208"/>
                    <a:pt x="932" y="2212"/>
                    <a:pt x="977" y="2212"/>
                  </a:cubicBezTo>
                  <a:cubicBezTo>
                    <a:pt x="1040" y="2212"/>
                    <a:pt x="1101" y="2204"/>
                    <a:pt x="1157" y="2185"/>
                  </a:cubicBezTo>
                  <a:lnTo>
                    <a:pt x="1220" y="2011"/>
                  </a:lnTo>
                  <a:lnTo>
                    <a:pt x="1315" y="2122"/>
                  </a:lnTo>
                  <a:lnTo>
                    <a:pt x="1774" y="2122"/>
                  </a:lnTo>
                  <a:cubicBezTo>
                    <a:pt x="1837" y="1964"/>
                    <a:pt x="1996" y="2074"/>
                    <a:pt x="2075" y="1979"/>
                  </a:cubicBezTo>
                  <a:cubicBezTo>
                    <a:pt x="2122" y="1932"/>
                    <a:pt x="2186" y="1932"/>
                    <a:pt x="2249" y="1932"/>
                  </a:cubicBezTo>
                  <a:cubicBezTo>
                    <a:pt x="2281" y="1932"/>
                    <a:pt x="2312" y="1944"/>
                    <a:pt x="2344" y="1944"/>
                  </a:cubicBezTo>
                  <a:cubicBezTo>
                    <a:pt x="2376" y="1944"/>
                    <a:pt x="2407" y="1932"/>
                    <a:pt x="2439" y="1884"/>
                  </a:cubicBezTo>
                  <a:cubicBezTo>
                    <a:pt x="2464" y="1848"/>
                    <a:pt x="2495" y="1839"/>
                    <a:pt x="2530" y="1839"/>
                  </a:cubicBezTo>
                  <a:cubicBezTo>
                    <a:pt x="2558" y="1839"/>
                    <a:pt x="2587" y="1845"/>
                    <a:pt x="2616" y="1845"/>
                  </a:cubicBezTo>
                  <a:cubicBezTo>
                    <a:pt x="2643" y="1845"/>
                    <a:pt x="2669" y="1840"/>
                    <a:pt x="2693" y="1821"/>
                  </a:cubicBezTo>
                  <a:cubicBezTo>
                    <a:pt x="2708" y="1805"/>
                    <a:pt x="2724" y="1774"/>
                    <a:pt x="2772" y="1742"/>
                  </a:cubicBezTo>
                  <a:lnTo>
                    <a:pt x="3120" y="1742"/>
                  </a:lnTo>
                  <a:lnTo>
                    <a:pt x="3199" y="1663"/>
                  </a:lnTo>
                  <a:lnTo>
                    <a:pt x="3563" y="1663"/>
                  </a:lnTo>
                  <a:lnTo>
                    <a:pt x="3658" y="1568"/>
                  </a:lnTo>
                  <a:lnTo>
                    <a:pt x="4197" y="1568"/>
                  </a:lnTo>
                  <a:lnTo>
                    <a:pt x="4292" y="1473"/>
                  </a:lnTo>
                  <a:lnTo>
                    <a:pt x="4735" y="1473"/>
                  </a:lnTo>
                  <a:lnTo>
                    <a:pt x="4830" y="1394"/>
                  </a:lnTo>
                  <a:lnTo>
                    <a:pt x="5210" y="1394"/>
                  </a:lnTo>
                  <a:lnTo>
                    <a:pt x="5273" y="1473"/>
                  </a:lnTo>
                  <a:lnTo>
                    <a:pt x="5400" y="1362"/>
                  </a:lnTo>
                  <a:lnTo>
                    <a:pt x="5653" y="1362"/>
                  </a:lnTo>
                  <a:lnTo>
                    <a:pt x="5733" y="1283"/>
                  </a:lnTo>
                  <a:lnTo>
                    <a:pt x="6556" y="1283"/>
                  </a:lnTo>
                  <a:lnTo>
                    <a:pt x="6651" y="1188"/>
                  </a:lnTo>
                  <a:lnTo>
                    <a:pt x="7553" y="1188"/>
                  </a:lnTo>
                  <a:lnTo>
                    <a:pt x="7648" y="1093"/>
                  </a:lnTo>
                  <a:lnTo>
                    <a:pt x="8361" y="1093"/>
                  </a:lnTo>
                  <a:lnTo>
                    <a:pt x="8472" y="998"/>
                  </a:lnTo>
                  <a:lnTo>
                    <a:pt x="8725" y="998"/>
                  </a:lnTo>
                  <a:lnTo>
                    <a:pt x="8820" y="934"/>
                  </a:lnTo>
                  <a:cubicBezTo>
                    <a:pt x="8862" y="977"/>
                    <a:pt x="8919" y="1005"/>
                    <a:pt x="8966" y="1005"/>
                  </a:cubicBezTo>
                  <a:cubicBezTo>
                    <a:pt x="8989" y="1005"/>
                    <a:pt x="9010" y="998"/>
                    <a:pt x="9026" y="982"/>
                  </a:cubicBezTo>
                  <a:cubicBezTo>
                    <a:pt x="9065" y="943"/>
                    <a:pt x="9104" y="914"/>
                    <a:pt x="9152" y="914"/>
                  </a:cubicBezTo>
                  <a:cubicBezTo>
                    <a:pt x="9162" y="914"/>
                    <a:pt x="9173" y="916"/>
                    <a:pt x="9184" y="919"/>
                  </a:cubicBezTo>
                  <a:lnTo>
                    <a:pt x="9279" y="1014"/>
                  </a:lnTo>
                  <a:lnTo>
                    <a:pt x="9628" y="1014"/>
                  </a:lnTo>
                  <a:lnTo>
                    <a:pt x="9738" y="919"/>
                  </a:lnTo>
                  <a:lnTo>
                    <a:pt x="12082" y="919"/>
                  </a:lnTo>
                  <a:cubicBezTo>
                    <a:pt x="12116" y="861"/>
                    <a:pt x="12176" y="820"/>
                    <a:pt x="12242" y="820"/>
                  </a:cubicBezTo>
                  <a:cubicBezTo>
                    <a:pt x="12267" y="820"/>
                    <a:pt x="12293" y="826"/>
                    <a:pt x="12319" y="839"/>
                  </a:cubicBezTo>
                  <a:lnTo>
                    <a:pt x="12494" y="934"/>
                  </a:lnTo>
                  <a:lnTo>
                    <a:pt x="12620" y="824"/>
                  </a:lnTo>
                  <a:lnTo>
                    <a:pt x="15502" y="824"/>
                  </a:lnTo>
                  <a:cubicBezTo>
                    <a:pt x="15518" y="824"/>
                    <a:pt x="15534" y="808"/>
                    <a:pt x="15534" y="808"/>
                  </a:cubicBezTo>
                  <a:lnTo>
                    <a:pt x="15597" y="729"/>
                  </a:lnTo>
                  <a:lnTo>
                    <a:pt x="16230" y="729"/>
                  </a:lnTo>
                  <a:lnTo>
                    <a:pt x="16341" y="634"/>
                  </a:lnTo>
                  <a:lnTo>
                    <a:pt x="16864" y="634"/>
                  </a:lnTo>
                  <a:lnTo>
                    <a:pt x="16974" y="554"/>
                  </a:lnTo>
                  <a:cubicBezTo>
                    <a:pt x="16991" y="552"/>
                    <a:pt x="17007" y="550"/>
                    <a:pt x="17023" y="550"/>
                  </a:cubicBezTo>
                  <a:cubicBezTo>
                    <a:pt x="17102" y="550"/>
                    <a:pt x="17178" y="581"/>
                    <a:pt x="17244" y="634"/>
                  </a:cubicBezTo>
                  <a:lnTo>
                    <a:pt x="17592" y="634"/>
                  </a:lnTo>
                  <a:lnTo>
                    <a:pt x="17687" y="554"/>
                  </a:lnTo>
                  <a:lnTo>
                    <a:pt x="18146" y="554"/>
                  </a:lnTo>
                  <a:lnTo>
                    <a:pt x="18225" y="634"/>
                  </a:lnTo>
                  <a:cubicBezTo>
                    <a:pt x="18289" y="642"/>
                    <a:pt x="18352" y="645"/>
                    <a:pt x="18413" y="645"/>
                  </a:cubicBezTo>
                  <a:cubicBezTo>
                    <a:pt x="18475" y="645"/>
                    <a:pt x="18534" y="642"/>
                    <a:pt x="18589" y="634"/>
                  </a:cubicBezTo>
                  <a:lnTo>
                    <a:pt x="18684" y="554"/>
                  </a:lnTo>
                  <a:lnTo>
                    <a:pt x="18779" y="634"/>
                  </a:lnTo>
                  <a:lnTo>
                    <a:pt x="19318" y="634"/>
                  </a:lnTo>
                  <a:lnTo>
                    <a:pt x="19413" y="554"/>
                  </a:lnTo>
                  <a:lnTo>
                    <a:pt x="19698" y="554"/>
                  </a:lnTo>
                  <a:lnTo>
                    <a:pt x="19761" y="618"/>
                  </a:lnTo>
                  <a:cubicBezTo>
                    <a:pt x="20178" y="646"/>
                    <a:pt x="20625" y="658"/>
                    <a:pt x="21018" y="658"/>
                  </a:cubicBezTo>
                  <a:cubicBezTo>
                    <a:pt x="21522" y="658"/>
                    <a:pt x="21938" y="638"/>
                    <a:pt x="22089" y="602"/>
                  </a:cubicBezTo>
                  <a:lnTo>
                    <a:pt x="21725" y="412"/>
                  </a:lnTo>
                  <a:cubicBezTo>
                    <a:pt x="21756" y="364"/>
                    <a:pt x="21788" y="349"/>
                    <a:pt x="21804" y="301"/>
                  </a:cubicBezTo>
                  <a:cubicBezTo>
                    <a:pt x="21748" y="277"/>
                    <a:pt x="21697" y="273"/>
                    <a:pt x="21647" y="273"/>
                  </a:cubicBezTo>
                  <a:cubicBezTo>
                    <a:pt x="21623" y="273"/>
                    <a:pt x="21598" y="274"/>
                    <a:pt x="21574" y="274"/>
                  </a:cubicBezTo>
                  <a:cubicBezTo>
                    <a:pt x="21550" y="274"/>
                    <a:pt x="21527" y="273"/>
                    <a:pt x="21503" y="269"/>
                  </a:cubicBezTo>
                  <a:lnTo>
                    <a:pt x="21408" y="190"/>
                  </a:lnTo>
                  <a:lnTo>
                    <a:pt x="20949" y="190"/>
                  </a:lnTo>
                  <a:cubicBezTo>
                    <a:pt x="20902" y="256"/>
                    <a:pt x="20850" y="277"/>
                    <a:pt x="20792" y="277"/>
                  </a:cubicBezTo>
                  <a:cubicBezTo>
                    <a:pt x="20752" y="277"/>
                    <a:pt x="20709" y="267"/>
                    <a:pt x="20664" y="254"/>
                  </a:cubicBezTo>
                  <a:lnTo>
                    <a:pt x="20505" y="95"/>
                  </a:lnTo>
                  <a:lnTo>
                    <a:pt x="20410" y="174"/>
                  </a:lnTo>
                  <a:lnTo>
                    <a:pt x="20236" y="174"/>
                  </a:lnTo>
                  <a:lnTo>
                    <a:pt x="20141" y="95"/>
                  </a:lnTo>
                  <a:lnTo>
                    <a:pt x="20046" y="174"/>
                  </a:lnTo>
                  <a:lnTo>
                    <a:pt x="19777" y="174"/>
                  </a:lnTo>
                  <a:lnTo>
                    <a:pt x="19698" y="95"/>
                  </a:lnTo>
                  <a:lnTo>
                    <a:pt x="19350" y="95"/>
                  </a:lnTo>
                  <a:lnTo>
                    <a:pt x="19175" y="190"/>
                  </a:lnTo>
                  <a:lnTo>
                    <a:pt x="19049" y="95"/>
                  </a:lnTo>
                  <a:lnTo>
                    <a:pt x="17608" y="95"/>
                  </a:lnTo>
                  <a:cubicBezTo>
                    <a:pt x="17608" y="95"/>
                    <a:pt x="17592" y="64"/>
                    <a:pt x="17576" y="64"/>
                  </a:cubicBezTo>
                  <a:lnTo>
                    <a:pt x="17513" y="0"/>
                  </a:lnTo>
                  <a:lnTo>
                    <a:pt x="17418" y="95"/>
                  </a:lnTo>
                  <a:lnTo>
                    <a:pt x="16705" y="95"/>
                  </a:lnTo>
                  <a:lnTo>
                    <a:pt x="16594" y="0"/>
                  </a:lnTo>
                  <a:cubicBezTo>
                    <a:pt x="16493" y="13"/>
                    <a:pt x="16412" y="97"/>
                    <a:pt x="16318" y="97"/>
                  </a:cubicBezTo>
                  <a:cubicBezTo>
                    <a:pt x="16295" y="97"/>
                    <a:pt x="16271" y="92"/>
                    <a:pt x="16246" y="79"/>
                  </a:cubicBezTo>
                  <a:cubicBezTo>
                    <a:pt x="16199" y="48"/>
                    <a:pt x="16167" y="16"/>
                    <a:pt x="16151" y="16"/>
                  </a:cubicBezTo>
                  <a:lnTo>
                    <a:pt x="15644" y="16"/>
                  </a:lnTo>
                  <a:cubicBezTo>
                    <a:pt x="15549" y="64"/>
                    <a:pt x="15486" y="79"/>
                    <a:pt x="15439" y="111"/>
                  </a:cubicBezTo>
                  <a:lnTo>
                    <a:pt x="153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8" name="Google Shape;478;p28"/>
            <p:cNvSpPr/>
            <p:nvPr/>
          </p:nvSpPr>
          <p:spPr>
            <a:xfrm rot="-8804544" flipH="1">
              <a:off x="8055025" y="1252386"/>
              <a:ext cx="37041" cy="22726"/>
            </a:xfrm>
            <a:custGeom>
              <a:avLst/>
              <a:gdLst/>
              <a:ahLst/>
              <a:cxnLst/>
              <a:rect l="l" t="t" r="r" b="b"/>
              <a:pathLst>
                <a:path w="634" h="389" extrusionOk="0">
                  <a:moveTo>
                    <a:pt x="111" y="1"/>
                  </a:moveTo>
                  <a:cubicBezTo>
                    <a:pt x="72" y="1"/>
                    <a:pt x="32" y="13"/>
                    <a:pt x="1" y="60"/>
                  </a:cubicBezTo>
                  <a:cubicBezTo>
                    <a:pt x="48" y="92"/>
                    <a:pt x="96" y="139"/>
                    <a:pt x="143" y="187"/>
                  </a:cubicBezTo>
                  <a:cubicBezTo>
                    <a:pt x="175" y="250"/>
                    <a:pt x="206" y="313"/>
                    <a:pt x="238" y="377"/>
                  </a:cubicBezTo>
                  <a:cubicBezTo>
                    <a:pt x="301" y="385"/>
                    <a:pt x="369" y="389"/>
                    <a:pt x="436" y="389"/>
                  </a:cubicBezTo>
                  <a:cubicBezTo>
                    <a:pt x="503" y="389"/>
                    <a:pt x="571" y="385"/>
                    <a:pt x="634" y="377"/>
                  </a:cubicBezTo>
                  <a:lnTo>
                    <a:pt x="634" y="361"/>
                  </a:lnTo>
                  <a:cubicBezTo>
                    <a:pt x="586" y="282"/>
                    <a:pt x="586" y="282"/>
                    <a:pt x="396" y="282"/>
                  </a:cubicBezTo>
                  <a:lnTo>
                    <a:pt x="222" y="13"/>
                  </a:lnTo>
                  <a:cubicBezTo>
                    <a:pt x="191" y="13"/>
                    <a:pt x="151"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28"/>
            <p:cNvSpPr/>
            <p:nvPr/>
          </p:nvSpPr>
          <p:spPr>
            <a:xfrm rot="-8804544" flipH="1">
              <a:off x="8069416" y="1242215"/>
              <a:ext cx="26875" cy="6368"/>
            </a:xfrm>
            <a:custGeom>
              <a:avLst/>
              <a:gdLst/>
              <a:ahLst/>
              <a:cxnLst/>
              <a:rect l="l" t="t" r="r" b="b"/>
              <a:pathLst>
                <a:path w="460" h="109" extrusionOk="0">
                  <a:moveTo>
                    <a:pt x="221" y="0"/>
                  </a:moveTo>
                  <a:cubicBezTo>
                    <a:pt x="136" y="0"/>
                    <a:pt x="98" y="30"/>
                    <a:pt x="0" y="108"/>
                  </a:cubicBezTo>
                  <a:cubicBezTo>
                    <a:pt x="174" y="61"/>
                    <a:pt x="285" y="108"/>
                    <a:pt x="459" y="29"/>
                  </a:cubicBezTo>
                  <a:cubicBezTo>
                    <a:pt x="345" y="11"/>
                    <a:pt x="274"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28"/>
            <p:cNvSpPr/>
            <p:nvPr/>
          </p:nvSpPr>
          <p:spPr>
            <a:xfrm rot="-8804544" flipH="1">
              <a:off x="8332955" y="1348842"/>
              <a:ext cx="16709" cy="5083"/>
            </a:xfrm>
            <a:custGeom>
              <a:avLst/>
              <a:gdLst/>
              <a:ahLst/>
              <a:cxnLst/>
              <a:rect l="l" t="t" r="r" b="b"/>
              <a:pathLst>
                <a:path w="286" h="87" extrusionOk="0">
                  <a:moveTo>
                    <a:pt x="109" y="0"/>
                  </a:moveTo>
                  <a:cubicBezTo>
                    <a:pt x="54" y="0"/>
                    <a:pt x="39" y="21"/>
                    <a:pt x="1" y="59"/>
                  </a:cubicBezTo>
                  <a:cubicBezTo>
                    <a:pt x="32" y="78"/>
                    <a:pt x="68" y="87"/>
                    <a:pt x="106" y="87"/>
                  </a:cubicBezTo>
                  <a:cubicBezTo>
                    <a:pt x="165" y="87"/>
                    <a:pt x="228" y="66"/>
                    <a:pt x="286" y="28"/>
                  </a:cubicBezTo>
                  <a:cubicBezTo>
                    <a:pt x="198" y="9"/>
                    <a:pt x="145" y="0"/>
                    <a:pt x="1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28"/>
            <p:cNvSpPr/>
            <p:nvPr/>
          </p:nvSpPr>
          <p:spPr>
            <a:xfrm rot="-8804544" flipH="1">
              <a:off x="8059884" y="1227399"/>
              <a:ext cx="13029" cy="10224"/>
            </a:xfrm>
            <a:custGeom>
              <a:avLst/>
              <a:gdLst/>
              <a:ahLst/>
              <a:cxnLst/>
              <a:rect l="l" t="t" r="r" b="b"/>
              <a:pathLst>
                <a:path w="223" h="175" extrusionOk="0">
                  <a:moveTo>
                    <a:pt x="48" y="1"/>
                  </a:moveTo>
                  <a:cubicBezTo>
                    <a:pt x="1" y="64"/>
                    <a:pt x="1" y="111"/>
                    <a:pt x="64" y="175"/>
                  </a:cubicBezTo>
                  <a:lnTo>
                    <a:pt x="222" y="143"/>
                  </a:lnTo>
                  <a:cubicBezTo>
                    <a:pt x="159" y="96"/>
                    <a:pt x="127" y="16"/>
                    <a:pt x="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28"/>
            <p:cNvSpPr/>
            <p:nvPr/>
          </p:nvSpPr>
          <p:spPr>
            <a:xfrm rot="-8804544" flipH="1">
              <a:off x="8134572" y="1319774"/>
              <a:ext cx="5609" cy="3739"/>
            </a:xfrm>
            <a:custGeom>
              <a:avLst/>
              <a:gdLst/>
              <a:ahLst/>
              <a:cxnLst/>
              <a:rect l="l" t="t" r="r" b="b"/>
              <a:pathLst>
                <a:path w="96" h="64" extrusionOk="0">
                  <a:moveTo>
                    <a:pt x="64" y="0"/>
                  </a:moveTo>
                  <a:lnTo>
                    <a:pt x="0" y="32"/>
                  </a:lnTo>
                  <a:lnTo>
                    <a:pt x="32" y="64"/>
                  </a:lnTo>
                  <a:cubicBezTo>
                    <a:pt x="48" y="64"/>
                    <a:pt x="80" y="48"/>
                    <a:pt x="95" y="32"/>
                  </a:cubicBezTo>
                  <a:lnTo>
                    <a:pt x="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28"/>
            <p:cNvSpPr/>
            <p:nvPr/>
          </p:nvSpPr>
          <p:spPr>
            <a:xfrm rot="-8804544" flipH="1">
              <a:off x="8159752" y="1302578"/>
              <a:ext cx="3739" cy="4674"/>
            </a:xfrm>
            <a:custGeom>
              <a:avLst/>
              <a:gdLst/>
              <a:ahLst/>
              <a:cxnLst/>
              <a:rect l="l" t="t" r="r" b="b"/>
              <a:pathLst>
                <a:path w="64" h="80" extrusionOk="0">
                  <a:moveTo>
                    <a:pt x="32" y="1"/>
                  </a:moveTo>
                  <a:cubicBezTo>
                    <a:pt x="16" y="16"/>
                    <a:pt x="0" y="32"/>
                    <a:pt x="0" y="64"/>
                  </a:cubicBezTo>
                  <a:cubicBezTo>
                    <a:pt x="0" y="64"/>
                    <a:pt x="32" y="80"/>
                    <a:pt x="32" y="80"/>
                  </a:cubicBezTo>
                  <a:lnTo>
                    <a:pt x="64" y="32"/>
                  </a:ln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28"/>
            <p:cNvSpPr/>
            <p:nvPr/>
          </p:nvSpPr>
          <p:spPr>
            <a:xfrm rot="-8804544" flipH="1">
              <a:off x="8241879" y="1350014"/>
              <a:ext cx="4674" cy="3739"/>
            </a:xfrm>
            <a:custGeom>
              <a:avLst/>
              <a:gdLst/>
              <a:ahLst/>
              <a:cxnLst/>
              <a:rect l="l" t="t" r="r" b="b"/>
              <a:pathLst>
                <a:path w="80" h="64" extrusionOk="0">
                  <a:moveTo>
                    <a:pt x="48" y="0"/>
                  </a:moveTo>
                  <a:cubicBezTo>
                    <a:pt x="32" y="0"/>
                    <a:pt x="16" y="16"/>
                    <a:pt x="0" y="32"/>
                  </a:cubicBezTo>
                  <a:lnTo>
                    <a:pt x="32" y="64"/>
                  </a:lnTo>
                  <a:lnTo>
                    <a:pt x="79" y="32"/>
                  </a:lnTo>
                  <a:cubicBezTo>
                    <a:pt x="79" y="16"/>
                    <a:pt x="48"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85" name="Google Shape;485;p28"/>
          <p:cNvSpPr/>
          <p:nvPr/>
        </p:nvSpPr>
        <p:spPr>
          <a:xfrm rot="-8099888">
            <a:off x="1201144" y="2708979"/>
            <a:ext cx="1608401" cy="781661"/>
          </a:xfrm>
          <a:custGeom>
            <a:avLst/>
            <a:gdLst/>
            <a:ahLst/>
            <a:cxnLst/>
            <a:rect l="l" t="t" r="r" b="b"/>
            <a:pathLst>
              <a:path w="29721" h="14444" extrusionOk="0">
                <a:moveTo>
                  <a:pt x="8376" y="193"/>
                </a:moveTo>
                <a:lnTo>
                  <a:pt x="8376" y="193"/>
                </a:lnTo>
                <a:cubicBezTo>
                  <a:pt x="8345" y="225"/>
                  <a:pt x="8329" y="240"/>
                  <a:pt x="8297" y="272"/>
                </a:cubicBezTo>
                <a:cubicBezTo>
                  <a:pt x="8234" y="193"/>
                  <a:pt x="8313" y="209"/>
                  <a:pt x="8376" y="193"/>
                </a:cubicBezTo>
                <a:close/>
                <a:moveTo>
                  <a:pt x="9073" y="114"/>
                </a:moveTo>
                <a:lnTo>
                  <a:pt x="9073" y="114"/>
                </a:lnTo>
                <a:cubicBezTo>
                  <a:pt x="9137" y="193"/>
                  <a:pt x="9057" y="177"/>
                  <a:pt x="8994" y="209"/>
                </a:cubicBezTo>
                <a:cubicBezTo>
                  <a:pt x="8975" y="257"/>
                  <a:pt x="8967" y="276"/>
                  <a:pt x="8935" y="276"/>
                </a:cubicBezTo>
                <a:cubicBezTo>
                  <a:pt x="8915" y="276"/>
                  <a:pt x="8885" y="268"/>
                  <a:pt x="8836" y="256"/>
                </a:cubicBezTo>
                <a:cubicBezTo>
                  <a:pt x="8852" y="201"/>
                  <a:pt x="8883" y="189"/>
                  <a:pt x="8917" y="189"/>
                </a:cubicBezTo>
                <a:cubicBezTo>
                  <a:pt x="8942" y="189"/>
                  <a:pt x="8968" y="196"/>
                  <a:pt x="8990" y="196"/>
                </a:cubicBezTo>
                <a:cubicBezTo>
                  <a:pt x="8997" y="196"/>
                  <a:pt x="9004" y="195"/>
                  <a:pt x="9010" y="193"/>
                </a:cubicBezTo>
                <a:cubicBezTo>
                  <a:pt x="9026" y="161"/>
                  <a:pt x="9042" y="130"/>
                  <a:pt x="9073" y="114"/>
                </a:cubicBezTo>
                <a:close/>
                <a:moveTo>
                  <a:pt x="9627" y="209"/>
                </a:moveTo>
                <a:cubicBezTo>
                  <a:pt x="9685" y="281"/>
                  <a:pt x="9625" y="287"/>
                  <a:pt x="9566" y="300"/>
                </a:cubicBezTo>
                <a:lnTo>
                  <a:pt x="9566" y="300"/>
                </a:lnTo>
                <a:cubicBezTo>
                  <a:pt x="9581" y="269"/>
                  <a:pt x="9597" y="239"/>
                  <a:pt x="9627" y="209"/>
                </a:cubicBezTo>
                <a:close/>
                <a:moveTo>
                  <a:pt x="9548" y="304"/>
                </a:moveTo>
                <a:cubicBezTo>
                  <a:pt x="9548" y="399"/>
                  <a:pt x="9485" y="430"/>
                  <a:pt x="9406" y="478"/>
                </a:cubicBezTo>
                <a:lnTo>
                  <a:pt x="9295" y="462"/>
                </a:lnTo>
                <a:lnTo>
                  <a:pt x="9295" y="304"/>
                </a:lnTo>
                <a:close/>
                <a:moveTo>
                  <a:pt x="12493" y="684"/>
                </a:moveTo>
                <a:lnTo>
                  <a:pt x="12493" y="684"/>
                </a:lnTo>
                <a:cubicBezTo>
                  <a:pt x="12547" y="751"/>
                  <a:pt x="12497" y="761"/>
                  <a:pt x="12432" y="773"/>
                </a:cubicBezTo>
                <a:lnTo>
                  <a:pt x="12432" y="773"/>
                </a:lnTo>
                <a:cubicBezTo>
                  <a:pt x="12447" y="730"/>
                  <a:pt x="12463" y="714"/>
                  <a:pt x="12493" y="684"/>
                </a:cubicBezTo>
                <a:close/>
                <a:moveTo>
                  <a:pt x="10736" y="668"/>
                </a:moveTo>
                <a:lnTo>
                  <a:pt x="10736" y="715"/>
                </a:lnTo>
                <a:cubicBezTo>
                  <a:pt x="10622" y="744"/>
                  <a:pt x="10533" y="862"/>
                  <a:pt x="10413" y="862"/>
                </a:cubicBezTo>
                <a:cubicBezTo>
                  <a:pt x="10399" y="862"/>
                  <a:pt x="10386" y="861"/>
                  <a:pt x="10372" y="858"/>
                </a:cubicBezTo>
                <a:cubicBezTo>
                  <a:pt x="10372" y="921"/>
                  <a:pt x="10340" y="953"/>
                  <a:pt x="10277" y="953"/>
                </a:cubicBezTo>
                <a:cubicBezTo>
                  <a:pt x="10261" y="890"/>
                  <a:pt x="10292" y="858"/>
                  <a:pt x="10372" y="858"/>
                </a:cubicBezTo>
                <a:cubicBezTo>
                  <a:pt x="10356" y="747"/>
                  <a:pt x="10498" y="731"/>
                  <a:pt x="10498" y="668"/>
                </a:cubicBezTo>
                <a:close/>
                <a:moveTo>
                  <a:pt x="12398" y="779"/>
                </a:moveTo>
                <a:cubicBezTo>
                  <a:pt x="12430" y="858"/>
                  <a:pt x="12335" y="890"/>
                  <a:pt x="12287" y="953"/>
                </a:cubicBezTo>
                <a:lnTo>
                  <a:pt x="12161" y="953"/>
                </a:lnTo>
                <a:cubicBezTo>
                  <a:pt x="12161" y="858"/>
                  <a:pt x="12256" y="826"/>
                  <a:pt x="12287" y="779"/>
                </a:cubicBezTo>
                <a:close/>
                <a:moveTo>
                  <a:pt x="10277" y="953"/>
                </a:moveTo>
                <a:lnTo>
                  <a:pt x="10277" y="953"/>
                </a:lnTo>
                <a:cubicBezTo>
                  <a:pt x="10261" y="985"/>
                  <a:pt x="10229" y="1016"/>
                  <a:pt x="10213" y="1032"/>
                </a:cubicBezTo>
                <a:cubicBezTo>
                  <a:pt x="10150" y="953"/>
                  <a:pt x="10229" y="969"/>
                  <a:pt x="10277" y="953"/>
                </a:cubicBezTo>
                <a:close/>
                <a:moveTo>
                  <a:pt x="14108" y="2869"/>
                </a:moveTo>
                <a:cubicBezTo>
                  <a:pt x="14172" y="2948"/>
                  <a:pt x="14092" y="2932"/>
                  <a:pt x="14029" y="2964"/>
                </a:cubicBezTo>
                <a:cubicBezTo>
                  <a:pt x="14010" y="3012"/>
                  <a:pt x="14002" y="3031"/>
                  <a:pt x="13970" y="3031"/>
                </a:cubicBezTo>
                <a:cubicBezTo>
                  <a:pt x="13950" y="3031"/>
                  <a:pt x="13920" y="3024"/>
                  <a:pt x="13871" y="3011"/>
                </a:cubicBezTo>
                <a:cubicBezTo>
                  <a:pt x="13887" y="2956"/>
                  <a:pt x="13918" y="2944"/>
                  <a:pt x="13952" y="2944"/>
                </a:cubicBezTo>
                <a:cubicBezTo>
                  <a:pt x="13977" y="2944"/>
                  <a:pt x="14004" y="2951"/>
                  <a:pt x="14025" y="2951"/>
                </a:cubicBezTo>
                <a:cubicBezTo>
                  <a:pt x="14032" y="2951"/>
                  <a:pt x="14039" y="2950"/>
                  <a:pt x="14045" y="2948"/>
                </a:cubicBezTo>
                <a:cubicBezTo>
                  <a:pt x="14061" y="2916"/>
                  <a:pt x="14077" y="2885"/>
                  <a:pt x="14108" y="2869"/>
                </a:cubicBezTo>
                <a:close/>
                <a:moveTo>
                  <a:pt x="10292" y="3613"/>
                </a:moveTo>
                <a:lnTo>
                  <a:pt x="10292" y="3613"/>
                </a:lnTo>
                <a:cubicBezTo>
                  <a:pt x="10277" y="3645"/>
                  <a:pt x="10245" y="3676"/>
                  <a:pt x="10229" y="3692"/>
                </a:cubicBezTo>
                <a:cubicBezTo>
                  <a:pt x="10166" y="3613"/>
                  <a:pt x="10245" y="3629"/>
                  <a:pt x="10292" y="3613"/>
                </a:cubicBezTo>
                <a:close/>
                <a:moveTo>
                  <a:pt x="1362" y="3803"/>
                </a:moveTo>
                <a:lnTo>
                  <a:pt x="1489" y="3819"/>
                </a:lnTo>
                <a:cubicBezTo>
                  <a:pt x="1489" y="3914"/>
                  <a:pt x="1410" y="3930"/>
                  <a:pt x="1362" y="3993"/>
                </a:cubicBezTo>
                <a:lnTo>
                  <a:pt x="1220" y="3993"/>
                </a:lnTo>
                <a:cubicBezTo>
                  <a:pt x="1204" y="4025"/>
                  <a:pt x="1188" y="4056"/>
                  <a:pt x="1172" y="4072"/>
                </a:cubicBezTo>
                <a:cubicBezTo>
                  <a:pt x="1109" y="3993"/>
                  <a:pt x="1172" y="4009"/>
                  <a:pt x="1251" y="3977"/>
                </a:cubicBezTo>
                <a:cubicBezTo>
                  <a:pt x="1220" y="3898"/>
                  <a:pt x="1315" y="3882"/>
                  <a:pt x="1362" y="3803"/>
                </a:cubicBezTo>
                <a:close/>
                <a:moveTo>
                  <a:pt x="8977" y="4637"/>
                </a:moveTo>
                <a:cubicBezTo>
                  <a:pt x="8997" y="4637"/>
                  <a:pt x="9018" y="4643"/>
                  <a:pt x="9041" y="4658"/>
                </a:cubicBezTo>
                <a:lnTo>
                  <a:pt x="9041" y="4658"/>
                </a:lnTo>
                <a:cubicBezTo>
                  <a:pt x="9034" y="4746"/>
                  <a:pt x="8973" y="4817"/>
                  <a:pt x="8883" y="4832"/>
                </a:cubicBezTo>
                <a:cubicBezTo>
                  <a:pt x="8793" y="4832"/>
                  <a:pt x="8734" y="4948"/>
                  <a:pt x="8638" y="4948"/>
                </a:cubicBezTo>
                <a:cubicBezTo>
                  <a:pt x="8617" y="4948"/>
                  <a:pt x="8595" y="4942"/>
                  <a:pt x="8569" y="4929"/>
                </a:cubicBezTo>
                <a:lnTo>
                  <a:pt x="8569" y="4929"/>
                </a:lnTo>
                <a:cubicBezTo>
                  <a:pt x="8589" y="4840"/>
                  <a:pt x="8650" y="4768"/>
                  <a:pt x="8725" y="4753"/>
                </a:cubicBezTo>
                <a:cubicBezTo>
                  <a:pt x="8828" y="4753"/>
                  <a:pt x="8889" y="4637"/>
                  <a:pt x="8977" y="4637"/>
                </a:cubicBezTo>
                <a:close/>
                <a:moveTo>
                  <a:pt x="8568" y="4934"/>
                </a:moveTo>
                <a:lnTo>
                  <a:pt x="8568" y="4934"/>
                </a:lnTo>
                <a:cubicBezTo>
                  <a:pt x="8577" y="4986"/>
                  <a:pt x="8544" y="5025"/>
                  <a:pt x="8496" y="5025"/>
                </a:cubicBezTo>
                <a:cubicBezTo>
                  <a:pt x="8488" y="5025"/>
                  <a:pt x="8480" y="5024"/>
                  <a:pt x="8472" y="5022"/>
                </a:cubicBezTo>
                <a:lnTo>
                  <a:pt x="8472" y="5022"/>
                </a:lnTo>
                <a:cubicBezTo>
                  <a:pt x="8477" y="4969"/>
                  <a:pt x="8509" y="4943"/>
                  <a:pt x="8566" y="4943"/>
                </a:cubicBezTo>
                <a:cubicBezTo>
                  <a:pt x="8567" y="4940"/>
                  <a:pt x="8567" y="4937"/>
                  <a:pt x="8568" y="4934"/>
                </a:cubicBezTo>
                <a:close/>
                <a:moveTo>
                  <a:pt x="8414" y="5026"/>
                </a:moveTo>
                <a:cubicBezTo>
                  <a:pt x="8433" y="5026"/>
                  <a:pt x="8451" y="5029"/>
                  <a:pt x="8465" y="5035"/>
                </a:cubicBezTo>
                <a:lnTo>
                  <a:pt x="8465" y="5035"/>
                </a:lnTo>
                <a:cubicBezTo>
                  <a:pt x="8451" y="5066"/>
                  <a:pt x="8436" y="5103"/>
                  <a:pt x="8408" y="5117"/>
                </a:cubicBezTo>
                <a:cubicBezTo>
                  <a:pt x="8392" y="5125"/>
                  <a:pt x="8373" y="5129"/>
                  <a:pt x="8353" y="5129"/>
                </a:cubicBezTo>
                <a:cubicBezTo>
                  <a:pt x="8333" y="5129"/>
                  <a:pt x="8313" y="5125"/>
                  <a:pt x="8297" y="5117"/>
                </a:cubicBezTo>
                <a:cubicBezTo>
                  <a:pt x="8313" y="5085"/>
                  <a:pt x="8313" y="5038"/>
                  <a:pt x="8345" y="5038"/>
                </a:cubicBezTo>
                <a:cubicBezTo>
                  <a:pt x="8369" y="5030"/>
                  <a:pt x="8392" y="5026"/>
                  <a:pt x="8414" y="5026"/>
                </a:cubicBezTo>
                <a:close/>
                <a:moveTo>
                  <a:pt x="8297" y="5117"/>
                </a:moveTo>
                <a:lnTo>
                  <a:pt x="8297" y="5117"/>
                </a:lnTo>
                <a:cubicBezTo>
                  <a:pt x="8281" y="5149"/>
                  <a:pt x="8250" y="5180"/>
                  <a:pt x="8234" y="5212"/>
                </a:cubicBezTo>
                <a:cubicBezTo>
                  <a:pt x="8171" y="5117"/>
                  <a:pt x="8234" y="5133"/>
                  <a:pt x="8297" y="5117"/>
                </a:cubicBezTo>
                <a:close/>
                <a:moveTo>
                  <a:pt x="15818" y="5418"/>
                </a:moveTo>
                <a:lnTo>
                  <a:pt x="15913" y="5450"/>
                </a:lnTo>
                <a:lnTo>
                  <a:pt x="15787" y="5624"/>
                </a:lnTo>
                <a:lnTo>
                  <a:pt x="15692" y="5592"/>
                </a:lnTo>
                <a:lnTo>
                  <a:pt x="15818" y="5418"/>
                </a:lnTo>
                <a:close/>
                <a:moveTo>
                  <a:pt x="776" y="6653"/>
                </a:moveTo>
                <a:lnTo>
                  <a:pt x="776" y="6653"/>
                </a:lnTo>
                <a:cubicBezTo>
                  <a:pt x="761" y="6685"/>
                  <a:pt x="729" y="6716"/>
                  <a:pt x="713" y="6732"/>
                </a:cubicBezTo>
                <a:cubicBezTo>
                  <a:pt x="650" y="6653"/>
                  <a:pt x="713" y="6669"/>
                  <a:pt x="776" y="6653"/>
                </a:cubicBezTo>
                <a:close/>
                <a:moveTo>
                  <a:pt x="16737" y="7904"/>
                </a:moveTo>
                <a:lnTo>
                  <a:pt x="16784" y="7951"/>
                </a:lnTo>
                <a:lnTo>
                  <a:pt x="16737" y="7983"/>
                </a:lnTo>
                <a:cubicBezTo>
                  <a:pt x="16737" y="7967"/>
                  <a:pt x="16721" y="7951"/>
                  <a:pt x="16721" y="7935"/>
                </a:cubicBezTo>
                <a:cubicBezTo>
                  <a:pt x="16705" y="7920"/>
                  <a:pt x="16737" y="7904"/>
                  <a:pt x="16737" y="7904"/>
                </a:cubicBezTo>
                <a:close/>
                <a:moveTo>
                  <a:pt x="17327" y="8013"/>
                </a:moveTo>
                <a:cubicBezTo>
                  <a:pt x="17337" y="8013"/>
                  <a:pt x="17346" y="8013"/>
                  <a:pt x="17354" y="8015"/>
                </a:cubicBezTo>
                <a:lnTo>
                  <a:pt x="17354" y="8046"/>
                </a:lnTo>
                <a:cubicBezTo>
                  <a:pt x="17275" y="8126"/>
                  <a:pt x="17196" y="8205"/>
                  <a:pt x="17133" y="8268"/>
                </a:cubicBezTo>
                <a:cubicBezTo>
                  <a:pt x="17119" y="8270"/>
                  <a:pt x="17107" y="8270"/>
                  <a:pt x="17096" y="8270"/>
                </a:cubicBezTo>
                <a:cubicBezTo>
                  <a:pt x="17000" y="8270"/>
                  <a:pt x="16976" y="8214"/>
                  <a:pt x="16990" y="8157"/>
                </a:cubicBezTo>
                <a:cubicBezTo>
                  <a:pt x="17005" y="8099"/>
                  <a:pt x="17209" y="8013"/>
                  <a:pt x="17327" y="8013"/>
                </a:cubicBezTo>
                <a:close/>
                <a:moveTo>
                  <a:pt x="15312" y="8189"/>
                </a:moveTo>
                <a:lnTo>
                  <a:pt x="15359" y="8236"/>
                </a:lnTo>
                <a:lnTo>
                  <a:pt x="15312" y="8284"/>
                </a:lnTo>
                <a:cubicBezTo>
                  <a:pt x="15312" y="8252"/>
                  <a:pt x="15296" y="8236"/>
                  <a:pt x="15296" y="8221"/>
                </a:cubicBezTo>
                <a:cubicBezTo>
                  <a:pt x="15280" y="8205"/>
                  <a:pt x="15312" y="8189"/>
                  <a:pt x="15312" y="8189"/>
                </a:cubicBezTo>
                <a:close/>
                <a:moveTo>
                  <a:pt x="7537" y="9202"/>
                </a:moveTo>
                <a:cubicBezTo>
                  <a:pt x="7506" y="9234"/>
                  <a:pt x="7490" y="9250"/>
                  <a:pt x="7458" y="9281"/>
                </a:cubicBezTo>
                <a:cubicBezTo>
                  <a:pt x="7395" y="9202"/>
                  <a:pt x="7474" y="9218"/>
                  <a:pt x="7537" y="9202"/>
                </a:cubicBezTo>
                <a:close/>
                <a:moveTo>
                  <a:pt x="4529" y="9519"/>
                </a:moveTo>
                <a:cubicBezTo>
                  <a:pt x="4545" y="9582"/>
                  <a:pt x="4545" y="9630"/>
                  <a:pt x="4545" y="9693"/>
                </a:cubicBezTo>
                <a:lnTo>
                  <a:pt x="4355" y="9708"/>
                </a:lnTo>
                <a:lnTo>
                  <a:pt x="4355" y="9708"/>
                </a:lnTo>
                <a:cubicBezTo>
                  <a:pt x="4371" y="9613"/>
                  <a:pt x="4434" y="9566"/>
                  <a:pt x="4529" y="9519"/>
                </a:cubicBezTo>
                <a:close/>
                <a:moveTo>
                  <a:pt x="18447" y="9899"/>
                </a:moveTo>
                <a:lnTo>
                  <a:pt x="18494" y="9946"/>
                </a:lnTo>
                <a:cubicBezTo>
                  <a:pt x="18494" y="9946"/>
                  <a:pt x="18463" y="9962"/>
                  <a:pt x="18463" y="9962"/>
                </a:cubicBezTo>
                <a:cubicBezTo>
                  <a:pt x="18447" y="9962"/>
                  <a:pt x="18431" y="9946"/>
                  <a:pt x="18399" y="9946"/>
                </a:cubicBezTo>
                <a:cubicBezTo>
                  <a:pt x="18415" y="9931"/>
                  <a:pt x="18431" y="9915"/>
                  <a:pt x="18447" y="9899"/>
                </a:cubicBezTo>
                <a:close/>
                <a:moveTo>
                  <a:pt x="11163" y="9982"/>
                </a:moveTo>
                <a:cubicBezTo>
                  <a:pt x="11181" y="9982"/>
                  <a:pt x="11199" y="9985"/>
                  <a:pt x="11220" y="9992"/>
                </a:cubicBezTo>
                <a:lnTo>
                  <a:pt x="11220" y="9992"/>
                </a:lnTo>
                <a:cubicBezTo>
                  <a:pt x="11206" y="10022"/>
                  <a:pt x="11191" y="10059"/>
                  <a:pt x="11163" y="10073"/>
                </a:cubicBezTo>
                <a:cubicBezTo>
                  <a:pt x="11147" y="10081"/>
                  <a:pt x="11128" y="10085"/>
                  <a:pt x="11108" y="10085"/>
                </a:cubicBezTo>
                <a:cubicBezTo>
                  <a:pt x="11088" y="10085"/>
                  <a:pt x="11068" y="10081"/>
                  <a:pt x="11052" y="10073"/>
                </a:cubicBezTo>
                <a:cubicBezTo>
                  <a:pt x="11052" y="10057"/>
                  <a:pt x="11068" y="10010"/>
                  <a:pt x="11100" y="9994"/>
                </a:cubicBezTo>
                <a:cubicBezTo>
                  <a:pt x="11124" y="9986"/>
                  <a:pt x="11143" y="9982"/>
                  <a:pt x="11163" y="9982"/>
                </a:cubicBezTo>
                <a:close/>
                <a:moveTo>
                  <a:pt x="11052" y="10073"/>
                </a:moveTo>
                <a:cubicBezTo>
                  <a:pt x="11021" y="10105"/>
                  <a:pt x="11005" y="10136"/>
                  <a:pt x="10973" y="10168"/>
                </a:cubicBezTo>
                <a:cubicBezTo>
                  <a:pt x="10910" y="10073"/>
                  <a:pt x="10989" y="10089"/>
                  <a:pt x="11052" y="10073"/>
                </a:cubicBezTo>
                <a:close/>
                <a:moveTo>
                  <a:pt x="12177" y="11039"/>
                </a:moveTo>
                <a:lnTo>
                  <a:pt x="12177" y="11039"/>
                </a:lnTo>
                <a:cubicBezTo>
                  <a:pt x="12240" y="11134"/>
                  <a:pt x="12161" y="11118"/>
                  <a:pt x="12097" y="11134"/>
                </a:cubicBezTo>
                <a:cubicBezTo>
                  <a:pt x="12097" y="11166"/>
                  <a:pt x="12082" y="11213"/>
                  <a:pt x="12050" y="11213"/>
                </a:cubicBezTo>
                <a:cubicBezTo>
                  <a:pt x="12034" y="11221"/>
                  <a:pt x="12014" y="11225"/>
                  <a:pt x="11993" y="11225"/>
                </a:cubicBezTo>
                <a:cubicBezTo>
                  <a:pt x="11974" y="11225"/>
                  <a:pt x="11954" y="11222"/>
                  <a:pt x="11934" y="11216"/>
                </a:cubicBezTo>
                <a:lnTo>
                  <a:pt x="11934" y="11216"/>
                </a:lnTo>
                <a:cubicBezTo>
                  <a:pt x="11955" y="11186"/>
                  <a:pt x="11959" y="11148"/>
                  <a:pt x="11987" y="11134"/>
                </a:cubicBezTo>
                <a:cubicBezTo>
                  <a:pt x="12010" y="11126"/>
                  <a:pt x="12030" y="11122"/>
                  <a:pt x="12048" y="11122"/>
                </a:cubicBezTo>
                <a:cubicBezTo>
                  <a:pt x="12066" y="11122"/>
                  <a:pt x="12082" y="11126"/>
                  <a:pt x="12097" y="11134"/>
                </a:cubicBezTo>
                <a:cubicBezTo>
                  <a:pt x="12129" y="11102"/>
                  <a:pt x="12145" y="11071"/>
                  <a:pt x="12177" y="11039"/>
                </a:cubicBezTo>
                <a:close/>
                <a:moveTo>
                  <a:pt x="14045" y="11561"/>
                </a:moveTo>
                <a:lnTo>
                  <a:pt x="14045" y="11561"/>
                </a:lnTo>
                <a:cubicBezTo>
                  <a:pt x="14077" y="11577"/>
                  <a:pt x="14108" y="11609"/>
                  <a:pt x="14124" y="11625"/>
                </a:cubicBezTo>
                <a:cubicBezTo>
                  <a:pt x="14101" y="11643"/>
                  <a:pt x="14086" y="11651"/>
                  <a:pt x="14076" y="11651"/>
                </a:cubicBezTo>
                <a:cubicBezTo>
                  <a:pt x="14052" y="11651"/>
                  <a:pt x="14056" y="11606"/>
                  <a:pt x="14045" y="11561"/>
                </a:cubicBezTo>
                <a:close/>
                <a:moveTo>
                  <a:pt x="13748" y="11571"/>
                </a:moveTo>
                <a:cubicBezTo>
                  <a:pt x="13774" y="11571"/>
                  <a:pt x="13803" y="11580"/>
                  <a:pt x="13831" y="11580"/>
                </a:cubicBezTo>
                <a:cubicBezTo>
                  <a:pt x="13839" y="11580"/>
                  <a:pt x="13847" y="11579"/>
                  <a:pt x="13855" y="11577"/>
                </a:cubicBezTo>
                <a:lnTo>
                  <a:pt x="13855" y="11577"/>
                </a:lnTo>
                <a:cubicBezTo>
                  <a:pt x="13818" y="11633"/>
                  <a:pt x="13802" y="11656"/>
                  <a:pt x="13774" y="11656"/>
                </a:cubicBezTo>
                <a:cubicBezTo>
                  <a:pt x="13754" y="11656"/>
                  <a:pt x="13727" y="11644"/>
                  <a:pt x="13681" y="11625"/>
                </a:cubicBezTo>
                <a:cubicBezTo>
                  <a:pt x="13695" y="11581"/>
                  <a:pt x="13720" y="11571"/>
                  <a:pt x="13748" y="11571"/>
                </a:cubicBezTo>
                <a:close/>
                <a:moveTo>
                  <a:pt x="26712" y="11894"/>
                </a:moveTo>
                <a:lnTo>
                  <a:pt x="26759" y="11926"/>
                </a:lnTo>
                <a:cubicBezTo>
                  <a:pt x="26744" y="11941"/>
                  <a:pt x="26728" y="11957"/>
                  <a:pt x="26712" y="11989"/>
                </a:cubicBezTo>
                <a:cubicBezTo>
                  <a:pt x="26712" y="11973"/>
                  <a:pt x="26696" y="11957"/>
                  <a:pt x="26696" y="11957"/>
                </a:cubicBezTo>
                <a:cubicBezTo>
                  <a:pt x="26696" y="11926"/>
                  <a:pt x="26712" y="11910"/>
                  <a:pt x="26712" y="11894"/>
                </a:cubicBezTo>
                <a:close/>
                <a:moveTo>
                  <a:pt x="29047" y="12167"/>
                </a:moveTo>
                <a:cubicBezTo>
                  <a:pt x="29087" y="12167"/>
                  <a:pt x="29127" y="12187"/>
                  <a:pt x="29150" y="12226"/>
                </a:cubicBezTo>
                <a:cubicBezTo>
                  <a:pt x="29127" y="12258"/>
                  <a:pt x="29087" y="12274"/>
                  <a:pt x="29047" y="12274"/>
                </a:cubicBezTo>
                <a:cubicBezTo>
                  <a:pt x="29008" y="12274"/>
                  <a:pt x="28968" y="12258"/>
                  <a:pt x="28944" y="12226"/>
                </a:cubicBezTo>
                <a:cubicBezTo>
                  <a:pt x="28968" y="12187"/>
                  <a:pt x="29008" y="12167"/>
                  <a:pt x="29047" y="12167"/>
                </a:cubicBezTo>
                <a:close/>
                <a:moveTo>
                  <a:pt x="4988" y="12654"/>
                </a:moveTo>
                <a:lnTo>
                  <a:pt x="4988" y="12654"/>
                </a:lnTo>
                <a:cubicBezTo>
                  <a:pt x="5051" y="12733"/>
                  <a:pt x="4972" y="12733"/>
                  <a:pt x="4925" y="12733"/>
                </a:cubicBezTo>
                <a:cubicBezTo>
                  <a:pt x="4941" y="12701"/>
                  <a:pt x="4972" y="12686"/>
                  <a:pt x="4988" y="12654"/>
                </a:cubicBezTo>
                <a:close/>
                <a:moveTo>
                  <a:pt x="17006" y="12907"/>
                </a:moveTo>
                <a:lnTo>
                  <a:pt x="17006" y="12907"/>
                </a:lnTo>
                <a:cubicBezTo>
                  <a:pt x="16990" y="12939"/>
                  <a:pt x="16958" y="12971"/>
                  <a:pt x="16943" y="13002"/>
                </a:cubicBezTo>
                <a:cubicBezTo>
                  <a:pt x="16879" y="12907"/>
                  <a:pt x="16943" y="12923"/>
                  <a:pt x="17006" y="12907"/>
                </a:cubicBezTo>
                <a:close/>
                <a:moveTo>
                  <a:pt x="8123" y="1"/>
                </a:moveTo>
                <a:cubicBezTo>
                  <a:pt x="8113" y="1"/>
                  <a:pt x="8102" y="2"/>
                  <a:pt x="8091" y="3"/>
                </a:cubicBezTo>
                <a:lnTo>
                  <a:pt x="7775" y="383"/>
                </a:lnTo>
                <a:cubicBezTo>
                  <a:pt x="7664" y="399"/>
                  <a:pt x="7601" y="399"/>
                  <a:pt x="7537" y="399"/>
                </a:cubicBezTo>
                <a:cubicBezTo>
                  <a:pt x="7537" y="399"/>
                  <a:pt x="7521" y="415"/>
                  <a:pt x="7506" y="430"/>
                </a:cubicBezTo>
                <a:lnTo>
                  <a:pt x="7601" y="525"/>
                </a:lnTo>
                <a:cubicBezTo>
                  <a:pt x="7563" y="569"/>
                  <a:pt x="7518" y="578"/>
                  <a:pt x="7471" y="578"/>
                </a:cubicBezTo>
                <a:cubicBezTo>
                  <a:pt x="7436" y="578"/>
                  <a:pt x="7400" y="573"/>
                  <a:pt x="7365" y="573"/>
                </a:cubicBezTo>
                <a:cubicBezTo>
                  <a:pt x="7326" y="573"/>
                  <a:pt x="7288" y="579"/>
                  <a:pt x="7252" y="605"/>
                </a:cubicBezTo>
                <a:lnTo>
                  <a:pt x="6841" y="795"/>
                </a:lnTo>
                <a:lnTo>
                  <a:pt x="6920" y="905"/>
                </a:lnTo>
                <a:cubicBezTo>
                  <a:pt x="6904" y="921"/>
                  <a:pt x="6888" y="937"/>
                  <a:pt x="6888" y="937"/>
                </a:cubicBezTo>
                <a:lnTo>
                  <a:pt x="6603" y="937"/>
                </a:lnTo>
                <a:cubicBezTo>
                  <a:pt x="6492" y="1032"/>
                  <a:pt x="6350" y="1095"/>
                  <a:pt x="6207" y="1111"/>
                </a:cubicBezTo>
                <a:cubicBezTo>
                  <a:pt x="6191" y="1111"/>
                  <a:pt x="6191" y="1095"/>
                  <a:pt x="6176" y="1080"/>
                </a:cubicBezTo>
                <a:lnTo>
                  <a:pt x="6271" y="985"/>
                </a:lnTo>
                <a:cubicBezTo>
                  <a:pt x="6230" y="954"/>
                  <a:pt x="6182" y="936"/>
                  <a:pt x="6137" y="936"/>
                </a:cubicBezTo>
                <a:cubicBezTo>
                  <a:pt x="6112" y="936"/>
                  <a:pt x="6087" y="942"/>
                  <a:pt x="6065" y="953"/>
                </a:cubicBezTo>
                <a:lnTo>
                  <a:pt x="5875" y="1064"/>
                </a:lnTo>
                <a:lnTo>
                  <a:pt x="5669" y="810"/>
                </a:lnTo>
                <a:cubicBezTo>
                  <a:pt x="5590" y="905"/>
                  <a:pt x="5526" y="969"/>
                  <a:pt x="5479" y="1048"/>
                </a:cubicBezTo>
                <a:lnTo>
                  <a:pt x="5336" y="1000"/>
                </a:lnTo>
                <a:cubicBezTo>
                  <a:pt x="5368" y="937"/>
                  <a:pt x="5400" y="890"/>
                  <a:pt x="5431" y="842"/>
                </a:cubicBezTo>
                <a:cubicBezTo>
                  <a:pt x="5305" y="842"/>
                  <a:pt x="5273" y="700"/>
                  <a:pt x="5162" y="652"/>
                </a:cubicBezTo>
                <a:cubicBezTo>
                  <a:pt x="5146" y="747"/>
                  <a:pt x="5131" y="842"/>
                  <a:pt x="5115" y="937"/>
                </a:cubicBezTo>
                <a:lnTo>
                  <a:pt x="4941" y="905"/>
                </a:lnTo>
                <a:lnTo>
                  <a:pt x="5036" y="795"/>
                </a:lnTo>
                <a:cubicBezTo>
                  <a:pt x="5000" y="751"/>
                  <a:pt x="4955" y="741"/>
                  <a:pt x="4912" y="741"/>
                </a:cubicBezTo>
                <a:cubicBezTo>
                  <a:pt x="4876" y="741"/>
                  <a:pt x="4842" y="747"/>
                  <a:pt x="4814" y="747"/>
                </a:cubicBezTo>
                <a:cubicBezTo>
                  <a:pt x="4766" y="763"/>
                  <a:pt x="4703" y="842"/>
                  <a:pt x="4671" y="842"/>
                </a:cubicBezTo>
                <a:cubicBezTo>
                  <a:pt x="4667" y="841"/>
                  <a:pt x="4663" y="841"/>
                  <a:pt x="4659" y="841"/>
                </a:cubicBezTo>
                <a:cubicBezTo>
                  <a:pt x="4604" y="841"/>
                  <a:pt x="4581" y="922"/>
                  <a:pt x="4535" y="922"/>
                </a:cubicBezTo>
                <a:cubicBezTo>
                  <a:pt x="4524" y="922"/>
                  <a:pt x="4512" y="917"/>
                  <a:pt x="4497" y="905"/>
                </a:cubicBezTo>
                <a:cubicBezTo>
                  <a:pt x="4466" y="858"/>
                  <a:pt x="4497" y="779"/>
                  <a:pt x="4402" y="763"/>
                </a:cubicBezTo>
                <a:cubicBezTo>
                  <a:pt x="4339" y="858"/>
                  <a:pt x="4228" y="953"/>
                  <a:pt x="4101" y="985"/>
                </a:cubicBezTo>
                <a:cubicBezTo>
                  <a:pt x="4086" y="1032"/>
                  <a:pt x="4086" y="1080"/>
                  <a:pt x="4070" y="1127"/>
                </a:cubicBezTo>
                <a:lnTo>
                  <a:pt x="3864" y="1127"/>
                </a:lnTo>
                <a:cubicBezTo>
                  <a:pt x="3769" y="1190"/>
                  <a:pt x="3690" y="1301"/>
                  <a:pt x="3658" y="1412"/>
                </a:cubicBezTo>
                <a:lnTo>
                  <a:pt x="3500" y="1412"/>
                </a:lnTo>
                <a:cubicBezTo>
                  <a:pt x="3405" y="1460"/>
                  <a:pt x="3326" y="1491"/>
                  <a:pt x="3246" y="1555"/>
                </a:cubicBezTo>
                <a:cubicBezTo>
                  <a:pt x="3167" y="1602"/>
                  <a:pt x="3120" y="1697"/>
                  <a:pt x="3041" y="1745"/>
                </a:cubicBezTo>
                <a:cubicBezTo>
                  <a:pt x="3009" y="1776"/>
                  <a:pt x="2961" y="1792"/>
                  <a:pt x="2914" y="1792"/>
                </a:cubicBezTo>
                <a:cubicBezTo>
                  <a:pt x="2819" y="1855"/>
                  <a:pt x="2787" y="1982"/>
                  <a:pt x="2661" y="1998"/>
                </a:cubicBezTo>
                <a:cubicBezTo>
                  <a:pt x="2550" y="2014"/>
                  <a:pt x="2518" y="2172"/>
                  <a:pt x="2407" y="2172"/>
                </a:cubicBezTo>
                <a:cubicBezTo>
                  <a:pt x="2281" y="2204"/>
                  <a:pt x="2233" y="2299"/>
                  <a:pt x="2154" y="2378"/>
                </a:cubicBezTo>
                <a:cubicBezTo>
                  <a:pt x="2091" y="2425"/>
                  <a:pt x="2011" y="2473"/>
                  <a:pt x="1932" y="2505"/>
                </a:cubicBezTo>
                <a:cubicBezTo>
                  <a:pt x="1806" y="2552"/>
                  <a:pt x="1695" y="2631"/>
                  <a:pt x="1600" y="2742"/>
                </a:cubicBezTo>
                <a:cubicBezTo>
                  <a:pt x="1568" y="2790"/>
                  <a:pt x="1505" y="2853"/>
                  <a:pt x="1457" y="2853"/>
                </a:cubicBezTo>
                <a:cubicBezTo>
                  <a:pt x="1331" y="2853"/>
                  <a:pt x="1299" y="3011"/>
                  <a:pt x="1204" y="3027"/>
                </a:cubicBezTo>
                <a:cubicBezTo>
                  <a:pt x="1061" y="3043"/>
                  <a:pt x="982" y="3170"/>
                  <a:pt x="903" y="3249"/>
                </a:cubicBezTo>
                <a:cubicBezTo>
                  <a:pt x="824" y="3312"/>
                  <a:pt x="761" y="3407"/>
                  <a:pt x="666" y="3470"/>
                </a:cubicBezTo>
                <a:cubicBezTo>
                  <a:pt x="555" y="3581"/>
                  <a:pt x="460" y="3724"/>
                  <a:pt x="412" y="3866"/>
                </a:cubicBezTo>
                <a:cubicBezTo>
                  <a:pt x="440" y="3894"/>
                  <a:pt x="470" y="3900"/>
                  <a:pt x="501" y="3900"/>
                </a:cubicBezTo>
                <a:cubicBezTo>
                  <a:pt x="530" y="3900"/>
                  <a:pt x="559" y="3894"/>
                  <a:pt x="586" y="3894"/>
                </a:cubicBezTo>
                <a:cubicBezTo>
                  <a:pt x="597" y="3894"/>
                  <a:pt x="608" y="3895"/>
                  <a:pt x="618" y="3898"/>
                </a:cubicBezTo>
                <a:lnTo>
                  <a:pt x="697" y="3977"/>
                </a:lnTo>
                <a:cubicBezTo>
                  <a:pt x="739" y="3995"/>
                  <a:pt x="776" y="3997"/>
                  <a:pt x="809" y="3997"/>
                </a:cubicBezTo>
                <a:cubicBezTo>
                  <a:pt x="820" y="3997"/>
                  <a:pt x="831" y="3997"/>
                  <a:pt x="842" y="3997"/>
                </a:cubicBezTo>
                <a:cubicBezTo>
                  <a:pt x="883" y="3997"/>
                  <a:pt x="919" y="4001"/>
                  <a:pt x="951" y="4040"/>
                </a:cubicBezTo>
                <a:lnTo>
                  <a:pt x="871" y="4135"/>
                </a:lnTo>
                <a:cubicBezTo>
                  <a:pt x="871" y="4215"/>
                  <a:pt x="840" y="4294"/>
                  <a:pt x="887" y="4357"/>
                </a:cubicBezTo>
                <a:cubicBezTo>
                  <a:pt x="935" y="4373"/>
                  <a:pt x="982" y="4373"/>
                  <a:pt x="1030" y="4389"/>
                </a:cubicBezTo>
                <a:cubicBezTo>
                  <a:pt x="1030" y="4405"/>
                  <a:pt x="1046" y="4420"/>
                  <a:pt x="1046" y="4420"/>
                </a:cubicBezTo>
                <a:cubicBezTo>
                  <a:pt x="871" y="4705"/>
                  <a:pt x="871" y="4705"/>
                  <a:pt x="871" y="5006"/>
                </a:cubicBezTo>
                <a:cubicBezTo>
                  <a:pt x="951" y="5054"/>
                  <a:pt x="1061" y="5054"/>
                  <a:pt x="1109" y="5133"/>
                </a:cubicBezTo>
                <a:cubicBezTo>
                  <a:pt x="1122" y="5136"/>
                  <a:pt x="1135" y="5136"/>
                  <a:pt x="1148" y="5136"/>
                </a:cubicBezTo>
                <a:cubicBezTo>
                  <a:pt x="1175" y="5136"/>
                  <a:pt x="1201" y="5133"/>
                  <a:pt x="1226" y="5133"/>
                </a:cubicBezTo>
                <a:cubicBezTo>
                  <a:pt x="1263" y="5133"/>
                  <a:pt x="1299" y="5141"/>
                  <a:pt x="1331" y="5180"/>
                </a:cubicBezTo>
                <a:cubicBezTo>
                  <a:pt x="1346" y="5212"/>
                  <a:pt x="1346" y="5291"/>
                  <a:pt x="1362" y="5291"/>
                </a:cubicBezTo>
                <a:cubicBezTo>
                  <a:pt x="1378" y="5307"/>
                  <a:pt x="1394" y="5323"/>
                  <a:pt x="1394" y="5323"/>
                </a:cubicBezTo>
                <a:lnTo>
                  <a:pt x="1758" y="5323"/>
                </a:lnTo>
                <a:lnTo>
                  <a:pt x="1869" y="5228"/>
                </a:lnTo>
                <a:cubicBezTo>
                  <a:pt x="1932" y="5291"/>
                  <a:pt x="1916" y="5355"/>
                  <a:pt x="1916" y="5418"/>
                </a:cubicBezTo>
                <a:lnTo>
                  <a:pt x="2186" y="5291"/>
                </a:lnTo>
                <a:cubicBezTo>
                  <a:pt x="2201" y="5260"/>
                  <a:pt x="2265" y="5212"/>
                  <a:pt x="2328" y="5149"/>
                </a:cubicBezTo>
                <a:lnTo>
                  <a:pt x="2518" y="5149"/>
                </a:lnTo>
                <a:cubicBezTo>
                  <a:pt x="2581" y="5165"/>
                  <a:pt x="2566" y="5180"/>
                  <a:pt x="2534" y="5212"/>
                </a:cubicBezTo>
                <a:cubicBezTo>
                  <a:pt x="2455" y="5307"/>
                  <a:pt x="2360" y="5402"/>
                  <a:pt x="2249" y="5497"/>
                </a:cubicBezTo>
                <a:lnTo>
                  <a:pt x="2122" y="5529"/>
                </a:lnTo>
                <a:lnTo>
                  <a:pt x="2075" y="5687"/>
                </a:lnTo>
                <a:lnTo>
                  <a:pt x="1916" y="5719"/>
                </a:lnTo>
                <a:lnTo>
                  <a:pt x="1457" y="6178"/>
                </a:lnTo>
                <a:lnTo>
                  <a:pt x="1378" y="6178"/>
                </a:lnTo>
                <a:lnTo>
                  <a:pt x="903" y="6653"/>
                </a:lnTo>
                <a:lnTo>
                  <a:pt x="776" y="6653"/>
                </a:lnTo>
                <a:cubicBezTo>
                  <a:pt x="776" y="6621"/>
                  <a:pt x="776" y="6590"/>
                  <a:pt x="792" y="6574"/>
                </a:cubicBezTo>
                <a:cubicBezTo>
                  <a:pt x="808" y="6542"/>
                  <a:pt x="840" y="6495"/>
                  <a:pt x="856" y="6463"/>
                </a:cubicBezTo>
                <a:lnTo>
                  <a:pt x="713" y="6463"/>
                </a:lnTo>
                <a:lnTo>
                  <a:pt x="380" y="6795"/>
                </a:lnTo>
                <a:lnTo>
                  <a:pt x="380" y="6890"/>
                </a:lnTo>
                <a:lnTo>
                  <a:pt x="285" y="7001"/>
                </a:lnTo>
                <a:cubicBezTo>
                  <a:pt x="285" y="7033"/>
                  <a:pt x="301" y="7080"/>
                  <a:pt x="317" y="7128"/>
                </a:cubicBezTo>
                <a:lnTo>
                  <a:pt x="428" y="7033"/>
                </a:lnTo>
                <a:cubicBezTo>
                  <a:pt x="444" y="7065"/>
                  <a:pt x="475" y="7080"/>
                  <a:pt x="475" y="7096"/>
                </a:cubicBezTo>
                <a:cubicBezTo>
                  <a:pt x="507" y="7191"/>
                  <a:pt x="396" y="7223"/>
                  <a:pt x="380" y="7302"/>
                </a:cubicBezTo>
                <a:cubicBezTo>
                  <a:pt x="365" y="7365"/>
                  <a:pt x="428" y="7445"/>
                  <a:pt x="333" y="7508"/>
                </a:cubicBezTo>
                <a:cubicBezTo>
                  <a:pt x="254" y="7587"/>
                  <a:pt x="285" y="7682"/>
                  <a:pt x="301" y="7777"/>
                </a:cubicBezTo>
                <a:cubicBezTo>
                  <a:pt x="365" y="7809"/>
                  <a:pt x="460" y="7809"/>
                  <a:pt x="507" y="7856"/>
                </a:cubicBezTo>
                <a:cubicBezTo>
                  <a:pt x="555" y="7920"/>
                  <a:pt x="666" y="7904"/>
                  <a:pt x="745" y="7920"/>
                </a:cubicBezTo>
                <a:cubicBezTo>
                  <a:pt x="761" y="7999"/>
                  <a:pt x="776" y="8078"/>
                  <a:pt x="776" y="8157"/>
                </a:cubicBezTo>
                <a:lnTo>
                  <a:pt x="1109" y="8157"/>
                </a:lnTo>
                <a:lnTo>
                  <a:pt x="1188" y="8078"/>
                </a:lnTo>
                <a:lnTo>
                  <a:pt x="1552" y="8078"/>
                </a:lnTo>
                <a:lnTo>
                  <a:pt x="1679" y="7983"/>
                </a:lnTo>
                <a:cubicBezTo>
                  <a:pt x="1742" y="8046"/>
                  <a:pt x="1711" y="8110"/>
                  <a:pt x="1711" y="8173"/>
                </a:cubicBezTo>
                <a:cubicBezTo>
                  <a:pt x="1742" y="8173"/>
                  <a:pt x="1774" y="8157"/>
                  <a:pt x="1790" y="8141"/>
                </a:cubicBezTo>
                <a:cubicBezTo>
                  <a:pt x="1821" y="8126"/>
                  <a:pt x="1837" y="8110"/>
                  <a:pt x="1869" y="8078"/>
                </a:cubicBezTo>
                <a:lnTo>
                  <a:pt x="2043" y="8078"/>
                </a:lnTo>
                <a:lnTo>
                  <a:pt x="2154" y="7983"/>
                </a:lnTo>
                <a:lnTo>
                  <a:pt x="2312" y="8031"/>
                </a:lnTo>
                <a:cubicBezTo>
                  <a:pt x="2170" y="8126"/>
                  <a:pt x="2043" y="8205"/>
                  <a:pt x="1932" y="8300"/>
                </a:cubicBezTo>
                <a:cubicBezTo>
                  <a:pt x="1806" y="8379"/>
                  <a:pt x="1711" y="8506"/>
                  <a:pt x="1663" y="8648"/>
                </a:cubicBezTo>
                <a:lnTo>
                  <a:pt x="1568" y="8648"/>
                </a:lnTo>
                <a:cubicBezTo>
                  <a:pt x="1426" y="8791"/>
                  <a:pt x="1299" y="8949"/>
                  <a:pt x="1188" y="9107"/>
                </a:cubicBezTo>
                <a:cubicBezTo>
                  <a:pt x="1061" y="9281"/>
                  <a:pt x="919" y="9424"/>
                  <a:pt x="761" y="9551"/>
                </a:cubicBezTo>
                <a:lnTo>
                  <a:pt x="761" y="9646"/>
                </a:lnTo>
                <a:lnTo>
                  <a:pt x="571" y="9741"/>
                </a:lnTo>
                <a:lnTo>
                  <a:pt x="571" y="9836"/>
                </a:lnTo>
                <a:cubicBezTo>
                  <a:pt x="491" y="9915"/>
                  <a:pt x="349" y="9931"/>
                  <a:pt x="301" y="10010"/>
                </a:cubicBezTo>
                <a:cubicBezTo>
                  <a:pt x="238" y="10073"/>
                  <a:pt x="190" y="10168"/>
                  <a:pt x="95" y="10168"/>
                </a:cubicBezTo>
                <a:lnTo>
                  <a:pt x="95" y="10406"/>
                </a:lnTo>
                <a:cubicBezTo>
                  <a:pt x="64" y="10437"/>
                  <a:pt x="32" y="10469"/>
                  <a:pt x="0" y="10516"/>
                </a:cubicBezTo>
                <a:lnTo>
                  <a:pt x="0" y="10991"/>
                </a:lnTo>
                <a:lnTo>
                  <a:pt x="127" y="11118"/>
                </a:lnTo>
                <a:lnTo>
                  <a:pt x="301" y="11118"/>
                </a:lnTo>
                <a:cubicBezTo>
                  <a:pt x="412" y="11197"/>
                  <a:pt x="491" y="11292"/>
                  <a:pt x="523" y="11419"/>
                </a:cubicBezTo>
                <a:lnTo>
                  <a:pt x="808" y="11419"/>
                </a:lnTo>
                <a:lnTo>
                  <a:pt x="903" y="11324"/>
                </a:lnTo>
                <a:lnTo>
                  <a:pt x="1283" y="11324"/>
                </a:lnTo>
                <a:lnTo>
                  <a:pt x="1378" y="11213"/>
                </a:lnTo>
                <a:lnTo>
                  <a:pt x="1932" y="11213"/>
                </a:lnTo>
                <a:cubicBezTo>
                  <a:pt x="2106" y="11086"/>
                  <a:pt x="2328" y="11039"/>
                  <a:pt x="2471" y="10896"/>
                </a:cubicBezTo>
                <a:cubicBezTo>
                  <a:pt x="2613" y="10754"/>
                  <a:pt x="2866" y="10754"/>
                  <a:pt x="2977" y="10564"/>
                </a:cubicBezTo>
                <a:cubicBezTo>
                  <a:pt x="3001" y="10556"/>
                  <a:pt x="3025" y="10552"/>
                  <a:pt x="3048" y="10552"/>
                </a:cubicBezTo>
                <a:cubicBezTo>
                  <a:pt x="3072" y="10552"/>
                  <a:pt x="3096" y="10556"/>
                  <a:pt x="3120" y="10564"/>
                </a:cubicBezTo>
                <a:cubicBezTo>
                  <a:pt x="3136" y="10532"/>
                  <a:pt x="3167" y="10501"/>
                  <a:pt x="3183" y="10469"/>
                </a:cubicBezTo>
                <a:lnTo>
                  <a:pt x="3183" y="10469"/>
                </a:lnTo>
                <a:cubicBezTo>
                  <a:pt x="3246" y="10564"/>
                  <a:pt x="3183" y="10548"/>
                  <a:pt x="3120" y="10564"/>
                </a:cubicBezTo>
                <a:cubicBezTo>
                  <a:pt x="3120" y="10675"/>
                  <a:pt x="3009" y="10706"/>
                  <a:pt x="2946" y="10786"/>
                </a:cubicBezTo>
                <a:cubicBezTo>
                  <a:pt x="2866" y="10865"/>
                  <a:pt x="2756" y="10912"/>
                  <a:pt x="2740" y="11023"/>
                </a:cubicBezTo>
                <a:lnTo>
                  <a:pt x="2882" y="11023"/>
                </a:lnTo>
                <a:lnTo>
                  <a:pt x="3484" y="10437"/>
                </a:lnTo>
                <a:lnTo>
                  <a:pt x="3468" y="10421"/>
                </a:lnTo>
                <a:lnTo>
                  <a:pt x="3626" y="10184"/>
                </a:lnTo>
                <a:lnTo>
                  <a:pt x="3737" y="10184"/>
                </a:lnTo>
                <a:lnTo>
                  <a:pt x="4212" y="9709"/>
                </a:lnTo>
                <a:lnTo>
                  <a:pt x="4339" y="9709"/>
                </a:lnTo>
                <a:cubicBezTo>
                  <a:pt x="4276" y="9899"/>
                  <a:pt x="4086" y="9978"/>
                  <a:pt x="3975" y="10136"/>
                </a:cubicBezTo>
                <a:cubicBezTo>
                  <a:pt x="3975" y="10168"/>
                  <a:pt x="3959" y="10216"/>
                  <a:pt x="3943" y="10263"/>
                </a:cubicBezTo>
                <a:lnTo>
                  <a:pt x="3801" y="10295"/>
                </a:lnTo>
                <a:cubicBezTo>
                  <a:pt x="3785" y="10342"/>
                  <a:pt x="3769" y="10390"/>
                  <a:pt x="3753" y="10453"/>
                </a:cubicBezTo>
                <a:lnTo>
                  <a:pt x="3595" y="10501"/>
                </a:lnTo>
                <a:lnTo>
                  <a:pt x="3595" y="10611"/>
                </a:lnTo>
                <a:lnTo>
                  <a:pt x="3056" y="11118"/>
                </a:lnTo>
                <a:lnTo>
                  <a:pt x="2961" y="11150"/>
                </a:lnTo>
                <a:lnTo>
                  <a:pt x="2898" y="11308"/>
                </a:lnTo>
                <a:lnTo>
                  <a:pt x="2740" y="11356"/>
                </a:lnTo>
                <a:lnTo>
                  <a:pt x="2740" y="11498"/>
                </a:lnTo>
                <a:cubicBezTo>
                  <a:pt x="2661" y="11561"/>
                  <a:pt x="2550" y="11656"/>
                  <a:pt x="2486" y="11704"/>
                </a:cubicBezTo>
                <a:cubicBezTo>
                  <a:pt x="2455" y="11799"/>
                  <a:pt x="2439" y="11846"/>
                  <a:pt x="2423" y="11878"/>
                </a:cubicBezTo>
                <a:lnTo>
                  <a:pt x="2328" y="11878"/>
                </a:lnTo>
                <a:cubicBezTo>
                  <a:pt x="2265" y="12036"/>
                  <a:pt x="2154" y="12163"/>
                  <a:pt x="2011" y="12258"/>
                </a:cubicBezTo>
                <a:lnTo>
                  <a:pt x="1980" y="12131"/>
                </a:lnTo>
                <a:lnTo>
                  <a:pt x="2075" y="12021"/>
                </a:lnTo>
                <a:lnTo>
                  <a:pt x="2075" y="11878"/>
                </a:lnTo>
                <a:cubicBezTo>
                  <a:pt x="1901" y="12005"/>
                  <a:pt x="1901" y="12005"/>
                  <a:pt x="1790" y="12306"/>
                </a:cubicBezTo>
                <a:lnTo>
                  <a:pt x="1885" y="12401"/>
                </a:lnTo>
                <a:lnTo>
                  <a:pt x="1885" y="12876"/>
                </a:lnTo>
                <a:lnTo>
                  <a:pt x="1790" y="12986"/>
                </a:lnTo>
                <a:cubicBezTo>
                  <a:pt x="1790" y="13113"/>
                  <a:pt x="1885" y="13145"/>
                  <a:pt x="1932" y="13208"/>
                </a:cubicBezTo>
                <a:lnTo>
                  <a:pt x="2106" y="13208"/>
                </a:lnTo>
                <a:cubicBezTo>
                  <a:pt x="2217" y="13271"/>
                  <a:pt x="2281" y="13382"/>
                  <a:pt x="2312" y="13493"/>
                </a:cubicBezTo>
                <a:lnTo>
                  <a:pt x="2882" y="13493"/>
                </a:lnTo>
                <a:cubicBezTo>
                  <a:pt x="2914" y="13461"/>
                  <a:pt x="2946" y="13430"/>
                  <a:pt x="2993" y="13398"/>
                </a:cubicBezTo>
                <a:lnTo>
                  <a:pt x="3626" y="13398"/>
                </a:lnTo>
                <a:cubicBezTo>
                  <a:pt x="3753" y="13335"/>
                  <a:pt x="3848" y="13271"/>
                  <a:pt x="3943" y="13208"/>
                </a:cubicBezTo>
                <a:cubicBezTo>
                  <a:pt x="4022" y="13176"/>
                  <a:pt x="4101" y="13145"/>
                  <a:pt x="4181" y="13113"/>
                </a:cubicBezTo>
                <a:cubicBezTo>
                  <a:pt x="4260" y="13097"/>
                  <a:pt x="4307" y="13034"/>
                  <a:pt x="4386" y="13018"/>
                </a:cubicBezTo>
                <a:cubicBezTo>
                  <a:pt x="4466" y="13002"/>
                  <a:pt x="4513" y="12860"/>
                  <a:pt x="4592" y="12844"/>
                </a:cubicBezTo>
                <a:cubicBezTo>
                  <a:pt x="4696" y="12831"/>
                  <a:pt x="4768" y="12733"/>
                  <a:pt x="4860" y="12733"/>
                </a:cubicBezTo>
                <a:cubicBezTo>
                  <a:pt x="4879" y="12733"/>
                  <a:pt x="4898" y="12737"/>
                  <a:pt x="4918" y="12746"/>
                </a:cubicBezTo>
                <a:lnTo>
                  <a:pt x="4918" y="12746"/>
                </a:lnTo>
                <a:cubicBezTo>
                  <a:pt x="4891" y="12803"/>
                  <a:pt x="4875" y="12848"/>
                  <a:pt x="4846" y="12907"/>
                </a:cubicBezTo>
                <a:lnTo>
                  <a:pt x="4846" y="13018"/>
                </a:lnTo>
                <a:cubicBezTo>
                  <a:pt x="4956" y="13002"/>
                  <a:pt x="5004" y="12891"/>
                  <a:pt x="5083" y="12828"/>
                </a:cubicBezTo>
                <a:cubicBezTo>
                  <a:pt x="5162" y="12765"/>
                  <a:pt x="5210" y="12686"/>
                  <a:pt x="5226" y="12606"/>
                </a:cubicBezTo>
                <a:cubicBezTo>
                  <a:pt x="5257" y="12496"/>
                  <a:pt x="5352" y="12416"/>
                  <a:pt x="5447" y="12369"/>
                </a:cubicBezTo>
                <a:cubicBezTo>
                  <a:pt x="5637" y="12337"/>
                  <a:pt x="5701" y="12163"/>
                  <a:pt x="5843" y="12068"/>
                </a:cubicBezTo>
                <a:lnTo>
                  <a:pt x="5970" y="12068"/>
                </a:lnTo>
                <a:cubicBezTo>
                  <a:pt x="6007" y="12012"/>
                  <a:pt x="6022" y="11989"/>
                  <a:pt x="6054" y="11989"/>
                </a:cubicBezTo>
                <a:cubicBezTo>
                  <a:pt x="6077" y="11989"/>
                  <a:pt x="6107" y="12001"/>
                  <a:pt x="6160" y="12021"/>
                </a:cubicBezTo>
                <a:cubicBezTo>
                  <a:pt x="6145" y="12064"/>
                  <a:pt x="6118" y="12074"/>
                  <a:pt x="6086" y="12074"/>
                </a:cubicBezTo>
                <a:cubicBezTo>
                  <a:pt x="6057" y="12074"/>
                  <a:pt x="6024" y="12065"/>
                  <a:pt x="5994" y="12065"/>
                </a:cubicBezTo>
                <a:cubicBezTo>
                  <a:pt x="5986" y="12065"/>
                  <a:pt x="5978" y="12066"/>
                  <a:pt x="5970" y="12068"/>
                </a:cubicBezTo>
                <a:cubicBezTo>
                  <a:pt x="5954" y="12116"/>
                  <a:pt x="5938" y="12147"/>
                  <a:pt x="5906" y="12179"/>
                </a:cubicBezTo>
                <a:cubicBezTo>
                  <a:pt x="5590" y="12511"/>
                  <a:pt x="5273" y="12828"/>
                  <a:pt x="4941" y="13145"/>
                </a:cubicBezTo>
                <a:cubicBezTo>
                  <a:pt x="4909" y="13176"/>
                  <a:pt x="4877" y="13192"/>
                  <a:pt x="4830" y="13208"/>
                </a:cubicBezTo>
                <a:cubicBezTo>
                  <a:pt x="4844" y="13263"/>
                  <a:pt x="4809" y="13306"/>
                  <a:pt x="4759" y="13306"/>
                </a:cubicBezTo>
                <a:cubicBezTo>
                  <a:pt x="4751" y="13306"/>
                  <a:pt x="4743" y="13305"/>
                  <a:pt x="4735" y="13303"/>
                </a:cubicBezTo>
                <a:lnTo>
                  <a:pt x="4735" y="13446"/>
                </a:lnTo>
                <a:lnTo>
                  <a:pt x="4640" y="13541"/>
                </a:lnTo>
                <a:lnTo>
                  <a:pt x="4640" y="14031"/>
                </a:lnTo>
                <a:lnTo>
                  <a:pt x="4972" y="14174"/>
                </a:lnTo>
                <a:lnTo>
                  <a:pt x="5146" y="14443"/>
                </a:lnTo>
                <a:lnTo>
                  <a:pt x="5447" y="14443"/>
                </a:lnTo>
                <a:lnTo>
                  <a:pt x="5558" y="14348"/>
                </a:lnTo>
                <a:lnTo>
                  <a:pt x="6271" y="14348"/>
                </a:lnTo>
                <a:cubicBezTo>
                  <a:pt x="6318" y="14316"/>
                  <a:pt x="6350" y="14269"/>
                  <a:pt x="6381" y="14269"/>
                </a:cubicBezTo>
                <a:cubicBezTo>
                  <a:pt x="6635" y="14206"/>
                  <a:pt x="6856" y="14095"/>
                  <a:pt x="7062" y="13952"/>
                </a:cubicBezTo>
                <a:cubicBezTo>
                  <a:pt x="7078" y="13936"/>
                  <a:pt x="7110" y="13889"/>
                  <a:pt x="7126" y="13889"/>
                </a:cubicBezTo>
                <a:cubicBezTo>
                  <a:pt x="7134" y="13890"/>
                  <a:pt x="7142" y="13891"/>
                  <a:pt x="7150" y="13891"/>
                </a:cubicBezTo>
                <a:cubicBezTo>
                  <a:pt x="7246" y="13891"/>
                  <a:pt x="7305" y="13807"/>
                  <a:pt x="7363" y="13778"/>
                </a:cubicBezTo>
                <a:cubicBezTo>
                  <a:pt x="7569" y="13699"/>
                  <a:pt x="7775" y="13588"/>
                  <a:pt x="7949" y="13461"/>
                </a:cubicBezTo>
                <a:cubicBezTo>
                  <a:pt x="8012" y="13382"/>
                  <a:pt x="8107" y="13335"/>
                  <a:pt x="8218" y="13319"/>
                </a:cubicBezTo>
                <a:cubicBezTo>
                  <a:pt x="8345" y="13303"/>
                  <a:pt x="8376" y="13161"/>
                  <a:pt x="8503" y="13113"/>
                </a:cubicBezTo>
                <a:cubicBezTo>
                  <a:pt x="8646" y="13081"/>
                  <a:pt x="8757" y="13018"/>
                  <a:pt x="8852" y="12923"/>
                </a:cubicBezTo>
                <a:cubicBezTo>
                  <a:pt x="8962" y="12796"/>
                  <a:pt x="9121" y="12796"/>
                  <a:pt x="9247" y="12717"/>
                </a:cubicBezTo>
                <a:cubicBezTo>
                  <a:pt x="9279" y="12701"/>
                  <a:pt x="9295" y="12686"/>
                  <a:pt x="9311" y="12654"/>
                </a:cubicBezTo>
                <a:cubicBezTo>
                  <a:pt x="9374" y="12527"/>
                  <a:pt x="9548" y="12575"/>
                  <a:pt x="9612" y="12464"/>
                </a:cubicBezTo>
                <a:cubicBezTo>
                  <a:pt x="9770" y="12401"/>
                  <a:pt x="9912" y="12321"/>
                  <a:pt x="10039" y="12226"/>
                </a:cubicBezTo>
                <a:cubicBezTo>
                  <a:pt x="10245" y="12100"/>
                  <a:pt x="10467" y="11989"/>
                  <a:pt x="10704" y="11894"/>
                </a:cubicBezTo>
                <a:cubicBezTo>
                  <a:pt x="10709" y="11889"/>
                  <a:pt x="10718" y="11887"/>
                  <a:pt x="10729" y="11887"/>
                </a:cubicBezTo>
                <a:cubicBezTo>
                  <a:pt x="10750" y="11887"/>
                  <a:pt x="10778" y="11894"/>
                  <a:pt x="10799" y="11894"/>
                </a:cubicBezTo>
                <a:cubicBezTo>
                  <a:pt x="10799" y="11831"/>
                  <a:pt x="10831" y="11799"/>
                  <a:pt x="10878" y="11799"/>
                </a:cubicBezTo>
                <a:cubicBezTo>
                  <a:pt x="10894" y="11767"/>
                  <a:pt x="10926" y="11736"/>
                  <a:pt x="10942" y="11704"/>
                </a:cubicBezTo>
                <a:lnTo>
                  <a:pt x="10942" y="11704"/>
                </a:lnTo>
                <a:cubicBezTo>
                  <a:pt x="11005" y="11799"/>
                  <a:pt x="10942" y="11783"/>
                  <a:pt x="10878" y="11799"/>
                </a:cubicBezTo>
                <a:cubicBezTo>
                  <a:pt x="10894" y="11831"/>
                  <a:pt x="10894" y="11862"/>
                  <a:pt x="10894" y="11894"/>
                </a:cubicBezTo>
                <a:lnTo>
                  <a:pt x="11037" y="11894"/>
                </a:lnTo>
                <a:lnTo>
                  <a:pt x="11401" y="11530"/>
                </a:lnTo>
                <a:cubicBezTo>
                  <a:pt x="11591" y="11498"/>
                  <a:pt x="11654" y="11324"/>
                  <a:pt x="11797" y="11229"/>
                </a:cubicBezTo>
                <a:lnTo>
                  <a:pt x="11916" y="11229"/>
                </a:lnTo>
                <a:cubicBezTo>
                  <a:pt x="11802" y="11456"/>
                  <a:pt x="11572" y="11566"/>
                  <a:pt x="11448" y="11767"/>
                </a:cubicBezTo>
                <a:lnTo>
                  <a:pt x="11258" y="11815"/>
                </a:lnTo>
                <a:lnTo>
                  <a:pt x="10720" y="12353"/>
                </a:lnTo>
                <a:lnTo>
                  <a:pt x="10593" y="12385"/>
                </a:lnTo>
                <a:lnTo>
                  <a:pt x="10593" y="12511"/>
                </a:lnTo>
                <a:lnTo>
                  <a:pt x="10435" y="12575"/>
                </a:lnTo>
                <a:cubicBezTo>
                  <a:pt x="10419" y="12606"/>
                  <a:pt x="10419" y="12654"/>
                  <a:pt x="10403" y="12701"/>
                </a:cubicBezTo>
                <a:cubicBezTo>
                  <a:pt x="10340" y="12781"/>
                  <a:pt x="10245" y="12828"/>
                  <a:pt x="10150" y="12860"/>
                </a:cubicBezTo>
                <a:cubicBezTo>
                  <a:pt x="10071" y="12891"/>
                  <a:pt x="10039" y="13018"/>
                  <a:pt x="9944" y="13018"/>
                </a:cubicBezTo>
                <a:cubicBezTo>
                  <a:pt x="9944" y="13097"/>
                  <a:pt x="9865" y="13113"/>
                  <a:pt x="9849" y="13176"/>
                </a:cubicBezTo>
                <a:lnTo>
                  <a:pt x="9849" y="13651"/>
                </a:lnTo>
                <a:lnTo>
                  <a:pt x="9976" y="13778"/>
                </a:lnTo>
                <a:lnTo>
                  <a:pt x="10102" y="13794"/>
                </a:lnTo>
                <a:cubicBezTo>
                  <a:pt x="10134" y="13873"/>
                  <a:pt x="10150" y="13921"/>
                  <a:pt x="10150" y="13952"/>
                </a:cubicBezTo>
                <a:lnTo>
                  <a:pt x="10451" y="14079"/>
                </a:lnTo>
                <a:lnTo>
                  <a:pt x="10577" y="13968"/>
                </a:lnTo>
                <a:lnTo>
                  <a:pt x="11417" y="13968"/>
                </a:lnTo>
                <a:cubicBezTo>
                  <a:pt x="11448" y="13936"/>
                  <a:pt x="11464" y="13905"/>
                  <a:pt x="11480" y="13905"/>
                </a:cubicBezTo>
                <a:cubicBezTo>
                  <a:pt x="11490" y="13906"/>
                  <a:pt x="11500" y="13906"/>
                  <a:pt x="11510" y="13906"/>
                </a:cubicBezTo>
                <a:cubicBezTo>
                  <a:pt x="11667" y="13906"/>
                  <a:pt x="11773" y="13793"/>
                  <a:pt x="11907" y="13778"/>
                </a:cubicBezTo>
                <a:cubicBezTo>
                  <a:pt x="12050" y="13731"/>
                  <a:pt x="12192" y="13667"/>
                  <a:pt x="12303" y="13588"/>
                </a:cubicBezTo>
                <a:cubicBezTo>
                  <a:pt x="12398" y="13556"/>
                  <a:pt x="12493" y="13509"/>
                  <a:pt x="12588" y="13461"/>
                </a:cubicBezTo>
                <a:lnTo>
                  <a:pt x="13047" y="13208"/>
                </a:lnTo>
                <a:cubicBezTo>
                  <a:pt x="13074" y="13216"/>
                  <a:pt x="13099" y="13220"/>
                  <a:pt x="13122" y="13220"/>
                </a:cubicBezTo>
                <a:cubicBezTo>
                  <a:pt x="13239" y="13220"/>
                  <a:pt x="13322" y="13134"/>
                  <a:pt x="13427" y="13081"/>
                </a:cubicBezTo>
                <a:cubicBezTo>
                  <a:pt x="13570" y="13050"/>
                  <a:pt x="13697" y="12955"/>
                  <a:pt x="13792" y="12828"/>
                </a:cubicBezTo>
                <a:lnTo>
                  <a:pt x="13966" y="12828"/>
                </a:lnTo>
                <a:cubicBezTo>
                  <a:pt x="14029" y="12765"/>
                  <a:pt x="14108" y="12701"/>
                  <a:pt x="14187" y="12654"/>
                </a:cubicBezTo>
                <a:cubicBezTo>
                  <a:pt x="14457" y="12511"/>
                  <a:pt x="14726" y="12385"/>
                  <a:pt x="14979" y="12258"/>
                </a:cubicBezTo>
                <a:cubicBezTo>
                  <a:pt x="15137" y="12163"/>
                  <a:pt x="15327" y="12084"/>
                  <a:pt x="15517" y="12068"/>
                </a:cubicBezTo>
                <a:cubicBezTo>
                  <a:pt x="15676" y="11957"/>
                  <a:pt x="15850" y="11878"/>
                  <a:pt x="16024" y="11799"/>
                </a:cubicBezTo>
                <a:cubicBezTo>
                  <a:pt x="16103" y="11733"/>
                  <a:pt x="16193" y="11700"/>
                  <a:pt x="16295" y="11700"/>
                </a:cubicBezTo>
                <a:cubicBezTo>
                  <a:pt x="16315" y="11700"/>
                  <a:pt x="16336" y="11701"/>
                  <a:pt x="16357" y="11704"/>
                </a:cubicBezTo>
                <a:cubicBezTo>
                  <a:pt x="16404" y="11641"/>
                  <a:pt x="16467" y="11577"/>
                  <a:pt x="16531" y="11530"/>
                </a:cubicBezTo>
                <a:cubicBezTo>
                  <a:pt x="16610" y="11482"/>
                  <a:pt x="16705" y="11451"/>
                  <a:pt x="16800" y="11419"/>
                </a:cubicBezTo>
                <a:lnTo>
                  <a:pt x="16863" y="11466"/>
                </a:lnTo>
                <a:cubicBezTo>
                  <a:pt x="16610" y="11736"/>
                  <a:pt x="16341" y="12005"/>
                  <a:pt x="16072" y="12274"/>
                </a:cubicBezTo>
                <a:lnTo>
                  <a:pt x="15961" y="12274"/>
                </a:lnTo>
                <a:lnTo>
                  <a:pt x="15913" y="12448"/>
                </a:lnTo>
                <a:lnTo>
                  <a:pt x="15787" y="12464"/>
                </a:lnTo>
                <a:lnTo>
                  <a:pt x="15660" y="12591"/>
                </a:lnTo>
                <a:cubicBezTo>
                  <a:pt x="15644" y="12654"/>
                  <a:pt x="15628" y="12686"/>
                  <a:pt x="15628" y="12733"/>
                </a:cubicBezTo>
                <a:lnTo>
                  <a:pt x="15486" y="12765"/>
                </a:lnTo>
                <a:cubicBezTo>
                  <a:pt x="15391" y="12844"/>
                  <a:pt x="15296" y="12939"/>
                  <a:pt x="15232" y="13034"/>
                </a:cubicBezTo>
                <a:cubicBezTo>
                  <a:pt x="15169" y="13129"/>
                  <a:pt x="15106" y="13208"/>
                  <a:pt x="15027" y="13335"/>
                </a:cubicBezTo>
                <a:cubicBezTo>
                  <a:pt x="14947" y="13446"/>
                  <a:pt x="14837" y="13572"/>
                  <a:pt x="14900" y="13746"/>
                </a:cubicBezTo>
                <a:cubicBezTo>
                  <a:pt x="14963" y="13889"/>
                  <a:pt x="15137" y="13873"/>
                  <a:pt x="15217" y="13984"/>
                </a:cubicBezTo>
                <a:lnTo>
                  <a:pt x="15407" y="13984"/>
                </a:lnTo>
                <a:lnTo>
                  <a:pt x="15517" y="14079"/>
                </a:lnTo>
                <a:lnTo>
                  <a:pt x="16357" y="14079"/>
                </a:lnTo>
                <a:lnTo>
                  <a:pt x="16467" y="13968"/>
                </a:lnTo>
                <a:lnTo>
                  <a:pt x="16737" y="13968"/>
                </a:lnTo>
                <a:cubicBezTo>
                  <a:pt x="16784" y="13936"/>
                  <a:pt x="16816" y="13889"/>
                  <a:pt x="16863" y="13889"/>
                </a:cubicBezTo>
                <a:cubicBezTo>
                  <a:pt x="16875" y="13891"/>
                  <a:pt x="16887" y="13891"/>
                  <a:pt x="16898" y="13891"/>
                </a:cubicBezTo>
                <a:cubicBezTo>
                  <a:pt x="16991" y="13891"/>
                  <a:pt x="17063" y="13836"/>
                  <a:pt x="17148" y="13794"/>
                </a:cubicBezTo>
                <a:cubicBezTo>
                  <a:pt x="17238" y="13768"/>
                  <a:pt x="17316" y="13681"/>
                  <a:pt x="17418" y="13681"/>
                </a:cubicBezTo>
                <a:cubicBezTo>
                  <a:pt x="17443" y="13681"/>
                  <a:pt x="17469" y="13687"/>
                  <a:pt x="17497" y="13699"/>
                </a:cubicBezTo>
                <a:cubicBezTo>
                  <a:pt x="17560" y="13541"/>
                  <a:pt x="17750" y="13636"/>
                  <a:pt x="17861" y="13541"/>
                </a:cubicBezTo>
                <a:cubicBezTo>
                  <a:pt x="17940" y="13461"/>
                  <a:pt x="18051" y="13414"/>
                  <a:pt x="18178" y="13398"/>
                </a:cubicBezTo>
                <a:cubicBezTo>
                  <a:pt x="18241" y="13287"/>
                  <a:pt x="18383" y="13351"/>
                  <a:pt x="18463" y="13303"/>
                </a:cubicBezTo>
                <a:cubicBezTo>
                  <a:pt x="18558" y="13240"/>
                  <a:pt x="18668" y="13176"/>
                  <a:pt x="18763" y="13129"/>
                </a:cubicBezTo>
                <a:cubicBezTo>
                  <a:pt x="18779" y="13124"/>
                  <a:pt x="18799" y="13122"/>
                  <a:pt x="18818" y="13122"/>
                </a:cubicBezTo>
                <a:cubicBezTo>
                  <a:pt x="18858" y="13122"/>
                  <a:pt x="18901" y="13129"/>
                  <a:pt x="18922" y="13129"/>
                </a:cubicBezTo>
                <a:lnTo>
                  <a:pt x="19112" y="12939"/>
                </a:lnTo>
                <a:cubicBezTo>
                  <a:pt x="19135" y="12931"/>
                  <a:pt x="19159" y="12927"/>
                  <a:pt x="19181" y="12927"/>
                </a:cubicBezTo>
                <a:cubicBezTo>
                  <a:pt x="19203" y="12927"/>
                  <a:pt x="19223" y="12931"/>
                  <a:pt x="19238" y="12939"/>
                </a:cubicBezTo>
                <a:cubicBezTo>
                  <a:pt x="19270" y="12907"/>
                  <a:pt x="19286" y="12876"/>
                  <a:pt x="19318" y="12844"/>
                </a:cubicBezTo>
                <a:lnTo>
                  <a:pt x="19318" y="12844"/>
                </a:lnTo>
                <a:cubicBezTo>
                  <a:pt x="19381" y="12939"/>
                  <a:pt x="19302" y="12923"/>
                  <a:pt x="19238" y="12939"/>
                </a:cubicBezTo>
                <a:cubicBezTo>
                  <a:pt x="19270" y="12986"/>
                  <a:pt x="19223" y="13018"/>
                  <a:pt x="19191" y="13050"/>
                </a:cubicBezTo>
                <a:lnTo>
                  <a:pt x="18589" y="13636"/>
                </a:lnTo>
                <a:lnTo>
                  <a:pt x="18589" y="13810"/>
                </a:lnTo>
                <a:lnTo>
                  <a:pt x="18510" y="13936"/>
                </a:lnTo>
                <a:cubicBezTo>
                  <a:pt x="18605" y="14047"/>
                  <a:pt x="18684" y="14158"/>
                  <a:pt x="18763" y="14253"/>
                </a:cubicBezTo>
                <a:lnTo>
                  <a:pt x="19001" y="14253"/>
                </a:lnTo>
                <a:lnTo>
                  <a:pt x="19318" y="14427"/>
                </a:lnTo>
                <a:lnTo>
                  <a:pt x="19603" y="14427"/>
                </a:lnTo>
                <a:lnTo>
                  <a:pt x="19682" y="14348"/>
                </a:lnTo>
                <a:lnTo>
                  <a:pt x="20252" y="14348"/>
                </a:lnTo>
                <a:lnTo>
                  <a:pt x="20363" y="14253"/>
                </a:lnTo>
                <a:lnTo>
                  <a:pt x="20632" y="14253"/>
                </a:lnTo>
                <a:lnTo>
                  <a:pt x="20743" y="14158"/>
                </a:lnTo>
                <a:lnTo>
                  <a:pt x="21028" y="14158"/>
                </a:lnTo>
                <a:cubicBezTo>
                  <a:pt x="21091" y="13984"/>
                  <a:pt x="21313" y="14126"/>
                  <a:pt x="21392" y="13984"/>
                </a:cubicBezTo>
                <a:cubicBezTo>
                  <a:pt x="21503" y="13968"/>
                  <a:pt x="21629" y="13936"/>
                  <a:pt x="21724" y="13873"/>
                </a:cubicBezTo>
                <a:cubicBezTo>
                  <a:pt x="21835" y="13794"/>
                  <a:pt x="21962" y="13762"/>
                  <a:pt x="22088" y="13746"/>
                </a:cubicBezTo>
                <a:lnTo>
                  <a:pt x="22168" y="13683"/>
                </a:lnTo>
                <a:lnTo>
                  <a:pt x="22358" y="13683"/>
                </a:lnTo>
                <a:lnTo>
                  <a:pt x="22468" y="13572"/>
                </a:lnTo>
                <a:lnTo>
                  <a:pt x="22722" y="13572"/>
                </a:lnTo>
                <a:lnTo>
                  <a:pt x="23054" y="13398"/>
                </a:lnTo>
                <a:cubicBezTo>
                  <a:pt x="23073" y="13401"/>
                  <a:pt x="23091" y="13402"/>
                  <a:pt x="23109" y="13402"/>
                </a:cubicBezTo>
                <a:cubicBezTo>
                  <a:pt x="23289" y="13402"/>
                  <a:pt x="23437" y="13271"/>
                  <a:pt x="23624" y="13271"/>
                </a:cubicBezTo>
                <a:cubicBezTo>
                  <a:pt x="23640" y="13271"/>
                  <a:pt x="23672" y="13224"/>
                  <a:pt x="23688" y="13208"/>
                </a:cubicBezTo>
                <a:lnTo>
                  <a:pt x="23878" y="13208"/>
                </a:lnTo>
                <a:lnTo>
                  <a:pt x="23973" y="13113"/>
                </a:lnTo>
                <a:lnTo>
                  <a:pt x="24163" y="13113"/>
                </a:lnTo>
                <a:lnTo>
                  <a:pt x="24273" y="13002"/>
                </a:lnTo>
                <a:lnTo>
                  <a:pt x="24558" y="13002"/>
                </a:lnTo>
                <a:cubicBezTo>
                  <a:pt x="24622" y="12860"/>
                  <a:pt x="24796" y="12971"/>
                  <a:pt x="24875" y="12876"/>
                </a:cubicBezTo>
                <a:cubicBezTo>
                  <a:pt x="24923" y="12828"/>
                  <a:pt x="24970" y="12828"/>
                  <a:pt x="25049" y="12828"/>
                </a:cubicBezTo>
                <a:cubicBezTo>
                  <a:pt x="25063" y="12825"/>
                  <a:pt x="25077" y="12824"/>
                  <a:pt x="25091" y="12824"/>
                </a:cubicBezTo>
                <a:cubicBezTo>
                  <a:pt x="25111" y="12824"/>
                  <a:pt x="25132" y="12826"/>
                  <a:pt x="25151" y="12826"/>
                </a:cubicBezTo>
                <a:cubicBezTo>
                  <a:pt x="25192" y="12826"/>
                  <a:pt x="25229" y="12818"/>
                  <a:pt x="25255" y="12765"/>
                </a:cubicBezTo>
                <a:cubicBezTo>
                  <a:pt x="25281" y="12732"/>
                  <a:pt x="25318" y="12726"/>
                  <a:pt x="25357" y="12726"/>
                </a:cubicBezTo>
                <a:cubicBezTo>
                  <a:pt x="25380" y="12726"/>
                  <a:pt x="25403" y="12728"/>
                  <a:pt x="25427" y="12728"/>
                </a:cubicBezTo>
                <a:cubicBezTo>
                  <a:pt x="25462" y="12728"/>
                  <a:pt x="25496" y="12724"/>
                  <a:pt x="25524" y="12701"/>
                </a:cubicBezTo>
                <a:lnTo>
                  <a:pt x="25604" y="12622"/>
                </a:lnTo>
                <a:lnTo>
                  <a:pt x="25984" y="12622"/>
                </a:lnTo>
                <a:lnTo>
                  <a:pt x="26063" y="12543"/>
                </a:lnTo>
                <a:lnTo>
                  <a:pt x="26633" y="12543"/>
                </a:lnTo>
                <a:lnTo>
                  <a:pt x="26744" y="12448"/>
                </a:lnTo>
                <a:lnTo>
                  <a:pt x="27488" y="12448"/>
                </a:lnTo>
                <a:lnTo>
                  <a:pt x="27583" y="12527"/>
                </a:lnTo>
                <a:lnTo>
                  <a:pt x="28248" y="12527"/>
                </a:lnTo>
                <a:lnTo>
                  <a:pt x="28343" y="12638"/>
                </a:lnTo>
                <a:lnTo>
                  <a:pt x="28723" y="12638"/>
                </a:lnTo>
                <a:lnTo>
                  <a:pt x="28818" y="12717"/>
                </a:lnTo>
                <a:lnTo>
                  <a:pt x="29372" y="12717"/>
                </a:lnTo>
                <a:lnTo>
                  <a:pt x="29483" y="12812"/>
                </a:lnTo>
                <a:cubicBezTo>
                  <a:pt x="29528" y="12812"/>
                  <a:pt x="29573" y="12823"/>
                  <a:pt x="29616" y="12823"/>
                </a:cubicBezTo>
                <a:cubicBezTo>
                  <a:pt x="29647" y="12823"/>
                  <a:pt x="29677" y="12817"/>
                  <a:pt x="29704" y="12796"/>
                </a:cubicBezTo>
                <a:lnTo>
                  <a:pt x="29641" y="12670"/>
                </a:lnTo>
                <a:lnTo>
                  <a:pt x="29720" y="12591"/>
                </a:lnTo>
                <a:cubicBezTo>
                  <a:pt x="29641" y="12559"/>
                  <a:pt x="29562" y="12511"/>
                  <a:pt x="29499" y="12448"/>
                </a:cubicBezTo>
                <a:cubicBezTo>
                  <a:pt x="29435" y="12369"/>
                  <a:pt x="29324" y="12369"/>
                  <a:pt x="29245" y="12290"/>
                </a:cubicBezTo>
                <a:lnTo>
                  <a:pt x="29467" y="12211"/>
                </a:lnTo>
                <a:cubicBezTo>
                  <a:pt x="29356" y="12163"/>
                  <a:pt x="29245" y="12147"/>
                  <a:pt x="29182" y="12052"/>
                </a:cubicBezTo>
                <a:lnTo>
                  <a:pt x="28913" y="12052"/>
                </a:lnTo>
                <a:lnTo>
                  <a:pt x="28818" y="11973"/>
                </a:lnTo>
                <a:lnTo>
                  <a:pt x="28454" y="11973"/>
                </a:lnTo>
                <a:lnTo>
                  <a:pt x="28327" y="11862"/>
                </a:lnTo>
                <a:lnTo>
                  <a:pt x="27773" y="11862"/>
                </a:lnTo>
                <a:lnTo>
                  <a:pt x="27694" y="11783"/>
                </a:lnTo>
                <a:lnTo>
                  <a:pt x="26522" y="11783"/>
                </a:lnTo>
                <a:cubicBezTo>
                  <a:pt x="26490" y="11783"/>
                  <a:pt x="26459" y="11783"/>
                  <a:pt x="26427" y="11799"/>
                </a:cubicBezTo>
                <a:lnTo>
                  <a:pt x="26364" y="11862"/>
                </a:lnTo>
                <a:lnTo>
                  <a:pt x="26237" y="11767"/>
                </a:lnTo>
                <a:cubicBezTo>
                  <a:pt x="26189" y="11831"/>
                  <a:pt x="26126" y="11910"/>
                  <a:pt x="26079" y="11973"/>
                </a:cubicBezTo>
                <a:lnTo>
                  <a:pt x="25604" y="11973"/>
                </a:lnTo>
                <a:lnTo>
                  <a:pt x="25477" y="12068"/>
                </a:lnTo>
                <a:lnTo>
                  <a:pt x="25113" y="12068"/>
                </a:lnTo>
                <a:cubicBezTo>
                  <a:pt x="25081" y="12100"/>
                  <a:pt x="25065" y="12131"/>
                  <a:pt x="25034" y="12147"/>
                </a:cubicBezTo>
                <a:lnTo>
                  <a:pt x="24828" y="12163"/>
                </a:lnTo>
                <a:lnTo>
                  <a:pt x="24748" y="12258"/>
                </a:lnTo>
                <a:lnTo>
                  <a:pt x="24463" y="12258"/>
                </a:lnTo>
                <a:lnTo>
                  <a:pt x="24353" y="12353"/>
                </a:lnTo>
                <a:lnTo>
                  <a:pt x="24178" y="12353"/>
                </a:lnTo>
                <a:cubicBezTo>
                  <a:pt x="24147" y="12369"/>
                  <a:pt x="24131" y="12401"/>
                  <a:pt x="24099" y="12416"/>
                </a:cubicBezTo>
                <a:cubicBezTo>
                  <a:pt x="24004" y="12464"/>
                  <a:pt x="23862" y="12416"/>
                  <a:pt x="23783" y="12543"/>
                </a:cubicBezTo>
                <a:cubicBezTo>
                  <a:pt x="23747" y="12529"/>
                  <a:pt x="23714" y="12524"/>
                  <a:pt x="23682" y="12524"/>
                </a:cubicBezTo>
                <a:cubicBezTo>
                  <a:pt x="23538" y="12524"/>
                  <a:pt x="23426" y="12639"/>
                  <a:pt x="23269" y="12639"/>
                </a:cubicBezTo>
                <a:cubicBezTo>
                  <a:pt x="23261" y="12639"/>
                  <a:pt x="23253" y="12639"/>
                  <a:pt x="23244" y="12638"/>
                </a:cubicBezTo>
                <a:cubicBezTo>
                  <a:pt x="23197" y="12638"/>
                  <a:pt x="23149" y="12701"/>
                  <a:pt x="23118" y="12733"/>
                </a:cubicBezTo>
                <a:lnTo>
                  <a:pt x="22848" y="12733"/>
                </a:lnTo>
                <a:lnTo>
                  <a:pt x="22753" y="12828"/>
                </a:lnTo>
                <a:cubicBezTo>
                  <a:pt x="22658" y="12828"/>
                  <a:pt x="22548" y="12828"/>
                  <a:pt x="22484" y="12891"/>
                </a:cubicBezTo>
                <a:cubicBezTo>
                  <a:pt x="22437" y="12939"/>
                  <a:pt x="22326" y="12939"/>
                  <a:pt x="22263" y="13018"/>
                </a:cubicBezTo>
                <a:cubicBezTo>
                  <a:pt x="22245" y="13013"/>
                  <a:pt x="22227" y="13011"/>
                  <a:pt x="22210" y="13011"/>
                </a:cubicBezTo>
                <a:cubicBezTo>
                  <a:pt x="22121" y="13011"/>
                  <a:pt x="22041" y="13071"/>
                  <a:pt x="21962" y="13097"/>
                </a:cubicBezTo>
                <a:cubicBezTo>
                  <a:pt x="21922" y="13105"/>
                  <a:pt x="21883" y="13109"/>
                  <a:pt x="21843" y="13109"/>
                </a:cubicBezTo>
                <a:cubicBezTo>
                  <a:pt x="21803" y="13109"/>
                  <a:pt x="21764" y="13105"/>
                  <a:pt x="21724" y="13097"/>
                </a:cubicBezTo>
                <a:cubicBezTo>
                  <a:pt x="21661" y="13145"/>
                  <a:pt x="21613" y="13192"/>
                  <a:pt x="21582" y="13192"/>
                </a:cubicBezTo>
                <a:cubicBezTo>
                  <a:pt x="21576" y="13191"/>
                  <a:pt x="21571" y="13191"/>
                  <a:pt x="21566" y="13191"/>
                </a:cubicBezTo>
                <a:cubicBezTo>
                  <a:pt x="21481" y="13191"/>
                  <a:pt x="21444" y="13296"/>
                  <a:pt x="21368" y="13296"/>
                </a:cubicBezTo>
                <a:cubicBezTo>
                  <a:pt x="21356" y="13296"/>
                  <a:pt x="21343" y="13293"/>
                  <a:pt x="21328" y="13287"/>
                </a:cubicBezTo>
                <a:cubicBezTo>
                  <a:pt x="21316" y="13284"/>
                  <a:pt x="21304" y="13282"/>
                  <a:pt x="21293" y="13282"/>
                </a:cubicBezTo>
                <a:cubicBezTo>
                  <a:pt x="21204" y="13282"/>
                  <a:pt x="21147" y="13382"/>
                  <a:pt x="21091" y="13382"/>
                </a:cubicBezTo>
                <a:cubicBezTo>
                  <a:pt x="21028" y="13398"/>
                  <a:pt x="20964" y="13477"/>
                  <a:pt x="20885" y="13477"/>
                </a:cubicBezTo>
                <a:cubicBezTo>
                  <a:pt x="20878" y="13476"/>
                  <a:pt x="20870" y="13476"/>
                  <a:pt x="20863" y="13476"/>
                </a:cubicBezTo>
                <a:cubicBezTo>
                  <a:pt x="20730" y="13476"/>
                  <a:pt x="20629" y="13592"/>
                  <a:pt x="20500" y="13592"/>
                </a:cubicBezTo>
                <a:cubicBezTo>
                  <a:pt x="20486" y="13592"/>
                  <a:pt x="20472" y="13591"/>
                  <a:pt x="20458" y="13588"/>
                </a:cubicBezTo>
                <a:cubicBezTo>
                  <a:pt x="20305" y="13642"/>
                  <a:pt x="20239" y="13670"/>
                  <a:pt x="20167" y="13670"/>
                </a:cubicBezTo>
                <a:cubicBezTo>
                  <a:pt x="20112" y="13670"/>
                  <a:pt x="20054" y="13654"/>
                  <a:pt x="19951" y="13620"/>
                </a:cubicBezTo>
                <a:lnTo>
                  <a:pt x="20315" y="13256"/>
                </a:lnTo>
                <a:lnTo>
                  <a:pt x="20663" y="12907"/>
                </a:lnTo>
                <a:cubicBezTo>
                  <a:pt x="20853" y="12907"/>
                  <a:pt x="20917" y="12717"/>
                  <a:pt x="21059" y="12606"/>
                </a:cubicBezTo>
                <a:cubicBezTo>
                  <a:pt x="21186" y="12496"/>
                  <a:pt x="21313" y="12369"/>
                  <a:pt x="21423" y="12242"/>
                </a:cubicBezTo>
                <a:cubicBezTo>
                  <a:pt x="21503" y="12147"/>
                  <a:pt x="21613" y="12084"/>
                  <a:pt x="21661" y="11989"/>
                </a:cubicBezTo>
                <a:lnTo>
                  <a:pt x="21661" y="11910"/>
                </a:lnTo>
                <a:cubicBezTo>
                  <a:pt x="21582" y="11831"/>
                  <a:pt x="21503" y="11751"/>
                  <a:pt x="21423" y="11672"/>
                </a:cubicBezTo>
                <a:lnTo>
                  <a:pt x="21328" y="11767"/>
                </a:lnTo>
                <a:lnTo>
                  <a:pt x="21218" y="11767"/>
                </a:lnTo>
                <a:cubicBezTo>
                  <a:pt x="21202" y="11720"/>
                  <a:pt x="21186" y="11656"/>
                  <a:pt x="21154" y="11593"/>
                </a:cubicBezTo>
                <a:lnTo>
                  <a:pt x="20933" y="11577"/>
                </a:lnTo>
                <a:cubicBezTo>
                  <a:pt x="20892" y="11526"/>
                  <a:pt x="20851" y="11482"/>
                  <a:pt x="20802" y="11482"/>
                </a:cubicBezTo>
                <a:cubicBezTo>
                  <a:pt x="20775" y="11482"/>
                  <a:pt x="20745" y="11496"/>
                  <a:pt x="20711" y="11530"/>
                </a:cubicBezTo>
                <a:lnTo>
                  <a:pt x="20806" y="11641"/>
                </a:lnTo>
                <a:lnTo>
                  <a:pt x="20679" y="11688"/>
                </a:lnTo>
                <a:lnTo>
                  <a:pt x="20473" y="11482"/>
                </a:lnTo>
                <a:lnTo>
                  <a:pt x="20378" y="11561"/>
                </a:lnTo>
                <a:lnTo>
                  <a:pt x="20268" y="11466"/>
                </a:lnTo>
                <a:cubicBezTo>
                  <a:pt x="20252" y="11530"/>
                  <a:pt x="20236" y="11577"/>
                  <a:pt x="20236" y="11641"/>
                </a:cubicBezTo>
                <a:cubicBezTo>
                  <a:pt x="20173" y="11656"/>
                  <a:pt x="20125" y="11672"/>
                  <a:pt x="20078" y="11688"/>
                </a:cubicBezTo>
                <a:cubicBezTo>
                  <a:pt x="20036" y="11729"/>
                  <a:pt x="20007" y="11770"/>
                  <a:pt x="19949" y="11770"/>
                </a:cubicBezTo>
                <a:cubicBezTo>
                  <a:pt x="19940" y="11770"/>
                  <a:pt x="19930" y="11769"/>
                  <a:pt x="19919" y="11767"/>
                </a:cubicBezTo>
                <a:lnTo>
                  <a:pt x="19808" y="11672"/>
                </a:lnTo>
                <a:cubicBezTo>
                  <a:pt x="19777" y="11736"/>
                  <a:pt x="19745" y="11799"/>
                  <a:pt x="19713" y="11862"/>
                </a:cubicBezTo>
                <a:lnTo>
                  <a:pt x="19523" y="11862"/>
                </a:lnTo>
                <a:lnTo>
                  <a:pt x="19413" y="11957"/>
                </a:lnTo>
                <a:lnTo>
                  <a:pt x="19159" y="11957"/>
                </a:lnTo>
                <a:cubicBezTo>
                  <a:pt x="19064" y="12005"/>
                  <a:pt x="18969" y="12052"/>
                  <a:pt x="18890" y="12116"/>
                </a:cubicBezTo>
                <a:cubicBezTo>
                  <a:pt x="18861" y="12145"/>
                  <a:pt x="18825" y="12150"/>
                  <a:pt x="18786" y="12150"/>
                </a:cubicBezTo>
                <a:cubicBezTo>
                  <a:pt x="18764" y="12150"/>
                  <a:pt x="18741" y="12149"/>
                  <a:pt x="18718" y="12149"/>
                </a:cubicBezTo>
                <a:cubicBezTo>
                  <a:pt x="18674" y="12149"/>
                  <a:pt x="18629" y="12155"/>
                  <a:pt x="18589" y="12195"/>
                </a:cubicBezTo>
                <a:cubicBezTo>
                  <a:pt x="18526" y="12258"/>
                  <a:pt x="18447" y="12290"/>
                  <a:pt x="18336" y="12337"/>
                </a:cubicBezTo>
                <a:lnTo>
                  <a:pt x="18130" y="12337"/>
                </a:lnTo>
                <a:cubicBezTo>
                  <a:pt x="18098" y="12385"/>
                  <a:pt x="18051" y="12464"/>
                  <a:pt x="18003" y="12527"/>
                </a:cubicBezTo>
                <a:cubicBezTo>
                  <a:pt x="17964" y="12527"/>
                  <a:pt x="17924" y="12523"/>
                  <a:pt x="17889" y="12523"/>
                </a:cubicBezTo>
                <a:cubicBezTo>
                  <a:pt x="17853" y="12523"/>
                  <a:pt x="17821" y="12527"/>
                  <a:pt x="17798" y="12543"/>
                </a:cubicBezTo>
                <a:cubicBezTo>
                  <a:pt x="17592" y="12670"/>
                  <a:pt x="17370" y="12749"/>
                  <a:pt x="17180" y="12876"/>
                </a:cubicBezTo>
                <a:cubicBezTo>
                  <a:pt x="17142" y="12904"/>
                  <a:pt x="17104" y="12910"/>
                  <a:pt x="17069" y="12910"/>
                </a:cubicBezTo>
                <a:cubicBezTo>
                  <a:pt x="17046" y="12910"/>
                  <a:pt x="17025" y="12907"/>
                  <a:pt x="17006" y="12907"/>
                </a:cubicBezTo>
                <a:cubicBezTo>
                  <a:pt x="16990" y="12828"/>
                  <a:pt x="17053" y="12812"/>
                  <a:pt x="17101" y="12765"/>
                </a:cubicBezTo>
                <a:cubicBezTo>
                  <a:pt x="17259" y="12591"/>
                  <a:pt x="17433" y="12432"/>
                  <a:pt x="17592" y="12258"/>
                </a:cubicBezTo>
                <a:cubicBezTo>
                  <a:pt x="17766" y="12068"/>
                  <a:pt x="17940" y="11894"/>
                  <a:pt x="18146" y="11736"/>
                </a:cubicBezTo>
                <a:cubicBezTo>
                  <a:pt x="18320" y="11593"/>
                  <a:pt x="18494" y="11451"/>
                  <a:pt x="18668" y="11292"/>
                </a:cubicBezTo>
                <a:cubicBezTo>
                  <a:pt x="18795" y="11181"/>
                  <a:pt x="18858" y="11007"/>
                  <a:pt x="19064" y="10991"/>
                </a:cubicBezTo>
                <a:cubicBezTo>
                  <a:pt x="19128" y="10896"/>
                  <a:pt x="19270" y="10849"/>
                  <a:pt x="19270" y="10691"/>
                </a:cubicBezTo>
                <a:cubicBezTo>
                  <a:pt x="19397" y="10580"/>
                  <a:pt x="19476" y="10437"/>
                  <a:pt x="19555" y="10295"/>
                </a:cubicBezTo>
                <a:lnTo>
                  <a:pt x="19381" y="10200"/>
                </a:lnTo>
                <a:cubicBezTo>
                  <a:pt x="19349" y="10121"/>
                  <a:pt x="19413" y="10026"/>
                  <a:pt x="19333" y="9962"/>
                </a:cubicBezTo>
                <a:lnTo>
                  <a:pt x="19223" y="10057"/>
                </a:lnTo>
                <a:cubicBezTo>
                  <a:pt x="19207" y="10055"/>
                  <a:pt x="19192" y="10054"/>
                  <a:pt x="19176" y="10054"/>
                </a:cubicBezTo>
                <a:cubicBezTo>
                  <a:pt x="19135" y="10054"/>
                  <a:pt x="19092" y="10060"/>
                  <a:pt x="19049" y="10060"/>
                </a:cubicBezTo>
                <a:cubicBezTo>
                  <a:pt x="19002" y="10060"/>
                  <a:pt x="18954" y="10053"/>
                  <a:pt x="18906" y="10026"/>
                </a:cubicBezTo>
                <a:lnTo>
                  <a:pt x="18985" y="9883"/>
                </a:lnTo>
                <a:cubicBezTo>
                  <a:pt x="18922" y="9867"/>
                  <a:pt x="18874" y="9867"/>
                  <a:pt x="18843" y="9867"/>
                </a:cubicBezTo>
                <a:cubicBezTo>
                  <a:pt x="18795" y="9867"/>
                  <a:pt x="18748" y="9851"/>
                  <a:pt x="18700" y="9836"/>
                </a:cubicBezTo>
                <a:cubicBezTo>
                  <a:pt x="18732" y="9788"/>
                  <a:pt x="18763" y="9756"/>
                  <a:pt x="18795" y="9725"/>
                </a:cubicBezTo>
                <a:cubicBezTo>
                  <a:pt x="18681" y="9696"/>
                  <a:pt x="18630" y="9673"/>
                  <a:pt x="18597" y="9673"/>
                </a:cubicBezTo>
                <a:cubicBezTo>
                  <a:pt x="18575" y="9673"/>
                  <a:pt x="18561" y="9684"/>
                  <a:pt x="18542" y="9709"/>
                </a:cubicBezTo>
                <a:cubicBezTo>
                  <a:pt x="18478" y="9788"/>
                  <a:pt x="18368" y="9741"/>
                  <a:pt x="18320" y="9836"/>
                </a:cubicBezTo>
                <a:cubicBezTo>
                  <a:pt x="18304" y="9851"/>
                  <a:pt x="18292" y="9859"/>
                  <a:pt x="18280" y="9859"/>
                </a:cubicBezTo>
                <a:cubicBezTo>
                  <a:pt x="18269" y="9859"/>
                  <a:pt x="18257" y="9851"/>
                  <a:pt x="18241" y="9836"/>
                </a:cubicBezTo>
                <a:lnTo>
                  <a:pt x="18193" y="9661"/>
                </a:lnTo>
                <a:cubicBezTo>
                  <a:pt x="18114" y="9804"/>
                  <a:pt x="17940" y="9772"/>
                  <a:pt x="17877" y="9883"/>
                </a:cubicBezTo>
                <a:cubicBezTo>
                  <a:pt x="17813" y="9978"/>
                  <a:pt x="17687" y="9994"/>
                  <a:pt x="17592" y="10041"/>
                </a:cubicBezTo>
                <a:lnTo>
                  <a:pt x="17528" y="9962"/>
                </a:lnTo>
                <a:lnTo>
                  <a:pt x="17418" y="10057"/>
                </a:lnTo>
                <a:lnTo>
                  <a:pt x="17228" y="10057"/>
                </a:lnTo>
                <a:lnTo>
                  <a:pt x="17133" y="10152"/>
                </a:lnTo>
                <a:cubicBezTo>
                  <a:pt x="17111" y="10148"/>
                  <a:pt x="17091" y="10147"/>
                  <a:pt x="17072" y="10147"/>
                </a:cubicBezTo>
                <a:cubicBezTo>
                  <a:pt x="16931" y="10147"/>
                  <a:pt x="16832" y="10239"/>
                  <a:pt x="16721" y="10295"/>
                </a:cubicBezTo>
                <a:cubicBezTo>
                  <a:pt x="16705" y="10342"/>
                  <a:pt x="16689" y="10374"/>
                  <a:pt x="16689" y="10421"/>
                </a:cubicBezTo>
                <a:lnTo>
                  <a:pt x="16499" y="10326"/>
                </a:lnTo>
                <a:cubicBezTo>
                  <a:pt x="16404" y="10453"/>
                  <a:pt x="16277" y="10548"/>
                  <a:pt x="16119" y="10596"/>
                </a:cubicBezTo>
                <a:cubicBezTo>
                  <a:pt x="15929" y="10643"/>
                  <a:pt x="15755" y="10706"/>
                  <a:pt x="15597" y="10817"/>
                </a:cubicBezTo>
                <a:lnTo>
                  <a:pt x="15549" y="10817"/>
                </a:lnTo>
                <a:cubicBezTo>
                  <a:pt x="15359" y="10849"/>
                  <a:pt x="15185" y="10944"/>
                  <a:pt x="15058" y="11102"/>
                </a:cubicBezTo>
                <a:lnTo>
                  <a:pt x="14852" y="11102"/>
                </a:lnTo>
                <a:lnTo>
                  <a:pt x="14757" y="11181"/>
                </a:lnTo>
                <a:lnTo>
                  <a:pt x="14631" y="11213"/>
                </a:lnTo>
                <a:cubicBezTo>
                  <a:pt x="14615" y="11276"/>
                  <a:pt x="14599" y="11324"/>
                  <a:pt x="14599" y="11371"/>
                </a:cubicBezTo>
                <a:lnTo>
                  <a:pt x="14330" y="11387"/>
                </a:lnTo>
                <a:cubicBezTo>
                  <a:pt x="14219" y="11435"/>
                  <a:pt x="14140" y="11466"/>
                  <a:pt x="14077" y="11498"/>
                </a:cubicBezTo>
                <a:cubicBezTo>
                  <a:pt x="14061" y="11514"/>
                  <a:pt x="14061" y="11546"/>
                  <a:pt x="14045" y="11561"/>
                </a:cubicBezTo>
                <a:cubicBezTo>
                  <a:pt x="13982" y="11577"/>
                  <a:pt x="13918" y="11577"/>
                  <a:pt x="13855" y="11577"/>
                </a:cubicBezTo>
                <a:cubicBezTo>
                  <a:pt x="13871" y="11482"/>
                  <a:pt x="13934" y="11403"/>
                  <a:pt x="14029" y="11387"/>
                </a:cubicBezTo>
                <a:cubicBezTo>
                  <a:pt x="14092" y="11371"/>
                  <a:pt x="14140" y="11340"/>
                  <a:pt x="14187" y="11292"/>
                </a:cubicBezTo>
                <a:cubicBezTo>
                  <a:pt x="14219" y="11261"/>
                  <a:pt x="14251" y="11197"/>
                  <a:pt x="14282" y="11197"/>
                </a:cubicBezTo>
                <a:cubicBezTo>
                  <a:pt x="14346" y="11197"/>
                  <a:pt x="14409" y="11166"/>
                  <a:pt x="14457" y="11134"/>
                </a:cubicBezTo>
                <a:cubicBezTo>
                  <a:pt x="14520" y="11071"/>
                  <a:pt x="14488" y="10944"/>
                  <a:pt x="14552" y="10928"/>
                </a:cubicBezTo>
                <a:cubicBezTo>
                  <a:pt x="14647" y="10896"/>
                  <a:pt x="14742" y="10833"/>
                  <a:pt x="14805" y="10754"/>
                </a:cubicBezTo>
                <a:cubicBezTo>
                  <a:pt x="14868" y="10659"/>
                  <a:pt x="15011" y="10643"/>
                  <a:pt x="15074" y="10580"/>
                </a:cubicBezTo>
                <a:cubicBezTo>
                  <a:pt x="15248" y="10390"/>
                  <a:pt x="15502" y="10279"/>
                  <a:pt x="15676" y="10089"/>
                </a:cubicBezTo>
                <a:cubicBezTo>
                  <a:pt x="15707" y="10041"/>
                  <a:pt x="15771" y="10057"/>
                  <a:pt x="15834" y="10010"/>
                </a:cubicBezTo>
                <a:cubicBezTo>
                  <a:pt x="15897" y="9962"/>
                  <a:pt x="15945" y="9867"/>
                  <a:pt x="16008" y="9867"/>
                </a:cubicBezTo>
                <a:cubicBezTo>
                  <a:pt x="16151" y="9867"/>
                  <a:pt x="16167" y="9693"/>
                  <a:pt x="16309" y="9661"/>
                </a:cubicBezTo>
                <a:cubicBezTo>
                  <a:pt x="16452" y="9646"/>
                  <a:pt x="16499" y="9503"/>
                  <a:pt x="16594" y="9440"/>
                </a:cubicBezTo>
                <a:cubicBezTo>
                  <a:pt x="16626" y="9408"/>
                  <a:pt x="16673" y="9392"/>
                  <a:pt x="16705" y="9376"/>
                </a:cubicBezTo>
                <a:cubicBezTo>
                  <a:pt x="16832" y="9361"/>
                  <a:pt x="16832" y="9202"/>
                  <a:pt x="16958" y="9186"/>
                </a:cubicBezTo>
                <a:cubicBezTo>
                  <a:pt x="17101" y="9186"/>
                  <a:pt x="17148" y="9076"/>
                  <a:pt x="17212" y="9012"/>
                </a:cubicBezTo>
                <a:cubicBezTo>
                  <a:pt x="17386" y="8838"/>
                  <a:pt x="17560" y="8680"/>
                  <a:pt x="17718" y="8506"/>
                </a:cubicBezTo>
                <a:cubicBezTo>
                  <a:pt x="17734" y="8490"/>
                  <a:pt x="17734" y="8442"/>
                  <a:pt x="17750" y="8426"/>
                </a:cubicBezTo>
                <a:cubicBezTo>
                  <a:pt x="17766" y="8284"/>
                  <a:pt x="17623" y="8363"/>
                  <a:pt x="17576" y="8284"/>
                </a:cubicBezTo>
                <a:cubicBezTo>
                  <a:pt x="17560" y="8221"/>
                  <a:pt x="17528" y="8157"/>
                  <a:pt x="17481" y="8110"/>
                </a:cubicBezTo>
                <a:cubicBezTo>
                  <a:pt x="17449" y="8031"/>
                  <a:pt x="17433" y="7951"/>
                  <a:pt x="17433" y="7856"/>
                </a:cubicBezTo>
                <a:lnTo>
                  <a:pt x="17148" y="7856"/>
                </a:lnTo>
                <a:lnTo>
                  <a:pt x="17053" y="7951"/>
                </a:lnTo>
                <a:cubicBezTo>
                  <a:pt x="16990" y="7856"/>
                  <a:pt x="17006" y="7714"/>
                  <a:pt x="16847" y="7682"/>
                </a:cubicBezTo>
                <a:lnTo>
                  <a:pt x="16784" y="7761"/>
                </a:lnTo>
                <a:lnTo>
                  <a:pt x="16531" y="7761"/>
                </a:lnTo>
                <a:lnTo>
                  <a:pt x="16198" y="7951"/>
                </a:lnTo>
                <a:lnTo>
                  <a:pt x="16119" y="7761"/>
                </a:lnTo>
                <a:cubicBezTo>
                  <a:pt x="16106" y="7760"/>
                  <a:pt x="16093" y="7760"/>
                  <a:pt x="16081" y="7760"/>
                </a:cubicBezTo>
                <a:cubicBezTo>
                  <a:pt x="15926" y="7760"/>
                  <a:pt x="15809" y="7845"/>
                  <a:pt x="15692" y="7904"/>
                </a:cubicBezTo>
                <a:cubicBezTo>
                  <a:pt x="15692" y="7951"/>
                  <a:pt x="15660" y="7999"/>
                  <a:pt x="15660" y="8046"/>
                </a:cubicBezTo>
                <a:lnTo>
                  <a:pt x="15470" y="7935"/>
                </a:lnTo>
                <a:cubicBezTo>
                  <a:pt x="15422" y="7983"/>
                  <a:pt x="15391" y="8015"/>
                  <a:pt x="15343" y="8046"/>
                </a:cubicBezTo>
                <a:lnTo>
                  <a:pt x="15169" y="8046"/>
                </a:lnTo>
                <a:lnTo>
                  <a:pt x="14963" y="8252"/>
                </a:lnTo>
                <a:cubicBezTo>
                  <a:pt x="14944" y="8248"/>
                  <a:pt x="14925" y="8247"/>
                  <a:pt x="14906" y="8247"/>
                </a:cubicBezTo>
                <a:cubicBezTo>
                  <a:pt x="14701" y="8247"/>
                  <a:pt x="14546" y="8448"/>
                  <a:pt x="14352" y="8448"/>
                </a:cubicBezTo>
                <a:cubicBezTo>
                  <a:pt x="14335" y="8448"/>
                  <a:pt x="14317" y="8446"/>
                  <a:pt x="14298" y="8442"/>
                </a:cubicBezTo>
                <a:lnTo>
                  <a:pt x="14124" y="8616"/>
                </a:lnTo>
                <a:lnTo>
                  <a:pt x="13902" y="8632"/>
                </a:lnTo>
                <a:cubicBezTo>
                  <a:pt x="13887" y="8711"/>
                  <a:pt x="13855" y="8775"/>
                  <a:pt x="13839" y="8822"/>
                </a:cubicBezTo>
                <a:lnTo>
                  <a:pt x="13744" y="8743"/>
                </a:lnTo>
                <a:cubicBezTo>
                  <a:pt x="13570" y="8822"/>
                  <a:pt x="13443" y="8949"/>
                  <a:pt x="13237" y="8949"/>
                </a:cubicBezTo>
                <a:cubicBezTo>
                  <a:pt x="13127" y="9060"/>
                  <a:pt x="13000" y="9155"/>
                  <a:pt x="12842" y="9218"/>
                </a:cubicBezTo>
                <a:lnTo>
                  <a:pt x="12667" y="9218"/>
                </a:lnTo>
                <a:lnTo>
                  <a:pt x="12509" y="9408"/>
                </a:lnTo>
                <a:lnTo>
                  <a:pt x="12319" y="9408"/>
                </a:lnTo>
                <a:lnTo>
                  <a:pt x="12145" y="9582"/>
                </a:lnTo>
                <a:lnTo>
                  <a:pt x="11971" y="9582"/>
                </a:lnTo>
                <a:lnTo>
                  <a:pt x="11781" y="9788"/>
                </a:lnTo>
                <a:lnTo>
                  <a:pt x="11512" y="9788"/>
                </a:lnTo>
                <a:cubicBezTo>
                  <a:pt x="11498" y="9910"/>
                  <a:pt x="11404" y="9985"/>
                  <a:pt x="11288" y="9985"/>
                </a:cubicBezTo>
                <a:cubicBezTo>
                  <a:pt x="11269" y="9985"/>
                  <a:pt x="11249" y="9983"/>
                  <a:pt x="11229" y="9979"/>
                </a:cubicBezTo>
                <a:lnTo>
                  <a:pt x="11229" y="9979"/>
                </a:lnTo>
                <a:cubicBezTo>
                  <a:pt x="11249" y="9863"/>
                  <a:pt x="11343" y="9782"/>
                  <a:pt x="11457" y="9782"/>
                </a:cubicBezTo>
                <a:cubicBezTo>
                  <a:pt x="11475" y="9782"/>
                  <a:pt x="11493" y="9784"/>
                  <a:pt x="11512" y="9788"/>
                </a:cubicBezTo>
                <a:cubicBezTo>
                  <a:pt x="11527" y="9693"/>
                  <a:pt x="11591" y="9614"/>
                  <a:pt x="11686" y="9598"/>
                </a:cubicBezTo>
                <a:cubicBezTo>
                  <a:pt x="11781" y="9519"/>
                  <a:pt x="11907" y="9487"/>
                  <a:pt x="12050" y="9487"/>
                </a:cubicBezTo>
                <a:lnTo>
                  <a:pt x="12208" y="9329"/>
                </a:lnTo>
                <a:cubicBezTo>
                  <a:pt x="12272" y="9297"/>
                  <a:pt x="12319" y="9266"/>
                  <a:pt x="12367" y="9218"/>
                </a:cubicBezTo>
                <a:cubicBezTo>
                  <a:pt x="12335" y="9202"/>
                  <a:pt x="12303" y="9186"/>
                  <a:pt x="12287" y="9155"/>
                </a:cubicBezTo>
                <a:cubicBezTo>
                  <a:pt x="12308" y="9138"/>
                  <a:pt x="12323" y="9131"/>
                  <a:pt x="12333" y="9131"/>
                </a:cubicBezTo>
                <a:cubicBezTo>
                  <a:pt x="12360" y="9131"/>
                  <a:pt x="12355" y="9183"/>
                  <a:pt x="12367" y="9218"/>
                </a:cubicBezTo>
                <a:cubicBezTo>
                  <a:pt x="12462" y="9202"/>
                  <a:pt x="12525" y="9091"/>
                  <a:pt x="12620" y="9091"/>
                </a:cubicBezTo>
                <a:cubicBezTo>
                  <a:pt x="12636" y="9091"/>
                  <a:pt x="12652" y="9044"/>
                  <a:pt x="12652" y="9028"/>
                </a:cubicBezTo>
                <a:cubicBezTo>
                  <a:pt x="12641" y="9025"/>
                  <a:pt x="12629" y="9024"/>
                  <a:pt x="12617" y="9024"/>
                </a:cubicBezTo>
                <a:cubicBezTo>
                  <a:pt x="12599" y="9024"/>
                  <a:pt x="12581" y="9026"/>
                  <a:pt x="12563" y="9026"/>
                </a:cubicBezTo>
                <a:cubicBezTo>
                  <a:pt x="12525" y="9026"/>
                  <a:pt x="12488" y="9018"/>
                  <a:pt x="12462" y="8965"/>
                </a:cubicBezTo>
                <a:cubicBezTo>
                  <a:pt x="12541" y="8901"/>
                  <a:pt x="12588" y="8791"/>
                  <a:pt x="12715" y="8743"/>
                </a:cubicBezTo>
                <a:cubicBezTo>
                  <a:pt x="12842" y="8711"/>
                  <a:pt x="12873" y="8569"/>
                  <a:pt x="12968" y="8569"/>
                </a:cubicBezTo>
                <a:cubicBezTo>
                  <a:pt x="13095" y="8537"/>
                  <a:pt x="13158" y="8442"/>
                  <a:pt x="13237" y="8379"/>
                </a:cubicBezTo>
                <a:cubicBezTo>
                  <a:pt x="13285" y="8331"/>
                  <a:pt x="13348" y="8284"/>
                  <a:pt x="13412" y="8252"/>
                </a:cubicBezTo>
                <a:cubicBezTo>
                  <a:pt x="13491" y="8236"/>
                  <a:pt x="13554" y="8126"/>
                  <a:pt x="13633" y="8094"/>
                </a:cubicBezTo>
                <a:cubicBezTo>
                  <a:pt x="13712" y="8062"/>
                  <a:pt x="13776" y="8078"/>
                  <a:pt x="13823" y="7983"/>
                </a:cubicBezTo>
                <a:cubicBezTo>
                  <a:pt x="13887" y="7888"/>
                  <a:pt x="13966" y="7920"/>
                  <a:pt x="14061" y="7840"/>
                </a:cubicBezTo>
                <a:cubicBezTo>
                  <a:pt x="14156" y="7777"/>
                  <a:pt x="14235" y="7635"/>
                  <a:pt x="14346" y="7603"/>
                </a:cubicBezTo>
                <a:cubicBezTo>
                  <a:pt x="14441" y="7571"/>
                  <a:pt x="14520" y="7508"/>
                  <a:pt x="14583" y="7413"/>
                </a:cubicBezTo>
                <a:cubicBezTo>
                  <a:pt x="14662" y="7302"/>
                  <a:pt x="14837" y="7302"/>
                  <a:pt x="14884" y="7207"/>
                </a:cubicBezTo>
                <a:cubicBezTo>
                  <a:pt x="14932" y="7112"/>
                  <a:pt x="15058" y="7144"/>
                  <a:pt x="15122" y="7080"/>
                </a:cubicBezTo>
                <a:lnTo>
                  <a:pt x="15359" y="6843"/>
                </a:lnTo>
                <a:cubicBezTo>
                  <a:pt x="15367" y="6844"/>
                  <a:pt x="15375" y="6845"/>
                  <a:pt x="15383" y="6845"/>
                </a:cubicBezTo>
                <a:cubicBezTo>
                  <a:pt x="15492" y="6845"/>
                  <a:pt x="15538" y="6743"/>
                  <a:pt x="15612" y="6669"/>
                </a:cubicBezTo>
                <a:cubicBezTo>
                  <a:pt x="15707" y="6605"/>
                  <a:pt x="15771" y="6495"/>
                  <a:pt x="15897" y="6447"/>
                </a:cubicBezTo>
                <a:cubicBezTo>
                  <a:pt x="15992" y="6415"/>
                  <a:pt x="16072" y="6320"/>
                  <a:pt x="16151" y="6241"/>
                </a:cubicBezTo>
                <a:cubicBezTo>
                  <a:pt x="16277" y="6115"/>
                  <a:pt x="16388" y="5988"/>
                  <a:pt x="16515" y="5861"/>
                </a:cubicBezTo>
                <a:cubicBezTo>
                  <a:pt x="16531" y="5845"/>
                  <a:pt x="16547" y="5798"/>
                  <a:pt x="16547" y="5766"/>
                </a:cubicBezTo>
                <a:cubicBezTo>
                  <a:pt x="16499" y="5671"/>
                  <a:pt x="16388" y="5608"/>
                  <a:pt x="16309" y="5513"/>
                </a:cubicBezTo>
                <a:lnTo>
                  <a:pt x="16151" y="5481"/>
                </a:lnTo>
                <a:cubicBezTo>
                  <a:pt x="16214" y="5402"/>
                  <a:pt x="16325" y="5339"/>
                  <a:pt x="16230" y="5244"/>
                </a:cubicBezTo>
                <a:cubicBezTo>
                  <a:pt x="16194" y="5230"/>
                  <a:pt x="16156" y="5222"/>
                  <a:pt x="16117" y="5222"/>
                </a:cubicBezTo>
                <a:cubicBezTo>
                  <a:pt x="16069" y="5222"/>
                  <a:pt x="16020" y="5233"/>
                  <a:pt x="15977" y="5260"/>
                </a:cubicBezTo>
                <a:cubicBezTo>
                  <a:pt x="15924" y="5297"/>
                  <a:pt x="15893" y="5313"/>
                  <a:pt x="15858" y="5313"/>
                </a:cubicBezTo>
                <a:cubicBezTo>
                  <a:pt x="15819" y="5313"/>
                  <a:pt x="15775" y="5293"/>
                  <a:pt x="15692" y="5260"/>
                </a:cubicBezTo>
                <a:lnTo>
                  <a:pt x="15802" y="5149"/>
                </a:lnTo>
                <a:cubicBezTo>
                  <a:pt x="15644" y="5117"/>
                  <a:pt x="15502" y="5117"/>
                  <a:pt x="15359" y="5117"/>
                </a:cubicBezTo>
                <a:lnTo>
                  <a:pt x="15264" y="5022"/>
                </a:lnTo>
                <a:lnTo>
                  <a:pt x="15058" y="5022"/>
                </a:lnTo>
                <a:cubicBezTo>
                  <a:pt x="15011" y="5133"/>
                  <a:pt x="14979" y="5260"/>
                  <a:pt x="14852" y="5323"/>
                </a:cubicBezTo>
                <a:lnTo>
                  <a:pt x="14726" y="5275"/>
                </a:lnTo>
                <a:lnTo>
                  <a:pt x="14821" y="5165"/>
                </a:lnTo>
                <a:lnTo>
                  <a:pt x="14694" y="5038"/>
                </a:lnTo>
                <a:cubicBezTo>
                  <a:pt x="14649" y="5038"/>
                  <a:pt x="14598" y="5028"/>
                  <a:pt x="14555" y="5028"/>
                </a:cubicBezTo>
                <a:cubicBezTo>
                  <a:pt x="14522" y="5028"/>
                  <a:pt x="14493" y="5033"/>
                  <a:pt x="14472" y="5054"/>
                </a:cubicBezTo>
                <a:cubicBezTo>
                  <a:pt x="14428" y="5099"/>
                  <a:pt x="14481" y="5213"/>
                  <a:pt x="14369" y="5213"/>
                </a:cubicBezTo>
                <a:cubicBezTo>
                  <a:pt x="14362" y="5213"/>
                  <a:pt x="14354" y="5213"/>
                  <a:pt x="14346" y="5212"/>
                </a:cubicBezTo>
                <a:cubicBezTo>
                  <a:pt x="14346" y="5244"/>
                  <a:pt x="14330" y="5291"/>
                  <a:pt x="14314" y="5291"/>
                </a:cubicBezTo>
                <a:cubicBezTo>
                  <a:pt x="14267" y="5323"/>
                  <a:pt x="14219" y="5339"/>
                  <a:pt x="14172" y="5355"/>
                </a:cubicBezTo>
                <a:cubicBezTo>
                  <a:pt x="14156" y="5418"/>
                  <a:pt x="14140" y="5450"/>
                  <a:pt x="14140" y="5481"/>
                </a:cubicBezTo>
                <a:cubicBezTo>
                  <a:pt x="14061" y="5481"/>
                  <a:pt x="13982" y="5497"/>
                  <a:pt x="13902" y="5529"/>
                </a:cubicBezTo>
                <a:cubicBezTo>
                  <a:pt x="13760" y="5624"/>
                  <a:pt x="13602" y="5671"/>
                  <a:pt x="13475" y="5766"/>
                </a:cubicBezTo>
                <a:cubicBezTo>
                  <a:pt x="13396" y="5814"/>
                  <a:pt x="13301" y="5798"/>
                  <a:pt x="13253" y="5893"/>
                </a:cubicBezTo>
                <a:cubicBezTo>
                  <a:pt x="13190" y="5988"/>
                  <a:pt x="13079" y="5956"/>
                  <a:pt x="13016" y="6035"/>
                </a:cubicBezTo>
                <a:cubicBezTo>
                  <a:pt x="12968" y="6067"/>
                  <a:pt x="12905" y="6067"/>
                  <a:pt x="12857" y="6099"/>
                </a:cubicBezTo>
                <a:cubicBezTo>
                  <a:pt x="12794" y="6146"/>
                  <a:pt x="12747" y="6210"/>
                  <a:pt x="12699" y="6273"/>
                </a:cubicBezTo>
                <a:lnTo>
                  <a:pt x="12509" y="6273"/>
                </a:lnTo>
                <a:cubicBezTo>
                  <a:pt x="12382" y="6431"/>
                  <a:pt x="12161" y="6463"/>
                  <a:pt x="12034" y="6637"/>
                </a:cubicBezTo>
                <a:cubicBezTo>
                  <a:pt x="12022" y="6634"/>
                  <a:pt x="12010" y="6632"/>
                  <a:pt x="12000" y="6632"/>
                </a:cubicBezTo>
                <a:cubicBezTo>
                  <a:pt x="11915" y="6632"/>
                  <a:pt x="11881" y="6732"/>
                  <a:pt x="11797" y="6732"/>
                </a:cubicBezTo>
                <a:cubicBezTo>
                  <a:pt x="11711" y="6732"/>
                  <a:pt x="11664" y="6848"/>
                  <a:pt x="11575" y="6848"/>
                </a:cubicBezTo>
                <a:cubicBezTo>
                  <a:pt x="11565" y="6848"/>
                  <a:pt x="11554" y="6846"/>
                  <a:pt x="11543" y="6843"/>
                </a:cubicBezTo>
                <a:cubicBezTo>
                  <a:pt x="11527" y="6843"/>
                  <a:pt x="11512" y="6906"/>
                  <a:pt x="11480" y="6906"/>
                </a:cubicBezTo>
                <a:cubicBezTo>
                  <a:pt x="11353" y="6922"/>
                  <a:pt x="11290" y="7033"/>
                  <a:pt x="11179" y="7096"/>
                </a:cubicBezTo>
                <a:cubicBezTo>
                  <a:pt x="11084" y="7160"/>
                  <a:pt x="10973" y="7207"/>
                  <a:pt x="10862" y="7239"/>
                </a:cubicBezTo>
                <a:cubicBezTo>
                  <a:pt x="10847" y="7239"/>
                  <a:pt x="10831" y="7255"/>
                  <a:pt x="10831" y="7270"/>
                </a:cubicBezTo>
                <a:cubicBezTo>
                  <a:pt x="10736" y="7397"/>
                  <a:pt x="10577" y="7429"/>
                  <a:pt x="10451" y="7492"/>
                </a:cubicBezTo>
                <a:cubicBezTo>
                  <a:pt x="10292" y="7571"/>
                  <a:pt x="10134" y="7650"/>
                  <a:pt x="9992" y="7745"/>
                </a:cubicBezTo>
                <a:cubicBezTo>
                  <a:pt x="9897" y="7809"/>
                  <a:pt x="9802" y="7856"/>
                  <a:pt x="9722" y="7920"/>
                </a:cubicBezTo>
                <a:cubicBezTo>
                  <a:pt x="9643" y="7983"/>
                  <a:pt x="9548" y="7935"/>
                  <a:pt x="9485" y="8046"/>
                </a:cubicBezTo>
                <a:cubicBezTo>
                  <a:pt x="9437" y="8157"/>
                  <a:pt x="9311" y="8157"/>
                  <a:pt x="9216" y="8205"/>
                </a:cubicBezTo>
                <a:cubicBezTo>
                  <a:pt x="9121" y="8252"/>
                  <a:pt x="9010" y="8331"/>
                  <a:pt x="8931" y="8411"/>
                </a:cubicBezTo>
                <a:cubicBezTo>
                  <a:pt x="8867" y="8474"/>
                  <a:pt x="8741" y="8442"/>
                  <a:pt x="8693" y="8537"/>
                </a:cubicBezTo>
                <a:cubicBezTo>
                  <a:pt x="8646" y="8632"/>
                  <a:pt x="8566" y="8616"/>
                  <a:pt x="8471" y="8680"/>
                </a:cubicBezTo>
                <a:cubicBezTo>
                  <a:pt x="8361" y="8727"/>
                  <a:pt x="8281" y="8806"/>
                  <a:pt x="8171" y="8870"/>
                </a:cubicBezTo>
                <a:cubicBezTo>
                  <a:pt x="8073" y="8925"/>
                  <a:pt x="7976" y="9018"/>
                  <a:pt x="7857" y="9018"/>
                </a:cubicBezTo>
                <a:cubicBezTo>
                  <a:pt x="7840" y="9018"/>
                  <a:pt x="7824" y="9016"/>
                  <a:pt x="7806" y="9012"/>
                </a:cubicBezTo>
                <a:cubicBezTo>
                  <a:pt x="7775" y="9044"/>
                  <a:pt x="7775" y="9091"/>
                  <a:pt x="7743" y="9107"/>
                </a:cubicBezTo>
                <a:lnTo>
                  <a:pt x="7616" y="9107"/>
                </a:lnTo>
                <a:cubicBezTo>
                  <a:pt x="7616" y="9171"/>
                  <a:pt x="7585" y="9202"/>
                  <a:pt x="7537" y="9202"/>
                </a:cubicBezTo>
                <a:cubicBezTo>
                  <a:pt x="7521" y="9139"/>
                  <a:pt x="7553" y="9107"/>
                  <a:pt x="7616" y="9107"/>
                </a:cubicBezTo>
                <a:cubicBezTo>
                  <a:pt x="7632" y="9076"/>
                  <a:pt x="7648" y="9028"/>
                  <a:pt x="7680" y="9012"/>
                </a:cubicBezTo>
                <a:lnTo>
                  <a:pt x="7806" y="9012"/>
                </a:lnTo>
                <a:cubicBezTo>
                  <a:pt x="7854" y="8854"/>
                  <a:pt x="7996" y="8743"/>
                  <a:pt x="8155" y="8711"/>
                </a:cubicBezTo>
                <a:cubicBezTo>
                  <a:pt x="8202" y="8616"/>
                  <a:pt x="8313" y="8664"/>
                  <a:pt x="8361" y="8601"/>
                </a:cubicBezTo>
                <a:cubicBezTo>
                  <a:pt x="8471" y="8458"/>
                  <a:pt x="8677" y="8442"/>
                  <a:pt x="8788" y="8284"/>
                </a:cubicBezTo>
                <a:cubicBezTo>
                  <a:pt x="8962" y="8252"/>
                  <a:pt x="9057" y="8062"/>
                  <a:pt x="9232" y="8015"/>
                </a:cubicBezTo>
                <a:cubicBezTo>
                  <a:pt x="9295" y="7999"/>
                  <a:pt x="9342" y="7935"/>
                  <a:pt x="9327" y="7872"/>
                </a:cubicBezTo>
                <a:cubicBezTo>
                  <a:pt x="9316" y="7870"/>
                  <a:pt x="9305" y="7869"/>
                  <a:pt x="9295" y="7869"/>
                </a:cubicBezTo>
                <a:cubicBezTo>
                  <a:pt x="9274" y="7869"/>
                  <a:pt x="9253" y="7872"/>
                  <a:pt x="9232" y="7872"/>
                </a:cubicBezTo>
                <a:cubicBezTo>
                  <a:pt x="9200" y="7872"/>
                  <a:pt x="9168" y="7864"/>
                  <a:pt x="9137" y="7825"/>
                </a:cubicBezTo>
                <a:cubicBezTo>
                  <a:pt x="9263" y="7682"/>
                  <a:pt x="9422" y="7555"/>
                  <a:pt x="9580" y="7460"/>
                </a:cubicBezTo>
                <a:cubicBezTo>
                  <a:pt x="9754" y="7397"/>
                  <a:pt x="9833" y="7191"/>
                  <a:pt x="10007" y="7112"/>
                </a:cubicBezTo>
                <a:cubicBezTo>
                  <a:pt x="10166" y="7001"/>
                  <a:pt x="10308" y="6875"/>
                  <a:pt x="10435" y="6732"/>
                </a:cubicBezTo>
                <a:lnTo>
                  <a:pt x="10514" y="6732"/>
                </a:lnTo>
                <a:cubicBezTo>
                  <a:pt x="10593" y="6653"/>
                  <a:pt x="10672" y="6574"/>
                  <a:pt x="10752" y="6495"/>
                </a:cubicBezTo>
                <a:cubicBezTo>
                  <a:pt x="10831" y="6400"/>
                  <a:pt x="10957" y="6368"/>
                  <a:pt x="11052" y="6305"/>
                </a:cubicBezTo>
                <a:cubicBezTo>
                  <a:pt x="11132" y="6225"/>
                  <a:pt x="11211" y="6146"/>
                  <a:pt x="11274" y="6067"/>
                </a:cubicBezTo>
                <a:cubicBezTo>
                  <a:pt x="11369" y="5972"/>
                  <a:pt x="11512" y="5940"/>
                  <a:pt x="11575" y="5861"/>
                </a:cubicBezTo>
                <a:cubicBezTo>
                  <a:pt x="11649" y="5787"/>
                  <a:pt x="11695" y="5686"/>
                  <a:pt x="11817" y="5686"/>
                </a:cubicBezTo>
                <a:cubicBezTo>
                  <a:pt x="11826" y="5686"/>
                  <a:pt x="11835" y="5686"/>
                  <a:pt x="11844" y="5687"/>
                </a:cubicBezTo>
                <a:cubicBezTo>
                  <a:pt x="11939" y="5576"/>
                  <a:pt x="12050" y="5465"/>
                  <a:pt x="12177" y="5370"/>
                </a:cubicBezTo>
                <a:cubicBezTo>
                  <a:pt x="12319" y="5275"/>
                  <a:pt x="12462" y="5180"/>
                  <a:pt x="12572" y="5054"/>
                </a:cubicBezTo>
                <a:cubicBezTo>
                  <a:pt x="12604" y="5038"/>
                  <a:pt x="12683" y="5054"/>
                  <a:pt x="12699" y="5022"/>
                </a:cubicBezTo>
                <a:cubicBezTo>
                  <a:pt x="12842" y="4848"/>
                  <a:pt x="13095" y="4785"/>
                  <a:pt x="13237" y="4595"/>
                </a:cubicBezTo>
                <a:cubicBezTo>
                  <a:pt x="13285" y="4515"/>
                  <a:pt x="13364" y="4468"/>
                  <a:pt x="13459" y="4436"/>
                </a:cubicBezTo>
                <a:cubicBezTo>
                  <a:pt x="13554" y="4420"/>
                  <a:pt x="13649" y="4278"/>
                  <a:pt x="13760" y="4246"/>
                </a:cubicBezTo>
                <a:cubicBezTo>
                  <a:pt x="13871" y="4199"/>
                  <a:pt x="13966" y="4056"/>
                  <a:pt x="14029" y="3993"/>
                </a:cubicBezTo>
                <a:cubicBezTo>
                  <a:pt x="14092" y="3914"/>
                  <a:pt x="14156" y="3835"/>
                  <a:pt x="14156" y="3835"/>
                </a:cubicBezTo>
                <a:lnTo>
                  <a:pt x="14362" y="3755"/>
                </a:lnTo>
                <a:lnTo>
                  <a:pt x="14362" y="3660"/>
                </a:lnTo>
                <a:cubicBezTo>
                  <a:pt x="14425" y="3597"/>
                  <a:pt x="14504" y="3518"/>
                  <a:pt x="14552" y="3455"/>
                </a:cubicBezTo>
                <a:cubicBezTo>
                  <a:pt x="14615" y="3391"/>
                  <a:pt x="14710" y="3344"/>
                  <a:pt x="14726" y="3265"/>
                </a:cubicBezTo>
                <a:cubicBezTo>
                  <a:pt x="14615" y="3138"/>
                  <a:pt x="14504" y="3027"/>
                  <a:pt x="14393" y="2916"/>
                </a:cubicBezTo>
                <a:cubicBezTo>
                  <a:pt x="14362" y="2900"/>
                  <a:pt x="14377" y="2869"/>
                  <a:pt x="14362" y="2837"/>
                </a:cubicBezTo>
                <a:lnTo>
                  <a:pt x="14457" y="2663"/>
                </a:lnTo>
                <a:lnTo>
                  <a:pt x="14124" y="2663"/>
                </a:lnTo>
                <a:lnTo>
                  <a:pt x="14029" y="2758"/>
                </a:lnTo>
                <a:cubicBezTo>
                  <a:pt x="14016" y="2755"/>
                  <a:pt x="14002" y="2754"/>
                  <a:pt x="13988" y="2754"/>
                </a:cubicBezTo>
                <a:cubicBezTo>
                  <a:pt x="13961" y="2754"/>
                  <a:pt x="13932" y="2758"/>
                  <a:pt x="13904" y="2758"/>
                </a:cubicBezTo>
                <a:cubicBezTo>
                  <a:pt x="13863" y="2758"/>
                  <a:pt x="13823" y="2750"/>
                  <a:pt x="13792" y="2710"/>
                </a:cubicBezTo>
                <a:cubicBezTo>
                  <a:pt x="13823" y="2679"/>
                  <a:pt x="13855" y="2647"/>
                  <a:pt x="13887" y="2600"/>
                </a:cubicBezTo>
                <a:cubicBezTo>
                  <a:pt x="13822" y="2572"/>
                  <a:pt x="13752" y="2555"/>
                  <a:pt x="13684" y="2555"/>
                </a:cubicBezTo>
                <a:cubicBezTo>
                  <a:pt x="13634" y="2555"/>
                  <a:pt x="13585" y="2564"/>
                  <a:pt x="13538" y="2584"/>
                </a:cubicBezTo>
                <a:cubicBezTo>
                  <a:pt x="13507" y="2600"/>
                  <a:pt x="13491" y="2631"/>
                  <a:pt x="13459" y="2647"/>
                </a:cubicBezTo>
                <a:lnTo>
                  <a:pt x="13269" y="2473"/>
                </a:lnTo>
                <a:lnTo>
                  <a:pt x="13158" y="2568"/>
                </a:lnTo>
                <a:cubicBezTo>
                  <a:pt x="13146" y="2570"/>
                  <a:pt x="13133" y="2571"/>
                  <a:pt x="13120" y="2571"/>
                </a:cubicBezTo>
                <a:cubicBezTo>
                  <a:pt x="13088" y="2571"/>
                  <a:pt x="13057" y="2566"/>
                  <a:pt x="13026" y="2566"/>
                </a:cubicBezTo>
                <a:cubicBezTo>
                  <a:pt x="12994" y="2566"/>
                  <a:pt x="12964" y="2572"/>
                  <a:pt x="12937" y="2600"/>
                </a:cubicBezTo>
                <a:cubicBezTo>
                  <a:pt x="12968" y="2647"/>
                  <a:pt x="13000" y="2679"/>
                  <a:pt x="13032" y="2710"/>
                </a:cubicBezTo>
                <a:lnTo>
                  <a:pt x="12889" y="2837"/>
                </a:lnTo>
                <a:cubicBezTo>
                  <a:pt x="12826" y="2790"/>
                  <a:pt x="12731" y="2758"/>
                  <a:pt x="12747" y="2647"/>
                </a:cubicBezTo>
                <a:lnTo>
                  <a:pt x="12826" y="2505"/>
                </a:lnTo>
                <a:cubicBezTo>
                  <a:pt x="12802" y="2481"/>
                  <a:pt x="12770" y="2469"/>
                  <a:pt x="12739" y="2469"/>
                </a:cubicBezTo>
                <a:cubicBezTo>
                  <a:pt x="12707" y="2469"/>
                  <a:pt x="12675" y="2481"/>
                  <a:pt x="12652" y="2505"/>
                </a:cubicBezTo>
                <a:cubicBezTo>
                  <a:pt x="12620" y="2536"/>
                  <a:pt x="12572" y="2552"/>
                  <a:pt x="12525" y="2552"/>
                </a:cubicBezTo>
                <a:cubicBezTo>
                  <a:pt x="12509" y="2557"/>
                  <a:pt x="12490" y="2557"/>
                  <a:pt x="12470" y="2557"/>
                </a:cubicBezTo>
                <a:lnTo>
                  <a:pt x="12470" y="2557"/>
                </a:lnTo>
                <a:cubicBezTo>
                  <a:pt x="12430" y="2557"/>
                  <a:pt x="12388" y="2557"/>
                  <a:pt x="12367" y="2600"/>
                </a:cubicBezTo>
                <a:lnTo>
                  <a:pt x="12446" y="2695"/>
                </a:lnTo>
                <a:lnTo>
                  <a:pt x="12192" y="2964"/>
                </a:lnTo>
                <a:cubicBezTo>
                  <a:pt x="12034" y="3059"/>
                  <a:pt x="11971" y="3122"/>
                  <a:pt x="11907" y="3122"/>
                </a:cubicBezTo>
                <a:cubicBezTo>
                  <a:pt x="11828" y="3138"/>
                  <a:pt x="11765" y="3185"/>
                  <a:pt x="11733" y="3249"/>
                </a:cubicBezTo>
                <a:cubicBezTo>
                  <a:pt x="11670" y="3328"/>
                  <a:pt x="11591" y="3296"/>
                  <a:pt x="11527" y="3344"/>
                </a:cubicBezTo>
                <a:cubicBezTo>
                  <a:pt x="11480" y="3391"/>
                  <a:pt x="11432" y="3455"/>
                  <a:pt x="11385" y="3518"/>
                </a:cubicBezTo>
                <a:lnTo>
                  <a:pt x="11179" y="3518"/>
                </a:lnTo>
                <a:cubicBezTo>
                  <a:pt x="11163" y="3518"/>
                  <a:pt x="11163" y="3534"/>
                  <a:pt x="11147" y="3550"/>
                </a:cubicBezTo>
                <a:cubicBezTo>
                  <a:pt x="11021" y="3597"/>
                  <a:pt x="10910" y="3660"/>
                  <a:pt x="10799" y="3724"/>
                </a:cubicBezTo>
                <a:cubicBezTo>
                  <a:pt x="10641" y="3835"/>
                  <a:pt x="10451" y="3835"/>
                  <a:pt x="10324" y="3977"/>
                </a:cubicBezTo>
                <a:cubicBezTo>
                  <a:pt x="10213" y="4120"/>
                  <a:pt x="9992" y="4120"/>
                  <a:pt x="9865" y="4246"/>
                </a:cubicBezTo>
                <a:cubicBezTo>
                  <a:pt x="9722" y="4246"/>
                  <a:pt x="9659" y="4373"/>
                  <a:pt x="9580" y="4452"/>
                </a:cubicBezTo>
                <a:lnTo>
                  <a:pt x="9358" y="4468"/>
                </a:lnTo>
                <a:cubicBezTo>
                  <a:pt x="9327" y="4547"/>
                  <a:pt x="9311" y="4595"/>
                  <a:pt x="9295" y="4642"/>
                </a:cubicBezTo>
                <a:lnTo>
                  <a:pt x="9050" y="4642"/>
                </a:lnTo>
                <a:cubicBezTo>
                  <a:pt x="9113" y="4522"/>
                  <a:pt x="9205" y="4418"/>
                  <a:pt x="9327" y="4373"/>
                </a:cubicBezTo>
                <a:cubicBezTo>
                  <a:pt x="9453" y="4310"/>
                  <a:pt x="9580" y="4230"/>
                  <a:pt x="9707" y="4151"/>
                </a:cubicBezTo>
                <a:cubicBezTo>
                  <a:pt x="9802" y="4056"/>
                  <a:pt x="9960" y="4025"/>
                  <a:pt x="10039" y="3882"/>
                </a:cubicBezTo>
                <a:lnTo>
                  <a:pt x="10245" y="3882"/>
                </a:lnTo>
                <a:lnTo>
                  <a:pt x="10403" y="3724"/>
                </a:lnTo>
                <a:cubicBezTo>
                  <a:pt x="10467" y="3676"/>
                  <a:pt x="10577" y="3740"/>
                  <a:pt x="10577" y="3613"/>
                </a:cubicBezTo>
                <a:lnTo>
                  <a:pt x="10292" y="3613"/>
                </a:lnTo>
                <a:cubicBezTo>
                  <a:pt x="10277" y="3534"/>
                  <a:pt x="10324" y="3518"/>
                  <a:pt x="10387" y="3470"/>
                </a:cubicBezTo>
                <a:cubicBezTo>
                  <a:pt x="10451" y="3423"/>
                  <a:pt x="10530" y="3407"/>
                  <a:pt x="10577" y="3360"/>
                </a:cubicBezTo>
                <a:cubicBezTo>
                  <a:pt x="10641" y="3312"/>
                  <a:pt x="10704" y="3249"/>
                  <a:pt x="10752" y="3201"/>
                </a:cubicBezTo>
                <a:cubicBezTo>
                  <a:pt x="10783" y="3170"/>
                  <a:pt x="10799" y="3138"/>
                  <a:pt x="10831" y="3138"/>
                </a:cubicBezTo>
                <a:cubicBezTo>
                  <a:pt x="10839" y="3139"/>
                  <a:pt x="10847" y="3140"/>
                  <a:pt x="10854" y="3140"/>
                </a:cubicBezTo>
                <a:cubicBezTo>
                  <a:pt x="10947" y="3140"/>
                  <a:pt x="10979" y="3054"/>
                  <a:pt x="11052" y="2995"/>
                </a:cubicBezTo>
                <a:cubicBezTo>
                  <a:pt x="11116" y="2948"/>
                  <a:pt x="11163" y="2869"/>
                  <a:pt x="11274" y="2837"/>
                </a:cubicBezTo>
                <a:cubicBezTo>
                  <a:pt x="11353" y="2837"/>
                  <a:pt x="11417" y="2726"/>
                  <a:pt x="11480" y="2663"/>
                </a:cubicBezTo>
                <a:lnTo>
                  <a:pt x="11559" y="2663"/>
                </a:lnTo>
                <a:cubicBezTo>
                  <a:pt x="11686" y="2520"/>
                  <a:pt x="11828" y="2394"/>
                  <a:pt x="11987" y="2299"/>
                </a:cubicBezTo>
                <a:cubicBezTo>
                  <a:pt x="12161" y="2204"/>
                  <a:pt x="12256" y="2030"/>
                  <a:pt x="12398" y="1935"/>
                </a:cubicBezTo>
                <a:cubicBezTo>
                  <a:pt x="12414" y="1919"/>
                  <a:pt x="12430" y="1903"/>
                  <a:pt x="12446" y="1903"/>
                </a:cubicBezTo>
                <a:cubicBezTo>
                  <a:pt x="12667" y="1840"/>
                  <a:pt x="12762" y="1618"/>
                  <a:pt x="12937" y="1491"/>
                </a:cubicBezTo>
                <a:cubicBezTo>
                  <a:pt x="12937" y="1349"/>
                  <a:pt x="13047" y="1285"/>
                  <a:pt x="13127" y="1190"/>
                </a:cubicBezTo>
                <a:cubicBezTo>
                  <a:pt x="13127" y="1127"/>
                  <a:pt x="13158" y="1048"/>
                  <a:pt x="13111" y="969"/>
                </a:cubicBezTo>
                <a:cubicBezTo>
                  <a:pt x="13055" y="969"/>
                  <a:pt x="12998" y="1056"/>
                  <a:pt x="12937" y="1056"/>
                </a:cubicBezTo>
                <a:cubicBezTo>
                  <a:pt x="12911" y="1056"/>
                  <a:pt x="12885" y="1042"/>
                  <a:pt x="12857" y="1000"/>
                </a:cubicBezTo>
                <a:lnTo>
                  <a:pt x="12952" y="890"/>
                </a:lnTo>
                <a:lnTo>
                  <a:pt x="12778" y="826"/>
                </a:lnTo>
                <a:cubicBezTo>
                  <a:pt x="12778" y="747"/>
                  <a:pt x="12905" y="700"/>
                  <a:pt x="12826" y="605"/>
                </a:cubicBezTo>
                <a:cubicBezTo>
                  <a:pt x="12826" y="589"/>
                  <a:pt x="12810" y="573"/>
                  <a:pt x="12794" y="573"/>
                </a:cubicBezTo>
                <a:lnTo>
                  <a:pt x="12335" y="573"/>
                </a:lnTo>
                <a:lnTo>
                  <a:pt x="12224" y="668"/>
                </a:lnTo>
                <a:cubicBezTo>
                  <a:pt x="12208" y="636"/>
                  <a:pt x="12192" y="605"/>
                  <a:pt x="12192" y="573"/>
                </a:cubicBezTo>
                <a:cubicBezTo>
                  <a:pt x="12177" y="557"/>
                  <a:pt x="12161" y="525"/>
                  <a:pt x="12145" y="478"/>
                </a:cubicBezTo>
                <a:lnTo>
                  <a:pt x="11749" y="478"/>
                </a:lnTo>
                <a:cubicBezTo>
                  <a:pt x="11675" y="422"/>
                  <a:pt x="11644" y="399"/>
                  <a:pt x="11609" y="399"/>
                </a:cubicBezTo>
                <a:cubicBezTo>
                  <a:pt x="11584" y="399"/>
                  <a:pt x="11557" y="411"/>
                  <a:pt x="11512" y="430"/>
                </a:cubicBezTo>
                <a:lnTo>
                  <a:pt x="11607" y="525"/>
                </a:lnTo>
                <a:cubicBezTo>
                  <a:pt x="11480" y="620"/>
                  <a:pt x="11337" y="700"/>
                  <a:pt x="11211" y="763"/>
                </a:cubicBezTo>
                <a:cubicBezTo>
                  <a:pt x="11179" y="747"/>
                  <a:pt x="11147" y="731"/>
                  <a:pt x="11132" y="715"/>
                </a:cubicBezTo>
                <a:lnTo>
                  <a:pt x="11211" y="636"/>
                </a:lnTo>
                <a:lnTo>
                  <a:pt x="11084" y="399"/>
                </a:lnTo>
                <a:lnTo>
                  <a:pt x="10862" y="510"/>
                </a:lnTo>
                <a:cubicBezTo>
                  <a:pt x="10817" y="555"/>
                  <a:pt x="10873" y="659"/>
                  <a:pt x="10751" y="667"/>
                </a:cubicBezTo>
                <a:lnTo>
                  <a:pt x="10751" y="667"/>
                </a:lnTo>
                <a:cubicBezTo>
                  <a:pt x="10736" y="604"/>
                  <a:pt x="10767" y="541"/>
                  <a:pt x="10704" y="478"/>
                </a:cubicBezTo>
                <a:cubicBezTo>
                  <a:pt x="10666" y="563"/>
                  <a:pt x="10594" y="563"/>
                  <a:pt x="10522" y="563"/>
                </a:cubicBezTo>
                <a:lnTo>
                  <a:pt x="10522" y="563"/>
                </a:lnTo>
                <a:cubicBezTo>
                  <a:pt x="10474" y="563"/>
                  <a:pt x="10425" y="563"/>
                  <a:pt x="10387" y="589"/>
                </a:cubicBezTo>
                <a:lnTo>
                  <a:pt x="10324" y="652"/>
                </a:lnTo>
                <a:lnTo>
                  <a:pt x="10213" y="573"/>
                </a:lnTo>
                <a:lnTo>
                  <a:pt x="10023" y="573"/>
                </a:lnTo>
                <a:lnTo>
                  <a:pt x="9944" y="383"/>
                </a:lnTo>
                <a:lnTo>
                  <a:pt x="9786" y="351"/>
                </a:lnTo>
                <a:cubicBezTo>
                  <a:pt x="9817" y="256"/>
                  <a:pt x="9976" y="225"/>
                  <a:pt x="9849" y="98"/>
                </a:cubicBezTo>
                <a:lnTo>
                  <a:pt x="9453" y="98"/>
                </a:lnTo>
                <a:lnTo>
                  <a:pt x="9342" y="177"/>
                </a:lnTo>
                <a:lnTo>
                  <a:pt x="9279" y="3"/>
                </a:lnTo>
                <a:lnTo>
                  <a:pt x="8772" y="3"/>
                </a:lnTo>
                <a:lnTo>
                  <a:pt x="8598" y="193"/>
                </a:lnTo>
                <a:lnTo>
                  <a:pt x="8376" y="193"/>
                </a:lnTo>
                <a:cubicBezTo>
                  <a:pt x="8333" y="77"/>
                  <a:pt x="8237" y="1"/>
                  <a:pt x="8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42850196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60"/>
        <p:cNvGrpSpPr/>
        <p:nvPr/>
      </p:nvGrpSpPr>
      <p:grpSpPr>
        <a:xfrm>
          <a:off x="0" y="0"/>
          <a:ext cx="0" cy="0"/>
          <a:chOff x="0" y="0"/>
          <a:chExt cx="0" cy="0"/>
        </a:xfrm>
      </p:grpSpPr>
      <p:sp>
        <p:nvSpPr>
          <p:cNvPr id="761" name="Google Shape;761;p29"/>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9"/>
          <p:cNvSpPr txBox="1">
            <a:spLocks noGrp="1"/>
          </p:cNvSpPr>
          <p:nvPr>
            <p:ph type="title"/>
          </p:nvPr>
        </p:nvSpPr>
        <p:spPr>
          <a:xfrm>
            <a:off x="2079548" y="1093500"/>
            <a:ext cx="3849600" cy="801600"/>
          </a:xfrm>
          <a:prstGeom prst="rect">
            <a:avLst/>
          </a:prstGeom>
        </p:spPr>
        <p:txBody>
          <a:bodyPr spcFirstLastPara="1" wrap="square" lIns="91425" tIns="91425" rIns="91425" bIns="91425" anchor="ctr" anchorCtr="0">
            <a:noAutofit/>
          </a:bodyPr>
          <a:lstStyle>
            <a:lvl1pPr lvl="0">
              <a:spcBef>
                <a:spcPts val="0"/>
              </a:spcBef>
              <a:spcAft>
                <a:spcPts val="0"/>
              </a:spcAft>
              <a:buSzPts val="5400"/>
              <a:buNone/>
              <a:defRPr sz="54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63" name="Google Shape;763;p29"/>
          <p:cNvSpPr txBox="1">
            <a:spLocks noGrp="1"/>
          </p:cNvSpPr>
          <p:nvPr>
            <p:ph type="subTitle" idx="1"/>
          </p:nvPr>
        </p:nvSpPr>
        <p:spPr>
          <a:xfrm>
            <a:off x="2079548" y="1876625"/>
            <a:ext cx="3849600" cy="114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15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764" name="Google Shape;764;p29"/>
          <p:cNvSpPr txBox="1"/>
          <p:nvPr/>
        </p:nvSpPr>
        <p:spPr>
          <a:xfrm>
            <a:off x="2079548" y="3066425"/>
            <a:ext cx="3849600" cy="749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200" b="1">
                <a:solidFill>
                  <a:schemeClr val="dk1"/>
                </a:solidFill>
                <a:latin typeface="Open Sans"/>
                <a:ea typeface="Open Sans"/>
                <a:cs typeface="Open Sans"/>
                <a:sym typeface="Open Sans"/>
              </a:rPr>
              <a:t>CREDITS</a:t>
            </a:r>
            <a:r>
              <a:rPr lang="en" sz="1200">
                <a:solidFill>
                  <a:schemeClr val="dk1"/>
                </a:solidFill>
                <a:latin typeface="Open Sans"/>
                <a:ea typeface="Open Sans"/>
                <a:cs typeface="Open Sans"/>
                <a:sym typeface="Open Sans"/>
              </a:rPr>
              <a:t>: This presentation template was created by </a:t>
            </a:r>
            <a:r>
              <a:rPr lang="en" sz="1200" b="1">
                <a:solidFill>
                  <a:schemeClr val="dk1"/>
                </a:solidFill>
                <a:uFill>
                  <a:noFill/>
                </a:uFill>
                <a:latin typeface="Open Sans"/>
                <a:ea typeface="Open Sans"/>
                <a:cs typeface="Open Sans"/>
                <a:sym typeface="Open Sans"/>
                <a:hlinkClick r:id="rId2">
                  <a:extLst>
                    <a:ext uri="{A12FA001-AC4F-418D-AE19-62706E023703}">
                      <ahyp:hlinkClr xmlns="" xmlns:ahyp="http://schemas.microsoft.com/office/drawing/2018/hyperlinkcolor" val="tx"/>
                    </a:ext>
                  </a:extLst>
                </a:hlinkClick>
              </a:rPr>
              <a:t>Slidesgo</a:t>
            </a:r>
            <a:r>
              <a:rPr lang="en" sz="1200" b="1">
                <a:solidFill>
                  <a:schemeClr val="dk1"/>
                </a:solidFill>
                <a:latin typeface="Open Sans"/>
                <a:ea typeface="Open Sans"/>
                <a:cs typeface="Open Sans"/>
                <a:sym typeface="Open Sans"/>
              </a:rPr>
              <a:t>,</a:t>
            </a:r>
            <a:r>
              <a:rPr lang="en" sz="1200">
                <a:solidFill>
                  <a:schemeClr val="dk1"/>
                </a:solidFill>
                <a:latin typeface="Open Sans"/>
                <a:ea typeface="Open Sans"/>
                <a:cs typeface="Open Sans"/>
                <a:sym typeface="Open Sans"/>
              </a:rPr>
              <a:t> including icons by </a:t>
            </a:r>
            <a:r>
              <a:rPr lang="en" sz="1200" b="1">
                <a:solidFill>
                  <a:schemeClr val="dk1"/>
                </a:solidFill>
                <a:uFill>
                  <a:noFill/>
                </a:uFill>
                <a:latin typeface="Open Sans"/>
                <a:ea typeface="Open Sans"/>
                <a:cs typeface="Open Sans"/>
                <a:sym typeface="Open Sans"/>
                <a:hlinkClick r:id="rId3">
                  <a:extLst>
                    <a:ext uri="{A12FA001-AC4F-418D-AE19-62706E023703}">
                      <ahyp:hlinkClr xmlns="" xmlns:ahyp="http://schemas.microsoft.com/office/drawing/2018/hyperlinkcolor" val="tx"/>
                    </a:ext>
                  </a:extLst>
                </a:hlinkClick>
              </a:rPr>
              <a:t>Flaticon</a:t>
            </a:r>
            <a:r>
              <a:rPr lang="en" sz="1200">
                <a:solidFill>
                  <a:schemeClr val="dk1"/>
                </a:solidFill>
                <a:latin typeface="Open Sans"/>
                <a:ea typeface="Open Sans"/>
                <a:cs typeface="Open Sans"/>
                <a:sym typeface="Open Sans"/>
              </a:rPr>
              <a:t> and infographics &amp; images by </a:t>
            </a:r>
            <a:r>
              <a:rPr lang="en" sz="1200" b="1">
                <a:solidFill>
                  <a:schemeClr val="dk1"/>
                </a:solidFill>
                <a:uFill>
                  <a:noFill/>
                </a:uFill>
                <a:latin typeface="Open Sans"/>
                <a:ea typeface="Open Sans"/>
                <a:cs typeface="Open Sans"/>
                <a:sym typeface="Open Sans"/>
                <a:hlinkClick r:id="rId4">
                  <a:extLst>
                    <a:ext uri="{A12FA001-AC4F-418D-AE19-62706E023703}">
                      <ahyp:hlinkClr xmlns="" xmlns:ahyp="http://schemas.microsoft.com/office/drawing/2018/hyperlinkcolor" val="tx"/>
                    </a:ext>
                  </a:extLst>
                </a:hlinkClick>
              </a:rPr>
              <a:t>Freepik</a:t>
            </a:r>
            <a:endParaRPr sz="1200">
              <a:solidFill>
                <a:schemeClr val="dk1"/>
              </a:solidFill>
              <a:latin typeface="Open Sans"/>
              <a:ea typeface="Open Sans"/>
              <a:cs typeface="Open Sans"/>
              <a:sym typeface="Open Sans"/>
            </a:endParaRPr>
          </a:p>
        </p:txBody>
      </p:sp>
      <p:grpSp>
        <p:nvGrpSpPr>
          <p:cNvPr id="765" name="Google Shape;765;p29"/>
          <p:cNvGrpSpPr/>
          <p:nvPr/>
        </p:nvGrpSpPr>
        <p:grpSpPr>
          <a:xfrm>
            <a:off x="900397" y="539687"/>
            <a:ext cx="7516675" cy="797746"/>
            <a:chOff x="900397" y="539687"/>
            <a:chExt cx="7516675" cy="797746"/>
          </a:xfrm>
        </p:grpSpPr>
        <p:grpSp>
          <p:nvGrpSpPr>
            <p:cNvPr id="766" name="Google Shape;766;p29"/>
            <p:cNvGrpSpPr/>
            <p:nvPr/>
          </p:nvGrpSpPr>
          <p:grpSpPr>
            <a:xfrm>
              <a:off x="7529236" y="539687"/>
              <a:ext cx="887836" cy="797746"/>
              <a:chOff x="7489364" y="509783"/>
              <a:chExt cx="887836" cy="797746"/>
            </a:xfrm>
          </p:grpSpPr>
          <p:sp>
            <p:nvSpPr>
              <p:cNvPr id="767" name="Google Shape;767;p29"/>
              <p:cNvSpPr/>
              <p:nvPr/>
            </p:nvSpPr>
            <p:spPr>
              <a:xfrm rot="-4474676" flipH="1">
                <a:off x="7474692" y="574888"/>
                <a:ext cx="266334"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768" name="Google Shape;768;p29"/>
              <p:cNvSpPr/>
              <p:nvPr/>
            </p:nvSpPr>
            <p:spPr>
              <a:xfrm rot="3394681" flipH="1">
                <a:off x="8122893" y="1017214"/>
                <a:ext cx="178026" cy="2785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nvGrpSpPr>
              <p:cNvPr id="769" name="Google Shape;769;p29"/>
              <p:cNvGrpSpPr/>
              <p:nvPr/>
            </p:nvGrpSpPr>
            <p:grpSpPr>
              <a:xfrm rot="925227">
                <a:off x="7850885" y="737370"/>
                <a:ext cx="309215" cy="272430"/>
                <a:chOff x="3890683" y="1390057"/>
                <a:chExt cx="309215" cy="272430"/>
              </a:xfrm>
            </p:grpSpPr>
            <p:sp>
              <p:nvSpPr>
                <p:cNvPr id="770" name="Google Shape;770;p29"/>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9"/>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9"/>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 name="Google Shape;773;p29"/>
            <p:cNvGrpSpPr/>
            <p:nvPr/>
          </p:nvGrpSpPr>
          <p:grpSpPr>
            <a:xfrm>
              <a:off x="900397" y="872825"/>
              <a:ext cx="965796" cy="347235"/>
              <a:chOff x="900397" y="872825"/>
              <a:chExt cx="965796" cy="347235"/>
            </a:xfrm>
          </p:grpSpPr>
          <p:sp>
            <p:nvSpPr>
              <p:cNvPr id="774" name="Google Shape;774;p29"/>
              <p:cNvSpPr/>
              <p:nvPr/>
            </p:nvSpPr>
            <p:spPr>
              <a:xfrm rot="-1602233">
                <a:off x="1228717" y="929852"/>
                <a:ext cx="309146" cy="233159"/>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rot="10029471" flipH="1">
                <a:off x="1584057" y="9441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776" name="Google Shape;776;p29"/>
              <p:cNvSpPr/>
              <p:nvPr/>
            </p:nvSpPr>
            <p:spPr>
              <a:xfrm rot="-10029471">
                <a:off x="916232" y="102021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50781477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77"/>
        <p:cNvGrpSpPr/>
        <p:nvPr/>
      </p:nvGrpSpPr>
      <p:grpSpPr>
        <a:xfrm>
          <a:off x="0" y="0"/>
          <a:ext cx="0" cy="0"/>
          <a:chOff x="0" y="0"/>
          <a:chExt cx="0" cy="0"/>
        </a:xfrm>
      </p:grpSpPr>
      <p:grpSp>
        <p:nvGrpSpPr>
          <p:cNvPr id="778" name="Google Shape;778;p30"/>
          <p:cNvGrpSpPr/>
          <p:nvPr/>
        </p:nvGrpSpPr>
        <p:grpSpPr>
          <a:xfrm>
            <a:off x="338458" y="371271"/>
            <a:ext cx="8467084" cy="4400958"/>
            <a:chOff x="119418" y="491845"/>
            <a:chExt cx="8467084" cy="4400958"/>
          </a:xfrm>
        </p:grpSpPr>
        <p:sp>
          <p:nvSpPr>
            <p:cNvPr id="779" name="Google Shape;779;p30"/>
            <p:cNvSpPr/>
            <p:nvPr/>
          </p:nvSpPr>
          <p:spPr>
            <a:xfrm rot="659822">
              <a:off x="8184146" y="525334"/>
              <a:ext cx="378598" cy="285541"/>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 name="Google Shape;780;p30"/>
            <p:cNvGrpSpPr/>
            <p:nvPr/>
          </p:nvGrpSpPr>
          <p:grpSpPr>
            <a:xfrm rot="2552886">
              <a:off x="7854961" y="821529"/>
              <a:ext cx="631326" cy="284341"/>
              <a:chOff x="3929266" y="1226038"/>
              <a:chExt cx="631334" cy="284344"/>
            </a:xfrm>
          </p:grpSpPr>
          <p:sp>
            <p:nvSpPr>
              <p:cNvPr id="781" name="Google Shape;781;p30"/>
              <p:cNvSpPr/>
              <p:nvPr/>
            </p:nvSpPr>
            <p:spPr>
              <a:xfrm rot="5004499" flipH="1">
                <a:off x="3897021" y="1282012"/>
                <a:ext cx="266316" cy="172395"/>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sp>
            <p:nvSpPr>
              <p:cNvPr id="782" name="Google Shape;782;p30"/>
              <p:cNvSpPr/>
              <p:nvPr/>
            </p:nvSpPr>
            <p:spPr>
              <a:xfrm rot="10690808" flipH="1">
                <a:off x="4291611" y="1304578"/>
                <a:ext cx="266319" cy="172388"/>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2"/>
              </a:solidFill>
              <a:ln>
                <a:noFill/>
              </a:ln>
            </p:spPr>
          </p:sp>
        </p:grpSp>
        <p:grpSp>
          <p:nvGrpSpPr>
            <p:cNvPr id="783" name="Google Shape;783;p30"/>
            <p:cNvGrpSpPr/>
            <p:nvPr/>
          </p:nvGrpSpPr>
          <p:grpSpPr>
            <a:xfrm>
              <a:off x="119418" y="3221570"/>
              <a:ext cx="1667763" cy="1671234"/>
              <a:chOff x="119418" y="3221570"/>
              <a:chExt cx="1667763" cy="1671234"/>
            </a:xfrm>
          </p:grpSpPr>
          <p:grpSp>
            <p:nvGrpSpPr>
              <p:cNvPr id="784" name="Google Shape;784;p30"/>
              <p:cNvGrpSpPr/>
              <p:nvPr/>
            </p:nvGrpSpPr>
            <p:grpSpPr>
              <a:xfrm>
                <a:off x="487592" y="3704885"/>
                <a:ext cx="908163" cy="803080"/>
                <a:chOff x="2340166" y="2044486"/>
                <a:chExt cx="742327" cy="656433"/>
              </a:xfrm>
            </p:grpSpPr>
            <p:sp>
              <p:nvSpPr>
                <p:cNvPr id="785" name="Google Shape;785;p30"/>
                <p:cNvSpPr/>
                <p:nvPr/>
              </p:nvSpPr>
              <p:spPr>
                <a:xfrm>
                  <a:off x="2340166" y="2044486"/>
                  <a:ext cx="742327" cy="656433"/>
                </a:xfrm>
                <a:custGeom>
                  <a:avLst/>
                  <a:gdLst/>
                  <a:ahLst/>
                  <a:cxnLst/>
                  <a:rect l="l" t="t" r="r" b="b"/>
                  <a:pathLst>
                    <a:path w="26074" h="23057" extrusionOk="0">
                      <a:moveTo>
                        <a:pt x="7324" y="1"/>
                      </a:moveTo>
                      <a:cubicBezTo>
                        <a:pt x="6259" y="1"/>
                        <a:pt x="5016" y="448"/>
                        <a:pt x="3574" y="1678"/>
                      </a:cubicBezTo>
                      <a:cubicBezTo>
                        <a:pt x="3574" y="1678"/>
                        <a:pt x="0" y="4771"/>
                        <a:pt x="4606" y="9262"/>
                      </a:cubicBezTo>
                      <a:cubicBezTo>
                        <a:pt x="4606" y="9262"/>
                        <a:pt x="12808" y="18129"/>
                        <a:pt x="15580" y="20901"/>
                      </a:cubicBezTo>
                      <a:cubicBezTo>
                        <a:pt x="16449" y="21756"/>
                        <a:pt x="17935" y="23057"/>
                        <a:pt x="19808" y="23057"/>
                      </a:cubicBezTo>
                      <a:cubicBezTo>
                        <a:pt x="20997" y="23057"/>
                        <a:pt x="22341" y="22533"/>
                        <a:pt x="23782" y="21038"/>
                      </a:cubicBezTo>
                      <a:cubicBezTo>
                        <a:pt x="23782" y="21038"/>
                        <a:pt x="26073" y="17968"/>
                        <a:pt x="22866" y="14348"/>
                      </a:cubicBezTo>
                      <a:cubicBezTo>
                        <a:pt x="20254" y="11370"/>
                        <a:pt x="14343" y="5481"/>
                        <a:pt x="11639" y="2595"/>
                      </a:cubicBezTo>
                      <a:cubicBezTo>
                        <a:pt x="10765" y="1660"/>
                        <a:pt x="9374" y="1"/>
                        <a:pt x="7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a:off x="2591307" y="2247853"/>
                  <a:ext cx="274565" cy="261241"/>
                </a:xfrm>
                <a:custGeom>
                  <a:avLst/>
                  <a:gdLst/>
                  <a:ahLst/>
                  <a:cxnLst/>
                  <a:rect l="l" t="t" r="r" b="b"/>
                  <a:pathLst>
                    <a:path w="9644" h="9176" extrusionOk="0">
                      <a:moveTo>
                        <a:pt x="4714" y="1"/>
                      </a:moveTo>
                      <a:cubicBezTo>
                        <a:pt x="4676" y="1"/>
                        <a:pt x="4640" y="4"/>
                        <a:pt x="4605" y="11"/>
                      </a:cubicBezTo>
                      <a:cubicBezTo>
                        <a:pt x="2566" y="423"/>
                        <a:pt x="0" y="3081"/>
                        <a:pt x="138" y="3998"/>
                      </a:cubicBezTo>
                      <a:cubicBezTo>
                        <a:pt x="344" y="5510"/>
                        <a:pt x="3987" y="9176"/>
                        <a:pt x="4674" y="9176"/>
                      </a:cubicBezTo>
                      <a:cubicBezTo>
                        <a:pt x="7813" y="9176"/>
                        <a:pt x="9531" y="5670"/>
                        <a:pt x="9577" y="5029"/>
                      </a:cubicBezTo>
                      <a:cubicBezTo>
                        <a:pt x="9644" y="4315"/>
                        <a:pt x="6088" y="1"/>
                        <a:pt x="4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0"/>
                <p:cNvSpPr/>
                <p:nvPr/>
              </p:nvSpPr>
              <p:spPr>
                <a:xfrm>
                  <a:off x="2523660" y="2181004"/>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6" y="1420"/>
                        <a:pt x="1094" y="1420"/>
                      </a:cubicBezTo>
                      <a:cubicBezTo>
                        <a:pt x="1988" y="1420"/>
                        <a:pt x="2048" y="113"/>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0"/>
                <p:cNvSpPr/>
                <p:nvPr/>
              </p:nvSpPr>
              <p:spPr>
                <a:xfrm>
                  <a:off x="2567363" y="2223397"/>
                  <a:ext cx="57225" cy="40484"/>
                </a:xfrm>
                <a:custGeom>
                  <a:avLst/>
                  <a:gdLst/>
                  <a:ahLst/>
                  <a:cxnLst/>
                  <a:rect l="l" t="t" r="r" b="b"/>
                  <a:pathLst>
                    <a:path w="2010" h="1422" extrusionOk="0">
                      <a:moveTo>
                        <a:pt x="968" y="1"/>
                      </a:moveTo>
                      <a:cubicBezTo>
                        <a:pt x="89" y="1"/>
                        <a:pt x="1" y="1422"/>
                        <a:pt x="1003" y="1422"/>
                      </a:cubicBezTo>
                      <a:cubicBezTo>
                        <a:pt x="1025" y="1422"/>
                        <a:pt x="1048" y="1421"/>
                        <a:pt x="1070" y="1420"/>
                      </a:cubicBezTo>
                      <a:cubicBezTo>
                        <a:pt x="1941" y="1397"/>
                        <a:pt x="2010" y="137"/>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0"/>
                <p:cNvSpPr/>
                <p:nvPr/>
              </p:nvSpPr>
              <p:spPr>
                <a:xfrm>
                  <a:off x="2536102" y="2080559"/>
                  <a:ext cx="57823" cy="40484"/>
                </a:xfrm>
                <a:custGeom>
                  <a:avLst/>
                  <a:gdLst/>
                  <a:ahLst/>
                  <a:cxnLst/>
                  <a:rect l="l" t="t" r="r" b="b"/>
                  <a:pathLst>
                    <a:path w="2031" h="1422" extrusionOk="0">
                      <a:moveTo>
                        <a:pt x="967" y="0"/>
                      </a:moveTo>
                      <a:cubicBezTo>
                        <a:pt x="87" y="0"/>
                        <a:pt x="0" y="1421"/>
                        <a:pt x="1023" y="1421"/>
                      </a:cubicBezTo>
                      <a:cubicBezTo>
                        <a:pt x="1046" y="1421"/>
                        <a:pt x="1068" y="1421"/>
                        <a:pt x="1091" y="1419"/>
                      </a:cubicBezTo>
                      <a:cubicBezTo>
                        <a:pt x="1962" y="1396"/>
                        <a:pt x="2031" y="136"/>
                        <a:pt x="1160" y="22"/>
                      </a:cubicBezTo>
                      <a:cubicBezTo>
                        <a:pt x="1092" y="7"/>
                        <a:pt x="1027"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0"/>
                <p:cNvSpPr/>
                <p:nvPr/>
              </p:nvSpPr>
              <p:spPr>
                <a:xfrm>
                  <a:off x="2431045" y="2168619"/>
                  <a:ext cx="58534" cy="40484"/>
                </a:xfrm>
                <a:custGeom>
                  <a:avLst/>
                  <a:gdLst/>
                  <a:ahLst/>
                  <a:cxnLst/>
                  <a:rect l="l" t="t" r="r" b="b"/>
                  <a:pathLst>
                    <a:path w="2056" h="1422" extrusionOk="0">
                      <a:moveTo>
                        <a:pt x="968" y="0"/>
                      </a:moveTo>
                      <a:cubicBezTo>
                        <a:pt x="89" y="0"/>
                        <a:pt x="0" y="1421"/>
                        <a:pt x="1003" y="1421"/>
                      </a:cubicBezTo>
                      <a:cubicBezTo>
                        <a:pt x="1025" y="1421"/>
                        <a:pt x="1047" y="1421"/>
                        <a:pt x="1070" y="1419"/>
                      </a:cubicBezTo>
                      <a:cubicBezTo>
                        <a:pt x="1986" y="1419"/>
                        <a:pt x="2055" y="90"/>
                        <a:pt x="1161" y="22"/>
                      </a:cubicBezTo>
                      <a:cubicBezTo>
                        <a:pt x="1093" y="7"/>
                        <a:pt x="1029" y="0"/>
                        <a:pt x="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0"/>
                <p:cNvSpPr/>
                <p:nvPr/>
              </p:nvSpPr>
              <p:spPr>
                <a:xfrm>
                  <a:off x="2632646" y="2184933"/>
                  <a:ext cx="58278" cy="40484"/>
                </a:xfrm>
                <a:custGeom>
                  <a:avLst/>
                  <a:gdLst/>
                  <a:ahLst/>
                  <a:cxnLst/>
                  <a:rect l="l" t="t" r="r" b="b"/>
                  <a:pathLst>
                    <a:path w="2047" h="1422" extrusionOk="0">
                      <a:moveTo>
                        <a:pt x="966" y="0"/>
                      </a:moveTo>
                      <a:cubicBezTo>
                        <a:pt x="87" y="0"/>
                        <a:pt x="0" y="1421"/>
                        <a:pt x="1023" y="1421"/>
                      </a:cubicBezTo>
                      <a:cubicBezTo>
                        <a:pt x="1045" y="1421"/>
                        <a:pt x="1068" y="1420"/>
                        <a:pt x="1091" y="1419"/>
                      </a:cubicBezTo>
                      <a:cubicBezTo>
                        <a:pt x="1099" y="1419"/>
                        <a:pt x="1106" y="1419"/>
                        <a:pt x="1114" y="1419"/>
                      </a:cubicBezTo>
                      <a:cubicBezTo>
                        <a:pt x="1986" y="1419"/>
                        <a:pt x="2046" y="90"/>
                        <a:pt x="1160" y="22"/>
                      </a:cubicBezTo>
                      <a:cubicBezTo>
                        <a:pt x="1092" y="7"/>
                        <a:pt x="1027" y="0"/>
                        <a:pt x="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0"/>
                <p:cNvSpPr/>
                <p:nvPr/>
              </p:nvSpPr>
              <p:spPr>
                <a:xfrm>
                  <a:off x="2519788" y="2272993"/>
                  <a:ext cx="57851" cy="40484"/>
                </a:xfrm>
                <a:custGeom>
                  <a:avLst/>
                  <a:gdLst/>
                  <a:ahLst/>
                  <a:cxnLst/>
                  <a:rect l="l" t="t" r="r" b="b"/>
                  <a:pathLst>
                    <a:path w="2032" h="1422" extrusionOk="0">
                      <a:moveTo>
                        <a:pt x="967" y="0"/>
                      </a:moveTo>
                      <a:cubicBezTo>
                        <a:pt x="88" y="0"/>
                        <a:pt x="1" y="1421"/>
                        <a:pt x="1024" y="1421"/>
                      </a:cubicBezTo>
                      <a:cubicBezTo>
                        <a:pt x="1046" y="1421"/>
                        <a:pt x="1068" y="1421"/>
                        <a:pt x="1092" y="1419"/>
                      </a:cubicBezTo>
                      <a:cubicBezTo>
                        <a:pt x="1962" y="1396"/>
                        <a:pt x="2031" y="113"/>
                        <a:pt x="1160" y="22"/>
                      </a:cubicBezTo>
                      <a:cubicBezTo>
                        <a:pt x="1092" y="7"/>
                        <a:pt x="1028"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a:off x="2481922" y="2120987"/>
                  <a:ext cx="57225" cy="40484"/>
                </a:xfrm>
                <a:custGeom>
                  <a:avLst/>
                  <a:gdLst/>
                  <a:ahLst/>
                  <a:cxnLst/>
                  <a:rect l="l" t="t" r="r" b="b"/>
                  <a:pathLst>
                    <a:path w="2010" h="1422" extrusionOk="0">
                      <a:moveTo>
                        <a:pt x="968" y="1"/>
                      </a:moveTo>
                      <a:cubicBezTo>
                        <a:pt x="89" y="1"/>
                        <a:pt x="0" y="1422"/>
                        <a:pt x="1003" y="1422"/>
                      </a:cubicBezTo>
                      <a:cubicBezTo>
                        <a:pt x="1025" y="1422"/>
                        <a:pt x="1047" y="1421"/>
                        <a:pt x="1070" y="1420"/>
                      </a:cubicBezTo>
                      <a:cubicBezTo>
                        <a:pt x="1941" y="1397"/>
                        <a:pt x="2009" y="137"/>
                        <a:pt x="1162" y="22"/>
                      </a:cubicBezTo>
                      <a:cubicBezTo>
                        <a:pt x="1093"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a:off x="2577868" y="2135337"/>
                  <a:ext cx="58904" cy="40484"/>
                </a:xfrm>
                <a:custGeom>
                  <a:avLst/>
                  <a:gdLst/>
                  <a:ahLst/>
                  <a:cxnLst/>
                  <a:rect l="l" t="t" r="r" b="b"/>
                  <a:pathLst>
                    <a:path w="2069" h="1422" extrusionOk="0">
                      <a:moveTo>
                        <a:pt x="970" y="1"/>
                      </a:moveTo>
                      <a:cubicBezTo>
                        <a:pt x="107" y="1"/>
                        <a:pt x="1" y="1422"/>
                        <a:pt x="1023" y="1422"/>
                      </a:cubicBezTo>
                      <a:cubicBezTo>
                        <a:pt x="1045" y="1422"/>
                        <a:pt x="1068" y="1421"/>
                        <a:pt x="1091" y="1420"/>
                      </a:cubicBezTo>
                      <a:cubicBezTo>
                        <a:pt x="1099" y="1420"/>
                        <a:pt x="1106" y="1420"/>
                        <a:pt x="1114" y="1420"/>
                      </a:cubicBezTo>
                      <a:cubicBezTo>
                        <a:pt x="2008" y="1420"/>
                        <a:pt x="2068" y="113"/>
                        <a:pt x="1160" y="22"/>
                      </a:cubicBezTo>
                      <a:cubicBezTo>
                        <a:pt x="1093" y="8"/>
                        <a:pt x="1029" y="1"/>
                        <a:pt x="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0"/>
                <p:cNvSpPr/>
                <p:nvPr/>
              </p:nvSpPr>
              <p:spPr>
                <a:xfrm>
                  <a:off x="2472783" y="2223397"/>
                  <a:ext cx="58307" cy="40484"/>
                </a:xfrm>
                <a:custGeom>
                  <a:avLst/>
                  <a:gdLst/>
                  <a:ahLst/>
                  <a:cxnLst/>
                  <a:rect l="l" t="t" r="r" b="b"/>
                  <a:pathLst>
                    <a:path w="2048" h="1422" extrusionOk="0">
                      <a:moveTo>
                        <a:pt x="968" y="1"/>
                      </a:moveTo>
                      <a:cubicBezTo>
                        <a:pt x="89" y="1"/>
                        <a:pt x="1" y="1422"/>
                        <a:pt x="1003" y="1422"/>
                      </a:cubicBezTo>
                      <a:cubicBezTo>
                        <a:pt x="1025" y="1422"/>
                        <a:pt x="1047" y="1421"/>
                        <a:pt x="1070" y="1420"/>
                      </a:cubicBezTo>
                      <a:cubicBezTo>
                        <a:pt x="1078" y="1420"/>
                        <a:pt x="1085" y="1420"/>
                        <a:pt x="1093" y="1420"/>
                      </a:cubicBezTo>
                      <a:cubicBezTo>
                        <a:pt x="1988" y="1420"/>
                        <a:pt x="2048" y="90"/>
                        <a:pt x="1162" y="22"/>
                      </a:cubicBezTo>
                      <a:cubicBezTo>
                        <a:pt x="1094" y="8"/>
                        <a:pt x="1029" y="1"/>
                        <a:pt x="9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0"/>
                <p:cNvSpPr/>
                <p:nvPr/>
              </p:nvSpPr>
              <p:spPr>
                <a:xfrm>
                  <a:off x="2866619" y="2525814"/>
                  <a:ext cx="56086" cy="40342"/>
                </a:xfrm>
                <a:custGeom>
                  <a:avLst/>
                  <a:gdLst/>
                  <a:ahLst/>
                  <a:cxnLst/>
                  <a:rect l="l" t="t" r="r" b="b"/>
                  <a:pathLst>
                    <a:path w="1970" h="1417" extrusionOk="0">
                      <a:moveTo>
                        <a:pt x="954" y="0"/>
                      </a:moveTo>
                      <a:cubicBezTo>
                        <a:pt x="42" y="0"/>
                        <a:pt x="1" y="1417"/>
                        <a:pt x="970" y="1417"/>
                      </a:cubicBezTo>
                      <a:cubicBezTo>
                        <a:pt x="1018" y="1417"/>
                        <a:pt x="1069" y="1413"/>
                        <a:pt x="1121" y="1406"/>
                      </a:cubicBezTo>
                      <a:cubicBezTo>
                        <a:pt x="1969" y="1314"/>
                        <a:pt x="1923" y="77"/>
                        <a:pt x="1076" y="8"/>
                      </a:cubicBezTo>
                      <a:cubicBezTo>
                        <a:pt x="1034" y="3"/>
                        <a:pt x="993" y="0"/>
                        <a:pt x="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0"/>
                <p:cNvSpPr/>
                <p:nvPr/>
              </p:nvSpPr>
              <p:spPr>
                <a:xfrm>
                  <a:off x="2913738" y="2564875"/>
                  <a:ext cx="56570" cy="40342"/>
                </a:xfrm>
                <a:custGeom>
                  <a:avLst/>
                  <a:gdLst/>
                  <a:ahLst/>
                  <a:cxnLst/>
                  <a:rect l="l" t="t" r="r" b="b"/>
                  <a:pathLst>
                    <a:path w="1987" h="1417" extrusionOk="0">
                      <a:moveTo>
                        <a:pt x="930" y="0"/>
                      </a:moveTo>
                      <a:cubicBezTo>
                        <a:pt x="30" y="0"/>
                        <a:pt x="0" y="1416"/>
                        <a:pt x="964" y="1416"/>
                      </a:cubicBezTo>
                      <a:cubicBezTo>
                        <a:pt x="1006" y="1416"/>
                        <a:pt x="1048" y="1414"/>
                        <a:pt x="1093" y="1408"/>
                      </a:cubicBezTo>
                      <a:cubicBezTo>
                        <a:pt x="1987" y="1317"/>
                        <a:pt x="1941" y="34"/>
                        <a:pt x="1070" y="11"/>
                      </a:cubicBezTo>
                      <a:cubicBezTo>
                        <a:pt x="1021" y="4"/>
                        <a:pt x="975" y="0"/>
                        <a:pt x="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a:off x="2871829" y="2424714"/>
                  <a:ext cx="55431" cy="40342"/>
                </a:xfrm>
                <a:custGeom>
                  <a:avLst/>
                  <a:gdLst/>
                  <a:ahLst/>
                  <a:cxnLst/>
                  <a:rect l="l" t="t" r="r" b="b"/>
                  <a:pathLst>
                    <a:path w="1947" h="1417" extrusionOk="0">
                      <a:moveTo>
                        <a:pt x="955" y="0"/>
                      </a:moveTo>
                      <a:cubicBezTo>
                        <a:pt x="42" y="0"/>
                        <a:pt x="0" y="1416"/>
                        <a:pt x="951" y="1416"/>
                      </a:cubicBezTo>
                      <a:cubicBezTo>
                        <a:pt x="998" y="1416"/>
                        <a:pt x="1047" y="1413"/>
                        <a:pt x="1099" y="1406"/>
                      </a:cubicBezTo>
                      <a:cubicBezTo>
                        <a:pt x="1947"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a:off x="2773491" y="2520518"/>
                  <a:ext cx="56570" cy="40427"/>
                </a:xfrm>
                <a:custGeom>
                  <a:avLst/>
                  <a:gdLst/>
                  <a:ahLst/>
                  <a:cxnLst/>
                  <a:rect l="l" t="t" r="r" b="b"/>
                  <a:pathLst>
                    <a:path w="1987" h="1420" extrusionOk="0">
                      <a:moveTo>
                        <a:pt x="932" y="0"/>
                      </a:moveTo>
                      <a:cubicBezTo>
                        <a:pt x="36" y="0"/>
                        <a:pt x="0" y="1419"/>
                        <a:pt x="947" y="1419"/>
                      </a:cubicBezTo>
                      <a:cubicBezTo>
                        <a:pt x="993" y="1419"/>
                        <a:pt x="1042" y="1416"/>
                        <a:pt x="1093" y="1409"/>
                      </a:cubicBezTo>
                      <a:cubicBezTo>
                        <a:pt x="1987" y="1340"/>
                        <a:pt x="1941" y="34"/>
                        <a:pt x="1070" y="11"/>
                      </a:cubicBezTo>
                      <a:cubicBezTo>
                        <a:pt x="1022" y="4"/>
                        <a:pt x="976"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2976117" y="2521230"/>
                  <a:ext cx="56171" cy="40370"/>
                </a:xfrm>
                <a:custGeom>
                  <a:avLst/>
                  <a:gdLst/>
                  <a:ahLst/>
                  <a:cxnLst/>
                  <a:rect l="l" t="t" r="r" b="b"/>
                  <a:pathLst>
                    <a:path w="1973" h="1418" extrusionOk="0">
                      <a:moveTo>
                        <a:pt x="935" y="1"/>
                      </a:moveTo>
                      <a:cubicBezTo>
                        <a:pt x="24" y="1"/>
                        <a:pt x="1" y="1417"/>
                        <a:pt x="953" y="1417"/>
                      </a:cubicBezTo>
                      <a:cubicBezTo>
                        <a:pt x="1000" y="1417"/>
                        <a:pt x="1050" y="1414"/>
                        <a:pt x="1102" y="1406"/>
                      </a:cubicBezTo>
                      <a:cubicBezTo>
                        <a:pt x="1972" y="1338"/>
                        <a:pt x="1949" y="32"/>
                        <a:pt x="1056" y="9"/>
                      </a:cubicBezTo>
                      <a:cubicBezTo>
                        <a:pt x="1014" y="3"/>
                        <a:pt x="973" y="1"/>
                        <a:pt x="9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2870064" y="2617717"/>
                  <a:ext cx="56541" cy="40399"/>
                </a:xfrm>
                <a:custGeom>
                  <a:avLst/>
                  <a:gdLst/>
                  <a:ahLst/>
                  <a:cxnLst/>
                  <a:rect l="l" t="t" r="r" b="b"/>
                  <a:pathLst>
                    <a:path w="1986" h="1419" extrusionOk="0">
                      <a:moveTo>
                        <a:pt x="931" y="0"/>
                      </a:moveTo>
                      <a:cubicBezTo>
                        <a:pt x="35" y="0"/>
                        <a:pt x="0" y="1419"/>
                        <a:pt x="966" y="1419"/>
                      </a:cubicBezTo>
                      <a:cubicBezTo>
                        <a:pt x="1013" y="1419"/>
                        <a:pt x="1063" y="1415"/>
                        <a:pt x="1115" y="1408"/>
                      </a:cubicBezTo>
                      <a:cubicBezTo>
                        <a:pt x="1986" y="1340"/>
                        <a:pt x="1963" y="34"/>
                        <a:pt x="1069" y="11"/>
                      </a:cubicBezTo>
                      <a:cubicBezTo>
                        <a:pt x="1021" y="4"/>
                        <a:pt x="975"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2820297" y="2469071"/>
                  <a:ext cx="56086" cy="40342"/>
                </a:xfrm>
                <a:custGeom>
                  <a:avLst/>
                  <a:gdLst/>
                  <a:ahLst/>
                  <a:cxnLst/>
                  <a:rect l="l" t="t" r="r" b="b"/>
                  <a:pathLst>
                    <a:path w="1970" h="1417" extrusionOk="0">
                      <a:moveTo>
                        <a:pt x="955" y="0"/>
                      </a:moveTo>
                      <a:cubicBezTo>
                        <a:pt x="42" y="0"/>
                        <a:pt x="1" y="1416"/>
                        <a:pt x="971" y="1416"/>
                      </a:cubicBezTo>
                      <a:cubicBezTo>
                        <a:pt x="1018" y="1416"/>
                        <a:pt x="1069" y="1413"/>
                        <a:pt x="1122" y="1406"/>
                      </a:cubicBezTo>
                      <a:cubicBezTo>
                        <a:pt x="1969" y="1314"/>
                        <a:pt x="1924" y="54"/>
                        <a:pt x="1076" y="8"/>
                      </a:cubicBezTo>
                      <a:cubicBezTo>
                        <a:pt x="1034" y="3"/>
                        <a:pt x="993" y="0"/>
                        <a:pt x="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a:off x="2926322" y="2476303"/>
                  <a:ext cx="47915" cy="40285"/>
                </a:xfrm>
                <a:custGeom>
                  <a:avLst/>
                  <a:gdLst/>
                  <a:ahLst/>
                  <a:cxnLst/>
                  <a:rect l="l" t="t" r="r" b="b"/>
                  <a:pathLst>
                    <a:path w="1683" h="1415" extrusionOk="0">
                      <a:moveTo>
                        <a:pt x="689" y="0"/>
                      </a:moveTo>
                      <a:cubicBezTo>
                        <a:pt x="0" y="0"/>
                        <a:pt x="11" y="1414"/>
                        <a:pt x="703" y="1414"/>
                      </a:cubicBezTo>
                      <a:cubicBezTo>
                        <a:pt x="738" y="1414"/>
                        <a:pt x="774" y="1411"/>
                        <a:pt x="812" y="1404"/>
                      </a:cubicBezTo>
                      <a:cubicBezTo>
                        <a:pt x="1682" y="1335"/>
                        <a:pt x="1659" y="29"/>
                        <a:pt x="766" y="6"/>
                      </a:cubicBezTo>
                      <a:cubicBezTo>
                        <a:pt x="739" y="2"/>
                        <a:pt x="713" y="0"/>
                        <a:pt x="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2827244" y="2572107"/>
                  <a:ext cx="48484" cy="40370"/>
                </a:xfrm>
                <a:custGeom>
                  <a:avLst/>
                  <a:gdLst/>
                  <a:ahLst/>
                  <a:cxnLst/>
                  <a:rect l="l" t="t" r="r" b="b"/>
                  <a:pathLst>
                    <a:path w="1703" h="1418" extrusionOk="0">
                      <a:moveTo>
                        <a:pt x="693" y="1"/>
                      </a:moveTo>
                      <a:cubicBezTo>
                        <a:pt x="0" y="1"/>
                        <a:pt x="34" y="1417"/>
                        <a:pt x="725" y="1417"/>
                      </a:cubicBezTo>
                      <a:cubicBezTo>
                        <a:pt x="759" y="1417"/>
                        <a:pt x="795" y="1414"/>
                        <a:pt x="832" y="1407"/>
                      </a:cubicBezTo>
                      <a:cubicBezTo>
                        <a:pt x="1703" y="1338"/>
                        <a:pt x="1680" y="32"/>
                        <a:pt x="786" y="9"/>
                      </a:cubicBezTo>
                      <a:cubicBezTo>
                        <a:pt x="754" y="4"/>
                        <a:pt x="723" y="1"/>
                        <a:pt x="6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 name="Google Shape;805;p30"/>
              <p:cNvGrpSpPr/>
              <p:nvPr/>
            </p:nvGrpSpPr>
            <p:grpSpPr>
              <a:xfrm rot="-2700000">
                <a:off x="184360" y="3344515"/>
                <a:ext cx="511605" cy="395599"/>
                <a:chOff x="3804263" y="1648281"/>
                <a:chExt cx="511610" cy="395602"/>
              </a:xfrm>
            </p:grpSpPr>
            <p:sp>
              <p:nvSpPr>
                <p:cNvPr id="806" name="Google Shape;806;p30"/>
                <p:cNvSpPr/>
                <p:nvPr/>
              </p:nvSpPr>
              <p:spPr>
                <a:xfrm rot="4744281" flipH="1">
                  <a:off x="3780984" y="1810603"/>
                  <a:ext cx="266315"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07" name="Google Shape;807;p30"/>
                <p:cNvSpPr/>
                <p:nvPr/>
              </p:nvSpPr>
              <p:spPr>
                <a:xfrm rot="9428378" flipH="1">
                  <a:off x="4026539" y="1693240"/>
                  <a:ext cx="266309" cy="172389"/>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808" name="Google Shape;808;p30"/>
              <p:cNvGrpSpPr/>
              <p:nvPr/>
            </p:nvGrpSpPr>
            <p:grpSpPr>
              <a:xfrm rot="5695668" flipH="1">
                <a:off x="1276725" y="4387176"/>
                <a:ext cx="541882" cy="434087"/>
                <a:chOff x="3766050" y="1621086"/>
                <a:chExt cx="541884" cy="434089"/>
              </a:xfrm>
            </p:grpSpPr>
            <p:sp>
              <p:nvSpPr>
                <p:cNvPr id="809" name="Google Shape;809;p30"/>
                <p:cNvSpPr/>
                <p:nvPr/>
              </p:nvSpPr>
              <p:spPr>
                <a:xfrm rot="3234919" flipH="1">
                  <a:off x="3780980" y="1810599"/>
                  <a:ext cx="266318" cy="172394"/>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0" name="Google Shape;810;p30"/>
                <p:cNvSpPr/>
                <p:nvPr/>
              </p:nvSpPr>
              <p:spPr>
                <a:xfrm rot="7574398" flipH="1">
                  <a:off x="4026538" y="1693241"/>
                  <a:ext cx="266312" cy="17239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grpSp>
    </p:spTree>
    <p:extLst>
      <p:ext uri="{BB962C8B-B14F-4D97-AF65-F5344CB8AC3E}">
        <p14:creationId xmlns:p14="http://schemas.microsoft.com/office/powerpoint/2010/main" val="419457973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11"/>
        <p:cNvGrpSpPr/>
        <p:nvPr/>
      </p:nvGrpSpPr>
      <p:grpSpPr>
        <a:xfrm>
          <a:off x="0" y="0"/>
          <a:ext cx="0" cy="0"/>
          <a:chOff x="0" y="0"/>
          <a:chExt cx="0" cy="0"/>
        </a:xfrm>
      </p:grpSpPr>
      <p:grpSp>
        <p:nvGrpSpPr>
          <p:cNvPr id="812" name="Google Shape;812;p31"/>
          <p:cNvGrpSpPr/>
          <p:nvPr/>
        </p:nvGrpSpPr>
        <p:grpSpPr>
          <a:xfrm>
            <a:off x="7253408" y="211539"/>
            <a:ext cx="1515439" cy="1748904"/>
            <a:chOff x="7253408" y="211539"/>
            <a:chExt cx="1515439" cy="1748904"/>
          </a:xfrm>
        </p:grpSpPr>
        <p:sp>
          <p:nvSpPr>
            <p:cNvPr id="813" name="Google Shape;813;p31"/>
            <p:cNvSpPr/>
            <p:nvPr/>
          </p:nvSpPr>
          <p:spPr>
            <a:xfrm rot="1122035">
              <a:off x="8267046" y="1683880"/>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rot="-6500105" flipH="1">
              <a:off x="7274846" y="895390"/>
              <a:ext cx="266333"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5" name="Google Shape;815;p31"/>
            <p:cNvSpPr/>
            <p:nvPr/>
          </p:nvSpPr>
          <p:spPr>
            <a:xfrm rot="4740224" flipH="1">
              <a:off x="8525674" y="408795"/>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16" name="Google Shape;816;p31"/>
            <p:cNvSpPr/>
            <p:nvPr/>
          </p:nvSpPr>
          <p:spPr>
            <a:xfrm rot="10029471" flipH="1">
              <a:off x="8446557" y="10814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17" name="Google Shape;817;p31"/>
            <p:cNvGrpSpPr/>
            <p:nvPr/>
          </p:nvGrpSpPr>
          <p:grpSpPr>
            <a:xfrm>
              <a:off x="7734836" y="211539"/>
              <a:ext cx="662112" cy="1322579"/>
              <a:chOff x="6933061" y="1619764"/>
              <a:chExt cx="662112" cy="1322579"/>
            </a:xfrm>
          </p:grpSpPr>
          <p:sp>
            <p:nvSpPr>
              <p:cNvPr id="818" name="Google Shape;818;p31"/>
              <p:cNvSpPr/>
              <p:nvPr/>
            </p:nvSpPr>
            <p:spPr>
              <a:xfrm>
                <a:off x="7047855" y="1924771"/>
                <a:ext cx="533585" cy="803253"/>
              </a:xfrm>
              <a:custGeom>
                <a:avLst/>
                <a:gdLst/>
                <a:ahLst/>
                <a:cxnLst/>
                <a:rect l="l" t="t" r="r" b="b"/>
                <a:pathLst>
                  <a:path w="18742" h="28214" extrusionOk="0">
                    <a:moveTo>
                      <a:pt x="11211" y="1"/>
                    </a:moveTo>
                    <a:cubicBezTo>
                      <a:pt x="9211" y="1"/>
                      <a:pt x="8936" y="1293"/>
                      <a:pt x="8936" y="1293"/>
                    </a:cubicBezTo>
                    <a:lnTo>
                      <a:pt x="230" y="23746"/>
                    </a:lnTo>
                    <a:lnTo>
                      <a:pt x="0" y="24341"/>
                    </a:lnTo>
                    <a:cubicBezTo>
                      <a:pt x="3556" y="28191"/>
                      <a:pt x="8857" y="28213"/>
                      <a:pt x="8979" y="28213"/>
                    </a:cubicBezTo>
                    <a:cubicBezTo>
                      <a:pt x="8981" y="28213"/>
                      <a:pt x="8982" y="28213"/>
                      <a:pt x="8982" y="28213"/>
                    </a:cubicBezTo>
                    <a:lnTo>
                      <a:pt x="9257" y="27526"/>
                    </a:lnTo>
                    <a:lnTo>
                      <a:pt x="18238" y="4798"/>
                    </a:lnTo>
                    <a:cubicBezTo>
                      <a:pt x="18238" y="4798"/>
                      <a:pt x="18742" y="3332"/>
                      <a:pt x="16611" y="1842"/>
                    </a:cubicBezTo>
                    <a:cubicBezTo>
                      <a:pt x="15901" y="1384"/>
                      <a:pt x="15168" y="995"/>
                      <a:pt x="14389" y="720"/>
                    </a:cubicBezTo>
                    <a:cubicBezTo>
                      <a:pt x="13701" y="445"/>
                      <a:pt x="12991" y="239"/>
                      <a:pt x="12258" y="101"/>
                    </a:cubicBezTo>
                    <a:cubicBezTo>
                      <a:pt x="11865" y="31"/>
                      <a:pt x="11518" y="1"/>
                      <a:pt x="11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a:off x="6933061" y="2589507"/>
                <a:ext cx="463150" cy="205496"/>
              </a:xfrm>
              <a:custGeom>
                <a:avLst/>
                <a:gdLst/>
                <a:ahLst/>
                <a:cxnLst/>
                <a:rect l="l" t="t" r="r" b="b"/>
                <a:pathLst>
                  <a:path w="16268" h="7218" extrusionOk="0">
                    <a:moveTo>
                      <a:pt x="1582" y="0"/>
                    </a:moveTo>
                    <a:cubicBezTo>
                      <a:pt x="818" y="0"/>
                      <a:pt x="209" y="171"/>
                      <a:pt x="229" y="718"/>
                    </a:cubicBezTo>
                    <a:cubicBezTo>
                      <a:pt x="229" y="718"/>
                      <a:pt x="0" y="1543"/>
                      <a:pt x="4926" y="3972"/>
                    </a:cubicBezTo>
                    <a:cubicBezTo>
                      <a:pt x="6049" y="4499"/>
                      <a:pt x="7400" y="5117"/>
                      <a:pt x="9096" y="5851"/>
                    </a:cubicBezTo>
                    <a:cubicBezTo>
                      <a:pt x="9439" y="5988"/>
                      <a:pt x="9966" y="6171"/>
                      <a:pt x="10562" y="6355"/>
                    </a:cubicBezTo>
                    <a:cubicBezTo>
                      <a:pt x="11932" y="6776"/>
                      <a:pt x="13736" y="7217"/>
                      <a:pt x="14897" y="7217"/>
                    </a:cubicBezTo>
                    <a:cubicBezTo>
                      <a:pt x="15504" y="7217"/>
                      <a:pt x="15936" y="7097"/>
                      <a:pt x="16038" y="6790"/>
                    </a:cubicBezTo>
                    <a:cubicBezTo>
                      <a:pt x="16038" y="6790"/>
                      <a:pt x="16267" y="5599"/>
                      <a:pt x="13289" y="4178"/>
                    </a:cubicBezTo>
                    <a:lnTo>
                      <a:pt x="13014" y="4865"/>
                    </a:lnTo>
                    <a:cubicBezTo>
                      <a:pt x="13014" y="4865"/>
                      <a:pt x="13013" y="4865"/>
                      <a:pt x="13011" y="4865"/>
                    </a:cubicBezTo>
                    <a:cubicBezTo>
                      <a:pt x="12889" y="4865"/>
                      <a:pt x="7588" y="4843"/>
                      <a:pt x="4032" y="993"/>
                    </a:cubicBezTo>
                    <a:lnTo>
                      <a:pt x="4262" y="398"/>
                    </a:lnTo>
                    <a:cubicBezTo>
                      <a:pt x="3751" y="270"/>
                      <a:pt x="2543" y="0"/>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a:off x="7212871" y="2183770"/>
                <a:ext cx="263575" cy="108528"/>
              </a:xfrm>
              <a:custGeom>
                <a:avLst/>
                <a:gdLst/>
                <a:ahLst/>
                <a:cxnLst/>
                <a:rect l="l" t="t" r="r" b="b"/>
                <a:pathLst>
                  <a:path w="9258" h="3812" extrusionOk="0">
                    <a:moveTo>
                      <a:pt x="468" y="0"/>
                    </a:moveTo>
                    <a:cubicBezTo>
                      <a:pt x="257" y="0"/>
                      <a:pt x="120" y="27"/>
                      <a:pt x="70" y="77"/>
                    </a:cubicBezTo>
                    <a:lnTo>
                      <a:pt x="1" y="283"/>
                    </a:lnTo>
                    <a:cubicBezTo>
                      <a:pt x="688" y="833"/>
                      <a:pt x="1948" y="1612"/>
                      <a:pt x="4240" y="2552"/>
                    </a:cubicBezTo>
                    <a:cubicBezTo>
                      <a:pt x="5843" y="3170"/>
                      <a:pt x="7516" y="3583"/>
                      <a:pt x="9234" y="3812"/>
                    </a:cubicBezTo>
                    <a:lnTo>
                      <a:pt x="9257" y="3697"/>
                    </a:lnTo>
                    <a:cubicBezTo>
                      <a:pt x="9005" y="3056"/>
                      <a:pt x="7539" y="2231"/>
                      <a:pt x="4217" y="925"/>
                    </a:cubicBezTo>
                    <a:cubicBezTo>
                      <a:pt x="2515" y="265"/>
                      <a:pt x="1130" y="0"/>
                      <a:pt x="4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a:off x="7047855" y="2191827"/>
                <a:ext cx="427278" cy="536204"/>
              </a:xfrm>
              <a:custGeom>
                <a:avLst/>
                <a:gdLst/>
                <a:ahLst/>
                <a:cxnLst/>
                <a:rect l="l" t="t" r="r" b="b"/>
                <a:pathLst>
                  <a:path w="15008" h="18834" extrusionOk="0">
                    <a:moveTo>
                      <a:pt x="5797" y="0"/>
                    </a:moveTo>
                    <a:lnTo>
                      <a:pt x="0" y="14961"/>
                    </a:lnTo>
                    <a:cubicBezTo>
                      <a:pt x="3556" y="18811"/>
                      <a:pt x="8857" y="18833"/>
                      <a:pt x="8979" y="18833"/>
                    </a:cubicBezTo>
                    <a:cubicBezTo>
                      <a:pt x="8981" y="18833"/>
                      <a:pt x="8982" y="18833"/>
                      <a:pt x="8982" y="18833"/>
                    </a:cubicBezTo>
                    <a:lnTo>
                      <a:pt x="15007" y="3529"/>
                    </a:lnTo>
                    <a:cubicBezTo>
                      <a:pt x="13312" y="3300"/>
                      <a:pt x="11639" y="2887"/>
                      <a:pt x="10036" y="2269"/>
                    </a:cubicBezTo>
                    <a:cubicBezTo>
                      <a:pt x="7744" y="1329"/>
                      <a:pt x="6484" y="573"/>
                      <a:pt x="5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1"/>
              <p:cNvSpPr/>
              <p:nvPr/>
            </p:nvSpPr>
            <p:spPr>
              <a:xfrm>
                <a:off x="7396821" y="1870705"/>
                <a:ext cx="140272" cy="106535"/>
              </a:xfrm>
              <a:custGeom>
                <a:avLst/>
                <a:gdLst/>
                <a:ahLst/>
                <a:cxnLst/>
                <a:rect l="l" t="t" r="r" b="b"/>
                <a:pathLst>
                  <a:path w="4927" h="3742" extrusionOk="0">
                    <a:moveTo>
                      <a:pt x="1681" y="1"/>
                    </a:moveTo>
                    <a:cubicBezTo>
                      <a:pt x="1338" y="1"/>
                      <a:pt x="1051" y="68"/>
                      <a:pt x="872" y="236"/>
                    </a:cubicBezTo>
                    <a:cubicBezTo>
                      <a:pt x="528" y="557"/>
                      <a:pt x="161" y="1473"/>
                      <a:pt x="1" y="2000"/>
                    </a:cubicBezTo>
                    <a:cubicBezTo>
                      <a:pt x="711" y="2138"/>
                      <a:pt x="1444" y="2344"/>
                      <a:pt x="2132" y="2619"/>
                    </a:cubicBezTo>
                    <a:cubicBezTo>
                      <a:pt x="2911" y="2894"/>
                      <a:pt x="3644" y="3283"/>
                      <a:pt x="4331" y="3741"/>
                    </a:cubicBezTo>
                    <a:cubicBezTo>
                      <a:pt x="4583" y="3169"/>
                      <a:pt x="4927" y="2298"/>
                      <a:pt x="4881" y="1794"/>
                    </a:cubicBezTo>
                    <a:cubicBezTo>
                      <a:pt x="4812" y="1267"/>
                      <a:pt x="4262" y="786"/>
                      <a:pt x="3575" y="465"/>
                    </a:cubicBezTo>
                    <a:cubicBezTo>
                      <a:pt x="3300" y="328"/>
                      <a:pt x="3025" y="236"/>
                      <a:pt x="2727" y="144"/>
                    </a:cubicBezTo>
                    <a:cubicBezTo>
                      <a:pt x="2356" y="57"/>
                      <a:pt x="1995" y="1"/>
                      <a:pt x="16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1"/>
              <p:cNvSpPr/>
              <p:nvPr/>
            </p:nvSpPr>
            <p:spPr>
              <a:xfrm>
                <a:off x="7049819" y="2702565"/>
                <a:ext cx="183973" cy="193140"/>
              </a:xfrm>
              <a:custGeom>
                <a:avLst/>
                <a:gdLst/>
                <a:ahLst/>
                <a:cxnLst/>
                <a:rect l="l" t="t" r="r" b="b"/>
                <a:pathLst>
                  <a:path w="6462" h="6784" extrusionOk="0">
                    <a:moveTo>
                      <a:pt x="848" y="1"/>
                    </a:moveTo>
                    <a:lnTo>
                      <a:pt x="115" y="4537"/>
                    </a:lnTo>
                    <a:lnTo>
                      <a:pt x="0" y="5270"/>
                    </a:lnTo>
                    <a:cubicBezTo>
                      <a:pt x="1145" y="6236"/>
                      <a:pt x="2598" y="6783"/>
                      <a:pt x="4101" y="6783"/>
                    </a:cubicBezTo>
                    <a:cubicBezTo>
                      <a:pt x="4131" y="6783"/>
                      <a:pt x="4162" y="6783"/>
                      <a:pt x="4193" y="6783"/>
                    </a:cubicBezTo>
                    <a:lnTo>
                      <a:pt x="4422" y="6301"/>
                    </a:lnTo>
                    <a:lnTo>
                      <a:pt x="6461" y="2384"/>
                    </a:lnTo>
                    <a:cubicBezTo>
                      <a:pt x="5865" y="2200"/>
                      <a:pt x="5338" y="2017"/>
                      <a:pt x="5018" y="1880"/>
                    </a:cubicBezTo>
                    <a:cubicBezTo>
                      <a:pt x="3322" y="1146"/>
                      <a:pt x="1948" y="528"/>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a:off x="6973461" y="2819836"/>
                <a:ext cx="267504" cy="122506"/>
              </a:xfrm>
              <a:custGeom>
                <a:avLst/>
                <a:gdLst/>
                <a:ahLst/>
                <a:cxnLst/>
                <a:rect l="l" t="t" r="r" b="b"/>
                <a:pathLst>
                  <a:path w="9396" h="4303" extrusionOk="0">
                    <a:moveTo>
                      <a:pt x="704" y="1"/>
                    </a:moveTo>
                    <a:cubicBezTo>
                      <a:pt x="285" y="1"/>
                      <a:pt x="1" y="115"/>
                      <a:pt x="47" y="441"/>
                    </a:cubicBezTo>
                    <a:cubicBezTo>
                      <a:pt x="185" y="1472"/>
                      <a:pt x="3415" y="2916"/>
                      <a:pt x="4446" y="3191"/>
                    </a:cubicBezTo>
                    <a:cubicBezTo>
                      <a:pt x="4446" y="3191"/>
                      <a:pt x="7094" y="4303"/>
                      <a:pt x="8475" y="4303"/>
                    </a:cubicBezTo>
                    <a:cubicBezTo>
                      <a:pt x="8911" y="4303"/>
                      <a:pt x="9220" y="4192"/>
                      <a:pt x="9281" y="3901"/>
                    </a:cubicBezTo>
                    <a:cubicBezTo>
                      <a:pt x="9395" y="3351"/>
                      <a:pt x="8204" y="2664"/>
                      <a:pt x="7104" y="2182"/>
                    </a:cubicBezTo>
                    <a:lnTo>
                      <a:pt x="6875" y="2641"/>
                    </a:lnTo>
                    <a:cubicBezTo>
                      <a:pt x="6816" y="2642"/>
                      <a:pt x="6756" y="2643"/>
                      <a:pt x="6697" y="2643"/>
                    </a:cubicBezTo>
                    <a:cubicBezTo>
                      <a:pt x="5225" y="2643"/>
                      <a:pt x="3805" y="2099"/>
                      <a:pt x="2682" y="1151"/>
                    </a:cubicBezTo>
                    <a:lnTo>
                      <a:pt x="2797" y="418"/>
                    </a:lnTo>
                    <a:cubicBezTo>
                      <a:pt x="2213" y="242"/>
                      <a:pt x="1315"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a:off x="7474460" y="1619764"/>
                <a:ext cx="120713" cy="264202"/>
              </a:xfrm>
              <a:custGeom>
                <a:avLst/>
                <a:gdLst/>
                <a:ahLst/>
                <a:cxnLst/>
                <a:rect l="l" t="t" r="r" b="b"/>
                <a:pathLst>
                  <a:path w="4240" h="9280" extrusionOk="0">
                    <a:moveTo>
                      <a:pt x="4239" y="0"/>
                    </a:moveTo>
                    <a:cubicBezTo>
                      <a:pt x="2841" y="2108"/>
                      <a:pt x="779" y="7057"/>
                      <a:pt x="0" y="8981"/>
                    </a:cubicBezTo>
                    <a:cubicBezTo>
                      <a:pt x="298" y="9050"/>
                      <a:pt x="573" y="9142"/>
                      <a:pt x="848" y="9279"/>
                    </a:cubicBezTo>
                    <a:cubicBezTo>
                      <a:pt x="2612" y="5041"/>
                      <a:pt x="4239" y="0"/>
                      <a:pt x="4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 name="Google Shape;826;p31"/>
              <p:cNvGrpSpPr/>
              <p:nvPr/>
            </p:nvGrpSpPr>
            <p:grpSpPr>
              <a:xfrm>
                <a:off x="7258538" y="2052890"/>
                <a:ext cx="294869" cy="580974"/>
                <a:chOff x="3454938" y="1923315"/>
                <a:chExt cx="294869" cy="580974"/>
              </a:xfrm>
            </p:grpSpPr>
            <p:sp>
              <p:nvSpPr>
                <p:cNvPr id="827" name="Google Shape;827;p31"/>
                <p:cNvSpPr/>
                <p:nvPr/>
              </p:nvSpPr>
              <p:spPr>
                <a:xfrm>
                  <a:off x="3649991" y="1923315"/>
                  <a:ext cx="99816" cy="47089"/>
                </a:xfrm>
                <a:custGeom>
                  <a:avLst/>
                  <a:gdLst/>
                  <a:ahLst/>
                  <a:cxnLst/>
                  <a:rect l="l" t="t" r="r" b="b"/>
                  <a:pathLst>
                    <a:path w="3506" h="1654" extrusionOk="0">
                      <a:moveTo>
                        <a:pt x="95" y="0"/>
                      </a:moveTo>
                      <a:cubicBezTo>
                        <a:pt x="49" y="0"/>
                        <a:pt x="23" y="8"/>
                        <a:pt x="23" y="23"/>
                      </a:cubicBezTo>
                      <a:cubicBezTo>
                        <a:pt x="0" y="69"/>
                        <a:pt x="206" y="138"/>
                        <a:pt x="527" y="275"/>
                      </a:cubicBezTo>
                      <a:cubicBezTo>
                        <a:pt x="848" y="413"/>
                        <a:pt x="1283" y="596"/>
                        <a:pt x="1764" y="825"/>
                      </a:cubicBezTo>
                      <a:cubicBezTo>
                        <a:pt x="2246" y="1054"/>
                        <a:pt x="2658" y="1260"/>
                        <a:pt x="2979" y="1421"/>
                      </a:cubicBezTo>
                      <a:cubicBezTo>
                        <a:pt x="3246" y="1565"/>
                        <a:pt x="3421" y="1653"/>
                        <a:pt x="3487" y="1653"/>
                      </a:cubicBezTo>
                      <a:cubicBezTo>
                        <a:pt x="3495" y="1653"/>
                        <a:pt x="3501" y="1652"/>
                        <a:pt x="3506" y="1650"/>
                      </a:cubicBezTo>
                      <a:cubicBezTo>
                        <a:pt x="3506" y="1627"/>
                        <a:pt x="3368" y="1467"/>
                        <a:pt x="3070" y="1237"/>
                      </a:cubicBezTo>
                      <a:cubicBezTo>
                        <a:pt x="2314" y="733"/>
                        <a:pt x="1467" y="344"/>
                        <a:pt x="596" y="92"/>
                      </a:cubicBezTo>
                      <a:cubicBezTo>
                        <a:pt x="367" y="31"/>
                        <a:pt x="189"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a:off x="3668241" y="1973338"/>
                  <a:ext cx="67218" cy="31943"/>
                </a:xfrm>
                <a:custGeom>
                  <a:avLst/>
                  <a:gdLst/>
                  <a:ahLst/>
                  <a:cxnLst/>
                  <a:rect l="l" t="t" r="r" b="b"/>
                  <a:pathLst>
                    <a:path w="2361" h="1122" extrusionOk="0">
                      <a:moveTo>
                        <a:pt x="53" y="0"/>
                      </a:moveTo>
                      <a:cubicBezTo>
                        <a:pt x="38" y="0"/>
                        <a:pt x="28" y="3"/>
                        <a:pt x="24" y="7"/>
                      </a:cubicBezTo>
                      <a:cubicBezTo>
                        <a:pt x="1" y="76"/>
                        <a:pt x="505" y="374"/>
                        <a:pt x="1123" y="672"/>
                      </a:cubicBezTo>
                      <a:cubicBezTo>
                        <a:pt x="1655" y="947"/>
                        <a:pt x="2119" y="1121"/>
                        <a:pt x="2268" y="1121"/>
                      </a:cubicBezTo>
                      <a:cubicBezTo>
                        <a:pt x="2292" y="1121"/>
                        <a:pt x="2308" y="1117"/>
                        <a:pt x="2315" y="1107"/>
                      </a:cubicBezTo>
                      <a:cubicBezTo>
                        <a:pt x="2361" y="1061"/>
                        <a:pt x="1857" y="741"/>
                        <a:pt x="1238" y="443"/>
                      </a:cubicBezTo>
                      <a:cubicBezTo>
                        <a:pt x="662" y="175"/>
                        <a:pt x="179"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a:off x="3620638" y="1995061"/>
                  <a:ext cx="99816" cy="47061"/>
                </a:xfrm>
                <a:custGeom>
                  <a:avLst/>
                  <a:gdLst/>
                  <a:ahLst/>
                  <a:cxnLst/>
                  <a:rect l="l" t="t" r="r" b="b"/>
                  <a:pathLst>
                    <a:path w="3506" h="1653" extrusionOk="0">
                      <a:moveTo>
                        <a:pt x="72" y="0"/>
                      </a:moveTo>
                      <a:cubicBezTo>
                        <a:pt x="26" y="0"/>
                        <a:pt x="0" y="8"/>
                        <a:pt x="0" y="23"/>
                      </a:cubicBezTo>
                      <a:cubicBezTo>
                        <a:pt x="0" y="46"/>
                        <a:pt x="184" y="138"/>
                        <a:pt x="504" y="275"/>
                      </a:cubicBezTo>
                      <a:cubicBezTo>
                        <a:pt x="825" y="413"/>
                        <a:pt x="1260" y="596"/>
                        <a:pt x="1742" y="825"/>
                      </a:cubicBezTo>
                      <a:cubicBezTo>
                        <a:pt x="2223" y="1054"/>
                        <a:pt x="2658" y="1261"/>
                        <a:pt x="2956" y="1421"/>
                      </a:cubicBezTo>
                      <a:cubicBezTo>
                        <a:pt x="3249" y="1547"/>
                        <a:pt x="3427" y="1653"/>
                        <a:pt x="3473" y="1653"/>
                      </a:cubicBezTo>
                      <a:cubicBezTo>
                        <a:pt x="3478" y="1653"/>
                        <a:pt x="3481" y="1652"/>
                        <a:pt x="3483" y="1650"/>
                      </a:cubicBezTo>
                      <a:cubicBezTo>
                        <a:pt x="3506" y="1627"/>
                        <a:pt x="3345" y="1444"/>
                        <a:pt x="3070" y="1238"/>
                      </a:cubicBezTo>
                      <a:cubicBezTo>
                        <a:pt x="2681" y="986"/>
                        <a:pt x="2291" y="756"/>
                        <a:pt x="1856" y="573"/>
                      </a:cubicBezTo>
                      <a:cubicBezTo>
                        <a:pt x="1444" y="390"/>
                        <a:pt x="1008" y="207"/>
                        <a:pt x="573" y="92"/>
                      </a:cubicBezTo>
                      <a:cubicBezTo>
                        <a:pt x="344" y="31"/>
                        <a:pt x="166"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3638233" y="2044885"/>
                  <a:ext cx="67218" cy="32114"/>
                </a:xfrm>
                <a:custGeom>
                  <a:avLst/>
                  <a:gdLst/>
                  <a:ahLst/>
                  <a:cxnLst/>
                  <a:rect l="l" t="t" r="r" b="b"/>
                  <a:pathLst>
                    <a:path w="2361" h="1128" extrusionOk="0">
                      <a:moveTo>
                        <a:pt x="86" y="0"/>
                      </a:moveTo>
                      <a:cubicBezTo>
                        <a:pt x="64" y="0"/>
                        <a:pt x="50" y="5"/>
                        <a:pt x="47" y="15"/>
                      </a:cubicBezTo>
                      <a:cubicBezTo>
                        <a:pt x="1" y="83"/>
                        <a:pt x="505" y="381"/>
                        <a:pt x="1124" y="679"/>
                      </a:cubicBezTo>
                      <a:cubicBezTo>
                        <a:pt x="1681" y="938"/>
                        <a:pt x="2152" y="1128"/>
                        <a:pt x="2296" y="1128"/>
                      </a:cubicBezTo>
                      <a:cubicBezTo>
                        <a:pt x="2318" y="1128"/>
                        <a:pt x="2332" y="1123"/>
                        <a:pt x="2338" y="1114"/>
                      </a:cubicBezTo>
                      <a:cubicBezTo>
                        <a:pt x="2361" y="1046"/>
                        <a:pt x="1880" y="748"/>
                        <a:pt x="1238" y="450"/>
                      </a:cubicBezTo>
                      <a:cubicBezTo>
                        <a:pt x="707" y="174"/>
                        <a:pt x="226" y="0"/>
                        <a:pt x="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3592594" y="2068772"/>
                  <a:ext cx="99816" cy="47289"/>
                </a:xfrm>
                <a:custGeom>
                  <a:avLst/>
                  <a:gdLst/>
                  <a:ahLst/>
                  <a:cxnLst/>
                  <a:rect l="l" t="t" r="r" b="b"/>
                  <a:pathLst>
                    <a:path w="3506" h="1661" extrusionOk="0">
                      <a:moveTo>
                        <a:pt x="95" y="0"/>
                      </a:moveTo>
                      <a:cubicBezTo>
                        <a:pt x="48" y="0"/>
                        <a:pt x="23" y="8"/>
                        <a:pt x="23" y="23"/>
                      </a:cubicBezTo>
                      <a:cubicBezTo>
                        <a:pt x="0" y="69"/>
                        <a:pt x="206" y="161"/>
                        <a:pt x="527" y="275"/>
                      </a:cubicBezTo>
                      <a:cubicBezTo>
                        <a:pt x="848" y="413"/>
                        <a:pt x="1283" y="596"/>
                        <a:pt x="1764" y="825"/>
                      </a:cubicBezTo>
                      <a:cubicBezTo>
                        <a:pt x="2245" y="1054"/>
                        <a:pt x="2658" y="1261"/>
                        <a:pt x="2979" y="1421"/>
                      </a:cubicBezTo>
                      <a:cubicBezTo>
                        <a:pt x="3231" y="1557"/>
                        <a:pt x="3402" y="1660"/>
                        <a:pt x="3461" y="1660"/>
                      </a:cubicBezTo>
                      <a:cubicBezTo>
                        <a:pt x="3472" y="1660"/>
                        <a:pt x="3479" y="1657"/>
                        <a:pt x="3483" y="1650"/>
                      </a:cubicBezTo>
                      <a:cubicBezTo>
                        <a:pt x="3505" y="1627"/>
                        <a:pt x="3368" y="1467"/>
                        <a:pt x="3070" y="1261"/>
                      </a:cubicBezTo>
                      <a:cubicBezTo>
                        <a:pt x="2681" y="1009"/>
                        <a:pt x="2291" y="779"/>
                        <a:pt x="1879" y="596"/>
                      </a:cubicBezTo>
                      <a:cubicBezTo>
                        <a:pt x="1466" y="390"/>
                        <a:pt x="1031" y="230"/>
                        <a:pt x="596" y="92"/>
                      </a:cubicBezTo>
                      <a:cubicBezTo>
                        <a:pt x="367" y="31"/>
                        <a:pt x="188" y="0"/>
                        <a:pt x="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3610844" y="2119251"/>
                  <a:ext cx="67218" cy="31943"/>
                </a:xfrm>
                <a:custGeom>
                  <a:avLst/>
                  <a:gdLst/>
                  <a:ahLst/>
                  <a:cxnLst/>
                  <a:rect l="l" t="t" r="r" b="b"/>
                  <a:pathLst>
                    <a:path w="2361" h="1122" extrusionOk="0">
                      <a:moveTo>
                        <a:pt x="71" y="0"/>
                      </a:moveTo>
                      <a:cubicBezTo>
                        <a:pt x="46" y="0"/>
                        <a:pt x="30" y="5"/>
                        <a:pt x="23" y="14"/>
                      </a:cubicBezTo>
                      <a:cubicBezTo>
                        <a:pt x="1" y="83"/>
                        <a:pt x="505" y="358"/>
                        <a:pt x="1123" y="679"/>
                      </a:cubicBezTo>
                      <a:cubicBezTo>
                        <a:pt x="1678" y="946"/>
                        <a:pt x="2160" y="1121"/>
                        <a:pt x="2286" y="1121"/>
                      </a:cubicBezTo>
                      <a:cubicBezTo>
                        <a:pt x="2300" y="1121"/>
                        <a:pt x="2310" y="1119"/>
                        <a:pt x="2315" y="1114"/>
                      </a:cubicBezTo>
                      <a:cubicBezTo>
                        <a:pt x="2360" y="1045"/>
                        <a:pt x="1856" y="725"/>
                        <a:pt x="1238" y="427"/>
                      </a:cubicBezTo>
                      <a:cubicBezTo>
                        <a:pt x="687" y="171"/>
                        <a:pt x="221"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a:off x="3563241" y="2140945"/>
                  <a:ext cx="99816" cy="47317"/>
                </a:xfrm>
                <a:custGeom>
                  <a:avLst/>
                  <a:gdLst/>
                  <a:ahLst/>
                  <a:cxnLst/>
                  <a:rect l="l" t="t" r="r" b="b"/>
                  <a:pathLst>
                    <a:path w="3506" h="1662" extrusionOk="0">
                      <a:moveTo>
                        <a:pt x="37" y="0"/>
                      </a:moveTo>
                      <a:cubicBezTo>
                        <a:pt x="13" y="0"/>
                        <a:pt x="0" y="3"/>
                        <a:pt x="0" y="9"/>
                      </a:cubicBezTo>
                      <a:cubicBezTo>
                        <a:pt x="0" y="54"/>
                        <a:pt x="183" y="146"/>
                        <a:pt x="504" y="283"/>
                      </a:cubicBezTo>
                      <a:cubicBezTo>
                        <a:pt x="825" y="421"/>
                        <a:pt x="1260" y="604"/>
                        <a:pt x="1741" y="833"/>
                      </a:cubicBezTo>
                      <a:cubicBezTo>
                        <a:pt x="2222" y="1062"/>
                        <a:pt x="2635" y="1269"/>
                        <a:pt x="2956" y="1429"/>
                      </a:cubicBezTo>
                      <a:cubicBezTo>
                        <a:pt x="3249" y="1555"/>
                        <a:pt x="3427" y="1661"/>
                        <a:pt x="3473" y="1661"/>
                      </a:cubicBezTo>
                      <a:cubicBezTo>
                        <a:pt x="3477" y="1661"/>
                        <a:pt x="3481" y="1660"/>
                        <a:pt x="3483" y="1658"/>
                      </a:cubicBezTo>
                      <a:cubicBezTo>
                        <a:pt x="3505" y="1612"/>
                        <a:pt x="3345" y="1452"/>
                        <a:pt x="3070" y="1246"/>
                      </a:cubicBezTo>
                      <a:cubicBezTo>
                        <a:pt x="2291" y="742"/>
                        <a:pt x="1443" y="352"/>
                        <a:pt x="573" y="100"/>
                      </a:cubicBezTo>
                      <a:cubicBezTo>
                        <a:pt x="310" y="30"/>
                        <a:pt x="11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a:off x="3580836" y="2190371"/>
                  <a:ext cx="67218" cy="32114"/>
                </a:xfrm>
                <a:custGeom>
                  <a:avLst/>
                  <a:gdLst/>
                  <a:ahLst/>
                  <a:cxnLst/>
                  <a:rect l="l" t="t" r="r" b="b"/>
                  <a:pathLst>
                    <a:path w="2361" h="1128" extrusionOk="0">
                      <a:moveTo>
                        <a:pt x="81" y="1"/>
                      </a:moveTo>
                      <a:cubicBezTo>
                        <a:pt x="61" y="1"/>
                        <a:pt x="49" y="5"/>
                        <a:pt x="46" y="14"/>
                      </a:cubicBezTo>
                      <a:cubicBezTo>
                        <a:pt x="1" y="83"/>
                        <a:pt x="505" y="380"/>
                        <a:pt x="1123" y="678"/>
                      </a:cubicBezTo>
                      <a:cubicBezTo>
                        <a:pt x="1655" y="954"/>
                        <a:pt x="2136" y="1128"/>
                        <a:pt x="2275" y="1128"/>
                      </a:cubicBezTo>
                      <a:cubicBezTo>
                        <a:pt x="2298" y="1128"/>
                        <a:pt x="2311" y="1123"/>
                        <a:pt x="2315" y="1114"/>
                      </a:cubicBezTo>
                      <a:cubicBezTo>
                        <a:pt x="2361"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a:off x="3542343" y="2205090"/>
                  <a:ext cx="99844" cy="47089"/>
                </a:xfrm>
                <a:custGeom>
                  <a:avLst/>
                  <a:gdLst/>
                  <a:ahLst/>
                  <a:cxnLst/>
                  <a:rect l="l" t="t" r="r" b="b"/>
                  <a:pathLst>
                    <a:path w="3507" h="1654" extrusionOk="0">
                      <a:moveTo>
                        <a:pt x="83" y="1"/>
                      </a:moveTo>
                      <a:cubicBezTo>
                        <a:pt x="37" y="1"/>
                        <a:pt x="9" y="9"/>
                        <a:pt x="1" y="24"/>
                      </a:cubicBezTo>
                      <a:cubicBezTo>
                        <a:pt x="1" y="70"/>
                        <a:pt x="184" y="138"/>
                        <a:pt x="505" y="276"/>
                      </a:cubicBezTo>
                      <a:cubicBezTo>
                        <a:pt x="826" y="413"/>
                        <a:pt x="1284" y="597"/>
                        <a:pt x="1742" y="826"/>
                      </a:cubicBezTo>
                      <a:cubicBezTo>
                        <a:pt x="2223" y="1055"/>
                        <a:pt x="2659" y="1261"/>
                        <a:pt x="2956" y="1421"/>
                      </a:cubicBezTo>
                      <a:cubicBezTo>
                        <a:pt x="3244" y="1565"/>
                        <a:pt x="3422" y="1654"/>
                        <a:pt x="3471" y="1654"/>
                      </a:cubicBezTo>
                      <a:cubicBezTo>
                        <a:pt x="3477" y="1654"/>
                        <a:pt x="3481" y="1653"/>
                        <a:pt x="3483" y="1650"/>
                      </a:cubicBezTo>
                      <a:cubicBezTo>
                        <a:pt x="3506" y="1628"/>
                        <a:pt x="3369" y="1444"/>
                        <a:pt x="3071" y="1261"/>
                      </a:cubicBezTo>
                      <a:cubicBezTo>
                        <a:pt x="2682" y="986"/>
                        <a:pt x="2292" y="780"/>
                        <a:pt x="1880" y="574"/>
                      </a:cubicBezTo>
                      <a:cubicBezTo>
                        <a:pt x="1444" y="390"/>
                        <a:pt x="1032" y="230"/>
                        <a:pt x="574" y="93"/>
                      </a:cubicBezTo>
                      <a:cubicBezTo>
                        <a:pt x="345" y="31"/>
                        <a:pt x="177" y="1"/>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3559967" y="2254942"/>
                  <a:ext cx="67218" cy="32143"/>
                </a:xfrm>
                <a:custGeom>
                  <a:avLst/>
                  <a:gdLst/>
                  <a:ahLst/>
                  <a:cxnLst/>
                  <a:rect l="l" t="t" r="r" b="b"/>
                  <a:pathLst>
                    <a:path w="2361" h="1129" extrusionOk="0">
                      <a:moveTo>
                        <a:pt x="81" y="1"/>
                      </a:moveTo>
                      <a:cubicBezTo>
                        <a:pt x="61" y="1"/>
                        <a:pt x="49" y="5"/>
                        <a:pt x="46" y="14"/>
                      </a:cubicBezTo>
                      <a:cubicBezTo>
                        <a:pt x="1" y="83"/>
                        <a:pt x="505" y="381"/>
                        <a:pt x="1146" y="678"/>
                      </a:cubicBezTo>
                      <a:cubicBezTo>
                        <a:pt x="1678" y="954"/>
                        <a:pt x="2141" y="1128"/>
                        <a:pt x="2291" y="1128"/>
                      </a:cubicBezTo>
                      <a:cubicBezTo>
                        <a:pt x="2315" y="1128"/>
                        <a:pt x="2331" y="1123"/>
                        <a:pt x="2337" y="1114"/>
                      </a:cubicBezTo>
                      <a:cubicBezTo>
                        <a:pt x="2360" y="1068"/>
                        <a:pt x="1879" y="747"/>
                        <a:pt x="1238" y="449"/>
                      </a:cubicBezTo>
                      <a:cubicBezTo>
                        <a:pt x="700" y="190"/>
                        <a:pt x="214" y="1"/>
                        <a:pt x="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3512335" y="2276609"/>
                  <a:ext cx="100499" cy="47317"/>
                </a:xfrm>
                <a:custGeom>
                  <a:avLst/>
                  <a:gdLst/>
                  <a:ahLst/>
                  <a:cxnLst/>
                  <a:rect l="l" t="t" r="r" b="b"/>
                  <a:pathLst>
                    <a:path w="3530" h="1662" extrusionOk="0">
                      <a:moveTo>
                        <a:pt x="61" y="1"/>
                      </a:moveTo>
                      <a:cubicBezTo>
                        <a:pt x="37" y="1"/>
                        <a:pt x="24" y="4"/>
                        <a:pt x="24" y="9"/>
                      </a:cubicBezTo>
                      <a:cubicBezTo>
                        <a:pt x="1" y="55"/>
                        <a:pt x="207" y="147"/>
                        <a:pt x="528" y="284"/>
                      </a:cubicBezTo>
                      <a:cubicBezTo>
                        <a:pt x="849" y="422"/>
                        <a:pt x="1284" y="605"/>
                        <a:pt x="1765" y="834"/>
                      </a:cubicBezTo>
                      <a:cubicBezTo>
                        <a:pt x="2246" y="1063"/>
                        <a:pt x="2659" y="1269"/>
                        <a:pt x="2979" y="1430"/>
                      </a:cubicBezTo>
                      <a:cubicBezTo>
                        <a:pt x="3252" y="1555"/>
                        <a:pt x="3428" y="1662"/>
                        <a:pt x="3491" y="1662"/>
                      </a:cubicBezTo>
                      <a:cubicBezTo>
                        <a:pt x="3497" y="1662"/>
                        <a:pt x="3502" y="1661"/>
                        <a:pt x="3506" y="1659"/>
                      </a:cubicBezTo>
                      <a:cubicBezTo>
                        <a:pt x="3529" y="1636"/>
                        <a:pt x="3369" y="1475"/>
                        <a:pt x="3071" y="1246"/>
                      </a:cubicBezTo>
                      <a:cubicBezTo>
                        <a:pt x="2705" y="994"/>
                        <a:pt x="2292" y="765"/>
                        <a:pt x="1880" y="582"/>
                      </a:cubicBezTo>
                      <a:cubicBezTo>
                        <a:pt x="1467" y="399"/>
                        <a:pt x="1032" y="215"/>
                        <a:pt x="597" y="101"/>
                      </a:cubicBezTo>
                      <a:cubicBezTo>
                        <a:pt x="334" y="31"/>
                        <a:pt x="138"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a:off x="3530613" y="2326660"/>
                  <a:ext cx="67218" cy="32143"/>
                </a:xfrm>
                <a:custGeom>
                  <a:avLst/>
                  <a:gdLst/>
                  <a:ahLst/>
                  <a:cxnLst/>
                  <a:rect l="l" t="t" r="r" b="b"/>
                  <a:pathLst>
                    <a:path w="2361" h="1129" extrusionOk="0">
                      <a:moveTo>
                        <a:pt x="71" y="1"/>
                      </a:moveTo>
                      <a:cubicBezTo>
                        <a:pt x="46" y="1"/>
                        <a:pt x="30" y="6"/>
                        <a:pt x="23" y="15"/>
                      </a:cubicBezTo>
                      <a:cubicBezTo>
                        <a:pt x="0" y="84"/>
                        <a:pt x="505" y="382"/>
                        <a:pt x="1123" y="680"/>
                      </a:cubicBezTo>
                      <a:cubicBezTo>
                        <a:pt x="1661" y="939"/>
                        <a:pt x="2129" y="1128"/>
                        <a:pt x="2273" y="1128"/>
                      </a:cubicBezTo>
                      <a:cubicBezTo>
                        <a:pt x="2294" y="1128"/>
                        <a:pt x="2309" y="1124"/>
                        <a:pt x="2315" y="1115"/>
                      </a:cubicBezTo>
                      <a:cubicBezTo>
                        <a:pt x="2360" y="1046"/>
                        <a:pt x="1856" y="726"/>
                        <a:pt x="1238" y="428"/>
                      </a:cubicBezTo>
                      <a:cubicBezTo>
                        <a:pt x="687" y="172"/>
                        <a:pt x="22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a:off x="3484946" y="2350576"/>
                  <a:ext cx="99844" cy="47260"/>
                </a:xfrm>
                <a:custGeom>
                  <a:avLst/>
                  <a:gdLst/>
                  <a:ahLst/>
                  <a:cxnLst/>
                  <a:rect l="l" t="t" r="r" b="b"/>
                  <a:pathLst>
                    <a:path w="3507" h="1660" extrusionOk="0">
                      <a:moveTo>
                        <a:pt x="76" y="1"/>
                      </a:moveTo>
                      <a:cubicBezTo>
                        <a:pt x="34" y="1"/>
                        <a:pt x="8" y="8"/>
                        <a:pt x="1" y="23"/>
                      </a:cubicBezTo>
                      <a:cubicBezTo>
                        <a:pt x="1" y="69"/>
                        <a:pt x="184" y="138"/>
                        <a:pt x="505" y="275"/>
                      </a:cubicBezTo>
                      <a:cubicBezTo>
                        <a:pt x="826" y="412"/>
                        <a:pt x="1261" y="596"/>
                        <a:pt x="1742" y="825"/>
                      </a:cubicBezTo>
                      <a:cubicBezTo>
                        <a:pt x="2223" y="1054"/>
                        <a:pt x="2658" y="1283"/>
                        <a:pt x="2956" y="1421"/>
                      </a:cubicBezTo>
                      <a:cubicBezTo>
                        <a:pt x="3229" y="1557"/>
                        <a:pt x="3402" y="1660"/>
                        <a:pt x="3462" y="1660"/>
                      </a:cubicBezTo>
                      <a:cubicBezTo>
                        <a:pt x="3473" y="1660"/>
                        <a:pt x="3480" y="1657"/>
                        <a:pt x="3483" y="1650"/>
                      </a:cubicBezTo>
                      <a:cubicBezTo>
                        <a:pt x="3506" y="1627"/>
                        <a:pt x="3346" y="1466"/>
                        <a:pt x="3071" y="1260"/>
                      </a:cubicBezTo>
                      <a:cubicBezTo>
                        <a:pt x="2681" y="1008"/>
                        <a:pt x="2292" y="779"/>
                        <a:pt x="1857" y="596"/>
                      </a:cubicBezTo>
                      <a:cubicBezTo>
                        <a:pt x="1444" y="390"/>
                        <a:pt x="1009" y="229"/>
                        <a:pt x="573" y="115"/>
                      </a:cubicBezTo>
                      <a:cubicBezTo>
                        <a:pt x="339" y="36"/>
                        <a:pt x="168"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1"/>
                <p:cNvSpPr/>
                <p:nvPr/>
              </p:nvSpPr>
              <p:spPr>
                <a:xfrm>
                  <a:off x="3502570" y="2401026"/>
                  <a:ext cx="67218" cy="31943"/>
                </a:xfrm>
                <a:custGeom>
                  <a:avLst/>
                  <a:gdLst/>
                  <a:ahLst/>
                  <a:cxnLst/>
                  <a:rect l="l" t="t" r="r" b="b"/>
                  <a:pathLst>
                    <a:path w="2361" h="1122" extrusionOk="0">
                      <a:moveTo>
                        <a:pt x="86" y="1"/>
                      </a:moveTo>
                      <a:cubicBezTo>
                        <a:pt x="63" y="1"/>
                        <a:pt x="49" y="5"/>
                        <a:pt x="46" y="15"/>
                      </a:cubicBezTo>
                      <a:cubicBezTo>
                        <a:pt x="0" y="61"/>
                        <a:pt x="504" y="359"/>
                        <a:pt x="1123" y="680"/>
                      </a:cubicBezTo>
                      <a:cubicBezTo>
                        <a:pt x="1699" y="947"/>
                        <a:pt x="2182" y="1122"/>
                        <a:pt x="2308" y="1122"/>
                      </a:cubicBezTo>
                      <a:cubicBezTo>
                        <a:pt x="2323" y="1122"/>
                        <a:pt x="2333" y="1120"/>
                        <a:pt x="2337" y="1115"/>
                      </a:cubicBezTo>
                      <a:cubicBezTo>
                        <a:pt x="2360" y="1046"/>
                        <a:pt x="1879" y="725"/>
                        <a:pt x="1238" y="428"/>
                      </a:cubicBezTo>
                      <a:cubicBezTo>
                        <a:pt x="707" y="172"/>
                        <a:pt x="226" y="1"/>
                        <a:pt x="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a:off x="3454938" y="2422322"/>
                  <a:ext cx="99844" cy="47089"/>
                </a:xfrm>
                <a:custGeom>
                  <a:avLst/>
                  <a:gdLst/>
                  <a:ahLst/>
                  <a:cxnLst/>
                  <a:rect l="l" t="t" r="r" b="b"/>
                  <a:pathLst>
                    <a:path w="3507" h="1654" extrusionOk="0">
                      <a:moveTo>
                        <a:pt x="96" y="0"/>
                      </a:moveTo>
                      <a:cubicBezTo>
                        <a:pt x="49" y="0"/>
                        <a:pt x="24" y="8"/>
                        <a:pt x="24" y="23"/>
                      </a:cubicBezTo>
                      <a:cubicBezTo>
                        <a:pt x="1" y="69"/>
                        <a:pt x="207" y="138"/>
                        <a:pt x="528" y="275"/>
                      </a:cubicBezTo>
                      <a:cubicBezTo>
                        <a:pt x="848" y="413"/>
                        <a:pt x="1284" y="596"/>
                        <a:pt x="1765" y="825"/>
                      </a:cubicBezTo>
                      <a:cubicBezTo>
                        <a:pt x="2246" y="1054"/>
                        <a:pt x="2658" y="1260"/>
                        <a:pt x="2979" y="1421"/>
                      </a:cubicBezTo>
                      <a:cubicBezTo>
                        <a:pt x="3247" y="1565"/>
                        <a:pt x="3422" y="1653"/>
                        <a:pt x="3471" y="1653"/>
                      </a:cubicBezTo>
                      <a:cubicBezTo>
                        <a:pt x="3477" y="1653"/>
                        <a:pt x="3481" y="1652"/>
                        <a:pt x="3483" y="1650"/>
                      </a:cubicBezTo>
                      <a:cubicBezTo>
                        <a:pt x="3506" y="1627"/>
                        <a:pt x="3369" y="1467"/>
                        <a:pt x="3071" y="1238"/>
                      </a:cubicBezTo>
                      <a:cubicBezTo>
                        <a:pt x="2315" y="733"/>
                        <a:pt x="1467" y="344"/>
                        <a:pt x="596" y="92"/>
                      </a:cubicBezTo>
                      <a:cubicBezTo>
                        <a:pt x="367" y="31"/>
                        <a:pt x="189" y="0"/>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3473216" y="2472345"/>
                  <a:ext cx="67218" cy="31943"/>
                </a:xfrm>
                <a:custGeom>
                  <a:avLst/>
                  <a:gdLst/>
                  <a:ahLst/>
                  <a:cxnLst/>
                  <a:rect l="l" t="t" r="r" b="b"/>
                  <a:pathLst>
                    <a:path w="2361" h="1122" extrusionOk="0">
                      <a:moveTo>
                        <a:pt x="69" y="1"/>
                      </a:moveTo>
                      <a:cubicBezTo>
                        <a:pt x="56" y="1"/>
                        <a:pt x="48" y="3"/>
                        <a:pt x="46" y="7"/>
                      </a:cubicBezTo>
                      <a:cubicBezTo>
                        <a:pt x="0" y="76"/>
                        <a:pt x="504" y="374"/>
                        <a:pt x="1123" y="672"/>
                      </a:cubicBezTo>
                      <a:cubicBezTo>
                        <a:pt x="1674" y="947"/>
                        <a:pt x="2141" y="1122"/>
                        <a:pt x="2290" y="1122"/>
                      </a:cubicBezTo>
                      <a:cubicBezTo>
                        <a:pt x="2315" y="1122"/>
                        <a:pt x="2331" y="1117"/>
                        <a:pt x="2337" y="1107"/>
                      </a:cubicBezTo>
                      <a:cubicBezTo>
                        <a:pt x="2360" y="1061"/>
                        <a:pt x="1879" y="741"/>
                        <a:pt x="1238" y="443"/>
                      </a:cubicBezTo>
                      <a:cubicBezTo>
                        <a:pt x="682" y="176"/>
                        <a:pt x="183"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 name="Google Shape;843;p31"/>
            <p:cNvGrpSpPr/>
            <p:nvPr/>
          </p:nvGrpSpPr>
          <p:grpSpPr>
            <a:xfrm>
              <a:off x="7253408" y="403294"/>
              <a:ext cx="309215" cy="272430"/>
              <a:chOff x="3890683" y="1390057"/>
              <a:chExt cx="309215" cy="272430"/>
            </a:xfrm>
          </p:grpSpPr>
          <p:sp>
            <p:nvSpPr>
              <p:cNvPr id="844" name="Google Shape;844;p31"/>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59609672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847"/>
        <p:cNvGrpSpPr/>
        <p:nvPr/>
      </p:nvGrpSpPr>
      <p:grpSpPr>
        <a:xfrm>
          <a:off x="0" y="0"/>
          <a:ext cx="0" cy="0"/>
          <a:chOff x="0" y="0"/>
          <a:chExt cx="0" cy="0"/>
        </a:xfrm>
      </p:grpSpPr>
      <p:sp>
        <p:nvSpPr>
          <p:cNvPr id="848" name="Google Shape;848;p32"/>
          <p:cNvSpPr/>
          <p:nvPr/>
        </p:nvSpPr>
        <p:spPr>
          <a:xfrm>
            <a:off x="0" y="4127500"/>
            <a:ext cx="9144000" cy="1016100"/>
          </a:xfrm>
          <a:prstGeom prst="rect">
            <a:avLst/>
          </a:prstGeom>
          <a:solidFill>
            <a:srgbClr val="AA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 name="Google Shape;849;p32"/>
          <p:cNvGrpSpPr/>
          <p:nvPr/>
        </p:nvGrpSpPr>
        <p:grpSpPr>
          <a:xfrm>
            <a:off x="289783" y="196654"/>
            <a:ext cx="8564433" cy="991162"/>
            <a:chOff x="289783" y="120454"/>
            <a:chExt cx="8564433" cy="991162"/>
          </a:xfrm>
        </p:grpSpPr>
        <p:grpSp>
          <p:nvGrpSpPr>
            <p:cNvPr id="850" name="Google Shape;850;p32"/>
            <p:cNvGrpSpPr/>
            <p:nvPr/>
          </p:nvGrpSpPr>
          <p:grpSpPr>
            <a:xfrm>
              <a:off x="7966381" y="248525"/>
              <a:ext cx="887836" cy="797746"/>
              <a:chOff x="7489364" y="509783"/>
              <a:chExt cx="887836" cy="797746"/>
            </a:xfrm>
          </p:grpSpPr>
          <p:sp>
            <p:nvSpPr>
              <p:cNvPr id="851" name="Google Shape;851;p32"/>
              <p:cNvSpPr/>
              <p:nvPr/>
            </p:nvSpPr>
            <p:spPr>
              <a:xfrm rot="-4474676" flipH="1">
                <a:off x="7474692" y="574888"/>
                <a:ext cx="266334"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sp>
            <p:nvSpPr>
              <p:cNvPr id="852" name="Google Shape;852;p32"/>
              <p:cNvSpPr/>
              <p:nvPr/>
            </p:nvSpPr>
            <p:spPr>
              <a:xfrm rot="3394681" flipH="1">
                <a:off x="8122893" y="1017214"/>
                <a:ext cx="178026" cy="27859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accent3"/>
              </a:solidFill>
              <a:ln>
                <a:noFill/>
              </a:ln>
            </p:spPr>
          </p:sp>
          <p:grpSp>
            <p:nvGrpSpPr>
              <p:cNvPr id="853" name="Google Shape;853;p32"/>
              <p:cNvGrpSpPr/>
              <p:nvPr/>
            </p:nvGrpSpPr>
            <p:grpSpPr>
              <a:xfrm rot="925227">
                <a:off x="7850885" y="737370"/>
                <a:ext cx="309215" cy="272430"/>
                <a:chOff x="3890683" y="1390057"/>
                <a:chExt cx="309215" cy="272430"/>
              </a:xfrm>
            </p:grpSpPr>
            <p:sp>
              <p:nvSpPr>
                <p:cNvPr id="854" name="Google Shape;854;p32"/>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 name="Google Shape;857;p32"/>
            <p:cNvGrpSpPr/>
            <p:nvPr/>
          </p:nvGrpSpPr>
          <p:grpSpPr>
            <a:xfrm rot="-2700000">
              <a:off x="302471" y="398071"/>
              <a:ext cx="965787" cy="435928"/>
              <a:chOff x="900397" y="784127"/>
              <a:chExt cx="965796" cy="435933"/>
            </a:xfrm>
          </p:grpSpPr>
          <p:sp>
            <p:nvSpPr>
              <p:cNvPr id="858" name="Google Shape;858;p32"/>
              <p:cNvSpPr/>
              <p:nvPr/>
            </p:nvSpPr>
            <p:spPr>
              <a:xfrm rot="956724">
                <a:off x="1228693" y="822106"/>
                <a:ext cx="309152" cy="233165"/>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rot="10029471" flipH="1">
                <a:off x="1584057" y="94416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60" name="Google Shape;860;p32"/>
              <p:cNvSpPr/>
              <p:nvPr/>
            </p:nvSpPr>
            <p:spPr>
              <a:xfrm rot="-10029471">
                <a:off x="916232" y="1020216"/>
                <a:ext cx="266301" cy="17240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spTree>
    <p:extLst>
      <p:ext uri="{BB962C8B-B14F-4D97-AF65-F5344CB8AC3E}">
        <p14:creationId xmlns:p14="http://schemas.microsoft.com/office/powerpoint/2010/main" val="28187955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861"/>
        <p:cNvGrpSpPr/>
        <p:nvPr/>
      </p:nvGrpSpPr>
      <p:grpSpPr>
        <a:xfrm>
          <a:off x="0" y="0"/>
          <a:ext cx="0" cy="0"/>
          <a:chOff x="0" y="0"/>
          <a:chExt cx="0" cy="0"/>
        </a:xfrm>
      </p:grpSpPr>
      <p:grpSp>
        <p:nvGrpSpPr>
          <p:cNvPr id="862" name="Google Shape;862;p33"/>
          <p:cNvGrpSpPr/>
          <p:nvPr/>
        </p:nvGrpSpPr>
        <p:grpSpPr>
          <a:xfrm flipH="1">
            <a:off x="325400" y="243280"/>
            <a:ext cx="8493200" cy="4656939"/>
            <a:chOff x="342229" y="310413"/>
            <a:chExt cx="8493200" cy="4656939"/>
          </a:xfrm>
        </p:grpSpPr>
        <p:grpSp>
          <p:nvGrpSpPr>
            <p:cNvPr id="863" name="Google Shape;863;p33"/>
            <p:cNvGrpSpPr/>
            <p:nvPr/>
          </p:nvGrpSpPr>
          <p:grpSpPr>
            <a:xfrm>
              <a:off x="7068466" y="310413"/>
              <a:ext cx="1766962" cy="1663821"/>
              <a:chOff x="7220866" y="310413"/>
              <a:chExt cx="1766962" cy="1663821"/>
            </a:xfrm>
          </p:grpSpPr>
          <p:grpSp>
            <p:nvGrpSpPr>
              <p:cNvPr id="864" name="Google Shape;864;p33"/>
              <p:cNvGrpSpPr/>
              <p:nvPr/>
            </p:nvGrpSpPr>
            <p:grpSpPr>
              <a:xfrm>
                <a:off x="7855428" y="310413"/>
                <a:ext cx="1132401" cy="1124818"/>
                <a:chOff x="2399528" y="668550"/>
                <a:chExt cx="1132401" cy="1124818"/>
              </a:xfrm>
            </p:grpSpPr>
            <p:sp>
              <p:nvSpPr>
                <p:cNvPr id="865" name="Google Shape;865;p33"/>
                <p:cNvSpPr/>
                <p:nvPr/>
              </p:nvSpPr>
              <p:spPr>
                <a:xfrm>
                  <a:off x="2520187" y="668550"/>
                  <a:ext cx="68527" cy="64371"/>
                </a:xfrm>
                <a:custGeom>
                  <a:avLst/>
                  <a:gdLst/>
                  <a:ahLst/>
                  <a:cxnLst/>
                  <a:rect l="l" t="t" r="r" b="b"/>
                  <a:pathLst>
                    <a:path w="2407" h="2261" extrusionOk="0">
                      <a:moveTo>
                        <a:pt x="924" y="1"/>
                      </a:moveTo>
                      <a:cubicBezTo>
                        <a:pt x="594" y="1"/>
                        <a:pt x="316" y="73"/>
                        <a:pt x="230" y="174"/>
                      </a:cubicBezTo>
                      <a:cubicBezTo>
                        <a:pt x="70" y="357"/>
                        <a:pt x="1" y="1961"/>
                        <a:pt x="253" y="2076"/>
                      </a:cubicBezTo>
                      <a:cubicBezTo>
                        <a:pt x="596" y="2204"/>
                        <a:pt x="904" y="2261"/>
                        <a:pt x="1172" y="2261"/>
                      </a:cubicBezTo>
                      <a:cubicBezTo>
                        <a:pt x="1960" y="2261"/>
                        <a:pt x="2407" y="1769"/>
                        <a:pt x="2407" y="1136"/>
                      </a:cubicBezTo>
                      <a:cubicBezTo>
                        <a:pt x="2407" y="274"/>
                        <a:pt x="1567" y="1"/>
                        <a:pt x="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2575648" y="1086074"/>
                  <a:ext cx="186564" cy="140841"/>
                </a:xfrm>
                <a:custGeom>
                  <a:avLst/>
                  <a:gdLst/>
                  <a:ahLst/>
                  <a:cxnLst/>
                  <a:rect l="l" t="t" r="r" b="b"/>
                  <a:pathLst>
                    <a:path w="6553" h="4947" extrusionOk="0">
                      <a:moveTo>
                        <a:pt x="3277" y="1"/>
                      </a:moveTo>
                      <a:cubicBezTo>
                        <a:pt x="2807" y="1"/>
                        <a:pt x="2337" y="12"/>
                        <a:pt x="1879" y="35"/>
                      </a:cubicBezTo>
                      <a:cubicBezTo>
                        <a:pt x="825" y="81"/>
                        <a:pt x="161" y="356"/>
                        <a:pt x="92" y="1639"/>
                      </a:cubicBezTo>
                      <a:cubicBezTo>
                        <a:pt x="0" y="2738"/>
                        <a:pt x="321" y="3976"/>
                        <a:pt x="1306" y="4526"/>
                      </a:cubicBezTo>
                      <a:cubicBezTo>
                        <a:pt x="1827" y="4806"/>
                        <a:pt x="2419" y="4947"/>
                        <a:pt x="3019" y="4947"/>
                      </a:cubicBezTo>
                      <a:cubicBezTo>
                        <a:pt x="3105" y="4947"/>
                        <a:pt x="3191" y="4944"/>
                        <a:pt x="3277" y="4938"/>
                      </a:cubicBezTo>
                      <a:cubicBezTo>
                        <a:pt x="3363" y="4944"/>
                        <a:pt x="3448" y="4947"/>
                        <a:pt x="3534" y="4947"/>
                      </a:cubicBezTo>
                      <a:cubicBezTo>
                        <a:pt x="4134" y="4947"/>
                        <a:pt x="4726" y="4806"/>
                        <a:pt x="5247" y="4526"/>
                      </a:cubicBezTo>
                      <a:cubicBezTo>
                        <a:pt x="6232" y="3976"/>
                        <a:pt x="6553" y="2738"/>
                        <a:pt x="6484" y="1639"/>
                      </a:cubicBezTo>
                      <a:cubicBezTo>
                        <a:pt x="6393" y="356"/>
                        <a:pt x="5728" y="81"/>
                        <a:pt x="4674" y="35"/>
                      </a:cubicBezTo>
                      <a:cubicBezTo>
                        <a:pt x="4216" y="12"/>
                        <a:pt x="3746" y="1"/>
                        <a:pt x="3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3"/>
                <p:cNvSpPr/>
                <p:nvPr/>
              </p:nvSpPr>
              <p:spPr>
                <a:xfrm>
                  <a:off x="2640874" y="1225353"/>
                  <a:ext cx="891054" cy="558382"/>
                </a:xfrm>
                <a:custGeom>
                  <a:avLst/>
                  <a:gdLst/>
                  <a:ahLst/>
                  <a:cxnLst/>
                  <a:rect l="l" t="t" r="r" b="b"/>
                  <a:pathLst>
                    <a:path w="31298" h="19613" extrusionOk="0">
                      <a:moveTo>
                        <a:pt x="161" y="0"/>
                      </a:moveTo>
                      <a:lnTo>
                        <a:pt x="161" y="0"/>
                      </a:lnTo>
                      <a:cubicBezTo>
                        <a:pt x="0" y="1970"/>
                        <a:pt x="688" y="3918"/>
                        <a:pt x="2040" y="5361"/>
                      </a:cubicBezTo>
                      <a:cubicBezTo>
                        <a:pt x="3744" y="7102"/>
                        <a:pt x="6048" y="8066"/>
                        <a:pt x="8426" y="8066"/>
                      </a:cubicBezTo>
                      <a:cubicBezTo>
                        <a:pt x="9022" y="8066"/>
                        <a:pt x="9622" y="8005"/>
                        <a:pt x="10219" y="7882"/>
                      </a:cubicBezTo>
                      <a:cubicBezTo>
                        <a:pt x="11662" y="7561"/>
                        <a:pt x="13083" y="7148"/>
                        <a:pt x="14457" y="6644"/>
                      </a:cubicBezTo>
                      <a:cubicBezTo>
                        <a:pt x="16680" y="5911"/>
                        <a:pt x="18765" y="5224"/>
                        <a:pt x="21331" y="5155"/>
                      </a:cubicBezTo>
                      <a:cubicBezTo>
                        <a:pt x="21456" y="5150"/>
                        <a:pt x="21581" y="5147"/>
                        <a:pt x="21705" y="5147"/>
                      </a:cubicBezTo>
                      <a:cubicBezTo>
                        <a:pt x="24251" y="5147"/>
                        <a:pt x="26683" y="6256"/>
                        <a:pt x="28365" y="8157"/>
                      </a:cubicBezTo>
                      <a:cubicBezTo>
                        <a:pt x="29648" y="9692"/>
                        <a:pt x="30220" y="11662"/>
                        <a:pt x="29991" y="13655"/>
                      </a:cubicBezTo>
                      <a:cubicBezTo>
                        <a:pt x="29831" y="15511"/>
                        <a:pt x="28640" y="17115"/>
                        <a:pt x="26921" y="17848"/>
                      </a:cubicBezTo>
                      <a:cubicBezTo>
                        <a:pt x="26008" y="18246"/>
                        <a:pt x="25034" y="18447"/>
                        <a:pt x="24065" y="18447"/>
                      </a:cubicBezTo>
                      <a:cubicBezTo>
                        <a:pt x="23139" y="18447"/>
                        <a:pt x="22216" y="18263"/>
                        <a:pt x="21354" y="17894"/>
                      </a:cubicBezTo>
                      <a:cubicBezTo>
                        <a:pt x="21239" y="18100"/>
                        <a:pt x="21125" y="18306"/>
                        <a:pt x="20987" y="18490"/>
                      </a:cubicBezTo>
                      <a:cubicBezTo>
                        <a:pt x="20896" y="18627"/>
                        <a:pt x="20804" y="18742"/>
                        <a:pt x="20712" y="18856"/>
                      </a:cubicBezTo>
                      <a:cubicBezTo>
                        <a:pt x="21789" y="19337"/>
                        <a:pt x="22958" y="19589"/>
                        <a:pt x="24149" y="19612"/>
                      </a:cubicBezTo>
                      <a:cubicBezTo>
                        <a:pt x="25226" y="19612"/>
                        <a:pt x="26326" y="19360"/>
                        <a:pt x="27311" y="18925"/>
                      </a:cubicBezTo>
                      <a:cubicBezTo>
                        <a:pt x="29396" y="18008"/>
                        <a:pt x="30839" y="16038"/>
                        <a:pt x="31045" y="13770"/>
                      </a:cubicBezTo>
                      <a:cubicBezTo>
                        <a:pt x="31297" y="11456"/>
                        <a:pt x="30610" y="9142"/>
                        <a:pt x="29121" y="7378"/>
                      </a:cubicBezTo>
                      <a:cubicBezTo>
                        <a:pt x="27234" y="5206"/>
                        <a:pt x="24529" y="3979"/>
                        <a:pt x="21688" y="3979"/>
                      </a:cubicBezTo>
                      <a:cubicBezTo>
                        <a:pt x="21561" y="3979"/>
                        <a:pt x="21435" y="3982"/>
                        <a:pt x="21308" y="3987"/>
                      </a:cubicBezTo>
                      <a:cubicBezTo>
                        <a:pt x="18582" y="4055"/>
                        <a:pt x="16428" y="4766"/>
                        <a:pt x="14160" y="5522"/>
                      </a:cubicBezTo>
                      <a:cubicBezTo>
                        <a:pt x="12808" y="6003"/>
                        <a:pt x="11410" y="6415"/>
                        <a:pt x="10013" y="6736"/>
                      </a:cubicBezTo>
                      <a:cubicBezTo>
                        <a:pt x="9481" y="6847"/>
                        <a:pt x="8947" y="6901"/>
                        <a:pt x="8417" y="6901"/>
                      </a:cubicBezTo>
                      <a:cubicBezTo>
                        <a:pt x="6321" y="6901"/>
                        <a:pt x="4295" y="6055"/>
                        <a:pt x="2796" y="4537"/>
                      </a:cubicBezTo>
                      <a:cubicBezTo>
                        <a:pt x="1650" y="3322"/>
                        <a:pt x="1077" y="1696"/>
                        <a:pt x="1215" y="46"/>
                      </a:cubicBezTo>
                      <a:lnTo>
                        <a:pt x="986" y="46"/>
                      </a:lnTo>
                      <a:cubicBezTo>
                        <a:pt x="711" y="46"/>
                        <a:pt x="436" y="46"/>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3"/>
                <p:cNvSpPr/>
                <p:nvPr/>
              </p:nvSpPr>
              <p:spPr>
                <a:xfrm>
                  <a:off x="3023037" y="1560284"/>
                  <a:ext cx="261041" cy="233084"/>
                </a:xfrm>
                <a:custGeom>
                  <a:avLst/>
                  <a:gdLst/>
                  <a:ahLst/>
                  <a:cxnLst/>
                  <a:rect l="l" t="t" r="r" b="b"/>
                  <a:pathLst>
                    <a:path w="9169" h="8187" extrusionOk="0">
                      <a:moveTo>
                        <a:pt x="4558" y="0"/>
                      </a:moveTo>
                      <a:cubicBezTo>
                        <a:pt x="2790" y="0"/>
                        <a:pt x="902" y="944"/>
                        <a:pt x="462" y="3564"/>
                      </a:cubicBezTo>
                      <a:cubicBezTo>
                        <a:pt x="1" y="6328"/>
                        <a:pt x="2341" y="8187"/>
                        <a:pt x="4610" y="8187"/>
                      </a:cubicBezTo>
                      <a:cubicBezTo>
                        <a:pt x="5725" y="8187"/>
                        <a:pt x="6824" y="7738"/>
                        <a:pt x="7564" y="6726"/>
                      </a:cubicBezTo>
                      <a:cubicBezTo>
                        <a:pt x="9168" y="4526"/>
                        <a:pt x="7908" y="494"/>
                        <a:pt x="5319" y="58"/>
                      </a:cubicBezTo>
                      <a:cubicBezTo>
                        <a:pt x="5071" y="20"/>
                        <a:pt x="4816" y="0"/>
                        <a:pt x="4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3046041" y="1606947"/>
                  <a:ext cx="176713" cy="145026"/>
                </a:xfrm>
                <a:custGeom>
                  <a:avLst/>
                  <a:gdLst/>
                  <a:ahLst/>
                  <a:cxnLst/>
                  <a:rect l="l" t="t" r="r" b="b"/>
                  <a:pathLst>
                    <a:path w="6207" h="5094" extrusionOk="0">
                      <a:moveTo>
                        <a:pt x="3570" y="1"/>
                      </a:moveTo>
                      <a:cubicBezTo>
                        <a:pt x="1801" y="1"/>
                        <a:pt x="0" y="1718"/>
                        <a:pt x="1578" y="3964"/>
                      </a:cubicBezTo>
                      <a:cubicBezTo>
                        <a:pt x="2110" y="4687"/>
                        <a:pt x="3194" y="5094"/>
                        <a:pt x="3970" y="5094"/>
                      </a:cubicBezTo>
                      <a:cubicBezTo>
                        <a:pt x="4030" y="5094"/>
                        <a:pt x="4088" y="5091"/>
                        <a:pt x="4144" y="5087"/>
                      </a:cubicBezTo>
                      <a:cubicBezTo>
                        <a:pt x="5267" y="4949"/>
                        <a:pt x="6206" y="3414"/>
                        <a:pt x="6000" y="2200"/>
                      </a:cubicBezTo>
                      <a:cubicBezTo>
                        <a:pt x="5722" y="643"/>
                        <a:pt x="4652" y="1"/>
                        <a:pt x="3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2749148" y="670514"/>
                  <a:ext cx="68527" cy="64456"/>
                </a:xfrm>
                <a:custGeom>
                  <a:avLst/>
                  <a:gdLst/>
                  <a:ahLst/>
                  <a:cxnLst/>
                  <a:rect l="l" t="t" r="r" b="b"/>
                  <a:pathLst>
                    <a:path w="2407" h="2264" extrusionOk="0">
                      <a:moveTo>
                        <a:pt x="1483" y="1"/>
                      </a:moveTo>
                      <a:cubicBezTo>
                        <a:pt x="840" y="1"/>
                        <a:pt x="1" y="274"/>
                        <a:pt x="1" y="1136"/>
                      </a:cubicBezTo>
                      <a:cubicBezTo>
                        <a:pt x="1" y="1782"/>
                        <a:pt x="442" y="2264"/>
                        <a:pt x="1222" y="2264"/>
                      </a:cubicBezTo>
                      <a:cubicBezTo>
                        <a:pt x="1493" y="2264"/>
                        <a:pt x="1805" y="2206"/>
                        <a:pt x="2154" y="2076"/>
                      </a:cubicBezTo>
                      <a:cubicBezTo>
                        <a:pt x="2406" y="1961"/>
                        <a:pt x="2315" y="357"/>
                        <a:pt x="2177" y="174"/>
                      </a:cubicBezTo>
                      <a:cubicBezTo>
                        <a:pt x="2092" y="73"/>
                        <a:pt x="1813" y="1"/>
                        <a:pt x="1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3"/>
                <p:cNvSpPr/>
                <p:nvPr/>
              </p:nvSpPr>
              <p:spPr>
                <a:xfrm>
                  <a:off x="2399528" y="684579"/>
                  <a:ext cx="181354" cy="460531"/>
                </a:xfrm>
                <a:custGeom>
                  <a:avLst/>
                  <a:gdLst/>
                  <a:ahLst/>
                  <a:cxnLst/>
                  <a:rect l="l" t="t" r="r" b="b"/>
                  <a:pathLst>
                    <a:path w="6370" h="16176" extrusionOk="0">
                      <a:moveTo>
                        <a:pt x="4330" y="1"/>
                      </a:moveTo>
                      <a:cubicBezTo>
                        <a:pt x="3070" y="161"/>
                        <a:pt x="1283" y="482"/>
                        <a:pt x="756" y="1971"/>
                      </a:cubicBezTo>
                      <a:cubicBezTo>
                        <a:pt x="481" y="2819"/>
                        <a:pt x="321" y="3712"/>
                        <a:pt x="252" y="4606"/>
                      </a:cubicBezTo>
                      <a:cubicBezTo>
                        <a:pt x="69" y="6370"/>
                        <a:pt x="0" y="8111"/>
                        <a:pt x="0" y="9875"/>
                      </a:cubicBezTo>
                      <a:cubicBezTo>
                        <a:pt x="0" y="11548"/>
                        <a:pt x="92" y="13518"/>
                        <a:pt x="1283" y="14756"/>
                      </a:cubicBezTo>
                      <a:cubicBezTo>
                        <a:pt x="2039" y="15580"/>
                        <a:pt x="4583" y="16039"/>
                        <a:pt x="6232" y="16176"/>
                      </a:cubicBezTo>
                      <a:lnTo>
                        <a:pt x="6232" y="15741"/>
                      </a:lnTo>
                      <a:cubicBezTo>
                        <a:pt x="6232" y="15489"/>
                        <a:pt x="6278" y="15260"/>
                        <a:pt x="6370" y="15030"/>
                      </a:cubicBezTo>
                      <a:cubicBezTo>
                        <a:pt x="4720" y="14893"/>
                        <a:pt x="2475" y="14412"/>
                        <a:pt x="2016" y="13931"/>
                      </a:cubicBezTo>
                      <a:lnTo>
                        <a:pt x="2039" y="13908"/>
                      </a:lnTo>
                      <a:cubicBezTo>
                        <a:pt x="1237" y="13083"/>
                        <a:pt x="1192" y="11548"/>
                        <a:pt x="1169" y="10402"/>
                      </a:cubicBezTo>
                      <a:cubicBezTo>
                        <a:pt x="1100" y="8867"/>
                        <a:pt x="1123" y="7355"/>
                        <a:pt x="1237" y="5843"/>
                      </a:cubicBezTo>
                      <a:cubicBezTo>
                        <a:pt x="1329" y="4720"/>
                        <a:pt x="1375" y="3460"/>
                        <a:pt x="1764" y="2406"/>
                      </a:cubicBezTo>
                      <a:cubicBezTo>
                        <a:pt x="2035" y="1657"/>
                        <a:pt x="3119" y="1154"/>
                        <a:pt x="4071" y="1154"/>
                      </a:cubicBezTo>
                      <a:cubicBezTo>
                        <a:pt x="4167" y="1154"/>
                        <a:pt x="4261" y="1159"/>
                        <a:pt x="4353" y="1169"/>
                      </a:cubicBezTo>
                      <a:cubicBezTo>
                        <a:pt x="4330" y="917"/>
                        <a:pt x="4330" y="665"/>
                        <a:pt x="4330" y="390"/>
                      </a:cubicBezTo>
                      <a:lnTo>
                        <a:pt x="4330" y="230"/>
                      </a:lnTo>
                      <a:cubicBezTo>
                        <a:pt x="4330" y="207"/>
                        <a:pt x="4330" y="184"/>
                        <a:pt x="4330" y="161"/>
                      </a:cubicBezTo>
                      <a:lnTo>
                        <a:pt x="4330" y="115"/>
                      </a:lnTo>
                      <a:lnTo>
                        <a:pt x="4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3"/>
                <p:cNvSpPr/>
                <p:nvPr/>
              </p:nvSpPr>
              <p:spPr>
                <a:xfrm>
                  <a:off x="2755668" y="686544"/>
                  <a:ext cx="182037" cy="461186"/>
                </a:xfrm>
                <a:custGeom>
                  <a:avLst/>
                  <a:gdLst/>
                  <a:ahLst/>
                  <a:cxnLst/>
                  <a:rect l="l" t="t" r="r" b="b"/>
                  <a:pathLst>
                    <a:path w="6394" h="16199" extrusionOk="0">
                      <a:moveTo>
                        <a:pt x="2040" y="0"/>
                      </a:moveTo>
                      <a:cubicBezTo>
                        <a:pt x="2040" y="69"/>
                        <a:pt x="2040" y="138"/>
                        <a:pt x="2063" y="184"/>
                      </a:cubicBezTo>
                      <a:cubicBezTo>
                        <a:pt x="2063" y="207"/>
                        <a:pt x="2063" y="207"/>
                        <a:pt x="2063" y="229"/>
                      </a:cubicBezTo>
                      <a:lnTo>
                        <a:pt x="2063" y="413"/>
                      </a:lnTo>
                      <a:cubicBezTo>
                        <a:pt x="2086" y="665"/>
                        <a:pt x="2063" y="917"/>
                        <a:pt x="2040" y="1192"/>
                      </a:cubicBezTo>
                      <a:cubicBezTo>
                        <a:pt x="2147" y="1177"/>
                        <a:pt x="2258" y="1170"/>
                        <a:pt x="2370" y="1170"/>
                      </a:cubicBezTo>
                      <a:cubicBezTo>
                        <a:pt x="3310" y="1170"/>
                        <a:pt x="4363" y="1669"/>
                        <a:pt x="4629" y="2406"/>
                      </a:cubicBezTo>
                      <a:cubicBezTo>
                        <a:pt x="5018" y="3460"/>
                        <a:pt x="5064" y="4720"/>
                        <a:pt x="5156" y="5843"/>
                      </a:cubicBezTo>
                      <a:cubicBezTo>
                        <a:pt x="5270" y="7355"/>
                        <a:pt x="5293" y="8890"/>
                        <a:pt x="5248" y="10402"/>
                      </a:cubicBezTo>
                      <a:cubicBezTo>
                        <a:pt x="5202" y="11548"/>
                        <a:pt x="5156" y="13083"/>
                        <a:pt x="4354" y="13908"/>
                      </a:cubicBezTo>
                      <a:lnTo>
                        <a:pt x="4354" y="13930"/>
                      </a:lnTo>
                      <a:cubicBezTo>
                        <a:pt x="3896" y="14434"/>
                        <a:pt x="1650" y="14893"/>
                        <a:pt x="1" y="15053"/>
                      </a:cubicBezTo>
                      <a:cubicBezTo>
                        <a:pt x="92" y="15259"/>
                        <a:pt x="138" y="15511"/>
                        <a:pt x="138" y="15740"/>
                      </a:cubicBezTo>
                      <a:cubicBezTo>
                        <a:pt x="161" y="15901"/>
                        <a:pt x="161" y="16038"/>
                        <a:pt x="138" y="16199"/>
                      </a:cubicBezTo>
                      <a:cubicBezTo>
                        <a:pt x="1788" y="16038"/>
                        <a:pt x="4331" y="15580"/>
                        <a:pt x="5087" y="14755"/>
                      </a:cubicBezTo>
                      <a:cubicBezTo>
                        <a:pt x="6279" y="13518"/>
                        <a:pt x="6370" y="11548"/>
                        <a:pt x="6370" y="9898"/>
                      </a:cubicBezTo>
                      <a:cubicBezTo>
                        <a:pt x="6393" y="8134"/>
                        <a:pt x="6301" y="6370"/>
                        <a:pt x="6118" y="4628"/>
                      </a:cubicBezTo>
                      <a:cubicBezTo>
                        <a:pt x="6049" y="3712"/>
                        <a:pt x="5889" y="2841"/>
                        <a:pt x="5637" y="1971"/>
                      </a:cubicBezTo>
                      <a:cubicBezTo>
                        <a:pt x="5087" y="504"/>
                        <a:pt x="3300" y="161"/>
                        <a:pt x="2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33"/>
              <p:cNvGrpSpPr/>
              <p:nvPr/>
            </p:nvGrpSpPr>
            <p:grpSpPr>
              <a:xfrm>
                <a:off x="8248754" y="1693176"/>
                <a:ext cx="345743" cy="281058"/>
                <a:chOff x="4045279" y="974526"/>
                <a:chExt cx="345743" cy="281058"/>
              </a:xfrm>
            </p:grpSpPr>
            <p:sp>
              <p:nvSpPr>
                <p:cNvPr id="874" name="Google Shape;874;p33"/>
                <p:cNvSpPr/>
                <p:nvPr/>
              </p:nvSpPr>
              <p:spPr>
                <a:xfrm>
                  <a:off x="4045279" y="974526"/>
                  <a:ext cx="212671" cy="195390"/>
                </a:xfrm>
                <a:custGeom>
                  <a:avLst/>
                  <a:gdLst/>
                  <a:ahLst/>
                  <a:cxnLst/>
                  <a:rect l="l" t="t" r="r" b="b"/>
                  <a:pathLst>
                    <a:path w="7470" h="6863" extrusionOk="0">
                      <a:moveTo>
                        <a:pt x="2982" y="1"/>
                      </a:moveTo>
                      <a:cubicBezTo>
                        <a:pt x="1529" y="1"/>
                        <a:pt x="802" y="1593"/>
                        <a:pt x="802" y="1593"/>
                      </a:cubicBezTo>
                      <a:cubicBezTo>
                        <a:pt x="1" y="3174"/>
                        <a:pt x="1994" y="5144"/>
                        <a:pt x="3873" y="6863"/>
                      </a:cubicBezTo>
                      <a:cubicBezTo>
                        <a:pt x="4377" y="5648"/>
                        <a:pt x="5476" y="3701"/>
                        <a:pt x="7470" y="2739"/>
                      </a:cubicBezTo>
                      <a:cubicBezTo>
                        <a:pt x="6484" y="1914"/>
                        <a:pt x="5453" y="1135"/>
                        <a:pt x="4377" y="447"/>
                      </a:cubicBezTo>
                      <a:cubicBezTo>
                        <a:pt x="3854" y="126"/>
                        <a:pt x="3389" y="1"/>
                        <a:pt x="2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4155518" y="1052479"/>
                  <a:ext cx="235504" cy="203105"/>
                </a:xfrm>
                <a:custGeom>
                  <a:avLst/>
                  <a:gdLst/>
                  <a:ahLst/>
                  <a:cxnLst/>
                  <a:rect l="l" t="t" r="r" b="b"/>
                  <a:pathLst>
                    <a:path w="8272" h="7134" extrusionOk="0">
                      <a:moveTo>
                        <a:pt x="3598" y="1"/>
                      </a:moveTo>
                      <a:cubicBezTo>
                        <a:pt x="1604" y="963"/>
                        <a:pt x="505" y="2910"/>
                        <a:pt x="1" y="4125"/>
                      </a:cubicBezTo>
                      <a:lnTo>
                        <a:pt x="596" y="4675"/>
                      </a:lnTo>
                      <a:cubicBezTo>
                        <a:pt x="2662" y="6525"/>
                        <a:pt x="3933" y="7133"/>
                        <a:pt x="4820" y="7133"/>
                      </a:cubicBezTo>
                      <a:cubicBezTo>
                        <a:pt x="5438" y="7133"/>
                        <a:pt x="5870" y="6838"/>
                        <a:pt x="6255" y="6462"/>
                      </a:cubicBezTo>
                      <a:cubicBezTo>
                        <a:pt x="8272" y="4514"/>
                        <a:pt x="6393" y="2475"/>
                        <a:pt x="4033" y="367"/>
                      </a:cubicBezTo>
                      <a:cubicBezTo>
                        <a:pt x="3941" y="276"/>
                        <a:pt x="3781" y="161"/>
                        <a:pt x="35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33"/>
              <p:cNvSpPr/>
              <p:nvPr/>
            </p:nvSpPr>
            <p:spPr>
              <a:xfrm rot="1122035">
                <a:off x="7250084" y="42290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rot="621898" flipH="1">
                <a:off x="7427251" y="895386"/>
                <a:ext cx="266329" cy="17237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78" name="Google Shape;878;p33"/>
              <p:cNvSpPr/>
              <p:nvPr/>
            </p:nvSpPr>
            <p:spPr>
              <a:xfrm rot="-1471198" flipH="1">
                <a:off x="8618273" y="528419"/>
                <a:ext cx="266325" cy="172391"/>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79" name="Google Shape;879;p33"/>
              <p:cNvSpPr/>
              <p:nvPr/>
            </p:nvSpPr>
            <p:spPr>
              <a:xfrm rot="-7304935" flipH="1">
                <a:off x="8085133" y="1354816"/>
                <a:ext cx="266305" cy="17240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grpSp>
          <p:nvGrpSpPr>
            <p:cNvPr id="880" name="Google Shape;880;p33"/>
            <p:cNvGrpSpPr/>
            <p:nvPr/>
          </p:nvGrpSpPr>
          <p:grpSpPr>
            <a:xfrm>
              <a:off x="342229" y="3696814"/>
              <a:ext cx="1717123" cy="1270538"/>
              <a:chOff x="7109429" y="197964"/>
              <a:chExt cx="1717123" cy="1270538"/>
            </a:xfrm>
          </p:grpSpPr>
          <p:sp>
            <p:nvSpPr>
              <p:cNvPr id="881" name="Google Shape;881;p33"/>
              <p:cNvSpPr/>
              <p:nvPr/>
            </p:nvSpPr>
            <p:spPr>
              <a:xfrm rot="1122035">
                <a:off x="7138646" y="851555"/>
                <a:ext cx="309144" cy="233158"/>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rot="10604852" flipH="1">
                <a:off x="7563923" y="1288715"/>
                <a:ext cx="266331" cy="17237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83" name="Google Shape;883;p33"/>
              <p:cNvSpPr/>
              <p:nvPr/>
            </p:nvSpPr>
            <p:spPr>
              <a:xfrm rot="4740224" flipH="1">
                <a:off x="7125174" y="258933"/>
                <a:ext cx="266321" cy="172393"/>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sp>
            <p:nvSpPr>
              <p:cNvPr id="884" name="Google Shape;884;p33"/>
              <p:cNvSpPr/>
              <p:nvPr/>
            </p:nvSpPr>
            <p:spPr>
              <a:xfrm rot="-8099754" flipH="1">
                <a:off x="8538305" y="973408"/>
                <a:ext cx="266300" cy="172400"/>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chemeClr val="dk2"/>
              </a:solidFill>
              <a:ln>
                <a:noFill/>
              </a:ln>
            </p:spPr>
          </p:sp>
          <p:grpSp>
            <p:nvGrpSpPr>
              <p:cNvPr id="885" name="Google Shape;885;p33"/>
              <p:cNvGrpSpPr/>
              <p:nvPr/>
            </p:nvGrpSpPr>
            <p:grpSpPr>
              <a:xfrm>
                <a:off x="8237833" y="339919"/>
                <a:ext cx="309215" cy="272430"/>
                <a:chOff x="3890683" y="1390057"/>
                <a:chExt cx="309215" cy="272430"/>
              </a:xfrm>
            </p:grpSpPr>
            <p:sp>
              <p:nvSpPr>
                <p:cNvPr id="886" name="Google Shape;886;p33"/>
                <p:cNvSpPr/>
                <p:nvPr/>
              </p:nvSpPr>
              <p:spPr>
                <a:xfrm>
                  <a:off x="3987227" y="1415168"/>
                  <a:ext cx="212671" cy="247319"/>
                </a:xfrm>
                <a:custGeom>
                  <a:avLst/>
                  <a:gdLst/>
                  <a:ahLst/>
                  <a:cxnLst/>
                  <a:rect l="l" t="t" r="r" b="b"/>
                  <a:pathLst>
                    <a:path w="7470" h="8687" extrusionOk="0">
                      <a:moveTo>
                        <a:pt x="4422" y="0"/>
                      </a:moveTo>
                      <a:lnTo>
                        <a:pt x="0" y="8409"/>
                      </a:lnTo>
                      <a:cubicBezTo>
                        <a:pt x="557" y="8594"/>
                        <a:pt x="1134" y="8686"/>
                        <a:pt x="1708" y="8686"/>
                      </a:cubicBezTo>
                      <a:cubicBezTo>
                        <a:pt x="2763" y="8686"/>
                        <a:pt x="3807" y="8376"/>
                        <a:pt x="4697" y="7767"/>
                      </a:cubicBezTo>
                      <a:cubicBezTo>
                        <a:pt x="7011" y="6232"/>
                        <a:pt x="7470" y="1994"/>
                        <a:pt x="4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3949390" y="1396890"/>
                  <a:ext cx="163759" cy="257682"/>
                </a:xfrm>
                <a:custGeom>
                  <a:avLst/>
                  <a:gdLst/>
                  <a:ahLst/>
                  <a:cxnLst/>
                  <a:rect l="l" t="t" r="r" b="b"/>
                  <a:pathLst>
                    <a:path w="5752" h="9051" extrusionOk="0">
                      <a:moveTo>
                        <a:pt x="4377" y="1"/>
                      </a:moveTo>
                      <a:lnTo>
                        <a:pt x="1" y="8363"/>
                      </a:lnTo>
                      <a:cubicBezTo>
                        <a:pt x="413" y="8661"/>
                        <a:pt x="848" y="8890"/>
                        <a:pt x="1329" y="9051"/>
                      </a:cubicBezTo>
                      <a:lnTo>
                        <a:pt x="5751" y="642"/>
                      </a:lnTo>
                      <a:cubicBezTo>
                        <a:pt x="5568" y="528"/>
                        <a:pt x="5385" y="413"/>
                        <a:pt x="5201" y="322"/>
                      </a:cubicBezTo>
                      <a:cubicBezTo>
                        <a:pt x="4926" y="207"/>
                        <a:pt x="4674" y="92"/>
                        <a:pt x="4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3"/>
                <p:cNvSpPr/>
                <p:nvPr/>
              </p:nvSpPr>
              <p:spPr>
                <a:xfrm>
                  <a:off x="3890683" y="1390057"/>
                  <a:ext cx="183318" cy="244956"/>
                </a:xfrm>
                <a:custGeom>
                  <a:avLst/>
                  <a:gdLst/>
                  <a:ahLst/>
                  <a:cxnLst/>
                  <a:rect l="l" t="t" r="r" b="b"/>
                  <a:pathLst>
                    <a:path w="6439" h="8604" extrusionOk="0">
                      <a:moveTo>
                        <a:pt x="4938" y="1"/>
                      </a:moveTo>
                      <a:cubicBezTo>
                        <a:pt x="2517" y="1"/>
                        <a:pt x="351" y="1846"/>
                        <a:pt x="161" y="4434"/>
                      </a:cubicBezTo>
                      <a:cubicBezTo>
                        <a:pt x="1" y="6060"/>
                        <a:pt x="734" y="7641"/>
                        <a:pt x="2063" y="8603"/>
                      </a:cubicBezTo>
                      <a:lnTo>
                        <a:pt x="6439" y="241"/>
                      </a:lnTo>
                      <a:cubicBezTo>
                        <a:pt x="5938" y="78"/>
                        <a:pt x="5433"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33"/>
              <p:cNvGrpSpPr/>
              <p:nvPr/>
            </p:nvGrpSpPr>
            <p:grpSpPr>
              <a:xfrm flipH="1">
                <a:off x="7617675" y="339921"/>
                <a:ext cx="757996" cy="1065816"/>
                <a:chOff x="1580225" y="1798159"/>
                <a:chExt cx="757996" cy="1065816"/>
              </a:xfrm>
            </p:grpSpPr>
            <p:sp>
              <p:nvSpPr>
                <p:cNvPr id="890" name="Google Shape;890;p33"/>
                <p:cNvSpPr/>
                <p:nvPr/>
              </p:nvSpPr>
              <p:spPr>
                <a:xfrm>
                  <a:off x="2115359" y="1798159"/>
                  <a:ext cx="211931" cy="136087"/>
                </a:xfrm>
                <a:custGeom>
                  <a:avLst/>
                  <a:gdLst/>
                  <a:ahLst/>
                  <a:cxnLst/>
                  <a:rect l="l" t="t" r="r" b="b"/>
                  <a:pathLst>
                    <a:path w="7444" h="4780" extrusionOk="0">
                      <a:moveTo>
                        <a:pt x="1734" y="0"/>
                      </a:moveTo>
                      <a:cubicBezTo>
                        <a:pt x="1412" y="0"/>
                        <a:pt x="1104" y="52"/>
                        <a:pt x="825" y="172"/>
                      </a:cubicBezTo>
                      <a:cubicBezTo>
                        <a:pt x="504" y="310"/>
                        <a:pt x="0" y="310"/>
                        <a:pt x="0" y="1134"/>
                      </a:cubicBezTo>
                      <a:cubicBezTo>
                        <a:pt x="573" y="1845"/>
                        <a:pt x="1558" y="2624"/>
                        <a:pt x="3185" y="3426"/>
                      </a:cubicBezTo>
                      <a:cubicBezTo>
                        <a:pt x="4353" y="4021"/>
                        <a:pt x="5568" y="4480"/>
                        <a:pt x="6851" y="4777"/>
                      </a:cubicBezTo>
                      <a:cubicBezTo>
                        <a:pt x="6857" y="4779"/>
                        <a:pt x="6864" y="4780"/>
                        <a:pt x="6871" y="4780"/>
                      </a:cubicBezTo>
                      <a:cubicBezTo>
                        <a:pt x="7062" y="4780"/>
                        <a:pt x="7444" y="4189"/>
                        <a:pt x="7378" y="3769"/>
                      </a:cubicBezTo>
                      <a:cubicBezTo>
                        <a:pt x="7332" y="3426"/>
                        <a:pt x="7194" y="3105"/>
                        <a:pt x="7011" y="2830"/>
                      </a:cubicBezTo>
                      <a:cubicBezTo>
                        <a:pt x="6530" y="2211"/>
                        <a:pt x="5934" y="1684"/>
                        <a:pt x="5247" y="1272"/>
                      </a:cubicBezTo>
                      <a:cubicBezTo>
                        <a:pt x="4360" y="729"/>
                        <a:pt x="2944" y="0"/>
                        <a:pt x="1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3"/>
                <p:cNvSpPr/>
                <p:nvPr/>
              </p:nvSpPr>
              <p:spPr>
                <a:xfrm>
                  <a:off x="2089681" y="1826115"/>
                  <a:ext cx="225710" cy="179389"/>
                </a:xfrm>
                <a:custGeom>
                  <a:avLst/>
                  <a:gdLst/>
                  <a:ahLst/>
                  <a:cxnLst/>
                  <a:rect l="l" t="t" r="r" b="b"/>
                  <a:pathLst>
                    <a:path w="7928" h="6301" extrusionOk="0">
                      <a:moveTo>
                        <a:pt x="1100" y="0"/>
                      </a:moveTo>
                      <a:cubicBezTo>
                        <a:pt x="825" y="504"/>
                        <a:pt x="596" y="1031"/>
                        <a:pt x="413" y="1581"/>
                      </a:cubicBezTo>
                      <a:cubicBezTo>
                        <a:pt x="207" y="2108"/>
                        <a:pt x="92" y="2612"/>
                        <a:pt x="0" y="2910"/>
                      </a:cubicBezTo>
                      <a:cubicBezTo>
                        <a:pt x="665" y="3827"/>
                        <a:pt x="2292" y="5430"/>
                        <a:pt x="5934" y="6301"/>
                      </a:cubicBezTo>
                      <a:cubicBezTo>
                        <a:pt x="6416" y="5934"/>
                        <a:pt x="6805" y="5499"/>
                        <a:pt x="7126" y="4995"/>
                      </a:cubicBezTo>
                      <a:cubicBezTo>
                        <a:pt x="7424" y="4560"/>
                        <a:pt x="7699" y="4102"/>
                        <a:pt x="7928" y="3620"/>
                      </a:cubicBezTo>
                      <a:cubicBezTo>
                        <a:pt x="6668" y="3323"/>
                        <a:pt x="5430" y="2864"/>
                        <a:pt x="4262" y="2292"/>
                      </a:cubicBezTo>
                      <a:cubicBezTo>
                        <a:pt x="2635" y="1467"/>
                        <a:pt x="1673" y="688"/>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3"/>
                <p:cNvSpPr/>
                <p:nvPr/>
              </p:nvSpPr>
              <p:spPr>
                <a:xfrm>
                  <a:off x="1995585" y="1865633"/>
                  <a:ext cx="342636" cy="209368"/>
                </a:xfrm>
                <a:custGeom>
                  <a:avLst/>
                  <a:gdLst/>
                  <a:ahLst/>
                  <a:cxnLst/>
                  <a:rect l="l" t="t" r="r" b="b"/>
                  <a:pathLst>
                    <a:path w="12035" h="7354" extrusionOk="0">
                      <a:moveTo>
                        <a:pt x="2693" y="1"/>
                      </a:moveTo>
                      <a:cubicBezTo>
                        <a:pt x="1172" y="1"/>
                        <a:pt x="0" y="1148"/>
                        <a:pt x="1129" y="2897"/>
                      </a:cubicBezTo>
                      <a:cubicBezTo>
                        <a:pt x="1220" y="3034"/>
                        <a:pt x="1335" y="3195"/>
                        <a:pt x="1450" y="3332"/>
                      </a:cubicBezTo>
                      <a:cubicBezTo>
                        <a:pt x="2733" y="4959"/>
                        <a:pt x="5047" y="6127"/>
                        <a:pt x="6902" y="6746"/>
                      </a:cubicBezTo>
                      <a:cubicBezTo>
                        <a:pt x="7590" y="6998"/>
                        <a:pt x="8300" y="7181"/>
                        <a:pt x="9010" y="7319"/>
                      </a:cubicBezTo>
                      <a:cubicBezTo>
                        <a:pt x="9179" y="7341"/>
                        <a:pt x="9346" y="7353"/>
                        <a:pt x="9510" y="7353"/>
                      </a:cubicBezTo>
                      <a:cubicBezTo>
                        <a:pt x="10354" y="7353"/>
                        <a:pt x="11131" y="7036"/>
                        <a:pt x="11668" y="6173"/>
                      </a:cubicBezTo>
                      <a:cubicBezTo>
                        <a:pt x="12035" y="5555"/>
                        <a:pt x="11920" y="4501"/>
                        <a:pt x="10431" y="3607"/>
                      </a:cubicBezTo>
                      <a:cubicBezTo>
                        <a:pt x="10110" y="4111"/>
                        <a:pt x="9721" y="4546"/>
                        <a:pt x="9239" y="4890"/>
                      </a:cubicBezTo>
                      <a:cubicBezTo>
                        <a:pt x="5597" y="4019"/>
                        <a:pt x="3970" y="2439"/>
                        <a:pt x="3305" y="1522"/>
                      </a:cubicBezTo>
                      <a:cubicBezTo>
                        <a:pt x="3397" y="1201"/>
                        <a:pt x="3534" y="720"/>
                        <a:pt x="3718" y="170"/>
                      </a:cubicBezTo>
                      <a:cubicBezTo>
                        <a:pt x="3373" y="55"/>
                        <a:pt x="3025" y="1"/>
                        <a:pt x="26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3"/>
                <p:cNvSpPr/>
                <p:nvPr/>
              </p:nvSpPr>
              <p:spPr>
                <a:xfrm>
                  <a:off x="1580225" y="1961152"/>
                  <a:ext cx="671892" cy="902812"/>
                </a:xfrm>
                <a:custGeom>
                  <a:avLst/>
                  <a:gdLst/>
                  <a:ahLst/>
                  <a:cxnLst/>
                  <a:rect l="l" t="t" r="r" b="b"/>
                  <a:pathLst>
                    <a:path w="23600" h="31711" extrusionOk="0">
                      <a:moveTo>
                        <a:pt x="16039" y="0"/>
                      </a:moveTo>
                      <a:cubicBezTo>
                        <a:pt x="14297" y="3070"/>
                        <a:pt x="6095" y="17596"/>
                        <a:pt x="3094" y="23095"/>
                      </a:cubicBezTo>
                      <a:cubicBezTo>
                        <a:pt x="2200" y="24744"/>
                        <a:pt x="1" y="28295"/>
                        <a:pt x="3781" y="30793"/>
                      </a:cubicBezTo>
                      <a:cubicBezTo>
                        <a:pt x="3781" y="30793"/>
                        <a:pt x="4913" y="31710"/>
                        <a:pt x="6478" y="31710"/>
                      </a:cubicBezTo>
                      <a:cubicBezTo>
                        <a:pt x="7982" y="31710"/>
                        <a:pt x="9887" y="30863"/>
                        <a:pt x="11571" y="27539"/>
                      </a:cubicBezTo>
                      <a:cubicBezTo>
                        <a:pt x="12396" y="25913"/>
                        <a:pt x="21354" y="8386"/>
                        <a:pt x="23599" y="3964"/>
                      </a:cubicBezTo>
                      <a:cubicBezTo>
                        <a:pt x="22889" y="3826"/>
                        <a:pt x="22156" y="3643"/>
                        <a:pt x="21469" y="3391"/>
                      </a:cubicBezTo>
                      <a:cubicBezTo>
                        <a:pt x="19636" y="2795"/>
                        <a:pt x="17322" y="1604"/>
                        <a:pt x="1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3"/>
                <p:cNvSpPr/>
                <p:nvPr/>
              </p:nvSpPr>
              <p:spPr>
                <a:xfrm>
                  <a:off x="1821572" y="2325123"/>
                  <a:ext cx="235504" cy="146393"/>
                </a:xfrm>
                <a:custGeom>
                  <a:avLst/>
                  <a:gdLst/>
                  <a:ahLst/>
                  <a:cxnLst/>
                  <a:rect l="l" t="t" r="r" b="b"/>
                  <a:pathLst>
                    <a:path w="8272" h="5142" extrusionOk="0">
                      <a:moveTo>
                        <a:pt x="367" y="1"/>
                      </a:moveTo>
                      <a:cubicBezTo>
                        <a:pt x="230" y="207"/>
                        <a:pt x="115" y="436"/>
                        <a:pt x="1" y="665"/>
                      </a:cubicBezTo>
                      <a:cubicBezTo>
                        <a:pt x="70" y="917"/>
                        <a:pt x="207" y="1146"/>
                        <a:pt x="367" y="1352"/>
                      </a:cubicBezTo>
                      <a:cubicBezTo>
                        <a:pt x="1307" y="2567"/>
                        <a:pt x="3781" y="4445"/>
                        <a:pt x="7218" y="5087"/>
                      </a:cubicBezTo>
                      <a:cubicBezTo>
                        <a:pt x="7402" y="5120"/>
                        <a:pt x="7599" y="5142"/>
                        <a:pt x="7799" y="5142"/>
                      </a:cubicBezTo>
                      <a:cubicBezTo>
                        <a:pt x="7872" y="5142"/>
                        <a:pt x="7946" y="5139"/>
                        <a:pt x="8020" y="5133"/>
                      </a:cubicBezTo>
                      <a:cubicBezTo>
                        <a:pt x="8111" y="4949"/>
                        <a:pt x="8203" y="4789"/>
                        <a:pt x="8272" y="4629"/>
                      </a:cubicBezTo>
                      <a:cubicBezTo>
                        <a:pt x="7722" y="3827"/>
                        <a:pt x="7035" y="3116"/>
                        <a:pt x="6233" y="2567"/>
                      </a:cubicBezTo>
                      <a:cubicBezTo>
                        <a:pt x="3277" y="642"/>
                        <a:pt x="1444" y="92"/>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3"/>
                <p:cNvSpPr/>
                <p:nvPr/>
              </p:nvSpPr>
              <p:spPr>
                <a:xfrm>
                  <a:off x="1580225" y="2344028"/>
                  <a:ext cx="469670" cy="519948"/>
                </a:xfrm>
                <a:custGeom>
                  <a:avLst/>
                  <a:gdLst/>
                  <a:ahLst/>
                  <a:cxnLst/>
                  <a:rect l="l" t="t" r="r" b="b"/>
                  <a:pathLst>
                    <a:path w="16497" h="18263" extrusionOk="0">
                      <a:moveTo>
                        <a:pt x="8455" y="1"/>
                      </a:moveTo>
                      <a:cubicBezTo>
                        <a:pt x="6347" y="3781"/>
                        <a:pt x="4308" y="7447"/>
                        <a:pt x="3094" y="9647"/>
                      </a:cubicBezTo>
                      <a:cubicBezTo>
                        <a:pt x="2200" y="11296"/>
                        <a:pt x="1" y="14870"/>
                        <a:pt x="3781" y="17345"/>
                      </a:cubicBezTo>
                      <a:cubicBezTo>
                        <a:pt x="3781" y="17345"/>
                        <a:pt x="4919" y="18262"/>
                        <a:pt x="6490" y="18262"/>
                      </a:cubicBezTo>
                      <a:cubicBezTo>
                        <a:pt x="8000" y="18262"/>
                        <a:pt x="9910" y="17415"/>
                        <a:pt x="11594" y="14091"/>
                      </a:cubicBezTo>
                      <a:lnTo>
                        <a:pt x="16497" y="4446"/>
                      </a:lnTo>
                      <a:lnTo>
                        <a:pt x="16497" y="4446"/>
                      </a:lnTo>
                      <a:cubicBezTo>
                        <a:pt x="16383" y="4455"/>
                        <a:pt x="16269" y="4461"/>
                        <a:pt x="16157" y="4461"/>
                      </a:cubicBezTo>
                      <a:cubicBezTo>
                        <a:pt x="15998" y="4461"/>
                        <a:pt x="15843" y="4450"/>
                        <a:pt x="15695" y="4423"/>
                      </a:cubicBezTo>
                      <a:cubicBezTo>
                        <a:pt x="12258" y="3781"/>
                        <a:pt x="9784" y="1903"/>
                        <a:pt x="8844" y="688"/>
                      </a:cubicBezTo>
                      <a:cubicBezTo>
                        <a:pt x="8684" y="482"/>
                        <a:pt x="8547" y="230"/>
                        <a:pt x="8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60339730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70"/>
        <p:cNvGrpSpPr/>
        <p:nvPr/>
      </p:nvGrpSpPr>
      <p:grpSpPr>
        <a:xfrm>
          <a:off x="0" y="0"/>
          <a:ext cx="0" cy="0"/>
          <a:chOff x="0" y="0"/>
          <a:chExt cx="0" cy="0"/>
        </a:xfrm>
      </p:grpSpPr>
      <p:sp>
        <p:nvSpPr>
          <p:cNvPr id="71" name="Google Shape;71;p14"/>
          <p:cNvSpPr/>
          <p:nvPr/>
        </p:nvSpPr>
        <p:spPr>
          <a:xfrm rot="-5400000">
            <a:off x="2904661" y="-1123119"/>
            <a:ext cx="3362208" cy="9171030"/>
          </a:xfrm>
          <a:custGeom>
            <a:avLst/>
            <a:gdLst/>
            <a:ahLst/>
            <a:cxnLst/>
            <a:rect l="l" t="t" r="r" b="b"/>
            <a:pathLst>
              <a:path w="15099" h="17234" extrusionOk="0">
                <a:moveTo>
                  <a:pt x="0" y="0"/>
                </a:moveTo>
                <a:lnTo>
                  <a:pt x="0" y="17197"/>
                </a:lnTo>
                <a:lnTo>
                  <a:pt x="13915" y="17234"/>
                </a:lnTo>
                <a:cubicBezTo>
                  <a:pt x="13915" y="17234"/>
                  <a:pt x="14995" y="15688"/>
                  <a:pt x="15049" y="12266"/>
                </a:cubicBezTo>
                <a:cubicBezTo>
                  <a:pt x="15098" y="6564"/>
                  <a:pt x="11816" y="0"/>
                  <a:pt x="11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4"/>
          <p:cNvSpPr txBox="1">
            <a:spLocks noGrp="1"/>
          </p:cNvSpPr>
          <p:nvPr>
            <p:ph type="title"/>
          </p:nvPr>
        </p:nvSpPr>
        <p:spPr>
          <a:xfrm>
            <a:off x="720000" y="540000"/>
            <a:ext cx="7704000" cy="477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3" name="Google Shape;73;p14"/>
          <p:cNvSpPr txBox="1">
            <a:spLocks noGrp="1"/>
          </p:cNvSpPr>
          <p:nvPr>
            <p:ph type="subTitle" idx="1"/>
          </p:nvPr>
        </p:nvSpPr>
        <p:spPr>
          <a:xfrm>
            <a:off x="1007076"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4" name="Google Shape;74;p14"/>
          <p:cNvSpPr txBox="1">
            <a:spLocks noGrp="1"/>
          </p:cNvSpPr>
          <p:nvPr>
            <p:ph type="title" idx="2"/>
          </p:nvPr>
        </p:nvSpPr>
        <p:spPr>
          <a:xfrm>
            <a:off x="1007075"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75" name="Google Shape;75;p14"/>
          <p:cNvSpPr txBox="1">
            <a:spLocks noGrp="1"/>
          </p:cNvSpPr>
          <p:nvPr>
            <p:ph type="subTitle" idx="3"/>
          </p:nvPr>
        </p:nvSpPr>
        <p:spPr>
          <a:xfrm>
            <a:off x="6314181"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6" name="Google Shape;76;p14"/>
          <p:cNvSpPr txBox="1">
            <a:spLocks noGrp="1"/>
          </p:cNvSpPr>
          <p:nvPr>
            <p:ph type="title" idx="4"/>
          </p:nvPr>
        </p:nvSpPr>
        <p:spPr>
          <a:xfrm>
            <a:off x="6314176"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77" name="Google Shape;77;p14"/>
          <p:cNvSpPr txBox="1">
            <a:spLocks noGrp="1"/>
          </p:cNvSpPr>
          <p:nvPr>
            <p:ph type="subTitle" idx="5"/>
          </p:nvPr>
        </p:nvSpPr>
        <p:spPr>
          <a:xfrm>
            <a:off x="3642153" y="3137500"/>
            <a:ext cx="1859700" cy="69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8" name="Google Shape;78;p14"/>
          <p:cNvSpPr txBox="1">
            <a:spLocks noGrp="1"/>
          </p:cNvSpPr>
          <p:nvPr>
            <p:ph type="title" idx="6"/>
          </p:nvPr>
        </p:nvSpPr>
        <p:spPr>
          <a:xfrm>
            <a:off x="3642146" y="2708000"/>
            <a:ext cx="1859700" cy="382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295437601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86"/>
        <p:cNvGrpSpPr/>
        <p:nvPr/>
      </p:nvGrpSpPr>
      <p:grpSpPr>
        <a:xfrm>
          <a:off x="0" y="0"/>
          <a:ext cx="0" cy="0"/>
          <a:chOff x="0" y="0"/>
          <a:chExt cx="0" cy="0"/>
        </a:xfrm>
      </p:grpSpPr>
      <p:sp>
        <p:nvSpPr>
          <p:cNvPr id="487" name="Google Shape;487;p29"/>
          <p:cNvSpPr/>
          <p:nvPr/>
        </p:nvSpPr>
        <p:spPr>
          <a:xfrm rot="-2363009">
            <a:off x="7294937" y="-657757"/>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8" name="Google Shape;488;p29"/>
          <p:cNvSpPr/>
          <p:nvPr/>
        </p:nvSpPr>
        <p:spPr>
          <a:xfrm rot="-2363009">
            <a:off x="-1489712" y="3622943"/>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9" name="Google Shape;489;p29"/>
          <p:cNvSpPr/>
          <p:nvPr/>
        </p:nvSpPr>
        <p:spPr>
          <a:xfrm rot="-3259342">
            <a:off x="340962" y="2660060"/>
            <a:ext cx="2255996" cy="488002"/>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29"/>
          <p:cNvSpPr/>
          <p:nvPr/>
        </p:nvSpPr>
        <p:spPr>
          <a:xfrm rot="8100000">
            <a:off x="5857790" y="1317136"/>
            <a:ext cx="2256012" cy="487994"/>
          </a:xfrm>
          <a:custGeom>
            <a:avLst/>
            <a:gdLst/>
            <a:ahLst/>
            <a:cxnLst/>
            <a:rect l="l" t="t" r="r" b="b"/>
            <a:pathLst>
              <a:path w="40345" h="5349" extrusionOk="0">
                <a:moveTo>
                  <a:pt x="7838" y="95"/>
                </a:moveTo>
                <a:lnTo>
                  <a:pt x="7838" y="95"/>
                </a:lnTo>
                <a:cubicBezTo>
                  <a:pt x="7850" y="101"/>
                  <a:pt x="7863" y="103"/>
                  <a:pt x="7876" y="103"/>
                </a:cubicBezTo>
                <a:cubicBezTo>
                  <a:pt x="7900" y="103"/>
                  <a:pt x="7924" y="97"/>
                  <a:pt x="7945" y="97"/>
                </a:cubicBezTo>
                <a:cubicBezTo>
                  <a:pt x="7974" y="97"/>
                  <a:pt x="7998" y="108"/>
                  <a:pt x="8012" y="159"/>
                </a:cubicBezTo>
                <a:cubicBezTo>
                  <a:pt x="7962" y="177"/>
                  <a:pt x="7932" y="189"/>
                  <a:pt x="7911" y="189"/>
                </a:cubicBezTo>
                <a:cubicBezTo>
                  <a:pt x="7878" y="189"/>
                  <a:pt x="7867" y="162"/>
                  <a:pt x="7838" y="95"/>
                </a:cubicBezTo>
                <a:close/>
                <a:moveTo>
                  <a:pt x="7601" y="95"/>
                </a:moveTo>
                <a:lnTo>
                  <a:pt x="7632" y="127"/>
                </a:lnTo>
                <a:lnTo>
                  <a:pt x="7601" y="190"/>
                </a:lnTo>
                <a:cubicBezTo>
                  <a:pt x="7585" y="174"/>
                  <a:pt x="7569" y="159"/>
                  <a:pt x="7569" y="159"/>
                </a:cubicBezTo>
                <a:cubicBezTo>
                  <a:pt x="7569" y="127"/>
                  <a:pt x="7585" y="111"/>
                  <a:pt x="7601" y="95"/>
                </a:cubicBezTo>
                <a:close/>
                <a:moveTo>
                  <a:pt x="8076" y="380"/>
                </a:moveTo>
                <a:cubicBezTo>
                  <a:pt x="8092" y="396"/>
                  <a:pt x="8092" y="412"/>
                  <a:pt x="8107" y="444"/>
                </a:cubicBezTo>
                <a:cubicBezTo>
                  <a:pt x="8107" y="444"/>
                  <a:pt x="8092" y="459"/>
                  <a:pt x="8076" y="475"/>
                </a:cubicBezTo>
                <a:cubicBezTo>
                  <a:pt x="8060" y="459"/>
                  <a:pt x="8044" y="428"/>
                  <a:pt x="8044" y="412"/>
                </a:cubicBezTo>
                <a:cubicBezTo>
                  <a:pt x="8044" y="396"/>
                  <a:pt x="8076" y="380"/>
                  <a:pt x="8076" y="380"/>
                </a:cubicBezTo>
                <a:close/>
                <a:moveTo>
                  <a:pt x="26490" y="491"/>
                </a:moveTo>
                <a:lnTo>
                  <a:pt x="26554" y="523"/>
                </a:lnTo>
                <a:cubicBezTo>
                  <a:pt x="26538" y="539"/>
                  <a:pt x="26522" y="554"/>
                  <a:pt x="26522" y="554"/>
                </a:cubicBezTo>
                <a:cubicBezTo>
                  <a:pt x="26490" y="539"/>
                  <a:pt x="26474" y="539"/>
                  <a:pt x="26459" y="523"/>
                </a:cubicBezTo>
                <a:lnTo>
                  <a:pt x="26490" y="491"/>
                </a:lnTo>
                <a:close/>
                <a:moveTo>
                  <a:pt x="8155" y="776"/>
                </a:moveTo>
                <a:lnTo>
                  <a:pt x="8155" y="776"/>
                </a:lnTo>
                <a:cubicBezTo>
                  <a:pt x="8218" y="855"/>
                  <a:pt x="8218" y="855"/>
                  <a:pt x="8171" y="1077"/>
                </a:cubicBezTo>
                <a:cubicBezTo>
                  <a:pt x="8107" y="982"/>
                  <a:pt x="8107" y="871"/>
                  <a:pt x="8155" y="776"/>
                </a:cubicBezTo>
                <a:close/>
                <a:moveTo>
                  <a:pt x="17589" y="1149"/>
                </a:moveTo>
                <a:cubicBezTo>
                  <a:pt x="17601" y="1149"/>
                  <a:pt x="17608" y="1158"/>
                  <a:pt x="17613" y="1173"/>
                </a:cubicBezTo>
                <a:lnTo>
                  <a:pt x="17613" y="1173"/>
                </a:lnTo>
                <a:cubicBezTo>
                  <a:pt x="17602" y="1189"/>
                  <a:pt x="17592" y="1194"/>
                  <a:pt x="17582" y="1194"/>
                </a:cubicBezTo>
                <a:cubicBezTo>
                  <a:pt x="17566" y="1194"/>
                  <a:pt x="17553" y="1181"/>
                  <a:pt x="17544" y="1172"/>
                </a:cubicBezTo>
                <a:cubicBezTo>
                  <a:pt x="17565" y="1155"/>
                  <a:pt x="17579" y="1149"/>
                  <a:pt x="17589" y="1149"/>
                </a:cubicBezTo>
                <a:close/>
                <a:moveTo>
                  <a:pt x="37146" y="1330"/>
                </a:moveTo>
                <a:lnTo>
                  <a:pt x="37178" y="1362"/>
                </a:lnTo>
                <a:lnTo>
                  <a:pt x="37146" y="1425"/>
                </a:lnTo>
                <a:cubicBezTo>
                  <a:pt x="37130" y="1409"/>
                  <a:pt x="37115" y="1394"/>
                  <a:pt x="37115" y="1394"/>
                </a:cubicBezTo>
                <a:cubicBezTo>
                  <a:pt x="37115" y="1362"/>
                  <a:pt x="37130" y="1346"/>
                  <a:pt x="37146" y="1330"/>
                </a:cubicBezTo>
                <a:close/>
                <a:moveTo>
                  <a:pt x="26585" y="966"/>
                </a:moveTo>
                <a:cubicBezTo>
                  <a:pt x="26664" y="1061"/>
                  <a:pt x="26664" y="1061"/>
                  <a:pt x="26617" y="1441"/>
                </a:cubicBezTo>
                <a:cubicBezTo>
                  <a:pt x="26554" y="1378"/>
                  <a:pt x="26538" y="1283"/>
                  <a:pt x="26554" y="1188"/>
                </a:cubicBezTo>
                <a:cubicBezTo>
                  <a:pt x="26554" y="1109"/>
                  <a:pt x="26522" y="1029"/>
                  <a:pt x="26585" y="966"/>
                </a:cubicBezTo>
                <a:close/>
                <a:moveTo>
                  <a:pt x="37350" y="1434"/>
                </a:moveTo>
                <a:cubicBezTo>
                  <a:pt x="37379" y="1434"/>
                  <a:pt x="37376" y="1489"/>
                  <a:pt x="37400" y="1536"/>
                </a:cubicBezTo>
                <a:cubicBezTo>
                  <a:pt x="37403" y="1533"/>
                  <a:pt x="37406" y="1532"/>
                  <a:pt x="37410" y="1532"/>
                </a:cubicBezTo>
                <a:cubicBezTo>
                  <a:pt x="37427" y="1532"/>
                  <a:pt x="37450" y="1555"/>
                  <a:pt x="37463" y="1568"/>
                </a:cubicBezTo>
                <a:cubicBezTo>
                  <a:pt x="37440" y="1586"/>
                  <a:pt x="37425" y="1594"/>
                  <a:pt x="37415" y="1594"/>
                </a:cubicBezTo>
                <a:cubicBezTo>
                  <a:pt x="37389" y="1594"/>
                  <a:pt x="37391" y="1545"/>
                  <a:pt x="37368" y="1489"/>
                </a:cubicBezTo>
                <a:cubicBezTo>
                  <a:pt x="37365" y="1492"/>
                  <a:pt x="37361" y="1493"/>
                  <a:pt x="37357" y="1493"/>
                </a:cubicBezTo>
                <a:cubicBezTo>
                  <a:pt x="37341" y="1493"/>
                  <a:pt x="37317" y="1470"/>
                  <a:pt x="37305" y="1457"/>
                </a:cubicBezTo>
                <a:cubicBezTo>
                  <a:pt x="37325" y="1440"/>
                  <a:pt x="37339" y="1434"/>
                  <a:pt x="37350" y="1434"/>
                </a:cubicBezTo>
                <a:close/>
                <a:moveTo>
                  <a:pt x="17386" y="1710"/>
                </a:moveTo>
                <a:cubicBezTo>
                  <a:pt x="17402" y="1726"/>
                  <a:pt x="17402" y="1742"/>
                  <a:pt x="17418" y="1774"/>
                </a:cubicBezTo>
                <a:cubicBezTo>
                  <a:pt x="17418" y="1774"/>
                  <a:pt x="17386" y="1789"/>
                  <a:pt x="17386" y="1805"/>
                </a:cubicBezTo>
                <a:cubicBezTo>
                  <a:pt x="17370" y="1789"/>
                  <a:pt x="17370" y="1758"/>
                  <a:pt x="17354" y="1742"/>
                </a:cubicBezTo>
                <a:cubicBezTo>
                  <a:pt x="17354" y="1726"/>
                  <a:pt x="17370" y="1710"/>
                  <a:pt x="17386" y="1710"/>
                </a:cubicBezTo>
                <a:close/>
                <a:moveTo>
                  <a:pt x="17623" y="1208"/>
                </a:moveTo>
                <a:lnTo>
                  <a:pt x="17623" y="1208"/>
                </a:lnTo>
                <a:cubicBezTo>
                  <a:pt x="17627" y="1222"/>
                  <a:pt x="17632" y="1237"/>
                  <a:pt x="17639" y="1251"/>
                </a:cubicBezTo>
                <a:lnTo>
                  <a:pt x="17639" y="1267"/>
                </a:lnTo>
                <a:cubicBezTo>
                  <a:pt x="17687" y="1267"/>
                  <a:pt x="17718" y="1283"/>
                  <a:pt x="17718" y="1314"/>
                </a:cubicBezTo>
                <a:cubicBezTo>
                  <a:pt x="17718" y="1758"/>
                  <a:pt x="17703" y="2185"/>
                  <a:pt x="17703" y="2629"/>
                </a:cubicBezTo>
                <a:cubicBezTo>
                  <a:pt x="17703" y="2641"/>
                  <a:pt x="17682" y="2665"/>
                  <a:pt x="17674" y="2665"/>
                </a:cubicBezTo>
                <a:cubicBezTo>
                  <a:pt x="17672" y="2665"/>
                  <a:pt x="17671" y="2663"/>
                  <a:pt x="17671" y="2660"/>
                </a:cubicBezTo>
                <a:cubicBezTo>
                  <a:pt x="17655" y="2644"/>
                  <a:pt x="17639" y="2629"/>
                  <a:pt x="17639" y="2629"/>
                </a:cubicBezTo>
                <a:lnTo>
                  <a:pt x="17639" y="2154"/>
                </a:lnTo>
                <a:lnTo>
                  <a:pt x="17528" y="2043"/>
                </a:lnTo>
                <a:lnTo>
                  <a:pt x="17623" y="1948"/>
                </a:lnTo>
                <a:lnTo>
                  <a:pt x="17623" y="1208"/>
                </a:lnTo>
                <a:close/>
                <a:moveTo>
                  <a:pt x="17481" y="2660"/>
                </a:moveTo>
                <a:lnTo>
                  <a:pt x="17513" y="2724"/>
                </a:lnTo>
                <a:lnTo>
                  <a:pt x="17481" y="2755"/>
                </a:lnTo>
                <a:cubicBezTo>
                  <a:pt x="17465" y="2739"/>
                  <a:pt x="17465" y="2708"/>
                  <a:pt x="17449" y="2692"/>
                </a:cubicBezTo>
                <a:cubicBezTo>
                  <a:pt x="17449" y="2676"/>
                  <a:pt x="17465" y="2676"/>
                  <a:pt x="17481" y="2660"/>
                </a:cubicBezTo>
                <a:close/>
                <a:moveTo>
                  <a:pt x="39901" y="3610"/>
                </a:moveTo>
                <a:lnTo>
                  <a:pt x="39933" y="3674"/>
                </a:lnTo>
                <a:cubicBezTo>
                  <a:pt x="39917" y="3689"/>
                  <a:pt x="39901" y="3689"/>
                  <a:pt x="39901" y="3705"/>
                </a:cubicBezTo>
                <a:cubicBezTo>
                  <a:pt x="39886" y="3689"/>
                  <a:pt x="39886" y="3658"/>
                  <a:pt x="39870" y="3642"/>
                </a:cubicBezTo>
                <a:cubicBezTo>
                  <a:pt x="39870" y="3626"/>
                  <a:pt x="39886" y="3610"/>
                  <a:pt x="39901" y="3610"/>
                </a:cubicBezTo>
                <a:close/>
                <a:moveTo>
                  <a:pt x="7347" y="3721"/>
                </a:moveTo>
                <a:cubicBezTo>
                  <a:pt x="7347" y="3753"/>
                  <a:pt x="7363" y="3800"/>
                  <a:pt x="7363" y="3848"/>
                </a:cubicBezTo>
                <a:cubicBezTo>
                  <a:pt x="7363" y="3848"/>
                  <a:pt x="7300" y="3879"/>
                  <a:pt x="7300" y="3879"/>
                </a:cubicBezTo>
                <a:cubicBezTo>
                  <a:pt x="7284" y="3879"/>
                  <a:pt x="7268" y="3848"/>
                  <a:pt x="7268" y="3848"/>
                </a:cubicBezTo>
                <a:cubicBezTo>
                  <a:pt x="7268" y="3800"/>
                  <a:pt x="7268" y="3769"/>
                  <a:pt x="7284" y="3721"/>
                </a:cubicBezTo>
                <a:close/>
                <a:moveTo>
                  <a:pt x="7411" y="3990"/>
                </a:moveTo>
                <a:cubicBezTo>
                  <a:pt x="7427" y="4006"/>
                  <a:pt x="7442" y="4022"/>
                  <a:pt x="7442" y="4022"/>
                </a:cubicBezTo>
                <a:cubicBezTo>
                  <a:pt x="7427" y="4038"/>
                  <a:pt x="7427" y="4069"/>
                  <a:pt x="7411" y="4085"/>
                </a:cubicBezTo>
                <a:lnTo>
                  <a:pt x="7379" y="4054"/>
                </a:lnTo>
                <a:lnTo>
                  <a:pt x="7411" y="3990"/>
                </a:lnTo>
                <a:close/>
                <a:moveTo>
                  <a:pt x="6936" y="0"/>
                </a:moveTo>
                <a:lnTo>
                  <a:pt x="6825" y="111"/>
                </a:lnTo>
                <a:lnTo>
                  <a:pt x="6382" y="111"/>
                </a:lnTo>
                <a:cubicBezTo>
                  <a:pt x="6271" y="174"/>
                  <a:pt x="6192" y="222"/>
                  <a:pt x="6097" y="269"/>
                </a:cubicBezTo>
                <a:cubicBezTo>
                  <a:pt x="6049" y="285"/>
                  <a:pt x="6002" y="285"/>
                  <a:pt x="5954" y="285"/>
                </a:cubicBezTo>
                <a:cubicBezTo>
                  <a:pt x="5843" y="349"/>
                  <a:pt x="5716" y="380"/>
                  <a:pt x="5590" y="412"/>
                </a:cubicBezTo>
                <a:cubicBezTo>
                  <a:pt x="5511" y="412"/>
                  <a:pt x="5431" y="491"/>
                  <a:pt x="5368" y="539"/>
                </a:cubicBezTo>
                <a:lnTo>
                  <a:pt x="5447" y="634"/>
                </a:lnTo>
                <a:lnTo>
                  <a:pt x="5083" y="808"/>
                </a:lnTo>
                <a:cubicBezTo>
                  <a:pt x="5067" y="855"/>
                  <a:pt x="5051" y="903"/>
                  <a:pt x="5036" y="950"/>
                </a:cubicBezTo>
                <a:cubicBezTo>
                  <a:pt x="5016" y="959"/>
                  <a:pt x="4999" y="962"/>
                  <a:pt x="4984" y="962"/>
                </a:cubicBezTo>
                <a:cubicBezTo>
                  <a:pt x="4914" y="962"/>
                  <a:pt x="4888" y="887"/>
                  <a:pt x="4861" y="887"/>
                </a:cubicBezTo>
                <a:cubicBezTo>
                  <a:pt x="4782" y="903"/>
                  <a:pt x="4703" y="934"/>
                  <a:pt x="4640" y="966"/>
                </a:cubicBezTo>
                <a:cubicBezTo>
                  <a:pt x="4624" y="982"/>
                  <a:pt x="4608" y="1029"/>
                  <a:pt x="4608" y="1045"/>
                </a:cubicBezTo>
                <a:cubicBezTo>
                  <a:pt x="4656" y="1045"/>
                  <a:pt x="4687" y="1061"/>
                  <a:pt x="4671" y="1109"/>
                </a:cubicBezTo>
                <a:cubicBezTo>
                  <a:pt x="4671" y="1124"/>
                  <a:pt x="4624" y="1140"/>
                  <a:pt x="4608" y="1140"/>
                </a:cubicBezTo>
                <a:cubicBezTo>
                  <a:pt x="4608" y="1181"/>
                  <a:pt x="4596" y="1222"/>
                  <a:pt x="4562" y="1222"/>
                </a:cubicBezTo>
                <a:cubicBezTo>
                  <a:pt x="4557" y="1222"/>
                  <a:pt x="4551" y="1222"/>
                  <a:pt x="4545" y="1219"/>
                </a:cubicBezTo>
                <a:cubicBezTo>
                  <a:pt x="4529" y="1219"/>
                  <a:pt x="4513" y="1172"/>
                  <a:pt x="4513" y="1140"/>
                </a:cubicBezTo>
                <a:cubicBezTo>
                  <a:pt x="4481" y="1156"/>
                  <a:pt x="4434" y="1156"/>
                  <a:pt x="4434" y="1172"/>
                </a:cubicBezTo>
                <a:cubicBezTo>
                  <a:pt x="4402" y="1235"/>
                  <a:pt x="4386" y="1283"/>
                  <a:pt x="4371" y="1346"/>
                </a:cubicBezTo>
                <a:cubicBezTo>
                  <a:pt x="4351" y="1334"/>
                  <a:pt x="4334" y="1329"/>
                  <a:pt x="4318" y="1329"/>
                </a:cubicBezTo>
                <a:cubicBezTo>
                  <a:pt x="4245" y="1329"/>
                  <a:pt x="4206" y="1437"/>
                  <a:pt x="4130" y="1437"/>
                </a:cubicBezTo>
                <a:cubicBezTo>
                  <a:pt x="4116" y="1437"/>
                  <a:pt x="4102" y="1433"/>
                  <a:pt x="4086" y="1425"/>
                </a:cubicBezTo>
                <a:cubicBezTo>
                  <a:pt x="4038" y="1520"/>
                  <a:pt x="3911" y="1504"/>
                  <a:pt x="3848" y="1584"/>
                </a:cubicBezTo>
                <a:lnTo>
                  <a:pt x="3927" y="1679"/>
                </a:lnTo>
                <a:cubicBezTo>
                  <a:pt x="3896" y="1710"/>
                  <a:pt x="3864" y="1718"/>
                  <a:pt x="3834" y="1718"/>
                </a:cubicBezTo>
                <a:cubicBezTo>
                  <a:pt x="3805" y="1718"/>
                  <a:pt x="3777" y="1710"/>
                  <a:pt x="3753" y="1710"/>
                </a:cubicBezTo>
                <a:cubicBezTo>
                  <a:pt x="3753" y="1765"/>
                  <a:pt x="3717" y="1808"/>
                  <a:pt x="3677" y="1808"/>
                </a:cubicBezTo>
                <a:cubicBezTo>
                  <a:pt x="3671" y="1808"/>
                  <a:pt x="3664" y="1807"/>
                  <a:pt x="3658" y="1805"/>
                </a:cubicBezTo>
                <a:lnTo>
                  <a:pt x="3658" y="1853"/>
                </a:lnTo>
                <a:cubicBezTo>
                  <a:pt x="3547" y="1916"/>
                  <a:pt x="3436" y="1979"/>
                  <a:pt x="3357" y="2059"/>
                </a:cubicBezTo>
                <a:cubicBezTo>
                  <a:pt x="3246" y="2106"/>
                  <a:pt x="3136" y="2169"/>
                  <a:pt x="3056" y="2264"/>
                </a:cubicBezTo>
                <a:cubicBezTo>
                  <a:pt x="2977" y="2359"/>
                  <a:pt x="2866" y="2423"/>
                  <a:pt x="2756" y="2470"/>
                </a:cubicBezTo>
                <a:cubicBezTo>
                  <a:pt x="2597" y="2518"/>
                  <a:pt x="2471" y="2644"/>
                  <a:pt x="2407" y="2787"/>
                </a:cubicBezTo>
                <a:cubicBezTo>
                  <a:pt x="2376" y="2882"/>
                  <a:pt x="2312" y="2945"/>
                  <a:pt x="2217" y="2961"/>
                </a:cubicBezTo>
                <a:cubicBezTo>
                  <a:pt x="2122" y="3009"/>
                  <a:pt x="2027" y="3040"/>
                  <a:pt x="1948" y="3104"/>
                </a:cubicBezTo>
                <a:lnTo>
                  <a:pt x="1948" y="3214"/>
                </a:lnTo>
                <a:lnTo>
                  <a:pt x="1758" y="3294"/>
                </a:lnTo>
                <a:cubicBezTo>
                  <a:pt x="1742" y="3357"/>
                  <a:pt x="1742" y="3404"/>
                  <a:pt x="1726" y="3436"/>
                </a:cubicBezTo>
                <a:lnTo>
                  <a:pt x="1616" y="3436"/>
                </a:lnTo>
                <a:cubicBezTo>
                  <a:pt x="1536" y="3515"/>
                  <a:pt x="1457" y="3594"/>
                  <a:pt x="1378" y="3658"/>
                </a:cubicBezTo>
                <a:cubicBezTo>
                  <a:pt x="1283" y="3721"/>
                  <a:pt x="1156" y="3753"/>
                  <a:pt x="1093" y="3864"/>
                </a:cubicBezTo>
                <a:cubicBezTo>
                  <a:pt x="1077" y="3927"/>
                  <a:pt x="1125" y="4022"/>
                  <a:pt x="1046" y="4085"/>
                </a:cubicBezTo>
                <a:lnTo>
                  <a:pt x="824" y="4117"/>
                </a:lnTo>
                <a:cubicBezTo>
                  <a:pt x="792" y="4164"/>
                  <a:pt x="792" y="4259"/>
                  <a:pt x="729" y="4307"/>
                </a:cubicBezTo>
                <a:cubicBezTo>
                  <a:pt x="571" y="4449"/>
                  <a:pt x="428" y="4624"/>
                  <a:pt x="254" y="4766"/>
                </a:cubicBezTo>
                <a:cubicBezTo>
                  <a:pt x="159" y="4861"/>
                  <a:pt x="127" y="4988"/>
                  <a:pt x="64" y="5083"/>
                </a:cubicBezTo>
                <a:cubicBezTo>
                  <a:pt x="1" y="5146"/>
                  <a:pt x="16" y="5257"/>
                  <a:pt x="80" y="5320"/>
                </a:cubicBezTo>
                <a:cubicBezTo>
                  <a:pt x="101" y="5329"/>
                  <a:pt x="120" y="5333"/>
                  <a:pt x="136" y="5333"/>
                </a:cubicBezTo>
                <a:cubicBezTo>
                  <a:pt x="205" y="5333"/>
                  <a:pt x="238" y="5267"/>
                  <a:pt x="301" y="5241"/>
                </a:cubicBezTo>
                <a:cubicBezTo>
                  <a:pt x="321" y="5310"/>
                  <a:pt x="384" y="5348"/>
                  <a:pt x="451" y="5348"/>
                </a:cubicBezTo>
                <a:cubicBezTo>
                  <a:pt x="492" y="5348"/>
                  <a:pt x="535" y="5334"/>
                  <a:pt x="571" y="5304"/>
                </a:cubicBezTo>
                <a:cubicBezTo>
                  <a:pt x="697" y="5225"/>
                  <a:pt x="824" y="5162"/>
                  <a:pt x="966" y="5099"/>
                </a:cubicBezTo>
                <a:cubicBezTo>
                  <a:pt x="1077" y="4988"/>
                  <a:pt x="1220" y="4893"/>
                  <a:pt x="1362" y="4798"/>
                </a:cubicBezTo>
                <a:cubicBezTo>
                  <a:pt x="1521" y="4734"/>
                  <a:pt x="1600" y="4513"/>
                  <a:pt x="1821" y="4449"/>
                </a:cubicBezTo>
                <a:cubicBezTo>
                  <a:pt x="1901" y="4370"/>
                  <a:pt x="1980" y="4275"/>
                  <a:pt x="2091" y="4180"/>
                </a:cubicBezTo>
                <a:cubicBezTo>
                  <a:pt x="2217" y="4085"/>
                  <a:pt x="2281" y="3911"/>
                  <a:pt x="2471" y="3895"/>
                </a:cubicBezTo>
                <a:lnTo>
                  <a:pt x="2930" y="3436"/>
                </a:lnTo>
                <a:cubicBezTo>
                  <a:pt x="3183" y="3389"/>
                  <a:pt x="3262" y="3119"/>
                  <a:pt x="3452" y="3009"/>
                </a:cubicBezTo>
                <a:cubicBezTo>
                  <a:pt x="3595" y="2929"/>
                  <a:pt x="3737" y="2819"/>
                  <a:pt x="3848" y="2708"/>
                </a:cubicBezTo>
                <a:cubicBezTo>
                  <a:pt x="3880" y="2676"/>
                  <a:pt x="3911" y="2692"/>
                  <a:pt x="3927" y="2676"/>
                </a:cubicBezTo>
                <a:cubicBezTo>
                  <a:pt x="3991" y="2629"/>
                  <a:pt x="4054" y="2581"/>
                  <a:pt x="4117" y="2534"/>
                </a:cubicBezTo>
                <a:cubicBezTo>
                  <a:pt x="4181" y="2502"/>
                  <a:pt x="4244" y="2470"/>
                  <a:pt x="4307" y="2423"/>
                </a:cubicBezTo>
                <a:cubicBezTo>
                  <a:pt x="4402" y="2359"/>
                  <a:pt x="4466" y="2280"/>
                  <a:pt x="4545" y="2201"/>
                </a:cubicBezTo>
                <a:cubicBezTo>
                  <a:pt x="4552" y="2202"/>
                  <a:pt x="4559" y="2202"/>
                  <a:pt x="4566" y="2202"/>
                </a:cubicBezTo>
                <a:cubicBezTo>
                  <a:pt x="4691" y="2202"/>
                  <a:pt x="4724" y="2073"/>
                  <a:pt x="4814" y="2043"/>
                </a:cubicBezTo>
                <a:cubicBezTo>
                  <a:pt x="4909" y="1995"/>
                  <a:pt x="5004" y="1948"/>
                  <a:pt x="5083" y="1869"/>
                </a:cubicBezTo>
                <a:cubicBezTo>
                  <a:pt x="5146" y="1789"/>
                  <a:pt x="5257" y="1837"/>
                  <a:pt x="5305" y="1726"/>
                </a:cubicBezTo>
                <a:cubicBezTo>
                  <a:pt x="5352" y="1615"/>
                  <a:pt x="5511" y="1615"/>
                  <a:pt x="5574" y="1568"/>
                </a:cubicBezTo>
                <a:cubicBezTo>
                  <a:pt x="5637" y="1504"/>
                  <a:pt x="5732" y="1504"/>
                  <a:pt x="5796" y="1425"/>
                </a:cubicBezTo>
                <a:cubicBezTo>
                  <a:pt x="5875" y="1346"/>
                  <a:pt x="5954" y="1299"/>
                  <a:pt x="6065" y="1267"/>
                </a:cubicBezTo>
                <a:cubicBezTo>
                  <a:pt x="6160" y="1251"/>
                  <a:pt x="6223" y="1188"/>
                  <a:pt x="6302" y="1156"/>
                </a:cubicBezTo>
                <a:cubicBezTo>
                  <a:pt x="6429" y="1109"/>
                  <a:pt x="6540" y="1045"/>
                  <a:pt x="6651" y="966"/>
                </a:cubicBezTo>
                <a:lnTo>
                  <a:pt x="7221" y="966"/>
                </a:lnTo>
                <a:cubicBezTo>
                  <a:pt x="7221" y="966"/>
                  <a:pt x="7237" y="998"/>
                  <a:pt x="7252" y="998"/>
                </a:cubicBezTo>
                <a:cubicBezTo>
                  <a:pt x="7252" y="1061"/>
                  <a:pt x="7284" y="1124"/>
                  <a:pt x="7205" y="1140"/>
                </a:cubicBezTo>
                <a:lnTo>
                  <a:pt x="7110" y="1061"/>
                </a:lnTo>
                <a:lnTo>
                  <a:pt x="7110" y="1061"/>
                </a:lnTo>
                <a:cubicBezTo>
                  <a:pt x="6983" y="1188"/>
                  <a:pt x="7142" y="1235"/>
                  <a:pt x="7157" y="1314"/>
                </a:cubicBezTo>
                <a:lnTo>
                  <a:pt x="7157" y="1394"/>
                </a:lnTo>
                <a:cubicBezTo>
                  <a:pt x="7173" y="1520"/>
                  <a:pt x="6999" y="1599"/>
                  <a:pt x="7062" y="1742"/>
                </a:cubicBezTo>
                <a:cubicBezTo>
                  <a:pt x="7078" y="1758"/>
                  <a:pt x="7031" y="1789"/>
                  <a:pt x="7015" y="1821"/>
                </a:cubicBezTo>
                <a:lnTo>
                  <a:pt x="6872" y="2090"/>
                </a:lnTo>
                <a:cubicBezTo>
                  <a:pt x="6936" y="2233"/>
                  <a:pt x="6762" y="2296"/>
                  <a:pt x="6777" y="2423"/>
                </a:cubicBezTo>
                <a:cubicBezTo>
                  <a:pt x="6619" y="2486"/>
                  <a:pt x="6714" y="2660"/>
                  <a:pt x="6651" y="2755"/>
                </a:cubicBezTo>
                <a:cubicBezTo>
                  <a:pt x="6556" y="2882"/>
                  <a:pt x="6492" y="3040"/>
                  <a:pt x="6477" y="3214"/>
                </a:cubicBezTo>
                <a:cubicBezTo>
                  <a:pt x="6477" y="3214"/>
                  <a:pt x="6429" y="3230"/>
                  <a:pt x="6397" y="3246"/>
                </a:cubicBezTo>
                <a:lnTo>
                  <a:pt x="6397" y="3389"/>
                </a:lnTo>
                <a:lnTo>
                  <a:pt x="6318" y="3484"/>
                </a:lnTo>
                <a:lnTo>
                  <a:pt x="6318" y="3959"/>
                </a:lnTo>
                <a:lnTo>
                  <a:pt x="6413" y="4069"/>
                </a:lnTo>
                <a:lnTo>
                  <a:pt x="6413" y="4307"/>
                </a:lnTo>
                <a:cubicBezTo>
                  <a:pt x="6477" y="4418"/>
                  <a:pt x="6540" y="4529"/>
                  <a:pt x="6587" y="4655"/>
                </a:cubicBezTo>
                <a:cubicBezTo>
                  <a:pt x="6619" y="4782"/>
                  <a:pt x="6746" y="4829"/>
                  <a:pt x="6809" y="4940"/>
                </a:cubicBezTo>
                <a:cubicBezTo>
                  <a:pt x="6888" y="5051"/>
                  <a:pt x="7047" y="5019"/>
                  <a:pt x="7110" y="5130"/>
                </a:cubicBezTo>
                <a:lnTo>
                  <a:pt x="7300" y="5130"/>
                </a:lnTo>
                <a:lnTo>
                  <a:pt x="7411" y="5225"/>
                </a:lnTo>
                <a:lnTo>
                  <a:pt x="8345" y="5225"/>
                </a:lnTo>
                <a:lnTo>
                  <a:pt x="8456" y="5130"/>
                </a:lnTo>
                <a:lnTo>
                  <a:pt x="8741" y="5130"/>
                </a:lnTo>
                <a:cubicBezTo>
                  <a:pt x="8757" y="5114"/>
                  <a:pt x="8788" y="5083"/>
                  <a:pt x="8804" y="5067"/>
                </a:cubicBezTo>
                <a:cubicBezTo>
                  <a:pt x="8829" y="5042"/>
                  <a:pt x="8858" y="5036"/>
                  <a:pt x="8887" y="5036"/>
                </a:cubicBezTo>
                <a:cubicBezTo>
                  <a:pt x="8913" y="5036"/>
                  <a:pt x="8940" y="5041"/>
                  <a:pt x="8965" y="5041"/>
                </a:cubicBezTo>
                <a:cubicBezTo>
                  <a:pt x="9000" y="5041"/>
                  <a:pt x="9032" y="5032"/>
                  <a:pt x="9057" y="4988"/>
                </a:cubicBezTo>
                <a:cubicBezTo>
                  <a:pt x="9088" y="4951"/>
                  <a:pt x="9127" y="4945"/>
                  <a:pt x="9169" y="4945"/>
                </a:cubicBezTo>
                <a:cubicBezTo>
                  <a:pt x="9191" y="4945"/>
                  <a:pt x="9213" y="4947"/>
                  <a:pt x="9234" y="4947"/>
                </a:cubicBezTo>
                <a:cubicBezTo>
                  <a:pt x="9280" y="4947"/>
                  <a:pt x="9325" y="4939"/>
                  <a:pt x="9358" y="4893"/>
                </a:cubicBezTo>
                <a:cubicBezTo>
                  <a:pt x="9406" y="4829"/>
                  <a:pt x="9532" y="4861"/>
                  <a:pt x="9580" y="4766"/>
                </a:cubicBezTo>
                <a:lnTo>
                  <a:pt x="9627" y="4766"/>
                </a:lnTo>
                <a:cubicBezTo>
                  <a:pt x="9722" y="4766"/>
                  <a:pt x="9786" y="4719"/>
                  <a:pt x="9881" y="4671"/>
                </a:cubicBezTo>
                <a:cubicBezTo>
                  <a:pt x="9976" y="4639"/>
                  <a:pt x="10087" y="4671"/>
                  <a:pt x="10166" y="4576"/>
                </a:cubicBezTo>
                <a:cubicBezTo>
                  <a:pt x="10186" y="4582"/>
                  <a:pt x="10206" y="4585"/>
                  <a:pt x="10225" y="4585"/>
                </a:cubicBezTo>
                <a:cubicBezTo>
                  <a:pt x="10349" y="4585"/>
                  <a:pt x="10436" y="4465"/>
                  <a:pt x="10546" y="4465"/>
                </a:cubicBezTo>
                <a:cubicBezTo>
                  <a:pt x="10625" y="4307"/>
                  <a:pt x="10831" y="4449"/>
                  <a:pt x="10910" y="4291"/>
                </a:cubicBezTo>
                <a:cubicBezTo>
                  <a:pt x="11021" y="4275"/>
                  <a:pt x="11132" y="4228"/>
                  <a:pt x="11227" y="4149"/>
                </a:cubicBezTo>
                <a:cubicBezTo>
                  <a:pt x="11337" y="4117"/>
                  <a:pt x="11448" y="4054"/>
                  <a:pt x="11543" y="4006"/>
                </a:cubicBezTo>
                <a:cubicBezTo>
                  <a:pt x="11654" y="3943"/>
                  <a:pt x="11749" y="3895"/>
                  <a:pt x="11860" y="3832"/>
                </a:cubicBezTo>
                <a:cubicBezTo>
                  <a:pt x="11923" y="3784"/>
                  <a:pt x="12018" y="3800"/>
                  <a:pt x="12050" y="3721"/>
                </a:cubicBezTo>
                <a:cubicBezTo>
                  <a:pt x="12113" y="3610"/>
                  <a:pt x="12287" y="3642"/>
                  <a:pt x="12351" y="3531"/>
                </a:cubicBezTo>
                <a:cubicBezTo>
                  <a:pt x="12509" y="3484"/>
                  <a:pt x="12667" y="3404"/>
                  <a:pt x="12778" y="3294"/>
                </a:cubicBezTo>
                <a:cubicBezTo>
                  <a:pt x="12842" y="3246"/>
                  <a:pt x="12905" y="3214"/>
                  <a:pt x="12984" y="3183"/>
                </a:cubicBezTo>
                <a:cubicBezTo>
                  <a:pt x="13043" y="3153"/>
                  <a:pt x="13061" y="3055"/>
                  <a:pt x="13140" y="3055"/>
                </a:cubicBezTo>
                <a:cubicBezTo>
                  <a:pt x="13146" y="3055"/>
                  <a:pt x="13152" y="3055"/>
                  <a:pt x="13158" y="3056"/>
                </a:cubicBezTo>
                <a:cubicBezTo>
                  <a:pt x="13253" y="3056"/>
                  <a:pt x="13317" y="2945"/>
                  <a:pt x="13396" y="2945"/>
                </a:cubicBezTo>
                <a:cubicBezTo>
                  <a:pt x="13491" y="2929"/>
                  <a:pt x="13522" y="2771"/>
                  <a:pt x="13649" y="2755"/>
                </a:cubicBezTo>
                <a:cubicBezTo>
                  <a:pt x="13744" y="2755"/>
                  <a:pt x="13807" y="2660"/>
                  <a:pt x="13902" y="2644"/>
                </a:cubicBezTo>
                <a:cubicBezTo>
                  <a:pt x="13918" y="2644"/>
                  <a:pt x="13950" y="2613"/>
                  <a:pt x="13966" y="2581"/>
                </a:cubicBezTo>
                <a:cubicBezTo>
                  <a:pt x="14013" y="2470"/>
                  <a:pt x="14140" y="2486"/>
                  <a:pt x="14235" y="2423"/>
                </a:cubicBezTo>
                <a:cubicBezTo>
                  <a:pt x="14314" y="2375"/>
                  <a:pt x="14409" y="2312"/>
                  <a:pt x="14488" y="2249"/>
                </a:cubicBezTo>
                <a:cubicBezTo>
                  <a:pt x="14568" y="2185"/>
                  <a:pt x="14663" y="2138"/>
                  <a:pt x="14758" y="2106"/>
                </a:cubicBezTo>
                <a:cubicBezTo>
                  <a:pt x="14868" y="2059"/>
                  <a:pt x="14963" y="2011"/>
                  <a:pt x="15074" y="1948"/>
                </a:cubicBezTo>
                <a:cubicBezTo>
                  <a:pt x="15122" y="1900"/>
                  <a:pt x="15217" y="1932"/>
                  <a:pt x="15264" y="1853"/>
                </a:cubicBezTo>
                <a:cubicBezTo>
                  <a:pt x="15312" y="1789"/>
                  <a:pt x="15375" y="1742"/>
                  <a:pt x="15454" y="1710"/>
                </a:cubicBezTo>
                <a:cubicBezTo>
                  <a:pt x="15644" y="1631"/>
                  <a:pt x="15850" y="1504"/>
                  <a:pt x="16040" y="1425"/>
                </a:cubicBezTo>
                <a:cubicBezTo>
                  <a:pt x="16119" y="1394"/>
                  <a:pt x="16198" y="1362"/>
                  <a:pt x="16293" y="1330"/>
                </a:cubicBezTo>
                <a:cubicBezTo>
                  <a:pt x="16404" y="1299"/>
                  <a:pt x="16531" y="1235"/>
                  <a:pt x="16642" y="1156"/>
                </a:cubicBezTo>
                <a:lnTo>
                  <a:pt x="17101" y="1156"/>
                </a:lnTo>
                <a:cubicBezTo>
                  <a:pt x="17117" y="1156"/>
                  <a:pt x="17133" y="1172"/>
                  <a:pt x="17148" y="1188"/>
                </a:cubicBezTo>
                <a:lnTo>
                  <a:pt x="17148" y="1378"/>
                </a:lnTo>
                <a:lnTo>
                  <a:pt x="17243" y="1489"/>
                </a:lnTo>
                <a:lnTo>
                  <a:pt x="17243" y="1663"/>
                </a:lnTo>
                <a:lnTo>
                  <a:pt x="17148" y="1774"/>
                </a:lnTo>
                <a:lnTo>
                  <a:pt x="17148" y="2597"/>
                </a:lnTo>
                <a:cubicBezTo>
                  <a:pt x="17243" y="2755"/>
                  <a:pt x="17307" y="2914"/>
                  <a:pt x="17370" y="3009"/>
                </a:cubicBezTo>
                <a:lnTo>
                  <a:pt x="17798" y="3230"/>
                </a:lnTo>
                <a:lnTo>
                  <a:pt x="18019" y="3230"/>
                </a:lnTo>
                <a:lnTo>
                  <a:pt x="18114" y="3151"/>
                </a:lnTo>
                <a:lnTo>
                  <a:pt x="18209" y="3230"/>
                </a:lnTo>
                <a:lnTo>
                  <a:pt x="18399" y="3230"/>
                </a:lnTo>
                <a:lnTo>
                  <a:pt x="18494" y="3151"/>
                </a:lnTo>
                <a:lnTo>
                  <a:pt x="18779" y="3151"/>
                </a:lnTo>
                <a:lnTo>
                  <a:pt x="18874" y="3040"/>
                </a:lnTo>
                <a:lnTo>
                  <a:pt x="19033" y="3040"/>
                </a:lnTo>
                <a:cubicBezTo>
                  <a:pt x="19112" y="3009"/>
                  <a:pt x="19175" y="2977"/>
                  <a:pt x="19223" y="2945"/>
                </a:cubicBezTo>
                <a:cubicBezTo>
                  <a:pt x="19270" y="2914"/>
                  <a:pt x="19318" y="2882"/>
                  <a:pt x="19365" y="2866"/>
                </a:cubicBezTo>
                <a:cubicBezTo>
                  <a:pt x="19444" y="2834"/>
                  <a:pt x="19508" y="2866"/>
                  <a:pt x="19587" y="2819"/>
                </a:cubicBezTo>
                <a:cubicBezTo>
                  <a:pt x="19700" y="2733"/>
                  <a:pt x="19827" y="2674"/>
                  <a:pt x="19954" y="2674"/>
                </a:cubicBezTo>
                <a:cubicBezTo>
                  <a:pt x="19969" y="2674"/>
                  <a:pt x="19984" y="2674"/>
                  <a:pt x="19998" y="2676"/>
                </a:cubicBezTo>
                <a:cubicBezTo>
                  <a:pt x="20058" y="2605"/>
                  <a:pt x="20135" y="2569"/>
                  <a:pt x="20217" y="2569"/>
                </a:cubicBezTo>
                <a:cubicBezTo>
                  <a:pt x="20244" y="2569"/>
                  <a:pt x="20272" y="2573"/>
                  <a:pt x="20299" y="2581"/>
                </a:cubicBezTo>
                <a:cubicBezTo>
                  <a:pt x="20347" y="2470"/>
                  <a:pt x="20489" y="2502"/>
                  <a:pt x="20568" y="2407"/>
                </a:cubicBezTo>
                <a:cubicBezTo>
                  <a:pt x="20584" y="2391"/>
                  <a:pt x="20648" y="2391"/>
                  <a:pt x="20695" y="2391"/>
                </a:cubicBezTo>
                <a:cubicBezTo>
                  <a:pt x="20802" y="2391"/>
                  <a:pt x="20864" y="2266"/>
                  <a:pt x="20967" y="2266"/>
                </a:cubicBezTo>
                <a:cubicBezTo>
                  <a:pt x="20986" y="2266"/>
                  <a:pt x="21006" y="2270"/>
                  <a:pt x="21028" y="2280"/>
                </a:cubicBezTo>
                <a:cubicBezTo>
                  <a:pt x="21030" y="2282"/>
                  <a:pt x="21032" y="2283"/>
                  <a:pt x="21035" y="2283"/>
                </a:cubicBezTo>
                <a:cubicBezTo>
                  <a:pt x="21053" y="2283"/>
                  <a:pt x="21080" y="2249"/>
                  <a:pt x="21107" y="2249"/>
                </a:cubicBezTo>
                <a:cubicBezTo>
                  <a:pt x="21221" y="2220"/>
                  <a:pt x="21284" y="2101"/>
                  <a:pt x="21388" y="2101"/>
                </a:cubicBezTo>
                <a:cubicBezTo>
                  <a:pt x="21399" y="2101"/>
                  <a:pt x="21411" y="2103"/>
                  <a:pt x="21423" y="2106"/>
                </a:cubicBezTo>
                <a:cubicBezTo>
                  <a:pt x="21435" y="2109"/>
                  <a:pt x="21447" y="2110"/>
                  <a:pt x="21457" y="2110"/>
                </a:cubicBezTo>
                <a:cubicBezTo>
                  <a:pt x="21561" y="2110"/>
                  <a:pt x="21601" y="1991"/>
                  <a:pt x="21694" y="1991"/>
                </a:cubicBezTo>
                <a:cubicBezTo>
                  <a:pt x="21704" y="1991"/>
                  <a:pt x="21714" y="1993"/>
                  <a:pt x="21724" y="1995"/>
                </a:cubicBezTo>
                <a:cubicBezTo>
                  <a:pt x="21741" y="2001"/>
                  <a:pt x="21757" y="2004"/>
                  <a:pt x="21772" y="2004"/>
                </a:cubicBezTo>
                <a:cubicBezTo>
                  <a:pt x="21867" y="2004"/>
                  <a:pt x="21939" y="1899"/>
                  <a:pt x="22039" y="1899"/>
                </a:cubicBezTo>
                <a:cubicBezTo>
                  <a:pt x="22045" y="1899"/>
                  <a:pt x="22051" y="1899"/>
                  <a:pt x="22057" y="1900"/>
                </a:cubicBezTo>
                <a:cubicBezTo>
                  <a:pt x="22062" y="1901"/>
                  <a:pt x="22067" y="1901"/>
                  <a:pt x="22072" y="1901"/>
                </a:cubicBezTo>
                <a:cubicBezTo>
                  <a:pt x="22151" y="1901"/>
                  <a:pt x="22221" y="1801"/>
                  <a:pt x="22321" y="1801"/>
                </a:cubicBezTo>
                <a:cubicBezTo>
                  <a:pt x="22333" y="1801"/>
                  <a:pt x="22345" y="1802"/>
                  <a:pt x="22358" y="1805"/>
                </a:cubicBezTo>
                <a:cubicBezTo>
                  <a:pt x="22361" y="1807"/>
                  <a:pt x="22365" y="1808"/>
                  <a:pt x="22368" y="1808"/>
                </a:cubicBezTo>
                <a:cubicBezTo>
                  <a:pt x="22396" y="1808"/>
                  <a:pt x="22426" y="1756"/>
                  <a:pt x="22469" y="1742"/>
                </a:cubicBezTo>
                <a:cubicBezTo>
                  <a:pt x="22548" y="1679"/>
                  <a:pt x="22643" y="1647"/>
                  <a:pt x="22754" y="1631"/>
                </a:cubicBezTo>
                <a:cubicBezTo>
                  <a:pt x="22896" y="1631"/>
                  <a:pt x="22959" y="1520"/>
                  <a:pt x="23086" y="1520"/>
                </a:cubicBezTo>
                <a:cubicBezTo>
                  <a:pt x="23213" y="1520"/>
                  <a:pt x="23339" y="1409"/>
                  <a:pt x="23482" y="1346"/>
                </a:cubicBezTo>
                <a:lnTo>
                  <a:pt x="23719" y="1346"/>
                </a:lnTo>
                <a:cubicBezTo>
                  <a:pt x="23767" y="1299"/>
                  <a:pt x="23799" y="1267"/>
                  <a:pt x="23830" y="1251"/>
                </a:cubicBezTo>
                <a:cubicBezTo>
                  <a:pt x="23842" y="1252"/>
                  <a:pt x="23854" y="1252"/>
                  <a:pt x="23865" y="1252"/>
                </a:cubicBezTo>
                <a:cubicBezTo>
                  <a:pt x="24051" y="1252"/>
                  <a:pt x="24173" y="1135"/>
                  <a:pt x="24337" y="1045"/>
                </a:cubicBezTo>
                <a:lnTo>
                  <a:pt x="24685" y="1045"/>
                </a:lnTo>
                <a:cubicBezTo>
                  <a:pt x="24717" y="1014"/>
                  <a:pt x="24733" y="998"/>
                  <a:pt x="24780" y="950"/>
                </a:cubicBezTo>
                <a:lnTo>
                  <a:pt x="25160" y="950"/>
                </a:lnTo>
                <a:lnTo>
                  <a:pt x="25239" y="871"/>
                </a:lnTo>
                <a:lnTo>
                  <a:pt x="25445" y="871"/>
                </a:lnTo>
                <a:lnTo>
                  <a:pt x="25588" y="1029"/>
                </a:lnTo>
                <a:lnTo>
                  <a:pt x="25588" y="1489"/>
                </a:lnTo>
                <a:lnTo>
                  <a:pt x="25683" y="1584"/>
                </a:lnTo>
                <a:lnTo>
                  <a:pt x="25683" y="1979"/>
                </a:lnTo>
                <a:cubicBezTo>
                  <a:pt x="25794" y="2043"/>
                  <a:pt x="25762" y="2201"/>
                  <a:pt x="25873" y="2249"/>
                </a:cubicBezTo>
                <a:cubicBezTo>
                  <a:pt x="25984" y="2296"/>
                  <a:pt x="26079" y="2375"/>
                  <a:pt x="26174" y="2439"/>
                </a:cubicBezTo>
                <a:cubicBezTo>
                  <a:pt x="26269" y="2502"/>
                  <a:pt x="26379" y="2565"/>
                  <a:pt x="26490" y="2597"/>
                </a:cubicBezTo>
                <a:cubicBezTo>
                  <a:pt x="26601" y="2644"/>
                  <a:pt x="26712" y="2708"/>
                  <a:pt x="26807" y="2771"/>
                </a:cubicBezTo>
                <a:lnTo>
                  <a:pt x="27519" y="2771"/>
                </a:lnTo>
                <a:lnTo>
                  <a:pt x="27630" y="2850"/>
                </a:lnTo>
                <a:lnTo>
                  <a:pt x="27709" y="2771"/>
                </a:lnTo>
                <a:lnTo>
                  <a:pt x="28469" y="2771"/>
                </a:lnTo>
                <a:cubicBezTo>
                  <a:pt x="28485" y="2771"/>
                  <a:pt x="28501" y="2755"/>
                  <a:pt x="28517" y="2724"/>
                </a:cubicBezTo>
                <a:lnTo>
                  <a:pt x="28564" y="2676"/>
                </a:lnTo>
                <a:lnTo>
                  <a:pt x="29229" y="2676"/>
                </a:lnTo>
                <a:lnTo>
                  <a:pt x="29340" y="2581"/>
                </a:lnTo>
                <a:lnTo>
                  <a:pt x="29815" y="2581"/>
                </a:lnTo>
                <a:lnTo>
                  <a:pt x="29894" y="2486"/>
                </a:lnTo>
                <a:lnTo>
                  <a:pt x="30369" y="2486"/>
                </a:lnTo>
                <a:lnTo>
                  <a:pt x="30464" y="2391"/>
                </a:lnTo>
                <a:lnTo>
                  <a:pt x="30845" y="2391"/>
                </a:lnTo>
                <a:lnTo>
                  <a:pt x="30971" y="2280"/>
                </a:lnTo>
                <a:lnTo>
                  <a:pt x="31240" y="2280"/>
                </a:lnTo>
                <a:lnTo>
                  <a:pt x="31335" y="2185"/>
                </a:lnTo>
                <a:lnTo>
                  <a:pt x="31715" y="2185"/>
                </a:lnTo>
                <a:lnTo>
                  <a:pt x="31795" y="2106"/>
                </a:lnTo>
                <a:lnTo>
                  <a:pt x="32175" y="2106"/>
                </a:lnTo>
                <a:lnTo>
                  <a:pt x="32285" y="2011"/>
                </a:lnTo>
                <a:lnTo>
                  <a:pt x="32570" y="2011"/>
                </a:lnTo>
                <a:lnTo>
                  <a:pt x="32650" y="1916"/>
                </a:lnTo>
                <a:lnTo>
                  <a:pt x="33030" y="1916"/>
                </a:lnTo>
                <a:lnTo>
                  <a:pt x="33125" y="1821"/>
                </a:lnTo>
                <a:lnTo>
                  <a:pt x="33695" y="1821"/>
                </a:lnTo>
                <a:lnTo>
                  <a:pt x="33790" y="1742"/>
                </a:lnTo>
                <a:lnTo>
                  <a:pt x="35325" y="1742"/>
                </a:lnTo>
                <a:lnTo>
                  <a:pt x="35420" y="1837"/>
                </a:lnTo>
                <a:lnTo>
                  <a:pt x="35816" y="1837"/>
                </a:lnTo>
                <a:cubicBezTo>
                  <a:pt x="35864" y="1948"/>
                  <a:pt x="36006" y="1916"/>
                  <a:pt x="36070" y="1979"/>
                </a:cubicBezTo>
                <a:cubicBezTo>
                  <a:pt x="36117" y="2043"/>
                  <a:pt x="36228" y="2043"/>
                  <a:pt x="36291" y="2106"/>
                </a:cubicBezTo>
                <a:cubicBezTo>
                  <a:pt x="36355" y="2169"/>
                  <a:pt x="36434" y="2217"/>
                  <a:pt x="36513" y="2249"/>
                </a:cubicBezTo>
                <a:lnTo>
                  <a:pt x="36513" y="2344"/>
                </a:lnTo>
                <a:cubicBezTo>
                  <a:pt x="36782" y="2565"/>
                  <a:pt x="36956" y="2866"/>
                  <a:pt x="37273" y="3024"/>
                </a:cubicBezTo>
                <a:cubicBezTo>
                  <a:pt x="37384" y="3088"/>
                  <a:pt x="37479" y="3183"/>
                  <a:pt x="37542" y="3294"/>
                </a:cubicBezTo>
                <a:cubicBezTo>
                  <a:pt x="37637" y="3420"/>
                  <a:pt x="37795" y="3404"/>
                  <a:pt x="37875" y="3515"/>
                </a:cubicBezTo>
                <a:cubicBezTo>
                  <a:pt x="37954" y="3642"/>
                  <a:pt x="38112" y="3642"/>
                  <a:pt x="38223" y="3753"/>
                </a:cubicBezTo>
                <a:cubicBezTo>
                  <a:pt x="38318" y="3848"/>
                  <a:pt x="38508" y="3895"/>
                  <a:pt x="38603" y="3959"/>
                </a:cubicBezTo>
                <a:cubicBezTo>
                  <a:pt x="38682" y="4022"/>
                  <a:pt x="38777" y="3974"/>
                  <a:pt x="38856" y="4022"/>
                </a:cubicBezTo>
                <a:lnTo>
                  <a:pt x="39031" y="4196"/>
                </a:lnTo>
                <a:lnTo>
                  <a:pt x="39205" y="4196"/>
                </a:lnTo>
                <a:cubicBezTo>
                  <a:pt x="39263" y="4211"/>
                  <a:pt x="39281" y="4293"/>
                  <a:pt x="39346" y="4293"/>
                </a:cubicBezTo>
                <a:cubicBezTo>
                  <a:pt x="39351" y="4293"/>
                  <a:pt x="39357" y="4292"/>
                  <a:pt x="39363" y="4291"/>
                </a:cubicBezTo>
                <a:lnTo>
                  <a:pt x="39379" y="4275"/>
                </a:lnTo>
                <a:cubicBezTo>
                  <a:pt x="39363" y="4228"/>
                  <a:pt x="39395" y="4180"/>
                  <a:pt x="39458" y="4180"/>
                </a:cubicBezTo>
                <a:cubicBezTo>
                  <a:pt x="39490" y="4180"/>
                  <a:pt x="39537" y="4196"/>
                  <a:pt x="39569" y="4228"/>
                </a:cubicBezTo>
                <a:cubicBezTo>
                  <a:pt x="39605" y="4264"/>
                  <a:pt x="39641" y="4274"/>
                  <a:pt x="39678" y="4274"/>
                </a:cubicBezTo>
                <a:cubicBezTo>
                  <a:pt x="39723" y="4274"/>
                  <a:pt x="39770" y="4259"/>
                  <a:pt x="39822" y="4259"/>
                </a:cubicBezTo>
                <a:lnTo>
                  <a:pt x="39886" y="4196"/>
                </a:lnTo>
                <a:cubicBezTo>
                  <a:pt x="39961" y="4218"/>
                  <a:pt x="40036" y="4276"/>
                  <a:pt x="40117" y="4276"/>
                </a:cubicBezTo>
                <a:cubicBezTo>
                  <a:pt x="40155" y="4276"/>
                  <a:pt x="40193" y="4263"/>
                  <a:pt x="40234" y="4228"/>
                </a:cubicBezTo>
                <a:lnTo>
                  <a:pt x="40139" y="4085"/>
                </a:lnTo>
                <a:cubicBezTo>
                  <a:pt x="40076" y="4085"/>
                  <a:pt x="40044" y="4054"/>
                  <a:pt x="40044" y="3990"/>
                </a:cubicBezTo>
                <a:cubicBezTo>
                  <a:pt x="40012" y="3974"/>
                  <a:pt x="39981" y="3959"/>
                  <a:pt x="39965" y="3927"/>
                </a:cubicBezTo>
                <a:cubicBezTo>
                  <a:pt x="39986" y="3910"/>
                  <a:pt x="40000" y="3903"/>
                  <a:pt x="40010" y="3903"/>
                </a:cubicBezTo>
                <a:cubicBezTo>
                  <a:pt x="40038" y="3903"/>
                  <a:pt x="40032" y="3955"/>
                  <a:pt x="40044" y="3990"/>
                </a:cubicBezTo>
                <a:cubicBezTo>
                  <a:pt x="40054" y="3988"/>
                  <a:pt x="40064" y="3986"/>
                  <a:pt x="40073" y="3986"/>
                </a:cubicBezTo>
                <a:cubicBezTo>
                  <a:pt x="40117" y="3986"/>
                  <a:pt x="40139" y="4019"/>
                  <a:pt x="40139" y="4085"/>
                </a:cubicBezTo>
                <a:cubicBezTo>
                  <a:pt x="40202" y="4069"/>
                  <a:pt x="40266" y="4101"/>
                  <a:pt x="40345" y="4022"/>
                </a:cubicBezTo>
                <a:lnTo>
                  <a:pt x="40107" y="3864"/>
                </a:lnTo>
                <a:lnTo>
                  <a:pt x="40234" y="3737"/>
                </a:lnTo>
                <a:lnTo>
                  <a:pt x="40234" y="3642"/>
                </a:lnTo>
                <a:lnTo>
                  <a:pt x="40076" y="3579"/>
                </a:lnTo>
                <a:cubicBezTo>
                  <a:pt x="40012" y="3531"/>
                  <a:pt x="39949" y="3468"/>
                  <a:pt x="39901" y="3404"/>
                </a:cubicBezTo>
                <a:cubicBezTo>
                  <a:pt x="39838" y="3325"/>
                  <a:pt x="39743" y="3341"/>
                  <a:pt x="39664" y="3278"/>
                </a:cubicBezTo>
                <a:cubicBezTo>
                  <a:pt x="39601" y="3199"/>
                  <a:pt x="39506" y="3151"/>
                  <a:pt x="39411" y="3104"/>
                </a:cubicBezTo>
                <a:cubicBezTo>
                  <a:pt x="39316" y="3056"/>
                  <a:pt x="39221" y="2961"/>
                  <a:pt x="39110" y="2898"/>
                </a:cubicBezTo>
                <a:cubicBezTo>
                  <a:pt x="38951" y="2803"/>
                  <a:pt x="38872" y="2581"/>
                  <a:pt x="38651" y="2534"/>
                </a:cubicBezTo>
                <a:lnTo>
                  <a:pt x="38175" y="2074"/>
                </a:lnTo>
                <a:lnTo>
                  <a:pt x="37415" y="1314"/>
                </a:lnTo>
                <a:cubicBezTo>
                  <a:pt x="37396" y="1334"/>
                  <a:pt x="37380" y="1342"/>
                  <a:pt x="37365" y="1342"/>
                </a:cubicBezTo>
                <a:cubicBezTo>
                  <a:pt x="37306" y="1342"/>
                  <a:pt x="37275" y="1220"/>
                  <a:pt x="37197" y="1220"/>
                </a:cubicBezTo>
                <a:cubicBezTo>
                  <a:pt x="37182" y="1220"/>
                  <a:pt x="37165" y="1225"/>
                  <a:pt x="37146" y="1235"/>
                </a:cubicBezTo>
                <a:lnTo>
                  <a:pt x="36956" y="1029"/>
                </a:lnTo>
                <a:cubicBezTo>
                  <a:pt x="36925" y="1037"/>
                  <a:pt x="36897" y="1041"/>
                  <a:pt x="36871" y="1041"/>
                </a:cubicBezTo>
                <a:cubicBezTo>
                  <a:pt x="36845" y="1041"/>
                  <a:pt x="36822" y="1037"/>
                  <a:pt x="36798" y="1029"/>
                </a:cubicBezTo>
                <a:cubicBezTo>
                  <a:pt x="36750" y="1014"/>
                  <a:pt x="36687" y="950"/>
                  <a:pt x="36655" y="950"/>
                </a:cubicBezTo>
                <a:cubicBezTo>
                  <a:pt x="36624" y="950"/>
                  <a:pt x="36585" y="957"/>
                  <a:pt x="36553" y="957"/>
                </a:cubicBezTo>
                <a:cubicBezTo>
                  <a:pt x="36538" y="957"/>
                  <a:pt x="36524" y="955"/>
                  <a:pt x="36513" y="950"/>
                </a:cubicBezTo>
                <a:cubicBezTo>
                  <a:pt x="36450" y="919"/>
                  <a:pt x="36386" y="887"/>
                  <a:pt x="36339" y="839"/>
                </a:cubicBezTo>
                <a:lnTo>
                  <a:pt x="35895" y="839"/>
                </a:lnTo>
                <a:lnTo>
                  <a:pt x="35816" y="760"/>
                </a:lnTo>
                <a:cubicBezTo>
                  <a:pt x="35780" y="757"/>
                  <a:pt x="35744" y="755"/>
                  <a:pt x="35707" y="755"/>
                </a:cubicBezTo>
                <a:cubicBezTo>
                  <a:pt x="35640" y="755"/>
                  <a:pt x="35573" y="759"/>
                  <a:pt x="35506" y="759"/>
                </a:cubicBezTo>
                <a:cubicBezTo>
                  <a:pt x="35445" y="759"/>
                  <a:pt x="35384" y="756"/>
                  <a:pt x="35325" y="744"/>
                </a:cubicBezTo>
                <a:lnTo>
                  <a:pt x="35246" y="665"/>
                </a:lnTo>
                <a:lnTo>
                  <a:pt x="35151" y="744"/>
                </a:lnTo>
                <a:lnTo>
                  <a:pt x="35056" y="665"/>
                </a:lnTo>
                <a:lnTo>
                  <a:pt x="34090" y="665"/>
                </a:lnTo>
                <a:lnTo>
                  <a:pt x="34011" y="760"/>
                </a:lnTo>
                <a:lnTo>
                  <a:pt x="33251" y="760"/>
                </a:lnTo>
                <a:lnTo>
                  <a:pt x="33156" y="855"/>
                </a:lnTo>
                <a:lnTo>
                  <a:pt x="32776" y="855"/>
                </a:lnTo>
                <a:lnTo>
                  <a:pt x="32665" y="950"/>
                </a:lnTo>
                <a:lnTo>
                  <a:pt x="32285" y="950"/>
                </a:lnTo>
                <a:lnTo>
                  <a:pt x="32206" y="1045"/>
                </a:lnTo>
                <a:lnTo>
                  <a:pt x="31921" y="1045"/>
                </a:lnTo>
                <a:lnTo>
                  <a:pt x="31810" y="1140"/>
                </a:lnTo>
                <a:lnTo>
                  <a:pt x="31446" y="1140"/>
                </a:lnTo>
                <a:lnTo>
                  <a:pt x="31335" y="1235"/>
                </a:lnTo>
                <a:lnTo>
                  <a:pt x="30971" y="1235"/>
                </a:lnTo>
                <a:lnTo>
                  <a:pt x="30860" y="1330"/>
                </a:lnTo>
                <a:lnTo>
                  <a:pt x="30575" y="1330"/>
                </a:lnTo>
                <a:lnTo>
                  <a:pt x="30496" y="1409"/>
                </a:lnTo>
                <a:lnTo>
                  <a:pt x="30401" y="1330"/>
                </a:lnTo>
                <a:lnTo>
                  <a:pt x="30290" y="1425"/>
                </a:lnTo>
                <a:lnTo>
                  <a:pt x="30116" y="1425"/>
                </a:lnTo>
                <a:lnTo>
                  <a:pt x="30005" y="1520"/>
                </a:lnTo>
                <a:lnTo>
                  <a:pt x="29451" y="1520"/>
                </a:lnTo>
                <a:lnTo>
                  <a:pt x="29340" y="1615"/>
                </a:lnTo>
                <a:lnTo>
                  <a:pt x="28960" y="1615"/>
                </a:lnTo>
                <a:lnTo>
                  <a:pt x="28881" y="1710"/>
                </a:lnTo>
                <a:lnTo>
                  <a:pt x="28074" y="1710"/>
                </a:lnTo>
                <a:lnTo>
                  <a:pt x="27868" y="1821"/>
                </a:lnTo>
                <a:lnTo>
                  <a:pt x="27741" y="1710"/>
                </a:lnTo>
                <a:lnTo>
                  <a:pt x="27361" y="1710"/>
                </a:lnTo>
                <a:lnTo>
                  <a:pt x="27124" y="1441"/>
                </a:lnTo>
                <a:lnTo>
                  <a:pt x="27124" y="1077"/>
                </a:lnTo>
                <a:lnTo>
                  <a:pt x="26918" y="998"/>
                </a:lnTo>
                <a:lnTo>
                  <a:pt x="27013" y="903"/>
                </a:lnTo>
                <a:lnTo>
                  <a:pt x="27013" y="729"/>
                </a:lnTo>
                <a:cubicBezTo>
                  <a:pt x="26870" y="491"/>
                  <a:pt x="26807" y="238"/>
                  <a:pt x="26554" y="79"/>
                </a:cubicBezTo>
                <a:lnTo>
                  <a:pt x="26284" y="159"/>
                </a:lnTo>
                <a:lnTo>
                  <a:pt x="26126" y="0"/>
                </a:lnTo>
                <a:lnTo>
                  <a:pt x="24891" y="0"/>
                </a:lnTo>
                <a:lnTo>
                  <a:pt x="24780" y="95"/>
                </a:lnTo>
                <a:lnTo>
                  <a:pt x="24511" y="95"/>
                </a:lnTo>
                <a:lnTo>
                  <a:pt x="24400" y="190"/>
                </a:lnTo>
                <a:lnTo>
                  <a:pt x="24147" y="190"/>
                </a:lnTo>
                <a:lnTo>
                  <a:pt x="23799" y="380"/>
                </a:lnTo>
                <a:lnTo>
                  <a:pt x="23561" y="380"/>
                </a:lnTo>
                <a:cubicBezTo>
                  <a:pt x="23450" y="459"/>
                  <a:pt x="23371" y="554"/>
                  <a:pt x="23276" y="554"/>
                </a:cubicBezTo>
                <a:cubicBezTo>
                  <a:pt x="23149" y="570"/>
                  <a:pt x="23039" y="602"/>
                  <a:pt x="22944" y="665"/>
                </a:cubicBezTo>
                <a:cubicBezTo>
                  <a:pt x="22850" y="705"/>
                  <a:pt x="22768" y="767"/>
                  <a:pt x="22660" y="767"/>
                </a:cubicBezTo>
                <a:cubicBezTo>
                  <a:pt x="22639" y="767"/>
                  <a:pt x="22618" y="765"/>
                  <a:pt x="22595" y="760"/>
                </a:cubicBezTo>
                <a:cubicBezTo>
                  <a:pt x="22405" y="950"/>
                  <a:pt x="22088" y="934"/>
                  <a:pt x="21883" y="1109"/>
                </a:cubicBezTo>
                <a:cubicBezTo>
                  <a:pt x="21843" y="1132"/>
                  <a:pt x="21807" y="1136"/>
                  <a:pt x="21772" y="1136"/>
                </a:cubicBezTo>
                <a:cubicBezTo>
                  <a:pt x="21754" y="1136"/>
                  <a:pt x="21736" y="1135"/>
                  <a:pt x="21718" y="1135"/>
                </a:cubicBezTo>
                <a:cubicBezTo>
                  <a:pt x="21700" y="1135"/>
                  <a:pt x="21681" y="1136"/>
                  <a:pt x="21661" y="1140"/>
                </a:cubicBezTo>
                <a:lnTo>
                  <a:pt x="21455" y="1330"/>
                </a:lnTo>
                <a:cubicBezTo>
                  <a:pt x="21431" y="1320"/>
                  <a:pt x="21409" y="1315"/>
                  <a:pt x="21387" y="1315"/>
                </a:cubicBezTo>
                <a:cubicBezTo>
                  <a:pt x="21286" y="1315"/>
                  <a:pt x="21208" y="1411"/>
                  <a:pt x="21123" y="1411"/>
                </a:cubicBezTo>
                <a:cubicBezTo>
                  <a:pt x="21117" y="1411"/>
                  <a:pt x="21112" y="1410"/>
                  <a:pt x="21107" y="1409"/>
                </a:cubicBezTo>
                <a:cubicBezTo>
                  <a:pt x="21100" y="1409"/>
                  <a:pt x="21093" y="1408"/>
                  <a:pt x="21087" y="1408"/>
                </a:cubicBezTo>
                <a:cubicBezTo>
                  <a:pt x="20969" y="1408"/>
                  <a:pt x="20895" y="1524"/>
                  <a:pt x="20804" y="1524"/>
                </a:cubicBezTo>
                <a:cubicBezTo>
                  <a:pt x="20794" y="1524"/>
                  <a:pt x="20784" y="1523"/>
                  <a:pt x="20774" y="1520"/>
                </a:cubicBezTo>
                <a:cubicBezTo>
                  <a:pt x="20769" y="1520"/>
                  <a:pt x="20765" y="1519"/>
                  <a:pt x="20760" y="1519"/>
                </a:cubicBezTo>
                <a:cubicBezTo>
                  <a:pt x="20675" y="1519"/>
                  <a:pt x="20598" y="1620"/>
                  <a:pt x="20484" y="1620"/>
                </a:cubicBezTo>
                <a:cubicBezTo>
                  <a:pt x="20457" y="1620"/>
                  <a:pt x="20427" y="1614"/>
                  <a:pt x="20394" y="1599"/>
                </a:cubicBezTo>
                <a:lnTo>
                  <a:pt x="20157" y="1916"/>
                </a:lnTo>
                <a:lnTo>
                  <a:pt x="20030" y="1805"/>
                </a:lnTo>
                <a:lnTo>
                  <a:pt x="19951" y="1995"/>
                </a:lnTo>
                <a:lnTo>
                  <a:pt x="19856" y="1900"/>
                </a:lnTo>
                <a:lnTo>
                  <a:pt x="19745" y="1995"/>
                </a:lnTo>
                <a:cubicBezTo>
                  <a:pt x="19724" y="1995"/>
                  <a:pt x="19702" y="1994"/>
                  <a:pt x="19680" y="1994"/>
                </a:cubicBezTo>
                <a:cubicBezTo>
                  <a:pt x="19602" y="1994"/>
                  <a:pt x="19522" y="2004"/>
                  <a:pt x="19460" y="2090"/>
                </a:cubicBezTo>
                <a:cubicBezTo>
                  <a:pt x="19447" y="2088"/>
                  <a:pt x="19435" y="2086"/>
                  <a:pt x="19423" y="2086"/>
                </a:cubicBezTo>
                <a:cubicBezTo>
                  <a:pt x="19296" y="2086"/>
                  <a:pt x="19260" y="2237"/>
                  <a:pt x="19143" y="2280"/>
                </a:cubicBezTo>
                <a:lnTo>
                  <a:pt x="18985" y="2280"/>
                </a:lnTo>
                <a:lnTo>
                  <a:pt x="18811" y="2470"/>
                </a:lnTo>
                <a:lnTo>
                  <a:pt x="18494" y="2486"/>
                </a:lnTo>
                <a:lnTo>
                  <a:pt x="18336" y="2660"/>
                </a:lnTo>
                <a:lnTo>
                  <a:pt x="18225" y="2565"/>
                </a:lnTo>
                <a:lnTo>
                  <a:pt x="18114" y="2676"/>
                </a:lnTo>
                <a:lnTo>
                  <a:pt x="17798" y="2518"/>
                </a:lnTo>
                <a:lnTo>
                  <a:pt x="17798" y="1093"/>
                </a:lnTo>
                <a:cubicBezTo>
                  <a:pt x="17703" y="950"/>
                  <a:pt x="17513" y="934"/>
                  <a:pt x="17402" y="792"/>
                </a:cubicBezTo>
                <a:cubicBezTo>
                  <a:pt x="17354" y="729"/>
                  <a:pt x="17259" y="713"/>
                  <a:pt x="17196" y="681"/>
                </a:cubicBezTo>
                <a:lnTo>
                  <a:pt x="17038" y="776"/>
                </a:lnTo>
                <a:lnTo>
                  <a:pt x="16911" y="665"/>
                </a:lnTo>
                <a:lnTo>
                  <a:pt x="16816" y="760"/>
                </a:lnTo>
                <a:lnTo>
                  <a:pt x="16721" y="665"/>
                </a:lnTo>
                <a:lnTo>
                  <a:pt x="16531" y="665"/>
                </a:lnTo>
                <a:lnTo>
                  <a:pt x="16420" y="760"/>
                </a:lnTo>
                <a:lnTo>
                  <a:pt x="16135" y="760"/>
                </a:lnTo>
                <a:cubicBezTo>
                  <a:pt x="16024" y="919"/>
                  <a:pt x="15834" y="1014"/>
                  <a:pt x="15644" y="1045"/>
                </a:cubicBezTo>
                <a:cubicBezTo>
                  <a:pt x="15533" y="1061"/>
                  <a:pt x="15438" y="1109"/>
                  <a:pt x="15359" y="1172"/>
                </a:cubicBezTo>
                <a:cubicBezTo>
                  <a:pt x="15321" y="1223"/>
                  <a:pt x="15273" y="1230"/>
                  <a:pt x="15225" y="1230"/>
                </a:cubicBezTo>
                <a:cubicBezTo>
                  <a:pt x="15204" y="1230"/>
                  <a:pt x="15184" y="1229"/>
                  <a:pt x="15164" y="1229"/>
                </a:cubicBezTo>
                <a:cubicBezTo>
                  <a:pt x="15114" y="1229"/>
                  <a:pt x="15070" y="1237"/>
                  <a:pt x="15043" y="1299"/>
                </a:cubicBezTo>
                <a:cubicBezTo>
                  <a:pt x="14789" y="1378"/>
                  <a:pt x="14599" y="1552"/>
                  <a:pt x="14362" y="1615"/>
                </a:cubicBezTo>
                <a:cubicBezTo>
                  <a:pt x="14283" y="1726"/>
                  <a:pt x="14124" y="1694"/>
                  <a:pt x="14061" y="1821"/>
                </a:cubicBezTo>
                <a:cubicBezTo>
                  <a:pt x="14048" y="1818"/>
                  <a:pt x="14036" y="1817"/>
                  <a:pt x="14024" y="1817"/>
                </a:cubicBezTo>
                <a:cubicBezTo>
                  <a:pt x="13897" y="1817"/>
                  <a:pt x="13862" y="1966"/>
                  <a:pt x="13760" y="1995"/>
                </a:cubicBezTo>
                <a:cubicBezTo>
                  <a:pt x="13681" y="2011"/>
                  <a:pt x="13602" y="1979"/>
                  <a:pt x="13538" y="2043"/>
                </a:cubicBezTo>
                <a:cubicBezTo>
                  <a:pt x="13491" y="2090"/>
                  <a:pt x="13427" y="2090"/>
                  <a:pt x="13380" y="2122"/>
                </a:cubicBezTo>
                <a:cubicBezTo>
                  <a:pt x="13317" y="2169"/>
                  <a:pt x="13253" y="2233"/>
                  <a:pt x="13206" y="2280"/>
                </a:cubicBezTo>
                <a:cubicBezTo>
                  <a:pt x="13194" y="2277"/>
                  <a:pt x="13182" y="2275"/>
                  <a:pt x="13172" y="2275"/>
                </a:cubicBezTo>
                <a:cubicBezTo>
                  <a:pt x="13087" y="2275"/>
                  <a:pt x="13053" y="2377"/>
                  <a:pt x="12968" y="2391"/>
                </a:cubicBezTo>
                <a:cubicBezTo>
                  <a:pt x="12857" y="2423"/>
                  <a:pt x="12778" y="2470"/>
                  <a:pt x="12683" y="2518"/>
                </a:cubicBezTo>
                <a:cubicBezTo>
                  <a:pt x="12624" y="2562"/>
                  <a:pt x="12592" y="2677"/>
                  <a:pt x="12483" y="2677"/>
                </a:cubicBezTo>
                <a:cubicBezTo>
                  <a:pt x="12476" y="2677"/>
                  <a:pt x="12469" y="2677"/>
                  <a:pt x="12462" y="2676"/>
                </a:cubicBezTo>
                <a:cubicBezTo>
                  <a:pt x="12367" y="2771"/>
                  <a:pt x="12224" y="2803"/>
                  <a:pt x="12129" y="2882"/>
                </a:cubicBezTo>
                <a:cubicBezTo>
                  <a:pt x="12002" y="2993"/>
                  <a:pt x="11844" y="3056"/>
                  <a:pt x="11670" y="3056"/>
                </a:cubicBezTo>
                <a:lnTo>
                  <a:pt x="11417" y="3325"/>
                </a:lnTo>
                <a:cubicBezTo>
                  <a:pt x="11393" y="3333"/>
                  <a:pt x="11369" y="3335"/>
                  <a:pt x="11346" y="3335"/>
                </a:cubicBezTo>
                <a:cubicBezTo>
                  <a:pt x="11322" y="3335"/>
                  <a:pt x="11299" y="3333"/>
                  <a:pt x="11276" y="3333"/>
                </a:cubicBezTo>
                <a:cubicBezTo>
                  <a:pt x="11231" y="3333"/>
                  <a:pt x="11187" y="3341"/>
                  <a:pt x="11147" y="3389"/>
                </a:cubicBezTo>
                <a:cubicBezTo>
                  <a:pt x="11084" y="3452"/>
                  <a:pt x="10973" y="3468"/>
                  <a:pt x="10910" y="3515"/>
                </a:cubicBezTo>
                <a:cubicBezTo>
                  <a:pt x="10847" y="3563"/>
                  <a:pt x="10736" y="3499"/>
                  <a:pt x="10657" y="3594"/>
                </a:cubicBezTo>
                <a:cubicBezTo>
                  <a:pt x="10577" y="3642"/>
                  <a:pt x="10498" y="3689"/>
                  <a:pt x="10403" y="3705"/>
                </a:cubicBezTo>
                <a:cubicBezTo>
                  <a:pt x="10386" y="3702"/>
                  <a:pt x="10369" y="3701"/>
                  <a:pt x="10352" y="3701"/>
                </a:cubicBezTo>
                <a:cubicBezTo>
                  <a:pt x="10184" y="3701"/>
                  <a:pt x="10038" y="3832"/>
                  <a:pt x="9865" y="3832"/>
                </a:cubicBezTo>
                <a:cubicBezTo>
                  <a:pt x="9833" y="3832"/>
                  <a:pt x="9817" y="3879"/>
                  <a:pt x="9786" y="3895"/>
                </a:cubicBezTo>
                <a:lnTo>
                  <a:pt x="9612" y="3895"/>
                </a:lnTo>
                <a:lnTo>
                  <a:pt x="9501" y="4006"/>
                </a:lnTo>
                <a:lnTo>
                  <a:pt x="9311" y="4006"/>
                </a:lnTo>
                <a:lnTo>
                  <a:pt x="9232" y="4069"/>
                </a:lnTo>
                <a:cubicBezTo>
                  <a:pt x="9196" y="4087"/>
                  <a:pt x="9160" y="4089"/>
                  <a:pt x="9127" y="4089"/>
                </a:cubicBezTo>
                <a:cubicBezTo>
                  <a:pt x="9116" y="4089"/>
                  <a:pt x="9105" y="4089"/>
                  <a:pt x="9095" y="4089"/>
                </a:cubicBezTo>
                <a:cubicBezTo>
                  <a:pt x="9053" y="4089"/>
                  <a:pt x="9018" y="4093"/>
                  <a:pt x="8994" y="4133"/>
                </a:cubicBezTo>
                <a:cubicBezTo>
                  <a:pt x="8899" y="4244"/>
                  <a:pt x="8725" y="4117"/>
                  <a:pt x="8662" y="4275"/>
                </a:cubicBezTo>
                <a:lnTo>
                  <a:pt x="8060" y="4275"/>
                </a:lnTo>
                <a:cubicBezTo>
                  <a:pt x="7981" y="4180"/>
                  <a:pt x="7870" y="4101"/>
                  <a:pt x="7854" y="4022"/>
                </a:cubicBezTo>
                <a:cubicBezTo>
                  <a:pt x="7822" y="3943"/>
                  <a:pt x="7743" y="3895"/>
                  <a:pt x="7743" y="3816"/>
                </a:cubicBezTo>
                <a:cubicBezTo>
                  <a:pt x="7743" y="3769"/>
                  <a:pt x="7727" y="3737"/>
                  <a:pt x="7743" y="3674"/>
                </a:cubicBezTo>
                <a:cubicBezTo>
                  <a:pt x="7759" y="3610"/>
                  <a:pt x="7870" y="3594"/>
                  <a:pt x="7838" y="3484"/>
                </a:cubicBezTo>
                <a:lnTo>
                  <a:pt x="7743" y="3389"/>
                </a:lnTo>
                <a:lnTo>
                  <a:pt x="7838" y="3278"/>
                </a:lnTo>
                <a:lnTo>
                  <a:pt x="7838" y="3135"/>
                </a:lnTo>
                <a:cubicBezTo>
                  <a:pt x="7886" y="3040"/>
                  <a:pt x="7933" y="2993"/>
                  <a:pt x="7933" y="2945"/>
                </a:cubicBezTo>
                <a:cubicBezTo>
                  <a:pt x="7902" y="2787"/>
                  <a:pt x="8092" y="2692"/>
                  <a:pt x="8028" y="2549"/>
                </a:cubicBezTo>
                <a:cubicBezTo>
                  <a:pt x="8028" y="2518"/>
                  <a:pt x="8092" y="2470"/>
                  <a:pt x="8107" y="2439"/>
                </a:cubicBezTo>
                <a:cubicBezTo>
                  <a:pt x="8155" y="2280"/>
                  <a:pt x="8266" y="2154"/>
                  <a:pt x="8313" y="1995"/>
                </a:cubicBezTo>
                <a:cubicBezTo>
                  <a:pt x="8329" y="1932"/>
                  <a:pt x="8313" y="1853"/>
                  <a:pt x="8377" y="1789"/>
                </a:cubicBezTo>
                <a:cubicBezTo>
                  <a:pt x="8424" y="1726"/>
                  <a:pt x="8424" y="1615"/>
                  <a:pt x="8503" y="1552"/>
                </a:cubicBezTo>
                <a:cubicBezTo>
                  <a:pt x="8408" y="1346"/>
                  <a:pt x="8630" y="1188"/>
                  <a:pt x="8614" y="982"/>
                </a:cubicBezTo>
                <a:cubicBezTo>
                  <a:pt x="8614" y="966"/>
                  <a:pt x="8662" y="934"/>
                  <a:pt x="8693" y="903"/>
                </a:cubicBezTo>
                <a:lnTo>
                  <a:pt x="8408" y="618"/>
                </a:lnTo>
                <a:lnTo>
                  <a:pt x="8503" y="491"/>
                </a:lnTo>
                <a:cubicBezTo>
                  <a:pt x="8472" y="333"/>
                  <a:pt x="8282" y="317"/>
                  <a:pt x="8313" y="159"/>
                </a:cubicBezTo>
                <a:cubicBezTo>
                  <a:pt x="8234" y="111"/>
                  <a:pt x="8171" y="64"/>
                  <a:pt x="8092" y="32"/>
                </a:cubicBezTo>
                <a:cubicBezTo>
                  <a:pt x="8052" y="24"/>
                  <a:pt x="8012" y="20"/>
                  <a:pt x="7975" y="20"/>
                </a:cubicBezTo>
                <a:cubicBezTo>
                  <a:pt x="7937" y="20"/>
                  <a:pt x="7902" y="24"/>
                  <a:pt x="7870" y="32"/>
                </a:cubicBezTo>
                <a:cubicBezTo>
                  <a:pt x="7854" y="32"/>
                  <a:pt x="7838" y="79"/>
                  <a:pt x="7838" y="95"/>
                </a:cubicBezTo>
                <a:cubicBezTo>
                  <a:pt x="7831" y="97"/>
                  <a:pt x="7825" y="97"/>
                  <a:pt x="7818" y="97"/>
                </a:cubicBezTo>
                <a:cubicBezTo>
                  <a:pt x="7756" y="97"/>
                  <a:pt x="7738" y="29"/>
                  <a:pt x="7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00353445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491"/>
        <p:cNvGrpSpPr/>
        <p:nvPr/>
      </p:nvGrpSpPr>
      <p:grpSpPr>
        <a:xfrm>
          <a:off x="0" y="0"/>
          <a:ext cx="0" cy="0"/>
          <a:chOff x="0" y="0"/>
          <a:chExt cx="0" cy="0"/>
        </a:xfrm>
      </p:grpSpPr>
      <p:sp>
        <p:nvSpPr>
          <p:cNvPr id="492" name="Google Shape;492;p30"/>
          <p:cNvSpPr/>
          <p:nvPr/>
        </p:nvSpPr>
        <p:spPr>
          <a:xfrm rot="-9870365" flipH="1">
            <a:off x="6620772" y="1661617"/>
            <a:ext cx="3328406" cy="1051069"/>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30"/>
          <p:cNvSpPr/>
          <p:nvPr/>
        </p:nvSpPr>
        <p:spPr>
          <a:xfrm rot="3385165">
            <a:off x="6827165" y="3618968"/>
            <a:ext cx="3207222" cy="1092871"/>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4" name="Google Shape;494;p30"/>
          <p:cNvSpPr/>
          <p:nvPr/>
        </p:nvSpPr>
        <p:spPr>
          <a:xfrm rot="8100000" flipH="1">
            <a:off x="-382188" y="270312"/>
            <a:ext cx="2407049" cy="980716"/>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41960778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a:off x="42522" y="1440027"/>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 name="Google Shape;10;p2"/>
          <p:cNvSpPr/>
          <p:nvPr/>
        </p:nvSpPr>
        <p:spPr>
          <a:xfrm rot="335208">
            <a:off x="6362848" y="2396735"/>
            <a:ext cx="2866637" cy="2611557"/>
          </a:xfrm>
          <a:custGeom>
            <a:avLst/>
            <a:gdLst/>
            <a:ahLst/>
            <a:cxnLst/>
            <a:rect l="l" t="t" r="r" b="b"/>
            <a:pathLst>
              <a:path w="83556" h="76121" extrusionOk="0">
                <a:moveTo>
                  <a:pt x="66912" y="0"/>
                </a:moveTo>
                <a:lnTo>
                  <a:pt x="58774" y="1418"/>
                </a:lnTo>
                <a:lnTo>
                  <a:pt x="51686" y="14166"/>
                </a:lnTo>
                <a:lnTo>
                  <a:pt x="51329" y="25843"/>
                </a:lnTo>
                <a:lnTo>
                  <a:pt x="47443" y="29392"/>
                </a:lnTo>
                <a:lnTo>
                  <a:pt x="37877" y="34348"/>
                </a:lnTo>
                <a:lnTo>
                  <a:pt x="35756" y="43200"/>
                </a:lnTo>
                <a:lnTo>
                  <a:pt x="26546" y="47443"/>
                </a:lnTo>
                <a:lnTo>
                  <a:pt x="19826" y="40355"/>
                </a:lnTo>
                <a:lnTo>
                  <a:pt x="9556" y="45668"/>
                </a:lnTo>
                <a:lnTo>
                  <a:pt x="8852" y="52756"/>
                </a:lnTo>
                <a:lnTo>
                  <a:pt x="0" y="58773"/>
                </a:lnTo>
                <a:lnTo>
                  <a:pt x="5671" y="76121"/>
                </a:lnTo>
                <a:lnTo>
                  <a:pt x="83556" y="66911"/>
                </a:lnTo>
                <a:lnTo>
                  <a:pt x="78242" y="1775"/>
                </a:lnTo>
                <a:lnTo>
                  <a:pt x="72572" y="714"/>
                </a:lnTo>
                <a:lnTo>
                  <a:pt x="669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a:off x="-14524" y="2291425"/>
            <a:ext cx="2715067" cy="2283336"/>
          </a:xfrm>
          <a:custGeom>
            <a:avLst/>
            <a:gdLst/>
            <a:ahLst/>
            <a:cxnLst/>
            <a:rect l="l" t="t" r="r" b="b"/>
            <a:pathLst>
              <a:path w="72751" h="66555" extrusionOk="0">
                <a:moveTo>
                  <a:pt x="23953" y="0"/>
                </a:moveTo>
                <a:lnTo>
                  <a:pt x="11090" y="4001"/>
                </a:lnTo>
                <a:lnTo>
                  <a:pt x="3098" y="15972"/>
                </a:lnTo>
                <a:lnTo>
                  <a:pt x="1324" y="25297"/>
                </a:lnTo>
                <a:lnTo>
                  <a:pt x="1" y="55907"/>
                </a:lnTo>
                <a:lnTo>
                  <a:pt x="34160" y="66554"/>
                </a:lnTo>
                <a:lnTo>
                  <a:pt x="72751" y="62113"/>
                </a:lnTo>
                <a:cubicBezTo>
                  <a:pt x="72751" y="62113"/>
                  <a:pt x="69642" y="58563"/>
                  <a:pt x="68309" y="56789"/>
                </a:cubicBezTo>
                <a:cubicBezTo>
                  <a:pt x="67962" y="54846"/>
                  <a:pt x="67521" y="52924"/>
                  <a:pt x="66975" y="51024"/>
                </a:cubicBezTo>
                <a:cubicBezTo>
                  <a:pt x="66975" y="51024"/>
                  <a:pt x="65201" y="48808"/>
                  <a:pt x="61210" y="47033"/>
                </a:cubicBezTo>
                <a:lnTo>
                  <a:pt x="54563" y="50583"/>
                </a:lnTo>
                <a:cubicBezTo>
                  <a:pt x="54563" y="50583"/>
                  <a:pt x="51455" y="46582"/>
                  <a:pt x="50132" y="39042"/>
                </a:cubicBezTo>
                <a:cubicBezTo>
                  <a:pt x="50132" y="39042"/>
                  <a:pt x="49239" y="37268"/>
                  <a:pt x="46131" y="36827"/>
                </a:cubicBezTo>
                <a:cubicBezTo>
                  <a:pt x="46131" y="36827"/>
                  <a:pt x="42141" y="36827"/>
                  <a:pt x="38150" y="35944"/>
                </a:cubicBezTo>
                <a:lnTo>
                  <a:pt x="36376" y="25738"/>
                </a:lnTo>
                <a:lnTo>
                  <a:pt x="33267" y="7991"/>
                </a:lnTo>
                <a:lnTo>
                  <a:pt x="23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105275" y="3060401"/>
            <a:ext cx="3378774" cy="1942765"/>
          </a:xfrm>
          <a:custGeom>
            <a:avLst/>
            <a:gdLst/>
            <a:ahLst/>
            <a:cxnLst/>
            <a:rect l="l" t="t" r="r" b="b"/>
            <a:pathLst>
              <a:path w="93092" h="56628" extrusionOk="0">
                <a:moveTo>
                  <a:pt x="12434" y="0"/>
                </a:moveTo>
                <a:lnTo>
                  <a:pt x="2290" y="7372"/>
                </a:lnTo>
                <a:cubicBezTo>
                  <a:pt x="1838" y="7834"/>
                  <a:pt x="1376" y="54374"/>
                  <a:pt x="1" y="54374"/>
                </a:cubicBezTo>
                <a:cubicBezTo>
                  <a:pt x="1" y="54374"/>
                  <a:pt x="40758" y="56628"/>
                  <a:pt x="68067" y="56628"/>
                </a:cubicBezTo>
                <a:cubicBezTo>
                  <a:pt x="81721" y="56628"/>
                  <a:pt x="92013" y="56064"/>
                  <a:pt x="92167" y="54374"/>
                </a:cubicBezTo>
                <a:cubicBezTo>
                  <a:pt x="92167" y="54374"/>
                  <a:pt x="93091" y="50688"/>
                  <a:pt x="90781" y="45154"/>
                </a:cubicBezTo>
                <a:lnTo>
                  <a:pt x="78253" y="35966"/>
                </a:lnTo>
                <a:lnTo>
                  <a:pt x="67742" y="35934"/>
                </a:lnTo>
                <a:lnTo>
                  <a:pt x="60832" y="34096"/>
                </a:lnTo>
                <a:lnTo>
                  <a:pt x="53450" y="31807"/>
                </a:lnTo>
                <a:lnTo>
                  <a:pt x="45155" y="33183"/>
                </a:lnTo>
                <a:lnTo>
                  <a:pt x="38245" y="25811"/>
                </a:lnTo>
                <a:lnTo>
                  <a:pt x="30863" y="27649"/>
                </a:lnTo>
                <a:lnTo>
                  <a:pt x="25339" y="18902"/>
                </a:lnTo>
                <a:lnTo>
                  <a:pt x="28563" y="8296"/>
                </a:lnTo>
                <a:lnTo>
                  <a:pt x="124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 name="Google Shape;13;p2"/>
          <p:cNvGrpSpPr/>
          <p:nvPr/>
        </p:nvGrpSpPr>
        <p:grpSpPr>
          <a:xfrm>
            <a:off x="1451273" y="2568202"/>
            <a:ext cx="660385" cy="2296304"/>
            <a:chOff x="2328047" y="2701577"/>
            <a:chExt cx="660385" cy="2296304"/>
          </a:xfrm>
        </p:grpSpPr>
        <p:sp>
          <p:nvSpPr>
            <p:cNvPr id="14" name="Google Shape;14;p2"/>
            <p:cNvSpPr/>
            <p:nvPr/>
          </p:nvSpPr>
          <p:spPr>
            <a:xfrm>
              <a:off x="2328047" y="2701577"/>
              <a:ext cx="660385" cy="2296304"/>
            </a:xfrm>
            <a:custGeom>
              <a:avLst/>
              <a:gdLst/>
              <a:ahLst/>
              <a:cxnLst/>
              <a:rect l="l" t="t" r="r" b="b"/>
              <a:pathLst>
                <a:path w="19249" h="66933" extrusionOk="0">
                  <a:moveTo>
                    <a:pt x="7698" y="0"/>
                  </a:moveTo>
                  <a:lnTo>
                    <a:pt x="5986" y="1492"/>
                  </a:lnTo>
                  <a:lnTo>
                    <a:pt x="6417" y="5555"/>
                  </a:lnTo>
                  <a:lnTo>
                    <a:pt x="4705" y="6836"/>
                  </a:lnTo>
                  <a:lnTo>
                    <a:pt x="4705" y="24373"/>
                  </a:lnTo>
                  <a:lnTo>
                    <a:pt x="2784" y="25444"/>
                  </a:lnTo>
                  <a:lnTo>
                    <a:pt x="2563" y="37205"/>
                  </a:lnTo>
                  <a:lnTo>
                    <a:pt x="851" y="38066"/>
                  </a:lnTo>
                  <a:lnTo>
                    <a:pt x="1" y="53250"/>
                  </a:lnTo>
                  <a:lnTo>
                    <a:pt x="5346" y="66933"/>
                  </a:lnTo>
                  <a:lnTo>
                    <a:pt x="14114" y="66292"/>
                  </a:lnTo>
                  <a:lnTo>
                    <a:pt x="19249" y="54741"/>
                  </a:lnTo>
                  <a:lnTo>
                    <a:pt x="11762" y="42980"/>
                  </a:lnTo>
                  <a:lnTo>
                    <a:pt x="12402" y="20530"/>
                  </a:lnTo>
                  <a:lnTo>
                    <a:pt x="11552" y="19458"/>
                  </a:lnTo>
                  <a:lnTo>
                    <a:pt x="11982" y="9619"/>
                  </a:lnTo>
                  <a:lnTo>
                    <a:pt x="10911" y="8338"/>
                  </a:lnTo>
                  <a:lnTo>
                    <a:pt x="10691" y="4484"/>
                  </a:lnTo>
                  <a:lnTo>
                    <a:pt x="9620" y="2993"/>
                  </a:lnTo>
                  <a:lnTo>
                    <a:pt x="10271" y="420"/>
                  </a:lnTo>
                  <a:lnTo>
                    <a:pt x="76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2592112" y="2701577"/>
              <a:ext cx="87244" cy="111705"/>
            </a:xfrm>
            <a:custGeom>
              <a:avLst/>
              <a:gdLst/>
              <a:ahLst/>
              <a:cxnLst/>
              <a:rect l="l" t="t" r="r" b="b"/>
              <a:pathLst>
                <a:path w="2543" h="3256" extrusionOk="0">
                  <a:moveTo>
                    <a:pt x="1" y="0"/>
                  </a:moveTo>
                  <a:lnTo>
                    <a:pt x="452" y="3256"/>
                  </a:lnTo>
                  <a:lnTo>
                    <a:pt x="1923" y="2993"/>
                  </a:lnTo>
                  <a:lnTo>
                    <a:pt x="2542" y="42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2635374" y="2855412"/>
              <a:ext cx="103780" cy="176203"/>
            </a:xfrm>
            <a:custGeom>
              <a:avLst/>
              <a:gdLst/>
              <a:ahLst/>
              <a:cxnLst/>
              <a:rect l="l" t="t" r="r" b="b"/>
              <a:pathLst>
                <a:path w="3025" h="5136" extrusionOk="0">
                  <a:moveTo>
                    <a:pt x="1733" y="0"/>
                  </a:moveTo>
                  <a:lnTo>
                    <a:pt x="0" y="609"/>
                  </a:lnTo>
                  <a:lnTo>
                    <a:pt x="557" y="3823"/>
                  </a:lnTo>
                  <a:lnTo>
                    <a:pt x="3024" y="5135"/>
                  </a:lnTo>
                  <a:lnTo>
                    <a:pt x="1964" y="3917"/>
                  </a:lnTo>
                  <a:lnTo>
                    <a:pt x="17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2664192" y="3380146"/>
              <a:ext cx="180869" cy="967334"/>
            </a:xfrm>
            <a:custGeom>
              <a:avLst/>
              <a:gdLst/>
              <a:ahLst/>
              <a:cxnLst/>
              <a:rect l="l" t="t" r="r" b="b"/>
              <a:pathLst>
                <a:path w="5272" h="28196" extrusionOk="0">
                  <a:moveTo>
                    <a:pt x="1092" y="1"/>
                  </a:moveTo>
                  <a:lnTo>
                    <a:pt x="0" y="23460"/>
                  </a:lnTo>
                  <a:lnTo>
                    <a:pt x="5272" y="28196"/>
                  </a:lnTo>
                  <a:lnTo>
                    <a:pt x="5272" y="28196"/>
                  </a:lnTo>
                  <a:lnTo>
                    <a:pt x="1964" y="22966"/>
                  </a:lnTo>
                  <a:lnTo>
                    <a:pt x="2604" y="516"/>
                  </a:lnTo>
                  <a:lnTo>
                    <a:pt x="1092" y="1"/>
                  </a:lnTo>
                  <a:close/>
                </a:path>
              </a:pathLst>
            </a:custGeom>
            <a:solidFill>
              <a:srgbClr val="303332">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2415977" y="2730739"/>
              <a:ext cx="149889" cy="1247249"/>
            </a:xfrm>
            <a:custGeom>
              <a:avLst/>
              <a:gdLst/>
              <a:ahLst/>
              <a:cxnLst/>
              <a:rect l="l" t="t" r="r" b="b"/>
              <a:pathLst>
                <a:path w="4369" h="36355" extrusionOk="0">
                  <a:moveTo>
                    <a:pt x="4043" y="1"/>
                  </a:moveTo>
                  <a:lnTo>
                    <a:pt x="3423" y="642"/>
                  </a:lnTo>
                  <a:lnTo>
                    <a:pt x="3854" y="4705"/>
                  </a:lnTo>
                  <a:lnTo>
                    <a:pt x="2142" y="5986"/>
                  </a:lnTo>
                  <a:lnTo>
                    <a:pt x="2142" y="23523"/>
                  </a:lnTo>
                  <a:lnTo>
                    <a:pt x="221" y="24594"/>
                  </a:lnTo>
                  <a:lnTo>
                    <a:pt x="0" y="36355"/>
                  </a:lnTo>
                  <a:lnTo>
                    <a:pt x="683" y="24940"/>
                  </a:lnTo>
                  <a:lnTo>
                    <a:pt x="2499" y="23680"/>
                  </a:lnTo>
                  <a:lnTo>
                    <a:pt x="2552" y="6154"/>
                  </a:lnTo>
                  <a:lnTo>
                    <a:pt x="4368" y="4558"/>
                  </a:lnTo>
                  <a:lnTo>
                    <a:pt x="3822" y="883"/>
                  </a:lnTo>
                  <a:close/>
                </a:path>
              </a:pathLst>
            </a:custGeom>
            <a:solidFill>
              <a:srgbClr val="303332">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 name="Google Shape;19;p2"/>
          <p:cNvSpPr/>
          <p:nvPr/>
        </p:nvSpPr>
        <p:spPr>
          <a:xfrm>
            <a:off x="76351" y="3617726"/>
            <a:ext cx="9141458" cy="3539904"/>
          </a:xfrm>
          <a:custGeom>
            <a:avLst/>
            <a:gdLst/>
            <a:ahLst/>
            <a:cxnLst/>
            <a:rect l="l" t="t" r="r" b="b"/>
            <a:pathLst>
              <a:path w="63837" h="24720" extrusionOk="0">
                <a:moveTo>
                  <a:pt x="0" y="7516"/>
                </a:moveTo>
                <a:cubicBezTo>
                  <a:pt x="54" y="7516"/>
                  <a:pt x="109" y="7534"/>
                  <a:pt x="181" y="7552"/>
                </a:cubicBezTo>
                <a:cubicBezTo>
                  <a:pt x="290" y="7570"/>
                  <a:pt x="380" y="7588"/>
                  <a:pt x="489" y="7606"/>
                </a:cubicBezTo>
                <a:cubicBezTo>
                  <a:pt x="580" y="7624"/>
                  <a:pt x="670" y="7642"/>
                  <a:pt x="761" y="7679"/>
                </a:cubicBezTo>
                <a:cubicBezTo>
                  <a:pt x="869" y="7715"/>
                  <a:pt x="978" y="7751"/>
                  <a:pt x="1105" y="7751"/>
                </a:cubicBezTo>
                <a:cubicBezTo>
                  <a:pt x="1322" y="7733"/>
                  <a:pt x="1539" y="7751"/>
                  <a:pt x="1757" y="7769"/>
                </a:cubicBezTo>
                <a:cubicBezTo>
                  <a:pt x="1847" y="7787"/>
                  <a:pt x="1920" y="7824"/>
                  <a:pt x="1992" y="7860"/>
                </a:cubicBezTo>
                <a:cubicBezTo>
                  <a:pt x="2010" y="7878"/>
                  <a:pt x="2046" y="7896"/>
                  <a:pt x="2064" y="7932"/>
                </a:cubicBezTo>
                <a:cubicBezTo>
                  <a:pt x="2064" y="7932"/>
                  <a:pt x="2083" y="7950"/>
                  <a:pt x="2101" y="7968"/>
                </a:cubicBezTo>
                <a:cubicBezTo>
                  <a:pt x="2101" y="7968"/>
                  <a:pt x="2137" y="7968"/>
                  <a:pt x="2155" y="7950"/>
                </a:cubicBezTo>
                <a:cubicBezTo>
                  <a:pt x="2246" y="7878"/>
                  <a:pt x="2336" y="7842"/>
                  <a:pt x="2409" y="7787"/>
                </a:cubicBezTo>
                <a:cubicBezTo>
                  <a:pt x="2463" y="7769"/>
                  <a:pt x="2499" y="7751"/>
                  <a:pt x="2535" y="7751"/>
                </a:cubicBezTo>
                <a:cubicBezTo>
                  <a:pt x="2590" y="7751"/>
                  <a:pt x="2644" y="7733"/>
                  <a:pt x="2680" y="7715"/>
                </a:cubicBezTo>
                <a:cubicBezTo>
                  <a:pt x="2716" y="7697"/>
                  <a:pt x="2753" y="7679"/>
                  <a:pt x="2789" y="7661"/>
                </a:cubicBezTo>
                <a:lnTo>
                  <a:pt x="2916" y="7606"/>
                </a:lnTo>
                <a:cubicBezTo>
                  <a:pt x="2952" y="7588"/>
                  <a:pt x="2988" y="7570"/>
                  <a:pt x="3024" y="7552"/>
                </a:cubicBezTo>
                <a:cubicBezTo>
                  <a:pt x="3061" y="7552"/>
                  <a:pt x="3115" y="7534"/>
                  <a:pt x="3151" y="7552"/>
                </a:cubicBezTo>
                <a:cubicBezTo>
                  <a:pt x="3242" y="7552"/>
                  <a:pt x="3332" y="7588"/>
                  <a:pt x="3423" y="7624"/>
                </a:cubicBezTo>
                <a:cubicBezTo>
                  <a:pt x="3459" y="7642"/>
                  <a:pt x="3495" y="7642"/>
                  <a:pt x="3549" y="7661"/>
                </a:cubicBezTo>
                <a:cubicBezTo>
                  <a:pt x="3586" y="7697"/>
                  <a:pt x="3640" y="7715"/>
                  <a:pt x="3694" y="7733"/>
                </a:cubicBezTo>
                <a:cubicBezTo>
                  <a:pt x="3785" y="7805"/>
                  <a:pt x="3894" y="7842"/>
                  <a:pt x="4002" y="7824"/>
                </a:cubicBezTo>
                <a:cubicBezTo>
                  <a:pt x="4093" y="7787"/>
                  <a:pt x="4165" y="7733"/>
                  <a:pt x="4256" y="7733"/>
                </a:cubicBezTo>
                <a:cubicBezTo>
                  <a:pt x="4364" y="7751"/>
                  <a:pt x="4455" y="7787"/>
                  <a:pt x="4545" y="7842"/>
                </a:cubicBezTo>
                <a:cubicBezTo>
                  <a:pt x="4636" y="7878"/>
                  <a:pt x="4727" y="7896"/>
                  <a:pt x="4817" y="7950"/>
                </a:cubicBezTo>
                <a:cubicBezTo>
                  <a:pt x="4853" y="7968"/>
                  <a:pt x="4908" y="7986"/>
                  <a:pt x="4944" y="8005"/>
                </a:cubicBezTo>
                <a:lnTo>
                  <a:pt x="5107" y="8077"/>
                </a:lnTo>
                <a:cubicBezTo>
                  <a:pt x="5197" y="8113"/>
                  <a:pt x="5252" y="8186"/>
                  <a:pt x="5342" y="8222"/>
                </a:cubicBezTo>
                <a:cubicBezTo>
                  <a:pt x="5433" y="8240"/>
                  <a:pt x="5542" y="8276"/>
                  <a:pt x="5632" y="8312"/>
                </a:cubicBezTo>
                <a:cubicBezTo>
                  <a:pt x="5723" y="8349"/>
                  <a:pt x="5813" y="8367"/>
                  <a:pt x="5922" y="8385"/>
                </a:cubicBezTo>
                <a:cubicBezTo>
                  <a:pt x="6012" y="8367"/>
                  <a:pt x="6121" y="8349"/>
                  <a:pt x="6212" y="8331"/>
                </a:cubicBezTo>
                <a:cubicBezTo>
                  <a:pt x="6284" y="8294"/>
                  <a:pt x="6375" y="8240"/>
                  <a:pt x="6429" y="8186"/>
                </a:cubicBezTo>
                <a:cubicBezTo>
                  <a:pt x="6519" y="8113"/>
                  <a:pt x="6610" y="8077"/>
                  <a:pt x="6701" y="8023"/>
                </a:cubicBezTo>
                <a:cubicBezTo>
                  <a:pt x="6791" y="7986"/>
                  <a:pt x="6845" y="7914"/>
                  <a:pt x="6936" y="7878"/>
                </a:cubicBezTo>
                <a:cubicBezTo>
                  <a:pt x="7008" y="7824"/>
                  <a:pt x="7099" y="7805"/>
                  <a:pt x="7189" y="7805"/>
                </a:cubicBezTo>
                <a:cubicBezTo>
                  <a:pt x="7244" y="7824"/>
                  <a:pt x="7298" y="7805"/>
                  <a:pt x="7352" y="7787"/>
                </a:cubicBezTo>
                <a:cubicBezTo>
                  <a:pt x="7407" y="7769"/>
                  <a:pt x="7443" y="7751"/>
                  <a:pt x="7497" y="7733"/>
                </a:cubicBezTo>
                <a:cubicBezTo>
                  <a:pt x="7588" y="7679"/>
                  <a:pt x="7678" y="7642"/>
                  <a:pt x="7787" y="7606"/>
                </a:cubicBezTo>
                <a:cubicBezTo>
                  <a:pt x="7896" y="7570"/>
                  <a:pt x="7986" y="7516"/>
                  <a:pt x="8095" y="7479"/>
                </a:cubicBezTo>
                <a:lnTo>
                  <a:pt x="8222" y="7443"/>
                </a:lnTo>
                <a:cubicBezTo>
                  <a:pt x="8276" y="7425"/>
                  <a:pt x="8312" y="7407"/>
                  <a:pt x="8367" y="7389"/>
                </a:cubicBezTo>
                <a:lnTo>
                  <a:pt x="8511" y="7316"/>
                </a:lnTo>
                <a:cubicBezTo>
                  <a:pt x="8566" y="7298"/>
                  <a:pt x="8602" y="7298"/>
                  <a:pt x="8656" y="7298"/>
                </a:cubicBezTo>
                <a:lnTo>
                  <a:pt x="8674" y="7298"/>
                </a:lnTo>
                <a:cubicBezTo>
                  <a:pt x="8674" y="7298"/>
                  <a:pt x="8674" y="7280"/>
                  <a:pt x="8693" y="7280"/>
                </a:cubicBezTo>
                <a:cubicBezTo>
                  <a:pt x="8711" y="7280"/>
                  <a:pt x="8783" y="7280"/>
                  <a:pt x="8837" y="7280"/>
                </a:cubicBezTo>
                <a:cubicBezTo>
                  <a:pt x="8874" y="7280"/>
                  <a:pt x="8910" y="7280"/>
                  <a:pt x="8946" y="7298"/>
                </a:cubicBezTo>
                <a:cubicBezTo>
                  <a:pt x="9000" y="7298"/>
                  <a:pt x="9037" y="7298"/>
                  <a:pt x="9073" y="7298"/>
                </a:cubicBezTo>
                <a:lnTo>
                  <a:pt x="9218" y="7298"/>
                </a:lnTo>
                <a:lnTo>
                  <a:pt x="9272" y="7298"/>
                </a:lnTo>
                <a:lnTo>
                  <a:pt x="9345" y="7316"/>
                </a:lnTo>
                <a:cubicBezTo>
                  <a:pt x="9381" y="7316"/>
                  <a:pt x="9417" y="7316"/>
                  <a:pt x="9453" y="7316"/>
                </a:cubicBezTo>
                <a:lnTo>
                  <a:pt x="9580" y="7298"/>
                </a:lnTo>
                <a:cubicBezTo>
                  <a:pt x="9616" y="7280"/>
                  <a:pt x="9670" y="7298"/>
                  <a:pt x="9707" y="7316"/>
                </a:cubicBezTo>
                <a:lnTo>
                  <a:pt x="9833" y="7353"/>
                </a:lnTo>
                <a:cubicBezTo>
                  <a:pt x="9870" y="7371"/>
                  <a:pt x="9906" y="7389"/>
                  <a:pt x="9942" y="7389"/>
                </a:cubicBezTo>
                <a:cubicBezTo>
                  <a:pt x="9978" y="7407"/>
                  <a:pt x="10015" y="7425"/>
                  <a:pt x="10069" y="7443"/>
                </a:cubicBezTo>
                <a:cubicBezTo>
                  <a:pt x="10069" y="7443"/>
                  <a:pt x="10087" y="7461"/>
                  <a:pt x="10105" y="7461"/>
                </a:cubicBezTo>
                <a:cubicBezTo>
                  <a:pt x="10123" y="7461"/>
                  <a:pt x="10141" y="7461"/>
                  <a:pt x="10159" y="7461"/>
                </a:cubicBezTo>
                <a:lnTo>
                  <a:pt x="10304" y="7461"/>
                </a:lnTo>
                <a:cubicBezTo>
                  <a:pt x="10341" y="7461"/>
                  <a:pt x="10377" y="7461"/>
                  <a:pt x="10413" y="7443"/>
                </a:cubicBezTo>
                <a:cubicBezTo>
                  <a:pt x="10485" y="7389"/>
                  <a:pt x="10558" y="7371"/>
                  <a:pt x="10630" y="7353"/>
                </a:cubicBezTo>
                <a:cubicBezTo>
                  <a:pt x="10685" y="7353"/>
                  <a:pt x="10721" y="7353"/>
                  <a:pt x="10757" y="7353"/>
                </a:cubicBezTo>
                <a:cubicBezTo>
                  <a:pt x="10793" y="7371"/>
                  <a:pt x="10829" y="7371"/>
                  <a:pt x="10866" y="7353"/>
                </a:cubicBezTo>
                <a:cubicBezTo>
                  <a:pt x="10938" y="7316"/>
                  <a:pt x="10992" y="7262"/>
                  <a:pt x="11065" y="7226"/>
                </a:cubicBezTo>
                <a:cubicBezTo>
                  <a:pt x="11083" y="7226"/>
                  <a:pt x="11101" y="7226"/>
                  <a:pt x="11119" y="7208"/>
                </a:cubicBezTo>
                <a:lnTo>
                  <a:pt x="11137" y="7190"/>
                </a:lnTo>
                <a:cubicBezTo>
                  <a:pt x="11174" y="7153"/>
                  <a:pt x="11210" y="7153"/>
                  <a:pt x="11228" y="7135"/>
                </a:cubicBezTo>
                <a:cubicBezTo>
                  <a:pt x="11318" y="7117"/>
                  <a:pt x="11391" y="7117"/>
                  <a:pt x="11463" y="7153"/>
                </a:cubicBezTo>
                <a:cubicBezTo>
                  <a:pt x="11536" y="7190"/>
                  <a:pt x="11608" y="7244"/>
                  <a:pt x="11681" y="7280"/>
                </a:cubicBezTo>
                <a:cubicBezTo>
                  <a:pt x="11717" y="7298"/>
                  <a:pt x="11735" y="7316"/>
                  <a:pt x="11771" y="7353"/>
                </a:cubicBezTo>
                <a:cubicBezTo>
                  <a:pt x="11789" y="7371"/>
                  <a:pt x="11826" y="7389"/>
                  <a:pt x="11862" y="7407"/>
                </a:cubicBezTo>
                <a:lnTo>
                  <a:pt x="12007" y="7443"/>
                </a:lnTo>
                <a:cubicBezTo>
                  <a:pt x="12043" y="7461"/>
                  <a:pt x="12079" y="7479"/>
                  <a:pt x="12115" y="7479"/>
                </a:cubicBezTo>
                <a:lnTo>
                  <a:pt x="12242" y="7479"/>
                </a:lnTo>
                <a:cubicBezTo>
                  <a:pt x="12278" y="7498"/>
                  <a:pt x="12333" y="7498"/>
                  <a:pt x="12351" y="7534"/>
                </a:cubicBezTo>
                <a:cubicBezTo>
                  <a:pt x="12423" y="7570"/>
                  <a:pt x="12477" y="7624"/>
                  <a:pt x="12550" y="7661"/>
                </a:cubicBezTo>
                <a:cubicBezTo>
                  <a:pt x="12622" y="7697"/>
                  <a:pt x="12695" y="7733"/>
                  <a:pt x="12767" y="7769"/>
                </a:cubicBezTo>
                <a:cubicBezTo>
                  <a:pt x="12840" y="7805"/>
                  <a:pt x="12894" y="7860"/>
                  <a:pt x="12966" y="7914"/>
                </a:cubicBezTo>
                <a:cubicBezTo>
                  <a:pt x="12985" y="7932"/>
                  <a:pt x="13021" y="7950"/>
                  <a:pt x="13057" y="7968"/>
                </a:cubicBezTo>
                <a:cubicBezTo>
                  <a:pt x="13093" y="7968"/>
                  <a:pt x="13129" y="7986"/>
                  <a:pt x="13184" y="8005"/>
                </a:cubicBezTo>
                <a:cubicBezTo>
                  <a:pt x="13220" y="8005"/>
                  <a:pt x="13256" y="8005"/>
                  <a:pt x="13292" y="8005"/>
                </a:cubicBezTo>
                <a:cubicBezTo>
                  <a:pt x="13292" y="8005"/>
                  <a:pt x="13310" y="8005"/>
                  <a:pt x="13310" y="8023"/>
                </a:cubicBezTo>
                <a:lnTo>
                  <a:pt x="13383" y="7986"/>
                </a:lnTo>
                <a:cubicBezTo>
                  <a:pt x="13437" y="7986"/>
                  <a:pt x="13473" y="7968"/>
                  <a:pt x="13528" y="7968"/>
                </a:cubicBezTo>
                <a:cubicBezTo>
                  <a:pt x="13582" y="7968"/>
                  <a:pt x="13618" y="7968"/>
                  <a:pt x="13673" y="7950"/>
                </a:cubicBezTo>
                <a:cubicBezTo>
                  <a:pt x="13709" y="7950"/>
                  <a:pt x="13763" y="7932"/>
                  <a:pt x="13818" y="7932"/>
                </a:cubicBezTo>
                <a:lnTo>
                  <a:pt x="13872" y="7932"/>
                </a:lnTo>
                <a:lnTo>
                  <a:pt x="13944" y="7914"/>
                </a:lnTo>
                <a:lnTo>
                  <a:pt x="14017" y="7914"/>
                </a:lnTo>
                <a:lnTo>
                  <a:pt x="14089" y="7914"/>
                </a:lnTo>
                <a:lnTo>
                  <a:pt x="14234" y="7914"/>
                </a:lnTo>
                <a:cubicBezTo>
                  <a:pt x="14270" y="7914"/>
                  <a:pt x="14325" y="7896"/>
                  <a:pt x="14379" y="7896"/>
                </a:cubicBezTo>
                <a:lnTo>
                  <a:pt x="14433" y="7896"/>
                </a:lnTo>
                <a:cubicBezTo>
                  <a:pt x="14451" y="7896"/>
                  <a:pt x="14470" y="7896"/>
                  <a:pt x="14488" y="7878"/>
                </a:cubicBezTo>
                <a:lnTo>
                  <a:pt x="14542" y="7860"/>
                </a:lnTo>
                <a:cubicBezTo>
                  <a:pt x="14560" y="7842"/>
                  <a:pt x="14596" y="7824"/>
                  <a:pt x="14614" y="7805"/>
                </a:cubicBezTo>
                <a:cubicBezTo>
                  <a:pt x="14651" y="7787"/>
                  <a:pt x="14687" y="7769"/>
                  <a:pt x="14741" y="7733"/>
                </a:cubicBezTo>
                <a:cubicBezTo>
                  <a:pt x="14777" y="7715"/>
                  <a:pt x="14814" y="7679"/>
                  <a:pt x="14868" y="7679"/>
                </a:cubicBezTo>
                <a:cubicBezTo>
                  <a:pt x="14958" y="7624"/>
                  <a:pt x="15049" y="7588"/>
                  <a:pt x="15140" y="7570"/>
                </a:cubicBezTo>
                <a:cubicBezTo>
                  <a:pt x="15176" y="7552"/>
                  <a:pt x="15212" y="7552"/>
                  <a:pt x="15266" y="7552"/>
                </a:cubicBezTo>
                <a:cubicBezTo>
                  <a:pt x="15303" y="7534"/>
                  <a:pt x="15357" y="7552"/>
                  <a:pt x="15393" y="7552"/>
                </a:cubicBezTo>
                <a:lnTo>
                  <a:pt x="15520" y="7588"/>
                </a:lnTo>
                <a:cubicBezTo>
                  <a:pt x="15574" y="7606"/>
                  <a:pt x="15610" y="7588"/>
                  <a:pt x="15665" y="7588"/>
                </a:cubicBezTo>
                <a:lnTo>
                  <a:pt x="15701" y="7588"/>
                </a:lnTo>
                <a:lnTo>
                  <a:pt x="15737" y="7588"/>
                </a:lnTo>
                <a:cubicBezTo>
                  <a:pt x="15755" y="7606"/>
                  <a:pt x="15773" y="7606"/>
                  <a:pt x="15791" y="7624"/>
                </a:cubicBezTo>
                <a:cubicBezTo>
                  <a:pt x="15828" y="7642"/>
                  <a:pt x="15864" y="7661"/>
                  <a:pt x="15918" y="7679"/>
                </a:cubicBezTo>
                <a:cubicBezTo>
                  <a:pt x="15954" y="7697"/>
                  <a:pt x="16009" y="7715"/>
                  <a:pt x="16045" y="7733"/>
                </a:cubicBezTo>
                <a:cubicBezTo>
                  <a:pt x="16081" y="7751"/>
                  <a:pt x="16136" y="7769"/>
                  <a:pt x="16172" y="7769"/>
                </a:cubicBezTo>
                <a:cubicBezTo>
                  <a:pt x="16208" y="7769"/>
                  <a:pt x="16262" y="7751"/>
                  <a:pt x="16299" y="7733"/>
                </a:cubicBezTo>
                <a:cubicBezTo>
                  <a:pt x="16335" y="7733"/>
                  <a:pt x="16389" y="7697"/>
                  <a:pt x="16425" y="7697"/>
                </a:cubicBezTo>
                <a:cubicBezTo>
                  <a:pt x="16443" y="7679"/>
                  <a:pt x="16462" y="7679"/>
                  <a:pt x="16480" y="7679"/>
                </a:cubicBezTo>
                <a:cubicBezTo>
                  <a:pt x="16498" y="7661"/>
                  <a:pt x="16516" y="7661"/>
                  <a:pt x="16534" y="7642"/>
                </a:cubicBezTo>
                <a:lnTo>
                  <a:pt x="16661" y="7588"/>
                </a:lnTo>
                <a:cubicBezTo>
                  <a:pt x="16769" y="7570"/>
                  <a:pt x="16842" y="7516"/>
                  <a:pt x="16932" y="7461"/>
                </a:cubicBezTo>
                <a:cubicBezTo>
                  <a:pt x="16969" y="7443"/>
                  <a:pt x="17005" y="7407"/>
                  <a:pt x="17023" y="7371"/>
                </a:cubicBezTo>
                <a:cubicBezTo>
                  <a:pt x="17041" y="7335"/>
                  <a:pt x="17077" y="7298"/>
                  <a:pt x="17113" y="7280"/>
                </a:cubicBezTo>
                <a:cubicBezTo>
                  <a:pt x="17186" y="7262"/>
                  <a:pt x="17258" y="7262"/>
                  <a:pt x="17331" y="7280"/>
                </a:cubicBezTo>
                <a:cubicBezTo>
                  <a:pt x="17385" y="7280"/>
                  <a:pt x="17421" y="7298"/>
                  <a:pt x="17458" y="7316"/>
                </a:cubicBezTo>
                <a:cubicBezTo>
                  <a:pt x="17512" y="7335"/>
                  <a:pt x="17548" y="7353"/>
                  <a:pt x="17602" y="7353"/>
                </a:cubicBezTo>
                <a:lnTo>
                  <a:pt x="17657" y="7371"/>
                </a:lnTo>
                <a:cubicBezTo>
                  <a:pt x="17693" y="7389"/>
                  <a:pt x="17711" y="7389"/>
                  <a:pt x="17711" y="7407"/>
                </a:cubicBezTo>
                <a:cubicBezTo>
                  <a:pt x="17765" y="7443"/>
                  <a:pt x="17802" y="7479"/>
                  <a:pt x="17838" y="7498"/>
                </a:cubicBezTo>
                <a:cubicBezTo>
                  <a:pt x="17874" y="7534"/>
                  <a:pt x="17910" y="7552"/>
                  <a:pt x="17947" y="7588"/>
                </a:cubicBezTo>
                <a:cubicBezTo>
                  <a:pt x="17983" y="7606"/>
                  <a:pt x="18019" y="7588"/>
                  <a:pt x="18073" y="7606"/>
                </a:cubicBezTo>
                <a:cubicBezTo>
                  <a:pt x="18073" y="7606"/>
                  <a:pt x="18091" y="7606"/>
                  <a:pt x="18110" y="7624"/>
                </a:cubicBezTo>
                <a:lnTo>
                  <a:pt x="18182" y="7624"/>
                </a:lnTo>
                <a:cubicBezTo>
                  <a:pt x="18200" y="7624"/>
                  <a:pt x="18218" y="7624"/>
                  <a:pt x="18236" y="7624"/>
                </a:cubicBezTo>
                <a:cubicBezTo>
                  <a:pt x="18254" y="7624"/>
                  <a:pt x="18272" y="7642"/>
                  <a:pt x="18291" y="7642"/>
                </a:cubicBezTo>
                <a:lnTo>
                  <a:pt x="18417" y="7570"/>
                </a:lnTo>
                <a:cubicBezTo>
                  <a:pt x="18490" y="7534"/>
                  <a:pt x="18562" y="7498"/>
                  <a:pt x="18635" y="7479"/>
                </a:cubicBezTo>
                <a:cubicBezTo>
                  <a:pt x="18671" y="7461"/>
                  <a:pt x="18707" y="7443"/>
                  <a:pt x="18743" y="7425"/>
                </a:cubicBezTo>
                <a:cubicBezTo>
                  <a:pt x="18780" y="7407"/>
                  <a:pt x="18816" y="7389"/>
                  <a:pt x="18834" y="7371"/>
                </a:cubicBezTo>
                <a:cubicBezTo>
                  <a:pt x="18906" y="7298"/>
                  <a:pt x="18961" y="7262"/>
                  <a:pt x="19033" y="7208"/>
                </a:cubicBezTo>
                <a:cubicBezTo>
                  <a:pt x="19178" y="7099"/>
                  <a:pt x="19341" y="6990"/>
                  <a:pt x="19486" y="6900"/>
                </a:cubicBezTo>
                <a:cubicBezTo>
                  <a:pt x="19522" y="6882"/>
                  <a:pt x="19558" y="6846"/>
                  <a:pt x="19594" y="6827"/>
                </a:cubicBezTo>
                <a:cubicBezTo>
                  <a:pt x="19631" y="6809"/>
                  <a:pt x="19667" y="6791"/>
                  <a:pt x="19721" y="6791"/>
                </a:cubicBezTo>
                <a:cubicBezTo>
                  <a:pt x="19739" y="6773"/>
                  <a:pt x="19776" y="6755"/>
                  <a:pt x="19812" y="6719"/>
                </a:cubicBezTo>
                <a:cubicBezTo>
                  <a:pt x="19848" y="6701"/>
                  <a:pt x="19884" y="6683"/>
                  <a:pt x="19920" y="6664"/>
                </a:cubicBezTo>
                <a:cubicBezTo>
                  <a:pt x="19993" y="6610"/>
                  <a:pt x="20065" y="6556"/>
                  <a:pt x="20156" y="6520"/>
                </a:cubicBezTo>
                <a:lnTo>
                  <a:pt x="20373" y="6411"/>
                </a:lnTo>
                <a:cubicBezTo>
                  <a:pt x="20409" y="6393"/>
                  <a:pt x="20446" y="6357"/>
                  <a:pt x="20482" y="6339"/>
                </a:cubicBezTo>
                <a:cubicBezTo>
                  <a:pt x="20518" y="6320"/>
                  <a:pt x="20572" y="6302"/>
                  <a:pt x="20609" y="6284"/>
                </a:cubicBezTo>
                <a:cubicBezTo>
                  <a:pt x="20681" y="6230"/>
                  <a:pt x="20772" y="6212"/>
                  <a:pt x="20844" y="6157"/>
                </a:cubicBezTo>
                <a:cubicBezTo>
                  <a:pt x="20916" y="6121"/>
                  <a:pt x="20989" y="6067"/>
                  <a:pt x="21079" y="6031"/>
                </a:cubicBezTo>
                <a:cubicBezTo>
                  <a:pt x="21152" y="6013"/>
                  <a:pt x="21224" y="5976"/>
                  <a:pt x="21297" y="5922"/>
                </a:cubicBezTo>
                <a:cubicBezTo>
                  <a:pt x="21369" y="5886"/>
                  <a:pt x="21424" y="5831"/>
                  <a:pt x="21478" y="5759"/>
                </a:cubicBezTo>
                <a:cubicBezTo>
                  <a:pt x="21514" y="5741"/>
                  <a:pt x="21532" y="5705"/>
                  <a:pt x="21550" y="5687"/>
                </a:cubicBezTo>
                <a:cubicBezTo>
                  <a:pt x="21568" y="5650"/>
                  <a:pt x="21605" y="5614"/>
                  <a:pt x="21623" y="5596"/>
                </a:cubicBezTo>
                <a:cubicBezTo>
                  <a:pt x="21659" y="5560"/>
                  <a:pt x="21677" y="5524"/>
                  <a:pt x="21713" y="5505"/>
                </a:cubicBezTo>
                <a:cubicBezTo>
                  <a:pt x="21731" y="5487"/>
                  <a:pt x="21768" y="5451"/>
                  <a:pt x="21804" y="5433"/>
                </a:cubicBezTo>
                <a:cubicBezTo>
                  <a:pt x="21858" y="5361"/>
                  <a:pt x="21931" y="5306"/>
                  <a:pt x="21985" y="5234"/>
                </a:cubicBezTo>
                <a:cubicBezTo>
                  <a:pt x="22057" y="5180"/>
                  <a:pt x="22112" y="5107"/>
                  <a:pt x="22148" y="5035"/>
                </a:cubicBezTo>
                <a:cubicBezTo>
                  <a:pt x="22184" y="4962"/>
                  <a:pt x="22220" y="4908"/>
                  <a:pt x="22293" y="4854"/>
                </a:cubicBezTo>
                <a:cubicBezTo>
                  <a:pt x="22311" y="4835"/>
                  <a:pt x="22347" y="4817"/>
                  <a:pt x="22383" y="4799"/>
                </a:cubicBezTo>
                <a:cubicBezTo>
                  <a:pt x="22401" y="4781"/>
                  <a:pt x="22456" y="4781"/>
                  <a:pt x="22492" y="4781"/>
                </a:cubicBezTo>
                <a:cubicBezTo>
                  <a:pt x="22564" y="4763"/>
                  <a:pt x="22655" y="4763"/>
                  <a:pt x="22746" y="4799"/>
                </a:cubicBezTo>
                <a:cubicBezTo>
                  <a:pt x="22782" y="4799"/>
                  <a:pt x="22818" y="4817"/>
                  <a:pt x="22854" y="4817"/>
                </a:cubicBezTo>
                <a:cubicBezTo>
                  <a:pt x="22909" y="4817"/>
                  <a:pt x="22945" y="4835"/>
                  <a:pt x="22999" y="4835"/>
                </a:cubicBezTo>
                <a:cubicBezTo>
                  <a:pt x="23072" y="4854"/>
                  <a:pt x="23162" y="4872"/>
                  <a:pt x="23235" y="4872"/>
                </a:cubicBezTo>
                <a:cubicBezTo>
                  <a:pt x="23325" y="4890"/>
                  <a:pt x="23397" y="4926"/>
                  <a:pt x="23470" y="4962"/>
                </a:cubicBezTo>
                <a:cubicBezTo>
                  <a:pt x="23542" y="4998"/>
                  <a:pt x="23615" y="5035"/>
                  <a:pt x="23669" y="5089"/>
                </a:cubicBezTo>
                <a:lnTo>
                  <a:pt x="23705" y="5143"/>
                </a:lnTo>
                <a:cubicBezTo>
                  <a:pt x="23723" y="5143"/>
                  <a:pt x="23742" y="5161"/>
                  <a:pt x="23760" y="5161"/>
                </a:cubicBezTo>
                <a:cubicBezTo>
                  <a:pt x="23796" y="5180"/>
                  <a:pt x="23832" y="5216"/>
                  <a:pt x="23886" y="5234"/>
                </a:cubicBezTo>
                <a:cubicBezTo>
                  <a:pt x="23959" y="5288"/>
                  <a:pt x="24031" y="5343"/>
                  <a:pt x="24104" y="5379"/>
                </a:cubicBezTo>
                <a:cubicBezTo>
                  <a:pt x="24176" y="5415"/>
                  <a:pt x="24249" y="5469"/>
                  <a:pt x="24321" y="5524"/>
                </a:cubicBezTo>
                <a:cubicBezTo>
                  <a:pt x="24339" y="5542"/>
                  <a:pt x="24394" y="5542"/>
                  <a:pt x="24430" y="5578"/>
                </a:cubicBezTo>
                <a:cubicBezTo>
                  <a:pt x="24466" y="5596"/>
                  <a:pt x="24502" y="5614"/>
                  <a:pt x="24538" y="5632"/>
                </a:cubicBezTo>
                <a:cubicBezTo>
                  <a:pt x="24575" y="5632"/>
                  <a:pt x="24611" y="5668"/>
                  <a:pt x="24647" y="5668"/>
                </a:cubicBezTo>
                <a:cubicBezTo>
                  <a:pt x="24683" y="5687"/>
                  <a:pt x="24719" y="5687"/>
                  <a:pt x="24756" y="5705"/>
                </a:cubicBezTo>
                <a:cubicBezTo>
                  <a:pt x="24828" y="5723"/>
                  <a:pt x="24919" y="5741"/>
                  <a:pt x="24991" y="5759"/>
                </a:cubicBezTo>
                <a:cubicBezTo>
                  <a:pt x="25082" y="5759"/>
                  <a:pt x="25172" y="5759"/>
                  <a:pt x="25263" y="5777"/>
                </a:cubicBezTo>
                <a:cubicBezTo>
                  <a:pt x="25335" y="5777"/>
                  <a:pt x="25426" y="5777"/>
                  <a:pt x="25516" y="5777"/>
                </a:cubicBezTo>
                <a:cubicBezTo>
                  <a:pt x="25607" y="5759"/>
                  <a:pt x="25697" y="5759"/>
                  <a:pt x="25788" y="5741"/>
                </a:cubicBezTo>
                <a:cubicBezTo>
                  <a:pt x="25878" y="5705"/>
                  <a:pt x="25969" y="5687"/>
                  <a:pt x="26041" y="5668"/>
                </a:cubicBezTo>
                <a:cubicBezTo>
                  <a:pt x="26150" y="5668"/>
                  <a:pt x="26241" y="5668"/>
                  <a:pt x="26331" y="5650"/>
                </a:cubicBezTo>
                <a:cubicBezTo>
                  <a:pt x="26422" y="5632"/>
                  <a:pt x="26512" y="5614"/>
                  <a:pt x="26603" y="5596"/>
                </a:cubicBezTo>
                <a:cubicBezTo>
                  <a:pt x="26693" y="5578"/>
                  <a:pt x="26766" y="5596"/>
                  <a:pt x="26820" y="5524"/>
                </a:cubicBezTo>
                <a:lnTo>
                  <a:pt x="26838" y="5524"/>
                </a:lnTo>
                <a:cubicBezTo>
                  <a:pt x="26911" y="5469"/>
                  <a:pt x="26983" y="5415"/>
                  <a:pt x="27074" y="5379"/>
                </a:cubicBezTo>
                <a:cubicBezTo>
                  <a:pt x="27128" y="5343"/>
                  <a:pt x="27182" y="5324"/>
                  <a:pt x="27237" y="5306"/>
                </a:cubicBezTo>
                <a:cubicBezTo>
                  <a:pt x="27291" y="5288"/>
                  <a:pt x="27345" y="5270"/>
                  <a:pt x="27418" y="5270"/>
                </a:cubicBezTo>
                <a:cubicBezTo>
                  <a:pt x="27472" y="5270"/>
                  <a:pt x="27526" y="5270"/>
                  <a:pt x="27581" y="5306"/>
                </a:cubicBezTo>
                <a:cubicBezTo>
                  <a:pt x="27635" y="5324"/>
                  <a:pt x="27689" y="5343"/>
                  <a:pt x="27744" y="5361"/>
                </a:cubicBezTo>
                <a:cubicBezTo>
                  <a:pt x="27798" y="5361"/>
                  <a:pt x="27871" y="5397"/>
                  <a:pt x="27907" y="5361"/>
                </a:cubicBezTo>
                <a:cubicBezTo>
                  <a:pt x="27925" y="5343"/>
                  <a:pt x="27961" y="5306"/>
                  <a:pt x="27979" y="5270"/>
                </a:cubicBezTo>
                <a:cubicBezTo>
                  <a:pt x="27979" y="5234"/>
                  <a:pt x="27997" y="5216"/>
                  <a:pt x="28015" y="5198"/>
                </a:cubicBezTo>
                <a:cubicBezTo>
                  <a:pt x="28034" y="5161"/>
                  <a:pt x="28034" y="5143"/>
                  <a:pt x="28052" y="5107"/>
                </a:cubicBezTo>
                <a:cubicBezTo>
                  <a:pt x="28070" y="5053"/>
                  <a:pt x="28106" y="4998"/>
                  <a:pt x="28124" y="4944"/>
                </a:cubicBezTo>
                <a:cubicBezTo>
                  <a:pt x="28160" y="4817"/>
                  <a:pt x="28215" y="4709"/>
                  <a:pt x="28287" y="4618"/>
                </a:cubicBezTo>
                <a:cubicBezTo>
                  <a:pt x="28323" y="4564"/>
                  <a:pt x="28359" y="4528"/>
                  <a:pt x="28396" y="4509"/>
                </a:cubicBezTo>
                <a:lnTo>
                  <a:pt x="28468" y="4455"/>
                </a:lnTo>
                <a:cubicBezTo>
                  <a:pt x="28486" y="4437"/>
                  <a:pt x="28522" y="4419"/>
                  <a:pt x="28541" y="4419"/>
                </a:cubicBezTo>
                <a:lnTo>
                  <a:pt x="28722" y="4365"/>
                </a:lnTo>
                <a:cubicBezTo>
                  <a:pt x="28776" y="4346"/>
                  <a:pt x="28830" y="4328"/>
                  <a:pt x="28885" y="4310"/>
                </a:cubicBezTo>
                <a:cubicBezTo>
                  <a:pt x="28921" y="4292"/>
                  <a:pt x="28939" y="4292"/>
                  <a:pt x="28957" y="4274"/>
                </a:cubicBezTo>
                <a:cubicBezTo>
                  <a:pt x="28975" y="4256"/>
                  <a:pt x="28993" y="4238"/>
                  <a:pt x="29011" y="4202"/>
                </a:cubicBezTo>
                <a:cubicBezTo>
                  <a:pt x="29066" y="4165"/>
                  <a:pt x="29084" y="4111"/>
                  <a:pt x="29120" y="4075"/>
                </a:cubicBezTo>
                <a:cubicBezTo>
                  <a:pt x="29174" y="4021"/>
                  <a:pt x="29211" y="3966"/>
                  <a:pt x="29247" y="3930"/>
                </a:cubicBezTo>
                <a:cubicBezTo>
                  <a:pt x="29283" y="3876"/>
                  <a:pt x="29319" y="3839"/>
                  <a:pt x="29374" y="3821"/>
                </a:cubicBezTo>
                <a:cubicBezTo>
                  <a:pt x="29428" y="3785"/>
                  <a:pt x="29464" y="3749"/>
                  <a:pt x="29519" y="3731"/>
                </a:cubicBezTo>
                <a:cubicBezTo>
                  <a:pt x="29573" y="3713"/>
                  <a:pt x="29627" y="3695"/>
                  <a:pt x="29681" y="3695"/>
                </a:cubicBezTo>
                <a:cubicBezTo>
                  <a:pt x="29736" y="3695"/>
                  <a:pt x="29790" y="3713"/>
                  <a:pt x="29844" y="3713"/>
                </a:cubicBezTo>
                <a:cubicBezTo>
                  <a:pt x="29899" y="3731"/>
                  <a:pt x="29953" y="3749"/>
                  <a:pt x="30007" y="3767"/>
                </a:cubicBezTo>
                <a:cubicBezTo>
                  <a:pt x="30062" y="3785"/>
                  <a:pt x="30062" y="3767"/>
                  <a:pt x="30080" y="3785"/>
                </a:cubicBezTo>
                <a:cubicBezTo>
                  <a:pt x="30116" y="3803"/>
                  <a:pt x="30152" y="3803"/>
                  <a:pt x="30170" y="3803"/>
                </a:cubicBezTo>
                <a:cubicBezTo>
                  <a:pt x="30225" y="3821"/>
                  <a:pt x="30279" y="3821"/>
                  <a:pt x="30352" y="3839"/>
                </a:cubicBezTo>
                <a:cubicBezTo>
                  <a:pt x="30406" y="3839"/>
                  <a:pt x="30460" y="3839"/>
                  <a:pt x="30515" y="3858"/>
                </a:cubicBezTo>
                <a:cubicBezTo>
                  <a:pt x="30569" y="3876"/>
                  <a:pt x="30605" y="3912"/>
                  <a:pt x="30641" y="3948"/>
                </a:cubicBezTo>
                <a:cubicBezTo>
                  <a:pt x="30714" y="4039"/>
                  <a:pt x="30750" y="4147"/>
                  <a:pt x="30768" y="4256"/>
                </a:cubicBezTo>
                <a:cubicBezTo>
                  <a:pt x="30786" y="4310"/>
                  <a:pt x="30822" y="4365"/>
                  <a:pt x="30841" y="4437"/>
                </a:cubicBezTo>
                <a:cubicBezTo>
                  <a:pt x="30841" y="4455"/>
                  <a:pt x="30859" y="4455"/>
                  <a:pt x="30859" y="4473"/>
                </a:cubicBezTo>
                <a:lnTo>
                  <a:pt x="30877" y="4473"/>
                </a:lnTo>
                <a:cubicBezTo>
                  <a:pt x="30895" y="4473"/>
                  <a:pt x="30895" y="4455"/>
                  <a:pt x="30895" y="4455"/>
                </a:cubicBezTo>
                <a:cubicBezTo>
                  <a:pt x="30913" y="4437"/>
                  <a:pt x="30949" y="4437"/>
                  <a:pt x="30967" y="4419"/>
                </a:cubicBezTo>
                <a:cubicBezTo>
                  <a:pt x="30985" y="4401"/>
                  <a:pt x="31003" y="4383"/>
                  <a:pt x="31022" y="4365"/>
                </a:cubicBezTo>
                <a:cubicBezTo>
                  <a:pt x="31058" y="4310"/>
                  <a:pt x="31076" y="4256"/>
                  <a:pt x="31112" y="4202"/>
                </a:cubicBezTo>
                <a:cubicBezTo>
                  <a:pt x="31148" y="4111"/>
                  <a:pt x="31239" y="4021"/>
                  <a:pt x="31348" y="4021"/>
                </a:cubicBezTo>
                <a:cubicBezTo>
                  <a:pt x="31402" y="4021"/>
                  <a:pt x="31438" y="4075"/>
                  <a:pt x="31474" y="4093"/>
                </a:cubicBezTo>
                <a:cubicBezTo>
                  <a:pt x="31511" y="4129"/>
                  <a:pt x="31583" y="4147"/>
                  <a:pt x="31619" y="4183"/>
                </a:cubicBezTo>
                <a:cubicBezTo>
                  <a:pt x="31728" y="4238"/>
                  <a:pt x="31800" y="4328"/>
                  <a:pt x="31891" y="4419"/>
                </a:cubicBezTo>
                <a:lnTo>
                  <a:pt x="31963" y="4528"/>
                </a:lnTo>
                <a:lnTo>
                  <a:pt x="32036" y="4509"/>
                </a:lnTo>
                <a:cubicBezTo>
                  <a:pt x="32054" y="4509"/>
                  <a:pt x="32090" y="4509"/>
                  <a:pt x="32126" y="4509"/>
                </a:cubicBezTo>
                <a:cubicBezTo>
                  <a:pt x="32144" y="4491"/>
                  <a:pt x="32181" y="4473"/>
                  <a:pt x="32199" y="4455"/>
                </a:cubicBezTo>
                <a:cubicBezTo>
                  <a:pt x="32217" y="4437"/>
                  <a:pt x="32253" y="4419"/>
                  <a:pt x="32271" y="4401"/>
                </a:cubicBezTo>
                <a:cubicBezTo>
                  <a:pt x="32344" y="4365"/>
                  <a:pt x="32398" y="4346"/>
                  <a:pt x="32452" y="4310"/>
                </a:cubicBezTo>
                <a:cubicBezTo>
                  <a:pt x="32507" y="4274"/>
                  <a:pt x="32561" y="4238"/>
                  <a:pt x="32633" y="4220"/>
                </a:cubicBezTo>
                <a:cubicBezTo>
                  <a:pt x="32688" y="4183"/>
                  <a:pt x="32742" y="4147"/>
                  <a:pt x="32796" y="4111"/>
                </a:cubicBezTo>
                <a:cubicBezTo>
                  <a:pt x="32814" y="4093"/>
                  <a:pt x="32833" y="4075"/>
                  <a:pt x="32869" y="4057"/>
                </a:cubicBezTo>
                <a:cubicBezTo>
                  <a:pt x="32887" y="4039"/>
                  <a:pt x="32905" y="4021"/>
                  <a:pt x="32941" y="4002"/>
                </a:cubicBezTo>
                <a:cubicBezTo>
                  <a:pt x="32977" y="4002"/>
                  <a:pt x="33032" y="3948"/>
                  <a:pt x="33086" y="3912"/>
                </a:cubicBezTo>
                <a:cubicBezTo>
                  <a:pt x="33140" y="3876"/>
                  <a:pt x="33195" y="3858"/>
                  <a:pt x="33249" y="3821"/>
                </a:cubicBezTo>
                <a:cubicBezTo>
                  <a:pt x="33303" y="3785"/>
                  <a:pt x="33340" y="3749"/>
                  <a:pt x="33376" y="3713"/>
                </a:cubicBezTo>
                <a:cubicBezTo>
                  <a:pt x="33394" y="3695"/>
                  <a:pt x="33412" y="3676"/>
                  <a:pt x="33430" y="3658"/>
                </a:cubicBezTo>
                <a:cubicBezTo>
                  <a:pt x="33448" y="3622"/>
                  <a:pt x="33503" y="3586"/>
                  <a:pt x="33539" y="3586"/>
                </a:cubicBezTo>
                <a:cubicBezTo>
                  <a:pt x="33611" y="3586"/>
                  <a:pt x="33666" y="3586"/>
                  <a:pt x="33738" y="3568"/>
                </a:cubicBezTo>
                <a:cubicBezTo>
                  <a:pt x="33792" y="3550"/>
                  <a:pt x="33847" y="3532"/>
                  <a:pt x="33919" y="3513"/>
                </a:cubicBezTo>
                <a:cubicBezTo>
                  <a:pt x="33937" y="3513"/>
                  <a:pt x="33955" y="3513"/>
                  <a:pt x="33992" y="3495"/>
                </a:cubicBezTo>
                <a:lnTo>
                  <a:pt x="34064" y="3459"/>
                </a:lnTo>
                <a:cubicBezTo>
                  <a:pt x="34118" y="3441"/>
                  <a:pt x="34173" y="3405"/>
                  <a:pt x="34209" y="3350"/>
                </a:cubicBezTo>
                <a:cubicBezTo>
                  <a:pt x="34245" y="3314"/>
                  <a:pt x="34299" y="3278"/>
                  <a:pt x="34354" y="3242"/>
                </a:cubicBezTo>
                <a:cubicBezTo>
                  <a:pt x="34390" y="3206"/>
                  <a:pt x="34444" y="3187"/>
                  <a:pt x="34517" y="3169"/>
                </a:cubicBezTo>
                <a:cubicBezTo>
                  <a:pt x="34571" y="3169"/>
                  <a:pt x="34625" y="3169"/>
                  <a:pt x="34680" y="3169"/>
                </a:cubicBezTo>
                <a:cubicBezTo>
                  <a:pt x="34698" y="3151"/>
                  <a:pt x="34716" y="3151"/>
                  <a:pt x="34752" y="3133"/>
                </a:cubicBezTo>
                <a:cubicBezTo>
                  <a:pt x="34770" y="3133"/>
                  <a:pt x="34788" y="3115"/>
                  <a:pt x="34806" y="3097"/>
                </a:cubicBezTo>
                <a:cubicBezTo>
                  <a:pt x="34861" y="3061"/>
                  <a:pt x="34915" y="3061"/>
                  <a:pt x="34969" y="3061"/>
                </a:cubicBezTo>
                <a:cubicBezTo>
                  <a:pt x="35042" y="3061"/>
                  <a:pt x="35096" y="3061"/>
                  <a:pt x="35169" y="3061"/>
                </a:cubicBezTo>
                <a:cubicBezTo>
                  <a:pt x="35223" y="3061"/>
                  <a:pt x="35277" y="3079"/>
                  <a:pt x="35332" y="3097"/>
                </a:cubicBezTo>
                <a:cubicBezTo>
                  <a:pt x="35404" y="3115"/>
                  <a:pt x="35458" y="3097"/>
                  <a:pt x="35531" y="3079"/>
                </a:cubicBezTo>
                <a:cubicBezTo>
                  <a:pt x="35585" y="3061"/>
                  <a:pt x="35640" y="3043"/>
                  <a:pt x="35712" y="3043"/>
                </a:cubicBezTo>
                <a:cubicBezTo>
                  <a:pt x="35766" y="3043"/>
                  <a:pt x="35821" y="3006"/>
                  <a:pt x="35875" y="3006"/>
                </a:cubicBezTo>
                <a:cubicBezTo>
                  <a:pt x="35947" y="2988"/>
                  <a:pt x="36002" y="2988"/>
                  <a:pt x="36074" y="3006"/>
                </a:cubicBezTo>
                <a:cubicBezTo>
                  <a:pt x="36092" y="3006"/>
                  <a:pt x="36128" y="3006"/>
                  <a:pt x="36147" y="3024"/>
                </a:cubicBezTo>
                <a:cubicBezTo>
                  <a:pt x="36183" y="3006"/>
                  <a:pt x="36201" y="3006"/>
                  <a:pt x="36237" y="3024"/>
                </a:cubicBezTo>
                <a:cubicBezTo>
                  <a:pt x="36291" y="3024"/>
                  <a:pt x="36328" y="3061"/>
                  <a:pt x="36364" y="3097"/>
                </a:cubicBezTo>
                <a:cubicBezTo>
                  <a:pt x="36400" y="3133"/>
                  <a:pt x="36454" y="3151"/>
                  <a:pt x="36509" y="3187"/>
                </a:cubicBezTo>
                <a:cubicBezTo>
                  <a:pt x="36527" y="3206"/>
                  <a:pt x="36563" y="3224"/>
                  <a:pt x="36581" y="3242"/>
                </a:cubicBezTo>
                <a:cubicBezTo>
                  <a:pt x="36599" y="3242"/>
                  <a:pt x="36636" y="3260"/>
                  <a:pt x="36654" y="3278"/>
                </a:cubicBezTo>
                <a:cubicBezTo>
                  <a:pt x="36672" y="3296"/>
                  <a:pt x="36708" y="3296"/>
                  <a:pt x="36726" y="3314"/>
                </a:cubicBezTo>
                <a:cubicBezTo>
                  <a:pt x="36762" y="3332"/>
                  <a:pt x="36780" y="3332"/>
                  <a:pt x="36799" y="3350"/>
                </a:cubicBezTo>
                <a:cubicBezTo>
                  <a:pt x="36835" y="3369"/>
                  <a:pt x="36907" y="3405"/>
                  <a:pt x="36962" y="3441"/>
                </a:cubicBezTo>
                <a:cubicBezTo>
                  <a:pt x="37016" y="3477"/>
                  <a:pt x="37070" y="3513"/>
                  <a:pt x="37125" y="3532"/>
                </a:cubicBezTo>
                <a:cubicBezTo>
                  <a:pt x="37179" y="3550"/>
                  <a:pt x="37233" y="3586"/>
                  <a:pt x="37287" y="3604"/>
                </a:cubicBezTo>
                <a:cubicBezTo>
                  <a:pt x="37360" y="3640"/>
                  <a:pt x="37396" y="3676"/>
                  <a:pt x="37450" y="3695"/>
                </a:cubicBezTo>
                <a:cubicBezTo>
                  <a:pt x="37487" y="3731"/>
                  <a:pt x="37541" y="3749"/>
                  <a:pt x="37595" y="3785"/>
                </a:cubicBezTo>
                <a:cubicBezTo>
                  <a:pt x="37704" y="3839"/>
                  <a:pt x="37831" y="3876"/>
                  <a:pt x="37939" y="3912"/>
                </a:cubicBezTo>
                <a:cubicBezTo>
                  <a:pt x="37994" y="3948"/>
                  <a:pt x="38048" y="3966"/>
                  <a:pt x="38102" y="4002"/>
                </a:cubicBezTo>
                <a:cubicBezTo>
                  <a:pt x="38157" y="4039"/>
                  <a:pt x="38193" y="4075"/>
                  <a:pt x="38247" y="4111"/>
                </a:cubicBezTo>
                <a:cubicBezTo>
                  <a:pt x="38356" y="4183"/>
                  <a:pt x="38465" y="4238"/>
                  <a:pt x="38573" y="4310"/>
                </a:cubicBezTo>
                <a:lnTo>
                  <a:pt x="38754" y="4419"/>
                </a:lnTo>
                <a:cubicBezTo>
                  <a:pt x="38791" y="4455"/>
                  <a:pt x="38845" y="4473"/>
                  <a:pt x="38899" y="4491"/>
                </a:cubicBezTo>
                <a:cubicBezTo>
                  <a:pt x="38954" y="4491"/>
                  <a:pt x="39008" y="4473"/>
                  <a:pt x="39062" y="4455"/>
                </a:cubicBezTo>
                <a:lnTo>
                  <a:pt x="39261" y="4401"/>
                </a:lnTo>
                <a:cubicBezTo>
                  <a:pt x="39316" y="4383"/>
                  <a:pt x="39388" y="4383"/>
                  <a:pt x="39443" y="4383"/>
                </a:cubicBezTo>
                <a:lnTo>
                  <a:pt x="39642" y="4383"/>
                </a:lnTo>
                <a:cubicBezTo>
                  <a:pt x="39696" y="4383"/>
                  <a:pt x="39768" y="4401"/>
                  <a:pt x="39823" y="4419"/>
                </a:cubicBezTo>
                <a:cubicBezTo>
                  <a:pt x="39841" y="4419"/>
                  <a:pt x="39877" y="4437"/>
                  <a:pt x="39895" y="4437"/>
                </a:cubicBezTo>
                <a:cubicBezTo>
                  <a:pt x="39913" y="4455"/>
                  <a:pt x="39931" y="4473"/>
                  <a:pt x="39968" y="4473"/>
                </a:cubicBezTo>
                <a:cubicBezTo>
                  <a:pt x="40022" y="4491"/>
                  <a:pt x="40058" y="4491"/>
                  <a:pt x="40113" y="4491"/>
                </a:cubicBezTo>
                <a:lnTo>
                  <a:pt x="40113" y="4491"/>
                </a:lnTo>
                <a:cubicBezTo>
                  <a:pt x="40113" y="4473"/>
                  <a:pt x="40149" y="4473"/>
                  <a:pt x="40149" y="4491"/>
                </a:cubicBezTo>
                <a:lnTo>
                  <a:pt x="40185" y="4491"/>
                </a:lnTo>
                <a:cubicBezTo>
                  <a:pt x="40203" y="4473"/>
                  <a:pt x="40239" y="4455"/>
                  <a:pt x="40276" y="4437"/>
                </a:cubicBezTo>
                <a:cubicBezTo>
                  <a:pt x="40330" y="4401"/>
                  <a:pt x="40402" y="4365"/>
                  <a:pt x="40475" y="4328"/>
                </a:cubicBezTo>
                <a:lnTo>
                  <a:pt x="40565" y="4292"/>
                </a:lnTo>
                <a:cubicBezTo>
                  <a:pt x="40602" y="4274"/>
                  <a:pt x="40620" y="4256"/>
                  <a:pt x="40656" y="4238"/>
                </a:cubicBezTo>
                <a:cubicBezTo>
                  <a:pt x="40674" y="4220"/>
                  <a:pt x="40710" y="4202"/>
                  <a:pt x="40728" y="4183"/>
                </a:cubicBezTo>
                <a:cubicBezTo>
                  <a:pt x="40765" y="4165"/>
                  <a:pt x="40783" y="4147"/>
                  <a:pt x="40819" y="4111"/>
                </a:cubicBezTo>
                <a:lnTo>
                  <a:pt x="40891" y="4039"/>
                </a:lnTo>
                <a:lnTo>
                  <a:pt x="40964" y="3984"/>
                </a:lnTo>
                <a:cubicBezTo>
                  <a:pt x="41000" y="3948"/>
                  <a:pt x="41018" y="3930"/>
                  <a:pt x="41036" y="3894"/>
                </a:cubicBezTo>
                <a:cubicBezTo>
                  <a:pt x="41072" y="3876"/>
                  <a:pt x="41090" y="3858"/>
                  <a:pt x="41127" y="3839"/>
                </a:cubicBezTo>
                <a:cubicBezTo>
                  <a:pt x="41145" y="3803"/>
                  <a:pt x="41253" y="3731"/>
                  <a:pt x="41308" y="3695"/>
                </a:cubicBezTo>
                <a:cubicBezTo>
                  <a:pt x="41362" y="3658"/>
                  <a:pt x="41435" y="3604"/>
                  <a:pt x="41489" y="3568"/>
                </a:cubicBezTo>
                <a:cubicBezTo>
                  <a:pt x="41561" y="3532"/>
                  <a:pt x="41616" y="3495"/>
                  <a:pt x="41688" y="3477"/>
                </a:cubicBezTo>
                <a:cubicBezTo>
                  <a:pt x="41761" y="3459"/>
                  <a:pt x="41815" y="3423"/>
                  <a:pt x="41887" y="3369"/>
                </a:cubicBezTo>
                <a:lnTo>
                  <a:pt x="41960" y="3296"/>
                </a:lnTo>
                <a:cubicBezTo>
                  <a:pt x="41978" y="3278"/>
                  <a:pt x="42014" y="3260"/>
                  <a:pt x="42032" y="3242"/>
                </a:cubicBezTo>
                <a:cubicBezTo>
                  <a:pt x="42068" y="3224"/>
                  <a:pt x="42141" y="3169"/>
                  <a:pt x="42195" y="3133"/>
                </a:cubicBezTo>
                <a:cubicBezTo>
                  <a:pt x="42231" y="3115"/>
                  <a:pt x="42249" y="3097"/>
                  <a:pt x="42286" y="3079"/>
                </a:cubicBezTo>
                <a:cubicBezTo>
                  <a:pt x="42322" y="3061"/>
                  <a:pt x="42358" y="3061"/>
                  <a:pt x="42376" y="3043"/>
                </a:cubicBezTo>
                <a:cubicBezTo>
                  <a:pt x="42412" y="3043"/>
                  <a:pt x="42449" y="3024"/>
                  <a:pt x="42485" y="3024"/>
                </a:cubicBezTo>
                <a:lnTo>
                  <a:pt x="42575" y="3006"/>
                </a:lnTo>
                <a:cubicBezTo>
                  <a:pt x="42612" y="3006"/>
                  <a:pt x="42648" y="3006"/>
                  <a:pt x="42684" y="3024"/>
                </a:cubicBezTo>
                <a:cubicBezTo>
                  <a:pt x="42720" y="3024"/>
                  <a:pt x="42757" y="3024"/>
                  <a:pt x="42793" y="3043"/>
                </a:cubicBezTo>
                <a:lnTo>
                  <a:pt x="42901" y="3043"/>
                </a:lnTo>
                <a:lnTo>
                  <a:pt x="42956" y="2970"/>
                </a:lnTo>
                <a:cubicBezTo>
                  <a:pt x="42992" y="2934"/>
                  <a:pt x="43028" y="2898"/>
                  <a:pt x="43064" y="2880"/>
                </a:cubicBezTo>
                <a:cubicBezTo>
                  <a:pt x="43101" y="2843"/>
                  <a:pt x="43119" y="2807"/>
                  <a:pt x="43155" y="2771"/>
                </a:cubicBezTo>
                <a:cubicBezTo>
                  <a:pt x="43191" y="2699"/>
                  <a:pt x="43264" y="2626"/>
                  <a:pt x="43318" y="2554"/>
                </a:cubicBezTo>
                <a:cubicBezTo>
                  <a:pt x="43336" y="2517"/>
                  <a:pt x="43354" y="2481"/>
                  <a:pt x="43390" y="2463"/>
                </a:cubicBezTo>
                <a:cubicBezTo>
                  <a:pt x="43409" y="2445"/>
                  <a:pt x="43427" y="2445"/>
                  <a:pt x="43445" y="2427"/>
                </a:cubicBezTo>
                <a:cubicBezTo>
                  <a:pt x="43463" y="2427"/>
                  <a:pt x="43481" y="2409"/>
                  <a:pt x="43499" y="2409"/>
                </a:cubicBezTo>
                <a:cubicBezTo>
                  <a:pt x="43517" y="2409"/>
                  <a:pt x="43535" y="2409"/>
                  <a:pt x="43553" y="2409"/>
                </a:cubicBezTo>
                <a:cubicBezTo>
                  <a:pt x="43571" y="2409"/>
                  <a:pt x="43608" y="2409"/>
                  <a:pt x="43626" y="2409"/>
                </a:cubicBezTo>
                <a:cubicBezTo>
                  <a:pt x="43662" y="2409"/>
                  <a:pt x="43716" y="2409"/>
                  <a:pt x="43753" y="2427"/>
                </a:cubicBezTo>
                <a:cubicBezTo>
                  <a:pt x="43789" y="2445"/>
                  <a:pt x="43825" y="2463"/>
                  <a:pt x="43861" y="2481"/>
                </a:cubicBezTo>
                <a:lnTo>
                  <a:pt x="43988" y="2536"/>
                </a:lnTo>
                <a:cubicBezTo>
                  <a:pt x="44024" y="2554"/>
                  <a:pt x="44060" y="2590"/>
                  <a:pt x="44097" y="2608"/>
                </a:cubicBezTo>
                <a:cubicBezTo>
                  <a:pt x="44133" y="2644"/>
                  <a:pt x="44169" y="2662"/>
                  <a:pt x="44205" y="2680"/>
                </a:cubicBezTo>
                <a:cubicBezTo>
                  <a:pt x="44296" y="2735"/>
                  <a:pt x="44368" y="2789"/>
                  <a:pt x="44423" y="2862"/>
                </a:cubicBezTo>
                <a:lnTo>
                  <a:pt x="44531" y="2952"/>
                </a:lnTo>
                <a:cubicBezTo>
                  <a:pt x="44549" y="2988"/>
                  <a:pt x="44586" y="3024"/>
                  <a:pt x="44622" y="3043"/>
                </a:cubicBezTo>
                <a:lnTo>
                  <a:pt x="44658" y="3079"/>
                </a:lnTo>
                <a:cubicBezTo>
                  <a:pt x="44694" y="3079"/>
                  <a:pt x="44712" y="3097"/>
                  <a:pt x="44730" y="3115"/>
                </a:cubicBezTo>
                <a:cubicBezTo>
                  <a:pt x="44767" y="3133"/>
                  <a:pt x="44803" y="3151"/>
                  <a:pt x="44839" y="3169"/>
                </a:cubicBezTo>
                <a:cubicBezTo>
                  <a:pt x="44857" y="3187"/>
                  <a:pt x="44875" y="3187"/>
                  <a:pt x="44893" y="3187"/>
                </a:cubicBezTo>
                <a:cubicBezTo>
                  <a:pt x="44930" y="3206"/>
                  <a:pt x="44948" y="3206"/>
                  <a:pt x="44966" y="3206"/>
                </a:cubicBezTo>
                <a:cubicBezTo>
                  <a:pt x="45020" y="3224"/>
                  <a:pt x="45056" y="3242"/>
                  <a:pt x="45093" y="3260"/>
                </a:cubicBezTo>
                <a:cubicBezTo>
                  <a:pt x="45147" y="3278"/>
                  <a:pt x="45183" y="3296"/>
                  <a:pt x="45219" y="3314"/>
                </a:cubicBezTo>
                <a:cubicBezTo>
                  <a:pt x="45274" y="3332"/>
                  <a:pt x="45310" y="3369"/>
                  <a:pt x="45346" y="3387"/>
                </a:cubicBezTo>
                <a:cubicBezTo>
                  <a:pt x="45382" y="3423"/>
                  <a:pt x="45419" y="3441"/>
                  <a:pt x="45455" y="3459"/>
                </a:cubicBezTo>
                <a:cubicBezTo>
                  <a:pt x="45491" y="3477"/>
                  <a:pt x="45527" y="3495"/>
                  <a:pt x="45564" y="3532"/>
                </a:cubicBezTo>
                <a:cubicBezTo>
                  <a:pt x="45600" y="3568"/>
                  <a:pt x="45636" y="3586"/>
                  <a:pt x="45690" y="3604"/>
                </a:cubicBezTo>
                <a:cubicBezTo>
                  <a:pt x="45727" y="3622"/>
                  <a:pt x="45763" y="3640"/>
                  <a:pt x="45817" y="3658"/>
                </a:cubicBezTo>
                <a:cubicBezTo>
                  <a:pt x="45853" y="3676"/>
                  <a:pt x="45890" y="3695"/>
                  <a:pt x="45944" y="3713"/>
                </a:cubicBezTo>
                <a:cubicBezTo>
                  <a:pt x="45980" y="3731"/>
                  <a:pt x="46034" y="3731"/>
                  <a:pt x="46071" y="3731"/>
                </a:cubicBezTo>
                <a:cubicBezTo>
                  <a:pt x="46125" y="3731"/>
                  <a:pt x="46179" y="3749"/>
                  <a:pt x="46234" y="3767"/>
                </a:cubicBezTo>
                <a:lnTo>
                  <a:pt x="46288" y="3767"/>
                </a:lnTo>
                <a:cubicBezTo>
                  <a:pt x="46324" y="3785"/>
                  <a:pt x="46342" y="3785"/>
                  <a:pt x="46360" y="3785"/>
                </a:cubicBezTo>
                <a:cubicBezTo>
                  <a:pt x="46397" y="3803"/>
                  <a:pt x="46451" y="3803"/>
                  <a:pt x="46487" y="3821"/>
                </a:cubicBezTo>
                <a:lnTo>
                  <a:pt x="46560" y="3821"/>
                </a:lnTo>
                <a:cubicBezTo>
                  <a:pt x="46578" y="3821"/>
                  <a:pt x="46596" y="3821"/>
                  <a:pt x="46632" y="3821"/>
                </a:cubicBezTo>
                <a:cubicBezTo>
                  <a:pt x="46650" y="3803"/>
                  <a:pt x="46686" y="3803"/>
                  <a:pt x="46723" y="3803"/>
                </a:cubicBezTo>
                <a:lnTo>
                  <a:pt x="46723" y="3803"/>
                </a:lnTo>
                <a:lnTo>
                  <a:pt x="46759" y="3803"/>
                </a:lnTo>
                <a:cubicBezTo>
                  <a:pt x="46831" y="3785"/>
                  <a:pt x="46904" y="3767"/>
                  <a:pt x="46976" y="3731"/>
                </a:cubicBezTo>
                <a:cubicBezTo>
                  <a:pt x="47049" y="3695"/>
                  <a:pt x="47103" y="3658"/>
                  <a:pt x="47175" y="3640"/>
                </a:cubicBezTo>
                <a:cubicBezTo>
                  <a:pt x="47266" y="3622"/>
                  <a:pt x="47338" y="3604"/>
                  <a:pt x="47411" y="3568"/>
                </a:cubicBezTo>
                <a:cubicBezTo>
                  <a:pt x="47483" y="3550"/>
                  <a:pt x="47537" y="3495"/>
                  <a:pt x="47610" y="3477"/>
                </a:cubicBezTo>
                <a:cubicBezTo>
                  <a:pt x="47682" y="3441"/>
                  <a:pt x="47755" y="3405"/>
                  <a:pt x="47827" y="3369"/>
                </a:cubicBezTo>
                <a:cubicBezTo>
                  <a:pt x="47900" y="3332"/>
                  <a:pt x="47972" y="3296"/>
                  <a:pt x="48026" y="3260"/>
                </a:cubicBezTo>
                <a:cubicBezTo>
                  <a:pt x="48099" y="3224"/>
                  <a:pt x="48189" y="3206"/>
                  <a:pt x="48262" y="3169"/>
                </a:cubicBezTo>
                <a:cubicBezTo>
                  <a:pt x="48280" y="3151"/>
                  <a:pt x="48316" y="3133"/>
                  <a:pt x="48334" y="3115"/>
                </a:cubicBezTo>
                <a:cubicBezTo>
                  <a:pt x="48352" y="3097"/>
                  <a:pt x="48407" y="3079"/>
                  <a:pt x="48425" y="3061"/>
                </a:cubicBezTo>
                <a:cubicBezTo>
                  <a:pt x="48461" y="3043"/>
                  <a:pt x="48552" y="2970"/>
                  <a:pt x="48606" y="2934"/>
                </a:cubicBezTo>
                <a:cubicBezTo>
                  <a:pt x="48678" y="2898"/>
                  <a:pt x="48733" y="2880"/>
                  <a:pt x="48805" y="2862"/>
                </a:cubicBezTo>
                <a:lnTo>
                  <a:pt x="49041" y="2862"/>
                </a:lnTo>
                <a:cubicBezTo>
                  <a:pt x="49113" y="2862"/>
                  <a:pt x="49167" y="2843"/>
                  <a:pt x="49222" y="2789"/>
                </a:cubicBezTo>
                <a:cubicBezTo>
                  <a:pt x="49258" y="2771"/>
                  <a:pt x="49276" y="2753"/>
                  <a:pt x="49312" y="2753"/>
                </a:cubicBezTo>
                <a:cubicBezTo>
                  <a:pt x="49348" y="2753"/>
                  <a:pt x="49385" y="2753"/>
                  <a:pt x="49421" y="2753"/>
                </a:cubicBezTo>
                <a:cubicBezTo>
                  <a:pt x="49457" y="2753"/>
                  <a:pt x="49493" y="2753"/>
                  <a:pt x="49530" y="2753"/>
                </a:cubicBezTo>
                <a:cubicBezTo>
                  <a:pt x="49566" y="2753"/>
                  <a:pt x="49602" y="2771"/>
                  <a:pt x="49638" y="2789"/>
                </a:cubicBezTo>
                <a:cubicBezTo>
                  <a:pt x="49656" y="2789"/>
                  <a:pt x="49693" y="2807"/>
                  <a:pt x="49711" y="2825"/>
                </a:cubicBezTo>
                <a:cubicBezTo>
                  <a:pt x="49747" y="2862"/>
                  <a:pt x="49765" y="2898"/>
                  <a:pt x="49801" y="2916"/>
                </a:cubicBezTo>
                <a:cubicBezTo>
                  <a:pt x="49819" y="2934"/>
                  <a:pt x="49837" y="2952"/>
                  <a:pt x="49874" y="2970"/>
                </a:cubicBezTo>
                <a:cubicBezTo>
                  <a:pt x="49892" y="2988"/>
                  <a:pt x="49892" y="2988"/>
                  <a:pt x="49910" y="2988"/>
                </a:cubicBezTo>
                <a:lnTo>
                  <a:pt x="49964" y="3024"/>
                </a:lnTo>
                <a:cubicBezTo>
                  <a:pt x="50000" y="3043"/>
                  <a:pt x="50018" y="3061"/>
                  <a:pt x="50055" y="3079"/>
                </a:cubicBezTo>
                <a:cubicBezTo>
                  <a:pt x="50091" y="3097"/>
                  <a:pt x="50127" y="3097"/>
                  <a:pt x="50163" y="3115"/>
                </a:cubicBezTo>
                <a:cubicBezTo>
                  <a:pt x="50200" y="3133"/>
                  <a:pt x="50218" y="3169"/>
                  <a:pt x="50254" y="3187"/>
                </a:cubicBezTo>
                <a:cubicBezTo>
                  <a:pt x="50272" y="3206"/>
                  <a:pt x="50308" y="3206"/>
                  <a:pt x="50344" y="3242"/>
                </a:cubicBezTo>
                <a:cubicBezTo>
                  <a:pt x="50363" y="3260"/>
                  <a:pt x="50399" y="3278"/>
                  <a:pt x="50435" y="3278"/>
                </a:cubicBezTo>
                <a:cubicBezTo>
                  <a:pt x="50435" y="3278"/>
                  <a:pt x="50453" y="3278"/>
                  <a:pt x="50471" y="3278"/>
                </a:cubicBezTo>
                <a:lnTo>
                  <a:pt x="50544" y="3260"/>
                </a:lnTo>
                <a:cubicBezTo>
                  <a:pt x="50580" y="3242"/>
                  <a:pt x="50616" y="3242"/>
                  <a:pt x="50652" y="3224"/>
                </a:cubicBezTo>
                <a:cubicBezTo>
                  <a:pt x="50689" y="3206"/>
                  <a:pt x="50725" y="3187"/>
                  <a:pt x="50761" y="3169"/>
                </a:cubicBezTo>
                <a:cubicBezTo>
                  <a:pt x="50797" y="3169"/>
                  <a:pt x="50815" y="3151"/>
                  <a:pt x="50852" y="3115"/>
                </a:cubicBezTo>
                <a:cubicBezTo>
                  <a:pt x="50870" y="3097"/>
                  <a:pt x="50906" y="3079"/>
                  <a:pt x="50942" y="3061"/>
                </a:cubicBezTo>
                <a:cubicBezTo>
                  <a:pt x="50960" y="3043"/>
                  <a:pt x="50996" y="3024"/>
                  <a:pt x="51014" y="3024"/>
                </a:cubicBezTo>
                <a:cubicBezTo>
                  <a:pt x="51051" y="3006"/>
                  <a:pt x="51087" y="2988"/>
                  <a:pt x="51105" y="2970"/>
                </a:cubicBezTo>
                <a:cubicBezTo>
                  <a:pt x="51141" y="2952"/>
                  <a:pt x="51250" y="2916"/>
                  <a:pt x="51304" y="2898"/>
                </a:cubicBezTo>
                <a:cubicBezTo>
                  <a:pt x="51377" y="2898"/>
                  <a:pt x="51449" y="2880"/>
                  <a:pt x="51540" y="2843"/>
                </a:cubicBezTo>
                <a:cubicBezTo>
                  <a:pt x="51594" y="2825"/>
                  <a:pt x="51648" y="2771"/>
                  <a:pt x="51685" y="2699"/>
                </a:cubicBezTo>
                <a:cubicBezTo>
                  <a:pt x="51703" y="2680"/>
                  <a:pt x="51721" y="2644"/>
                  <a:pt x="51757" y="2608"/>
                </a:cubicBezTo>
                <a:cubicBezTo>
                  <a:pt x="51775" y="2590"/>
                  <a:pt x="51793" y="2554"/>
                  <a:pt x="51811" y="2517"/>
                </a:cubicBezTo>
                <a:cubicBezTo>
                  <a:pt x="51829" y="2481"/>
                  <a:pt x="51866" y="2409"/>
                  <a:pt x="51920" y="2373"/>
                </a:cubicBezTo>
                <a:cubicBezTo>
                  <a:pt x="51956" y="2354"/>
                  <a:pt x="52011" y="2354"/>
                  <a:pt x="52047" y="2391"/>
                </a:cubicBezTo>
                <a:cubicBezTo>
                  <a:pt x="52083" y="2427"/>
                  <a:pt x="52101" y="2481"/>
                  <a:pt x="52155" y="2445"/>
                </a:cubicBezTo>
                <a:cubicBezTo>
                  <a:pt x="52174" y="2445"/>
                  <a:pt x="52192" y="2427"/>
                  <a:pt x="52210" y="2391"/>
                </a:cubicBezTo>
                <a:cubicBezTo>
                  <a:pt x="52246" y="2373"/>
                  <a:pt x="52264" y="2354"/>
                  <a:pt x="52300" y="2336"/>
                </a:cubicBezTo>
                <a:lnTo>
                  <a:pt x="52463" y="2191"/>
                </a:lnTo>
                <a:cubicBezTo>
                  <a:pt x="52499" y="2155"/>
                  <a:pt x="52536" y="2083"/>
                  <a:pt x="52590" y="2047"/>
                </a:cubicBezTo>
                <a:cubicBezTo>
                  <a:pt x="52608" y="2028"/>
                  <a:pt x="52626" y="2010"/>
                  <a:pt x="52662" y="1992"/>
                </a:cubicBezTo>
                <a:cubicBezTo>
                  <a:pt x="52681" y="1956"/>
                  <a:pt x="52699" y="1938"/>
                  <a:pt x="52717" y="1902"/>
                </a:cubicBezTo>
                <a:cubicBezTo>
                  <a:pt x="52735" y="1884"/>
                  <a:pt x="52753" y="1865"/>
                  <a:pt x="52771" y="1829"/>
                </a:cubicBezTo>
                <a:cubicBezTo>
                  <a:pt x="52771" y="1793"/>
                  <a:pt x="52789" y="1757"/>
                  <a:pt x="52807" y="1739"/>
                </a:cubicBezTo>
                <a:cubicBezTo>
                  <a:pt x="52825" y="1702"/>
                  <a:pt x="52844" y="1666"/>
                  <a:pt x="52862" y="1630"/>
                </a:cubicBezTo>
                <a:cubicBezTo>
                  <a:pt x="52880" y="1612"/>
                  <a:pt x="52898" y="1594"/>
                  <a:pt x="52916" y="1558"/>
                </a:cubicBezTo>
                <a:cubicBezTo>
                  <a:pt x="52952" y="1521"/>
                  <a:pt x="53007" y="1485"/>
                  <a:pt x="53061" y="1449"/>
                </a:cubicBezTo>
                <a:cubicBezTo>
                  <a:pt x="53097" y="1449"/>
                  <a:pt x="53115" y="1449"/>
                  <a:pt x="53151" y="1431"/>
                </a:cubicBezTo>
                <a:cubicBezTo>
                  <a:pt x="53188" y="1431"/>
                  <a:pt x="53224" y="1413"/>
                  <a:pt x="53260" y="1413"/>
                </a:cubicBezTo>
                <a:cubicBezTo>
                  <a:pt x="53296" y="1413"/>
                  <a:pt x="53333" y="1413"/>
                  <a:pt x="53369" y="1413"/>
                </a:cubicBezTo>
                <a:lnTo>
                  <a:pt x="53496" y="1413"/>
                </a:lnTo>
                <a:cubicBezTo>
                  <a:pt x="53568" y="1413"/>
                  <a:pt x="53658" y="1431"/>
                  <a:pt x="53731" y="1431"/>
                </a:cubicBezTo>
                <a:cubicBezTo>
                  <a:pt x="53803" y="1449"/>
                  <a:pt x="53876" y="1431"/>
                  <a:pt x="53966" y="1431"/>
                </a:cubicBezTo>
                <a:lnTo>
                  <a:pt x="53966" y="1431"/>
                </a:lnTo>
                <a:cubicBezTo>
                  <a:pt x="53984" y="1413"/>
                  <a:pt x="54003" y="1377"/>
                  <a:pt x="54039" y="1358"/>
                </a:cubicBezTo>
                <a:cubicBezTo>
                  <a:pt x="54057" y="1322"/>
                  <a:pt x="54111" y="1286"/>
                  <a:pt x="54147" y="1268"/>
                </a:cubicBezTo>
                <a:cubicBezTo>
                  <a:pt x="54184" y="1232"/>
                  <a:pt x="54238" y="1214"/>
                  <a:pt x="54274" y="1177"/>
                </a:cubicBezTo>
                <a:cubicBezTo>
                  <a:pt x="54310" y="1141"/>
                  <a:pt x="54347" y="1105"/>
                  <a:pt x="54383" y="1069"/>
                </a:cubicBezTo>
                <a:cubicBezTo>
                  <a:pt x="54437" y="1032"/>
                  <a:pt x="54455" y="996"/>
                  <a:pt x="54492" y="978"/>
                </a:cubicBezTo>
                <a:cubicBezTo>
                  <a:pt x="54528" y="960"/>
                  <a:pt x="54564" y="924"/>
                  <a:pt x="54600" y="906"/>
                </a:cubicBezTo>
                <a:cubicBezTo>
                  <a:pt x="54636" y="869"/>
                  <a:pt x="54655" y="815"/>
                  <a:pt x="54673" y="779"/>
                </a:cubicBezTo>
                <a:cubicBezTo>
                  <a:pt x="54709" y="743"/>
                  <a:pt x="54745" y="706"/>
                  <a:pt x="54781" y="670"/>
                </a:cubicBezTo>
                <a:cubicBezTo>
                  <a:pt x="54817" y="634"/>
                  <a:pt x="54854" y="598"/>
                  <a:pt x="54872" y="543"/>
                </a:cubicBezTo>
                <a:cubicBezTo>
                  <a:pt x="54890" y="507"/>
                  <a:pt x="54926" y="471"/>
                  <a:pt x="54962" y="435"/>
                </a:cubicBezTo>
                <a:cubicBezTo>
                  <a:pt x="54999" y="399"/>
                  <a:pt x="55035" y="362"/>
                  <a:pt x="55071" y="326"/>
                </a:cubicBezTo>
                <a:cubicBezTo>
                  <a:pt x="55125" y="308"/>
                  <a:pt x="55180" y="308"/>
                  <a:pt x="55234" y="308"/>
                </a:cubicBezTo>
                <a:cubicBezTo>
                  <a:pt x="55288" y="308"/>
                  <a:pt x="55343" y="308"/>
                  <a:pt x="55379" y="308"/>
                </a:cubicBezTo>
                <a:cubicBezTo>
                  <a:pt x="55415" y="326"/>
                  <a:pt x="55433" y="326"/>
                  <a:pt x="55451" y="344"/>
                </a:cubicBezTo>
                <a:cubicBezTo>
                  <a:pt x="55488" y="362"/>
                  <a:pt x="55506" y="362"/>
                  <a:pt x="55524" y="381"/>
                </a:cubicBezTo>
                <a:cubicBezTo>
                  <a:pt x="55560" y="381"/>
                  <a:pt x="55578" y="399"/>
                  <a:pt x="55596" y="399"/>
                </a:cubicBezTo>
                <a:lnTo>
                  <a:pt x="55669" y="453"/>
                </a:lnTo>
                <a:cubicBezTo>
                  <a:pt x="55723" y="471"/>
                  <a:pt x="55759" y="507"/>
                  <a:pt x="55795" y="525"/>
                </a:cubicBezTo>
                <a:lnTo>
                  <a:pt x="55814" y="543"/>
                </a:lnTo>
                <a:lnTo>
                  <a:pt x="55832" y="543"/>
                </a:lnTo>
                <a:cubicBezTo>
                  <a:pt x="55868" y="543"/>
                  <a:pt x="55886" y="580"/>
                  <a:pt x="55904" y="580"/>
                </a:cubicBezTo>
                <a:lnTo>
                  <a:pt x="55904" y="580"/>
                </a:lnTo>
                <a:cubicBezTo>
                  <a:pt x="55904" y="580"/>
                  <a:pt x="55922" y="580"/>
                  <a:pt x="55922" y="580"/>
                </a:cubicBezTo>
                <a:cubicBezTo>
                  <a:pt x="55977" y="562"/>
                  <a:pt x="56013" y="543"/>
                  <a:pt x="56067" y="525"/>
                </a:cubicBezTo>
                <a:cubicBezTo>
                  <a:pt x="56121" y="507"/>
                  <a:pt x="56176" y="453"/>
                  <a:pt x="56212" y="417"/>
                </a:cubicBezTo>
                <a:cubicBezTo>
                  <a:pt x="56266" y="381"/>
                  <a:pt x="56321" y="326"/>
                  <a:pt x="56375" y="308"/>
                </a:cubicBezTo>
                <a:cubicBezTo>
                  <a:pt x="56393" y="290"/>
                  <a:pt x="56429" y="272"/>
                  <a:pt x="56465" y="254"/>
                </a:cubicBezTo>
                <a:cubicBezTo>
                  <a:pt x="56502" y="254"/>
                  <a:pt x="56538" y="254"/>
                  <a:pt x="56556" y="236"/>
                </a:cubicBezTo>
                <a:lnTo>
                  <a:pt x="56647" y="181"/>
                </a:lnTo>
                <a:cubicBezTo>
                  <a:pt x="56683" y="163"/>
                  <a:pt x="56701" y="145"/>
                  <a:pt x="56737" y="127"/>
                </a:cubicBezTo>
                <a:cubicBezTo>
                  <a:pt x="56810" y="109"/>
                  <a:pt x="56864" y="73"/>
                  <a:pt x="56936" y="36"/>
                </a:cubicBezTo>
                <a:cubicBezTo>
                  <a:pt x="56954" y="36"/>
                  <a:pt x="56991" y="36"/>
                  <a:pt x="57009" y="36"/>
                </a:cubicBezTo>
                <a:cubicBezTo>
                  <a:pt x="57045" y="18"/>
                  <a:pt x="57081" y="0"/>
                  <a:pt x="57099" y="0"/>
                </a:cubicBezTo>
                <a:lnTo>
                  <a:pt x="57190" y="0"/>
                </a:lnTo>
                <a:cubicBezTo>
                  <a:pt x="57226" y="0"/>
                  <a:pt x="57262" y="18"/>
                  <a:pt x="57280" y="18"/>
                </a:cubicBezTo>
                <a:cubicBezTo>
                  <a:pt x="57317" y="36"/>
                  <a:pt x="57353" y="36"/>
                  <a:pt x="57389" y="36"/>
                </a:cubicBezTo>
                <a:lnTo>
                  <a:pt x="57480" y="55"/>
                </a:lnTo>
                <a:cubicBezTo>
                  <a:pt x="57552" y="55"/>
                  <a:pt x="57624" y="73"/>
                  <a:pt x="57697" y="73"/>
                </a:cubicBezTo>
                <a:cubicBezTo>
                  <a:pt x="57751" y="91"/>
                  <a:pt x="57842" y="91"/>
                  <a:pt x="57914" y="109"/>
                </a:cubicBezTo>
                <a:cubicBezTo>
                  <a:pt x="57987" y="127"/>
                  <a:pt x="58059" y="145"/>
                  <a:pt x="58113" y="163"/>
                </a:cubicBezTo>
                <a:cubicBezTo>
                  <a:pt x="58186" y="181"/>
                  <a:pt x="58258" y="199"/>
                  <a:pt x="58313" y="218"/>
                </a:cubicBezTo>
                <a:lnTo>
                  <a:pt x="58403" y="254"/>
                </a:lnTo>
                <a:cubicBezTo>
                  <a:pt x="58439" y="254"/>
                  <a:pt x="58476" y="272"/>
                  <a:pt x="58512" y="290"/>
                </a:cubicBezTo>
                <a:lnTo>
                  <a:pt x="58584" y="308"/>
                </a:lnTo>
                <a:lnTo>
                  <a:pt x="58675" y="362"/>
                </a:lnTo>
                <a:cubicBezTo>
                  <a:pt x="58711" y="381"/>
                  <a:pt x="58747" y="381"/>
                  <a:pt x="58783" y="399"/>
                </a:cubicBezTo>
                <a:cubicBezTo>
                  <a:pt x="58820" y="417"/>
                  <a:pt x="58856" y="417"/>
                  <a:pt x="58892" y="435"/>
                </a:cubicBezTo>
                <a:cubicBezTo>
                  <a:pt x="58965" y="453"/>
                  <a:pt x="59037" y="489"/>
                  <a:pt x="59109" y="507"/>
                </a:cubicBezTo>
                <a:cubicBezTo>
                  <a:pt x="59146" y="525"/>
                  <a:pt x="59164" y="543"/>
                  <a:pt x="59218" y="562"/>
                </a:cubicBezTo>
                <a:cubicBezTo>
                  <a:pt x="59236" y="562"/>
                  <a:pt x="59272" y="580"/>
                  <a:pt x="59309" y="598"/>
                </a:cubicBezTo>
                <a:lnTo>
                  <a:pt x="59417" y="634"/>
                </a:lnTo>
                <a:cubicBezTo>
                  <a:pt x="59417" y="652"/>
                  <a:pt x="59435" y="652"/>
                  <a:pt x="59454" y="652"/>
                </a:cubicBezTo>
                <a:cubicBezTo>
                  <a:pt x="59472" y="652"/>
                  <a:pt x="59472" y="652"/>
                  <a:pt x="59490" y="634"/>
                </a:cubicBezTo>
                <a:lnTo>
                  <a:pt x="59508" y="634"/>
                </a:lnTo>
                <a:cubicBezTo>
                  <a:pt x="59526" y="616"/>
                  <a:pt x="59562" y="598"/>
                  <a:pt x="59580" y="580"/>
                </a:cubicBezTo>
                <a:cubicBezTo>
                  <a:pt x="59653" y="525"/>
                  <a:pt x="59725" y="489"/>
                  <a:pt x="59780" y="453"/>
                </a:cubicBezTo>
                <a:lnTo>
                  <a:pt x="59888" y="381"/>
                </a:lnTo>
                <a:cubicBezTo>
                  <a:pt x="59906" y="362"/>
                  <a:pt x="59942" y="362"/>
                  <a:pt x="59979" y="344"/>
                </a:cubicBezTo>
                <a:cubicBezTo>
                  <a:pt x="60015" y="308"/>
                  <a:pt x="60015" y="290"/>
                  <a:pt x="60051" y="272"/>
                </a:cubicBezTo>
                <a:cubicBezTo>
                  <a:pt x="60069" y="254"/>
                  <a:pt x="60105" y="236"/>
                  <a:pt x="60124" y="199"/>
                </a:cubicBezTo>
                <a:cubicBezTo>
                  <a:pt x="60160" y="145"/>
                  <a:pt x="60232" y="109"/>
                  <a:pt x="60287" y="91"/>
                </a:cubicBezTo>
                <a:cubicBezTo>
                  <a:pt x="60377" y="73"/>
                  <a:pt x="60450" y="91"/>
                  <a:pt x="60522" y="91"/>
                </a:cubicBezTo>
                <a:cubicBezTo>
                  <a:pt x="60558" y="109"/>
                  <a:pt x="60594" y="109"/>
                  <a:pt x="60631" y="127"/>
                </a:cubicBezTo>
                <a:cubicBezTo>
                  <a:pt x="60667" y="127"/>
                  <a:pt x="60703" y="127"/>
                  <a:pt x="60739" y="145"/>
                </a:cubicBezTo>
                <a:cubicBezTo>
                  <a:pt x="60757" y="145"/>
                  <a:pt x="60794" y="163"/>
                  <a:pt x="60830" y="181"/>
                </a:cubicBezTo>
                <a:lnTo>
                  <a:pt x="60939" y="218"/>
                </a:lnTo>
                <a:cubicBezTo>
                  <a:pt x="60975" y="218"/>
                  <a:pt x="61029" y="236"/>
                  <a:pt x="61065" y="254"/>
                </a:cubicBezTo>
                <a:cubicBezTo>
                  <a:pt x="61101" y="254"/>
                  <a:pt x="61156" y="254"/>
                  <a:pt x="61192" y="254"/>
                </a:cubicBezTo>
                <a:cubicBezTo>
                  <a:pt x="61264" y="254"/>
                  <a:pt x="61337" y="254"/>
                  <a:pt x="61427" y="254"/>
                </a:cubicBezTo>
                <a:lnTo>
                  <a:pt x="61500" y="254"/>
                </a:lnTo>
                <a:cubicBezTo>
                  <a:pt x="61554" y="236"/>
                  <a:pt x="61627" y="236"/>
                  <a:pt x="61681" y="254"/>
                </a:cubicBezTo>
                <a:cubicBezTo>
                  <a:pt x="61735" y="254"/>
                  <a:pt x="61790" y="254"/>
                  <a:pt x="61844" y="272"/>
                </a:cubicBezTo>
                <a:cubicBezTo>
                  <a:pt x="61898" y="272"/>
                  <a:pt x="61953" y="290"/>
                  <a:pt x="61989" y="344"/>
                </a:cubicBezTo>
                <a:cubicBezTo>
                  <a:pt x="62007" y="362"/>
                  <a:pt x="62025" y="362"/>
                  <a:pt x="62043" y="381"/>
                </a:cubicBezTo>
                <a:cubicBezTo>
                  <a:pt x="62043" y="399"/>
                  <a:pt x="62061" y="399"/>
                  <a:pt x="62079" y="399"/>
                </a:cubicBezTo>
                <a:cubicBezTo>
                  <a:pt x="62079" y="399"/>
                  <a:pt x="62098" y="399"/>
                  <a:pt x="62116" y="399"/>
                </a:cubicBezTo>
                <a:cubicBezTo>
                  <a:pt x="62134" y="399"/>
                  <a:pt x="62152" y="435"/>
                  <a:pt x="62170" y="435"/>
                </a:cubicBezTo>
                <a:cubicBezTo>
                  <a:pt x="62188" y="453"/>
                  <a:pt x="62224" y="471"/>
                  <a:pt x="62242" y="489"/>
                </a:cubicBezTo>
                <a:cubicBezTo>
                  <a:pt x="62297" y="507"/>
                  <a:pt x="62351" y="525"/>
                  <a:pt x="62423" y="525"/>
                </a:cubicBezTo>
                <a:cubicBezTo>
                  <a:pt x="62478" y="543"/>
                  <a:pt x="62532" y="580"/>
                  <a:pt x="62568" y="598"/>
                </a:cubicBezTo>
                <a:cubicBezTo>
                  <a:pt x="62605" y="598"/>
                  <a:pt x="62641" y="616"/>
                  <a:pt x="62659" y="616"/>
                </a:cubicBezTo>
                <a:cubicBezTo>
                  <a:pt x="62695" y="634"/>
                  <a:pt x="62713" y="634"/>
                  <a:pt x="62731" y="634"/>
                </a:cubicBezTo>
                <a:cubicBezTo>
                  <a:pt x="62768" y="652"/>
                  <a:pt x="62786" y="634"/>
                  <a:pt x="62822" y="634"/>
                </a:cubicBezTo>
                <a:cubicBezTo>
                  <a:pt x="62858" y="652"/>
                  <a:pt x="62876" y="652"/>
                  <a:pt x="62912" y="652"/>
                </a:cubicBezTo>
                <a:cubicBezTo>
                  <a:pt x="62967" y="652"/>
                  <a:pt x="63021" y="652"/>
                  <a:pt x="63075" y="652"/>
                </a:cubicBezTo>
                <a:cubicBezTo>
                  <a:pt x="63130" y="670"/>
                  <a:pt x="63166" y="688"/>
                  <a:pt x="63202" y="725"/>
                </a:cubicBezTo>
                <a:cubicBezTo>
                  <a:pt x="63220" y="743"/>
                  <a:pt x="63238" y="743"/>
                  <a:pt x="63257" y="761"/>
                </a:cubicBezTo>
                <a:cubicBezTo>
                  <a:pt x="63293" y="779"/>
                  <a:pt x="63311" y="797"/>
                  <a:pt x="63347" y="797"/>
                </a:cubicBezTo>
                <a:cubicBezTo>
                  <a:pt x="63401" y="815"/>
                  <a:pt x="63456" y="851"/>
                  <a:pt x="63492" y="888"/>
                </a:cubicBezTo>
                <a:cubicBezTo>
                  <a:pt x="63528" y="924"/>
                  <a:pt x="63564" y="978"/>
                  <a:pt x="63583" y="1014"/>
                </a:cubicBezTo>
                <a:cubicBezTo>
                  <a:pt x="63619" y="1069"/>
                  <a:pt x="63655" y="1105"/>
                  <a:pt x="63691" y="1123"/>
                </a:cubicBezTo>
                <a:cubicBezTo>
                  <a:pt x="63745" y="1159"/>
                  <a:pt x="63782" y="1177"/>
                  <a:pt x="63836" y="1214"/>
                </a:cubicBezTo>
                <a:lnTo>
                  <a:pt x="63836" y="22384"/>
                </a:lnTo>
                <a:cubicBezTo>
                  <a:pt x="63420" y="22456"/>
                  <a:pt x="63003" y="22547"/>
                  <a:pt x="62586" y="22655"/>
                </a:cubicBezTo>
                <a:cubicBezTo>
                  <a:pt x="61717" y="22872"/>
                  <a:pt x="60848" y="23072"/>
                  <a:pt x="59979" y="23271"/>
                </a:cubicBezTo>
                <a:cubicBezTo>
                  <a:pt x="59073" y="23506"/>
                  <a:pt x="58132" y="23669"/>
                  <a:pt x="57226" y="23905"/>
                </a:cubicBezTo>
                <a:cubicBezTo>
                  <a:pt x="56357" y="24122"/>
                  <a:pt x="55506" y="24376"/>
                  <a:pt x="54655" y="24629"/>
                </a:cubicBezTo>
                <a:lnTo>
                  <a:pt x="54310" y="24720"/>
                </a:lnTo>
                <a:lnTo>
                  <a:pt x="2264" y="24720"/>
                </a:lnTo>
                <a:cubicBezTo>
                  <a:pt x="2101" y="24665"/>
                  <a:pt x="1938" y="24611"/>
                  <a:pt x="1793" y="24539"/>
                </a:cubicBezTo>
                <a:cubicBezTo>
                  <a:pt x="1413" y="24357"/>
                  <a:pt x="1050" y="24140"/>
                  <a:pt x="706" y="23887"/>
                </a:cubicBezTo>
                <a:cubicBezTo>
                  <a:pt x="580" y="23796"/>
                  <a:pt x="453" y="23687"/>
                  <a:pt x="344" y="23579"/>
                </a:cubicBezTo>
                <a:cubicBezTo>
                  <a:pt x="235" y="23470"/>
                  <a:pt x="109" y="23380"/>
                  <a:pt x="0" y="232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3675" y="4233928"/>
            <a:ext cx="9144036" cy="3993848"/>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1" y="578326"/>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314233" y="924415"/>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1228019" y="276850"/>
            <a:ext cx="1368376" cy="1495526"/>
          </a:xfrm>
          <a:custGeom>
            <a:avLst/>
            <a:gdLst/>
            <a:ahLst/>
            <a:cxnLst/>
            <a:rect l="l" t="t" r="r" b="b"/>
            <a:pathLst>
              <a:path w="38592" h="42178" extrusionOk="0">
                <a:moveTo>
                  <a:pt x="38574" y="17730"/>
                </a:moveTo>
                <a:cubicBezTo>
                  <a:pt x="38465" y="17676"/>
                  <a:pt x="38375" y="17621"/>
                  <a:pt x="38266" y="17567"/>
                </a:cubicBezTo>
                <a:cubicBezTo>
                  <a:pt x="38157" y="17513"/>
                  <a:pt x="38031" y="17458"/>
                  <a:pt x="37922" y="17422"/>
                </a:cubicBezTo>
                <a:cubicBezTo>
                  <a:pt x="37813" y="17386"/>
                  <a:pt x="37687" y="17368"/>
                  <a:pt x="37578" y="17368"/>
                </a:cubicBezTo>
                <a:cubicBezTo>
                  <a:pt x="37505" y="17368"/>
                  <a:pt x="37451" y="17368"/>
                  <a:pt x="37379" y="17368"/>
                </a:cubicBezTo>
                <a:cubicBezTo>
                  <a:pt x="37361" y="17368"/>
                  <a:pt x="37324" y="17368"/>
                  <a:pt x="37306" y="17368"/>
                </a:cubicBezTo>
                <a:cubicBezTo>
                  <a:pt x="37270" y="17368"/>
                  <a:pt x="37252" y="17350"/>
                  <a:pt x="37216" y="17332"/>
                </a:cubicBezTo>
                <a:cubicBezTo>
                  <a:pt x="37125" y="17295"/>
                  <a:pt x="37016" y="17259"/>
                  <a:pt x="36908" y="17241"/>
                </a:cubicBezTo>
                <a:cubicBezTo>
                  <a:pt x="36890" y="17223"/>
                  <a:pt x="36872" y="17223"/>
                  <a:pt x="36872" y="17223"/>
                </a:cubicBezTo>
                <a:cubicBezTo>
                  <a:pt x="36835" y="17223"/>
                  <a:pt x="36817" y="17223"/>
                  <a:pt x="36799" y="17223"/>
                </a:cubicBezTo>
                <a:lnTo>
                  <a:pt x="36781" y="17223"/>
                </a:lnTo>
                <a:lnTo>
                  <a:pt x="36745" y="17223"/>
                </a:lnTo>
                <a:lnTo>
                  <a:pt x="36636" y="17223"/>
                </a:lnTo>
                <a:cubicBezTo>
                  <a:pt x="36582" y="17205"/>
                  <a:pt x="36546" y="17205"/>
                  <a:pt x="36491" y="17187"/>
                </a:cubicBezTo>
                <a:cubicBezTo>
                  <a:pt x="36491" y="17187"/>
                  <a:pt x="36509" y="17187"/>
                  <a:pt x="36509" y="17169"/>
                </a:cubicBezTo>
                <a:cubicBezTo>
                  <a:pt x="36527" y="17150"/>
                  <a:pt x="36527" y="17132"/>
                  <a:pt x="36509" y="17114"/>
                </a:cubicBezTo>
                <a:cubicBezTo>
                  <a:pt x="36437" y="17060"/>
                  <a:pt x="36346" y="17042"/>
                  <a:pt x="36274" y="17042"/>
                </a:cubicBezTo>
                <a:cubicBezTo>
                  <a:pt x="36039" y="17024"/>
                  <a:pt x="35821" y="17024"/>
                  <a:pt x="35604" y="17006"/>
                </a:cubicBezTo>
                <a:lnTo>
                  <a:pt x="35260" y="16969"/>
                </a:lnTo>
                <a:lnTo>
                  <a:pt x="35187" y="16969"/>
                </a:lnTo>
                <a:lnTo>
                  <a:pt x="35278" y="16951"/>
                </a:lnTo>
                <a:cubicBezTo>
                  <a:pt x="35296" y="16933"/>
                  <a:pt x="35314" y="16915"/>
                  <a:pt x="35296" y="16897"/>
                </a:cubicBezTo>
                <a:cubicBezTo>
                  <a:pt x="35296" y="16879"/>
                  <a:pt x="35278" y="16861"/>
                  <a:pt x="35260" y="16843"/>
                </a:cubicBezTo>
                <a:cubicBezTo>
                  <a:pt x="35242" y="16843"/>
                  <a:pt x="35224" y="16824"/>
                  <a:pt x="35206" y="16824"/>
                </a:cubicBezTo>
                <a:cubicBezTo>
                  <a:pt x="35206" y="16824"/>
                  <a:pt x="35224" y="16824"/>
                  <a:pt x="35224" y="16824"/>
                </a:cubicBezTo>
                <a:cubicBezTo>
                  <a:pt x="35242" y="16788"/>
                  <a:pt x="35278" y="16788"/>
                  <a:pt x="35296" y="16770"/>
                </a:cubicBezTo>
                <a:cubicBezTo>
                  <a:pt x="35405" y="16716"/>
                  <a:pt x="35495" y="16680"/>
                  <a:pt x="35604" y="16643"/>
                </a:cubicBezTo>
                <a:lnTo>
                  <a:pt x="35640" y="16643"/>
                </a:lnTo>
                <a:cubicBezTo>
                  <a:pt x="35676" y="16625"/>
                  <a:pt x="35676" y="16571"/>
                  <a:pt x="35640" y="16571"/>
                </a:cubicBezTo>
                <a:lnTo>
                  <a:pt x="35604" y="16571"/>
                </a:lnTo>
                <a:lnTo>
                  <a:pt x="35242" y="16535"/>
                </a:lnTo>
                <a:cubicBezTo>
                  <a:pt x="35260" y="16480"/>
                  <a:pt x="35260" y="16426"/>
                  <a:pt x="35260" y="16390"/>
                </a:cubicBezTo>
                <a:cubicBezTo>
                  <a:pt x="35260" y="16372"/>
                  <a:pt x="35242" y="16354"/>
                  <a:pt x="35224" y="16354"/>
                </a:cubicBezTo>
                <a:cubicBezTo>
                  <a:pt x="35133" y="16354"/>
                  <a:pt x="35043" y="16372"/>
                  <a:pt x="34934" y="16372"/>
                </a:cubicBezTo>
                <a:cubicBezTo>
                  <a:pt x="34880" y="16372"/>
                  <a:pt x="34825" y="16372"/>
                  <a:pt x="34771" y="16390"/>
                </a:cubicBezTo>
                <a:cubicBezTo>
                  <a:pt x="34771" y="16390"/>
                  <a:pt x="34753" y="16390"/>
                  <a:pt x="34753" y="16390"/>
                </a:cubicBezTo>
                <a:cubicBezTo>
                  <a:pt x="34698" y="16390"/>
                  <a:pt x="34644" y="16390"/>
                  <a:pt x="34590" y="16390"/>
                </a:cubicBezTo>
                <a:cubicBezTo>
                  <a:pt x="34572" y="16372"/>
                  <a:pt x="34535" y="16372"/>
                  <a:pt x="34517" y="16354"/>
                </a:cubicBezTo>
                <a:lnTo>
                  <a:pt x="34481" y="16336"/>
                </a:lnTo>
                <a:lnTo>
                  <a:pt x="34481" y="16336"/>
                </a:lnTo>
                <a:lnTo>
                  <a:pt x="34517" y="16317"/>
                </a:lnTo>
                <a:cubicBezTo>
                  <a:pt x="34554" y="16299"/>
                  <a:pt x="34572" y="16281"/>
                  <a:pt x="34590" y="16245"/>
                </a:cubicBezTo>
                <a:cubicBezTo>
                  <a:pt x="34608" y="16209"/>
                  <a:pt x="34626" y="16136"/>
                  <a:pt x="34590" y="16100"/>
                </a:cubicBezTo>
                <a:lnTo>
                  <a:pt x="34626" y="16082"/>
                </a:lnTo>
                <a:cubicBezTo>
                  <a:pt x="34680" y="16064"/>
                  <a:pt x="34698" y="16028"/>
                  <a:pt x="34698" y="15973"/>
                </a:cubicBezTo>
                <a:cubicBezTo>
                  <a:pt x="34680" y="15865"/>
                  <a:pt x="34535" y="15865"/>
                  <a:pt x="34445" y="15828"/>
                </a:cubicBezTo>
                <a:cubicBezTo>
                  <a:pt x="34391" y="15810"/>
                  <a:pt x="34354" y="15774"/>
                  <a:pt x="34300" y="15738"/>
                </a:cubicBezTo>
                <a:cubicBezTo>
                  <a:pt x="34300" y="15738"/>
                  <a:pt x="34282" y="15720"/>
                  <a:pt x="34264" y="15702"/>
                </a:cubicBezTo>
                <a:cubicBezTo>
                  <a:pt x="34264" y="15684"/>
                  <a:pt x="34300" y="15647"/>
                  <a:pt x="34300" y="15629"/>
                </a:cubicBezTo>
                <a:cubicBezTo>
                  <a:pt x="34391" y="15521"/>
                  <a:pt x="34499" y="15430"/>
                  <a:pt x="34608" y="15321"/>
                </a:cubicBezTo>
                <a:cubicBezTo>
                  <a:pt x="34626" y="15285"/>
                  <a:pt x="34608" y="15249"/>
                  <a:pt x="34572" y="15231"/>
                </a:cubicBezTo>
                <a:lnTo>
                  <a:pt x="34499" y="15231"/>
                </a:lnTo>
                <a:cubicBezTo>
                  <a:pt x="34572" y="15158"/>
                  <a:pt x="34662" y="15086"/>
                  <a:pt x="34753" y="15032"/>
                </a:cubicBezTo>
                <a:cubicBezTo>
                  <a:pt x="34807" y="14977"/>
                  <a:pt x="34880" y="14941"/>
                  <a:pt x="34934" y="14905"/>
                </a:cubicBezTo>
                <a:cubicBezTo>
                  <a:pt x="35006" y="14887"/>
                  <a:pt x="35061" y="14851"/>
                  <a:pt x="35133" y="14796"/>
                </a:cubicBezTo>
                <a:cubicBezTo>
                  <a:pt x="35151" y="14796"/>
                  <a:pt x="35151" y="14760"/>
                  <a:pt x="35133" y="14760"/>
                </a:cubicBezTo>
                <a:cubicBezTo>
                  <a:pt x="35133" y="14742"/>
                  <a:pt x="35133" y="14724"/>
                  <a:pt x="35115" y="14724"/>
                </a:cubicBezTo>
                <a:cubicBezTo>
                  <a:pt x="35097" y="14706"/>
                  <a:pt x="35079" y="14706"/>
                  <a:pt x="35061" y="14724"/>
                </a:cubicBezTo>
                <a:cubicBezTo>
                  <a:pt x="35061" y="14706"/>
                  <a:pt x="35043" y="14706"/>
                  <a:pt x="35024" y="14688"/>
                </a:cubicBezTo>
                <a:lnTo>
                  <a:pt x="34861" y="14669"/>
                </a:lnTo>
                <a:cubicBezTo>
                  <a:pt x="34898" y="14633"/>
                  <a:pt x="34934" y="14615"/>
                  <a:pt x="34988" y="14597"/>
                </a:cubicBezTo>
                <a:lnTo>
                  <a:pt x="35187" y="14488"/>
                </a:lnTo>
                <a:lnTo>
                  <a:pt x="35387" y="14380"/>
                </a:lnTo>
                <a:lnTo>
                  <a:pt x="35495" y="14325"/>
                </a:lnTo>
                <a:cubicBezTo>
                  <a:pt x="35513" y="14325"/>
                  <a:pt x="35550" y="14307"/>
                  <a:pt x="35568" y="14289"/>
                </a:cubicBezTo>
                <a:cubicBezTo>
                  <a:pt x="35586" y="14289"/>
                  <a:pt x="35586" y="14271"/>
                  <a:pt x="35568" y="14253"/>
                </a:cubicBezTo>
                <a:cubicBezTo>
                  <a:pt x="35550" y="14253"/>
                  <a:pt x="35513" y="14253"/>
                  <a:pt x="35495" y="14253"/>
                </a:cubicBezTo>
                <a:lnTo>
                  <a:pt x="35423" y="14253"/>
                </a:lnTo>
                <a:cubicBezTo>
                  <a:pt x="35368" y="14253"/>
                  <a:pt x="35314" y="14253"/>
                  <a:pt x="35278" y="14253"/>
                </a:cubicBezTo>
                <a:cubicBezTo>
                  <a:pt x="35242" y="14235"/>
                  <a:pt x="35187" y="14235"/>
                  <a:pt x="35151" y="14235"/>
                </a:cubicBezTo>
                <a:cubicBezTo>
                  <a:pt x="35115" y="14235"/>
                  <a:pt x="35079" y="14253"/>
                  <a:pt x="35043" y="14271"/>
                </a:cubicBezTo>
                <a:cubicBezTo>
                  <a:pt x="34970" y="14307"/>
                  <a:pt x="34880" y="14343"/>
                  <a:pt x="34807" y="14380"/>
                </a:cubicBezTo>
                <a:lnTo>
                  <a:pt x="34698" y="14452"/>
                </a:lnTo>
                <a:lnTo>
                  <a:pt x="34698" y="14452"/>
                </a:lnTo>
                <a:cubicBezTo>
                  <a:pt x="34644" y="14470"/>
                  <a:pt x="34572" y="14506"/>
                  <a:pt x="34517" y="14525"/>
                </a:cubicBezTo>
                <a:lnTo>
                  <a:pt x="34336" y="14633"/>
                </a:lnTo>
                <a:cubicBezTo>
                  <a:pt x="34209" y="14688"/>
                  <a:pt x="34083" y="14760"/>
                  <a:pt x="33974" y="14814"/>
                </a:cubicBezTo>
                <a:cubicBezTo>
                  <a:pt x="33721" y="14941"/>
                  <a:pt x="33467" y="15050"/>
                  <a:pt x="33213" y="15158"/>
                </a:cubicBezTo>
                <a:cubicBezTo>
                  <a:pt x="32688" y="15394"/>
                  <a:pt x="32145" y="15593"/>
                  <a:pt x="31620" y="15828"/>
                </a:cubicBezTo>
                <a:cubicBezTo>
                  <a:pt x="31475" y="15883"/>
                  <a:pt x="31330" y="15955"/>
                  <a:pt x="31167" y="16028"/>
                </a:cubicBezTo>
                <a:cubicBezTo>
                  <a:pt x="31022" y="16100"/>
                  <a:pt x="30877" y="16154"/>
                  <a:pt x="30751" y="16227"/>
                </a:cubicBezTo>
                <a:lnTo>
                  <a:pt x="30732" y="16227"/>
                </a:lnTo>
                <a:cubicBezTo>
                  <a:pt x="30678" y="16245"/>
                  <a:pt x="30624" y="16263"/>
                  <a:pt x="30588" y="16281"/>
                </a:cubicBezTo>
                <a:cubicBezTo>
                  <a:pt x="30551" y="16317"/>
                  <a:pt x="30515" y="16354"/>
                  <a:pt x="30479" y="16390"/>
                </a:cubicBezTo>
                <a:cubicBezTo>
                  <a:pt x="30298" y="16553"/>
                  <a:pt x="30135" y="16716"/>
                  <a:pt x="29972" y="16879"/>
                </a:cubicBezTo>
                <a:cubicBezTo>
                  <a:pt x="29809" y="17042"/>
                  <a:pt x="29682" y="17169"/>
                  <a:pt x="29519" y="17313"/>
                </a:cubicBezTo>
                <a:cubicBezTo>
                  <a:pt x="29356" y="17440"/>
                  <a:pt x="29193" y="17567"/>
                  <a:pt x="29030" y="17694"/>
                </a:cubicBezTo>
                <a:cubicBezTo>
                  <a:pt x="28903" y="17784"/>
                  <a:pt x="28777" y="17857"/>
                  <a:pt x="28650" y="17947"/>
                </a:cubicBezTo>
                <a:lnTo>
                  <a:pt x="28650" y="17947"/>
                </a:lnTo>
                <a:lnTo>
                  <a:pt x="28541" y="18002"/>
                </a:lnTo>
                <a:cubicBezTo>
                  <a:pt x="28505" y="18020"/>
                  <a:pt x="28469" y="18038"/>
                  <a:pt x="28433" y="18038"/>
                </a:cubicBezTo>
                <a:cubicBezTo>
                  <a:pt x="28342" y="18056"/>
                  <a:pt x="28270" y="18038"/>
                  <a:pt x="28179" y="18074"/>
                </a:cubicBezTo>
                <a:cubicBezTo>
                  <a:pt x="28088" y="18092"/>
                  <a:pt x="27998" y="18110"/>
                  <a:pt x="27925" y="18128"/>
                </a:cubicBezTo>
                <a:lnTo>
                  <a:pt x="27654" y="18219"/>
                </a:lnTo>
                <a:cubicBezTo>
                  <a:pt x="27600" y="18237"/>
                  <a:pt x="27455" y="18255"/>
                  <a:pt x="27473" y="18346"/>
                </a:cubicBezTo>
                <a:cubicBezTo>
                  <a:pt x="27473" y="18346"/>
                  <a:pt x="27455" y="18364"/>
                  <a:pt x="27455" y="18382"/>
                </a:cubicBezTo>
                <a:cubicBezTo>
                  <a:pt x="27437" y="18400"/>
                  <a:pt x="27455" y="18418"/>
                  <a:pt x="27473" y="18436"/>
                </a:cubicBezTo>
                <a:cubicBezTo>
                  <a:pt x="27509" y="18454"/>
                  <a:pt x="27545" y="18472"/>
                  <a:pt x="27581" y="18491"/>
                </a:cubicBezTo>
                <a:cubicBezTo>
                  <a:pt x="27618" y="18491"/>
                  <a:pt x="27654" y="18509"/>
                  <a:pt x="27690" y="18527"/>
                </a:cubicBezTo>
                <a:lnTo>
                  <a:pt x="27744" y="18563"/>
                </a:lnTo>
                <a:lnTo>
                  <a:pt x="27672" y="18599"/>
                </a:lnTo>
                <a:lnTo>
                  <a:pt x="27563" y="18672"/>
                </a:lnTo>
                <a:lnTo>
                  <a:pt x="27346" y="18817"/>
                </a:lnTo>
                <a:cubicBezTo>
                  <a:pt x="27201" y="18907"/>
                  <a:pt x="27038" y="18980"/>
                  <a:pt x="26893" y="19070"/>
                </a:cubicBezTo>
                <a:lnTo>
                  <a:pt x="26440" y="19324"/>
                </a:lnTo>
                <a:lnTo>
                  <a:pt x="25933" y="19559"/>
                </a:lnTo>
                <a:lnTo>
                  <a:pt x="25644" y="19704"/>
                </a:lnTo>
                <a:lnTo>
                  <a:pt x="25517" y="19776"/>
                </a:lnTo>
                <a:cubicBezTo>
                  <a:pt x="25481" y="19794"/>
                  <a:pt x="25444" y="19813"/>
                  <a:pt x="25408" y="19831"/>
                </a:cubicBezTo>
                <a:cubicBezTo>
                  <a:pt x="25390" y="19813"/>
                  <a:pt x="25390" y="19813"/>
                  <a:pt x="25372" y="19794"/>
                </a:cubicBezTo>
                <a:cubicBezTo>
                  <a:pt x="25336" y="19776"/>
                  <a:pt x="25318" y="19740"/>
                  <a:pt x="25300" y="19722"/>
                </a:cubicBezTo>
                <a:cubicBezTo>
                  <a:pt x="25263" y="19650"/>
                  <a:pt x="25209" y="19577"/>
                  <a:pt x="25173" y="19523"/>
                </a:cubicBezTo>
                <a:cubicBezTo>
                  <a:pt x="25137" y="19450"/>
                  <a:pt x="25082" y="19396"/>
                  <a:pt x="25046" y="19342"/>
                </a:cubicBezTo>
                <a:cubicBezTo>
                  <a:pt x="25010" y="19305"/>
                  <a:pt x="24974" y="19305"/>
                  <a:pt x="24937" y="19287"/>
                </a:cubicBezTo>
                <a:cubicBezTo>
                  <a:pt x="24919" y="19287"/>
                  <a:pt x="24901" y="19287"/>
                  <a:pt x="24883" y="19287"/>
                </a:cubicBezTo>
                <a:lnTo>
                  <a:pt x="24883" y="19287"/>
                </a:lnTo>
                <a:cubicBezTo>
                  <a:pt x="24865" y="19233"/>
                  <a:pt x="24847" y="19179"/>
                  <a:pt x="24829" y="19124"/>
                </a:cubicBezTo>
                <a:cubicBezTo>
                  <a:pt x="24793" y="19052"/>
                  <a:pt x="24774" y="18980"/>
                  <a:pt x="24738" y="18907"/>
                </a:cubicBezTo>
                <a:cubicBezTo>
                  <a:pt x="24666" y="18780"/>
                  <a:pt x="24611" y="18635"/>
                  <a:pt x="24521" y="18509"/>
                </a:cubicBezTo>
                <a:cubicBezTo>
                  <a:pt x="24376" y="18237"/>
                  <a:pt x="24177" y="18020"/>
                  <a:pt x="23959" y="17821"/>
                </a:cubicBezTo>
                <a:cubicBezTo>
                  <a:pt x="23887" y="17784"/>
                  <a:pt x="23815" y="17730"/>
                  <a:pt x="23760" y="17694"/>
                </a:cubicBezTo>
                <a:cubicBezTo>
                  <a:pt x="23688" y="17639"/>
                  <a:pt x="23615" y="17603"/>
                  <a:pt x="23525" y="17585"/>
                </a:cubicBezTo>
                <a:cubicBezTo>
                  <a:pt x="23507" y="17585"/>
                  <a:pt x="23507" y="17585"/>
                  <a:pt x="23489" y="17603"/>
                </a:cubicBezTo>
                <a:cubicBezTo>
                  <a:pt x="23471" y="17603"/>
                  <a:pt x="23452" y="17621"/>
                  <a:pt x="23434" y="17639"/>
                </a:cubicBezTo>
                <a:cubicBezTo>
                  <a:pt x="23398" y="17694"/>
                  <a:pt x="23398" y="17784"/>
                  <a:pt x="23434" y="17839"/>
                </a:cubicBezTo>
                <a:cubicBezTo>
                  <a:pt x="23507" y="17984"/>
                  <a:pt x="23579" y="18110"/>
                  <a:pt x="23652" y="18255"/>
                </a:cubicBezTo>
                <a:cubicBezTo>
                  <a:pt x="23724" y="18382"/>
                  <a:pt x="23778" y="18509"/>
                  <a:pt x="23851" y="18654"/>
                </a:cubicBezTo>
                <a:cubicBezTo>
                  <a:pt x="23887" y="18780"/>
                  <a:pt x="23923" y="18907"/>
                  <a:pt x="23941" y="19052"/>
                </a:cubicBezTo>
                <a:cubicBezTo>
                  <a:pt x="23941" y="19106"/>
                  <a:pt x="23941" y="19161"/>
                  <a:pt x="23959" y="19215"/>
                </a:cubicBezTo>
                <a:lnTo>
                  <a:pt x="23923" y="19197"/>
                </a:lnTo>
                <a:lnTo>
                  <a:pt x="23851" y="19161"/>
                </a:lnTo>
                <a:cubicBezTo>
                  <a:pt x="23869" y="19106"/>
                  <a:pt x="23869" y="19052"/>
                  <a:pt x="23851" y="18980"/>
                </a:cubicBezTo>
                <a:cubicBezTo>
                  <a:pt x="23851" y="18943"/>
                  <a:pt x="23778" y="18943"/>
                  <a:pt x="23778" y="18998"/>
                </a:cubicBezTo>
                <a:cubicBezTo>
                  <a:pt x="23797" y="19034"/>
                  <a:pt x="23797" y="19088"/>
                  <a:pt x="23778" y="19124"/>
                </a:cubicBezTo>
                <a:lnTo>
                  <a:pt x="23760" y="19124"/>
                </a:lnTo>
                <a:lnTo>
                  <a:pt x="23597" y="19052"/>
                </a:lnTo>
                <a:lnTo>
                  <a:pt x="23543" y="19034"/>
                </a:lnTo>
                <a:cubicBezTo>
                  <a:pt x="23507" y="18998"/>
                  <a:pt x="23471" y="18943"/>
                  <a:pt x="23416" y="18907"/>
                </a:cubicBezTo>
                <a:cubicBezTo>
                  <a:pt x="23434" y="18835"/>
                  <a:pt x="23434" y="18762"/>
                  <a:pt x="23416" y="18690"/>
                </a:cubicBezTo>
                <a:cubicBezTo>
                  <a:pt x="23416" y="18654"/>
                  <a:pt x="23362" y="18654"/>
                  <a:pt x="23344" y="18690"/>
                </a:cubicBezTo>
                <a:cubicBezTo>
                  <a:pt x="23344" y="18744"/>
                  <a:pt x="23344" y="18780"/>
                  <a:pt x="23344" y="18817"/>
                </a:cubicBezTo>
                <a:cubicBezTo>
                  <a:pt x="23253" y="18744"/>
                  <a:pt x="23181" y="18690"/>
                  <a:pt x="23090" y="18635"/>
                </a:cubicBezTo>
                <a:cubicBezTo>
                  <a:pt x="22982" y="18581"/>
                  <a:pt x="22873" y="18545"/>
                  <a:pt x="22746" y="18527"/>
                </a:cubicBezTo>
                <a:cubicBezTo>
                  <a:pt x="22692" y="18527"/>
                  <a:pt x="22638" y="18545"/>
                  <a:pt x="22601" y="18599"/>
                </a:cubicBezTo>
                <a:cubicBezTo>
                  <a:pt x="22601" y="18635"/>
                  <a:pt x="22601" y="18654"/>
                  <a:pt x="22601" y="18672"/>
                </a:cubicBezTo>
                <a:lnTo>
                  <a:pt x="22547" y="18635"/>
                </a:lnTo>
                <a:lnTo>
                  <a:pt x="22402" y="18563"/>
                </a:lnTo>
                <a:cubicBezTo>
                  <a:pt x="22420" y="18472"/>
                  <a:pt x="22402" y="18382"/>
                  <a:pt x="22384" y="18291"/>
                </a:cubicBezTo>
                <a:cubicBezTo>
                  <a:pt x="22366" y="18273"/>
                  <a:pt x="22330" y="18273"/>
                  <a:pt x="22330" y="18291"/>
                </a:cubicBezTo>
                <a:cubicBezTo>
                  <a:pt x="22312" y="18364"/>
                  <a:pt x="22312" y="18436"/>
                  <a:pt x="22293" y="18509"/>
                </a:cubicBezTo>
                <a:cubicBezTo>
                  <a:pt x="22130" y="18454"/>
                  <a:pt x="21949" y="18400"/>
                  <a:pt x="21786" y="18346"/>
                </a:cubicBezTo>
                <a:lnTo>
                  <a:pt x="21714" y="18328"/>
                </a:lnTo>
                <a:lnTo>
                  <a:pt x="21714" y="18291"/>
                </a:lnTo>
                <a:cubicBezTo>
                  <a:pt x="21714" y="18255"/>
                  <a:pt x="21696" y="18201"/>
                  <a:pt x="21678" y="18165"/>
                </a:cubicBezTo>
                <a:cubicBezTo>
                  <a:pt x="21660" y="18110"/>
                  <a:pt x="21641" y="18074"/>
                  <a:pt x="21623" y="18038"/>
                </a:cubicBezTo>
                <a:cubicBezTo>
                  <a:pt x="21605" y="18020"/>
                  <a:pt x="21569" y="18020"/>
                  <a:pt x="21587" y="18056"/>
                </a:cubicBezTo>
                <a:cubicBezTo>
                  <a:pt x="21587" y="18092"/>
                  <a:pt x="21605" y="18128"/>
                  <a:pt x="21605" y="18183"/>
                </a:cubicBezTo>
                <a:cubicBezTo>
                  <a:pt x="21605" y="18219"/>
                  <a:pt x="21605" y="18255"/>
                  <a:pt x="21605" y="18291"/>
                </a:cubicBezTo>
                <a:lnTo>
                  <a:pt x="21605" y="18291"/>
                </a:lnTo>
                <a:cubicBezTo>
                  <a:pt x="21478" y="18273"/>
                  <a:pt x="21352" y="18255"/>
                  <a:pt x="21243" y="18273"/>
                </a:cubicBezTo>
                <a:cubicBezTo>
                  <a:pt x="21171" y="18273"/>
                  <a:pt x="21098" y="18291"/>
                  <a:pt x="21044" y="18309"/>
                </a:cubicBezTo>
                <a:cubicBezTo>
                  <a:pt x="21026" y="18255"/>
                  <a:pt x="21008" y="18219"/>
                  <a:pt x="20990" y="18183"/>
                </a:cubicBezTo>
                <a:cubicBezTo>
                  <a:pt x="20971" y="18128"/>
                  <a:pt x="20953" y="18092"/>
                  <a:pt x="20917" y="18038"/>
                </a:cubicBezTo>
                <a:cubicBezTo>
                  <a:pt x="20917" y="18038"/>
                  <a:pt x="20881" y="18038"/>
                  <a:pt x="20881" y="18056"/>
                </a:cubicBezTo>
                <a:cubicBezTo>
                  <a:pt x="20881" y="18146"/>
                  <a:pt x="20899" y="18237"/>
                  <a:pt x="20935" y="18328"/>
                </a:cubicBezTo>
                <a:lnTo>
                  <a:pt x="20700" y="18382"/>
                </a:lnTo>
                <a:lnTo>
                  <a:pt x="20283" y="18491"/>
                </a:lnTo>
                <a:lnTo>
                  <a:pt x="20283" y="18491"/>
                </a:lnTo>
                <a:cubicBezTo>
                  <a:pt x="20265" y="18400"/>
                  <a:pt x="20229" y="18309"/>
                  <a:pt x="20193" y="18219"/>
                </a:cubicBezTo>
                <a:cubicBezTo>
                  <a:pt x="20175" y="18183"/>
                  <a:pt x="20102" y="18219"/>
                  <a:pt x="20120" y="18255"/>
                </a:cubicBezTo>
                <a:cubicBezTo>
                  <a:pt x="20156" y="18328"/>
                  <a:pt x="20156" y="18418"/>
                  <a:pt x="20175" y="18509"/>
                </a:cubicBezTo>
                <a:lnTo>
                  <a:pt x="20175" y="18509"/>
                </a:lnTo>
                <a:lnTo>
                  <a:pt x="20156" y="18509"/>
                </a:lnTo>
                <a:cubicBezTo>
                  <a:pt x="19975" y="18563"/>
                  <a:pt x="19812" y="18599"/>
                  <a:pt x="19649" y="18654"/>
                </a:cubicBezTo>
                <a:lnTo>
                  <a:pt x="19559" y="18454"/>
                </a:lnTo>
                <a:cubicBezTo>
                  <a:pt x="19523" y="18418"/>
                  <a:pt x="19468" y="18436"/>
                  <a:pt x="19468" y="18491"/>
                </a:cubicBezTo>
                <a:lnTo>
                  <a:pt x="19541" y="18690"/>
                </a:lnTo>
                <a:cubicBezTo>
                  <a:pt x="19378" y="18762"/>
                  <a:pt x="19215" y="18835"/>
                  <a:pt x="19070" y="18943"/>
                </a:cubicBezTo>
                <a:cubicBezTo>
                  <a:pt x="19052" y="18871"/>
                  <a:pt x="19016" y="18817"/>
                  <a:pt x="18961" y="18762"/>
                </a:cubicBezTo>
                <a:cubicBezTo>
                  <a:pt x="18943" y="18726"/>
                  <a:pt x="18871" y="18762"/>
                  <a:pt x="18907" y="18798"/>
                </a:cubicBezTo>
                <a:cubicBezTo>
                  <a:pt x="18925" y="18853"/>
                  <a:pt x="18943" y="18907"/>
                  <a:pt x="18979" y="18961"/>
                </a:cubicBezTo>
                <a:lnTo>
                  <a:pt x="18997" y="18998"/>
                </a:lnTo>
                <a:cubicBezTo>
                  <a:pt x="18925" y="19034"/>
                  <a:pt x="18871" y="19088"/>
                  <a:pt x="18816" y="19124"/>
                </a:cubicBezTo>
                <a:cubicBezTo>
                  <a:pt x="18744" y="19179"/>
                  <a:pt x="18690" y="19233"/>
                  <a:pt x="18635" y="19305"/>
                </a:cubicBezTo>
                <a:cubicBezTo>
                  <a:pt x="18581" y="19251"/>
                  <a:pt x="18527" y="19197"/>
                  <a:pt x="18454" y="19179"/>
                </a:cubicBezTo>
                <a:cubicBezTo>
                  <a:pt x="18436" y="19161"/>
                  <a:pt x="18418" y="19179"/>
                  <a:pt x="18436" y="19197"/>
                </a:cubicBezTo>
                <a:cubicBezTo>
                  <a:pt x="18472" y="19251"/>
                  <a:pt x="18509" y="19305"/>
                  <a:pt x="18545" y="19378"/>
                </a:cubicBezTo>
                <a:cubicBezTo>
                  <a:pt x="18490" y="19414"/>
                  <a:pt x="18454" y="19468"/>
                  <a:pt x="18418" y="19523"/>
                </a:cubicBezTo>
                <a:cubicBezTo>
                  <a:pt x="18382" y="19559"/>
                  <a:pt x="18327" y="19613"/>
                  <a:pt x="18291" y="19668"/>
                </a:cubicBezTo>
                <a:cubicBezTo>
                  <a:pt x="18291" y="19668"/>
                  <a:pt x="18291" y="19650"/>
                  <a:pt x="18291" y="19650"/>
                </a:cubicBezTo>
                <a:cubicBezTo>
                  <a:pt x="18255" y="19559"/>
                  <a:pt x="18219" y="19505"/>
                  <a:pt x="18164" y="19432"/>
                </a:cubicBezTo>
                <a:cubicBezTo>
                  <a:pt x="18146" y="19414"/>
                  <a:pt x="18092" y="19450"/>
                  <a:pt x="18110" y="19487"/>
                </a:cubicBezTo>
                <a:cubicBezTo>
                  <a:pt x="18164" y="19541"/>
                  <a:pt x="18183" y="19631"/>
                  <a:pt x="18201" y="19704"/>
                </a:cubicBezTo>
                <a:cubicBezTo>
                  <a:pt x="18201" y="19704"/>
                  <a:pt x="18201" y="19722"/>
                  <a:pt x="18201" y="19722"/>
                </a:cubicBezTo>
                <a:cubicBezTo>
                  <a:pt x="18092" y="19631"/>
                  <a:pt x="17965" y="19541"/>
                  <a:pt x="17838" y="19450"/>
                </a:cubicBezTo>
                <a:cubicBezTo>
                  <a:pt x="17748" y="19396"/>
                  <a:pt x="17657" y="19342"/>
                  <a:pt x="17567" y="19287"/>
                </a:cubicBezTo>
                <a:cubicBezTo>
                  <a:pt x="17476" y="19233"/>
                  <a:pt x="17404" y="19179"/>
                  <a:pt x="17331" y="19106"/>
                </a:cubicBezTo>
                <a:cubicBezTo>
                  <a:pt x="17277" y="19034"/>
                  <a:pt x="17223" y="18943"/>
                  <a:pt x="17187" y="18853"/>
                </a:cubicBezTo>
                <a:cubicBezTo>
                  <a:pt x="17132" y="18780"/>
                  <a:pt x="17078" y="18708"/>
                  <a:pt x="17005" y="18635"/>
                </a:cubicBezTo>
                <a:cubicBezTo>
                  <a:pt x="16897" y="18491"/>
                  <a:pt x="16770" y="18346"/>
                  <a:pt x="16625" y="18237"/>
                </a:cubicBezTo>
                <a:cubicBezTo>
                  <a:pt x="16335" y="18002"/>
                  <a:pt x="16028" y="17766"/>
                  <a:pt x="15720" y="17567"/>
                </a:cubicBezTo>
                <a:cubicBezTo>
                  <a:pt x="15557" y="17458"/>
                  <a:pt x="15412" y="17350"/>
                  <a:pt x="15267" y="17241"/>
                </a:cubicBezTo>
                <a:lnTo>
                  <a:pt x="15140" y="17132"/>
                </a:lnTo>
                <a:lnTo>
                  <a:pt x="15140" y="17132"/>
                </a:lnTo>
                <a:cubicBezTo>
                  <a:pt x="15104" y="17096"/>
                  <a:pt x="15068" y="17042"/>
                  <a:pt x="15032" y="17006"/>
                </a:cubicBezTo>
                <a:cubicBezTo>
                  <a:pt x="14995" y="16951"/>
                  <a:pt x="14959" y="16897"/>
                  <a:pt x="14923" y="16843"/>
                </a:cubicBezTo>
                <a:cubicBezTo>
                  <a:pt x="14887" y="16788"/>
                  <a:pt x="14869" y="16734"/>
                  <a:pt x="14832" y="16680"/>
                </a:cubicBezTo>
                <a:lnTo>
                  <a:pt x="14832" y="16680"/>
                </a:lnTo>
                <a:cubicBezTo>
                  <a:pt x="14742" y="16535"/>
                  <a:pt x="14669" y="16372"/>
                  <a:pt x="14633" y="16209"/>
                </a:cubicBezTo>
                <a:cubicBezTo>
                  <a:pt x="14579" y="16010"/>
                  <a:pt x="14543" y="15810"/>
                  <a:pt x="14506" y="15593"/>
                </a:cubicBezTo>
                <a:cubicBezTo>
                  <a:pt x="14488" y="15231"/>
                  <a:pt x="14470" y="14851"/>
                  <a:pt x="14470" y="14470"/>
                </a:cubicBezTo>
                <a:cubicBezTo>
                  <a:pt x="14470" y="14289"/>
                  <a:pt x="14506" y="14108"/>
                  <a:pt x="14506" y="13927"/>
                </a:cubicBezTo>
                <a:cubicBezTo>
                  <a:pt x="14524" y="13583"/>
                  <a:pt x="14543" y="13239"/>
                  <a:pt x="14597" y="12913"/>
                </a:cubicBezTo>
                <a:cubicBezTo>
                  <a:pt x="14651" y="12569"/>
                  <a:pt x="14742" y="12225"/>
                  <a:pt x="14850" y="11899"/>
                </a:cubicBezTo>
                <a:lnTo>
                  <a:pt x="15032" y="11319"/>
                </a:lnTo>
                <a:cubicBezTo>
                  <a:pt x="15086" y="11156"/>
                  <a:pt x="15140" y="10975"/>
                  <a:pt x="15194" y="10794"/>
                </a:cubicBezTo>
                <a:lnTo>
                  <a:pt x="15213" y="10794"/>
                </a:lnTo>
                <a:cubicBezTo>
                  <a:pt x="15267" y="10776"/>
                  <a:pt x="15303" y="10758"/>
                  <a:pt x="15357" y="10740"/>
                </a:cubicBezTo>
                <a:cubicBezTo>
                  <a:pt x="15394" y="10722"/>
                  <a:pt x="15448" y="10722"/>
                  <a:pt x="15502" y="10703"/>
                </a:cubicBezTo>
                <a:cubicBezTo>
                  <a:pt x="15539" y="10703"/>
                  <a:pt x="15593" y="10722"/>
                  <a:pt x="15629" y="10740"/>
                </a:cubicBezTo>
                <a:cubicBezTo>
                  <a:pt x="15683" y="10776"/>
                  <a:pt x="15720" y="10812"/>
                  <a:pt x="15756" y="10848"/>
                </a:cubicBezTo>
                <a:lnTo>
                  <a:pt x="15901" y="10975"/>
                </a:lnTo>
                <a:cubicBezTo>
                  <a:pt x="15955" y="11029"/>
                  <a:pt x="16009" y="11048"/>
                  <a:pt x="16064" y="11048"/>
                </a:cubicBezTo>
                <a:cubicBezTo>
                  <a:pt x="16118" y="11048"/>
                  <a:pt x="16172" y="11011"/>
                  <a:pt x="16154" y="10957"/>
                </a:cubicBezTo>
                <a:lnTo>
                  <a:pt x="16154" y="10957"/>
                </a:lnTo>
                <a:cubicBezTo>
                  <a:pt x="16172" y="10903"/>
                  <a:pt x="16172" y="10866"/>
                  <a:pt x="16172" y="10812"/>
                </a:cubicBezTo>
                <a:cubicBezTo>
                  <a:pt x="16172" y="10758"/>
                  <a:pt x="16172" y="10685"/>
                  <a:pt x="16154" y="10631"/>
                </a:cubicBezTo>
                <a:cubicBezTo>
                  <a:pt x="16136" y="10504"/>
                  <a:pt x="16100" y="10396"/>
                  <a:pt x="16046" y="10269"/>
                </a:cubicBezTo>
                <a:cubicBezTo>
                  <a:pt x="15937" y="10052"/>
                  <a:pt x="15828" y="9834"/>
                  <a:pt x="15756" y="9599"/>
                </a:cubicBezTo>
                <a:cubicBezTo>
                  <a:pt x="15738" y="9544"/>
                  <a:pt x="15738" y="9472"/>
                  <a:pt x="15720" y="9418"/>
                </a:cubicBezTo>
                <a:cubicBezTo>
                  <a:pt x="15647" y="8983"/>
                  <a:pt x="15611" y="8530"/>
                  <a:pt x="15611" y="8096"/>
                </a:cubicBezTo>
                <a:cubicBezTo>
                  <a:pt x="15629" y="7625"/>
                  <a:pt x="15683" y="7154"/>
                  <a:pt x="15756" y="6683"/>
                </a:cubicBezTo>
                <a:cubicBezTo>
                  <a:pt x="15774" y="6556"/>
                  <a:pt x="15774" y="6430"/>
                  <a:pt x="15774" y="6303"/>
                </a:cubicBezTo>
                <a:cubicBezTo>
                  <a:pt x="15792" y="6249"/>
                  <a:pt x="15792" y="6194"/>
                  <a:pt x="15774" y="6140"/>
                </a:cubicBezTo>
                <a:cubicBezTo>
                  <a:pt x="15774" y="6104"/>
                  <a:pt x="15756" y="6067"/>
                  <a:pt x="15738" y="6049"/>
                </a:cubicBezTo>
                <a:cubicBezTo>
                  <a:pt x="15738" y="6013"/>
                  <a:pt x="15738" y="5977"/>
                  <a:pt x="15720" y="5941"/>
                </a:cubicBezTo>
                <a:lnTo>
                  <a:pt x="15683" y="5741"/>
                </a:lnTo>
                <a:cubicBezTo>
                  <a:pt x="15647" y="5597"/>
                  <a:pt x="15629" y="5452"/>
                  <a:pt x="15593" y="5307"/>
                </a:cubicBezTo>
                <a:cubicBezTo>
                  <a:pt x="15539" y="5035"/>
                  <a:pt x="15484" y="4745"/>
                  <a:pt x="15430" y="4474"/>
                </a:cubicBezTo>
                <a:cubicBezTo>
                  <a:pt x="15321" y="3912"/>
                  <a:pt x="15194" y="3351"/>
                  <a:pt x="15104" y="2808"/>
                </a:cubicBezTo>
                <a:cubicBezTo>
                  <a:pt x="15068" y="2645"/>
                  <a:pt x="15050" y="2482"/>
                  <a:pt x="15013" y="2337"/>
                </a:cubicBezTo>
                <a:cubicBezTo>
                  <a:pt x="14995" y="2264"/>
                  <a:pt x="14977" y="2192"/>
                  <a:pt x="14977" y="2138"/>
                </a:cubicBezTo>
                <a:cubicBezTo>
                  <a:pt x="14977" y="2101"/>
                  <a:pt x="14977" y="2083"/>
                  <a:pt x="14977" y="2047"/>
                </a:cubicBezTo>
                <a:cubicBezTo>
                  <a:pt x="14977" y="1993"/>
                  <a:pt x="14977" y="1939"/>
                  <a:pt x="14959" y="1884"/>
                </a:cubicBezTo>
                <a:cubicBezTo>
                  <a:pt x="14941" y="1776"/>
                  <a:pt x="14923" y="1667"/>
                  <a:pt x="14905" y="1558"/>
                </a:cubicBezTo>
                <a:cubicBezTo>
                  <a:pt x="14850" y="1377"/>
                  <a:pt x="14778" y="1178"/>
                  <a:pt x="14669" y="1015"/>
                </a:cubicBezTo>
                <a:cubicBezTo>
                  <a:pt x="14615" y="924"/>
                  <a:pt x="14543" y="852"/>
                  <a:pt x="14470" y="779"/>
                </a:cubicBezTo>
                <a:lnTo>
                  <a:pt x="14452" y="779"/>
                </a:lnTo>
                <a:cubicBezTo>
                  <a:pt x="14416" y="743"/>
                  <a:pt x="14361" y="798"/>
                  <a:pt x="14398" y="834"/>
                </a:cubicBezTo>
                <a:lnTo>
                  <a:pt x="14398" y="852"/>
                </a:lnTo>
                <a:cubicBezTo>
                  <a:pt x="14488" y="1015"/>
                  <a:pt x="14543" y="1214"/>
                  <a:pt x="14561" y="1413"/>
                </a:cubicBezTo>
                <a:lnTo>
                  <a:pt x="14561" y="1413"/>
                </a:lnTo>
                <a:cubicBezTo>
                  <a:pt x="14470" y="1468"/>
                  <a:pt x="14398" y="1613"/>
                  <a:pt x="14488" y="1721"/>
                </a:cubicBezTo>
                <a:cubicBezTo>
                  <a:pt x="14524" y="1757"/>
                  <a:pt x="14579" y="1776"/>
                  <a:pt x="14579" y="1830"/>
                </a:cubicBezTo>
                <a:cubicBezTo>
                  <a:pt x="14579" y="1884"/>
                  <a:pt x="14579" y="1920"/>
                  <a:pt x="14561" y="1957"/>
                </a:cubicBezTo>
                <a:lnTo>
                  <a:pt x="14524" y="1957"/>
                </a:lnTo>
                <a:cubicBezTo>
                  <a:pt x="14488" y="1975"/>
                  <a:pt x="14470" y="1993"/>
                  <a:pt x="14470" y="2011"/>
                </a:cubicBezTo>
                <a:cubicBezTo>
                  <a:pt x="14470" y="2047"/>
                  <a:pt x="14470" y="2065"/>
                  <a:pt x="14452" y="2083"/>
                </a:cubicBezTo>
                <a:cubicBezTo>
                  <a:pt x="14398" y="2065"/>
                  <a:pt x="14325" y="2065"/>
                  <a:pt x="14271" y="2083"/>
                </a:cubicBezTo>
                <a:cubicBezTo>
                  <a:pt x="14235" y="2101"/>
                  <a:pt x="14217" y="2138"/>
                  <a:pt x="14198" y="2156"/>
                </a:cubicBezTo>
                <a:cubicBezTo>
                  <a:pt x="14162" y="2156"/>
                  <a:pt x="14126" y="2156"/>
                  <a:pt x="14108" y="2156"/>
                </a:cubicBezTo>
                <a:lnTo>
                  <a:pt x="13854" y="2156"/>
                </a:lnTo>
                <a:cubicBezTo>
                  <a:pt x="13818" y="2156"/>
                  <a:pt x="13782" y="2156"/>
                  <a:pt x="13746" y="2174"/>
                </a:cubicBezTo>
                <a:cubicBezTo>
                  <a:pt x="13710" y="2210"/>
                  <a:pt x="13710" y="2246"/>
                  <a:pt x="13728" y="2283"/>
                </a:cubicBezTo>
                <a:cubicBezTo>
                  <a:pt x="13728" y="2355"/>
                  <a:pt x="13746" y="2409"/>
                  <a:pt x="13764" y="2464"/>
                </a:cubicBezTo>
                <a:cubicBezTo>
                  <a:pt x="13710" y="2464"/>
                  <a:pt x="13637" y="2482"/>
                  <a:pt x="13583" y="2518"/>
                </a:cubicBezTo>
                <a:cubicBezTo>
                  <a:pt x="13528" y="2500"/>
                  <a:pt x="13474" y="2500"/>
                  <a:pt x="13420" y="2536"/>
                </a:cubicBezTo>
                <a:cubicBezTo>
                  <a:pt x="13384" y="2482"/>
                  <a:pt x="13347" y="2446"/>
                  <a:pt x="13293" y="2391"/>
                </a:cubicBezTo>
                <a:cubicBezTo>
                  <a:pt x="13239" y="2337"/>
                  <a:pt x="13184" y="2283"/>
                  <a:pt x="13094" y="2283"/>
                </a:cubicBezTo>
                <a:cubicBezTo>
                  <a:pt x="13058" y="2283"/>
                  <a:pt x="13039" y="2301"/>
                  <a:pt x="13003" y="2283"/>
                </a:cubicBezTo>
                <a:cubicBezTo>
                  <a:pt x="12985" y="2264"/>
                  <a:pt x="12949" y="2264"/>
                  <a:pt x="12931" y="2246"/>
                </a:cubicBezTo>
                <a:cubicBezTo>
                  <a:pt x="12876" y="2210"/>
                  <a:pt x="12804" y="2192"/>
                  <a:pt x="12750" y="2210"/>
                </a:cubicBezTo>
                <a:cubicBezTo>
                  <a:pt x="12713" y="2228"/>
                  <a:pt x="12695" y="2264"/>
                  <a:pt x="12713" y="2301"/>
                </a:cubicBezTo>
                <a:lnTo>
                  <a:pt x="12713" y="2301"/>
                </a:lnTo>
                <a:lnTo>
                  <a:pt x="12659" y="2301"/>
                </a:lnTo>
                <a:cubicBezTo>
                  <a:pt x="12605" y="2264"/>
                  <a:pt x="12551" y="2246"/>
                  <a:pt x="12496" y="2228"/>
                </a:cubicBezTo>
                <a:cubicBezTo>
                  <a:pt x="12424" y="2228"/>
                  <a:pt x="12369" y="2264"/>
                  <a:pt x="12351" y="2319"/>
                </a:cubicBezTo>
                <a:lnTo>
                  <a:pt x="12351" y="2337"/>
                </a:lnTo>
                <a:cubicBezTo>
                  <a:pt x="12243" y="2319"/>
                  <a:pt x="12134" y="2283"/>
                  <a:pt x="12025" y="2283"/>
                </a:cubicBezTo>
                <a:cubicBezTo>
                  <a:pt x="11953" y="2283"/>
                  <a:pt x="11880" y="2264"/>
                  <a:pt x="11808" y="2246"/>
                </a:cubicBezTo>
                <a:cubicBezTo>
                  <a:pt x="11717" y="2246"/>
                  <a:pt x="11663" y="2246"/>
                  <a:pt x="11591" y="2246"/>
                </a:cubicBezTo>
                <a:cubicBezTo>
                  <a:pt x="11518" y="2246"/>
                  <a:pt x="11464" y="2228"/>
                  <a:pt x="11391" y="2228"/>
                </a:cubicBezTo>
                <a:cubicBezTo>
                  <a:pt x="11337" y="2210"/>
                  <a:pt x="11265" y="2192"/>
                  <a:pt x="11210" y="2192"/>
                </a:cubicBezTo>
                <a:cubicBezTo>
                  <a:pt x="11156" y="2192"/>
                  <a:pt x="11084" y="2210"/>
                  <a:pt x="11047" y="2246"/>
                </a:cubicBezTo>
                <a:cubicBezTo>
                  <a:pt x="11029" y="2246"/>
                  <a:pt x="11011" y="2264"/>
                  <a:pt x="10993" y="2264"/>
                </a:cubicBezTo>
                <a:cubicBezTo>
                  <a:pt x="10957" y="2246"/>
                  <a:pt x="10939" y="2228"/>
                  <a:pt x="10921" y="2210"/>
                </a:cubicBezTo>
                <a:cubicBezTo>
                  <a:pt x="10866" y="2192"/>
                  <a:pt x="10794" y="2192"/>
                  <a:pt x="10758" y="2210"/>
                </a:cubicBezTo>
                <a:lnTo>
                  <a:pt x="10721" y="2210"/>
                </a:lnTo>
                <a:cubicBezTo>
                  <a:pt x="10703" y="2192"/>
                  <a:pt x="10685" y="2192"/>
                  <a:pt x="10667" y="2192"/>
                </a:cubicBezTo>
                <a:cubicBezTo>
                  <a:pt x="10631" y="2210"/>
                  <a:pt x="10595" y="2192"/>
                  <a:pt x="10558" y="2192"/>
                </a:cubicBezTo>
                <a:cubicBezTo>
                  <a:pt x="10504" y="2210"/>
                  <a:pt x="10486" y="2264"/>
                  <a:pt x="10486" y="2319"/>
                </a:cubicBezTo>
                <a:cubicBezTo>
                  <a:pt x="10504" y="2373"/>
                  <a:pt x="10522" y="2427"/>
                  <a:pt x="10540" y="2500"/>
                </a:cubicBezTo>
                <a:lnTo>
                  <a:pt x="10595" y="2609"/>
                </a:lnTo>
                <a:cubicBezTo>
                  <a:pt x="10558" y="2645"/>
                  <a:pt x="10540" y="2681"/>
                  <a:pt x="10540" y="2717"/>
                </a:cubicBezTo>
                <a:cubicBezTo>
                  <a:pt x="10522" y="2753"/>
                  <a:pt x="10540" y="2790"/>
                  <a:pt x="10540" y="2826"/>
                </a:cubicBezTo>
                <a:cubicBezTo>
                  <a:pt x="10395" y="2699"/>
                  <a:pt x="10269" y="2572"/>
                  <a:pt x="10160" y="2427"/>
                </a:cubicBezTo>
                <a:cubicBezTo>
                  <a:pt x="10088" y="2319"/>
                  <a:pt x="10015" y="2246"/>
                  <a:pt x="9925" y="2156"/>
                </a:cubicBezTo>
                <a:cubicBezTo>
                  <a:pt x="9852" y="2065"/>
                  <a:pt x="9744" y="2029"/>
                  <a:pt x="9635" y="2011"/>
                </a:cubicBezTo>
                <a:cubicBezTo>
                  <a:pt x="9562" y="2011"/>
                  <a:pt x="9508" y="2029"/>
                  <a:pt x="9454" y="2083"/>
                </a:cubicBezTo>
                <a:cubicBezTo>
                  <a:pt x="9454" y="2083"/>
                  <a:pt x="9454" y="2101"/>
                  <a:pt x="9454" y="2138"/>
                </a:cubicBezTo>
                <a:lnTo>
                  <a:pt x="9037" y="1957"/>
                </a:lnTo>
                <a:lnTo>
                  <a:pt x="8766" y="1848"/>
                </a:lnTo>
                <a:cubicBezTo>
                  <a:pt x="8693" y="1830"/>
                  <a:pt x="8621" y="1794"/>
                  <a:pt x="8548" y="1776"/>
                </a:cubicBezTo>
                <a:cubicBezTo>
                  <a:pt x="8548" y="1721"/>
                  <a:pt x="8458" y="1739"/>
                  <a:pt x="8458" y="1776"/>
                </a:cubicBezTo>
                <a:cubicBezTo>
                  <a:pt x="8440" y="1794"/>
                  <a:pt x="8440" y="1812"/>
                  <a:pt x="8458" y="1812"/>
                </a:cubicBezTo>
                <a:cubicBezTo>
                  <a:pt x="8403" y="1812"/>
                  <a:pt x="8367" y="1794"/>
                  <a:pt x="8349" y="1776"/>
                </a:cubicBezTo>
                <a:lnTo>
                  <a:pt x="8295" y="1739"/>
                </a:lnTo>
                <a:cubicBezTo>
                  <a:pt x="8259" y="1721"/>
                  <a:pt x="8204" y="1739"/>
                  <a:pt x="8222" y="1794"/>
                </a:cubicBezTo>
                <a:cubicBezTo>
                  <a:pt x="8204" y="1794"/>
                  <a:pt x="8204" y="1812"/>
                  <a:pt x="8222" y="1812"/>
                </a:cubicBezTo>
                <a:cubicBezTo>
                  <a:pt x="8240" y="1902"/>
                  <a:pt x="8259" y="1993"/>
                  <a:pt x="8277" y="2083"/>
                </a:cubicBezTo>
                <a:cubicBezTo>
                  <a:pt x="8295" y="2174"/>
                  <a:pt x="8313" y="2301"/>
                  <a:pt x="8331" y="2391"/>
                </a:cubicBezTo>
                <a:cubicBezTo>
                  <a:pt x="8331" y="2446"/>
                  <a:pt x="8367" y="2500"/>
                  <a:pt x="8367" y="2554"/>
                </a:cubicBezTo>
                <a:cubicBezTo>
                  <a:pt x="8385" y="2609"/>
                  <a:pt x="8367" y="2609"/>
                  <a:pt x="8385" y="2627"/>
                </a:cubicBezTo>
                <a:cubicBezTo>
                  <a:pt x="8385" y="2645"/>
                  <a:pt x="8385" y="2645"/>
                  <a:pt x="8385" y="2663"/>
                </a:cubicBezTo>
                <a:cubicBezTo>
                  <a:pt x="8385" y="2681"/>
                  <a:pt x="8385" y="2681"/>
                  <a:pt x="8385" y="2699"/>
                </a:cubicBezTo>
                <a:cubicBezTo>
                  <a:pt x="8367" y="2699"/>
                  <a:pt x="8367" y="2681"/>
                  <a:pt x="8349" y="2681"/>
                </a:cubicBezTo>
                <a:cubicBezTo>
                  <a:pt x="8313" y="2663"/>
                  <a:pt x="8277" y="2645"/>
                  <a:pt x="8222" y="2663"/>
                </a:cubicBezTo>
                <a:cubicBezTo>
                  <a:pt x="8204" y="2663"/>
                  <a:pt x="8204" y="2681"/>
                  <a:pt x="8204" y="2699"/>
                </a:cubicBezTo>
                <a:lnTo>
                  <a:pt x="8204" y="2699"/>
                </a:lnTo>
                <a:cubicBezTo>
                  <a:pt x="7951" y="2572"/>
                  <a:pt x="7733" y="2427"/>
                  <a:pt x="7516" y="2264"/>
                </a:cubicBezTo>
                <a:cubicBezTo>
                  <a:pt x="7462" y="2228"/>
                  <a:pt x="7407" y="2192"/>
                  <a:pt x="7353" y="2138"/>
                </a:cubicBezTo>
                <a:cubicBezTo>
                  <a:pt x="7317" y="2120"/>
                  <a:pt x="7299" y="2101"/>
                  <a:pt x="7263" y="2083"/>
                </a:cubicBezTo>
                <a:cubicBezTo>
                  <a:pt x="7244" y="2065"/>
                  <a:pt x="7208" y="2065"/>
                  <a:pt x="7172" y="2047"/>
                </a:cubicBezTo>
                <a:cubicBezTo>
                  <a:pt x="7118" y="2029"/>
                  <a:pt x="7118" y="1993"/>
                  <a:pt x="7118" y="1939"/>
                </a:cubicBezTo>
                <a:cubicBezTo>
                  <a:pt x="7118" y="1884"/>
                  <a:pt x="7100" y="1848"/>
                  <a:pt x="7081" y="1794"/>
                </a:cubicBezTo>
                <a:cubicBezTo>
                  <a:pt x="7027" y="1703"/>
                  <a:pt x="6918" y="1667"/>
                  <a:pt x="6810" y="1703"/>
                </a:cubicBezTo>
                <a:cubicBezTo>
                  <a:pt x="6755" y="1594"/>
                  <a:pt x="6683" y="1504"/>
                  <a:pt x="6611" y="1431"/>
                </a:cubicBezTo>
                <a:cubicBezTo>
                  <a:pt x="6574" y="1377"/>
                  <a:pt x="6520" y="1341"/>
                  <a:pt x="6484" y="1305"/>
                </a:cubicBezTo>
                <a:cubicBezTo>
                  <a:pt x="6429" y="1250"/>
                  <a:pt x="6375" y="1214"/>
                  <a:pt x="6321" y="1178"/>
                </a:cubicBezTo>
                <a:cubicBezTo>
                  <a:pt x="6267" y="1160"/>
                  <a:pt x="6212" y="1142"/>
                  <a:pt x="6158" y="1160"/>
                </a:cubicBezTo>
                <a:cubicBezTo>
                  <a:pt x="6140" y="1178"/>
                  <a:pt x="6104" y="1196"/>
                  <a:pt x="6085" y="1214"/>
                </a:cubicBezTo>
                <a:cubicBezTo>
                  <a:pt x="6085" y="1232"/>
                  <a:pt x="6067" y="1268"/>
                  <a:pt x="6067" y="1287"/>
                </a:cubicBezTo>
                <a:cubicBezTo>
                  <a:pt x="6067" y="1305"/>
                  <a:pt x="6067" y="1305"/>
                  <a:pt x="6049" y="1287"/>
                </a:cubicBezTo>
                <a:cubicBezTo>
                  <a:pt x="6013" y="1268"/>
                  <a:pt x="5995" y="1250"/>
                  <a:pt x="5959" y="1250"/>
                </a:cubicBezTo>
                <a:cubicBezTo>
                  <a:pt x="5904" y="1232"/>
                  <a:pt x="5850" y="1232"/>
                  <a:pt x="5796" y="1250"/>
                </a:cubicBezTo>
                <a:cubicBezTo>
                  <a:pt x="5741" y="1268"/>
                  <a:pt x="5687" y="1268"/>
                  <a:pt x="5633" y="1250"/>
                </a:cubicBezTo>
                <a:cubicBezTo>
                  <a:pt x="5578" y="1214"/>
                  <a:pt x="5542" y="1196"/>
                  <a:pt x="5488" y="1214"/>
                </a:cubicBezTo>
                <a:cubicBezTo>
                  <a:pt x="5397" y="1160"/>
                  <a:pt x="5325" y="1087"/>
                  <a:pt x="5252" y="1033"/>
                </a:cubicBezTo>
                <a:cubicBezTo>
                  <a:pt x="5107" y="888"/>
                  <a:pt x="4926" y="779"/>
                  <a:pt x="4727" y="707"/>
                </a:cubicBezTo>
                <a:cubicBezTo>
                  <a:pt x="4619" y="671"/>
                  <a:pt x="4492" y="635"/>
                  <a:pt x="4383" y="598"/>
                </a:cubicBezTo>
                <a:cubicBezTo>
                  <a:pt x="4274" y="544"/>
                  <a:pt x="4184" y="454"/>
                  <a:pt x="4075" y="399"/>
                </a:cubicBezTo>
                <a:cubicBezTo>
                  <a:pt x="3876" y="272"/>
                  <a:pt x="3659" y="164"/>
                  <a:pt x="3441" y="109"/>
                </a:cubicBezTo>
                <a:cubicBezTo>
                  <a:pt x="3315" y="55"/>
                  <a:pt x="3170" y="37"/>
                  <a:pt x="3043" y="19"/>
                </a:cubicBezTo>
                <a:cubicBezTo>
                  <a:pt x="2916" y="1"/>
                  <a:pt x="2771" y="1"/>
                  <a:pt x="2645" y="19"/>
                </a:cubicBezTo>
                <a:cubicBezTo>
                  <a:pt x="2626" y="19"/>
                  <a:pt x="2626" y="55"/>
                  <a:pt x="2645" y="55"/>
                </a:cubicBezTo>
                <a:lnTo>
                  <a:pt x="2663" y="55"/>
                </a:lnTo>
                <a:cubicBezTo>
                  <a:pt x="2663" y="55"/>
                  <a:pt x="2663" y="55"/>
                  <a:pt x="2663" y="73"/>
                </a:cubicBezTo>
                <a:cubicBezTo>
                  <a:pt x="2717" y="91"/>
                  <a:pt x="2753" y="91"/>
                  <a:pt x="2808" y="109"/>
                </a:cubicBezTo>
                <a:cubicBezTo>
                  <a:pt x="2844" y="128"/>
                  <a:pt x="2898" y="164"/>
                  <a:pt x="2934" y="182"/>
                </a:cubicBezTo>
                <a:cubicBezTo>
                  <a:pt x="3007" y="236"/>
                  <a:pt x="3079" y="291"/>
                  <a:pt x="3152" y="363"/>
                </a:cubicBezTo>
                <a:cubicBezTo>
                  <a:pt x="3224" y="435"/>
                  <a:pt x="3278" y="508"/>
                  <a:pt x="3333" y="580"/>
                </a:cubicBezTo>
                <a:cubicBezTo>
                  <a:pt x="3405" y="671"/>
                  <a:pt x="3441" y="761"/>
                  <a:pt x="3496" y="834"/>
                </a:cubicBezTo>
                <a:cubicBezTo>
                  <a:pt x="3568" y="924"/>
                  <a:pt x="3641" y="997"/>
                  <a:pt x="3731" y="1051"/>
                </a:cubicBezTo>
                <a:cubicBezTo>
                  <a:pt x="3822" y="1087"/>
                  <a:pt x="3912" y="1124"/>
                  <a:pt x="4021" y="1142"/>
                </a:cubicBezTo>
                <a:cubicBezTo>
                  <a:pt x="4111" y="1178"/>
                  <a:pt x="4202" y="1214"/>
                  <a:pt x="4293" y="1268"/>
                </a:cubicBezTo>
                <a:cubicBezTo>
                  <a:pt x="4365" y="1305"/>
                  <a:pt x="4456" y="1359"/>
                  <a:pt x="4510" y="1431"/>
                </a:cubicBezTo>
                <a:cubicBezTo>
                  <a:pt x="4619" y="1522"/>
                  <a:pt x="4727" y="1631"/>
                  <a:pt x="4818" y="1739"/>
                </a:cubicBezTo>
                <a:lnTo>
                  <a:pt x="4800" y="1757"/>
                </a:lnTo>
                <a:cubicBezTo>
                  <a:pt x="4745" y="1776"/>
                  <a:pt x="4709" y="1794"/>
                  <a:pt x="4691" y="1830"/>
                </a:cubicBezTo>
                <a:cubicBezTo>
                  <a:pt x="4655" y="1848"/>
                  <a:pt x="4637" y="1884"/>
                  <a:pt x="4637" y="1939"/>
                </a:cubicBezTo>
                <a:cubicBezTo>
                  <a:pt x="4637" y="1975"/>
                  <a:pt x="4673" y="2011"/>
                  <a:pt x="4691" y="2029"/>
                </a:cubicBezTo>
                <a:cubicBezTo>
                  <a:pt x="4745" y="2083"/>
                  <a:pt x="4673" y="2156"/>
                  <a:pt x="4655" y="2210"/>
                </a:cubicBezTo>
                <a:cubicBezTo>
                  <a:pt x="4637" y="2264"/>
                  <a:pt x="4673" y="2337"/>
                  <a:pt x="4709" y="2409"/>
                </a:cubicBezTo>
                <a:cubicBezTo>
                  <a:pt x="4709" y="2427"/>
                  <a:pt x="4727" y="2446"/>
                  <a:pt x="4709" y="2464"/>
                </a:cubicBezTo>
                <a:lnTo>
                  <a:pt x="4655" y="2500"/>
                </a:lnTo>
                <a:cubicBezTo>
                  <a:pt x="4637" y="2518"/>
                  <a:pt x="4619" y="2536"/>
                  <a:pt x="4600" y="2572"/>
                </a:cubicBezTo>
                <a:cubicBezTo>
                  <a:pt x="4582" y="2590"/>
                  <a:pt x="4600" y="2627"/>
                  <a:pt x="4637" y="2645"/>
                </a:cubicBezTo>
                <a:cubicBezTo>
                  <a:pt x="4691" y="2663"/>
                  <a:pt x="4745" y="2699"/>
                  <a:pt x="4782" y="2735"/>
                </a:cubicBezTo>
                <a:cubicBezTo>
                  <a:pt x="4836" y="2772"/>
                  <a:pt x="4872" y="2808"/>
                  <a:pt x="4908" y="2862"/>
                </a:cubicBezTo>
                <a:cubicBezTo>
                  <a:pt x="4945" y="2916"/>
                  <a:pt x="4981" y="2971"/>
                  <a:pt x="4999" y="3043"/>
                </a:cubicBezTo>
                <a:cubicBezTo>
                  <a:pt x="4999" y="3079"/>
                  <a:pt x="5035" y="3079"/>
                  <a:pt x="5053" y="3079"/>
                </a:cubicBezTo>
                <a:cubicBezTo>
                  <a:pt x="5089" y="3098"/>
                  <a:pt x="5126" y="3116"/>
                  <a:pt x="5162" y="3134"/>
                </a:cubicBezTo>
                <a:cubicBezTo>
                  <a:pt x="5198" y="3152"/>
                  <a:pt x="5216" y="3206"/>
                  <a:pt x="5216" y="3260"/>
                </a:cubicBezTo>
                <a:cubicBezTo>
                  <a:pt x="5216" y="3279"/>
                  <a:pt x="5198" y="3279"/>
                  <a:pt x="5180" y="3297"/>
                </a:cubicBezTo>
                <a:cubicBezTo>
                  <a:pt x="5162" y="3315"/>
                  <a:pt x="5144" y="3297"/>
                  <a:pt x="5126" y="3315"/>
                </a:cubicBezTo>
                <a:cubicBezTo>
                  <a:pt x="5053" y="3351"/>
                  <a:pt x="5035" y="3423"/>
                  <a:pt x="5071" y="3478"/>
                </a:cubicBezTo>
                <a:cubicBezTo>
                  <a:pt x="5089" y="3514"/>
                  <a:pt x="5107" y="3532"/>
                  <a:pt x="5126" y="3550"/>
                </a:cubicBezTo>
                <a:cubicBezTo>
                  <a:pt x="5144" y="3586"/>
                  <a:pt x="5126" y="3586"/>
                  <a:pt x="5126" y="3623"/>
                </a:cubicBezTo>
                <a:cubicBezTo>
                  <a:pt x="5089" y="3659"/>
                  <a:pt x="5071" y="3713"/>
                  <a:pt x="5071" y="3768"/>
                </a:cubicBezTo>
                <a:cubicBezTo>
                  <a:pt x="5071" y="3804"/>
                  <a:pt x="5089" y="3858"/>
                  <a:pt x="5107" y="3894"/>
                </a:cubicBezTo>
                <a:cubicBezTo>
                  <a:pt x="5126" y="3949"/>
                  <a:pt x="5144" y="3985"/>
                  <a:pt x="5162" y="4021"/>
                </a:cubicBezTo>
                <a:cubicBezTo>
                  <a:pt x="5180" y="4039"/>
                  <a:pt x="5180" y="4057"/>
                  <a:pt x="5180" y="4075"/>
                </a:cubicBezTo>
                <a:cubicBezTo>
                  <a:pt x="5180" y="4094"/>
                  <a:pt x="5180" y="4094"/>
                  <a:pt x="5180" y="4112"/>
                </a:cubicBezTo>
                <a:lnTo>
                  <a:pt x="5180" y="4112"/>
                </a:lnTo>
                <a:lnTo>
                  <a:pt x="5180" y="4112"/>
                </a:lnTo>
                <a:lnTo>
                  <a:pt x="5180" y="4130"/>
                </a:lnTo>
                <a:lnTo>
                  <a:pt x="5180" y="4148"/>
                </a:lnTo>
                <a:cubicBezTo>
                  <a:pt x="5180" y="4148"/>
                  <a:pt x="5162" y="4166"/>
                  <a:pt x="5162" y="4166"/>
                </a:cubicBezTo>
                <a:cubicBezTo>
                  <a:pt x="5144" y="4202"/>
                  <a:pt x="5126" y="4238"/>
                  <a:pt x="5107" y="4275"/>
                </a:cubicBezTo>
                <a:cubicBezTo>
                  <a:pt x="5107" y="4329"/>
                  <a:pt x="5144" y="4383"/>
                  <a:pt x="5180" y="4438"/>
                </a:cubicBezTo>
                <a:cubicBezTo>
                  <a:pt x="5234" y="4456"/>
                  <a:pt x="5270" y="4492"/>
                  <a:pt x="5289" y="4528"/>
                </a:cubicBezTo>
                <a:cubicBezTo>
                  <a:pt x="5307" y="4582"/>
                  <a:pt x="5325" y="4637"/>
                  <a:pt x="5325" y="4691"/>
                </a:cubicBezTo>
                <a:cubicBezTo>
                  <a:pt x="5325" y="4764"/>
                  <a:pt x="5325" y="4836"/>
                  <a:pt x="5325" y="4908"/>
                </a:cubicBezTo>
                <a:cubicBezTo>
                  <a:pt x="5307" y="4999"/>
                  <a:pt x="5307" y="5071"/>
                  <a:pt x="5289" y="5162"/>
                </a:cubicBezTo>
                <a:cubicBezTo>
                  <a:pt x="5252" y="5234"/>
                  <a:pt x="5234" y="5307"/>
                  <a:pt x="5198" y="5397"/>
                </a:cubicBezTo>
                <a:cubicBezTo>
                  <a:pt x="5198" y="5434"/>
                  <a:pt x="5144" y="5524"/>
                  <a:pt x="5089" y="5524"/>
                </a:cubicBezTo>
                <a:cubicBezTo>
                  <a:pt x="5053" y="5506"/>
                  <a:pt x="5017" y="5542"/>
                  <a:pt x="5035" y="5597"/>
                </a:cubicBezTo>
                <a:cubicBezTo>
                  <a:pt x="5035" y="5615"/>
                  <a:pt x="5053" y="5651"/>
                  <a:pt x="5053" y="5687"/>
                </a:cubicBezTo>
                <a:cubicBezTo>
                  <a:pt x="5053" y="5705"/>
                  <a:pt x="5035" y="5705"/>
                  <a:pt x="5035" y="5723"/>
                </a:cubicBezTo>
                <a:cubicBezTo>
                  <a:pt x="5035" y="5760"/>
                  <a:pt x="4981" y="5778"/>
                  <a:pt x="4945" y="5796"/>
                </a:cubicBezTo>
                <a:cubicBezTo>
                  <a:pt x="4890" y="5814"/>
                  <a:pt x="4854" y="5868"/>
                  <a:pt x="4854" y="5904"/>
                </a:cubicBezTo>
                <a:cubicBezTo>
                  <a:pt x="4836" y="5959"/>
                  <a:pt x="4836" y="6031"/>
                  <a:pt x="4872" y="6067"/>
                </a:cubicBezTo>
                <a:cubicBezTo>
                  <a:pt x="4890" y="6086"/>
                  <a:pt x="4908" y="6104"/>
                  <a:pt x="4945" y="6122"/>
                </a:cubicBezTo>
                <a:lnTo>
                  <a:pt x="4890" y="6122"/>
                </a:lnTo>
                <a:cubicBezTo>
                  <a:pt x="4854" y="6122"/>
                  <a:pt x="4818" y="6176"/>
                  <a:pt x="4854" y="6212"/>
                </a:cubicBezTo>
                <a:lnTo>
                  <a:pt x="4890" y="6230"/>
                </a:lnTo>
                <a:lnTo>
                  <a:pt x="4890" y="6230"/>
                </a:lnTo>
                <a:lnTo>
                  <a:pt x="4981" y="6285"/>
                </a:lnTo>
                <a:cubicBezTo>
                  <a:pt x="4945" y="6303"/>
                  <a:pt x="4926" y="6303"/>
                  <a:pt x="4908" y="6321"/>
                </a:cubicBezTo>
                <a:cubicBezTo>
                  <a:pt x="4908" y="6339"/>
                  <a:pt x="4890" y="6339"/>
                  <a:pt x="4872" y="6357"/>
                </a:cubicBezTo>
                <a:cubicBezTo>
                  <a:pt x="4854" y="6357"/>
                  <a:pt x="4836" y="6357"/>
                  <a:pt x="4818" y="6357"/>
                </a:cubicBezTo>
                <a:lnTo>
                  <a:pt x="4691" y="6357"/>
                </a:lnTo>
                <a:lnTo>
                  <a:pt x="4546" y="6357"/>
                </a:lnTo>
                <a:cubicBezTo>
                  <a:pt x="4510" y="6339"/>
                  <a:pt x="4474" y="6357"/>
                  <a:pt x="4437" y="6375"/>
                </a:cubicBezTo>
                <a:cubicBezTo>
                  <a:pt x="4419" y="6393"/>
                  <a:pt x="4401" y="6412"/>
                  <a:pt x="4401" y="6448"/>
                </a:cubicBezTo>
                <a:cubicBezTo>
                  <a:pt x="4329" y="6466"/>
                  <a:pt x="4256" y="6484"/>
                  <a:pt x="4202" y="6502"/>
                </a:cubicBezTo>
                <a:cubicBezTo>
                  <a:pt x="4148" y="6502"/>
                  <a:pt x="4130" y="6556"/>
                  <a:pt x="4166" y="6593"/>
                </a:cubicBezTo>
                <a:lnTo>
                  <a:pt x="4166" y="6611"/>
                </a:lnTo>
                <a:cubicBezTo>
                  <a:pt x="4166" y="6611"/>
                  <a:pt x="4148" y="6629"/>
                  <a:pt x="4148" y="6629"/>
                </a:cubicBezTo>
                <a:cubicBezTo>
                  <a:pt x="4111" y="6647"/>
                  <a:pt x="4075" y="6647"/>
                  <a:pt x="4057" y="6665"/>
                </a:cubicBezTo>
                <a:cubicBezTo>
                  <a:pt x="4021" y="6665"/>
                  <a:pt x="4003" y="6701"/>
                  <a:pt x="4003" y="6738"/>
                </a:cubicBezTo>
                <a:cubicBezTo>
                  <a:pt x="4021" y="6756"/>
                  <a:pt x="4021" y="6774"/>
                  <a:pt x="4057" y="6792"/>
                </a:cubicBezTo>
                <a:cubicBezTo>
                  <a:pt x="4075" y="6810"/>
                  <a:pt x="4093" y="6846"/>
                  <a:pt x="4057" y="6846"/>
                </a:cubicBezTo>
                <a:cubicBezTo>
                  <a:pt x="4003" y="6864"/>
                  <a:pt x="3967" y="6864"/>
                  <a:pt x="3930" y="6864"/>
                </a:cubicBezTo>
                <a:cubicBezTo>
                  <a:pt x="3840" y="6864"/>
                  <a:pt x="3767" y="6882"/>
                  <a:pt x="3677" y="6901"/>
                </a:cubicBezTo>
                <a:lnTo>
                  <a:pt x="3659" y="6901"/>
                </a:lnTo>
                <a:cubicBezTo>
                  <a:pt x="3604" y="6901"/>
                  <a:pt x="3586" y="6973"/>
                  <a:pt x="3641" y="6991"/>
                </a:cubicBezTo>
                <a:lnTo>
                  <a:pt x="3659" y="7009"/>
                </a:lnTo>
                <a:cubicBezTo>
                  <a:pt x="3767" y="7063"/>
                  <a:pt x="3858" y="7118"/>
                  <a:pt x="3967" y="7154"/>
                </a:cubicBezTo>
                <a:lnTo>
                  <a:pt x="4130" y="7226"/>
                </a:lnTo>
                <a:cubicBezTo>
                  <a:pt x="4148" y="7245"/>
                  <a:pt x="4184" y="7263"/>
                  <a:pt x="4202" y="7281"/>
                </a:cubicBezTo>
                <a:cubicBezTo>
                  <a:pt x="4075" y="7281"/>
                  <a:pt x="3948" y="7263"/>
                  <a:pt x="3822" y="7263"/>
                </a:cubicBezTo>
                <a:cubicBezTo>
                  <a:pt x="3677" y="7245"/>
                  <a:pt x="3532" y="7208"/>
                  <a:pt x="3387" y="7190"/>
                </a:cubicBezTo>
                <a:lnTo>
                  <a:pt x="3387" y="7190"/>
                </a:lnTo>
                <a:cubicBezTo>
                  <a:pt x="3351" y="7190"/>
                  <a:pt x="3315" y="7190"/>
                  <a:pt x="3278" y="7190"/>
                </a:cubicBezTo>
                <a:cubicBezTo>
                  <a:pt x="3224" y="7190"/>
                  <a:pt x="3188" y="7208"/>
                  <a:pt x="3134" y="7208"/>
                </a:cubicBezTo>
                <a:cubicBezTo>
                  <a:pt x="3043" y="7226"/>
                  <a:pt x="2934" y="7263"/>
                  <a:pt x="2844" y="7281"/>
                </a:cubicBezTo>
                <a:cubicBezTo>
                  <a:pt x="2808" y="7299"/>
                  <a:pt x="2789" y="7353"/>
                  <a:pt x="2826" y="7389"/>
                </a:cubicBezTo>
                <a:cubicBezTo>
                  <a:pt x="2844" y="7408"/>
                  <a:pt x="2844" y="7426"/>
                  <a:pt x="2826" y="7444"/>
                </a:cubicBezTo>
                <a:cubicBezTo>
                  <a:pt x="2789" y="7462"/>
                  <a:pt x="2735" y="7480"/>
                  <a:pt x="2699" y="7480"/>
                </a:cubicBezTo>
                <a:cubicBezTo>
                  <a:pt x="2645" y="7498"/>
                  <a:pt x="2626" y="7552"/>
                  <a:pt x="2663" y="7589"/>
                </a:cubicBezTo>
                <a:lnTo>
                  <a:pt x="2663" y="7589"/>
                </a:lnTo>
                <a:lnTo>
                  <a:pt x="2663" y="7589"/>
                </a:lnTo>
                <a:cubicBezTo>
                  <a:pt x="2663" y="7607"/>
                  <a:pt x="2663" y="7607"/>
                  <a:pt x="2645" y="7625"/>
                </a:cubicBezTo>
                <a:cubicBezTo>
                  <a:pt x="2626" y="7643"/>
                  <a:pt x="2590" y="7643"/>
                  <a:pt x="2554" y="7661"/>
                </a:cubicBezTo>
                <a:cubicBezTo>
                  <a:pt x="2500" y="7679"/>
                  <a:pt x="2427" y="7715"/>
                  <a:pt x="2373" y="7752"/>
                </a:cubicBezTo>
                <a:cubicBezTo>
                  <a:pt x="2355" y="7770"/>
                  <a:pt x="2337" y="7788"/>
                  <a:pt x="2301" y="7806"/>
                </a:cubicBezTo>
                <a:cubicBezTo>
                  <a:pt x="2264" y="7824"/>
                  <a:pt x="2246" y="7824"/>
                  <a:pt x="2210" y="7806"/>
                </a:cubicBezTo>
                <a:cubicBezTo>
                  <a:pt x="2174" y="7806"/>
                  <a:pt x="2138" y="7824"/>
                  <a:pt x="2119" y="7860"/>
                </a:cubicBezTo>
                <a:cubicBezTo>
                  <a:pt x="2101" y="7860"/>
                  <a:pt x="2083" y="7878"/>
                  <a:pt x="2065" y="7897"/>
                </a:cubicBezTo>
                <a:lnTo>
                  <a:pt x="1703" y="7806"/>
                </a:lnTo>
                <a:lnTo>
                  <a:pt x="1504" y="7770"/>
                </a:lnTo>
                <a:cubicBezTo>
                  <a:pt x="1449" y="7752"/>
                  <a:pt x="1395" y="7734"/>
                  <a:pt x="1323" y="7734"/>
                </a:cubicBezTo>
                <a:cubicBezTo>
                  <a:pt x="1268" y="7734"/>
                  <a:pt x="1232" y="7770"/>
                  <a:pt x="1214" y="7806"/>
                </a:cubicBezTo>
                <a:cubicBezTo>
                  <a:pt x="1196" y="7824"/>
                  <a:pt x="1196" y="7842"/>
                  <a:pt x="1196" y="7860"/>
                </a:cubicBezTo>
                <a:lnTo>
                  <a:pt x="1105" y="7860"/>
                </a:lnTo>
                <a:lnTo>
                  <a:pt x="725" y="7878"/>
                </a:lnTo>
                <a:cubicBezTo>
                  <a:pt x="508" y="7860"/>
                  <a:pt x="290" y="7897"/>
                  <a:pt x="109" y="7969"/>
                </a:cubicBezTo>
                <a:lnTo>
                  <a:pt x="73" y="7987"/>
                </a:lnTo>
                <a:cubicBezTo>
                  <a:pt x="1" y="8023"/>
                  <a:pt x="19" y="8114"/>
                  <a:pt x="91" y="8114"/>
                </a:cubicBezTo>
                <a:lnTo>
                  <a:pt x="127" y="8114"/>
                </a:lnTo>
                <a:cubicBezTo>
                  <a:pt x="381" y="8150"/>
                  <a:pt x="634" y="8168"/>
                  <a:pt x="888" y="8186"/>
                </a:cubicBezTo>
                <a:cubicBezTo>
                  <a:pt x="942" y="8186"/>
                  <a:pt x="1015" y="8204"/>
                  <a:pt x="1069" y="8222"/>
                </a:cubicBezTo>
                <a:cubicBezTo>
                  <a:pt x="1105" y="8259"/>
                  <a:pt x="1142" y="8277"/>
                  <a:pt x="1196" y="8313"/>
                </a:cubicBezTo>
                <a:cubicBezTo>
                  <a:pt x="1232" y="8349"/>
                  <a:pt x="1286" y="8367"/>
                  <a:pt x="1359" y="8367"/>
                </a:cubicBezTo>
                <a:cubicBezTo>
                  <a:pt x="1413" y="8349"/>
                  <a:pt x="1467" y="8331"/>
                  <a:pt x="1522" y="8313"/>
                </a:cubicBezTo>
                <a:cubicBezTo>
                  <a:pt x="1630" y="8277"/>
                  <a:pt x="1757" y="8295"/>
                  <a:pt x="1866" y="8349"/>
                </a:cubicBezTo>
                <a:cubicBezTo>
                  <a:pt x="1884" y="8349"/>
                  <a:pt x="1884" y="8349"/>
                  <a:pt x="1902" y="8331"/>
                </a:cubicBezTo>
                <a:lnTo>
                  <a:pt x="1938" y="8367"/>
                </a:lnTo>
                <a:cubicBezTo>
                  <a:pt x="1975" y="8385"/>
                  <a:pt x="2011" y="8422"/>
                  <a:pt x="2065" y="8422"/>
                </a:cubicBezTo>
                <a:cubicBezTo>
                  <a:pt x="2101" y="8440"/>
                  <a:pt x="2156" y="8440"/>
                  <a:pt x="2192" y="8458"/>
                </a:cubicBezTo>
                <a:cubicBezTo>
                  <a:pt x="2246" y="8476"/>
                  <a:pt x="2246" y="8530"/>
                  <a:pt x="2264" y="8567"/>
                </a:cubicBezTo>
                <a:cubicBezTo>
                  <a:pt x="2282" y="8603"/>
                  <a:pt x="2319" y="8639"/>
                  <a:pt x="2373" y="8657"/>
                </a:cubicBezTo>
                <a:cubicBezTo>
                  <a:pt x="2409" y="8657"/>
                  <a:pt x="2464" y="8657"/>
                  <a:pt x="2500" y="8675"/>
                </a:cubicBezTo>
                <a:cubicBezTo>
                  <a:pt x="2536" y="8711"/>
                  <a:pt x="2536" y="8730"/>
                  <a:pt x="2554" y="8766"/>
                </a:cubicBezTo>
                <a:cubicBezTo>
                  <a:pt x="2572" y="8802"/>
                  <a:pt x="2590" y="8838"/>
                  <a:pt x="2626" y="8874"/>
                </a:cubicBezTo>
                <a:cubicBezTo>
                  <a:pt x="2645" y="8893"/>
                  <a:pt x="2699" y="8929"/>
                  <a:pt x="2735" y="8929"/>
                </a:cubicBezTo>
                <a:cubicBezTo>
                  <a:pt x="2808" y="8947"/>
                  <a:pt x="2880" y="8929"/>
                  <a:pt x="2952" y="8965"/>
                </a:cubicBezTo>
                <a:cubicBezTo>
                  <a:pt x="2989" y="8965"/>
                  <a:pt x="3007" y="8983"/>
                  <a:pt x="3025" y="9001"/>
                </a:cubicBezTo>
                <a:cubicBezTo>
                  <a:pt x="3025" y="9056"/>
                  <a:pt x="3061" y="9092"/>
                  <a:pt x="3097" y="9110"/>
                </a:cubicBezTo>
                <a:cubicBezTo>
                  <a:pt x="3134" y="9128"/>
                  <a:pt x="3170" y="9146"/>
                  <a:pt x="3224" y="9146"/>
                </a:cubicBezTo>
                <a:cubicBezTo>
                  <a:pt x="3260" y="9146"/>
                  <a:pt x="3297" y="9146"/>
                  <a:pt x="3333" y="9164"/>
                </a:cubicBezTo>
                <a:cubicBezTo>
                  <a:pt x="3351" y="9182"/>
                  <a:pt x="3351" y="9200"/>
                  <a:pt x="3351" y="9219"/>
                </a:cubicBezTo>
                <a:cubicBezTo>
                  <a:pt x="3351" y="9237"/>
                  <a:pt x="3351" y="9255"/>
                  <a:pt x="3369" y="9273"/>
                </a:cubicBezTo>
                <a:cubicBezTo>
                  <a:pt x="3387" y="9327"/>
                  <a:pt x="3405" y="9363"/>
                  <a:pt x="3441" y="9381"/>
                </a:cubicBezTo>
                <a:cubicBezTo>
                  <a:pt x="3460" y="9400"/>
                  <a:pt x="3496" y="9400"/>
                  <a:pt x="3514" y="9400"/>
                </a:cubicBezTo>
                <a:lnTo>
                  <a:pt x="3568" y="9400"/>
                </a:lnTo>
                <a:cubicBezTo>
                  <a:pt x="3568" y="9400"/>
                  <a:pt x="3568" y="9490"/>
                  <a:pt x="3550" y="9508"/>
                </a:cubicBezTo>
                <a:cubicBezTo>
                  <a:pt x="3532" y="9544"/>
                  <a:pt x="3550" y="9563"/>
                  <a:pt x="3586" y="9581"/>
                </a:cubicBezTo>
                <a:lnTo>
                  <a:pt x="3623" y="9581"/>
                </a:lnTo>
                <a:lnTo>
                  <a:pt x="3731" y="9581"/>
                </a:lnTo>
                <a:cubicBezTo>
                  <a:pt x="3731" y="9581"/>
                  <a:pt x="3749" y="9581"/>
                  <a:pt x="3749" y="9581"/>
                </a:cubicBezTo>
                <a:lnTo>
                  <a:pt x="3749" y="9581"/>
                </a:lnTo>
                <a:lnTo>
                  <a:pt x="3822" y="9581"/>
                </a:lnTo>
                <a:cubicBezTo>
                  <a:pt x="3858" y="9599"/>
                  <a:pt x="3894" y="9599"/>
                  <a:pt x="3930" y="9617"/>
                </a:cubicBezTo>
                <a:cubicBezTo>
                  <a:pt x="3985" y="9635"/>
                  <a:pt x="4021" y="9635"/>
                  <a:pt x="4075" y="9599"/>
                </a:cubicBezTo>
                <a:lnTo>
                  <a:pt x="4075" y="9581"/>
                </a:lnTo>
                <a:lnTo>
                  <a:pt x="4075" y="9581"/>
                </a:lnTo>
                <a:lnTo>
                  <a:pt x="4075" y="9581"/>
                </a:lnTo>
                <a:lnTo>
                  <a:pt x="4075" y="9581"/>
                </a:lnTo>
                <a:lnTo>
                  <a:pt x="4093" y="9581"/>
                </a:lnTo>
                <a:cubicBezTo>
                  <a:pt x="4111" y="9599"/>
                  <a:pt x="4111" y="9599"/>
                  <a:pt x="4111" y="9599"/>
                </a:cubicBezTo>
                <a:cubicBezTo>
                  <a:pt x="4111" y="9617"/>
                  <a:pt x="4093" y="9635"/>
                  <a:pt x="4093" y="9653"/>
                </a:cubicBezTo>
                <a:lnTo>
                  <a:pt x="4057" y="9671"/>
                </a:lnTo>
                <a:cubicBezTo>
                  <a:pt x="4003" y="9689"/>
                  <a:pt x="4021" y="9762"/>
                  <a:pt x="4075" y="9780"/>
                </a:cubicBezTo>
                <a:cubicBezTo>
                  <a:pt x="4093" y="9780"/>
                  <a:pt x="4130" y="9798"/>
                  <a:pt x="4148" y="9798"/>
                </a:cubicBezTo>
                <a:cubicBezTo>
                  <a:pt x="4166" y="9816"/>
                  <a:pt x="4184" y="9816"/>
                  <a:pt x="4202" y="9816"/>
                </a:cubicBezTo>
                <a:lnTo>
                  <a:pt x="4220" y="9816"/>
                </a:lnTo>
                <a:cubicBezTo>
                  <a:pt x="4220" y="9852"/>
                  <a:pt x="4256" y="9889"/>
                  <a:pt x="4293" y="9925"/>
                </a:cubicBezTo>
                <a:cubicBezTo>
                  <a:pt x="4311" y="9943"/>
                  <a:pt x="4347" y="9943"/>
                  <a:pt x="4365" y="9961"/>
                </a:cubicBezTo>
                <a:cubicBezTo>
                  <a:pt x="4365" y="9979"/>
                  <a:pt x="4365" y="10015"/>
                  <a:pt x="4365" y="10052"/>
                </a:cubicBezTo>
                <a:cubicBezTo>
                  <a:pt x="4329" y="10196"/>
                  <a:pt x="4419" y="10341"/>
                  <a:pt x="4564" y="10378"/>
                </a:cubicBezTo>
                <a:cubicBezTo>
                  <a:pt x="4673" y="10414"/>
                  <a:pt x="4854" y="10432"/>
                  <a:pt x="4890" y="10577"/>
                </a:cubicBezTo>
                <a:cubicBezTo>
                  <a:pt x="4890" y="10613"/>
                  <a:pt x="4908" y="10649"/>
                  <a:pt x="4926" y="10667"/>
                </a:cubicBezTo>
                <a:cubicBezTo>
                  <a:pt x="4945" y="10703"/>
                  <a:pt x="4981" y="10722"/>
                  <a:pt x="5017" y="10722"/>
                </a:cubicBezTo>
                <a:cubicBezTo>
                  <a:pt x="5035" y="10740"/>
                  <a:pt x="5071" y="10740"/>
                  <a:pt x="5089" y="10758"/>
                </a:cubicBezTo>
                <a:cubicBezTo>
                  <a:pt x="5107" y="10758"/>
                  <a:pt x="5107" y="10812"/>
                  <a:pt x="5107" y="10830"/>
                </a:cubicBezTo>
                <a:cubicBezTo>
                  <a:pt x="5126" y="10903"/>
                  <a:pt x="5198" y="10921"/>
                  <a:pt x="5252" y="10921"/>
                </a:cubicBezTo>
                <a:cubicBezTo>
                  <a:pt x="5289" y="10921"/>
                  <a:pt x="5325" y="10939"/>
                  <a:pt x="5361" y="10957"/>
                </a:cubicBezTo>
                <a:cubicBezTo>
                  <a:pt x="5379" y="10957"/>
                  <a:pt x="5397" y="11011"/>
                  <a:pt x="5361" y="11011"/>
                </a:cubicBezTo>
                <a:cubicBezTo>
                  <a:pt x="5343" y="11029"/>
                  <a:pt x="5343" y="11048"/>
                  <a:pt x="5361" y="11066"/>
                </a:cubicBezTo>
                <a:cubicBezTo>
                  <a:pt x="5361" y="11066"/>
                  <a:pt x="5361" y="11084"/>
                  <a:pt x="5379" y="11084"/>
                </a:cubicBezTo>
                <a:cubicBezTo>
                  <a:pt x="5433" y="11120"/>
                  <a:pt x="5470" y="11192"/>
                  <a:pt x="5506" y="11265"/>
                </a:cubicBezTo>
                <a:cubicBezTo>
                  <a:pt x="5524" y="11319"/>
                  <a:pt x="5542" y="11374"/>
                  <a:pt x="5596" y="11410"/>
                </a:cubicBezTo>
                <a:cubicBezTo>
                  <a:pt x="5542" y="11482"/>
                  <a:pt x="5524" y="11555"/>
                  <a:pt x="5560" y="11645"/>
                </a:cubicBezTo>
                <a:cubicBezTo>
                  <a:pt x="5578" y="11681"/>
                  <a:pt x="5615" y="11718"/>
                  <a:pt x="5669" y="11718"/>
                </a:cubicBezTo>
                <a:lnTo>
                  <a:pt x="5687" y="11718"/>
                </a:lnTo>
                <a:lnTo>
                  <a:pt x="5687" y="11718"/>
                </a:lnTo>
                <a:lnTo>
                  <a:pt x="5687" y="11808"/>
                </a:lnTo>
                <a:cubicBezTo>
                  <a:pt x="5705" y="11917"/>
                  <a:pt x="5705" y="12025"/>
                  <a:pt x="5723" y="12152"/>
                </a:cubicBezTo>
                <a:cubicBezTo>
                  <a:pt x="5741" y="12207"/>
                  <a:pt x="5741" y="12261"/>
                  <a:pt x="5759" y="12315"/>
                </a:cubicBezTo>
                <a:cubicBezTo>
                  <a:pt x="5778" y="12333"/>
                  <a:pt x="5778" y="12370"/>
                  <a:pt x="5778" y="12388"/>
                </a:cubicBezTo>
                <a:cubicBezTo>
                  <a:pt x="5778" y="12424"/>
                  <a:pt x="5759" y="12442"/>
                  <a:pt x="5759" y="12460"/>
                </a:cubicBezTo>
                <a:cubicBezTo>
                  <a:pt x="5759" y="12569"/>
                  <a:pt x="5850" y="12605"/>
                  <a:pt x="5922" y="12605"/>
                </a:cubicBezTo>
                <a:cubicBezTo>
                  <a:pt x="5922" y="12623"/>
                  <a:pt x="5922" y="12641"/>
                  <a:pt x="5922" y="12659"/>
                </a:cubicBezTo>
                <a:cubicBezTo>
                  <a:pt x="5886" y="12696"/>
                  <a:pt x="5868" y="12732"/>
                  <a:pt x="5868" y="12786"/>
                </a:cubicBezTo>
                <a:lnTo>
                  <a:pt x="5868" y="12822"/>
                </a:lnTo>
                <a:cubicBezTo>
                  <a:pt x="5886" y="12822"/>
                  <a:pt x="5886" y="12840"/>
                  <a:pt x="5886" y="12840"/>
                </a:cubicBezTo>
                <a:lnTo>
                  <a:pt x="5886" y="12840"/>
                </a:lnTo>
                <a:cubicBezTo>
                  <a:pt x="5886" y="12859"/>
                  <a:pt x="5868" y="12859"/>
                  <a:pt x="5868" y="12877"/>
                </a:cubicBezTo>
                <a:lnTo>
                  <a:pt x="5759" y="13022"/>
                </a:lnTo>
                <a:cubicBezTo>
                  <a:pt x="5723" y="13058"/>
                  <a:pt x="5759" y="13130"/>
                  <a:pt x="5814" y="13112"/>
                </a:cubicBezTo>
                <a:lnTo>
                  <a:pt x="5868" y="13112"/>
                </a:lnTo>
                <a:cubicBezTo>
                  <a:pt x="5886" y="13112"/>
                  <a:pt x="5904" y="13112"/>
                  <a:pt x="5922" y="13112"/>
                </a:cubicBezTo>
                <a:cubicBezTo>
                  <a:pt x="5959" y="13130"/>
                  <a:pt x="5977" y="13130"/>
                  <a:pt x="5977" y="13166"/>
                </a:cubicBezTo>
                <a:cubicBezTo>
                  <a:pt x="5977" y="13203"/>
                  <a:pt x="5922" y="13239"/>
                  <a:pt x="5886" y="13257"/>
                </a:cubicBezTo>
                <a:cubicBezTo>
                  <a:pt x="5850" y="13311"/>
                  <a:pt x="5832" y="13384"/>
                  <a:pt x="5850" y="13438"/>
                </a:cubicBezTo>
                <a:cubicBezTo>
                  <a:pt x="5814" y="13474"/>
                  <a:pt x="5759" y="13510"/>
                  <a:pt x="5705" y="13547"/>
                </a:cubicBezTo>
                <a:cubicBezTo>
                  <a:pt x="5651" y="13601"/>
                  <a:pt x="5615" y="13655"/>
                  <a:pt x="5596" y="13728"/>
                </a:cubicBezTo>
                <a:cubicBezTo>
                  <a:pt x="5578" y="13800"/>
                  <a:pt x="5596" y="13873"/>
                  <a:pt x="5651" y="13927"/>
                </a:cubicBezTo>
                <a:cubicBezTo>
                  <a:pt x="5651" y="13927"/>
                  <a:pt x="5669" y="13945"/>
                  <a:pt x="5651" y="13963"/>
                </a:cubicBezTo>
                <a:cubicBezTo>
                  <a:pt x="5651" y="13981"/>
                  <a:pt x="5633" y="13999"/>
                  <a:pt x="5615" y="14018"/>
                </a:cubicBezTo>
                <a:lnTo>
                  <a:pt x="5524" y="14126"/>
                </a:lnTo>
                <a:cubicBezTo>
                  <a:pt x="5506" y="14144"/>
                  <a:pt x="5524" y="14181"/>
                  <a:pt x="5542" y="14199"/>
                </a:cubicBezTo>
                <a:lnTo>
                  <a:pt x="5596" y="14217"/>
                </a:lnTo>
                <a:lnTo>
                  <a:pt x="5470" y="14307"/>
                </a:lnTo>
                <a:cubicBezTo>
                  <a:pt x="5397" y="14343"/>
                  <a:pt x="5343" y="14398"/>
                  <a:pt x="5289" y="14452"/>
                </a:cubicBezTo>
                <a:cubicBezTo>
                  <a:pt x="5289" y="14452"/>
                  <a:pt x="5289" y="14470"/>
                  <a:pt x="5289" y="14470"/>
                </a:cubicBezTo>
                <a:cubicBezTo>
                  <a:pt x="5270" y="14488"/>
                  <a:pt x="5252" y="14506"/>
                  <a:pt x="5252" y="14525"/>
                </a:cubicBezTo>
                <a:cubicBezTo>
                  <a:pt x="5234" y="14561"/>
                  <a:pt x="5216" y="14597"/>
                  <a:pt x="5198" y="14615"/>
                </a:cubicBezTo>
                <a:cubicBezTo>
                  <a:pt x="5162" y="14651"/>
                  <a:pt x="5144" y="14688"/>
                  <a:pt x="5144" y="14742"/>
                </a:cubicBezTo>
                <a:cubicBezTo>
                  <a:pt x="5126" y="14760"/>
                  <a:pt x="5126" y="14778"/>
                  <a:pt x="5144" y="14814"/>
                </a:cubicBezTo>
                <a:cubicBezTo>
                  <a:pt x="5144" y="14832"/>
                  <a:pt x="5144" y="14832"/>
                  <a:pt x="5144" y="14869"/>
                </a:cubicBezTo>
                <a:cubicBezTo>
                  <a:pt x="5089" y="14905"/>
                  <a:pt x="5053" y="14941"/>
                  <a:pt x="4999" y="14977"/>
                </a:cubicBezTo>
                <a:cubicBezTo>
                  <a:pt x="4963" y="15014"/>
                  <a:pt x="4981" y="15068"/>
                  <a:pt x="5035" y="15068"/>
                </a:cubicBezTo>
                <a:lnTo>
                  <a:pt x="5053" y="15068"/>
                </a:lnTo>
                <a:lnTo>
                  <a:pt x="5144" y="15068"/>
                </a:lnTo>
                <a:lnTo>
                  <a:pt x="5162" y="15068"/>
                </a:lnTo>
                <a:cubicBezTo>
                  <a:pt x="5162" y="15086"/>
                  <a:pt x="5198" y="15104"/>
                  <a:pt x="5198" y="15068"/>
                </a:cubicBezTo>
                <a:cubicBezTo>
                  <a:pt x="5198" y="15050"/>
                  <a:pt x="5234" y="15050"/>
                  <a:pt x="5234" y="15068"/>
                </a:cubicBezTo>
                <a:lnTo>
                  <a:pt x="5234" y="15122"/>
                </a:lnTo>
                <a:cubicBezTo>
                  <a:pt x="5234" y="15122"/>
                  <a:pt x="5162" y="15177"/>
                  <a:pt x="5126" y="15195"/>
                </a:cubicBezTo>
                <a:lnTo>
                  <a:pt x="5017" y="15249"/>
                </a:lnTo>
                <a:lnTo>
                  <a:pt x="4945" y="15285"/>
                </a:lnTo>
                <a:cubicBezTo>
                  <a:pt x="4945" y="15303"/>
                  <a:pt x="4926" y="15321"/>
                  <a:pt x="4908" y="15321"/>
                </a:cubicBezTo>
                <a:cubicBezTo>
                  <a:pt x="4872" y="15376"/>
                  <a:pt x="4908" y="15430"/>
                  <a:pt x="4963" y="15466"/>
                </a:cubicBezTo>
                <a:cubicBezTo>
                  <a:pt x="4908" y="15521"/>
                  <a:pt x="4854" y="15557"/>
                  <a:pt x="4818" y="15611"/>
                </a:cubicBezTo>
                <a:cubicBezTo>
                  <a:pt x="4800" y="15647"/>
                  <a:pt x="4782" y="15665"/>
                  <a:pt x="4782" y="15702"/>
                </a:cubicBezTo>
                <a:cubicBezTo>
                  <a:pt x="4782" y="15720"/>
                  <a:pt x="4763" y="15738"/>
                  <a:pt x="4763" y="15756"/>
                </a:cubicBezTo>
                <a:cubicBezTo>
                  <a:pt x="4727" y="15774"/>
                  <a:pt x="4709" y="15810"/>
                  <a:pt x="4691" y="15847"/>
                </a:cubicBezTo>
                <a:cubicBezTo>
                  <a:pt x="4619" y="15901"/>
                  <a:pt x="4564" y="15937"/>
                  <a:pt x="4510" y="15991"/>
                </a:cubicBezTo>
                <a:cubicBezTo>
                  <a:pt x="4437" y="16046"/>
                  <a:pt x="4401" y="16118"/>
                  <a:pt x="4365" y="16191"/>
                </a:cubicBezTo>
                <a:cubicBezTo>
                  <a:pt x="4329" y="16209"/>
                  <a:pt x="4274" y="16209"/>
                  <a:pt x="4220" y="16227"/>
                </a:cubicBezTo>
                <a:cubicBezTo>
                  <a:pt x="4166" y="16227"/>
                  <a:pt x="4111" y="16227"/>
                  <a:pt x="4057" y="16245"/>
                </a:cubicBezTo>
                <a:cubicBezTo>
                  <a:pt x="4021" y="16281"/>
                  <a:pt x="3967" y="16299"/>
                  <a:pt x="3930" y="16336"/>
                </a:cubicBezTo>
                <a:lnTo>
                  <a:pt x="3804" y="16444"/>
                </a:lnTo>
                <a:cubicBezTo>
                  <a:pt x="3731" y="16517"/>
                  <a:pt x="3659" y="16607"/>
                  <a:pt x="3586" y="16680"/>
                </a:cubicBezTo>
                <a:cubicBezTo>
                  <a:pt x="3514" y="16752"/>
                  <a:pt x="3441" y="16843"/>
                  <a:pt x="3369" y="16933"/>
                </a:cubicBezTo>
                <a:lnTo>
                  <a:pt x="3351" y="16969"/>
                </a:lnTo>
                <a:cubicBezTo>
                  <a:pt x="3333" y="16987"/>
                  <a:pt x="3333" y="17006"/>
                  <a:pt x="3351" y="17042"/>
                </a:cubicBezTo>
                <a:cubicBezTo>
                  <a:pt x="3369" y="17060"/>
                  <a:pt x="3405" y="17060"/>
                  <a:pt x="3423" y="17060"/>
                </a:cubicBezTo>
                <a:lnTo>
                  <a:pt x="3460" y="17042"/>
                </a:lnTo>
                <a:cubicBezTo>
                  <a:pt x="3641" y="16933"/>
                  <a:pt x="3840" y="16861"/>
                  <a:pt x="4021" y="16770"/>
                </a:cubicBezTo>
                <a:lnTo>
                  <a:pt x="4166" y="16698"/>
                </a:lnTo>
                <a:lnTo>
                  <a:pt x="4256" y="16662"/>
                </a:lnTo>
                <a:cubicBezTo>
                  <a:pt x="4274" y="16662"/>
                  <a:pt x="4311" y="16643"/>
                  <a:pt x="4329" y="16643"/>
                </a:cubicBezTo>
                <a:cubicBezTo>
                  <a:pt x="4383" y="16625"/>
                  <a:pt x="4437" y="16589"/>
                  <a:pt x="4492" y="16571"/>
                </a:cubicBezTo>
                <a:lnTo>
                  <a:pt x="4619" y="16499"/>
                </a:lnTo>
                <a:lnTo>
                  <a:pt x="4854" y="16408"/>
                </a:lnTo>
                <a:lnTo>
                  <a:pt x="4854" y="16408"/>
                </a:lnTo>
                <a:cubicBezTo>
                  <a:pt x="4854" y="16444"/>
                  <a:pt x="4890" y="16480"/>
                  <a:pt x="4926" y="16462"/>
                </a:cubicBezTo>
                <a:cubicBezTo>
                  <a:pt x="5035" y="16408"/>
                  <a:pt x="5144" y="16354"/>
                  <a:pt x="5252" y="16317"/>
                </a:cubicBezTo>
                <a:lnTo>
                  <a:pt x="5234" y="16336"/>
                </a:lnTo>
                <a:cubicBezTo>
                  <a:pt x="5198" y="16354"/>
                  <a:pt x="5198" y="16390"/>
                  <a:pt x="5234" y="16426"/>
                </a:cubicBezTo>
                <a:cubicBezTo>
                  <a:pt x="5270" y="16426"/>
                  <a:pt x="5307" y="16444"/>
                  <a:pt x="5361" y="16444"/>
                </a:cubicBezTo>
                <a:lnTo>
                  <a:pt x="5415" y="16462"/>
                </a:lnTo>
                <a:lnTo>
                  <a:pt x="5415" y="16499"/>
                </a:lnTo>
                <a:cubicBezTo>
                  <a:pt x="5415" y="16535"/>
                  <a:pt x="5433" y="16553"/>
                  <a:pt x="5470" y="16553"/>
                </a:cubicBezTo>
                <a:cubicBezTo>
                  <a:pt x="5524" y="16553"/>
                  <a:pt x="5596" y="16553"/>
                  <a:pt x="5651" y="16535"/>
                </a:cubicBezTo>
                <a:lnTo>
                  <a:pt x="5741" y="16535"/>
                </a:lnTo>
                <a:lnTo>
                  <a:pt x="5759" y="16535"/>
                </a:lnTo>
                <a:cubicBezTo>
                  <a:pt x="5796" y="16535"/>
                  <a:pt x="5832" y="16535"/>
                  <a:pt x="5868" y="16517"/>
                </a:cubicBezTo>
                <a:lnTo>
                  <a:pt x="5977" y="16499"/>
                </a:lnTo>
                <a:lnTo>
                  <a:pt x="6194" y="16426"/>
                </a:lnTo>
                <a:lnTo>
                  <a:pt x="6538" y="16336"/>
                </a:lnTo>
                <a:lnTo>
                  <a:pt x="6502" y="16408"/>
                </a:lnTo>
                <a:lnTo>
                  <a:pt x="6502" y="16426"/>
                </a:lnTo>
                <a:cubicBezTo>
                  <a:pt x="6484" y="16462"/>
                  <a:pt x="6520" y="16499"/>
                  <a:pt x="6556" y="16480"/>
                </a:cubicBezTo>
                <a:lnTo>
                  <a:pt x="6592" y="16480"/>
                </a:lnTo>
                <a:cubicBezTo>
                  <a:pt x="6611" y="16480"/>
                  <a:pt x="6629" y="16480"/>
                  <a:pt x="6647" y="16480"/>
                </a:cubicBezTo>
                <a:cubicBezTo>
                  <a:pt x="6629" y="16535"/>
                  <a:pt x="6665" y="16589"/>
                  <a:pt x="6719" y="16607"/>
                </a:cubicBezTo>
                <a:lnTo>
                  <a:pt x="6683" y="16643"/>
                </a:lnTo>
                <a:cubicBezTo>
                  <a:pt x="6665" y="16662"/>
                  <a:pt x="6647" y="16698"/>
                  <a:pt x="6629" y="16716"/>
                </a:cubicBezTo>
                <a:cubicBezTo>
                  <a:pt x="6611" y="16734"/>
                  <a:pt x="6611" y="16752"/>
                  <a:pt x="6592" y="16770"/>
                </a:cubicBezTo>
                <a:cubicBezTo>
                  <a:pt x="6574" y="16788"/>
                  <a:pt x="6574" y="16806"/>
                  <a:pt x="6556" y="16806"/>
                </a:cubicBezTo>
                <a:lnTo>
                  <a:pt x="6538" y="16843"/>
                </a:lnTo>
                <a:cubicBezTo>
                  <a:pt x="6520" y="16879"/>
                  <a:pt x="6556" y="16915"/>
                  <a:pt x="6592" y="16915"/>
                </a:cubicBezTo>
                <a:cubicBezTo>
                  <a:pt x="6774" y="16879"/>
                  <a:pt x="6973" y="16861"/>
                  <a:pt x="7172" y="16843"/>
                </a:cubicBezTo>
                <a:cubicBezTo>
                  <a:pt x="7371" y="16824"/>
                  <a:pt x="7516" y="16824"/>
                  <a:pt x="7697" y="16824"/>
                </a:cubicBezTo>
                <a:lnTo>
                  <a:pt x="7679" y="16897"/>
                </a:lnTo>
                <a:cubicBezTo>
                  <a:pt x="7661" y="16951"/>
                  <a:pt x="7715" y="16987"/>
                  <a:pt x="7751" y="16969"/>
                </a:cubicBezTo>
                <a:cubicBezTo>
                  <a:pt x="7824" y="16951"/>
                  <a:pt x="7878" y="16969"/>
                  <a:pt x="7933" y="16987"/>
                </a:cubicBezTo>
                <a:cubicBezTo>
                  <a:pt x="8005" y="17024"/>
                  <a:pt x="8077" y="17060"/>
                  <a:pt x="8150" y="17078"/>
                </a:cubicBezTo>
                <a:cubicBezTo>
                  <a:pt x="8186" y="17096"/>
                  <a:pt x="8222" y="17096"/>
                  <a:pt x="8259" y="17096"/>
                </a:cubicBezTo>
                <a:cubicBezTo>
                  <a:pt x="8313" y="17096"/>
                  <a:pt x="8349" y="17078"/>
                  <a:pt x="8385" y="17060"/>
                </a:cubicBezTo>
                <a:cubicBezTo>
                  <a:pt x="8403" y="17060"/>
                  <a:pt x="8422" y="17042"/>
                  <a:pt x="8422" y="17060"/>
                </a:cubicBezTo>
                <a:cubicBezTo>
                  <a:pt x="8440" y="17078"/>
                  <a:pt x="8458" y="17096"/>
                  <a:pt x="8458" y="17096"/>
                </a:cubicBezTo>
                <a:cubicBezTo>
                  <a:pt x="8494" y="17132"/>
                  <a:pt x="8548" y="17132"/>
                  <a:pt x="8585" y="17114"/>
                </a:cubicBezTo>
                <a:cubicBezTo>
                  <a:pt x="8639" y="17096"/>
                  <a:pt x="8693" y="17060"/>
                  <a:pt x="8748" y="17006"/>
                </a:cubicBezTo>
                <a:lnTo>
                  <a:pt x="8820" y="16969"/>
                </a:lnTo>
                <a:lnTo>
                  <a:pt x="8838" y="16951"/>
                </a:lnTo>
                <a:cubicBezTo>
                  <a:pt x="8838" y="16987"/>
                  <a:pt x="8892" y="17024"/>
                  <a:pt x="8929" y="17006"/>
                </a:cubicBezTo>
                <a:lnTo>
                  <a:pt x="8929" y="17006"/>
                </a:lnTo>
                <a:cubicBezTo>
                  <a:pt x="9001" y="16969"/>
                  <a:pt x="9092" y="16933"/>
                  <a:pt x="9182" y="16915"/>
                </a:cubicBezTo>
                <a:cubicBezTo>
                  <a:pt x="9146" y="17024"/>
                  <a:pt x="9128" y="17150"/>
                  <a:pt x="9128" y="17277"/>
                </a:cubicBezTo>
                <a:cubicBezTo>
                  <a:pt x="9110" y="17332"/>
                  <a:pt x="9164" y="17368"/>
                  <a:pt x="9218" y="17332"/>
                </a:cubicBezTo>
                <a:cubicBezTo>
                  <a:pt x="9273" y="17277"/>
                  <a:pt x="9345" y="17259"/>
                  <a:pt x="9418" y="17259"/>
                </a:cubicBezTo>
                <a:cubicBezTo>
                  <a:pt x="9472" y="17259"/>
                  <a:pt x="9544" y="17332"/>
                  <a:pt x="9508" y="17386"/>
                </a:cubicBezTo>
                <a:cubicBezTo>
                  <a:pt x="9508" y="17404"/>
                  <a:pt x="9526" y="17440"/>
                  <a:pt x="9544" y="17422"/>
                </a:cubicBezTo>
                <a:lnTo>
                  <a:pt x="9581" y="17422"/>
                </a:lnTo>
                <a:lnTo>
                  <a:pt x="9653" y="17422"/>
                </a:lnTo>
                <a:lnTo>
                  <a:pt x="9653" y="17531"/>
                </a:lnTo>
                <a:lnTo>
                  <a:pt x="9653" y="17549"/>
                </a:lnTo>
                <a:cubicBezTo>
                  <a:pt x="9653" y="17585"/>
                  <a:pt x="9707" y="17585"/>
                  <a:pt x="9725" y="17567"/>
                </a:cubicBezTo>
                <a:lnTo>
                  <a:pt x="9725" y="17549"/>
                </a:lnTo>
                <a:cubicBezTo>
                  <a:pt x="9762" y="17476"/>
                  <a:pt x="9816" y="17422"/>
                  <a:pt x="9888" y="17386"/>
                </a:cubicBezTo>
                <a:cubicBezTo>
                  <a:pt x="9943" y="17350"/>
                  <a:pt x="10015" y="17386"/>
                  <a:pt x="10033" y="17440"/>
                </a:cubicBezTo>
                <a:cubicBezTo>
                  <a:pt x="10051" y="17476"/>
                  <a:pt x="10069" y="17476"/>
                  <a:pt x="10106" y="17476"/>
                </a:cubicBezTo>
                <a:cubicBezTo>
                  <a:pt x="10124" y="17476"/>
                  <a:pt x="10142" y="17495"/>
                  <a:pt x="10160" y="17513"/>
                </a:cubicBezTo>
                <a:cubicBezTo>
                  <a:pt x="10160" y="17549"/>
                  <a:pt x="10160" y="17603"/>
                  <a:pt x="10142" y="17639"/>
                </a:cubicBezTo>
                <a:cubicBezTo>
                  <a:pt x="10142" y="17676"/>
                  <a:pt x="10160" y="17730"/>
                  <a:pt x="10214" y="17712"/>
                </a:cubicBezTo>
                <a:cubicBezTo>
                  <a:pt x="10251" y="17694"/>
                  <a:pt x="10287" y="17694"/>
                  <a:pt x="10323" y="17730"/>
                </a:cubicBezTo>
                <a:cubicBezTo>
                  <a:pt x="10359" y="17748"/>
                  <a:pt x="10377" y="17784"/>
                  <a:pt x="10377" y="17821"/>
                </a:cubicBezTo>
                <a:cubicBezTo>
                  <a:pt x="10377" y="17857"/>
                  <a:pt x="10432" y="17875"/>
                  <a:pt x="10450" y="17857"/>
                </a:cubicBezTo>
                <a:lnTo>
                  <a:pt x="10486" y="17839"/>
                </a:lnTo>
                <a:lnTo>
                  <a:pt x="10540" y="17821"/>
                </a:lnTo>
                <a:cubicBezTo>
                  <a:pt x="10558" y="17857"/>
                  <a:pt x="10577" y="17893"/>
                  <a:pt x="10595" y="17929"/>
                </a:cubicBezTo>
                <a:cubicBezTo>
                  <a:pt x="10595" y="17947"/>
                  <a:pt x="10613" y="17947"/>
                  <a:pt x="10631" y="17947"/>
                </a:cubicBezTo>
                <a:cubicBezTo>
                  <a:pt x="10649" y="17984"/>
                  <a:pt x="10685" y="18002"/>
                  <a:pt x="10721" y="18020"/>
                </a:cubicBezTo>
                <a:cubicBezTo>
                  <a:pt x="10758" y="18038"/>
                  <a:pt x="10812" y="18038"/>
                  <a:pt x="10866" y="18020"/>
                </a:cubicBezTo>
                <a:lnTo>
                  <a:pt x="10903" y="18020"/>
                </a:lnTo>
                <a:cubicBezTo>
                  <a:pt x="10921" y="18038"/>
                  <a:pt x="10921" y="18056"/>
                  <a:pt x="10903" y="18074"/>
                </a:cubicBezTo>
                <a:cubicBezTo>
                  <a:pt x="10921" y="18110"/>
                  <a:pt x="10939" y="18165"/>
                  <a:pt x="10975" y="18165"/>
                </a:cubicBezTo>
                <a:lnTo>
                  <a:pt x="11029" y="18165"/>
                </a:lnTo>
                <a:lnTo>
                  <a:pt x="11029" y="18165"/>
                </a:lnTo>
                <a:lnTo>
                  <a:pt x="11029" y="18183"/>
                </a:lnTo>
                <a:cubicBezTo>
                  <a:pt x="11029" y="18255"/>
                  <a:pt x="10993" y="18346"/>
                  <a:pt x="11084" y="18382"/>
                </a:cubicBezTo>
                <a:cubicBezTo>
                  <a:pt x="11102" y="18400"/>
                  <a:pt x="11102" y="18400"/>
                  <a:pt x="11120" y="18382"/>
                </a:cubicBezTo>
                <a:cubicBezTo>
                  <a:pt x="11283" y="18255"/>
                  <a:pt x="11428" y="18110"/>
                  <a:pt x="11573" y="17965"/>
                </a:cubicBezTo>
                <a:cubicBezTo>
                  <a:pt x="11645" y="17893"/>
                  <a:pt x="11717" y="17821"/>
                  <a:pt x="11772" y="17748"/>
                </a:cubicBezTo>
                <a:cubicBezTo>
                  <a:pt x="11826" y="17694"/>
                  <a:pt x="11880" y="17621"/>
                  <a:pt x="11917" y="17549"/>
                </a:cubicBezTo>
                <a:cubicBezTo>
                  <a:pt x="11917" y="17639"/>
                  <a:pt x="11880" y="17694"/>
                  <a:pt x="11844" y="17766"/>
                </a:cubicBezTo>
                <a:lnTo>
                  <a:pt x="11717" y="18038"/>
                </a:lnTo>
                <a:cubicBezTo>
                  <a:pt x="11681" y="18074"/>
                  <a:pt x="11663" y="18128"/>
                  <a:pt x="11645" y="18165"/>
                </a:cubicBezTo>
                <a:cubicBezTo>
                  <a:pt x="11609" y="18219"/>
                  <a:pt x="11591" y="18255"/>
                  <a:pt x="11573" y="18291"/>
                </a:cubicBezTo>
                <a:cubicBezTo>
                  <a:pt x="11554" y="18328"/>
                  <a:pt x="11554" y="18346"/>
                  <a:pt x="11573" y="18364"/>
                </a:cubicBezTo>
                <a:cubicBezTo>
                  <a:pt x="11500" y="18454"/>
                  <a:pt x="11410" y="18563"/>
                  <a:pt x="11446" y="18690"/>
                </a:cubicBezTo>
                <a:cubicBezTo>
                  <a:pt x="11464" y="18762"/>
                  <a:pt x="11536" y="18817"/>
                  <a:pt x="11609" y="18817"/>
                </a:cubicBezTo>
                <a:cubicBezTo>
                  <a:pt x="11609" y="18871"/>
                  <a:pt x="11627" y="18925"/>
                  <a:pt x="11645" y="18961"/>
                </a:cubicBezTo>
                <a:cubicBezTo>
                  <a:pt x="11699" y="18998"/>
                  <a:pt x="11754" y="19034"/>
                  <a:pt x="11808" y="19016"/>
                </a:cubicBezTo>
                <a:cubicBezTo>
                  <a:pt x="11844" y="19016"/>
                  <a:pt x="11880" y="19088"/>
                  <a:pt x="11899" y="19161"/>
                </a:cubicBezTo>
                <a:cubicBezTo>
                  <a:pt x="11917" y="19215"/>
                  <a:pt x="11899" y="19324"/>
                  <a:pt x="11899" y="19396"/>
                </a:cubicBezTo>
                <a:cubicBezTo>
                  <a:pt x="11899" y="19432"/>
                  <a:pt x="11935" y="19450"/>
                  <a:pt x="11971" y="19450"/>
                </a:cubicBezTo>
                <a:cubicBezTo>
                  <a:pt x="12007" y="19450"/>
                  <a:pt x="12043" y="19450"/>
                  <a:pt x="12062" y="19450"/>
                </a:cubicBezTo>
                <a:cubicBezTo>
                  <a:pt x="12098" y="19450"/>
                  <a:pt x="12098" y="19468"/>
                  <a:pt x="12098" y="19505"/>
                </a:cubicBezTo>
                <a:cubicBezTo>
                  <a:pt x="12098" y="19541"/>
                  <a:pt x="12098" y="19595"/>
                  <a:pt x="12098" y="19650"/>
                </a:cubicBezTo>
                <a:cubicBezTo>
                  <a:pt x="12098" y="19704"/>
                  <a:pt x="12098" y="19758"/>
                  <a:pt x="12116" y="19813"/>
                </a:cubicBezTo>
                <a:cubicBezTo>
                  <a:pt x="12116" y="19831"/>
                  <a:pt x="12152" y="19849"/>
                  <a:pt x="12170" y="19849"/>
                </a:cubicBezTo>
                <a:cubicBezTo>
                  <a:pt x="12279" y="19813"/>
                  <a:pt x="12279" y="19994"/>
                  <a:pt x="12279" y="20066"/>
                </a:cubicBezTo>
                <a:cubicBezTo>
                  <a:pt x="12279" y="20120"/>
                  <a:pt x="12279" y="20157"/>
                  <a:pt x="12315" y="20211"/>
                </a:cubicBezTo>
                <a:cubicBezTo>
                  <a:pt x="12351" y="20247"/>
                  <a:pt x="12388" y="20247"/>
                  <a:pt x="12424" y="20265"/>
                </a:cubicBezTo>
                <a:cubicBezTo>
                  <a:pt x="12460" y="20283"/>
                  <a:pt x="12496" y="20374"/>
                  <a:pt x="12496" y="20428"/>
                </a:cubicBezTo>
                <a:cubicBezTo>
                  <a:pt x="12478" y="20519"/>
                  <a:pt x="12478" y="20591"/>
                  <a:pt x="12496" y="20664"/>
                </a:cubicBezTo>
                <a:cubicBezTo>
                  <a:pt x="12496" y="20736"/>
                  <a:pt x="12551" y="20809"/>
                  <a:pt x="12623" y="20845"/>
                </a:cubicBezTo>
                <a:cubicBezTo>
                  <a:pt x="12623" y="20917"/>
                  <a:pt x="12641" y="20990"/>
                  <a:pt x="12641" y="21062"/>
                </a:cubicBezTo>
                <a:cubicBezTo>
                  <a:pt x="12641" y="21116"/>
                  <a:pt x="12641" y="21153"/>
                  <a:pt x="12641" y="21189"/>
                </a:cubicBezTo>
                <a:cubicBezTo>
                  <a:pt x="12623" y="21243"/>
                  <a:pt x="12623" y="21279"/>
                  <a:pt x="12641" y="21334"/>
                </a:cubicBezTo>
                <a:cubicBezTo>
                  <a:pt x="12641" y="21352"/>
                  <a:pt x="12677" y="21388"/>
                  <a:pt x="12695" y="21370"/>
                </a:cubicBezTo>
                <a:cubicBezTo>
                  <a:pt x="12713" y="21370"/>
                  <a:pt x="12713" y="21370"/>
                  <a:pt x="12713" y="21370"/>
                </a:cubicBezTo>
                <a:cubicBezTo>
                  <a:pt x="12750" y="21370"/>
                  <a:pt x="12750" y="21424"/>
                  <a:pt x="12750" y="21442"/>
                </a:cubicBezTo>
                <a:cubicBezTo>
                  <a:pt x="12750" y="21479"/>
                  <a:pt x="12750" y="21533"/>
                  <a:pt x="12732" y="21569"/>
                </a:cubicBezTo>
                <a:cubicBezTo>
                  <a:pt x="12732" y="21624"/>
                  <a:pt x="12750" y="21660"/>
                  <a:pt x="12786" y="21696"/>
                </a:cubicBezTo>
                <a:cubicBezTo>
                  <a:pt x="12822" y="21714"/>
                  <a:pt x="12840" y="21750"/>
                  <a:pt x="12840" y="21805"/>
                </a:cubicBezTo>
                <a:cubicBezTo>
                  <a:pt x="12840" y="21841"/>
                  <a:pt x="12840" y="21877"/>
                  <a:pt x="12840" y="21931"/>
                </a:cubicBezTo>
                <a:cubicBezTo>
                  <a:pt x="12840" y="21986"/>
                  <a:pt x="12840" y="22040"/>
                  <a:pt x="12840" y="22094"/>
                </a:cubicBezTo>
                <a:cubicBezTo>
                  <a:pt x="12858" y="22203"/>
                  <a:pt x="12895" y="22312"/>
                  <a:pt x="12931" y="22420"/>
                </a:cubicBezTo>
                <a:cubicBezTo>
                  <a:pt x="12931" y="22475"/>
                  <a:pt x="12967" y="22511"/>
                  <a:pt x="13021" y="22547"/>
                </a:cubicBezTo>
                <a:cubicBezTo>
                  <a:pt x="13039" y="22547"/>
                  <a:pt x="13076" y="22547"/>
                  <a:pt x="13094" y="22547"/>
                </a:cubicBezTo>
                <a:cubicBezTo>
                  <a:pt x="13094" y="22583"/>
                  <a:pt x="13094" y="22638"/>
                  <a:pt x="13112" y="22692"/>
                </a:cubicBezTo>
                <a:lnTo>
                  <a:pt x="13112" y="22746"/>
                </a:lnTo>
                <a:cubicBezTo>
                  <a:pt x="13112" y="22746"/>
                  <a:pt x="13094" y="22764"/>
                  <a:pt x="13094" y="22783"/>
                </a:cubicBezTo>
                <a:cubicBezTo>
                  <a:pt x="13094" y="22837"/>
                  <a:pt x="13094" y="22909"/>
                  <a:pt x="13112" y="22982"/>
                </a:cubicBezTo>
                <a:cubicBezTo>
                  <a:pt x="13112" y="23018"/>
                  <a:pt x="13130" y="23072"/>
                  <a:pt x="13166" y="23127"/>
                </a:cubicBezTo>
                <a:cubicBezTo>
                  <a:pt x="13202" y="23145"/>
                  <a:pt x="13257" y="23145"/>
                  <a:pt x="13293" y="23127"/>
                </a:cubicBezTo>
                <a:cubicBezTo>
                  <a:pt x="13293" y="23127"/>
                  <a:pt x="13293" y="23145"/>
                  <a:pt x="13293" y="23145"/>
                </a:cubicBezTo>
                <a:cubicBezTo>
                  <a:pt x="13329" y="23199"/>
                  <a:pt x="13384" y="23199"/>
                  <a:pt x="13402" y="23145"/>
                </a:cubicBezTo>
                <a:lnTo>
                  <a:pt x="13420" y="23108"/>
                </a:lnTo>
                <a:cubicBezTo>
                  <a:pt x="13474" y="23000"/>
                  <a:pt x="13528" y="22873"/>
                  <a:pt x="13601" y="22764"/>
                </a:cubicBezTo>
                <a:cubicBezTo>
                  <a:pt x="13655" y="22638"/>
                  <a:pt x="13691" y="22565"/>
                  <a:pt x="13746" y="22475"/>
                </a:cubicBezTo>
                <a:cubicBezTo>
                  <a:pt x="13746" y="22547"/>
                  <a:pt x="13746" y="22638"/>
                  <a:pt x="13746" y="22710"/>
                </a:cubicBezTo>
                <a:lnTo>
                  <a:pt x="13710" y="23145"/>
                </a:lnTo>
                <a:cubicBezTo>
                  <a:pt x="13673" y="23416"/>
                  <a:pt x="13673" y="23688"/>
                  <a:pt x="13655" y="23960"/>
                </a:cubicBezTo>
                <a:cubicBezTo>
                  <a:pt x="13655" y="24014"/>
                  <a:pt x="13655" y="24068"/>
                  <a:pt x="13655" y="24123"/>
                </a:cubicBezTo>
                <a:cubicBezTo>
                  <a:pt x="13655" y="24177"/>
                  <a:pt x="13691" y="24231"/>
                  <a:pt x="13746" y="24249"/>
                </a:cubicBezTo>
                <a:cubicBezTo>
                  <a:pt x="13782" y="24267"/>
                  <a:pt x="13800" y="24286"/>
                  <a:pt x="13836" y="24286"/>
                </a:cubicBezTo>
                <a:lnTo>
                  <a:pt x="13836" y="24286"/>
                </a:lnTo>
                <a:lnTo>
                  <a:pt x="13836" y="24304"/>
                </a:lnTo>
                <a:cubicBezTo>
                  <a:pt x="13836" y="24340"/>
                  <a:pt x="13836" y="24394"/>
                  <a:pt x="13854" y="24430"/>
                </a:cubicBezTo>
                <a:cubicBezTo>
                  <a:pt x="13909" y="24503"/>
                  <a:pt x="13999" y="24521"/>
                  <a:pt x="14090" y="24557"/>
                </a:cubicBezTo>
                <a:cubicBezTo>
                  <a:pt x="14126" y="24557"/>
                  <a:pt x="14162" y="24575"/>
                  <a:pt x="14180" y="24612"/>
                </a:cubicBezTo>
                <a:cubicBezTo>
                  <a:pt x="14198" y="24648"/>
                  <a:pt x="14217" y="24702"/>
                  <a:pt x="14253" y="24738"/>
                </a:cubicBezTo>
                <a:cubicBezTo>
                  <a:pt x="14289" y="24775"/>
                  <a:pt x="14343" y="24793"/>
                  <a:pt x="14398" y="24793"/>
                </a:cubicBezTo>
                <a:cubicBezTo>
                  <a:pt x="14416" y="24793"/>
                  <a:pt x="14434" y="24811"/>
                  <a:pt x="14434" y="24829"/>
                </a:cubicBezTo>
                <a:cubicBezTo>
                  <a:pt x="14434" y="24847"/>
                  <a:pt x="14434" y="24883"/>
                  <a:pt x="14452" y="24901"/>
                </a:cubicBezTo>
                <a:cubicBezTo>
                  <a:pt x="14470" y="24974"/>
                  <a:pt x="14524" y="25010"/>
                  <a:pt x="14597" y="24992"/>
                </a:cubicBezTo>
                <a:cubicBezTo>
                  <a:pt x="14615" y="24992"/>
                  <a:pt x="14633" y="24974"/>
                  <a:pt x="14651" y="24956"/>
                </a:cubicBezTo>
                <a:cubicBezTo>
                  <a:pt x="14687" y="25064"/>
                  <a:pt x="14742" y="25173"/>
                  <a:pt x="14796" y="25264"/>
                </a:cubicBezTo>
                <a:cubicBezTo>
                  <a:pt x="14832" y="25300"/>
                  <a:pt x="14869" y="25282"/>
                  <a:pt x="14887" y="25245"/>
                </a:cubicBezTo>
                <a:cubicBezTo>
                  <a:pt x="14923" y="25191"/>
                  <a:pt x="14941" y="25137"/>
                  <a:pt x="14959" y="25064"/>
                </a:cubicBezTo>
                <a:cubicBezTo>
                  <a:pt x="14977" y="25010"/>
                  <a:pt x="14995" y="24938"/>
                  <a:pt x="15013" y="24883"/>
                </a:cubicBezTo>
                <a:cubicBezTo>
                  <a:pt x="15032" y="24775"/>
                  <a:pt x="15032" y="24684"/>
                  <a:pt x="15013" y="24575"/>
                </a:cubicBezTo>
                <a:cubicBezTo>
                  <a:pt x="15068" y="24756"/>
                  <a:pt x="15122" y="24919"/>
                  <a:pt x="15140" y="25101"/>
                </a:cubicBezTo>
                <a:cubicBezTo>
                  <a:pt x="15140" y="25191"/>
                  <a:pt x="15158" y="25282"/>
                  <a:pt x="15194" y="25372"/>
                </a:cubicBezTo>
                <a:cubicBezTo>
                  <a:pt x="15194" y="25426"/>
                  <a:pt x="15231" y="25463"/>
                  <a:pt x="15267" y="25481"/>
                </a:cubicBezTo>
                <a:cubicBezTo>
                  <a:pt x="15285" y="25481"/>
                  <a:pt x="15285" y="25481"/>
                  <a:pt x="15303" y="25499"/>
                </a:cubicBezTo>
                <a:lnTo>
                  <a:pt x="15231" y="25589"/>
                </a:lnTo>
                <a:cubicBezTo>
                  <a:pt x="15158" y="25680"/>
                  <a:pt x="15104" y="25789"/>
                  <a:pt x="15104" y="25897"/>
                </a:cubicBezTo>
                <a:cubicBezTo>
                  <a:pt x="15104" y="25952"/>
                  <a:pt x="15104" y="26006"/>
                  <a:pt x="15104" y="26060"/>
                </a:cubicBezTo>
                <a:lnTo>
                  <a:pt x="15122" y="26133"/>
                </a:lnTo>
                <a:cubicBezTo>
                  <a:pt x="15122" y="26169"/>
                  <a:pt x="15140" y="26187"/>
                  <a:pt x="15140" y="26223"/>
                </a:cubicBezTo>
                <a:cubicBezTo>
                  <a:pt x="15140" y="26332"/>
                  <a:pt x="15122" y="26459"/>
                  <a:pt x="15068" y="26549"/>
                </a:cubicBezTo>
                <a:cubicBezTo>
                  <a:pt x="15050" y="26658"/>
                  <a:pt x="15032" y="26767"/>
                  <a:pt x="15032" y="26875"/>
                </a:cubicBezTo>
                <a:cubicBezTo>
                  <a:pt x="15013" y="27111"/>
                  <a:pt x="15068" y="27328"/>
                  <a:pt x="15158" y="27509"/>
                </a:cubicBezTo>
                <a:cubicBezTo>
                  <a:pt x="15267" y="27708"/>
                  <a:pt x="15394" y="27871"/>
                  <a:pt x="15575" y="27998"/>
                </a:cubicBezTo>
                <a:cubicBezTo>
                  <a:pt x="15303" y="28306"/>
                  <a:pt x="15158" y="28686"/>
                  <a:pt x="15176" y="29103"/>
                </a:cubicBezTo>
                <a:cubicBezTo>
                  <a:pt x="15176" y="29320"/>
                  <a:pt x="15194" y="29537"/>
                  <a:pt x="15267" y="29755"/>
                </a:cubicBezTo>
                <a:cubicBezTo>
                  <a:pt x="15285" y="29791"/>
                  <a:pt x="15285" y="29845"/>
                  <a:pt x="15303" y="29900"/>
                </a:cubicBezTo>
                <a:cubicBezTo>
                  <a:pt x="15303" y="29954"/>
                  <a:pt x="15321" y="30008"/>
                  <a:pt x="15321" y="30063"/>
                </a:cubicBezTo>
                <a:cubicBezTo>
                  <a:pt x="15321" y="30171"/>
                  <a:pt x="15267" y="30262"/>
                  <a:pt x="15213" y="30334"/>
                </a:cubicBezTo>
                <a:cubicBezTo>
                  <a:pt x="15140" y="30425"/>
                  <a:pt x="15050" y="30479"/>
                  <a:pt x="14977" y="30570"/>
                </a:cubicBezTo>
                <a:cubicBezTo>
                  <a:pt x="14941" y="30624"/>
                  <a:pt x="14923" y="30678"/>
                  <a:pt x="14905" y="30733"/>
                </a:cubicBezTo>
                <a:cubicBezTo>
                  <a:pt x="14905" y="30751"/>
                  <a:pt x="14905" y="30787"/>
                  <a:pt x="14905" y="30805"/>
                </a:cubicBezTo>
                <a:cubicBezTo>
                  <a:pt x="14887" y="30877"/>
                  <a:pt x="14869" y="30932"/>
                  <a:pt x="14832" y="30986"/>
                </a:cubicBezTo>
                <a:lnTo>
                  <a:pt x="14742" y="31276"/>
                </a:lnTo>
                <a:cubicBezTo>
                  <a:pt x="14687" y="31457"/>
                  <a:pt x="14615" y="31656"/>
                  <a:pt x="14561" y="31855"/>
                </a:cubicBezTo>
                <a:cubicBezTo>
                  <a:pt x="14506" y="32055"/>
                  <a:pt x="14452" y="32236"/>
                  <a:pt x="14380" y="32435"/>
                </a:cubicBezTo>
                <a:cubicBezTo>
                  <a:pt x="14361" y="32525"/>
                  <a:pt x="14325" y="32616"/>
                  <a:pt x="14289" y="32707"/>
                </a:cubicBezTo>
                <a:cubicBezTo>
                  <a:pt x="14253" y="32797"/>
                  <a:pt x="14217" y="32888"/>
                  <a:pt x="14198" y="32996"/>
                </a:cubicBezTo>
                <a:cubicBezTo>
                  <a:pt x="14180" y="33087"/>
                  <a:pt x="14162" y="33195"/>
                  <a:pt x="14144" y="33304"/>
                </a:cubicBezTo>
                <a:cubicBezTo>
                  <a:pt x="14126" y="33340"/>
                  <a:pt x="14108" y="33377"/>
                  <a:pt x="14090" y="33395"/>
                </a:cubicBezTo>
                <a:cubicBezTo>
                  <a:pt x="14072" y="33431"/>
                  <a:pt x="14035" y="33449"/>
                  <a:pt x="13999" y="33467"/>
                </a:cubicBezTo>
                <a:cubicBezTo>
                  <a:pt x="13981" y="33467"/>
                  <a:pt x="13981" y="33485"/>
                  <a:pt x="13999" y="33503"/>
                </a:cubicBezTo>
                <a:lnTo>
                  <a:pt x="13981" y="33503"/>
                </a:lnTo>
                <a:cubicBezTo>
                  <a:pt x="13927" y="33467"/>
                  <a:pt x="13963" y="33377"/>
                  <a:pt x="13963" y="33322"/>
                </a:cubicBezTo>
                <a:cubicBezTo>
                  <a:pt x="13963" y="33286"/>
                  <a:pt x="13927" y="33268"/>
                  <a:pt x="13909" y="33304"/>
                </a:cubicBezTo>
                <a:cubicBezTo>
                  <a:pt x="13836" y="33377"/>
                  <a:pt x="13836" y="33503"/>
                  <a:pt x="13909" y="33576"/>
                </a:cubicBezTo>
                <a:cubicBezTo>
                  <a:pt x="13872" y="33630"/>
                  <a:pt x="13872" y="33666"/>
                  <a:pt x="13854" y="33721"/>
                </a:cubicBezTo>
                <a:cubicBezTo>
                  <a:pt x="13818" y="33847"/>
                  <a:pt x="13836" y="33956"/>
                  <a:pt x="13891" y="34065"/>
                </a:cubicBezTo>
                <a:cubicBezTo>
                  <a:pt x="13909" y="34137"/>
                  <a:pt x="13963" y="34173"/>
                  <a:pt x="14017" y="34210"/>
                </a:cubicBezTo>
                <a:cubicBezTo>
                  <a:pt x="14072" y="34246"/>
                  <a:pt x="14144" y="34228"/>
                  <a:pt x="14198" y="34191"/>
                </a:cubicBezTo>
                <a:cubicBezTo>
                  <a:pt x="14235" y="34155"/>
                  <a:pt x="14271" y="34119"/>
                  <a:pt x="14307" y="34083"/>
                </a:cubicBezTo>
                <a:cubicBezTo>
                  <a:pt x="14361" y="34029"/>
                  <a:pt x="14416" y="33974"/>
                  <a:pt x="14452" y="33920"/>
                </a:cubicBezTo>
                <a:cubicBezTo>
                  <a:pt x="14470" y="33866"/>
                  <a:pt x="14506" y="33811"/>
                  <a:pt x="14543" y="33757"/>
                </a:cubicBezTo>
                <a:lnTo>
                  <a:pt x="14543" y="33775"/>
                </a:lnTo>
                <a:cubicBezTo>
                  <a:pt x="14524" y="33866"/>
                  <a:pt x="14506" y="33956"/>
                  <a:pt x="14488" y="34029"/>
                </a:cubicBezTo>
                <a:cubicBezTo>
                  <a:pt x="14452" y="34101"/>
                  <a:pt x="14361" y="34137"/>
                  <a:pt x="14307" y="34191"/>
                </a:cubicBezTo>
                <a:cubicBezTo>
                  <a:pt x="14253" y="34246"/>
                  <a:pt x="14253" y="34318"/>
                  <a:pt x="14271" y="34373"/>
                </a:cubicBezTo>
                <a:cubicBezTo>
                  <a:pt x="14253" y="34373"/>
                  <a:pt x="14217" y="34373"/>
                  <a:pt x="14198" y="34354"/>
                </a:cubicBezTo>
                <a:cubicBezTo>
                  <a:pt x="14180" y="34336"/>
                  <a:pt x="14162" y="34336"/>
                  <a:pt x="14144" y="34354"/>
                </a:cubicBezTo>
                <a:cubicBezTo>
                  <a:pt x="14108" y="34391"/>
                  <a:pt x="14162" y="34445"/>
                  <a:pt x="14198" y="34463"/>
                </a:cubicBezTo>
                <a:cubicBezTo>
                  <a:pt x="14235" y="34481"/>
                  <a:pt x="14289" y="34499"/>
                  <a:pt x="14325" y="34499"/>
                </a:cubicBezTo>
                <a:lnTo>
                  <a:pt x="14361" y="34499"/>
                </a:lnTo>
                <a:cubicBezTo>
                  <a:pt x="14416" y="34536"/>
                  <a:pt x="14470" y="34554"/>
                  <a:pt x="14524" y="34572"/>
                </a:cubicBezTo>
                <a:cubicBezTo>
                  <a:pt x="14561" y="34572"/>
                  <a:pt x="14615" y="34572"/>
                  <a:pt x="14669" y="34572"/>
                </a:cubicBezTo>
                <a:cubicBezTo>
                  <a:pt x="14706" y="34554"/>
                  <a:pt x="14742" y="34517"/>
                  <a:pt x="14778" y="34481"/>
                </a:cubicBezTo>
                <a:cubicBezTo>
                  <a:pt x="14905" y="34318"/>
                  <a:pt x="14995" y="34155"/>
                  <a:pt x="15050" y="33974"/>
                </a:cubicBezTo>
                <a:cubicBezTo>
                  <a:pt x="15050" y="33920"/>
                  <a:pt x="15068" y="33884"/>
                  <a:pt x="15086" y="33829"/>
                </a:cubicBezTo>
                <a:cubicBezTo>
                  <a:pt x="15122" y="33793"/>
                  <a:pt x="15140" y="33811"/>
                  <a:pt x="15158" y="33847"/>
                </a:cubicBezTo>
                <a:cubicBezTo>
                  <a:pt x="15176" y="33902"/>
                  <a:pt x="15194" y="33956"/>
                  <a:pt x="15194" y="34010"/>
                </a:cubicBezTo>
                <a:lnTo>
                  <a:pt x="15194" y="34101"/>
                </a:lnTo>
                <a:cubicBezTo>
                  <a:pt x="15140" y="34155"/>
                  <a:pt x="15086" y="34210"/>
                  <a:pt x="15068" y="34264"/>
                </a:cubicBezTo>
                <a:cubicBezTo>
                  <a:pt x="14977" y="34409"/>
                  <a:pt x="14887" y="34590"/>
                  <a:pt x="14977" y="34753"/>
                </a:cubicBezTo>
                <a:lnTo>
                  <a:pt x="14977" y="34753"/>
                </a:lnTo>
                <a:cubicBezTo>
                  <a:pt x="14959" y="34771"/>
                  <a:pt x="14941" y="34789"/>
                  <a:pt x="14923" y="34807"/>
                </a:cubicBezTo>
                <a:cubicBezTo>
                  <a:pt x="14869" y="34843"/>
                  <a:pt x="14814" y="34862"/>
                  <a:pt x="14778" y="34880"/>
                </a:cubicBezTo>
                <a:cubicBezTo>
                  <a:pt x="14742" y="34898"/>
                  <a:pt x="14742" y="34934"/>
                  <a:pt x="14778" y="34934"/>
                </a:cubicBezTo>
                <a:cubicBezTo>
                  <a:pt x="14832" y="34952"/>
                  <a:pt x="14905" y="34934"/>
                  <a:pt x="14977" y="34898"/>
                </a:cubicBezTo>
                <a:cubicBezTo>
                  <a:pt x="15013" y="34880"/>
                  <a:pt x="15050" y="34862"/>
                  <a:pt x="15068" y="34843"/>
                </a:cubicBezTo>
                <a:cubicBezTo>
                  <a:pt x="15104" y="34843"/>
                  <a:pt x="15140" y="34862"/>
                  <a:pt x="15176" y="34843"/>
                </a:cubicBezTo>
                <a:cubicBezTo>
                  <a:pt x="15213" y="34862"/>
                  <a:pt x="15267" y="34843"/>
                  <a:pt x="15303" y="34825"/>
                </a:cubicBezTo>
                <a:cubicBezTo>
                  <a:pt x="15339" y="34807"/>
                  <a:pt x="15357" y="34771"/>
                  <a:pt x="15357" y="34717"/>
                </a:cubicBezTo>
                <a:cubicBezTo>
                  <a:pt x="15357" y="34699"/>
                  <a:pt x="15357" y="34662"/>
                  <a:pt x="15376" y="34644"/>
                </a:cubicBezTo>
                <a:cubicBezTo>
                  <a:pt x="15412" y="34644"/>
                  <a:pt x="15430" y="34626"/>
                  <a:pt x="15466" y="34608"/>
                </a:cubicBezTo>
                <a:cubicBezTo>
                  <a:pt x="15520" y="34590"/>
                  <a:pt x="15575" y="34554"/>
                  <a:pt x="15611" y="34481"/>
                </a:cubicBezTo>
                <a:cubicBezTo>
                  <a:pt x="15629" y="34445"/>
                  <a:pt x="15629" y="34391"/>
                  <a:pt x="15647" y="34354"/>
                </a:cubicBezTo>
                <a:cubicBezTo>
                  <a:pt x="15665" y="34318"/>
                  <a:pt x="15683" y="34282"/>
                  <a:pt x="15702" y="34246"/>
                </a:cubicBezTo>
                <a:cubicBezTo>
                  <a:pt x="15756" y="34499"/>
                  <a:pt x="15846" y="34735"/>
                  <a:pt x="15973" y="34970"/>
                </a:cubicBezTo>
                <a:cubicBezTo>
                  <a:pt x="16100" y="35242"/>
                  <a:pt x="16227" y="35495"/>
                  <a:pt x="16353" y="35767"/>
                </a:cubicBezTo>
                <a:cubicBezTo>
                  <a:pt x="16571" y="36328"/>
                  <a:pt x="16698" y="36908"/>
                  <a:pt x="16734" y="37506"/>
                </a:cubicBezTo>
                <a:cubicBezTo>
                  <a:pt x="16752" y="37795"/>
                  <a:pt x="16734" y="38085"/>
                  <a:pt x="16698" y="38393"/>
                </a:cubicBezTo>
                <a:cubicBezTo>
                  <a:pt x="16679" y="38683"/>
                  <a:pt x="16607" y="38972"/>
                  <a:pt x="16535" y="39244"/>
                </a:cubicBezTo>
                <a:cubicBezTo>
                  <a:pt x="16480" y="39389"/>
                  <a:pt x="16426" y="39516"/>
                  <a:pt x="16353" y="39642"/>
                </a:cubicBezTo>
                <a:cubicBezTo>
                  <a:pt x="16263" y="39751"/>
                  <a:pt x="16172" y="39860"/>
                  <a:pt x="16046" y="39932"/>
                </a:cubicBezTo>
                <a:cubicBezTo>
                  <a:pt x="15937" y="40005"/>
                  <a:pt x="15810" y="40077"/>
                  <a:pt x="15683" y="40150"/>
                </a:cubicBezTo>
                <a:cubicBezTo>
                  <a:pt x="15539" y="40204"/>
                  <a:pt x="15394" y="40276"/>
                  <a:pt x="15267" y="40331"/>
                </a:cubicBezTo>
                <a:cubicBezTo>
                  <a:pt x="15122" y="40385"/>
                  <a:pt x="14977" y="40421"/>
                  <a:pt x="14832" y="40457"/>
                </a:cubicBezTo>
                <a:cubicBezTo>
                  <a:pt x="14669" y="40475"/>
                  <a:pt x="14506" y="40475"/>
                  <a:pt x="14361" y="40457"/>
                </a:cubicBezTo>
                <a:cubicBezTo>
                  <a:pt x="14198" y="40421"/>
                  <a:pt x="14035" y="40403"/>
                  <a:pt x="13872" y="40367"/>
                </a:cubicBezTo>
                <a:cubicBezTo>
                  <a:pt x="13746" y="40331"/>
                  <a:pt x="13601" y="40294"/>
                  <a:pt x="13474" y="40258"/>
                </a:cubicBezTo>
                <a:cubicBezTo>
                  <a:pt x="13365" y="40168"/>
                  <a:pt x="13257" y="40095"/>
                  <a:pt x="13148" y="40005"/>
                </a:cubicBezTo>
                <a:cubicBezTo>
                  <a:pt x="12949" y="39805"/>
                  <a:pt x="12750" y="39588"/>
                  <a:pt x="12605" y="39335"/>
                </a:cubicBezTo>
                <a:cubicBezTo>
                  <a:pt x="12569" y="39280"/>
                  <a:pt x="12551" y="39208"/>
                  <a:pt x="12514" y="39153"/>
                </a:cubicBezTo>
                <a:cubicBezTo>
                  <a:pt x="12587" y="39135"/>
                  <a:pt x="12659" y="39099"/>
                  <a:pt x="12713" y="39045"/>
                </a:cubicBezTo>
                <a:cubicBezTo>
                  <a:pt x="12750" y="39027"/>
                  <a:pt x="12732" y="38972"/>
                  <a:pt x="12695" y="38972"/>
                </a:cubicBezTo>
                <a:cubicBezTo>
                  <a:pt x="12659" y="38991"/>
                  <a:pt x="12569" y="39009"/>
                  <a:pt x="12496" y="39027"/>
                </a:cubicBezTo>
                <a:lnTo>
                  <a:pt x="12478" y="39027"/>
                </a:lnTo>
                <a:cubicBezTo>
                  <a:pt x="12478" y="39009"/>
                  <a:pt x="12478" y="38972"/>
                  <a:pt x="12460" y="38954"/>
                </a:cubicBezTo>
                <a:cubicBezTo>
                  <a:pt x="12460" y="38918"/>
                  <a:pt x="12460" y="38882"/>
                  <a:pt x="12442" y="38864"/>
                </a:cubicBezTo>
                <a:lnTo>
                  <a:pt x="12623" y="38864"/>
                </a:lnTo>
                <a:cubicBezTo>
                  <a:pt x="12750" y="38846"/>
                  <a:pt x="12876" y="38809"/>
                  <a:pt x="13003" y="38773"/>
                </a:cubicBezTo>
                <a:cubicBezTo>
                  <a:pt x="13039" y="38773"/>
                  <a:pt x="13021" y="38719"/>
                  <a:pt x="13003" y="38719"/>
                </a:cubicBezTo>
                <a:cubicBezTo>
                  <a:pt x="12876" y="38755"/>
                  <a:pt x="12750" y="38755"/>
                  <a:pt x="12641" y="38755"/>
                </a:cubicBezTo>
                <a:cubicBezTo>
                  <a:pt x="12569" y="38755"/>
                  <a:pt x="12514" y="38755"/>
                  <a:pt x="12460" y="38737"/>
                </a:cubicBezTo>
                <a:lnTo>
                  <a:pt x="12460" y="38737"/>
                </a:lnTo>
                <a:lnTo>
                  <a:pt x="12460" y="38538"/>
                </a:lnTo>
                <a:cubicBezTo>
                  <a:pt x="12460" y="38520"/>
                  <a:pt x="12460" y="38502"/>
                  <a:pt x="12460" y="38483"/>
                </a:cubicBezTo>
                <a:lnTo>
                  <a:pt x="12460" y="38483"/>
                </a:lnTo>
                <a:cubicBezTo>
                  <a:pt x="12551" y="38465"/>
                  <a:pt x="12623" y="38447"/>
                  <a:pt x="12695" y="38429"/>
                </a:cubicBezTo>
                <a:cubicBezTo>
                  <a:pt x="12768" y="38411"/>
                  <a:pt x="12822" y="38375"/>
                  <a:pt x="12876" y="38339"/>
                </a:cubicBezTo>
                <a:cubicBezTo>
                  <a:pt x="12931" y="38302"/>
                  <a:pt x="12985" y="38248"/>
                  <a:pt x="13021" y="38194"/>
                </a:cubicBezTo>
                <a:cubicBezTo>
                  <a:pt x="13039" y="38176"/>
                  <a:pt x="13003" y="38139"/>
                  <a:pt x="12985" y="38157"/>
                </a:cubicBezTo>
                <a:cubicBezTo>
                  <a:pt x="12931" y="38194"/>
                  <a:pt x="12876" y="38230"/>
                  <a:pt x="12822" y="38248"/>
                </a:cubicBezTo>
                <a:cubicBezTo>
                  <a:pt x="12768" y="38266"/>
                  <a:pt x="12695" y="38284"/>
                  <a:pt x="12641" y="38284"/>
                </a:cubicBezTo>
                <a:lnTo>
                  <a:pt x="12460" y="38320"/>
                </a:lnTo>
                <a:cubicBezTo>
                  <a:pt x="12460" y="38248"/>
                  <a:pt x="12460" y="38194"/>
                  <a:pt x="12460" y="38121"/>
                </a:cubicBezTo>
                <a:lnTo>
                  <a:pt x="12460" y="38121"/>
                </a:lnTo>
                <a:cubicBezTo>
                  <a:pt x="12478" y="38121"/>
                  <a:pt x="12496" y="38103"/>
                  <a:pt x="12532" y="38085"/>
                </a:cubicBezTo>
                <a:cubicBezTo>
                  <a:pt x="12551" y="38067"/>
                  <a:pt x="12569" y="38049"/>
                  <a:pt x="12605" y="38031"/>
                </a:cubicBezTo>
                <a:cubicBezTo>
                  <a:pt x="12623" y="38013"/>
                  <a:pt x="12641" y="37976"/>
                  <a:pt x="12659" y="37958"/>
                </a:cubicBezTo>
                <a:cubicBezTo>
                  <a:pt x="12677" y="37922"/>
                  <a:pt x="12641" y="37904"/>
                  <a:pt x="12623" y="37922"/>
                </a:cubicBezTo>
                <a:cubicBezTo>
                  <a:pt x="12587" y="37940"/>
                  <a:pt x="12569" y="37958"/>
                  <a:pt x="12551" y="37976"/>
                </a:cubicBezTo>
                <a:cubicBezTo>
                  <a:pt x="12514" y="37976"/>
                  <a:pt x="12496" y="37994"/>
                  <a:pt x="12478" y="37994"/>
                </a:cubicBezTo>
                <a:lnTo>
                  <a:pt x="12442" y="38013"/>
                </a:lnTo>
                <a:cubicBezTo>
                  <a:pt x="12442" y="37994"/>
                  <a:pt x="12424" y="37958"/>
                  <a:pt x="12424" y="37940"/>
                </a:cubicBezTo>
                <a:cubicBezTo>
                  <a:pt x="12424" y="37904"/>
                  <a:pt x="12406" y="37868"/>
                  <a:pt x="12388" y="37850"/>
                </a:cubicBezTo>
                <a:cubicBezTo>
                  <a:pt x="12388" y="37813"/>
                  <a:pt x="12351" y="37777"/>
                  <a:pt x="12333" y="37759"/>
                </a:cubicBezTo>
                <a:cubicBezTo>
                  <a:pt x="12243" y="37705"/>
                  <a:pt x="12188" y="37813"/>
                  <a:pt x="12152" y="37868"/>
                </a:cubicBezTo>
                <a:lnTo>
                  <a:pt x="12098" y="37958"/>
                </a:lnTo>
                <a:cubicBezTo>
                  <a:pt x="12025" y="37922"/>
                  <a:pt x="11971" y="37886"/>
                  <a:pt x="11899" y="37831"/>
                </a:cubicBezTo>
                <a:cubicBezTo>
                  <a:pt x="11880" y="37813"/>
                  <a:pt x="11844" y="37850"/>
                  <a:pt x="11862" y="37868"/>
                </a:cubicBezTo>
                <a:cubicBezTo>
                  <a:pt x="11917" y="37940"/>
                  <a:pt x="11989" y="37994"/>
                  <a:pt x="12043" y="38067"/>
                </a:cubicBezTo>
                <a:cubicBezTo>
                  <a:pt x="12043" y="38085"/>
                  <a:pt x="12025" y="38085"/>
                  <a:pt x="12025" y="38103"/>
                </a:cubicBezTo>
                <a:cubicBezTo>
                  <a:pt x="12025" y="38139"/>
                  <a:pt x="12007" y="38157"/>
                  <a:pt x="11989" y="38194"/>
                </a:cubicBezTo>
                <a:lnTo>
                  <a:pt x="11971" y="38194"/>
                </a:lnTo>
                <a:cubicBezTo>
                  <a:pt x="11917" y="38176"/>
                  <a:pt x="11844" y="38157"/>
                  <a:pt x="11790" y="38139"/>
                </a:cubicBezTo>
                <a:cubicBezTo>
                  <a:pt x="11736" y="38103"/>
                  <a:pt x="11663" y="38085"/>
                  <a:pt x="11609" y="38049"/>
                </a:cubicBezTo>
                <a:lnTo>
                  <a:pt x="11536" y="37994"/>
                </a:lnTo>
                <a:cubicBezTo>
                  <a:pt x="11500" y="37976"/>
                  <a:pt x="11482" y="37958"/>
                  <a:pt x="11446" y="37922"/>
                </a:cubicBezTo>
                <a:cubicBezTo>
                  <a:pt x="11446" y="37922"/>
                  <a:pt x="11428" y="37940"/>
                  <a:pt x="11428" y="37958"/>
                </a:cubicBezTo>
                <a:cubicBezTo>
                  <a:pt x="11446" y="37976"/>
                  <a:pt x="11464" y="38013"/>
                  <a:pt x="11500" y="38031"/>
                </a:cubicBezTo>
                <a:cubicBezTo>
                  <a:pt x="11518" y="38049"/>
                  <a:pt x="11536" y="38085"/>
                  <a:pt x="11573" y="38103"/>
                </a:cubicBezTo>
                <a:cubicBezTo>
                  <a:pt x="11627" y="38139"/>
                  <a:pt x="11681" y="38194"/>
                  <a:pt x="11736" y="38230"/>
                </a:cubicBezTo>
                <a:cubicBezTo>
                  <a:pt x="11808" y="38266"/>
                  <a:pt x="11862" y="38302"/>
                  <a:pt x="11935" y="38320"/>
                </a:cubicBezTo>
                <a:lnTo>
                  <a:pt x="11953" y="38320"/>
                </a:lnTo>
                <a:lnTo>
                  <a:pt x="11935" y="38357"/>
                </a:lnTo>
                <a:cubicBezTo>
                  <a:pt x="11917" y="38429"/>
                  <a:pt x="11917" y="38483"/>
                  <a:pt x="11917" y="38556"/>
                </a:cubicBezTo>
                <a:lnTo>
                  <a:pt x="11899" y="38646"/>
                </a:lnTo>
                <a:lnTo>
                  <a:pt x="11862" y="38646"/>
                </a:lnTo>
                <a:cubicBezTo>
                  <a:pt x="11681" y="38592"/>
                  <a:pt x="11518" y="38538"/>
                  <a:pt x="11355" y="38429"/>
                </a:cubicBezTo>
                <a:cubicBezTo>
                  <a:pt x="11337" y="38411"/>
                  <a:pt x="11301" y="38465"/>
                  <a:pt x="11337" y="38483"/>
                </a:cubicBezTo>
                <a:cubicBezTo>
                  <a:pt x="11464" y="38610"/>
                  <a:pt x="11627" y="38719"/>
                  <a:pt x="11808" y="38773"/>
                </a:cubicBezTo>
                <a:lnTo>
                  <a:pt x="11862" y="38791"/>
                </a:lnTo>
                <a:cubicBezTo>
                  <a:pt x="11862" y="38828"/>
                  <a:pt x="11844" y="38882"/>
                  <a:pt x="11844" y="38918"/>
                </a:cubicBezTo>
                <a:cubicBezTo>
                  <a:pt x="11844" y="38972"/>
                  <a:pt x="11844" y="38972"/>
                  <a:pt x="11844" y="39009"/>
                </a:cubicBezTo>
                <a:cubicBezTo>
                  <a:pt x="11772" y="38991"/>
                  <a:pt x="11717" y="38972"/>
                  <a:pt x="11645" y="38936"/>
                </a:cubicBezTo>
                <a:cubicBezTo>
                  <a:pt x="11627" y="38918"/>
                  <a:pt x="11591" y="38954"/>
                  <a:pt x="11609" y="38991"/>
                </a:cubicBezTo>
                <a:cubicBezTo>
                  <a:pt x="11645" y="39009"/>
                  <a:pt x="11681" y="39045"/>
                  <a:pt x="11717" y="39063"/>
                </a:cubicBezTo>
                <a:cubicBezTo>
                  <a:pt x="11754" y="39081"/>
                  <a:pt x="11790" y="39099"/>
                  <a:pt x="11844" y="39117"/>
                </a:cubicBezTo>
                <a:cubicBezTo>
                  <a:pt x="11826" y="39208"/>
                  <a:pt x="11826" y="39298"/>
                  <a:pt x="11844" y="39389"/>
                </a:cubicBezTo>
                <a:cubicBezTo>
                  <a:pt x="11880" y="39679"/>
                  <a:pt x="11953" y="39987"/>
                  <a:pt x="12098" y="40258"/>
                </a:cubicBezTo>
                <a:cubicBezTo>
                  <a:pt x="12369" y="40820"/>
                  <a:pt x="12804" y="41309"/>
                  <a:pt x="13365" y="41616"/>
                </a:cubicBezTo>
                <a:cubicBezTo>
                  <a:pt x="13963" y="41942"/>
                  <a:pt x="14651" y="42123"/>
                  <a:pt x="15339" y="42142"/>
                </a:cubicBezTo>
                <a:cubicBezTo>
                  <a:pt x="16046" y="42178"/>
                  <a:pt x="16752" y="42033"/>
                  <a:pt x="17386" y="41689"/>
                </a:cubicBezTo>
                <a:cubicBezTo>
                  <a:pt x="17911" y="41363"/>
                  <a:pt x="18327" y="40892"/>
                  <a:pt x="18617" y="40331"/>
                </a:cubicBezTo>
                <a:cubicBezTo>
                  <a:pt x="18925" y="39679"/>
                  <a:pt x="19088" y="38954"/>
                  <a:pt x="19070" y="38248"/>
                </a:cubicBezTo>
                <a:cubicBezTo>
                  <a:pt x="19070" y="36672"/>
                  <a:pt x="18436" y="35206"/>
                  <a:pt x="17947" y="33757"/>
                </a:cubicBezTo>
                <a:cubicBezTo>
                  <a:pt x="17820" y="33377"/>
                  <a:pt x="17712" y="32996"/>
                  <a:pt x="17639" y="32616"/>
                </a:cubicBezTo>
                <a:cubicBezTo>
                  <a:pt x="17567" y="32254"/>
                  <a:pt x="17531" y="31873"/>
                  <a:pt x="17531" y="31511"/>
                </a:cubicBezTo>
                <a:cubicBezTo>
                  <a:pt x="17531" y="30751"/>
                  <a:pt x="17657" y="30008"/>
                  <a:pt x="17911" y="29302"/>
                </a:cubicBezTo>
                <a:cubicBezTo>
                  <a:pt x="17947" y="29175"/>
                  <a:pt x="18001" y="29048"/>
                  <a:pt x="18056" y="28922"/>
                </a:cubicBezTo>
                <a:cubicBezTo>
                  <a:pt x="18110" y="28904"/>
                  <a:pt x="18146" y="28885"/>
                  <a:pt x="18201" y="28867"/>
                </a:cubicBezTo>
                <a:cubicBezTo>
                  <a:pt x="18309" y="28831"/>
                  <a:pt x="18400" y="28795"/>
                  <a:pt x="18509" y="28741"/>
                </a:cubicBezTo>
                <a:cubicBezTo>
                  <a:pt x="18617" y="28704"/>
                  <a:pt x="18690" y="28686"/>
                  <a:pt x="18780" y="28650"/>
                </a:cubicBezTo>
                <a:cubicBezTo>
                  <a:pt x="18798" y="28668"/>
                  <a:pt x="18816" y="28686"/>
                  <a:pt x="18816" y="28722"/>
                </a:cubicBezTo>
                <a:cubicBezTo>
                  <a:pt x="18835" y="28759"/>
                  <a:pt x="18853" y="28795"/>
                  <a:pt x="18853" y="28831"/>
                </a:cubicBezTo>
                <a:cubicBezTo>
                  <a:pt x="18871" y="28922"/>
                  <a:pt x="18871" y="28994"/>
                  <a:pt x="18835" y="29085"/>
                </a:cubicBezTo>
                <a:cubicBezTo>
                  <a:pt x="18835" y="29121"/>
                  <a:pt x="18816" y="29157"/>
                  <a:pt x="18780" y="29193"/>
                </a:cubicBezTo>
                <a:cubicBezTo>
                  <a:pt x="18762" y="29229"/>
                  <a:pt x="18726" y="29266"/>
                  <a:pt x="18708" y="29302"/>
                </a:cubicBezTo>
                <a:cubicBezTo>
                  <a:pt x="18690" y="29338"/>
                  <a:pt x="18672" y="29374"/>
                  <a:pt x="18653" y="29411"/>
                </a:cubicBezTo>
                <a:cubicBezTo>
                  <a:pt x="18672" y="29465"/>
                  <a:pt x="18672" y="29501"/>
                  <a:pt x="18690" y="29555"/>
                </a:cubicBezTo>
                <a:cubicBezTo>
                  <a:pt x="18690" y="29610"/>
                  <a:pt x="18635" y="29646"/>
                  <a:pt x="18581" y="29682"/>
                </a:cubicBezTo>
                <a:cubicBezTo>
                  <a:pt x="18509" y="29737"/>
                  <a:pt x="18454" y="29827"/>
                  <a:pt x="18454" y="29918"/>
                </a:cubicBezTo>
                <a:cubicBezTo>
                  <a:pt x="18472" y="30099"/>
                  <a:pt x="18527" y="30280"/>
                  <a:pt x="18617" y="30443"/>
                </a:cubicBezTo>
                <a:cubicBezTo>
                  <a:pt x="18635" y="30551"/>
                  <a:pt x="18653" y="30678"/>
                  <a:pt x="18653" y="30787"/>
                </a:cubicBezTo>
                <a:cubicBezTo>
                  <a:pt x="18653" y="30859"/>
                  <a:pt x="18635" y="30914"/>
                  <a:pt x="18599" y="30986"/>
                </a:cubicBezTo>
                <a:cubicBezTo>
                  <a:pt x="18599" y="30968"/>
                  <a:pt x="18581" y="30968"/>
                  <a:pt x="18581" y="30986"/>
                </a:cubicBezTo>
                <a:cubicBezTo>
                  <a:pt x="18527" y="31004"/>
                  <a:pt x="18454" y="31022"/>
                  <a:pt x="18418" y="31059"/>
                </a:cubicBezTo>
                <a:cubicBezTo>
                  <a:pt x="18346" y="31095"/>
                  <a:pt x="18309" y="31167"/>
                  <a:pt x="18291" y="31222"/>
                </a:cubicBezTo>
                <a:lnTo>
                  <a:pt x="18237" y="31348"/>
                </a:lnTo>
                <a:cubicBezTo>
                  <a:pt x="18219" y="31385"/>
                  <a:pt x="18201" y="31421"/>
                  <a:pt x="18219" y="31457"/>
                </a:cubicBezTo>
                <a:cubicBezTo>
                  <a:pt x="18237" y="31548"/>
                  <a:pt x="18273" y="31620"/>
                  <a:pt x="18291" y="31710"/>
                </a:cubicBezTo>
                <a:cubicBezTo>
                  <a:pt x="18291" y="31729"/>
                  <a:pt x="18291" y="31747"/>
                  <a:pt x="18309" y="31765"/>
                </a:cubicBezTo>
                <a:cubicBezTo>
                  <a:pt x="18255" y="31892"/>
                  <a:pt x="18273" y="32055"/>
                  <a:pt x="18364" y="32163"/>
                </a:cubicBezTo>
                <a:cubicBezTo>
                  <a:pt x="18382" y="32181"/>
                  <a:pt x="18436" y="32163"/>
                  <a:pt x="18418" y="32145"/>
                </a:cubicBezTo>
                <a:cubicBezTo>
                  <a:pt x="18400" y="32073"/>
                  <a:pt x="18400" y="31982"/>
                  <a:pt x="18418" y="31910"/>
                </a:cubicBezTo>
                <a:cubicBezTo>
                  <a:pt x="18472" y="31964"/>
                  <a:pt x="18545" y="31982"/>
                  <a:pt x="18599" y="31946"/>
                </a:cubicBezTo>
                <a:cubicBezTo>
                  <a:pt x="18672" y="31928"/>
                  <a:pt x="18708" y="31873"/>
                  <a:pt x="18708" y="31819"/>
                </a:cubicBezTo>
                <a:cubicBezTo>
                  <a:pt x="18726" y="31783"/>
                  <a:pt x="18726" y="31747"/>
                  <a:pt x="18708" y="31729"/>
                </a:cubicBezTo>
                <a:cubicBezTo>
                  <a:pt x="18708" y="31710"/>
                  <a:pt x="18708" y="31692"/>
                  <a:pt x="18690" y="31674"/>
                </a:cubicBezTo>
                <a:cubicBezTo>
                  <a:pt x="18690" y="31674"/>
                  <a:pt x="18672" y="31656"/>
                  <a:pt x="18672" y="31638"/>
                </a:cubicBezTo>
                <a:cubicBezTo>
                  <a:pt x="18672" y="31620"/>
                  <a:pt x="18672" y="31620"/>
                  <a:pt x="18690" y="31602"/>
                </a:cubicBezTo>
                <a:lnTo>
                  <a:pt x="18726" y="31584"/>
                </a:lnTo>
                <a:cubicBezTo>
                  <a:pt x="18744" y="31584"/>
                  <a:pt x="18780" y="31566"/>
                  <a:pt x="18816" y="31566"/>
                </a:cubicBezTo>
                <a:cubicBezTo>
                  <a:pt x="18835" y="31584"/>
                  <a:pt x="18871" y="31584"/>
                  <a:pt x="18889" y="31584"/>
                </a:cubicBezTo>
                <a:cubicBezTo>
                  <a:pt x="18925" y="31602"/>
                  <a:pt x="18943" y="31620"/>
                  <a:pt x="18961" y="31638"/>
                </a:cubicBezTo>
                <a:lnTo>
                  <a:pt x="18943" y="31656"/>
                </a:lnTo>
                <a:cubicBezTo>
                  <a:pt x="18925" y="31710"/>
                  <a:pt x="18925" y="31765"/>
                  <a:pt x="18961" y="31819"/>
                </a:cubicBezTo>
                <a:cubicBezTo>
                  <a:pt x="18889" y="31910"/>
                  <a:pt x="18853" y="32000"/>
                  <a:pt x="18798" y="32109"/>
                </a:cubicBezTo>
                <a:cubicBezTo>
                  <a:pt x="18762" y="32199"/>
                  <a:pt x="18798" y="32308"/>
                  <a:pt x="18871" y="32362"/>
                </a:cubicBezTo>
                <a:cubicBezTo>
                  <a:pt x="18853" y="32417"/>
                  <a:pt x="18835" y="32471"/>
                  <a:pt x="18798" y="32525"/>
                </a:cubicBezTo>
                <a:cubicBezTo>
                  <a:pt x="18780" y="32580"/>
                  <a:pt x="18726" y="32670"/>
                  <a:pt x="18690" y="32743"/>
                </a:cubicBezTo>
                <a:cubicBezTo>
                  <a:pt x="18653" y="32815"/>
                  <a:pt x="18635" y="32888"/>
                  <a:pt x="18617" y="32978"/>
                </a:cubicBezTo>
                <a:cubicBezTo>
                  <a:pt x="18617" y="32978"/>
                  <a:pt x="18635" y="32978"/>
                  <a:pt x="18635" y="32978"/>
                </a:cubicBezTo>
                <a:cubicBezTo>
                  <a:pt x="18690" y="32906"/>
                  <a:pt x="18726" y="32851"/>
                  <a:pt x="18744" y="32761"/>
                </a:cubicBezTo>
                <a:cubicBezTo>
                  <a:pt x="18780" y="32688"/>
                  <a:pt x="18816" y="32616"/>
                  <a:pt x="18853" y="32544"/>
                </a:cubicBezTo>
                <a:cubicBezTo>
                  <a:pt x="18907" y="32471"/>
                  <a:pt x="18925" y="32453"/>
                  <a:pt x="18943" y="32417"/>
                </a:cubicBezTo>
                <a:cubicBezTo>
                  <a:pt x="18961" y="32417"/>
                  <a:pt x="18979" y="32435"/>
                  <a:pt x="18997" y="32435"/>
                </a:cubicBezTo>
                <a:cubicBezTo>
                  <a:pt x="19034" y="32453"/>
                  <a:pt x="19088" y="32471"/>
                  <a:pt x="19124" y="32471"/>
                </a:cubicBezTo>
                <a:cubicBezTo>
                  <a:pt x="19179" y="32453"/>
                  <a:pt x="19215" y="32435"/>
                  <a:pt x="19233" y="32399"/>
                </a:cubicBezTo>
                <a:cubicBezTo>
                  <a:pt x="19269" y="32362"/>
                  <a:pt x="19287" y="32308"/>
                  <a:pt x="19287" y="32272"/>
                </a:cubicBezTo>
                <a:lnTo>
                  <a:pt x="19287" y="32127"/>
                </a:lnTo>
                <a:cubicBezTo>
                  <a:pt x="19305" y="32091"/>
                  <a:pt x="19323" y="32036"/>
                  <a:pt x="19360" y="32018"/>
                </a:cubicBezTo>
                <a:cubicBezTo>
                  <a:pt x="19378" y="31982"/>
                  <a:pt x="19396" y="31946"/>
                  <a:pt x="19414" y="31910"/>
                </a:cubicBezTo>
                <a:lnTo>
                  <a:pt x="19595" y="31964"/>
                </a:lnTo>
                <a:cubicBezTo>
                  <a:pt x="19595" y="31964"/>
                  <a:pt x="19613" y="31964"/>
                  <a:pt x="19631" y="31982"/>
                </a:cubicBezTo>
                <a:cubicBezTo>
                  <a:pt x="19631" y="32000"/>
                  <a:pt x="19631" y="32000"/>
                  <a:pt x="19631" y="32018"/>
                </a:cubicBezTo>
                <a:cubicBezTo>
                  <a:pt x="19631" y="32055"/>
                  <a:pt x="19613" y="32091"/>
                  <a:pt x="19613" y="32145"/>
                </a:cubicBezTo>
                <a:cubicBezTo>
                  <a:pt x="19559" y="32272"/>
                  <a:pt x="19577" y="32399"/>
                  <a:pt x="19631" y="32525"/>
                </a:cubicBezTo>
                <a:cubicBezTo>
                  <a:pt x="19686" y="32580"/>
                  <a:pt x="19758" y="32634"/>
                  <a:pt x="19831" y="32652"/>
                </a:cubicBezTo>
                <a:cubicBezTo>
                  <a:pt x="19831" y="32688"/>
                  <a:pt x="19831" y="32725"/>
                  <a:pt x="19831" y="32761"/>
                </a:cubicBezTo>
                <a:cubicBezTo>
                  <a:pt x="19812" y="32924"/>
                  <a:pt x="19776" y="33087"/>
                  <a:pt x="19704" y="33250"/>
                </a:cubicBezTo>
                <a:cubicBezTo>
                  <a:pt x="19704" y="33250"/>
                  <a:pt x="19704" y="33268"/>
                  <a:pt x="19722" y="33250"/>
                </a:cubicBezTo>
                <a:cubicBezTo>
                  <a:pt x="19794" y="33195"/>
                  <a:pt x="19831" y="33123"/>
                  <a:pt x="19867" y="33032"/>
                </a:cubicBezTo>
                <a:cubicBezTo>
                  <a:pt x="19903" y="32942"/>
                  <a:pt x="19939" y="32851"/>
                  <a:pt x="19957" y="32761"/>
                </a:cubicBezTo>
                <a:cubicBezTo>
                  <a:pt x="19975" y="32725"/>
                  <a:pt x="19975" y="32688"/>
                  <a:pt x="19975" y="32652"/>
                </a:cubicBezTo>
                <a:lnTo>
                  <a:pt x="20030" y="32634"/>
                </a:lnTo>
                <a:cubicBezTo>
                  <a:pt x="20102" y="32598"/>
                  <a:pt x="20138" y="32562"/>
                  <a:pt x="20156" y="32489"/>
                </a:cubicBezTo>
                <a:cubicBezTo>
                  <a:pt x="20175" y="32417"/>
                  <a:pt x="20175" y="32362"/>
                  <a:pt x="20138" y="32290"/>
                </a:cubicBezTo>
                <a:cubicBezTo>
                  <a:pt x="20138" y="32236"/>
                  <a:pt x="20138" y="32181"/>
                  <a:pt x="20138" y="32145"/>
                </a:cubicBezTo>
                <a:cubicBezTo>
                  <a:pt x="20193" y="32199"/>
                  <a:pt x="20175" y="32326"/>
                  <a:pt x="20193" y="32399"/>
                </a:cubicBezTo>
                <a:cubicBezTo>
                  <a:pt x="20229" y="32507"/>
                  <a:pt x="20283" y="32598"/>
                  <a:pt x="20374" y="32634"/>
                </a:cubicBezTo>
                <a:cubicBezTo>
                  <a:pt x="20392" y="32652"/>
                  <a:pt x="20410" y="32670"/>
                  <a:pt x="20428" y="32670"/>
                </a:cubicBezTo>
                <a:cubicBezTo>
                  <a:pt x="20428" y="32725"/>
                  <a:pt x="20446" y="32761"/>
                  <a:pt x="20446" y="32815"/>
                </a:cubicBezTo>
                <a:cubicBezTo>
                  <a:pt x="20446" y="32888"/>
                  <a:pt x="20446" y="32960"/>
                  <a:pt x="20446" y="33032"/>
                </a:cubicBezTo>
                <a:cubicBezTo>
                  <a:pt x="20446" y="33069"/>
                  <a:pt x="20446" y="33105"/>
                  <a:pt x="20428" y="33141"/>
                </a:cubicBezTo>
                <a:cubicBezTo>
                  <a:pt x="20428" y="33159"/>
                  <a:pt x="20428" y="33177"/>
                  <a:pt x="20428" y="33195"/>
                </a:cubicBezTo>
                <a:cubicBezTo>
                  <a:pt x="20428" y="33232"/>
                  <a:pt x="20428" y="33250"/>
                  <a:pt x="20428" y="33268"/>
                </a:cubicBezTo>
                <a:cubicBezTo>
                  <a:pt x="20428" y="33286"/>
                  <a:pt x="20446" y="33286"/>
                  <a:pt x="20464" y="33268"/>
                </a:cubicBezTo>
                <a:cubicBezTo>
                  <a:pt x="20464" y="33250"/>
                  <a:pt x="20482" y="33232"/>
                  <a:pt x="20482" y="33214"/>
                </a:cubicBezTo>
                <a:cubicBezTo>
                  <a:pt x="20501" y="33195"/>
                  <a:pt x="20501" y="33177"/>
                  <a:pt x="20519" y="33159"/>
                </a:cubicBezTo>
                <a:cubicBezTo>
                  <a:pt x="20519" y="33123"/>
                  <a:pt x="20537" y="33069"/>
                  <a:pt x="20537" y="33032"/>
                </a:cubicBezTo>
                <a:cubicBezTo>
                  <a:pt x="20555" y="32960"/>
                  <a:pt x="20573" y="32888"/>
                  <a:pt x="20573" y="32797"/>
                </a:cubicBezTo>
                <a:lnTo>
                  <a:pt x="20573" y="32688"/>
                </a:lnTo>
                <a:cubicBezTo>
                  <a:pt x="20609" y="32688"/>
                  <a:pt x="20645" y="32670"/>
                  <a:pt x="20664" y="32652"/>
                </a:cubicBezTo>
                <a:cubicBezTo>
                  <a:pt x="20682" y="32670"/>
                  <a:pt x="20718" y="32688"/>
                  <a:pt x="20736" y="32707"/>
                </a:cubicBezTo>
                <a:cubicBezTo>
                  <a:pt x="20772" y="32743"/>
                  <a:pt x="20808" y="32761"/>
                  <a:pt x="20863" y="32761"/>
                </a:cubicBezTo>
                <a:lnTo>
                  <a:pt x="20881" y="32761"/>
                </a:lnTo>
                <a:cubicBezTo>
                  <a:pt x="20881" y="32797"/>
                  <a:pt x="20899" y="32833"/>
                  <a:pt x="20899" y="32888"/>
                </a:cubicBezTo>
                <a:cubicBezTo>
                  <a:pt x="20917" y="32942"/>
                  <a:pt x="20917" y="33014"/>
                  <a:pt x="20899" y="33087"/>
                </a:cubicBezTo>
                <a:cubicBezTo>
                  <a:pt x="20899" y="33123"/>
                  <a:pt x="20881" y="33159"/>
                  <a:pt x="20881" y="33195"/>
                </a:cubicBezTo>
                <a:cubicBezTo>
                  <a:pt x="20881" y="33232"/>
                  <a:pt x="20845" y="33268"/>
                  <a:pt x="20881" y="33304"/>
                </a:cubicBezTo>
                <a:cubicBezTo>
                  <a:pt x="20881" y="33322"/>
                  <a:pt x="20899" y="33340"/>
                  <a:pt x="20917" y="33322"/>
                </a:cubicBezTo>
                <a:lnTo>
                  <a:pt x="20917" y="33322"/>
                </a:lnTo>
                <a:cubicBezTo>
                  <a:pt x="20953" y="33304"/>
                  <a:pt x="20971" y="33268"/>
                  <a:pt x="20971" y="33250"/>
                </a:cubicBezTo>
                <a:lnTo>
                  <a:pt x="20971" y="33232"/>
                </a:lnTo>
                <a:cubicBezTo>
                  <a:pt x="20990" y="33214"/>
                  <a:pt x="21008" y="33177"/>
                  <a:pt x="21026" y="33159"/>
                </a:cubicBezTo>
                <a:cubicBezTo>
                  <a:pt x="21044" y="33105"/>
                  <a:pt x="21062" y="33051"/>
                  <a:pt x="21080" y="32996"/>
                </a:cubicBezTo>
                <a:cubicBezTo>
                  <a:pt x="21080" y="32960"/>
                  <a:pt x="21098" y="32942"/>
                  <a:pt x="21098" y="32906"/>
                </a:cubicBezTo>
                <a:cubicBezTo>
                  <a:pt x="21098" y="32888"/>
                  <a:pt x="21098" y="32870"/>
                  <a:pt x="21098" y="32833"/>
                </a:cubicBezTo>
                <a:cubicBezTo>
                  <a:pt x="21098" y="32833"/>
                  <a:pt x="21116" y="32815"/>
                  <a:pt x="21134" y="32815"/>
                </a:cubicBezTo>
                <a:cubicBezTo>
                  <a:pt x="21134" y="32797"/>
                  <a:pt x="21134" y="32797"/>
                  <a:pt x="21134" y="32779"/>
                </a:cubicBezTo>
                <a:lnTo>
                  <a:pt x="21134" y="32779"/>
                </a:lnTo>
                <a:cubicBezTo>
                  <a:pt x="21153" y="32725"/>
                  <a:pt x="21171" y="32670"/>
                  <a:pt x="21153" y="32616"/>
                </a:cubicBezTo>
                <a:cubicBezTo>
                  <a:pt x="21153" y="32598"/>
                  <a:pt x="21134" y="32562"/>
                  <a:pt x="21134" y="32544"/>
                </a:cubicBezTo>
                <a:cubicBezTo>
                  <a:pt x="21116" y="32525"/>
                  <a:pt x="21116" y="32489"/>
                  <a:pt x="21116" y="32471"/>
                </a:cubicBezTo>
                <a:cubicBezTo>
                  <a:pt x="21116" y="32453"/>
                  <a:pt x="21116" y="32435"/>
                  <a:pt x="21134" y="32417"/>
                </a:cubicBezTo>
                <a:cubicBezTo>
                  <a:pt x="21153" y="32381"/>
                  <a:pt x="21153" y="32362"/>
                  <a:pt x="21171" y="32326"/>
                </a:cubicBezTo>
                <a:cubicBezTo>
                  <a:pt x="21171" y="32290"/>
                  <a:pt x="21171" y="32236"/>
                  <a:pt x="21171" y="32181"/>
                </a:cubicBezTo>
                <a:cubicBezTo>
                  <a:pt x="21134" y="32073"/>
                  <a:pt x="21080" y="31982"/>
                  <a:pt x="21008" y="31910"/>
                </a:cubicBezTo>
                <a:cubicBezTo>
                  <a:pt x="20917" y="31837"/>
                  <a:pt x="20827" y="31783"/>
                  <a:pt x="20754" y="31710"/>
                </a:cubicBezTo>
                <a:cubicBezTo>
                  <a:pt x="20718" y="31674"/>
                  <a:pt x="20664" y="31620"/>
                  <a:pt x="20645" y="31584"/>
                </a:cubicBezTo>
                <a:cubicBezTo>
                  <a:pt x="20609" y="31529"/>
                  <a:pt x="20591" y="31493"/>
                  <a:pt x="20555" y="31439"/>
                </a:cubicBezTo>
                <a:cubicBezTo>
                  <a:pt x="20501" y="31348"/>
                  <a:pt x="20446" y="31258"/>
                  <a:pt x="20392" y="31167"/>
                </a:cubicBezTo>
                <a:cubicBezTo>
                  <a:pt x="20265" y="30950"/>
                  <a:pt x="20156" y="30751"/>
                  <a:pt x="20030" y="30533"/>
                </a:cubicBezTo>
                <a:cubicBezTo>
                  <a:pt x="19957" y="30425"/>
                  <a:pt x="19885" y="30298"/>
                  <a:pt x="19812" y="30171"/>
                </a:cubicBezTo>
                <a:cubicBezTo>
                  <a:pt x="19776" y="30117"/>
                  <a:pt x="19740" y="30063"/>
                  <a:pt x="19722" y="30008"/>
                </a:cubicBezTo>
                <a:lnTo>
                  <a:pt x="19722" y="29990"/>
                </a:lnTo>
                <a:cubicBezTo>
                  <a:pt x="19704" y="29936"/>
                  <a:pt x="19686" y="29863"/>
                  <a:pt x="19686" y="29791"/>
                </a:cubicBezTo>
                <a:cubicBezTo>
                  <a:pt x="19686" y="29682"/>
                  <a:pt x="19704" y="29592"/>
                  <a:pt x="19722" y="29483"/>
                </a:cubicBezTo>
                <a:cubicBezTo>
                  <a:pt x="19794" y="29284"/>
                  <a:pt x="19885" y="29085"/>
                  <a:pt x="19994" y="28904"/>
                </a:cubicBezTo>
                <a:cubicBezTo>
                  <a:pt x="20102" y="28704"/>
                  <a:pt x="20211" y="28523"/>
                  <a:pt x="20319" y="28342"/>
                </a:cubicBezTo>
                <a:cubicBezTo>
                  <a:pt x="20374" y="28252"/>
                  <a:pt x="20428" y="28143"/>
                  <a:pt x="20482" y="28052"/>
                </a:cubicBezTo>
                <a:cubicBezTo>
                  <a:pt x="20537" y="27962"/>
                  <a:pt x="20591" y="27871"/>
                  <a:pt x="20627" y="27763"/>
                </a:cubicBezTo>
                <a:cubicBezTo>
                  <a:pt x="20645" y="27654"/>
                  <a:pt x="20645" y="27527"/>
                  <a:pt x="20627" y="27419"/>
                </a:cubicBezTo>
                <a:cubicBezTo>
                  <a:pt x="20609" y="27310"/>
                  <a:pt x="20573" y="27201"/>
                  <a:pt x="20555" y="27093"/>
                </a:cubicBezTo>
                <a:cubicBezTo>
                  <a:pt x="20591" y="27020"/>
                  <a:pt x="20627" y="26930"/>
                  <a:pt x="20645" y="26821"/>
                </a:cubicBezTo>
                <a:cubicBezTo>
                  <a:pt x="20664" y="26712"/>
                  <a:pt x="20664" y="26567"/>
                  <a:pt x="20645" y="26441"/>
                </a:cubicBezTo>
                <a:cubicBezTo>
                  <a:pt x="20609" y="26332"/>
                  <a:pt x="20555" y="26223"/>
                  <a:pt x="20501" y="26115"/>
                </a:cubicBezTo>
                <a:cubicBezTo>
                  <a:pt x="20446" y="26006"/>
                  <a:pt x="20392" y="25934"/>
                  <a:pt x="20338" y="25861"/>
                </a:cubicBezTo>
                <a:cubicBezTo>
                  <a:pt x="20301" y="25825"/>
                  <a:pt x="20283" y="25807"/>
                  <a:pt x="20247" y="25771"/>
                </a:cubicBezTo>
                <a:cubicBezTo>
                  <a:pt x="20193" y="25752"/>
                  <a:pt x="20156" y="25734"/>
                  <a:pt x="20102" y="25734"/>
                </a:cubicBezTo>
                <a:cubicBezTo>
                  <a:pt x="20048" y="25734"/>
                  <a:pt x="19994" y="25734"/>
                  <a:pt x="19939" y="25734"/>
                </a:cubicBezTo>
                <a:cubicBezTo>
                  <a:pt x="19849" y="25716"/>
                  <a:pt x="19794" y="25662"/>
                  <a:pt x="19740" y="25608"/>
                </a:cubicBezTo>
                <a:cubicBezTo>
                  <a:pt x="19668" y="25535"/>
                  <a:pt x="19595" y="25481"/>
                  <a:pt x="19505" y="25445"/>
                </a:cubicBezTo>
                <a:cubicBezTo>
                  <a:pt x="19450" y="25426"/>
                  <a:pt x="19378" y="25408"/>
                  <a:pt x="19305" y="25426"/>
                </a:cubicBezTo>
                <a:lnTo>
                  <a:pt x="19215" y="25426"/>
                </a:lnTo>
                <a:lnTo>
                  <a:pt x="19233" y="25408"/>
                </a:lnTo>
                <a:cubicBezTo>
                  <a:pt x="19287" y="25336"/>
                  <a:pt x="19287" y="25264"/>
                  <a:pt x="19287" y="25191"/>
                </a:cubicBezTo>
                <a:lnTo>
                  <a:pt x="19360" y="25191"/>
                </a:lnTo>
                <a:cubicBezTo>
                  <a:pt x="19450" y="25191"/>
                  <a:pt x="19523" y="25173"/>
                  <a:pt x="19595" y="25119"/>
                </a:cubicBezTo>
                <a:cubicBezTo>
                  <a:pt x="19649" y="25046"/>
                  <a:pt x="19722" y="24992"/>
                  <a:pt x="19776" y="24919"/>
                </a:cubicBezTo>
                <a:cubicBezTo>
                  <a:pt x="19831" y="24865"/>
                  <a:pt x="19867" y="24793"/>
                  <a:pt x="19885" y="24720"/>
                </a:cubicBezTo>
                <a:cubicBezTo>
                  <a:pt x="19921" y="24720"/>
                  <a:pt x="19957" y="24720"/>
                  <a:pt x="19994" y="24702"/>
                </a:cubicBezTo>
                <a:cubicBezTo>
                  <a:pt x="20030" y="24684"/>
                  <a:pt x="20084" y="24684"/>
                  <a:pt x="20120" y="24648"/>
                </a:cubicBezTo>
                <a:cubicBezTo>
                  <a:pt x="20175" y="24630"/>
                  <a:pt x="20229" y="24557"/>
                  <a:pt x="20247" y="24485"/>
                </a:cubicBezTo>
                <a:cubicBezTo>
                  <a:pt x="20283" y="24503"/>
                  <a:pt x="20319" y="24503"/>
                  <a:pt x="20356" y="24485"/>
                </a:cubicBezTo>
                <a:cubicBezTo>
                  <a:pt x="20410" y="24485"/>
                  <a:pt x="20464" y="24467"/>
                  <a:pt x="20519" y="24412"/>
                </a:cubicBezTo>
                <a:cubicBezTo>
                  <a:pt x="20573" y="24376"/>
                  <a:pt x="20609" y="24322"/>
                  <a:pt x="20627" y="24267"/>
                </a:cubicBezTo>
                <a:cubicBezTo>
                  <a:pt x="20645" y="24231"/>
                  <a:pt x="20645" y="24195"/>
                  <a:pt x="20664" y="24177"/>
                </a:cubicBezTo>
                <a:cubicBezTo>
                  <a:pt x="20664" y="24141"/>
                  <a:pt x="20664" y="24123"/>
                  <a:pt x="20664" y="24105"/>
                </a:cubicBezTo>
                <a:cubicBezTo>
                  <a:pt x="20700" y="24086"/>
                  <a:pt x="20736" y="24032"/>
                  <a:pt x="20754" y="23978"/>
                </a:cubicBezTo>
                <a:cubicBezTo>
                  <a:pt x="20754" y="23960"/>
                  <a:pt x="20754" y="23942"/>
                  <a:pt x="20754" y="23923"/>
                </a:cubicBezTo>
                <a:lnTo>
                  <a:pt x="20754" y="23923"/>
                </a:lnTo>
                <a:cubicBezTo>
                  <a:pt x="20790" y="23923"/>
                  <a:pt x="20827" y="23905"/>
                  <a:pt x="20863" y="23905"/>
                </a:cubicBezTo>
                <a:cubicBezTo>
                  <a:pt x="20899" y="23887"/>
                  <a:pt x="20917" y="23887"/>
                  <a:pt x="20935" y="23869"/>
                </a:cubicBezTo>
                <a:cubicBezTo>
                  <a:pt x="20953" y="23869"/>
                  <a:pt x="20953" y="23851"/>
                  <a:pt x="20971" y="23833"/>
                </a:cubicBezTo>
                <a:lnTo>
                  <a:pt x="20971" y="23833"/>
                </a:lnTo>
                <a:lnTo>
                  <a:pt x="21008" y="23833"/>
                </a:lnTo>
                <a:cubicBezTo>
                  <a:pt x="21026" y="23833"/>
                  <a:pt x="21044" y="23833"/>
                  <a:pt x="21062" y="23815"/>
                </a:cubicBezTo>
                <a:cubicBezTo>
                  <a:pt x="21080" y="23797"/>
                  <a:pt x="21098" y="23797"/>
                  <a:pt x="21098" y="23779"/>
                </a:cubicBezTo>
                <a:cubicBezTo>
                  <a:pt x="21134" y="23797"/>
                  <a:pt x="21171" y="23833"/>
                  <a:pt x="21207" y="23869"/>
                </a:cubicBezTo>
                <a:cubicBezTo>
                  <a:pt x="21243" y="23942"/>
                  <a:pt x="21279" y="23978"/>
                  <a:pt x="21334" y="24014"/>
                </a:cubicBezTo>
                <a:cubicBezTo>
                  <a:pt x="21442" y="24086"/>
                  <a:pt x="21569" y="24086"/>
                  <a:pt x="21660" y="24177"/>
                </a:cubicBezTo>
                <a:cubicBezTo>
                  <a:pt x="21678" y="24177"/>
                  <a:pt x="21678" y="24177"/>
                  <a:pt x="21696" y="24177"/>
                </a:cubicBezTo>
                <a:cubicBezTo>
                  <a:pt x="21750" y="24249"/>
                  <a:pt x="21804" y="24304"/>
                  <a:pt x="21877" y="24376"/>
                </a:cubicBezTo>
                <a:lnTo>
                  <a:pt x="22004" y="24503"/>
                </a:lnTo>
                <a:cubicBezTo>
                  <a:pt x="22040" y="24557"/>
                  <a:pt x="22076" y="24593"/>
                  <a:pt x="22130" y="24630"/>
                </a:cubicBezTo>
                <a:cubicBezTo>
                  <a:pt x="22167" y="24666"/>
                  <a:pt x="22221" y="24684"/>
                  <a:pt x="22257" y="24702"/>
                </a:cubicBezTo>
                <a:cubicBezTo>
                  <a:pt x="22312" y="24720"/>
                  <a:pt x="22330" y="24756"/>
                  <a:pt x="22348" y="24793"/>
                </a:cubicBezTo>
                <a:cubicBezTo>
                  <a:pt x="22366" y="24883"/>
                  <a:pt x="22402" y="24974"/>
                  <a:pt x="22438" y="25046"/>
                </a:cubicBezTo>
                <a:cubicBezTo>
                  <a:pt x="22511" y="25119"/>
                  <a:pt x="22583" y="25173"/>
                  <a:pt x="22692" y="25227"/>
                </a:cubicBezTo>
                <a:cubicBezTo>
                  <a:pt x="22782" y="25264"/>
                  <a:pt x="22891" y="25300"/>
                  <a:pt x="23000" y="25354"/>
                </a:cubicBezTo>
                <a:cubicBezTo>
                  <a:pt x="23090" y="25372"/>
                  <a:pt x="23181" y="25408"/>
                  <a:pt x="23271" y="25463"/>
                </a:cubicBezTo>
                <a:cubicBezTo>
                  <a:pt x="23362" y="25517"/>
                  <a:pt x="23416" y="25608"/>
                  <a:pt x="23471" y="25698"/>
                </a:cubicBezTo>
                <a:cubicBezTo>
                  <a:pt x="23525" y="25789"/>
                  <a:pt x="23615" y="25879"/>
                  <a:pt x="23706" y="25952"/>
                </a:cubicBezTo>
                <a:cubicBezTo>
                  <a:pt x="23760" y="25970"/>
                  <a:pt x="23815" y="25988"/>
                  <a:pt x="23869" y="26006"/>
                </a:cubicBezTo>
                <a:cubicBezTo>
                  <a:pt x="23905" y="26006"/>
                  <a:pt x="23959" y="26024"/>
                  <a:pt x="23978" y="26060"/>
                </a:cubicBezTo>
                <a:cubicBezTo>
                  <a:pt x="23978" y="26078"/>
                  <a:pt x="23996" y="26078"/>
                  <a:pt x="23996" y="26078"/>
                </a:cubicBezTo>
                <a:cubicBezTo>
                  <a:pt x="24032" y="26169"/>
                  <a:pt x="24086" y="26260"/>
                  <a:pt x="24122" y="26350"/>
                </a:cubicBezTo>
                <a:cubicBezTo>
                  <a:pt x="24141" y="26404"/>
                  <a:pt x="24177" y="26441"/>
                  <a:pt x="24213" y="26477"/>
                </a:cubicBezTo>
                <a:cubicBezTo>
                  <a:pt x="24267" y="26495"/>
                  <a:pt x="24322" y="26477"/>
                  <a:pt x="24358" y="26495"/>
                </a:cubicBezTo>
                <a:cubicBezTo>
                  <a:pt x="24412" y="26513"/>
                  <a:pt x="24412" y="26567"/>
                  <a:pt x="24430" y="26604"/>
                </a:cubicBezTo>
                <a:cubicBezTo>
                  <a:pt x="24467" y="26640"/>
                  <a:pt x="24485" y="26676"/>
                  <a:pt x="24539" y="26694"/>
                </a:cubicBezTo>
                <a:cubicBezTo>
                  <a:pt x="24575" y="26730"/>
                  <a:pt x="24630" y="26748"/>
                  <a:pt x="24684" y="26748"/>
                </a:cubicBezTo>
                <a:cubicBezTo>
                  <a:pt x="24720" y="26767"/>
                  <a:pt x="24738" y="26767"/>
                  <a:pt x="24774" y="26767"/>
                </a:cubicBezTo>
                <a:cubicBezTo>
                  <a:pt x="24811" y="26767"/>
                  <a:pt x="24847" y="26767"/>
                  <a:pt x="24883" y="26767"/>
                </a:cubicBezTo>
                <a:cubicBezTo>
                  <a:pt x="24919" y="26767"/>
                  <a:pt x="24937" y="26730"/>
                  <a:pt x="24937" y="26694"/>
                </a:cubicBezTo>
                <a:cubicBezTo>
                  <a:pt x="24937" y="26658"/>
                  <a:pt x="24919" y="26622"/>
                  <a:pt x="24883" y="26586"/>
                </a:cubicBezTo>
                <a:cubicBezTo>
                  <a:pt x="24847" y="26567"/>
                  <a:pt x="24811" y="26549"/>
                  <a:pt x="24774" y="26531"/>
                </a:cubicBezTo>
                <a:cubicBezTo>
                  <a:pt x="24738" y="26495"/>
                  <a:pt x="24774" y="26513"/>
                  <a:pt x="24774" y="26495"/>
                </a:cubicBezTo>
                <a:cubicBezTo>
                  <a:pt x="24774" y="26477"/>
                  <a:pt x="24774" y="26441"/>
                  <a:pt x="24774" y="26423"/>
                </a:cubicBezTo>
                <a:cubicBezTo>
                  <a:pt x="24774" y="26386"/>
                  <a:pt x="24738" y="26350"/>
                  <a:pt x="24720" y="26332"/>
                </a:cubicBezTo>
                <a:cubicBezTo>
                  <a:pt x="24702" y="26314"/>
                  <a:pt x="24666" y="26296"/>
                  <a:pt x="24648" y="26278"/>
                </a:cubicBezTo>
                <a:cubicBezTo>
                  <a:pt x="24648" y="26260"/>
                  <a:pt x="24684" y="26241"/>
                  <a:pt x="24702" y="26223"/>
                </a:cubicBezTo>
                <a:cubicBezTo>
                  <a:pt x="24811" y="26205"/>
                  <a:pt x="24919" y="26205"/>
                  <a:pt x="25010" y="26223"/>
                </a:cubicBezTo>
                <a:cubicBezTo>
                  <a:pt x="25064" y="26260"/>
                  <a:pt x="25137" y="26260"/>
                  <a:pt x="25191" y="26223"/>
                </a:cubicBezTo>
                <a:cubicBezTo>
                  <a:pt x="25209" y="26223"/>
                  <a:pt x="25227" y="26205"/>
                  <a:pt x="25245" y="26187"/>
                </a:cubicBezTo>
                <a:cubicBezTo>
                  <a:pt x="25263" y="26169"/>
                  <a:pt x="25281" y="26151"/>
                  <a:pt x="25300" y="26169"/>
                </a:cubicBezTo>
                <a:cubicBezTo>
                  <a:pt x="25300" y="26169"/>
                  <a:pt x="25318" y="26169"/>
                  <a:pt x="25336" y="26169"/>
                </a:cubicBezTo>
                <a:cubicBezTo>
                  <a:pt x="25372" y="26169"/>
                  <a:pt x="25426" y="26205"/>
                  <a:pt x="25444" y="26260"/>
                </a:cubicBezTo>
                <a:cubicBezTo>
                  <a:pt x="25463" y="26296"/>
                  <a:pt x="25481" y="26350"/>
                  <a:pt x="25499" y="26386"/>
                </a:cubicBezTo>
                <a:cubicBezTo>
                  <a:pt x="25499" y="26441"/>
                  <a:pt x="25517" y="26477"/>
                  <a:pt x="25535" y="26513"/>
                </a:cubicBezTo>
                <a:cubicBezTo>
                  <a:pt x="25553" y="26549"/>
                  <a:pt x="25607" y="26567"/>
                  <a:pt x="25626" y="26604"/>
                </a:cubicBezTo>
                <a:cubicBezTo>
                  <a:pt x="25644" y="26640"/>
                  <a:pt x="25644" y="26676"/>
                  <a:pt x="25626" y="26712"/>
                </a:cubicBezTo>
                <a:cubicBezTo>
                  <a:pt x="25607" y="26767"/>
                  <a:pt x="25589" y="26803"/>
                  <a:pt x="25553" y="26857"/>
                </a:cubicBezTo>
                <a:cubicBezTo>
                  <a:pt x="25535" y="26893"/>
                  <a:pt x="25517" y="26948"/>
                  <a:pt x="25481" y="27002"/>
                </a:cubicBezTo>
                <a:cubicBezTo>
                  <a:pt x="25463" y="27002"/>
                  <a:pt x="25463" y="27038"/>
                  <a:pt x="25481" y="27056"/>
                </a:cubicBezTo>
                <a:cubicBezTo>
                  <a:pt x="25499" y="27074"/>
                  <a:pt x="25535" y="27074"/>
                  <a:pt x="25553" y="27056"/>
                </a:cubicBezTo>
                <a:lnTo>
                  <a:pt x="25571" y="27038"/>
                </a:lnTo>
                <a:cubicBezTo>
                  <a:pt x="25662" y="26966"/>
                  <a:pt x="25716" y="26875"/>
                  <a:pt x="25770" y="26767"/>
                </a:cubicBezTo>
                <a:cubicBezTo>
                  <a:pt x="25770" y="26712"/>
                  <a:pt x="25789" y="26640"/>
                  <a:pt x="25807" y="26586"/>
                </a:cubicBezTo>
                <a:cubicBezTo>
                  <a:pt x="25807" y="26549"/>
                  <a:pt x="25807" y="26513"/>
                  <a:pt x="25825" y="26477"/>
                </a:cubicBezTo>
                <a:lnTo>
                  <a:pt x="25825" y="26441"/>
                </a:lnTo>
                <a:lnTo>
                  <a:pt x="25825" y="26459"/>
                </a:lnTo>
                <a:cubicBezTo>
                  <a:pt x="25843" y="26495"/>
                  <a:pt x="25843" y="26513"/>
                  <a:pt x="25861" y="26549"/>
                </a:cubicBezTo>
                <a:cubicBezTo>
                  <a:pt x="25861" y="26622"/>
                  <a:pt x="25915" y="26694"/>
                  <a:pt x="25970" y="26748"/>
                </a:cubicBezTo>
                <a:cubicBezTo>
                  <a:pt x="25988" y="26767"/>
                  <a:pt x="26006" y="26767"/>
                  <a:pt x="26024" y="26785"/>
                </a:cubicBezTo>
                <a:lnTo>
                  <a:pt x="26042" y="26785"/>
                </a:lnTo>
                <a:lnTo>
                  <a:pt x="26042" y="26785"/>
                </a:lnTo>
                <a:cubicBezTo>
                  <a:pt x="26060" y="26821"/>
                  <a:pt x="26078" y="26857"/>
                  <a:pt x="26078" y="26893"/>
                </a:cubicBezTo>
                <a:cubicBezTo>
                  <a:pt x="26096" y="26984"/>
                  <a:pt x="26115" y="27056"/>
                  <a:pt x="26115" y="27147"/>
                </a:cubicBezTo>
                <a:lnTo>
                  <a:pt x="26115" y="27165"/>
                </a:lnTo>
                <a:cubicBezTo>
                  <a:pt x="26115" y="27201"/>
                  <a:pt x="26187" y="27201"/>
                  <a:pt x="26187" y="27165"/>
                </a:cubicBezTo>
                <a:lnTo>
                  <a:pt x="26187" y="27165"/>
                </a:lnTo>
                <a:cubicBezTo>
                  <a:pt x="26223" y="27074"/>
                  <a:pt x="26241" y="26984"/>
                  <a:pt x="26223" y="26893"/>
                </a:cubicBezTo>
                <a:lnTo>
                  <a:pt x="26223" y="26875"/>
                </a:lnTo>
                <a:cubicBezTo>
                  <a:pt x="26241" y="26875"/>
                  <a:pt x="26241" y="26875"/>
                  <a:pt x="26259" y="26875"/>
                </a:cubicBezTo>
                <a:cubicBezTo>
                  <a:pt x="26259" y="26857"/>
                  <a:pt x="26259" y="26839"/>
                  <a:pt x="26278" y="26821"/>
                </a:cubicBezTo>
                <a:cubicBezTo>
                  <a:pt x="26278" y="26803"/>
                  <a:pt x="26278" y="26785"/>
                  <a:pt x="26278" y="26767"/>
                </a:cubicBezTo>
                <a:lnTo>
                  <a:pt x="26296" y="26676"/>
                </a:lnTo>
                <a:cubicBezTo>
                  <a:pt x="26296" y="26622"/>
                  <a:pt x="26296" y="26567"/>
                  <a:pt x="26296" y="26513"/>
                </a:cubicBezTo>
                <a:cubicBezTo>
                  <a:pt x="26296" y="26441"/>
                  <a:pt x="26278" y="26386"/>
                  <a:pt x="26241" y="26350"/>
                </a:cubicBezTo>
                <a:cubicBezTo>
                  <a:pt x="26241" y="26314"/>
                  <a:pt x="26223" y="26296"/>
                  <a:pt x="26223" y="26278"/>
                </a:cubicBezTo>
                <a:cubicBezTo>
                  <a:pt x="26223" y="26260"/>
                  <a:pt x="26223" y="26241"/>
                  <a:pt x="26205" y="26205"/>
                </a:cubicBezTo>
                <a:cubicBezTo>
                  <a:pt x="26187" y="26169"/>
                  <a:pt x="26169" y="26133"/>
                  <a:pt x="26151" y="26097"/>
                </a:cubicBezTo>
                <a:cubicBezTo>
                  <a:pt x="26133" y="26078"/>
                  <a:pt x="26115" y="26060"/>
                  <a:pt x="26115" y="26042"/>
                </a:cubicBezTo>
                <a:cubicBezTo>
                  <a:pt x="26096" y="26024"/>
                  <a:pt x="26078" y="26006"/>
                  <a:pt x="26042" y="25988"/>
                </a:cubicBezTo>
                <a:cubicBezTo>
                  <a:pt x="26006" y="25970"/>
                  <a:pt x="25970" y="25952"/>
                  <a:pt x="25933" y="25934"/>
                </a:cubicBezTo>
                <a:lnTo>
                  <a:pt x="25879" y="25879"/>
                </a:lnTo>
                <a:lnTo>
                  <a:pt x="25861" y="25879"/>
                </a:lnTo>
                <a:cubicBezTo>
                  <a:pt x="25861" y="25843"/>
                  <a:pt x="25843" y="25807"/>
                  <a:pt x="25825" y="25771"/>
                </a:cubicBezTo>
                <a:cubicBezTo>
                  <a:pt x="25807" y="25734"/>
                  <a:pt x="25789" y="25680"/>
                  <a:pt x="25752" y="25644"/>
                </a:cubicBezTo>
                <a:cubicBezTo>
                  <a:pt x="25698" y="25571"/>
                  <a:pt x="25644" y="25517"/>
                  <a:pt x="25571" y="25463"/>
                </a:cubicBezTo>
                <a:cubicBezTo>
                  <a:pt x="25481" y="25408"/>
                  <a:pt x="25390" y="25390"/>
                  <a:pt x="25281" y="25390"/>
                </a:cubicBezTo>
                <a:cubicBezTo>
                  <a:pt x="25227" y="25390"/>
                  <a:pt x="25173" y="25390"/>
                  <a:pt x="25119" y="25390"/>
                </a:cubicBezTo>
                <a:cubicBezTo>
                  <a:pt x="25100" y="25390"/>
                  <a:pt x="25082" y="25390"/>
                  <a:pt x="25064" y="25390"/>
                </a:cubicBezTo>
                <a:lnTo>
                  <a:pt x="25064" y="25390"/>
                </a:lnTo>
                <a:cubicBezTo>
                  <a:pt x="25028" y="25354"/>
                  <a:pt x="24992" y="25336"/>
                  <a:pt x="24937" y="25318"/>
                </a:cubicBezTo>
                <a:cubicBezTo>
                  <a:pt x="24883" y="25300"/>
                  <a:pt x="24829" y="25282"/>
                  <a:pt x="24793" y="25264"/>
                </a:cubicBezTo>
                <a:cubicBezTo>
                  <a:pt x="24684" y="25245"/>
                  <a:pt x="24575" y="25264"/>
                  <a:pt x="24485" y="25318"/>
                </a:cubicBezTo>
                <a:cubicBezTo>
                  <a:pt x="24430" y="25318"/>
                  <a:pt x="24394" y="25336"/>
                  <a:pt x="24340" y="25336"/>
                </a:cubicBezTo>
                <a:cubicBezTo>
                  <a:pt x="24322" y="25336"/>
                  <a:pt x="24285" y="25336"/>
                  <a:pt x="24267" y="25336"/>
                </a:cubicBezTo>
                <a:lnTo>
                  <a:pt x="24195" y="25300"/>
                </a:lnTo>
                <a:cubicBezTo>
                  <a:pt x="24104" y="25245"/>
                  <a:pt x="24014" y="25191"/>
                  <a:pt x="23941" y="25155"/>
                </a:cubicBezTo>
                <a:cubicBezTo>
                  <a:pt x="23905" y="25137"/>
                  <a:pt x="23887" y="25119"/>
                  <a:pt x="23869" y="25101"/>
                </a:cubicBezTo>
                <a:cubicBezTo>
                  <a:pt x="23778" y="24992"/>
                  <a:pt x="23706" y="24883"/>
                  <a:pt x="23652" y="24775"/>
                </a:cubicBezTo>
                <a:cubicBezTo>
                  <a:pt x="23597" y="24630"/>
                  <a:pt x="23543" y="24503"/>
                  <a:pt x="23471" y="24358"/>
                </a:cubicBezTo>
                <a:cubicBezTo>
                  <a:pt x="23416" y="24304"/>
                  <a:pt x="23380" y="24231"/>
                  <a:pt x="23344" y="24177"/>
                </a:cubicBezTo>
                <a:cubicBezTo>
                  <a:pt x="23271" y="24105"/>
                  <a:pt x="23217" y="24050"/>
                  <a:pt x="23145" y="23996"/>
                </a:cubicBezTo>
                <a:cubicBezTo>
                  <a:pt x="23054" y="23960"/>
                  <a:pt x="22982" y="23887"/>
                  <a:pt x="22909" y="23833"/>
                </a:cubicBezTo>
                <a:cubicBezTo>
                  <a:pt x="22873" y="23779"/>
                  <a:pt x="22855" y="23742"/>
                  <a:pt x="22819" y="23706"/>
                </a:cubicBezTo>
                <a:cubicBezTo>
                  <a:pt x="22800" y="23670"/>
                  <a:pt x="22764" y="23634"/>
                  <a:pt x="22728" y="23616"/>
                </a:cubicBezTo>
                <a:cubicBezTo>
                  <a:pt x="22638" y="23561"/>
                  <a:pt x="22565" y="23489"/>
                  <a:pt x="22493" y="23398"/>
                </a:cubicBezTo>
                <a:cubicBezTo>
                  <a:pt x="22475" y="23380"/>
                  <a:pt x="22456" y="23344"/>
                  <a:pt x="22438" y="23308"/>
                </a:cubicBezTo>
                <a:cubicBezTo>
                  <a:pt x="22475" y="23290"/>
                  <a:pt x="22529" y="23290"/>
                  <a:pt x="22529" y="23308"/>
                </a:cubicBezTo>
                <a:cubicBezTo>
                  <a:pt x="22529" y="23344"/>
                  <a:pt x="22547" y="23362"/>
                  <a:pt x="22583" y="23344"/>
                </a:cubicBezTo>
                <a:cubicBezTo>
                  <a:pt x="22638" y="23326"/>
                  <a:pt x="22674" y="23271"/>
                  <a:pt x="22710" y="23253"/>
                </a:cubicBezTo>
                <a:cubicBezTo>
                  <a:pt x="22728" y="23235"/>
                  <a:pt x="22764" y="23235"/>
                  <a:pt x="22782" y="23253"/>
                </a:cubicBezTo>
                <a:cubicBezTo>
                  <a:pt x="22819" y="23253"/>
                  <a:pt x="22855" y="23253"/>
                  <a:pt x="22891" y="23253"/>
                </a:cubicBezTo>
                <a:cubicBezTo>
                  <a:pt x="22963" y="23235"/>
                  <a:pt x="23000" y="23199"/>
                  <a:pt x="23072" y="23163"/>
                </a:cubicBezTo>
                <a:cubicBezTo>
                  <a:pt x="23108" y="23145"/>
                  <a:pt x="23163" y="23145"/>
                  <a:pt x="23217" y="23163"/>
                </a:cubicBezTo>
                <a:cubicBezTo>
                  <a:pt x="23235" y="23181"/>
                  <a:pt x="23271" y="23181"/>
                  <a:pt x="23289" y="23163"/>
                </a:cubicBezTo>
                <a:cubicBezTo>
                  <a:pt x="23380" y="23090"/>
                  <a:pt x="23452" y="23018"/>
                  <a:pt x="23543" y="22946"/>
                </a:cubicBezTo>
                <a:lnTo>
                  <a:pt x="23652" y="22855"/>
                </a:lnTo>
                <a:cubicBezTo>
                  <a:pt x="23670" y="22837"/>
                  <a:pt x="23742" y="22801"/>
                  <a:pt x="23742" y="22837"/>
                </a:cubicBezTo>
                <a:cubicBezTo>
                  <a:pt x="23760" y="22891"/>
                  <a:pt x="23797" y="22891"/>
                  <a:pt x="23815" y="22855"/>
                </a:cubicBezTo>
                <a:cubicBezTo>
                  <a:pt x="23815" y="22855"/>
                  <a:pt x="23815" y="22855"/>
                  <a:pt x="23815" y="22837"/>
                </a:cubicBezTo>
                <a:cubicBezTo>
                  <a:pt x="23833" y="22819"/>
                  <a:pt x="23851" y="22783"/>
                  <a:pt x="23887" y="22746"/>
                </a:cubicBezTo>
                <a:cubicBezTo>
                  <a:pt x="23923" y="22764"/>
                  <a:pt x="23959" y="22783"/>
                  <a:pt x="23996" y="22801"/>
                </a:cubicBezTo>
                <a:cubicBezTo>
                  <a:pt x="24068" y="22819"/>
                  <a:pt x="24159" y="22855"/>
                  <a:pt x="24231" y="22891"/>
                </a:cubicBezTo>
                <a:cubicBezTo>
                  <a:pt x="24285" y="22964"/>
                  <a:pt x="24358" y="23018"/>
                  <a:pt x="24412" y="23090"/>
                </a:cubicBezTo>
                <a:cubicBezTo>
                  <a:pt x="24539" y="23199"/>
                  <a:pt x="24648" y="23344"/>
                  <a:pt x="24738" y="23489"/>
                </a:cubicBezTo>
                <a:cubicBezTo>
                  <a:pt x="24774" y="23579"/>
                  <a:pt x="24829" y="23670"/>
                  <a:pt x="24847" y="23760"/>
                </a:cubicBezTo>
                <a:lnTo>
                  <a:pt x="24919" y="23905"/>
                </a:lnTo>
                <a:cubicBezTo>
                  <a:pt x="24919" y="23942"/>
                  <a:pt x="24937" y="23960"/>
                  <a:pt x="24956" y="23996"/>
                </a:cubicBezTo>
                <a:lnTo>
                  <a:pt x="24956" y="23996"/>
                </a:lnTo>
                <a:cubicBezTo>
                  <a:pt x="24956" y="24014"/>
                  <a:pt x="24937" y="24050"/>
                  <a:pt x="24937" y="24068"/>
                </a:cubicBezTo>
                <a:cubicBezTo>
                  <a:pt x="24919" y="24105"/>
                  <a:pt x="24901" y="24123"/>
                  <a:pt x="24901" y="24159"/>
                </a:cubicBezTo>
                <a:cubicBezTo>
                  <a:pt x="24883" y="24231"/>
                  <a:pt x="24901" y="24304"/>
                  <a:pt x="24937" y="24358"/>
                </a:cubicBezTo>
                <a:cubicBezTo>
                  <a:pt x="24956" y="24394"/>
                  <a:pt x="25010" y="24412"/>
                  <a:pt x="25046" y="24376"/>
                </a:cubicBezTo>
                <a:lnTo>
                  <a:pt x="25119" y="24249"/>
                </a:lnTo>
                <a:cubicBezTo>
                  <a:pt x="25137" y="24231"/>
                  <a:pt x="25155" y="24213"/>
                  <a:pt x="25173" y="24195"/>
                </a:cubicBezTo>
                <a:lnTo>
                  <a:pt x="25191" y="24195"/>
                </a:lnTo>
                <a:lnTo>
                  <a:pt x="25191" y="24195"/>
                </a:lnTo>
                <a:cubicBezTo>
                  <a:pt x="25227" y="24249"/>
                  <a:pt x="25281" y="24286"/>
                  <a:pt x="25354" y="24286"/>
                </a:cubicBezTo>
                <a:cubicBezTo>
                  <a:pt x="25444" y="24304"/>
                  <a:pt x="25535" y="24304"/>
                  <a:pt x="25626" y="24304"/>
                </a:cubicBezTo>
                <a:cubicBezTo>
                  <a:pt x="25716" y="24304"/>
                  <a:pt x="25825" y="24304"/>
                  <a:pt x="25861" y="24195"/>
                </a:cubicBezTo>
                <a:cubicBezTo>
                  <a:pt x="25879" y="24159"/>
                  <a:pt x="25861" y="24105"/>
                  <a:pt x="25843" y="24086"/>
                </a:cubicBezTo>
                <a:cubicBezTo>
                  <a:pt x="25843" y="24068"/>
                  <a:pt x="25825" y="24050"/>
                  <a:pt x="25825" y="24050"/>
                </a:cubicBezTo>
                <a:cubicBezTo>
                  <a:pt x="25825" y="24032"/>
                  <a:pt x="25825" y="23996"/>
                  <a:pt x="25843" y="23996"/>
                </a:cubicBezTo>
                <a:cubicBezTo>
                  <a:pt x="25843" y="23960"/>
                  <a:pt x="25843" y="23923"/>
                  <a:pt x="25807" y="23905"/>
                </a:cubicBezTo>
                <a:lnTo>
                  <a:pt x="25807" y="23905"/>
                </a:lnTo>
                <a:cubicBezTo>
                  <a:pt x="25807" y="23905"/>
                  <a:pt x="25807" y="23905"/>
                  <a:pt x="25807" y="23887"/>
                </a:cubicBezTo>
                <a:cubicBezTo>
                  <a:pt x="25825" y="23869"/>
                  <a:pt x="25807" y="23833"/>
                  <a:pt x="25789" y="23815"/>
                </a:cubicBezTo>
                <a:cubicBezTo>
                  <a:pt x="25770" y="23815"/>
                  <a:pt x="25752" y="23815"/>
                  <a:pt x="25752" y="23797"/>
                </a:cubicBezTo>
                <a:lnTo>
                  <a:pt x="25752" y="23797"/>
                </a:lnTo>
                <a:cubicBezTo>
                  <a:pt x="25752" y="23797"/>
                  <a:pt x="25752" y="23797"/>
                  <a:pt x="25752" y="23779"/>
                </a:cubicBezTo>
                <a:cubicBezTo>
                  <a:pt x="25752" y="23760"/>
                  <a:pt x="25770" y="23742"/>
                  <a:pt x="25789" y="23724"/>
                </a:cubicBezTo>
                <a:cubicBezTo>
                  <a:pt x="25789" y="23688"/>
                  <a:pt x="25770" y="23634"/>
                  <a:pt x="25734" y="23634"/>
                </a:cubicBezTo>
                <a:cubicBezTo>
                  <a:pt x="25752" y="23616"/>
                  <a:pt x="25752" y="23579"/>
                  <a:pt x="25770" y="23543"/>
                </a:cubicBezTo>
                <a:cubicBezTo>
                  <a:pt x="25770" y="23525"/>
                  <a:pt x="25752" y="23489"/>
                  <a:pt x="25734" y="23489"/>
                </a:cubicBezTo>
                <a:cubicBezTo>
                  <a:pt x="25734" y="23471"/>
                  <a:pt x="25734" y="23471"/>
                  <a:pt x="25734" y="23453"/>
                </a:cubicBezTo>
                <a:cubicBezTo>
                  <a:pt x="25716" y="23434"/>
                  <a:pt x="25698" y="23416"/>
                  <a:pt x="25680" y="23416"/>
                </a:cubicBezTo>
                <a:cubicBezTo>
                  <a:pt x="25680" y="23398"/>
                  <a:pt x="25680" y="23398"/>
                  <a:pt x="25680" y="23398"/>
                </a:cubicBezTo>
                <a:cubicBezTo>
                  <a:pt x="25680" y="23380"/>
                  <a:pt x="25662" y="23362"/>
                  <a:pt x="25644" y="23362"/>
                </a:cubicBezTo>
                <a:cubicBezTo>
                  <a:pt x="25644" y="23362"/>
                  <a:pt x="25626" y="23362"/>
                  <a:pt x="25626" y="23362"/>
                </a:cubicBezTo>
                <a:lnTo>
                  <a:pt x="25626" y="23362"/>
                </a:lnTo>
                <a:cubicBezTo>
                  <a:pt x="25644" y="23326"/>
                  <a:pt x="25662" y="23308"/>
                  <a:pt x="25680" y="23271"/>
                </a:cubicBezTo>
                <a:cubicBezTo>
                  <a:pt x="25680" y="23235"/>
                  <a:pt x="25662" y="23181"/>
                  <a:pt x="25607" y="23199"/>
                </a:cubicBezTo>
                <a:cubicBezTo>
                  <a:pt x="25589" y="23199"/>
                  <a:pt x="25553" y="23199"/>
                  <a:pt x="25535" y="23199"/>
                </a:cubicBezTo>
                <a:cubicBezTo>
                  <a:pt x="25535" y="23181"/>
                  <a:pt x="25535" y="23163"/>
                  <a:pt x="25535" y="23145"/>
                </a:cubicBezTo>
                <a:cubicBezTo>
                  <a:pt x="25517" y="23145"/>
                  <a:pt x="25517" y="23127"/>
                  <a:pt x="25517" y="23127"/>
                </a:cubicBezTo>
                <a:cubicBezTo>
                  <a:pt x="25517" y="23108"/>
                  <a:pt x="25535" y="23090"/>
                  <a:pt x="25535" y="23054"/>
                </a:cubicBezTo>
                <a:cubicBezTo>
                  <a:pt x="25535" y="23036"/>
                  <a:pt x="25517" y="23000"/>
                  <a:pt x="25499" y="23000"/>
                </a:cubicBezTo>
                <a:cubicBezTo>
                  <a:pt x="25463" y="23000"/>
                  <a:pt x="25444" y="23000"/>
                  <a:pt x="25426" y="23000"/>
                </a:cubicBezTo>
                <a:cubicBezTo>
                  <a:pt x="25426" y="22982"/>
                  <a:pt x="25426" y="22982"/>
                  <a:pt x="25426" y="22964"/>
                </a:cubicBezTo>
                <a:cubicBezTo>
                  <a:pt x="25426" y="22946"/>
                  <a:pt x="25408" y="22927"/>
                  <a:pt x="25390" y="22909"/>
                </a:cubicBezTo>
                <a:lnTo>
                  <a:pt x="25372" y="22909"/>
                </a:lnTo>
                <a:lnTo>
                  <a:pt x="25372" y="22909"/>
                </a:lnTo>
                <a:cubicBezTo>
                  <a:pt x="25372" y="22891"/>
                  <a:pt x="25372" y="22891"/>
                  <a:pt x="25372" y="22891"/>
                </a:cubicBezTo>
                <a:lnTo>
                  <a:pt x="25372" y="22873"/>
                </a:lnTo>
                <a:lnTo>
                  <a:pt x="25372" y="22873"/>
                </a:lnTo>
                <a:lnTo>
                  <a:pt x="25372" y="22873"/>
                </a:lnTo>
                <a:lnTo>
                  <a:pt x="25372" y="22873"/>
                </a:lnTo>
                <a:lnTo>
                  <a:pt x="25372" y="22873"/>
                </a:lnTo>
                <a:cubicBezTo>
                  <a:pt x="25390" y="22873"/>
                  <a:pt x="25390" y="22891"/>
                  <a:pt x="25408" y="22891"/>
                </a:cubicBezTo>
                <a:cubicBezTo>
                  <a:pt x="25408" y="22927"/>
                  <a:pt x="25426" y="22946"/>
                  <a:pt x="25444" y="22964"/>
                </a:cubicBezTo>
                <a:cubicBezTo>
                  <a:pt x="25463" y="22982"/>
                  <a:pt x="25499" y="23000"/>
                  <a:pt x="25535" y="23000"/>
                </a:cubicBezTo>
                <a:lnTo>
                  <a:pt x="25589" y="23000"/>
                </a:lnTo>
                <a:lnTo>
                  <a:pt x="25589" y="23000"/>
                </a:lnTo>
                <a:lnTo>
                  <a:pt x="25589" y="23018"/>
                </a:lnTo>
                <a:cubicBezTo>
                  <a:pt x="25607" y="23072"/>
                  <a:pt x="25662" y="23108"/>
                  <a:pt x="25716" y="23108"/>
                </a:cubicBezTo>
                <a:cubicBezTo>
                  <a:pt x="25734" y="23108"/>
                  <a:pt x="25770" y="23108"/>
                  <a:pt x="25807" y="23108"/>
                </a:cubicBezTo>
                <a:lnTo>
                  <a:pt x="25843" y="23108"/>
                </a:lnTo>
                <a:cubicBezTo>
                  <a:pt x="25843" y="23127"/>
                  <a:pt x="25843" y="23145"/>
                  <a:pt x="25843" y="23163"/>
                </a:cubicBezTo>
                <a:cubicBezTo>
                  <a:pt x="25843" y="23181"/>
                  <a:pt x="25879" y="23199"/>
                  <a:pt x="25915" y="23199"/>
                </a:cubicBezTo>
                <a:cubicBezTo>
                  <a:pt x="25933" y="23217"/>
                  <a:pt x="25952" y="23217"/>
                  <a:pt x="25970" y="23199"/>
                </a:cubicBezTo>
                <a:lnTo>
                  <a:pt x="25988" y="23199"/>
                </a:lnTo>
                <a:lnTo>
                  <a:pt x="25988" y="23199"/>
                </a:lnTo>
                <a:cubicBezTo>
                  <a:pt x="26006" y="23235"/>
                  <a:pt x="26006" y="23253"/>
                  <a:pt x="26024" y="23271"/>
                </a:cubicBezTo>
                <a:cubicBezTo>
                  <a:pt x="26060" y="23326"/>
                  <a:pt x="26133" y="23326"/>
                  <a:pt x="26169" y="23290"/>
                </a:cubicBezTo>
                <a:cubicBezTo>
                  <a:pt x="26187" y="23290"/>
                  <a:pt x="26205" y="23290"/>
                  <a:pt x="26223" y="23290"/>
                </a:cubicBezTo>
                <a:cubicBezTo>
                  <a:pt x="26259" y="23290"/>
                  <a:pt x="26278" y="23326"/>
                  <a:pt x="26314" y="23326"/>
                </a:cubicBezTo>
                <a:lnTo>
                  <a:pt x="26350" y="23344"/>
                </a:lnTo>
                <a:cubicBezTo>
                  <a:pt x="26350" y="23362"/>
                  <a:pt x="26350" y="23362"/>
                  <a:pt x="26350" y="23380"/>
                </a:cubicBezTo>
                <a:cubicBezTo>
                  <a:pt x="26332" y="23416"/>
                  <a:pt x="26368" y="23471"/>
                  <a:pt x="26404" y="23453"/>
                </a:cubicBezTo>
                <a:cubicBezTo>
                  <a:pt x="26440" y="23453"/>
                  <a:pt x="26477" y="23434"/>
                  <a:pt x="26495" y="23416"/>
                </a:cubicBezTo>
                <a:lnTo>
                  <a:pt x="26513" y="23416"/>
                </a:lnTo>
                <a:cubicBezTo>
                  <a:pt x="26513" y="23416"/>
                  <a:pt x="26513" y="23434"/>
                  <a:pt x="26513" y="23434"/>
                </a:cubicBezTo>
                <a:cubicBezTo>
                  <a:pt x="26531" y="23471"/>
                  <a:pt x="26549" y="23489"/>
                  <a:pt x="26567" y="23507"/>
                </a:cubicBezTo>
                <a:cubicBezTo>
                  <a:pt x="26622" y="23525"/>
                  <a:pt x="26658" y="23525"/>
                  <a:pt x="26694" y="23489"/>
                </a:cubicBezTo>
                <a:lnTo>
                  <a:pt x="26803" y="23525"/>
                </a:lnTo>
                <a:lnTo>
                  <a:pt x="26803" y="23525"/>
                </a:lnTo>
                <a:cubicBezTo>
                  <a:pt x="26803" y="23561"/>
                  <a:pt x="26821" y="23579"/>
                  <a:pt x="26857" y="23579"/>
                </a:cubicBezTo>
                <a:cubicBezTo>
                  <a:pt x="26875" y="23597"/>
                  <a:pt x="26929" y="23597"/>
                  <a:pt x="26948" y="23579"/>
                </a:cubicBezTo>
                <a:lnTo>
                  <a:pt x="26966" y="23579"/>
                </a:lnTo>
                <a:cubicBezTo>
                  <a:pt x="27038" y="23579"/>
                  <a:pt x="27092" y="23579"/>
                  <a:pt x="27147" y="23579"/>
                </a:cubicBezTo>
                <a:cubicBezTo>
                  <a:pt x="27255" y="23525"/>
                  <a:pt x="27346" y="23434"/>
                  <a:pt x="27382" y="23326"/>
                </a:cubicBezTo>
                <a:cubicBezTo>
                  <a:pt x="27418" y="23271"/>
                  <a:pt x="27437" y="23199"/>
                  <a:pt x="27473" y="23127"/>
                </a:cubicBezTo>
                <a:cubicBezTo>
                  <a:pt x="27473" y="23090"/>
                  <a:pt x="27491" y="23072"/>
                  <a:pt x="27491" y="23036"/>
                </a:cubicBezTo>
                <a:cubicBezTo>
                  <a:pt x="27509" y="23000"/>
                  <a:pt x="27527" y="22964"/>
                  <a:pt x="27527" y="22946"/>
                </a:cubicBezTo>
                <a:cubicBezTo>
                  <a:pt x="27545" y="22873"/>
                  <a:pt x="27545" y="22801"/>
                  <a:pt x="27527" y="22728"/>
                </a:cubicBezTo>
                <a:cubicBezTo>
                  <a:pt x="27491" y="22674"/>
                  <a:pt x="27455" y="22620"/>
                  <a:pt x="27400" y="22583"/>
                </a:cubicBezTo>
                <a:lnTo>
                  <a:pt x="27237" y="22438"/>
                </a:lnTo>
                <a:cubicBezTo>
                  <a:pt x="27129" y="22348"/>
                  <a:pt x="27038" y="22257"/>
                  <a:pt x="26929" y="22149"/>
                </a:cubicBezTo>
                <a:cubicBezTo>
                  <a:pt x="26839" y="22076"/>
                  <a:pt x="26766" y="21986"/>
                  <a:pt x="26712" y="21877"/>
                </a:cubicBezTo>
                <a:cubicBezTo>
                  <a:pt x="26676" y="21805"/>
                  <a:pt x="26676" y="21750"/>
                  <a:pt x="26676" y="21678"/>
                </a:cubicBezTo>
                <a:cubicBezTo>
                  <a:pt x="26658" y="21660"/>
                  <a:pt x="26658" y="21642"/>
                  <a:pt x="26676" y="21624"/>
                </a:cubicBezTo>
                <a:lnTo>
                  <a:pt x="26694" y="21605"/>
                </a:lnTo>
                <a:cubicBezTo>
                  <a:pt x="26712" y="21587"/>
                  <a:pt x="26730" y="21587"/>
                  <a:pt x="26748" y="21569"/>
                </a:cubicBezTo>
                <a:cubicBezTo>
                  <a:pt x="26785" y="21569"/>
                  <a:pt x="26821" y="21569"/>
                  <a:pt x="26839" y="21569"/>
                </a:cubicBezTo>
                <a:lnTo>
                  <a:pt x="26875" y="21569"/>
                </a:lnTo>
                <a:cubicBezTo>
                  <a:pt x="26893" y="21569"/>
                  <a:pt x="26929" y="21569"/>
                  <a:pt x="26929" y="21533"/>
                </a:cubicBezTo>
                <a:cubicBezTo>
                  <a:pt x="26911" y="21497"/>
                  <a:pt x="26929" y="21461"/>
                  <a:pt x="26948" y="21442"/>
                </a:cubicBezTo>
                <a:cubicBezTo>
                  <a:pt x="26984" y="21406"/>
                  <a:pt x="27020" y="21388"/>
                  <a:pt x="27056" y="21388"/>
                </a:cubicBezTo>
                <a:cubicBezTo>
                  <a:pt x="27074" y="21388"/>
                  <a:pt x="27092" y="21388"/>
                  <a:pt x="27111" y="21370"/>
                </a:cubicBezTo>
                <a:cubicBezTo>
                  <a:pt x="27147" y="21370"/>
                  <a:pt x="27147" y="21334"/>
                  <a:pt x="27165" y="21316"/>
                </a:cubicBezTo>
                <a:cubicBezTo>
                  <a:pt x="27183" y="21298"/>
                  <a:pt x="27255" y="21352"/>
                  <a:pt x="27274" y="21370"/>
                </a:cubicBezTo>
                <a:cubicBezTo>
                  <a:pt x="27310" y="21388"/>
                  <a:pt x="27328" y="21370"/>
                  <a:pt x="27346" y="21352"/>
                </a:cubicBezTo>
                <a:cubicBezTo>
                  <a:pt x="27400" y="21261"/>
                  <a:pt x="27473" y="21189"/>
                  <a:pt x="27545" y="21153"/>
                </a:cubicBezTo>
                <a:lnTo>
                  <a:pt x="27690" y="21062"/>
                </a:lnTo>
                <a:lnTo>
                  <a:pt x="27762" y="21026"/>
                </a:lnTo>
                <a:cubicBezTo>
                  <a:pt x="27799" y="21008"/>
                  <a:pt x="27817" y="20990"/>
                  <a:pt x="27835" y="20972"/>
                </a:cubicBezTo>
                <a:cubicBezTo>
                  <a:pt x="27853" y="20953"/>
                  <a:pt x="27853" y="20953"/>
                  <a:pt x="27853" y="20935"/>
                </a:cubicBezTo>
                <a:lnTo>
                  <a:pt x="27853" y="20935"/>
                </a:lnTo>
                <a:lnTo>
                  <a:pt x="27907" y="20917"/>
                </a:lnTo>
                <a:cubicBezTo>
                  <a:pt x="27962" y="20881"/>
                  <a:pt x="28016" y="20863"/>
                  <a:pt x="28070" y="20827"/>
                </a:cubicBezTo>
                <a:cubicBezTo>
                  <a:pt x="28179" y="20772"/>
                  <a:pt x="28288" y="20718"/>
                  <a:pt x="28414" y="20682"/>
                </a:cubicBezTo>
                <a:cubicBezTo>
                  <a:pt x="28523" y="20646"/>
                  <a:pt x="28632" y="20609"/>
                  <a:pt x="28759" y="20573"/>
                </a:cubicBezTo>
                <a:cubicBezTo>
                  <a:pt x="28867" y="20519"/>
                  <a:pt x="28994" y="20501"/>
                  <a:pt x="29103" y="20537"/>
                </a:cubicBezTo>
                <a:lnTo>
                  <a:pt x="29121" y="20537"/>
                </a:lnTo>
                <a:cubicBezTo>
                  <a:pt x="29157" y="20555"/>
                  <a:pt x="29211" y="20501"/>
                  <a:pt x="29175" y="20465"/>
                </a:cubicBezTo>
                <a:lnTo>
                  <a:pt x="29175" y="20465"/>
                </a:lnTo>
                <a:cubicBezTo>
                  <a:pt x="29193" y="20465"/>
                  <a:pt x="29193" y="20465"/>
                  <a:pt x="29211" y="20465"/>
                </a:cubicBezTo>
                <a:lnTo>
                  <a:pt x="29284" y="20465"/>
                </a:lnTo>
                <a:cubicBezTo>
                  <a:pt x="29320" y="20465"/>
                  <a:pt x="29338" y="20446"/>
                  <a:pt x="29374" y="20428"/>
                </a:cubicBezTo>
                <a:cubicBezTo>
                  <a:pt x="29392" y="20410"/>
                  <a:pt x="29392" y="20392"/>
                  <a:pt x="29410" y="20356"/>
                </a:cubicBezTo>
                <a:cubicBezTo>
                  <a:pt x="29429" y="20338"/>
                  <a:pt x="29447" y="20338"/>
                  <a:pt x="29465" y="20338"/>
                </a:cubicBezTo>
                <a:lnTo>
                  <a:pt x="29573" y="20338"/>
                </a:lnTo>
                <a:cubicBezTo>
                  <a:pt x="29628" y="20356"/>
                  <a:pt x="29700" y="20356"/>
                  <a:pt x="29755" y="20338"/>
                </a:cubicBezTo>
                <a:lnTo>
                  <a:pt x="29755" y="20338"/>
                </a:lnTo>
                <a:cubicBezTo>
                  <a:pt x="29863" y="20338"/>
                  <a:pt x="29954" y="20338"/>
                  <a:pt x="30062" y="20338"/>
                </a:cubicBezTo>
                <a:cubicBezTo>
                  <a:pt x="30153" y="20338"/>
                  <a:pt x="30262" y="20302"/>
                  <a:pt x="30370" y="20283"/>
                </a:cubicBezTo>
                <a:cubicBezTo>
                  <a:pt x="30479" y="20283"/>
                  <a:pt x="30588" y="20283"/>
                  <a:pt x="30696" y="20283"/>
                </a:cubicBezTo>
                <a:cubicBezTo>
                  <a:pt x="30805" y="20302"/>
                  <a:pt x="30914" y="20302"/>
                  <a:pt x="31022" y="20265"/>
                </a:cubicBezTo>
                <a:cubicBezTo>
                  <a:pt x="31040" y="20265"/>
                  <a:pt x="31058" y="20247"/>
                  <a:pt x="31077" y="20229"/>
                </a:cubicBezTo>
                <a:cubicBezTo>
                  <a:pt x="31077" y="20211"/>
                  <a:pt x="31077" y="20193"/>
                  <a:pt x="31095" y="20193"/>
                </a:cubicBezTo>
                <a:cubicBezTo>
                  <a:pt x="31113" y="20193"/>
                  <a:pt x="31203" y="20211"/>
                  <a:pt x="31240" y="20229"/>
                </a:cubicBezTo>
                <a:cubicBezTo>
                  <a:pt x="31258" y="20229"/>
                  <a:pt x="31294" y="20229"/>
                  <a:pt x="31312" y="20229"/>
                </a:cubicBezTo>
                <a:cubicBezTo>
                  <a:pt x="31330" y="20229"/>
                  <a:pt x="31348" y="20193"/>
                  <a:pt x="31366" y="20175"/>
                </a:cubicBezTo>
                <a:cubicBezTo>
                  <a:pt x="31384" y="20139"/>
                  <a:pt x="31421" y="20139"/>
                  <a:pt x="31457" y="20157"/>
                </a:cubicBezTo>
                <a:cubicBezTo>
                  <a:pt x="31511" y="20175"/>
                  <a:pt x="31547" y="20193"/>
                  <a:pt x="31602" y="20229"/>
                </a:cubicBezTo>
                <a:cubicBezTo>
                  <a:pt x="31638" y="20247"/>
                  <a:pt x="31692" y="20265"/>
                  <a:pt x="31747" y="20265"/>
                </a:cubicBezTo>
                <a:cubicBezTo>
                  <a:pt x="31837" y="20247"/>
                  <a:pt x="31946" y="20265"/>
                  <a:pt x="32036" y="20302"/>
                </a:cubicBezTo>
                <a:cubicBezTo>
                  <a:pt x="32054" y="20320"/>
                  <a:pt x="32073" y="20338"/>
                  <a:pt x="32109" y="20338"/>
                </a:cubicBezTo>
                <a:cubicBezTo>
                  <a:pt x="32127" y="20356"/>
                  <a:pt x="32163" y="20356"/>
                  <a:pt x="32181" y="20356"/>
                </a:cubicBezTo>
                <a:cubicBezTo>
                  <a:pt x="32217" y="20356"/>
                  <a:pt x="32254" y="20356"/>
                  <a:pt x="32272" y="20338"/>
                </a:cubicBezTo>
                <a:cubicBezTo>
                  <a:pt x="32308" y="20338"/>
                  <a:pt x="32344" y="20338"/>
                  <a:pt x="32362" y="20338"/>
                </a:cubicBezTo>
                <a:cubicBezTo>
                  <a:pt x="32417" y="20338"/>
                  <a:pt x="32471" y="20338"/>
                  <a:pt x="32525" y="20356"/>
                </a:cubicBezTo>
                <a:cubicBezTo>
                  <a:pt x="32580" y="20374"/>
                  <a:pt x="32652" y="20392"/>
                  <a:pt x="32706" y="20392"/>
                </a:cubicBezTo>
                <a:cubicBezTo>
                  <a:pt x="32743" y="20428"/>
                  <a:pt x="32797" y="20446"/>
                  <a:pt x="32833" y="20465"/>
                </a:cubicBezTo>
                <a:cubicBezTo>
                  <a:pt x="32906" y="20483"/>
                  <a:pt x="32960" y="20501"/>
                  <a:pt x="33014" y="20537"/>
                </a:cubicBezTo>
                <a:cubicBezTo>
                  <a:pt x="33123" y="20591"/>
                  <a:pt x="33213" y="20646"/>
                  <a:pt x="33286" y="20736"/>
                </a:cubicBezTo>
                <a:lnTo>
                  <a:pt x="33304" y="20754"/>
                </a:lnTo>
                <a:cubicBezTo>
                  <a:pt x="33340" y="20809"/>
                  <a:pt x="33413" y="20772"/>
                  <a:pt x="33413" y="20718"/>
                </a:cubicBezTo>
                <a:cubicBezTo>
                  <a:pt x="33413" y="20718"/>
                  <a:pt x="33413" y="20700"/>
                  <a:pt x="33413" y="20700"/>
                </a:cubicBezTo>
                <a:cubicBezTo>
                  <a:pt x="33376" y="20555"/>
                  <a:pt x="33286" y="20410"/>
                  <a:pt x="33177" y="20320"/>
                </a:cubicBezTo>
                <a:cubicBezTo>
                  <a:pt x="33123" y="20265"/>
                  <a:pt x="33050" y="20193"/>
                  <a:pt x="32978" y="20157"/>
                </a:cubicBezTo>
                <a:lnTo>
                  <a:pt x="32887" y="20084"/>
                </a:lnTo>
                <a:lnTo>
                  <a:pt x="32869" y="20066"/>
                </a:lnTo>
                <a:cubicBezTo>
                  <a:pt x="32869" y="20048"/>
                  <a:pt x="32887" y="20048"/>
                  <a:pt x="32887" y="20030"/>
                </a:cubicBezTo>
                <a:cubicBezTo>
                  <a:pt x="32887" y="19976"/>
                  <a:pt x="32887" y="19921"/>
                  <a:pt x="32906" y="19867"/>
                </a:cubicBezTo>
                <a:cubicBezTo>
                  <a:pt x="32906" y="19813"/>
                  <a:pt x="32924" y="19776"/>
                  <a:pt x="32960" y="19794"/>
                </a:cubicBezTo>
                <a:cubicBezTo>
                  <a:pt x="32996" y="19794"/>
                  <a:pt x="33032" y="19740"/>
                  <a:pt x="33014" y="19704"/>
                </a:cubicBezTo>
                <a:cubicBezTo>
                  <a:pt x="33014" y="19668"/>
                  <a:pt x="32996" y="19650"/>
                  <a:pt x="32996" y="19613"/>
                </a:cubicBezTo>
                <a:cubicBezTo>
                  <a:pt x="32996" y="19577"/>
                  <a:pt x="32978" y="19541"/>
                  <a:pt x="32978" y="19523"/>
                </a:cubicBezTo>
                <a:cubicBezTo>
                  <a:pt x="32960" y="19450"/>
                  <a:pt x="32887" y="19414"/>
                  <a:pt x="32833" y="19378"/>
                </a:cubicBezTo>
                <a:lnTo>
                  <a:pt x="32815" y="19342"/>
                </a:lnTo>
                <a:lnTo>
                  <a:pt x="32833" y="19342"/>
                </a:lnTo>
                <a:lnTo>
                  <a:pt x="32887" y="19342"/>
                </a:lnTo>
                <a:lnTo>
                  <a:pt x="32978" y="19360"/>
                </a:lnTo>
                <a:cubicBezTo>
                  <a:pt x="33014" y="19360"/>
                  <a:pt x="33050" y="19360"/>
                  <a:pt x="33087" y="19360"/>
                </a:cubicBezTo>
                <a:cubicBezTo>
                  <a:pt x="33105" y="19342"/>
                  <a:pt x="33123" y="19324"/>
                  <a:pt x="33105" y="19287"/>
                </a:cubicBezTo>
                <a:cubicBezTo>
                  <a:pt x="33105" y="19287"/>
                  <a:pt x="33105" y="19287"/>
                  <a:pt x="33105" y="19269"/>
                </a:cubicBezTo>
                <a:cubicBezTo>
                  <a:pt x="33105" y="19251"/>
                  <a:pt x="33105" y="19215"/>
                  <a:pt x="33105" y="19197"/>
                </a:cubicBezTo>
                <a:cubicBezTo>
                  <a:pt x="33105" y="19179"/>
                  <a:pt x="33105" y="19179"/>
                  <a:pt x="33105" y="19179"/>
                </a:cubicBezTo>
                <a:lnTo>
                  <a:pt x="33105" y="19179"/>
                </a:lnTo>
                <a:lnTo>
                  <a:pt x="33105" y="19179"/>
                </a:lnTo>
                <a:cubicBezTo>
                  <a:pt x="33141" y="19143"/>
                  <a:pt x="33177" y="19106"/>
                  <a:pt x="33159" y="19070"/>
                </a:cubicBezTo>
                <a:cubicBezTo>
                  <a:pt x="33159" y="19016"/>
                  <a:pt x="33141" y="18980"/>
                  <a:pt x="33123" y="18925"/>
                </a:cubicBezTo>
                <a:cubicBezTo>
                  <a:pt x="33123" y="18907"/>
                  <a:pt x="33123" y="18871"/>
                  <a:pt x="33105" y="18853"/>
                </a:cubicBezTo>
                <a:lnTo>
                  <a:pt x="33105" y="18817"/>
                </a:lnTo>
                <a:lnTo>
                  <a:pt x="33177" y="18817"/>
                </a:lnTo>
                <a:cubicBezTo>
                  <a:pt x="33213" y="18835"/>
                  <a:pt x="33250" y="18835"/>
                  <a:pt x="33286" y="18853"/>
                </a:cubicBezTo>
                <a:cubicBezTo>
                  <a:pt x="33322" y="18853"/>
                  <a:pt x="33340" y="18853"/>
                  <a:pt x="33358" y="18835"/>
                </a:cubicBezTo>
                <a:cubicBezTo>
                  <a:pt x="33376" y="18780"/>
                  <a:pt x="33395" y="18744"/>
                  <a:pt x="33395" y="18690"/>
                </a:cubicBezTo>
                <a:lnTo>
                  <a:pt x="33395" y="18690"/>
                </a:lnTo>
                <a:lnTo>
                  <a:pt x="33395" y="18690"/>
                </a:lnTo>
                <a:lnTo>
                  <a:pt x="33413" y="18690"/>
                </a:lnTo>
                <a:lnTo>
                  <a:pt x="33485" y="18726"/>
                </a:lnTo>
                <a:cubicBezTo>
                  <a:pt x="33539" y="18726"/>
                  <a:pt x="33576" y="18726"/>
                  <a:pt x="33630" y="18690"/>
                </a:cubicBezTo>
                <a:cubicBezTo>
                  <a:pt x="33666" y="18672"/>
                  <a:pt x="33684" y="18635"/>
                  <a:pt x="33702" y="18599"/>
                </a:cubicBezTo>
                <a:cubicBezTo>
                  <a:pt x="33793" y="18509"/>
                  <a:pt x="33884" y="18436"/>
                  <a:pt x="34010" y="18382"/>
                </a:cubicBezTo>
                <a:cubicBezTo>
                  <a:pt x="34173" y="18309"/>
                  <a:pt x="34354" y="18273"/>
                  <a:pt x="34535" y="18255"/>
                </a:cubicBezTo>
                <a:cubicBezTo>
                  <a:pt x="34735" y="18237"/>
                  <a:pt x="34934" y="18219"/>
                  <a:pt x="35133" y="18219"/>
                </a:cubicBezTo>
                <a:lnTo>
                  <a:pt x="35260" y="18219"/>
                </a:lnTo>
                <a:cubicBezTo>
                  <a:pt x="35314" y="18219"/>
                  <a:pt x="35350" y="18219"/>
                  <a:pt x="35387" y="18201"/>
                </a:cubicBezTo>
                <a:cubicBezTo>
                  <a:pt x="35423" y="18183"/>
                  <a:pt x="35423" y="18128"/>
                  <a:pt x="35423" y="18092"/>
                </a:cubicBezTo>
                <a:cubicBezTo>
                  <a:pt x="35405" y="18074"/>
                  <a:pt x="35423" y="18038"/>
                  <a:pt x="35459" y="18038"/>
                </a:cubicBezTo>
                <a:cubicBezTo>
                  <a:pt x="35531" y="18002"/>
                  <a:pt x="35622" y="18038"/>
                  <a:pt x="35694" y="17984"/>
                </a:cubicBezTo>
                <a:cubicBezTo>
                  <a:pt x="35731" y="17984"/>
                  <a:pt x="35731" y="17965"/>
                  <a:pt x="35767" y="17947"/>
                </a:cubicBezTo>
                <a:cubicBezTo>
                  <a:pt x="35785" y="17947"/>
                  <a:pt x="35803" y="17947"/>
                  <a:pt x="35821" y="17947"/>
                </a:cubicBezTo>
                <a:lnTo>
                  <a:pt x="36002" y="17947"/>
                </a:lnTo>
                <a:cubicBezTo>
                  <a:pt x="36057" y="17929"/>
                  <a:pt x="36057" y="17875"/>
                  <a:pt x="36020" y="17839"/>
                </a:cubicBezTo>
                <a:cubicBezTo>
                  <a:pt x="36002" y="17839"/>
                  <a:pt x="36002" y="17839"/>
                  <a:pt x="36002" y="17839"/>
                </a:cubicBezTo>
                <a:cubicBezTo>
                  <a:pt x="36002" y="17821"/>
                  <a:pt x="36002" y="17821"/>
                  <a:pt x="36002" y="17802"/>
                </a:cubicBezTo>
                <a:cubicBezTo>
                  <a:pt x="36002" y="17784"/>
                  <a:pt x="36002" y="17766"/>
                  <a:pt x="36020" y="17766"/>
                </a:cubicBezTo>
                <a:cubicBezTo>
                  <a:pt x="36093" y="17730"/>
                  <a:pt x="36183" y="17712"/>
                  <a:pt x="36256" y="17730"/>
                </a:cubicBezTo>
                <a:lnTo>
                  <a:pt x="36546" y="17712"/>
                </a:lnTo>
                <a:lnTo>
                  <a:pt x="36600" y="17712"/>
                </a:lnTo>
                <a:cubicBezTo>
                  <a:pt x="36781" y="17730"/>
                  <a:pt x="36962" y="17748"/>
                  <a:pt x="37143" y="17766"/>
                </a:cubicBezTo>
                <a:cubicBezTo>
                  <a:pt x="37252" y="17766"/>
                  <a:pt x="37342" y="17784"/>
                  <a:pt x="37433" y="17784"/>
                </a:cubicBezTo>
                <a:cubicBezTo>
                  <a:pt x="37542" y="17784"/>
                  <a:pt x="37632" y="17802"/>
                  <a:pt x="37723" y="17839"/>
                </a:cubicBezTo>
                <a:cubicBezTo>
                  <a:pt x="37759" y="17857"/>
                  <a:pt x="37777" y="17821"/>
                  <a:pt x="37777" y="17784"/>
                </a:cubicBezTo>
                <a:cubicBezTo>
                  <a:pt x="37777" y="17748"/>
                  <a:pt x="37813" y="17766"/>
                  <a:pt x="37831" y="17766"/>
                </a:cubicBezTo>
                <a:cubicBezTo>
                  <a:pt x="37849" y="17748"/>
                  <a:pt x="37886" y="17748"/>
                  <a:pt x="37922" y="17766"/>
                </a:cubicBezTo>
                <a:cubicBezTo>
                  <a:pt x="37976" y="17766"/>
                  <a:pt x="38049" y="17766"/>
                  <a:pt x="38121" y="17784"/>
                </a:cubicBezTo>
                <a:cubicBezTo>
                  <a:pt x="38248" y="17802"/>
                  <a:pt x="38357" y="17839"/>
                  <a:pt x="38483" y="17911"/>
                </a:cubicBezTo>
                <a:lnTo>
                  <a:pt x="38501" y="17911"/>
                </a:lnTo>
                <a:cubicBezTo>
                  <a:pt x="38520" y="17911"/>
                  <a:pt x="38556" y="17911"/>
                  <a:pt x="38574" y="17875"/>
                </a:cubicBezTo>
                <a:cubicBezTo>
                  <a:pt x="38592" y="17839"/>
                  <a:pt x="38574" y="17802"/>
                  <a:pt x="38538" y="17784"/>
                </a:cubicBezTo>
                <a:close/>
                <a:moveTo>
                  <a:pt x="14561" y="24883"/>
                </a:moveTo>
                <a:lnTo>
                  <a:pt x="14561" y="24883"/>
                </a:lnTo>
                <a:cubicBezTo>
                  <a:pt x="14561" y="24883"/>
                  <a:pt x="14561" y="24901"/>
                  <a:pt x="14561" y="24883"/>
                </a:cubicBezTo>
                <a:close/>
                <a:moveTo>
                  <a:pt x="22583" y="21135"/>
                </a:moveTo>
                <a:lnTo>
                  <a:pt x="22583" y="21135"/>
                </a:lnTo>
                <a:cubicBezTo>
                  <a:pt x="22529" y="21135"/>
                  <a:pt x="22475" y="21135"/>
                  <a:pt x="22420" y="21116"/>
                </a:cubicBezTo>
                <a:cubicBezTo>
                  <a:pt x="22312" y="21116"/>
                  <a:pt x="22221" y="21098"/>
                  <a:pt x="22112" y="21062"/>
                </a:cubicBezTo>
                <a:cubicBezTo>
                  <a:pt x="21913" y="21008"/>
                  <a:pt x="21714" y="20972"/>
                  <a:pt x="21515" y="20953"/>
                </a:cubicBezTo>
                <a:cubicBezTo>
                  <a:pt x="21460" y="20953"/>
                  <a:pt x="21406" y="20972"/>
                  <a:pt x="21370" y="20972"/>
                </a:cubicBezTo>
                <a:cubicBezTo>
                  <a:pt x="21424" y="20917"/>
                  <a:pt x="21478" y="20881"/>
                  <a:pt x="21551" y="20845"/>
                </a:cubicBezTo>
                <a:cubicBezTo>
                  <a:pt x="21696" y="20809"/>
                  <a:pt x="21841" y="20809"/>
                  <a:pt x="22004" y="20845"/>
                </a:cubicBezTo>
                <a:cubicBezTo>
                  <a:pt x="22203" y="20917"/>
                  <a:pt x="22402" y="21008"/>
                  <a:pt x="22601" y="21116"/>
                </a:cubicBezTo>
                <a:close/>
                <a:moveTo>
                  <a:pt x="24811" y="26694"/>
                </a:moveTo>
                <a:lnTo>
                  <a:pt x="24811" y="26694"/>
                </a:lnTo>
                <a:cubicBezTo>
                  <a:pt x="24811" y="26694"/>
                  <a:pt x="24793" y="26694"/>
                  <a:pt x="24811" y="266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0" y="3078011"/>
            <a:ext cx="2386318" cy="1996991"/>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3675" y="4718978"/>
            <a:ext cx="9144042" cy="1230724"/>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6536" y="3607058"/>
            <a:ext cx="1933681" cy="1620804"/>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8" name="Google Shape;28;p2"/>
          <p:cNvGrpSpPr/>
          <p:nvPr/>
        </p:nvGrpSpPr>
        <p:grpSpPr>
          <a:xfrm>
            <a:off x="6443210" y="1311231"/>
            <a:ext cx="2452677" cy="1670638"/>
            <a:chOff x="6479785" y="1632505"/>
            <a:chExt cx="2452677" cy="1670638"/>
          </a:xfrm>
        </p:grpSpPr>
        <p:sp>
          <p:nvSpPr>
            <p:cNvPr id="29" name="Google Shape;29;p2"/>
            <p:cNvSpPr/>
            <p:nvPr/>
          </p:nvSpPr>
          <p:spPr>
            <a:xfrm>
              <a:off x="6787832" y="1632505"/>
              <a:ext cx="1834113" cy="1670638"/>
            </a:xfrm>
            <a:custGeom>
              <a:avLst/>
              <a:gdLst/>
              <a:ahLst/>
              <a:cxnLst/>
              <a:rect l="l" t="t" r="r" b="b"/>
              <a:pathLst>
                <a:path w="53461" h="48696" extrusionOk="0">
                  <a:moveTo>
                    <a:pt x="26734" y="1"/>
                  </a:moveTo>
                  <a:cubicBezTo>
                    <a:pt x="20503" y="1"/>
                    <a:pt x="14271" y="2379"/>
                    <a:pt x="9514" y="7136"/>
                  </a:cubicBezTo>
                  <a:cubicBezTo>
                    <a:pt x="0" y="16640"/>
                    <a:pt x="0" y="32055"/>
                    <a:pt x="9514" y="41568"/>
                  </a:cubicBezTo>
                  <a:cubicBezTo>
                    <a:pt x="14271" y="46320"/>
                    <a:pt x="20503" y="48696"/>
                    <a:pt x="26734" y="48696"/>
                  </a:cubicBezTo>
                  <a:cubicBezTo>
                    <a:pt x="32965" y="48696"/>
                    <a:pt x="39195" y="46320"/>
                    <a:pt x="43946" y="41568"/>
                  </a:cubicBezTo>
                  <a:cubicBezTo>
                    <a:pt x="53460" y="32055"/>
                    <a:pt x="53460" y="16640"/>
                    <a:pt x="43946" y="7136"/>
                  </a:cubicBezTo>
                  <a:cubicBezTo>
                    <a:pt x="39195" y="2379"/>
                    <a:pt x="32965" y="1"/>
                    <a:pt x="26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8140954" y="2109310"/>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6642986" y="2398968"/>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8370437" y="2248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6479785" y="24839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8255884" y="27736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 name="Google Shape;35;p2"/>
          <p:cNvSpPr/>
          <p:nvPr/>
        </p:nvSpPr>
        <p:spPr>
          <a:xfrm>
            <a:off x="5062876" y="1870526"/>
            <a:ext cx="4081193" cy="3269141"/>
          </a:xfrm>
          <a:custGeom>
            <a:avLst/>
            <a:gdLst/>
            <a:ahLst/>
            <a:cxnLst/>
            <a:rect l="l" t="t" r="r" b="b"/>
            <a:pathLst>
              <a:path w="53424" h="42794" extrusionOk="0">
                <a:moveTo>
                  <a:pt x="53387" y="18617"/>
                </a:moveTo>
                <a:cubicBezTo>
                  <a:pt x="53297" y="18762"/>
                  <a:pt x="53224" y="18889"/>
                  <a:pt x="53134" y="19016"/>
                </a:cubicBezTo>
                <a:cubicBezTo>
                  <a:pt x="53134" y="19034"/>
                  <a:pt x="53134" y="19034"/>
                  <a:pt x="53134" y="19052"/>
                </a:cubicBezTo>
                <a:lnTo>
                  <a:pt x="53134" y="19052"/>
                </a:lnTo>
                <a:cubicBezTo>
                  <a:pt x="53116" y="19106"/>
                  <a:pt x="53116" y="19179"/>
                  <a:pt x="53134" y="19251"/>
                </a:cubicBezTo>
                <a:cubicBezTo>
                  <a:pt x="53152" y="19269"/>
                  <a:pt x="53170" y="19306"/>
                  <a:pt x="53188" y="19306"/>
                </a:cubicBezTo>
                <a:cubicBezTo>
                  <a:pt x="53188" y="19342"/>
                  <a:pt x="53206" y="19378"/>
                  <a:pt x="53224" y="19396"/>
                </a:cubicBezTo>
                <a:cubicBezTo>
                  <a:pt x="53242" y="19414"/>
                  <a:pt x="53260" y="19432"/>
                  <a:pt x="53297" y="19432"/>
                </a:cubicBezTo>
                <a:lnTo>
                  <a:pt x="53297" y="19577"/>
                </a:lnTo>
                <a:lnTo>
                  <a:pt x="53297" y="19776"/>
                </a:lnTo>
                <a:lnTo>
                  <a:pt x="53297" y="20157"/>
                </a:lnTo>
                <a:lnTo>
                  <a:pt x="53297" y="20555"/>
                </a:lnTo>
                <a:lnTo>
                  <a:pt x="53297" y="20736"/>
                </a:lnTo>
                <a:cubicBezTo>
                  <a:pt x="53297" y="20772"/>
                  <a:pt x="53297" y="20827"/>
                  <a:pt x="53297" y="20863"/>
                </a:cubicBezTo>
                <a:cubicBezTo>
                  <a:pt x="53224" y="20881"/>
                  <a:pt x="53170" y="20935"/>
                  <a:pt x="53170" y="21008"/>
                </a:cubicBezTo>
                <a:cubicBezTo>
                  <a:pt x="53170" y="21044"/>
                  <a:pt x="53170" y="21080"/>
                  <a:pt x="53170" y="21135"/>
                </a:cubicBezTo>
                <a:cubicBezTo>
                  <a:pt x="53170" y="21171"/>
                  <a:pt x="53170" y="21225"/>
                  <a:pt x="53188" y="21261"/>
                </a:cubicBezTo>
                <a:cubicBezTo>
                  <a:pt x="53206" y="21280"/>
                  <a:pt x="53206" y="21298"/>
                  <a:pt x="53224" y="21298"/>
                </a:cubicBezTo>
                <a:cubicBezTo>
                  <a:pt x="53242" y="21316"/>
                  <a:pt x="53278" y="21352"/>
                  <a:pt x="53333" y="21370"/>
                </a:cubicBezTo>
                <a:cubicBezTo>
                  <a:pt x="53369" y="21388"/>
                  <a:pt x="53387" y="21424"/>
                  <a:pt x="53405" y="21479"/>
                </a:cubicBezTo>
                <a:cubicBezTo>
                  <a:pt x="53387" y="21587"/>
                  <a:pt x="53387" y="21696"/>
                  <a:pt x="53369" y="21805"/>
                </a:cubicBezTo>
                <a:cubicBezTo>
                  <a:pt x="53333" y="21805"/>
                  <a:pt x="53315" y="21805"/>
                  <a:pt x="53278" y="21823"/>
                </a:cubicBezTo>
                <a:lnTo>
                  <a:pt x="53278" y="21823"/>
                </a:lnTo>
                <a:cubicBezTo>
                  <a:pt x="53260" y="21841"/>
                  <a:pt x="53260" y="21859"/>
                  <a:pt x="53260" y="21877"/>
                </a:cubicBezTo>
                <a:lnTo>
                  <a:pt x="53260" y="22167"/>
                </a:lnTo>
                <a:cubicBezTo>
                  <a:pt x="53242" y="22239"/>
                  <a:pt x="53260" y="22294"/>
                  <a:pt x="53260" y="22366"/>
                </a:cubicBezTo>
                <a:lnTo>
                  <a:pt x="53188" y="22366"/>
                </a:lnTo>
                <a:lnTo>
                  <a:pt x="53134" y="22366"/>
                </a:lnTo>
                <a:lnTo>
                  <a:pt x="53134" y="22276"/>
                </a:lnTo>
                <a:cubicBezTo>
                  <a:pt x="53134" y="22203"/>
                  <a:pt x="53134" y="22131"/>
                  <a:pt x="53134" y="22058"/>
                </a:cubicBezTo>
                <a:cubicBezTo>
                  <a:pt x="53152" y="21986"/>
                  <a:pt x="53152" y="21913"/>
                  <a:pt x="53134" y="21859"/>
                </a:cubicBezTo>
                <a:cubicBezTo>
                  <a:pt x="53116" y="21805"/>
                  <a:pt x="53061" y="21768"/>
                  <a:pt x="53007" y="21787"/>
                </a:cubicBezTo>
                <a:cubicBezTo>
                  <a:pt x="52934" y="21750"/>
                  <a:pt x="52844" y="21750"/>
                  <a:pt x="52771" y="21732"/>
                </a:cubicBezTo>
                <a:cubicBezTo>
                  <a:pt x="52735" y="21732"/>
                  <a:pt x="52681" y="21732"/>
                  <a:pt x="52645" y="21732"/>
                </a:cubicBezTo>
                <a:cubicBezTo>
                  <a:pt x="52608" y="21732"/>
                  <a:pt x="52572" y="21750"/>
                  <a:pt x="52518" y="21768"/>
                </a:cubicBezTo>
                <a:cubicBezTo>
                  <a:pt x="52518" y="21768"/>
                  <a:pt x="52500" y="21787"/>
                  <a:pt x="52500" y="21805"/>
                </a:cubicBezTo>
                <a:cubicBezTo>
                  <a:pt x="52500" y="21805"/>
                  <a:pt x="52500" y="21805"/>
                  <a:pt x="52500" y="21823"/>
                </a:cubicBezTo>
                <a:cubicBezTo>
                  <a:pt x="52500" y="21913"/>
                  <a:pt x="52500" y="22004"/>
                  <a:pt x="52500" y="22113"/>
                </a:cubicBezTo>
                <a:lnTo>
                  <a:pt x="52500" y="22330"/>
                </a:lnTo>
                <a:cubicBezTo>
                  <a:pt x="52464" y="22312"/>
                  <a:pt x="52409" y="22312"/>
                  <a:pt x="52355" y="22330"/>
                </a:cubicBezTo>
                <a:lnTo>
                  <a:pt x="52355" y="22257"/>
                </a:lnTo>
                <a:lnTo>
                  <a:pt x="52355" y="22094"/>
                </a:lnTo>
                <a:lnTo>
                  <a:pt x="52355" y="21931"/>
                </a:lnTo>
                <a:lnTo>
                  <a:pt x="52355" y="21768"/>
                </a:lnTo>
                <a:cubicBezTo>
                  <a:pt x="52355" y="21750"/>
                  <a:pt x="52337" y="21714"/>
                  <a:pt x="52301" y="21714"/>
                </a:cubicBezTo>
                <a:cubicBezTo>
                  <a:pt x="52210" y="21714"/>
                  <a:pt x="52119" y="21696"/>
                  <a:pt x="52029" y="21696"/>
                </a:cubicBezTo>
                <a:lnTo>
                  <a:pt x="52011" y="21660"/>
                </a:lnTo>
                <a:lnTo>
                  <a:pt x="51902" y="21479"/>
                </a:lnTo>
                <a:cubicBezTo>
                  <a:pt x="51830" y="21352"/>
                  <a:pt x="51757" y="21225"/>
                  <a:pt x="51685" y="21098"/>
                </a:cubicBezTo>
                <a:cubicBezTo>
                  <a:pt x="51558" y="20845"/>
                  <a:pt x="51449" y="20573"/>
                  <a:pt x="51341" y="20302"/>
                </a:cubicBezTo>
                <a:cubicBezTo>
                  <a:pt x="51160" y="19758"/>
                  <a:pt x="51033" y="19179"/>
                  <a:pt x="50997" y="18599"/>
                </a:cubicBezTo>
                <a:cubicBezTo>
                  <a:pt x="50979" y="18436"/>
                  <a:pt x="50960" y="18273"/>
                  <a:pt x="50960" y="18110"/>
                </a:cubicBezTo>
                <a:lnTo>
                  <a:pt x="50960" y="17857"/>
                </a:lnTo>
                <a:lnTo>
                  <a:pt x="50960" y="17621"/>
                </a:lnTo>
                <a:cubicBezTo>
                  <a:pt x="50960" y="17603"/>
                  <a:pt x="50960" y="17603"/>
                  <a:pt x="50960" y="17603"/>
                </a:cubicBezTo>
                <a:cubicBezTo>
                  <a:pt x="51015" y="17549"/>
                  <a:pt x="51069" y="17513"/>
                  <a:pt x="51105" y="17477"/>
                </a:cubicBezTo>
                <a:cubicBezTo>
                  <a:pt x="51178" y="17404"/>
                  <a:pt x="51214" y="17314"/>
                  <a:pt x="51214" y="17223"/>
                </a:cubicBezTo>
                <a:cubicBezTo>
                  <a:pt x="51214" y="17151"/>
                  <a:pt x="51214" y="17096"/>
                  <a:pt x="51196" y="17060"/>
                </a:cubicBezTo>
                <a:cubicBezTo>
                  <a:pt x="51196" y="17042"/>
                  <a:pt x="51196" y="17024"/>
                  <a:pt x="51196" y="17006"/>
                </a:cubicBezTo>
                <a:cubicBezTo>
                  <a:pt x="51250" y="17006"/>
                  <a:pt x="51286" y="16969"/>
                  <a:pt x="51305" y="16933"/>
                </a:cubicBezTo>
                <a:cubicBezTo>
                  <a:pt x="51341" y="16879"/>
                  <a:pt x="51359" y="16806"/>
                  <a:pt x="51341" y="16752"/>
                </a:cubicBezTo>
                <a:cubicBezTo>
                  <a:pt x="51323" y="16662"/>
                  <a:pt x="51250" y="16571"/>
                  <a:pt x="51160" y="16535"/>
                </a:cubicBezTo>
                <a:lnTo>
                  <a:pt x="51160" y="16444"/>
                </a:lnTo>
                <a:lnTo>
                  <a:pt x="51160" y="16299"/>
                </a:lnTo>
                <a:lnTo>
                  <a:pt x="51160" y="16155"/>
                </a:lnTo>
                <a:cubicBezTo>
                  <a:pt x="51160" y="16118"/>
                  <a:pt x="51160" y="16064"/>
                  <a:pt x="51160" y="16028"/>
                </a:cubicBezTo>
                <a:cubicBezTo>
                  <a:pt x="51142" y="15955"/>
                  <a:pt x="51087" y="15901"/>
                  <a:pt x="51033" y="15883"/>
                </a:cubicBezTo>
                <a:lnTo>
                  <a:pt x="50960" y="15847"/>
                </a:lnTo>
                <a:lnTo>
                  <a:pt x="50942" y="15847"/>
                </a:lnTo>
                <a:lnTo>
                  <a:pt x="50942" y="15285"/>
                </a:lnTo>
                <a:cubicBezTo>
                  <a:pt x="50942" y="15177"/>
                  <a:pt x="50942" y="15068"/>
                  <a:pt x="50906" y="14977"/>
                </a:cubicBezTo>
                <a:cubicBezTo>
                  <a:pt x="50852" y="14905"/>
                  <a:pt x="50797" y="14869"/>
                  <a:pt x="50725" y="14833"/>
                </a:cubicBezTo>
                <a:cubicBezTo>
                  <a:pt x="50707" y="14814"/>
                  <a:pt x="50653" y="14814"/>
                  <a:pt x="50634" y="14796"/>
                </a:cubicBezTo>
                <a:cubicBezTo>
                  <a:pt x="50598" y="14778"/>
                  <a:pt x="50580" y="14760"/>
                  <a:pt x="50562" y="14742"/>
                </a:cubicBezTo>
                <a:cubicBezTo>
                  <a:pt x="50580" y="14706"/>
                  <a:pt x="50580" y="14651"/>
                  <a:pt x="50562" y="14615"/>
                </a:cubicBezTo>
                <a:cubicBezTo>
                  <a:pt x="50562" y="14561"/>
                  <a:pt x="50562" y="14525"/>
                  <a:pt x="50544" y="14470"/>
                </a:cubicBezTo>
                <a:lnTo>
                  <a:pt x="50580" y="14470"/>
                </a:lnTo>
                <a:lnTo>
                  <a:pt x="50725" y="14470"/>
                </a:lnTo>
                <a:cubicBezTo>
                  <a:pt x="50761" y="14470"/>
                  <a:pt x="50779" y="14452"/>
                  <a:pt x="50797" y="14434"/>
                </a:cubicBezTo>
                <a:cubicBezTo>
                  <a:pt x="50834" y="14325"/>
                  <a:pt x="50834" y="14217"/>
                  <a:pt x="50779" y="14126"/>
                </a:cubicBezTo>
                <a:cubicBezTo>
                  <a:pt x="50743" y="14054"/>
                  <a:pt x="50671" y="14018"/>
                  <a:pt x="50598" y="13999"/>
                </a:cubicBezTo>
                <a:lnTo>
                  <a:pt x="50598" y="13981"/>
                </a:lnTo>
                <a:cubicBezTo>
                  <a:pt x="50653" y="13999"/>
                  <a:pt x="50725" y="13963"/>
                  <a:pt x="50743" y="13927"/>
                </a:cubicBezTo>
                <a:cubicBezTo>
                  <a:pt x="50797" y="13836"/>
                  <a:pt x="50725" y="13764"/>
                  <a:pt x="50689" y="13710"/>
                </a:cubicBezTo>
                <a:cubicBezTo>
                  <a:pt x="50634" y="13637"/>
                  <a:pt x="50580" y="13583"/>
                  <a:pt x="50526" y="13547"/>
                </a:cubicBezTo>
                <a:cubicBezTo>
                  <a:pt x="50508" y="13511"/>
                  <a:pt x="50472" y="13492"/>
                  <a:pt x="50435" y="13474"/>
                </a:cubicBezTo>
                <a:cubicBezTo>
                  <a:pt x="50417" y="13456"/>
                  <a:pt x="50399" y="13456"/>
                  <a:pt x="50381" y="13438"/>
                </a:cubicBezTo>
                <a:lnTo>
                  <a:pt x="50381" y="13329"/>
                </a:lnTo>
                <a:lnTo>
                  <a:pt x="50381" y="13130"/>
                </a:lnTo>
                <a:lnTo>
                  <a:pt x="50381" y="12750"/>
                </a:lnTo>
                <a:lnTo>
                  <a:pt x="50381" y="11989"/>
                </a:lnTo>
                <a:lnTo>
                  <a:pt x="50381" y="10486"/>
                </a:lnTo>
                <a:lnTo>
                  <a:pt x="50381" y="10052"/>
                </a:lnTo>
                <a:lnTo>
                  <a:pt x="50381" y="9834"/>
                </a:lnTo>
                <a:cubicBezTo>
                  <a:pt x="50381" y="9762"/>
                  <a:pt x="50381" y="9689"/>
                  <a:pt x="50363" y="9617"/>
                </a:cubicBezTo>
                <a:cubicBezTo>
                  <a:pt x="50363" y="9599"/>
                  <a:pt x="50363" y="9599"/>
                  <a:pt x="50345" y="9599"/>
                </a:cubicBezTo>
                <a:cubicBezTo>
                  <a:pt x="50345" y="9563"/>
                  <a:pt x="50327" y="9526"/>
                  <a:pt x="50309" y="9508"/>
                </a:cubicBezTo>
                <a:lnTo>
                  <a:pt x="50236" y="9382"/>
                </a:lnTo>
                <a:lnTo>
                  <a:pt x="50182" y="9273"/>
                </a:lnTo>
                <a:cubicBezTo>
                  <a:pt x="50164" y="9255"/>
                  <a:pt x="50146" y="9219"/>
                  <a:pt x="50127" y="9200"/>
                </a:cubicBezTo>
                <a:cubicBezTo>
                  <a:pt x="50127" y="9164"/>
                  <a:pt x="50109" y="9146"/>
                  <a:pt x="50073" y="9146"/>
                </a:cubicBezTo>
                <a:lnTo>
                  <a:pt x="49747" y="9164"/>
                </a:lnTo>
                <a:lnTo>
                  <a:pt x="49620" y="9164"/>
                </a:lnTo>
                <a:cubicBezTo>
                  <a:pt x="49584" y="9164"/>
                  <a:pt x="49566" y="9164"/>
                  <a:pt x="49530" y="9182"/>
                </a:cubicBezTo>
                <a:cubicBezTo>
                  <a:pt x="49530" y="9128"/>
                  <a:pt x="49512" y="9092"/>
                  <a:pt x="49512" y="9056"/>
                </a:cubicBezTo>
                <a:lnTo>
                  <a:pt x="49475" y="8856"/>
                </a:lnTo>
                <a:lnTo>
                  <a:pt x="49439" y="8657"/>
                </a:lnTo>
                <a:cubicBezTo>
                  <a:pt x="49421" y="8621"/>
                  <a:pt x="49421" y="8567"/>
                  <a:pt x="49403" y="8512"/>
                </a:cubicBezTo>
                <a:lnTo>
                  <a:pt x="49403" y="8096"/>
                </a:lnTo>
                <a:lnTo>
                  <a:pt x="49403" y="7752"/>
                </a:lnTo>
                <a:lnTo>
                  <a:pt x="49403" y="7571"/>
                </a:lnTo>
                <a:cubicBezTo>
                  <a:pt x="49403" y="7498"/>
                  <a:pt x="49403" y="7498"/>
                  <a:pt x="49385" y="7462"/>
                </a:cubicBezTo>
                <a:cubicBezTo>
                  <a:pt x="49385" y="7444"/>
                  <a:pt x="49367" y="7426"/>
                  <a:pt x="49349" y="7408"/>
                </a:cubicBezTo>
                <a:cubicBezTo>
                  <a:pt x="49349" y="7390"/>
                  <a:pt x="49313" y="7390"/>
                  <a:pt x="49313" y="7408"/>
                </a:cubicBezTo>
                <a:cubicBezTo>
                  <a:pt x="49294" y="7426"/>
                  <a:pt x="49276" y="7444"/>
                  <a:pt x="49276" y="7462"/>
                </a:cubicBezTo>
                <a:cubicBezTo>
                  <a:pt x="49276" y="7480"/>
                  <a:pt x="49258" y="7516"/>
                  <a:pt x="49258" y="7534"/>
                </a:cubicBezTo>
                <a:cubicBezTo>
                  <a:pt x="49258" y="7589"/>
                  <a:pt x="49258" y="7643"/>
                  <a:pt x="49258" y="7697"/>
                </a:cubicBezTo>
                <a:lnTo>
                  <a:pt x="49258" y="8023"/>
                </a:lnTo>
                <a:lnTo>
                  <a:pt x="49258" y="8386"/>
                </a:lnTo>
                <a:lnTo>
                  <a:pt x="49186" y="8331"/>
                </a:lnTo>
                <a:cubicBezTo>
                  <a:pt x="49150" y="8277"/>
                  <a:pt x="49113" y="8223"/>
                  <a:pt x="49077" y="8168"/>
                </a:cubicBezTo>
                <a:cubicBezTo>
                  <a:pt x="49023" y="8078"/>
                  <a:pt x="48968" y="8005"/>
                  <a:pt x="48914" y="7915"/>
                </a:cubicBezTo>
                <a:lnTo>
                  <a:pt x="48914" y="7263"/>
                </a:lnTo>
                <a:lnTo>
                  <a:pt x="48914" y="7009"/>
                </a:lnTo>
                <a:cubicBezTo>
                  <a:pt x="48932" y="6937"/>
                  <a:pt x="48914" y="6864"/>
                  <a:pt x="48878" y="6792"/>
                </a:cubicBezTo>
                <a:cubicBezTo>
                  <a:pt x="48860" y="6774"/>
                  <a:pt x="48842" y="6774"/>
                  <a:pt x="48842" y="6792"/>
                </a:cubicBezTo>
                <a:cubicBezTo>
                  <a:pt x="48824" y="6792"/>
                  <a:pt x="48824" y="6810"/>
                  <a:pt x="48824" y="6810"/>
                </a:cubicBezTo>
                <a:cubicBezTo>
                  <a:pt x="48805" y="6810"/>
                  <a:pt x="48805" y="6828"/>
                  <a:pt x="48805" y="6828"/>
                </a:cubicBezTo>
                <a:cubicBezTo>
                  <a:pt x="48787" y="6882"/>
                  <a:pt x="48787" y="6919"/>
                  <a:pt x="48787" y="6973"/>
                </a:cubicBezTo>
                <a:lnTo>
                  <a:pt x="48787" y="7136"/>
                </a:lnTo>
                <a:lnTo>
                  <a:pt x="48787" y="7933"/>
                </a:lnTo>
                <a:lnTo>
                  <a:pt x="48787" y="8005"/>
                </a:lnTo>
                <a:lnTo>
                  <a:pt x="48787" y="8060"/>
                </a:lnTo>
                <a:lnTo>
                  <a:pt x="48787" y="8060"/>
                </a:lnTo>
                <a:cubicBezTo>
                  <a:pt x="48787" y="8096"/>
                  <a:pt x="48787" y="8114"/>
                  <a:pt x="48769" y="8150"/>
                </a:cubicBezTo>
                <a:cubicBezTo>
                  <a:pt x="48769" y="8168"/>
                  <a:pt x="48769" y="8168"/>
                  <a:pt x="48769" y="8168"/>
                </a:cubicBezTo>
                <a:lnTo>
                  <a:pt x="48769" y="8241"/>
                </a:lnTo>
                <a:cubicBezTo>
                  <a:pt x="48769" y="8259"/>
                  <a:pt x="48751" y="8295"/>
                  <a:pt x="48751" y="8331"/>
                </a:cubicBezTo>
                <a:cubicBezTo>
                  <a:pt x="48751" y="8331"/>
                  <a:pt x="48751" y="8349"/>
                  <a:pt x="48751" y="8349"/>
                </a:cubicBezTo>
                <a:cubicBezTo>
                  <a:pt x="48715" y="8458"/>
                  <a:pt x="48697" y="8549"/>
                  <a:pt x="48679" y="8639"/>
                </a:cubicBezTo>
                <a:cubicBezTo>
                  <a:pt x="48642" y="8838"/>
                  <a:pt x="48588" y="9037"/>
                  <a:pt x="48552" y="9237"/>
                </a:cubicBezTo>
                <a:cubicBezTo>
                  <a:pt x="48461" y="9617"/>
                  <a:pt x="48371" y="10015"/>
                  <a:pt x="48262" y="10396"/>
                </a:cubicBezTo>
                <a:cubicBezTo>
                  <a:pt x="48244" y="10468"/>
                  <a:pt x="48226" y="10522"/>
                  <a:pt x="48208" y="10595"/>
                </a:cubicBezTo>
                <a:cubicBezTo>
                  <a:pt x="48117" y="10595"/>
                  <a:pt x="48027" y="10613"/>
                  <a:pt x="47936" y="10613"/>
                </a:cubicBezTo>
                <a:lnTo>
                  <a:pt x="47556" y="10649"/>
                </a:lnTo>
                <a:lnTo>
                  <a:pt x="46777" y="10704"/>
                </a:lnTo>
                <a:lnTo>
                  <a:pt x="46560" y="10722"/>
                </a:lnTo>
                <a:lnTo>
                  <a:pt x="46451" y="10722"/>
                </a:lnTo>
                <a:lnTo>
                  <a:pt x="46415" y="10722"/>
                </a:lnTo>
                <a:cubicBezTo>
                  <a:pt x="46397" y="10649"/>
                  <a:pt x="46361" y="10595"/>
                  <a:pt x="46343" y="10522"/>
                </a:cubicBezTo>
                <a:lnTo>
                  <a:pt x="46198" y="10215"/>
                </a:lnTo>
                <a:cubicBezTo>
                  <a:pt x="46125" y="10015"/>
                  <a:pt x="46035" y="9816"/>
                  <a:pt x="45944" y="9617"/>
                </a:cubicBezTo>
                <a:cubicBezTo>
                  <a:pt x="45763" y="9200"/>
                  <a:pt x="45600" y="8802"/>
                  <a:pt x="45419" y="8404"/>
                </a:cubicBezTo>
                <a:cubicBezTo>
                  <a:pt x="45310" y="8168"/>
                  <a:pt x="45220" y="7951"/>
                  <a:pt x="45093" y="7715"/>
                </a:cubicBezTo>
                <a:cubicBezTo>
                  <a:pt x="45093" y="7715"/>
                  <a:pt x="45075" y="7715"/>
                  <a:pt x="45075" y="7715"/>
                </a:cubicBezTo>
                <a:cubicBezTo>
                  <a:pt x="45057" y="7715"/>
                  <a:pt x="45039" y="7734"/>
                  <a:pt x="45021" y="7752"/>
                </a:cubicBezTo>
                <a:cubicBezTo>
                  <a:pt x="44984" y="7842"/>
                  <a:pt x="44948" y="7951"/>
                  <a:pt x="44912" y="8060"/>
                </a:cubicBezTo>
                <a:cubicBezTo>
                  <a:pt x="44876" y="8150"/>
                  <a:pt x="44858" y="8186"/>
                  <a:pt x="44839" y="8259"/>
                </a:cubicBezTo>
                <a:lnTo>
                  <a:pt x="44785" y="8132"/>
                </a:lnTo>
                <a:cubicBezTo>
                  <a:pt x="44749" y="8078"/>
                  <a:pt x="44713" y="8005"/>
                  <a:pt x="44676" y="7933"/>
                </a:cubicBezTo>
                <a:cubicBezTo>
                  <a:pt x="44640" y="7860"/>
                  <a:pt x="44586" y="7806"/>
                  <a:pt x="44532" y="7752"/>
                </a:cubicBezTo>
                <a:cubicBezTo>
                  <a:pt x="44550" y="7715"/>
                  <a:pt x="44495" y="7697"/>
                  <a:pt x="44495" y="7715"/>
                </a:cubicBezTo>
                <a:cubicBezTo>
                  <a:pt x="44387" y="7915"/>
                  <a:pt x="44278" y="8096"/>
                  <a:pt x="44188" y="8295"/>
                </a:cubicBezTo>
                <a:cubicBezTo>
                  <a:pt x="44097" y="8512"/>
                  <a:pt x="44025" y="8712"/>
                  <a:pt x="43934" y="8911"/>
                </a:cubicBezTo>
                <a:lnTo>
                  <a:pt x="43862" y="9074"/>
                </a:lnTo>
                <a:cubicBezTo>
                  <a:pt x="43843" y="9128"/>
                  <a:pt x="43825" y="9182"/>
                  <a:pt x="43807" y="9237"/>
                </a:cubicBezTo>
                <a:cubicBezTo>
                  <a:pt x="43699" y="9237"/>
                  <a:pt x="43644" y="9418"/>
                  <a:pt x="43753" y="9472"/>
                </a:cubicBezTo>
                <a:lnTo>
                  <a:pt x="43753" y="9472"/>
                </a:lnTo>
                <a:cubicBezTo>
                  <a:pt x="43753" y="9526"/>
                  <a:pt x="43753" y="9581"/>
                  <a:pt x="43753" y="9635"/>
                </a:cubicBezTo>
                <a:lnTo>
                  <a:pt x="43753" y="10830"/>
                </a:lnTo>
                <a:lnTo>
                  <a:pt x="43753" y="10939"/>
                </a:lnTo>
                <a:cubicBezTo>
                  <a:pt x="43753" y="10939"/>
                  <a:pt x="43753" y="10957"/>
                  <a:pt x="43753" y="10975"/>
                </a:cubicBezTo>
                <a:cubicBezTo>
                  <a:pt x="43717" y="10975"/>
                  <a:pt x="43699" y="10975"/>
                  <a:pt x="43662" y="10975"/>
                </a:cubicBezTo>
                <a:lnTo>
                  <a:pt x="43554" y="10975"/>
                </a:lnTo>
                <a:lnTo>
                  <a:pt x="43427" y="10975"/>
                </a:lnTo>
                <a:lnTo>
                  <a:pt x="43354" y="10975"/>
                </a:lnTo>
                <a:lnTo>
                  <a:pt x="43354" y="10450"/>
                </a:lnTo>
                <a:lnTo>
                  <a:pt x="43354" y="10305"/>
                </a:lnTo>
                <a:cubicBezTo>
                  <a:pt x="43354" y="10287"/>
                  <a:pt x="43354" y="10251"/>
                  <a:pt x="43354" y="10233"/>
                </a:cubicBezTo>
                <a:cubicBezTo>
                  <a:pt x="43427" y="10215"/>
                  <a:pt x="43499" y="10142"/>
                  <a:pt x="43499" y="10052"/>
                </a:cubicBezTo>
                <a:cubicBezTo>
                  <a:pt x="43499" y="9979"/>
                  <a:pt x="43445" y="9907"/>
                  <a:pt x="43373" y="9889"/>
                </a:cubicBezTo>
                <a:lnTo>
                  <a:pt x="43373" y="9689"/>
                </a:lnTo>
                <a:lnTo>
                  <a:pt x="43373" y="9581"/>
                </a:lnTo>
                <a:lnTo>
                  <a:pt x="43373" y="9508"/>
                </a:lnTo>
                <a:cubicBezTo>
                  <a:pt x="43463" y="9454"/>
                  <a:pt x="43554" y="9363"/>
                  <a:pt x="43608" y="9255"/>
                </a:cubicBezTo>
                <a:cubicBezTo>
                  <a:pt x="43644" y="9200"/>
                  <a:pt x="43662" y="9146"/>
                  <a:pt x="43699" y="9092"/>
                </a:cubicBezTo>
                <a:cubicBezTo>
                  <a:pt x="43699" y="9056"/>
                  <a:pt x="43717" y="9037"/>
                  <a:pt x="43717" y="9001"/>
                </a:cubicBezTo>
                <a:cubicBezTo>
                  <a:pt x="43717" y="8983"/>
                  <a:pt x="43735" y="8965"/>
                  <a:pt x="43735" y="8929"/>
                </a:cubicBezTo>
                <a:cubicBezTo>
                  <a:pt x="43735" y="8875"/>
                  <a:pt x="43735" y="8820"/>
                  <a:pt x="43735" y="8766"/>
                </a:cubicBezTo>
                <a:lnTo>
                  <a:pt x="43735" y="8585"/>
                </a:lnTo>
                <a:lnTo>
                  <a:pt x="43735" y="8223"/>
                </a:lnTo>
                <a:lnTo>
                  <a:pt x="43735" y="7860"/>
                </a:lnTo>
                <a:lnTo>
                  <a:pt x="43735" y="7679"/>
                </a:lnTo>
                <a:lnTo>
                  <a:pt x="43735" y="7589"/>
                </a:lnTo>
                <a:cubicBezTo>
                  <a:pt x="43735" y="7571"/>
                  <a:pt x="43735" y="7571"/>
                  <a:pt x="43735" y="7553"/>
                </a:cubicBezTo>
                <a:lnTo>
                  <a:pt x="43735" y="7534"/>
                </a:lnTo>
                <a:cubicBezTo>
                  <a:pt x="43735" y="7498"/>
                  <a:pt x="43717" y="7480"/>
                  <a:pt x="43699" y="7444"/>
                </a:cubicBezTo>
                <a:cubicBezTo>
                  <a:pt x="43699" y="7426"/>
                  <a:pt x="43680" y="7390"/>
                  <a:pt x="43662" y="7353"/>
                </a:cubicBezTo>
                <a:cubicBezTo>
                  <a:pt x="43662" y="7335"/>
                  <a:pt x="43608" y="7245"/>
                  <a:pt x="43590" y="7172"/>
                </a:cubicBezTo>
                <a:cubicBezTo>
                  <a:pt x="43554" y="7064"/>
                  <a:pt x="43499" y="6937"/>
                  <a:pt x="43463" y="6810"/>
                </a:cubicBezTo>
                <a:cubicBezTo>
                  <a:pt x="43391" y="6556"/>
                  <a:pt x="43336" y="6303"/>
                  <a:pt x="43282" y="6049"/>
                </a:cubicBezTo>
                <a:lnTo>
                  <a:pt x="43246" y="5850"/>
                </a:lnTo>
                <a:cubicBezTo>
                  <a:pt x="43246" y="5814"/>
                  <a:pt x="43246" y="5778"/>
                  <a:pt x="43228" y="5742"/>
                </a:cubicBezTo>
                <a:cubicBezTo>
                  <a:pt x="43228" y="5705"/>
                  <a:pt x="43228" y="5669"/>
                  <a:pt x="43210" y="5651"/>
                </a:cubicBezTo>
                <a:cubicBezTo>
                  <a:pt x="43210" y="5651"/>
                  <a:pt x="43210" y="5633"/>
                  <a:pt x="43210" y="5633"/>
                </a:cubicBezTo>
                <a:cubicBezTo>
                  <a:pt x="43210" y="5597"/>
                  <a:pt x="43173" y="5597"/>
                  <a:pt x="43155" y="5633"/>
                </a:cubicBezTo>
                <a:cubicBezTo>
                  <a:pt x="43137" y="5687"/>
                  <a:pt x="43119" y="5760"/>
                  <a:pt x="43119" y="5814"/>
                </a:cubicBezTo>
                <a:lnTo>
                  <a:pt x="43083" y="6013"/>
                </a:lnTo>
                <a:cubicBezTo>
                  <a:pt x="43065" y="6140"/>
                  <a:pt x="43029" y="6285"/>
                  <a:pt x="43010" y="6412"/>
                </a:cubicBezTo>
                <a:cubicBezTo>
                  <a:pt x="42938" y="6665"/>
                  <a:pt x="42884" y="6919"/>
                  <a:pt x="42793" y="7172"/>
                </a:cubicBezTo>
                <a:cubicBezTo>
                  <a:pt x="42775" y="7245"/>
                  <a:pt x="42757" y="7317"/>
                  <a:pt x="42721" y="7371"/>
                </a:cubicBezTo>
                <a:lnTo>
                  <a:pt x="42684" y="7480"/>
                </a:lnTo>
                <a:cubicBezTo>
                  <a:pt x="42684" y="7516"/>
                  <a:pt x="42666" y="7553"/>
                  <a:pt x="42666" y="7589"/>
                </a:cubicBezTo>
                <a:cubicBezTo>
                  <a:pt x="42648" y="7607"/>
                  <a:pt x="42648" y="7607"/>
                  <a:pt x="42666" y="7625"/>
                </a:cubicBezTo>
                <a:cubicBezTo>
                  <a:pt x="42648" y="7643"/>
                  <a:pt x="42648" y="7679"/>
                  <a:pt x="42666" y="7715"/>
                </a:cubicBezTo>
                <a:lnTo>
                  <a:pt x="42666" y="7824"/>
                </a:lnTo>
                <a:lnTo>
                  <a:pt x="42666" y="8041"/>
                </a:lnTo>
                <a:lnTo>
                  <a:pt x="42594" y="8041"/>
                </a:lnTo>
                <a:cubicBezTo>
                  <a:pt x="42576" y="8023"/>
                  <a:pt x="42558" y="8023"/>
                  <a:pt x="42540" y="8041"/>
                </a:cubicBezTo>
                <a:lnTo>
                  <a:pt x="42449" y="8041"/>
                </a:lnTo>
                <a:lnTo>
                  <a:pt x="42250" y="8041"/>
                </a:lnTo>
                <a:lnTo>
                  <a:pt x="42051" y="8041"/>
                </a:lnTo>
                <a:cubicBezTo>
                  <a:pt x="41996" y="8023"/>
                  <a:pt x="41942" y="8023"/>
                  <a:pt x="41888" y="8060"/>
                </a:cubicBezTo>
                <a:cubicBezTo>
                  <a:pt x="41869" y="8060"/>
                  <a:pt x="41869" y="8078"/>
                  <a:pt x="41888" y="8078"/>
                </a:cubicBezTo>
                <a:cubicBezTo>
                  <a:pt x="41869" y="8078"/>
                  <a:pt x="41869" y="8096"/>
                  <a:pt x="41888" y="8096"/>
                </a:cubicBezTo>
                <a:cubicBezTo>
                  <a:pt x="41869" y="8223"/>
                  <a:pt x="41869" y="8331"/>
                  <a:pt x="41869" y="8440"/>
                </a:cubicBezTo>
                <a:cubicBezTo>
                  <a:pt x="41869" y="8567"/>
                  <a:pt x="41869" y="8693"/>
                  <a:pt x="41869" y="8802"/>
                </a:cubicBezTo>
                <a:lnTo>
                  <a:pt x="41869" y="9164"/>
                </a:lnTo>
                <a:lnTo>
                  <a:pt x="41869" y="9327"/>
                </a:lnTo>
                <a:lnTo>
                  <a:pt x="41869" y="9382"/>
                </a:lnTo>
                <a:lnTo>
                  <a:pt x="41797" y="9382"/>
                </a:lnTo>
                <a:lnTo>
                  <a:pt x="41743" y="9400"/>
                </a:lnTo>
                <a:lnTo>
                  <a:pt x="41743" y="9400"/>
                </a:lnTo>
                <a:lnTo>
                  <a:pt x="41743" y="9309"/>
                </a:lnTo>
                <a:lnTo>
                  <a:pt x="41743" y="9146"/>
                </a:lnTo>
                <a:lnTo>
                  <a:pt x="41725" y="8784"/>
                </a:lnTo>
                <a:cubicBezTo>
                  <a:pt x="41725" y="8675"/>
                  <a:pt x="41707" y="8567"/>
                  <a:pt x="41707" y="8440"/>
                </a:cubicBezTo>
                <a:cubicBezTo>
                  <a:pt x="41707" y="8331"/>
                  <a:pt x="41688" y="8241"/>
                  <a:pt x="41688" y="8150"/>
                </a:cubicBezTo>
                <a:lnTo>
                  <a:pt x="41688" y="8132"/>
                </a:lnTo>
                <a:lnTo>
                  <a:pt x="41688" y="7915"/>
                </a:lnTo>
                <a:lnTo>
                  <a:pt x="41688" y="7516"/>
                </a:lnTo>
                <a:lnTo>
                  <a:pt x="41688" y="7118"/>
                </a:lnTo>
                <a:lnTo>
                  <a:pt x="41688" y="6901"/>
                </a:lnTo>
                <a:cubicBezTo>
                  <a:pt x="41688" y="6828"/>
                  <a:pt x="41670" y="6756"/>
                  <a:pt x="41670" y="6701"/>
                </a:cubicBezTo>
                <a:cubicBezTo>
                  <a:pt x="41670" y="6683"/>
                  <a:pt x="41652" y="6683"/>
                  <a:pt x="41634" y="6683"/>
                </a:cubicBezTo>
                <a:lnTo>
                  <a:pt x="41616" y="6683"/>
                </a:lnTo>
                <a:cubicBezTo>
                  <a:pt x="41598" y="6719"/>
                  <a:pt x="41598" y="6774"/>
                  <a:pt x="41598" y="6828"/>
                </a:cubicBezTo>
                <a:lnTo>
                  <a:pt x="41598" y="6973"/>
                </a:lnTo>
                <a:lnTo>
                  <a:pt x="41598" y="7281"/>
                </a:lnTo>
                <a:cubicBezTo>
                  <a:pt x="41598" y="7371"/>
                  <a:pt x="41598" y="7480"/>
                  <a:pt x="41580" y="7589"/>
                </a:cubicBezTo>
                <a:cubicBezTo>
                  <a:pt x="41580" y="7643"/>
                  <a:pt x="41580" y="7679"/>
                  <a:pt x="41562" y="7734"/>
                </a:cubicBezTo>
                <a:cubicBezTo>
                  <a:pt x="41562" y="7788"/>
                  <a:pt x="41562" y="7770"/>
                  <a:pt x="41562" y="7806"/>
                </a:cubicBezTo>
                <a:lnTo>
                  <a:pt x="41525" y="7806"/>
                </a:lnTo>
                <a:lnTo>
                  <a:pt x="41471" y="7806"/>
                </a:lnTo>
                <a:lnTo>
                  <a:pt x="41417" y="7806"/>
                </a:lnTo>
                <a:cubicBezTo>
                  <a:pt x="41381" y="7788"/>
                  <a:pt x="41326" y="7788"/>
                  <a:pt x="41272" y="7806"/>
                </a:cubicBezTo>
                <a:lnTo>
                  <a:pt x="40692" y="7806"/>
                </a:lnTo>
                <a:lnTo>
                  <a:pt x="40692" y="7498"/>
                </a:lnTo>
                <a:lnTo>
                  <a:pt x="40692" y="6774"/>
                </a:lnTo>
                <a:lnTo>
                  <a:pt x="40692" y="6556"/>
                </a:lnTo>
                <a:lnTo>
                  <a:pt x="40692" y="6430"/>
                </a:lnTo>
                <a:lnTo>
                  <a:pt x="40747" y="6394"/>
                </a:lnTo>
                <a:lnTo>
                  <a:pt x="40801" y="6321"/>
                </a:lnTo>
                <a:cubicBezTo>
                  <a:pt x="40837" y="6303"/>
                  <a:pt x="40855" y="6285"/>
                  <a:pt x="40873" y="6249"/>
                </a:cubicBezTo>
                <a:cubicBezTo>
                  <a:pt x="40873" y="6249"/>
                  <a:pt x="40873" y="6231"/>
                  <a:pt x="40873" y="6231"/>
                </a:cubicBezTo>
                <a:cubicBezTo>
                  <a:pt x="40873" y="6194"/>
                  <a:pt x="40873" y="6158"/>
                  <a:pt x="40873" y="6122"/>
                </a:cubicBezTo>
                <a:lnTo>
                  <a:pt x="40928" y="6122"/>
                </a:lnTo>
                <a:cubicBezTo>
                  <a:pt x="40964" y="6122"/>
                  <a:pt x="41018" y="6140"/>
                  <a:pt x="41073" y="6140"/>
                </a:cubicBezTo>
                <a:lnTo>
                  <a:pt x="41218" y="6140"/>
                </a:lnTo>
                <a:cubicBezTo>
                  <a:pt x="41254" y="6140"/>
                  <a:pt x="41308" y="6122"/>
                  <a:pt x="41344" y="6104"/>
                </a:cubicBezTo>
                <a:cubicBezTo>
                  <a:pt x="41362" y="6104"/>
                  <a:pt x="41362" y="6086"/>
                  <a:pt x="41344" y="6068"/>
                </a:cubicBezTo>
                <a:cubicBezTo>
                  <a:pt x="41362" y="6068"/>
                  <a:pt x="41362" y="6049"/>
                  <a:pt x="41344" y="6049"/>
                </a:cubicBezTo>
                <a:cubicBezTo>
                  <a:pt x="41326" y="6031"/>
                  <a:pt x="41290" y="6031"/>
                  <a:pt x="41272" y="6031"/>
                </a:cubicBezTo>
                <a:lnTo>
                  <a:pt x="41199" y="6031"/>
                </a:lnTo>
                <a:lnTo>
                  <a:pt x="41018" y="6031"/>
                </a:lnTo>
                <a:lnTo>
                  <a:pt x="40873" y="6031"/>
                </a:lnTo>
                <a:lnTo>
                  <a:pt x="40873" y="5995"/>
                </a:lnTo>
                <a:lnTo>
                  <a:pt x="40873" y="5850"/>
                </a:lnTo>
                <a:cubicBezTo>
                  <a:pt x="40892" y="5814"/>
                  <a:pt x="40873" y="5778"/>
                  <a:pt x="40873" y="5742"/>
                </a:cubicBezTo>
                <a:cubicBezTo>
                  <a:pt x="40873" y="5723"/>
                  <a:pt x="40873" y="5687"/>
                  <a:pt x="40855" y="5687"/>
                </a:cubicBezTo>
                <a:cubicBezTo>
                  <a:pt x="40801" y="5669"/>
                  <a:pt x="40765" y="5651"/>
                  <a:pt x="40710" y="5615"/>
                </a:cubicBezTo>
                <a:cubicBezTo>
                  <a:pt x="40674" y="5615"/>
                  <a:pt x="40656" y="5597"/>
                  <a:pt x="40620" y="5579"/>
                </a:cubicBezTo>
                <a:cubicBezTo>
                  <a:pt x="40620" y="5560"/>
                  <a:pt x="40620" y="5542"/>
                  <a:pt x="40620" y="5506"/>
                </a:cubicBezTo>
                <a:cubicBezTo>
                  <a:pt x="40620" y="5488"/>
                  <a:pt x="40620" y="5470"/>
                  <a:pt x="40620" y="5452"/>
                </a:cubicBezTo>
                <a:lnTo>
                  <a:pt x="40620" y="5325"/>
                </a:lnTo>
                <a:lnTo>
                  <a:pt x="40620" y="5090"/>
                </a:lnTo>
                <a:cubicBezTo>
                  <a:pt x="40620" y="4945"/>
                  <a:pt x="40620" y="4782"/>
                  <a:pt x="40602" y="4637"/>
                </a:cubicBezTo>
                <a:lnTo>
                  <a:pt x="40602" y="4637"/>
                </a:lnTo>
                <a:cubicBezTo>
                  <a:pt x="40656" y="4619"/>
                  <a:pt x="40710" y="4637"/>
                  <a:pt x="40765" y="4637"/>
                </a:cubicBezTo>
                <a:cubicBezTo>
                  <a:pt x="40819" y="4637"/>
                  <a:pt x="40873" y="4601"/>
                  <a:pt x="40873" y="4546"/>
                </a:cubicBezTo>
                <a:cubicBezTo>
                  <a:pt x="40892" y="4492"/>
                  <a:pt x="40855" y="4438"/>
                  <a:pt x="40819" y="4420"/>
                </a:cubicBezTo>
                <a:cubicBezTo>
                  <a:pt x="40783" y="4420"/>
                  <a:pt x="40765" y="4401"/>
                  <a:pt x="40729" y="4401"/>
                </a:cubicBezTo>
                <a:cubicBezTo>
                  <a:pt x="40710" y="4401"/>
                  <a:pt x="40674" y="4401"/>
                  <a:pt x="40656" y="4401"/>
                </a:cubicBezTo>
                <a:cubicBezTo>
                  <a:pt x="40457" y="3858"/>
                  <a:pt x="40294" y="3315"/>
                  <a:pt x="40167" y="2735"/>
                </a:cubicBezTo>
                <a:cubicBezTo>
                  <a:pt x="40040" y="2174"/>
                  <a:pt x="39968" y="1594"/>
                  <a:pt x="39932" y="997"/>
                </a:cubicBezTo>
                <a:cubicBezTo>
                  <a:pt x="39932" y="834"/>
                  <a:pt x="39914" y="671"/>
                  <a:pt x="39914" y="508"/>
                </a:cubicBezTo>
                <a:lnTo>
                  <a:pt x="39914" y="272"/>
                </a:lnTo>
                <a:cubicBezTo>
                  <a:pt x="39914" y="182"/>
                  <a:pt x="39914" y="110"/>
                  <a:pt x="39896" y="19"/>
                </a:cubicBezTo>
                <a:cubicBezTo>
                  <a:pt x="39896" y="1"/>
                  <a:pt x="39859" y="1"/>
                  <a:pt x="39859" y="19"/>
                </a:cubicBezTo>
                <a:cubicBezTo>
                  <a:pt x="39859" y="37"/>
                  <a:pt x="39859" y="55"/>
                  <a:pt x="39859" y="73"/>
                </a:cubicBezTo>
                <a:lnTo>
                  <a:pt x="39859" y="19"/>
                </a:lnTo>
                <a:cubicBezTo>
                  <a:pt x="39859" y="1"/>
                  <a:pt x="39841" y="1"/>
                  <a:pt x="39841" y="19"/>
                </a:cubicBezTo>
                <a:lnTo>
                  <a:pt x="39841" y="924"/>
                </a:lnTo>
                <a:cubicBezTo>
                  <a:pt x="39841" y="1232"/>
                  <a:pt x="39823" y="1522"/>
                  <a:pt x="39805" y="1830"/>
                </a:cubicBezTo>
                <a:cubicBezTo>
                  <a:pt x="39751" y="2409"/>
                  <a:pt x="39660" y="2971"/>
                  <a:pt x="39497" y="3514"/>
                </a:cubicBezTo>
                <a:cubicBezTo>
                  <a:pt x="39425" y="3822"/>
                  <a:pt x="39316" y="4130"/>
                  <a:pt x="39189" y="4420"/>
                </a:cubicBezTo>
                <a:lnTo>
                  <a:pt x="39189" y="4420"/>
                </a:lnTo>
                <a:cubicBezTo>
                  <a:pt x="39153" y="4420"/>
                  <a:pt x="39135" y="4420"/>
                  <a:pt x="39117" y="4438"/>
                </a:cubicBezTo>
                <a:cubicBezTo>
                  <a:pt x="39081" y="4438"/>
                  <a:pt x="39026" y="4438"/>
                  <a:pt x="38990" y="4438"/>
                </a:cubicBezTo>
                <a:cubicBezTo>
                  <a:pt x="38990" y="4438"/>
                  <a:pt x="38972" y="4456"/>
                  <a:pt x="38972" y="4456"/>
                </a:cubicBezTo>
                <a:cubicBezTo>
                  <a:pt x="38881" y="4474"/>
                  <a:pt x="38827" y="4583"/>
                  <a:pt x="38900" y="4637"/>
                </a:cubicBezTo>
                <a:cubicBezTo>
                  <a:pt x="38954" y="4673"/>
                  <a:pt x="39008" y="4655"/>
                  <a:pt x="39063" y="4655"/>
                </a:cubicBezTo>
                <a:lnTo>
                  <a:pt x="39153" y="4655"/>
                </a:lnTo>
                <a:lnTo>
                  <a:pt x="39153" y="4746"/>
                </a:lnTo>
                <a:lnTo>
                  <a:pt x="39153" y="4890"/>
                </a:lnTo>
                <a:lnTo>
                  <a:pt x="39153" y="5162"/>
                </a:lnTo>
                <a:lnTo>
                  <a:pt x="39153" y="5416"/>
                </a:lnTo>
                <a:lnTo>
                  <a:pt x="39153" y="5560"/>
                </a:lnTo>
                <a:lnTo>
                  <a:pt x="39153" y="5633"/>
                </a:lnTo>
                <a:lnTo>
                  <a:pt x="39044" y="5669"/>
                </a:lnTo>
                <a:cubicBezTo>
                  <a:pt x="38990" y="5687"/>
                  <a:pt x="38936" y="5705"/>
                  <a:pt x="38881" y="5723"/>
                </a:cubicBezTo>
                <a:lnTo>
                  <a:pt x="38881" y="5723"/>
                </a:lnTo>
                <a:lnTo>
                  <a:pt x="38881" y="5723"/>
                </a:lnTo>
                <a:cubicBezTo>
                  <a:pt x="38863" y="5742"/>
                  <a:pt x="38863" y="5760"/>
                  <a:pt x="38863" y="5778"/>
                </a:cubicBezTo>
                <a:lnTo>
                  <a:pt x="38863" y="5850"/>
                </a:lnTo>
                <a:lnTo>
                  <a:pt x="38863" y="6013"/>
                </a:lnTo>
                <a:lnTo>
                  <a:pt x="38863" y="6104"/>
                </a:lnTo>
                <a:lnTo>
                  <a:pt x="38610" y="6104"/>
                </a:lnTo>
                <a:lnTo>
                  <a:pt x="38519" y="6104"/>
                </a:lnTo>
                <a:cubicBezTo>
                  <a:pt x="38501" y="6104"/>
                  <a:pt x="38465" y="6122"/>
                  <a:pt x="38429" y="6122"/>
                </a:cubicBezTo>
                <a:cubicBezTo>
                  <a:pt x="38411" y="6140"/>
                  <a:pt x="38411" y="6158"/>
                  <a:pt x="38429" y="6176"/>
                </a:cubicBezTo>
                <a:lnTo>
                  <a:pt x="38429" y="6176"/>
                </a:lnTo>
                <a:lnTo>
                  <a:pt x="38429" y="6176"/>
                </a:lnTo>
                <a:cubicBezTo>
                  <a:pt x="38501" y="6194"/>
                  <a:pt x="38555" y="6194"/>
                  <a:pt x="38628" y="6194"/>
                </a:cubicBezTo>
                <a:lnTo>
                  <a:pt x="38845" y="6194"/>
                </a:lnTo>
                <a:cubicBezTo>
                  <a:pt x="38845" y="6231"/>
                  <a:pt x="38845" y="6267"/>
                  <a:pt x="38863" y="6285"/>
                </a:cubicBezTo>
                <a:cubicBezTo>
                  <a:pt x="38863" y="6303"/>
                  <a:pt x="38863" y="6303"/>
                  <a:pt x="38863" y="6303"/>
                </a:cubicBezTo>
                <a:cubicBezTo>
                  <a:pt x="38881" y="6339"/>
                  <a:pt x="38900" y="6375"/>
                  <a:pt x="38918" y="6412"/>
                </a:cubicBezTo>
                <a:lnTo>
                  <a:pt x="38990" y="6484"/>
                </a:lnTo>
                <a:lnTo>
                  <a:pt x="38990" y="6629"/>
                </a:lnTo>
                <a:lnTo>
                  <a:pt x="38990" y="7480"/>
                </a:lnTo>
                <a:lnTo>
                  <a:pt x="38990" y="8621"/>
                </a:lnTo>
                <a:lnTo>
                  <a:pt x="38990" y="8947"/>
                </a:lnTo>
                <a:lnTo>
                  <a:pt x="38990" y="9128"/>
                </a:lnTo>
                <a:cubicBezTo>
                  <a:pt x="38954" y="9146"/>
                  <a:pt x="38918" y="9164"/>
                  <a:pt x="38881" y="9182"/>
                </a:cubicBezTo>
                <a:cubicBezTo>
                  <a:pt x="38827" y="9200"/>
                  <a:pt x="38773" y="9200"/>
                  <a:pt x="38755" y="9237"/>
                </a:cubicBezTo>
                <a:cubicBezTo>
                  <a:pt x="38737" y="9291"/>
                  <a:pt x="38737" y="9345"/>
                  <a:pt x="38737" y="9382"/>
                </a:cubicBezTo>
                <a:lnTo>
                  <a:pt x="38737" y="9472"/>
                </a:lnTo>
                <a:cubicBezTo>
                  <a:pt x="38737" y="9490"/>
                  <a:pt x="38755" y="9508"/>
                  <a:pt x="38755" y="9545"/>
                </a:cubicBezTo>
                <a:cubicBezTo>
                  <a:pt x="38773" y="9563"/>
                  <a:pt x="38791" y="9563"/>
                  <a:pt x="38809" y="9545"/>
                </a:cubicBezTo>
                <a:lnTo>
                  <a:pt x="38809" y="9545"/>
                </a:lnTo>
                <a:cubicBezTo>
                  <a:pt x="38827" y="9563"/>
                  <a:pt x="38845" y="9581"/>
                  <a:pt x="38881" y="9599"/>
                </a:cubicBezTo>
                <a:lnTo>
                  <a:pt x="38972" y="9671"/>
                </a:lnTo>
                <a:cubicBezTo>
                  <a:pt x="38954" y="9726"/>
                  <a:pt x="38954" y="9780"/>
                  <a:pt x="38954" y="9834"/>
                </a:cubicBezTo>
                <a:cubicBezTo>
                  <a:pt x="38954" y="9889"/>
                  <a:pt x="38954" y="9943"/>
                  <a:pt x="38936" y="9997"/>
                </a:cubicBezTo>
                <a:cubicBezTo>
                  <a:pt x="38936" y="10106"/>
                  <a:pt x="38918" y="10233"/>
                  <a:pt x="38900" y="10323"/>
                </a:cubicBezTo>
                <a:cubicBezTo>
                  <a:pt x="38881" y="10432"/>
                  <a:pt x="38863" y="10559"/>
                  <a:pt x="38827" y="10649"/>
                </a:cubicBezTo>
                <a:cubicBezTo>
                  <a:pt x="38827" y="10704"/>
                  <a:pt x="38809" y="10758"/>
                  <a:pt x="38791" y="10812"/>
                </a:cubicBezTo>
                <a:lnTo>
                  <a:pt x="38773" y="10921"/>
                </a:lnTo>
                <a:cubicBezTo>
                  <a:pt x="38737" y="10921"/>
                  <a:pt x="38700" y="10939"/>
                  <a:pt x="38682" y="10939"/>
                </a:cubicBezTo>
                <a:lnTo>
                  <a:pt x="38519" y="10975"/>
                </a:lnTo>
                <a:lnTo>
                  <a:pt x="38356" y="11030"/>
                </a:lnTo>
                <a:cubicBezTo>
                  <a:pt x="38302" y="11030"/>
                  <a:pt x="38266" y="11048"/>
                  <a:pt x="38248" y="11102"/>
                </a:cubicBezTo>
                <a:cubicBezTo>
                  <a:pt x="38229" y="11120"/>
                  <a:pt x="38229" y="11156"/>
                  <a:pt x="38229" y="11174"/>
                </a:cubicBezTo>
                <a:lnTo>
                  <a:pt x="38229" y="11174"/>
                </a:lnTo>
                <a:lnTo>
                  <a:pt x="38139" y="11193"/>
                </a:lnTo>
                <a:cubicBezTo>
                  <a:pt x="38085" y="11211"/>
                  <a:pt x="38030" y="11229"/>
                  <a:pt x="37958" y="11229"/>
                </a:cubicBezTo>
                <a:cubicBezTo>
                  <a:pt x="37922" y="11229"/>
                  <a:pt x="37849" y="11229"/>
                  <a:pt x="37813" y="11247"/>
                </a:cubicBezTo>
                <a:cubicBezTo>
                  <a:pt x="37795" y="11283"/>
                  <a:pt x="37795" y="11319"/>
                  <a:pt x="37813" y="11337"/>
                </a:cubicBezTo>
                <a:lnTo>
                  <a:pt x="37813" y="11337"/>
                </a:lnTo>
                <a:cubicBezTo>
                  <a:pt x="37831" y="11356"/>
                  <a:pt x="37849" y="11374"/>
                  <a:pt x="37867" y="11374"/>
                </a:cubicBezTo>
                <a:cubicBezTo>
                  <a:pt x="37904" y="11374"/>
                  <a:pt x="37958" y="11374"/>
                  <a:pt x="37994" y="11374"/>
                </a:cubicBezTo>
                <a:lnTo>
                  <a:pt x="38175" y="11374"/>
                </a:lnTo>
                <a:cubicBezTo>
                  <a:pt x="38193" y="11464"/>
                  <a:pt x="38302" y="11537"/>
                  <a:pt x="38374" y="11591"/>
                </a:cubicBezTo>
                <a:cubicBezTo>
                  <a:pt x="38447" y="11663"/>
                  <a:pt x="38465" y="11681"/>
                  <a:pt x="38519" y="11718"/>
                </a:cubicBezTo>
                <a:lnTo>
                  <a:pt x="38592" y="11790"/>
                </a:lnTo>
                <a:lnTo>
                  <a:pt x="38628" y="11826"/>
                </a:lnTo>
                <a:cubicBezTo>
                  <a:pt x="38592" y="11953"/>
                  <a:pt x="38574" y="12098"/>
                  <a:pt x="38537" y="12225"/>
                </a:cubicBezTo>
                <a:cubicBezTo>
                  <a:pt x="38519" y="12370"/>
                  <a:pt x="38483" y="12533"/>
                  <a:pt x="38447" y="12677"/>
                </a:cubicBezTo>
                <a:cubicBezTo>
                  <a:pt x="38392" y="12985"/>
                  <a:pt x="38320" y="13293"/>
                  <a:pt x="38229" y="13583"/>
                </a:cubicBezTo>
                <a:cubicBezTo>
                  <a:pt x="38211" y="13674"/>
                  <a:pt x="38175" y="13764"/>
                  <a:pt x="38157" y="13836"/>
                </a:cubicBezTo>
                <a:lnTo>
                  <a:pt x="38121" y="13927"/>
                </a:lnTo>
                <a:cubicBezTo>
                  <a:pt x="38103" y="13927"/>
                  <a:pt x="38066" y="13927"/>
                  <a:pt x="38048" y="13927"/>
                </a:cubicBezTo>
                <a:lnTo>
                  <a:pt x="37994" y="13927"/>
                </a:lnTo>
                <a:cubicBezTo>
                  <a:pt x="37976" y="13855"/>
                  <a:pt x="37958" y="13782"/>
                  <a:pt x="37940" y="13710"/>
                </a:cubicBezTo>
                <a:cubicBezTo>
                  <a:pt x="37904" y="13619"/>
                  <a:pt x="37885" y="13511"/>
                  <a:pt x="37849" y="13420"/>
                </a:cubicBezTo>
                <a:cubicBezTo>
                  <a:pt x="37795" y="13239"/>
                  <a:pt x="37759" y="13058"/>
                  <a:pt x="37704" y="12859"/>
                </a:cubicBezTo>
                <a:cubicBezTo>
                  <a:pt x="37614" y="12496"/>
                  <a:pt x="37541" y="12116"/>
                  <a:pt x="37487" y="11736"/>
                </a:cubicBezTo>
                <a:cubicBezTo>
                  <a:pt x="37469" y="11627"/>
                  <a:pt x="37451" y="11518"/>
                  <a:pt x="37433" y="11410"/>
                </a:cubicBezTo>
                <a:cubicBezTo>
                  <a:pt x="37415" y="11301"/>
                  <a:pt x="37396" y="11193"/>
                  <a:pt x="37378" y="11084"/>
                </a:cubicBezTo>
                <a:cubicBezTo>
                  <a:pt x="37360" y="11084"/>
                  <a:pt x="37342" y="11084"/>
                  <a:pt x="37342" y="11084"/>
                </a:cubicBezTo>
                <a:lnTo>
                  <a:pt x="37342" y="11084"/>
                </a:lnTo>
                <a:cubicBezTo>
                  <a:pt x="37324" y="11084"/>
                  <a:pt x="37306" y="11084"/>
                  <a:pt x="37306" y="11102"/>
                </a:cubicBezTo>
                <a:cubicBezTo>
                  <a:pt x="37270" y="11283"/>
                  <a:pt x="37270" y="11464"/>
                  <a:pt x="37252" y="11645"/>
                </a:cubicBezTo>
                <a:cubicBezTo>
                  <a:pt x="37233" y="11826"/>
                  <a:pt x="37197" y="12007"/>
                  <a:pt x="37161" y="12189"/>
                </a:cubicBezTo>
                <a:cubicBezTo>
                  <a:pt x="37107" y="12533"/>
                  <a:pt x="37016" y="12895"/>
                  <a:pt x="36907" y="13221"/>
                </a:cubicBezTo>
                <a:cubicBezTo>
                  <a:pt x="36871" y="13329"/>
                  <a:pt x="36853" y="13420"/>
                  <a:pt x="36817" y="13511"/>
                </a:cubicBezTo>
                <a:cubicBezTo>
                  <a:pt x="36799" y="13565"/>
                  <a:pt x="36781" y="13601"/>
                  <a:pt x="36763" y="13655"/>
                </a:cubicBezTo>
                <a:lnTo>
                  <a:pt x="36726" y="13746"/>
                </a:lnTo>
                <a:lnTo>
                  <a:pt x="36690" y="13782"/>
                </a:lnTo>
                <a:cubicBezTo>
                  <a:pt x="36654" y="13800"/>
                  <a:pt x="36600" y="13818"/>
                  <a:pt x="36582" y="13873"/>
                </a:cubicBezTo>
                <a:cubicBezTo>
                  <a:pt x="36545" y="13909"/>
                  <a:pt x="36527" y="14090"/>
                  <a:pt x="36618" y="14108"/>
                </a:cubicBezTo>
                <a:lnTo>
                  <a:pt x="36618" y="14217"/>
                </a:lnTo>
                <a:lnTo>
                  <a:pt x="36618" y="15050"/>
                </a:lnTo>
                <a:cubicBezTo>
                  <a:pt x="36618" y="15158"/>
                  <a:pt x="36618" y="15249"/>
                  <a:pt x="36618" y="15340"/>
                </a:cubicBezTo>
                <a:cubicBezTo>
                  <a:pt x="36600" y="15340"/>
                  <a:pt x="36582" y="15358"/>
                  <a:pt x="36582" y="15358"/>
                </a:cubicBezTo>
                <a:cubicBezTo>
                  <a:pt x="36545" y="15412"/>
                  <a:pt x="36527" y="15448"/>
                  <a:pt x="36527" y="15503"/>
                </a:cubicBezTo>
                <a:cubicBezTo>
                  <a:pt x="36509" y="15539"/>
                  <a:pt x="36509" y="15593"/>
                  <a:pt x="36545" y="15629"/>
                </a:cubicBezTo>
                <a:cubicBezTo>
                  <a:pt x="36545" y="15647"/>
                  <a:pt x="36582" y="15666"/>
                  <a:pt x="36600" y="15666"/>
                </a:cubicBezTo>
                <a:cubicBezTo>
                  <a:pt x="36600" y="15666"/>
                  <a:pt x="36618" y="15666"/>
                  <a:pt x="36636" y="15666"/>
                </a:cubicBezTo>
                <a:cubicBezTo>
                  <a:pt x="36636" y="15684"/>
                  <a:pt x="36636" y="15702"/>
                  <a:pt x="36636" y="15720"/>
                </a:cubicBezTo>
                <a:lnTo>
                  <a:pt x="36636" y="15829"/>
                </a:lnTo>
                <a:cubicBezTo>
                  <a:pt x="36636" y="15883"/>
                  <a:pt x="36636" y="15919"/>
                  <a:pt x="36636" y="15955"/>
                </a:cubicBezTo>
                <a:cubicBezTo>
                  <a:pt x="36636" y="15992"/>
                  <a:pt x="36636" y="16010"/>
                  <a:pt x="36654" y="16046"/>
                </a:cubicBezTo>
                <a:cubicBezTo>
                  <a:pt x="36618" y="16064"/>
                  <a:pt x="36600" y="16100"/>
                  <a:pt x="36582" y="16118"/>
                </a:cubicBezTo>
                <a:cubicBezTo>
                  <a:pt x="36563" y="16155"/>
                  <a:pt x="36545" y="16209"/>
                  <a:pt x="36545" y="16245"/>
                </a:cubicBezTo>
                <a:cubicBezTo>
                  <a:pt x="36527" y="16317"/>
                  <a:pt x="36582" y="16390"/>
                  <a:pt x="36654" y="16390"/>
                </a:cubicBezTo>
                <a:lnTo>
                  <a:pt x="36654" y="16480"/>
                </a:lnTo>
                <a:cubicBezTo>
                  <a:pt x="36654" y="16535"/>
                  <a:pt x="36672" y="16571"/>
                  <a:pt x="36708" y="16607"/>
                </a:cubicBezTo>
                <a:cubicBezTo>
                  <a:pt x="36745" y="16643"/>
                  <a:pt x="36799" y="16680"/>
                  <a:pt x="36853" y="16680"/>
                </a:cubicBezTo>
                <a:lnTo>
                  <a:pt x="36853" y="16734"/>
                </a:lnTo>
                <a:lnTo>
                  <a:pt x="36853" y="16843"/>
                </a:lnTo>
                <a:cubicBezTo>
                  <a:pt x="36853" y="16879"/>
                  <a:pt x="36835" y="16969"/>
                  <a:pt x="36889" y="17006"/>
                </a:cubicBezTo>
                <a:cubicBezTo>
                  <a:pt x="36907" y="17024"/>
                  <a:pt x="36944" y="17024"/>
                  <a:pt x="36962" y="17024"/>
                </a:cubicBezTo>
                <a:lnTo>
                  <a:pt x="36980" y="17024"/>
                </a:lnTo>
                <a:cubicBezTo>
                  <a:pt x="36980" y="17024"/>
                  <a:pt x="36980" y="17042"/>
                  <a:pt x="36980" y="17042"/>
                </a:cubicBezTo>
                <a:cubicBezTo>
                  <a:pt x="36962" y="17078"/>
                  <a:pt x="36962" y="17114"/>
                  <a:pt x="36980" y="17132"/>
                </a:cubicBezTo>
                <a:lnTo>
                  <a:pt x="36980" y="17151"/>
                </a:lnTo>
                <a:cubicBezTo>
                  <a:pt x="36980" y="17169"/>
                  <a:pt x="36980" y="17205"/>
                  <a:pt x="36980" y="17223"/>
                </a:cubicBezTo>
                <a:lnTo>
                  <a:pt x="36980" y="17350"/>
                </a:lnTo>
                <a:lnTo>
                  <a:pt x="36980" y="17585"/>
                </a:lnTo>
                <a:lnTo>
                  <a:pt x="36980" y="18599"/>
                </a:lnTo>
                <a:cubicBezTo>
                  <a:pt x="36944" y="18599"/>
                  <a:pt x="36926" y="18599"/>
                  <a:pt x="36889" y="18599"/>
                </a:cubicBezTo>
                <a:lnTo>
                  <a:pt x="36799" y="18599"/>
                </a:lnTo>
                <a:cubicBezTo>
                  <a:pt x="36817" y="18563"/>
                  <a:pt x="36799" y="18527"/>
                  <a:pt x="36763" y="18491"/>
                </a:cubicBezTo>
                <a:cubicBezTo>
                  <a:pt x="36726" y="18491"/>
                  <a:pt x="36690" y="18491"/>
                  <a:pt x="36654" y="18491"/>
                </a:cubicBezTo>
                <a:cubicBezTo>
                  <a:pt x="36636" y="18473"/>
                  <a:pt x="36600" y="18473"/>
                  <a:pt x="36563" y="18491"/>
                </a:cubicBezTo>
                <a:cubicBezTo>
                  <a:pt x="36491" y="18527"/>
                  <a:pt x="36509" y="18617"/>
                  <a:pt x="36509" y="18690"/>
                </a:cubicBezTo>
                <a:cubicBezTo>
                  <a:pt x="36509" y="18744"/>
                  <a:pt x="36509" y="18762"/>
                  <a:pt x="36509" y="18780"/>
                </a:cubicBezTo>
                <a:lnTo>
                  <a:pt x="36491" y="18817"/>
                </a:lnTo>
                <a:cubicBezTo>
                  <a:pt x="36455" y="18835"/>
                  <a:pt x="36437" y="18871"/>
                  <a:pt x="36419" y="18889"/>
                </a:cubicBezTo>
                <a:lnTo>
                  <a:pt x="36274" y="19052"/>
                </a:lnTo>
                <a:lnTo>
                  <a:pt x="36147" y="19215"/>
                </a:lnTo>
                <a:lnTo>
                  <a:pt x="36093" y="19287"/>
                </a:lnTo>
                <a:cubicBezTo>
                  <a:pt x="36093" y="19251"/>
                  <a:pt x="36093" y="19215"/>
                  <a:pt x="36074" y="19197"/>
                </a:cubicBezTo>
                <a:cubicBezTo>
                  <a:pt x="36038" y="19161"/>
                  <a:pt x="36002" y="19179"/>
                  <a:pt x="35966" y="19179"/>
                </a:cubicBezTo>
                <a:lnTo>
                  <a:pt x="35821" y="19197"/>
                </a:lnTo>
                <a:cubicBezTo>
                  <a:pt x="35803" y="19197"/>
                  <a:pt x="35785" y="19215"/>
                  <a:pt x="35785" y="19233"/>
                </a:cubicBezTo>
                <a:lnTo>
                  <a:pt x="35785" y="19233"/>
                </a:lnTo>
                <a:cubicBezTo>
                  <a:pt x="35767" y="19306"/>
                  <a:pt x="35767" y="19360"/>
                  <a:pt x="35767" y="19414"/>
                </a:cubicBezTo>
                <a:lnTo>
                  <a:pt x="35767" y="19613"/>
                </a:lnTo>
                <a:lnTo>
                  <a:pt x="35767" y="19976"/>
                </a:lnTo>
                <a:lnTo>
                  <a:pt x="35767" y="20338"/>
                </a:lnTo>
                <a:lnTo>
                  <a:pt x="35767" y="20519"/>
                </a:lnTo>
                <a:cubicBezTo>
                  <a:pt x="35767" y="20555"/>
                  <a:pt x="35767" y="20609"/>
                  <a:pt x="35767" y="20646"/>
                </a:cubicBezTo>
                <a:cubicBezTo>
                  <a:pt x="35712" y="20646"/>
                  <a:pt x="35676" y="20646"/>
                  <a:pt x="35622" y="20646"/>
                </a:cubicBezTo>
                <a:lnTo>
                  <a:pt x="35441" y="20646"/>
                </a:lnTo>
                <a:lnTo>
                  <a:pt x="35078" y="20646"/>
                </a:lnTo>
                <a:cubicBezTo>
                  <a:pt x="35060" y="20646"/>
                  <a:pt x="35042" y="20664"/>
                  <a:pt x="35042" y="20682"/>
                </a:cubicBezTo>
                <a:cubicBezTo>
                  <a:pt x="35024" y="20682"/>
                  <a:pt x="35006" y="20682"/>
                  <a:pt x="35006" y="20700"/>
                </a:cubicBezTo>
                <a:cubicBezTo>
                  <a:pt x="34988" y="20754"/>
                  <a:pt x="34988" y="20809"/>
                  <a:pt x="35006" y="20863"/>
                </a:cubicBezTo>
                <a:lnTo>
                  <a:pt x="35006" y="21044"/>
                </a:lnTo>
                <a:lnTo>
                  <a:pt x="35006" y="21406"/>
                </a:lnTo>
                <a:lnTo>
                  <a:pt x="35006" y="21442"/>
                </a:lnTo>
                <a:cubicBezTo>
                  <a:pt x="34988" y="21442"/>
                  <a:pt x="34970" y="21442"/>
                  <a:pt x="34970" y="21442"/>
                </a:cubicBezTo>
                <a:cubicBezTo>
                  <a:pt x="34970" y="21442"/>
                  <a:pt x="34952" y="21461"/>
                  <a:pt x="34934" y="21479"/>
                </a:cubicBezTo>
                <a:cubicBezTo>
                  <a:pt x="34934" y="21479"/>
                  <a:pt x="34934" y="21497"/>
                  <a:pt x="34934" y="21497"/>
                </a:cubicBezTo>
                <a:lnTo>
                  <a:pt x="34934" y="21497"/>
                </a:lnTo>
                <a:cubicBezTo>
                  <a:pt x="34934" y="21569"/>
                  <a:pt x="34915" y="21624"/>
                  <a:pt x="34934" y="21696"/>
                </a:cubicBezTo>
                <a:lnTo>
                  <a:pt x="34934" y="22076"/>
                </a:lnTo>
                <a:lnTo>
                  <a:pt x="34915" y="22076"/>
                </a:lnTo>
                <a:cubicBezTo>
                  <a:pt x="34879" y="22076"/>
                  <a:pt x="34843" y="22076"/>
                  <a:pt x="34825" y="22076"/>
                </a:cubicBezTo>
                <a:lnTo>
                  <a:pt x="34825" y="22040"/>
                </a:lnTo>
                <a:lnTo>
                  <a:pt x="34825" y="21841"/>
                </a:lnTo>
                <a:lnTo>
                  <a:pt x="34825" y="21660"/>
                </a:lnTo>
                <a:cubicBezTo>
                  <a:pt x="34825" y="21605"/>
                  <a:pt x="34807" y="21551"/>
                  <a:pt x="34789" y="21515"/>
                </a:cubicBezTo>
                <a:lnTo>
                  <a:pt x="34789" y="21515"/>
                </a:lnTo>
                <a:cubicBezTo>
                  <a:pt x="34807" y="21497"/>
                  <a:pt x="34807" y="21497"/>
                  <a:pt x="34789" y="21479"/>
                </a:cubicBezTo>
                <a:cubicBezTo>
                  <a:pt x="34771" y="21442"/>
                  <a:pt x="34734" y="21461"/>
                  <a:pt x="34680" y="21461"/>
                </a:cubicBezTo>
                <a:lnTo>
                  <a:pt x="34408" y="21461"/>
                </a:lnTo>
                <a:cubicBezTo>
                  <a:pt x="34390" y="21461"/>
                  <a:pt x="34354" y="21461"/>
                  <a:pt x="34318" y="21461"/>
                </a:cubicBezTo>
                <a:cubicBezTo>
                  <a:pt x="34318" y="21406"/>
                  <a:pt x="34318" y="21370"/>
                  <a:pt x="34318" y="21316"/>
                </a:cubicBezTo>
                <a:cubicBezTo>
                  <a:pt x="34318" y="21261"/>
                  <a:pt x="34300" y="21189"/>
                  <a:pt x="34263" y="21135"/>
                </a:cubicBezTo>
                <a:cubicBezTo>
                  <a:pt x="34227" y="21098"/>
                  <a:pt x="34173" y="21044"/>
                  <a:pt x="34137" y="21008"/>
                </a:cubicBezTo>
                <a:lnTo>
                  <a:pt x="34046" y="20935"/>
                </a:lnTo>
                <a:lnTo>
                  <a:pt x="34028" y="20917"/>
                </a:lnTo>
                <a:cubicBezTo>
                  <a:pt x="34028" y="20899"/>
                  <a:pt x="34028" y="20881"/>
                  <a:pt x="34028" y="20863"/>
                </a:cubicBezTo>
                <a:lnTo>
                  <a:pt x="34028" y="20754"/>
                </a:lnTo>
                <a:lnTo>
                  <a:pt x="34028" y="20519"/>
                </a:lnTo>
                <a:lnTo>
                  <a:pt x="34028" y="20302"/>
                </a:lnTo>
                <a:cubicBezTo>
                  <a:pt x="34028" y="20247"/>
                  <a:pt x="34028" y="20175"/>
                  <a:pt x="34010" y="20102"/>
                </a:cubicBezTo>
                <a:cubicBezTo>
                  <a:pt x="34010" y="20084"/>
                  <a:pt x="34010" y="20084"/>
                  <a:pt x="33992" y="20084"/>
                </a:cubicBezTo>
                <a:cubicBezTo>
                  <a:pt x="33992" y="20048"/>
                  <a:pt x="33974" y="20012"/>
                  <a:pt x="33974" y="19994"/>
                </a:cubicBezTo>
                <a:cubicBezTo>
                  <a:pt x="33938" y="19921"/>
                  <a:pt x="33865" y="19867"/>
                  <a:pt x="33793" y="19867"/>
                </a:cubicBezTo>
                <a:cubicBezTo>
                  <a:pt x="33720" y="19867"/>
                  <a:pt x="33648" y="19903"/>
                  <a:pt x="33630" y="19976"/>
                </a:cubicBezTo>
                <a:lnTo>
                  <a:pt x="33630" y="19976"/>
                </a:lnTo>
                <a:lnTo>
                  <a:pt x="33630" y="19650"/>
                </a:lnTo>
                <a:lnTo>
                  <a:pt x="33630" y="19251"/>
                </a:lnTo>
                <a:lnTo>
                  <a:pt x="33630" y="19052"/>
                </a:lnTo>
                <a:cubicBezTo>
                  <a:pt x="33630" y="18998"/>
                  <a:pt x="33630" y="18961"/>
                  <a:pt x="33630" y="18907"/>
                </a:cubicBezTo>
                <a:cubicBezTo>
                  <a:pt x="33666" y="18907"/>
                  <a:pt x="33702" y="18907"/>
                  <a:pt x="33738" y="18871"/>
                </a:cubicBezTo>
                <a:cubicBezTo>
                  <a:pt x="33775" y="18835"/>
                  <a:pt x="33793" y="18780"/>
                  <a:pt x="33793" y="18708"/>
                </a:cubicBezTo>
                <a:cubicBezTo>
                  <a:pt x="33775" y="18654"/>
                  <a:pt x="33738" y="18599"/>
                  <a:pt x="33684" y="18563"/>
                </a:cubicBezTo>
                <a:cubicBezTo>
                  <a:pt x="33666" y="18545"/>
                  <a:pt x="33630" y="18527"/>
                  <a:pt x="33612" y="18509"/>
                </a:cubicBezTo>
                <a:lnTo>
                  <a:pt x="33557" y="18491"/>
                </a:lnTo>
                <a:cubicBezTo>
                  <a:pt x="33358" y="18038"/>
                  <a:pt x="33159" y="17585"/>
                  <a:pt x="32978" y="17114"/>
                </a:cubicBezTo>
                <a:cubicBezTo>
                  <a:pt x="32887" y="16879"/>
                  <a:pt x="32797" y="16643"/>
                  <a:pt x="32706" y="16390"/>
                </a:cubicBezTo>
                <a:cubicBezTo>
                  <a:pt x="32616" y="16155"/>
                  <a:pt x="32543" y="15937"/>
                  <a:pt x="32471" y="15684"/>
                </a:cubicBezTo>
                <a:cubicBezTo>
                  <a:pt x="32434" y="15557"/>
                  <a:pt x="32416" y="15412"/>
                  <a:pt x="32398" y="15285"/>
                </a:cubicBezTo>
                <a:cubicBezTo>
                  <a:pt x="32398" y="15213"/>
                  <a:pt x="32380" y="15140"/>
                  <a:pt x="32362" y="15068"/>
                </a:cubicBezTo>
                <a:cubicBezTo>
                  <a:pt x="32362" y="15014"/>
                  <a:pt x="32362" y="14996"/>
                  <a:pt x="32362" y="14959"/>
                </a:cubicBezTo>
                <a:cubicBezTo>
                  <a:pt x="32398" y="14887"/>
                  <a:pt x="32362" y="14814"/>
                  <a:pt x="32290" y="14796"/>
                </a:cubicBezTo>
                <a:cubicBezTo>
                  <a:pt x="32271" y="14796"/>
                  <a:pt x="32253" y="14796"/>
                  <a:pt x="32253" y="14796"/>
                </a:cubicBezTo>
                <a:cubicBezTo>
                  <a:pt x="32253" y="14706"/>
                  <a:pt x="32253" y="14615"/>
                  <a:pt x="32253" y="14543"/>
                </a:cubicBezTo>
                <a:cubicBezTo>
                  <a:pt x="32253" y="14416"/>
                  <a:pt x="32235" y="14307"/>
                  <a:pt x="32217" y="14199"/>
                </a:cubicBezTo>
                <a:cubicBezTo>
                  <a:pt x="32217" y="13963"/>
                  <a:pt x="32199" y="13746"/>
                  <a:pt x="32163" y="13529"/>
                </a:cubicBezTo>
                <a:cubicBezTo>
                  <a:pt x="32163" y="13474"/>
                  <a:pt x="32163" y="13402"/>
                  <a:pt x="32145" y="13348"/>
                </a:cubicBezTo>
                <a:cubicBezTo>
                  <a:pt x="32145" y="13275"/>
                  <a:pt x="32145" y="13275"/>
                  <a:pt x="32145" y="13257"/>
                </a:cubicBezTo>
                <a:cubicBezTo>
                  <a:pt x="32145" y="13221"/>
                  <a:pt x="32145" y="13185"/>
                  <a:pt x="32127" y="13166"/>
                </a:cubicBezTo>
                <a:lnTo>
                  <a:pt x="32108" y="13166"/>
                </a:lnTo>
                <a:lnTo>
                  <a:pt x="32108" y="13166"/>
                </a:lnTo>
                <a:cubicBezTo>
                  <a:pt x="32090" y="13148"/>
                  <a:pt x="32072" y="13148"/>
                  <a:pt x="32054" y="13166"/>
                </a:cubicBezTo>
                <a:cubicBezTo>
                  <a:pt x="32018" y="13166"/>
                  <a:pt x="32000" y="13166"/>
                  <a:pt x="31982" y="13185"/>
                </a:cubicBezTo>
                <a:lnTo>
                  <a:pt x="31982" y="13185"/>
                </a:lnTo>
                <a:cubicBezTo>
                  <a:pt x="31964" y="13185"/>
                  <a:pt x="31945" y="13185"/>
                  <a:pt x="31945" y="13185"/>
                </a:cubicBezTo>
                <a:cubicBezTo>
                  <a:pt x="31909" y="13293"/>
                  <a:pt x="31891" y="13420"/>
                  <a:pt x="31891" y="13529"/>
                </a:cubicBezTo>
                <a:cubicBezTo>
                  <a:pt x="31873" y="13655"/>
                  <a:pt x="31873" y="13782"/>
                  <a:pt x="31855" y="13909"/>
                </a:cubicBezTo>
                <a:cubicBezTo>
                  <a:pt x="31819" y="14144"/>
                  <a:pt x="31801" y="14380"/>
                  <a:pt x="31764" y="14633"/>
                </a:cubicBezTo>
                <a:cubicBezTo>
                  <a:pt x="31764" y="14688"/>
                  <a:pt x="31746" y="14760"/>
                  <a:pt x="31746" y="14814"/>
                </a:cubicBezTo>
                <a:lnTo>
                  <a:pt x="31692" y="14833"/>
                </a:lnTo>
                <a:cubicBezTo>
                  <a:pt x="31656" y="14851"/>
                  <a:pt x="31638" y="14887"/>
                  <a:pt x="31620" y="14923"/>
                </a:cubicBezTo>
                <a:cubicBezTo>
                  <a:pt x="31620" y="14941"/>
                  <a:pt x="31620" y="14959"/>
                  <a:pt x="31620" y="14977"/>
                </a:cubicBezTo>
                <a:cubicBezTo>
                  <a:pt x="31620" y="14996"/>
                  <a:pt x="31620" y="15014"/>
                  <a:pt x="31620" y="15014"/>
                </a:cubicBezTo>
                <a:cubicBezTo>
                  <a:pt x="31601" y="15122"/>
                  <a:pt x="31601" y="15249"/>
                  <a:pt x="31583" y="15340"/>
                </a:cubicBezTo>
                <a:cubicBezTo>
                  <a:pt x="31565" y="15466"/>
                  <a:pt x="31547" y="15593"/>
                  <a:pt x="31511" y="15702"/>
                </a:cubicBezTo>
                <a:cubicBezTo>
                  <a:pt x="31438" y="15937"/>
                  <a:pt x="31348" y="16155"/>
                  <a:pt x="31239" y="16372"/>
                </a:cubicBezTo>
                <a:cubicBezTo>
                  <a:pt x="31040" y="16843"/>
                  <a:pt x="30859" y="17314"/>
                  <a:pt x="30642" y="17766"/>
                </a:cubicBezTo>
                <a:cubicBezTo>
                  <a:pt x="30515" y="18020"/>
                  <a:pt x="30406" y="18273"/>
                  <a:pt x="30261" y="18509"/>
                </a:cubicBezTo>
                <a:cubicBezTo>
                  <a:pt x="30225" y="18509"/>
                  <a:pt x="30171" y="18509"/>
                  <a:pt x="30135" y="18509"/>
                </a:cubicBezTo>
                <a:cubicBezTo>
                  <a:pt x="30080" y="18527"/>
                  <a:pt x="30026" y="18545"/>
                  <a:pt x="29990" y="18581"/>
                </a:cubicBezTo>
                <a:cubicBezTo>
                  <a:pt x="29953" y="18599"/>
                  <a:pt x="29953" y="18617"/>
                  <a:pt x="29972" y="18654"/>
                </a:cubicBezTo>
                <a:cubicBezTo>
                  <a:pt x="29953" y="18672"/>
                  <a:pt x="29953" y="18708"/>
                  <a:pt x="29972" y="18744"/>
                </a:cubicBezTo>
                <a:lnTo>
                  <a:pt x="29972" y="18907"/>
                </a:lnTo>
                <a:lnTo>
                  <a:pt x="29972" y="19215"/>
                </a:lnTo>
                <a:lnTo>
                  <a:pt x="29972" y="19813"/>
                </a:lnTo>
                <a:cubicBezTo>
                  <a:pt x="29935" y="19795"/>
                  <a:pt x="29899" y="19795"/>
                  <a:pt x="29863" y="19813"/>
                </a:cubicBezTo>
                <a:cubicBezTo>
                  <a:pt x="29809" y="19813"/>
                  <a:pt x="29772" y="19813"/>
                  <a:pt x="29736" y="19831"/>
                </a:cubicBezTo>
                <a:cubicBezTo>
                  <a:pt x="29682" y="19849"/>
                  <a:pt x="29664" y="19867"/>
                  <a:pt x="29627" y="19885"/>
                </a:cubicBezTo>
                <a:lnTo>
                  <a:pt x="29627" y="19885"/>
                </a:lnTo>
                <a:cubicBezTo>
                  <a:pt x="29646" y="19885"/>
                  <a:pt x="29646" y="19867"/>
                  <a:pt x="29646" y="19849"/>
                </a:cubicBezTo>
                <a:cubicBezTo>
                  <a:pt x="29591" y="19722"/>
                  <a:pt x="29537" y="19595"/>
                  <a:pt x="29483" y="19469"/>
                </a:cubicBezTo>
                <a:cubicBezTo>
                  <a:pt x="29428" y="19342"/>
                  <a:pt x="29374" y="19215"/>
                  <a:pt x="29320" y="19070"/>
                </a:cubicBezTo>
                <a:cubicBezTo>
                  <a:pt x="29211" y="18817"/>
                  <a:pt x="29120" y="18563"/>
                  <a:pt x="29048" y="18291"/>
                </a:cubicBezTo>
                <a:cubicBezTo>
                  <a:pt x="28885" y="17748"/>
                  <a:pt x="28776" y="17205"/>
                  <a:pt x="28686" y="16662"/>
                </a:cubicBezTo>
                <a:cubicBezTo>
                  <a:pt x="28668" y="16499"/>
                  <a:pt x="28650" y="16354"/>
                  <a:pt x="28631" y="16191"/>
                </a:cubicBezTo>
                <a:cubicBezTo>
                  <a:pt x="28631" y="16118"/>
                  <a:pt x="28613" y="16046"/>
                  <a:pt x="28613" y="15973"/>
                </a:cubicBezTo>
                <a:cubicBezTo>
                  <a:pt x="28613" y="15901"/>
                  <a:pt x="28613" y="15865"/>
                  <a:pt x="28613" y="15829"/>
                </a:cubicBezTo>
                <a:lnTo>
                  <a:pt x="28613" y="15829"/>
                </a:lnTo>
                <a:lnTo>
                  <a:pt x="28613" y="15756"/>
                </a:lnTo>
                <a:cubicBezTo>
                  <a:pt x="28613" y="15738"/>
                  <a:pt x="28595" y="15647"/>
                  <a:pt x="28541" y="15647"/>
                </a:cubicBezTo>
                <a:cubicBezTo>
                  <a:pt x="28487" y="15629"/>
                  <a:pt x="28414" y="15738"/>
                  <a:pt x="28414" y="15792"/>
                </a:cubicBezTo>
                <a:cubicBezTo>
                  <a:pt x="28396" y="15955"/>
                  <a:pt x="28378" y="16118"/>
                  <a:pt x="28360" y="16281"/>
                </a:cubicBezTo>
                <a:cubicBezTo>
                  <a:pt x="28324" y="16426"/>
                  <a:pt x="28305" y="16607"/>
                  <a:pt x="28269" y="16770"/>
                </a:cubicBezTo>
                <a:cubicBezTo>
                  <a:pt x="28233" y="17114"/>
                  <a:pt x="28161" y="17440"/>
                  <a:pt x="28088" y="17766"/>
                </a:cubicBezTo>
                <a:cubicBezTo>
                  <a:pt x="27943" y="18364"/>
                  <a:pt x="27744" y="18961"/>
                  <a:pt x="27472" y="19505"/>
                </a:cubicBezTo>
                <a:cubicBezTo>
                  <a:pt x="27382" y="19668"/>
                  <a:pt x="27291" y="19813"/>
                  <a:pt x="27201" y="19958"/>
                </a:cubicBezTo>
                <a:cubicBezTo>
                  <a:pt x="27110" y="20084"/>
                  <a:pt x="27002" y="20229"/>
                  <a:pt x="26911" y="20374"/>
                </a:cubicBezTo>
                <a:cubicBezTo>
                  <a:pt x="26875" y="20374"/>
                  <a:pt x="26857" y="20392"/>
                  <a:pt x="26820" y="20392"/>
                </a:cubicBezTo>
                <a:cubicBezTo>
                  <a:pt x="26784" y="20428"/>
                  <a:pt x="26748" y="20465"/>
                  <a:pt x="26748" y="20501"/>
                </a:cubicBezTo>
                <a:cubicBezTo>
                  <a:pt x="26730" y="20555"/>
                  <a:pt x="26712" y="20591"/>
                  <a:pt x="26730" y="20646"/>
                </a:cubicBezTo>
                <a:cubicBezTo>
                  <a:pt x="26730" y="20664"/>
                  <a:pt x="26748" y="20682"/>
                  <a:pt x="26766" y="20700"/>
                </a:cubicBezTo>
                <a:cubicBezTo>
                  <a:pt x="26802" y="20718"/>
                  <a:pt x="26820" y="20700"/>
                  <a:pt x="26839" y="20718"/>
                </a:cubicBezTo>
                <a:lnTo>
                  <a:pt x="26839" y="20718"/>
                </a:lnTo>
                <a:cubicBezTo>
                  <a:pt x="26839" y="20754"/>
                  <a:pt x="26839" y="20791"/>
                  <a:pt x="26839" y="20827"/>
                </a:cubicBezTo>
                <a:lnTo>
                  <a:pt x="26839" y="21026"/>
                </a:lnTo>
                <a:lnTo>
                  <a:pt x="26839" y="21406"/>
                </a:lnTo>
                <a:lnTo>
                  <a:pt x="26839" y="21787"/>
                </a:lnTo>
                <a:lnTo>
                  <a:pt x="26839" y="21986"/>
                </a:lnTo>
                <a:cubicBezTo>
                  <a:pt x="26839" y="22040"/>
                  <a:pt x="26839" y="22076"/>
                  <a:pt x="26839" y="22131"/>
                </a:cubicBezTo>
                <a:cubicBezTo>
                  <a:pt x="26784" y="22149"/>
                  <a:pt x="26730" y="22185"/>
                  <a:pt x="26694" y="22257"/>
                </a:cubicBezTo>
                <a:cubicBezTo>
                  <a:pt x="26676" y="22312"/>
                  <a:pt x="26658" y="22439"/>
                  <a:pt x="26748" y="22475"/>
                </a:cubicBezTo>
                <a:lnTo>
                  <a:pt x="26784" y="22475"/>
                </a:lnTo>
                <a:cubicBezTo>
                  <a:pt x="26784" y="22475"/>
                  <a:pt x="26802" y="22457"/>
                  <a:pt x="26802" y="22457"/>
                </a:cubicBezTo>
                <a:cubicBezTo>
                  <a:pt x="26820" y="22457"/>
                  <a:pt x="26820" y="22457"/>
                  <a:pt x="26820" y="22475"/>
                </a:cubicBezTo>
                <a:cubicBezTo>
                  <a:pt x="26820" y="22493"/>
                  <a:pt x="26820" y="22529"/>
                  <a:pt x="26820" y="22547"/>
                </a:cubicBezTo>
                <a:lnTo>
                  <a:pt x="26820" y="22620"/>
                </a:lnTo>
                <a:lnTo>
                  <a:pt x="26820" y="22783"/>
                </a:lnTo>
                <a:cubicBezTo>
                  <a:pt x="26820" y="22819"/>
                  <a:pt x="26820" y="22873"/>
                  <a:pt x="26839" y="22927"/>
                </a:cubicBezTo>
                <a:cubicBezTo>
                  <a:pt x="26857" y="22927"/>
                  <a:pt x="26875" y="22927"/>
                  <a:pt x="26893" y="22927"/>
                </a:cubicBezTo>
                <a:lnTo>
                  <a:pt x="26929" y="22946"/>
                </a:lnTo>
                <a:lnTo>
                  <a:pt x="26965" y="22946"/>
                </a:lnTo>
                <a:cubicBezTo>
                  <a:pt x="26947" y="23054"/>
                  <a:pt x="26947" y="23163"/>
                  <a:pt x="26965" y="23253"/>
                </a:cubicBezTo>
                <a:lnTo>
                  <a:pt x="26965" y="25970"/>
                </a:lnTo>
                <a:lnTo>
                  <a:pt x="26965" y="26404"/>
                </a:lnTo>
                <a:lnTo>
                  <a:pt x="26965" y="26640"/>
                </a:lnTo>
                <a:lnTo>
                  <a:pt x="26965" y="26821"/>
                </a:lnTo>
                <a:cubicBezTo>
                  <a:pt x="26929" y="26839"/>
                  <a:pt x="26911" y="26857"/>
                  <a:pt x="26875" y="26857"/>
                </a:cubicBezTo>
                <a:cubicBezTo>
                  <a:pt x="26839" y="26875"/>
                  <a:pt x="26802" y="26893"/>
                  <a:pt x="26766" y="26893"/>
                </a:cubicBezTo>
                <a:cubicBezTo>
                  <a:pt x="26676" y="26912"/>
                  <a:pt x="26603" y="26948"/>
                  <a:pt x="26531" y="27002"/>
                </a:cubicBezTo>
                <a:cubicBezTo>
                  <a:pt x="26476" y="27093"/>
                  <a:pt x="26440" y="27219"/>
                  <a:pt x="26440" y="27328"/>
                </a:cubicBezTo>
                <a:lnTo>
                  <a:pt x="26440" y="27527"/>
                </a:lnTo>
                <a:cubicBezTo>
                  <a:pt x="26440" y="27545"/>
                  <a:pt x="26440" y="27582"/>
                  <a:pt x="26440" y="27618"/>
                </a:cubicBezTo>
                <a:lnTo>
                  <a:pt x="26440" y="27654"/>
                </a:lnTo>
                <a:cubicBezTo>
                  <a:pt x="26440" y="27672"/>
                  <a:pt x="26458" y="27690"/>
                  <a:pt x="26458" y="27708"/>
                </a:cubicBezTo>
                <a:cubicBezTo>
                  <a:pt x="26476" y="27745"/>
                  <a:pt x="26513" y="27745"/>
                  <a:pt x="26531" y="27726"/>
                </a:cubicBezTo>
                <a:cubicBezTo>
                  <a:pt x="26549" y="27726"/>
                  <a:pt x="26549" y="27726"/>
                  <a:pt x="26567" y="27726"/>
                </a:cubicBezTo>
                <a:cubicBezTo>
                  <a:pt x="26585" y="27745"/>
                  <a:pt x="26603" y="27763"/>
                  <a:pt x="26621" y="27781"/>
                </a:cubicBezTo>
                <a:cubicBezTo>
                  <a:pt x="26658" y="27817"/>
                  <a:pt x="26694" y="27853"/>
                  <a:pt x="26712" y="27908"/>
                </a:cubicBezTo>
                <a:cubicBezTo>
                  <a:pt x="26748" y="28016"/>
                  <a:pt x="26784" y="28143"/>
                  <a:pt x="26802" y="28270"/>
                </a:cubicBezTo>
                <a:cubicBezTo>
                  <a:pt x="26875" y="28523"/>
                  <a:pt x="26929" y="28795"/>
                  <a:pt x="26983" y="29048"/>
                </a:cubicBezTo>
                <a:cubicBezTo>
                  <a:pt x="27002" y="29121"/>
                  <a:pt x="27020" y="29193"/>
                  <a:pt x="27038" y="29284"/>
                </a:cubicBezTo>
                <a:cubicBezTo>
                  <a:pt x="27038" y="29356"/>
                  <a:pt x="27074" y="29447"/>
                  <a:pt x="27110" y="29501"/>
                </a:cubicBezTo>
                <a:lnTo>
                  <a:pt x="27110" y="29501"/>
                </a:lnTo>
                <a:cubicBezTo>
                  <a:pt x="27110" y="29519"/>
                  <a:pt x="27110" y="29537"/>
                  <a:pt x="27146" y="29556"/>
                </a:cubicBezTo>
                <a:cubicBezTo>
                  <a:pt x="27201" y="29556"/>
                  <a:pt x="27273" y="29556"/>
                  <a:pt x="27328" y="29556"/>
                </a:cubicBezTo>
                <a:lnTo>
                  <a:pt x="27491" y="29556"/>
                </a:lnTo>
                <a:lnTo>
                  <a:pt x="27491" y="29755"/>
                </a:lnTo>
                <a:lnTo>
                  <a:pt x="27491" y="30063"/>
                </a:lnTo>
                <a:lnTo>
                  <a:pt x="27491" y="35206"/>
                </a:lnTo>
                <a:cubicBezTo>
                  <a:pt x="27491" y="35405"/>
                  <a:pt x="27491" y="35604"/>
                  <a:pt x="27491" y="35785"/>
                </a:cubicBezTo>
                <a:cubicBezTo>
                  <a:pt x="27491" y="35803"/>
                  <a:pt x="27491" y="35803"/>
                  <a:pt x="27491" y="35803"/>
                </a:cubicBezTo>
                <a:cubicBezTo>
                  <a:pt x="27491" y="35821"/>
                  <a:pt x="27491" y="35858"/>
                  <a:pt x="27491" y="35876"/>
                </a:cubicBezTo>
                <a:cubicBezTo>
                  <a:pt x="27491" y="35894"/>
                  <a:pt x="27491" y="35912"/>
                  <a:pt x="27491" y="35930"/>
                </a:cubicBezTo>
                <a:lnTo>
                  <a:pt x="27491" y="35984"/>
                </a:lnTo>
                <a:cubicBezTo>
                  <a:pt x="27418" y="35984"/>
                  <a:pt x="27328" y="35966"/>
                  <a:pt x="27237" y="35966"/>
                </a:cubicBezTo>
                <a:cubicBezTo>
                  <a:pt x="27146" y="35966"/>
                  <a:pt x="27038" y="35966"/>
                  <a:pt x="26929" y="35966"/>
                </a:cubicBezTo>
                <a:cubicBezTo>
                  <a:pt x="26893" y="35966"/>
                  <a:pt x="26857" y="36003"/>
                  <a:pt x="26875" y="36039"/>
                </a:cubicBezTo>
                <a:cubicBezTo>
                  <a:pt x="26893" y="36129"/>
                  <a:pt x="26839" y="36220"/>
                  <a:pt x="26766" y="36274"/>
                </a:cubicBezTo>
                <a:cubicBezTo>
                  <a:pt x="26676" y="36328"/>
                  <a:pt x="26567" y="36347"/>
                  <a:pt x="26440" y="36347"/>
                </a:cubicBezTo>
                <a:lnTo>
                  <a:pt x="26169" y="36347"/>
                </a:lnTo>
                <a:lnTo>
                  <a:pt x="26150" y="36310"/>
                </a:lnTo>
                <a:cubicBezTo>
                  <a:pt x="26150" y="36310"/>
                  <a:pt x="26132" y="36292"/>
                  <a:pt x="26132" y="36292"/>
                </a:cubicBezTo>
                <a:cubicBezTo>
                  <a:pt x="26132" y="36274"/>
                  <a:pt x="26114" y="36256"/>
                  <a:pt x="26096" y="36256"/>
                </a:cubicBezTo>
                <a:cubicBezTo>
                  <a:pt x="26078" y="36238"/>
                  <a:pt x="26078" y="36220"/>
                  <a:pt x="26078" y="36184"/>
                </a:cubicBezTo>
                <a:lnTo>
                  <a:pt x="26078" y="36184"/>
                </a:lnTo>
                <a:cubicBezTo>
                  <a:pt x="26096" y="36165"/>
                  <a:pt x="26078" y="36129"/>
                  <a:pt x="26042" y="36129"/>
                </a:cubicBezTo>
                <a:cubicBezTo>
                  <a:pt x="25915" y="36129"/>
                  <a:pt x="25915" y="35948"/>
                  <a:pt x="25933" y="35858"/>
                </a:cubicBezTo>
                <a:cubicBezTo>
                  <a:pt x="25951" y="35731"/>
                  <a:pt x="26006" y="35604"/>
                  <a:pt x="26114" y="35514"/>
                </a:cubicBezTo>
                <a:cubicBezTo>
                  <a:pt x="26150" y="35477"/>
                  <a:pt x="26132" y="35423"/>
                  <a:pt x="26096" y="35423"/>
                </a:cubicBezTo>
                <a:lnTo>
                  <a:pt x="25824" y="35314"/>
                </a:lnTo>
                <a:cubicBezTo>
                  <a:pt x="25824" y="35188"/>
                  <a:pt x="25806" y="35079"/>
                  <a:pt x="25770" y="34970"/>
                </a:cubicBezTo>
                <a:cubicBezTo>
                  <a:pt x="25716" y="34862"/>
                  <a:pt x="25607" y="34807"/>
                  <a:pt x="25498" y="34789"/>
                </a:cubicBezTo>
                <a:cubicBezTo>
                  <a:pt x="25390" y="34807"/>
                  <a:pt x="25281" y="34880"/>
                  <a:pt x="25245" y="34988"/>
                </a:cubicBezTo>
                <a:cubicBezTo>
                  <a:pt x="25191" y="35097"/>
                  <a:pt x="25154" y="35242"/>
                  <a:pt x="25154" y="35369"/>
                </a:cubicBezTo>
                <a:cubicBezTo>
                  <a:pt x="25136" y="35514"/>
                  <a:pt x="25118" y="35658"/>
                  <a:pt x="25118" y="35785"/>
                </a:cubicBezTo>
                <a:cubicBezTo>
                  <a:pt x="25082" y="35785"/>
                  <a:pt x="25064" y="35803"/>
                  <a:pt x="25028" y="35803"/>
                </a:cubicBezTo>
                <a:cubicBezTo>
                  <a:pt x="24991" y="35821"/>
                  <a:pt x="24955" y="35858"/>
                  <a:pt x="24901" y="35876"/>
                </a:cubicBezTo>
                <a:cubicBezTo>
                  <a:pt x="24792" y="35912"/>
                  <a:pt x="24756" y="35767"/>
                  <a:pt x="24756" y="35695"/>
                </a:cubicBezTo>
                <a:cubicBezTo>
                  <a:pt x="24756" y="35568"/>
                  <a:pt x="24828" y="35423"/>
                  <a:pt x="24756" y="35296"/>
                </a:cubicBezTo>
                <a:cubicBezTo>
                  <a:pt x="24702" y="35224"/>
                  <a:pt x="24629" y="35169"/>
                  <a:pt x="24539" y="35169"/>
                </a:cubicBezTo>
                <a:cubicBezTo>
                  <a:pt x="24448" y="35151"/>
                  <a:pt x="24376" y="35169"/>
                  <a:pt x="24303" y="35224"/>
                </a:cubicBezTo>
                <a:cubicBezTo>
                  <a:pt x="24267" y="35097"/>
                  <a:pt x="24285" y="34952"/>
                  <a:pt x="24213" y="34825"/>
                </a:cubicBezTo>
                <a:cubicBezTo>
                  <a:pt x="24176" y="34717"/>
                  <a:pt x="24068" y="34644"/>
                  <a:pt x="23941" y="34626"/>
                </a:cubicBezTo>
                <a:cubicBezTo>
                  <a:pt x="23923" y="34518"/>
                  <a:pt x="23905" y="34409"/>
                  <a:pt x="23869" y="34300"/>
                </a:cubicBezTo>
                <a:cubicBezTo>
                  <a:pt x="23832" y="34210"/>
                  <a:pt x="23832" y="34083"/>
                  <a:pt x="23923" y="34029"/>
                </a:cubicBezTo>
                <a:cubicBezTo>
                  <a:pt x="23941" y="34010"/>
                  <a:pt x="23941" y="33956"/>
                  <a:pt x="23923" y="33956"/>
                </a:cubicBezTo>
                <a:lnTo>
                  <a:pt x="23887" y="33956"/>
                </a:lnTo>
                <a:cubicBezTo>
                  <a:pt x="23814" y="33956"/>
                  <a:pt x="23742" y="33920"/>
                  <a:pt x="23688" y="33866"/>
                </a:cubicBezTo>
                <a:cubicBezTo>
                  <a:pt x="23669" y="33847"/>
                  <a:pt x="23669" y="33811"/>
                  <a:pt x="23669" y="33775"/>
                </a:cubicBezTo>
                <a:cubicBezTo>
                  <a:pt x="23688" y="33739"/>
                  <a:pt x="23742" y="33721"/>
                  <a:pt x="23760" y="33684"/>
                </a:cubicBezTo>
                <a:cubicBezTo>
                  <a:pt x="23796" y="33630"/>
                  <a:pt x="23796" y="33540"/>
                  <a:pt x="23760" y="33485"/>
                </a:cubicBezTo>
                <a:cubicBezTo>
                  <a:pt x="23724" y="33431"/>
                  <a:pt x="23669" y="33395"/>
                  <a:pt x="23615" y="33377"/>
                </a:cubicBezTo>
                <a:cubicBezTo>
                  <a:pt x="23651" y="33322"/>
                  <a:pt x="23651" y="33268"/>
                  <a:pt x="23633" y="33214"/>
                </a:cubicBezTo>
                <a:cubicBezTo>
                  <a:pt x="23488" y="33232"/>
                  <a:pt x="23380" y="33123"/>
                  <a:pt x="23398" y="32996"/>
                </a:cubicBezTo>
                <a:cubicBezTo>
                  <a:pt x="23362" y="32906"/>
                  <a:pt x="23235" y="32870"/>
                  <a:pt x="23199" y="32779"/>
                </a:cubicBezTo>
                <a:cubicBezTo>
                  <a:pt x="23199" y="32725"/>
                  <a:pt x="23199" y="32670"/>
                  <a:pt x="23199" y="32634"/>
                </a:cubicBezTo>
                <a:cubicBezTo>
                  <a:pt x="23199" y="32580"/>
                  <a:pt x="23217" y="32525"/>
                  <a:pt x="23235" y="32453"/>
                </a:cubicBezTo>
                <a:cubicBezTo>
                  <a:pt x="23253" y="32363"/>
                  <a:pt x="23217" y="32254"/>
                  <a:pt x="23144" y="32200"/>
                </a:cubicBezTo>
                <a:cubicBezTo>
                  <a:pt x="23090" y="32145"/>
                  <a:pt x="22999" y="32145"/>
                  <a:pt x="22945" y="32200"/>
                </a:cubicBezTo>
                <a:cubicBezTo>
                  <a:pt x="22746" y="32200"/>
                  <a:pt x="22655" y="32471"/>
                  <a:pt x="22565" y="32616"/>
                </a:cubicBezTo>
                <a:cubicBezTo>
                  <a:pt x="22529" y="32707"/>
                  <a:pt x="22474" y="32779"/>
                  <a:pt x="22402" y="32851"/>
                </a:cubicBezTo>
                <a:cubicBezTo>
                  <a:pt x="22384" y="32851"/>
                  <a:pt x="22366" y="32870"/>
                  <a:pt x="22329" y="32870"/>
                </a:cubicBezTo>
                <a:cubicBezTo>
                  <a:pt x="22293" y="32870"/>
                  <a:pt x="22239" y="32870"/>
                  <a:pt x="22203" y="32870"/>
                </a:cubicBezTo>
                <a:cubicBezTo>
                  <a:pt x="22112" y="32870"/>
                  <a:pt x="22040" y="32888"/>
                  <a:pt x="21967" y="32924"/>
                </a:cubicBezTo>
                <a:cubicBezTo>
                  <a:pt x="21822" y="33033"/>
                  <a:pt x="21714" y="33141"/>
                  <a:pt x="21623" y="33286"/>
                </a:cubicBezTo>
                <a:cubicBezTo>
                  <a:pt x="21569" y="33377"/>
                  <a:pt x="21514" y="33449"/>
                  <a:pt x="21460" y="33522"/>
                </a:cubicBezTo>
                <a:cubicBezTo>
                  <a:pt x="21406" y="33612"/>
                  <a:pt x="21370" y="33684"/>
                  <a:pt x="21333" y="33775"/>
                </a:cubicBezTo>
                <a:cubicBezTo>
                  <a:pt x="21225" y="34065"/>
                  <a:pt x="21116" y="34355"/>
                  <a:pt x="21044" y="34644"/>
                </a:cubicBezTo>
                <a:cubicBezTo>
                  <a:pt x="20989" y="34807"/>
                  <a:pt x="20935" y="34952"/>
                  <a:pt x="20844" y="35097"/>
                </a:cubicBezTo>
                <a:cubicBezTo>
                  <a:pt x="20790" y="35206"/>
                  <a:pt x="20718" y="35296"/>
                  <a:pt x="20645" y="35387"/>
                </a:cubicBezTo>
                <a:cubicBezTo>
                  <a:pt x="20627" y="35169"/>
                  <a:pt x="20627" y="34952"/>
                  <a:pt x="20609" y="34753"/>
                </a:cubicBezTo>
                <a:cubicBezTo>
                  <a:pt x="20591" y="34536"/>
                  <a:pt x="20591" y="34264"/>
                  <a:pt x="20591" y="34029"/>
                </a:cubicBezTo>
                <a:cubicBezTo>
                  <a:pt x="20591" y="33829"/>
                  <a:pt x="20663" y="33630"/>
                  <a:pt x="20772" y="33467"/>
                </a:cubicBezTo>
                <a:cubicBezTo>
                  <a:pt x="20808" y="33431"/>
                  <a:pt x="20772" y="33395"/>
                  <a:pt x="20736" y="33395"/>
                </a:cubicBezTo>
                <a:cubicBezTo>
                  <a:pt x="20699" y="33395"/>
                  <a:pt x="20699" y="33340"/>
                  <a:pt x="20699" y="33322"/>
                </a:cubicBezTo>
                <a:cubicBezTo>
                  <a:pt x="20699" y="33286"/>
                  <a:pt x="20718" y="33214"/>
                  <a:pt x="20699" y="33159"/>
                </a:cubicBezTo>
                <a:cubicBezTo>
                  <a:pt x="20681" y="33033"/>
                  <a:pt x="20573" y="33014"/>
                  <a:pt x="20482" y="32978"/>
                </a:cubicBezTo>
                <a:cubicBezTo>
                  <a:pt x="20446" y="32978"/>
                  <a:pt x="20410" y="32960"/>
                  <a:pt x="20392" y="32906"/>
                </a:cubicBezTo>
                <a:cubicBezTo>
                  <a:pt x="20392" y="32870"/>
                  <a:pt x="20410" y="32815"/>
                  <a:pt x="20428" y="32779"/>
                </a:cubicBezTo>
                <a:cubicBezTo>
                  <a:pt x="20482" y="32688"/>
                  <a:pt x="20573" y="32580"/>
                  <a:pt x="20518" y="32453"/>
                </a:cubicBezTo>
                <a:cubicBezTo>
                  <a:pt x="20500" y="32381"/>
                  <a:pt x="20428" y="32326"/>
                  <a:pt x="20337" y="32308"/>
                </a:cubicBezTo>
                <a:cubicBezTo>
                  <a:pt x="20374" y="32163"/>
                  <a:pt x="20355" y="32037"/>
                  <a:pt x="20283" y="31910"/>
                </a:cubicBezTo>
                <a:cubicBezTo>
                  <a:pt x="20247" y="31837"/>
                  <a:pt x="20192" y="31783"/>
                  <a:pt x="20120" y="31747"/>
                </a:cubicBezTo>
                <a:cubicBezTo>
                  <a:pt x="20084" y="31729"/>
                  <a:pt x="20011" y="31674"/>
                  <a:pt x="20011" y="31620"/>
                </a:cubicBezTo>
                <a:cubicBezTo>
                  <a:pt x="20084" y="31620"/>
                  <a:pt x="20156" y="31566"/>
                  <a:pt x="20211" y="31511"/>
                </a:cubicBezTo>
                <a:cubicBezTo>
                  <a:pt x="20265" y="31439"/>
                  <a:pt x="20283" y="31330"/>
                  <a:pt x="20229" y="31258"/>
                </a:cubicBezTo>
                <a:cubicBezTo>
                  <a:pt x="20174" y="31167"/>
                  <a:pt x="20084" y="31131"/>
                  <a:pt x="19993" y="31167"/>
                </a:cubicBezTo>
                <a:cubicBezTo>
                  <a:pt x="19921" y="31185"/>
                  <a:pt x="19885" y="31258"/>
                  <a:pt x="19812" y="31294"/>
                </a:cubicBezTo>
                <a:cubicBezTo>
                  <a:pt x="19776" y="31240"/>
                  <a:pt x="19812" y="31149"/>
                  <a:pt x="19830" y="31095"/>
                </a:cubicBezTo>
                <a:cubicBezTo>
                  <a:pt x="19866" y="31004"/>
                  <a:pt x="19866" y="30914"/>
                  <a:pt x="19830" y="30841"/>
                </a:cubicBezTo>
                <a:cubicBezTo>
                  <a:pt x="19812" y="30787"/>
                  <a:pt x="19776" y="30751"/>
                  <a:pt x="19740" y="30733"/>
                </a:cubicBezTo>
                <a:cubicBezTo>
                  <a:pt x="19722" y="30715"/>
                  <a:pt x="19703" y="30696"/>
                  <a:pt x="19685" y="30678"/>
                </a:cubicBezTo>
                <a:cubicBezTo>
                  <a:pt x="19685" y="30660"/>
                  <a:pt x="19685" y="30660"/>
                  <a:pt x="19703" y="30660"/>
                </a:cubicBezTo>
                <a:cubicBezTo>
                  <a:pt x="19758" y="30624"/>
                  <a:pt x="19794" y="30570"/>
                  <a:pt x="19812" y="30515"/>
                </a:cubicBezTo>
                <a:cubicBezTo>
                  <a:pt x="19830" y="30461"/>
                  <a:pt x="19830" y="30389"/>
                  <a:pt x="19812" y="30334"/>
                </a:cubicBezTo>
                <a:cubicBezTo>
                  <a:pt x="19812" y="30262"/>
                  <a:pt x="19794" y="30189"/>
                  <a:pt x="19740" y="30135"/>
                </a:cubicBezTo>
                <a:cubicBezTo>
                  <a:pt x="19703" y="30117"/>
                  <a:pt x="19667" y="30099"/>
                  <a:pt x="19631" y="30081"/>
                </a:cubicBezTo>
                <a:cubicBezTo>
                  <a:pt x="19649" y="30044"/>
                  <a:pt x="19649" y="30008"/>
                  <a:pt x="19649" y="29972"/>
                </a:cubicBezTo>
                <a:cubicBezTo>
                  <a:pt x="19649" y="29954"/>
                  <a:pt x="19649" y="29954"/>
                  <a:pt x="19649" y="29936"/>
                </a:cubicBezTo>
                <a:cubicBezTo>
                  <a:pt x="19649" y="29900"/>
                  <a:pt x="19613" y="29882"/>
                  <a:pt x="19577" y="29882"/>
                </a:cubicBezTo>
                <a:lnTo>
                  <a:pt x="19577" y="29882"/>
                </a:lnTo>
                <a:cubicBezTo>
                  <a:pt x="19577" y="29882"/>
                  <a:pt x="19577" y="29863"/>
                  <a:pt x="19595" y="29845"/>
                </a:cubicBezTo>
                <a:cubicBezTo>
                  <a:pt x="19613" y="29809"/>
                  <a:pt x="19631" y="29773"/>
                  <a:pt x="19649" y="29737"/>
                </a:cubicBezTo>
                <a:cubicBezTo>
                  <a:pt x="19667" y="29646"/>
                  <a:pt x="19649" y="29556"/>
                  <a:pt x="19631" y="29483"/>
                </a:cubicBezTo>
                <a:cubicBezTo>
                  <a:pt x="19595" y="29411"/>
                  <a:pt x="19540" y="29374"/>
                  <a:pt x="19468" y="29393"/>
                </a:cubicBezTo>
                <a:cubicBezTo>
                  <a:pt x="19450" y="29338"/>
                  <a:pt x="19432" y="29284"/>
                  <a:pt x="19414" y="29248"/>
                </a:cubicBezTo>
                <a:cubicBezTo>
                  <a:pt x="19396" y="29230"/>
                  <a:pt x="19377" y="29211"/>
                  <a:pt x="19359" y="29193"/>
                </a:cubicBezTo>
                <a:cubicBezTo>
                  <a:pt x="19359" y="29193"/>
                  <a:pt x="19323" y="29157"/>
                  <a:pt x="19323" y="29139"/>
                </a:cubicBezTo>
                <a:cubicBezTo>
                  <a:pt x="19323" y="29121"/>
                  <a:pt x="19341" y="29103"/>
                  <a:pt x="19359" y="29103"/>
                </a:cubicBezTo>
                <a:cubicBezTo>
                  <a:pt x="19359" y="29085"/>
                  <a:pt x="19377" y="29067"/>
                  <a:pt x="19377" y="29048"/>
                </a:cubicBezTo>
                <a:cubicBezTo>
                  <a:pt x="19432" y="28940"/>
                  <a:pt x="19377" y="28795"/>
                  <a:pt x="19269" y="28741"/>
                </a:cubicBezTo>
                <a:lnTo>
                  <a:pt x="19341" y="28650"/>
                </a:lnTo>
                <a:cubicBezTo>
                  <a:pt x="19341" y="28632"/>
                  <a:pt x="19341" y="28596"/>
                  <a:pt x="19305" y="28578"/>
                </a:cubicBezTo>
                <a:cubicBezTo>
                  <a:pt x="19214" y="28560"/>
                  <a:pt x="19124" y="28560"/>
                  <a:pt x="19052" y="28578"/>
                </a:cubicBezTo>
                <a:cubicBezTo>
                  <a:pt x="19015" y="28433"/>
                  <a:pt x="18997" y="28288"/>
                  <a:pt x="18961" y="28161"/>
                </a:cubicBezTo>
                <a:cubicBezTo>
                  <a:pt x="18961" y="28125"/>
                  <a:pt x="18943" y="28125"/>
                  <a:pt x="18925" y="28125"/>
                </a:cubicBezTo>
                <a:lnTo>
                  <a:pt x="18744" y="28125"/>
                </a:lnTo>
                <a:cubicBezTo>
                  <a:pt x="18780" y="28071"/>
                  <a:pt x="18798" y="28016"/>
                  <a:pt x="18816" y="27962"/>
                </a:cubicBezTo>
                <a:cubicBezTo>
                  <a:pt x="18834" y="27889"/>
                  <a:pt x="18816" y="27799"/>
                  <a:pt x="18780" y="27726"/>
                </a:cubicBezTo>
                <a:cubicBezTo>
                  <a:pt x="18744" y="27708"/>
                  <a:pt x="18707" y="27672"/>
                  <a:pt x="18671" y="27672"/>
                </a:cubicBezTo>
                <a:cubicBezTo>
                  <a:pt x="18635" y="27672"/>
                  <a:pt x="18599" y="27672"/>
                  <a:pt x="18563" y="27636"/>
                </a:cubicBezTo>
                <a:cubicBezTo>
                  <a:pt x="18526" y="27582"/>
                  <a:pt x="18508" y="27527"/>
                  <a:pt x="18508" y="27473"/>
                </a:cubicBezTo>
                <a:cubicBezTo>
                  <a:pt x="18472" y="27419"/>
                  <a:pt x="18436" y="27346"/>
                  <a:pt x="18363" y="27346"/>
                </a:cubicBezTo>
                <a:cubicBezTo>
                  <a:pt x="18327" y="27346"/>
                  <a:pt x="18309" y="27364"/>
                  <a:pt x="18309" y="27401"/>
                </a:cubicBezTo>
                <a:cubicBezTo>
                  <a:pt x="18309" y="27455"/>
                  <a:pt x="18291" y="27509"/>
                  <a:pt x="18291" y="27545"/>
                </a:cubicBezTo>
                <a:lnTo>
                  <a:pt x="18237" y="27527"/>
                </a:lnTo>
                <a:cubicBezTo>
                  <a:pt x="18200" y="27509"/>
                  <a:pt x="18164" y="27527"/>
                  <a:pt x="18164" y="27545"/>
                </a:cubicBezTo>
                <a:cubicBezTo>
                  <a:pt x="18128" y="27654"/>
                  <a:pt x="18092" y="27745"/>
                  <a:pt x="18037" y="27835"/>
                </a:cubicBezTo>
                <a:cubicBezTo>
                  <a:pt x="18019" y="27853"/>
                  <a:pt x="18001" y="27889"/>
                  <a:pt x="17983" y="27908"/>
                </a:cubicBezTo>
                <a:cubicBezTo>
                  <a:pt x="17965" y="27926"/>
                  <a:pt x="17965" y="27962"/>
                  <a:pt x="17983" y="27980"/>
                </a:cubicBezTo>
                <a:cubicBezTo>
                  <a:pt x="17965" y="28034"/>
                  <a:pt x="17965" y="28089"/>
                  <a:pt x="17947" y="28125"/>
                </a:cubicBezTo>
                <a:cubicBezTo>
                  <a:pt x="17911" y="28107"/>
                  <a:pt x="17874" y="28089"/>
                  <a:pt x="17838" y="28071"/>
                </a:cubicBezTo>
                <a:cubicBezTo>
                  <a:pt x="17802" y="28052"/>
                  <a:pt x="17730" y="28016"/>
                  <a:pt x="17675" y="28052"/>
                </a:cubicBezTo>
                <a:cubicBezTo>
                  <a:pt x="17657" y="28071"/>
                  <a:pt x="17621" y="28107"/>
                  <a:pt x="17621" y="28161"/>
                </a:cubicBezTo>
                <a:cubicBezTo>
                  <a:pt x="17621" y="28197"/>
                  <a:pt x="17621" y="28234"/>
                  <a:pt x="17621" y="28288"/>
                </a:cubicBezTo>
                <a:cubicBezTo>
                  <a:pt x="17639" y="28324"/>
                  <a:pt x="17657" y="28360"/>
                  <a:pt x="17693" y="28378"/>
                </a:cubicBezTo>
                <a:lnTo>
                  <a:pt x="17693" y="28378"/>
                </a:lnTo>
                <a:lnTo>
                  <a:pt x="17603" y="28360"/>
                </a:lnTo>
                <a:lnTo>
                  <a:pt x="17422" y="28324"/>
                </a:lnTo>
                <a:cubicBezTo>
                  <a:pt x="17385" y="28306"/>
                  <a:pt x="17349" y="28324"/>
                  <a:pt x="17349" y="28360"/>
                </a:cubicBezTo>
                <a:lnTo>
                  <a:pt x="17349" y="28469"/>
                </a:lnTo>
                <a:cubicBezTo>
                  <a:pt x="17295" y="28469"/>
                  <a:pt x="17241" y="28469"/>
                  <a:pt x="17186" y="28505"/>
                </a:cubicBezTo>
                <a:cubicBezTo>
                  <a:pt x="17150" y="28541"/>
                  <a:pt x="17132" y="28578"/>
                  <a:pt x="17114" y="28632"/>
                </a:cubicBezTo>
                <a:cubicBezTo>
                  <a:pt x="17114" y="28668"/>
                  <a:pt x="17114" y="28704"/>
                  <a:pt x="17078" y="28722"/>
                </a:cubicBezTo>
                <a:cubicBezTo>
                  <a:pt x="17041" y="28741"/>
                  <a:pt x="17005" y="28777"/>
                  <a:pt x="16987" y="28795"/>
                </a:cubicBezTo>
                <a:cubicBezTo>
                  <a:pt x="16951" y="28831"/>
                  <a:pt x="16933" y="28867"/>
                  <a:pt x="16933" y="28922"/>
                </a:cubicBezTo>
                <a:cubicBezTo>
                  <a:pt x="16951" y="28976"/>
                  <a:pt x="16969" y="29012"/>
                  <a:pt x="16987" y="29048"/>
                </a:cubicBezTo>
                <a:cubicBezTo>
                  <a:pt x="17005" y="29103"/>
                  <a:pt x="16987" y="29121"/>
                  <a:pt x="16951" y="29139"/>
                </a:cubicBezTo>
                <a:cubicBezTo>
                  <a:pt x="16896" y="29175"/>
                  <a:pt x="16860" y="29211"/>
                  <a:pt x="16860" y="29266"/>
                </a:cubicBezTo>
                <a:cubicBezTo>
                  <a:pt x="16860" y="29284"/>
                  <a:pt x="16860" y="29302"/>
                  <a:pt x="16860" y="29320"/>
                </a:cubicBezTo>
                <a:cubicBezTo>
                  <a:pt x="16806" y="29338"/>
                  <a:pt x="16752" y="29374"/>
                  <a:pt x="16733" y="29447"/>
                </a:cubicBezTo>
                <a:cubicBezTo>
                  <a:pt x="16715" y="29537"/>
                  <a:pt x="16788" y="29592"/>
                  <a:pt x="16860" y="29610"/>
                </a:cubicBezTo>
                <a:cubicBezTo>
                  <a:pt x="16878" y="29610"/>
                  <a:pt x="16915" y="29628"/>
                  <a:pt x="16915" y="29646"/>
                </a:cubicBezTo>
                <a:cubicBezTo>
                  <a:pt x="16933" y="29664"/>
                  <a:pt x="16915" y="29700"/>
                  <a:pt x="16878" y="29700"/>
                </a:cubicBezTo>
                <a:cubicBezTo>
                  <a:pt x="16842" y="29719"/>
                  <a:pt x="16788" y="29700"/>
                  <a:pt x="16770" y="29664"/>
                </a:cubicBezTo>
                <a:cubicBezTo>
                  <a:pt x="16752" y="29628"/>
                  <a:pt x="16733" y="29628"/>
                  <a:pt x="16715" y="29628"/>
                </a:cubicBezTo>
                <a:cubicBezTo>
                  <a:pt x="16643" y="29628"/>
                  <a:pt x="16589" y="29664"/>
                  <a:pt x="16589" y="29737"/>
                </a:cubicBezTo>
                <a:cubicBezTo>
                  <a:pt x="16571" y="29773"/>
                  <a:pt x="16571" y="29809"/>
                  <a:pt x="16589" y="29827"/>
                </a:cubicBezTo>
                <a:lnTo>
                  <a:pt x="16589" y="29918"/>
                </a:lnTo>
                <a:cubicBezTo>
                  <a:pt x="16589" y="29936"/>
                  <a:pt x="16534" y="29918"/>
                  <a:pt x="16516" y="29918"/>
                </a:cubicBezTo>
                <a:cubicBezTo>
                  <a:pt x="16480" y="29918"/>
                  <a:pt x="16444" y="29918"/>
                  <a:pt x="16408" y="29918"/>
                </a:cubicBezTo>
                <a:cubicBezTo>
                  <a:pt x="16353" y="29918"/>
                  <a:pt x="16317" y="29936"/>
                  <a:pt x="16281" y="29954"/>
                </a:cubicBezTo>
                <a:cubicBezTo>
                  <a:pt x="16281" y="29809"/>
                  <a:pt x="16317" y="29664"/>
                  <a:pt x="16408" y="29537"/>
                </a:cubicBezTo>
                <a:cubicBezTo>
                  <a:pt x="16426" y="29519"/>
                  <a:pt x="16426" y="29501"/>
                  <a:pt x="16408" y="29483"/>
                </a:cubicBezTo>
                <a:cubicBezTo>
                  <a:pt x="16389" y="29447"/>
                  <a:pt x="16353" y="29429"/>
                  <a:pt x="16299" y="29429"/>
                </a:cubicBezTo>
                <a:cubicBezTo>
                  <a:pt x="16281" y="29429"/>
                  <a:pt x="16226" y="29429"/>
                  <a:pt x="16208" y="29393"/>
                </a:cubicBezTo>
                <a:cubicBezTo>
                  <a:pt x="16208" y="29356"/>
                  <a:pt x="16245" y="29320"/>
                  <a:pt x="16245" y="29302"/>
                </a:cubicBezTo>
                <a:cubicBezTo>
                  <a:pt x="16281" y="29266"/>
                  <a:pt x="16299" y="29211"/>
                  <a:pt x="16299" y="29175"/>
                </a:cubicBezTo>
                <a:cubicBezTo>
                  <a:pt x="16299" y="29067"/>
                  <a:pt x="16208" y="28994"/>
                  <a:pt x="16100" y="28994"/>
                </a:cubicBezTo>
                <a:cubicBezTo>
                  <a:pt x="16009" y="28994"/>
                  <a:pt x="15919" y="29085"/>
                  <a:pt x="15900" y="29175"/>
                </a:cubicBezTo>
                <a:cubicBezTo>
                  <a:pt x="15900" y="29230"/>
                  <a:pt x="15900" y="29284"/>
                  <a:pt x="15919" y="29338"/>
                </a:cubicBezTo>
                <a:cubicBezTo>
                  <a:pt x="15919" y="29393"/>
                  <a:pt x="15882" y="29411"/>
                  <a:pt x="15864" y="29465"/>
                </a:cubicBezTo>
                <a:cubicBezTo>
                  <a:pt x="15810" y="29556"/>
                  <a:pt x="15864" y="29628"/>
                  <a:pt x="15900" y="29719"/>
                </a:cubicBezTo>
                <a:cubicBezTo>
                  <a:pt x="15919" y="29737"/>
                  <a:pt x="15937" y="29773"/>
                  <a:pt x="15900" y="29791"/>
                </a:cubicBezTo>
                <a:cubicBezTo>
                  <a:pt x="15882" y="29827"/>
                  <a:pt x="15828" y="29827"/>
                  <a:pt x="15810" y="29827"/>
                </a:cubicBezTo>
                <a:cubicBezTo>
                  <a:pt x="15756" y="29827"/>
                  <a:pt x="15701" y="29845"/>
                  <a:pt x="15647" y="29863"/>
                </a:cubicBezTo>
                <a:cubicBezTo>
                  <a:pt x="15611" y="29882"/>
                  <a:pt x="15574" y="29918"/>
                  <a:pt x="15538" y="29954"/>
                </a:cubicBezTo>
                <a:cubicBezTo>
                  <a:pt x="15466" y="30081"/>
                  <a:pt x="15430" y="30207"/>
                  <a:pt x="15430" y="30334"/>
                </a:cubicBezTo>
                <a:cubicBezTo>
                  <a:pt x="15411" y="30407"/>
                  <a:pt x="15375" y="30479"/>
                  <a:pt x="15357" y="30552"/>
                </a:cubicBezTo>
                <a:cubicBezTo>
                  <a:pt x="15339" y="30588"/>
                  <a:pt x="15321" y="30642"/>
                  <a:pt x="15303" y="30696"/>
                </a:cubicBezTo>
                <a:lnTo>
                  <a:pt x="15303" y="30696"/>
                </a:lnTo>
                <a:cubicBezTo>
                  <a:pt x="15285" y="30678"/>
                  <a:pt x="15249" y="30715"/>
                  <a:pt x="15267" y="30733"/>
                </a:cubicBezTo>
                <a:lnTo>
                  <a:pt x="15285" y="30751"/>
                </a:lnTo>
                <a:cubicBezTo>
                  <a:pt x="15285" y="30769"/>
                  <a:pt x="15285" y="30787"/>
                  <a:pt x="15285" y="30787"/>
                </a:cubicBezTo>
                <a:cubicBezTo>
                  <a:pt x="15285" y="30859"/>
                  <a:pt x="15230" y="30932"/>
                  <a:pt x="15176" y="30968"/>
                </a:cubicBezTo>
                <a:cubicBezTo>
                  <a:pt x="15086" y="31041"/>
                  <a:pt x="14995" y="31095"/>
                  <a:pt x="14959" y="31222"/>
                </a:cubicBezTo>
                <a:cubicBezTo>
                  <a:pt x="14923" y="31330"/>
                  <a:pt x="14959" y="31439"/>
                  <a:pt x="14941" y="31548"/>
                </a:cubicBezTo>
                <a:cubicBezTo>
                  <a:pt x="14904" y="31674"/>
                  <a:pt x="14778" y="31747"/>
                  <a:pt x="14687" y="31801"/>
                </a:cubicBezTo>
                <a:cubicBezTo>
                  <a:pt x="14633" y="31819"/>
                  <a:pt x="14578" y="31874"/>
                  <a:pt x="14542" y="31928"/>
                </a:cubicBezTo>
                <a:cubicBezTo>
                  <a:pt x="14524" y="31964"/>
                  <a:pt x="14506" y="32000"/>
                  <a:pt x="14524" y="32055"/>
                </a:cubicBezTo>
                <a:cubicBezTo>
                  <a:pt x="14470" y="32055"/>
                  <a:pt x="14415" y="32091"/>
                  <a:pt x="14397" y="32127"/>
                </a:cubicBezTo>
                <a:cubicBezTo>
                  <a:pt x="14343" y="32200"/>
                  <a:pt x="14343" y="32290"/>
                  <a:pt x="14397" y="32363"/>
                </a:cubicBezTo>
                <a:cubicBezTo>
                  <a:pt x="14415" y="32417"/>
                  <a:pt x="14470" y="32471"/>
                  <a:pt x="14415" y="32525"/>
                </a:cubicBezTo>
                <a:cubicBezTo>
                  <a:pt x="14397" y="32562"/>
                  <a:pt x="14361" y="32598"/>
                  <a:pt x="14325" y="32616"/>
                </a:cubicBezTo>
                <a:lnTo>
                  <a:pt x="14216" y="32725"/>
                </a:lnTo>
                <a:cubicBezTo>
                  <a:pt x="14216" y="32725"/>
                  <a:pt x="14180" y="32779"/>
                  <a:pt x="14162" y="32779"/>
                </a:cubicBezTo>
                <a:lnTo>
                  <a:pt x="14144" y="32761"/>
                </a:lnTo>
                <a:cubicBezTo>
                  <a:pt x="14108" y="32743"/>
                  <a:pt x="14053" y="32743"/>
                  <a:pt x="14017" y="32761"/>
                </a:cubicBezTo>
                <a:cubicBezTo>
                  <a:pt x="13963" y="32815"/>
                  <a:pt x="13945" y="32888"/>
                  <a:pt x="13963" y="32942"/>
                </a:cubicBezTo>
                <a:cubicBezTo>
                  <a:pt x="13981" y="32996"/>
                  <a:pt x="14053" y="33087"/>
                  <a:pt x="13981" y="33123"/>
                </a:cubicBezTo>
                <a:cubicBezTo>
                  <a:pt x="13927" y="33159"/>
                  <a:pt x="13872" y="33105"/>
                  <a:pt x="13818" y="33069"/>
                </a:cubicBezTo>
                <a:cubicBezTo>
                  <a:pt x="13691" y="32924"/>
                  <a:pt x="13601" y="32761"/>
                  <a:pt x="13564" y="32562"/>
                </a:cubicBezTo>
                <a:cubicBezTo>
                  <a:pt x="13564" y="32544"/>
                  <a:pt x="13546" y="32525"/>
                  <a:pt x="13510" y="32525"/>
                </a:cubicBezTo>
                <a:cubicBezTo>
                  <a:pt x="13456" y="32525"/>
                  <a:pt x="13401" y="32507"/>
                  <a:pt x="13365" y="32471"/>
                </a:cubicBezTo>
                <a:lnTo>
                  <a:pt x="13347" y="32453"/>
                </a:lnTo>
                <a:cubicBezTo>
                  <a:pt x="13293" y="32399"/>
                  <a:pt x="13220" y="32453"/>
                  <a:pt x="13238" y="32507"/>
                </a:cubicBezTo>
                <a:cubicBezTo>
                  <a:pt x="13238" y="32507"/>
                  <a:pt x="13238" y="32525"/>
                  <a:pt x="13238" y="32525"/>
                </a:cubicBezTo>
                <a:cubicBezTo>
                  <a:pt x="13238" y="32544"/>
                  <a:pt x="13220" y="32580"/>
                  <a:pt x="13202" y="32580"/>
                </a:cubicBezTo>
                <a:cubicBezTo>
                  <a:pt x="13166" y="32580"/>
                  <a:pt x="13148" y="32598"/>
                  <a:pt x="13130" y="32616"/>
                </a:cubicBezTo>
                <a:cubicBezTo>
                  <a:pt x="13093" y="32652"/>
                  <a:pt x="13093" y="32670"/>
                  <a:pt x="13093" y="32707"/>
                </a:cubicBezTo>
                <a:cubicBezTo>
                  <a:pt x="13093" y="32761"/>
                  <a:pt x="13112" y="32815"/>
                  <a:pt x="13148" y="32851"/>
                </a:cubicBezTo>
                <a:cubicBezTo>
                  <a:pt x="13166" y="32851"/>
                  <a:pt x="13166" y="32870"/>
                  <a:pt x="13166" y="32888"/>
                </a:cubicBezTo>
                <a:cubicBezTo>
                  <a:pt x="13166" y="32906"/>
                  <a:pt x="13148" y="32924"/>
                  <a:pt x="13148" y="32942"/>
                </a:cubicBezTo>
                <a:cubicBezTo>
                  <a:pt x="13130" y="32960"/>
                  <a:pt x="13112" y="32978"/>
                  <a:pt x="13093" y="33014"/>
                </a:cubicBezTo>
                <a:cubicBezTo>
                  <a:pt x="13093" y="32996"/>
                  <a:pt x="13093" y="32978"/>
                  <a:pt x="13075" y="32960"/>
                </a:cubicBezTo>
                <a:lnTo>
                  <a:pt x="12876" y="32779"/>
                </a:lnTo>
                <a:lnTo>
                  <a:pt x="12768" y="32707"/>
                </a:lnTo>
                <a:cubicBezTo>
                  <a:pt x="12749" y="32688"/>
                  <a:pt x="12749" y="32670"/>
                  <a:pt x="12731" y="32670"/>
                </a:cubicBezTo>
                <a:lnTo>
                  <a:pt x="12731" y="32652"/>
                </a:lnTo>
                <a:cubicBezTo>
                  <a:pt x="12731" y="32616"/>
                  <a:pt x="12713" y="32580"/>
                  <a:pt x="12677" y="32580"/>
                </a:cubicBezTo>
                <a:cubicBezTo>
                  <a:pt x="12568" y="32562"/>
                  <a:pt x="12478" y="32598"/>
                  <a:pt x="12387" y="32670"/>
                </a:cubicBezTo>
                <a:cubicBezTo>
                  <a:pt x="12351" y="32688"/>
                  <a:pt x="12333" y="32743"/>
                  <a:pt x="12333" y="32797"/>
                </a:cubicBezTo>
                <a:cubicBezTo>
                  <a:pt x="12260" y="32779"/>
                  <a:pt x="12188" y="32797"/>
                  <a:pt x="12134" y="32815"/>
                </a:cubicBezTo>
                <a:cubicBezTo>
                  <a:pt x="12061" y="32815"/>
                  <a:pt x="11989" y="32870"/>
                  <a:pt x="11953" y="32942"/>
                </a:cubicBezTo>
                <a:cubicBezTo>
                  <a:pt x="11934" y="32978"/>
                  <a:pt x="11934" y="33033"/>
                  <a:pt x="11916" y="33069"/>
                </a:cubicBezTo>
                <a:cubicBezTo>
                  <a:pt x="11880" y="33123"/>
                  <a:pt x="11790" y="33159"/>
                  <a:pt x="11753" y="33214"/>
                </a:cubicBezTo>
                <a:cubicBezTo>
                  <a:pt x="11717" y="33232"/>
                  <a:pt x="11699" y="33286"/>
                  <a:pt x="11699" y="33322"/>
                </a:cubicBezTo>
                <a:cubicBezTo>
                  <a:pt x="11699" y="33359"/>
                  <a:pt x="11699" y="33377"/>
                  <a:pt x="11717" y="33395"/>
                </a:cubicBezTo>
                <a:cubicBezTo>
                  <a:pt x="11717" y="33431"/>
                  <a:pt x="11753" y="33449"/>
                  <a:pt x="11753" y="33467"/>
                </a:cubicBezTo>
                <a:cubicBezTo>
                  <a:pt x="11771" y="33485"/>
                  <a:pt x="11735" y="33558"/>
                  <a:pt x="11699" y="33558"/>
                </a:cubicBezTo>
                <a:cubicBezTo>
                  <a:pt x="11627" y="33576"/>
                  <a:pt x="11572" y="33576"/>
                  <a:pt x="11500" y="33558"/>
                </a:cubicBezTo>
                <a:cubicBezTo>
                  <a:pt x="11464" y="33558"/>
                  <a:pt x="11446" y="33576"/>
                  <a:pt x="11427" y="33612"/>
                </a:cubicBezTo>
                <a:cubicBezTo>
                  <a:pt x="11391" y="33721"/>
                  <a:pt x="11409" y="33847"/>
                  <a:pt x="11446" y="33956"/>
                </a:cubicBezTo>
                <a:cubicBezTo>
                  <a:pt x="11427" y="33992"/>
                  <a:pt x="11391" y="34029"/>
                  <a:pt x="11391" y="34083"/>
                </a:cubicBezTo>
                <a:cubicBezTo>
                  <a:pt x="11337" y="34065"/>
                  <a:pt x="11301" y="34010"/>
                  <a:pt x="11283" y="33974"/>
                </a:cubicBezTo>
                <a:cubicBezTo>
                  <a:pt x="11246" y="33902"/>
                  <a:pt x="11210" y="33847"/>
                  <a:pt x="11156" y="33793"/>
                </a:cubicBezTo>
                <a:cubicBezTo>
                  <a:pt x="11120" y="33775"/>
                  <a:pt x="11083" y="33775"/>
                  <a:pt x="11047" y="33775"/>
                </a:cubicBezTo>
                <a:cubicBezTo>
                  <a:pt x="11011" y="33775"/>
                  <a:pt x="11011" y="33739"/>
                  <a:pt x="11011" y="33703"/>
                </a:cubicBezTo>
                <a:cubicBezTo>
                  <a:pt x="11029" y="33612"/>
                  <a:pt x="11065" y="33522"/>
                  <a:pt x="11120" y="33449"/>
                </a:cubicBezTo>
                <a:cubicBezTo>
                  <a:pt x="11138" y="33413"/>
                  <a:pt x="11120" y="33377"/>
                  <a:pt x="11083" y="33359"/>
                </a:cubicBezTo>
                <a:cubicBezTo>
                  <a:pt x="11029" y="33340"/>
                  <a:pt x="10993" y="33322"/>
                  <a:pt x="10957" y="33286"/>
                </a:cubicBezTo>
                <a:cubicBezTo>
                  <a:pt x="10957" y="33268"/>
                  <a:pt x="10957" y="33250"/>
                  <a:pt x="10957" y="33232"/>
                </a:cubicBezTo>
                <a:cubicBezTo>
                  <a:pt x="10975" y="33214"/>
                  <a:pt x="10993" y="33177"/>
                  <a:pt x="10993" y="33141"/>
                </a:cubicBezTo>
                <a:cubicBezTo>
                  <a:pt x="10993" y="33105"/>
                  <a:pt x="10993" y="33069"/>
                  <a:pt x="10975" y="33033"/>
                </a:cubicBezTo>
                <a:cubicBezTo>
                  <a:pt x="10957" y="33014"/>
                  <a:pt x="10938" y="32996"/>
                  <a:pt x="10938" y="32978"/>
                </a:cubicBezTo>
                <a:lnTo>
                  <a:pt x="10938" y="32779"/>
                </a:lnTo>
                <a:cubicBezTo>
                  <a:pt x="10938" y="32761"/>
                  <a:pt x="10920" y="32725"/>
                  <a:pt x="10902" y="32707"/>
                </a:cubicBezTo>
                <a:cubicBezTo>
                  <a:pt x="10866" y="32670"/>
                  <a:pt x="10848" y="32652"/>
                  <a:pt x="10812" y="32634"/>
                </a:cubicBezTo>
                <a:cubicBezTo>
                  <a:pt x="10794" y="32634"/>
                  <a:pt x="10775" y="32598"/>
                  <a:pt x="10757" y="32580"/>
                </a:cubicBezTo>
                <a:cubicBezTo>
                  <a:pt x="10739" y="32544"/>
                  <a:pt x="10721" y="32525"/>
                  <a:pt x="10703" y="32507"/>
                </a:cubicBezTo>
                <a:cubicBezTo>
                  <a:pt x="10612" y="32435"/>
                  <a:pt x="10486" y="32417"/>
                  <a:pt x="10377" y="32471"/>
                </a:cubicBezTo>
                <a:cubicBezTo>
                  <a:pt x="10250" y="32525"/>
                  <a:pt x="10232" y="32670"/>
                  <a:pt x="10214" y="32797"/>
                </a:cubicBezTo>
                <a:cubicBezTo>
                  <a:pt x="10214" y="32870"/>
                  <a:pt x="10196" y="32924"/>
                  <a:pt x="10160" y="32978"/>
                </a:cubicBezTo>
                <a:cubicBezTo>
                  <a:pt x="10160" y="32996"/>
                  <a:pt x="10142" y="32996"/>
                  <a:pt x="10124" y="33014"/>
                </a:cubicBezTo>
                <a:cubicBezTo>
                  <a:pt x="10105" y="33014"/>
                  <a:pt x="10051" y="33014"/>
                  <a:pt x="10033" y="33014"/>
                </a:cubicBezTo>
                <a:cubicBezTo>
                  <a:pt x="9961" y="33014"/>
                  <a:pt x="9906" y="33033"/>
                  <a:pt x="9870" y="33105"/>
                </a:cubicBezTo>
                <a:cubicBezTo>
                  <a:pt x="9852" y="33141"/>
                  <a:pt x="9834" y="33177"/>
                  <a:pt x="9816" y="33232"/>
                </a:cubicBezTo>
                <a:lnTo>
                  <a:pt x="9816" y="33232"/>
                </a:lnTo>
                <a:lnTo>
                  <a:pt x="9798" y="33232"/>
                </a:lnTo>
                <a:cubicBezTo>
                  <a:pt x="9743" y="33214"/>
                  <a:pt x="9707" y="33232"/>
                  <a:pt x="9671" y="33250"/>
                </a:cubicBezTo>
                <a:cubicBezTo>
                  <a:pt x="9616" y="33304"/>
                  <a:pt x="9616" y="33359"/>
                  <a:pt x="9635" y="33431"/>
                </a:cubicBezTo>
                <a:cubicBezTo>
                  <a:pt x="9653" y="33485"/>
                  <a:pt x="9689" y="33540"/>
                  <a:pt x="9707" y="33594"/>
                </a:cubicBezTo>
                <a:cubicBezTo>
                  <a:pt x="9707" y="33612"/>
                  <a:pt x="9707" y="33612"/>
                  <a:pt x="9707" y="33630"/>
                </a:cubicBezTo>
                <a:lnTo>
                  <a:pt x="9707" y="33630"/>
                </a:lnTo>
                <a:lnTo>
                  <a:pt x="9707" y="33630"/>
                </a:lnTo>
                <a:cubicBezTo>
                  <a:pt x="9671" y="33630"/>
                  <a:pt x="9635" y="33630"/>
                  <a:pt x="9598" y="33648"/>
                </a:cubicBezTo>
                <a:cubicBezTo>
                  <a:pt x="9544" y="33703"/>
                  <a:pt x="9508" y="33775"/>
                  <a:pt x="9526" y="33866"/>
                </a:cubicBezTo>
                <a:cubicBezTo>
                  <a:pt x="9526" y="33884"/>
                  <a:pt x="9526" y="33938"/>
                  <a:pt x="9508" y="33956"/>
                </a:cubicBezTo>
                <a:lnTo>
                  <a:pt x="9508" y="33956"/>
                </a:lnTo>
                <a:cubicBezTo>
                  <a:pt x="9490" y="33938"/>
                  <a:pt x="9472" y="33938"/>
                  <a:pt x="9472" y="33956"/>
                </a:cubicBezTo>
                <a:lnTo>
                  <a:pt x="9472" y="33956"/>
                </a:lnTo>
                <a:cubicBezTo>
                  <a:pt x="9453" y="33938"/>
                  <a:pt x="9417" y="33956"/>
                  <a:pt x="9417" y="33974"/>
                </a:cubicBezTo>
                <a:cubicBezTo>
                  <a:pt x="9381" y="33974"/>
                  <a:pt x="9345" y="33956"/>
                  <a:pt x="9327" y="33920"/>
                </a:cubicBezTo>
                <a:cubicBezTo>
                  <a:pt x="9309" y="33902"/>
                  <a:pt x="9290" y="33884"/>
                  <a:pt x="9309" y="33847"/>
                </a:cubicBezTo>
                <a:cubicBezTo>
                  <a:pt x="9309" y="33811"/>
                  <a:pt x="9290" y="33757"/>
                  <a:pt x="9272" y="33739"/>
                </a:cubicBezTo>
                <a:cubicBezTo>
                  <a:pt x="9218" y="33703"/>
                  <a:pt x="9164" y="33684"/>
                  <a:pt x="9109" y="33666"/>
                </a:cubicBezTo>
                <a:cubicBezTo>
                  <a:pt x="9073" y="33666"/>
                  <a:pt x="9019" y="33648"/>
                  <a:pt x="8965" y="33630"/>
                </a:cubicBezTo>
                <a:cubicBezTo>
                  <a:pt x="8892" y="33612"/>
                  <a:pt x="8820" y="33612"/>
                  <a:pt x="8747" y="33648"/>
                </a:cubicBezTo>
                <a:cubicBezTo>
                  <a:pt x="8675" y="33703"/>
                  <a:pt x="8657" y="33793"/>
                  <a:pt x="8693" y="33884"/>
                </a:cubicBezTo>
                <a:cubicBezTo>
                  <a:pt x="8711" y="33920"/>
                  <a:pt x="8711" y="33956"/>
                  <a:pt x="8729" y="33992"/>
                </a:cubicBezTo>
                <a:cubicBezTo>
                  <a:pt x="8729" y="34010"/>
                  <a:pt x="8693" y="34029"/>
                  <a:pt x="8675" y="34047"/>
                </a:cubicBezTo>
                <a:cubicBezTo>
                  <a:pt x="8602" y="34083"/>
                  <a:pt x="8512" y="34137"/>
                  <a:pt x="8494" y="34228"/>
                </a:cubicBezTo>
                <a:cubicBezTo>
                  <a:pt x="8476" y="34336"/>
                  <a:pt x="8512" y="34427"/>
                  <a:pt x="8602" y="34499"/>
                </a:cubicBezTo>
                <a:cubicBezTo>
                  <a:pt x="8675" y="34554"/>
                  <a:pt x="8765" y="34590"/>
                  <a:pt x="8802" y="34681"/>
                </a:cubicBezTo>
                <a:cubicBezTo>
                  <a:pt x="8802" y="34717"/>
                  <a:pt x="8802" y="34771"/>
                  <a:pt x="8802" y="34807"/>
                </a:cubicBezTo>
                <a:cubicBezTo>
                  <a:pt x="8802" y="34825"/>
                  <a:pt x="8802" y="34844"/>
                  <a:pt x="8783" y="34862"/>
                </a:cubicBezTo>
                <a:cubicBezTo>
                  <a:pt x="8783" y="34880"/>
                  <a:pt x="8783" y="34880"/>
                  <a:pt x="8783" y="34898"/>
                </a:cubicBezTo>
                <a:cubicBezTo>
                  <a:pt x="8765" y="34880"/>
                  <a:pt x="8765" y="34880"/>
                  <a:pt x="8747" y="34880"/>
                </a:cubicBezTo>
                <a:cubicBezTo>
                  <a:pt x="8711" y="34862"/>
                  <a:pt x="8693" y="34862"/>
                  <a:pt x="8657" y="34880"/>
                </a:cubicBezTo>
                <a:cubicBezTo>
                  <a:pt x="8602" y="34880"/>
                  <a:pt x="8566" y="34934"/>
                  <a:pt x="8548" y="34988"/>
                </a:cubicBezTo>
                <a:cubicBezTo>
                  <a:pt x="8548" y="35043"/>
                  <a:pt x="8566" y="35097"/>
                  <a:pt x="8602" y="35151"/>
                </a:cubicBezTo>
                <a:cubicBezTo>
                  <a:pt x="8639" y="35188"/>
                  <a:pt x="8693" y="35224"/>
                  <a:pt x="8729" y="35260"/>
                </a:cubicBezTo>
                <a:cubicBezTo>
                  <a:pt x="8765" y="35278"/>
                  <a:pt x="8783" y="35314"/>
                  <a:pt x="8765" y="35351"/>
                </a:cubicBezTo>
                <a:cubicBezTo>
                  <a:pt x="8747" y="35369"/>
                  <a:pt x="8711" y="35387"/>
                  <a:pt x="8693" y="35387"/>
                </a:cubicBezTo>
                <a:cubicBezTo>
                  <a:pt x="8657" y="35369"/>
                  <a:pt x="8620" y="35369"/>
                  <a:pt x="8584" y="35387"/>
                </a:cubicBezTo>
                <a:cubicBezTo>
                  <a:pt x="8548" y="35405"/>
                  <a:pt x="8530" y="35423"/>
                  <a:pt x="8512" y="35459"/>
                </a:cubicBezTo>
                <a:cubicBezTo>
                  <a:pt x="8494" y="35514"/>
                  <a:pt x="8457" y="35568"/>
                  <a:pt x="8457" y="35622"/>
                </a:cubicBezTo>
                <a:cubicBezTo>
                  <a:pt x="8439" y="35677"/>
                  <a:pt x="8421" y="35749"/>
                  <a:pt x="8421" y="35803"/>
                </a:cubicBezTo>
                <a:cubicBezTo>
                  <a:pt x="8439" y="35840"/>
                  <a:pt x="8439" y="35876"/>
                  <a:pt x="8439" y="35894"/>
                </a:cubicBezTo>
                <a:cubicBezTo>
                  <a:pt x="8367" y="35948"/>
                  <a:pt x="8313" y="36021"/>
                  <a:pt x="8313" y="36111"/>
                </a:cubicBezTo>
                <a:cubicBezTo>
                  <a:pt x="8313" y="36202"/>
                  <a:pt x="8331" y="36292"/>
                  <a:pt x="8403" y="36365"/>
                </a:cubicBezTo>
                <a:lnTo>
                  <a:pt x="8258" y="36401"/>
                </a:lnTo>
                <a:lnTo>
                  <a:pt x="8131" y="36419"/>
                </a:lnTo>
                <a:lnTo>
                  <a:pt x="8077" y="36437"/>
                </a:lnTo>
                <a:lnTo>
                  <a:pt x="8059" y="36437"/>
                </a:lnTo>
                <a:cubicBezTo>
                  <a:pt x="7950" y="36419"/>
                  <a:pt x="7860" y="36528"/>
                  <a:pt x="7769" y="36582"/>
                </a:cubicBezTo>
                <a:lnTo>
                  <a:pt x="7751" y="36582"/>
                </a:lnTo>
                <a:lnTo>
                  <a:pt x="7751" y="36582"/>
                </a:lnTo>
                <a:lnTo>
                  <a:pt x="7733" y="36582"/>
                </a:lnTo>
                <a:lnTo>
                  <a:pt x="7697" y="36582"/>
                </a:lnTo>
                <a:lnTo>
                  <a:pt x="7697" y="36582"/>
                </a:lnTo>
                <a:cubicBezTo>
                  <a:pt x="7679" y="36582"/>
                  <a:pt x="7661" y="36564"/>
                  <a:pt x="7661" y="36546"/>
                </a:cubicBezTo>
                <a:cubicBezTo>
                  <a:pt x="7606" y="36473"/>
                  <a:pt x="7624" y="36383"/>
                  <a:pt x="7624" y="36292"/>
                </a:cubicBezTo>
                <a:cubicBezTo>
                  <a:pt x="7606" y="36274"/>
                  <a:pt x="7606" y="36238"/>
                  <a:pt x="7588" y="36220"/>
                </a:cubicBezTo>
                <a:cubicBezTo>
                  <a:pt x="7588" y="36202"/>
                  <a:pt x="7570" y="36165"/>
                  <a:pt x="7552" y="36147"/>
                </a:cubicBezTo>
                <a:cubicBezTo>
                  <a:pt x="7534" y="36111"/>
                  <a:pt x="7588" y="36057"/>
                  <a:pt x="7606" y="36021"/>
                </a:cubicBezTo>
                <a:cubicBezTo>
                  <a:pt x="7624" y="35984"/>
                  <a:pt x="7606" y="35930"/>
                  <a:pt x="7552" y="35930"/>
                </a:cubicBezTo>
                <a:lnTo>
                  <a:pt x="7516" y="35930"/>
                </a:lnTo>
                <a:lnTo>
                  <a:pt x="7498" y="35912"/>
                </a:lnTo>
                <a:cubicBezTo>
                  <a:pt x="7461" y="35894"/>
                  <a:pt x="7443" y="35894"/>
                  <a:pt x="7425" y="35876"/>
                </a:cubicBezTo>
                <a:cubicBezTo>
                  <a:pt x="7371" y="35821"/>
                  <a:pt x="7335" y="35767"/>
                  <a:pt x="7298" y="35713"/>
                </a:cubicBezTo>
                <a:cubicBezTo>
                  <a:pt x="7226" y="35658"/>
                  <a:pt x="7172" y="35622"/>
                  <a:pt x="7099" y="35604"/>
                </a:cubicBezTo>
                <a:cubicBezTo>
                  <a:pt x="7063" y="35604"/>
                  <a:pt x="7045" y="35586"/>
                  <a:pt x="7027" y="35550"/>
                </a:cubicBezTo>
                <a:cubicBezTo>
                  <a:pt x="7009" y="35514"/>
                  <a:pt x="7009" y="35477"/>
                  <a:pt x="7027" y="35441"/>
                </a:cubicBezTo>
                <a:cubicBezTo>
                  <a:pt x="7045" y="35351"/>
                  <a:pt x="7009" y="35278"/>
                  <a:pt x="6954" y="35206"/>
                </a:cubicBezTo>
                <a:lnTo>
                  <a:pt x="6882" y="35151"/>
                </a:lnTo>
                <a:lnTo>
                  <a:pt x="6846" y="35115"/>
                </a:lnTo>
                <a:lnTo>
                  <a:pt x="6846" y="35115"/>
                </a:lnTo>
                <a:lnTo>
                  <a:pt x="6846" y="35115"/>
                </a:lnTo>
                <a:lnTo>
                  <a:pt x="6846" y="35115"/>
                </a:lnTo>
                <a:lnTo>
                  <a:pt x="6846" y="35115"/>
                </a:lnTo>
                <a:lnTo>
                  <a:pt x="6846" y="35097"/>
                </a:lnTo>
                <a:lnTo>
                  <a:pt x="6846" y="35079"/>
                </a:lnTo>
                <a:cubicBezTo>
                  <a:pt x="6846" y="35061"/>
                  <a:pt x="6864" y="35043"/>
                  <a:pt x="6882" y="35025"/>
                </a:cubicBezTo>
                <a:cubicBezTo>
                  <a:pt x="6954" y="34898"/>
                  <a:pt x="6918" y="34735"/>
                  <a:pt x="6791" y="34662"/>
                </a:cubicBezTo>
                <a:cubicBezTo>
                  <a:pt x="6646" y="34572"/>
                  <a:pt x="6429" y="34626"/>
                  <a:pt x="6357" y="34789"/>
                </a:cubicBezTo>
                <a:cubicBezTo>
                  <a:pt x="6321" y="34862"/>
                  <a:pt x="6302" y="34952"/>
                  <a:pt x="6321" y="35043"/>
                </a:cubicBezTo>
                <a:cubicBezTo>
                  <a:pt x="6339" y="35115"/>
                  <a:pt x="6375" y="35224"/>
                  <a:pt x="6339" y="35278"/>
                </a:cubicBezTo>
                <a:cubicBezTo>
                  <a:pt x="6321" y="35314"/>
                  <a:pt x="6284" y="35314"/>
                  <a:pt x="6248" y="35332"/>
                </a:cubicBezTo>
                <a:cubicBezTo>
                  <a:pt x="6212" y="35351"/>
                  <a:pt x="6176" y="35405"/>
                  <a:pt x="6176" y="35441"/>
                </a:cubicBezTo>
                <a:cubicBezTo>
                  <a:pt x="6158" y="35532"/>
                  <a:pt x="6158" y="35622"/>
                  <a:pt x="6176" y="35731"/>
                </a:cubicBezTo>
                <a:cubicBezTo>
                  <a:pt x="6194" y="35785"/>
                  <a:pt x="6176" y="35858"/>
                  <a:pt x="6121" y="35912"/>
                </a:cubicBezTo>
                <a:cubicBezTo>
                  <a:pt x="6067" y="35948"/>
                  <a:pt x="6013" y="35966"/>
                  <a:pt x="5958" y="36021"/>
                </a:cubicBezTo>
                <a:cubicBezTo>
                  <a:pt x="5904" y="36039"/>
                  <a:pt x="5868" y="36093"/>
                  <a:pt x="5832" y="36165"/>
                </a:cubicBezTo>
                <a:cubicBezTo>
                  <a:pt x="5813" y="36256"/>
                  <a:pt x="5832" y="36347"/>
                  <a:pt x="5886" y="36419"/>
                </a:cubicBezTo>
                <a:cubicBezTo>
                  <a:pt x="5922" y="36455"/>
                  <a:pt x="5940" y="36491"/>
                  <a:pt x="5958" y="36528"/>
                </a:cubicBezTo>
                <a:cubicBezTo>
                  <a:pt x="5976" y="36564"/>
                  <a:pt x="5958" y="36600"/>
                  <a:pt x="5940" y="36636"/>
                </a:cubicBezTo>
                <a:cubicBezTo>
                  <a:pt x="5904" y="36654"/>
                  <a:pt x="5886" y="36691"/>
                  <a:pt x="5868" y="36727"/>
                </a:cubicBezTo>
                <a:cubicBezTo>
                  <a:pt x="5832" y="36709"/>
                  <a:pt x="5777" y="36709"/>
                  <a:pt x="5723" y="36745"/>
                </a:cubicBezTo>
                <a:cubicBezTo>
                  <a:pt x="5632" y="36799"/>
                  <a:pt x="5650" y="36890"/>
                  <a:pt x="5687" y="36980"/>
                </a:cubicBezTo>
                <a:cubicBezTo>
                  <a:pt x="5687" y="36999"/>
                  <a:pt x="5705" y="37017"/>
                  <a:pt x="5705" y="37035"/>
                </a:cubicBezTo>
                <a:cubicBezTo>
                  <a:pt x="5705" y="37053"/>
                  <a:pt x="5705" y="37053"/>
                  <a:pt x="5705" y="37053"/>
                </a:cubicBezTo>
                <a:cubicBezTo>
                  <a:pt x="5687" y="37071"/>
                  <a:pt x="5669" y="37089"/>
                  <a:pt x="5650" y="37107"/>
                </a:cubicBezTo>
                <a:cubicBezTo>
                  <a:pt x="5632" y="37125"/>
                  <a:pt x="5632" y="37162"/>
                  <a:pt x="5632" y="37198"/>
                </a:cubicBezTo>
                <a:cubicBezTo>
                  <a:pt x="5632" y="37252"/>
                  <a:pt x="5687" y="37288"/>
                  <a:pt x="5723" y="37306"/>
                </a:cubicBezTo>
                <a:cubicBezTo>
                  <a:pt x="5759" y="37325"/>
                  <a:pt x="5832" y="37325"/>
                  <a:pt x="5850" y="37361"/>
                </a:cubicBezTo>
                <a:cubicBezTo>
                  <a:pt x="5850" y="37397"/>
                  <a:pt x="5832" y="37433"/>
                  <a:pt x="5795" y="37451"/>
                </a:cubicBezTo>
                <a:cubicBezTo>
                  <a:pt x="5741" y="37469"/>
                  <a:pt x="5687" y="37487"/>
                  <a:pt x="5632" y="37487"/>
                </a:cubicBezTo>
                <a:cubicBezTo>
                  <a:pt x="5614" y="37487"/>
                  <a:pt x="5596" y="37487"/>
                  <a:pt x="5578" y="37506"/>
                </a:cubicBezTo>
                <a:cubicBezTo>
                  <a:pt x="5560" y="37596"/>
                  <a:pt x="5578" y="37705"/>
                  <a:pt x="5650" y="37759"/>
                </a:cubicBezTo>
                <a:cubicBezTo>
                  <a:pt x="5687" y="37795"/>
                  <a:pt x="5705" y="37832"/>
                  <a:pt x="5741" y="37868"/>
                </a:cubicBezTo>
                <a:cubicBezTo>
                  <a:pt x="5759" y="37904"/>
                  <a:pt x="5741" y="37940"/>
                  <a:pt x="5705" y="37958"/>
                </a:cubicBezTo>
                <a:cubicBezTo>
                  <a:pt x="5669" y="37995"/>
                  <a:pt x="5650" y="38049"/>
                  <a:pt x="5650" y="38085"/>
                </a:cubicBezTo>
                <a:cubicBezTo>
                  <a:pt x="5650" y="38121"/>
                  <a:pt x="5687" y="38176"/>
                  <a:pt x="5650" y="38212"/>
                </a:cubicBezTo>
                <a:cubicBezTo>
                  <a:pt x="5614" y="38284"/>
                  <a:pt x="5487" y="38266"/>
                  <a:pt x="5415" y="38248"/>
                </a:cubicBezTo>
                <a:cubicBezTo>
                  <a:pt x="5379" y="38230"/>
                  <a:pt x="5343" y="38266"/>
                  <a:pt x="5343" y="38302"/>
                </a:cubicBezTo>
                <a:cubicBezTo>
                  <a:pt x="5324" y="38502"/>
                  <a:pt x="5506" y="38646"/>
                  <a:pt x="5596" y="38809"/>
                </a:cubicBezTo>
                <a:cubicBezTo>
                  <a:pt x="5614" y="38846"/>
                  <a:pt x="5632" y="38900"/>
                  <a:pt x="5650" y="38936"/>
                </a:cubicBezTo>
                <a:cubicBezTo>
                  <a:pt x="5614" y="38936"/>
                  <a:pt x="5596" y="38936"/>
                  <a:pt x="5578" y="38918"/>
                </a:cubicBezTo>
                <a:cubicBezTo>
                  <a:pt x="5542" y="38882"/>
                  <a:pt x="5506" y="38864"/>
                  <a:pt x="5469" y="38828"/>
                </a:cubicBezTo>
                <a:cubicBezTo>
                  <a:pt x="5415" y="38809"/>
                  <a:pt x="5361" y="38828"/>
                  <a:pt x="5306" y="38864"/>
                </a:cubicBezTo>
                <a:cubicBezTo>
                  <a:pt x="5252" y="38809"/>
                  <a:pt x="5162" y="38791"/>
                  <a:pt x="5107" y="38846"/>
                </a:cubicBezTo>
                <a:cubicBezTo>
                  <a:pt x="5035" y="38882"/>
                  <a:pt x="4999" y="38991"/>
                  <a:pt x="5035" y="39063"/>
                </a:cubicBezTo>
                <a:cubicBezTo>
                  <a:pt x="4944" y="39099"/>
                  <a:pt x="4854" y="39099"/>
                  <a:pt x="4763" y="39063"/>
                </a:cubicBezTo>
                <a:cubicBezTo>
                  <a:pt x="4745" y="39063"/>
                  <a:pt x="4709" y="39063"/>
                  <a:pt x="4709" y="39081"/>
                </a:cubicBezTo>
                <a:cubicBezTo>
                  <a:pt x="4654" y="39172"/>
                  <a:pt x="4654" y="39244"/>
                  <a:pt x="4654" y="39335"/>
                </a:cubicBezTo>
                <a:cubicBezTo>
                  <a:pt x="4636" y="39353"/>
                  <a:pt x="4600" y="39353"/>
                  <a:pt x="4582" y="39335"/>
                </a:cubicBezTo>
                <a:cubicBezTo>
                  <a:pt x="4564" y="39298"/>
                  <a:pt x="4528" y="39317"/>
                  <a:pt x="4510" y="39335"/>
                </a:cubicBezTo>
                <a:cubicBezTo>
                  <a:pt x="4455" y="39407"/>
                  <a:pt x="4365" y="39443"/>
                  <a:pt x="4347" y="39534"/>
                </a:cubicBezTo>
                <a:cubicBezTo>
                  <a:pt x="4328" y="39588"/>
                  <a:pt x="4328" y="39624"/>
                  <a:pt x="4347" y="39661"/>
                </a:cubicBezTo>
                <a:cubicBezTo>
                  <a:pt x="4310" y="39643"/>
                  <a:pt x="4274" y="39624"/>
                  <a:pt x="4256" y="39624"/>
                </a:cubicBezTo>
                <a:cubicBezTo>
                  <a:pt x="4184" y="39606"/>
                  <a:pt x="4129" y="39643"/>
                  <a:pt x="4093" y="39697"/>
                </a:cubicBezTo>
                <a:cubicBezTo>
                  <a:pt x="4021" y="39806"/>
                  <a:pt x="4039" y="39950"/>
                  <a:pt x="4147" y="40041"/>
                </a:cubicBezTo>
                <a:cubicBezTo>
                  <a:pt x="4111" y="40077"/>
                  <a:pt x="4075" y="40113"/>
                  <a:pt x="4021" y="40150"/>
                </a:cubicBezTo>
                <a:lnTo>
                  <a:pt x="3948" y="40222"/>
                </a:lnTo>
                <a:lnTo>
                  <a:pt x="3894" y="40258"/>
                </a:lnTo>
                <a:cubicBezTo>
                  <a:pt x="3894" y="40222"/>
                  <a:pt x="3858" y="40204"/>
                  <a:pt x="3821" y="40222"/>
                </a:cubicBezTo>
                <a:cubicBezTo>
                  <a:pt x="3785" y="40258"/>
                  <a:pt x="3785" y="40294"/>
                  <a:pt x="3803" y="40331"/>
                </a:cubicBezTo>
                <a:cubicBezTo>
                  <a:pt x="3803" y="40367"/>
                  <a:pt x="3803" y="40403"/>
                  <a:pt x="3785" y="40439"/>
                </a:cubicBezTo>
                <a:lnTo>
                  <a:pt x="3767" y="40439"/>
                </a:lnTo>
                <a:cubicBezTo>
                  <a:pt x="3749" y="40421"/>
                  <a:pt x="3713" y="40421"/>
                  <a:pt x="3695" y="40439"/>
                </a:cubicBezTo>
                <a:cubicBezTo>
                  <a:pt x="3677" y="40457"/>
                  <a:pt x="3677" y="40476"/>
                  <a:pt x="3695" y="40494"/>
                </a:cubicBezTo>
                <a:cubicBezTo>
                  <a:pt x="3713" y="40494"/>
                  <a:pt x="3713" y="40512"/>
                  <a:pt x="3713" y="40512"/>
                </a:cubicBezTo>
                <a:cubicBezTo>
                  <a:pt x="3749" y="40584"/>
                  <a:pt x="3677" y="40657"/>
                  <a:pt x="3604" y="40620"/>
                </a:cubicBezTo>
                <a:cubicBezTo>
                  <a:pt x="3495" y="40584"/>
                  <a:pt x="3532" y="40439"/>
                  <a:pt x="3622" y="40421"/>
                </a:cubicBezTo>
                <a:cubicBezTo>
                  <a:pt x="3658" y="40421"/>
                  <a:pt x="3677" y="40367"/>
                  <a:pt x="3658" y="40331"/>
                </a:cubicBezTo>
                <a:lnTo>
                  <a:pt x="3532" y="40204"/>
                </a:lnTo>
                <a:cubicBezTo>
                  <a:pt x="3568" y="40186"/>
                  <a:pt x="3586" y="40131"/>
                  <a:pt x="3586" y="40095"/>
                </a:cubicBezTo>
                <a:cubicBezTo>
                  <a:pt x="3586" y="40059"/>
                  <a:pt x="3568" y="40041"/>
                  <a:pt x="3550" y="40041"/>
                </a:cubicBezTo>
                <a:cubicBezTo>
                  <a:pt x="3495" y="40041"/>
                  <a:pt x="3441" y="40041"/>
                  <a:pt x="3387" y="40059"/>
                </a:cubicBezTo>
                <a:cubicBezTo>
                  <a:pt x="3441" y="39878"/>
                  <a:pt x="3459" y="39697"/>
                  <a:pt x="3441" y="39516"/>
                </a:cubicBezTo>
                <a:cubicBezTo>
                  <a:pt x="3441" y="39498"/>
                  <a:pt x="3423" y="39480"/>
                  <a:pt x="3405" y="39480"/>
                </a:cubicBezTo>
                <a:lnTo>
                  <a:pt x="3405" y="39480"/>
                </a:lnTo>
                <a:cubicBezTo>
                  <a:pt x="3387" y="39389"/>
                  <a:pt x="3278" y="39335"/>
                  <a:pt x="3206" y="39317"/>
                </a:cubicBezTo>
                <a:cubicBezTo>
                  <a:pt x="3115" y="39280"/>
                  <a:pt x="3006" y="39298"/>
                  <a:pt x="2916" y="39353"/>
                </a:cubicBezTo>
                <a:cubicBezTo>
                  <a:pt x="2880" y="39389"/>
                  <a:pt x="2862" y="39443"/>
                  <a:pt x="2843" y="39498"/>
                </a:cubicBezTo>
                <a:cubicBezTo>
                  <a:pt x="2807" y="39498"/>
                  <a:pt x="2789" y="39516"/>
                  <a:pt x="2753" y="39552"/>
                </a:cubicBezTo>
                <a:cubicBezTo>
                  <a:pt x="2699" y="39606"/>
                  <a:pt x="2681" y="39697"/>
                  <a:pt x="2717" y="39769"/>
                </a:cubicBezTo>
                <a:cubicBezTo>
                  <a:pt x="2735" y="39842"/>
                  <a:pt x="2771" y="39932"/>
                  <a:pt x="2717" y="40005"/>
                </a:cubicBezTo>
                <a:cubicBezTo>
                  <a:pt x="2662" y="40077"/>
                  <a:pt x="2572" y="40059"/>
                  <a:pt x="2518" y="40113"/>
                </a:cubicBezTo>
                <a:cubicBezTo>
                  <a:pt x="2463" y="40186"/>
                  <a:pt x="2445" y="40276"/>
                  <a:pt x="2463" y="40367"/>
                </a:cubicBezTo>
                <a:cubicBezTo>
                  <a:pt x="2463" y="40457"/>
                  <a:pt x="2499" y="40530"/>
                  <a:pt x="2518" y="40620"/>
                </a:cubicBezTo>
                <a:cubicBezTo>
                  <a:pt x="2518" y="40675"/>
                  <a:pt x="2499" y="40747"/>
                  <a:pt x="2481" y="40802"/>
                </a:cubicBezTo>
                <a:cubicBezTo>
                  <a:pt x="2445" y="40856"/>
                  <a:pt x="2391" y="40874"/>
                  <a:pt x="2336" y="40874"/>
                </a:cubicBezTo>
                <a:cubicBezTo>
                  <a:pt x="2246" y="40874"/>
                  <a:pt x="2155" y="40928"/>
                  <a:pt x="2155" y="41037"/>
                </a:cubicBezTo>
                <a:cubicBezTo>
                  <a:pt x="2155" y="41109"/>
                  <a:pt x="2173" y="41182"/>
                  <a:pt x="2228" y="41236"/>
                </a:cubicBezTo>
                <a:lnTo>
                  <a:pt x="2282" y="41399"/>
                </a:lnTo>
                <a:cubicBezTo>
                  <a:pt x="2264" y="41381"/>
                  <a:pt x="2246" y="41363"/>
                  <a:pt x="2228" y="41345"/>
                </a:cubicBezTo>
                <a:cubicBezTo>
                  <a:pt x="2192" y="41309"/>
                  <a:pt x="2155" y="41290"/>
                  <a:pt x="2101" y="41272"/>
                </a:cubicBezTo>
                <a:cubicBezTo>
                  <a:pt x="2047" y="41272"/>
                  <a:pt x="2010" y="41309"/>
                  <a:pt x="1974" y="41363"/>
                </a:cubicBezTo>
                <a:cubicBezTo>
                  <a:pt x="1956" y="41399"/>
                  <a:pt x="1938" y="41453"/>
                  <a:pt x="1938" y="41490"/>
                </a:cubicBezTo>
                <a:lnTo>
                  <a:pt x="1847" y="41508"/>
                </a:lnTo>
                <a:lnTo>
                  <a:pt x="1793" y="41508"/>
                </a:lnTo>
                <a:lnTo>
                  <a:pt x="1811" y="41290"/>
                </a:lnTo>
                <a:lnTo>
                  <a:pt x="1811" y="41254"/>
                </a:lnTo>
                <a:cubicBezTo>
                  <a:pt x="1811" y="41182"/>
                  <a:pt x="1739" y="41182"/>
                  <a:pt x="1703" y="41200"/>
                </a:cubicBezTo>
                <a:cubicBezTo>
                  <a:pt x="1612" y="41272"/>
                  <a:pt x="1503" y="41254"/>
                  <a:pt x="1431" y="41164"/>
                </a:cubicBezTo>
                <a:cubicBezTo>
                  <a:pt x="1395" y="41127"/>
                  <a:pt x="1340" y="41127"/>
                  <a:pt x="1322" y="41182"/>
                </a:cubicBezTo>
                <a:cubicBezTo>
                  <a:pt x="1322" y="41200"/>
                  <a:pt x="1322" y="41218"/>
                  <a:pt x="1322" y="41218"/>
                </a:cubicBezTo>
                <a:cubicBezTo>
                  <a:pt x="1304" y="41309"/>
                  <a:pt x="1304" y="41381"/>
                  <a:pt x="1304" y="41472"/>
                </a:cubicBezTo>
                <a:cubicBezTo>
                  <a:pt x="1232" y="41490"/>
                  <a:pt x="1196" y="41526"/>
                  <a:pt x="1159" y="41598"/>
                </a:cubicBezTo>
                <a:cubicBezTo>
                  <a:pt x="1159" y="41653"/>
                  <a:pt x="1159" y="41707"/>
                  <a:pt x="1159" y="41761"/>
                </a:cubicBezTo>
                <a:lnTo>
                  <a:pt x="1159" y="41816"/>
                </a:lnTo>
                <a:cubicBezTo>
                  <a:pt x="1105" y="41725"/>
                  <a:pt x="996" y="41689"/>
                  <a:pt x="888" y="41689"/>
                </a:cubicBezTo>
                <a:cubicBezTo>
                  <a:pt x="761" y="41689"/>
                  <a:pt x="670" y="41816"/>
                  <a:pt x="688" y="41942"/>
                </a:cubicBezTo>
                <a:cubicBezTo>
                  <a:pt x="634" y="41979"/>
                  <a:pt x="580" y="41997"/>
                  <a:pt x="525" y="41979"/>
                </a:cubicBezTo>
                <a:cubicBezTo>
                  <a:pt x="471" y="41961"/>
                  <a:pt x="417" y="41906"/>
                  <a:pt x="362" y="41888"/>
                </a:cubicBezTo>
                <a:cubicBezTo>
                  <a:pt x="272" y="41888"/>
                  <a:pt x="200" y="41942"/>
                  <a:pt x="181" y="42015"/>
                </a:cubicBezTo>
                <a:cubicBezTo>
                  <a:pt x="163" y="42087"/>
                  <a:pt x="163" y="42160"/>
                  <a:pt x="200" y="42232"/>
                </a:cubicBezTo>
                <a:cubicBezTo>
                  <a:pt x="218" y="42305"/>
                  <a:pt x="272" y="42359"/>
                  <a:pt x="290" y="42431"/>
                </a:cubicBezTo>
                <a:cubicBezTo>
                  <a:pt x="308" y="42486"/>
                  <a:pt x="290" y="42540"/>
                  <a:pt x="272" y="42576"/>
                </a:cubicBezTo>
                <a:cubicBezTo>
                  <a:pt x="254" y="42594"/>
                  <a:pt x="236" y="42594"/>
                  <a:pt x="218" y="42594"/>
                </a:cubicBezTo>
                <a:cubicBezTo>
                  <a:pt x="181" y="42576"/>
                  <a:pt x="145" y="42576"/>
                  <a:pt x="109" y="42576"/>
                </a:cubicBezTo>
                <a:cubicBezTo>
                  <a:pt x="18" y="42594"/>
                  <a:pt x="0" y="42667"/>
                  <a:pt x="0" y="42739"/>
                </a:cubicBezTo>
                <a:cubicBezTo>
                  <a:pt x="0" y="42757"/>
                  <a:pt x="0" y="42775"/>
                  <a:pt x="0" y="42794"/>
                </a:cubicBezTo>
                <a:lnTo>
                  <a:pt x="53423" y="42794"/>
                </a:lnTo>
                <a:lnTo>
                  <a:pt x="53423" y="18617"/>
                </a:lnTo>
                <a:close/>
                <a:moveTo>
                  <a:pt x="8657" y="35025"/>
                </a:moveTo>
                <a:lnTo>
                  <a:pt x="8657" y="35025"/>
                </a:lnTo>
                <a:close/>
                <a:moveTo>
                  <a:pt x="5976" y="36799"/>
                </a:moveTo>
                <a:close/>
                <a:moveTo>
                  <a:pt x="8602" y="35550"/>
                </a:moveTo>
                <a:close/>
                <a:moveTo>
                  <a:pt x="8765" y="34952"/>
                </a:moveTo>
                <a:lnTo>
                  <a:pt x="8765" y="34952"/>
                </a:lnTo>
                <a:close/>
                <a:moveTo>
                  <a:pt x="13003" y="33340"/>
                </a:moveTo>
                <a:lnTo>
                  <a:pt x="13003" y="33340"/>
                </a:lnTo>
                <a:cubicBezTo>
                  <a:pt x="12985" y="33359"/>
                  <a:pt x="12967" y="33377"/>
                  <a:pt x="12930" y="33395"/>
                </a:cubicBezTo>
                <a:lnTo>
                  <a:pt x="12912" y="33413"/>
                </a:lnTo>
                <a:cubicBezTo>
                  <a:pt x="12930" y="33322"/>
                  <a:pt x="12949" y="33232"/>
                  <a:pt x="12967" y="33141"/>
                </a:cubicBezTo>
                <a:cubicBezTo>
                  <a:pt x="12967" y="33159"/>
                  <a:pt x="12967" y="33196"/>
                  <a:pt x="12985" y="33214"/>
                </a:cubicBezTo>
                <a:cubicBezTo>
                  <a:pt x="13003" y="33250"/>
                  <a:pt x="13003" y="33286"/>
                  <a:pt x="13003" y="33340"/>
                </a:cubicBezTo>
                <a:close/>
                <a:moveTo>
                  <a:pt x="13981" y="32870"/>
                </a:moveTo>
                <a:close/>
                <a:moveTo>
                  <a:pt x="16860" y="29320"/>
                </a:moveTo>
                <a:lnTo>
                  <a:pt x="16860" y="29320"/>
                </a:lnTo>
                <a:close/>
                <a:moveTo>
                  <a:pt x="17639" y="28415"/>
                </a:moveTo>
                <a:lnTo>
                  <a:pt x="17639" y="28415"/>
                </a:lnTo>
                <a:close/>
                <a:moveTo>
                  <a:pt x="28432" y="15738"/>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7933344" y="1185813"/>
            <a:ext cx="1825090" cy="501884"/>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7" name="Google Shape;37;p2"/>
          <p:cNvGrpSpPr/>
          <p:nvPr/>
        </p:nvGrpSpPr>
        <p:grpSpPr>
          <a:xfrm>
            <a:off x="815346" y="1116263"/>
            <a:ext cx="7361472" cy="912862"/>
            <a:chOff x="815346" y="1116263"/>
            <a:chExt cx="7361472" cy="912862"/>
          </a:xfrm>
        </p:grpSpPr>
        <p:sp>
          <p:nvSpPr>
            <p:cNvPr id="38" name="Google Shape;38;p2"/>
            <p:cNvSpPr/>
            <p:nvPr/>
          </p:nvSpPr>
          <p:spPr>
            <a:xfrm>
              <a:off x="7583337" y="1543184"/>
              <a:ext cx="158685" cy="59392"/>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7257038" y="1722802"/>
              <a:ext cx="150245" cy="79496"/>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7979306" y="1116263"/>
              <a:ext cx="197513" cy="118170"/>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815346" y="1598290"/>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1861803" y="1967584"/>
              <a:ext cx="97452" cy="61540"/>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 name="Google Shape;43;p2"/>
          <p:cNvSpPr/>
          <p:nvPr/>
        </p:nvSpPr>
        <p:spPr>
          <a:xfrm>
            <a:off x="662171" y="669865"/>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3053800" y="410558"/>
            <a:ext cx="158532" cy="76887"/>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txBox="1">
            <a:spLocks noGrp="1"/>
          </p:cNvSpPr>
          <p:nvPr>
            <p:ph type="ctrTitle"/>
          </p:nvPr>
        </p:nvSpPr>
        <p:spPr>
          <a:xfrm>
            <a:off x="2190675" y="1101238"/>
            <a:ext cx="4762500" cy="17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000" b="1">
                <a:latin typeface="Domine"/>
                <a:ea typeface="Domine"/>
                <a:cs typeface="Domine"/>
                <a:sym typeface="Domi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6" name="Google Shape;46;p2"/>
          <p:cNvSpPr txBox="1">
            <a:spLocks noGrp="1"/>
          </p:cNvSpPr>
          <p:nvPr>
            <p:ph type="subTitle" idx="1"/>
          </p:nvPr>
        </p:nvSpPr>
        <p:spPr>
          <a:xfrm>
            <a:off x="3010975" y="2797513"/>
            <a:ext cx="3121800" cy="620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a:latin typeface="Roboto"/>
                <a:ea typeface="Roboto"/>
                <a:cs typeface="Roboto"/>
                <a:sym typeface="Robo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24275759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7"/>
        <p:cNvGrpSpPr/>
        <p:nvPr/>
      </p:nvGrpSpPr>
      <p:grpSpPr>
        <a:xfrm>
          <a:off x="0" y="0"/>
          <a:ext cx="0" cy="0"/>
          <a:chOff x="0" y="0"/>
          <a:chExt cx="0" cy="0"/>
        </a:xfrm>
      </p:grpSpPr>
      <p:sp>
        <p:nvSpPr>
          <p:cNvPr id="48" name="Google Shape;48;p3"/>
          <p:cNvSpPr/>
          <p:nvPr/>
        </p:nvSpPr>
        <p:spPr>
          <a:xfrm>
            <a:off x="42522" y="1440027"/>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3"/>
          <p:cNvSpPr/>
          <p:nvPr/>
        </p:nvSpPr>
        <p:spPr>
          <a:xfrm>
            <a:off x="6310974" y="1653334"/>
            <a:ext cx="4971460" cy="3490166"/>
          </a:xfrm>
          <a:custGeom>
            <a:avLst/>
            <a:gdLst/>
            <a:ahLst/>
            <a:cxnLst/>
            <a:rect l="l" t="t" r="r" b="b"/>
            <a:pathLst>
              <a:path w="55434" h="38918" extrusionOk="0">
                <a:moveTo>
                  <a:pt x="24394" y="5651"/>
                </a:moveTo>
                <a:cubicBezTo>
                  <a:pt x="24467" y="5651"/>
                  <a:pt x="24539" y="5705"/>
                  <a:pt x="24593" y="5777"/>
                </a:cubicBezTo>
                <a:cubicBezTo>
                  <a:pt x="24648" y="5868"/>
                  <a:pt x="24666" y="5959"/>
                  <a:pt x="24666" y="6067"/>
                </a:cubicBezTo>
                <a:lnTo>
                  <a:pt x="24666" y="6610"/>
                </a:lnTo>
                <a:lnTo>
                  <a:pt x="24104" y="6610"/>
                </a:lnTo>
                <a:lnTo>
                  <a:pt x="24104" y="6067"/>
                </a:lnTo>
                <a:cubicBezTo>
                  <a:pt x="24104" y="5850"/>
                  <a:pt x="24231" y="5651"/>
                  <a:pt x="24394" y="5651"/>
                </a:cubicBezTo>
                <a:close/>
                <a:moveTo>
                  <a:pt x="20645" y="17820"/>
                </a:moveTo>
                <a:cubicBezTo>
                  <a:pt x="20700" y="17820"/>
                  <a:pt x="20754" y="17856"/>
                  <a:pt x="20790" y="17911"/>
                </a:cubicBezTo>
                <a:cubicBezTo>
                  <a:pt x="20827" y="17965"/>
                  <a:pt x="20845" y="18038"/>
                  <a:pt x="20845" y="18110"/>
                </a:cubicBezTo>
                <a:lnTo>
                  <a:pt x="20845" y="18508"/>
                </a:lnTo>
                <a:lnTo>
                  <a:pt x="20428" y="18508"/>
                </a:lnTo>
                <a:lnTo>
                  <a:pt x="20428" y="18110"/>
                </a:lnTo>
                <a:cubicBezTo>
                  <a:pt x="20428" y="17947"/>
                  <a:pt x="20519" y="17820"/>
                  <a:pt x="20645" y="17820"/>
                </a:cubicBezTo>
                <a:close/>
                <a:moveTo>
                  <a:pt x="20645" y="19160"/>
                </a:moveTo>
                <a:cubicBezTo>
                  <a:pt x="20700" y="19160"/>
                  <a:pt x="20754" y="19197"/>
                  <a:pt x="20790" y="19251"/>
                </a:cubicBezTo>
                <a:cubicBezTo>
                  <a:pt x="20827" y="19323"/>
                  <a:pt x="20845" y="19396"/>
                  <a:pt x="20845" y="19468"/>
                </a:cubicBezTo>
                <a:lnTo>
                  <a:pt x="20845" y="19849"/>
                </a:lnTo>
                <a:lnTo>
                  <a:pt x="20428" y="19849"/>
                </a:lnTo>
                <a:lnTo>
                  <a:pt x="20428" y="19468"/>
                </a:lnTo>
                <a:cubicBezTo>
                  <a:pt x="20428" y="19305"/>
                  <a:pt x="20519" y="19160"/>
                  <a:pt x="20645" y="19160"/>
                </a:cubicBezTo>
                <a:close/>
                <a:moveTo>
                  <a:pt x="16752" y="20555"/>
                </a:moveTo>
                <a:cubicBezTo>
                  <a:pt x="17005" y="20591"/>
                  <a:pt x="17241" y="20754"/>
                  <a:pt x="17368" y="20971"/>
                </a:cubicBezTo>
                <a:lnTo>
                  <a:pt x="16752" y="20971"/>
                </a:lnTo>
                <a:lnTo>
                  <a:pt x="16752" y="20555"/>
                </a:lnTo>
                <a:close/>
                <a:moveTo>
                  <a:pt x="16571" y="20555"/>
                </a:moveTo>
                <a:lnTo>
                  <a:pt x="16571" y="20989"/>
                </a:lnTo>
                <a:lnTo>
                  <a:pt x="15901" y="20989"/>
                </a:lnTo>
                <a:cubicBezTo>
                  <a:pt x="16027" y="20736"/>
                  <a:pt x="16281" y="20573"/>
                  <a:pt x="16571" y="20555"/>
                </a:cubicBezTo>
                <a:close/>
                <a:moveTo>
                  <a:pt x="17422" y="21116"/>
                </a:moveTo>
                <a:cubicBezTo>
                  <a:pt x="17458" y="21207"/>
                  <a:pt x="17476" y="21297"/>
                  <a:pt x="17476" y="21406"/>
                </a:cubicBezTo>
                <a:cubicBezTo>
                  <a:pt x="17476" y="21822"/>
                  <a:pt x="17150" y="22185"/>
                  <a:pt x="16734" y="22239"/>
                </a:cubicBezTo>
                <a:lnTo>
                  <a:pt x="16752" y="21116"/>
                </a:lnTo>
                <a:close/>
                <a:moveTo>
                  <a:pt x="16571" y="21116"/>
                </a:moveTo>
                <a:lnTo>
                  <a:pt x="16571" y="22257"/>
                </a:lnTo>
                <a:cubicBezTo>
                  <a:pt x="16136" y="22221"/>
                  <a:pt x="15792" y="21859"/>
                  <a:pt x="15792" y="21406"/>
                </a:cubicBezTo>
                <a:cubicBezTo>
                  <a:pt x="15792" y="21315"/>
                  <a:pt x="15810" y="21207"/>
                  <a:pt x="15846" y="21116"/>
                </a:cubicBezTo>
                <a:close/>
                <a:moveTo>
                  <a:pt x="17585" y="23307"/>
                </a:moveTo>
                <a:cubicBezTo>
                  <a:pt x="17639" y="23307"/>
                  <a:pt x="17694" y="23344"/>
                  <a:pt x="17730" y="23380"/>
                </a:cubicBezTo>
                <a:cubicBezTo>
                  <a:pt x="17766" y="23452"/>
                  <a:pt x="17784" y="23525"/>
                  <a:pt x="17784" y="23597"/>
                </a:cubicBezTo>
                <a:lnTo>
                  <a:pt x="17784" y="23977"/>
                </a:lnTo>
                <a:lnTo>
                  <a:pt x="17368" y="23977"/>
                </a:lnTo>
                <a:lnTo>
                  <a:pt x="17368" y="23597"/>
                </a:lnTo>
                <a:cubicBezTo>
                  <a:pt x="17368" y="23434"/>
                  <a:pt x="17458" y="23307"/>
                  <a:pt x="17585" y="23307"/>
                </a:cubicBezTo>
                <a:close/>
                <a:moveTo>
                  <a:pt x="18309" y="23307"/>
                </a:moveTo>
                <a:cubicBezTo>
                  <a:pt x="18382" y="23307"/>
                  <a:pt x="18436" y="23344"/>
                  <a:pt x="18472" y="23380"/>
                </a:cubicBezTo>
                <a:cubicBezTo>
                  <a:pt x="18508" y="23452"/>
                  <a:pt x="18527" y="23525"/>
                  <a:pt x="18527" y="23597"/>
                </a:cubicBezTo>
                <a:lnTo>
                  <a:pt x="18527" y="23977"/>
                </a:lnTo>
                <a:lnTo>
                  <a:pt x="18110" y="23977"/>
                </a:lnTo>
                <a:lnTo>
                  <a:pt x="18110" y="23597"/>
                </a:lnTo>
                <a:cubicBezTo>
                  <a:pt x="18110" y="23434"/>
                  <a:pt x="18201" y="23307"/>
                  <a:pt x="18309" y="23307"/>
                </a:cubicBezTo>
                <a:close/>
                <a:moveTo>
                  <a:pt x="14742" y="23307"/>
                </a:moveTo>
                <a:cubicBezTo>
                  <a:pt x="14796" y="23307"/>
                  <a:pt x="14850" y="23344"/>
                  <a:pt x="14887" y="23398"/>
                </a:cubicBezTo>
                <a:cubicBezTo>
                  <a:pt x="14923" y="23452"/>
                  <a:pt x="14941" y="23525"/>
                  <a:pt x="14941" y="23615"/>
                </a:cubicBezTo>
                <a:lnTo>
                  <a:pt x="14941" y="23996"/>
                </a:lnTo>
                <a:lnTo>
                  <a:pt x="14524" y="23996"/>
                </a:lnTo>
                <a:lnTo>
                  <a:pt x="14524" y="23615"/>
                </a:lnTo>
                <a:cubicBezTo>
                  <a:pt x="14524" y="23452"/>
                  <a:pt x="14615" y="23307"/>
                  <a:pt x="14742" y="23307"/>
                </a:cubicBezTo>
                <a:close/>
                <a:moveTo>
                  <a:pt x="15466" y="23307"/>
                </a:moveTo>
                <a:cubicBezTo>
                  <a:pt x="15539" y="23307"/>
                  <a:pt x="15593" y="23344"/>
                  <a:pt x="15629" y="23398"/>
                </a:cubicBezTo>
                <a:cubicBezTo>
                  <a:pt x="15665" y="23452"/>
                  <a:pt x="15683" y="23525"/>
                  <a:pt x="15683" y="23615"/>
                </a:cubicBezTo>
                <a:lnTo>
                  <a:pt x="15683" y="23996"/>
                </a:lnTo>
                <a:lnTo>
                  <a:pt x="15267" y="23996"/>
                </a:lnTo>
                <a:lnTo>
                  <a:pt x="15267" y="23615"/>
                </a:lnTo>
                <a:cubicBezTo>
                  <a:pt x="15267" y="23452"/>
                  <a:pt x="15357" y="23307"/>
                  <a:pt x="15466" y="23307"/>
                </a:cubicBezTo>
                <a:close/>
                <a:moveTo>
                  <a:pt x="16172" y="23307"/>
                </a:moveTo>
                <a:cubicBezTo>
                  <a:pt x="16245" y="23307"/>
                  <a:pt x="16299" y="23344"/>
                  <a:pt x="16335" y="23398"/>
                </a:cubicBezTo>
                <a:cubicBezTo>
                  <a:pt x="16372" y="23452"/>
                  <a:pt x="16390" y="23525"/>
                  <a:pt x="16390" y="23597"/>
                </a:cubicBezTo>
                <a:lnTo>
                  <a:pt x="16390" y="23615"/>
                </a:lnTo>
                <a:lnTo>
                  <a:pt x="16390" y="23996"/>
                </a:lnTo>
                <a:lnTo>
                  <a:pt x="15973" y="23996"/>
                </a:lnTo>
                <a:lnTo>
                  <a:pt x="15973" y="23615"/>
                </a:lnTo>
                <a:cubicBezTo>
                  <a:pt x="15973" y="23452"/>
                  <a:pt x="16064" y="23307"/>
                  <a:pt x="16172" y="23307"/>
                </a:cubicBezTo>
                <a:close/>
                <a:moveTo>
                  <a:pt x="16915" y="23307"/>
                </a:moveTo>
                <a:cubicBezTo>
                  <a:pt x="16969" y="23307"/>
                  <a:pt x="17024" y="23344"/>
                  <a:pt x="17060" y="23398"/>
                </a:cubicBezTo>
                <a:cubicBezTo>
                  <a:pt x="17114" y="23452"/>
                  <a:pt x="17132" y="23525"/>
                  <a:pt x="17132" y="23597"/>
                </a:cubicBezTo>
                <a:lnTo>
                  <a:pt x="17132" y="23996"/>
                </a:lnTo>
                <a:lnTo>
                  <a:pt x="16698" y="23996"/>
                </a:lnTo>
                <a:lnTo>
                  <a:pt x="16698" y="23597"/>
                </a:lnTo>
                <a:cubicBezTo>
                  <a:pt x="16698" y="23434"/>
                  <a:pt x="16806" y="23307"/>
                  <a:pt x="16915" y="23307"/>
                </a:cubicBezTo>
                <a:close/>
                <a:moveTo>
                  <a:pt x="12949" y="25372"/>
                </a:moveTo>
                <a:cubicBezTo>
                  <a:pt x="13021" y="25372"/>
                  <a:pt x="13076" y="25408"/>
                  <a:pt x="13112" y="25462"/>
                </a:cubicBezTo>
                <a:cubicBezTo>
                  <a:pt x="13148" y="25535"/>
                  <a:pt x="13166" y="25607"/>
                  <a:pt x="13166" y="25680"/>
                </a:cubicBezTo>
                <a:lnTo>
                  <a:pt x="13166" y="26060"/>
                </a:lnTo>
                <a:lnTo>
                  <a:pt x="12750" y="26060"/>
                </a:lnTo>
                <a:lnTo>
                  <a:pt x="12750" y="25680"/>
                </a:lnTo>
                <a:cubicBezTo>
                  <a:pt x="12750" y="25517"/>
                  <a:pt x="12840" y="25372"/>
                  <a:pt x="12949" y="25372"/>
                </a:cubicBezTo>
                <a:close/>
                <a:moveTo>
                  <a:pt x="13691" y="25372"/>
                </a:moveTo>
                <a:cubicBezTo>
                  <a:pt x="13746" y="25372"/>
                  <a:pt x="13800" y="25408"/>
                  <a:pt x="13836" y="25462"/>
                </a:cubicBezTo>
                <a:cubicBezTo>
                  <a:pt x="13872" y="25535"/>
                  <a:pt x="13909" y="25607"/>
                  <a:pt x="13909" y="25680"/>
                </a:cubicBezTo>
                <a:lnTo>
                  <a:pt x="13909" y="26060"/>
                </a:lnTo>
                <a:lnTo>
                  <a:pt x="13474" y="26060"/>
                </a:lnTo>
                <a:lnTo>
                  <a:pt x="13474" y="25680"/>
                </a:lnTo>
                <a:cubicBezTo>
                  <a:pt x="13474" y="25517"/>
                  <a:pt x="13583" y="25372"/>
                  <a:pt x="13691" y="25372"/>
                </a:cubicBezTo>
                <a:close/>
                <a:moveTo>
                  <a:pt x="14380" y="25390"/>
                </a:moveTo>
                <a:cubicBezTo>
                  <a:pt x="14434" y="25390"/>
                  <a:pt x="14488" y="25426"/>
                  <a:pt x="14524" y="25481"/>
                </a:cubicBezTo>
                <a:cubicBezTo>
                  <a:pt x="14579" y="25535"/>
                  <a:pt x="14597" y="25607"/>
                  <a:pt x="14597" y="25680"/>
                </a:cubicBezTo>
                <a:lnTo>
                  <a:pt x="14597" y="26060"/>
                </a:lnTo>
                <a:lnTo>
                  <a:pt x="14162" y="26060"/>
                </a:lnTo>
                <a:lnTo>
                  <a:pt x="14162" y="25680"/>
                </a:lnTo>
                <a:cubicBezTo>
                  <a:pt x="14162" y="25517"/>
                  <a:pt x="14271" y="25390"/>
                  <a:pt x="14380" y="25390"/>
                </a:cubicBezTo>
                <a:close/>
                <a:moveTo>
                  <a:pt x="15122" y="25390"/>
                </a:moveTo>
                <a:cubicBezTo>
                  <a:pt x="15176" y="25390"/>
                  <a:pt x="15231" y="25426"/>
                  <a:pt x="15267" y="25481"/>
                </a:cubicBezTo>
                <a:cubicBezTo>
                  <a:pt x="15303" y="25535"/>
                  <a:pt x="15321" y="25607"/>
                  <a:pt x="15321" y="25680"/>
                </a:cubicBezTo>
                <a:lnTo>
                  <a:pt x="15321" y="26060"/>
                </a:lnTo>
                <a:lnTo>
                  <a:pt x="14905" y="26060"/>
                </a:lnTo>
                <a:lnTo>
                  <a:pt x="14905" y="25680"/>
                </a:lnTo>
                <a:cubicBezTo>
                  <a:pt x="14905" y="25517"/>
                  <a:pt x="14995" y="25390"/>
                  <a:pt x="15122" y="25390"/>
                </a:cubicBezTo>
                <a:close/>
                <a:moveTo>
                  <a:pt x="15774" y="25390"/>
                </a:moveTo>
                <a:cubicBezTo>
                  <a:pt x="15846" y="25390"/>
                  <a:pt x="15901" y="25426"/>
                  <a:pt x="15937" y="25481"/>
                </a:cubicBezTo>
                <a:cubicBezTo>
                  <a:pt x="15973" y="25535"/>
                  <a:pt x="15991" y="25607"/>
                  <a:pt x="15991" y="25680"/>
                </a:cubicBezTo>
                <a:lnTo>
                  <a:pt x="15991" y="26060"/>
                </a:lnTo>
                <a:lnTo>
                  <a:pt x="15575" y="26060"/>
                </a:lnTo>
                <a:lnTo>
                  <a:pt x="15575" y="25680"/>
                </a:lnTo>
                <a:cubicBezTo>
                  <a:pt x="15575" y="25517"/>
                  <a:pt x="15665" y="25390"/>
                  <a:pt x="15774" y="25390"/>
                </a:cubicBezTo>
                <a:close/>
                <a:moveTo>
                  <a:pt x="16535" y="25390"/>
                </a:moveTo>
                <a:cubicBezTo>
                  <a:pt x="16589" y="25390"/>
                  <a:pt x="16643" y="25426"/>
                  <a:pt x="16679" y="25481"/>
                </a:cubicBezTo>
                <a:cubicBezTo>
                  <a:pt x="16716" y="25535"/>
                  <a:pt x="16734" y="25607"/>
                  <a:pt x="16734" y="25680"/>
                </a:cubicBezTo>
                <a:lnTo>
                  <a:pt x="16734" y="26060"/>
                </a:lnTo>
                <a:lnTo>
                  <a:pt x="16317" y="26060"/>
                </a:lnTo>
                <a:lnTo>
                  <a:pt x="16317" y="25680"/>
                </a:lnTo>
                <a:cubicBezTo>
                  <a:pt x="16317" y="25517"/>
                  <a:pt x="16408" y="25390"/>
                  <a:pt x="16535" y="25390"/>
                </a:cubicBezTo>
                <a:close/>
                <a:moveTo>
                  <a:pt x="17186" y="25390"/>
                </a:moveTo>
                <a:cubicBezTo>
                  <a:pt x="17259" y="25390"/>
                  <a:pt x="17313" y="25426"/>
                  <a:pt x="17349" y="25481"/>
                </a:cubicBezTo>
                <a:cubicBezTo>
                  <a:pt x="17386" y="25535"/>
                  <a:pt x="17404" y="25607"/>
                  <a:pt x="17404" y="25680"/>
                </a:cubicBezTo>
                <a:lnTo>
                  <a:pt x="17404" y="26060"/>
                </a:lnTo>
                <a:lnTo>
                  <a:pt x="16987" y="26060"/>
                </a:lnTo>
                <a:lnTo>
                  <a:pt x="16987" y="25680"/>
                </a:lnTo>
                <a:cubicBezTo>
                  <a:pt x="16987" y="25517"/>
                  <a:pt x="17078" y="25390"/>
                  <a:pt x="17186" y="25390"/>
                </a:cubicBezTo>
                <a:close/>
                <a:moveTo>
                  <a:pt x="17929" y="25390"/>
                </a:moveTo>
                <a:cubicBezTo>
                  <a:pt x="17983" y="25390"/>
                  <a:pt x="18038" y="25426"/>
                  <a:pt x="18074" y="25481"/>
                </a:cubicBezTo>
                <a:cubicBezTo>
                  <a:pt x="18128" y="25535"/>
                  <a:pt x="18146" y="25607"/>
                  <a:pt x="18146" y="25680"/>
                </a:cubicBezTo>
                <a:lnTo>
                  <a:pt x="18146" y="26060"/>
                </a:lnTo>
                <a:lnTo>
                  <a:pt x="17712" y="26060"/>
                </a:lnTo>
                <a:lnTo>
                  <a:pt x="17712" y="25680"/>
                </a:lnTo>
                <a:cubicBezTo>
                  <a:pt x="17712" y="25517"/>
                  <a:pt x="17820" y="25390"/>
                  <a:pt x="17929" y="25390"/>
                </a:cubicBezTo>
                <a:close/>
                <a:moveTo>
                  <a:pt x="18635" y="25390"/>
                </a:moveTo>
                <a:cubicBezTo>
                  <a:pt x="18690" y="25390"/>
                  <a:pt x="18744" y="25426"/>
                  <a:pt x="18780" y="25481"/>
                </a:cubicBezTo>
                <a:cubicBezTo>
                  <a:pt x="18816" y="25535"/>
                  <a:pt x="18834" y="25607"/>
                  <a:pt x="18834" y="25680"/>
                </a:cubicBezTo>
                <a:lnTo>
                  <a:pt x="18834" y="26060"/>
                </a:lnTo>
                <a:lnTo>
                  <a:pt x="18418" y="26060"/>
                </a:lnTo>
                <a:lnTo>
                  <a:pt x="18418" y="25680"/>
                </a:lnTo>
                <a:cubicBezTo>
                  <a:pt x="18418" y="25517"/>
                  <a:pt x="18508" y="25390"/>
                  <a:pt x="18635" y="25390"/>
                </a:cubicBezTo>
                <a:close/>
                <a:moveTo>
                  <a:pt x="19360" y="25372"/>
                </a:moveTo>
                <a:cubicBezTo>
                  <a:pt x="19414" y="25390"/>
                  <a:pt x="19468" y="25408"/>
                  <a:pt x="19505" y="25462"/>
                </a:cubicBezTo>
                <a:cubicBezTo>
                  <a:pt x="19559" y="25535"/>
                  <a:pt x="19577" y="25607"/>
                  <a:pt x="19577" y="25680"/>
                </a:cubicBezTo>
                <a:lnTo>
                  <a:pt x="19577" y="26060"/>
                </a:lnTo>
                <a:lnTo>
                  <a:pt x="19142" y="26060"/>
                </a:lnTo>
                <a:lnTo>
                  <a:pt x="19142" y="25680"/>
                </a:lnTo>
                <a:cubicBezTo>
                  <a:pt x="19142" y="25517"/>
                  <a:pt x="19251" y="25372"/>
                  <a:pt x="19360" y="25372"/>
                </a:cubicBezTo>
                <a:close/>
                <a:moveTo>
                  <a:pt x="20030" y="25372"/>
                </a:moveTo>
                <a:cubicBezTo>
                  <a:pt x="20084" y="25390"/>
                  <a:pt x="20138" y="25408"/>
                  <a:pt x="20175" y="25462"/>
                </a:cubicBezTo>
                <a:cubicBezTo>
                  <a:pt x="20211" y="25535"/>
                  <a:pt x="20229" y="25607"/>
                  <a:pt x="20229" y="25680"/>
                </a:cubicBezTo>
                <a:lnTo>
                  <a:pt x="20229" y="26060"/>
                </a:lnTo>
                <a:lnTo>
                  <a:pt x="19812" y="26060"/>
                </a:lnTo>
                <a:lnTo>
                  <a:pt x="19812" y="25680"/>
                </a:lnTo>
                <a:cubicBezTo>
                  <a:pt x="19812" y="25517"/>
                  <a:pt x="19903" y="25372"/>
                  <a:pt x="20030" y="25372"/>
                </a:cubicBezTo>
                <a:close/>
                <a:moveTo>
                  <a:pt x="20754" y="25372"/>
                </a:moveTo>
                <a:cubicBezTo>
                  <a:pt x="20827" y="25390"/>
                  <a:pt x="20881" y="25408"/>
                  <a:pt x="20917" y="25462"/>
                </a:cubicBezTo>
                <a:cubicBezTo>
                  <a:pt x="20953" y="25535"/>
                  <a:pt x="20971" y="25607"/>
                  <a:pt x="20971" y="25680"/>
                </a:cubicBezTo>
                <a:lnTo>
                  <a:pt x="20971" y="26060"/>
                </a:lnTo>
                <a:lnTo>
                  <a:pt x="20555" y="26060"/>
                </a:lnTo>
                <a:lnTo>
                  <a:pt x="20555" y="25680"/>
                </a:lnTo>
                <a:cubicBezTo>
                  <a:pt x="20555" y="25517"/>
                  <a:pt x="20645" y="25372"/>
                  <a:pt x="20754" y="25372"/>
                </a:cubicBezTo>
                <a:close/>
                <a:moveTo>
                  <a:pt x="26803" y="28432"/>
                </a:moveTo>
                <a:cubicBezTo>
                  <a:pt x="26857" y="28432"/>
                  <a:pt x="26911" y="28469"/>
                  <a:pt x="26948" y="28505"/>
                </a:cubicBezTo>
                <a:cubicBezTo>
                  <a:pt x="26984" y="28577"/>
                  <a:pt x="27020" y="28650"/>
                  <a:pt x="27020" y="28722"/>
                </a:cubicBezTo>
                <a:lnTo>
                  <a:pt x="27020" y="29102"/>
                </a:lnTo>
                <a:lnTo>
                  <a:pt x="26585" y="29102"/>
                </a:lnTo>
                <a:lnTo>
                  <a:pt x="26585" y="28722"/>
                </a:lnTo>
                <a:cubicBezTo>
                  <a:pt x="26585" y="28559"/>
                  <a:pt x="26676" y="28432"/>
                  <a:pt x="26803" y="28432"/>
                </a:cubicBezTo>
                <a:close/>
                <a:moveTo>
                  <a:pt x="27527" y="28432"/>
                </a:moveTo>
                <a:cubicBezTo>
                  <a:pt x="27599" y="28432"/>
                  <a:pt x="27654" y="28469"/>
                  <a:pt x="27690" y="28505"/>
                </a:cubicBezTo>
                <a:cubicBezTo>
                  <a:pt x="27726" y="28577"/>
                  <a:pt x="27744" y="28650"/>
                  <a:pt x="27744" y="28722"/>
                </a:cubicBezTo>
                <a:lnTo>
                  <a:pt x="27744" y="29102"/>
                </a:lnTo>
                <a:lnTo>
                  <a:pt x="27328" y="29102"/>
                </a:lnTo>
                <a:lnTo>
                  <a:pt x="27328" y="28722"/>
                </a:lnTo>
                <a:cubicBezTo>
                  <a:pt x="27328" y="28559"/>
                  <a:pt x="27418" y="28432"/>
                  <a:pt x="27527" y="28432"/>
                </a:cubicBezTo>
                <a:close/>
                <a:moveTo>
                  <a:pt x="28233" y="28432"/>
                </a:moveTo>
                <a:cubicBezTo>
                  <a:pt x="28288" y="28432"/>
                  <a:pt x="28342" y="28469"/>
                  <a:pt x="28378" y="28505"/>
                </a:cubicBezTo>
                <a:cubicBezTo>
                  <a:pt x="28433" y="28577"/>
                  <a:pt x="28451" y="28650"/>
                  <a:pt x="28451" y="28722"/>
                </a:cubicBezTo>
                <a:lnTo>
                  <a:pt x="28451" y="29102"/>
                </a:lnTo>
                <a:lnTo>
                  <a:pt x="28016" y="29102"/>
                </a:lnTo>
                <a:lnTo>
                  <a:pt x="28016" y="28722"/>
                </a:lnTo>
                <a:cubicBezTo>
                  <a:pt x="28016" y="28559"/>
                  <a:pt x="28107" y="28432"/>
                  <a:pt x="28233" y="28432"/>
                </a:cubicBezTo>
                <a:close/>
                <a:moveTo>
                  <a:pt x="28976" y="28432"/>
                </a:moveTo>
                <a:cubicBezTo>
                  <a:pt x="29030" y="28432"/>
                  <a:pt x="29103" y="28469"/>
                  <a:pt x="29121" y="28505"/>
                </a:cubicBezTo>
                <a:cubicBezTo>
                  <a:pt x="29175" y="28577"/>
                  <a:pt x="29193" y="28650"/>
                  <a:pt x="29193" y="28722"/>
                </a:cubicBezTo>
                <a:lnTo>
                  <a:pt x="29175" y="29102"/>
                </a:lnTo>
                <a:lnTo>
                  <a:pt x="28777" y="29102"/>
                </a:lnTo>
                <a:lnTo>
                  <a:pt x="28777" y="28722"/>
                </a:lnTo>
                <a:cubicBezTo>
                  <a:pt x="28777" y="28559"/>
                  <a:pt x="28867" y="28432"/>
                  <a:pt x="28976" y="28432"/>
                </a:cubicBezTo>
                <a:close/>
                <a:moveTo>
                  <a:pt x="29628" y="28432"/>
                </a:moveTo>
                <a:cubicBezTo>
                  <a:pt x="29700" y="28432"/>
                  <a:pt x="29754" y="28469"/>
                  <a:pt x="29791" y="28505"/>
                </a:cubicBezTo>
                <a:cubicBezTo>
                  <a:pt x="29827" y="28577"/>
                  <a:pt x="29845" y="28650"/>
                  <a:pt x="29845" y="28722"/>
                </a:cubicBezTo>
                <a:lnTo>
                  <a:pt x="29845" y="29102"/>
                </a:lnTo>
                <a:lnTo>
                  <a:pt x="29410" y="29102"/>
                </a:lnTo>
                <a:lnTo>
                  <a:pt x="29410" y="28722"/>
                </a:lnTo>
                <a:cubicBezTo>
                  <a:pt x="29410" y="28559"/>
                  <a:pt x="29519" y="28432"/>
                  <a:pt x="29628" y="28432"/>
                </a:cubicBezTo>
                <a:close/>
                <a:moveTo>
                  <a:pt x="30370" y="28432"/>
                </a:moveTo>
                <a:cubicBezTo>
                  <a:pt x="30425" y="28432"/>
                  <a:pt x="30479" y="28469"/>
                  <a:pt x="30515" y="28505"/>
                </a:cubicBezTo>
                <a:cubicBezTo>
                  <a:pt x="30551" y="28577"/>
                  <a:pt x="30588" y="28650"/>
                  <a:pt x="30588" y="28722"/>
                </a:cubicBezTo>
                <a:lnTo>
                  <a:pt x="30588" y="29102"/>
                </a:lnTo>
                <a:lnTo>
                  <a:pt x="30153" y="29102"/>
                </a:lnTo>
                <a:lnTo>
                  <a:pt x="30153" y="28722"/>
                </a:lnTo>
                <a:cubicBezTo>
                  <a:pt x="30153" y="28559"/>
                  <a:pt x="30243" y="28432"/>
                  <a:pt x="30370" y="28432"/>
                </a:cubicBezTo>
                <a:close/>
                <a:moveTo>
                  <a:pt x="31040" y="28432"/>
                </a:moveTo>
                <a:cubicBezTo>
                  <a:pt x="31095" y="28432"/>
                  <a:pt x="31149" y="28469"/>
                  <a:pt x="31185" y="28505"/>
                </a:cubicBezTo>
                <a:cubicBezTo>
                  <a:pt x="31239" y="28577"/>
                  <a:pt x="31258" y="28650"/>
                  <a:pt x="31258" y="28722"/>
                </a:cubicBezTo>
                <a:lnTo>
                  <a:pt x="31258" y="29102"/>
                </a:lnTo>
                <a:lnTo>
                  <a:pt x="30823" y="29102"/>
                </a:lnTo>
                <a:lnTo>
                  <a:pt x="30823" y="28722"/>
                </a:lnTo>
                <a:cubicBezTo>
                  <a:pt x="30823" y="28559"/>
                  <a:pt x="30914" y="28432"/>
                  <a:pt x="31040" y="28432"/>
                </a:cubicBezTo>
                <a:close/>
                <a:moveTo>
                  <a:pt x="31783" y="28432"/>
                </a:moveTo>
                <a:cubicBezTo>
                  <a:pt x="31837" y="28432"/>
                  <a:pt x="31891" y="28469"/>
                  <a:pt x="31928" y="28505"/>
                </a:cubicBezTo>
                <a:cubicBezTo>
                  <a:pt x="31982" y="28577"/>
                  <a:pt x="32000" y="28650"/>
                  <a:pt x="32000" y="28722"/>
                </a:cubicBezTo>
                <a:lnTo>
                  <a:pt x="32000" y="29102"/>
                </a:lnTo>
                <a:lnTo>
                  <a:pt x="31565" y="29102"/>
                </a:lnTo>
                <a:lnTo>
                  <a:pt x="31565" y="28722"/>
                </a:lnTo>
                <a:cubicBezTo>
                  <a:pt x="31565" y="28559"/>
                  <a:pt x="31656" y="28432"/>
                  <a:pt x="31783" y="28432"/>
                </a:cubicBezTo>
                <a:close/>
                <a:moveTo>
                  <a:pt x="32471" y="28432"/>
                </a:moveTo>
                <a:cubicBezTo>
                  <a:pt x="32543" y="28432"/>
                  <a:pt x="32598" y="28469"/>
                  <a:pt x="32634" y="28505"/>
                </a:cubicBezTo>
                <a:cubicBezTo>
                  <a:pt x="32670" y="28577"/>
                  <a:pt x="32688" y="28650"/>
                  <a:pt x="32688" y="28722"/>
                </a:cubicBezTo>
                <a:lnTo>
                  <a:pt x="32688" y="29102"/>
                </a:lnTo>
                <a:lnTo>
                  <a:pt x="32272" y="29102"/>
                </a:lnTo>
                <a:lnTo>
                  <a:pt x="32272" y="28722"/>
                </a:lnTo>
                <a:cubicBezTo>
                  <a:pt x="32272" y="28559"/>
                  <a:pt x="32362" y="28432"/>
                  <a:pt x="32471" y="28432"/>
                </a:cubicBezTo>
                <a:close/>
                <a:moveTo>
                  <a:pt x="33213" y="28432"/>
                </a:moveTo>
                <a:cubicBezTo>
                  <a:pt x="33268" y="28432"/>
                  <a:pt x="33322" y="28469"/>
                  <a:pt x="33358" y="28505"/>
                </a:cubicBezTo>
                <a:cubicBezTo>
                  <a:pt x="33413" y="28577"/>
                  <a:pt x="33431" y="28650"/>
                  <a:pt x="33431" y="28722"/>
                </a:cubicBezTo>
                <a:lnTo>
                  <a:pt x="33431" y="29102"/>
                </a:lnTo>
                <a:lnTo>
                  <a:pt x="32996" y="29102"/>
                </a:lnTo>
                <a:lnTo>
                  <a:pt x="32996" y="28722"/>
                </a:lnTo>
                <a:cubicBezTo>
                  <a:pt x="32996" y="28559"/>
                  <a:pt x="33105" y="28432"/>
                  <a:pt x="33213" y="28432"/>
                </a:cubicBezTo>
                <a:close/>
                <a:moveTo>
                  <a:pt x="33883" y="28432"/>
                </a:moveTo>
                <a:cubicBezTo>
                  <a:pt x="33938" y="28432"/>
                  <a:pt x="33992" y="28469"/>
                  <a:pt x="34028" y="28505"/>
                </a:cubicBezTo>
                <a:cubicBezTo>
                  <a:pt x="34065" y="28577"/>
                  <a:pt x="34101" y="28650"/>
                  <a:pt x="34083" y="28722"/>
                </a:cubicBezTo>
                <a:lnTo>
                  <a:pt x="34083" y="29102"/>
                </a:lnTo>
                <a:lnTo>
                  <a:pt x="33666" y="29102"/>
                </a:lnTo>
                <a:lnTo>
                  <a:pt x="33666" y="28722"/>
                </a:lnTo>
                <a:cubicBezTo>
                  <a:pt x="33666" y="28559"/>
                  <a:pt x="33757" y="28432"/>
                  <a:pt x="33883" y="28432"/>
                </a:cubicBezTo>
                <a:close/>
                <a:moveTo>
                  <a:pt x="34608" y="28432"/>
                </a:moveTo>
                <a:cubicBezTo>
                  <a:pt x="34680" y="28432"/>
                  <a:pt x="34735" y="28469"/>
                  <a:pt x="34771" y="28505"/>
                </a:cubicBezTo>
                <a:cubicBezTo>
                  <a:pt x="34807" y="28577"/>
                  <a:pt x="34825" y="28650"/>
                  <a:pt x="34825" y="28722"/>
                </a:cubicBezTo>
                <a:lnTo>
                  <a:pt x="34825" y="29102"/>
                </a:lnTo>
                <a:lnTo>
                  <a:pt x="34409" y="29102"/>
                </a:lnTo>
                <a:lnTo>
                  <a:pt x="34409" y="28722"/>
                </a:lnTo>
                <a:cubicBezTo>
                  <a:pt x="34409" y="28559"/>
                  <a:pt x="34499" y="28432"/>
                  <a:pt x="34608" y="28432"/>
                </a:cubicBezTo>
                <a:close/>
                <a:moveTo>
                  <a:pt x="13981" y="28378"/>
                </a:moveTo>
                <a:lnTo>
                  <a:pt x="13981" y="32145"/>
                </a:lnTo>
                <a:lnTo>
                  <a:pt x="12478" y="32145"/>
                </a:lnTo>
                <a:lnTo>
                  <a:pt x="12478" y="28378"/>
                </a:lnTo>
                <a:close/>
                <a:moveTo>
                  <a:pt x="19486" y="28378"/>
                </a:moveTo>
                <a:lnTo>
                  <a:pt x="19486" y="32145"/>
                </a:lnTo>
                <a:lnTo>
                  <a:pt x="18961" y="32145"/>
                </a:lnTo>
                <a:lnTo>
                  <a:pt x="18961" y="28378"/>
                </a:lnTo>
                <a:close/>
                <a:moveTo>
                  <a:pt x="6303" y="32996"/>
                </a:moveTo>
                <a:cubicBezTo>
                  <a:pt x="6429" y="32996"/>
                  <a:pt x="6538" y="33050"/>
                  <a:pt x="6629" y="33159"/>
                </a:cubicBezTo>
                <a:cubicBezTo>
                  <a:pt x="6719" y="33268"/>
                  <a:pt x="6774" y="33413"/>
                  <a:pt x="6774" y="33557"/>
                </a:cubicBezTo>
                <a:lnTo>
                  <a:pt x="6774" y="34300"/>
                </a:lnTo>
                <a:lnTo>
                  <a:pt x="5832" y="34300"/>
                </a:lnTo>
                <a:lnTo>
                  <a:pt x="5832" y="33557"/>
                </a:lnTo>
                <a:cubicBezTo>
                  <a:pt x="5796" y="33286"/>
                  <a:pt x="6013" y="33032"/>
                  <a:pt x="6303" y="32996"/>
                </a:cubicBezTo>
                <a:close/>
                <a:moveTo>
                  <a:pt x="7914" y="32996"/>
                </a:moveTo>
                <a:cubicBezTo>
                  <a:pt x="8041" y="32996"/>
                  <a:pt x="8168" y="33050"/>
                  <a:pt x="8259" y="33159"/>
                </a:cubicBezTo>
                <a:cubicBezTo>
                  <a:pt x="8349" y="33268"/>
                  <a:pt x="8385" y="33413"/>
                  <a:pt x="8385" y="33557"/>
                </a:cubicBezTo>
                <a:lnTo>
                  <a:pt x="8385" y="34300"/>
                </a:lnTo>
                <a:lnTo>
                  <a:pt x="7444" y="34300"/>
                </a:lnTo>
                <a:lnTo>
                  <a:pt x="7444" y="33557"/>
                </a:lnTo>
                <a:cubicBezTo>
                  <a:pt x="7425" y="33286"/>
                  <a:pt x="7625" y="33032"/>
                  <a:pt x="7914" y="32996"/>
                </a:cubicBezTo>
                <a:close/>
                <a:moveTo>
                  <a:pt x="9454" y="32996"/>
                </a:moveTo>
                <a:cubicBezTo>
                  <a:pt x="9599" y="32996"/>
                  <a:pt x="9707" y="33050"/>
                  <a:pt x="9798" y="33159"/>
                </a:cubicBezTo>
                <a:cubicBezTo>
                  <a:pt x="9888" y="33268"/>
                  <a:pt x="9925" y="33413"/>
                  <a:pt x="9925" y="33557"/>
                </a:cubicBezTo>
                <a:lnTo>
                  <a:pt x="9925" y="34300"/>
                </a:lnTo>
                <a:lnTo>
                  <a:pt x="9001" y="34300"/>
                </a:lnTo>
                <a:lnTo>
                  <a:pt x="9001" y="33557"/>
                </a:lnTo>
                <a:cubicBezTo>
                  <a:pt x="8965" y="33286"/>
                  <a:pt x="9182" y="33014"/>
                  <a:pt x="9454" y="32996"/>
                </a:cubicBezTo>
                <a:close/>
                <a:moveTo>
                  <a:pt x="40711" y="33938"/>
                </a:moveTo>
                <a:cubicBezTo>
                  <a:pt x="40838" y="33956"/>
                  <a:pt x="40964" y="34010"/>
                  <a:pt x="41055" y="34119"/>
                </a:cubicBezTo>
                <a:cubicBezTo>
                  <a:pt x="41145" y="34227"/>
                  <a:pt x="41182" y="34372"/>
                  <a:pt x="41182" y="34517"/>
                </a:cubicBezTo>
                <a:lnTo>
                  <a:pt x="41182" y="35242"/>
                </a:lnTo>
                <a:lnTo>
                  <a:pt x="40258" y="35242"/>
                </a:lnTo>
                <a:lnTo>
                  <a:pt x="40258" y="34517"/>
                </a:lnTo>
                <a:cubicBezTo>
                  <a:pt x="40222" y="34227"/>
                  <a:pt x="40421" y="33974"/>
                  <a:pt x="40711" y="33938"/>
                </a:cubicBezTo>
                <a:close/>
                <a:moveTo>
                  <a:pt x="42341" y="33938"/>
                </a:moveTo>
                <a:cubicBezTo>
                  <a:pt x="42467" y="33956"/>
                  <a:pt x="42594" y="34010"/>
                  <a:pt x="42667" y="34119"/>
                </a:cubicBezTo>
                <a:cubicBezTo>
                  <a:pt x="42757" y="34227"/>
                  <a:pt x="42811" y="34372"/>
                  <a:pt x="42811" y="34517"/>
                </a:cubicBezTo>
                <a:lnTo>
                  <a:pt x="42811" y="35242"/>
                </a:lnTo>
                <a:lnTo>
                  <a:pt x="41870" y="35242"/>
                </a:lnTo>
                <a:lnTo>
                  <a:pt x="41870" y="34517"/>
                </a:lnTo>
                <a:cubicBezTo>
                  <a:pt x="41852" y="34227"/>
                  <a:pt x="42051" y="33974"/>
                  <a:pt x="42341" y="33938"/>
                </a:cubicBezTo>
                <a:close/>
                <a:moveTo>
                  <a:pt x="24376" y="1"/>
                </a:moveTo>
                <a:lnTo>
                  <a:pt x="24304" y="1467"/>
                </a:lnTo>
                <a:lnTo>
                  <a:pt x="23362" y="4528"/>
                </a:lnTo>
                <a:lnTo>
                  <a:pt x="22800" y="5144"/>
                </a:lnTo>
                <a:lnTo>
                  <a:pt x="22891" y="5144"/>
                </a:lnTo>
                <a:lnTo>
                  <a:pt x="22891" y="24267"/>
                </a:lnTo>
                <a:lnTo>
                  <a:pt x="22511" y="24267"/>
                </a:lnTo>
                <a:lnTo>
                  <a:pt x="22511" y="20138"/>
                </a:lnTo>
                <a:lnTo>
                  <a:pt x="22710" y="20138"/>
                </a:lnTo>
                <a:lnTo>
                  <a:pt x="22511" y="19939"/>
                </a:lnTo>
                <a:lnTo>
                  <a:pt x="21768" y="17277"/>
                </a:lnTo>
                <a:lnTo>
                  <a:pt x="21171" y="19450"/>
                </a:lnTo>
                <a:lnTo>
                  <a:pt x="21171" y="17368"/>
                </a:lnTo>
                <a:lnTo>
                  <a:pt x="21315" y="17368"/>
                </a:lnTo>
                <a:lnTo>
                  <a:pt x="21171" y="17042"/>
                </a:lnTo>
                <a:lnTo>
                  <a:pt x="20645" y="12731"/>
                </a:lnTo>
                <a:lnTo>
                  <a:pt x="20102" y="17042"/>
                </a:lnTo>
                <a:lnTo>
                  <a:pt x="19939" y="17368"/>
                </a:lnTo>
                <a:lnTo>
                  <a:pt x="20102" y="17368"/>
                </a:lnTo>
                <a:lnTo>
                  <a:pt x="20102" y="24267"/>
                </a:lnTo>
                <a:lnTo>
                  <a:pt x="18961" y="24267"/>
                </a:lnTo>
                <a:lnTo>
                  <a:pt x="18943" y="18635"/>
                </a:lnTo>
                <a:lnTo>
                  <a:pt x="18997" y="18563"/>
                </a:lnTo>
                <a:lnTo>
                  <a:pt x="18997" y="18237"/>
                </a:lnTo>
                <a:lnTo>
                  <a:pt x="18834" y="18001"/>
                </a:lnTo>
                <a:lnTo>
                  <a:pt x="18653" y="16064"/>
                </a:lnTo>
                <a:lnTo>
                  <a:pt x="18563" y="17404"/>
                </a:lnTo>
                <a:lnTo>
                  <a:pt x="18527" y="17404"/>
                </a:lnTo>
                <a:lnTo>
                  <a:pt x="18382" y="16390"/>
                </a:lnTo>
                <a:lnTo>
                  <a:pt x="18255" y="17422"/>
                </a:lnTo>
                <a:lnTo>
                  <a:pt x="18255" y="18581"/>
                </a:lnTo>
                <a:lnTo>
                  <a:pt x="18201" y="18581"/>
                </a:lnTo>
                <a:lnTo>
                  <a:pt x="18146" y="18345"/>
                </a:lnTo>
                <a:lnTo>
                  <a:pt x="18110" y="17929"/>
                </a:lnTo>
                <a:lnTo>
                  <a:pt x="18001" y="17929"/>
                </a:lnTo>
                <a:lnTo>
                  <a:pt x="18001" y="17512"/>
                </a:lnTo>
                <a:lnTo>
                  <a:pt x="17857" y="17440"/>
                </a:lnTo>
                <a:lnTo>
                  <a:pt x="17838" y="15375"/>
                </a:lnTo>
                <a:lnTo>
                  <a:pt x="17838" y="14615"/>
                </a:lnTo>
                <a:lnTo>
                  <a:pt x="17603" y="14198"/>
                </a:lnTo>
                <a:lnTo>
                  <a:pt x="16951" y="9671"/>
                </a:lnTo>
                <a:lnTo>
                  <a:pt x="16335" y="14198"/>
                </a:lnTo>
                <a:lnTo>
                  <a:pt x="16118" y="14597"/>
                </a:lnTo>
                <a:lnTo>
                  <a:pt x="16118" y="17186"/>
                </a:lnTo>
                <a:lnTo>
                  <a:pt x="15738" y="17186"/>
                </a:lnTo>
                <a:lnTo>
                  <a:pt x="15738" y="16444"/>
                </a:lnTo>
                <a:lnTo>
                  <a:pt x="15647" y="14053"/>
                </a:lnTo>
                <a:lnTo>
                  <a:pt x="15520" y="16480"/>
                </a:lnTo>
                <a:lnTo>
                  <a:pt x="15357" y="16480"/>
                </a:lnTo>
                <a:lnTo>
                  <a:pt x="15321" y="16136"/>
                </a:lnTo>
                <a:lnTo>
                  <a:pt x="15267" y="17476"/>
                </a:lnTo>
                <a:lnTo>
                  <a:pt x="15086" y="17476"/>
                </a:lnTo>
                <a:lnTo>
                  <a:pt x="14959" y="17349"/>
                </a:lnTo>
                <a:lnTo>
                  <a:pt x="14651" y="17349"/>
                </a:lnTo>
                <a:lnTo>
                  <a:pt x="14651" y="17947"/>
                </a:lnTo>
                <a:lnTo>
                  <a:pt x="14561" y="17947"/>
                </a:lnTo>
                <a:lnTo>
                  <a:pt x="14452" y="18237"/>
                </a:lnTo>
                <a:lnTo>
                  <a:pt x="14398" y="18056"/>
                </a:lnTo>
                <a:lnTo>
                  <a:pt x="14361" y="17205"/>
                </a:lnTo>
                <a:lnTo>
                  <a:pt x="14289" y="18056"/>
                </a:lnTo>
                <a:lnTo>
                  <a:pt x="14162" y="18508"/>
                </a:lnTo>
                <a:lnTo>
                  <a:pt x="14162" y="24213"/>
                </a:lnTo>
                <a:lnTo>
                  <a:pt x="13166" y="24213"/>
                </a:lnTo>
                <a:lnTo>
                  <a:pt x="13166" y="23977"/>
                </a:lnTo>
                <a:lnTo>
                  <a:pt x="12786" y="23977"/>
                </a:lnTo>
                <a:lnTo>
                  <a:pt x="12786" y="24358"/>
                </a:lnTo>
                <a:lnTo>
                  <a:pt x="12641" y="24358"/>
                </a:lnTo>
                <a:lnTo>
                  <a:pt x="12641" y="23742"/>
                </a:lnTo>
                <a:lnTo>
                  <a:pt x="12188" y="23199"/>
                </a:lnTo>
                <a:lnTo>
                  <a:pt x="11120" y="19849"/>
                </a:lnTo>
                <a:lnTo>
                  <a:pt x="11029" y="18635"/>
                </a:lnTo>
                <a:lnTo>
                  <a:pt x="10975" y="19867"/>
                </a:lnTo>
                <a:lnTo>
                  <a:pt x="9943" y="23217"/>
                </a:lnTo>
                <a:lnTo>
                  <a:pt x="9490" y="23742"/>
                </a:lnTo>
                <a:lnTo>
                  <a:pt x="9490" y="24322"/>
                </a:lnTo>
                <a:lnTo>
                  <a:pt x="9599" y="24503"/>
                </a:lnTo>
                <a:lnTo>
                  <a:pt x="9599" y="32344"/>
                </a:lnTo>
                <a:lnTo>
                  <a:pt x="5959" y="32380"/>
                </a:lnTo>
                <a:lnTo>
                  <a:pt x="5940" y="31113"/>
                </a:lnTo>
                <a:lnTo>
                  <a:pt x="6031" y="31113"/>
                </a:lnTo>
                <a:lnTo>
                  <a:pt x="5452" y="30280"/>
                </a:lnTo>
                <a:lnTo>
                  <a:pt x="4944" y="31149"/>
                </a:lnTo>
                <a:lnTo>
                  <a:pt x="5053" y="31149"/>
                </a:lnTo>
                <a:lnTo>
                  <a:pt x="5071" y="33032"/>
                </a:lnTo>
                <a:lnTo>
                  <a:pt x="4999" y="33105"/>
                </a:lnTo>
                <a:lnTo>
                  <a:pt x="4999" y="33286"/>
                </a:lnTo>
                <a:lnTo>
                  <a:pt x="5144" y="33394"/>
                </a:lnTo>
                <a:cubicBezTo>
                  <a:pt x="5144" y="33394"/>
                  <a:pt x="5071" y="33865"/>
                  <a:pt x="5017" y="34227"/>
                </a:cubicBezTo>
                <a:cubicBezTo>
                  <a:pt x="4981" y="34354"/>
                  <a:pt x="4963" y="34481"/>
                  <a:pt x="4963" y="34553"/>
                </a:cubicBezTo>
                <a:cubicBezTo>
                  <a:pt x="4957" y="34530"/>
                  <a:pt x="4951" y="34518"/>
                  <a:pt x="4946" y="34518"/>
                </a:cubicBezTo>
                <a:cubicBezTo>
                  <a:pt x="4935" y="34518"/>
                  <a:pt x="4926" y="34575"/>
                  <a:pt x="4926" y="34698"/>
                </a:cubicBezTo>
                <a:cubicBezTo>
                  <a:pt x="4909" y="34636"/>
                  <a:pt x="4891" y="34615"/>
                  <a:pt x="4872" y="34615"/>
                </a:cubicBezTo>
                <a:cubicBezTo>
                  <a:pt x="4829" y="34615"/>
                  <a:pt x="4783" y="34722"/>
                  <a:pt x="4745" y="34735"/>
                </a:cubicBezTo>
                <a:cubicBezTo>
                  <a:pt x="4736" y="34713"/>
                  <a:pt x="4727" y="34704"/>
                  <a:pt x="4718" y="34704"/>
                </a:cubicBezTo>
                <a:cubicBezTo>
                  <a:pt x="4684" y="34704"/>
                  <a:pt x="4650" y="34817"/>
                  <a:pt x="4616" y="34817"/>
                </a:cubicBezTo>
                <a:cubicBezTo>
                  <a:pt x="4605" y="34817"/>
                  <a:pt x="4594" y="34805"/>
                  <a:pt x="4582" y="34771"/>
                </a:cubicBezTo>
                <a:cubicBezTo>
                  <a:pt x="4568" y="34732"/>
                  <a:pt x="4557" y="34718"/>
                  <a:pt x="4548" y="34718"/>
                </a:cubicBezTo>
                <a:cubicBezTo>
                  <a:pt x="4527" y="34718"/>
                  <a:pt x="4519" y="34808"/>
                  <a:pt x="4496" y="34808"/>
                </a:cubicBezTo>
                <a:cubicBezTo>
                  <a:pt x="4495" y="34808"/>
                  <a:pt x="4493" y="34808"/>
                  <a:pt x="4492" y="34807"/>
                </a:cubicBezTo>
                <a:cubicBezTo>
                  <a:pt x="4492" y="34937"/>
                  <a:pt x="4488" y="34988"/>
                  <a:pt x="4481" y="34988"/>
                </a:cubicBezTo>
                <a:cubicBezTo>
                  <a:pt x="4474" y="34988"/>
                  <a:pt x="4465" y="34928"/>
                  <a:pt x="4456" y="34843"/>
                </a:cubicBezTo>
                <a:cubicBezTo>
                  <a:pt x="4456" y="34809"/>
                  <a:pt x="4452" y="34795"/>
                  <a:pt x="4446" y="34795"/>
                </a:cubicBezTo>
                <a:cubicBezTo>
                  <a:pt x="4439" y="34795"/>
                  <a:pt x="4429" y="34814"/>
                  <a:pt x="4419" y="34843"/>
                </a:cubicBezTo>
                <a:cubicBezTo>
                  <a:pt x="4419" y="34870"/>
                  <a:pt x="4410" y="34870"/>
                  <a:pt x="4397" y="34870"/>
                </a:cubicBezTo>
                <a:cubicBezTo>
                  <a:pt x="4383" y="34870"/>
                  <a:pt x="4365" y="34870"/>
                  <a:pt x="4347" y="34897"/>
                </a:cubicBezTo>
                <a:cubicBezTo>
                  <a:pt x="4333" y="34938"/>
                  <a:pt x="4330" y="35089"/>
                  <a:pt x="4322" y="35089"/>
                </a:cubicBezTo>
                <a:cubicBezTo>
                  <a:pt x="4319" y="35089"/>
                  <a:pt x="4315" y="35071"/>
                  <a:pt x="4311" y="35024"/>
                </a:cubicBezTo>
                <a:cubicBezTo>
                  <a:pt x="4298" y="34987"/>
                  <a:pt x="4286" y="34915"/>
                  <a:pt x="4279" y="34915"/>
                </a:cubicBezTo>
                <a:cubicBezTo>
                  <a:pt x="4276" y="34915"/>
                  <a:pt x="4274" y="34930"/>
                  <a:pt x="4274" y="34970"/>
                </a:cubicBezTo>
                <a:cubicBezTo>
                  <a:pt x="4271" y="34965"/>
                  <a:pt x="4267" y="34962"/>
                  <a:pt x="4264" y="34962"/>
                </a:cubicBezTo>
                <a:cubicBezTo>
                  <a:pt x="4238" y="34962"/>
                  <a:pt x="4211" y="35088"/>
                  <a:pt x="4185" y="35088"/>
                </a:cubicBezTo>
                <a:cubicBezTo>
                  <a:pt x="4179" y="35088"/>
                  <a:pt x="4172" y="35080"/>
                  <a:pt x="4166" y="35060"/>
                </a:cubicBezTo>
                <a:cubicBezTo>
                  <a:pt x="4152" y="35020"/>
                  <a:pt x="4139" y="34969"/>
                  <a:pt x="4117" y="34969"/>
                </a:cubicBezTo>
                <a:cubicBezTo>
                  <a:pt x="4110" y="34969"/>
                  <a:pt x="4102" y="34974"/>
                  <a:pt x="4093" y="34988"/>
                </a:cubicBezTo>
                <a:cubicBezTo>
                  <a:pt x="4093" y="35042"/>
                  <a:pt x="4057" y="35115"/>
                  <a:pt x="4021" y="35169"/>
                </a:cubicBezTo>
                <a:cubicBezTo>
                  <a:pt x="4014" y="35155"/>
                  <a:pt x="4007" y="35149"/>
                  <a:pt x="4000" y="35149"/>
                </a:cubicBezTo>
                <a:cubicBezTo>
                  <a:pt x="3989" y="35149"/>
                  <a:pt x="3978" y="35165"/>
                  <a:pt x="3967" y="35187"/>
                </a:cubicBezTo>
                <a:cubicBezTo>
                  <a:pt x="3930" y="35242"/>
                  <a:pt x="3912" y="35169"/>
                  <a:pt x="3912" y="35278"/>
                </a:cubicBezTo>
                <a:cubicBezTo>
                  <a:pt x="3908" y="35254"/>
                  <a:pt x="3903" y="35247"/>
                  <a:pt x="3898" y="35247"/>
                </a:cubicBezTo>
                <a:cubicBezTo>
                  <a:pt x="3889" y="35247"/>
                  <a:pt x="3881" y="35273"/>
                  <a:pt x="3872" y="35273"/>
                </a:cubicBezTo>
                <a:cubicBezTo>
                  <a:pt x="3867" y="35273"/>
                  <a:pt x="3863" y="35265"/>
                  <a:pt x="3858" y="35242"/>
                </a:cubicBezTo>
                <a:cubicBezTo>
                  <a:pt x="3849" y="35314"/>
                  <a:pt x="3844" y="35319"/>
                  <a:pt x="3840" y="35319"/>
                </a:cubicBezTo>
                <a:cubicBezTo>
                  <a:pt x="3839" y="35319"/>
                  <a:pt x="3838" y="35318"/>
                  <a:pt x="3838" y="35318"/>
                </a:cubicBezTo>
                <a:cubicBezTo>
                  <a:pt x="3834" y="35318"/>
                  <a:pt x="3829" y="35322"/>
                  <a:pt x="3822" y="35368"/>
                </a:cubicBezTo>
                <a:cubicBezTo>
                  <a:pt x="3814" y="35476"/>
                  <a:pt x="3806" y="35502"/>
                  <a:pt x="3799" y="35502"/>
                </a:cubicBezTo>
                <a:cubicBezTo>
                  <a:pt x="3791" y="35502"/>
                  <a:pt x="3784" y="35478"/>
                  <a:pt x="3777" y="35478"/>
                </a:cubicBezTo>
                <a:cubicBezTo>
                  <a:pt x="3774" y="35478"/>
                  <a:pt x="3770" y="35483"/>
                  <a:pt x="3767" y="35495"/>
                </a:cubicBezTo>
                <a:cubicBezTo>
                  <a:pt x="3767" y="35543"/>
                  <a:pt x="3759" y="35616"/>
                  <a:pt x="3754" y="35616"/>
                </a:cubicBezTo>
                <a:cubicBezTo>
                  <a:pt x="3751" y="35616"/>
                  <a:pt x="3749" y="35598"/>
                  <a:pt x="3749" y="35549"/>
                </a:cubicBezTo>
                <a:cubicBezTo>
                  <a:pt x="3749" y="35549"/>
                  <a:pt x="3749" y="35552"/>
                  <a:pt x="3748" y="35552"/>
                </a:cubicBezTo>
                <a:cubicBezTo>
                  <a:pt x="3746" y="35552"/>
                  <a:pt x="3742" y="35546"/>
                  <a:pt x="3731" y="35513"/>
                </a:cubicBezTo>
                <a:cubicBezTo>
                  <a:pt x="3731" y="35443"/>
                  <a:pt x="3731" y="35398"/>
                  <a:pt x="3729" y="35398"/>
                </a:cubicBezTo>
                <a:cubicBezTo>
                  <a:pt x="3727" y="35398"/>
                  <a:pt x="3722" y="35447"/>
                  <a:pt x="3713" y="35568"/>
                </a:cubicBezTo>
                <a:cubicBezTo>
                  <a:pt x="3713" y="35555"/>
                  <a:pt x="3705" y="35486"/>
                  <a:pt x="3699" y="35486"/>
                </a:cubicBezTo>
                <a:cubicBezTo>
                  <a:pt x="3697" y="35486"/>
                  <a:pt x="3695" y="35502"/>
                  <a:pt x="3695" y="35549"/>
                </a:cubicBezTo>
                <a:cubicBezTo>
                  <a:pt x="3695" y="35542"/>
                  <a:pt x="3695" y="35538"/>
                  <a:pt x="3694" y="35538"/>
                </a:cubicBezTo>
                <a:cubicBezTo>
                  <a:pt x="3690" y="35538"/>
                  <a:pt x="3677" y="35661"/>
                  <a:pt x="3677" y="35676"/>
                </a:cubicBezTo>
                <a:cubicBezTo>
                  <a:pt x="3677" y="35785"/>
                  <a:pt x="3673" y="35813"/>
                  <a:pt x="3669" y="35813"/>
                </a:cubicBezTo>
                <a:cubicBezTo>
                  <a:pt x="3664" y="35813"/>
                  <a:pt x="3660" y="35783"/>
                  <a:pt x="3659" y="35783"/>
                </a:cubicBezTo>
                <a:cubicBezTo>
                  <a:pt x="3659" y="35783"/>
                  <a:pt x="3659" y="35784"/>
                  <a:pt x="3659" y="35785"/>
                </a:cubicBezTo>
                <a:cubicBezTo>
                  <a:pt x="3659" y="35821"/>
                  <a:pt x="3654" y="35835"/>
                  <a:pt x="3647" y="35835"/>
                </a:cubicBezTo>
                <a:cubicBezTo>
                  <a:pt x="3641" y="35835"/>
                  <a:pt x="3632" y="35821"/>
                  <a:pt x="3622" y="35803"/>
                </a:cubicBezTo>
                <a:cubicBezTo>
                  <a:pt x="3622" y="35755"/>
                  <a:pt x="3619" y="35739"/>
                  <a:pt x="3615" y="35739"/>
                </a:cubicBezTo>
                <a:cubicBezTo>
                  <a:pt x="3610" y="35739"/>
                  <a:pt x="3604" y="35765"/>
                  <a:pt x="3604" y="35785"/>
                </a:cubicBezTo>
                <a:cubicBezTo>
                  <a:pt x="3599" y="35796"/>
                  <a:pt x="3593" y="35800"/>
                  <a:pt x="3588" y="35800"/>
                </a:cubicBezTo>
                <a:cubicBezTo>
                  <a:pt x="3577" y="35800"/>
                  <a:pt x="3568" y="35779"/>
                  <a:pt x="3568" y="35767"/>
                </a:cubicBezTo>
                <a:cubicBezTo>
                  <a:pt x="3553" y="35715"/>
                  <a:pt x="3541" y="35696"/>
                  <a:pt x="3531" y="35696"/>
                </a:cubicBezTo>
                <a:cubicBezTo>
                  <a:pt x="3517" y="35696"/>
                  <a:pt x="3506" y="35735"/>
                  <a:pt x="3496" y="35767"/>
                </a:cubicBezTo>
                <a:cubicBezTo>
                  <a:pt x="3478" y="35857"/>
                  <a:pt x="3459" y="35875"/>
                  <a:pt x="3441" y="35875"/>
                </a:cubicBezTo>
                <a:cubicBezTo>
                  <a:pt x="3434" y="35904"/>
                  <a:pt x="3427" y="35916"/>
                  <a:pt x="3421" y="35916"/>
                </a:cubicBezTo>
                <a:cubicBezTo>
                  <a:pt x="3412" y="35916"/>
                  <a:pt x="3405" y="35890"/>
                  <a:pt x="3405" y="35857"/>
                </a:cubicBezTo>
                <a:cubicBezTo>
                  <a:pt x="3380" y="35895"/>
                  <a:pt x="3355" y="35966"/>
                  <a:pt x="3331" y="35966"/>
                </a:cubicBezTo>
                <a:cubicBezTo>
                  <a:pt x="3319" y="35966"/>
                  <a:pt x="3308" y="35951"/>
                  <a:pt x="3296" y="35912"/>
                </a:cubicBezTo>
                <a:cubicBezTo>
                  <a:pt x="3284" y="35861"/>
                  <a:pt x="3276" y="35846"/>
                  <a:pt x="3270" y="35846"/>
                </a:cubicBezTo>
                <a:cubicBezTo>
                  <a:pt x="3260" y="35846"/>
                  <a:pt x="3256" y="35881"/>
                  <a:pt x="3248" y="35881"/>
                </a:cubicBezTo>
                <a:cubicBezTo>
                  <a:pt x="3246" y="35881"/>
                  <a:pt x="3244" y="35880"/>
                  <a:pt x="3242" y="35875"/>
                </a:cubicBezTo>
                <a:cubicBezTo>
                  <a:pt x="3229" y="35916"/>
                  <a:pt x="3215" y="35967"/>
                  <a:pt x="3201" y="35967"/>
                </a:cubicBezTo>
                <a:cubicBezTo>
                  <a:pt x="3197" y="35967"/>
                  <a:pt x="3192" y="35961"/>
                  <a:pt x="3188" y="35948"/>
                </a:cubicBezTo>
                <a:cubicBezTo>
                  <a:pt x="3184" y="35937"/>
                  <a:pt x="3181" y="35933"/>
                  <a:pt x="3177" y="35933"/>
                </a:cubicBezTo>
                <a:cubicBezTo>
                  <a:pt x="3162" y="35933"/>
                  <a:pt x="3144" y="36002"/>
                  <a:pt x="3115" y="36002"/>
                </a:cubicBezTo>
                <a:cubicBezTo>
                  <a:pt x="3104" y="36013"/>
                  <a:pt x="3093" y="36039"/>
                  <a:pt x="3082" y="36039"/>
                </a:cubicBezTo>
                <a:cubicBezTo>
                  <a:pt x="3075" y="36039"/>
                  <a:pt x="3068" y="36029"/>
                  <a:pt x="3061" y="36002"/>
                </a:cubicBezTo>
                <a:cubicBezTo>
                  <a:pt x="3047" y="36002"/>
                  <a:pt x="3032" y="36141"/>
                  <a:pt x="3018" y="36141"/>
                </a:cubicBezTo>
                <a:cubicBezTo>
                  <a:pt x="3014" y="36141"/>
                  <a:pt x="3010" y="36133"/>
                  <a:pt x="3007" y="36111"/>
                </a:cubicBezTo>
                <a:cubicBezTo>
                  <a:pt x="3005" y="36110"/>
                  <a:pt x="3002" y="36109"/>
                  <a:pt x="3000" y="36109"/>
                </a:cubicBezTo>
                <a:cubicBezTo>
                  <a:pt x="2983" y="36109"/>
                  <a:pt x="2971" y="36142"/>
                  <a:pt x="2960" y="36142"/>
                </a:cubicBezTo>
                <a:cubicBezTo>
                  <a:pt x="2950" y="36142"/>
                  <a:pt x="2942" y="36116"/>
                  <a:pt x="2934" y="36020"/>
                </a:cubicBezTo>
                <a:cubicBezTo>
                  <a:pt x="2920" y="36049"/>
                  <a:pt x="2906" y="36133"/>
                  <a:pt x="2892" y="36133"/>
                </a:cubicBezTo>
                <a:cubicBezTo>
                  <a:pt x="2888" y="36133"/>
                  <a:pt x="2884" y="36126"/>
                  <a:pt x="2880" y="36111"/>
                </a:cubicBezTo>
                <a:cubicBezTo>
                  <a:pt x="2875" y="36067"/>
                  <a:pt x="2869" y="36055"/>
                  <a:pt x="2864" y="36055"/>
                </a:cubicBezTo>
                <a:cubicBezTo>
                  <a:pt x="2856" y="36055"/>
                  <a:pt x="2849" y="36076"/>
                  <a:pt x="2842" y="36076"/>
                </a:cubicBezTo>
                <a:cubicBezTo>
                  <a:pt x="2837" y="36076"/>
                  <a:pt x="2831" y="36064"/>
                  <a:pt x="2826" y="36020"/>
                </a:cubicBezTo>
                <a:cubicBezTo>
                  <a:pt x="2814" y="36002"/>
                  <a:pt x="2802" y="35996"/>
                  <a:pt x="2789" y="35996"/>
                </a:cubicBezTo>
                <a:cubicBezTo>
                  <a:pt x="2765" y="35996"/>
                  <a:pt x="2741" y="36020"/>
                  <a:pt x="2717" y="36020"/>
                </a:cubicBezTo>
                <a:cubicBezTo>
                  <a:pt x="2708" y="36020"/>
                  <a:pt x="2694" y="36025"/>
                  <a:pt x="2681" y="36025"/>
                </a:cubicBezTo>
                <a:cubicBezTo>
                  <a:pt x="2667" y="36025"/>
                  <a:pt x="2654" y="36020"/>
                  <a:pt x="2645" y="36002"/>
                </a:cubicBezTo>
                <a:cubicBezTo>
                  <a:pt x="2643" y="36004"/>
                  <a:pt x="2641" y="36005"/>
                  <a:pt x="2640" y="36005"/>
                </a:cubicBezTo>
                <a:cubicBezTo>
                  <a:pt x="2623" y="36005"/>
                  <a:pt x="2607" y="35928"/>
                  <a:pt x="2590" y="35912"/>
                </a:cubicBezTo>
                <a:cubicBezTo>
                  <a:pt x="2590" y="35902"/>
                  <a:pt x="2590" y="35898"/>
                  <a:pt x="2589" y="35898"/>
                </a:cubicBezTo>
                <a:cubicBezTo>
                  <a:pt x="2584" y="35898"/>
                  <a:pt x="2569" y="35984"/>
                  <a:pt x="2554" y="35984"/>
                </a:cubicBezTo>
                <a:cubicBezTo>
                  <a:pt x="2554" y="36080"/>
                  <a:pt x="2548" y="36113"/>
                  <a:pt x="2539" y="36113"/>
                </a:cubicBezTo>
                <a:cubicBezTo>
                  <a:pt x="2533" y="36113"/>
                  <a:pt x="2525" y="36097"/>
                  <a:pt x="2518" y="36075"/>
                </a:cubicBezTo>
                <a:cubicBezTo>
                  <a:pt x="2518" y="36085"/>
                  <a:pt x="2517" y="36090"/>
                  <a:pt x="2517" y="36090"/>
                </a:cubicBezTo>
                <a:cubicBezTo>
                  <a:pt x="2513" y="36090"/>
                  <a:pt x="2503" y="35975"/>
                  <a:pt x="2500" y="35975"/>
                </a:cubicBezTo>
                <a:cubicBezTo>
                  <a:pt x="2500" y="35975"/>
                  <a:pt x="2500" y="35978"/>
                  <a:pt x="2500" y="35984"/>
                </a:cubicBezTo>
                <a:cubicBezTo>
                  <a:pt x="2498" y="35990"/>
                  <a:pt x="2495" y="35993"/>
                  <a:pt x="2493" y="35993"/>
                </a:cubicBezTo>
                <a:cubicBezTo>
                  <a:pt x="2477" y="35993"/>
                  <a:pt x="2455" y="35889"/>
                  <a:pt x="2438" y="35889"/>
                </a:cubicBezTo>
                <a:cubicBezTo>
                  <a:pt x="2434" y="35889"/>
                  <a:pt x="2430" y="35896"/>
                  <a:pt x="2427" y="35912"/>
                </a:cubicBezTo>
                <a:cubicBezTo>
                  <a:pt x="2421" y="35864"/>
                  <a:pt x="2414" y="35850"/>
                  <a:pt x="2405" y="35850"/>
                </a:cubicBezTo>
                <a:cubicBezTo>
                  <a:pt x="2391" y="35850"/>
                  <a:pt x="2376" y="35887"/>
                  <a:pt x="2364" y="35887"/>
                </a:cubicBezTo>
                <a:cubicBezTo>
                  <a:pt x="2361" y="35887"/>
                  <a:pt x="2358" y="35884"/>
                  <a:pt x="2355" y="35875"/>
                </a:cubicBezTo>
                <a:cubicBezTo>
                  <a:pt x="2332" y="35875"/>
                  <a:pt x="2317" y="35911"/>
                  <a:pt x="2299" y="35911"/>
                </a:cubicBezTo>
                <a:cubicBezTo>
                  <a:pt x="2289" y="35911"/>
                  <a:pt x="2278" y="35898"/>
                  <a:pt x="2264" y="35857"/>
                </a:cubicBezTo>
                <a:cubicBezTo>
                  <a:pt x="2255" y="35792"/>
                  <a:pt x="2246" y="35755"/>
                  <a:pt x="2236" y="35755"/>
                </a:cubicBezTo>
                <a:cubicBezTo>
                  <a:pt x="2227" y="35755"/>
                  <a:pt x="2219" y="35787"/>
                  <a:pt x="2210" y="35857"/>
                </a:cubicBezTo>
                <a:cubicBezTo>
                  <a:pt x="2196" y="35885"/>
                  <a:pt x="2182" y="35924"/>
                  <a:pt x="2168" y="35924"/>
                </a:cubicBezTo>
                <a:cubicBezTo>
                  <a:pt x="2164" y="35924"/>
                  <a:pt x="2160" y="35920"/>
                  <a:pt x="2156" y="35912"/>
                </a:cubicBezTo>
                <a:cubicBezTo>
                  <a:pt x="2156" y="35911"/>
                  <a:pt x="2156" y="35910"/>
                  <a:pt x="2155" y="35910"/>
                </a:cubicBezTo>
                <a:cubicBezTo>
                  <a:pt x="2154" y="35910"/>
                  <a:pt x="2147" y="35954"/>
                  <a:pt x="2138" y="35954"/>
                </a:cubicBezTo>
                <a:cubicBezTo>
                  <a:pt x="2133" y="35954"/>
                  <a:pt x="2126" y="35935"/>
                  <a:pt x="2119" y="35875"/>
                </a:cubicBezTo>
                <a:cubicBezTo>
                  <a:pt x="2109" y="35922"/>
                  <a:pt x="2099" y="35938"/>
                  <a:pt x="2089" y="35938"/>
                </a:cubicBezTo>
                <a:cubicBezTo>
                  <a:pt x="2069" y="35938"/>
                  <a:pt x="2051" y="35878"/>
                  <a:pt x="2038" y="35878"/>
                </a:cubicBezTo>
                <a:cubicBezTo>
                  <a:pt x="2035" y="35878"/>
                  <a:pt x="2032" y="35883"/>
                  <a:pt x="2029" y="35894"/>
                </a:cubicBezTo>
                <a:cubicBezTo>
                  <a:pt x="2011" y="35984"/>
                  <a:pt x="1993" y="35984"/>
                  <a:pt x="1975" y="35984"/>
                </a:cubicBezTo>
                <a:cubicBezTo>
                  <a:pt x="1956" y="35984"/>
                  <a:pt x="1938" y="35966"/>
                  <a:pt x="1920" y="35948"/>
                </a:cubicBezTo>
                <a:cubicBezTo>
                  <a:pt x="1884" y="36002"/>
                  <a:pt x="1848" y="36038"/>
                  <a:pt x="1812" y="36075"/>
                </a:cubicBezTo>
                <a:cubicBezTo>
                  <a:pt x="1801" y="36129"/>
                  <a:pt x="1790" y="36147"/>
                  <a:pt x="1779" y="36147"/>
                </a:cubicBezTo>
                <a:cubicBezTo>
                  <a:pt x="1755" y="36147"/>
                  <a:pt x="1731" y="36055"/>
                  <a:pt x="1707" y="36055"/>
                </a:cubicBezTo>
                <a:cubicBezTo>
                  <a:pt x="1706" y="36055"/>
                  <a:pt x="1704" y="36056"/>
                  <a:pt x="1703" y="36057"/>
                </a:cubicBezTo>
                <a:cubicBezTo>
                  <a:pt x="1690" y="36000"/>
                  <a:pt x="1678" y="35981"/>
                  <a:pt x="1665" y="35981"/>
                </a:cubicBezTo>
                <a:cubicBezTo>
                  <a:pt x="1642" y="35981"/>
                  <a:pt x="1618" y="36051"/>
                  <a:pt x="1594" y="36075"/>
                </a:cubicBezTo>
                <a:cubicBezTo>
                  <a:pt x="1572" y="36154"/>
                  <a:pt x="1549" y="36197"/>
                  <a:pt x="1531" y="36197"/>
                </a:cubicBezTo>
                <a:cubicBezTo>
                  <a:pt x="1520" y="36197"/>
                  <a:pt x="1510" y="36181"/>
                  <a:pt x="1504" y="36147"/>
                </a:cubicBezTo>
                <a:cubicBezTo>
                  <a:pt x="1492" y="36107"/>
                  <a:pt x="1481" y="36093"/>
                  <a:pt x="1470" y="36093"/>
                </a:cubicBezTo>
                <a:cubicBezTo>
                  <a:pt x="1447" y="36093"/>
                  <a:pt x="1426" y="36164"/>
                  <a:pt x="1413" y="36201"/>
                </a:cubicBezTo>
                <a:cubicBezTo>
                  <a:pt x="1408" y="36182"/>
                  <a:pt x="1404" y="36177"/>
                  <a:pt x="1399" y="36177"/>
                </a:cubicBezTo>
                <a:cubicBezTo>
                  <a:pt x="1394" y="36177"/>
                  <a:pt x="1389" y="36185"/>
                  <a:pt x="1385" y="36185"/>
                </a:cubicBezTo>
                <a:cubicBezTo>
                  <a:pt x="1380" y="36185"/>
                  <a:pt x="1377" y="36171"/>
                  <a:pt x="1377" y="36111"/>
                </a:cubicBezTo>
                <a:cubicBezTo>
                  <a:pt x="1375" y="36109"/>
                  <a:pt x="1372" y="36107"/>
                  <a:pt x="1370" y="36107"/>
                </a:cubicBezTo>
                <a:cubicBezTo>
                  <a:pt x="1355" y="36107"/>
                  <a:pt x="1341" y="36163"/>
                  <a:pt x="1341" y="36274"/>
                </a:cubicBezTo>
                <a:cubicBezTo>
                  <a:pt x="1335" y="36311"/>
                  <a:pt x="1329" y="36321"/>
                  <a:pt x="1321" y="36321"/>
                </a:cubicBezTo>
                <a:cubicBezTo>
                  <a:pt x="1310" y="36321"/>
                  <a:pt x="1298" y="36299"/>
                  <a:pt x="1288" y="36299"/>
                </a:cubicBezTo>
                <a:cubicBezTo>
                  <a:pt x="1280" y="36299"/>
                  <a:pt x="1273" y="36310"/>
                  <a:pt x="1268" y="36346"/>
                </a:cubicBezTo>
                <a:cubicBezTo>
                  <a:pt x="1262" y="36281"/>
                  <a:pt x="1255" y="36253"/>
                  <a:pt x="1249" y="36253"/>
                </a:cubicBezTo>
                <a:cubicBezTo>
                  <a:pt x="1237" y="36253"/>
                  <a:pt x="1225" y="36339"/>
                  <a:pt x="1214" y="36455"/>
                </a:cubicBezTo>
                <a:cubicBezTo>
                  <a:pt x="1214" y="36527"/>
                  <a:pt x="1214" y="36618"/>
                  <a:pt x="1196" y="36690"/>
                </a:cubicBezTo>
                <a:cubicBezTo>
                  <a:pt x="1196" y="36699"/>
                  <a:pt x="1191" y="36704"/>
                  <a:pt x="1187" y="36704"/>
                </a:cubicBezTo>
                <a:cubicBezTo>
                  <a:pt x="1182" y="36704"/>
                  <a:pt x="1178" y="36699"/>
                  <a:pt x="1178" y="36690"/>
                </a:cubicBezTo>
                <a:cubicBezTo>
                  <a:pt x="1172" y="36702"/>
                  <a:pt x="1166" y="36706"/>
                  <a:pt x="1160" y="36706"/>
                </a:cubicBezTo>
                <a:cubicBezTo>
                  <a:pt x="1148" y="36706"/>
                  <a:pt x="1135" y="36690"/>
                  <a:pt x="1123" y="36690"/>
                </a:cubicBezTo>
                <a:cubicBezTo>
                  <a:pt x="1118" y="36680"/>
                  <a:pt x="1113" y="36676"/>
                  <a:pt x="1108" y="36676"/>
                </a:cubicBezTo>
                <a:cubicBezTo>
                  <a:pt x="1095" y="36676"/>
                  <a:pt x="1082" y="36706"/>
                  <a:pt x="1069" y="36745"/>
                </a:cubicBezTo>
                <a:cubicBezTo>
                  <a:pt x="1067" y="36727"/>
                  <a:pt x="1065" y="36720"/>
                  <a:pt x="1062" y="36720"/>
                </a:cubicBezTo>
                <a:cubicBezTo>
                  <a:pt x="1050" y="36720"/>
                  <a:pt x="1037" y="36968"/>
                  <a:pt x="1025" y="36968"/>
                </a:cubicBezTo>
                <a:cubicBezTo>
                  <a:pt x="1021" y="36968"/>
                  <a:pt x="1018" y="36951"/>
                  <a:pt x="1015" y="36908"/>
                </a:cubicBezTo>
                <a:cubicBezTo>
                  <a:pt x="1012" y="36905"/>
                  <a:pt x="1010" y="36904"/>
                  <a:pt x="1008" y="36904"/>
                </a:cubicBezTo>
                <a:cubicBezTo>
                  <a:pt x="992" y="36904"/>
                  <a:pt x="976" y="36958"/>
                  <a:pt x="960" y="37053"/>
                </a:cubicBezTo>
                <a:cubicBezTo>
                  <a:pt x="960" y="37175"/>
                  <a:pt x="950" y="37175"/>
                  <a:pt x="945" y="37175"/>
                </a:cubicBezTo>
                <a:lnTo>
                  <a:pt x="945" y="37175"/>
                </a:lnTo>
                <a:cubicBezTo>
                  <a:pt x="943" y="37175"/>
                  <a:pt x="942" y="37175"/>
                  <a:pt x="942" y="37179"/>
                </a:cubicBezTo>
                <a:lnTo>
                  <a:pt x="942" y="37397"/>
                </a:lnTo>
                <a:lnTo>
                  <a:pt x="942" y="37451"/>
                </a:lnTo>
                <a:lnTo>
                  <a:pt x="942" y="37632"/>
                </a:lnTo>
                <a:lnTo>
                  <a:pt x="942" y="37741"/>
                </a:lnTo>
                <a:lnTo>
                  <a:pt x="942" y="37886"/>
                </a:lnTo>
                <a:cubicBezTo>
                  <a:pt x="942" y="37913"/>
                  <a:pt x="932" y="38059"/>
                  <a:pt x="927" y="38059"/>
                </a:cubicBezTo>
                <a:cubicBezTo>
                  <a:pt x="925" y="38059"/>
                  <a:pt x="924" y="38046"/>
                  <a:pt x="924" y="38012"/>
                </a:cubicBezTo>
                <a:cubicBezTo>
                  <a:pt x="924" y="38012"/>
                  <a:pt x="913" y="38151"/>
                  <a:pt x="899" y="38151"/>
                </a:cubicBezTo>
                <a:cubicBezTo>
                  <a:pt x="895" y="38151"/>
                  <a:pt x="892" y="38143"/>
                  <a:pt x="888" y="38121"/>
                </a:cubicBezTo>
                <a:cubicBezTo>
                  <a:pt x="888" y="38146"/>
                  <a:pt x="880" y="38212"/>
                  <a:pt x="868" y="38212"/>
                </a:cubicBezTo>
                <a:cubicBezTo>
                  <a:pt x="863" y="38212"/>
                  <a:pt x="857" y="38198"/>
                  <a:pt x="852" y="38157"/>
                </a:cubicBezTo>
                <a:cubicBezTo>
                  <a:pt x="852" y="38172"/>
                  <a:pt x="840" y="38268"/>
                  <a:pt x="826" y="38268"/>
                </a:cubicBezTo>
                <a:cubicBezTo>
                  <a:pt x="823" y="38268"/>
                  <a:pt x="819" y="38262"/>
                  <a:pt x="815" y="38248"/>
                </a:cubicBezTo>
                <a:cubicBezTo>
                  <a:pt x="814" y="38250"/>
                  <a:pt x="813" y="38252"/>
                  <a:pt x="812" y="38252"/>
                </a:cubicBezTo>
                <a:cubicBezTo>
                  <a:pt x="800" y="38252"/>
                  <a:pt x="788" y="38153"/>
                  <a:pt x="783" y="38153"/>
                </a:cubicBezTo>
                <a:cubicBezTo>
                  <a:pt x="781" y="38153"/>
                  <a:pt x="779" y="38169"/>
                  <a:pt x="779" y="38212"/>
                </a:cubicBezTo>
                <a:cubicBezTo>
                  <a:pt x="776" y="38206"/>
                  <a:pt x="772" y="38204"/>
                  <a:pt x="769" y="38204"/>
                </a:cubicBezTo>
                <a:cubicBezTo>
                  <a:pt x="742" y="38204"/>
                  <a:pt x="716" y="38340"/>
                  <a:pt x="698" y="38340"/>
                </a:cubicBezTo>
                <a:cubicBezTo>
                  <a:pt x="695" y="38340"/>
                  <a:pt x="692" y="38334"/>
                  <a:pt x="689" y="38320"/>
                </a:cubicBezTo>
                <a:cubicBezTo>
                  <a:pt x="682" y="38304"/>
                  <a:pt x="676" y="38299"/>
                  <a:pt x="670" y="38299"/>
                </a:cubicBezTo>
                <a:cubicBezTo>
                  <a:pt x="652" y="38299"/>
                  <a:pt x="634" y="38349"/>
                  <a:pt x="620" y="38349"/>
                </a:cubicBezTo>
                <a:cubicBezTo>
                  <a:pt x="611" y="38349"/>
                  <a:pt x="604" y="38329"/>
                  <a:pt x="598" y="38266"/>
                </a:cubicBezTo>
                <a:cubicBezTo>
                  <a:pt x="593" y="38270"/>
                  <a:pt x="587" y="38271"/>
                  <a:pt x="582" y="38271"/>
                </a:cubicBezTo>
                <a:cubicBezTo>
                  <a:pt x="551" y="38271"/>
                  <a:pt x="528" y="38217"/>
                  <a:pt x="516" y="38217"/>
                </a:cubicBezTo>
                <a:cubicBezTo>
                  <a:pt x="511" y="38217"/>
                  <a:pt x="508" y="38229"/>
                  <a:pt x="508" y="38266"/>
                </a:cubicBezTo>
                <a:cubicBezTo>
                  <a:pt x="508" y="38336"/>
                  <a:pt x="505" y="38355"/>
                  <a:pt x="500" y="38355"/>
                </a:cubicBezTo>
                <a:cubicBezTo>
                  <a:pt x="494" y="38355"/>
                  <a:pt x="485" y="38332"/>
                  <a:pt x="470" y="38332"/>
                </a:cubicBezTo>
                <a:cubicBezTo>
                  <a:pt x="461" y="38332"/>
                  <a:pt x="449" y="38342"/>
                  <a:pt x="435" y="38375"/>
                </a:cubicBezTo>
                <a:cubicBezTo>
                  <a:pt x="425" y="38404"/>
                  <a:pt x="410" y="38418"/>
                  <a:pt x="392" y="38418"/>
                </a:cubicBezTo>
                <a:cubicBezTo>
                  <a:pt x="377" y="38418"/>
                  <a:pt x="361" y="38409"/>
                  <a:pt x="345" y="38393"/>
                </a:cubicBezTo>
                <a:cubicBezTo>
                  <a:pt x="342" y="38390"/>
                  <a:pt x="340" y="38389"/>
                  <a:pt x="337" y="38389"/>
                </a:cubicBezTo>
                <a:cubicBezTo>
                  <a:pt x="318" y="38389"/>
                  <a:pt x="286" y="38449"/>
                  <a:pt x="254" y="38592"/>
                </a:cubicBezTo>
                <a:cubicBezTo>
                  <a:pt x="254" y="38646"/>
                  <a:pt x="218" y="38700"/>
                  <a:pt x="164" y="38719"/>
                </a:cubicBezTo>
                <a:cubicBezTo>
                  <a:pt x="154" y="38782"/>
                  <a:pt x="141" y="38787"/>
                  <a:pt x="127" y="38787"/>
                </a:cubicBezTo>
                <a:cubicBezTo>
                  <a:pt x="125" y="38787"/>
                  <a:pt x="123" y="38786"/>
                  <a:pt x="121" y="38786"/>
                </a:cubicBezTo>
                <a:cubicBezTo>
                  <a:pt x="109" y="38786"/>
                  <a:pt x="99" y="38790"/>
                  <a:pt x="91" y="38827"/>
                </a:cubicBezTo>
                <a:lnTo>
                  <a:pt x="1" y="38918"/>
                </a:lnTo>
                <a:lnTo>
                  <a:pt x="55434" y="38918"/>
                </a:lnTo>
                <a:lnTo>
                  <a:pt x="55325" y="38863"/>
                </a:lnTo>
                <a:lnTo>
                  <a:pt x="55072" y="38755"/>
                </a:lnTo>
                <a:cubicBezTo>
                  <a:pt x="54988" y="38705"/>
                  <a:pt x="54889" y="38608"/>
                  <a:pt x="54774" y="38608"/>
                </a:cubicBezTo>
                <a:cubicBezTo>
                  <a:pt x="54765" y="38608"/>
                  <a:pt x="54755" y="38609"/>
                  <a:pt x="54746" y="38610"/>
                </a:cubicBezTo>
                <a:cubicBezTo>
                  <a:pt x="54691" y="38610"/>
                  <a:pt x="54637" y="38483"/>
                  <a:pt x="54583" y="38447"/>
                </a:cubicBezTo>
                <a:cubicBezTo>
                  <a:pt x="54546" y="38447"/>
                  <a:pt x="54510" y="38334"/>
                  <a:pt x="54474" y="38334"/>
                </a:cubicBezTo>
                <a:cubicBezTo>
                  <a:pt x="54456" y="38334"/>
                  <a:pt x="54438" y="38362"/>
                  <a:pt x="54420" y="38447"/>
                </a:cubicBezTo>
                <a:cubicBezTo>
                  <a:pt x="54365" y="38447"/>
                  <a:pt x="54311" y="38483"/>
                  <a:pt x="54275" y="38538"/>
                </a:cubicBezTo>
                <a:cubicBezTo>
                  <a:pt x="54239" y="38483"/>
                  <a:pt x="54202" y="38411"/>
                  <a:pt x="54166" y="38338"/>
                </a:cubicBezTo>
                <a:cubicBezTo>
                  <a:pt x="54148" y="38139"/>
                  <a:pt x="54112" y="38121"/>
                  <a:pt x="54094" y="38085"/>
                </a:cubicBezTo>
                <a:cubicBezTo>
                  <a:pt x="54076" y="38157"/>
                  <a:pt x="54076" y="38230"/>
                  <a:pt x="54076" y="38284"/>
                </a:cubicBezTo>
                <a:cubicBezTo>
                  <a:pt x="54076" y="38189"/>
                  <a:pt x="54071" y="38164"/>
                  <a:pt x="54063" y="38164"/>
                </a:cubicBezTo>
                <a:cubicBezTo>
                  <a:pt x="54054" y="38164"/>
                  <a:pt x="54040" y="38193"/>
                  <a:pt x="54021" y="38193"/>
                </a:cubicBezTo>
                <a:cubicBezTo>
                  <a:pt x="53985" y="38193"/>
                  <a:pt x="53949" y="38212"/>
                  <a:pt x="53913" y="38230"/>
                </a:cubicBezTo>
                <a:cubicBezTo>
                  <a:pt x="53891" y="38251"/>
                  <a:pt x="53876" y="38260"/>
                  <a:pt x="53864" y="38260"/>
                </a:cubicBezTo>
                <a:cubicBezTo>
                  <a:pt x="53855" y="38260"/>
                  <a:pt x="53848" y="38255"/>
                  <a:pt x="53840" y="38248"/>
                </a:cubicBezTo>
                <a:cubicBezTo>
                  <a:pt x="53804" y="38230"/>
                  <a:pt x="53768" y="38212"/>
                  <a:pt x="53750" y="38193"/>
                </a:cubicBezTo>
                <a:cubicBezTo>
                  <a:pt x="53743" y="38197"/>
                  <a:pt x="53738" y="38198"/>
                  <a:pt x="53732" y="38198"/>
                </a:cubicBezTo>
                <a:cubicBezTo>
                  <a:pt x="53707" y="38198"/>
                  <a:pt x="53689" y="38163"/>
                  <a:pt x="53659" y="38103"/>
                </a:cubicBezTo>
                <a:cubicBezTo>
                  <a:pt x="53648" y="38071"/>
                  <a:pt x="53631" y="38032"/>
                  <a:pt x="53616" y="38032"/>
                </a:cubicBezTo>
                <a:cubicBezTo>
                  <a:pt x="53604" y="38032"/>
                  <a:pt x="53594" y="38051"/>
                  <a:pt x="53587" y="38103"/>
                </a:cubicBezTo>
                <a:cubicBezTo>
                  <a:pt x="53572" y="38155"/>
                  <a:pt x="53560" y="38173"/>
                  <a:pt x="53549" y="38173"/>
                </a:cubicBezTo>
                <a:cubicBezTo>
                  <a:pt x="53533" y="38173"/>
                  <a:pt x="53517" y="38135"/>
                  <a:pt x="53496" y="38103"/>
                </a:cubicBezTo>
                <a:cubicBezTo>
                  <a:pt x="53478" y="38103"/>
                  <a:pt x="53442" y="38139"/>
                  <a:pt x="53424" y="38157"/>
                </a:cubicBezTo>
                <a:cubicBezTo>
                  <a:pt x="53420" y="38140"/>
                  <a:pt x="53417" y="38133"/>
                  <a:pt x="53413" y="38133"/>
                </a:cubicBezTo>
                <a:cubicBezTo>
                  <a:pt x="53401" y="38133"/>
                  <a:pt x="53388" y="38221"/>
                  <a:pt x="53376" y="38221"/>
                </a:cubicBezTo>
                <a:cubicBezTo>
                  <a:pt x="53374" y="38221"/>
                  <a:pt x="53372" y="38218"/>
                  <a:pt x="53369" y="38212"/>
                </a:cubicBezTo>
                <a:cubicBezTo>
                  <a:pt x="53367" y="38214"/>
                  <a:pt x="53365" y="38215"/>
                  <a:pt x="53363" y="38215"/>
                </a:cubicBezTo>
                <a:cubicBezTo>
                  <a:pt x="53347" y="38215"/>
                  <a:pt x="53333" y="38159"/>
                  <a:pt x="53333" y="38049"/>
                </a:cubicBezTo>
                <a:cubicBezTo>
                  <a:pt x="53321" y="37952"/>
                  <a:pt x="53309" y="37928"/>
                  <a:pt x="53297" y="37928"/>
                </a:cubicBezTo>
                <a:cubicBezTo>
                  <a:pt x="53291" y="37928"/>
                  <a:pt x="53285" y="37934"/>
                  <a:pt x="53279" y="37940"/>
                </a:cubicBezTo>
                <a:cubicBezTo>
                  <a:pt x="53276" y="37943"/>
                  <a:pt x="53272" y="37944"/>
                  <a:pt x="53268" y="37944"/>
                </a:cubicBezTo>
                <a:cubicBezTo>
                  <a:pt x="53260" y="37944"/>
                  <a:pt x="53251" y="37940"/>
                  <a:pt x="53240" y="37940"/>
                </a:cubicBezTo>
                <a:cubicBezTo>
                  <a:pt x="53224" y="37940"/>
                  <a:pt x="53206" y="37949"/>
                  <a:pt x="53188" y="37994"/>
                </a:cubicBezTo>
                <a:cubicBezTo>
                  <a:pt x="53173" y="38031"/>
                  <a:pt x="53165" y="38038"/>
                  <a:pt x="53158" y="38038"/>
                </a:cubicBezTo>
                <a:cubicBezTo>
                  <a:pt x="53155" y="38038"/>
                  <a:pt x="53152" y="38036"/>
                  <a:pt x="53149" y="38036"/>
                </a:cubicBezTo>
                <a:cubicBezTo>
                  <a:pt x="53144" y="38036"/>
                  <a:pt x="53140" y="38041"/>
                  <a:pt x="53134" y="38067"/>
                </a:cubicBezTo>
                <a:cubicBezTo>
                  <a:pt x="53116" y="38049"/>
                  <a:pt x="53098" y="38012"/>
                  <a:pt x="53080" y="37976"/>
                </a:cubicBezTo>
                <a:cubicBezTo>
                  <a:pt x="53070" y="38016"/>
                  <a:pt x="53054" y="38029"/>
                  <a:pt x="53039" y="38029"/>
                </a:cubicBezTo>
                <a:cubicBezTo>
                  <a:pt x="53027" y="38029"/>
                  <a:pt x="53015" y="38020"/>
                  <a:pt x="53007" y="38012"/>
                </a:cubicBezTo>
                <a:cubicBezTo>
                  <a:pt x="53003" y="38012"/>
                  <a:pt x="53000" y="38013"/>
                  <a:pt x="52996" y="38013"/>
                </a:cubicBezTo>
                <a:cubicBezTo>
                  <a:pt x="52981" y="38013"/>
                  <a:pt x="52964" y="38001"/>
                  <a:pt x="52935" y="37886"/>
                </a:cubicBezTo>
                <a:cubicBezTo>
                  <a:pt x="52924" y="37928"/>
                  <a:pt x="52907" y="37977"/>
                  <a:pt x="52891" y="37977"/>
                </a:cubicBezTo>
                <a:cubicBezTo>
                  <a:pt x="52880" y="37977"/>
                  <a:pt x="52870" y="37953"/>
                  <a:pt x="52862" y="37886"/>
                </a:cubicBezTo>
                <a:cubicBezTo>
                  <a:pt x="52855" y="37904"/>
                  <a:pt x="52848" y="37911"/>
                  <a:pt x="52842" y="37911"/>
                </a:cubicBezTo>
                <a:cubicBezTo>
                  <a:pt x="52821" y="37911"/>
                  <a:pt x="52805" y="37826"/>
                  <a:pt x="52781" y="37826"/>
                </a:cubicBezTo>
                <a:cubicBezTo>
                  <a:pt x="52778" y="37826"/>
                  <a:pt x="52775" y="37828"/>
                  <a:pt x="52772" y="37831"/>
                </a:cubicBezTo>
                <a:cubicBezTo>
                  <a:pt x="52754" y="37849"/>
                  <a:pt x="52754" y="37867"/>
                  <a:pt x="52735" y="37886"/>
                </a:cubicBezTo>
                <a:cubicBezTo>
                  <a:pt x="52735" y="37891"/>
                  <a:pt x="52735" y="37894"/>
                  <a:pt x="52734" y="37894"/>
                </a:cubicBezTo>
                <a:cubicBezTo>
                  <a:pt x="52730" y="37894"/>
                  <a:pt x="52715" y="37820"/>
                  <a:pt x="52699" y="37759"/>
                </a:cubicBezTo>
                <a:cubicBezTo>
                  <a:pt x="52687" y="37698"/>
                  <a:pt x="52677" y="37678"/>
                  <a:pt x="52668" y="37678"/>
                </a:cubicBezTo>
                <a:cubicBezTo>
                  <a:pt x="52649" y="37678"/>
                  <a:pt x="52633" y="37759"/>
                  <a:pt x="52609" y="37759"/>
                </a:cubicBezTo>
                <a:cubicBezTo>
                  <a:pt x="52601" y="37796"/>
                  <a:pt x="52594" y="37803"/>
                  <a:pt x="52588" y="37803"/>
                </a:cubicBezTo>
                <a:cubicBezTo>
                  <a:pt x="52584" y="37803"/>
                  <a:pt x="52581" y="37800"/>
                  <a:pt x="52579" y="37800"/>
                </a:cubicBezTo>
                <a:cubicBezTo>
                  <a:pt x="52575" y="37800"/>
                  <a:pt x="52572" y="37805"/>
                  <a:pt x="52572" y="37831"/>
                </a:cubicBezTo>
                <a:cubicBezTo>
                  <a:pt x="52554" y="37759"/>
                  <a:pt x="52536" y="37759"/>
                  <a:pt x="52518" y="37723"/>
                </a:cubicBezTo>
                <a:cubicBezTo>
                  <a:pt x="52517" y="37724"/>
                  <a:pt x="52516" y="37725"/>
                  <a:pt x="52514" y="37725"/>
                </a:cubicBezTo>
                <a:cubicBezTo>
                  <a:pt x="52500" y="37725"/>
                  <a:pt x="52499" y="37628"/>
                  <a:pt x="52482" y="37578"/>
                </a:cubicBezTo>
                <a:cubicBezTo>
                  <a:pt x="52476" y="37516"/>
                  <a:pt x="52471" y="37492"/>
                  <a:pt x="52465" y="37492"/>
                </a:cubicBezTo>
                <a:cubicBezTo>
                  <a:pt x="52453" y="37492"/>
                  <a:pt x="52440" y="37606"/>
                  <a:pt x="52428" y="37668"/>
                </a:cubicBezTo>
                <a:cubicBezTo>
                  <a:pt x="52428" y="37614"/>
                  <a:pt x="52409" y="37541"/>
                  <a:pt x="52391" y="37487"/>
                </a:cubicBezTo>
                <a:cubicBezTo>
                  <a:pt x="52384" y="37487"/>
                  <a:pt x="52377" y="37484"/>
                  <a:pt x="52371" y="37484"/>
                </a:cubicBezTo>
                <a:cubicBezTo>
                  <a:pt x="52362" y="37484"/>
                  <a:pt x="52355" y="37491"/>
                  <a:pt x="52355" y="37523"/>
                </a:cubicBezTo>
                <a:cubicBezTo>
                  <a:pt x="52337" y="37523"/>
                  <a:pt x="52319" y="37668"/>
                  <a:pt x="52301" y="37686"/>
                </a:cubicBezTo>
                <a:cubicBezTo>
                  <a:pt x="52299" y="37684"/>
                  <a:pt x="52297" y="37683"/>
                  <a:pt x="52295" y="37683"/>
                </a:cubicBezTo>
                <a:cubicBezTo>
                  <a:pt x="52290" y="37683"/>
                  <a:pt x="52287" y="37689"/>
                  <a:pt x="52284" y="37689"/>
                </a:cubicBezTo>
                <a:cubicBezTo>
                  <a:pt x="52279" y="37689"/>
                  <a:pt x="52274" y="37674"/>
                  <a:pt x="52265" y="37596"/>
                </a:cubicBezTo>
                <a:cubicBezTo>
                  <a:pt x="52252" y="37520"/>
                  <a:pt x="52242" y="37497"/>
                  <a:pt x="52232" y="37497"/>
                </a:cubicBezTo>
                <a:cubicBezTo>
                  <a:pt x="52217" y="37497"/>
                  <a:pt x="52204" y="37551"/>
                  <a:pt x="52186" y="37551"/>
                </a:cubicBezTo>
                <a:cubicBezTo>
                  <a:pt x="52182" y="37551"/>
                  <a:pt x="52178" y="37548"/>
                  <a:pt x="52174" y="37541"/>
                </a:cubicBezTo>
                <a:cubicBezTo>
                  <a:pt x="52167" y="37487"/>
                  <a:pt x="52158" y="37471"/>
                  <a:pt x="52148" y="37471"/>
                </a:cubicBezTo>
                <a:cubicBezTo>
                  <a:pt x="52133" y="37471"/>
                  <a:pt x="52117" y="37507"/>
                  <a:pt x="52106" y="37507"/>
                </a:cubicBezTo>
                <a:cubicBezTo>
                  <a:pt x="52104" y="37507"/>
                  <a:pt x="52103" y="37507"/>
                  <a:pt x="52102" y="37505"/>
                </a:cubicBezTo>
                <a:cubicBezTo>
                  <a:pt x="52095" y="37553"/>
                  <a:pt x="52088" y="37572"/>
                  <a:pt x="52082" y="37572"/>
                </a:cubicBezTo>
                <a:cubicBezTo>
                  <a:pt x="52072" y="37572"/>
                  <a:pt x="52065" y="37519"/>
                  <a:pt x="52065" y="37451"/>
                </a:cubicBezTo>
                <a:cubicBezTo>
                  <a:pt x="52054" y="37394"/>
                  <a:pt x="52043" y="37323"/>
                  <a:pt x="52036" y="37323"/>
                </a:cubicBezTo>
                <a:cubicBezTo>
                  <a:pt x="52032" y="37323"/>
                  <a:pt x="52029" y="37348"/>
                  <a:pt x="52029" y="37415"/>
                </a:cubicBezTo>
                <a:cubicBezTo>
                  <a:pt x="52029" y="37415"/>
                  <a:pt x="51993" y="37451"/>
                  <a:pt x="51993" y="37487"/>
                </a:cubicBezTo>
                <a:cubicBezTo>
                  <a:pt x="51985" y="37525"/>
                  <a:pt x="51978" y="37544"/>
                  <a:pt x="51972" y="37544"/>
                </a:cubicBezTo>
                <a:cubicBezTo>
                  <a:pt x="51963" y="37544"/>
                  <a:pt x="51957" y="37507"/>
                  <a:pt x="51957" y="37433"/>
                </a:cubicBezTo>
                <a:cubicBezTo>
                  <a:pt x="51942" y="37493"/>
                  <a:pt x="51930" y="37507"/>
                  <a:pt x="51919" y="37507"/>
                </a:cubicBezTo>
                <a:cubicBezTo>
                  <a:pt x="51912" y="37507"/>
                  <a:pt x="51905" y="37499"/>
                  <a:pt x="51899" y="37499"/>
                </a:cubicBezTo>
                <a:cubicBezTo>
                  <a:pt x="51894" y="37499"/>
                  <a:pt x="51889" y="37504"/>
                  <a:pt x="51884" y="37523"/>
                </a:cubicBezTo>
                <a:cubicBezTo>
                  <a:pt x="51884" y="37505"/>
                  <a:pt x="51866" y="37451"/>
                  <a:pt x="51848" y="37433"/>
                </a:cubicBezTo>
                <a:cubicBezTo>
                  <a:pt x="51848" y="37402"/>
                  <a:pt x="51842" y="37378"/>
                  <a:pt x="51837" y="37378"/>
                </a:cubicBezTo>
                <a:cubicBezTo>
                  <a:pt x="51834" y="37378"/>
                  <a:pt x="51830" y="37393"/>
                  <a:pt x="51830" y="37433"/>
                </a:cubicBezTo>
                <a:cubicBezTo>
                  <a:pt x="51830" y="37478"/>
                  <a:pt x="51818" y="37510"/>
                  <a:pt x="51803" y="37510"/>
                </a:cubicBezTo>
                <a:cubicBezTo>
                  <a:pt x="51800" y="37510"/>
                  <a:pt x="51797" y="37508"/>
                  <a:pt x="51794" y="37505"/>
                </a:cubicBezTo>
                <a:cubicBezTo>
                  <a:pt x="51794" y="37433"/>
                  <a:pt x="51776" y="37378"/>
                  <a:pt x="51776" y="37342"/>
                </a:cubicBezTo>
                <a:cubicBezTo>
                  <a:pt x="51770" y="37290"/>
                  <a:pt x="51765" y="37272"/>
                  <a:pt x="51760" y="37272"/>
                </a:cubicBezTo>
                <a:cubicBezTo>
                  <a:pt x="51750" y="37272"/>
                  <a:pt x="51739" y="37338"/>
                  <a:pt x="51729" y="37338"/>
                </a:cubicBezTo>
                <a:cubicBezTo>
                  <a:pt x="51726" y="37338"/>
                  <a:pt x="51724" y="37334"/>
                  <a:pt x="51721" y="37324"/>
                </a:cubicBezTo>
                <a:cubicBezTo>
                  <a:pt x="51685" y="37324"/>
                  <a:pt x="51649" y="37270"/>
                  <a:pt x="51649" y="37270"/>
                </a:cubicBezTo>
                <a:lnTo>
                  <a:pt x="51649" y="37216"/>
                </a:lnTo>
                <a:lnTo>
                  <a:pt x="51649" y="37143"/>
                </a:lnTo>
                <a:cubicBezTo>
                  <a:pt x="51649" y="37071"/>
                  <a:pt x="51649" y="36998"/>
                  <a:pt x="51649" y="36926"/>
                </a:cubicBezTo>
                <a:cubicBezTo>
                  <a:pt x="51649" y="36901"/>
                  <a:pt x="51649" y="36891"/>
                  <a:pt x="51649" y="36891"/>
                </a:cubicBezTo>
                <a:cubicBezTo>
                  <a:pt x="51648" y="36891"/>
                  <a:pt x="51645" y="36998"/>
                  <a:pt x="51631" y="36998"/>
                </a:cubicBezTo>
                <a:cubicBezTo>
                  <a:pt x="51625" y="37036"/>
                  <a:pt x="51618" y="37047"/>
                  <a:pt x="51612" y="37047"/>
                </a:cubicBezTo>
                <a:cubicBezTo>
                  <a:pt x="51602" y="37047"/>
                  <a:pt x="51591" y="37014"/>
                  <a:pt x="51581" y="37014"/>
                </a:cubicBezTo>
                <a:cubicBezTo>
                  <a:pt x="51579" y="37014"/>
                  <a:pt x="51578" y="37015"/>
                  <a:pt x="51576" y="37016"/>
                </a:cubicBezTo>
                <a:cubicBezTo>
                  <a:pt x="51572" y="36993"/>
                  <a:pt x="51567" y="36983"/>
                  <a:pt x="51562" y="36983"/>
                </a:cubicBezTo>
                <a:cubicBezTo>
                  <a:pt x="51549" y="36983"/>
                  <a:pt x="51536" y="37063"/>
                  <a:pt x="51522" y="37143"/>
                </a:cubicBezTo>
                <a:cubicBezTo>
                  <a:pt x="51520" y="37140"/>
                  <a:pt x="51519" y="37138"/>
                  <a:pt x="51517" y="37138"/>
                </a:cubicBezTo>
                <a:cubicBezTo>
                  <a:pt x="51505" y="37138"/>
                  <a:pt x="51494" y="37214"/>
                  <a:pt x="51489" y="37214"/>
                </a:cubicBezTo>
                <a:cubicBezTo>
                  <a:pt x="51487" y="37214"/>
                  <a:pt x="51486" y="37205"/>
                  <a:pt x="51486" y="37179"/>
                </a:cubicBezTo>
                <a:cubicBezTo>
                  <a:pt x="51468" y="37071"/>
                  <a:pt x="51468" y="37071"/>
                  <a:pt x="51450" y="37034"/>
                </a:cubicBezTo>
                <a:cubicBezTo>
                  <a:pt x="51450" y="37016"/>
                  <a:pt x="51432" y="37034"/>
                  <a:pt x="51432" y="36853"/>
                </a:cubicBezTo>
                <a:cubicBezTo>
                  <a:pt x="51395" y="36853"/>
                  <a:pt x="51377" y="36853"/>
                  <a:pt x="51359" y="36871"/>
                </a:cubicBezTo>
                <a:cubicBezTo>
                  <a:pt x="51351" y="36817"/>
                  <a:pt x="51344" y="36803"/>
                  <a:pt x="51337" y="36803"/>
                </a:cubicBezTo>
                <a:cubicBezTo>
                  <a:pt x="51330" y="36803"/>
                  <a:pt x="51325" y="36820"/>
                  <a:pt x="51323" y="36820"/>
                </a:cubicBezTo>
                <a:cubicBezTo>
                  <a:pt x="51323" y="36820"/>
                  <a:pt x="51323" y="36819"/>
                  <a:pt x="51323" y="36817"/>
                </a:cubicBezTo>
                <a:cubicBezTo>
                  <a:pt x="51305" y="36799"/>
                  <a:pt x="51305" y="36763"/>
                  <a:pt x="51287" y="36708"/>
                </a:cubicBezTo>
                <a:cubicBezTo>
                  <a:pt x="51287" y="36690"/>
                  <a:pt x="51269" y="36618"/>
                  <a:pt x="51250" y="36618"/>
                </a:cubicBezTo>
                <a:cubicBezTo>
                  <a:pt x="51241" y="36618"/>
                  <a:pt x="51232" y="36613"/>
                  <a:pt x="51223" y="36613"/>
                </a:cubicBezTo>
                <a:cubicBezTo>
                  <a:pt x="51214" y="36613"/>
                  <a:pt x="51205" y="36618"/>
                  <a:pt x="51196" y="36636"/>
                </a:cubicBezTo>
                <a:cubicBezTo>
                  <a:pt x="51168" y="36636"/>
                  <a:pt x="51139" y="36513"/>
                  <a:pt x="51111" y="36513"/>
                </a:cubicBezTo>
                <a:cubicBezTo>
                  <a:pt x="51103" y="36513"/>
                  <a:pt x="51095" y="36522"/>
                  <a:pt x="51088" y="36545"/>
                </a:cubicBezTo>
                <a:cubicBezTo>
                  <a:pt x="51069" y="36527"/>
                  <a:pt x="51069" y="36473"/>
                  <a:pt x="51051" y="36473"/>
                </a:cubicBezTo>
                <a:cubicBezTo>
                  <a:pt x="51033" y="36455"/>
                  <a:pt x="51015" y="36491"/>
                  <a:pt x="51015" y="36401"/>
                </a:cubicBezTo>
                <a:cubicBezTo>
                  <a:pt x="51001" y="36387"/>
                  <a:pt x="50998" y="36352"/>
                  <a:pt x="51005" y="36352"/>
                </a:cubicBezTo>
                <a:cubicBezTo>
                  <a:pt x="51007" y="36352"/>
                  <a:pt x="51011" y="36356"/>
                  <a:pt x="51015" y="36364"/>
                </a:cubicBezTo>
                <a:cubicBezTo>
                  <a:pt x="51033" y="36328"/>
                  <a:pt x="51033" y="36292"/>
                  <a:pt x="51033" y="36256"/>
                </a:cubicBezTo>
                <a:cubicBezTo>
                  <a:pt x="51033" y="36226"/>
                  <a:pt x="51033" y="36197"/>
                  <a:pt x="51023" y="36197"/>
                </a:cubicBezTo>
                <a:cubicBezTo>
                  <a:pt x="51021" y="36197"/>
                  <a:pt x="51018" y="36198"/>
                  <a:pt x="51015" y="36201"/>
                </a:cubicBezTo>
                <a:cubicBezTo>
                  <a:pt x="50997" y="36165"/>
                  <a:pt x="50961" y="36057"/>
                  <a:pt x="50943" y="36057"/>
                </a:cubicBezTo>
                <a:cubicBezTo>
                  <a:pt x="50943" y="36150"/>
                  <a:pt x="50939" y="36185"/>
                  <a:pt x="50933" y="36185"/>
                </a:cubicBezTo>
                <a:cubicBezTo>
                  <a:pt x="50919" y="36185"/>
                  <a:pt x="50895" y="36028"/>
                  <a:pt x="50870" y="35930"/>
                </a:cubicBezTo>
                <a:cubicBezTo>
                  <a:pt x="50836" y="35861"/>
                  <a:pt x="50801" y="35693"/>
                  <a:pt x="50751" y="35693"/>
                </a:cubicBezTo>
                <a:cubicBezTo>
                  <a:pt x="50749" y="35693"/>
                  <a:pt x="50746" y="35693"/>
                  <a:pt x="50743" y="35694"/>
                </a:cubicBezTo>
                <a:cubicBezTo>
                  <a:pt x="50741" y="35723"/>
                  <a:pt x="50738" y="35735"/>
                  <a:pt x="50735" y="35735"/>
                </a:cubicBezTo>
                <a:cubicBezTo>
                  <a:pt x="50722" y="35735"/>
                  <a:pt x="50708" y="35527"/>
                  <a:pt x="50687" y="35527"/>
                </a:cubicBezTo>
                <a:cubicBezTo>
                  <a:pt x="50682" y="35527"/>
                  <a:pt x="50677" y="35538"/>
                  <a:pt x="50671" y="35568"/>
                </a:cubicBezTo>
                <a:cubicBezTo>
                  <a:pt x="50653" y="35568"/>
                  <a:pt x="50635" y="35513"/>
                  <a:pt x="50599" y="35423"/>
                </a:cubicBezTo>
                <a:cubicBezTo>
                  <a:pt x="50591" y="35268"/>
                  <a:pt x="50581" y="35227"/>
                  <a:pt x="50570" y="35227"/>
                </a:cubicBezTo>
                <a:cubicBezTo>
                  <a:pt x="50558" y="35227"/>
                  <a:pt x="50545" y="35277"/>
                  <a:pt x="50535" y="35277"/>
                </a:cubicBezTo>
                <a:cubicBezTo>
                  <a:pt x="50532" y="35277"/>
                  <a:pt x="50529" y="35272"/>
                  <a:pt x="50526" y="35260"/>
                </a:cubicBezTo>
                <a:cubicBezTo>
                  <a:pt x="50516" y="35070"/>
                  <a:pt x="50499" y="34966"/>
                  <a:pt x="50483" y="34966"/>
                </a:cubicBezTo>
                <a:cubicBezTo>
                  <a:pt x="50472" y="34966"/>
                  <a:pt x="50461" y="35019"/>
                  <a:pt x="50454" y="35133"/>
                </a:cubicBezTo>
                <a:cubicBezTo>
                  <a:pt x="50444" y="34930"/>
                  <a:pt x="50435" y="34863"/>
                  <a:pt x="50424" y="34863"/>
                </a:cubicBezTo>
                <a:cubicBezTo>
                  <a:pt x="50412" y="34863"/>
                  <a:pt x="50399" y="34926"/>
                  <a:pt x="50381" y="34988"/>
                </a:cubicBezTo>
                <a:cubicBezTo>
                  <a:pt x="50377" y="34954"/>
                  <a:pt x="50373" y="34943"/>
                  <a:pt x="50369" y="34943"/>
                </a:cubicBezTo>
                <a:cubicBezTo>
                  <a:pt x="50360" y="34943"/>
                  <a:pt x="50352" y="34986"/>
                  <a:pt x="50344" y="34986"/>
                </a:cubicBezTo>
                <a:cubicBezTo>
                  <a:pt x="50338" y="34986"/>
                  <a:pt x="50333" y="34965"/>
                  <a:pt x="50327" y="34897"/>
                </a:cubicBezTo>
                <a:cubicBezTo>
                  <a:pt x="50321" y="34807"/>
                  <a:pt x="50314" y="34780"/>
                  <a:pt x="50306" y="34780"/>
                </a:cubicBezTo>
                <a:cubicBezTo>
                  <a:pt x="50295" y="34780"/>
                  <a:pt x="50284" y="34834"/>
                  <a:pt x="50278" y="34834"/>
                </a:cubicBezTo>
                <a:cubicBezTo>
                  <a:pt x="50275" y="34834"/>
                  <a:pt x="50273" y="34818"/>
                  <a:pt x="50273" y="34771"/>
                </a:cubicBezTo>
                <a:cubicBezTo>
                  <a:pt x="50273" y="34687"/>
                  <a:pt x="50257" y="34643"/>
                  <a:pt x="50241" y="34643"/>
                </a:cubicBezTo>
                <a:cubicBezTo>
                  <a:pt x="50233" y="34643"/>
                  <a:pt x="50224" y="34655"/>
                  <a:pt x="50218" y="34680"/>
                </a:cubicBezTo>
                <a:cubicBezTo>
                  <a:pt x="50218" y="34725"/>
                  <a:pt x="50212" y="34739"/>
                  <a:pt x="50205" y="34739"/>
                </a:cubicBezTo>
                <a:cubicBezTo>
                  <a:pt x="50195" y="34739"/>
                  <a:pt x="50182" y="34709"/>
                  <a:pt x="50182" y="34698"/>
                </a:cubicBezTo>
                <a:cubicBezTo>
                  <a:pt x="50180" y="34703"/>
                  <a:pt x="50179" y="34705"/>
                  <a:pt x="50177" y="34705"/>
                </a:cubicBezTo>
                <a:cubicBezTo>
                  <a:pt x="50164" y="34705"/>
                  <a:pt x="50152" y="34567"/>
                  <a:pt x="50139" y="34567"/>
                </a:cubicBezTo>
                <a:cubicBezTo>
                  <a:pt x="50135" y="34567"/>
                  <a:pt x="50131" y="34578"/>
                  <a:pt x="50128" y="34608"/>
                </a:cubicBezTo>
                <a:cubicBezTo>
                  <a:pt x="50113" y="34507"/>
                  <a:pt x="50099" y="34475"/>
                  <a:pt x="50085" y="34475"/>
                </a:cubicBezTo>
                <a:cubicBezTo>
                  <a:pt x="50081" y="34475"/>
                  <a:pt x="50077" y="34477"/>
                  <a:pt x="50073" y="34481"/>
                </a:cubicBezTo>
                <a:cubicBezTo>
                  <a:pt x="50063" y="34565"/>
                  <a:pt x="50052" y="34613"/>
                  <a:pt x="50042" y="34613"/>
                </a:cubicBezTo>
                <a:cubicBezTo>
                  <a:pt x="50034" y="34613"/>
                  <a:pt x="50027" y="34588"/>
                  <a:pt x="50019" y="34535"/>
                </a:cubicBezTo>
                <a:cubicBezTo>
                  <a:pt x="50017" y="34529"/>
                  <a:pt x="50015" y="34526"/>
                  <a:pt x="50013" y="34526"/>
                </a:cubicBezTo>
                <a:cubicBezTo>
                  <a:pt x="50001" y="34526"/>
                  <a:pt x="49989" y="34612"/>
                  <a:pt x="49977" y="34612"/>
                </a:cubicBezTo>
                <a:cubicBezTo>
                  <a:pt x="49973" y="34612"/>
                  <a:pt x="49969" y="34601"/>
                  <a:pt x="49965" y="34572"/>
                </a:cubicBezTo>
                <a:cubicBezTo>
                  <a:pt x="49961" y="34578"/>
                  <a:pt x="49958" y="34581"/>
                  <a:pt x="49955" y="34581"/>
                </a:cubicBezTo>
                <a:cubicBezTo>
                  <a:pt x="49940" y="34581"/>
                  <a:pt x="49925" y="34525"/>
                  <a:pt x="49910" y="34481"/>
                </a:cubicBezTo>
                <a:cubicBezTo>
                  <a:pt x="49906" y="34504"/>
                  <a:pt x="49900" y="34513"/>
                  <a:pt x="49893" y="34513"/>
                </a:cubicBezTo>
                <a:cubicBezTo>
                  <a:pt x="49875" y="34513"/>
                  <a:pt x="49851" y="34440"/>
                  <a:pt x="49838" y="34427"/>
                </a:cubicBezTo>
                <a:cubicBezTo>
                  <a:pt x="49828" y="34407"/>
                  <a:pt x="49818" y="34392"/>
                  <a:pt x="49811" y="34392"/>
                </a:cubicBezTo>
                <a:cubicBezTo>
                  <a:pt x="49805" y="34392"/>
                  <a:pt x="49802" y="34402"/>
                  <a:pt x="49802" y="34427"/>
                </a:cubicBezTo>
                <a:cubicBezTo>
                  <a:pt x="49820" y="34463"/>
                  <a:pt x="49820" y="34499"/>
                  <a:pt x="49802" y="34553"/>
                </a:cubicBezTo>
                <a:cubicBezTo>
                  <a:pt x="49802" y="34499"/>
                  <a:pt x="49802" y="34463"/>
                  <a:pt x="49784" y="34427"/>
                </a:cubicBezTo>
                <a:cubicBezTo>
                  <a:pt x="49773" y="34386"/>
                  <a:pt x="49763" y="34351"/>
                  <a:pt x="49750" y="34351"/>
                </a:cubicBezTo>
                <a:cubicBezTo>
                  <a:pt x="49739" y="34351"/>
                  <a:pt x="49727" y="34371"/>
                  <a:pt x="49711" y="34427"/>
                </a:cubicBezTo>
                <a:cubicBezTo>
                  <a:pt x="49675" y="34427"/>
                  <a:pt x="49639" y="34372"/>
                  <a:pt x="49584" y="34354"/>
                </a:cubicBezTo>
                <a:cubicBezTo>
                  <a:pt x="49574" y="34349"/>
                  <a:pt x="49562" y="34345"/>
                  <a:pt x="49549" y="34345"/>
                </a:cubicBezTo>
                <a:cubicBezTo>
                  <a:pt x="49517" y="34345"/>
                  <a:pt x="49478" y="34368"/>
                  <a:pt x="49440" y="34445"/>
                </a:cubicBezTo>
                <a:cubicBezTo>
                  <a:pt x="49430" y="34436"/>
                  <a:pt x="49421" y="34436"/>
                  <a:pt x="49410" y="34436"/>
                </a:cubicBezTo>
                <a:cubicBezTo>
                  <a:pt x="49399" y="34436"/>
                  <a:pt x="49385" y="34436"/>
                  <a:pt x="49367" y="34427"/>
                </a:cubicBezTo>
                <a:cubicBezTo>
                  <a:pt x="49365" y="34428"/>
                  <a:pt x="49363" y="34429"/>
                  <a:pt x="49361" y="34429"/>
                </a:cubicBezTo>
                <a:cubicBezTo>
                  <a:pt x="49350" y="34429"/>
                  <a:pt x="49336" y="34408"/>
                  <a:pt x="49322" y="34408"/>
                </a:cubicBezTo>
                <a:cubicBezTo>
                  <a:pt x="49312" y="34408"/>
                  <a:pt x="49302" y="34420"/>
                  <a:pt x="49295" y="34463"/>
                </a:cubicBezTo>
                <a:cubicBezTo>
                  <a:pt x="49285" y="34432"/>
                  <a:pt x="49269" y="34408"/>
                  <a:pt x="49254" y="34408"/>
                </a:cubicBezTo>
                <a:cubicBezTo>
                  <a:pt x="49242" y="34408"/>
                  <a:pt x="49230" y="34423"/>
                  <a:pt x="49222" y="34463"/>
                </a:cubicBezTo>
                <a:cubicBezTo>
                  <a:pt x="49214" y="34568"/>
                  <a:pt x="49202" y="34605"/>
                  <a:pt x="49190" y="34605"/>
                </a:cubicBezTo>
                <a:cubicBezTo>
                  <a:pt x="49175" y="34605"/>
                  <a:pt x="49160" y="34549"/>
                  <a:pt x="49150" y="34499"/>
                </a:cubicBezTo>
                <a:cubicBezTo>
                  <a:pt x="49137" y="34293"/>
                  <a:pt x="49124" y="34252"/>
                  <a:pt x="49118" y="34252"/>
                </a:cubicBezTo>
                <a:cubicBezTo>
                  <a:pt x="49115" y="34252"/>
                  <a:pt x="49114" y="34258"/>
                  <a:pt x="49114" y="34264"/>
                </a:cubicBezTo>
                <a:cubicBezTo>
                  <a:pt x="49112" y="34261"/>
                  <a:pt x="49111" y="34260"/>
                  <a:pt x="49110" y="34260"/>
                </a:cubicBezTo>
                <a:cubicBezTo>
                  <a:pt x="49094" y="34260"/>
                  <a:pt x="49077" y="34446"/>
                  <a:pt x="49061" y="34446"/>
                </a:cubicBezTo>
                <a:cubicBezTo>
                  <a:pt x="49061" y="34446"/>
                  <a:pt x="49060" y="34445"/>
                  <a:pt x="49059" y="34445"/>
                </a:cubicBezTo>
                <a:cubicBezTo>
                  <a:pt x="49059" y="34445"/>
                  <a:pt x="49046" y="34565"/>
                  <a:pt x="49031" y="34565"/>
                </a:cubicBezTo>
                <a:cubicBezTo>
                  <a:pt x="49028" y="34565"/>
                  <a:pt x="49026" y="34561"/>
                  <a:pt x="49023" y="34553"/>
                </a:cubicBezTo>
                <a:cubicBezTo>
                  <a:pt x="49011" y="34637"/>
                  <a:pt x="48999" y="34663"/>
                  <a:pt x="48988" y="34663"/>
                </a:cubicBezTo>
                <a:cubicBezTo>
                  <a:pt x="48968" y="34663"/>
                  <a:pt x="48950" y="34582"/>
                  <a:pt x="48938" y="34582"/>
                </a:cubicBezTo>
                <a:cubicBezTo>
                  <a:pt x="48936" y="34582"/>
                  <a:pt x="48934" y="34584"/>
                  <a:pt x="48932" y="34590"/>
                </a:cubicBezTo>
                <a:cubicBezTo>
                  <a:pt x="48901" y="34590"/>
                  <a:pt x="48870" y="34669"/>
                  <a:pt x="48839" y="34669"/>
                </a:cubicBezTo>
                <a:cubicBezTo>
                  <a:pt x="48834" y="34669"/>
                  <a:pt x="48829" y="34667"/>
                  <a:pt x="48824" y="34662"/>
                </a:cubicBezTo>
                <a:cubicBezTo>
                  <a:pt x="48811" y="34764"/>
                  <a:pt x="48798" y="34821"/>
                  <a:pt x="48786" y="34821"/>
                </a:cubicBezTo>
                <a:cubicBezTo>
                  <a:pt x="48780" y="34821"/>
                  <a:pt x="48775" y="34810"/>
                  <a:pt x="48769" y="34789"/>
                </a:cubicBezTo>
                <a:cubicBezTo>
                  <a:pt x="48767" y="34800"/>
                  <a:pt x="48764" y="34805"/>
                  <a:pt x="48761" y="34805"/>
                </a:cubicBezTo>
                <a:cubicBezTo>
                  <a:pt x="48748" y="34805"/>
                  <a:pt x="48735" y="34707"/>
                  <a:pt x="48722" y="34707"/>
                </a:cubicBezTo>
                <a:cubicBezTo>
                  <a:pt x="48720" y="34707"/>
                  <a:pt x="48717" y="34710"/>
                  <a:pt x="48715" y="34716"/>
                </a:cubicBezTo>
                <a:cubicBezTo>
                  <a:pt x="48706" y="34680"/>
                  <a:pt x="48697" y="34680"/>
                  <a:pt x="48688" y="34680"/>
                </a:cubicBezTo>
                <a:cubicBezTo>
                  <a:pt x="48679" y="34680"/>
                  <a:pt x="48670" y="34680"/>
                  <a:pt x="48661" y="34644"/>
                </a:cubicBezTo>
                <a:cubicBezTo>
                  <a:pt x="48645" y="34676"/>
                  <a:pt x="48629" y="34834"/>
                  <a:pt x="48613" y="34834"/>
                </a:cubicBezTo>
                <a:cubicBezTo>
                  <a:pt x="48611" y="34834"/>
                  <a:pt x="48609" y="34832"/>
                  <a:pt x="48606" y="34825"/>
                </a:cubicBezTo>
                <a:cubicBezTo>
                  <a:pt x="48594" y="34800"/>
                  <a:pt x="48573" y="34766"/>
                  <a:pt x="48548" y="34766"/>
                </a:cubicBezTo>
                <a:cubicBezTo>
                  <a:pt x="48538" y="34766"/>
                  <a:pt x="48527" y="34772"/>
                  <a:pt x="48516" y="34789"/>
                </a:cubicBezTo>
                <a:cubicBezTo>
                  <a:pt x="48514" y="34781"/>
                  <a:pt x="48512" y="34777"/>
                  <a:pt x="48510" y="34777"/>
                </a:cubicBezTo>
                <a:cubicBezTo>
                  <a:pt x="48500" y="34777"/>
                  <a:pt x="48497" y="34933"/>
                  <a:pt x="48486" y="34933"/>
                </a:cubicBezTo>
                <a:cubicBezTo>
                  <a:pt x="48484" y="34933"/>
                  <a:pt x="48482" y="34928"/>
                  <a:pt x="48480" y="34916"/>
                </a:cubicBezTo>
                <a:cubicBezTo>
                  <a:pt x="48480" y="34867"/>
                  <a:pt x="48476" y="34840"/>
                  <a:pt x="48470" y="34840"/>
                </a:cubicBezTo>
                <a:cubicBezTo>
                  <a:pt x="48463" y="34840"/>
                  <a:pt x="48453" y="34880"/>
                  <a:pt x="48444" y="34970"/>
                </a:cubicBezTo>
                <a:cubicBezTo>
                  <a:pt x="48444" y="34966"/>
                  <a:pt x="48444" y="34965"/>
                  <a:pt x="48443" y="34965"/>
                </a:cubicBezTo>
                <a:cubicBezTo>
                  <a:pt x="48443" y="34965"/>
                  <a:pt x="48441" y="34975"/>
                  <a:pt x="48435" y="34975"/>
                </a:cubicBezTo>
                <a:cubicBezTo>
                  <a:pt x="48432" y="34975"/>
                  <a:pt x="48429" y="34974"/>
                  <a:pt x="48425" y="34970"/>
                </a:cubicBezTo>
                <a:lnTo>
                  <a:pt x="48425" y="34879"/>
                </a:lnTo>
                <a:cubicBezTo>
                  <a:pt x="48425" y="34901"/>
                  <a:pt x="48423" y="34909"/>
                  <a:pt x="48420" y="34909"/>
                </a:cubicBezTo>
                <a:cubicBezTo>
                  <a:pt x="48409" y="34909"/>
                  <a:pt x="48385" y="34821"/>
                  <a:pt x="48371" y="34807"/>
                </a:cubicBezTo>
                <a:cubicBezTo>
                  <a:pt x="48371" y="34897"/>
                  <a:pt x="48353" y="34897"/>
                  <a:pt x="48353" y="34916"/>
                </a:cubicBezTo>
                <a:cubicBezTo>
                  <a:pt x="48345" y="34924"/>
                  <a:pt x="48340" y="34932"/>
                  <a:pt x="48336" y="34932"/>
                </a:cubicBezTo>
                <a:cubicBezTo>
                  <a:pt x="48331" y="34932"/>
                  <a:pt x="48327" y="34919"/>
                  <a:pt x="48317" y="34879"/>
                </a:cubicBezTo>
                <a:cubicBezTo>
                  <a:pt x="48299" y="34843"/>
                  <a:pt x="48281" y="34807"/>
                  <a:pt x="48244" y="34771"/>
                </a:cubicBezTo>
                <a:cubicBezTo>
                  <a:pt x="48226" y="34952"/>
                  <a:pt x="48208" y="34897"/>
                  <a:pt x="48190" y="34952"/>
                </a:cubicBezTo>
                <a:cubicBezTo>
                  <a:pt x="48186" y="34954"/>
                  <a:pt x="48181" y="34955"/>
                  <a:pt x="48177" y="34955"/>
                </a:cubicBezTo>
                <a:cubicBezTo>
                  <a:pt x="48149" y="34955"/>
                  <a:pt x="48133" y="34898"/>
                  <a:pt x="48118" y="34771"/>
                </a:cubicBezTo>
                <a:cubicBezTo>
                  <a:pt x="48100" y="34779"/>
                  <a:pt x="48087" y="34800"/>
                  <a:pt x="48078" y="34800"/>
                </a:cubicBezTo>
                <a:cubicBezTo>
                  <a:pt x="48068" y="34800"/>
                  <a:pt x="48063" y="34775"/>
                  <a:pt x="48063" y="34680"/>
                </a:cubicBezTo>
                <a:cubicBezTo>
                  <a:pt x="48063" y="34573"/>
                  <a:pt x="48063" y="34547"/>
                  <a:pt x="48062" y="34547"/>
                </a:cubicBezTo>
                <a:cubicBezTo>
                  <a:pt x="48061" y="34547"/>
                  <a:pt x="48058" y="34570"/>
                  <a:pt x="48053" y="34570"/>
                </a:cubicBezTo>
                <a:cubicBezTo>
                  <a:pt x="48051" y="34570"/>
                  <a:pt x="48048" y="34566"/>
                  <a:pt x="48045" y="34553"/>
                </a:cubicBezTo>
                <a:cubicBezTo>
                  <a:pt x="48037" y="34522"/>
                  <a:pt x="48033" y="34504"/>
                  <a:pt x="48029" y="34504"/>
                </a:cubicBezTo>
                <a:cubicBezTo>
                  <a:pt x="48024" y="34504"/>
                  <a:pt x="48019" y="34536"/>
                  <a:pt x="48009" y="34608"/>
                </a:cubicBezTo>
                <a:cubicBezTo>
                  <a:pt x="47997" y="34596"/>
                  <a:pt x="47977" y="34445"/>
                  <a:pt x="47959" y="34445"/>
                </a:cubicBezTo>
                <a:cubicBezTo>
                  <a:pt x="47950" y="34445"/>
                  <a:pt x="47942" y="34482"/>
                  <a:pt x="47936" y="34590"/>
                </a:cubicBezTo>
                <a:cubicBezTo>
                  <a:pt x="47933" y="34586"/>
                  <a:pt x="47930" y="34585"/>
                  <a:pt x="47927" y="34585"/>
                </a:cubicBezTo>
                <a:cubicBezTo>
                  <a:pt x="47908" y="34585"/>
                  <a:pt x="47889" y="34634"/>
                  <a:pt x="47870" y="34634"/>
                </a:cubicBezTo>
                <a:cubicBezTo>
                  <a:pt x="47856" y="34634"/>
                  <a:pt x="47842" y="34608"/>
                  <a:pt x="47828" y="34517"/>
                </a:cubicBezTo>
                <a:cubicBezTo>
                  <a:pt x="47812" y="34408"/>
                  <a:pt x="47797" y="34379"/>
                  <a:pt x="47782" y="34379"/>
                </a:cubicBezTo>
                <a:cubicBezTo>
                  <a:pt x="47767" y="34379"/>
                  <a:pt x="47753" y="34414"/>
                  <a:pt x="47743" y="34414"/>
                </a:cubicBezTo>
                <a:cubicBezTo>
                  <a:pt x="47741" y="34414"/>
                  <a:pt x="47739" y="34412"/>
                  <a:pt x="47737" y="34409"/>
                </a:cubicBezTo>
                <a:cubicBezTo>
                  <a:pt x="47729" y="34448"/>
                  <a:pt x="47721" y="34464"/>
                  <a:pt x="47715" y="34464"/>
                </a:cubicBezTo>
                <a:cubicBezTo>
                  <a:pt x="47707" y="34464"/>
                  <a:pt x="47701" y="34439"/>
                  <a:pt x="47701" y="34409"/>
                </a:cubicBezTo>
                <a:cubicBezTo>
                  <a:pt x="47701" y="34354"/>
                  <a:pt x="47683" y="34282"/>
                  <a:pt x="47683" y="34227"/>
                </a:cubicBezTo>
                <a:cubicBezTo>
                  <a:pt x="47683" y="34191"/>
                  <a:pt x="47683" y="34178"/>
                  <a:pt x="47682" y="34178"/>
                </a:cubicBezTo>
                <a:cubicBezTo>
                  <a:pt x="47680" y="34178"/>
                  <a:pt x="47676" y="34206"/>
                  <a:pt x="47665" y="34227"/>
                </a:cubicBezTo>
                <a:lnTo>
                  <a:pt x="47665" y="34173"/>
                </a:lnTo>
                <a:cubicBezTo>
                  <a:pt x="47665" y="34049"/>
                  <a:pt x="47665" y="34019"/>
                  <a:pt x="47666" y="34019"/>
                </a:cubicBezTo>
                <a:cubicBezTo>
                  <a:pt x="47667" y="34019"/>
                  <a:pt x="47669" y="34046"/>
                  <a:pt x="47674" y="34046"/>
                </a:cubicBezTo>
                <a:cubicBezTo>
                  <a:pt x="47676" y="34046"/>
                  <a:pt x="47679" y="34038"/>
                  <a:pt x="47683" y="34010"/>
                </a:cubicBezTo>
                <a:cubicBezTo>
                  <a:pt x="47683" y="34016"/>
                  <a:pt x="47683" y="34019"/>
                  <a:pt x="47684" y="34019"/>
                </a:cubicBezTo>
                <a:cubicBezTo>
                  <a:pt x="47688" y="34019"/>
                  <a:pt x="47701" y="33956"/>
                  <a:pt x="47701" y="33956"/>
                </a:cubicBezTo>
                <a:lnTo>
                  <a:pt x="47701" y="33829"/>
                </a:lnTo>
                <a:lnTo>
                  <a:pt x="47701" y="33793"/>
                </a:lnTo>
                <a:lnTo>
                  <a:pt x="47701" y="33666"/>
                </a:lnTo>
                <a:lnTo>
                  <a:pt x="47701" y="33521"/>
                </a:lnTo>
                <a:lnTo>
                  <a:pt x="47701" y="33413"/>
                </a:lnTo>
                <a:cubicBezTo>
                  <a:pt x="47701" y="33358"/>
                  <a:pt x="47701" y="33304"/>
                  <a:pt x="47701" y="33268"/>
                </a:cubicBezTo>
                <a:cubicBezTo>
                  <a:pt x="47701" y="33213"/>
                  <a:pt x="47701" y="33250"/>
                  <a:pt x="47683" y="33105"/>
                </a:cubicBezTo>
                <a:cubicBezTo>
                  <a:pt x="47683" y="33088"/>
                  <a:pt x="47682" y="33082"/>
                  <a:pt x="47681" y="33082"/>
                </a:cubicBezTo>
                <a:cubicBezTo>
                  <a:pt x="47676" y="33082"/>
                  <a:pt x="47667" y="33143"/>
                  <a:pt x="47665" y="33143"/>
                </a:cubicBezTo>
                <a:cubicBezTo>
                  <a:pt x="47665" y="33143"/>
                  <a:pt x="47665" y="33142"/>
                  <a:pt x="47665" y="33141"/>
                </a:cubicBezTo>
                <a:cubicBezTo>
                  <a:pt x="47651" y="33113"/>
                  <a:pt x="47626" y="33075"/>
                  <a:pt x="47599" y="33075"/>
                </a:cubicBezTo>
                <a:cubicBezTo>
                  <a:pt x="47591" y="33075"/>
                  <a:pt x="47583" y="33078"/>
                  <a:pt x="47574" y="33087"/>
                </a:cubicBezTo>
                <a:cubicBezTo>
                  <a:pt x="47574" y="33032"/>
                  <a:pt x="47556" y="32996"/>
                  <a:pt x="47538" y="32960"/>
                </a:cubicBezTo>
                <a:cubicBezTo>
                  <a:pt x="47520" y="32924"/>
                  <a:pt x="47502" y="32905"/>
                  <a:pt x="47484" y="32905"/>
                </a:cubicBezTo>
                <a:cubicBezTo>
                  <a:pt x="47466" y="32905"/>
                  <a:pt x="47447" y="32942"/>
                  <a:pt x="47447" y="33068"/>
                </a:cubicBezTo>
                <a:cubicBezTo>
                  <a:pt x="47447" y="32909"/>
                  <a:pt x="47435" y="32818"/>
                  <a:pt x="47414" y="32818"/>
                </a:cubicBezTo>
                <a:cubicBezTo>
                  <a:pt x="47399" y="32818"/>
                  <a:pt x="47379" y="32863"/>
                  <a:pt x="47357" y="32960"/>
                </a:cubicBezTo>
                <a:cubicBezTo>
                  <a:pt x="47339" y="32851"/>
                  <a:pt x="47266" y="32779"/>
                  <a:pt x="47158" y="32742"/>
                </a:cubicBezTo>
                <a:cubicBezTo>
                  <a:pt x="47112" y="32742"/>
                  <a:pt x="47066" y="32497"/>
                  <a:pt x="47042" y="32497"/>
                </a:cubicBezTo>
                <a:cubicBezTo>
                  <a:pt x="47037" y="32497"/>
                  <a:pt x="47034" y="32505"/>
                  <a:pt x="47031" y="32525"/>
                </a:cubicBezTo>
                <a:cubicBezTo>
                  <a:pt x="47031" y="32441"/>
                  <a:pt x="47023" y="32325"/>
                  <a:pt x="47012" y="32325"/>
                </a:cubicBezTo>
                <a:cubicBezTo>
                  <a:pt x="47007" y="32325"/>
                  <a:pt x="47001" y="32355"/>
                  <a:pt x="46995" y="32435"/>
                </a:cubicBezTo>
                <a:cubicBezTo>
                  <a:pt x="46995" y="32380"/>
                  <a:pt x="46977" y="32416"/>
                  <a:pt x="46959" y="32326"/>
                </a:cubicBezTo>
                <a:cubicBezTo>
                  <a:pt x="46959" y="32331"/>
                  <a:pt x="46958" y="32333"/>
                  <a:pt x="46958" y="32333"/>
                </a:cubicBezTo>
                <a:cubicBezTo>
                  <a:pt x="46956" y="32333"/>
                  <a:pt x="46944" y="32175"/>
                  <a:pt x="46931" y="32175"/>
                </a:cubicBezTo>
                <a:cubicBezTo>
                  <a:pt x="46928" y="32175"/>
                  <a:pt x="46925" y="32182"/>
                  <a:pt x="46922" y="32199"/>
                </a:cubicBezTo>
                <a:cubicBezTo>
                  <a:pt x="46922" y="32080"/>
                  <a:pt x="46913" y="32039"/>
                  <a:pt x="46900" y="32039"/>
                </a:cubicBezTo>
                <a:cubicBezTo>
                  <a:pt x="46896" y="32039"/>
                  <a:pt x="46891" y="32044"/>
                  <a:pt x="46886" y="32054"/>
                </a:cubicBezTo>
                <a:cubicBezTo>
                  <a:pt x="46868" y="32000"/>
                  <a:pt x="46868" y="31946"/>
                  <a:pt x="46850" y="31891"/>
                </a:cubicBezTo>
                <a:cubicBezTo>
                  <a:pt x="46839" y="31848"/>
                  <a:pt x="46835" y="31812"/>
                  <a:pt x="46829" y="31812"/>
                </a:cubicBezTo>
                <a:cubicBezTo>
                  <a:pt x="46825" y="31812"/>
                  <a:pt x="46821" y="31829"/>
                  <a:pt x="46814" y="31873"/>
                </a:cubicBezTo>
                <a:cubicBezTo>
                  <a:pt x="46774" y="31873"/>
                  <a:pt x="46734" y="31651"/>
                  <a:pt x="46695" y="31651"/>
                </a:cubicBezTo>
                <a:cubicBezTo>
                  <a:pt x="46680" y="31651"/>
                  <a:pt x="46665" y="31681"/>
                  <a:pt x="46651" y="31765"/>
                </a:cubicBezTo>
                <a:cubicBezTo>
                  <a:pt x="46608" y="31712"/>
                  <a:pt x="46572" y="31684"/>
                  <a:pt x="46543" y="31684"/>
                </a:cubicBezTo>
                <a:cubicBezTo>
                  <a:pt x="46521" y="31684"/>
                  <a:pt x="46503" y="31698"/>
                  <a:pt x="46488" y="31728"/>
                </a:cubicBezTo>
                <a:cubicBezTo>
                  <a:pt x="46451" y="31728"/>
                  <a:pt x="46415" y="31728"/>
                  <a:pt x="46379" y="31765"/>
                </a:cubicBezTo>
                <a:cubicBezTo>
                  <a:pt x="46343" y="31801"/>
                  <a:pt x="46288" y="31891"/>
                  <a:pt x="46234" y="31891"/>
                </a:cubicBezTo>
                <a:cubicBezTo>
                  <a:pt x="46210" y="32046"/>
                  <a:pt x="46194" y="32161"/>
                  <a:pt x="46181" y="32161"/>
                </a:cubicBezTo>
                <a:cubicBezTo>
                  <a:pt x="46174" y="32161"/>
                  <a:pt x="46168" y="32129"/>
                  <a:pt x="46162" y="32054"/>
                </a:cubicBezTo>
                <a:cubicBezTo>
                  <a:pt x="46157" y="32109"/>
                  <a:pt x="46153" y="32127"/>
                  <a:pt x="46148" y="32127"/>
                </a:cubicBezTo>
                <a:cubicBezTo>
                  <a:pt x="46139" y="32127"/>
                  <a:pt x="46130" y="32054"/>
                  <a:pt x="46121" y="32054"/>
                </a:cubicBezTo>
                <a:cubicBezTo>
                  <a:pt x="46116" y="32054"/>
                  <a:pt x="46112" y="32072"/>
                  <a:pt x="46107" y="32127"/>
                </a:cubicBezTo>
                <a:cubicBezTo>
                  <a:pt x="46095" y="32215"/>
                  <a:pt x="46091" y="32260"/>
                  <a:pt x="46084" y="32260"/>
                </a:cubicBezTo>
                <a:cubicBezTo>
                  <a:pt x="46080" y="32260"/>
                  <a:pt x="46077" y="32252"/>
                  <a:pt x="46071" y="32235"/>
                </a:cubicBezTo>
                <a:cubicBezTo>
                  <a:pt x="46058" y="32235"/>
                  <a:pt x="46046" y="32390"/>
                  <a:pt x="46033" y="32390"/>
                </a:cubicBezTo>
                <a:cubicBezTo>
                  <a:pt x="46027" y="32390"/>
                  <a:pt x="46022" y="32364"/>
                  <a:pt x="46017" y="32290"/>
                </a:cubicBezTo>
                <a:cubicBezTo>
                  <a:pt x="46017" y="32308"/>
                  <a:pt x="46015" y="32316"/>
                  <a:pt x="46013" y="32316"/>
                </a:cubicBezTo>
                <a:cubicBezTo>
                  <a:pt x="46004" y="32316"/>
                  <a:pt x="45985" y="32243"/>
                  <a:pt x="45971" y="32243"/>
                </a:cubicBezTo>
                <a:cubicBezTo>
                  <a:pt x="45968" y="32243"/>
                  <a:pt x="45965" y="32246"/>
                  <a:pt x="45963" y="32254"/>
                </a:cubicBezTo>
                <a:cubicBezTo>
                  <a:pt x="45944" y="32235"/>
                  <a:pt x="45926" y="32213"/>
                  <a:pt x="45910" y="32213"/>
                </a:cubicBezTo>
                <a:cubicBezTo>
                  <a:pt x="45895" y="32213"/>
                  <a:pt x="45881" y="32235"/>
                  <a:pt x="45872" y="32308"/>
                </a:cubicBezTo>
                <a:cubicBezTo>
                  <a:pt x="45862" y="32303"/>
                  <a:pt x="45853" y="32301"/>
                  <a:pt x="45843" y="32301"/>
                </a:cubicBezTo>
                <a:cubicBezTo>
                  <a:pt x="45818" y="32301"/>
                  <a:pt x="45795" y="32318"/>
                  <a:pt x="45781" y="32344"/>
                </a:cubicBezTo>
                <a:cubicBezTo>
                  <a:pt x="45773" y="32361"/>
                  <a:pt x="45761" y="32374"/>
                  <a:pt x="45750" y="32374"/>
                </a:cubicBezTo>
                <a:cubicBezTo>
                  <a:pt x="45738" y="32374"/>
                  <a:pt x="45727" y="32356"/>
                  <a:pt x="45727" y="32308"/>
                </a:cubicBezTo>
                <a:cubicBezTo>
                  <a:pt x="45715" y="32308"/>
                  <a:pt x="45687" y="32340"/>
                  <a:pt x="45653" y="32340"/>
                </a:cubicBezTo>
                <a:cubicBezTo>
                  <a:pt x="45637" y="32340"/>
                  <a:pt x="45618" y="32332"/>
                  <a:pt x="45600" y="32308"/>
                </a:cubicBezTo>
                <a:cubicBezTo>
                  <a:pt x="45593" y="32298"/>
                  <a:pt x="45585" y="32294"/>
                  <a:pt x="45579" y="32294"/>
                </a:cubicBezTo>
                <a:cubicBezTo>
                  <a:pt x="45550" y="32294"/>
                  <a:pt x="45528" y="32367"/>
                  <a:pt x="45517" y="32367"/>
                </a:cubicBezTo>
                <a:cubicBezTo>
                  <a:pt x="45512" y="32367"/>
                  <a:pt x="45510" y="32352"/>
                  <a:pt x="45510" y="32308"/>
                </a:cubicBezTo>
                <a:cubicBezTo>
                  <a:pt x="45474" y="32380"/>
                  <a:pt x="45437" y="32435"/>
                  <a:pt x="45383" y="32489"/>
                </a:cubicBezTo>
                <a:cubicBezTo>
                  <a:pt x="45374" y="32483"/>
                  <a:pt x="45366" y="32480"/>
                  <a:pt x="45357" y="32480"/>
                </a:cubicBezTo>
                <a:cubicBezTo>
                  <a:pt x="45294" y="32480"/>
                  <a:pt x="45238" y="32640"/>
                  <a:pt x="45238" y="32688"/>
                </a:cubicBezTo>
                <a:lnTo>
                  <a:pt x="45238" y="32543"/>
                </a:lnTo>
                <a:lnTo>
                  <a:pt x="45238" y="32235"/>
                </a:lnTo>
                <a:lnTo>
                  <a:pt x="45238" y="31783"/>
                </a:lnTo>
                <a:lnTo>
                  <a:pt x="45347" y="31728"/>
                </a:lnTo>
                <a:lnTo>
                  <a:pt x="45383" y="31276"/>
                </a:lnTo>
                <a:lnTo>
                  <a:pt x="44152" y="31276"/>
                </a:lnTo>
                <a:lnTo>
                  <a:pt x="44170" y="31674"/>
                </a:lnTo>
                <a:lnTo>
                  <a:pt x="44278" y="31765"/>
                </a:lnTo>
                <a:lnTo>
                  <a:pt x="44278" y="32724"/>
                </a:lnTo>
                <a:lnTo>
                  <a:pt x="43916" y="32724"/>
                </a:lnTo>
                <a:lnTo>
                  <a:pt x="43916" y="32579"/>
                </a:lnTo>
                <a:lnTo>
                  <a:pt x="44007" y="32416"/>
                </a:lnTo>
                <a:lnTo>
                  <a:pt x="44007" y="31982"/>
                </a:lnTo>
                <a:lnTo>
                  <a:pt x="42811" y="31982"/>
                </a:lnTo>
                <a:lnTo>
                  <a:pt x="42811" y="32416"/>
                </a:lnTo>
                <a:lnTo>
                  <a:pt x="42956" y="32543"/>
                </a:lnTo>
                <a:lnTo>
                  <a:pt x="42956" y="33394"/>
                </a:lnTo>
                <a:lnTo>
                  <a:pt x="40131" y="33340"/>
                </a:lnTo>
                <a:lnTo>
                  <a:pt x="40131" y="31855"/>
                </a:lnTo>
                <a:lnTo>
                  <a:pt x="39715" y="31113"/>
                </a:lnTo>
                <a:lnTo>
                  <a:pt x="39606" y="29972"/>
                </a:lnTo>
                <a:lnTo>
                  <a:pt x="39497" y="31095"/>
                </a:lnTo>
                <a:lnTo>
                  <a:pt x="38954" y="31946"/>
                </a:lnTo>
                <a:lnTo>
                  <a:pt x="38900" y="28125"/>
                </a:lnTo>
                <a:lnTo>
                  <a:pt x="39117" y="27780"/>
                </a:lnTo>
                <a:lnTo>
                  <a:pt x="39117" y="25825"/>
                </a:lnTo>
                <a:lnTo>
                  <a:pt x="38954" y="25625"/>
                </a:lnTo>
                <a:lnTo>
                  <a:pt x="38701" y="24195"/>
                </a:lnTo>
                <a:lnTo>
                  <a:pt x="38447" y="25644"/>
                </a:lnTo>
                <a:lnTo>
                  <a:pt x="38320" y="25807"/>
                </a:lnTo>
                <a:lnTo>
                  <a:pt x="38320" y="26006"/>
                </a:lnTo>
                <a:lnTo>
                  <a:pt x="37958" y="25372"/>
                </a:lnTo>
                <a:lnTo>
                  <a:pt x="37849" y="24213"/>
                </a:lnTo>
                <a:lnTo>
                  <a:pt x="37777" y="24122"/>
                </a:lnTo>
                <a:lnTo>
                  <a:pt x="37777" y="24774"/>
                </a:lnTo>
                <a:lnTo>
                  <a:pt x="37614" y="24050"/>
                </a:lnTo>
                <a:lnTo>
                  <a:pt x="37578" y="22945"/>
                </a:lnTo>
                <a:lnTo>
                  <a:pt x="37523" y="22945"/>
                </a:lnTo>
                <a:lnTo>
                  <a:pt x="37451" y="23742"/>
                </a:lnTo>
                <a:lnTo>
                  <a:pt x="36998" y="23724"/>
                </a:lnTo>
                <a:lnTo>
                  <a:pt x="36890" y="22981"/>
                </a:lnTo>
                <a:lnTo>
                  <a:pt x="36835" y="22981"/>
                </a:lnTo>
                <a:lnTo>
                  <a:pt x="36690" y="24829"/>
                </a:lnTo>
                <a:lnTo>
                  <a:pt x="36527" y="24014"/>
                </a:lnTo>
                <a:lnTo>
                  <a:pt x="36256" y="25770"/>
                </a:lnTo>
                <a:lnTo>
                  <a:pt x="36256" y="25951"/>
                </a:lnTo>
                <a:lnTo>
                  <a:pt x="35930" y="25970"/>
                </a:lnTo>
                <a:lnTo>
                  <a:pt x="35912" y="25843"/>
                </a:lnTo>
                <a:lnTo>
                  <a:pt x="36038" y="25843"/>
                </a:lnTo>
                <a:lnTo>
                  <a:pt x="35930" y="25680"/>
                </a:lnTo>
                <a:lnTo>
                  <a:pt x="35640" y="24086"/>
                </a:lnTo>
                <a:lnTo>
                  <a:pt x="35314" y="25644"/>
                </a:lnTo>
                <a:lnTo>
                  <a:pt x="35133" y="25843"/>
                </a:lnTo>
                <a:lnTo>
                  <a:pt x="35260" y="25843"/>
                </a:lnTo>
                <a:lnTo>
                  <a:pt x="35260" y="26748"/>
                </a:lnTo>
                <a:lnTo>
                  <a:pt x="33648" y="24648"/>
                </a:lnTo>
                <a:lnTo>
                  <a:pt x="32833" y="24648"/>
                </a:lnTo>
                <a:lnTo>
                  <a:pt x="32833" y="24086"/>
                </a:lnTo>
                <a:lnTo>
                  <a:pt x="32525" y="24068"/>
                </a:lnTo>
                <a:lnTo>
                  <a:pt x="32380" y="23905"/>
                </a:lnTo>
                <a:lnTo>
                  <a:pt x="32380" y="23344"/>
                </a:lnTo>
                <a:lnTo>
                  <a:pt x="32163" y="23144"/>
                </a:lnTo>
                <a:lnTo>
                  <a:pt x="32163" y="22022"/>
                </a:lnTo>
                <a:lnTo>
                  <a:pt x="32036" y="21804"/>
                </a:lnTo>
                <a:lnTo>
                  <a:pt x="31765" y="19396"/>
                </a:lnTo>
                <a:lnTo>
                  <a:pt x="31493" y="21804"/>
                </a:lnTo>
                <a:lnTo>
                  <a:pt x="31384" y="22004"/>
                </a:lnTo>
                <a:lnTo>
                  <a:pt x="31384" y="23163"/>
                </a:lnTo>
                <a:lnTo>
                  <a:pt x="31113" y="23344"/>
                </a:lnTo>
                <a:lnTo>
                  <a:pt x="31113" y="23905"/>
                </a:lnTo>
                <a:lnTo>
                  <a:pt x="30823" y="23905"/>
                </a:lnTo>
                <a:lnTo>
                  <a:pt x="30823" y="23307"/>
                </a:lnTo>
                <a:lnTo>
                  <a:pt x="30678" y="22981"/>
                </a:lnTo>
                <a:lnTo>
                  <a:pt x="30153" y="22981"/>
                </a:lnTo>
                <a:lnTo>
                  <a:pt x="29917" y="23199"/>
                </a:lnTo>
                <a:lnTo>
                  <a:pt x="29917" y="23905"/>
                </a:lnTo>
                <a:lnTo>
                  <a:pt x="29410" y="23887"/>
                </a:lnTo>
                <a:lnTo>
                  <a:pt x="29410" y="22384"/>
                </a:lnTo>
                <a:lnTo>
                  <a:pt x="29610" y="22384"/>
                </a:lnTo>
                <a:lnTo>
                  <a:pt x="29447" y="22167"/>
                </a:lnTo>
                <a:lnTo>
                  <a:pt x="28994" y="19975"/>
                </a:lnTo>
                <a:lnTo>
                  <a:pt x="28595" y="22148"/>
                </a:lnTo>
                <a:lnTo>
                  <a:pt x="28360" y="22438"/>
                </a:lnTo>
                <a:lnTo>
                  <a:pt x="28595" y="22438"/>
                </a:lnTo>
                <a:lnTo>
                  <a:pt x="28595" y="23760"/>
                </a:lnTo>
                <a:lnTo>
                  <a:pt x="27980" y="23760"/>
                </a:lnTo>
                <a:lnTo>
                  <a:pt x="27654" y="20881"/>
                </a:lnTo>
                <a:lnTo>
                  <a:pt x="27364" y="23851"/>
                </a:lnTo>
                <a:lnTo>
                  <a:pt x="25988" y="23851"/>
                </a:lnTo>
                <a:lnTo>
                  <a:pt x="25915" y="5814"/>
                </a:lnTo>
                <a:lnTo>
                  <a:pt x="25897" y="5126"/>
                </a:lnTo>
                <a:lnTo>
                  <a:pt x="26060" y="5126"/>
                </a:lnTo>
                <a:lnTo>
                  <a:pt x="25571" y="4673"/>
                </a:lnTo>
                <a:lnTo>
                  <a:pt x="24485" y="1467"/>
                </a:lnTo>
                <a:lnTo>
                  <a:pt x="243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3"/>
          <p:cNvSpPr/>
          <p:nvPr/>
        </p:nvSpPr>
        <p:spPr>
          <a:xfrm rot="345029">
            <a:off x="8280094" y="4168597"/>
            <a:ext cx="2476463" cy="1499450"/>
          </a:xfrm>
          <a:custGeom>
            <a:avLst/>
            <a:gdLst/>
            <a:ahLst/>
            <a:cxnLst/>
            <a:rect l="l" t="t" r="r" b="b"/>
            <a:pathLst>
              <a:path w="72184" h="43706" extrusionOk="0">
                <a:moveTo>
                  <a:pt x="58165" y="1"/>
                </a:moveTo>
                <a:lnTo>
                  <a:pt x="56506" y="3771"/>
                </a:lnTo>
                <a:lnTo>
                  <a:pt x="54700" y="9347"/>
                </a:lnTo>
                <a:lnTo>
                  <a:pt x="53944" y="9494"/>
                </a:lnTo>
                <a:lnTo>
                  <a:pt x="53650" y="11310"/>
                </a:lnTo>
                <a:lnTo>
                  <a:pt x="51991" y="10554"/>
                </a:lnTo>
                <a:lnTo>
                  <a:pt x="48819" y="6333"/>
                </a:lnTo>
                <a:lnTo>
                  <a:pt x="48368" y="10554"/>
                </a:lnTo>
                <a:lnTo>
                  <a:pt x="46562" y="8895"/>
                </a:lnTo>
                <a:lnTo>
                  <a:pt x="46257" y="11006"/>
                </a:lnTo>
                <a:lnTo>
                  <a:pt x="44608" y="8297"/>
                </a:lnTo>
                <a:lnTo>
                  <a:pt x="43852" y="11006"/>
                </a:lnTo>
                <a:lnTo>
                  <a:pt x="40230" y="4380"/>
                </a:lnTo>
                <a:lnTo>
                  <a:pt x="39778" y="12360"/>
                </a:lnTo>
                <a:lnTo>
                  <a:pt x="37216" y="11006"/>
                </a:lnTo>
                <a:lnTo>
                  <a:pt x="36922" y="13568"/>
                </a:lnTo>
                <a:lnTo>
                  <a:pt x="36764" y="18692"/>
                </a:lnTo>
                <a:lnTo>
                  <a:pt x="35116" y="18986"/>
                </a:lnTo>
                <a:lnTo>
                  <a:pt x="29382" y="9042"/>
                </a:lnTo>
                <a:lnTo>
                  <a:pt x="28637" y="19596"/>
                </a:lnTo>
                <a:lnTo>
                  <a:pt x="26368" y="16130"/>
                </a:lnTo>
                <a:lnTo>
                  <a:pt x="18535" y="25171"/>
                </a:lnTo>
                <a:lnTo>
                  <a:pt x="11300" y="6186"/>
                </a:lnTo>
                <a:lnTo>
                  <a:pt x="6480" y="23964"/>
                </a:lnTo>
                <a:lnTo>
                  <a:pt x="3771" y="24562"/>
                </a:lnTo>
                <a:lnTo>
                  <a:pt x="1" y="6480"/>
                </a:lnTo>
                <a:lnTo>
                  <a:pt x="1" y="43705"/>
                </a:lnTo>
                <a:lnTo>
                  <a:pt x="72184" y="35872"/>
                </a:lnTo>
                <a:lnTo>
                  <a:pt x="72184" y="12959"/>
                </a:lnTo>
                <a:lnTo>
                  <a:pt x="70220" y="13117"/>
                </a:lnTo>
                <a:lnTo>
                  <a:pt x="65999" y="5283"/>
                </a:lnTo>
                <a:lnTo>
                  <a:pt x="65547" y="10554"/>
                </a:lnTo>
                <a:lnTo>
                  <a:pt x="61630" y="1965"/>
                </a:lnTo>
                <a:lnTo>
                  <a:pt x="60727" y="8748"/>
                </a:lnTo>
                <a:lnTo>
                  <a:pt x="59677" y="8297"/>
                </a:lnTo>
                <a:lnTo>
                  <a:pt x="581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3"/>
          <p:cNvSpPr/>
          <p:nvPr/>
        </p:nvSpPr>
        <p:spPr>
          <a:xfrm>
            <a:off x="8198109" y="3829591"/>
            <a:ext cx="90" cy="90"/>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3"/>
          <p:cNvSpPr/>
          <p:nvPr/>
        </p:nvSpPr>
        <p:spPr>
          <a:xfrm>
            <a:off x="8198109" y="3829591"/>
            <a:ext cx="90" cy="90"/>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3"/>
          <p:cNvSpPr/>
          <p:nvPr/>
        </p:nvSpPr>
        <p:spPr>
          <a:xfrm>
            <a:off x="8198110" y="3829591"/>
            <a:ext cx="13094" cy="90"/>
          </a:xfrm>
          <a:custGeom>
            <a:avLst/>
            <a:gdLst/>
            <a:ahLst/>
            <a:cxnLst/>
            <a:rect l="l" t="t" r="r" b="b"/>
            <a:pathLst>
              <a:path w="146" h="1" extrusionOk="0">
                <a:moveTo>
                  <a:pt x="1" y="0"/>
                </a:moveTo>
                <a:lnTo>
                  <a:pt x="146" y="0"/>
                </a:lnTo>
                <a:lnTo>
                  <a:pt x="146" y="0"/>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3"/>
          <p:cNvSpPr/>
          <p:nvPr/>
        </p:nvSpPr>
        <p:spPr>
          <a:xfrm flipH="1">
            <a:off x="6310974" y="756095"/>
            <a:ext cx="1650875" cy="1576305"/>
          </a:xfrm>
          <a:custGeom>
            <a:avLst/>
            <a:gdLst/>
            <a:ahLst/>
            <a:cxnLst/>
            <a:rect l="l" t="t" r="r" b="b"/>
            <a:pathLst>
              <a:path w="18408" h="17577" extrusionOk="0">
                <a:moveTo>
                  <a:pt x="2" y="6490"/>
                </a:moveTo>
                <a:lnTo>
                  <a:pt x="2" y="6490"/>
                </a:lnTo>
                <a:cubicBezTo>
                  <a:pt x="1" y="6491"/>
                  <a:pt x="0" y="6493"/>
                  <a:pt x="0" y="6494"/>
                </a:cubicBezTo>
                <a:cubicBezTo>
                  <a:pt x="1" y="6493"/>
                  <a:pt x="2" y="6491"/>
                  <a:pt x="2" y="6490"/>
                </a:cubicBezTo>
                <a:close/>
                <a:moveTo>
                  <a:pt x="1712" y="8035"/>
                </a:moveTo>
                <a:cubicBezTo>
                  <a:pt x="1709" y="8040"/>
                  <a:pt x="1706" y="8046"/>
                  <a:pt x="1703" y="8051"/>
                </a:cubicBezTo>
                <a:cubicBezTo>
                  <a:pt x="1703" y="8065"/>
                  <a:pt x="1703" y="8071"/>
                  <a:pt x="1704" y="8071"/>
                </a:cubicBezTo>
                <a:cubicBezTo>
                  <a:pt x="1705" y="8071"/>
                  <a:pt x="1708" y="8056"/>
                  <a:pt x="1712" y="8035"/>
                </a:cubicBezTo>
                <a:close/>
                <a:moveTo>
                  <a:pt x="3071" y="13147"/>
                </a:moveTo>
                <a:cubicBezTo>
                  <a:pt x="3065" y="13157"/>
                  <a:pt x="3061" y="13167"/>
                  <a:pt x="3061" y="13176"/>
                </a:cubicBezTo>
                <a:cubicBezTo>
                  <a:pt x="3061" y="13176"/>
                  <a:pt x="3064" y="13165"/>
                  <a:pt x="3071" y="13147"/>
                </a:cubicBezTo>
                <a:close/>
                <a:moveTo>
                  <a:pt x="11618" y="0"/>
                </a:moveTo>
                <a:cubicBezTo>
                  <a:pt x="11603" y="0"/>
                  <a:pt x="11558" y="94"/>
                  <a:pt x="11446" y="373"/>
                </a:cubicBezTo>
                <a:cubicBezTo>
                  <a:pt x="11120" y="1133"/>
                  <a:pt x="10359" y="2419"/>
                  <a:pt x="10305" y="2800"/>
                </a:cubicBezTo>
                <a:cubicBezTo>
                  <a:pt x="10250" y="3162"/>
                  <a:pt x="10160" y="4140"/>
                  <a:pt x="10033" y="4176"/>
                </a:cubicBezTo>
                <a:cubicBezTo>
                  <a:pt x="9914" y="4210"/>
                  <a:pt x="9650" y="4469"/>
                  <a:pt x="9771" y="4469"/>
                </a:cubicBezTo>
                <a:cubicBezTo>
                  <a:pt x="9778" y="4469"/>
                  <a:pt x="9787" y="4468"/>
                  <a:pt x="9798" y="4466"/>
                </a:cubicBezTo>
                <a:cubicBezTo>
                  <a:pt x="9825" y="4458"/>
                  <a:pt x="9852" y="4454"/>
                  <a:pt x="9878" y="4454"/>
                </a:cubicBezTo>
                <a:cubicBezTo>
                  <a:pt x="10039" y="4454"/>
                  <a:pt x="10162" y="4596"/>
                  <a:pt x="10178" y="4846"/>
                </a:cubicBezTo>
                <a:cubicBezTo>
                  <a:pt x="10178" y="5132"/>
                  <a:pt x="9773" y="6422"/>
                  <a:pt x="9518" y="6422"/>
                </a:cubicBezTo>
                <a:cubicBezTo>
                  <a:pt x="9515" y="6422"/>
                  <a:pt x="9511" y="6422"/>
                  <a:pt x="9508" y="6421"/>
                </a:cubicBezTo>
                <a:cubicBezTo>
                  <a:pt x="9503" y="6421"/>
                  <a:pt x="9498" y="6421"/>
                  <a:pt x="9492" y="6421"/>
                </a:cubicBezTo>
                <a:cubicBezTo>
                  <a:pt x="9216" y="6421"/>
                  <a:pt x="7877" y="6839"/>
                  <a:pt x="7842" y="6874"/>
                </a:cubicBezTo>
                <a:cubicBezTo>
                  <a:pt x="7828" y="6902"/>
                  <a:pt x="7637" y="6971"/>
                  <a:pt x="7514" y="6971"/>
                </a:cubicBezTo>
                <a:cubicBezTo>
                  <a:pt x="7475" y="6971"/>
                  <a:pt x="7443" y="6964"/>
                  <a:pt x="7425" y="6947"/>
                </a:cubicBezTo>
                <a:cubicBezTo>
                  <a:pt x="7262" y="6874"/>
                  <a:pt x="7081" y="6838"/>
                  <a:pt x="6900" y="6838"/>
                </a:cubicBezTo>
                <a:cubicBezTo>
                  <a:pt x="5633" y="5425"/>
                  <a:pt x="4799" y="5407"/>
                  <a:pt x="4799" y="5407"/>
                </a:cubicBezTo>
                <a:cubicBezTo>
                  <a:pt x="4637" y="4955"/>
                  <a:pt x="4419" y="4955"/>
                  <a:pt x="4419" y="4955"/>
                </a:cubicBezTo>
                <a:lnTo>
                  <a:pt x="4419" y="4955"/>
                </a:lnTo>
                <a:cubicBezTo>
                  <a:pt x="4546" y="5009"/>
                  <a:pt x="4637" y="5371"/>
                  <a:pt x="4564" y="5371"/>
                </a:cubicBezTo>
                <a:cubicBezTo>
                  <a:pt x="4401" y="5407"/>
                  <a:pt x="4238" y="5480"/>
                  <a:pt x="4093" y="5588"/>
                </a:cubicBezTo>
                <a:cubicBezTo>
                  <a:pt x="4051" y="5625"/>
                  <a:pt x="4019" y="5637"/>
                  <a:pt x="3995" y="5637"/>
                </a:cubicBezTo>
                <a:cubicBezTo>
                  <a:pt x="3946" y="5637"/>
                  <a:pt x="3930" y="5588"/>
                  <a:pt x="3930" y="5588"/>
                </a:cubicBezTo>
                <a:cubicBezTo>
                  <a:pt x="3966" y="5299"/>
                  <a:pt x="3840" y="4991"/>
                  <a:pt x="3586" y="4828"/>
                </a:cubicBezTo>
                <a:lnTo>
                  <a:pt x="3586" y="4828"/>
                </a:lnTo>
                <a:cubicBezTo>
                  <a:pt x="3767" y="5063"/>
                  <a:pt x="3677" y="5588"/>
                  <a:pt x="3677" y="5588"/>
                </a:cubicBezTo>
                <a:lnTo>
                  <a:pt x="3586" y="5679"/>
                </a:lnTo>
                <a:cubicBezTo>
                  <a:pt x="3296" y="5643"/>
                  <a:pt x="2970" y="5226"/>
                  <a:pt x="2753" y="5172"/>
                </a:cubicBezTo>
                <a:cubicBezTo>
                  <a:pt x="2543" y="5137"/>
                  <a:pt x="1165" y="4645"/>
                  <a:pt x="1074" y="4645"/>
                </a:cubicBezTo>
                <a:cubicBezTo>
                  <a:pt x="1071" y="4645"/>
                  <a:pt x="1069" y="4646"/>
                  <a:pt x="1069" y="4647"/>
                </a:cubicBezTo>
                <a:cubicBezTo>
                  <a:pt x="1069" y="4665"/>
                  <a:pt x="1178" y="4665"/>
                  <a:pt x="1196" y="4683"/>
                </a:cubicBezTo>
                <a:cubicBezTo>
                  <a:pt x="1232" y="4719"/>
                  <a:pt x="1196" y="4755"/>
                  <a:pt x="1286" y="4773"/>
                </a:cubicBezTo>
                <a:cubicBezTo>
                  <a:pt x="1341" y="4792"/>
                  <a:pt x="1395" y="4810"/>
                  <a:pt x="1431" y="4864"/>
                </a:cubicBezTo>
                <a:cubicBezTo>
                  <a:pt x="1811" y="5679"/>
                  <a:pt x="671" y="5969"/>
                  <a:pt x="598" y="6095"/>
                </a:cubicBezTo>
                <a:cubicBezTo>
                  <a:pt x="544" y="6240"/>
                  <a:pt x="399" y="6331"/>
                  <a:pt x="236" y="6331"/>
                </a:cubicBezTo>
                <a:cubicBezTo>
                  <a:pt x="129" y="6331"/>
                  <a:pt x="39" y="6401"/>
                  <a:pt x="2" y="6490"/>
                </a:cubicBezTo>
                <a:lnTo>
                  <a:pt x="2" y="6490"/>
                </a:lnTo>
                <a:cubicBezTo>
                  <a:pt x="16" y="6470"/>
                  <a:pt x="119" y="6419"/>
                  <a:pt x="166" y="6419"/>
                </a:cubicBezTo>
                <a:cubicBezTo>
                  <a:pt x="172" y="6419"/>
                  <a:pt x="178" y="6419"/>
                  <a:pt x="182" y="6421"/>
                </a:cubicBezTo>
                <a:cubicBezTo>
                  <a:pt x="213" y="6427"/>
                  <a:pt x="247" y="6429"/>
                  <a:pt x="281" y="6429"/>
                </a:cubicBezTo>
                <a:cubicBezTo>
                  <a:pt x="363" y="6429"/>
                  <a:pt x="449" y="6416"/>
                  <a:pt x="526" y="6403"/>
                </a:cubicBezTo>
                <a:lnTo>
                  <a:pt x="526" y="6403"/>
                </a:lnTo>
                <a:cubicBezTo>
                  <a:pt x="471" y="6584"/>
                  <a:pt x="1377" y="6548"/>
                  <a:pt x="1757" y="6820"/>
                </a:cubicBezTo>
                <a:cubicBezTo>
                  <a:pt x="2137" y="7110"/>
                  <a:pt x="1956" y="7653"/>
                  <a:pt x="1920" y="7707"/>
                </a:cubicBezTo>
                <a:cubicBezTo>
                  <a:pt x="1902" y="7743"/>
                  <a:pt x="1830" y="7852"/>
                  <a:pt x="1775" y="7870"/>
                </a:cubicBezTo>
                <a:cubicBezTo>
                  <a:pt x="1742" y="7881"/>
                  <a:pt x="1722" y="7980"/>
                  <a:pt x="1712" y="8035"/>
                </a:cubicBezTo>
                <a:lnTo>
                  <a:pt x="1712" y="8035"/>
                </a:lnTo>
                <a:cubicBezTo>
                  <a:pt x="1752" y="7971"/>
                  <a:pt x="1830" y="7925"/>
                  <a:pt x="1830" y="7925"/>
                </a:cubicBezTo>
                <a:cubicBezTo>
                  <a:pt x="1834" y="7926"/>
                  <a:pt x="1839" y="7927"/>
                  <a:pt x="1844" y="7927"/>
                </a:cubicBezTo>
                <a:cubicBezTo>
                  <a:pt x="1893" y="7927"/>
                  <a:pt x="1938" y="7852"/>
                  <a:pt x="1938" y="7852"/>
                </a:cubicBezTo>
                <a:cubicBezTo>
                  <a:pt x="1938" y="7852"/>
                  <a:pt x="2430" y="7714"/>
                  <a:pt x="2928" y="7714"/>
                </a:cubicBezTo>
                <a:cubicBezTo>
                  <a:pt x="3105" y="7714"/>
                  <a:pt x="3284" y="7732"/>
                  <a:pt x="3441" y="7780"/>
                </a:cubicBezTo>
                <a:cubicBezTo>
                  <a:pt x="4039" y="7979"/>
                  <a:pt x="4437" y="8613"/>
                  <a:pt x="4492" y="8667"/>
                </a:cubicBezTo>
                <a:cubicBezTo>
                  <a:pt x="4528" y="8758"/>
                  <a:pt x="4564" y="8848"/>
                  <a:pt x="4582" y="8939"/>
                </a:cubicBezTo>
                <a:cubicBezTo>
                  <a:pt x="4528" y="8993"/>
                  <a:pt x="4582" y="9174"/>
                  <a:pt x="4582" y="9174"/>
                </a:cubicBezTo>
                <a:cubicBezTo>
                  <a:pt x="4582" y="9156"/>
                  <a:pt x="4582" y="9120"/>
                  <a:pt x="4582" y="9120"/>
                </a:cubicBezTo>
                <a:cubicBezTo>
                  <a:pt x="4600" y="9047"/>
                  <a:pt x="4618" y="9011"/>
                  <a:pt x="4655" y="8957"/>
                </a:cubicBezTo>
                <a:cubicBezTo>
                  <a:pt x="4727" y="8739"/>
                  <a:pt x="4999" y="8703"/>
                  <a:pt x="5325" y="8649"/>
                </a:cubicBezTo>
                <a:cubicBezTo>
                  <a:pt x="5339" y="8647"/>
                  <a:pt x="5353" y="8646"/>
                  <a:pt x="5365" y="8646"/>
                </a:cubicBezTo>
                <a:cubicBezTo>
                  <a:pt x="5620" y="8646"/>
                  <a:pt x="5497" y="8979"/>
                  <a:pt x="5687" y="9065"/>
                </a:cubicBezTo>
                <a:cubicBezTo>
                  <a:pt x="5814" y="9120"/>
                  <a:pt x="5886" y="9247"/>
                  <a:pt x="5868" y="9391"/>
                </a:cubicBezTo>
                <a:cubicBezTo>
                  <a:pt x="5788" y="9341"/>
                  <a:pt x="5707" y="9322"/>
                  <a:pt x="5627" y="9322"/>
                </a:cubicBezTo>
                <a:cubicBezTo>
                  <a:pt x="5415" y="9322"/>
                  <a:pt x="5210" y="9458"/>
                  <a:pt x="5053" y="9536"/>
                </a:cubicBezTo>
                <a:cubicBezTo>
                  <a:pt x="4836" y="9663"/>
                  <a:pt x="4962" y="10550"/>
                  <a:pt x="4854" y="10677"/>
                </a:cubicBezTo>
                <a:cubicBezTo>
                  <a:pt x="4745" y="10804"/>
                  <a:pt x="4727" y="10876"/>
                  <a:pt x="4709" y="11130"/>
                </a:cubicBezTo>
                <a:cubicBezTo>
                  <a:pt x="4692" y="11365"/>
                  <a:pt x="4240" y="11569"/>
                  <a:pt x="3857" y="11569"/>
                </a:cubicBezTo>
                <a:cubicBezTo>
                  <a:pt x="3827" y="11569"/>
                  <a:pt x="3797" y="11567"/>
                  <a:pt x="3767" y="11565"/>
                </a:cubicBezTo>
                <a:cubicBezTo>
                  <a:pt x="3742" y="11562"/>
                  <a:pt x="3719" y="11561"/>
                  <a:pt x="3697" y="11561"/>
                </a:cubicBezTo>
                <a:cubicBezTo>
                  <a:pt x="3362" y="11561"/>
                  <a:pt x="3315" y="11800"/>
                  <a:pt x="3315" y="11800"/>
                </a:cubicBezTo>
                <a:cubicBezTo>
                  <a:pt x="3206" y="11836"/>
                  <a:pt x="3170" y="11963"/>
                  <a:pt x="3206" y="12054"/>
                </a:cubicBezTo>
                <a:cubicBezTo>
                  <a:pt x="3266" y="11903"/>
                  <a:pt x="3364" y="11890"/>
                  <a:pt x="3406" y="11890"/>
                </a:cubicBezTo>
                <a:cubicBezTo>
                  <a:pt x="3414" y="11890"/>
                  <a:pt x="3420" y="11891"/>
                  <a:pt x="3423" y="11891"/>
                </a:cubicBezTo>
                <a:cubicBezTo>
                  <a:pt x="3459" y="11891"/>
                  <a:pt x="3477" y="11963"/>
                  <a:pt x="3477" y="11963"/>
                </a:cubicBezTo>
                <a:cubicBezTo>
                  <a:pt x="3423" y="11981"/>
                  <a:pt x="3405" y="12072"/>
                  <a:pt x="3405" y="12072"/>
                </a:cubicBezTo>
                <a:cubicBezTo>
                  <a:pt x="3296" y="12144"/>
                  <a:pt x="3369" y="12398"/>
                  <a:pt x="3369" y="12398"/>
                </a:cubicBezTo>
                <a:cubicBezTo>
                  <a:pt x="3369" y="12289"/>
                  <a:pt x="3405" y="12216"/>
                  <a:pt x="3496" y="12162"/>
                </a:cubicBezTo>
                <a:cubicBezTo>
                  <a:pt x="3496" y="12168"/>
                  <a:pt x="3508" y="12170"/>
                  <a:pt x="3524" y="12170"/>
                </a:cubicBezTo>
                <a:cubicBezTo>
                  <a:pt x="3556" y="12170"/>
                  <a:pt x="3604" y="12162"/>
                  <a:pt x="3604" y="12162"/>
                </a:cubicBezTo>
                <a:lnTo>
                  <a:pt x="3604" y="12162"/>
                </a:lnTo>
                <a:cubicBezTo>
                  <a:pt x="3550" y="12289"/>
                  <a:pt x="3568" y="12452"/>
                  <a:pt x="3640" y="12579"/>
                </a:cubicBezTo>
                <a:cubicBezTo>
                  <a:pt x="3604" y="12488"/>
                  <a:pt x="3622" y="12416"/>
                  <a:pt x="3677" y="12343"/>
                </a:cubicBezTo>
                <a:lnTo>
                  <a:pt x="3677" y="12398"/>
                </a:lnTo>
                <a:cubicBezTo>
                  <a:pt x="3659" y="12506"/>
                  <a:pt x="3695" y="12633"/>
                  <a:pt x="3785" y="12705"/>
                </a:cubicBezTo>
                <a:cubicBezTo>
                  <a:pt x="3767" y="12615"/>
                  <a:pt x="3767" y="12542"/>
                  <a:pt x="3785" y="12470"/>
                </a:cubicBezTo>
                <a:cubicBezTo>
                  <a:pt x="3785" y="12475"/>
                  <a:pt x="3789" y="12478"/>
                  <a:pt x="3796" y="12478"/>
                </a:cubicBezTo>
                <a:cubicBezTo>
                  <a:pt x="3836" y="12478"/>
                  <a:pt x="3972" y="12392"/>
                  <a:pt x="4003" y="12253"/>
                </a:cubicBezTo>
                <a:cubicBezTo>
                  <a:pt x="4019" y="12125"/>
                  <a:pt x="4276" y="11954"/>
                  <a:pt x="4372" y="11954"/>
                </a:cubicBezTo>
                <a:cubicBezTo>
                  <a:pt x="4385" y="11954"/>
                  <a:pt x="4395" y="11957"/>
                  <a:pt x="4401" y="11963"/>
                </a:cubicBezTo>
                <a:cubicBezTo>
                  <a:pt x="4437" y="12017"/>
                  <a:pt x="4365" y="12198"/>
                  <a:pt x="4329" y="12379"/>
                </a:cubicBezTo>
                <a:cubicBezTo>
                  <a:pt x="4202" y="12633"/>
                  <a:pt x="3948" y="12778"/>
                  <a:pt x="3677" y="12796"/>
                </a:cubicBezTo>
                <a:cubicBezTo>
                  <a:pt x="3532" y="12796"/>
                  <a:pt x="3405" y="12832"/>
                  <a:pt x="3278" y="12923"/>
                </a:cubicBezTo>
                <a:cubicBezTo>
                  <a:pt x="3271" y="12921"/>
                  <a:pt x="3263" y="12920"/>
                  <a:pt x="3256" y="12920"/>
                </a:cubicBezTo>
                <a:cubicBezTo>
                  <a:pt x="3165" y="12920"/>
                  <a:pt x="3096" y="13080"/>
                  <a:pt x="3071" y="13147"/>
                </a:cubicBezTo>
                <a:lnTo>
                  <a:pt x="3071" y="13147"/>
                </a:lnTo>
                <a:cubicBezTo>
                  <a:pt x="3114" y="13082"/>
                  <a:pt x="3278" y="13013"/>
                  <a:pt x="3278" y="13013"/>
                </a:cubicBezTo>
                <a:cubicBezTo>
                  <a:pt x="3278" y="13050"/>
                  <a:pt x="3405" y="13068"/>
                  <a:pt x="3405" y="13068"/>
                </a:cubicBezTo>
                <a:cubicBezTo>
                  <a:pt x="3387" y="13122"/>
                  <a:pt x="3387" y="13194"/>
                  <a:pt x="3405" y="13249"/>
                </a:cubicBezTo>
                <a:cubicBezTo>
                  <a:pt x="3387" y="13538"/>
                  <a:pt x="3550" y="13575"/>
                  <a:pt x="3550" y="13575"/>
                </a:cubicBezTo>
                <a:cubicBezTo>
                  <a:pt x="3514" y="13484"/>
                  <a:pt x="3514" y="13375"/>
                  <a:pt x="3550" y="13303"/>
                </a:cubicBezTo>
                <a:lnTo>
                  <a:pt x="3532" y="13303"/>
                </a:lnTo>
                <a:cubicBezTo>
                  <a:pt x="3550" y="13303"/>
                  <a:pt x="3622" y="13285"/>
                  <a:pt x="3622" y="13285"/>
                </a:cubicBezTo>
                <a:cubicBezTo>
                  <a:pt x="3622" y="13357"/>
                  <a:pt x="3695" y="13357"/>
                  <a:pt x="3695" y="13357"/>
                </a:cubicBezTo>
                <a:cubicBezTo>
                  <a:pt x="3677" y="13466"/>
                  <a:pt x="3767" y="13557"/>
                  <a:pt x="3894" y="13575"/>
                </a:cubicBezTo>
                <a:cubicBezTo>
                  <a:pt x="3822" y="13502"/>
                  <a:pt x="3785" y="13357"/>
                  <a:pt x="3822" y="13321"/>
                </a:cubicBezTo>
                <a:cubicBezTo>
                  <a:pt x="3826" y="13319"/>
                  <a:pt x="3829" y="13318"/>
                  <a:pt x="3833" y="13318"/>
                </a:cubicBezTo>
                <a:cubicBezTo>
                  <a:pt x="3862" y="13318"/>
                  <a:pt x="3876" y="13375"/>
                  <a:pt x="3876" y="13375"/>
                </a:cubicBezTo>
                <a:cubicBezTo>
                  <a:pt x="3894" y="13502"/>
                  <a:pt x="4057" y="13557"/>
                  <a:pt x="4057" y="13557"/>
                </a:cubicBezTo>
                <a:cubicBezTo>
                  <a:pt x="4003" y="13520"/>
                  <a:pt x="3966" y="13357"/>
                  <a:pt x="4057" y="13339"/>
                </a:cubicBezTo>
                <a:cubicBezTo>
                  <a:pt x="4148" y="13321"/>
                  <a:pt x="4093" y="13231"/>
                  <a:pt x="4093" y="13231"/>
                </a:cubicBezTo>
                <a:cubicBezTo>
                  <a:pt x="4292" y="12506"/>
                  <a:pt x="5198" y="12615"/>
                  <a:pt x="4944" y="12452"/>
                </a:cubicBezTo>
                <a:cubicBezTo>
                  <a:pt x="4691" y="12271"/>
                  <a:pt x="4999" y="11999"/>
                  <a:pt x="4999" y="11999"/>
                </a:cubicBezTo>
                <a:cubicBezTo>
                  <a:pt x="5596" y="11420"/>
                  <a:pt x="5361" y="11112"/>
                  <a:pt x="5361" y="11112"/>
                </a:cubicBezTo>
                <a:lnTo>
                  <a:pt x="5361" y="11094"/>
                </a:lnTo>
                <a:cubicBezTo>
                  <a:pt x="5363" y="11096"/>
                  <a:pt x="5369" y="11097"/>
                  <a:pt x="5376" y="11097"/>
                </a:cubicBezTo>
                <a:cubicBezTo>
                  <a:pt x="5417" y="11097"/>
                  <a:pt x="5524" y="11057"/>
                  <a:pt x="5524" y="11057"/>
                </a:cubicBezTo>
                <a:cubicBezTo>
                  <a:pt x="5524" y="11239"/>
                  <a:pt x="5596" y="11420"/>
                  <a:pt x="5741" y="11546"/>
                </a:cubicBezTo>
                <a:cubicBezTo>
                  <a:pt x="5433" y="12216"/>
                  <a:pt x="5705" y="13231"/>
                  <a:pt x="5796" y="14046"/>
                </a:cubicBezTo>
                <a:cubicBezTo>
                  <a:pt x="5868" y="14842"/>
                  <a:pt x="5198" y="15277"/>
                  <a:pt x="5144" y="16563"/>
                </a:cubicBezTo>
                <a:cubicBezTo>
                  <a:pt x="5095" y="17432"/>
                  <a:pt x="5192" y="17577"/>
                  <a:pt x="5262" y="17577"/>
                </a:cubicBezTo>
                <a:cubicBezTo>
                  <a:pt x="5296" y="17577"/>
                  <a:pt x="5325" y="17541"/>
                  <a:pt x="5325" y="17541"/>
                </a:cubicBezTo>
                <a:cubicBezTo>
                  <a:pt x="4908" y="15947"/>
                  <a:pt x="6429" y="14897"/>
                  <a:pt x="6393" y="13357"/>
                </a:cubicBezTo>
                <a:cubicBezTo>
                  <a:pt x="6357" y="11818"/>
                  <a:pt x="6773" y="11438"/>
                  <a:pt x="6773" y="11438"/>
                </a:cubicBezTo>
                <a:cubicBezTo>
                  <a:pt x="7643" y="10406"/>
                  <a:pt x="7516" y="10043"/>
                  <a:pt x="7516" y="10043"/>
                </a:cubicBezTo>
                <a:lnTo>
                  <a:pt x="7516" y="10043"/>
                </a:lnTo>
                <a:cubicBezTo>
                  <a:pt x="7603" y="10065"/>
                  <a:pt x="7690" y="10074"/>
                  <a:pt x="7775" y="10074"/>
                </a:cubicBezTo>
                <a:cubicBezTo>
                  <a:pt x="8488" y="10074"/>
                  <a:pt x="9110" y="9410"/>
                  <a:pt x="9110" y="9410"/>
                </a:cubicBezTo>
                <a:cubicBezTo>
                  <a:pt x="9915" y="7629"/>
                  <a:pt x="11466" y="7290"/>
                  <a:pt x="12535" y="7290"/>
                </a:cubicBezTo>
                <a:cubicBezTo>
                  <a:pt x="13173" y="7290"/>
                  <a:pt x="13639" y="7411"/>
                  <a:pt x="13673" y="7417"/>
                </a:cubicBezTo>
                <a:cubicBezTo>
                  <a:pt x="13773" y="7434"/>
                  <a:pt x="14070" y="7603"/>
                  <a:pt x="14161" y="7603"/>
                </a:cubicBezTo>
                <a:cubicBezTo>
                  <a:pt x="14169" y="7603"/>
                  <a:pt x="14176" y="7602"/>
                  <a:pt x="14180" y="7599"/>
                </a:cubicBezTo>
                <a:cubicBezTo>
                  <a:pt x="14183" y="7596"/>
                  <a:pt x="14187" y="7594"/>
                  <a:pt x="14191" y="7594"/>
                </a:cubicBezTo>
                <a:cubicBezTo>
                  <a:pt x="14241" y="7594"/>
                  <a:pt x="14379" y="7780"/>
                  <a:pt x="14379" y="7780"/>
                </a:cubicBezTo>
                <a:cubicBezTo>
                  <a:pt x="14416" y="7707"/>
                  <a:pt x="14235" y="7508"/>
                  <a:pt x="14235" y="7472"/>
                </a:cubicBezTo>
                <a:cubicBezTo>
                  <a:pt x="14216" y="7454"/>
                  <a:pt x="14035" y="7327"/>
                  <a:pt x="14035" y="7327"/>
                </a:cubicBezTo>
                <a:cubicBezTo>
                  <a:pt x="13800" y="5190"/>
                  <a:pt x="16643" y="4810"/>
                  <a:pt x="16679" y="4737"/>
                </a:cubicBezTo>
                <a:cubicBezTo>
                  <a:pt x="16686" y="4724"/>
                  <a:pt x="16709" y="4719"/>
                  <a:pt x="16742" y="4719"/>
                </a:cubicBezTo>
                <a:cubicBezTo>
                  <a:pt x="16838" y="4719"/>
                  <a:pt x="17020" y="4759"/>
                  <a:pt x="17149" y="4759"/>
                </a:cubicBezTo>
                <a:cubicBezTo>
                  <a:pt x="17226" y="4759"/>
                  <a:pt x="17284" y="4745"/>
                  <a:pt x="17295" y="4701"/>
                </a:cubicBezTo>
                <a:cubicBezTo>
                  <a:pt x="17306" y="4656"/>
                  <a:pt x="17348" y="4641"/>
                  <a:pt x="17401" y="4641"/>
                </a:cubicBezTo>
                <a:cubicBezTo>
                  <a:pt x="17520" y="4641"/>
                  <a:pt x="17693" y="4719"/>
                  <a:pt x="17693" y="4719"/>
                </a:cubicBezTo>
                <a:cubicBezTo>
                  <a:pt x="17585" y="4520"/>
                  <a:pt x="17259" y="4574"/>
                  <a:pt x="17205" y="4556"/>
                </a:cubicBezTo>
                <a:cubicBezTo>
                  <a:pt x="17042" y="4538"/>
                  <a:pt x="16879" y="4520"/>
                  <a:pt x="16716" y="4520"/>
                </a:cubicBezTo>
                <a:cubicBezTo>
                  <a:pt x="15031" y="3470"/>
                  <a:pt x="16897" y="2311"/>
                  <a:pt x="16879" y="2202"/>
                </a:cubicBezTo>
                <a:cubicBezTo>
                  <a:pt x="16879" y="2093"/>
                  <a:pt x="16842" y="2093"/>
                  <a:pt x="17096" y="2093"/>
                </a:cubicBezTo>
                <a:cubicBezTo>
                  <a:pt x="17331" y="2093"/>
                  <a:pt x="17422" y="1948"/>
                  <a:pt x="17603" y="1876"/>
                </a:cubicBezTo>
                <a:cubicBezTo>
                  <a:pt x="17802" y="1785"/>
                  <a:pt x="18092" y="1695"/>
                  <a:pt x="18345" y="1622"/>
                </a:cubicBezTo>
                <a:cubicBezTo>
                  <a:pt x="18408" y="1600"/>
                  <a:pt x="18396" y="1592"/>
                  <a:pt x="18341" y="1592"/>
                </a:cubicBezTo>
                <a:cubicBezTo>
                  <a:pt x="18198" y="1592"/>
                  <a:pt x="17765" y="1646"/>
                  <a:pt x="17594" y="1646"/>
                </a:cubicBezTo>
                <a:cubicBezTo>
                  <a:pt x="17563" y="1646"/>
                  <a:pt x="17541" y="1645"/>
                  <a:pt x="17530" y="1641"/>
                </a:cubicBezTo>
                <a:cubicBezTo>
                  <a:pt x="17523" y="1636"/>
                  <a:pt x="17512" y="1634"/>
                  <a:pt x="17497" y="1634"/>
                </a:cubicBezTo>
                <a:cubicBezTo>
                  <a:pt x="17327" y="1634"/>
                  <a:pt x="16716" y="1894"/>
                  <a:pt x="16716" y="1894"/>
                </a:cubicBezTo>
                <a:cubicBezTo>
                  <a:pt x="16204" y="1984"/>
                  <a:pt x="15738" y="2023"/>
                  <a:pt x="15315" y="2023"/>
                </a:cubicBezTo>
                <a:cubicBezTo>
                  <a:pt x="12667" y="2023"/>
                  <a:pt x="11689" y="498"/>
                  <a:pt x="11627" y="373"/>
                </a:cubicBezTo>
                <a:cubicBezTo>
                  <a:pt x="11581" y="281"/>
                  <a:pt x="11644" y="0"/>
                  <a:pt x="1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3"/>
          <p:cNvSpPr/>
          <p:nvPr/>
        </p:nvSpPr>
        <p:spPr>
          <a:xfrm>
            <a:off x="408451" y="749375"/>
            <a:ext cx="1762261" cy="1589757"/>
          </a:xfrm>
          <a:custGeom>
            <a:avLst/>
            <a:gdLst/>
            <a:ahLst/>
            <a:cxnLst/>
            <a:rect l="l" t="t" r="r" b="b"/>
            <a:pathLst>
              <a:path w="19650" h="17727" extrusionOk="0">
                <a:moveTo>
                  <a:pt x="41" y="3646"/>
                </a:moveTo>
                <a:cubicBezTo>
                  <a:pt x="23" y="3648"/>
                  <a:pt x="9" y="3653"/>
                  <a:pt x="1" y="3661"/>
                </a:cubicBezTo>
                <a:cubicBezTo>
                  <a:pt x="14" y="3656"/>
                  <a:pt x="27" y="3651"/>
                  <a:pt x="41" y="3646"/>
                </a:cubicBezTo>
                <a:close/>
                <a:moveTo>
                  <a:pt x="19552" y="1"/>
                </a:moveTo>
                <a:cubicBezTo>
                  <a:pt x="18009" y="1"/>
                  <a:pt x="14887" y="1597"/>
                  <a:pt x="14887" y="1597"/>
                </a:cubicBezTo>
                <a:cubicBezTo>
                  <a:pt x="14815" y="1542"/>
                  <a:pt x="14887" y="1343"/>
                  <a:pt x="14887" y="1343"/>
                </a:cubicBezTo>
                <a:cubicBezTo>
                  <a:pt x="14884" y="1343"/>
                  <a:pt x="14881" y="1342"/>
                  <a:pt x="14878" y="1342"/>
                </a:cubicBezTo>
                <a:cubicBezTo>
                  <a:pt x="14754" y="1342"/>
                  <a:pt x="14633" y="1687"/>
                  <a:pt x="14633" y="1687"/>
                </a:cubicBezTo>
                <a:cubicBezTo>
                  <a:pt x="14597" y="1524"/>
                  <a:pt x="14887" y="1053"/>
                  <a:pt x="14887" y="1053"/>
                </a:cubicBezTo>
                <a:cubicBezTo>
                  <a:pt x="14882" y="1051"/>
                  <a:pt x="14876" y="1050"/>
                  <a:pt x="14868" y="1050"/>
                </a:cubicBezTo>
                <a:cubicBezTo>
                  <a:pt x="14754" y="1050"/>
                  <a:pt x="14335" y="1293"/>
                  <a:pt x="14217" y="1868"/>
                </a:cubicBezTo>
                <a:cubicBezTo>
                  <a:pt x="14108" y="2502"/>
                  <a:pt x="13348" y="3607"/>
                  <a:pt x="13293" y="3860"/>
                </a:cubicBezTo>
                <a:cubicBezTo>
                  <a:pt x="13239" y="4096"/>
                  <a:pt x="12895" y="4150"/>
                  <a:pt x="12804" y="4313"/>
                </a:cubicBezTo>
                <a:cubicBezTo>
                  <a:pt x="12718" y="4486"/>
                  <a:pt x="11251" y="5059"/>
                  <a:pt x="10953" y="5059"/>
                </a:cubicBezTo>
                <a:cubicBezTo>
                  <a:pt x="10940" y="5059"/>
                  <a:pt x="10929" y="5058"/>
                  <a:pt x="10921" y="5055"/>
                </a:cubicBezTo>
                <a:cubicBezTo>
                  <a:pt x="10722" y="5001"/>
                  <a:pt x="10505" y="5110"/>
                  <a:pt x="10468" y="4784"/>
                </a:cubicBezTo>
                <a:cubicBezTo>
                  <a:pt x="10432" y="4458"/>
                  <a:pt x="10215" y="4150"/>
                  <a:pt x="10088" y="4132"/>
                </a:cubicBezTo>
                <a:cubicBezTo>
                  <a:pt x="9889" y="4023"/>
                  <a:pt x="9726" y="3896"/>
                  <a:pt x="9563" y="3752"/>
                </a:cubicBezTo>
                <a:lnTo>
                  <a:pt x="9563" y="3752"/>
                </a:lnTo>
                <a:cubicBezTo>
                  <a:pt x="9635" y="3788"/>
                  <a:pt x="9708" y="3806"/>
                  <a:pt x="9780" y="3806"/>
                </a:cubicBezTo>
                <a:cubicBezTo>
                  <a:pt x="9871" y="3806"/>
                  <a:pt x="9997" y="3643"/>
                  <a:pt x="10088" y="3552"/>
                </a:cubicBezTo>
                <a:cubicBezTo>
                  <a:pt x="10179" y="3462"/>
                  <a:pt x="10124" y="3226"/>
                  <a:pt x="10016" y="3226"/>
                </a:cubicBezTo>
                <a:cubicBezTo>
                  <a:pt x="9961" y="3226"/>
                  <a:pt x="9907" y="3263"/>
                  <a:pt x="9871" y="3335"/>
                </a:cubicBezTo>
                <a:cubicBezTo>
                  <a:pt x="9898" y="3308"/>
                  <a:pt x="9922" y="3295"/>
                  <a:pt x="9943" y="3295"/>
                </a:cubicBezTo>
                <a:cubicBezTo>
                  <a:pt x="9989" y="3295"/>
                  <a:pt x="10016" y="3361"/>
                  <a:pt x="10016" y="3462"/>
                </a:cubicBezTo>
                <a:cubicBezTo>
                  <a:pt x="10003" y="3558"/>
                  <a:pt x="9887" y="3583"/>
                  <a:pt x="9783" y="3583"/>
                </a:cubicBezTo>
                <a:cubicBezTo>
                  <a:pt x="9732" y="3583"/>
                  <a:pt x="9684" y="3576"/>
                  <a:pt x="9653" y="3570"/>
                </a:cubicBezTo>
                <a:cubicBezTo>
                  <a:pt x="9563" y="3570"/>
                  <a:pt x="9508" y="3426"/>
                  <a:pt x="9418" y="3407"/>
                </a:cubicBezTo>
                <a:cubicBezTo>
                  <a:pt x="9411" y="3404"/>
                  <a:pt x="9403" y="3402"/>
                  <a:pt x="9394" y="3402"/>
                </a:cubicBezTo>
                <a:cubicBezTo>
                  <a:pt x="9333" y="3402"/>
                  <a:pt x="9250" y="3491"/>
                  <a:pt x="9215" y="3491"/>
                </a:cubicBezTo>
                <a:cubicBezTo>
                  <a:pt x="9208" y="3491"/>
                  <a:pt x="9203" y="3488"/>
                  <a:pt x="9201" y="3480"/>
                </a:cubicBezTo>
                <a:cubicBezTo>
                  <a:pt x="9195" y="3468"/>
                  <a:pt x="9170" y="3464"/>
                  <a:pt x="9138" y="3464"/>
                </a:cubicBezTo>
                <a:cubicBezTo>
                  <a:pt x="9074" y="3464"/>
                  <a:pt x="8977" y="3480"/>
                  <a:pt x="8929" y="3480"/>
                </a:cubicBezTo>
                <a:cubicBezTo>
                  <a:pt x="8875" y="3480"/>
                  <a:pt x="8857" y="3480"/>
                  <a:pt x="8875" y="3407"/>
                </a:cubicBezTo>
                <a:cubicBezTo>
                  <a:pt x="8875" y="3335"/>
                  <a:pt x="8947" y="3335"/>
                  <a:pt x="8965" y="3281"/>
                </a:cubicBezTo>
                <a:cubicBezTo>
                  <a:pt x="8965" y="3263"/>
                  <a:pt x="8979" y="3257"/>
                  <a:pt x="8998" y="3257"/>
                </a:cubicBezTo>
                <a:cubicBezTo>
                  <a:pt x="9036" y="3257"/>
                  <a:pt x="9092" y="3281"/>
                  <a:pt x="9092" y="3281"/>
                </a:cubicBezTo>
                <a:cubicBezTo>
                  <a:pt x="9036" y="3234"/>
                  <a:pt x="8991" y="3216"/>
                  <a:pt x="8954" y="3216"/>
                </a:cubicBezTo>
                <a:cubicBezTo>
                  <a:pt x="8846" y="3216"/>
                  <a:pt x="8802" y="3367"/>
                  <a:pt x="8748" y="3407"/>
                </a:cubicBezTo>
                <a:cubicBezTo>
                  <a:pt x="8675" y="3462"/>
                  <a:pt x="8748" y="3607"/>
                  <a:pt x="8657" y="3643"/>
                </a:cubicBezTo>
                <a:cubicBezTo>
                  <a:pt x="8585" y="3661"/>
                  <a:pt x="8494" y="3679"/>
                  <a:pt x="8422" y="3679"/>
                </a:cubicBezTo>
                <a:cubicBezTo>
                  <a:pt x="8396" y="3679"/>
                  <a:pt x="8370" y="3633"/>
                  <a:pt x="8331" y="3633"/>
                </a:cubicBezTo>
                <a:cubicBezTo>
                  <a:pt x="8315" y="3633"/>
                  <a:pt x="8298" y="3640"/>
                  <a:pt x="8277" y="3661"/>
                </a:cubicBezTo>
                <a:cubicBezTo>
                  <a:pt x="8205" y="3715"/>
                  <a:pt x="8295" y="3951"/>
                  <a:pt x="8295" y="3951"/>
                </a:cubicBezTo>
                <a:cubicBezTo>
                  <a:pt x="8295" y="3937"/>
                  <a:pt x="8337" y="3902"/>
                  <a:pt x="8357" y="3902"/>
                </a:cubicBezTo>
                <a:cubicBezTo>
                  <a:pt x="8363" y="3902"/>
                  <a:pt x="8368" y="3906"/>
                  <a:pt x="8368" y="3915"/>
                </a:cubicBezTo>
                <a:cubicBezTo>
                  <a:pt x="8374" y="3927"/>
                  <a:pt x="8382" y="3931"/>
                  <a:pt x="8392" y="3931"/>
                </a:cubicBezTo>
                <a:cubicBezTo>
                  <a:pt x="8412" y="3931"/>
                  <a:pt x="8440" y="3915"/>
                  <a:pt x="8476" y="3915"/>
                </a:cubicBezTo>
                <a:cubicBezTo>
                  <a:pt x="8531" y="3915"/>
                  <a:pt x="8549" y="3969"/>
                  <a:pt x="8567" y="3987"/>
                </a:cubicBezTo>
                <a:cubicBezTo>
                  <a:pt x="8567" y="4005"/>
                  <a:pt x="8712" y="4023"/>
                  <a:pt x="8712" y="4041"/>
                </a:cubicBezTo>
                <a:cubicBezTo>
                  <a:pt x="8730" y="4059"/>
                  <a:pt x="8694" y="4168"/>
                  <a:pt x="8657" y="4186"/>
                </a:cubicBezTo>
                <a:cubicBezTo>
                  <a:pt x="8639" y="4204"/>
                  <a:pt x="8639" y="4222"/>
                  <a:pt x="8639" y="4259"/>
                </a:cubicBezTo>
                <a:cubicBezTo>
                  <a:pt x="8657" y="4259"/>
                  <a:pt x="8694" y="4440"/>
                  <a:pt x="8639" y="4476"/>
                </a:cubicBezTo>
                <a:cubicBezTo>
                  <a:pt x="8603" y="4530"/>
                  <a:pt x="8675" y="4585"/>
                  <a:pt x="8712" y="4657"/>
                </a:cubicBezTo>
                <a:cubicBezTo>
                  <a:pt x="8748" y="4748"/>
                  <a:pt x="8784" y="4838"/>
                  <a:pt x="8802" y="4947"/>
                </a:cubicBezTo>
                <a:cubicBezTo>
                  <a:pt x="8838" y="4820"/>
                  <a:pt x="8893" y="4711"/>
                  <a:pt x="8947" y="4585"/>
                </a:cubicBezTo>
                <a:cubicBezTo>
                  <a:pt x="8947" y="4585"/>
                  <a:pt x="9037" y="4659"/>
                  <a:pt x="9067" y="4659"/>
                </a:cubicBezTo>
                <a:cubicBezTo>
                  <a:pt x="9070" y="4659"/>
                  <a:pt x="9072" y="4659"/>
                  <a:pt x="9074" y="4657"/>
                </a:cubicBezTo>
                <a:cubicBezTo>
                  <a:pt x="9110" y="4639"/>
                  <a:pt x="9056" y="4585"/>
                  <a:pt x="9056" y="4476"/>
                </a:cubicBezTo>
                <a:cubicBezTo>
                  <a:pt x="9056" y="4446"/>
                  <a:pt x="9067" y="4434"/>
                  <a:pt x="9085" y="4434"/>
                </a:cubicBezTo>
                <a:cubicBezTo>
                  <a:pt x="9132" y="4434"/>
                  <a:pt x="9226" y="4514"/>
                  <a:pt x="9291" y="4566"/>
                </a:cubicBezTo>
                <a:cubicBezTo>
                  <a:pt x="9364" y="4657"/>
                  <a:pt x="9671" y="4657"/>
                  <a:pt x="9816" y="4729"/>
                </a:cubicBezTo>
                <a:cubicBezTo>
                  <a:pt x="9979" y="4874"/>
                  <a:pt x="10088" y="5092"/>
                  <a:pt x="10070" y="5309"/>
                </a:cubicBezTo>
                <a:cubicBezTo>
                  <a:pt x="10061" y="5396"/>
                  <a:pt x="10002" y="5425"/>
                  <a:pt x="9927" y="5425"/>
                </a:cubicBezTo>
                <a:cubicBezTo>
                  <a:pt x="9846" y="5425"/>
                  <a:pt x="9747" y="5391"/>
                  <a:pt x="9671" y="5363"/>
                </a:cubicBezTo>
                <a:cubicBezTo>
                  <a:pt x="9634" y="5351"/>
                  <a:pt x="9582" y="5345"/>
                  <a:pt x="9518" y="5345"/>
                </a:cubicBezTo>
                <a:cubicBezTo>
                  <a:pt x="9302" y="5345"/>
                  <a:pt x="8945" y="5410"/>
                  <a:pt x="8512" y="5508"/>
                </a:cubicBezTo>
                <a:cubicBezTo>
                  <a:pt x="8389" y="5540"/>
                  <a:pt x="8274" y="5553"/>
                  <a:pt x="8167" y="5553"/>
                </a:cubicBezTo>
                <a:cubicBezTo>
                  <a:pt x="7789" y="5553"/>
                  <a:pt x="7511" y="5396"/>
                  <a:pt x="7299" y="5381"/>
                </a:cubicBezTo>
                <a:cubicBezTo>
                  <a:pt x="7009" y="5363"/>
                  <a:pt x="7009" y="5309"/>
                  <a:pt x="6955" y="5237"/>
                </a:cubicBezTo>
                <a:cubicBezTo>
                  <a:pt x="6883" y="5164"/>
                  <a:pt x="6846" y="5055"/>
                  <a:pt x="6846" y="4947"/>
                </a:cubicBezTo>
                <a:cubicBezTo>
                  <a:pt x="6857" y="4864"/>
                  <a:pt x="6820" y="4846"/>
                  <a:pt x="6786" y="4846"/>
                </a:cubicBezTo>
                <a:cubicBezTo>
                  <a:pt x="6761" y="4846"/>
                  <a:pt x="6738" y="4856"/>
                  <a:pt x="6738" y="4856"/>
                </a:cubicBezTo>
                <a:cubicBezTo>
                  <a:pt x="6702" y="4566"/>
                  <a:pt x="6539" y="4295"/>
                  <a:pt x="6285" y="4132"/>
                </a:cubicBezTo>
                <a:lnTo>
                  <a:pt x="6285" y="4132"/>
                </a:lnTo>
                <a:cubicBezTo>
                  <a:pt x="6339" y="4277"/>
                  <a:pt x="6339" y="4440"/>
                  <a:pt x="6285" y="4585"/>
                </a:cubicBezTo>
                <a:cubicBezTo>
                  <a:pt x="6031" y="4132"/>
                  <a:pt x="5470" y="4005"/>
                  <a:pt x="3496" y="3480"/>
                </a:cubicBezTo>
                <a:cubicBezTo>
                  <a:pt x="3018" y="3353"/>
                  <a:pt x="2527" y="3291"/>
                  <a:pt x="2038" y="3291"/>
                </a:cubicBezTo>
                <a:cubicBezTo>
                  <a:pt x="1356" y="3291"/>
                  <a:pt x="678" y="3411"/>
                  <a:pt x="41" y="3646"/>
                </a:cubicBezTo>
                <a:lnTo>
                  <a:pt x="41" y="3646"/>
                </a:lnTo>
                <a:cubicBezTo>
                  <a:pt x="49" y="3645"/>
                  <a:pt x="57" y="3645"/>
                  <a:pt x="67" y="3645"/>
                </a:cubicBezTo>
                <a:cubicBezTo>
                  <a:pt x="126" y="3645"/>
                  <a:pt x="206" y="3661"/>
                  <a:pt x="255" y="3661"/>
                </a:cubicBezTo>
                <a:cubicBezTo>
                  <a:pt x="327" y="3679"/>
                  <a:pt x="381" y="3715"/>
                  <a:pt x="436" y="3752"/>
                </a:cubicBezTo>
                <a:cubicBezTo>
                  <a:pt x="454" y="3770"/>
                  <a:pt x="635" y="3788"/>
                  <a:pt x="689" y="3806"/>
                </a:cubicBezTo>
                <a:cubicBezTo>
                  <a:pt x="762" y="3824"/>
                  <a:pt x="816" y="3842"/>
                  <a:pt x="888" y="3842"/>
                </a:cubicBezTo>
                <a:cubicBezTo>
                  <a:pt x="943" y="3860"/>
                  <a:pt x="979" y="3896"/>
                  <a:pt x="1015" y="3951"/>
                </a:cubicBezTo>
                <a:cubicBezTo>
                  <a:pt x="1015" y="3969"/>
                  <a:pt x="1033" y="4041"/>
                  <a:pt x="1033" y="4078"/>
                </a:cubicBezTo>
                <a:cubicBezTo>
                  <a:pt x="1033" y="4096"/>
                  <a:pt x="1178" y="4168"/>
                  <a:pt x="1178" y="4168"/>
                </a:cubicBezTo>
                <a:lnTo>
                  <a:pt x="1287" y="4168"/>
                </a:lnTo>
                <a:cubicBezTo>
                  <a:pt x="1341" y="4132"/>
                  <a:pt x="1414" y="4114"/>
                  <a:pt x="1468" y="4059"/>
                </a:cubicBezTo>
                <a:cubicBezTo>
                  <a:pt x="1484" y="4050"/>
                  <a:pt x="1494" y="4046"/>
                  <a:pt x="1500" y="4046"/>
                </a:cubicBezTo>
                <a:cubicBezTo>
                  <a:pt x="1529" y="4046"/>
                  <a:pt x="1468" y="4132"/>
                  <a:pt x="1468" y="4132"/>
                </a:cubicBezTo>
                <a:cubicBezTo>
                  <a:pt x="1468" y="4132"/>
                  <a:pt x="1432" y="4222"/>
                  <a:pt x="1414" y="4259"/>
                </a:cubicBezTo>
                <a:cubicBezTo>
                  <a:pt x="1395" y="4295"/>
                  <a:pt x="1522" y="4422"/>
                  <a:pt x="1558" y="4440"/>
                </a:cubicBezTo>
                <a:cubicBezTo>
                  <a:pt x="1577" y="4440"/>
                  <a:pt x="1794" y="4548"/>
                  <a:pt x="1830" y="4566"/>
                </a:cubicBezTo>
                <a:cubicBezTo>
                  <a:pt x="1866" y="4585"/>
                  <a:pt x="1921" y="4603"/>
                  <a:pt x="1957" y="4603"/>
                </a:cubicBezTo>
                <a:lnTo>
                  <a:pt x="2047" y="4603"/>
                </a:lnTo>
                <a:lnTo>
                  <a:pt x="2283" y="4566"/>
                </a:lnTo>
                <a:lnTo>
                  <a:pt x="2283" y="4566"/>
                </a:lnTo>
                <a:cubicBezTo>
                  <a:pt x="2265" y="4639"/>
                  <a:pt x="2228" y="4729"/>
                  <a:pt x="2192" y="4802"/>
                </a:cubicBezTo>
                <a:cubicBezTo>
                  <a:pt x="2156" y="4838"/>
                  <a:pt x="2192" y="4929"/>
                  <a:pt x="2228" y="4929"/>
                </a:cubicBezTo>
                <a:cubicBezTo>
                  <a:pt x="2319" y="4911"/>
                  <a:pt x="2410" y="4856"/>
                  <a:pt x="2464" y="4766"/>
                </a:cubicBezTo>
                <a:cubicBezTo>
                  <a:pt x="2518" y="4693"/>
                  <a:pt x="2573" y="4621"/>
                  <a:pt x="2627" y="4548"/>
                </a:cubicBezTo>
                <a:cubicBezTo>
                  <a:pt x="2681" y="4483"/>
                  <a:pt x="2722" y="4470"/>
                  <a:pt x="2747" y="4470"/>
                </a:cubicBezTo>
                <a:cubicBezTo>
                  <a:pt x="2763" y="4470"/>
                  <a:pt x="2772" y="4476"/>
                  <a:pt x="2772" y="4476"/>
                </a:cubicBezTo>
                <a:cubicBezTo>
                  <a:pt x="2754" y="4603"/>
                  <a:pt x="2736" y="4711"/>
                  <a:pt x="2699" y="4820"/>
                </a:cubicBezTo>
                <a:cubicBezTo>
                  <a:pt x="2645" y="4929"/>
                  <a:pt x="2609" y="5019"/>
                  <a:pt x="2554" y="5110"/>
                </a:cubicBezTo>
                <a:cubicBezTo>
                  <a:pt x="2536" y="5237"/>
                  <a:pt x="2536" y="5363"/>
                  <a:pt x="2554" y="5472"/>
                </a:cubicBezTo>
                <a:cubicBezTo>
                  <a:pt x="2554" y="5526"/>
                  <a:pt x="2573" y="5653"/>
                  <a:pt x="2554" y="5707"/>
                </a:cubicBezTo>
                <a:cubicBezTo>
                  <a:pt x="2518" y="5744"/>
                  <a:pt x="2591" y="5834"/>
                  <a:pt x="2591" y="5834"/>
                </a:cubicBezTo>
                <a:lnTo>
                  <a:pt x="2627" y="5816"/>
                </a:lnTo>
                <a:cubicBezTo>
                  <a:pt x="2663" y="5798"/>
                  <a:pt x="2717" y="5780"/>
                  <a:pt x="2754" y="5762"/>
                </a:cubicBezTo>
                <a:cubicBezTo>
                  <a:pt x="2790" y="5762"/>
                  <a:pt x="2862" y="5834"/>
                  <a:pt x="2880" y="5925"/>
                </a:cubicBezTo>
                <a:cubicBezTo>
                  <a:pt x="2897" y="6023"/>
                  <a:pt x="2884" y="6447"/>
                  <a:pt x="2894" y="6447"/>
                </a:cubicBezTo>
                <a:cubicBezTo>
                  <a:pt x="2895" y="6447"/>
                  <a:pt x="2897" y="6442"/>
                  <a:pt x="2899" y="6432"/>
                </a:cubicBezTo>
                <a:cubicBezTo>
                  <a:pt x="2908" y="6368"/>
                  <a:pt x="2939" y="6359"/>
                  <a:pt x="2982" y="6359"/>
                </a:cubicBezTo>
                <a:cubicBezTo>
                  <a:pt x="2999" y="6359"/>
                  <a:pt x="3018" y="6361"/>
                  <a:pt x="3039" y="6361"/>
                </a:cubicBezTo>
                <a:cubicBezTo>
                  <a:pt x="3069" y="6361"/>
                  <a:pt x="3101" y="6357"/>
                  <a:pt x="3134" y="6341"/>
                </a:cubicBezTo>
                <a:cubicBezTo>
                  <a:pt x="3165" y="6320"/>
                  <a:pt x="3187" y="6313"/>
                  <a:pt x="3204" y="6313"/>
                </a:cubicBezTo>
                <a:cubicBezTo>
                  <a:pt x="3247" y="6313"/>
                  <a:pt x="3258" y="6359"/>
                  <a:pt x="3297" y="6359"/>
                </a:cubicBezTo>
                <a:cubicBezTo>
                  <a:pt x="3333" y="6359"/>
                  <a:pt x="3369" y="6359"/>
                  <a:pt x="3406" y="6341"/>
                </a:cubicBezTo>
                <a:cubicBezTo>
                  <a:pt x="3460" y="6341"/>
                  <a:pt x="3478" y="6414"/>
                  <a:pt x="3478" y="6468"/>
                </a:cubicBezTo>
                <a:cubicBezTo>
                  <a:pt x="3478" y="6540"/>
                  <a:pt x="3496" y="6522"/>
                  <a:pt x="3478" y="6577"/>
                </a:cubicBezTo>
                <a:cubicBezTo>
                  <a:pt x="3478" y="6611"/>
                  <a:pt x="3500" y="6624"/>
                  <a:pt x="3516" y="6624"/>
                </a:cubicBezTo>
                <a:cubicBezTo>
                  <a:pt x="3525" y="6624"/>
                  <a:pt x="3532" y="6619"/>
                  <a:pt x="3532" y="6613"/>
                </a:cubicBezTo>
                <a:cubicBezTo>
                  <a:pt x="3532" y="6595"/>
                  <a:pt x="3550" y="6577"/>
                  <a:pt x="3569" y="6486"/>
                </a:cubicBezTo>
                <a:cubicBezTo>
                  <a:pt x="3605" y="6396"/>
                  <a:pt x="3732" y="6305"/>
                  <a:pt x="3732" y="6305"/>
                </a:cubicBezTo>
                <a:lnTo>
                  <a:pt x="3732" y="6305"/>
                </a:lnTo>
                <a:cubicBezTo>
                  <a:pt x="3732" y="6396"/>
                  <a:pt x="3732" y="6468"/>
                  <a:pt x="3695" y="6540"/>
                </a:cubicBezTo>
                <a:cubicBezTo>
                  <a:pt x="3659" y="6649"/>
                  <a:pt x="3659" y="6776"/>
                  <a:pt x="3677" y="6884"/>
                </a:cubicBezTo>
                <a:cubicBezTo>
                  <a:pt x="3695" y="6993"/>
                  <a:pt x="3804" y="7138"/>
                  <a:pt x="3840" y="7229"/>
                </a:cubicBezTo>
                <a:cubicBezTo>
                  <a:pt x="3858" y="7301"/>
                  <a:pt x="3876" y="7392"/>
                  <a:pt x="3913" y="7482"/>
                </a:cubicBezTo>
                <a:cubicBezTo>
                  <a:pt x="3922" y="7496"/>
                  <a:pt x="3928" y="7503"/>
                  <a:pt x="3931" y="7503"/>
                </a:cubicBezTo>
                <a:cubicBezTo>
                  <a:pt x="3939" y="7503"/>
                  <a:pt x="3926" y="7449"/>
                  <a:pt x="3913" y="7355"/>
                </a:cubicBezTo>
                <a:cubicBezTo>
                  <a:pt x="3913" y="7229"/>
                  <a:pt x="3931" y="7319"/>
                  <a:pt x="4039" y="7156"/>
                </a:cubicBezTo>
                <a:cubicBezTo>
                  <a:pt x="4148" y="7011"/>
                  <a:pt x="4202" y="7029"/>
                  <a:pt x="4221" y="6993"/>
                </a:cubicBezTo>
                <a:cubicBezTo>
                  <a:pt x="4239" y="6939"/>
                  <a:pt x="4275" y="6975"/>
                  <a:pt x="4275" y="6939"/>
                </a:cubicBezTo>
                <a:cubicBezTo>
                  <a:pt x="4293" y="6921"/>
                  <a:pt x="4347" y="6884"/>
                  <a:pt x="4383" y="6812"/>
                </a:cubicBezTo>
                <a:cubicBezTo>
                  <a:pt x="4438" y="6721"/>
                  <a:pt x="4438" y="6758"/>
                  <a:pt x="4438" y="6667"/>
                </a:cubicBezTo>
                <a:cubicBezTo>
                  <a:pt x="4438" y="6642"/>
                  <a:pt x="4445" y="6632"/>
                  <a:pt x="4455" y="6632"/>
                </a:cubicBezTo>
                <a:cubicBezTo>
                  <a:pt x="4490" y="6632"/>
                  <a:pt x="4565" y="6740"/>
                  <a:pt x="4565" y="6740"/>
                </a:cubicBezTo>
                <a:lnTo>
                  <a:pt x="4691" y="6740"/>
                </a:lnTo>
                <a:cubicBezTo>
                  <a:pt x="4691" y="6740"/>
                  <a:pt x="4746" y="6812"/>
                  <a:pt x="4746" y="6830"/>
                </a:cubicBezTo>
                <a:cubicBezTo>
                  <a:pt x="4764" y="6866"/>
                  <a:pt x="4782" y="6903"/>
                  <a:pt x="4800" y="6921"/>
                </a:cubicBezTo>
                <a:cubicBezTo>
                  <a:pt x="4806" y="6927"/>
                  <a:pt x="4814" y="6929"/>
                  <a:pt x="4823" y="6929"/>
                </a:cubicBezTo>
                <a:cubicBezTo>
                  <a:pt x="4840" y="6929"/>
                  <a:pt x="4860" y="6921"/>
                  <a:pt x="4872" y="6921"/>
                </a:cubicBezTo>
                <a:cubicBezTo>
                  <a:pt x="4891" y="6903"/>
                  <a:pt x="4927" y="6884"/>
                  <a:pt x="4999" y="6794"/>
                </a:cubicBezTo>
                <a:cubicBezTo>
                  <a:pt x="5026" y="6753"/>
                  <a:pt x="5041" y="6740"/>
                  <a:pt x="5048" y="6740"/>
                </a:cubicBezTo>
                <a:cubicBezTo>
                  <a:pt x="5061" y="6740"/>
                  <a:pt x="5054" y="6776"/>
                  <a:pt x="5054" y="6776"/>
                </a:cubicBezTo>
                <a:lnTo>
                  <a:pt x="5054" y="7011"/>
                </a:lnTo>
                <a:cubicBezTo>
                  <a:pt x="5108" y="6993"/>
                  <a:pt x="5180" y="6957"/>
                  <a:pt x="5217" y="6903"/>
                </a:cubicBezTo>
                <a:cubicBezTo>
                  <a:pt x="5289" y="6830"/>
                  <a:pt x="5325" y="6740"/>
                  <a:pt x="5361" y="6631"/>
                </a:cubicBezTo>
                <a:cubicBezTo>
                  <a:pt x="5361" y="6577"/>
                  <a:pt x="5380" y="6522"/>
                  <a:pt x="5398" y="6468"/>
                </a:cubicBezTo>
                <a:cubicBezTo>
                  <a:pt x="5416" y="6396"/>
                  <a:pt x="5434" y="6341"/>
                  <a:pt x="5434" y="6269"/>
                </a:cubicBezTo>
                <a:cubicBezTo>
                  <a:pt x="5434" y="6233"/>
                  <a:pt x="5452" y="6196"/>
                  <a:pt x="5488" y="6160"/>
                </a:cubicBezTo>
                <a:lnTo>
                  <a:pt x="5488" y="6450"/>
                </a:lnTo>
                <a:cubicBezTo>
                  <a:pt x="5488" y="6540"/>
                  <a:pt x="5506" y="6649"/>
                  <a:pt x="5524" y="6740"/>
                </a:cubicBezTo>
                <a:lnTo>
                  <a:pt x="5579" y="6721"/>
                </a:lnTo>
                <a:cubicBezTo>
                  <a:pt x="5615" y="6794"/>
                  <a:pt x="5633" y="6848"/>
                  <a:pt x="5633" y="6921"/>
                </a:cubicBezTo>
                <a:cubicBezTo>
                  <a:pt x="5633" y="6975"/>
                  <a:pt x="5651" y="7047"/>
                  <a:pt x="5669" y="7102"/>
                </a:cubicBezTo>
                <a:cubicBezTo>
                  <a:pt x="5705" y="7174"/>
                  <a:pt x="5760" y="7265"/>
                  <a:pt x="5832" y="7337"/>
                </a:cubicBezTo>
                <a:cubicBezTo>
                  <a:pt x="5887" y="7428"/>
                  <a:pt x="5923" y="7518"/>
                  <a:pt x="5941" y="7627"/>
                </a:cubicBezTo>
                <a:cubicBezTo>
                  <a:pt x="5959" y="7718"/>
                  <a:pt x="5995" y="7790"/>
                  <a:pt x="6031" y="7880"/>
                </a:cubicBezTo>
                <a:cubicBezTo>
                  <a:pt x="6031" y="7880"/>
                  <a:pt x="6122" y="7844"/>
                  <a:pt x="6140" y="7790"/>
                </a:cubicBezTo>
                <a:cubicBezTo>
                  <a:pt x="6158" y="7754"/>
                  <a:pt x="6176" y="7699"/>
                  <a:pt x="6176" y="7663"/>
                </a:cubicBezTo>
                <a:cubicBezTo>
                  <a:pt x="6181" y="7645"/>
                  <a:pt x="6187" y="7639"/>
                  <a:pt x="6195" y="7639"/>
                </a:cubicBezTo>
                <a:cubicBezTo>
                  <a:pt x="6218" y="7639"/>
                  <a:pt x="6249" y="7704"/>
                  <a:pt x="6249" y="7718"/>
                </a:cubicBezTo>
                <a:cubicBezTo>
                  <a:pt x="6249" y="7754"/>
                  <a:pt x="6303" y="7917"/>
                  <a:pt x="6303" y="7989"/>
                </a:cubicBezTo>
                <a:cubicBezTo>
                  <a:pt x="6307" y="8001"/>
                  <a:pt x="6311" y="8006"/>
                  <a:pt x="6316" y="8006"/>
                </a:cubicBezTo>
                <a:cubicBezTo>
                  <a:pt x="6335" y="8006"/>
                  <a:pt x="6357" y="7934"/>
                  <a:pt x="6357" y="7862"/>
                </a:cubicBezTo>
                <a:cubicBezTo>
                  <a:pt x="6376" y="7772"/>
                  <a:pt x="6285" y="7754"/>
                  <a:pt x="6285" y="7681"/>
                </a:cubicBezTo>
                <a:cubicBezTo>
                  <a:pt x="6285" y="7591"/>
                  <a:pt x="6339" y="7591"/>
                  <a:pt x="6376" y="7482"/>
                </a:cubicBezTo>
                <a:cubicBezTo>
                  <a:pt x="6391" y="7422"/>
                  <a:pt x="6443" y="7387"/>
                  <a:pt x="6502" y="7387"/>
                </a:cubicBezTo>
                <a:cubicBezTo>
                  <a:pt x="6514" y="7387"/>
                  <a:pt x="6526" y="7388"/>
                  <a:pt x="6539" y="7392"/>
                </a:cubicBezTo>
                <a:cubicBezTo>
                  <a:pt x="6539" y="7518"/>
                  <a:pt x="6502" y="7645"/>
                  <a:pt x="6466" y="7754"/>
                </a:cubicBezTo>
                <a:cubicBezTo>
                  <a:pt x="6412" y="7808"/>
                  <a:pt x="6412" y="7880"/>
                  <a:pt x="6412" y="7953"/>
                </a:cubicBezTo>
                <a:cubicBezTo>
                  <a:pt x="6412" y="8007"/>
                  <a:pt x="6502" y="8152"/>
                  <a:pt x="6520" y="8243"/>
                </a:cubicBezTo>
                <a:cubicBezTo>
                  <a:pt x="6520" y="8315"/>
                  <a:pt x="6593" y="8478"/>
                  <a:pt x="6611" y="8569"/>
                </a:cubicBezTo>
                <a:cubicBezTo>
                  <a:pt x="6611" y="8659"/>
                  <a:pt x="6647" y="8768"/>
                  <a:pt x="6665" y="8858"/>
                </a:cubicBezTo>
                <a:cubicBezTo>
                  <a:pt x="6665" y="8909"/>
                  <a:pt x="6669" y="8924"/>
                  <a:pt x="6673" y="8924"/>
                </a:cubicBezTo>
                <a:cubicBezTo>
                  <a:pt x="6678" y="8924"/>
                  <a:pt x="6683" y="8904"/>
                  <a:pt x="6683" y="8895"/>
                </a:cubicBezTo>
                <a:cubicBezTo>
                  <a:pt x="6683" y="8895"/>
                  <a:pt x="6720" y="8786"/>
                  <a:pt x="6756" y="8695"/>
                </a:cubicBezTo>
                <a:cubicBezTo>
                  <a:pt x="6774" y="8587"/>
                  <a:pt x="6883" y="8424"/>
                  <a:pt x="6919" y="8315"/>
                </a:cubicBezTo>
                <a:cubicBezTo>
                  <a:pt x="6955" y="8206"/>
                  <a:pt x="7027" y="8243"/>
                  <a:pt x="7064" y="8225"/>
                </a:cubicBezTo>
                <a:cubicBezTo>
                  <a:pt x="7100" y="8225"/>
                  <a:pt x="7136" y="8152"/>
                  <a:pt x="7154" y="8116"/>
                </a:cubicBezTo>
                <a:cubicBezTo>
                  <a:pt x="7154" y="8062"/>
                  <a:pt x="7190" y="7844"/>
                  <a:pt x="7209" y="7790"/>
                </a:cubicBezTo>
                <a:cubicBezTo>
                  <a:pt x="7211" y="7782"/>
                  <a:pt x="7214" y="7779"/>
                  <a:pt x="7216" y="7779"/>
                </a:cubicBezTo>
                <a:cubicBezTo>
                  <a:pt x="7231" y="7779"/>
                  <a:pt x="7245" y="7906"/>
                  <a:pt x="7245" y="7953"/>
                </a:cubicBezTo>
                <a:cubicBezTo>
                  <a:pt x="7263" y="8007"/>
                  <a:pt x="7299" y="8080"/>
                  <a:pt x="7335" y="8134"/>
                </a:cubicBezTo>
                <a:cubicBezTo>
                  <a:pt x="7480" y="8206"/>
                  <a:pt x="7643" y="8279"/>
                  <a:pt x="7806" y="8315"/>
                </a:cubicBezTo>
                <a:cubicBezTo>
                  <a:pt x="7879" y="8315"/>
                  <a:pt x="7933" y="8351"/>
                  <a:pt x="7987" y="8388"/>
                </a:cubicBezTo>
                <a:cubicBezTo>
                  <a:pt x="7987" y="8388"/>
                  <a:pt x="8206" y="8524"/>
                  <a:pt x="8264" y="8524"/>
                </a:cubicBezTo>
                <a:cubicBezTo>
                  <a:pt x="8272" y="8524"/>
                  <a:pt x="8277" y="8521"/>
                  <a:pt x="8277" y="8514"/>
                </a:cubicBezTo>
                <a:cubicBezTo>
                  <a:pt x="8277" y="8442"/>
                  <a:pt x="8277" y="8406"/>
                  <a:pt x="8277" y="8297"/>
                </a:cubicBezTo>
                <a:cubicBezTo>
                  <a:pt x="8268" y="8243"/>
                  <a:pt x="8277" y="8229"/>
                  <a:pt x="8288" y="8229"/>
                </a:cubicBezTo>
                <a:cubicBezTo>
                  <a:pt x="8300" y="8229"/>
                  <a:pt x="8313" y="8243"/>
                  <a:pt x="8313" y="8243"/>
                </a:cubicBezTo>
                <a:cubicBezTo>
                  <a:pt x="8313" y="8243"/>
                  <a:pt x="8368" y="8351"/>
                  <a:pt x="8386" y="8369"/>
                </a:cubicBezTo>
                <a:cubicBezTo>
                  <a:pt x="8386" y="8369"/>
                  <a:pt x="8585" y="8478"/>
                  <a:pt x="8585" y="8496"/>
                </a:cubicBezTo>
                <a:cubicBezTo>
                  <a:pt x="8639" y="8551"/>
                  <a:pt x="8675" y="8605"/>
                  <a:pt x="8712" y="8677"/>
                </a:cubicBezTo>
                <a:cubicBezTo>
                  <a:pt x="8712" y="8689"/>
                  <a:pt x="8720" y="8693"/>
                  <a:pt x="8730" y="8693"/>
                </a:cubicBezTo>
                <a:cubicBezTo>
                  <a:pt x="8752" y="8693"/>
                  <a:pt x="8784" y="8677"/>
                  <a:pt x="8784" y="8677"/>
                </a:cubicBezTo>
                <a:cubicBezTo>
                  <a:pt x="8784" y="8677"/>
                  <a:pt x="8802" y="8551"/>
                  <a:pt x="8820" y="8406"/>
                </a:cubicBezTo>
                <a:cubicBezTo>
                  <a:pt x="8825" y="8375"/>
                  <a:pt x="8831" y="8363"/>
                  <a:pt x="8838" y="8363"/>
                </a:cubicBezTo>
                <a:cubicBezTo>
                  <a:pt x="8861" y="8363"/>
                  <a:pt x="8893" y="8478"/>
                  <a:pt x="8893" y="8478"/>
                </a:cubicBezTo>
                <a:cubicBezTo>
                  <a:pt x="8893" y="8478"/>
                  <a:pt x="8929" y="8804"/>
                  <a:pt x="8929" y="8858"/>
                </a:cubicBezTo>
                <a:cubicBezTo>
                  <a:pt x="8929" y="8913"/>
                  <a:pt x="8965" y="9040"/>
                  <a:pt x="8965" y="9094"/>
                </a:cubicBezTo>
                <a:cubicBezTo>
                  <a:pt x="8965" y="9148"/>
                  <a:pt x="9038" y="9184"/>
                  <a:pt x="9056" y="9184"/>
                </a:cubicBezTo>
                <a:cubicBezTo>
                  <a:pt x="9074" y="9166"/>
                  <a:pt x="9092" y="9148"/>
                  <a:pt x="9092" y="9112"/>
                </a:cubicBezTo>
                <a:cubicBezTo>
                  <a:pt x="9128" y="9076"/>
                  <a:pt x="9056" y="9040"/>
                  <a:pt x="9056" y="8985"/>
                </a:cubicBezTo>
                <a:cubicBezTo>
                  <a:pt x="9056" y="8913"/>
                  <a:pt x="9110" y="8877"/>
                  <a:pt x="9110" y="8858"/>
                </a:cubicBezTo>
                <a:cubicBezTo>
                  <a:pt x="9164" y="8804"/>
                  <a:pt x="9219" y="8732"/>
                  <a:pt x="9255" y="8659"/>
                </a:cubicBezTo>
                <a:cubicBezTo>
                  <a:pt x="9255" y="8605"/>
                  <a:pt x="9255" y="8551"/>
                  <a:pt x="9255" y="8496"/>
                </a:cubicBezTo>
                <a:cubicBezTo>
                  <a:pt x="9237" y="8442"/>
                  <a:pt x="9237" y="8388"/>
                  <a:pt x="9255" y="8333"/>
                </a:cubicBezTo>
                <a:cubicBezTo>
                  <a:pt x="9256" y="8332"/>
                  <a:pt x="9258" y="8331"/>
                  <a:pt x="9260" y="8331"/>
                </a:cubicBezTo>
                <a:cubicBezTo>
                  <a:pt x="9284" y="8331"/>
                  <a:pt x="9345" y="8427"/>
                  <a:pt x="9345" y="8460"/>
                </a:cubicBezTo>
                <a:cubicBezTo>
                  <a:pt x="9364" y="8587"/>
                  <a:pt x="9382" y="8714"/>
                  <a:pt x="9400" y="8858"/>
                </a:cubicBezTo>
                <a:cubicBezTo>
                  <a:pt x="9400" y="8891"/>
                  <a:pt x="9370" y="8895"/>
                  <a:pt x="9342" y="8895"/>
                </a:cubicBezTo>
                <a:cubicBezTo>
                  <a:pt x="9331" y="8895"/>
                  <a:pt x="9320" y="8895"/>
                  <a:pt x="9312" y="8895"/>
                </a:cubicBezTo>
                <a:cubicBezTo>
                  <a:pt x="9282" y="8895"/>
                  <a:pt x="9282" y="8904"/>
                  <a:pt x="9400" y="8985"/>
                </a:cubicBezTo>
                <a:cubicBezTo>
                  <a:pt x="9545" y="9130"/>
                  <a:pt x="9617" y="9347"/>
                  <a:pt x="9617" y="9547"/>
                </a:cubicBezTo>
                <a:cubicBezTo>
                  <a:pt x="9581" y="10017"/>
                  <a:pt x="10179" y="10651"/>
                  <a:pt x="8078" y="13259"/>
                </a:cubicBezTo>
                <a:cubicBezTo>
                  <a:pt x="5959" y="15867"/>
                  <a:pt x="7734" y="17587"/>
                  <a:pt x="8042" y="17696"/>
                </a:cubicBezTo>
                <a:cubicBezTo>
                  <a:pt x="8103" y="17718"/>
                  <a:pt x="8144" y="17726"/>
                  <a:pt x="8169" y="17726"/>
                </a:cubicBezTo>
                <a:cubicBezTo>
                  <a:pt x="8271" y="17726"/>
                  <a:pt x="8132" y="17587"/>
                  <a:pt x="8132" y="17587"/>
                </a:cubicBezTo>
                <a:cubicBezTo>
                  <a:pt x="8132" y="17587"/>
                  <a:pt x="6955" y="16736"/>
                  <a:pt x="8005" y="14617"/>
                </a:cubicBezTo>
                <a:cubicBezTo>
                  <a:pt x="9005" y="12602"/>
                  <a:pt x="9922" y="12553"/>
                  <a:pt x="10009" y="12553"/>
                </a:cubicBezTo>
                <a:cubicBezTo>
                  <a:pt x="10013" y="12553"/>
                  <a:pt x="10016" y="12553"/>
                  <a:pt x="10016" y="12553"/>
                </a:cubicBezTo>
                <a:cubicBezTo>
                  <a:pt x="9997" y="12643"/>
                  <a:pt x="10106" y="12680"/>
                  <a:pt x="10106" y="12680"/>
                </a:cubicBezTo>
                <a:cubicBezTo>
                  <a:pt x="10106" y="12571"/>
                  <a:pt x="10124" y="12480"/>
                  <a:pt x="10160" y="12408"/>
                </a:cubicBezTo>
                <a:lnTo>
                  <a:pt x="10160" y="12408"/>
                </a:lnTo>
                <a:cubicBezTo>
                  <a:pt x="10160" y="12480"/>
                  <a:pt x="10142" y="12553"/>
                  <a:pt x="10142" y="12625"/>
                </a:cubicBezTo>
                <a:cubicBezTo>
                  <a:pt x="10142" y="12698"/>
                  <a:pt x="10197" y="12842"/>
                  <a:pt x="10197" y="12933"/>
                </a:cubicBezTo>
                <a:cubicBezTo>
                  <a:pt x="10197" y="13024"/>
                  <a:pt x="10215" y="13024"/>
                  <a:pt x="10233" y="13024"/>
                </a:cubicBezTo>
                <a:cubicBezTo>
                  <a:pt x="10269" y="12879"/>
                  <a:pt x="10287" y="12716"/>
                  <a:pt x="10305" y="12571"/>
                </a:cubicBezTo>
                <a:cubicBezTo>
                  <a:pt x="10342" y="12734"/>
                  <a:pt x="10342" y="12897"/>
                  <a:pt x="10342" y="13060"/>
                </a:cubicBezTo>
                <a:cubicBezTo>
                  <a:pt x="10426" y="13026"/>
                  <a:pt x="10479" y="12489"/>
                  <a:pt x="10500" y="12489"/>
                </a:cubicBezTo>
                <a:cubicBezTo>
                  <a:pt x="10502" y="12489"/>
                  <a:pt x="10503" y="12492"/>
                  <a:pt x="10505" y="12498"/>
                </a:cubicBezTo>
                <a:cubicBezTo>
                  <a:pt x="10523" y="12589"/>
                  <a:pt x="10541" y="12698"/>
                  <a:pt x="10541" y="12806"/>
                </a:cubicBezTo>
                <a:cubicBezTo>
                  <a:pt x="10613" y="12752"/>
                  <a:pt x="10649" y="12245"/>
                  <a:pt x="10649" y="12136"/>
                </a:cubicBezTo>
                <a:cubicBezTo>
                  <a:pt x="10649" y="12028"/>
                  <a:pt x="10559" y="11955"/>
                  <a:pt x="10649" y="11810"/>
                </a:cubicBezTo>
                <a:cubicBezTo>
                  <a:pt x="10686" y="11756"/>
                  <a:pt x="10712" y="11736"/>
                  <a:pt x="10729" y="11736"/>
                </a:cubicBezTo>
                <a:cubicBezTo>
                  <a:pt x="10764" y="11736"/>
                  <a:pt x="10764" y="11816"/>
                  <a:pt x="10740" y="11865"/>
                </a:cubicBezTo>
                <a:cubicBezTo>
                  <a:pt x="10704" y="11991"/>
                  <a:pt x="10686" y="12118"/>
                  <a:pt x="10704" y="12245"/>
                </a:cubicBezTo>
                <a:cubicBezTo>
                  <a:pt x="10722" y="12245"/>
                  <a:pt x="10776" y="12009"/>
                  <a:pt x="10794" y="12009"/>
                </a:cubicBezTo>
                <a:cubicBezTo>
                  <a:pt x="10796" y="12008"/>
                  <a:pt x="10797" y="12007"/>
                  <a:pt x="10798" y="12007"/>
                </a:cubicBezTo>
                <a:cubicBezTo>
                  <a:pt x="10815" y="12007"/>
                  <a:pt x="10832" y="12105"/>
                  <a:pt x="10849" y="12172"/>
                </a:cubicBezTo>
                <a:cubicBezTo>
                  <a:pt x="10867" y="12245"/>
                  <a:pt x="10849" y="12317"/>
                  <a:pt x="10812" y="12372"/>
                </a:cubicBezTo>
                <a:cubicBezTo>
                  <a:pt x="10807" y="12383"/>
                  <a:pt x="10808" y="12387"/>
                  <a:pt x="10813" y="12387"/>
                </a:cubicBezTo>
                <a:cubicBezTo>
                  <a:pt x="10824" y="12387"/>
                  <a:pt x="10854" y="12366"/>
                  <a:pt x="10867" y="12354"/>
                </a:cubicBezTo>
                <a:cubicBezTo>
                  <a:pt x="10899" y="12321"/>
                  <a:pt x="10931" y="12260"/>
                  <a:pt x="10938" y="12260"/>
                </a:cubicBezTo>
                <a:cubicBezTo>
                  <a:pt x="10939" y="12260"/>
                  <a:pt x="10939" y="12261"/>
                  <a:pt x="10939" y="12263"/>
                </a:cubicBezTo>
                <a:cubicBezTo>
                  <a:pt x="10957" y="12299"/>
                  <a:pt x="10957" y="12317"/>
                  <a:pt x="10939" y="12354"/>
                </a:cubicBezTo>
                <a:cubicBezTo>
                  <a:pt x="10921" y="12372"/>
                  <a:pt x="10939" y="12390"/>
                  <a:pt x="10939" y="12408"/>
                </a:cubicBezTo>
                <a:cubicBezTo>
                  <a:pt x="10943" y="12412"/>
                  <a:pt x="10949" y="12414"/>
                  <a:pt x="10955" y="12414"/>
                </a:cubicBezTo>
                <a:cubicBezTo>
                  <a:pt x="10973" y="12414"/>
                  <a:pt x="10998" y="12391"/>
                  <a:pt x="11012" y="12335"/>
                </a:cubicBezTo>
                <a:cubicBezTo>
                  <a:pt x="11036" y="12287"/>
                  <a:pt x="11044" y="12279"/>
                  <a:pt x="11046" y="12279"/>
                </a:cubicBezTo>
                <a:cubicBezTo>
                  <a:pt x="11048" y="12279"/>
                  <a:pt x="11048" y="12281"/>
                  <a:pt x="11048" y="12281"/>
                </a:cubicBezTo>
                <a:lnTo>
                  <a:pt x="11048" y="12317"/>
                </a:lnTo>
                <a:cubicBezTo>
                  <a:pt x="11048" y="12332"/>
                  <a:pt x="11048" y="12382"/>
                  <a:pt x="11057" y="12382"/>
                </a:cubicBezTo>
                <a:cubicBezTo>
                  <a:pt x="11060" y="12382"/>
                  <a:pt x="11062" y="12379"/>
                  <a:pt x="11066" y="12372"/>
                </a:cubicBezTo>
                <a:cubicBezTo>
                  <a:pt x="11066" y="12335"/>
                  <a:pt x="11120" y="12281"/>
                  <a:pt x="11120" y="12281"/>
                </a:cubicBezTo>
                <a:cubicBezTo>
                  <a:pt x="11374" y="12028"/>
                  <a:pt x="11338" y="11502"/>
                  <a:pt x="11338" y="11068"/>
                </a:cubicBezTo>
                <a:cubicBezTo>
                  <a:pt x="11338" y="10633"/>
                  <a:pt x="11283" y="10832"/>
                  <a:pt x="11682" y="10126"/>
                </a:cubicBezTo>
                <a:cubicBezTo>
                  <a:pt x="12098" y="9438"/>
                  <a:pt x="11718" y="8659"/>
                  <a:pt x="11555" y="8442"/>
                </a:cubicBezTo>
                <a:cubicBezTo>
                  <a:pt x="11428" y="8279"/>
                  <a:pt x="11374" y="8080"/>
                  <a:pt x="11392" y="7880"/>
                </a:cubicBezTo>
                <a:cubicBezTo>
                  <a:pt x="11392" y="7844"/>
                  <a:pt x="11410" y="7844"/>
                  <a:pt x="11446" y="7790"/>
                </a:cubicBezTo>
                <a:cubicBezTo>
                  <a:pt x="11482" y="7718"/>
                  <a:pt x="11501" y="7645"/>
                  <a:pt x="11501" y="7573"/>
                </a:cubicBezTo>
                <a:cubicBezTo>
                  <a:pt x="11501" y="7464"/>
                  <a:pt x="11482" y="7446"/>
                  <a:pt x="11482" y="7355"/>
                </a:cubicBezTo>
                <a:cubicBezTo>
                  <a:pt x="11482" y="7265"/>
                  <a:pt x="11519" y="7265"/>
                  <a:pt x="11519" y="7210"/>
                </a:cubicBezTo>
                <a:cubicBezTo>
                  <a:pt x="11524" y="7188"/>
                  <a:pt x="11535" y="7179"/>
                  <a:pt x="11547" y="7179"/>
                </a:cubicBezTo>
                <a:cubicBezTo>
                  <a:pt x="11575" y="7179"/>
                  <a:pt x="11609" y="7222"/>
                  <a:pt x="11609" y="7247"/>
                </a:cubicBezTo>
                <a:cubicBezTo>
                  <a:pt x="11609" y="7265"/>
                  <a:pt x="11645" y="7410"/>
                  <a:pt x="11627" y="7446"/>
                </a:cubicBezTo>
                <a:cubicBezTo>
                  <a:pt x="11627" y="7482"/>
                  <a:pt x="11682" y="7536"/>
                  <a:pt x="11682" y="7536"/>
                </a:cubicBezTo>
                <a:cubicBezTo>
                  <a:pt x="11736" y="7518"/>
                  <a:pt x="11790" y="7500"/>
                  <a:pt x="11808" y="7446"/>
                </a:cubicBezTo>
                <a:cubicBezTo>
                  <a:pt x="11845" y="7373"/>
                  <a:pt x="11863" y="7283"/>
                  <a:pt x="11899" y="7210"/>
                </a:cubicBezTo>
                <a:cubicBezTo>
                  <a:pt x="11902" y="7198"/>
                  <a:pt x="11906" y="7192"/>
                  <a:pt x="11910" y="7192"/>
                </a:cubicBezTo>
                <a:cubicBezTo>
                  <a:pt x="11929" y="7192"/>
                  <a:pt x="11953" y="7314"/>
                  <a:pt x="11953" y="7373"/>
                </a:cubicBezTo>
                <a:cubicBezTo>
                  <a:pt x="11971" y="7464"/>
                  <a:pt x="11971" y="7555"/>
                  <a:pt x="12008" y="7645"/>
                </a:cubicBezTo>
                <a:cubicBezTo>
                  <a:pt x="12026" y="7681"/>
                  <a:pt x="12062" y="7808"/>
                  <a:pt x="12062" y="7826"/>
                </a:cubicBezTo>
                <a:cubicBezTo>
                  <a:pt x="12079" y="7843"/>
                  <a:pt x="12204" y="7937"/>
                  <a:pt x="12237" y="7937"/>
                </a:cubicBezTo>
                <a:cubicBezTo>
                  <a:pt x="12240" y="7937"/>
                  <a:pt x="12242" y="7936"/>
                  <a:pt x="12243" y="7935"/>
                </a:cubicBezTo>
                <a:cubicBezTo>
                  <a:pt x="12261" y="7917"/>
                  <a:pt x="12931" y="7536"/>
                  <a:pt x="12931" y="7536"/>
                </a:cubicBezTo>
                <a:cubicBezTo>
                  <a:pt x="12949" y="7482"/>
                  <a:pt x="12967" y="7446"/>
                  <a:pt x="12967" y="7410"/>
                </a:cubicBezTo>
                <a:cubicBezTo>
                  <a:pt x="12986" y="7373"/>
                  <a:pt x="13040" y="7355"/>
                  <a:pt x="13058" y="7319"/>
                </a:cubicBezTo>
                <a:cubicBezTo>
                  <a:pt x="13076" y="7301"/>
                  <a:pt x="13112" y="7265"/>
                  <a:pt x="13130" y="7247"/>
                </a:cubicBezTo>
                <a:lnTo>
                  <a:pt x="13130" y="7174"/>
                </a:lnTo>
                <a:cubicBezTo>
                  <a:pt x="13130" y="7138"/>
                  <a:pt x="13148" y="7120"/>
                  <a:pt x="13148" y="7047"/>
                </a:cubicBezTo>
                <a:cubicBezTo>
                  <a:pt x="13148" y="6975"/>
                  <a:pt x="13185" y="6921"/>
                  <a:pt x="13221" y="6884"/>
                </a:cubicBezTo>
                <a:cubicBezTo>
                  <a:pt x="13221" y="6884"/>
                  <a:pt x="13239" y="7102"/>
                  <a:pt x="13239" y="7156"/>
                </a:cubicBezTo>
                <a:cubicBezTo>
                  <a:pt x="13239" y="7229"/>
                  <a:pt x="13257" y="7319"/>
                  <a:pt x="13257" y="7392"/>
                </a:cubicBezTo>
                <a:cubicBezTo>
                  <a:pt x="13257" y="7403"/>
                  <a:pt x="13263" y="7408"/>
                  <a:pt x="13272" y="7408"/>
                </a:cubicBezTo>
                <a:cubicBezTo>
                  <a:pt x="13308" y="7408"/>
                  <a:pt x="13395" y="7340"/>
                  <a:pt x="13438" y="7283"/>
                </a:cubicBezTo>
                <a:cubicBezTo>
                  <a:pt x="13493" y="7210"/>
                  <a:pt x="13511" y="7229"/>
                  <a:pt x="13547" y="7138"/>
                </a:cubicBezTo>
                <a:cubicBezTo>
                  <a:pt x="13583" y="7066"/>
                  <a:pt x="13619" y="6993"/>
                  <a:pt x="13674" y="6939"/>
                </a:cubicBezTo>
                <a:cubicBezTo>
                  <a:pt x="13710" y="6866"/>
                  <a:pt x="13782" y="6903"/>
                  <a:pt x="13800" y="6866"/>
                </a:cubicBezTo>
                <a:cubicBezTo>
                  <a:pt x="13837" y="6794"/>
                  <a:pt x="13855" y="6721"/>
                  <a:pt x="13855" y="6649"/>
                </a:cubicBezTo>
                <a:cubicBezTo>
                  <a:pt x="13868" y="6584"/>
                  <a:pt x="13908" y="6575"/>
                  <a:pt x="13931" y="6575"/>
                </a:cubicBezTo>
                <a:cubicBezTo>
                  <a:pt x="13939" y="6575"/>
                  <a:pt x="13945" y="6577"/>
                  <a:pt x="13945" y="6577"/>
                </a:cubicBezTo>
                <a:cubicBezTo>
                  <a:pt x="13982" y="6577"/>
                  <a:pt x="14036" y="6577"/>
                  <a:pt x="14090" y="6559"/>
                </a:cubicBezTo>
                <a:cubicBezTo>
                  <a:pt x="14108" y="6540"/>
                  <a:pt x="14126" y="6522"/>
                  <a:pt x="14108" y="6504"/>
                </a:cubicBezTo>
                <a:cubicBezTo>
                  <a:pt x="14108" y="6468"/>
                  <a:pt x="14145" y="6414"/>
                  <a:pt x="14108" y="6396"/>
                </a:cubicBezTo>
                <a:cubicBezTo>
                  <a:pt x="14097" y="6384"/>
                  <a:pt x="14096" y="6380"/>
                  <a:pt x="14101" y="6380"/>
                </a:cubicBezTo>
                <a:cubicBezTo>
                  <a:pt x="14110" y="6380"/>
                  <a:pt x="14145" y="6401"/>
                  <a:pt x="14145" y="6414"/>
                </a:cubicBezTo>
                <a:cubicBezTo>
                  <a:pt x="14199" y="6450"/>
                  <a:pt x="14235" y="6486"/>
                  <a:pt x="14289" y="6522"/>
                </a:cubicBezTo>
                <a:cubicBezTo>
                  <a:pt x="14289" y="6522"/>
                  <a:pt x="14308" y="6504"/>
                  <a:pt x="14308" y="6486"/>
                </a:cubicBezTo>
                <a:cubicBezTo>
                  <a:pt x="14308" y="6486"/>
                  <a:pt x="14271" y="6305"/>
                  <a:pt x="14271" y="6269"/>
                </a:cubicBezTo>
                <a:cubicBezTo>
                  <a:pt x="14271" y="6196"/>
                  <a:pt x="14271" y="6142"/>
                  <a:pt x="14289" y="6088"/>
                </a:cubicBezTo>
                <a:cubicBezTo>
                  <a:pt x="14326" y="6160"/>
                  <a:pt x="14344" y="6233"/>
                  <a:pt x="14344" y="6323"/>
                </a:cubicBezTo>
                <a:cubicBezTo>
                  <a:pt x="14344" y="6355"/>
                  <a:pt x="14344" y="6474"/>
                  <a:pt x="14433" y="6474"/>
                </a:cubicBezTo>
                <a:cubicBezTo>
                  <a:pt x="14444" y="6474"/>
                  <a:pt x="14457" y="6472"/>
                  <a:pt x="14470" y="6468"/>
                </a:cubicBezTo>
                <a:cubicBezTo>
                  <a:pt x="14504" y="6458"/>
                  <a:pt x="14545" y="6455"/>
                  <a:pt x="14589" y="6455"/>
                </a:cubicBezTo>
                <a:cubicBezTo>
                  <a:pt x="14687" y="6455"/>
                  <a:pt x="14795" y="6472"/>
                  <a:pt x="14835" y="6472"/>
                </a:cubicBezTo>
                <a:cubicBezTo>
                  <a:pt x="14845" y="6472"/>
                  <a:pt x="14851" y="6471"/>
                  <a:pt x="14851" y="6468"/>
                </a:cubicBezTo>
                <a:cubicBezTo>
                  <a:pt x="14851" y="6450"/>
                  <a:pt x="14869" y="6196"/>
                  <a:pt x="14869" y="6196"/>
                </a:cubicBezTo>
                <a:cubicBezTo>
                  <a:pt x="14869" y="6196"/>
                  <a:pt x="14971" y="6373"/>
                  <a:pt x="15029" y="6373"/>
                </a:cubicBezTo>
                <a:cubicBezTo>
                  <a:pt x="15052" y="6373"/>
                  <a:pt x="15068" y="6346"/>
                  <a:pt x="15068" y="6269"/>
                </a:cubicBezTo>
                <a:cubicBezTo>
                  <a:pt x="15068" y="6015"/>
                  <a:pt x="15412" y="5689"/>
                  <a:pt x="15485" y="5635"/>
                </a:cubicBezTo>
                <a:cubicBezTo>
                  <a:pt x="15666" y="5526"/>
                  <a:pt x="15847" y="5381"/>
                  <a:pt x="16010" y="5237"/>
                </a:cubicBezTo>
                <a:cubicBezTo>
                  <a:pt x="16064" y="5164"/>
                  <a:pt x="16100" y="5074"/>
                  <a:pt x="16100" y="5074"/>
                </a:cubicBezTo>
                <a:cubicBezTo>
                  <a:pt x="16100" y="5074"/>
                  <a:pt x="16318" y="5255"/>
                  <a:pt x="16426" y="5309"/>
                </a:cubicBezTo>
                <a:cubicBezTo>
                  <a:pt x="16447" y="5319"/>
                  <a:pt x="16462" y="5324"/>
                  <a:pt x="16473" y="5324"/>
                </a:cubicBezTo>
                <a:cubicBezTo>
                  <a:pt x="16515" y="5324"/>
                  <a:pt x="16477" y="5248"/>
                  <a:pt x="16463" y="5218"/>
                </a:cubicBezTo>
                <a:cubicBezTo>
                  <a:pt x="16408" y="5110"/>
                  <a:pt x="16372" y="4983"/>
                  <a:pt x="16372" y="4856"/>
                </a:cubicBezTo>
                <a:cubicBezTo>
                  <a:pt x="16365" y="4810"/>
                  <a:pt x="16378" y="4795"/>
                  <a:pt x="16397" y="4795"/>
                </a:cubicBezTo>
                <a:cubicBezTo>
                  <a:pt x="16430" y="4795"/>
                  <a:pt x="16481" y="4838"/>
                  <a:pt x="16481" y="4838"/>
                </a:cubicBezTo>
                <a:cubicBezTo>
                  <a:pt x="16481" y="4838"/>
                  <a:pt x="16626" y="4929"/>
                  <a:pt x="16752" y="5019"/>
                </a:cubicBezTo>
                <a:cubicBezTo>
                  <a:pt x="16849" y="5067"/>
                  <a:pt x="16865" y="5076"/>
                  <a:pt x="16881" y="5076"/>
                </a:cubicBezTo>
                <a:cubicBezTo>
                  <a:pt x="16889" y="5076"/>
                  <a:pt x="16897" y="5074"/>
                  <a:pt x="16915" y="5074"/>
                </a:cubicBezTo>
                <a:cubicBezTo>
                  <a:pt x="16970" y="5074"/>
                  <a:pt x="16825" y="4965"/>
                  <a:pt x="16734" y="4820"/>
                </a:cubicBezTo>
                <a:cubicBezTo>
                  <a:pt x="16698" y="4729"/>
                  <a:pt x="16644" y="4621"/>
                  <a:pt x="16626" y="4512"/>
                </a:cubicBezTo>
                <a:cubicBezTo>
                  <a:pt x="16571" y="4367"/>
                  <a:pt x="16535" y="4150"/>
                  <a:pt x="16499" y="4078"/>
                </a:cubicBezTo>
                <a:cubicBezTo>
                  <a:pt x="16408" y="3951"/>
                  <a:pt x="16318" y="3824"/>
                  <a:pt x="16227" y="3715"/>
                </a:cubicBezTo>
                <a:cubicBezTo>
                  <a:pt x="16155" y="3625"/>
                  <a:pt x="16082" y="3534"/>
                  <a:pt x="16028" y="3444"/>
                </a:cubicBezTo>
                <a:lnTo>
                  <a:pt x="16028" y="3444"/>
                </a:lnTo>
                <a:cubicBezTo>
                  <a:pt x="16028" y="3444"/>
                  <a:pt x="16372" y="3516"/>
                  <a:pt x="16444" y="3661"/>
                </a:cubicBezTo>
                <a:cubicBezTo>
                  <a:pt x="16517" y="3824"/>
                  <a:pt x="16607" y="4059"/>
                  <a:pt x="16662" y="4150"/>
                </a:cubicBezTo>
                <a:cubicBezTo>
                  <a:pt x="16734" y="4222"/>
                  <a:pt x="16861" y="4440"/>
                  <a:pt x="16897" y="4476"/>
                </a:cubicBezTo>
                <a:cubicBezTo>
                  <a:pt x="16900" y="4479"/>
                  <a:pt x="16904" y="4480"/>
                  <a:pt x="16909" y="4480"/>
                </a:cubicBezTo>
                <a:cubicBezTo>
                  <a:pt x="16964" y="4480"/>
                  <a:pt x="17133" y="4300"/>
                  <a:pt x="17133" y="4150"/>
                </a:cubicBezTo>
                <a:cubicBezTo>
                  <a:pt x="17133" y="4017"/>
                  <a:pt x="17375" y="4004"/>
                  <a:pt x="17503" y="4004"/>
                </a:cubicBezTo>
                <a:cubicBezTo>
                  <a:pt x="17531" y="4004"/>
                  <a:pt x="17554" y="4005"/>
                  <a:pt x="17567" y="4005"/>
                </a:cubicBezTo>
                <a:cubicBezTo>
                  <a:pt x="17593" y="4005"/>
                  <a:pt x="17625" y="4007"/>
                  <a:pt x="17655" y="4007"/>
                </a:cubicBezTo>
                <a:cubicBezTo>
                  <a:pt x="17729" y="4007"/>
                  <a:pt x="17790" y="3997"/>
                  <a:pt x="17712" y="3933"/>
                </a:cubicBezTo>
                <a:cubicBezTo>
                  <a:pt x="17622" y="3860"/>
                  <a:pt x="17658" y="3643"/>
                  <a:pt x="17658" y="3643"/>
                </a:cubicBezTo>
                <a:cubicBezTo>
                  <a:pt x="17658" y="3552"/>
                  <a:pt x="17676" y="3462"/>
                  <a:pt x="17694" y="3371"/>
                </a:cubicBezTo>
                <a:cubicBezTo>
                  <a:pt x="17700" y="3305"/>
                  <a:pt x="17716" y="3283"/>
                  <a:pt x="17735" y="3283"/>
                </a:cubicBezTo>
                <a:cubicBezTo>
                  <a:pt x="17772" y="3283"/>
                  <a:pt x="17821" y="3371"/>
                  <a:pt x="17821" y="3371"/>
                </a:cubicBezTo>
                <a:cubicBezTo>
                  <a:pt x="17748" y="1995"/>
                  <a:pt x="18455" y="691"/>
                  <a:pt x="19650" y="3"/>
                </a:cubicBezTo>
                <a:cubicBezTo>
                  <a:pt x="19618" y="1"/>
                  <a:pt x="19585" y="1"/>
                  <a:pt x="19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3"/>
          <p:cNvSpPr/>
          <p:nvPr/>
        </p:nvSpPr>
        <p:spPr>
          <a:xfrm>
            <a:off x="-399813" y="3845576"/>
            <a:ext cx="3378774" cy="1942765"/>
          </a:xfrm>
          <a:custGeom>
            <a:avLst/>
            <a:gdLst/>
            <a:ahLst/>
            <a:cxnLst/>
            <a:rect l="l" t="t" r="r" b="b"/>
            <a:pathLst>
              <a:path w="93092" h="56628" extrusionOk="0">
                <a:moveTo>
                  <a:pt x="12434" y="0"/>
                </a:moveTo>
                <a:lnTo>
                  <a:pt x="2290" y="7372"/>
                </a:lnTo>
                <a:cubicBezTo>
                  <a:pt x="1838" y="7834"/>
                  <a:pt x="1376" y="54374"/>
                  <a:pt x="1" y="54374"/>
                </a:cubicBezTo>
                <a:cubicBezTo>
                  <a:pt x="1" y="54374"/>
                  <a:pt x="40758" y="56628"/>
                  <a:pt x="68067" y="56628"/>
                </a:cubicBezTo>
                <a:cubicBezTo>
                  <a:pt x="81721" y="56628"/>
                  <a:pt x="92013" y="56064"/>
                  <a:pt x="92167" y="54374"/>
                </a:cubicBezTo>
                <a:cubicBezTo>
                  <a:pt x="92167" y="54374"/>
                  <a:pt x="93091" y="50688"/>
                  <a:pt x="90781" y="45154"/>
                </a:cubicBezTo>
                <a:lnTo>
                  <a:pt x="78253" y="35966"/>
                </a:lnTo>
                <a:lnTo>
                  <a:pt x="67742" y="35934"/>
                </a:lnTo>
                <a:lnTo>
                  <a:pt x="60832" y="34096"/>
                </a:lnTo>
                <a:lnTo>
                  <a:pt x="53450" y="31807"/>
                </a:lnTo>
                <a:lnTo>
                  <a:pt x="45155" y="33183"/>
                </a:lnTo>
                <a:lnTo>
                  <a:pt x="38245" y="25811"/>
                </a:lnTo>
                <a:lnTo>
                  <a:pt x="30863" y="27649"/>
                </a:lnTo>
                <a:lnTo>
                  <a:pt x="25339" y="18902"/>
                </a:lnTo>
                <a:lnTo>
                  <a:pt x="28563" y="8296"/>
                </a:lnTo>
                <a:lnTo>
                  <a:pt x="124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3"/>
          <p:cNvSpPr/>
          <p:nvPr/>
        </p:nvSpPr>
        <p:spPr>
          <a:xfrm>
            <a:off x="-3649" y="4336669"/>
            <a:ext cx="2476110" cy="1590221"/>
          </a:xfrm>
          <a:custGeom>
            <a:avLst/>
            <a:gdLst/>
            <a:ahLst/>
            <a:cxnLst/>
            <a:rect l="l" t="t" r="r" b="b"/>
            <a:pathLst>
              <a:path w="72174" h="46352" extrusionOk="0">
                <a:moveTo>
                  <a:pt x="14009" y="0"/>
                </a:moveTo>
                <a:lnTo>
                  <a:pt x="12507" y="8286"/>
                </a:lnTo>
                <a:lnTo>
                  <a:pt x="11447" y="8737"/>
                </a:lnTo>
                <a:lnTo>
                  <a:pt x="10544" y="1954"/>
                </a:lnTo>
                <a:lnTo>
                  <a:pt x="6627" y="10543"/>
                </a:lnTo>
                <a:lnTo>
                  <a:pt x="6175" y="5272"/>
                </a:lnTo>
                <a:lnTo>
                  <a:pt x="1954" y="13106"/>
                </a:lnTo>
                <a:lnTo>
                  <a:pt x="1" y="12959"/>
                </a:lnTo>
                <a:lnTo>
                  <a:pt x="1" y="35861"/>
                </a:lnTo>
                <a:lnTo>
                  <a:pt x="44692" y="46351"/>
                </a:lnTo>
                <a:lnTo>
                  <a:pt x="72173" y="43694"/>
                </a:lnTo>
                <a:lnTo>
                  <a:pt x="72173" y="6479"/>
                </a:lnTo>
                <a:lnTo>
                  <a:pt x="68403" y="24562"/>
                </a:lnTo>
                <a:lnTo>
                  <a:pt x="65694" y="23963"/>
                </a:lnTo>
                <a:lnTo>
                  <a:pt x="60874" y="6175"/>
                </a:lnTo>
                <a:lnTo>
                  <a:pt x="53639" y="25160"/>
                </a:lnTo>
                <a:lnTo>
                  <a:pt x="45806" y="16119"/>
                </a:lnTo>
                <a:lnTo>
                  <a:pt x="43548" y="19585"/>
                </a:lnTo>
                <a:lnTo>
                  <a:pt x="42792" y="9042"/>
                </a:lnTo>
                <a:lnTo>
                  <a:pt x="37069" y="18986"/>
                </a:lnTo>
                <a:lnTo>
                  <a:pt x="35410" y="18681"/>
                </a:lnTo>
                <a:lnTo>
                  <a:pt x="35263" y="13557"/>
                </a:lnTo>
                <a:lnTo>
                  <a:pt x="34958" y="10995"/>
                </a:lnTo>
                <a:lnTo>
                  <a:pt x="32396" y="12360"/>
                </a:lnTo>
                <a:lnTo>
                  <a:pt x="31944" y="4369"/>
                </a:lnTo>
                <a:lnTo>
                  <a:pt x="28322" y="10995"/>
                </a:lnTo>
                <a:lnTo>
                  <a:pt x="27576" y="8286"/>
                </a:lnTo>
                <a:lnTo>
                  <a:pt x="25917" y="10995"/>
                </a:lnTo>
                <a:lnTo>
                  <a:pt x="25612" y="8895"/>
                </a:lnTo>
                <a:lnTo>
                  <a:pt x="23806" y="10543"/>
                </a:lnTo>
                <a:lnTo>
                  <a:pt x="23355" y="6332"/>
                </a:lnTo>
                <a:lnTo>
                  <a:pt x="20194" y="10543"/>
                </a:lnTo>
                <a:lnTo>
                  <a:pt x="18535" y="11299"/>
                </a:lnTo>
                <a:lnTo>
                  <a:pt x="18230" y="9493"/>
                </a:lnTo>
                <a:lnTo>
                  <a:pt x="17474" y="9346"/>
                </a:lnTo>
                <a:lnTo>
                  <a:pt x="15668" y="3770"/>
                </a:lnTo>
                <a:lnTo>
                  <a:pt x="140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3"/>
          <p:cNvSpPr/>
          <p:nvPr/>
        </p:nvSpPr>
        <p:spPr>
          <a:xfrm flipH="1">
            <a:off x="-173801" y="4429051"/>
            <a:ext cx="2816434" cy="1657189"/>
          </a:xfrm>
          <a:custGeom>
            <a:avLst/>
            <a:gdLst/>
            <a:ahLst/>
            <a:cxnLst/>
            <a:rect l="l" t="t" r="r" b="b"/>
            <a:pathLst>
              <a:path w="73927" h="48304" extrusionOk="0">
                <a:moveTo>
                  <a:pt x="72372" y="0"/>
                </a:moveTo>
                <a:lnTo>
                  <a:pt x="66313" y="18345"/>
                </a:lnTo>
                <a:lnTo>
                  <a:pt x="60947" y="347"/>
                </a:lnTo>
                <a:lnTo>
                  <a:pt x="53155" y="28562"/>
                </a:lnTo>
                <a:lnTo>
                  <a:pt x="49165" y="29602"/>
                </a:lnTo>
                <a:lnTo>
                  <a:pt x="42760" y="25097"/>
                </a:lnTo>
                <a:lnTo>
                  <a:pt x="40166" y="25097"/>
                </a:lnTo>
                <a:lnTo>
                  <a:pt x="39126" y="22682"/>
                </a:lnTo>
                <a:lnTo>
                  <a:pt x="40680" y="18345"/>
                </a:lnTo>
                <a:lnTo>
                  <a:pt x="39126" y="16444"/>
                </a:lnTo>
                <a:lnTo>
                  <a:pt x="31335" y="17831"/>
                </a:lnTo>
                <a:lnTo>
                  <a:pt x="28909" y="10207"/>
                </a:lnTo>
                <a:lnTo>
                  <a:pt x="27187" y="18345"/>
                </a:lnTo>
                <a:lnTo>
                  <a:pt x="24236" y="19731"/>
                </a:lnTo>
                <a:lnTo>
                  <a:pt x="20603" y="8306"/>
                </a:lnTo>
                <a:lnTo>
                  <a:pt x="17830" y="19563"/>
                </a:lnTo>
                <a:lnTo>
                  <a:pt x="16098" y="16959"/>
                </a:lnTo>
                <a:lnTo>
                  <a:pt x="15058" y="21642"/>
                </a:lnTo>
                <a:lnTo>
                  <a:pt x="12811" y="18692"/>
                </a:lnTo>
                <a:lnTo>
                  <a:pt x="12118" y="14019"/>
                </a:lnTo>
                <a:lnTo>
                  <a:pt x="9692" y="17831"/>
                </a:lnTo>
                <a:lnTo>
                  <a:pt x="8485" y="6227"/>
                </a:lnTo>
                <a:lnTo>
                  <a:pt x="4326" y="18177"/>
                </a:lnTo>
                <a:lnTo>
                  <a:pt x="1386" y="7960"/>
                </a:lnTo>
                <a:lnTo>
                  <a:pt x="0" y="11425"/>
                </a:lnTo>
                <a:lnTo>
                  <a:pt x="0" y="40680"/>
                </a:lnTo>
                <a:lnTo>
                  <a:pt x="20781" y="48304"/>
                </a:lnTo>
                <a:lnTo>
                  <a:pt x="73926" y="40512"/>
                </a:lnTo>
                <a:lnTo>
                  <a:pt x="72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3"/>
          <p:cNvSpPr/>
          <p:nvPr/>
        </p:nvSpPr>
        <p:spPr>
          <a:xfrm>
            <a:off x="6711488" y="4336680"/>
            <a:ext cx="2432505" cy="1163299"/>
          </a:xfrm>
          <a:custGeom>
            <a:avLst/>
            <a:gdLst/>
            <a:ahLst/>
            <a:cxnLst/>
            <a:rect l="l" t="t" r="r" b="b"/>
            <a:pathLst>
              <a:path w="70903" h="33908" extrusionOk="0">
                <a:moveTo>
                  <a:pt x="65001" y="1"/>
                </a:moveTo>
                <a:lnTo>
                  <a:pt x="61399" y="17212"/>
                </a:lnTo>
                <a:lnTo>
                  <a:pt x="50100" y="21569"/>
                </a:lnTo>
                <a:lnTo>
                  <a:pt x="45732" y="19774"/>
                </a:lnTo>
                <a:lnTo>
                  <a:pt x="47527" y="13872"/>
                </a:lnTo>
                <a:lnTo>
                  <a:pt x="38791" y="9241"/>
                </a:lnTo>
                <a:lnTo>
                  <a:pt x="30568" y="11552"/>
                </a:lnTo>
                <a:lnTo>
                  <a:pt x="19522" y="17464"/>
                </a:lnTo>
                <a:lnTo>
                  <a:pt x="15416" y="2563"/>
                </a:lnTo>
                <a:lnTo>
                  <a:pt x="7456" y="26715"/>
                </a:lnTo>
                <a:lnTo>
                  <a:pt x="5146" y="18230"/>
                </a:lnTo>
                <a:lnTo>
                  <a:pt x="0" y="31850"/>
                </a:lnTo>
                <a:lnTo>
                  <a:pt x="70902" y="33908"/>
                </a:lnTo>
                <a:lnTo>
                  <a:pt x="70902" y="33908"/>
                </a:lnTo>
                <a:lnTo>
                  <a:pt x="650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3"/>
          <p:cNvSpPr/>
          <p:nvPr/>
        </p:nvSpPr>
        <p:spPr>
          <a:xfrm rot="168658">
            <a:off x="6001604" y="4548509"/>
            <a:ext cx="1267095" cy="794739"/>
          </a:xfrm>
          <a:custGeom>
            <a:avLst/>
            <a:gdLst/>
            <a:ahLst/>
            <a:cxnLst/>
            <a:rect l="l" t="t" r="r" b="b"/>
            <a:pathLst>
              <a:path w="30275" h="23166" extrusionOk="0">
                <a:moveTo>
                  <a:pt x="17926" y="1"/>
                </a:moveTo>
                <a:lnTo>
                  <a:pt x="12350" y="21307"/>
                </a:lnTo>
                <a:lnTo>
                  <a:pt x="9473" y="13526"/>
                </a:lnTo>
                <a:lnTo>
                  <a:pt x="5923" y="18429"/>
                </a:lnTo>
                <a:lnTo>
                  <a:pt x="1" y="16907"/>
                </a:lnTo>
                <a:lnTo>
                  <a:pt x="505" y="23165"/>
                </a:lnTo>
                <a:lnTo>
                  <a:pt x="30275" y="21811"/>
                </a:lnTo>
                <a:lnTo>
                  <a:pt x="21139" y="4568"/>
                </a:lnTo>
                <a:lnTo>
                  <a:pt x="179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1" name="Google Shape;61;p3"/>
          <p:cNvGrpSpPr/>
          <p:nvPr/>
        </p:nvGrpSpPr>
        <p:grpSpPr>
          <a:xfrm>
            <a:off x="-150589" y="120357"/>
            <a:ext cx="9937534" cy="3012672"/>
            <a:chOff x="-150589" y="120357"/>
            <a:chExt cx="9937534" cy="3012672"/>
          </a:xfrm>
        </p:grpSpPr>
        <p:sp>
          <p:nvSpPr>
            <p:cNvPr id="62" name="Google Shape;62;p3"/>
            <p:cNvSpPr/>
            <p:nvPr/>
          </p:nvSpPr>
          <p:spPr>
            <a:xfrm>
              <a:off x="7961855" y="1661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3"/>
            <p:cNvSpPr/>
            <p:nvPr/>
          </p:nvSpPr>
          <p:spPr>
            <a:xfrm>
              <a:off x="700075" y="272861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3"/>
            <p:cNvSpPr/>
            <p:nvPr/>
          </p:nvSpPr>
          <p:spPr>
            <a:xfrm>
              <a:off x="8772754" y="1735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3"/>
            <p:cNvSpPr/>
            <p:nvPr/>
          </p:nvSpPr>
          <p:spPr>
            <a:xfrm>
              <a:off x="9003400" y="13999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3"/>
            <p:cNvSpPr/>
            <p:nvPr/>
          </p:nvSpPr>
          <p:spPr>
            <a:xfrm>
              <a:off x="860710"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3"/>
            <p:cNvSpPr/>
            <p:nvPr/>
          </p:nvSpPr>
          <p:spPr>
            <a:xfrm>
              <a:off x="-150403" y="27587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9" name="Google Shape;69;p3"/>
          <p:cNvSpPr txBox="1">
            <a:spLocks noGrp="1"/>
          </p:cNvSpPr>
          <p:nvPr>
            <p:ph type="title"/>
          </p:nvPr>
        </p:nvSpPr>
        <p:spPr>
          <a:xfrm>
            <a:off x="2006850" y="2150850"/>
            <a:ext cx="513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70" name="Google Shape;70;p3"/>
          <p:cNvSpPr txBox="1">
            <a:spLocks noGrp="1"/>
          </p:cNvSpPr>
          <p:nvPr>
            <p:ph type="title" idx="2" hasCustomPrompt="1"/>
          </p:nvPr>
        </p:nvSpPr>
        <p:spPr>
          <a:xfrm>
            <a:off x="2996550" y="1199137"/>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 name="Google Shape;71;p3"/>
          <p:cNvSpPr txBox="1">
            <a:spLocks noGrp="1"/>
          </p:cNvSpPr>
          <p:nvPr>
            <p:ph type="subTitle" idx="1"/>
          </p:nvPr>
        </p:nvSpPr>
        <p:spPr>
          <a:xfrm>
            <a:off x="2900600" y="3132175"/>
            <a:ext cx="3342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2" name="Google Shape;72;p3"/>
          <p:cNvGrpSpPr/>
          <p:nvPr/>
        </p:nvGrpSpPr>
        <p:grpSpPr>
          <a:xfrm>
            <a:off x="2747894" y="538819"/>
            <a:ext cx="5986240" cy="972854"/>
            <a:chOff x="2747893" y="538818"/>
            <a:chExt cx="5986240" cy="972854"/>
          </a:xfrm>
        </p:grpSpPr>
        <p:sp>
          <p:nvSpPr>
            <p:cNvPr id="73" name="Google Shape;73;p3"/>
            <p:cNvSpPr/>
            <p:nvPr/>
          </p:nvSpPr>
          <p:spPr>
            <a:xfrm>
              <a:off x="2747893" y="1333306"/>
              <a:ext cx="311315" cy="178365"/>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3"/>
            <p:cNvSpPr/>
            <p:nvPr/>
          </p:nvSpPr>
          <p:spPr>
            <a:xfrm>
              <a:off x="3059198" y="538818"/>
              <a:ext cx="213191" cy="155305"/>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3"/>
            <p:cNvSpPr/>
            <p:nvPr/>
          </p:nvSpPr>
          <p:spPr>
            <a:xfrm>
              <a:off x="8529414" y="1151874"/>
              <a:ext cx="204720" cy="98124"/>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14852086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1"/>
        <p:cNvGrpSpPr/>
        <p:nvPr/>
      </p:nvGrpSpPr>
      <p:grpSpPr>
        <a:xfrm>
          <a:off x="0" y="0"/>
          <a:ext cx="0" cy="0"/>
          <a:chOff x="0" y="0"/>
          <a:chExt cx="0" cy="0"/>
        </a:xfrm>
      </p:grpSpPr>
      <p:sp>
        <p:nvSpPr>
          <p:cNvPr id="22" name="Google Shape;22;p5"/>
          <p:cNvSpPr/>
          <p:nvPr/>
        </p:nvSpPr>
        <p:spPr>
          <a:xfrm>
            <a:off x="1071462" y="1274276"/>
            <a:ext cx="3102816" cy="3547619"/>
          </a:xfrm>
          <a:custGeom>
            <a:avLst/>
            <a:gdLst/>
            <a:ahLst/>
            <a:cxnLst/>
            <a:rect l="l" t="t" r="r" b="b"/>
            <a:pathLst>
              <a:path w="17878" h="31390" extrusionOk="0">
                <a:moveTo>
                  <a:pt x="7205" y="1378"/>
                </a:moveTo>
                <a:cubicBezTo>
                  <a:pt x="7205" y="1378"/>
                  <a:pt x="7237" y="1410"/>
                  <a:pt x="7237" y="1410"/>
                </a:cubicBezTo>
                <a:cubicBezTo>
                  <a:pt x="7205" y="1425"/>
                  <a:pt x="7189" y="1425"/>
                  <a:pt x="7174" y="1441"/>
                </a:cubicBezTo>
                <a:cubicBezTo>
                  <a:pt x="7158" y="1441"/>
                  <a:pt x="7142" y="1425"/>
                  <a:pt x="7142" y="1410"/>
                </a:cubicBezTo>
                <a:cubicBezTo>
                  <a:pt x="7158" y="1394"/>
                  <a:pt x="7174" y="1394"/>
                  <a:pt x="7205" y="1378"/>
                </a:cubicBezTo>
                <a:close/>
                <a:moveTo>
                  <a:pt x="7870" y="1805"/>
                </a:moveTo>
                <a:lnTo>
                  <a:pt x="7870" y="1805"/>
                </a:lnTo>
                <a:cubicBezTo>
                  <a:pt x="7902" y="1837"/>
                  <a:pt x="7934" y="1853"/>
                  <a:pt x="7965" y="1885"/>
                </a:cubicBezTo>
                <a:cubicBezTo>
                  <a:pt x="7941" y="1901"/>
                  <a:pt x="7923" y="1908"/>
                  <a:pt x="7911" y="1908"/>
                </a:cubicBezTo>
                <a:cubicBezTo>
                  <a:pt x="7876" y="1908"/>
                  <a:pt x="7882" y="1852"/>
                  <a:pt x="7870" y="1805"/>
                </a:cubicBezTo>
                <a:close/>
                <a:moveTo>
                  <a:pt x="11069" y="1932"/>
                </a:moveTo>
                <a:cubicBezTo>
                  <a:pt x="11148" y="1980"/>
                  <a:pt x="11148" y="2090"/>
                  <a:pt x="11069" y="2122"/>
                </a:cubicBezTo>
                <a:cubicBezTo>
                  <a:pt x="11005" y="2090"/>
                  <a:pt x="11005" y="1980"/>
                  <a:pt x="11069" y="1932"/>
                </a:cubicBezTo>
                <a:close/>
                <a:moveTo>
                  <a:pt x="7633" y="1853"/>
                </a:moveTo>
                <a:lnTo>
                  <a:pt x="7712" y="1869"/>
                </a:lnTo>
                <a:lnTo>
                  <a:pt x="7585" y="2138"/>
                </a:lnTo>
                <a:lnTo>
                  <a:pt x="7427" y="1980"/>
                </a:lnTo>
                <a:lnTo>
                  <a:pt x="7633" y="1853"/>
                </a:lnTo>
                <a:close/>
                <a:moveTo>
                  <a:pt x="8456" y="2059"/>
                </a:moveTo>
                <a:cubicBezTo>
                  <a:pt x="8456" y="2075"/>
                  <a:pt x="8472" y="2106"/>
                  <a:pt x="8504" y="2185"/>
                </a:cubicBezTo>
                <a:lnTo>
                  <a:pt x="8329" y="2296"/>
                </a:lnTo>
                <a:cubicBezTo>
                  <a:pt x="8314" y="2280"/>
                  <a:pt x="8298" y="2249"/>
                  <a:pt x="8282" y="2170"/>
                </a:cubicBezTo>
                <a:lnTo>
                  <a:pt x="8456" y="2059"/>
                </a:lnTo>
                <a:close/>
                <a:moveTo>
                  <a:pt x="10419" y="2217"/>
                </a:moveTo>
                <a:lnTo>
                  <a:pt x="10451" y="2249"/>
                </a:lnTo>
                <a:lnTo>
                  <a:pt x="10419" y="2312"/>
                </a:lnTo>
                <a:cubicBezTo>
                  <a:pt x="10404" y="2296"/>
                  <a:pt x="10388" y="2280"/>
                  <a:pt x="10388" y="2280"/>
                </a:cubicBezTo>
                <a:cubicBezTo>
                  <a:pt x="10388" y="2249"/>
                  <a:pt x="10404" y="2233"/>
                  <a:pt x="10419" y="2217"/>
                </a:cubicBezTo>
                <a:close/>
                <a:moveTo>
                  <a:pt x="10784" y="2138"/>
                </a:moveTo>
                <a:cubicBezTo>
                  <a:pt x="10879" y="2154"/>
                  <a:pt x="10847" y="2217"/>
                  <a:pt x="10847" y="2280"/>
                </a:cubicBezTo>
                <a:cubicBezTo>
                  <a:pt x="10823" y="2312"/>
                  <a:pt x="10784" y="2328"/>
                  <a:pt x="10744" y="2328"/>
                </a:cubicBezTo>
                <a:cubicBezTo>
                  <a:pt x="10704" y="2328"/>
                  <a:pt x="10665" y="2312"/>
                  <a:pt x="10641" y="2280"/>
                </a:cubicBezTo>
                <a:lnTo>
                  <a:pt x="10784" y="2138"/>
                </a:lnTo>
                <a:close/>
                <a:moveTo>
                  <a:pt x="7892" y="2312"/>
                </a:moveTo>
                <a:cubicBezTo>
                  <a:pt x="7930" y="2312"/>
                  <a:pt x="7965" y="2328"/>
                  <a:pt x="7981" y="2360"/>
                </a:cubicBezTo>
                <a:cubicBezTo>
                  <a:pt x="7965" y="2399"/>
                  <a:pt x="7930" y="2419"/>
                  <a:pt x="7892" y="2419"/>
                </a:cubicBezTo>
                <a:cubicBezTo>
                  <a:pt x="7854" y="2419"/>
                  <a:pt x="7815" y="2399"/>
                  <a:pt x="7791" y="2360"/>
                </a:cubicBezTo>
                <a:cubicBezTo>
                  <a:pt x="7815" y="2328"/>
                  <a:pt x="7854" y="2312"/>
                  <a:pt x="7892" y="2312"/>
                </a:cubicBezTo>
                <a:close/>
                <a:moveTo>
                  <a:pt x="6271" y="2315"/>
                </a:moveTo>
                <a:cubicBezTo>
                  <a:pt x="6371" y="2334"/>
                  <a:pt x="6416" y="2396"/>
                  <a:pt x="6461" y="2486"/>
                </a:cubicBezTo>
                <a:lnTo>
                  <a:pt x="6287" y="2486"/>
                </a:lnTo>
                <a:cubicBezTo>
                  <a:pt x="6271" y="2424"/>
                  <a:pt x="6271" y="2362"/>
                  <a:pt x="6271" y="2315"/>
                </a:cubicBezTo>
                <a:close/>
                <a:moveTo>
                  <a:pt x="11005" y="2423"/>
                </a:moveTo>
                <a:cubicBezTo>
                  <a:pt x="11005" y="2423"/>
                  <a:pt x="11037" y="2439"/>
                  <a:pt x="11037" y="2455"/>
                </a:cubicBezTo>
                <a:lnTo>
                  <a:pt x="10974" y="2486"/>
                </a:lnTo>
                <a:cubicBezTo>
                  <a:pt x="10958" y="2470"/>
                  <a:pt x="10942" y="2470"/>
                  <a:pt x="10942" y="2455"/>
                </a:cubicBezTo>
                <a:cubicBezTo>
                  <a:pt x="10958" y="2439"/>
                  <a:pt x="10974" y="2439"/>
                  <a:pt x="11005" y="2423"/>
                </a:cubicBezTo>
                <a:close/>
                <a:moveTo>
                  <a:pt x="14315" y="2613"/>
                </a:moveTo>
                <a:lnTo>
                  <a:pt x="14362" y="2645"/>
                </a:lnTo>
                <a:cubicBezTo>
                  <a:pt x="14330" y="2660"/>
                  <a:pt x="14315" y="2660"/>
                  <a:pt x="14299" y="2676"/>
                </a:cubicBezTo>
                <a:cubicBezTo>
                  <a:pt x="14283" y="2676"/>
                  <a:pt x="14267" y="2660"/>
                  <a:pt x="14267" y="2645"/>
                </a:cubicBezTo>
                <a:lnTo>
                  <a:pt x="14315" y="2613"/>
                </a:lnTo>
                <a:close/>
                <a:moveTo>
                  <a:pt x="8498" y="2510"/>
                </a:moveTo>
                <a:cubicBezTo>
                  <a:pt x="8527" y="2510"/>
                  <a:pt x="8559" y="2526"/>
                  <a:pt x="8599" y="2565"/>
                </a:cubicBezTo>
                <a:lnTo>
                  <a:pt x="8614" y="2565"/>
                </a:lnTo>
                <a:lnTo>
                  <a:pt x="8424" y="2692"/>
                </a:lnTo>
                <a:cubicBezTo>
                  <a:pt x="8424" y="2645"/>
                  <a:pt x="8409" y="2597"/>
                  <a:pt x="8409" y="2550"/>
                </a:cubicBezTo>
                <a:cubicBezTo>
                  <a:pt x="8440" y="2526"/>
                  <a:pt x="8468" y="2510"/>
                  <a:pt x="8498" y="2510"/>
                </a:cubicBezTo>
                <a:close/>
                <a:moveTo>
                  <a:pt x="7609" y="2597"/>
                </a:moveTo>
                <a:cubicBezTo>
                  <a:pt x="7649" y="2597"/>
                  <a:pt x="7688" y="2613"/>
                  <a:pt x="7712" y="2645"/>
                </a:cubicBezTo>
                <a:cubicBezTo>
                  <a:pt x="7688" y="2684"/>
                  <a:pt x="7649" y="2704"/>
                  <a:pt x="7609" y="2704"/>
                </a:cubicBezTo>
                <a:cubicBezTo>
                  <a:pt x="7569" y="2704"/>
                  <a:pt x="7530" y="2684"/>
                  <a:pt x="7506" y="2645"/>
                </a:cubicBezTo>
                <a:cubicBezTo>
                  <a:pt x="7530" y="2613"/>
                  <a:pt x="7569" y="2597"/>
                  <a:pt x="7609" y="2597"/>
                </a:cubicBezTo>
                <a:close/>
                <a:moveTo>
                  <a:pt x="12446" y="2660"/>
                </a:moveTo>
                <a:cubicBezTo>
                  <a:pt x="12430" y="2692"/>
                  <a:pt x="12399" y="2724"/>
                  <a:pt x="12383" y="2755"/>
                </a:cubicBezTo>
                <a:cubicBezTo>
                  <a:pt x="12320" y="2660"/>
                  <a:pt x="12383" y="2676"/>
                  <a:pt x="12446" y="2660"/>
                </a:cubicBezTo>
                <a:close/>
                <a:moveTo>
                  <a:pt x="7189" y="2692"/>
                </a:moveTo>
                <a:lnTo>
                  <a:pt x="7221" y="2755"/>
                </a:lnTo>
                <a:lnTo>
                  <a:pt x="7189" y="2787"/>
                </a:lnTo>
                <a:cubicBezTo>
                  <a:pt x="7174" y="2771"/>
                  <a:pt x="7158" y="2740"/>
                  <a:pt x="7158" y="2724"/>
                </a:cubicBezTo>
                <a:cubicBezTo>
                  <a:pt x="7158" y="2708"/>
                  <a:pt x="7189" y="2708"/>
                  <a:pt x="7189" y="2692"/>
                </a:cubicBezTo>
                <a:close/>
                <a:moveTo>
                  <a:pt x="7379" y="2692"/>
                </a:moveTo>
                <a:lnTo>
                  <a:pt x="7411" y="2724"/>
                </a:lnTo>
                <a:lnTo>
                  <a:pt x="7379" y="2787"/>
                </a:lnTo>
                <a:cubicBezTo>
                  <a:pt x="7364" y="2771"/>
                  <a:pt x="7348" y="2755"/>
                  <a:pt x="7348" y="2755"/>
                </a:cubicBezTo>
                <a:cubicBezTo>
                  <a:pt x="7364" y="2724"/>
                  <a:pt x="7364" y="2708"/>
                  <a:pt x="7379" y="2692"/>
                </a:cubicBezTo>
                <a:close/>
                <a:moveTo>
                  <a:pt x="6445" y="2597"/>
                </a:moveTo>
                <a:cubicBezTo>
                  <a:pt x="6524" y="2676"/>
                  <a:pt x="6524" y="2740"/>
                  <a:pt x="6445" y="2803"/>
                </a:cubicBezTo>
                <a:lnTo>
                  <a:pt x="6350" y="2787"/>
                </a:lnTo>
                <a:lnTo>
                  <a:pt x="6303" y="2629"/>
                </a:lnTo>
                <a:lnTo>
                  <a:pt x="6445" y="2597"/>
                </a:lnTo>
                <a:close/>
                <a:moveTo>
                  <a:pt x="11860" y="2676"/>
                </a:moveTo>
                <a:cubicBezTo>
                  <a:pt x="11955" y="2724"/>
                  <a:pt x="11955" y="2724"/>
                  <a:pt x="11924" y="2850"/>
                </a:cubicBezTo>
                <a:cubicBezTo>
                  <a:pt x="11813" y="2819"/>
                  <a:pt x="11876" y="2740"/>
                  <a:pt x="11860" y="2676"/>
                </a:cubicBezTo>
                <a:close/>
                <a:moveTo>
                  <a:pt x="8440" y="2803"/>
                </a:moveTo>
                <a:cubicBezTo>
                  <a:pt x="8456" y="2803"/>
                  <a:pt x="8472" y="2819"/>
                  <a:pt x="8472" y="2835"/>
                </a:cubicBezTo>
                <a:cubicBezTo>
                  <a:pt x="8456" y="2850"/>
                  <a:pt x="8424" y="2850"/>
                  <a:pt x="8409" y="2866"/>
                </a:cubicBezTo>
                <a:cubicBezTo>
                  <a:pt x="8393" y="2866"/>
                  <a:pt x="8377" y="2850"/>
                  <a:pt x="8377" y="2835"/>
                </a:cubicBezTo>
                <a:cubicBezTo>
                  <a:pt x="8393" y="2819"/>
                  <a:pt x="8424" y="2819"/>
                  <a:pt x="8440" y="2803"/>
                </a:cubicBezTo>
                <a:close/>
                <a:moveTo>
                  <a:pt x="9944" y="2787"/>
                </a:moveTo>
                <a:lnTo>
                  <a:pt x="9976" y="2819"/>
                </a:lnTo>
                <a:lnTo>
                  <a:pt x="9944" y="2882"/>
                </a:lnTo>
                <a:cubicBezTo>
                  <a:pt x="9929" y="2866"/>
                  <a:pt x="9913" y="2850"/>
                  <a:pt x="9913" y="2850"/>
                </a:cubicBezTo>
                <a:cubicBezTo>
                  <a:pt x="9929" y="2819"/>
                  <a:pt x="9929" y="2803"/>
                  <a:pt x="9944" y="2787"/>
                </a:cubicBezTo>
                <a:close/>
                <a:moveTo>
                  <a:pt x="8250" y="2597"/>
                </a:moveTo>
                <a:cubicBezTo>
                  <a:pt x="8314" y="2676"/>
                  <a:pt x="8234" y="2660"/>
                  <a:pt x="8171" y="2692"/>
                </a:cubicBezTo>
                <a:cubicBezTo>
                  <a:pt x="8171" y="2771"/>
                  <a:pt x="8234" y="2882"/>
                  <a:pt x="8139" y="2961"/>
                </a:cubicBezTo>
                <a:cubicBezTo>
                  <a:pt x="8060" y="2898"/>
                  <a:pt x="8092" y="2819"/>
                  <a:pt x="8092" y="2740"/>
                </a:cubicBezTo>
                <a:cubicBezTo>
                  <a:pt x="8108" y="2724"/>
                  <a:pt x="8155" y="2692"/>
                  <a:pt x="8203" y="2645"/>
                </a:cubicBezTo>
                <a:cubicBezTo>
                  <a:pt x="8203" y="2645"/>
                  <a:pt x="8219" y="2613"/>
                  <a:pt x="8250" y="2597"/>
                </a:cubicBezTo>
                <a:close/>
                <a:moveTo>
                  <a:pt x="1869" y="2613"/>
                </a:moveTo>
                <a:cubicBezTo>
                  <a:pt x="1948" y="2692"/>
                  <a:pt x="1869" y="2819"/>
                  <a:pt x="2043" y="2819"/>
                </a:cubicBezTo>
                <a:cubicBezTo>
                  <a:pt x="1955" y="2882"/>
                  <a:pt x="1907" y="2985"/>
                  <a:pt x="1820" y="2985"/>
                </a:cubicBezTo>
                <a:cubicBezTo>
                  <a:pt x="1797" y="2985"/>
                  <a:pt x="1772" y="2978"/>
                  <a:pt x="1743" y="2961"/>
                </a:cubicBezTo>
                <a:cubicBezTo>
                  <a:pt x="1727" y="2866"/>
                  <a:pt x="1711" y="2755"/>
                  <a:pt x="1727" y="2629"/>
                </a:cubicBezTo>
                <a:lnTo>
                  <a:pt x="1869" y="2613"/>
                </a:lnTo>
                <a:close/>
                <a:moveTo>
                  <a:pt x="9739" y="3072"/>
                </a:moveTo>
                <a:lnTo>
                  <a:pt x="9786" y="3135"/>
                </a:lnTo>
                <a:lnTo>
                  <a:pt x="9739" y="3167"/>
                </a:lnTo>
                <a:cubicBezTo>
                  <a:pt x="9739" y="3151"/>
                  <a:pt x="9723" y="3120"/>
                  <a:pt x="9723" y="3104"/>
                </a:cubicBezTo>
                <a:cubicBezTo>
                  <a:pt x="9707" y="3088"/>
                  <a:pt x="9739" y="3088"/>
                  <a:pt x="9739" y="3072"/>
                </a:cubicBezTo>
                <a:close/>
                <a:moveTo>
                  <a:pt x="14552" y="2886"/>
                </a:moveTo>
                <a:cubicBezTo>
                  <a:pt x="14568" y="2886"/>
                  <a:pt x="14584" y="2890"/>
                  <a:pt x="14600" y="2898"/>
                </a:cubicBezTo>
                <a:lnTo>
                  <a:pt x="14837" y="3135"/>
                </a:lnTo>
                <a:lnTo>
                  <a:pt x="14710" y="3183"/>
                </a:lnTo>
                <a:cubicBezTo>
                  <a:pt x="14647" y="3120"/>
                  <a:pt x="14584" y="3056"/>
                  <a:pt x="14505" y="2993"/>
                </a:cubicBezTo>
                <a:cubicBezTo>
                  <a:pt x="14473" y="2961"/>
                  <a:pt x="14457" y="2930"/>
                  <a:pt x="14505" y="2898"/>
                </a:cubicBezTo>
                <a:cubicBezTo>
                  <a:pt x="14520" y="2890"/>
                  <a:pt x="14536" y="2886"/>
                  <a:pt x="14552" y="2886"/>
                </a:cubicBezTo>
                <a:close/>
                <a:moveTo>
                  <a:pt x="7538" y="2961"/>
                </a:moveTo>
                <a:lnTo>
                  <a:pt x="7759" y="3009"/>
                </a:lnTo>
                <a:cubicBezTo>
                  <a:pt x="7696" y="3072"/>
                  <a:pt x="7649" y="3120"/>
                  <a:pt x="7585" y="3199"/>
                </a:cubicBezTo>
                <a:lnTo>
                  <a:pt x="7538" y="2961"/>
                </a:lnTo>
                <a:close/>
                <a:moveTo>
                  <a:pt x="8519" y="3183"/>
                </a:moveTo>
                <a:lnTo>
                  <a:pt x="8567" y="3215"/>
                </a:lnTo>
                <a:cubicBezTo>
                  <a:pt x="8535" y="3230"/>
                  <a:pt x="8519" y="3230"/>
                  <a:pt x="8504" y="3246"/>
                </a:cubicBezTo>
                <a:cubicBezTo>
                  <a:pt x="8488" y="3246"/>
                  <a:pt x="8472" y="3230"/>
                  <a:pt x="8472" y="3215"/>
                </a:cubicBezTo>
                <a:lnTo>
                  <a:pt x="8519" y="3183"/>
                </a:lnTo>
                <a:close/>
                <a:moveTo>
                  <a:pt x="7569" y="3262"/>
                </a:moveTo>
                <a:cubicBezTo>
                  <a:pt x="7569" y="3278"/>
                  <a:pt x="7585" y="3294"/>
                  <a:pt x="7585" y="3325"/>
                </a:cubicBezTo>
                <a:cubicBezTo>
                  <a:pt x="7601" y="3325"/>
                  <a:pt x="7569" y="3341"/>
                  <a:pt x="7569" y="3357"/>
                </a:cubicBezTo>
                <a:cubicBezTo>
                  <a:pt x="7554" y="3341"/>
                  <a:pt x="7538" y="3310"/>
                  <a:pt x="7538" y="3294"/>
                </a:cubicBezTo>
                <a:cubicBezTo>
                  <a:pt x="7538" y="3278"/>
                  <a:pt x="7569" y="3278"/>
                  <a:pt x="7569" y="3262"/>
                </a:cubicBezTo>
                <a:close/>
                <a:moveTo>
                  <a:pt x="14125" y="3262"/>
                </a:moveTo>
                <a:lnTo>
                  <a:pt x="14156" y="3325"/>
                </a:lnTo>
                <a:lnTo>
                  <a:pt x="14125" y="3357"/>
                </a:lnTo>
                <a:cubicBezTo>
                  <a:pt x="14109" y="3341"/>
                  <a:pt x="14093" y="3310"/>
                  <a:pt x="14093" y="3294"/>
                </a:cubicBezTo>
                <a:cubicBezTo>
                  <a:pt x="14093" y="3278"/>
                  <a:pt x="14125" y="3278"/>
                  <a:pt x="14125" y="3262"/>
                </a:cubicBezTo>
                <a:close/>
                <a:moveTo>
                  <a:pt x="3975" y="2724"/>
                </a:moveTo>
                <a:lnTo>
                  <a:pt x="4007" y="2835"/>
                </a:lnTo>
                <a:lnTo>
                  <a:pt x="3912" y="2945"/>
                </a:lnTo>
                <a:lnTo>
                  <a:pt x="3912" y="3230"/>
                </a:lnTo>
                <a:lnTo>
                  <a:pt x="3769" y="3373"/>
                </a:lnTo>
                <a:cubicBezTo>
                  <a:pt x="3674" y="3246"/>
                  <a:pt x="3753" y="3104"/>
                  <a:pt x="3706" y="2961"/>
                </a:cubicBezTo>
                <a:lnTo>
                  <a:pt x="3975" y="2724"/>
                </a:lnTo>
                <a:close/>
                <a:moveTo>
                  <a:pt x="4371" y="3278"/>
                </a:moveTo>
                <a:cubicBezTo>
                  <a:pt x="4466" y="3341"/>
                  <a:pt x="4466" y="3341"/>
                  <a:pt x="4419" y="3452"/>
                </a:cubicBezTo>
                <a:cubicBezTo>
                  <a:pt x="4324" y="3420"/>
                  <a:pt x="4387" y="3341"/>
                  <a:pt x="4371" y="3278"/>
                </a:cubicBezTo>
                <a:close/>
                <a:moveTo>
                  <a:pt x="14679" y="3357"/>
                </a:moveTo>
                <a:cubicBezTo>
                  <a:pt x="14758" y="3405"/>
                  <a:pt x="14758" y="3515"/>
                  <a:pt x="14679" y="3547"/>
                </a:cubicBezTo>
                <a:cubicBezTo>
                  <a:pt x="14615" y="3515"/>
                  <a:pt x="14615" y="3405"/>
                  <a:pt x="14679" y="3357"/>
                </a:cubicBezTo>
                <a:close/>
                <a:moveTo>
                  <a:pt x="8278" y="3458"/>
                </a:moveTo>
                <a:cubicBezTo>
                  <a:pt x="8306" y="3458"/>
                  <a:pt x="8332" y="3470"/>
                  <a:pt x="8361" y="3500"/>
                </a:cubicBezTo>
                <a:cubicBezTo>
                  <a:pt x="8340" y="3543"/>
                  <a:pt x="8315" y="3560"/>
                  <a:pt x="8287" y="3560"/>
                </a:cubicBezTo>
                <a:cubicBezTo>
                  <a:pt x="8253" y="3560"/>
                  <a:pt x="8215" y="3534"/>
                  <a:pt x="8171" y="3500"/>
                </a:cubicBezTo>
                <a:cubicBezTo>
                  <a:pt x="8213" y="3474"/>
                  <a:pt x="8247" y="3458"/>
                  <a:pt x="8278" y="3458"/>
                </a:cubicBezTo>
                <a:close/>
                <a:moveTo>
                  <a:pt x="4452" y="3575"/>
                </a:moveTo>
                <a:cubicBezTo>
                  <a:pt x="4456" y="3575"/>
                  <a:pt x="4469" y="3598"/>
                  <a:pt x="4482" y="3610"/>
                </a:cubicBezTo>
                <a:cubicBezTo>
                  <a:pt x="4466" y="3610"/>
                  <a:pt x="4434" y="3626"/>
                  <a:pt x="4419" y="3626"/>
                </a:cubicBezTo>
                <a:cubicBezTo>
                  <a:pt x="4415" y="3629"/>
                  <a:pt x="4412" y="3631"/>
                  <a:pt x="4409" y="3631"/>
                </a:cubicBezTo>
                <a:cubicBezTo>
                  <a:pt x="4397" y="3631"/>
                  <a:pt x="4387" y="3610"/>
                  <a:pt x="4387" y="3610"/>
                </a:cubicBezTo>
                <a:cubicBezTo>
                  <a:pt x="4403" y="3595"/>
                  <a:pt x="4419" y="3579"/>
                  <a:pt x="4450" y="3579"/>
                </a:cubicBezTo>
                <a:cubicBezTo>
                  <a:pt x="4450" y="3576"/>
                  <a:pt x="4451" y="3575"/>
                  <a:pt x="4452" y="3575"/>
                </a:cubicBezTo>
                <a:close/>
                <a:moveTo>
                  <a:pt x="5210" y="3357"/>
                </a:moveTo>
                <a:cubicBezTo>
                  <a:pt x="5242" y="3420"/>
                  <a:pt x="5289" y="3484"/>
                  <a:pt x="5305" y="3531"/>
                </a:cubicBezTo>
                <a:lnTo>
                  <a:pt x="5084" y="3642"/>
                </a:lnTo>
                <a:cubicBezTo>
                  <a:pt x="5068" y="3595"/>
                  <a:pt x="5068" y="3547"/>
                  <a:pt x="5068" y="3515"/>
                </a:cubicBezTo>
                <a:lnTo>
                  <a:pt x="5210" y="3357"/>
                </a:lnTo>
                <a:close/>
                <a:moveTo>
                  <a:pt x="9484" y="3084"/>
                </a:moveTo>
                <a:cubicBezTo>
                  <a:pt x="9511" y="3084"/>
                  <a:pt x="9567" y="3107"/>
                  <a:pt x="9644" y="3120"/>
                </a:cubicBezTo>
                <a:lnTo>
                  <a:pt x="9390" y="3294"/>
                </a:lnTo>
                <a:lnTo>
                  <a:pt x="9501" y="3420"/>
                </a:lnTo>
                <a:cubicBezTo>
                  <a:pt x="9533" y="3531"/>
                  <a:pt x="9422" y="3579"/>
                  <a:pt x="9374" y="3658"/>
                </a:cubicBezTo>
                <a:lnTo>
                  <a:pt x="9232" y="3531"/>
                </a:lnTo>
                <a:lnTo>
                  <a:pt x="9232" y="3215"/>
                </a:lnTo>
                <a:cubicBezTo>
                  <a:pt x="9311" y="3167"/>
                  <a:pt x="9406" y="3167"/>
                  <a:pt x="9469" y="3088"/>
                </a:cubicBezTo>
                <a:cubicBezTo>
                  <a:pt x="9472" y="3085"/>
                  <a:pt x="9477" y="3084"/>
                  <a:pt x="9484" y="3084"/>
                </a:cubicBezTo>
                <a:close/>
                <a:moveTo>
                  <a:pt x="2233" y="3547"/>
                </a:moveTo>
                <a:cubicBezTo>
                  <a:pt x="2297" y="3626"/>
                  <a:pt x="2297" y="3674"/>
                  <a:pt x="2249" y="3737"/>
                </a:cubicBezTo>
                <a:cubicBezTo>
                  <a:pt x="2138" y="3690"/>
                  <a:pt x="2170" y="3626"/>
                  <a:pt x="2233" y="3547"/>
                </a:cubicBezTo>
                <a:close/>
                <a:moveTo>
                  <a:pt x="4229" y="3642"/>
                </a:moveTo>
                <a:cubicBezTo>
                  <a:pt x="4308" y="3690"/>
                  <a:pt x="4308" y="3800"/>
                  <a:pt x="4229" y="3848"/>
                </a:cubicBezTo>
                <a:cubicBezTo>
                  <a:pt x="4149" y="3800"/>
                  <a:pt x="4149" y="3690"/>
                  <a:pt x="4229" y="3642"/>
                </a:cubicBezTo>
                <a:close/>
                <a:moveTo>
                  <a:pt x="5559" y="3737"/>
                </a:moveTo>
                <a:cubicBezTo>
                  <a:pt x="5622" y="3816"/>
                  <a:pt x="5622" y="3864"/>
                  <a:pt x="5574" y="3927"/>
                </a:cubicBezTo>
                <a:cubicBezTo>
                  <a:pt x="5464" y="3880"/>
                  <a:pt x="5495" y="3816"/>
                  <a:pt x="5559" y="3737"/>
                </a:cubicBezTo>
                <a:close/>
                <a:moveTo>
                  <a:pt x="2439" y="3848"/>
                </a:moveTo>
                <a:cubicBezTo>
                  <a:pt x="2455" y="3848"/>
                  <a:pt x="2471" y="3880"/>
                  <a:pt x="2471" y="3880"/>
                </a:cubicBezTo>
                <a:cubicBezTo>
                  <a:pt x="2455" y="3895"/>
                  <a:pt x="2455" y="3911"/>
                  <a:pt x="2439" y="3943"/>
                </a:cubicBezTo>
                <a:lnTo>
                  <a:pt x="2408" y="3895"/>
                </a:lnTo>
                <a:lnTo>
                  <a:pt x="2439" y="3848"/>
                </a:lnTo>
                <a:close/>
                <a:moveTo>
                  <a:pt x="5954" y="3848"/>
                </a:moveTo>
                <a:cubicBezTo>
                  <a:pt x="5970" y="3864"/>
                  <a:pt x="5970" y="3880"/>
                  <a:pt x="5986" y="3911"/>
                </a:cubicBezTo>
                <a:cubicBezTo>
                  <a:pt x="5986" y="3911"/>
                  <a:pt x="5970" y="3927"/>
                  <a:pt x="5954" y="3943"/>
                </a:cubicBezTo>
                <a:lnTo>
                  <a:pt x="5923" y="3880"/>
                </a:lnTo>
                <a:lnTo>
                  <a:pt x="5954" y="3848"/>
                </a:lnTo>
                <a:close/>
                <a:moveTo>
                  <a:pt x="2708" y="3737"/>
                </a:moveTo>
                <a:cubicBezTo>
                  <a:pt x="2803" y="3816"/>
                  <a:pt x="2803" y="3959"/>
                  <a:pt x="2708" y="4038"/>
                </a:cubicBezTo>
                <a:cubicBezTo>
                  <a:pt x="2629" y="3959"/>
                  <a:pt x="2629" y="3816"/>
                  <a:pt x="2708" y="3737"/>
                </a:cubicBezTo>
                <a:close/>
                <a:moveTo>
                  <a:pt x="17402" y="4244"/>
                </a:moveTo>
                <a:lnTo>
                  <a:pt x="17402" y="4244"/>
                </a:lnTo>
                <a:cubicBezTo>
                  <a:pt x="17370" y="4275"/>
                  <a:pt x="17355" y="4307"/>
                  <a:pt x="17323" y="4339"/>
                </a:cubicBezTo>
                <a:cubicBezTo>
                  <a:pt x="17260" y="4244"/>
                  <a:pt x="17339" y="4260"/>
                  <a:pt x="17402" y="4244"/>
                </a:cubicBezTo>
                <a:close/>
                <a:moveTo>
                  <a:pt x="10799" y="4212"/>
                </a:moveTo>
                <a:cubicBezTo>
                  <a:pt x="10887" y="4241"/>
                  <a:pt x="10840" y="4324"/>
                  <a:pt x="10845" y="4386"/>
                </a:cubicBezTo>
                <a:lnTo>
                  <a:pt x="10689" y="4386"/>
                </a:lnTo>
                <a:cubicBezTo>
                  <a:pt x="10689" y="4291"/>
                  <a:pt x="10768" y="4275"/>
                  <a:pt x="10799" y="4212"/>
                </a:cubicBezTo>
                <a:close/>
                <a:moveTo>
                  <a:pt x="14109" y="3832"/>
                </a:moveTo>
                <a:lnTo>
                  <a:pt x="14220" y="3943"/>
                </a:lnTo>
                <a:lnTo>
                  <a:pt x="14615" y="3943"/>
                </a:lnTo>
                <a:cubicBezTo>
                  <a:pt x="14631" y="4054"/>
                  <a:pt x="14679" y="4165"/>
                  <a:pt x="14584" y="4228"/>
                </a:cubicBezTo>
                <a:cubicBezTo>
                  <a:pt x="14489" y="4291"/>
                  <a:pt x="14584" y="4418"/>
                  <a:pt x="14520" y="4481"/>
                </a:cubicBezTo>
                <a:cubicBezTo>
                  <a:pt x="14491" y="4507"/>
                  <a:pt x="14465" y="4516"/>
                  <a:pt x="14443" y="4516"/>
                </a:cubicBezTo>
                <a:cubicBezTo>
                  <a:pt x="14383" y="4516"/>
                  <a:pt x="14345" y="4445"/>
                  <a:pt x="14299" y="4434"/>
                </a:cubicBezTo>
                <a:cubicBezTo>
                  <a:pt x="14267" y="4450"/>
                  <a:pt x="14235" y="4481"/>
                  <a:pt x="14204" y="4497"/>
                </a:cubicBezTo>
                <a:cubicBezTo>
                  <a:pt x="14125" y="4418"/>
                  <a:pt x="14188" y="4339"/>
                  <a:pt x="14156" y="4228"/>
                </a:cubicBezTo>
                <a:lnTo>
                  <a:pt x="13982" y="4054"/>
                </a:lnTo>
                <a:lnTo>
                  <a:pt x="13982" y="3864"/>
                </a:lnTo>
                <a:lnTo>
                  <a:pt x="14109" y="3832"/>
                </a:lnTo>
                <a:close/>
                <a:moveTo>
                  <a:pt x="2914" y="4513"/>
                </a:moveTo>
                <a:cubicBezTo>
                  <a:pt x="2930" y="4529"/>
                  <a:pt x="2930" y="4545"/>
                  <a:pt x="2946" y="4576"/>
                </a:cubicBezTo>
                <a:cubicBezTo>
                  <a:pt x="2946" y="4576"/>
                  <a:pt x="2930" y="4592"/>
                  <a:pt x="2914" y="4608"/>
                </a:cubicBezTo>
                <a:lnTo>
                  <a:pt x="2883" y="4545"/>
                </a:lnTo>
                <a:lnTo>
                  <a:pt x="2914" y="4513"/>
                </a:lnTo>
                <a:close/>
                <a:moveTo>
                  <a:pt x="12890" y="4513"/>
                </a:moveTo>
                <a:cubicBezTo>
                  <a:pt x="12905" y="4513"/>
                  <a:pt x="12921" y="4545"/>
                  <a:pt x="12921" y="4545"/>
                </a:cubicBezTo>
                <a:cubicBezTo>
                  <a:pt x="12905" y="4560"/>
                  <a:pt x="12905" y="4576"/>
                  <a:pt x="12890" y="4608"/>
                </a:cubicBezTo>
                <a:lnTo>
                  <a:pt x="12858" y="4560"/>
                </a:lnTo>
                <a:lnTo>
                  <a:pt x="12890" y="4513"/>
                </a:lnTo>
                <a:close/>
                <a:moveTo>
                  <a:pt x="10967" y="4398"/>
                </a:moveTo>
                <a:cubicBezTo>
                  <a:pt x="11005" y="4398"/>
                  <a:pt x="11037" y="4426"/>
                  <a:pt x="11037" y="4465"/>
                </a:cubicBezTo>
                <a:cubicBezTo>
                  <a:pt x="11053" y="4529"/>
                  <a:pt x="11037" y="4592"/>
                  <a:pt x="10942" y="4592"/>
                </a:cubicBezTo>
                <a:lnTo>
                  <a:pt x="10942" y="4576"/>
                </a:lnTo>
                <a:cubicBezTo>
                  <a:pt x="10926" y="4608"/>
                  <a:pt x="10910" y="4640"/>
                  <a:pt x="10894" y="4656"/>
                </a:cubicBezTo>
                <a:cubicBezTo>
                  <a:pt x="10831" y="4576"/>
                  <a:pt x="10894" y="4592"/>
                  <a:pt x="10974" y="4560"/>
                </a:cubicBezTo>
                <a:cubicBezTo>
                  <a:pt x="10942" y="4545"/>
                  <a:pt x="10942" y="4545"/>
                  <a:pt x="10910" y="4497"/>
                </a:cubicBezTo>
                <a:cubicBezTo>
                  <a:pt x="10897" y="4470"/>
                  <a:pt x="10884" y="4432"/>
                  <a:pt x="10861" y="4402"/>
                </a:cubicBezTo>
                <a:lnTo>
                  <a:pt x="10942" y="4402"/>
                </a:lnTo>
                <a:cubicBezTo>
                  <a:pt x="10950" y="4399"/>
                  <a:pt x="10959" y="4398"/>
                  <a:pt x="10967" y="4398"/>
                </a:cubicBezTo>
                <a:close/>
                <a:moveTo>
                  <a:pt x="17094" y="4606"/>
                </a:moveTo>
                <a:cubicBezTo>
                  <a:pt x="17107" y="4606"/>
                  <a:pt x="17118" y="4618"/>
                  <a:pt x="17133" y="4640"/>
                </a:cubicBezTo>
                <a:cubicBezTo>
                  <a:pt x="17159" y="4679"/>
                  <a:pt x="17206" y="4707"/>
                  <a:pt x="17249" y="4707"/>
                </a:cubicBezTo>
                <a:cubicBezTo>
                  <a:pt x="17258" y="4707"/>
                  <a:pt x="17267" y="4706"/>
                  <a:pt x="17275" y="4703"/>
                </a:cubicBezTo>
                <a:cubicBezTo>
                  <a:pt x="17291" y="4703"/>
                  <a:pt x="17307" y="4735"/>
                  <a:pt x="17323" y="4766"/>
                </a:cubicBezTo>
                <a:cubicBezTo>
                  <a:pt x="17291" y="4792"/>
                  <a:pt x="17260" y="4797"/>
                  <a:pt x="17227" y="4797"/>
                </a:cubicBezTo>
                <a:cubicBezTo>
                  <a:pt x="17205" y="4797"/>
                  <a:pt x="17183" y="4794"/>
                  <a:pt x="17160" y="4794"/>
                </a:cubicBezTo>
                <a:cubicBezTo>
                  <a:pt x="17131" y="4794"/>
                  <a:pt x="17101" y="4798"/>
                  <a:pt x="17070" y="4814"/>
                </a:cubicBezTo>
                <a:cubicBezTo>
                  <a:pt x="17070" y="4751"/>
                  <a:pt x="17038" y="4687"/>
                  <a:pt x="17038" y="4656"/>
                </a:cubicBezTo>
                <a:cubicBezTo>
                  <a:pt x="17063" y="4622"/>
                  <a:pt x="17080" y="4606"/>
                  <a:pt x="17094" y="4606"/>
                </a:cubicBezTo>
                <a:close/>
                <a:moveTo>
                  <a:pt x="15154" y="4798"/>
                </a:moveTo>
                <a:lnTo>
                  <a:pt x="15217" y="4846"/>
                </a:lnTo>
                <a:cubicBezTo>
                  <a:pt x="15201" y="4846"/>
                  <a:pt x="15185" y="4861"/>
                  <a:pt x="15185" y="4861"/>
                </a:cubicBezTo>
                <a:cubicBezTo>
                  <a:pt x="15154" y="4861"/>
                  <a:pt x="15138" y="4846"/>
                  <a:pt x="15122" y="4846"/>
                </a:cubicBezTo>
                <a:lnTo>
                  <a:pt x="15154" y="4798"/>
                </a:lnTo>
                <a:close/>
                <a:moveTo>
                  <a:pt x="17370" y="4893"/>
                </a:moveTo>
                <a:lnTo>
                  <a:pt x="17402" y="4941"/>
                </a:lnTo>
                <a:cubicBezTo>
                  <a:pt x="17386" y="4941"/>
                  <a:pt x="17355" y="4956"/>
                  <a:pt x="17339" y="4956"/>
                </a:cubicBezTo>
                <a:cubicBezTo>
                  <a:pt x="17336" y="4960"/>
                  <a:pt x="17332" y="4961"/>
                  <a:pt x="17329" y="4961"/>
                </a:cubicBezTo>
                <a:cubicBezTo>
                  <a:pt x="17317" y="4961"/>
                  <a:pt x="17307" y="4941"/>
                  <a:pt x="17307" y="4941"/>
                </a:cubicBezTo>
                <a:lnTo>
                  <a:pt x="17370" y="4893"/>
                </a:lnTo>
                <a:close/>
                <a:moveTo>
                  <a:pt x="10840" y="4881"/>
                </a:moveTo>
                <a:cubicBezTo>
                  <a:pt x="10880" y="4881"/>
                  <a:pt x="10920" y="4890"/>
                  <a:pt x="10958" y="4909"/>
                </a:cubicBezTo>
                <a:cubicBezTo>
                  <a:pt x="10921" y="4946"/>
                  <a:pt x="10905" y="4961"/>
                  <a:pt x="10851" y="4961"/>
                </a:cubicBezTo>
                <a:cubicBezTo>
                  <a:pt x="10813" y="4961"/>
                  <a:pt x="10755" y="4954"/>
                  <a:pt x="10657" y="4941"/>
                </a:cubicBezTo>
                <a:cubicBezTo>
                  <a:pt x="10715" y="4902"/>
                  <a:pt x="10778" y="4881"/>
                  <a:pt x="10840" y="4881"/>
                </a:cubicBezTo>
                <a:close/>
                <a:moveTo>
                  <a:pt x="12985" y="4988"/>
                </a:moveTo>
                <a:cubicBezTo>
                  <a:pt x="13000" y="5004"/>
                  <a:pt x="13000" y="5020"/>
                  <a:pt x="13016" y="5051"/>
                </a:cubicBezTo>
                <a:cubicBezTo>
                  <a:pt x="13016" y="5051"/>
                  <a:pt x="13000" y="5067"/>
                  <a:pt x="12985" y="5083"/>
                </a:cubicBezTo>
                <a:cubicBezTo>
                  <a:pt x="12969" y="5051"/>
                  <a:pt x="12969" y="5036"/>
                  <a:pt x="12953" y="5020"/>
                </a:cubicBezTo>
                <a:cubicBezTo>
                  <a:pt x="12953" y="5004"/>
                  <a:pt x="12985" y="4988"/>
                  <a:pt x="12985" y="4988"/>
                </a:cubicBezTo>
                <a:close/>
                <a:moveTo>
                  <a:pt x="10720" y="5067"/>
                </a:moveTo>
                <a:cubicBezTo>
                  <a:pt x="10768" y="5131"/>
                  <a:pt x="10847" y="5146"/>
                  <a:pt x="10863" y="5241"/>
                </a:cubicBezTo>
                <a:lnTo>
                  <a:pt x="10847" y="5241"/>
                </a:lnTo>
                <a:lnTo>
                  <a:pt x="10720" y="5273"/>
                </a:lnTo>
                <a:cubicBezTo>
                  <a:pt x="10657" y="5194"/>
                  <a:pt x="10657" y="5131"/>
                  <a:pt x="10720" y="5067"/>
                </a:cubicBezTo>
                <a:close/>
                <a:moveTo>
                  <a:pt x="14995" y="5289"/>
                </a:moveTo>
                <a:cubicBezTo>
                  <a:pt x="14995" y="5289"/>
                  <a:pt x="15011" y="5321"/>
                  <a:pt x="15027" y="5321"/>
                </a:cubicBezTo>
                <a:cubicBezTo>
                  <a:pt x="15011" y="5321"/>
                  <a:pt x="14980" y="5336"/>
                  <a:pt x="14964" y="5336"/>
                </a:cubicBezTo>
                <a:cubicBezTo>
                  <a:pt x="14961" y="5340"/>
                  <a:pt x="14957" y="5341"/>
                  <a:pt x="14954" y="5341"/>
                </a:cubicBezTo>
                <a:cubicBezTo>
                  <a:pt x="14942" y="5341"/>
                  <a:pt x="14932" y="5321"/>
                  <a:pt x="14932" y="5321"/>
                </a:cubicBezTo>
                <a:cubicBezTo>
                  <a:pt x="14948" y="5305"/>
                  <a:pt x="14964" y="5289"/>
                  <a:pt x="14995" y="5289"/>
                </a:cubicBezTo>
                <a:close/>
                <a:moveTo>
                  <a:pt x="10594" y="5384"/>
                </a:moveTo>
                <a:cubicBezTo>
                  <a:pt x="10609" y="5384"/>
                  <a:pt x="10641" y="5400"/>
                  <a:pt x="10657" y="5416"/>
                </a:cubicBezTo>
                <a:lnTo>
                  <a:pt x="10625" y="5447"/>
                </a:lnTo>
                <a:lnTo>
                  <a:pt x="10562" y="5416"/>
                </a:lnTo>
                <a:cubicBezTo>
                  <a:pt x="10578" y="5400"/>
                  <a:pt x="10594" y="5384"/>
                  <a:pt x="10594" y="5384"/>
                </a:cubicBezTo>
                <a:close/>
                <a:moveTo>
                  <a:pt x="2249" y="5368"/>
                </a:moveTo>
                <a:lnTo>
                  <a:pt x="2281" y="5416"/>
                </a:lnTo>
                <a:cubicBezTo>
                  <a:pt x="2265" y="5431"/>
                  <a:pt x="2265" y="5447"/>
                  <a:pt x="2249" y="5463"/>
                </a:cubicBezTo>
                <a:cubicBezTo>
                  <a:pt x="2233" y="5431"/>
                  <a:pt x="2218" y="5416"/>
                  <a:pt x="2218" y="5400"/>
                </a:cubicBezTo>
                <a:cubicBezTo>
                  <a:pt x="2218" y="5384"/>
                  <a:pt x="2249" y="5368"/>
                  <a:pt x="2249" y="5368"/>
                </a:cubicBezTo>
                <a:close/>
                <a:moveTo>
                  <a:pt x="4339" y="5368"/>
                </a:moveTo>
                <a:lnTo>
                  <a:pt x="4371" y="5400"/>
                </a:lnTo>
                <a:lnTo>
                  <a:pt x="4339" y="5463"/>
                </a:lnTo>
                <a:cubicBezTo>
                  <a:pt x="4324" y="5447"/>
                  <a:pt x="4308" y="5431"/>
                  <a:pt x="4308" y="5431"/>
                </a:cubicBezTo>
                <a:cubicBezTo>
                  <a:pt x="4324" y="5400"/>
                  <a:pt x="4324" y="5384"/>
                  <a:pt x="4339" y="5368"/>
                </a:cubicBezTo>
                <a:close/>
                <a:moveTo>
                  <a:pt x="10815" y="5479"/>
                </a:moveTo>
                <a:cubicBezTo>
                  <a:pt x="10815" y="5479"/>
                  <a:pt x="10847" y="5495"/>
                  <a:pt x="10847" y="5511"/>
                </a:cubicBezTo>
                <a:lnTo>
                  <a:pt x="10784" y="5542"/>
                </a:lnTo>
                <a:lnTo>
                  <a:pt x="10752" y="5511"/>
                </a:lnTo>
                <a:cubicBezTo>
                  <a:pt x="10768" y="5495"/>
                  <a:pt x="10784" y="5479"/>
                  <a:pt x="10815" y="5479"/>
                </a:cubicBezTo>
                <a:close/>
                <a:moveTo>
                  <a:pt x="11597" y="5542"/>
                </a:moveTo>
                <a:cubicBezTo>
                  <a:pt x="11635" y="5542"/>
                  <a:pt x="11670" y="5558"/>
                  <a:pt x="11686" y="5590"/>
                </a:cubicBezTo>
                <a:cubicBezTo>
                  <a:pt x="11670" y="5629"/>
                  <a:pt x="11635" y="5649"/>
                  <a:pt x="11597" y="5649"/>
                </a:cubicBezTo>
                <a:cubicBezTo>
                  <a:pt x="11559" y="5649"/>
                  <a:pt x="11520" y="5629"/>
                  <a:pt x="11496" y="5590"/>
                </a:cubicBezTo>
                <a:cubicBezTo>
                  <a:pt x="11520" y="5558"/>
                  <a:pt x="11559" y="5542"/>
                  <a:pt x="11597" y="5542"/>
                </a:cubicBezTo>
                <a:close/>
                <a:moveTo>
                  <a:pt x="3674" y="5558"/>
                </a:moveTo>
                <a:cubicBezTo>
                  <a:pt x="3690" y="5574"/>
                  <a:pt x="3690" y="5590"/>
                  <a:pt x="3706" y="5621"/>
                </a:cubicBezTo>
                <a:cubicBezTo>
                  <a:pt x="3706" y="5621"/>
                  <a:pt x="3690" y="5653"/>
                  <a:pt x="3674" y="5653"/>
                </a:cubicBezTo>
                <a:cubicBezTo>
                  <a:pt x="3658" y="5621"/>
                  <a:pt x="3643" y="5606"/>
                  <a:pt x="3643" y="5590"/>
                </a:cubicBezTo>
                <a:cubicBezTo>
                  <a:pt x="3643" y="5574"/>
                  <a:pt x="3674" y="5558"/>
                  <a:pt x="3674" y="5558"/>
                </a:cubicBezTo>
                <a:close/>
                <a:moveTo>
                  <a:pt x="4434" y="5558"/>
                </a:moveTo>
                <a:cubicBezTo>
                  <a:pt x="4450" y="5574"/>
                  <a:pt x="4450" y="5590"/>
                  <a:pt x="4466" y="5621"/>
                </a:cubicBezTo>
                <a:cubicBezTo>
                  <a:pt x="4466" y="5621"/>
                  <a:pt x="4434" y="5653"/>
                  <a:pt x="4434" y="5653"/>
                </a:cubicBezTo>
                <a:lnTo>
                  <a:pt x="4403" y="5590"/>
                </a:lnTo>
                <a:lnTo>
                  <a:pt x="4434" y="5558"/>
                </a:lnTo>
                <a:close/>
                <a:moveTo>
                  <a:pt x="10894" y="5653"/>
                </a:moveTo>
                <a:cubicBezTo>
                  <a:pt x="10910" y="5653"/>
                  <a:pt x="10926" y="5685"/>
                  <a:pt x="10926" y="5685"/>
                </a:cubicBezTo>
                <a:cubicBezTo>
                  <a:pt x="10910" y="5701"/>
                  <a:pt x="10910" y="5716"/>
                  <a:pt x="10894" y="5748"/>
                </a:cubicBezTo>
                <a:cubicBezTo>
                  <a:pt x="10879" y="5732"/>
                  <a:pt x="10879" y="5716"/>
                  <a:pt x="10863" y="5701"/>
                </a:cubicBezTo>
                <a:lnTo>
                  <a:pt x="10894" y="5653"/>
                </a:lnTo>
                <a:close/>
                <a:moveTo>
                  <a:pt x="11369" y="5748"/>
                </a:moveTo>
                <a:cubicBezTo>
                  <a:pt x="11385" y="5764"/>
                  <a:pt x="11385" y="5780"/>
                  <a:pt x="11401" y="5811"/>
                </a:cubicBezTo>
                <a:cubicBezTo>
                  <a:pt x="11401" y="5811"/>
                  <a:pt x="11369" y="5827"/>
                  <a:pt x="11369" y="5843"/>
                </a:cubicBezTo>
                <a:cubicBezTo>
                  <a:pt x="11354" y="5811"/>
                  <a:pt x="11338" y="5796"/>
                  <a:pt x="11338" y="5780"/>
                </a:cubicBezTo>
                <a:cubicBezTo>
                  <a:pt x="11338" y="5764"/>
                  <a:pt x="11369" y="5748"/>
                  <a:pt x="11369" y="5748"/>
                </a:cubicBezTo>
                <a:close/>
                <a:moveTo>
                  <a:pt x="4102" y="5653"/>
                </a:moveTo>
                <a:cubicBezTo>
                  <a:pt x="4149" y="5653"/>
                  <a:pt x="4213" y="5653"/>
                  <a:pt x="4260" y="5669"/>
                </a:cubicBezTo>
                <a:cubicBezTo>
                  <a:pt x="4276" y="5669"/>
                  <a:pt x="4292" y="5716"/>
                  <a:pt x="4292" y="5748"/>
                </a:cubicBezTo>
                <a:cubicBezTo>
                  <a:pt x="4276" y="5827"/>
                  <a:pt x="4213" y="5891"/>
                  <a:pt x="4134" y="5922"/>
                </a:cubicBezTo>
                <a:cubicBezTo>
                  <a:pt x="4070" y="5843"/>
                  <a:pt x="4118" y="5764"/>
                  <a:pt x="4102" y="5653"/>
                </a:cubicBezTo>
                <a:close/>
                <a:moveTo>
                  <a:pt x="10845" y="5833"/>
                </a:moveTo>
                <a:cubicBezTo>
                  <a:pt x="10889" y="5833"/>
                  <a:pt x="10929" y="5846"/>
                  <a:pt x="10974" y="5891"/>
                </a:cubicBezTo>
                <a:lnTo>
                  <a:pt x="10768" y="5970"/>
                </a:lnTo>
                <a:cubicBezTo>
                  <a:pt x="10740" y="5986"/>
                  <a:pt x="10722" y="5997"/>
                  <a:pt x="10709" y="5997"/>
                </a:cubicBezTo>
                <a:cubicBezTo>
                  <a:pt x="10687" y="5997"/>
                  <a:pt x="10683" y="5961"/>
                  <a:pt x="10673" y="5859"/>
                </a:cubicBezTo>
                <a:cubicBezTo>
                  <a:pt x="10740" y="5850"/>
                  <a:pt x="10795" y="5833"/>
                  <a:pt x="10845" y="5833"/>
                </a:cubicBezTo>
                <a:close/>
                <a:moveTo>
                  <a:pt x="17450" y="6128"/>
                </a:moveTo>
                <a:cubicBezTo>
                  <a:pt x="17465" y="6144"/>
                  <a:pt x="17465" y="6160"/>
                  <a:pt x="17481" y="6191"/>
                </a:cubicBezTo>
                <a:cubicBezTo>
                  <a:pt x="17481" y="6191"/>
                  <a:pt x="17465" y="6223"/>
                  <a:pt x="17450" y="6223"/>
                </a:cubicBezTo>
                <a:cubicBezTo>
                  <a:pt x="17434" y="6191"/>
                  <a:pt x="17418" y="6176"/>
                  <a:pt x="17418" y="6160"/>
                </a:cubicBezTo>
                <a:cubicBezTo>
                  <a:pt x="17418" y="6144"/>
                  <a:pt x="17434" y="6128"/>
                  <a:pt x="17450" y="6128"/>
                </a:cubicBezTo>
                <a:close/>
                <a:moveTo>
                  <a:pt x="17465" y="6318"/>
                </a:moveTo>
                <a:lnTo>
                  <a:pt x="17497" y="6350"/>
                </a:lnTo>
                <a:cubicBezTo>
                  <a:pt x="17481" y="6366"/>
                  <a:pt x="17450" y="6381"/>
                  <a:pt x="17434" y="6381"/>
                </a:cubicBezTo>
                <a:cubicBezTo>
                  <a:pt x="17418" y="6381"/>
                  <a:pt x="17418" y="6366"/>
                  <a:pt x="17402" y="6350"/>
                </a:cubicBezTo>
                <a:lnTo>
                  <a:pt x="17465" y="6318"/>
                </a:lnTo>
                <a:close/>
                <a:moveTo>
                  <a:pt x="4149" y="6223"/>
                </a:moveTo>
                <a:cubicBezTo>
                  <a:pt x="4244" y="6255"/>
                  <a:pt x="4213" y="6318"/>
                  <a:pt x="4165" y="6397"/>
                </a:cubicBezTo>
                <a:cubicBezTo>
                  <a:pt x="4102" y="6334"/>
                  <a:pt x="4086" y="6271"/>
                  <a:pt x="4149" y="6223"/>
                </a:cubicBezTo>
                <a:close/>
                <a:moveTo>
                  <a:pt x="3690" y="6112"/>
                </a:moveTo>
                <a:cubicBezTo>
                  <a:pt x="3769" y="6191"/>
                  <a:pt x="3769" y="6334"/>
                  <a:pt x="3690" y="6413"/>
                </a:cubicBezTo>
                <a:cubicBezTo>
                  <a:pt x="3611" y="6334"/>
                  <a:pt x="3611" y="6191"/>
                  <a:pt x="3690" y="6112"/>
                </a:cubicBezTo>
                <a:close/>
                <a:moveTo>
                  <a:pt x="3579" y="6587"/>
                </a:moveTo>
                <a:lnTo>
                  <a:pt x="3611" y="6651"/>
                </a:lnTo>
                <a:cubicBezTo>
                  <a:pt x="3595" y="6666"/>
                  <a:pt x="3579" y="6682"/>
                  <a:pt x="3579" y="6682"/>
                </a:cubicBezTo>
                <a:cubicBezTo>
                  <a:pt x="3563" y="6666"/>
                  <a:pt x="3548" y="6651"/>
                  <a:pt x="3548" y="6619"/>
                </a:cubicBezTo>
                <a:cubicBezTo>
                  <a:pt x="3548" y="6619"/>
                  <a:pt x="3579" y="6603"/>
                  <a:pt x="3579" y="6587"/>
                </a:cubicBezTo>
                <a:close/>
                <a:moveTo>
                  <a:pt x="17165" y="6682"/>
                </a:moveTo>
                <a:lnTo>
                  <a:pt x="17196" y="6746"/>
                </a:lnTo>
                <a:lnTo>
                  <a:pt x="17165" y="6777"/>
                </a:lnTo>
                <a:cubicBezTo>
                  <a:pt x="17149" y="6761"/>
                  <a:pt x="17133" y="6746"/>
                  <a:pt x="17133" y="6714"/>
                </a:cubicBezTo>
                <a:cubicBezTo>
                  <a:pt x="17133" y="6714"/>
                  <a:pt x="17165" y="6698"/>
                  <a:pt x="17165" y="6682"/>
                </a:cubicBezTo>
                <a:close/>
                <a:moveTo>
                  <a:pt x="4181" y="6603"/>
                </a:moveTo>
                <a:cubicBezTo>
                  <a:pt x="4181" y="6651"/>
                  <a:pt x="4197" y="6698"/>
                  <a:pt x="4197" y="6746"/>
                </a:cubicBezTo>
                <a:cubicBezTo>
                  <a:pt x="4165" y="6769"/>
                  <a:pt x="4137" y="6785"/>
                  <a:pt x="4108" y="6785"/>
                </a:cubicBezTo>
                <a:cubicBezTo>
                  <a:pt x="4078" y="6785"/>
                  <a:pt x="4046" y="6769"/>
                  <a:pt x="4007" y="6730"/>
                </a:cubicBezTo>
                <a:lnTo>
                  <a:pt x="3991" y="6730"/>
                </a:lnTo>
                <a:lnTo>
                  <a:pt x="4181" y="6603"/>
                </a:lnTo>
                <a:close/>
                <a:moveTo>
                  <a:pt x="10794" y="6507"/>
                </a:moveTo>
                <a:cubicBezTo>
                  <a:pt x="10814" y="6507"/>
                  <a:pt x="10845" y="6538"/>
                  <a:pt x="10942" y="6635"/>
                </a:cubicBezTo>
                <a:cubicBezTo>
                  <a:pt x="10910" y="6666"/>
                  <a:pt x="10879" y="6698"/>
                  <a:pt x="10847" y="6730"/>
                </a:cubicBezTo>
                <a:lnTo>
                  <a:pt x="10847" y="6890"/>
                </a:lnTo>
                <a:lnTo>
                  <a:pt x="10847" y="6890"/>
                </a:lnTo>
                <a:cubicBezTo>
                  <a:pt x="10843" y="6875"/>
                  <a:pt x="10838" y="6858"/>
                  <a:pt x="10831" y="6841"/>
                </a:cubicBezTo>
                <a:cubicBezTo>
                  <a:pt x="10720" y="6761"/>
                  <a:pt x="10752" y="6635"/>
                  <a:pt x="10768" y="6524"/>
                </a:cubicBezTo>
                <a:cubicBezTo>
                  <a:pt x="10778" y="6514"/>
                  <a:pt x="10785" y="6507"/>
                  <a:pt x="10794" y="6507"/>
                </a:cubicBezTo>
                <a:close/>
                <a:moveTo>
                  <a:pt x="10892" y="6900"/>
                </a:moveTo>
                <a:cubicBezTo>
                  <a:pt x="10906" y="6900"/>
                  <a:pt x="10918" y="6912"/>
                  <a:pt x="10926" y="6920"/>
                </a:cubicBezTo>
                <a:cubicBezTo>
                  <a:pt x="10904" y="6938"/>
                  <a:pt x="10889" y="6946"/>
                  <a:pt x="10878" y="6946"/>
                </a:cubicBezTo>
                <a:cubicBezTo>
                  <a:pt x="10869" y="6946"/>
                  <a:pt x="10863" y="6939"/>
                  <a:pt x="10858" y="6928"/>
                </a:cubicBezTo>
                <a:lnTo>
                  <a:pt x="10858" y="6928"/>
                </a:lnTo>
                <a:cubicBezTo>
                  <a:pt x="10870" y="6907"/>
                  <a:pt x="10882" y="6900"/>
                  <a:pt x="10892" y="6900"/>
                </a:cubicBezTo>
                <a:close/>
                <a:moveTo>
                  <a:pt x="10545" y="6818"/>
                </a:moveTo>
                <a:cubicBezTo>
                  <a:pt x="10579" y="6818"/>
                  <a:pt x="10582" y="6877"/>
                  <a:pt x="10594" y="6936"/>
                </a:cubicBezTo>
                <a:cubicBezTo>
                  <a:pt x="10603" y="6931"/>
                  <a:pt x="10611" y="6929"/>
                  <a:pt x="10618" y="6929"/>
                </a:cubicBezTo>
                <a:cubicBezTo>
                  <a:pt x="10636" y="6929"/>
                  <a:pt x="10650" y="6940"/>
                  <a:pt x="10673" y="6951"/>
                </a:cubicBezTo>
                <a:cubicBezTo>
                  <a:pt x="10650" y="6969"/>
                  <a:pt x="10634" y="6977"/>
                  <a:pt x="10622" y="6977"/>
                </a:cubicBezTo>
                <a:cubicBezTo>
                  <a:pt x="10592" y="6977"/>
                  <a:pt x="10589" y="6929"/>
                  <a:pt x="10578" y="6872"/>
                </a:cubicBezTo>
                <a:cubicBezTo>
                  <a:pt x="10569" y="6876"/>
                  <a:pt x="10562" y="6878"/>
                  <a:pt x="10555" y="6878"/>
                </a:cubicBezTo>
                <a:cubicBezTo>
                  <a:pt x="10537" y="6878"/>
                  <a:pt x="10522" y="6864"/>
                  <a:pt x="10499" y="6841"/>
                </a:cubicBezTo>
                <a:cubicBezTo>
                  <a:pt x="10519" y="6824"/>
                  <a:pt x="10534" y="6818"/>
                  <a:pt x="10545" y="6818"/>
                </a:cubicBezTo>
                <a:close/>
                <a:moveTo>
                  <a:pt x="8709" y="6682"/>
                </a:moveTo>
                <a:cubicBezTo>
                  <a:pt x="8789" y="6777"/>
                  <a:pt x="8741" y="6856"/>
                  <a:pt x="8757" y="6936"/>
                </a:cubicBezTo>
                <a:lnTo>
                  <a:pt x="8614" y="7062"/>
                </a:lnTo>
                <a:cubicBezTo>
                  <a:pt x="8599" y="7031"/>
                  <a:pt x="8567" y="6983"/>
                  <a:pt x="8567" y="6967"/>
                </a:cubicBezTo>
                <a:lnTo>
                  <a:pt x="8567" y="6936"/>
                </a:lnTo>
                <a:cubicBezTo>
                  <a:pt x="8662" y="6888"/>
                  <a:pt x="8646" y="6761"/>
                  <a:pt x="8709" y="6682"/>
                </a:cubicBezTo>
                <a:close/>
                <a:moveTo>
                  <a:pt x="12130" y="7157"/>
                </a:moveTo>
                <a:cubicBezTo>
                  <a:pt x="12225" y="7236"/>
                  <a:pt x="12225" y="7379"/>
                  <a:pt x="12130" y="7458"/>
                </a:cubicBezTo>
                <a:cubicBezTo>
                  <a:pt x="12050" y="7379"/>
                  <a:pt x="12050" y="7236"/>
                  <a:pt x="12130" y="7157"/>
                </a:cubicBezTo>
                <a:close/>
                <a:moveTo>
                  <a:pt x="8725" y="7268"/>
                </a:moveTo>
                <a:lnTo>
                  <a:pt x="8836" y="7284"/>
                </a:lnTo>
                <a:cubicBezTo>
                  <a:pt x="8836" y="7316"/>
                  <a:pt x="8852" y="7331"/>
                  <a:pt x="8852" y="7363"/>
                </a:cubicBezTo>
                <a:lnTo>
                  <a:pt x="8852" y="7616"/>
                </a:lnTo>
                <a:cubicBezTo>
                  <a:pt x="8820" y="7632"/>
                  <a:pt x="8804" y="7632"/>
                  <a:pt x="8804" y="7632"/>
                </a:cubicBezTo>
                <a:cubicBezTo>
                  <a:pt x="8725" y="7553"/>
                  <a:pt x="8646" y="7490"/>
                  <a:pt x="8599" y="7442"/>
                </a:cubicBezTo>
                <a:lnTo>
                  <a:pt x="8725" y="7268"/>
                </a:lnTo>
                <a:close/>
                <a:moveTo>
                  <a:pt x="10799" y="7537"/>
                </a:moveTo>
                <a:cubicBezTo>
                  <a:pt x="10799" y="7553"/>
                  <a:pt x="10815" y="7585"/>
                  <a:pt x="10831" y="7601"/>
                </a:cubicBezTo>
                <a:cubicBezTo>
                  <a:pt x="10831" y="7616"/>
                  <a:pt x="10799" y="7616"/>
                  <a:pt x="10799" y="7632"/>
                </a:cubicBezTo>
                <a:cubicBezTo>
                  <a:pt x="10784" y="7616"/>
                  <a:pt x="10768" y="7585"/>
                  <a:pt x="10768" y="7569"/>
                </a:cubicBezTo>
                <a:cubicBezTo>
                  <a:pt x="10768" y="7569"/>
                  <a:pt x="10799" y="7553"/>
                  <a:pt x="10799" y="7537"/>
                </a:cubicBezTo>
                <a:close/>
                <a:moveTo>
                  <a:pt x="11528" y="5938"/>
                </a:moveTo>
                <a:cubicBezTo>
                  <a:pt x="11544" y="5954"/>
                  <a:pt x="11575" y="5954"/>
                  <a:pt x="11591" y="5970"/>
                </a:cubicBezTo>
                <a:cubicBezTo>
                  <a:pt x="11670" y="6049"/>
                  <a:pt x="11734" y="6112"/>
                  <a:pt x="11781" y="6176"/>
                </a:cubicBezTo>
                <a:lnTo>
                  <a:pt x="11702" y="6255"/>
                </a:lnTo>
                <a:cubicBezTo>
                  <a:pt x="11686" y="6461"/>
                  <a:pt x="11718" y="6682"/>
                  <a:pt x="11686" y="6888"/>
                </a:cubicBezTo>
                <a:lnTo>
                  <a:pt x="11449" y="6872"/>
                </a:lnTo>
                <a:lnTo>
                  <a:pt x="11385" y="7015"/>
                </a:lnTo>
                <a:lnTo>
                  <a:pt x="11591" y="7141"/>
                </a:lnTo>
                <a:lnTo>
                  <a:pt x="11591" y="7791"/>
                </a:lnTo>
                <a:cubicBezTo>
                  <a:pt x="11544" y="7806"/>
                  <a:pt x="11528" y="7806"/>
                  <a:pt x="11528" y="7806"/>
                </a:cubicBezTo>
                <a:cubicBezTo>
                  <a:pt x="11464" y="7743"/>
                  <a:pt x="11401" y="7680"/>
                  <a:pt x="11322" y="7616"/>
                </a:cubicBezTo>
                <a:cubicBezTo>
                  <a:pt x="11322" y="7601"/>
                  <a:pt x="11306" y="7585"/>
                  <a:pt x="11306" y="7569"/>
                </a:cubicBezTo>
                <a:cubicBezTo>
                  <a:pt x="11306" y="7553"/>
                  <a:pt x="11306" y="7521"/>
                  <a:pt x="11306" y="7490"/>
                </a:cubicBezTo>
                <a:lnTo>
                  <a:pt x="11306" y="6761"/>
                </a:lnTo>
                <a:lnTo>
                  <a:pt x="11480" y="6445"/>
                </a:lnTo>
                <a:lnTo>
                  <a:pt x="11306" y="6255"/>
                </a:lnTo>
                <a:cubicBezTo>
                  <a:pt x="11290" y="6096"/>
                  <a:pt x="11401" y="6128"/>
                  <a:pt x="11464" y="6096"/>
                </a:cubicBezTo>
                <a:lnTo>
                  <a:pt x="11528" y="5938"/>
                </a:lnTo>
                <a:close/>
                <a:moveTo>
                  <a:pt x="3532" y="7634"/>
                </a:moveTo>
                <a:cubicBezTo>
                  <a:pt x="3568" y="7634"/>
                  <a:pt x="3604" y="7650"/>
                  <a:pt x="3627" y="7680"/>
                </a:cubicBezTo>
                <a:cubicBezTo>
                  <a:pt x="3579" y="7727"/>
                  <a:pt x="3548" y="7806"/>
                  <a:pt x="3453" y="7822"/>
                </a:cubicBezTo>
                <a:cubicBezTo>
                  <a:pt x="3453" y="7775"/>
                  <a:pt x="3437" y="7727"/>
                  <a:pt x="3437" y="7696"/>
                </a:cubicBezTo>
                <a:cubicBezTo>
                  <a:pt x="3454" y="7654"/>
                  <a:pt x="3492" y="7634"/>
                  <a:pt x="3532" y="7634"/>
                </a:cubicBezTo>
                <a:close/>
                <a:moveTo>
                  <a:pt x="15660" y="7838"/>
                </a:moveTo>
                <a:cubicBezTo>
                  <a:pt x="15660" y="7838"/>
                  <a:pt x="15692" y="7854"/>
                  <a:pt x="15692" y="7870"/>
                </a:cubicBezTo>
                <a:lnTo>
                  <a:pt x="15629" y="7901"/>
                </a:lnTo>
                <a:lnTo>
                  <a:pt x="15597" y="7870"/>
                </a:lnTo>
                <a:cubicBezTo>
                  <a:pt x="15613" y="7854"/>
                  <a:pt x="15629" y="7854"/>
                  <a:pt x="15660" y="7838"/>
                </a:cubicBezTo>
                <a:close/>
                <a:moveTo>
                  <a:pt x="16025" y="7917"/>
                </a:moveTo>
                <a:cubicBezTo>
                  <a:pt x="16025" y="7933"/>
                  <a:pt x="16056" y="7949"/>
                  <a:pt x="16056" y="7949"/>
                </a:cubicBezTo>
                <a:cubicBezTo>
                  <a:pt x="16040" y="7965"/>
                  <a:pt x="16025" y="7996"/>
                  <a:pt x="16025" y="8012"/>
                </a:cubicBezTo>
                <a:lnTo>
                  <a:pt x="15993" y="7981"/>
                </a:lnTo>
                <a:lnTo>
                  <a:pt x="16025" y="7917"/>
                </a:lnTo>
                <a:close/>
                <a:moveTo>
                  <a:pt x="4165" y="6888"/>
                </a:moveTo>
                <a:cubicBezTo>
                  <a:pt x="4197" y="7015"/>
                  <a:pt x="4213" y="7141"/>
                  <a:pt x="4197" y="7268"/>
                </a:cubicBezTo>
                <a:lnTo>
                  <a:pt x="4276" y="7300"/>
                </a:lnTo>
                <a:lnTo>
                  <a:pt x="4276" y="7870"/>
                </a:lnTo>
                <a:cubicBezTo>
                  <a:pt x="4213" y="7949"/>
                  <a:pt x="4181" y="8060"/>
                  <a:pt x="4197" y="8155"/>
                </a:cubicBezTo>
                <a:lnTo>
                  <a:pt x="4070" y="8297"/>
                </a:lnTo>
                <a:cubicBezTo>
                  <a:pt x="3975" y="8297"/>
                  <a:pt x="3959" y="8186"/>
                  <a:pt x="3912" y="8171"/>
                </a:cubicBezTo>
                <a:lnTo>
                  <a:pt x="3912" y="7981"/>
                </a:lnTo>
                <a:lnTo>
                  <a:pt x="3991" y="7886"/>
                </a:lnTo>
                <a:lnTo>
                  <a:pt x="3896" y="7775"/>
                </a:lnTo>
                <a:cubicBezTo>
                  <a:pt x="3912" y="7696"/>
                  <a:pt x="3912" y="7648"/>
                  <a:pt x="3991" y="7648"/>
                </a:cubicBezTo>
                <a:lnTo>
                  <a:pt x="3991" y="7490"/>
                </a:lnTo>
                <a:lnTo>
                  <a:pt x="3896" y="7411"/>
                </a:lnTo>
                <a:lnTo>
                  <a:pt x="3896" y="7205"/>
                </a:lnTo>
                <a:lnTo>
                  <a:pt x="4102" y="7031"/>
                </a:lnTo>
                <a:cubicBezTo>
                  <a:pt x="4102" y="6967"/>
                  <a:pt x="4086" y="6904"/>
                  <a:pt x="4165" y="6888"/>
                </a:cubicBezTo>
                <a:close/>
                <a:moveTo>
                  <a:pt x="7490" y="8313"/>
                </a:moveTo>
                <a:cubicBezTo>
                  <a:pt x="7490" y="8313"/>
                  <a:pt x="7522" y="8329"/>
                  <a:pt x="7522" y="8345"/>
                </a:cubicBezTo>
                <a:lnTo>
                  <a:pt x="7459" y="8376"/>
                </a:lnTo>
                <a:cubicBezTo>
                  <a:pt x="7443" y="8361"/>
                  <a:pt x="7427" y="8361"/>
                  <a:pt x="7427" y="8345"/>
                </a:cubicBezTo>
                <a:cubicBezTo>
                  <a:pt x="7443" y="8329"/>
                  <a:pt x="7459" y="8313"/>
                  <a:pt x="7490" y="8313"/>
                </a:cubicBezTo>
                <a:close/>
                <a:moveTo>
                  <a:pt x="3975" y="8408"/>
                </a:moveTo>
                <a:cubicBezTo>
                  <a:pt x="3975" y="8408"/>
                  <a:pt x="4007" y="8424"/>
                  <a:pt x="4007" y="8440"/>
                </a:cubicBezTo>
                <a:cubicBezTo>
                  <a:pt x="3975" y="8456"/>
                  <a:pt x="3959" y="8456"/>
                  <a:pt x="3944" y="8471"/>
                </a:cubicBezTo>
                <a:cubicBezTo>
                  <a:pt x="3928" y="8471"/>
                  <a:pt x="3912" y="8440"/>
                  <a:pt x="3912" y="8440"/>
                </a:cubicBezTo>
                <a:cubicBezTo>
                  <a:pt x="3928" y="8424"/>
                  <a:pt x="3944" y="8408"/>
                  <a:pt x="3975" y="8408"/>
                </a:cubicBezTo>
                <a:close/>
                <a:moveTo>
                  <a:pt x="3579" y="8582"/>
                </a:moveTo>
                <a:cubicBezTo>
                  <a:pt x="3579" y="8598"/>
                  <a:pt x="3595" y="8614"/>
                  <a:pt x="3611" y="8646"/>
                </a:cubicBezTo>
                <a:cubicBezTo>
                  <a:pt x="3611" y="8646"/>
                  <a:pt x="3579" y="8661"/>
                  <a:pt x="3579" y="8677"/>
                </a:cubicBezTo>
                <a:cubicBezTo>
                  <a:pt x="3563" y="8646"/>
                  <a:pt x="3548" y="8630"/>
                  <a:pt x="3548" y="8614"/>
                </a:cubicBezTo>
                <a:cubicBezTo>
                  <a:pt x="3548" y="8598"/>
                  <a:pt x="3579" y="8598"/>
                  <a:pt x="3579" y="8582"/>
                </a:cubicBezTo>
                <a:close/>
                <a:moveTo>
                  <a:pt x="3468" y="8899"/>
                </a:moveTo>
                <a:lnTo>
                  <a:pt x="3468" y="8899"/>
                </a:lnTo>
                <a:cubicBezTo>
                  <a:pt x="3532" y="8946"/>
                  <a:pt x="3532" y="8946"/>
                  <a:pt x="3500" y="9184"/>
                </a:cubicBezTo>
                <a:cubicBezTo>
                  <a:pt x="3421" y="9105"/>
                  <a:pt x="3421" y="8994"/>
                  <a:pt x="3468" y="8899"/>
                </a:cubicBezTo>
                <a:close/>
                <a:moveTo>
                  <a:pt x="4244" y="8772"/>
                </a:moveTo>
                <a:cubicBezTo>
                  <a:pt x="4292" y="8899"/>
                  <a:pt x="4292" y="8899"/>
                  <a:pt x="4197" y="8962"/>
                </a:cubicBezTo>
                <a:lnTo>
                  <a:pt x="4197" y="9374"/>
                </a:lnTo>
                <a:cubicBezTo>
                  <a:pt x="4197" y="9390"/>
                  <a:pt x="4165" y="9406"/>
                  <a:pt x="4165" y="9421"/>
                </a:cubicBezTo>
                <a:cubicBezTo>
                  <a:pt x="4086" y="9311"/>
                  <a:pt x="4023" y="9184"/>
                  <a:pt x="4007" y="9057"/>
                </a:cubicBezTo>
                <a:cubicBezTo>
                  <a:pt x="3896" y="9010"/>
                  <a:pt x="3864" y="8867"/>
                  <a:pt x="3959" y="8772"/>
                </a:cubicBezTo>
                <a:lnTo>
                  <a:pt x="3959" y="8772"/>
                </a:lnTo>
                <a:cubicBezTo>
                  <a:pt x="4054" y="8851"/>
                  <a:pt x="3991" y="8962"/>
                  <a:pt x="4023" y="9121"/>
                </a:cubicBezTo>
                <a:cubicBezTo>
                  <a:pt x="4039" y="9041"/>
                  <a:pt x="4054" y="9041"/>
                  <a:pt x="4086" y="9026"/>
                </a:cubicBezTo>
                <a:lnTo>
                  <a:pt x="4197" y="8962"/>
                </a:lnTo>
                <a:cubicBezTo>
                  <a:pt x="4213" y="8899"/>
                  <a:pt x="4149" y="8820"/>
                  <a:pt x="4244" y="8772"/>
                </a:cubicBezTo>
                <a:close/>
                <a:moveTo>
                  <a:pt x="3944" y="9453"/>
                </a:moveTo>
                <a:lnTo>
                  <a:pt x="4007" y="9485"/>
                </a:lnTo>
                <a:cubicBezTo>
                  <a:pt x="3991" y="9501"/>
                  <a:pt x="3975" y="9516"/>
                  <a:pt x="3975" y="9516"/>
                </a:cubicBezTo>
                <a:cubicBezTo>
                  <a:pt x="3944" y="9501"/>
                  <a:pt x="3928" y="9501"/>
                  <a:pt x="3912" y="9485"/>
                </a:cubicBezTo>
                <a:lnTo>
                  <a:pt x="3944" y="9453"/>
                </a:lnTo>
                <a:close/>
                <a:moveTo>
                  <a:pt x="4134" y="9643"/>
                </a:moveTo>
                <a:lnTo>
                  <a:pt x="4197" y="9675"/>
                </a:lnTo>
                <a:cubicBezTo>
                  <a:pt x="4181" y="9691"/>
                  <a:pt x="4165" y="9706"/>
                  <a:pt x="4165" y="9706"/>
                </a:cubicBezTo>
                <a:cubicBezTo>
                  <a:pt x="4134" y="9691"/>
                  <a:pt x="4118" y="9691"/>
                  <a:pt x="4102" y="9675"/>
                </a:cubicBezTo>
                <a:lnTo>
                  <a:pt x="4134" y="9643"/>
                </a:lnTo>
                <a:close/>
                <a:moveTo>
                  <a:pt x="3389" y="9627"/>
                </a:moveTo>
                <a:lnTo>
                  <a:pt x="3421" y="9659"/>
                </a:lnTo>
                <a:lnTo>
                  <a:pt x="3389" y="9722"/>
                </a:lnTo>
                <a:cubicBezTo>
                  <a:pt x="3373" y="9706"/>
                  <a:pt x="3358" y="9691"/>
                  <a:pt x="3358" y="9691"/>
                </a:cubicBezTo>
                <a:cubicBezTo>
                  <a:pt x="3358" y="9659"/>
                  <a:pt x="3373" y="9643"/>
                  <a:pt x="3389" y="9627"/>
                </a:cubicBezTo>
                <a:close/>
                <a:moveTo>
                  <a:pt x="8535" y="9928"/>
                </a:moveTo>
                <a:cubicBezTo>
                  <a:pt x="8535" y="9928"/>
                  <a:pt x="8567" y="9944"/>
                  <a:pt x="8567" y="9960"/>
                </a:cubicBezTo>
                <a:cubicBezTo>
                  <a:pt x="8535" y="9976"/>
                  <a:pt x="8519" y="9976"/>
                  <a:pt x="8504" y="9991"/>
                </a:cubicBezTo>
                <a:cubicBezTo>
                  <a:pt x="8488" y="9991"/>
                  <a:pt x="8472" y="9976"/>
                  <a:pt x="8472" y="9960"/>
                </a:cubicBezTo>
                <a:cubicBezTo>
                  <a:pt x="8488" y="9944"/>
                  <a:pt x="8504" y="9928"/>
                  <a:pt x="8535" y="9928"/>
                </a:cubicBezTo>
                <a:close/>
                <a:moveTo>
                  <a:pt x="11369" y="10118"/>
                </a:moveTo>
                <a:cubicBezTo>
                  <a:pt x="11385" y="10134"/>
                  <a:pt x="11401" y="10134"/>
                  <a:pt x="11417" y="10150"/>
                </a:cubicBezTo>
                <a:cubicBezTo>
                  <a:pt x="11385" y="10166"/>
                  <a:pt x="11369" y="10166"/>
                  <a:pt x="11354" y="10181"/>
                </a:cubicBezTo>
                <a:cubicBezTo>
                  <a:pt x="11338" y="10181"/>
                  <a:pt x="11322" y="10166"/>
                  <a:pt x="11322" y="10150"/>
                </a:cubicBezTo>
                <a:lnTo>
                  <a:pt x="11369" y="10118"/>
                </a:lnTo>
                <a:close/>
                <a:moveTo>
                  <a:pt x="8535" y="10403"/>
                </a:moveTo>
                <a:cubicBezTo>
                  <a:pt x="8535" y="10403"/>
                  <a:pt x="8567" y="10419"/>
                  <a:pt x="8567" y="10435"/>
                </a:cubicBezTo>
                <a:cubicBezTo>
                  <a:pt x="8535" y="10451"/>
                  <a:pt x="8519" y="10451"/>
                  <a:pt x="8504" y="10466"/>
                </a:cubicBezTo>
                <a:cubicBezTo>
                  <a:pt x="8488" y="10466"/>
                  <a:pt x="8472" y="10435"/>
                  <a:pt x="8472" y="10435"/>
                </a:cubicBezTo>
                <a:cubicBezTo>
                  <a:pt x="8488" y="10419"/>
                  <a:pt x="8504" y="10403"/>
                  <a:pt x="8535" y="10403"/>
                </a:cubicBezTo>
                <a:close/>
                <a:moveTo>
                  <a:pt x="4106" y="10385"/>
                </a:moveTo>
                <a:cubicBezTo>
                  <a:pt x="4134" y="10385"/>
                  <a:pt x="4159" y="10397"/>
                  <a:pt x="4181" y="10419"/>
                </a:cubicBezTo>
                <a:cubicBezTo>
                  <a:pt x="4165" y="10498"/>
                  <a:pt x="4102" y="10530"/>
                  <a:pt x="4039" y="10609"/>
                </a:cubicBezTo>
                <a:cubicBezTo>
                  <a:pt x="4023" y="10530"/>
                  <a:pt x="4007" y="10482"/>
                  <a:pt x="4007" y="10435"/>
                </a:cubicBezTo>
                <a:cubicBezTo>
                  <a:pt x="4041" y="10401"/>
                  <a:pt x="4075" y="10385"/>
                  <a:pt x="4106" y="10385"/>
                </a:cubicBezTo>
                <a:close/>
                <a:moveTo>
                  <a:pt x="17149" y="10783"/>
                </a:moveTo>
                <a:cubicBezTo>
                  <a:pt x="17165" y="10783"/>
                  <a:pt x="17180" y="10799"/>
                  <a:pt x="17212" y="10815"/>
                </a:cubicBezTo>
                <a:lnTo>
                  <a:pt x="17165" y="10846"/>
                </a:lnTo>
                <a:lnTo>
                  <a:pt x="17117" y="10815"/>
                </a:lnTo>
                <a:cubicBezTo>
                  <a:pt x="17117" y="10799"/>
                  <a:pt x="17149" y="10783"/>
                  <a:pt x="17149" y="10783"/>
                </a:cubicBezTo>
                <a:close/>
                <a:moveTo>
                  <a:pt x="3373" y="11068"/>
                </a:moveTo>
                <a:cubicBezTo>
                  <a:pt x="3389" y="11068"/>
                  <a:pt x="3405" y="11084"/>
                  <a:pt x="3437" y="11100"/>
                </a:cubicBezTo>
                <a:lnTo>
                  <a:pt x="3405" y="11131"/>
                </a:lnTo>
                <a:lnTo>
                  <a:pt x="3342" y="11100"/>
                </a:lnTo>
                <a:cubicBezTo>
                  <a:pt x="3342" y="11084"/>
                  <a:pt x="3373" y="11068"/>
                  <a:pt x="3373" y="11068"/>
                </a:cubicBezTo>
                <a:close/>
                <a:moveTo>
                  <a:pt x="7395" y="11163"/>
                </a:moveTo>
                <a:cubicBezTo>
                  <a:pt x="7395" y="11163"/>
                  <a:pt x="7427" y="11179"/>
                  <a:pt x="7427" y="11195"/>
                </a:cubicBezTo>
                <a:cubicBezTo>
                  <a:pt x="7395" y="11211"/>
                  <a:pt x="7379" y="11211"/>
                  <a:pt x="7364" y="11226"/>
                </a:cubicBezTo>
                <a:cubicBezTo>
                  <a:pt x="7348" y="11226"/>
                  <a:pt x="7332" y="11195"/>
                  <a:pt x="7332" y="11195"/>
                </a:cubicBezTo>
                <a:cubicBezTo>
                  <a:pt x="7348" y="11179"/>
                  <a:pt x="7364" y="11163"/>
                  <a:pt x="7395" y="11163"/>
                </a:cubicBezTo>
                <a:close/>
                <a:moveTo>
                  <a:pt x="17085" y="11242"/>
                </a:moveTo>
                <a:lnTo>
                  <a:pt x="17085" y="11242"/>
                </a:lnTo>
                <a:cubicBezTo>
                  <a:pt x="17133" y="11337"/>
                  <a:pt x="17022" y="11337"/>
                  <a:pt x="17022" y="11416"/>
                </a:cubicBezTo>
                <a:lnTo>
                  <a:pt x="17022" y="11527"/>
                </a:lnTo>
                <a:cubicBezTo>
                  <a:pt x="16880" y="11448"/>
                  <a:pt x="16959" y="11353"/>
                  <a:pt x="16895" y="11258"/>
                </a:cubicBezTo>
                <a:lnTo>
                  <a:pt x="17085" y="11242"/>
                </a:lnTo>
                <a:close/>
                <a:moveTo>
                  <a:pt x="3388" y="11366"/>
                </a:moveTo>
                <a:cubicBezTo>
                  <a:pt x="3442" y="11366"/>
                  <a:pt x="3482" y="11442"/>
                  <a:pt x="3532" y="11480"/>
                </a:cubicBezTo>
                <a:cubicBezTo>
                  <a:pt x="3516" y="11496"/>
                  <a:pt x="3500" y="11543"/>
                  <a:pt x="3484" y="11543"/>
                </a:cubicBezTo>
                <a:lnTo>
                  <a:pt x="3168" y="11543"/>
                </a:lnTo>
                <a:cubicBezTo>
                  <a:pt x="3168" y="11511"/>
                  <a:pt x="3152" y="11496"/>
                  <a:pt x="3152" y="11480"/>
                </a:cubicBezTo>
                <a:lnTo>
                  <a:pt x="3342" y="11385"/>
                </a:lnTo>
                <a:cubicBezTo>
                  <a:pt x="3359" y="11371"/>
                  <a:pt x="3374" y="11366"/>
                  <a:pt x="3388" y="11366"/>
                </a:cubicBezTo>
                <a:close/>
                <a:moveTo>
                  <a:pt x="17025" y="11544"/>
                </a:moveTo>
                <a:cubicBezTo>
                  <a:pt x="17117" y="11575"/>
                  <a:pt x="17117" y="11576"/>
                  <a:pt x="17085" y="11701"/>
                </a:cubicBezTo>
                <a:cubicBezTo>
                  <a:pt x="16986" y="11673"/>
                  <a:pt x="17026" y="11594"/>
                  <a:pt x="17025" y="11544"/>
                </a:cubicBezTo>
                <a:close/>
                <a:moveTo>
                  <a:pt x="3837" y="11535"/>
                </a:moveTo>
                <a:cubicBezTo>
                  <a:pt x="3868" y="11535"/>
                  <a:pt x="3896" y="11543"/>
                  <a:pt x="3912" y="11543"/>
                </a:cubicBezTo>
                <a:lnTo>
                  <a:pt x="4102" y="11670"/>
                </a:lnTo>
                <a:cubicBezTo>
                  <a:pt x="4102" y="11781"/>
                  <a:pt x="4086" y="11828"/>
                  <a:pt x="3959" y="11828"/>
                </a:cubicBezTo>
                <a:lnTo>
                  <a:pt x="3738" y="11606"/>
                </a:lnTo>
                <a:cubicBezTo>
                  <a:pt x="3738" y="11591"/>
                  <a:pt x="3738" y="11575"/>
                  <a:pt x="3738" y="11575"/>
                </a:cubicBezTo>
                <a:cubicBezTo>
                  <a:pt x="3769" y="11543"/>
                  <a:pt x="3805" y="11535"/>
                  <a:pt x="3837" y="11535"/>
                </a:cubicBezTo>
                <a:close/>
                <a:moveTo>
                  <a:pt x="8656" y="11620"/>
                </a:moveTo>
                <a:cubicBezTo>
                  <a:pt x="8681" y="11620"/>
                  <a:pt x="8703" y="11632"/>
                  <a:pt x="8725" y="11654"/>
                </a:cubicBezTo>
                <a:cubicBezTo>
                  <a:pt x="8725" y="11733"/>
                  <a:pt x="8646" y="11765"/>
                  <a:pt x="8583" y="11844"/>
                </a:cubicBezTo>
                <a:cubicBezTo>
                  <a:pt x="8567" y="11765"/>
                  <a:pt x="8551" y="11717"/>
                  <a:pt x="8551" y="11670"/>
                </a:cubicBezTo>
                <a:cubicBezTo>
                  <a:pt x="8594" y="11636"/>
                  <a:pt x="8627" y="11620"/>
                  <a:pt x="8656" y="11620"/>
                </a:cubicBezTo>
                <a:close/>
                <a:moveTo>
                  <a:pt x="15565" y="12176"/>
                </a:moveTo>
                <a:cubicBezTo>
                  <a:pt x="15629" y="12224"/>
                  <a:pt x="15629" y="12335"/>
                  <a:pt x="15565" y="12382"/>
                </a:cubicBezTo>
                <a:cubicBezTo>
                  <a:pt x="15486" y="12335"/>
                  <a:pt x="15486" y="12224"/>
                  <a:pt x="15565" y="12176"/>
                </a:cubicBezTo>
                <a:close/>
                <a:moveTo>
                  <a:pt x="16927" y="12287"/>
                </a:moveTo>
                <a:lnTo>
                  <a:pt x="16927" y="12287"/>
                </a:lnTo>
                <a:cubicBezTo>
                  <a:pt x="16911" y="12319"/>
                  <a:pt x="16880" y="12351"/>
                  <a:pt x="16864" y="12382"/>
                </a:cubicBezTo>
                <a:cubicBezTo>
                  <a:pt x="16785" y="12287"/>
                  <a:pt x="16864" y="12303"/>
                  <a:pt x="16927" y="12287"/>
                </a:cubicBezTo>
                <a:close/>
                <a:moveTo>
                  <a:pt x="3944" y="12176"/>
                </a:moveTo>
                <a:lnTo>
                  <a:pt x="3944" y="12176"/>
                </a:lnTo>
                <a:cubicBezTo>
                  <a:pt x="4007" y="12256"/>
                  <a:pt x="4023" y="12366"/>
                  <a:pt x="3975" y="12461"/>
                </a:cubicBezTo>
                <a:cubicBezTo>
                  <a:pt x="3896" y="12414"/>
                  <a:pt x="3896" y="12414"/>
                  <a:pt x="3944" y="12176"/>
                </a:cubicBezTo>
                <a:close/>
                <a:moveTo>
                  <a:pt x="8614" y="12857"/>
                </a:moveTo>
                <a:lnTo>
                  <a:pt x="8646" y="12921"/>
                </a:lnTo>
                <a:lnTo>
                  <a:pt x="8614" y="12952"/>
                </a:lnTo>
                <a:cubicBezTo>
                  <a:pt x="8599" y="12921"/>
                  <a:pt x="8583" y="12905"/>
                  <a:pt x="8583" y="12889"/>
                </a:cubicBezTo>
                <a:cubicBezTo>
                  <a:pt x="8583" y="12873"/>
                  <a:pt x="8614" y="12873"/>
                  <a:pt x="8614" y="12857"/>
                </a:cubicBezTo>
                <a:close/>
                <a:moveTo>
                  <a:pt x="3975" y="12873"/>
                </a:moveTo>
                <a:cubicBezTo>
                  <a:pt x="4039" y="12968"/>
                  <a:pt x="4007" y="13063"/>
                  <a:pt x="4007" y="13158"/>
                </a:cubicBezTo>
                <a:cubicBezTo>
                  <a:pt x="4007" y="13174"/>
                  <a:pt x="3991" y="13206"/>
                  <a:pt x="3975" y="13237"/>
                </a:cubicBezTo>
                <a:cubicBezTo>
                  <a:pt x="3833" y="13190"/>
                  <a:pt x="3991" y="13063"/>
                  <a:pt x="3959" y="13047"/>
                </a:cubicBezTo>
                <a:lnTo>
                  <a:pt x="3801" y="12889"/>
                </a:lnTo>
                <a:lnTo>
                  <a:pt x="3975" y="12873"/>
                </a:lnTo>
                <a:close/>
                <a:moveTo>
                  <a:pt x="15534" y="13142"/>
                </a:moveTo>
                <a:lnTo>
                  <a:pt x="15565" y="13206"/>
                </a:lnTo>
                <a:lnTo>
                  <a:pt x="15534" y="13237"/>
                </a:lnTo>
                <a:cubicBezTo>
                  <a:pt x="15518" y="13206"/>
                  <a:pt x="15518" y="13190"/>
                  <a:pt x="15502" y="13174"/>
                </a:cubicBezTo>
                <a:cubicBezTo>
                  <a:pt x="15502" y="13158"/>
                  <a:pt x="15534" y="13158"/>
                  <a:pt x="15534" y="13142"/>
                </a:cubicBezTo>
                <a:close/>
                <a:moveTo>
                  <a:pt x="650" y="13158"/>
                </a:moveTo>
                <a:cubicBezTo>
                  <a:pt x="710" y="13233"/>
                  <a:pt x="656" y="13223"/>
                  <a:pt x="583" y="13249"/>
                </a:cubicBezTo>
                <a:lnTo>
                  <a:pt x="583" y="13249"/>
                </a:lnTo>
                <a:cubicBezTo>
                  <a:pt x="589" y="13245"/>
                  <a:pt x="596" y="13241"/>
                  <a:pt x="603" y="13237"/>
                </a:cubicBezTo>
                <a:cubicBezTo>
                  <a:pt x="603" y="13206"/>
                  <a:pt x="634" y="13174"/>
                  <a:pt x="650" y="13158"/>
                </a:cubicBezTo>
                <a:close/>
                <a:moveTo>
                  <a:pt x="571" y="13256"/>
                </a:moveTo>
                <a:cubicBezTo>
                  <a:pt x="573" y="13303"/>
                  <a:pt x="633" y="13380"/>
                  <a:pt x="539" y="13411"/>
                </a:cubicBezTo>
                <a:cubicBezTo>
                  <a:pt x="497" y="13312"/>
                  <a:pt x="492" y="13302"/>
                  <a:pt x="571" y="13256"/>
                </a:cubicBezTo>
                <a:close/>
                <a:moveTo>
                  <a:pt x="15534" y="13332"/>
                </a:moveTo>
                <a:lnTo>
                  <a:pt x="15565" y="13396"/>
                </a:lnTo>
                <a:lnTo>
                  <a:pt x="15534" y="13427"/>
                </a:lnTo>
                <a:cubicBezTo>
                  <a:pt x="15518" y="13411"/>
                  <a:pt x="15518" y="13396"/>
                  <a:pt x="15502" y="13364"/>
                </a:cubicBezTo>
                <a:cubicBezTo>
                  <a:pt x="15502" y="13364"/>
                  <a:pt x="15534" y="13348"/>
                  <a:pt x="15534" y="13332"/>
                </a:cubicBezTo>
                <a:close/>
                <a:moveTo>
                  <a:pt x="8298" y="14108"/>
                </a:moveTo>
                <a:cubicBezTo>
                  <a:pt x="8329" y="14124"/>
                  <a:pt x="8345" y="14140"/>
                  <a:pt x="8361" y="14140"/>
                </a:cubicBezTo>
                <a:lnTo>
                  <a:pt x="8329" y="14171"/>
                </a:lnTo>
                <a:lnTo>
                  <a:pt x="8266" y="14140"/>
                </a:lnTo>
                <a:cubicBezTo>
                  <a:pt x="8282" y="14140"/>
                  <a:pt x="8298" y="14108"/>
                  <a:pt x="8298" y="14108"/>
                </a:cubicBezTo>
                <a:close/>
                <a:moveTo>
                  <a:pt x="16595" y="14108"/>
                </a:moveTo>
                <a:cubicBezTo>
                  <a:pt x="16610" y="14108"/>
                  <a:pt x="16626" y="14140"/>
                  <a:pt x="16626" y="14140"/>
                </a:cubicBezTo>
                <a:cubicBezTo>
                  <a:pt x="16610" y="14156"/>
                  <a:pt x="16595" y="14171"/>
                  <a:pt x="16563" y="14171"/>
                </a:cubicBezTo>
                <a:cubicBezTo>
                  <a:pt x="16563" y="14171"/>
                  <a:pt x="16547" y="14156"/>
                  <a:pt x="16531" y="14140"/>
                </a:cubicBezTo>
                <a:cubicBezTo>
                  <a:pt x="16547" y="14140"/>
                  <a:pt x="16579" y="14124"/>
                  <a:pt x="16595" y="14108"/>
                </a:cubicBezTo>
                <a:close/>
                <a:moveTo>
                  <a:pt x="824" y="14567"/>
                </a:moveTo>
                <a:cubicBezTo>
                  <a:pt x="840" y="14583"/>
                  <a:pt x="856" y="14599"/>
                  <a:pt x="856" y="14631"/>
                </a:cubicBezTo>
                <a:cubicBezTo>
                  <a:pt x="856" y="14631"/>
                  <a:pt x="824" y="14646"/>
                  <a:pt x="824" y="14662"/>
                </a:cubicBezTo>
                <a:lnTo>
                  <a:pt x="793" y="14599"/>
                </a:lnTo>
                <a:lnTo>
                  <a:pt x="824" y="14567"/>
                </a:lnTo>
                <a:close/>
                <a:moveTo>
                  <a:pt x="8361" y="14583"/>
                </a:moveTo>
                <a:cubicBezTo>
                  <a:pt x="8377" y="14615"/>
                  <a:pt x="8377" y="14662"/>
                  <a:pt x="8377" y="14710"/>
                </a:cubicBezTo>
                <a:cubicBezTo>
                  <a:pt x="8377" y="14710"/>
                  <a:pt x="8329" y="14741"/>
                  <a:pt x="8329" y="14741"/>
                </a:cubicBezTo>
                <a:cubicBezTo>
                  <a:pt x="8314" y="14741"/>
                  <a:pt x="8298" y="14710"/>
                  <a:pt x="8298" y="14710"/>
                </a:cubicBezTo>
                <a:cubicBezTo>
                  <a:pt x="8298" y="14662"/>
                  <a:pt x="8314" y="14631"/>
                  <a:pt x="8314" y="14583"/>
                </a:cubicBezTo>
                <a:close/>
                <a:moveTo>
                  <a:pt x="8361" y="14884"/>
                </a:moveTo>
                <a:lnTo>
                  <a:pt x="8472" y="14995"/>
                </a:lnTo>
                <a:cubicBezTo>
                  <a:pt x="8470" y="15006"/>
                  <a:pt x="8466" y="15015"/>
                  <a:pt x="8461" y="15023"/>
                </a:cubicBezTo>
                <a:lnTo>
                  <a:pt x="8461" y="15023"/>
                </a:lnTo>
                <a:cubicBezTo>
                  <a:pt x="8459" y="15019"/>
                  <a:pt x="8458" y="15015"/>
                  <a:pt x="8456" y="15011"/>
                </a:cubicBezTo>
                <a:cubicBezTo>
                  <a:pt x="8389" y="15041"/>
                  <a:pt x="8340" y="15053"/>
                  <a:pt x="8303" y="15053"/>
                </a:cubicBezTo>
                <a:cubicBezTo>
                  <a:pt x="8245" y="15053"/>
                  <a:pt x="8216" y="15024"/>
                  <a:pt x="8187" y="14995"/>
                </a:cubicBezTo>
                <a:lnTo>
                  <a:pt x="8361" y="14884"/>
                </a:lnTo>
                <a:close/>
                <a:moveTo>
                  <a:pt x="8512" y="15081"/>
                </a:moveTo>
                <a:cubicBezTo>
                  <a:pt x="8534" y="15081"/>
                  <a:pt x="8544" y="15092"/>
                  <a:pt x="8551" y="15106"/>
                </a:cubicBezTo>
                <a:cubicBezTo>
                  <a:pt x="8532" y="15117"/>
                  <a:pt x="8519" y="15122"/>
                  <a:pt x="8509" y="15122"/>
                </a:cubicBezTo>
                <a:cubicBezTo>
                  <a:pt x="8492" y="15122"/>
                  <a:pt x="8485" y="15108"/>
                  <a:pt x="8479" y="15087"/>
                </a:cubicBezTo>
                <a:lnTo>
                  <a:pt x="8479" y="15087"/>
                </a:lnTo>
                <a:cubicBezTo>
                  <a:pt x="8493" y="15083"/>
                  <a:pt x="8503" y="15081"/>
                  <a:pt x="8512" y="15081"/>
                </a:cubicBezTo>
                <a:close/>
                <a:moveTo>
                  <a:pt x="16500" y="14852"/>
                </a:moveTo>
                <a:lnTo>
                  <a:pt x="16626" y="14995"/>
                </a:lnTo>
                <a:cubicBezTo>
                  <a:pt x="16595" y="15058"/>
                  <a:pt x="16579" y="15121"/>
                  <a:pt x="16563" y="15185"/>
                </a:cubicBezTo>
                <a:cubicBezTo>
                  <a:pt x="16547" y="15232"/>
                  <a:pt x="16563" y="15296"/>
                  <a:pt x="16484" y="15359"/>
                </a:cubicBezTo>
                <a:cubicBezTo>
                  <a:pt x="16484" y="15264"/>
                  <a:pt x="16468" y="15185"/>
                  <a:pt x="16436" y="15090"/>
                </a:cubicBezTo>
                <a:cubicBezTo>
                  <a:pt x="16405" y="15026"/>
                  <a:pt x="16325" y="14995"/>
                  <a:pt x="16389" y="14884"/>
                </a:cubicBezTo>
                <a:lnTo>
                  <a:pt x="16500" y="14852"/>
                </a:lnTo>
                <a:close/>
                <a:moveTo>
                  <a:pt x="16500" y="15707"/>
                </a:moveTo>
                <a:lnTo>
                  <a:pt x="16531" y="15771"/>
                </a:lnTo>
                <a:lnTo>
                  <a:pt x="16500" y="15802"/>
                </a:lnTo>
                <a:cubicBezTo>
                  <a:pt x="16484" y="15787"/>
                  <a:pt x="16484" y="15755"/>
                  <a:pt x="16468" y="15739"/>
                </a:cubicBezTo>
                <a:cubicBezTo>
                  <a:pt x="16468" y="15723"/>
                  <a:pt x="16500" y="15723"/>
                  <a:pt x="16500" y="15707"/>
                </a:cubicBezTo>
                <a:close/>
                <a:moveTo>
                  <a:pt x="5115" y="15818"/>
                </a:moveTo>
                <a:lnTo>
                  <a:pt x="5147" y="15850"/>
                </a:lnTo>
                <a:cubicBezTo>
                  <a:pt x="5131" y="15866"/>
                  <a:pt x="5115" y="15866"/>
                  <a:pt x="5084" y="15882"/>
                </a:cubicBezTo>
                <a:cubicBezTo>
                  <a:pt x="5084" y="15882"/>
                  <a:pt x="5052" y="15866"/>
                  <a:pt x="5052" y="15850"/>
                </a:cubicBezTo>
                <a:lnTo>
                  <a:pt x="5115" y="15818"/>
                </a:lnTo>
                <a:close/>
                <a:moveTo>
                  <a:pt x="16547" y="16087"/>
                </a:moveTo>
                <a:cubicBezTo>
                  <a:pt x="16515" y="16119"/>
                  <a:pt x="16500" y="16151"/>
                  <a:pt x="16468" y="16182"/>
                </a:cubicBezTo>
                <a:cubicBezTo>
                  <a:pt x="16405" y="16087"/>
                  <a:pt x="16484" y="16103"/>
                  <a:pt x="16547" y="16087"/>
                </a:cubicBezTo>
                <a:close/>
                <a:moveTo>
                  <a:pt x="15059" y="16483"/>
                </a:moveTo>
                <a:lnTo>
                  <a:pt x="15122" y="16515"/>
                </a:lnTo>
                <a:cubicBezTo>
                  <a:pt x="15106" y="16531"/>
                  <a:pt x="15090" y="16547"/>
                  <a:pt x="15090" y="16547"/>
                </a:cubicBezTo>
                <a:cubicBezTo>
                  <a:pt x="15075" y="16531"/>
                  <a:pt x="15043" y="16531"/>
                  <a:pt x="15027" y="16515"/>
                </a:cubicBezTo>
                <a:lnTo>
                  <a:pt x="15059" y="16483"/>
                </a:lnTo>
                <a:close/>
                <a:moveTo>
                  <a:pt x="2914" y="16958"/>
                </a:moveTo>
                <a:lnTo>
                  <a:pt x="2914" y="16958"/>
                </a:lnTo>
                <a:cubicBezTo>
                  <a:pt x="3009" y="16990"/>
                  <a:pt x="2978" y="17053"/>
                  <a:pt x="2930" y="17132"/>
                </a:cubicBezTo>
                <a:cubicBezTo>
                  <a:pt x="2867" y="17053"/>
                  <a:pt x="2851" y="17006"/>
                  <a:pt x="2914" y="16958"/>
                </a:cubicBezTo>
                <a:close/>
                <a:moveTo>
                  <a:pt x="16420" y="17117"/>
                </a:moveTo>
                <a:cubicBezTo>
                  <a:pt x="16420" y="17196"/>
                  <a:pt x="16452" y="17243"/>
                  <a:pt x="16452" y="17291"/>
                </a:cubicBezTo>
                <a:cubicBezTo>
                  <a:pt x="16413" y="17322"/>
                  <a:pt x="16381" y="17334"/>
                  <a:pt x="16351" y="17334"/>
                </a:cubicBezTo>
                <a:cubicBezTo>
                  <a:pt x="16321" y="17334"/>
                  <a:pt x="16294" y="17322"/>
                  <a:pt x="16262" y="17307"/>
                </a:cubicBezTo>
                <a:cubicBezTo>
                  <a:pt x="16278" y="17227"/>
                  <a:pt x="16357" y="17196"/>
                  <a:pt x="16420" y="17117"/>
                </a:cubicBezTo>
                <a:close/>
                <a:moveTo>
                  <a:pt x="3579" y="17322"/>
                </a:moveTo>
                <a:lnTo>
                  <a:pt x="3611" y="17386"/>
                </a:lnTo>
                <a:cubicBezTo>
                  <a:pt x="3595" y="17402"/>
                  <a:pt x="3595" y="17402"/>
                  <a:pt x="3579" y="17417"/>
                </a:cubicBezTo>
                <a:cubicBezTo>
                  <a:pt x="3563" y="17402"/>
                  <a:pt x="3563" y="17370"/>
                  <a:pt x="3548" y="17354"/>
                </a:cubicBezTo>
                <a:cubicBezTo>
                  <a:pt x="3548" y="17338"/>
                  <a:pt x="3579" y="17338"/>
                  <a:pt x="3579" y="17322"/>
                </a:cubicBezTo>
                <a:close/>
                <a:moveTo>
                  <a:pt x="15090" y="17449"/>
                </a:moveTo>
                <a:cubicBezTo>
                  <a:pt x="15154" y="17512"/>
                  <a:pt x="15122" y="17592"/>
                  <a:pt x="15106" y="17687"/>
                </a:cubicBezTo>
                <a:lnTo>
                  <a:pt x="14980" y="17718"/>
                </a:lnTo>
                <a:lnTo>
                  <a:pt x="14916" y="17560"/>
                </a:lnTo>
                <a:lnTo>
                  <a:pt x="15090" y="17449"/>
                </a:lnTo>
                <a:close/>
                <a:moveTo>
                  <a:pt x="16325" y="18003"/>
                </a:moveTo>
                <a:cubicBezTo>
                  <a:pt x="16341" y="18003"/>
                  <a:pt x="16357" y="18019"/>
                  <a:pt x="16357" y="18035"/>
                </a:cubicBezTo>
                <a:lnTo>
                  <a:pt x="16294" y="18067"/>
                </a:lnTo>
                <a:lnTo>
                  <a:pt x="16262" y="18035"/>
                </a:lnTo>
                <a:cubicBezTo>
                  <a:pt x="16278" y="18019"/>
                  <a:pt x="16310" y="18019"/>
                  <a:pt x="16325" y="18003"/>
                </a:cubicBezTo>
                <a:close/>
                <a:moveTo>
                  <a:pt x="4134" y="18288"/>
                </a:moveTo>
                <a:lnTo>
                  <a:pt x="4197" y="18320"/>
                </a:lnTo>
                <a:cubicBezTo>
                  <a:pt x="4181" y="18336"/>
                  <a:pt x="4165" y="18352"/>
                  <a:pt x="4165" y="18352"/>
                </a:cubicBezTo>
                <a:cubicBezTo>
                  <a:pt x="4149" y="18336"/>
                  <a:pt x="4118" y="18336"/>
                  <a:pt x="4102" y="18320"/>
                </a:cubicBezTo>
                <a:lnTo>
                  <a:pt x="4134" y="18288"/>
                </a:lnTo>
                <a:close/>
                <a:moveTo>
                  <a:pt x="8250" y="18383"/>
                </a:moveTo>
                <a:cubicBezTo>
                  <a:pt x="8266" y="18383"/>
                  <a:pt x="8282" y="18399"/>
                  <a:pt x="8282" y="18415"/>
                </a:cubicBezTo>
                <a:cubicBezTo>
                  <a:pt x="8266" y="18431"/>
                  <a:pt x="8250" y="18431"/>
                  <a:pt x="8219" y="18447"/>
                </a:cubicBezTo>
                <a:cubicBezTo>
                  <a:pt x="8219" y="18447"/>
                  <a:pt x="8203" y="18431"/>
                  <a:pt x="8187" y="18415"/>
                </a:cubicBezTo>
                <a:cubicBezTo>
                  <a:pt x="8203" y="18399"/>
                  <a:pt x="8234" y="18399"/>
                  <a:pt x="8250" y="18383"/>
                </a:cubicBezTo>
                <a:close/>
                <a:moveTo>
                  <a:pt x="2914" y="18652"/>
                </a:moveTo>
                <a:cubicBezTo>
                  <a:pt x="2930" y="18668"/>
                  <a:pt x="2946" y="18684"/>
                  <a:pt x="2946" y="18716"/>
                </a:cubicBezTo>
                <a:cubicBezTo>
                  <a:pt x="2946" y="18716"/>
                  <a:pt x="2930" y="18732"/>
                  <a:pt x="2914" y="18747"/>
                </a:cubicBezTo>
                <a:lnTo>
                  <a:pt x="2883" y="18684"/>
                </a:lnTo>
                <a:cubicBezTo>
                  <a:pt x="2898" y="18668"/>
                  <a:pt x="2898" y="18668"/>
                  <a:pt x="2914" y="18652"/>
                </a:cubicBezTo>
                <a:close/>
                <a:moveTo>
                  <a:pt x="8250" y="18763"/>
                </a:moveTo>
                <a:cubicBezTo>
                  <a:pt x="8266" y="18763"/>
                  <a:pt x="8282" y="18779"/>
                  <a:pt x="8282" y="18795"/>
                </a:cubicBezTo>
                <a:lnTo>
                  <a:pt x="8234" y="18827"/>
                </a:lnTo>
                <a:lnTo>
                  <a:pt x="8187" y="18795"/>
                </a:lnTo>
                <a:cubicBezTo>
                  <a:pt x="8219" y="18779"/>
                  <a:pt x="8234" y="18779"/>
                  <a:pt x="8250" y="18763"/>
                </a:cubicBezTo>
                <a:close/>
                <a:moveTo>
                  <a:pt x="3990" y="19073"/>
                </a:moveTo>
                <a:cubicBezTo>
                  <a:pt x="4024" y="19073"/>
                  <a:pt x="4027" y="19132"/>
                  <a:pt x="4039" y="19191"/>
                </a:cubicBezTo>
                <a:cubicBezTo>
                  <a:pt x="4134" y="19207"/>
                  <a:pt x="4134" y="19207"/>
                  <a:pt x="4086" y="19333"/>
                </a:cubicBezTo>
                <a:cubicBezTo>
                  <a:pt x="3991" y="19302"/>
                  <a:pt x="4054" y="19222"/>
                  <a:pt x="4023" y="19159"/>
                </a:cubicBezTo>
                <a:cubicBezTo>
                  <a:pt x="4007" y="19143"/>
                  <a:pt x="3975" y="19127"/>
                  <a:pt x="3944" y="19096"/>
                </a:cubicBezTo>
                <a:cubicBezTo>
                  <a:pt x="3964" y="19080"/>
                  <a:pt x="3979" y="19073"/>
                  <a:pt x="3990" y="19073"/>
                </a:cubicBezTo>
                <a:close/>
                <a:moveTo>
                  <a:pt x="4909" y="19317"/>
                </a:moveTo>
                <a:lnTo>
                  <a:pt x="4957" y="19349"/>
                </a:lnTo>
                <a:lnTo>
                  <a:pt x="4909" y="19412"/>
                </a:lnTo>
                <a:cubicBezTo>
                  <a:pt x="4909" y="19397"/>
                  <a:pt x="4878" y="19381"/>
                  <a:pt x="4878" y="19381"/>
                </a:cubicBezTo>
                <a:cubicBezTo>
                  <a:pt x="4894" y="19349"/>
                  <a:pt x="4909" y="19333"/>
                  <a:pt x="4909" y="19317"/>
                </a:cubicBezTo>
                <a:close/>
                <a:moveTo>
                  <a:pt x="4039" y="19428"/>
                </a:moveTo>
                <a:cubicBezTo>
                  <a:pt x="4070" y="19428"/>
                  <a:pt x="4086" y="19444"/>
                  <a:pt x="4102" y="19460"/>
                </a:cubicBezTo>
                <a:cubicBezTo>
                  <a:pt x="4102" y="19476"/>
                  <a:pt x="4086" y="19476"/>
                  <a:pt x="4070" y="19492"/>
                </a:cubicBezTo>
                <a:lnTo>
                  <a:pt x="4007" y="19460"/>
                </a:lnTo>
                <a:cubicBezTo>
                  <a:pt x="4023" y="19444"/>
                  <a:pt x="4039" y="19428"/>
                  <a:pt x="4039" y="19428"/>
                </a:cubicBezTo>
                <a:close/>
                <a:moveTo>
                  <a:pt x="16420" y="19412"/>
                </a:moveTo>
                <a:cubicBezTo>
                  <a:pt x="16468" y="19412"/>
                  <a:pt x="16500" y="19428"/>
                  <a:pt x="16547" y="19428"/>
                </a:cubicBezTo>
                <a:lnTo>
                  <a:pt x="16547" y="19492"/>
                </a:lnTo>
                <a:cubicBezTo>
                  <a:pt x="16500" y="19492"/>
                  <a:pt x="16468" y="19507"/>
                  <a:pt x="16420" y="19507"/>
                </a:cubicBezTo>
                <a:cubicBezTo>
                  <a:pt x="16405" y="19507"/>
                  <a:pt x="16389" y="19444"/>
                  <a:pt x="16389" y="19444"/>
                </a:cubicBezTo>
                <a:cubicBezTo>
                  <a:pt x="16389" y="19428"/>
                  <a:pt x="16420" y="19412"/>
                  <a:pt x="16420" y="19412"/>
                </a:cubicBezTo>
                <a:close/>
                <a:moveTo>
                  <a:pt x="13460" y="19982"/>
                </a:moveTo>
                <a:cubicBezTo>
                  <a:pt x="13475" y="19998"/>
                  <a:pt x="13491" y="20014"/>
                  <a:pt x="13491" y="20046"/>
                </a:cubicBezTo>
                <a:cubicBezTo>
                  <a:pt x="13491" y="20046"/>
                  <a:pt x="13475" y="20062"/>
                  <a:pt x="13460" y="20077"/>
                </a:cubicBezTo>
                <a:cubicBezTo>
                  <a:pt x="13460" y="20062"/>
                  <a:pt x="13444" y="20030"/>
                  <a:pt x="13444" y="20014"/>
                </a:cubicBezTo>
                <a:cubicBezTo>
                  <a:pt x="13428" y="19998"/>
                  <a:pt x="13460" y="19998"/>
                  <a:pt x="13460" y="19982"/>
                </a:cubicBezTo>
                <a:close/>
                <a:moveTo>
                  <a:pt x="3880" y="20172"/>
                </a:moveTo>
                <a:lnTo>
                  <a:pt x="3912" y="20220"/>
                </a:lnTo>
                <a:cubicBezTo>
                  <a:pt x="3896" y="20220"/>
                  <a:pt x="3880" y="20236"/>
                  <a:pt x="3849" y="20236"/>
                </a:cubicBezTo>
                <a:cubicBezTo>
                  <a:pt x="3849" y="20239"/>
                  <a:pt x="3847" y="20240"/>
                  <a:pt x="3845" y="20240"/>
                </a:cubicBezTo>
                <a:cubicBezTo>
                  <a:pt x="3837" y="20240"/>
                  <a:pt x="3817" y="20220"/>
                  <a:pt x="3817" y="20220"/>
                </a:cubicBezTo>
                <a:lnTo>
                  <a:pt x="3880" y="20172"/>
                </a:lnTo>
                <a:close/>
                <a:moveTo>
                  <a:pt x="16215" y="20172"/>
                </a:moveTo>
                <a:cubicBezTo>
                  <a:pt x="16230" y="20188"/>
                  <a:pt x="16246" y="20204"/>
                  <a:pt x="16246" y="20236"/>
                </a:cubicBezTo>
                <a:cubicBezTo>
                  <a:pt x="16246" y="20236"/>
                  <a:pt x="16230" y="20252"/>
                  <a:pt x="16215" y="20267"/>
                </a:cubicBezTo>
                <a:cubicBezTo>
                  <a:pt x="16215" y="20236"/>
                  <a:pt x="16199" y="20220"/>
                  <a:pt x="16183" y="20204"/>
                </a:cubicBezTo>
                <a:cubicBezTo>
                  <a:pt x="16183" y="20188"/>
                  <a:pt x="16215" y="20172"/>
                  <a:pt x="16215" y="20172"/>
                </a:cubicBezTo>
                <a:close/>
                <a:moveTo>
                  <a:pt x="2930" y="20157"/>
                </a:moveTo>
                <a:cubicBezTo>
                  <a:pt x="3009" y="20204"/>
                  <a:pt x="3009" y="20315"/>
                  <a:pt x="2930" y="20362"/>
                </a:cubicBezTo>
                <a:cubicBezTo>
                  <a:pt x="2851" y="20315"/>
                  <a:pt x="2851" y="20204"/>
                  <a:pt x="2930" y="20157"/>
                </a:cubicBezTo>
                <a:close/>
                <a:moveTo>
                  <a:pt x="16040" y="20371"/>
                </a:moveTo>
                <a:cubicBezTo>
                  <a:pt x="16067" y="20371"/>
                  <a:pt x="16074" y="20409"/>
                  <a:pt x="16082" y="20455"/>
                </a:cubicBezTo>
                <a:lnTo>
                  <a:pt x="16082" y="20455"/>
                </a:lnTo>
                <a:cubicBezTo>
                  <a:pt x="16039" y="20440"/>
                  <a:pt x="16023" y="20424"/>
                  <a:pt x="15993" y="20394"/>
                </a:cubicBezTo>
                <a:cubicBezTo>
                  <a:pt x="16013" y="20378"/>
                  <a:pt x="16028" y="20371"/>
                  <a:pt x="16040" y="20371"/>
                </a:cubicBezTo>
                <a:close/>
                <a:moveTo>
                  <a:pt x="16181" y="20463"/>
                </a:moveTo>
                <a:cubicBezTo>
                  <a:pt x="16204" y="20463"/>
                  <a:pt x="16227" y="20467"/>
                  <a:pt x="16246" y="20473"/>
                </a:cubicBezTo>
                <a:cubicBezTo>
                  <a:pt x="16246" y="20568"/>
                  <a:pt x="16167" y="20584"/>
                  <a:pt x="16135" y="20632"/>
                </a:cubicBezTo>
                <a:cubicBezTo>
                  <a:pt x="16055" y="20605"/>
                  <a:pt x="16088" y="20544"/>
                  <a:pt x="16090" y="20487"/>
                </a:cubicBezTo>
                <a:lnTo>
                  <a:pt x="16090" y="20487"/>
                </a:lnTo>
                <a:cubicBezTo>
                  <a:pt x="16118" y="20470"/>
                  <a:pt x="16150" y="20463"/>
                  <a:pt x="16181" y="20463"/>
                </a:cubicBezTo>
                <a:close/>
                <a:moveTo>
                  <a:pt x="5036" y="20489"/>
                </a:moveTo>
                <a:lnTo>
                  <a:pt x="5036" y="20489"/>
                </a:lnTo>
                <a:cubicBezTo>
                  <a:pt x="5099" y="20584"/>
                  <a:pt x="5020" y="20568"/>
                  <a:pt x="4957" y="20600"/>
                </a:cubicBezTo>
                <a:cubicBezTo>
                  <a:pt x="4973" y="20616"/>
                  <a:pt x="4941" y="20647"/>
                  <a:pt x="4925" y="20663"/>
                </a:cubicBezTo>
                <a:cubicBezTo>
                  <a:pt x="4862" y="20584"/>
                  <a:pt x="4925" y="20584"/>
                  <a:pt x="5004" y="20568"/>
                </a:cubicBezTo>
                <a:cubicBezTo>
                  <a:pt x="4989" y="20552"/>
                  <a:pt x="5004" y="20521"/>
                  <a:pt x="5036" y="20489"/>
                </a:cubicBezTo>
                <a:close/>
                <a:moveTo>
                  <a:pt x="8219" y="20378"/>
                </a:moveTo>
                <a:cubicBezTo>
                  <a:pt x="8282" y="20457"/>
                  <a:pt x="8282" y="20457"/>
                  <a:pt x="8234" y="20679"/>
                </a:cubicBezTo>
                <a:cubicBezTo>
                  <a:pt x="8171" y="20600"/>
                  <a:pt x="8155" y="20473"/>
                  <a:pt x="8219" y="20378"/>
                </a:cubicBezTo>
                <a:close/>
                <a:moveTo>
                  <a:pt x="16405" y="20742"/>
                </a:moveTo>
                <a:cubicBezTo>
                  <a:pt x="16420" y="20742"/>
                  <a:pt x="16436" y="20774"/>
                  <a:pt x="16436" y="20774"/>
                </a:cubicBezTo>
                <a:cubicBezTo>
                  <a:pt x="16436" y="20790"/>
                  <a:pt x="16420" y="20806"/>
                  <a:pt x="16405" y="20837"/>
                </a:cubicBezTo>
                <a:lnTo>
                  <a:pt x="16373" y="20790"/>
                </a:lnTo>
                <a:lnTo>
                  <a:pt x="16405" y="20742"/>
                </a:lnTo>
                <a:close/>
                <a:moveTo>
                  <a:pt x="3740" y="20740"/>
                </a:moveTo>
                <a:cubicBezTo>
                  <a:pt x="3769" y="20740"/>
                  <a:pt x="3795" y="20752"/>
                  <a:pt x="3817" y="20774"/>
                </a:cubicBezTo>
                <a:cubicBezTo>
                  <a:pt x="3801" y="20822"/>
                  <a:pt x="3777" y="20841"/>
                  <a:pt x="3746" y="20841"/>
                </a:cubicBezTo>
                <a:cubicBezTo>
                  <a:pt x="3714" y="20841"/>
                  <a:pt x="3674" y="20822"/>
                  <a:pt x="3627" y="20790"/>
                </a:cubicBezTo>
                <a:cubicBezTo>
                  <a:pt x="3669" y="20756"/>
                  <a:pt x="3707" y="20740"/>
                  <a:pt x="3740" y="20740"/>
                </a:cubicBezTo>
                <a:close/>
                <a:moveTo>
                  <a:pt x="15819" y="21233"/>
                </a:moveTo>
                <a:cubicBezTo>
                  <a:pt x="15850" y="21233"/>
                  <a:pt x="15866" y="21249"/>
                  <a:pt x="15882" y="21265"/>
                </a:cubicBezTo>
                <a:lnTo>
                  <a:pt x="15850" y="21297"/>
                </a:lnTo>
                <a:lnTo>
                  <a:pt x="15787" y="21265"/>
                </a:lnTo>
                <a:cubicBezTo>
                  <a:pt x="15803" y="21249"/>
                  <a:pt x="15819" y="21233"/>
                  <a:pt x="15819" y="21233"/>
                </a:cubicBezTo>
                <a:close/>
                <a:moveTo>
                  <a:pt x="16088" y="21202"/>
                </a:moveTo>
                <a:cubicBezTo>
                  <a:pt x="16167" y="21265"/>
                  <a:pt x="16246" y="21312"/>
                  <a:pt x="16262" y="21392"/>
                </a:cubicBezTo>
                <a:cubicBezTo>
                  <a:pt x="16294" y="21407"/>
                  <a:pt x="16325" y="21439"/>
                  <a:pt x="16341" y="21455"/>
                </a:cubicBezTo>
                <a:cubicBezTo>
                  <a:pt x="16319" y="21473"/>
                  <a:pt x="16304" y="21481"/>
                  <a:pt x="16293" y="21481"/>
                </a:cubicBezTo>
                <a:cubicBezTo>
                  <a:pt x="16267" y="21481"/>
                  <a:pt x="16269" y="21432"/>
                  <a:pt x="16246" y="21376"/>
                </a:cubicBezTo>
                <a:cubicBezTo>
                  <a:pt x="16167" y="21392"/>
                  <a:pt x="16072" y="21392"/>
                  <a:pt x="15993" y="21392"/>
                </a:cubicBezTo>
                <a:cubicBezTo>
                  <a:pt x="15993" y="21344"/>
                  <a:pt x="15977" y="21297"/>
                  <a:pt x="15977" y="21249"/>
                </a:cubicBezTo>
                <a:lnTo>
                  <a:pt x="16088" y="21202"/>
                </a:lnTo>
                <a:close/>
                <a:moveTo>
                  <a:pt x="2946" y="21518"/>
                </a:moveTo>
                <a:cubicBezTo>
                  <a:pt x="2946" y="21518"/>
                  <a:pt x="2978" y="21534"/>
                  <a:pt x="2978" y="21550"/>
                </a:cubicBezTo>
                <a:cubicBezTo>
                  <a:pt x="2946" y="21566"/>
                  <a:pt x="2930" y="21566"/>
                  <a:pt x="2914" y="21582"/>
                </a:cubicBezTo>
                <a:cubicBezTo>
                  <a:pt x="2898" y="21582"/>
                  <a:pt x="2883" y="21566"/>
                  <a:pt x="2883" y="21550"/>
                </a:cubicBezTo>
                <a:cubicBezTo>
                  <a:pt x="2898" y="21534"/>
                  <a:pt x="2914" y="21534"/>
                  <a:pt x="2946" y="21518"/>
                </a:cubicBezTo>
                <a:close/>
                <a:moveTo>
                  <a:pt x="3690" y="21502"/>
                </a:moveTo>
                <a:lnTo>
                  <a:pt x="3722" y="21566"/>
                </a:lnTo>
                <a:lnTo>
                  <a:pt x="3690" y="21597"/>
                </a:lnTo>
                <a:cubicBezTo>
                  <a:pt x="3674" y="21582"/>
                  <a:pt x="3658" y="21550"/>
                  <a:pt x="3658" y="21534"/>
                </a:cubicBezTo>
                <a:cubicBezTo>
                  <a:pt x="3643" y="21518"/>
                  <a:pt x="3690" y="21518"/>
                  <a:pt x="3690" y="21502"/>
                </a:cubicBezTo>
                <a:close/>
                <a:moveTo>
                  <a:pt x="15755" y="21882"/>
                </a:moveTo>
                <a:cubicBezTo>
                  <a:pt x="15755" y="21898"/>
                  <a:pt x="15771" y="21914"/>
                  <a:pt x="15771" y="21946"/>
                </a:cubicBezTo>
                <a:cubicBezTo>
                  <a:pt x="15787" y="21946"/>
                  <a:pt x="15755" y="21962"/>
                  <a:pt x="15755" y="21977"/>
                </a:cubicBezTo>
                <a:cubicBezTo>
                  <a:pt x="15740" y="21962"/>
                  <a:pt x="15724" y="21930"/>
                  <a:pt x="15724" y="21914"/>
                </a:cubicBezTo>
                <a:cubicBezTo>
                  <a:pt x="15724" y="21898"/>
                  <a:pt x="15755" y="21882"/>
                  <a:pt x="15755" y="21882"/>
                </a:cubicBezTo>
                <a:close/>
                <a:moveTo>
                  <a:pt x="1331" y="22943"/>
                </a:moveTo>
                <a:cubicBezTo>
                  <a:pt x="1331" y="22943"/>
                  <a:pt x="1363" y="22959"/>
                  <a:pt x="1363" y="22975"/>
                </a:cubicBezTo>
                <a:lnTo>
                  <a:pt x="1299" y="23007"/>
                </a:lnTo>
                <a:cubicBezTo>
                  <a:pt x="1283" y="22991"/>
                  <a:pt x="1268" y="22991"/>
                  <a:pt x="1268" y="22975"/>
                </a:cubicBezTo>
                <a:cubicBezTo>
                  <a:pt x="1283" y="22959"/>
                  <a:pt x="1299" y="22959"/>
                  <a:pt x="1331" y="22943"/>
                </a:cubicBezTo>
                <a:close/>
                <a:moveTo>
                  <a:pt x="3880" y="23007"/>
                </a:moveTo>
                <a:lnTo>
                  <a:pt x="3880" y="23007"/>
                </a:lnTo>
                <a:cubicBezTo>
                  <a:pt x="3944" y="23086"/>
                  <a:pt x="3944" y="23149"/>
                  <a:pt x="3896" y="23197"/>
                </a:cubicBezTo>
                <a:cubicBezTo>
                  <a:pt x="3785" y="23165"/>
                  <a:pt x="3817" y="23102"/>
                  <a:pt x="3880" y="23007"/>
                </a:cubicBezTo>
                <a:close/>
                <a:moveTo>
                  <a:pt x="8139" y="23228"/>
                </a:moveTo>
                <a:cubicBezTo>
                  <a:pt x="8155" y="23244"/>
                  <a:pt x="8187" y="23244"/>
                  <a:pt x="8203" y="23260"/>
                </a:cubicBezTo>
                <a:lnTo>
                  <a:pt x="8171" y="23292"/>
                </a:lnTo>
                <a:lnTo>
                  <a:pt x="8108" y="23260"/>
                </a:lnTo>
                <a:cubicBezTo>
                  <a:pt x="8124" y="23244"/>
                  <a:pt x="8139" y="23228"/>
                  <a:pt x="8139" y="23228"/>
                </a:cubicBezTo>
                <a:close/>
                <a:moveTo>
                  <a:pt x="9786" y="23228"/>
                </a:moveTo>
                <a:lnTo>
                  <a:pt x="9818" y="23260"/>
                </a:lnTo>
                <a:cubicBezTo>
                  <a:pt x="9802" y="23276"/>
                  <a:pt x="9770" y="23276"/>
                  <a:pt x="9754" y="23292"/>
                </a:cubicBezTo>
                <a:cubicBezTo>
                  <a:pt x="9739" y="23292"/>
                  <a:pt x="9739" y="23276"/>
                  <a:pt x="9723" y="23260"/>
                </a:cubicBezTo>
                <a:lnTo>
                  <a:pt x="9786" y="23228"/>
                </a:lnTo>
                <a:close/>
                <a:moveTo>
                  <a:pt x="14615" y="23212"/>
                </a:moveTo>
                <a:cubicBezTo>
                  <a:pt x="14631" y="23228"/>
                  <a:pt x="14631" y="23244"/>
                  <a:pt x="14647" y="23276"/>
                </a:cubicBezTo>
                <a:cubicBezTo>
                  <a:pt x="14647" y="23276"/>
                  <a:pt x="14631" y="23292"/>
                  <a:pt x="14615" y="23307"/>
                </a:cubicBezTo>
                <a:cubicBezTo>
                  <a:pt x="14600" y="23292"/>
                  <a:pt x="14584" y="23260"/>
                  <a:pt x="14584" y="23244"/>
                </a:cubicBezTo>
                <a:cubicBezTo>
                  <a:pt x="14584" y="23228"/>
                  <a:pt x="14615" y="23228"/>
                  <a:pt x="14615" y="23212"/>
                </a:cubicBezTo>
                <a:close/>
                <a:moveTo>
                  <a:pt x="16310" y="23418"/>
                </a:moveTo>
                <a:cubicBezTo>
                  <a:pt x="16325" y="23434"/>
                  <a:pt x="16357" y="23434"/>
                  <a:pt x="16373" y="23450"/>
                </a:cubicBezTo>
                <a:lnTo>
                  <a:pt x="16341" y="23482"/>
                </a:lnTo>
                <a:lnTo>
                  <a:pt x="16278" y="23450"/>
                </a:lnTo>
                <a:cubicBezTo>
                  <a:pt x="16294" y="23434"/>
                  <a:pt x="16310" y="23418"/>
                  <a:pt x="16310" y="23418"/>
                </a:cubicBezTo>
                <a:close/>
                <a:moveTo>
                  <a:pt x="15613" y="23529"/>
                </a:moveTo>
                <a:lnTo>
                  <a:pt x="15613" y="23529"/>
                </a:lnTo>
                <a:cubicBezTo>
                  <a:pt x="15692" y="23592"/>
                  <a:pt x="15692" y="23592"/>
                  <a:pt x="15645" y="23814"/>
                </a:cubicBezTo>
                <a:cubicBezTo>
                  <a:pt x="15581" y="23735"/>
                  <a:pt x="15565" y="23624"/>
                  <a:pt x="15613" y="23529"/>
                </a:cubicBezTo>
                <a:close/>
                <a:moveTo>
                  <a:pt x="15945" y="23687"/>
                </a:moveTo>
                <a:cubicBezTo>
                  <a:pt x="16025" y="23719"/>
                  <a:pt x="16025" y="23846"/>
                  <a:pt x="15945" y="23877"/>
                </a:cubicBezTo>
                <a:cubicBezTo>
                  <a:pt x="15866" y="23830"/>
                  <a:pt x="15866" y="23735"/>
                  <a:pt x="15945" y="23687"/>
                </a:cubicBezTo>
                <a:close/>
                <a:moveTo>
                  <a:pt x="10150" y="23972"/>
                </a:moveTo>
                <a:lnTo>
                  <a:pt x="10182" y="24036"/>
                </a:lnTo>
                <a:lnTo>
                  <a:pt x="10150" y="24067"/>
                </a:lnTo>
                <a:cubicBezTo>
                  <a:pt x="10134" y="24052"/>
                  <a:pt x="10119" y="24020"/>
                  <a:pt x="10119" y="24004"/>
                </a:cubicBezTo>
                <a:cubicBezTo>
                  <a:pt x="10119" y="23988"/>
                  <a:pt x="10150" y="23988"/>
                  <a:pt x="10150" y="23972"/>
                </a:cubicBezTo>
                <a:close/>
                <a:moveTo>
                  <a:pt x="15865" y="24108"/>
                </a:moveTo>
                <a:cubicBezTo>
                  <a:pt x="15899" y="24108"/>
                  <a:pt x="15902" y="24167"/>
                  <a:pt x="15914" y="24226"/>
                </a:cubicBezTo>
                <a:cubicBezTo>
                  <a:pt x="15923" y="24221"/>
                  <a:pt x="15931" y="24219"/>
                  <a:pt x="15938" y="24219"/>
                </a:cubicBezTo>
                <a:cubicBezTo>
                  <a:pt x="15956" y="24219"/>
                  <a:pt x="15971" y="24230"/>
                  <a:pt x="15993" y="24242"/>
                </a:cubicBezTo>
                <a:cubicBezTo>
                  <a:pt x="15970" y="24260"/>
                  <a:pt x="15954" y="24267"/>
                  <a:pt x="15942" y="24267"/>
                </a:cubicBezTo>
                <a:cubicBezTo>
                  <a:pt x="15912" y="24267"/>
                  <a:pt x="15909" y="24219"/>
                  <a:pt x="15898" y="24162"/>
                </a:cubicBezTo>
                <a:cubicBezTo>
                  <a:pt x="15889" y="24167"/>
                  <a:pt x="15882" y="24169"/>
                  <a:pt x="15875" y="24169"/>
                </a:cubicBezTo>
                <a:cubicBezTo>
                  <a:pt x="15857" y="24169"/>
                  <a:pt x="15842" y="24154"/>
                  <a:pt x="15819" y="24131"/>
                </a:cubicBezTo>
                <a:cubicBezTo>
                  <a:pt x="15839" y="24115"/>
                  <a:pt x="15854" y="24108"/>
                  <a:pt x="15865" y="24108"/>
                </a:cubicBezTo>
                <a:close/>
                <a:moveTo>
                  <a:pt x="10055" y="24542"/>
                </a:moveTo>
                <a:lnTo>
                  <a:pt x="10087" y="24574"/>
                </a:lnTo>
                <a:lnTo>
                  <a:pt x="10055" y="24637"/>
                </a:lnTo>
                <a:cubicBezTo>
                  <a:pt x="10039" y="24622"/>
                  <a:pt x="10024" y="24606"/>
                  <a:pt x="10024" y="24606"/>
                </a:cubicBezTo>
                <a:cubicBezTo>
                  <a:pt x="10039" y="24574"/>
                  <a:pt x="10039" y="24558"/>
                  <a:pt x="10055" y="24542"/>
                </a:cubicBezTo>
                <a:close/>
                <a:moveTo>
                  <a:pt x="15565" y="25017"/>
                </a:moveTo>
                <a:cubicBezTo>
                  <a:pt x="15581" y="25033"/>
                  <a:pt x="15581" y="25049"/>
                  <a:pt x="15597" y="25081"/>
                </a:cubicBezTo>
                <a:cubicBezTo>
                  <a:pt x="15597" y="25081"/>
                  <a:pt x="15581" y="25097"/>
                  <a:pt x="15565" y="25112"/>
                </a:cubicBezTo>
                <a:cubicBezTo>
                  <a:pt x="15550" y="25097"/>
                  <a:pt x="15550" y="25065"/>
                  <a:pt x="15534" y="25049"/>
                </a:cubicBezTo>
                <a:cubicBezTo>
                  <a:pt x="15534" y="25033"/>
                  <a:pt x="15565" y="25033"/>
                  <a:pt x="15565" y="25017"/>
                </a:cubicBezTo>
                <a:close/>
                <a:moveTo>
                  <a:pt x="9865" y="26633"/>
                </a:moveTo>
                <a:cubicBezTo>
                  <a:pt x="9944" y="26664"/>
                  <a:pt x="9944" y="26791"/>
                  <a:pt x="9865" y="26823"/>
                </a:cubicBezTo>
                <a:cubicBezTo>
                  <a:pt x="9786" y="26775"/>
                  <a:pt x="9786" y="26680"/>
                  <a:pt x="9865" y="26633"/>
                </a:cubicBezTo>
                <a:close/>
                <a:moveTo>
                  <a:pt x="15375" y="26918"/>
                </a:moveTo>
                <a:lnTo>
                  <a:pt x="15407" y="26981"/>
                </a:lnTo>
                <a:cubicBezTo>
                  <a:pt x="15391" y="26997"/>
                  <a:pt x="15391" y="26997"/>
                  <a:pt x="15375" y="27013"/>
                </a:cubicBezTo>
                <a:cubicBezTo>
                  <a:pt x="15360" y="26997"/>
                  <a:pt x="15344" y="26965"/>
                  <a:pt x="15344" y="26949"/>
                </a:cubicBezTo>
                <a:cubicBezTo>
                  <a:pt x="15344" y="26933"/>
                  <a:pt x="15375" y="26933"/>
                  <a:pt x="15375" y="26918"/>
                </a:cubicBezTo>
                <a:close/>
                <a:moveTo>
                  <a:pt x="14330" y="27108"/>
                </a:moveTo>
                <a:cubicBezTo>
                  <a:pt x="14346" y="27123"/>
                  <a:pt x="14346" y="27139"/>
                  <a:pt x="14362" y="27171"/>
                </a:cubicBezTo>
                <a:cubicBezTo>
                  <a:pt x="14362" y="27171"/>
                  <a:pt x="14330" y="27187"/>
                  <a:pt x="14330" y="27203"/>
                </a:cubicBezTo>
                <a:cubicBezTo>
                  <a:pt x="14315" y="27187"/>
                  <a:pt x="14299" y="27155"/>
                  <a:pt x="14299" y="27139"/>
                </a:cubicBezTo>
                <a:cubicBezTo>
                  <a:pt x="14299" y="27123"/>
                  <a:pt x="14330" y="27123"/>
                  <a:pt x="14330" y="27108"/>
                </a:cubicBezTo>
                <a:close/>
                <a:moveTo>
                  <a:pt x="10055" y="26997"/>
                </a:moveTo>
                <a:lnTo>
                  <a:pt x="10182" y="27266"/>
                </a:lnTo>
                <a:lnTo>
                  <a:pt x="10182" y="27282"/>
                </a:lnTo>
                <a:lnTo>
                  <a:pt x="10039" y="27313"/>
                </a:lnTo>
                <a:cubicBezTo>
                  <a:pt x="9976" y="27218"/>
                  <a:pt x="9976" y="27092"/>
                  <a:pt x="10055" y="26997"/>
                </a:cubicBezTo>
                <a:close/>
                <a:moveTo>
                  <a:pt x="15581" y="27313"/>
                </a:moveTo>
                <a:cubicBezTo>
                  <a:pt x="15581" y="27313"/>
                  <a:pt x="15613" y="27329"/>
                  <a:pt x="15613" y="27345"/>
                </a:cubicBezTo>
                <a:lnTo>
                  <a:pt x="15550" y="27377"/>
                </a:lnTo>
                <a:cubicBezTo>
                  <a:pt x="15534" y="27361"/>
                  <a:pt x="15518" y="27361"/>
                  <a:pt x="15518" y="27345"/>
                </a:cubicBezTo>
                <a:cubicBezTo>
                  <a:pt x="15534" y="27329"/>
                  <a:pt x="15550" y="27329"/>
                  <a:pt x="15581" y="27313"/>
                </a:cubicBezTo>
                <a:close/>
                <a:moveTo>
                  <a:pt x="13681" y="27203"/>
                </a:moveTo>
                <a:lnTo>
                  <a:pt x="13792" y="27234"/>
                </a:lnTo>
                <a:lnTo>
                  <a:pt x="13665" y="27424"/>
                </a:lnTo>
                <a:lnTo>
                  <a:pt x="13555" y="27377"/>
                </a:lnTo>
                <a:cubicBezTo>
                  <a:pt x="13602" y="27313"/>
                  <a:pt x="13650" y="27266"/>
                  <a:pt x="13681" y="27203"/>
                </a:cubicBezTo>
                <a:close/>
                <a:moveTo>
                  <a:pt x="12130" y="27598"/>
                </a:moveTo>
                <a:cubicBezTo>
                  <a:pt x="12145" y="27614"/>
                  <a:pt x="12177" y="27614"/>
                  <a:pt x="12193" y="27630"/>
                </a:cubicBezTo>
                <a:lnTo>
                  <a:pt x="12161" y="27662"/>
                </a:lnTo>
                <a:lnTo>
                  <a:pt x="12098" y="27630"/>
                </a:lnTo>
                <a:cubicBezTo>
                  <a:pt x="12114" y="27614"/>
                  <a:pt x="12130" y="27598"/>
                  <a:pt x="12130" y="27598"/>
                </a:cubicBezTo>
                <a:close/>
                <a:moveTo>
                  <a:pt x="13776" y="27456"/>
                </a:moveTo>
                <a:lnTo>
                  <a:pt x="13808" y="27646"/>
                </a:lnTo>
                <a:lnTo>
                  <a:pt x="13602" y="27662"/>
                </a:lnTo>
                <a:lnTo>
                  <a:pt x="13618" y="27662"/>
                </a:lnTo>
                <a:cubicBezTo>
                  <a:pt x="13602" y="27693"/>
                  <a:pt x="13586" y="27725"/>
                  <a:pt x="13555" y="27741"/>
                </a:cubicBezTo>
                <a:cubicBezTo>
                  <a:pt x="13491" y="27662"/>
                  <a:pt x="13570" y="27662"/>
                  <a:pt x="13634" y="27646"/>
                </a:cubicBezTo>
                <a:cubicBezTo>
                  <a:pt x="13618" y="27598"/>
                  <a:pt x="13602" y="27551"/>
                  <a:pt x="13618" y="27503"/>
                </a:cubicBezTo>
                <a:lnTo>
                  <a:pt x="13776" y="27456"/>
                </a:lnTo>
                <a:close/>
                <a:moveTo>
                  <a:pt x="1869" y="27693"/>
                </a:moveTo>
                <a:cubicBezTo>
                  <a:pt x="1885" y="27709"/>
                  <a:pt x="1917" y="27709"/>
                  <a:pt x="1933" y="27725"/>
                </a:cubicBezTo>
                <a:lnTo>
                  <a:pt x="1901" y="27757"/>
                </a:lnTo>
                <a:lnTo>
                  <a:pt x="1838" y="27725"/>
                </a:lnTo>
                <a:cubicBezTo>
                  <a:pt x="1853" y="27709"/>
                  <a:pt x="1869" y="27693"/>
                  <a:pt x="1869" y="27693"/>
                </a:cubicBezTo>
                <a:close/>
                <a:moveTo>
                  <a:pt x="2075" y="27678"/>
                </a:moveTo>
                <a:cubicBezTo>
                  <a:pt x="2091" y="27693"/>
                  <a:pt x="2091" y="27709"/>
                  <a:pt x="2107" y="27741"/>
                </a:cubicBezTo>
                <a:cubicBezTo>
                  <a:pt x="2107" y="27741"/>
                  <a:pt x="2075" y="27757"/>
                  <a:pt x="2075" y="27773"/>
                </a:cubicBezTo>
                <a:cubicBezTo>
                  <a:pt x="2059" y="27757"/>
                  <a:pt x="2043" y="27725"/>
                  <a:pt x="2043" y="27709"/>
                </a:cubicBezTo>
                <a:cubicBezTo>
                  <a:pt x="2043" y="27693"/>
                  <a:pt x="2059" y="27693"/>
                  <a:pt x="2075" y="27678"/>
                </a:cubicBezTo>
                <a:close/>
                <a:moveTo>
                  <a:pt x="11686" y="27503"/>
                </a:moveTo>
                <a:cubicBezTo>
                  <a:pt x="11702" y="27551"/>
                  <a:pt x="11702" y="27598"/>
                  <a:pt x="11718" y="27646"/>
                </a:cubicBezTo>
                <a:lnTo>
                  <a:pt x="11575" y="27773"/>
                </a:lnTo>
                <a:cubicBezTo>
                  <a:pt x="11559" y="27757"/>
                  <a:pt x="11528" y="27741"/>
                  <a:pt x="11528" y="27741"/>
                </a:cubicBezTo>
                <a:cubicBezTo>
                  <a:pt x="11544" y="27646"/>
                  <a:pt x="11480" y="27598"/>
                  <a:pt x="11385" y="27503"/>
                </a:cubicBezTo>
                <a:close/>
                <a:moveTo>
                  <a:pt x="13095" y="27773"/>
                </a:moveTo>
                <a:cubicBezTo>
                  <a:pt x="13111" y="27773"/>
                  <a:pt x="13127" y="27820"/>
                  <a:pt x="13127" y="27836"/>
                </a:cubicBezTo>
                <a:cubicBezTo>
                  <a:pt x="13127" y="27836"/>
                  <a:pt x="13095" y="27868"/>
                  <a:pt x="13095" y="27868"/>
                </a:cubicBezTo>
                <a:cubicBezTo>
                  <a:pt x="13048" y="27868"/>
                  <a:pt x="13016" y="27852"/>
                  <a:pt x="12969" y="27852"/>
                </a:cubicBezTo>
                <a:lnTo>
                  <a:pt x="12969" y="27788"/>
                </a:lnTo>
                <a:cubicBezTo>
                  <a:pt x="13016" y="27773"/>
                  <a:pt x="13048" y="27773"/>
                  <a:pt x="13095" y="27773"/>
                </a:cubicBezTo>
                <a:close/>
                <a:moveTo>
                  <a:pt x="14378" y="27693"/>
                </a:moveTo>
                <a:lnTo>
                  <a:pt x="14378" y="27693"/>
                </a:lnTo>
                <a:cubicBezTo>
                  <a:pt x="14473" y="27709"/>
                  <a:pt x="14473" y="27804"/>
                  <a:pt x="14615" y="27836"/>
                </a:cubicBezTo>
                <a:lnTo>
                  <a:pt x="14394" y="27883"/>
                </a:lnTo>
                <a:cubicBezTo>
                  <a:pt x="14346" y="27836"/>
                  <a:pt x="14330" y="27757"/>
                  <a:pt x="14378" y="27693"/>
                </a:cubicBezTo>
                <a:close/>
                <a:moveTo>
                  <a:pt x="12066" y="27883"/>
                </a:moveTo>
                <a:cubicBezTo>
                  <a:pt x="12066" y="27883"/>
                  <a:pt x="12098" y="27899"/>
                  <a:pt x="12098" y="27915"/>
                </a:cubicBezTo>
                <a:lnTo>
                  <a:pt x="12035" y="27947"/>
                </a:lnTo>
                <a:lnTo>
                  <a:pt x="12003" y="27915"/>
                </a:lnTo>
                <a:cubicBezTo>
                  <a:pt x="12019" y="27899"/>
                  <a:pt x="12035" y="27899"/>
                  <a:pt x="12066" y="27883"/>
                </a:cubicBezTo>
                <a:close/>
                <a:moveTo>
                  <a:pt x="1695" y="27963"/>
                </a:moveTo>
                <a:cubicBezTo>
                  <a:pt x="1711" y="27978"/>
                  <a:pt x="1711" y="27994"/>
                  <a:pt x="1727" y="28026"/>
                </a:cubicBezTo>
                <a:cubicBezTo>
                  <a:pt x="1727" y="28026"/>
                  <a:pt x="1695" y="28042"/>
                  <a:pt x="1695" y="28058"/>
                </a:cubicBezTo>
                <a:cubicBezTo>
                  <a:pt x="1679" y="28042"/>
                  <a:pt x="1663" y="28010"/>
                  <a:pt x="1663" y="27994"/>
                </a:cubicBezTo>
                <a:cubicBezTo>
                  <a:pt x="1663" y="27978"/>
                  <a:pt x="1695" y="27978"/>
                  <a:pt x="1695" y="27963"/>
                </a:cubicBezTo>
                <a:close/>
                <a:moveTo>
                  <a:pt x="13095" y="28073"/>
                </a:moveTo>
                <a:lnTo>
                  <a:pt x="13095" y="28073"/>
                </a:lnTo>
                <a:cubicBezTo>
                  <a:pt x="13149" y="28154"/>
                  <a:pt x="13100" y="28155"/>
                  <a:pt x="13035" y="28163"/>
                </a:cubicBezTo>
                <a:lnTo>
                  <a:pt x="13035" y="28163"/>
                </a:lnTo>
                <a:cubicBezTo>
                  <a:pt x="13050" y="28133"/>
                  <a:pt x="13065" y="28103"/>
                  <a:pt x="13095" y="28073"/>
                </a:cubicBezTo>
                <a:close/>
                <a:moveTo>
                  <a:pt x="3946" y="27958"/>
                </a:moveTo>
                <a:cubicBezTo>
                  <a:pt x="3952" y="27958"/>
                  <a:pt x="3956" y="27960"/>
                  <a:pt x="3959" y="27963"/>
                </a:cubicBezTo>
                <a:lnTo>
                  <a:pt x="3991" y="28010"/>
                </a:lnTo>
                <a:cubicBezTo>
                  <a:pt x="4007" y="28073"/>
                  <a:pt x="3991" y="28153"/>
                  <a:pt x="3991" y="28216"/>
                </a:cubicBezTo>
                <a:cubicBezTo>
                  <a:pt x="3991" y="28232"/>
                  <a:pt x="3912" y="28248"/>
                  <a:pt x="3912" y="28248"/>
                </a:cubicBezTo>
                <a:cubicBezTo>
                  <a:pt x="3883" y="28177"/>
                  <a:pt x="3855" y="28118"/>
                  <a:pt x="3849" y="28118"/>
                </a:cubicBezTo>
                <a:cubicBezTo>
                  <a:pt x="3849" y="28118"/>
                  <a:pt x="3849" y="28119"/>
                  <a:pt x="3849" y="28119"/>
                </a:cubicBezTo>
                <a:lnTo>
                  <a:pt x="3849" y="28119"/>
                </a:lnTo>
                <a:cubicBezTo>
                  <a:pt x="3875" y="27992"/>
                  <a:pt x="3921" y="27958"/>
                  <a:pt x="3946" y="27958"/>
                </a:cubicBezTo>
                <a:close/>
                <a:moveTo>
                  <a:pt x="13032" y="28153"/>
                </a:moveTo>
                <a:lnTo>
                  <a:pt x="13032" y="28163"/>
                </a:lnTo>
                <a:lnTo>
                  <a:pt x="13032" y="28163"/>
                </a:lnTo>
                <a:cubicBezTo>
                  <a:pt x="13022" y="28165"/>
                  <a:pt x="13011" y="28166"/>
                  <a:pt x="13000" y="28168"/>
                </a:cubicBezTo>
                <a:cubicBezTo>
                  <a:pt x="13032" y="28216"/>
                  <a:pt x="13032" y="28263"/>
                  <a:pt x="13032" y="28311"/>
                </a:cubicBezTo>
                <a:lnTo>
                  <a:pt x="13127" y="28390"/>
                </a:lnTo>
                <a:cubicBezTo>
                  <a:pt x="13100" y="28443"/>
                  <a:pt x="13059" y="28452"/>
                  <a:pt x="13017" y="28452"/>
                </a:cubicBezTo>
                <a:cubicBezTo>
                  <a:pt x="12996" y="28452"/>
                  <a:pt x="12976" y="28450"/>
                  <a:pt x="12957" y="28450"/>
                </a:cubicBezTo>
                <a:cubicBezTo>
                  <a:pt x="12944" y="28450"/>
                  <a:pt x="12932" y="28451"/>
                  <a:pt x="12921" y="28453"/>
                </a:cubicBezTo>
                <a:cubicBezTo>
                  <a:pt x="12826" y="28422"/>
                  <a:pt x="12763" y="28343"/>
                  <a:pt x="12747" y="28248"/>
                </a:cubicBezTo>
                <a:cubicBezTo>
                  <a:pt x="12715" y="28248"/>
                  <a:pt x="12684" y="28216"/>
                  <a:pt x="12668" y="28200"/>
                </a:cubicBezTo>
                <a:cubicBezTo>
                  <a:pt x="12690" y="28182"/>
                  <a:pt x="12705" y="28174"/>
                  <a:pt x="12716" y="28174"/>
                </a:cubicBezTo>
                <a:cubicBezTo>
                  <a:pt x="12742" y="28174"/>
                  <a:pt x="12740" y="28223"/>
                  <a:pt x="12763" y="28279"/>
                </a:cubicBezTo>
                <a:cubicBezTo>
                  <a:pt x="12795" y="28232"/>
                  <a:pt x="12858" y="28184"/>
                  <a:pt x="12905" y="28153"/>
                </a:cubicBezTo>
                <a:close/>
                <a:moveTo>
                  <a:pt x="3136" y="28643"/>
                </a:moveTo>
                <a:cubicBezTo>
                  <a:pt x="3136" y="28643"/>
                  <a:pt x="3152" y="28659"/>
                  <a:pt x="3168" y="28675"/>
                </a:cubicBezTo>
                <a:cubicBezTo>
                  <a:pt x="3152" y="28691"/>
                  <a:pt x="3120" y="28691"/>
                  <a:pt x="3104" y="28707"/>
                </a:cubicBezTo>
                <a:cubicBezTo>
                  <a:pt x="3088" y="28707"/>
                  <a:pt x="3073" y="28691"/>
                  <a:pt x="3073" y="28675"/>
                </a:cubicBezTo>
                <a:cubicBezTo>
                  <a:pt x="3088" y="28659"/>
                  <a:pt x="3104" y="28659"/>
                  <a:pt x="3136" y="28643"/>
                </a:cubicBezTo>
                <a:close/>
                <a:moveTo>
                  <a:pt x="1679" y="28469"/>
                </a:moveTo>
                <a:cubicBezTo>
                  <a:pt x="1758" y="28469"/>
                  <a:pt x="1774" y="28548"/>
                  <a:pt x="1838" y="28596"/>
                </a:cubicBezTo>
                <a:cubicBezTo>
                  <a:pt x="1790" y="28628"/>
                  <a:pt x="1743" y="28675"/>
                  <a:pt x="1711" y="28723"/>
                </a:cubicBezTo>
                <a:cubicBezTo>
                  <a:pt x="1648" y="28643"/>
                  <a:pt x="1648" y="28643"/>
                  <a:pt x="1679" y="28469"/>
                </a:cubicBezTo>
                <a:close/>
                <a:moveTo>
                  <a:pt x="10736" y="28738"/>
                </a:moveTo>
                <a:lnTo>
                  <a:pt x="10768" y="28770"/>
                </a:lnTo>
                <a:cubicBezTo>
                  <a:pt x="10752" y="28786"/>
                  <a:pt x="10720" y="28786"/>
                  <a:pt x="10704" y="28802"/>
                </a:cubicBezTo>
                <a:cubicBezTo>
                  <a:pt x="10689" y="28802"/>
                  <a:pt x="10689" y="28786"/>
                  <a:pt x="10673" y="28770"/>
                </a:cubicBezTo>
                <a:lnTo>
                  <a:pt x="10736" y="28738"/>
                </a:lnTo>
                <a:close/>
                <a:moveTo>
                  <a:pt x="10926" y="28738"/>
                </a:moveTo>
                <a:cubicBezTo>
                  <a:pt x="10926" y="28738"/>
                  <a:pt x="10958" y="28770"/>
                  <a:pt x="10958" y="28770"/>
                </a:cubicBezTo>
                <a:cubicBezTo>
                  <a:pt x="10942" y="28786"/>
                  <a:pt x="10910" y="28786"/>
                  <a:pt x="10894" y="28802"/>
                </a:cubicBezTo>
                <a:cubicBezTo>
                  <a:pt x="10879" y="28802"/>
                  <a:pt x="10879" y="28786"/>
                  <a:pt x="10863" y="28770"/>
                </a:cubicBezTo>
                <a:cubicBezTo>
                  <a:pt x="10879" y="28754"/>
                  <a:pt x="10894" y="28754"/>
                  <a:pt x="10926" y="28738"/>
                </a:cubicBezTo>
                <a:close/>
                <a:moveTo>
                  <a:pt x="5036" y="28833"/>
                </a:moveTo>
                <a:lnTo>
                  <a:pt x="5068" y="28865"/>
                </a:lnTo>
                <a:cubicBezTo>
                  <a:pt x="5052" y="28881"/>
                  <a:pt x="5020" y="28881"/>
                  <a:pt x="5004" y="28897"/>
                </a:cubicBezTo>
                <a:cubicBezTo>
                  <a:pt x="4989" y="28897"/>
                  <a:pt x="4989" y="28881"/>
                  <a:pt x="4973" y="28865"/>
                </a:cubicBezTo>
                <a:lnTo>
                  <a:pt x="5036" y="28833"/>
                </a:lnTo>
                <a:close/>
                <a:moveTo>
                  <a:pt x="1252" y="29103"/>
                </a:moveTo>
                <a:lnTo>
                  <a:pt x="1252" y="29103"/>
                </a:lnTo>
                <a:cubicBezTo>
                  <a:pt x="1299" y="29118"/>
                  <a:pt x="1315" y="29150"/>
                  <a:pt x="1347" y="29166"/>
                </a:cubicBezTo>
                <a:cubicBezTo>
                  <a:pt x="1319" y="29184"/>
                  <a:pt x="1301" y="29192"/>
                  <a:pt x="1288" y="29192"/>
                </a:cubicBezTo>
                <a:cubicBezTo>
                  <a:pt x="1258" y="29192"/>
                  <a:pt x="1263" y="29147"/>
                  <a:pt x="1252" y="29103"/>
                </a:cubicBezTo>
                <a:close/>
                <a:moveTo>
                  <a:pt x="12430" y="29008"/>
                </a:moveTo>
                <a:cubicBezTo>
                  <a:pt x="12510" y="29087"/>
                  <a:pt x="12510" y="29150"/>
                  <a:pt x="12430" y="29213"/>
                </a:cubicBezTo>
                <a:lnTo>
                  <a:pt x="12335" y="29198"/>
                </a:lnTo>
                <a:lnTo>
                  <a:pt x="12288" y="29039"/>
                </a:lnTo>
                <a:lnTo>
                  <a:pt x="12430" y="29008"/>
                </a:lnTo>
                <a:close/>
                <a:moveTo>
                  <a:pt x="2645" y="29198"/>
                </a:moveTo>
                <a:lnTo>
                  <a:pt x="2677" y="29261"/>
                </a:lnTo>
                <a:lnTo>
                  <a:pt x="2645" y="29293"/>
                </a:lnTo>
                <a:cubicBezTo>
                  <a:pt x="2629" y="29277"/>
                  <a:pt x="2629" y="29245"/>
                  <a:pt x="2613" y="29229"/>
                </a:cubicBezTo>
                <a:cubicBezTo>
                  <a:pt x="2613" y="29213"/>
                  <a:pt x="2645" y="29213"/>
                  <a:pt x="2645" y="29198"/>
                </a:cubicBezTo>
                <a:close/>
                <a:moveTo>
                  <a:pt x="6144" y="29673"/>
                </a:moveTo>
                <a:cubicBezTo>
                  <a:pt x="6208" y="29736"/>
                  <a:pt x="6208" y="29799"/>
                  <a:pt x="6144" y="29847"/>
                </a:cubicBezTo>
                <a:cubicBezTo>
                  <a:pt x="6049" y="29815"/>
                  <a:pt x="6081" y="29752"/>
                  <a:pt x="6144" y="29673"/>
                </a:cubicBezTo>
                <a:close/>
                <a:moveTo>
                  <a:pt x="6651" y="30448"/>
                </a:moveTo>
                <a:lnTo>
                  <a:pt x="6683" y="30480"/>
                </a:lnTo>
                <a:cubicBezTo>
                  <a:pt x="6667" y="30496"/>
                  <a:pt x="6635" y="30496"/>
                  <a:pt x="6619" y="30512"/>
                </a:cubicBezTo>
                <a:cubicBezTo>
                  <a:pt x="6604" y="30512"/>
                  <a:pt x="6588" y="30496"/>
                  <a:pt x="6588" y="30480"/>
                </a:cubicBezTo>
                <a:lnTo>
                  <a:pt x="6651" y="30448"/>
                </a:lnTo>
                <a:close/>
                <a:moveTo>
                  <a:pt x="7823" y="0"/>
                </a:moveTo>
                <a:cubicBezTo>
                  <a:pt x="7791" y="80"/>
                  <a:pt x="7775" y="143"/>
                  <a:pt x="7744" y="190"/>
                </a:cubicBezTo>
                <a:lnTo>
                  <a:pt x="7474" y="238"/>
                </a:lnTo>
                <a:lnTo>
                  <a:pt x="7585" y="365"/>
                </a:lnTo>
                <a:lnTo>
                  <a:pt x="7490" y="460"/>
                </a:lnTo>
                <a:lnTo>
                  <a:pt x="7490" y="760"/>
                </a:lnTo>
                <a:cubicBezTo>
                  <a:pt x="7332" y="792"/>
                  <a:pt x="7332" y="966"/>
                  <a:pt x="7237" y="1077"/>
                </a:cubicBezTo>
                <a:cubicBezTo>
                  <a:pt x="7189" y="966"/>
                  <a:pt x="7189" y="840"/>
                  <a:pt x="7221" y="729"/>
                </a:cubicBezTo>
                <a:lnTo>
                  <a:pt x="7316" y="618"/>
                </a:lnTo>
                <a:lnTo>
                  <a:pt x="7158" y="586"/>
                </a:lnTo>
                <a:cubicBezTo>
                  <a:pt x="7094" y="713"/>
                  <a:pt x="7063" y="808"/>
                  <a:pt x="7015" y="887"/>
                </a:cubicBezTo>
                <a:cubicBezTo>
                  <a:pt x="6952" y="982"/>
                  <a:pt x="6904" y="1061"/>
                  <a:pt x="6841" y="1140"/>
                </a:cubicBezTo>
                <a:lnTo>
                  <a:pt x="7031" y="1204"/>
                </a:lnTo>
                <a:lnTo>
                  <a:pt x="6841" y="1299"/>
                </a:lnTo>
                <a:lnTo>
                  <a:pt x="6841" y="1790"/>
                </a:lnTo>
                <a:lnTo>
                  <a:pt x="6699" y="1916"/>
                </a:lnTo>
                <a:lnTo>
                  <a:pt x="6604" y="1837"/>
                </a:lnTo>
                <a:cubicBezTo>
                  <a:pt x="6556" y="1948"/>
                  <a:pt x="6493" y="2043"/>
                  <a:pt x="6398" y="2122"/>
                </a:cubicBezTo>
                <a:cubicBezTo>
                  <a:pt x="6350" y="2185"/>
                  <a:pt x="6255" y="2217"/>
                  <a:pt x="6255" y="2312"/>
                </a:cubicBezTo>
                <a:cubicBezTo>
                  <a:pt x="6258" y="2313"/>
                  <a:pt x="6261" y="2313"/>
                  <a:pt x="6263" y="2313"/>
                </a:cubicBezTo>
                <a:lnTo>
                  <a:pt x="6263" y="2313"/>
                </a:lnTo>
                <a:cubicBezTo>
                  <a:pt x="6260" y="2314"/>
                  <a:pt x="6257" y="2314"/>
                  <a:pt x="6254" y="2314"/>
                </a:cubicBezTo>
                <a:cubicBezTo>
                  <a:pt x="6189" y="2314"/>
                  <a:pt x="6171" y="2232"/>
                  <a:pt x="6113" y="2217"/>
                </a:cubicBezTo>
                <a:lnTo>
                  <a:pt x="5986" y="2360"/>
                </a:lnTo>
                <a:lnTo>
                  <a:pt x="6081" y="2455"/>
                </a:lnTo>
                <a:lnTo>
                  <a:pt x="6081" y="2835"/>
                </a:lnTo>
                <a:lnTo>
                  <a:pt x="6160" y="2930"/>
                </a:lnTo>
                <a:lnTo>
                  <a:pt x="6097" y="3009"/>
                </a:lnTo>
                <a:lnTo>
                  <a:pt x="6208" y="3199"/>
                </a:lnTo>
                <a:cubicBezTo>
                  <a:pt x="6065" y="3262"/>
                  <a:pt x="6018" y="3436"/>
                  <a:pt x="5844" y="3452"/>
                </a:cubicBezTo>
                <a:cubicBezTo>
                  <a:pt x="5796" y="3341"/>
                  <a:pt x="5749" y="3246"/>
                  <a:pt x="5685" y="3151"/>
                </a:cubicBezTo>
                <a:lnTo>
                  <a:pt x="5780" y="3009"/>
                </a:lnTo>
                <a:lnTo>
                  <a:pt x="5780" y="2740"/>
                </a:lnTo>
                <a:cubicBezTo>
                  <a:pt x="5574" y="2660"/>
                  <a:pt x="5495" y="2597"/>
                  <a:pt x="5543" y="2534"/>
                </a:cubicBezTo>
                <a:lnTo>
                  <a:pt x="5701" y="2486"/>
                </a:lnTo>
                <a:cubicBezTo>
                  <a:pt x="5701" y="2423"/>
                  <a:pt x="5685" y="2375"/>
                  <a:pt x="5669" y="2328"/>
                </a:cubicBezTo>
                <a:cubicBezTo>
                  <a:pt x="5495" y="2328"/>
                  <a:pt x="5321" y="2344"/>
                  <a:pt x="5163" y="2344"/>
                </a:cubicBezTo>
                <a:cubicBezTo>
                  <a:pt x="5147" y="2344"/>
                  <a:pt x="5131" y="2375"/>
                  <a:pt x="5131" y="2375"/>
                </a:cubicBezTo>
                <a:lnTo>
                  <a:pt x="5321" y="2470"/>
                </a:lnTo>
                <a:lnTo>
                  <a:pt x="5036" y="2755"/>
                </a:lnTo>
                <a:lnTo>
                  <a:pt x="5036" y="3040"/>
                </a:lnTo>
                <a:lnTo>
                  <a:pt x="5131" y="3135"/>
                </a:lnTo>
                <a:cubicBezTo>
                  <a:pt x="5131" y="3183"/>
                  <a:pt x="5115" y="3215"/>
                  <a:pt x="5115" y="3262"/>
                </a:cubicBezTo>
                <a:cubicBezTo>
                  <a:pt x="5076" y="3278"/>
                  <a:pt x="5040" y="3290"/>
                  <a:pt x="5012" y="3290"/>
                </a:cubicBezTo>
                <a:cubicBezTo>
                  <a:pt x="4985" y="3290"/>
                  <a:pt x="4965" y="3278"/>
                  <a:pt x="4957" y="3246"/>
                </a:cubicBezTo>
                <a:cubicBezTo>
                  <a:pt x="4941" y="3183"/>
                  <a:pt x="4909" y="3135"/>
                  <a:pt x="4909" y="3104"/>
                </a:cubicBezTo>
                <a:cubicBezTo>
                  <a:pt x="4880" y="3096"/>
                  <a:pt x="4851" y="3086"/>
                  <a:pt x="4825" y="3086"/>
                </a:cubicBezTo>
                <a:cubicBezTo>
                  <a:pt x="4794" y="3086"/>
                  <a:pt x="4768" y="3100"/>
                  <a:pt x="4751" y="3151"/>
                </a:cubicBezTo>
                <a:cubicBezTo>
                  <a:pt x="4862" y="3278"/>
                  <a:pt x="4862" y="3310"/>
                  <a:pt x="4799" y="3357"/>
                </a:cubicBezTo>
                <a:lnTo>
                  <a:pt x="4561" y="3230"/>
                </a:lnTo>
                <a:cubicBezTo>
                  <a:pt x="4561" y="3199"/>
                  <a:pt x="4545" y="3151"/>
                  <a:pt x="4529" y="3088"/>
                </a:cubicBezTo>
                <a:lnTo>
                  <a:pt x="4371" y="3120"/>
                </a:lnTo>
                <a:lnTo>
                  <a:pt x="4371" y="3278"/>
                </a:lnTo>
                <a:cubicBezTo>
                  <a:pt x="4361" y="3275"/>
                  <a:pt x="4351" y="3275"/>
                  <a:pt x="4341" y="3275"/>
                </a:cubicBezTo>
                <a:cubicBezTo>
                  <a:pt x="4315" y="3275"/>
                  <a:pt x="4289" y="3280"/>
                  <a:pt x="4263" y="3280"/>
                </a:cubicBezTo>
                <a:cubicBezTo>
                  <a:pt x="4236" y="3280"/>
                  <a:pt x="4208" y="3274"/>
                  <a:pt x="4181" y="3246"/>
                </a:cubicBezTo>
                <a:lnTo>
                  <a:pt x="4181" y="2850"/>
                </a:lnTo>
                <a:lnTo>
                  <a:pt x="4260" y="2740"/>
                </a:lnTo>
                <a:lnTo>
                  <a:pt x="4181" y="2660"/>
                </a:lnTo>
                <a:lnTo>
                  <a:pt x="4276" y="2550"/>
                </a:lnTo>
                <a:lnTo>
                  <a:pt x="4276" y="2185"/>
                </a:lnTo>
                <a:lnTo>
                  <a:pt x="4181" y="2075"/>
                </a:lnTo>
                <a:lnTo>
                  <a:pt x="4181" y="1980"/>
                </a:lnTo>
                <a:lnTo>
                  <a:pt x="4355" y="1885"/>
                </a:lnTo>
                <a:lnTo>
                  <a:pt x="4292" y="1821"/>
                </a:lnTo>
                <a:cubicBezTo>
                  <a:pt x="4213" y="1710"/>
                  <a:pt x="4339" y="1568"/>
                  <a:pt x="4213" y="1457"/>
                </a:cubicBezTo>
                <a:lnTo>
                  <a:pt x="4070" y="1489"/>
                </a:lnTo>
                <a:lnTo>
                  <a:pt x="4070" y="1916"/>
                </a:lnTo>
                <a:cubicBezTo>
                  <a:pt x="3991" y="2043"/>
                  <a:pt x="3880" y="2138"/>
                  <a:pt x="3880" y="2312"/>
                </a:cubicBezTo>
                <a:lnTo>
                  <a:pt x="3690" y="2660"/>
                </a:lnTo>
                <a:cubicBezTo>
                  <a:pt x="3658" y="2660"/>
                  <a:pt x="3643" y="2676"/>
                  <a:pt x="3595" y="2692"/>
                </a:cubicBezTo>
                <a:lnTo>
                  <a:pt x="3516" y="2645"/>
                </a:lnTo>
                <a:lnTo>
                  <a:pt x="3595" y="2550"/>
                </a:lnTo>
                <a:lnTo>
                  <a:pt x="3516" y="2455"/>
                </a:lnTo>
                <a:lnTo>
                  <a:pt x="3595" y="2360"/>
                </a:lnTo>
                <a:lnTo>
                  <a:pt x="3500" y="2265"/>
                </a:lnTo>
                <a:lnTo>
                  <a:pt x="3500" y="2122"/>
                </a:lnTo>
                <a:lnTo>
                  <a:pt x="3358" y="2122"/>
                </a:lnTo>
                <a:lnTo>
                  <a:pt x="3263" y="2217"/>
                </a:lnTo>
                <a:lnTo>
                  <a:pt x="3168" y="2138"/>
                </a:lnTo>
                <a:lnTo>
                  <a:pt x="3025" y="2265"/>
                </a:lnTo>
                <a:lnTo>
                  <a:pt x="3120" y="2360"/>
                </a:lnTo>
                <a:lnTo>
                  <a:pt x="2978" y="2502"/>
                </a:lnTo>
                <a:lnTo>
                  <a:pt x="2835" y="2502"/>
                </a:lnTo>
                <a:cubicBezTo>
                  <a:pt x="2819" y="2581"/>
                  <a:pt x="2914" y="2597"/>
                  <a:pt x="2930" y="2660"/>
                </a:cubicBezTo>
                <a:cubicBezTo>
                  <a:pt x="2867" y="2724"/>
                  <a:pt x="2772" y="2787"/>
                  <a:pt x="2883" y="2882"/>
                </a:cubicBezTo>
                <a:lnTo>
                  <a:pt x="2978" y="2882"/>
                </a:lnTo>
                <a:cubicBezTo>
                  <a:pt x="3025" y="2961"/>
                  <a:pt x="3088" y="3056"/>
                  <a:pt x="3120" y="3104"/>
                </a:cubicBezTo>
                <a:cubicBezTo>
                  <a:pt x="3136" y="3167"/>
                  <a:pt x="3136" y="3230"/>
                  <a:pt x="3041" y="3278"/>
                </a:cubicBezTo>
                <a:lnTo>
                  <a:pt x="2867" y="3183"/>
                </a:lnTo>
                <a:cubicBezTo>
                  <a:pt x="2819" y="3246"/>
                  <a:pt x="2851" y="3325"/>
                  <a:pt x="2835" y="3405"/>
                </a:cubicBezTo>
                <a:lnTo>
                  <a:pt x="2708" y="3547"/>
                </a:lnTo>
                <a:lnTo>
                  <a:pt x="2598" y="3452"/>
                </a:lnTo>
                <a:lnTo>
                  <a:pt x="2518" y="3642"/>
                </a:lnTo>
                <a:lnTo>
                  <a:pt x="2408" y="3642"/>
                </a:lnTo>
                <a:lnTo>
                  <a:pt x="2233" y="3278"/>
                </a:lnTo>
                <a:lnTo>
                  <a:pt x="1933" y="3230"/>
                </a:lnTo>
                <a:lnTo>
                  <a:pt x="2202" y="3025"/>
                </a:lnTo>
                <a:lnTo>
                  <a:pt x="2107" y="2724"/>
                </a:lnTo>
                <a:lnTo>
                  <a:pt x="2170" y="2660"/>
                </a:lnTo>
                <a:lnTo>
                  <a:pt x="1996" y="2360"/>
                </a:lnTo>
                <a:lnTo>
                  <a:pt x="2091" y="2249"/>
                </a:lnTo>
                <a:lnTo>
                  <a:pt x="1948" y="2217"/>
                </a:lnTo>
                <a:lnTo>
                  <a:pt x="1869" y="2296"/>
                </a:lnTo>
                <a:cubicBezTo>
                  <a:pt x="1835" y="2319"/>
                  <a:pt x="1802" y="2323"/>
                  <a:pt x="1769" y="2323"/>
                </a:cubicBezTo>
                <a:cubicBezTo>
                  <a:pt x="1748" y="2323"/>
                  <a:pt x="1727" y="2321"/>
                  <a:pt x="1707" y="2321"/>
                </a:cubicBezTo>
                <a:cubicBezTo>
                  <a:pt x="1673" y="2321"/>
                  <a:pt x="1642" y="2327"/>
                  <a:pt x="1616" y="2360"/>
                </a:cubicBezTo>
                <a:cubicBezTo>
                  <a:pt x="1616" y="2423"/>
                  <a:pt x="1600" y="2502"/>
                  <a:pt x="1600" y="2565"/>
                </a:cubicBezTo>
                <a:lnTo>
                  <a:pt x="1410" y="2740"/>
                </a:lnTo>
                <a:lnTo>
                  <a:pt x="1410" y="3072"/>
                </a:lnTo>
                <a:lnTo>
                  <a:pt x="1125" y="3310"/>
                </a:lnTo>
                <a:lnTo>
                  <a:pt x="1125" y="3500"/>
                </a:lnTo>
                <a:lnTo>
                  <a:pt x="951" y="3690"/>
                </a:lnTo>
                <a:lnTo>
                  <a:pt x="1030" y="3785"/>
                </a:lnTo>
                <a:cubicBezTo>
                  <a:pt x="919" y="3848"/>
                  <a:pt x="951" y="4006"/>
                  <a:pt x="856" y="4085"/>
                </a:cubicBezTo>
                <a:cubicBezTo>
                  <a:pt x="824" y="4101"/>
                  <a:pt x="856" y="4180"/>
                  <a:pt x="856" y="4228"/>
                </a:cubicBezTo>
                <a:cubicBezTo>
                  <a:pt x="856" y="4244"/>
                  <a:pt x="872" y="4275"/>
                  <a:pt x="888" y="4291"/>
                </a:cubicBezTo>
                <a:cubicBezTo>
                  <a:pt x="935" y="4307"/>
                  <a:pt x="967" y="4323"/>
                  <a:pt x="1014" y="4339"/>
                </a:cubicBezTo>
                <a:cubicBezTo>
                  <a:pt x="1030" y="4355"/>
                  <a:pt x="1030" y="4386"/>
                  <a:pt x="1030" y="4418"/>
                </a:cubicBezTo>
                <a:cubicBezTo>
                  <a:pt x="998" y="4560"/>
                  <a:pt x="856" y="4560"/>
                  <a:pt x="761" y="4640"/>
                </a:cubicBezTo>
                <a:lnTo>
                  <a:pt x="840" y="4735"/>
                </a:lnTo>
                <a:lnTo>
                  <a:pt x="840" y="4925"/>
                </a:lnTo>
                <a:lnTo>
                  <a:pt x="745" y="5020"/>
                </a:lnTo>
                <a:lnTo>
                  <a:pt x="745" y="5431"/>
                </a:lnTo>
                <a:lnTo>
                  <a:pt x="571" y="5558"/>
                </a:lnTo>
                <a:lnTo>
                  <a:pt x="571" y="6081"/>
                </a:lnTo>
                <a:cubicBezTo>
                  <a:pt x="571" y="6096"/>
                  <a:pt x="603" y="6096"/>
                  <a:pt x="603" y="6096"/>
                </a:cubicBezTo>
                <a:lnTo>
                  <a:pt x="729" y="6128"/>
                </a:lnTo>
                <a:cubicBezTo>
                  <a:pt x="761" y="6207"/>
                  <a:pt x="761" y="6255"/>
                  <a:pt x="713" y="6286"/>
                </a:cubicBezTo>
                <a:lnTo>
                  <a:pt x="571" y="6334"/>
                </a:lnTo>
                <a:lnTo>
                  <a:pt x="571" y="6429"/>
                </a:lnTo>
                <a:lnTo>
                  <a:pt x="666" y="6540"/>
                </a:lnTo>
                <a:cubicBezTo>
                  <a:pt x="634" y="6556"/>
                  <a:pt x="618" y="6571"/>
                  <a:pt x="603" y="6603"/>
                </a:cubicBezTo>
                <a:cubicBezTo>
                  <a:pt x="587" y="6635"/>
                  <a:pt x="571" y="6666"/>
                  <a:pt x="571" y="6698"/>
                </a:cubicBezTo>
                <a:lnTo>
                  <a:pt x="666" y="6825"/>
                </a:lnTo>
                <a:lnTo>
                  <a:pt x="666" y="7300"/>
                </a:lnTo>
                <a:lnTo>
                  <a:pt x="587" y="7379"/>
                </a:lnTo>
                <a:cubicBezTo>
                  <a:pt x="634" y="7490"/>
                  <a:pt x="698" y="7585"/>
                  <a:pt x="745" y="7696"/>
                </a:cubicBezTo>
                <a:lnTo>
                  <a:pt x="666" y="7775"/>
                </a:lnTo>
                <a:lnTo>
                  <a:pt x="666" y="8155"/>
                </a:lnTo>
                <a:lnTo>
                  <a:pt x="571" y="8250"/>
                </a:lnTo>
                <a:lnTo>
                  <a:pt x="571" y="8440"/>
                </a:lnTo>
                <a:lnTo>
                  <a:pt x="476" y="8535"/>
                </a:lnTo>
                <a:lnTo>
                  <a:pt x="476" y="9580"/>
                </a:lnTo>
                <a:lnTo>
                  <a:pt x="571" y="9675"/>
                </a:lnTo>
                <a:lnTo>
                  <a:pt x="571" y="9960"/>
                </a:lnTo>
                <a:lnTo>
                  <a:pt x="476" y="10071"/>
                </a:lnTo>
                <a:lnTo>
                  <a:pt x="476" y="10894"/>
                </a:lnTo>
                <a:cubicBezTo>
                  <a:pt x="476" y="10957"/>
                  <a:pt x="508" y="11052"/>
                  <a:pt x="476" y="11068"/>
                </a:cubicBezTo>
                <a:cubicBezTo>
                  <a:pt x="365" y="11163"/>
                  <a:pt x="413" y="11306"/>
                  <a:pt x="365" y="11401"/>
                </a:cubicBezTo>
                <a:cubicBezTo>
                  <a:pt x="349" y="11432"/>
                  <a:pt x="318" y="11448"/>
                  <a:pt x="286" y="11480"/>
                </a:cubicBezTo>
                <a:lnTo>
                  <a:pt x="286" y="11765"/>
                </a:lnTo>
                <a:lnTo>
                  <a:pt x="381" y="11860"/>
                </a:lnTo>
                <a:lnTo>
                  <a:pt x="381" y="12145"/>
                </a:lnTo>
                <a:lnTo>
                  <a:pt x="302" y="12224"/>
                </a:lnTo>
                <a:cubicBezTo>
                  <a:pt x="333" y="12287"/>
                  <a:pt x="365" y="12335"/>
                  <a:pt x="381" y="12398"/>
                </a:cubicBezTo>
                <a:cubicBezTo>
                  <a:pt x="397" y="12461"/>
                  <a:pt x="365" y="12525"/>
                  <a:pt x="428" y="12572"/>
                </a:cubicBezTo>
                <a:cubicBezTo>
                  <a:pt x="443" y="12578"/>
                  <a:pt x="458" y="12580"/>
                  <a:pt x="473" y="12580"/>
                </a:cubicBezTo>
                <a:cubicBezTo>
                  <a:pt x="505" y="12580"/>
                  <a:pt x="537" y="12571"/>
                  <a:pt x="568" y="12571"/>
                </a:cubicBezTo>
                <a:cubicBezTo>
                  <a:pt x="601" y="12571"/>
                  <a:pt x="633" y="12581"/>
                  <a:pt x="666" y="12620"/>
                </a:cubicBezTo>
                <a:lnTo>
                  <a:pt x="492" y="12699"/>
                </a:lnTo>
                <a:cubicBezTo>
                  <a:pt x="476" y="12746"/>
                  <a:pt x="460" y="12794"/>
                  <a:pt x="460" y="12826"/>
                </a:cubicBezTo>
                <a:lnTo>
                  <a:pt x="286" y="12889"/>
                </a:lnTo>
                <a:cubicBezTo>
                  <a:pt x="286" y="13031"/>
                  <a:pt x="318" y="13174"/>
                  <a:pt x="286" y="13285"/>
                </a:cubicBezTo>
                <a:lnTo>
                  <a:pt x="207" y="13364"/>
                </a:lnTo>
                <a:lnTo>
                  <a:pt x="381" y="13681"/>
                </a:lnTo>
                <a:lnTo>
                  <a:pt x="381" y="14330"/>
                </a:lnTo>
                <a:lnTo>
                  <a:pt x="318" y="14409"/>
                </a:lnTo>
                <a:lnTo>
                  <a:pt x="413" y="14599"/>
                </a:lnTo>
                <a:cubicBezTo>
                  <a:pt x="333" y="14678"/>
                  <a:pt x="270" y="14741"/>
                  <a:pt x="191" y="14821"/>
                </a:cubicBezTo>
                <a:cubicBezTo>
                  <a:pt x="254" y="14884"/>
                  <a:pt x="333" y="14931"/>
                  <a:pt x="413" y="14995"/>
                </a:cubicBezTo>
                <a:cubicBezTo>
                  <a:pt x="381" y="15106"/>
                  <a:pt x="349" y="15216"/>
                  <a:pt x="318" y="15311"/>
                </a:cubicBezTo>
                <a:lnTo>
                  <a:pt x="381" y="15375"/>
                </a:lnTo>
                <a:lnTo>
                  <a:pt x="381" y="15660"/>
                </a:lnTo>
                <a:cubicBezTo>
                  <a:pt x="349" y="15707"/>
                  <a:pt x="270" y="15755"/>
                  <a:pt x="302" y="15850"/>
                </a:cubicBezTo>
                <a:cubicBezTo>
                  <a:pt x="333" y="15882"/>
                  <a:pt x="397" y="15945"/>
                  <a:pt x="397" y="15945"/>
                </a:cubicBezTo>
                <a:lnTo>
                  <a:pt x="397" y="16008"/>
                </a:lnTo>
                <a:lnTo>
                  <a:pt x="191" y="16388"/>
                </a:lnTo>
                <a:cubicBezTo>
                  <a:pt x="270" y="16499"/>
                  <a:pt x="333" y="16594"/>
                  <a:pt x="270" y="16721"/>
                </a:cubicBezTo>
                <a:cubicBezTo>
                  <a:pt x="223" y="16784"/>
                  <a:pt x="128" y="16832"/>
                  <a:pt x="112" y="16895"/>
                </a:cubicBezTo>
                <a:cubicBezTo>
                  <a:pt x="96" y="16974"/>
                  <a:pt x="64" y="17037"/>
                  <a:pt x="17" y="17101"/>
                </a:cubicBezTo>
                <a:lnTo>
                  <a:pt x="17" y="17560"/>
                </a:lnTo>
                <a:lnTo>
                  <a:pt x="112" y="17671"/>
                </a:lnTo>
                <a:lnTo>
                  <a:pt x="112" y="17940"/>
                </a:lnTo>
                <a:lnTo>
                  <a:pt x="191" y="18051"/>
                </a:lnTo>
                <a:cubicBezTo>
                  <a:pt x="96" y="18098"/>
                  <a:pt x="112" y="18177"/>
                  <a:pt x="96" y="18257"/>
                </a:cubicBezTo>
                <a:cubicBezTo>
                  <a:pt x="80" y="18336"/>
                  <a:pt x="48" y="18415"/>
                  <a:pt x="1" y="18494"/>
                </a:cubicBezTo>
                <a:lnTo>
                  <a:pt x="112" y="18605"/>
                </a:lnTo>
                <a:lnTo>
                  <a:pt x="112" y="18985"/>
                </a:lnTo>
                <a:lnTo>
                  <a:pt x="286" y="19175"/>
                </a:lnTo>
                <a:lnTo>
                  <a:pt x="207" y="19286"/>
                </a:lnTo>
                <a:cubicBezTo>
                  <a:pt x="270" y="19333"/>
                  <a:pt x="333" y="19381"/>
                  <a:pt x="270" y="19476"/>
                </a:cubicBezTo>
                <a:lnTo>
                  <a:pt x="112" y="19539"/>
                </a:lnTo>
                <a:cubicBezTo>
                  <a:pt x="112" y="19808"/>
                  <a:pt x="128" y="20077"/>
                  <a:pt x="112" y="20315"/>
                </a:cubicBezTo>
                <a:cubicBezTo>
                  <a:pt x="64" y="20362"/>
                  <a:pt x="48" y="20378"/>
                  <a:pt x="17" y="20410"/>
                </a:cubicBezTo>
                <a:lnTo>
                  <a:pt x="112" y="20505"/>
                </a:lnTo>
                <a:lnTo>
                  <a:pt x="112" y="20727"/>
                </a:lnTo>
                <a:lnTo>
                  <a:pt x="318" y="20869"/>
                </a:lnTo>
                <a:lnTo>
                  <a:pt x="318" y="21265"/>
                </a:lnTo>
                <a:lnTo>
                  <a:pt x="476" y="21439"/>
                </a:lnTo>
                <a:lnTo>
                  <a:pt x="381" y="21629"/>
                </a:lnTo>
                <a:lnTo>
                  <a:pt x="413" y="21661"/>
                </a:lnTo>
                <a:lnTo>
                  <a:pt x="223" y="21819"/>
                </a:lnTo>
                <a:lnTo>
                  <a:pt x="223" y="22278"/>
                </a:lnTo>
                <a:cubicBezTo>
                  <a:pt x="286" y="22405"/>
                  <a:pt x="333" y="22516"/>
                  <a:pt x="381" y="22595"/>
                </a:cubicBezTo>
                <a:lnTo>
                  <a:pt x="286" y="22753"/>
                </a:lnTo>
                <a:lnTo>
                  <a:pt x="397" y="22880"/>
                </a:lnTo>
                <a:lnTo>
                  <a:pt x="318" y="22975"/>
                </a:lnTo>
                <a:lnTo>
                  <a:pt x="397" y="23070"/>
                </a:lnTo>
                <a:lnTo>
                  <a:pt x="397" y="23260"/>
                </a:lnTo>
                <a:lnTo>
                  <a:pt x="333" y="23339"/>
                </a:lnTo>
                <a:lnTo>
                  <a:pt x="413" y="23513"/>
                </a:lnTo>
                <a:lnTo>
                  <a:pt x="302" y="23656"/>
                </a:lnTo>
                <a:lnTo>
                  <a:pt x="302" y="24020"/>
                </a:lnTo>
                <a:lnTo>
                  <a:pt x="223" y="24115"/>
                </a:lnTo>
                <a:lnTo>
                  <a:pt x="318" y="24210"/>
                </a:lnTo>
                <a:lnTo>
                  <a:pt x="318" y="24495"/>
                </a:lnTo>
                <a:lnTo>
                  <a:pt x="397" y="24590"/>
                </a:lnTo>
                <a:cubicBezTo>
                  <a:pt x="349" y="24637"/>
                  <a:pt x="318" y="24685"/>
                  <a:pt x="286" y="24748"/>
                </a:cubicBezTo>
                <a:lnTo>
                  <a:pt x="397" y="24875"/>
                </a:lnTo>
                <a:lnTo>
                  <a:pt x="397" y="25366"/>
                </a:lnTo>
                <a:lnTo>
                  <a:pt x="302" y="25445"/>
                </a:lnTo>
                <a:lnTo>
                  <a:pt x="302" y="25857"/>
                </a:lnTo>
                <a:cubicBezTo>
                  <a:pt x="318" y="25888"/>
                  <a:pt x="318" y="25920"/>
                  <a:pt x="333" y="25952"/>
                </a:cubicBezTo>
                <a:lnTo>
                  <a:pt x="413" y="26031"/>
                </a:lnTo>
                <a:lnTo>
                  <a:pt x="223" y="26189"/>
                </a:lnTo>
                <a:lnTo>
                  <a:pt x="223" y="26775"/>
                </a:lnTo>
                <a:lnTo>
                  <a:pt x="318" y="26902"/>
                </a:lnTo>
                <a:lnTo>
                  <a:pt x="318" y="27171"/>
                </a:lnTo>
                <a:lnTo>
                  <a:pt x="492" y="27345"/>
                </a:lnTo>
                <a:lnTo>
                  <a:pt x="397" y="27519"/>
                </a:lnTo>
                <a:lnTo>
                  <a:pt x="492" y="27646"/>
                </a:lnTo>
                <a:cubicBezTo>
                  <a:pt x="460" y="27678"/>
                  <a:pt x="428" y="27709"/>
                  <a:pt x="397" y="27757"/>
                </a:cubicBezTo>
                <a:lnTo>
                  <a:pt x="444" y="27899"/>
                </a:lnTo>
                <a:cubicBezTo>
                  <a:pt x="492" y="27883"/>
                  <a:pt x="555" y="27868"/>
                  <a:pt x="587" y="27852"/>
                </a:cubicBezTo>
                <a:cubicBezTo>
                  <a:pt x="613" y="27813"/>
                  <a:pt x="660" y="27784"/>
                  <a:pt x="712" y="27784"/>
                </a:cubicBezTo>
                <a:cubicBezTo>
                  <a:pt x="723" y="27784"/>
                  <a:pt x="734" y="27786"/>
                  <a:pt x="745" y="27788"/>
                </a:cubicBezTo>
                <a:lnTo>
                  <a:pt x="935" y="28153"/>
                </a:lnTo>
                <a:lnTo>
                  <a:pt x="1078" y="28200"/>
                </a:lnTo>
                <a:lnTo>
                  <a:pt x="1078" y="28691"/>
                </a:lnTo>
                <a:cubicBezTo>
                  <a:pt x="1078" y="28691"/>
                  <a:pt x="1093" y="28707"/>
                  <a:pt x="1109" y="28723"/>
                </a:cubicBezTo>
                <a:cubicBezTo>
                  <a:pt x="1132" y="28734"/>
                  <a:pt x="1154" y="28739"/>
                  <a:pt x="1175" y="28739"/>
                </a:cubicBezTo>
                <a:cubicBezTo>
                  <a:pt x="1214" y="28739"/>
                  <a:pt x="1247" y="28722"/>
                  <a:pt x="1268" y="28691"/>
                </a:cubicBezTo>
                <a:cubicBezTo>
                  <a:pt x="1286" y="28654"/>
                  <a:pt x="1321" y="28638"/>
                  <a:pt x="1356" y="28638"/>
                </a:cubicBezTo>
                <a:cubicBezTo>
                  <a:pt x="1381" y="28638"/>
                  <a:pt x="1406" y="28646"/>
                  <a:pt x="1426" y="28659"/>
                </a:cubicBezTo>
                <a:cubicBezTo>
                  <a:pt x="1442" y="28675"/>
                  <a:pt x="1442" y="28691"/>
                  <a:pt x="1442" y="28707"/>
                </a:cubicBezTo>
                <a:lnTo>
                  <a:pt x="1173" y="28960"/>
                </a:lnTo>
                <a:cubicBezTo>
                  <a:pt x="1188" y="29023"/>
                  <a:pt x="1283" y="29039"/>
                  <a:pt x="1252" y="29103"/>
                </a:cubicBezTo>
                <a:cubicBezTo>
                  <a:pt x="1236" y="29113"/>
                  <a:pt x="1218" y="29115"/>
                  <a:pt x="1200" y="29115"/>
                </a:cubicBezTo>
                <a:cubicBezTo>
                  <a:pt x="1191" y="29115"/>
                  <a:pt x="1182" y="29114"/>
                  <a:pt x="1173" y="29114"/>
                </a:cubicBezTo>
                <a:cubicBezTo>
                  <a:pt x="1145" y="29114"/>
                  <a:pt x="1117" y="29118"/>
                  <a:pt x="1093" y="29150"/>
                </a:cubicBezTo>
                <a:lnTo>
                  <a:pt x="1062" y="29261"/>
                </a:lnTo>
                <a:lnTo>
                  <a:pt x="1268" y="29403"/>
                </a:lnTo>
                <a:lnTo>
                  <a:pt x="1410" y="29403"/>
                </a:lnTo>
                <a:lnTo>
                  <a:pt x="1505" y="29498"/>
                </a:lnTo>
                <a:cubicBezTo>
                  <a:pt x="1568" y="29403"/>
                  <a:pt x="1568" y="29261"/>
                  <a:pt x="1711" y="29213"/>
                </a:cubicBezTo>
                <a:cubicBezTo>
                  <a:pt x="1727" y="29308"/>
                  <a:pt x="1743" y="29388"/>
                  <a:pt x="1758" y="29467"/>
                </a:cubicBezTo>
                <a:lnTo>
                  <a:pt x="1822" y="29546"/>
                </a:lnTo>
                <a:lnTo>
                  <a:pt x="1743" y="29625"/>
                </a:lnTo>
                <a:lnTo>
                  <a:pt x="1838" y="29783"/>
                </a:lnTo>
                <a:cubicBezTo>
                  <a:pt x="1948" y="29847"/>
                  <a:pt x="1964" y="29863"/>
                  <a:pt x="1885" y="29958"/>
                </a:cubicBezTo>
                <a:cubicBezTo>
                  <a:pt x="1838" y="30021"/>
                  <a:pt x="1822" y="30084"/>
                  <a:pt x="1838" y="30163"/>
                </a:cubicBezTo>
                <a:lnTo>
                  <a:pt x="1980" y="30163"/>
                </a:lnTo>
                <a:cubicBezTo>
                  <a:pt x="2012" y="30211"/>
                  <a:pt x="2043" y="30290"/>
                  <a:pt x="2075" y="30353"/>
                </a:cubicBezTo>
                <a:lnTo>
                  <a:pt x="2202" y="30322"/>
                </a:lnTo>
                <a:cubicBezTo>
                  <a:pt x="2249" y="30211"/>
                  <a:pt x="2170" y="30163"/>
                  <a:pt x="2123" y="30116"/>
                </a:cubicBezTo>
                <a:cubicBezTo>
                  <a:pt x="2123" y="30037"/>
                  <a:pt x="2091" y="29958"/>
                  <a:pt x="2138" y="29894"/>
                </a:cubicBezTo>
                <a:lnTo>
                  <a:pt x="2313" y="29831"/>
                </a:lnTo>
                <a:lnTo>
                  <a:pt x="2313" y="29641"/>
                </a:lnTo>
                <a:lnTo>
                  <a:pt x="2218" y="29530"/>
                </a:lnTo>
                <a:lnTo>
                  <a:pt x="2360" y="29403"/>
                </a:lnTo>
                <a:lnTo>
                  <a:pt x="2534" y="29403"/>
                </a:lnTo>
                <a:lnTo>
                  <a:pt x="2724" y="29514"/>
                </a:lnTo>
                <a:cubicBezTo>
                  <a:pt x="2772" y="29435"/>
                  <a:pt x="2803" y="29356"/>
                  <a:pt x="2835" y="29293"/>
                </a:cubicBezTo>
                <a:cubicBezTo>
                  <a:pt x="2883" y="29198"/>
                  <a:pt x="3009" y="29229"/>
                  <a:pt x="3057" y="29166"/>
                </a:cubicBezTo>
                <a:lnTo>
                  <a:pt x="3057" y="28944"/>
                </a:lnTo>
                <a:cubicBezTo>
                  <a:pt x="3104" y="28928"/>
                  <a:pt x="3136" y="28928"/>
                  <a:pt x="3168" y="28928"/>
                </a:cubicBezTo>
                <a:cubicBezTo>
                  <a:pt x="3318" y="28928"/>
                  <a:pt x="3425" y="28800"/>
                  <a:pt x="3571" y="28800"/>
                </a:cubicBezTo>
                <a:cubicBezTo>
                  <a:pt x="3579" y="28800"/>
                  <a:pt x="3587" y="28801"/>
                  <a:pt x="3595" y="28802"/>
                </a:cubicBezTo>
                <a:cubicBezTo>
                  <a:pt x="3611" y="28802"/>
                  <a:pt x="3611" y="28786"/>
                  <a:pt x="3627" y="28770"/>
                </a:cubicBezTo>
                <a:lnTo>
                  <a:pt x="3627" y="28628"/>
                </a:lnTo>
                <a:cubicBezTo>
                  <a:pt x="3674" y="28533"/>
                  <a:pt x="3690" y="28485"/>
                  <a:pt x="3722" y="28422"/>
                </a:cubicBezTo>
                <a:cubicBezTo>
                  <a:pt x="3769" y="28327"/>
                  <a:pt x="3817" y="28216"/>
                  <a:pt x="3849" y="28121"/>
                </a:cubicBezTo>
                <a:cubicBezTo>
                  <a:pt x="3896" y="28232"/>
                  <a:pt x="3912" y="28358"/>
                  <a:pt x="3912" y="28485"/>
                </a:cubicBezTo>
                <a:lnTo>
                  <a:pt x="3817" y="28596"/>
                </a:lnTo>
                <a:lnTo>
                  <a:pt x="3817" y="28754"/>
                </a:lnTo>
                <a:cubicBezTo>
                  <a:pt x="3801" y="28818"/>
                  <a:pt x="3690" y="28833"/>
                  <a:pt x="3769" y="28913"/>
                </a:cubicBezTo>
                <a:cubicBezTo>
                  <a:pt x="3782" y="28910"/>
                  <a:pt x="3794" y="28909"/>
                  <a:pt x="3806" y="28909"/>
                </a:cubicBezTo>
                <a:cubicBezTo>
                  <a:pt x="3837" y="28909"/>
                  <a:pt x="3865" y="28915"/>
                  <a:pt x="3894" y="28915"/>
                </a:cubicBezTo>
                <a:cubicBezTo>
                  <a:pt x="3925" y="28915"/>
                  <a:pt x="3957" y="28908"/>
                  <a:pt x="3991" y="28881"/>
                </a:cubicBezTo>
                <a:lnTo>
                  <a:pt x="4023" y="28659"/>
                </a:lnTo>
                <a:cubicBezTo>
                  <a:pt x="4070" y="28612"/>
                  <a:pt x="4102" y="28580"/>
                  <a:pt x="4149" y="28533"/>
                </a:cubicBezTo>
                <a:cubicBezTo>
                  <a:pt x="4229" y="28596"/>
                  <a:pt x="4181" y="28691"/>
                  <a:pt x="4197" y="28754"/>
                </a:cubicBezTo>
                <a:cubicBezTo>
                  <a:pt x="4229" y="28833"/>
                  <a:pt x="4292" y="28865"/>
                  <a:pt x="4292" y="28960"/>
                </a:cubicBezTo>
                <a:cubicBezTo>
                  <a:pt x="4308" y="29023"/>
                  <a:pt x="4419" y="29055"/>
                  <a:pt x="4387" y="29150"/>
                </a:cubicBezTo>
                <a:lnTo>
                  <a:pt x="4292" y="29245"/>
                </a:lnTo>
                <a:lnTo>
                  <a:pt x="4434" y="29388"/>
                </a:lnTo>
                <a:cubicBezTo>
                  <a:pt x="4477" y="29388"/>
                  <a:pt x="4512" y="29395"/>
                  <a:pt x="4554" y="29395"/>
                </a:cubicBezTo>
                <a:cubicBezTo>
                  <a:pt x="4575" y="29395"/>
                  <a:pt x="4598" y="29393"/>
                  <a:pt x="4624" y="29388"/>
                </a:cubicBezTo>
                <a:cubicBezTo>
                  <a:pt x="4664" y="29388"/>
                  <a:pt x="4704" y="29395"/>
                  <a:pt x="4741" y="29395"/>
                </a:cubicBezTo>
                <a:cubicBezTo>
                  <a:pt x="4779" y="29395"/>
                  <a:pt x="4814" y="29388"/>
                  <a:pt x="4846" y="29356"/>
                </a:cubicBezTo>
                <a:lnTo>
                  <a:pt x="4894" y="29198"/>
                </a:lnTo>
                <a:cubicBezTo>
                  <a:pt x="4957" y="29261"/>
                  <a:pt x="5020" y="29308"/>
                  <a:pt x="5084" y="29372"/>
                </a:cubicBezTo>
                <a:cubicBezTo>
                  <a:pt x="5131" y="29388"/>
                  <a:pt x="5179" y="29419"/>
                  <a:pt x="5242" y="29419"/>
                </a:cubicBezTo>
                <a:lnTo>
                  <a:pt x="5242" y="29657"/>
                </a:lnTo>
                <a:lnTo>
                  <a:pt x="5432" y="29815"/>
                </a:lnTo>
                <a:lnTo>
                  <a:pt x="5432" y="30005"/>
                </a:lnTo>
                <a:cubicBezTo>
                  <a:pt x="5511" y="30084"/>
                  <a:pt x="5590" y="30163"/>
                  <a:pt x="5685" y="30243"/>
                </a:cubicBezTo>
                <a:cubicBezTo>
                  <a:pt x="5764" y="30306"/>
                  <a:pt x="5875" y="30369"/>
                  <a:pt x="5970" y="30417"/>
                </a:cubicBezTo>
                <a:lnTo>
                  <a:pt x="6239" y="30417"/>
                </a:lnTo>
                <a:lnTo>
                  <a:pt x="6350" y="30338"/>
                </a:lnTo>
                <a:cubicBezTo>
                  <a:pt x="6382" y="30433"/>
                  <a:pt x="6429" y="30512"/>
                  <a:pt x="6477" y="30591"/>
                </a:cubicBezTo>
                <a:cubicBezTo>
                  <a:pt x="6493" y="30670"/>
                  <a:pt x="6493" y="30765"/>
                  <a:pt x="6477" y="30844"/>
                </a:cubicBezTo>
                <a:lnTo>
                  <a:pt x="6604" y="31003"/>
                </a:lnTo>
                <a:cubicBezTo>
                  <a:pt x="6613" y="31004"/>
                  <a:pt x="6622" y="31005"/>
                  <a:pt x="6631" y="31005"/>
                </a:cubicBezTo>
                <a:cubicBezTo>
                  <a:pt x="6680" y="31005"/>
                  <a:pt x="6727" y="30987"/>
                  <a:pt x="6766" y="30987"/>
                </a:cubicBezTo>
                <a:cubicBezTo>
                  <a:pt x="6797" y="30987"/>
                  <a:pt x="6823" y="30997"/>
                  <a:pt x="6841" y="31034"/>
                </a:cubicBezTo>
                <a:cubicBezTo>
                  <a:pt x="6889" y="31129"/>
                  <a:pt x="6809" y="31177"/>
                  <a:pt x="6762" y="31240"/>
                </a:cubicBezTo>
                <a:cubicBezTo>
                  <a:pt x="6786" y="31277"/>
                  <a:pt x="6821" y="31285"/>
                  <a:pt x="6856" y="31285"/>
                </a:cubicBezTo>
                <a:cubicBezTo>
                  <a:pt x="6885" y="31285"/>
                  <a:pt x="6914" y="31280"/>
                  <a:pt x="6940" y="31280"/>
                </a:cubicBezTo>
                <a:cubicBezTo>
                  <a:pt x="6964" y="31280"/>
                  <a:pt x="6985" y="31285"/>
                  <a:pt x="6999" y="31303"/>
                </a:cubicBezTo>
                <a:cubicBezTo>
                  <a:pt x="7053" y="31357"/>
                  <a:pt x="7129" y="31389"/>
                  <a:pt x="7202" y="31389"/>
                </a:cubicBezTo>
                <a:cubicBezTo>
                  <a:pt x="7236" y="31389"/>
                  <a:pt x="7270" y="31382"/>
                  <a:pt x="7300" y="31367"/>
                </a:cubicBezTo>
                <a:cubicBezTo>
                  <a:pt x="7348" y="31303"/>
                  <a:pt x="7443" y="31272"/>
                  <a:pt x="7427" y="31177"/>
                </a:cubicBezTo>
                <a:lnTo>
                  <a:pt x="7300" y="30955"/>
                </a:lnTo>
                <a:lnTo>
                  <a:pt x="7474" y="30813"/>
                </a:lnTo>
                <a:cubicBezTo>
                  <a:pt x="7554" y="30939"/>
                  <a:pt x="7680" y="31018"/>
                  <a:pt x="7823" y="31050"/>
                </a:cubicBezTo>
                <a:lnTo>
                  <a:pt x="7601" y="31145"/>
                </a:lnTo>
                <a:cubicBezTo>
                  <a:pt x="7696" y="31193"/>
                  <a:pt x="7712" y="31288"/>
                  <a:pt x="7807" y="31288"/>
                </a:cubicBezTo>
                <a:lnTo>
                  <a:pt x="7823" y="31319"/>
                </a:lnTo>
                <a:cubicBezTo>
                  <a:pt x="7823" y="31278"/>
                  <a:pt x="7835" y="31237"/>
                  <a:pt x="7869" y="31237"/>
                </a:cubicBezTo>
                <a:cubicBezTo>
                  <a:pt x="7874" y="31237"/>
                  <a:pt x="7880" y="31238"/>
                  <a:pt x="7886" y="31240"/>
                </a:cubicBezTo>
                <a:cubicBezTo>
                  <a:pt x="7902" y="31240"/>
                  <a:pt x="7918" y="31288"/>
                  <a:pt x="7918" y="31319"/>
                </a:cubicBezTo>
                <a:lnTo>
                  <a:pt x="8013" y="31272"/>
                </a:lnTo>
                <a:lnTo>
                  <a:pt x="8013" y="30686"/>
                </a:lnTo>
                <a:lnTo>
                  <a:pt x="8171" y="30559"/>
                </a:lnTo>
                <a:lnTo>
                  <a:pt x="8171" y="30559"/>
                </a:lnTo>
                <a:cubicBezTo>
                  <a:pt x="8266" y="30670"/>
                  <a:pt x="8155" y="30813"/>
                  <a:pt x="8234" y="30923"/>
                </a:cubicBezTo>
                <a:cubicBezTo>
                  <a:pt x="8266" y="30908"/>
                  <a:pt x="8282" y="30923"/>
                  <a:pt x="8298" y="30892"/>
                </a:cubicBezTo>
                <a:cubicBezTo>
                  <a:pt x="8314" y="30844"/>
                  <a:pt x="8266" y="30765"/>
                  <a:pt x="8377" y="30765"/>
                </a:cubicBezTo>
                <a:cubicBezTo>
                  <a:pt x="8393" y="30828"/>
                  <a:pt x="8409" y="30876"/>
                  <a:pt x="8440" y="30939"/>
                </a:cubicBezTo>
                <a:lnTo>
                  <a:pt x="8599" y="30813"/>
                </a:lnTo>
                <a:lnTo>
                  <a:pt x="8599" y="30512"/>
                </a:lnTo>
                <a:lnTo>
                  <a:pt x="8678" y="30401"/>
                </a:lnTo>
                <a:lnTo>
                  <a:pt x="8488" y="30227"/>
                </a:lnTo>
                <a:lnTo>
                  <a:pt x="8488" y="30021"/>
                </a:lnTo>
                <a:lnTo>
                  <a:pt x="8599" y="29926"/>
                </a:lnTo>
                <a:lnTo>
                  <a:pt x="8599" y="29736"/>
                </a:lnTo>
                <a:cubicBezTo>
                  <a:pt x="8599" y="29720"/>
                  <a:pt x="8614" y="29720"/>
                  <a:pt x="8630" y="29704"/>
                </a:cubicBezTo>
                <a:lnTo>
                  <a:pt x="8820" y="30005"/>
                </a:lnTo>
                <a:cubicBezTo>
                  <a:pt x="8836" y="29942"/>
                  <a:pt x="8852" y="29863"/>
                  <a:pt x="8884" y="29815"/>
                </a:cubicBezTo>
                <a:cubicBezTo>
                  <a:pt x="8947" y="29752"/>
                  <a:pt x="8994" y="29688"/>
                  <a:pt x="9058" y="29641"/>
                </a:cubicBezTo>
                <a:lnTo>
                  <a:pt x="8963" y="29546"/>
                </a:lnTo>
                <a:cubicBezTo>
                  <a:pt x="8994" y="29514"/>
                  <a:pt x="9026" y="29467"/>
                  <a:pt x="9074" y="29419"/>
                </a:cubicBezTo>
                <a:lnTo>
                  <a:pt x="8804" y="29388"/>
                </a:lnTo>
                <a:cubicBezTo>
                  <a:pt x="8709" y="29229"/>
                  <a:pt x="8868" y="29198"/>
                  <a:pt x="8915" y="29118"/>
                </a:cubicBezTo>
                <a:lnTo>
                  <a:pt x="9058" y="29087"/>
                </a:lnTo>
                <a:cubicBezTo>
                  <a:pt x="9026" y="29008"/>
                  <a:pt x="8884" y="28960"/>
                  <a:pt x="8994" y="28833"/>
                </a:cubicBezTo>
                <a:lnTo>
                  <a:pt x="9216" y="28818"/>
                </a:lnTo>
                <a:cubicBezTo>
                  <a:pt x="9248" y="28754"/>
                  <a:pt x="9343" y="28738"/>
                  <a:pt x="9343" y="28628"/>
                </a:cubicBezTo>
                <a:cubicBezTo>
                  <a:pt x="9311" y="28580"/>
                  <a:pt x="9295" y="28533"/>
                  <a:pt x="9248" y="28485"/>
                </a:cubicBezTo>
                <a:lnTo>
                  <a:pt x="9422" y="28422"/>
                </a:lnTo>
                <a:cubicBezTo>
                  <a:pt x="9454" y="28295"/>
                  <a:pt x="9438" y="28153"/>
                  <a:pt x="9359" y="28026"/>
                </a:cubicBezTo>
                <a:lnTo>
                  <a:pt x="9200" y="28295"/>
                </a:lnTo>
                <a:lnTo>
                  <a:pt x="9058" y="28232"/>
                </a:lnTo>
                <a:lnTo>
                  <a:pt x="9153" y="28121"/>
                </a:lnTo>
                <a:cubicBezTo>
                  <a:pt x="9184" y="28026"/>
                  <a:pt x="9089" y="27994"/>
                  <a:pt x="9058" y="27931"/>
                </a:cubicBezTo>
                <a:cubicBezTo>
                  <a:pt x="9026" y="27757"/>
                  <a:pt x="9153" y="27646"/>
                  <a:pt x="9200" y="27519"/>
                </a:cubicBezTo>
                <a:cubicBezTo>
                  <a:pt x="9216" y="27488"/>
                  <a:pt x="9216" y="27472"/>
                  <a:pt x="9232" y="27456"/>
                </a:cubicBezTo>
                <a:cubicBezTo>
                  <a:pt x="9216" y="27440"/>
                  <a:pt x="9200" y="27424"/>
                  <a:pt x="9200" y="27408"/>
                </a:cubicBezTo>
                <a:cubicBezTo>
                  <a:pt x="9184" y="27393"/>
                  <a:pt x="9169" y="27361"/>
                  <a:pt x="9153" y="27329"/>
                </a:cubicBezTo>
                <a:lnTo>
                  <a:pt x="9327" y="26981"/>
                </a:lnTo>
                <a:lnTo>
                  <a:pt x="9232" y="26870"/>
                </a:lnTo>
                <a:cubicBezTo>
                  <a:pt x="9295" y="26791"/>
                  <a:pt x="9200" y="26664"/>
                  <a:pt x="9295" y="26569"/>
                </a:cubicBezTo>
                <a:cubicBezTo>
                  <a:pt x="9343" y="26617"/>
                  <a:pt x="9406" y="26648"/>
                  <a:pt x="9422" y="26728"/>
                </a:cubicBezTo>
                <a:lnTo>
                  <a:pt x="9343" y="26823"/>
                </a:lnTo>
                <a:lnTo>
                  <a:pt x="9517" y="26886"/>
                </a:lnTo>
                <a:lnTo>
                  <a:pt x="9549" y="27013"/>
                </a:lnTo>
                <a:lnTo>
                  <a:pt x="9675" y="27060"/>
                </a:lnTo>
                <a:lnTo>
                  <a:pt x="9802" y="27282"/>
                </a:lnTo>
                <a:lnTo>
                  <a:pt x="9723" y="27377"/>
                </a:lnTo>
                <a:lnTo>
                  <a:pt x="9818" y="27472"/>
                </a:lnTo>
                <a:lnTo>
                  <a:pt x="9818" y="27757"/>
                </a:lnTo>
                <a:cubicBezTo>
                  <a:pt x="9849" y="27788"/>
                  <a:pt x="9897" y="27836"/>
                  <a:pt x="9929" y="27868"/>
                </a:cubicBezTo>
                <a:cubicBezTo>
                  <a:pt x="9992" y="27883"/>
                  <a:pt x="10039" y="27915"/>
                  <a:pt x="10087" y="27931"/>
                </a:cubicBezTo>
                <a:lnTo>
                  <a:pt x="10119" y="28058"/>
                </a:lnTo>
                <a:lnTo>
                  <a:pt x="10293" y="28121"/>
                </a:lnTo>
                <a:cubicBezTo>
                  <a:pt x="10309" y="28232"/>
                  <a:pt x="10261" y="28343"/>
                  <a:pt x="10324" y="28453"/>
                </a:cubicBezTo>
                <a:lnTo>
                  <a:pt x="10499" y="28517"/>
                </a:lnTo>
                <a:lnTo>
                  <a:pt x="10293" y="28612"/>
                </a:lnTo>
                <a:lnTo>
                  <a:pt x="10293" y="28802"/>
                </a:lnTo>
                <a:cubicBezTo>
                  <a:pt x="10372" y="28849"/>
                  <a:pt x="10388" y="28944"/>
                  <a:pt x="10467" y="28944"/>
                </a:cubicBezTo>
                <a:cubicBezTo>
                  <a:pt x="10499" y="28913"/>
                  <a:pt x="10514" y="28881"/>
                  <a:pt x="10546" y="28849"/>
                </a:cubicBezTo>
                <a:lnTo>
                  <a:pt x="10546" y="28849"/>
                </a:lnTo>
                <a:cubicBezTo>
                  <a:pt x="10609" y="28944"/>
                  <a:pt x="10530" y="28928"/>
                  <a:pt x="10467" y="28944"/>
                </a:cubicBezTo>
                <a:cubicBezTo>
                  <a:pt x="10467" y="28992"/>
                  <a:pt x="10514" y="29023"/>
                  <a:pt x="10562" y="29023"/>
                </a:cubicBezTo>
                <a:cubicBezTo>
                  <a:pt x="10586" y="29031"/>
                  <a:pt x="10613" y="29035"/>
                  <a:pt x="10641" y="29035"/>
                </a:cubicBezTo>
                <a:cubicBezTo>
                  <a:pt x="10669" y="29035"/>
                  <a:pt x="10697" y="29031"/>
                  <a:pt x="10720" y="29023"/>
                </a:cubicBezTo>
                <a:lnTo>
                  <a:pt x="10879" y="29182"/>
                </a:lnTo>
                <a:lnTo>
                  <a:pt x="10879" y="29562"/>
                </a:lnTo>
                <a:cubicBezTo>
                  <a:pt x="10942" y="29625"/>
                  <a:pt x="11005" y="29688"/>
                  <a:pt x="11069" y="29768"/>
                </a:cubicBezTo>
                <a:cubicBezTo>
                  <a:pt x="11116" y="29831"/>
                  <a:pt x="11164" y="29910"/>
                  <a:pt x="11211" y="29973"/>
                </a:cubicBezTo>
                <a:lnTo>
                  <a:pt x="11290" y="29783"/>
                </a:lnTo>
                <a:cubicBezTo>
                  <a:pt x="11306" y="29815"/>
                  <a:pt x="11322" y="29847"/>
                  <a:pt x="11338" y="29894"/>
                </a:cubicBezTo>
                <a:cubicBezTo>
                  <a:pt x="11369" y="29942"/>
                  <a:pt x="11401" y="29989"/>
                  <a:pt x="11449" y="30037"/>
                </a:cubicBezTo>
                <a:cubicBezTo>
                  <a:pt x="11464" y="30068"/>
                  <a:pt x="11496" y="30100"/>
                  <a:pt x="11512" y="30132"/>
                </a:cubicBezTo>
                <a:cubicBezTo>
                  <a:pt x="11449" y="30227"/>
                  <a:pt x="11385" y="30306"/>
                  <a:pt x="11338" y="30401"/>
                </a:cubicBezTo>
                <a:cubicBezTo>
                  <a:pt x="11322" y="30433"/>
                  <a:pt x="11338" y="30496"/>
                  <a:pt x="11338" y="30528"/>
                </a:cubicBezTo>
                <a:cubicBezTo>
                  <a:pt x="11391" y="30547"/>
                  <a:pt x="11444" y="30556"/>
                  <a:pt x="11497" y="30556"/>
                </a:cubicBezTo>
                <a:cubicBezTo>
                  <a:pt x="11571" y="30556"/>
                  <a:pt x="11644" y="30539"/>
                  <a:pt x="11718" y="30512"/>
                </a:cubicBezTo>
                <a:lnTo>
                  <a:pt x="11718" y="30179"/>
                </a:lnTo>
                <a:cubicBezTo>
                  <a:pt x="11702" y="30148"/>
                  <a:pt x="11702" y="30116"/>
                  <a:pt x="11686" y="30084"/>
                </a:cubicBezTo>
                <a:cubicBezTo>
                  <a:pt x="11654" y="30068"/>
                  <a:pt x="11639" y="30053"/>
                  <a:pt x="11623" y="30021"/>
                </a:cubicBezTo>
                <a:lnTo>
                  <a:pt x="11623" y="29451"/>
                </a:lnTo>
                <a:cubicBezTo>
                  <a:pt x="11682" y="29415"/>
                  <a:pt x="11715" y="29317"/>
                  <a:pt x="11801" y="29317"/>
                </a:cubicBezTo>
                <a:cubicBezTo>
                  <a:pt x="11830" y="29317"/>
                  <a:pt x="11864" y="29328"/>
                  <a:pt x="11908" y="29356"/>
                </a:cubicBezTo>
                <a:cubicBezTo>
                  <a:pt x="11892" y="29403"/>
                  <a:pt x="11876" y="29451"/>
                  <a:pt x="11876" y="29498"/>
                </a:cubicBezTo>
                <a:lnTo>
                  <a:pt x="11718" y="29530"/>
                </a:lnTo>
                <a:cubicBezTo>
                  <a:pt x="11781" y="29657"/>
                  <a:pt x="11860" y="29768"/>
                  <a:pt x="11908" y="29878"/>
                </a:cubicBezTo>
                <a:cubicBezTo>
                  <a:pt x="11939" y="29989"/>
                  <a:pt x="11987" y="30084"/>
                  <a:pt x="12130" y="30084"/>
                </a:cubicBezTo>
                <a:cubicBezTo>
                  <a:pt x="12161" y="30005"/>
                  <a:pt x="12193" y="29958"/>
                  <a:pt x="12225" y="29878"/>
                </a:cubicBezTo>
                <a:lnTo>
                  <a:pt x="12510" y="29878"/>
                </a:lnTo>
                <a:cubicBezTo>
                  <a:pt x="12568" y="29864"/>
                  <a:pt x="12586" y="29782"/>
                  <a:pt x="12651" y="29782"/>
                </a:cubicBezTo>
                <a:cubicBezTo>
                  <a:pt x="12656" y="29782"/>
                  <a:pt x="12662" y="29782"/>
                  <a:pt x="12668" y="29783"/>
                </a:cubicBezTo>
                <a:cubicBezTo>
                  <a:pt x="12684" y="29704"/>
                  <a:pt x="12589" y="29688"/>
                  <a:pt x="12573" y="29641"/>
                </a:cubicBezTo>
                <a:lnTo>
                  <a:pt x="12810" y="29514"/>
                </a:lnTo>
                <a:lnTo>
                  <a:pt x="12905" y="29609"/>
                </a:lnTo>
                <a:lnTo>
                  <a:pt x="12953" y="29483"/>
                </a:lnTo>
                <a:cubicBezTo>
                  <a:pt x="12890" y="29356"/>
                  <a:pt x="12763" y="29324"/>
                  <a:pt x="12668" y="29261"/>
                </a:cubicBezTo>
                <a:lnTo>
                  <a:pt x="12747" y="29166"/>
                </a:lnTo>
                <a:lnTo>
                  <a:pt x="12747" y="28976"/>
                </a:lnTo>
                <a:cubicBezTo>
                  <a:pt x="12747" y="28960"/>
                  <a:pt x="12731" y="28944"/>
                  <a:pt x="12715" y="28944"/>
                </a:cubicBezTo>
                <a:cubicBezTo>
                  <a:pt x="12320" y="28928"/>
                  <a:pt x="12320" y="28928"/>
                  <a:pt x="12288" y="28865"/>
                </a:cubicBezTo>
                <a:cubicBezTo>
                  <a:pt x="12327" y="28841"/>
                  <a:pt x="12367" y="28837"/>
                  <a:pt x="12407" y="28837"/>
                </a:cubicBezTo>
                <a:cubicBezTo>
                  <a:pt x="12426" y="28837"/>
                  <a:pt x="12446" y="28838"/>
                  <a:pt x="12466" y="28838"/>
                </a:cubicBezTo>
                <a:cubicBezTo>
                  <a:pt x="12486" y="28838"/>
                  <a:pt x="12506" y="28837"/>
                  <a:pt x="12525" y="28833"/>
                </a:cubicBezTo>
                <a:lnTo>
                  <a:pt x="12620" y="28738"/>
                </a:lnTo>
                <a:lnTo>
                  <a:pt x="12779" y="28738"/>
                </a:lnTo>
                <a:lnTo>
                  <a:pt x="13190" y="28517"/>
                </a:lnTo>
                <a:cubicBezTo>
                  <a:pt x="13254" y="28422"/>
                  <a:pt x="13285" y="28374"/>
                  <a:pt x="13317" y="28311"/>
                </a:cubicBezTo>
                <a:lnTo>
                  <a:pt x="13238" y="28216"/>
                </a:lnTo>
                <a:cubicBezTo>
                  <a:pt x="13270" y="28176"/>
                  <a:pt x="13309" y="28168"/>
                  <a:pt x="13351" y="28168"/>
                </a:cubicBezTo>
                <a:cubicBezTo>
                  <a:pt x="13378" y="28168"/>
                  <a:pt x="13407" y="28172"/>
                  <a:pt x="13435" y="28172"/>
                </a:cubicBezTo>
                <a:cubicBezTo>
                  <a:pt x="13449" y="28172"/>
                  <a:pt x="13462" y="28171"/>
                  <a:pt x="13475" y="28168"/>
                </a:cubicBezTo>
                <a:lnTo>
                  <a:pt x="13665" y="28564"/>
                </a:lnTo>
                <a:cubicBezTo>
                  <a:pt x="13697" y="28469"/>
                  <a:pt x="13792" y="28453"/>
                  <a:pt x="13792" y="28327"/>
                </a:cubicBezTo>
                <a:lnTo>
                  <a:pt x="13618" y="28105"/>
                </a:lnTo>
                <a:cubicBezTo>
                  <a:pt x="13650" y="28073"/>
                  <a:pt x="13685" y="28065"/>
                  <a:pt x="13723" y="28065"/>
                </a:cubicBezTo>
                <a:cubicBezTo>
                  <a:pt x="13760" y="28065"/>
                  <a:pt x="13800" y="28073"/>
                  <a:pt x="13840" y="28073"/>
                </a:cubicBezTo>
                <a:cubicBezTo>
                  <a:pt x="13903" y="28137"/>
                  <a:pt x="14014" y="28168"/>
                  <a:pt x="13982" y="28295"/>
                </a:cubicBezTo>
                <a:lnTo>
                  <a:pt x="13887" y="28438"/>
                </a:lnTo>
                <a:lnTo>
                  <a:pt x="14140" y="28438"/>
                </a:lnTo>
                <a:lnTo>
                  <a:pt x="14315" y="28263"/>
                </a:lnTo>
                <a:lnTo>
                  <a:pt x="14520" y="28453"/>
                </a:lnTo>
                <a:cubicBezTo>
                  <a:pt x="14536" y="28406"/>
                  <a:pt x="14552" y="28343"/>
                  <a:pt x="14584" y="28295"/>
                </a:cubicBezTo>
                <a:lnTo>
                  <a:pt x="14742" y="28232"/>
                </a:lnTo>
                <a:lnTo>
                  <a:pt x="14742" y="28137"/>
                </a:lnTo>
                <a:cubicBezTo>
                  <a:pt x="14853" y="28089"/>
                  <a:pt x="14932" y="28026"/>
                  <a:pt x="15011" y="27947"/>
                </a:cubicBezTo>
                <a:cubicBezTo>
                  <a:pt x="15027" y="27883"/>
                  <a:pt x="15043" y="27836"/>
                  <a:pt x="15059" y="27788"/>
                </a:cubicBezTo>
                <a:lnTo>
                  <a:pt x="15170" y="27883"/>
                </a:lnTo>
                <a:cubicBezTo>
                  <a:pt x="15180" y="27881"/>
                  <a:pt x="15190" y="27880"/>
                  <a:pt x="15201" y="27880"/>
                </a:cubicBezTo>
                <a:cubicBezTo>
                  <a:pt x="15229" y="27880"/>
                  <a:pt x="15259" y="27886"/>
                  <a:pt x="15290" y="27886"/>
                </a:cubicBezTo>
                <a:cubicBezTo>
                  <a:pt x="15323" y="27886"/>
                  <a:pt x="15357" y="27879"/>
                  <a:pt x="15391" y="27852"/>
                </a:cubicBezTo>
                <a:cubicBezTo>
                  <a:pt x="15360" y="27804"/>
                  <a:pt x="15344" y="27773"/>
                  <a:pt x="15312" y="27709"/>
                </a:cubicBezTo>
                <a:cubicBezTo>
                  <a:pt x="15280" y="27646"/>
                  <a:pt x="15249" y="27583"/>
                  <a:pt x="15217" y="27519"/>
                </a:cubicBezTo>
                <a:cubicBezTo>
                  <a:pt x="15259" y="27519"/>
                  <a:pt x="15302" y="27505"/>
                  <a:pt x="15330" y="27505"/>
                </a:cubicBezTo>
                <a:cubicBezTo>
                  <a:pt x="15344" y="27505"/>
                  <a:pt x="15354" y="27509"/>
                  <a:pt x="15360" y="27519"/>
                </a:cubicBezTo>
                <a:cubicBezTo>
                  <a:pt x="15423" y="27567"/>
                  <a:pt x="15470" y="27630"/>
                  <a:pt x="15534" y="27678"/>
                </a:cubicBezTo>
                <a:cubicBezTo>
                  <a:pt x="15552" y="27687"/>
                  <a:pt x="15586" y="27696"/>
                  <a:pt x="15615" y="27696"/>
                </a:cubicBezTo>
                <a:cubicBezTo>
                  <a:pt x="15636" y="27696"/>
                  <a:pt x="15654" y="27691"/>
                  <a:pt x="15660" y="27678"/>
                </a:cubicBezTo>
                <a:cubicBezTo>
                  <a:pt x="15676" y="27646"/>
                  <a:pt x="15692" y="27646"/>
                  <a:pt x="15692" y="27630"/>
                </a:cubicBezTo>
                <a:lnTo>
                  <a:pt x="15692" y="27266"/>
                </a:lnTo>
                <a:lnTo>
                  <a:pt x="15613" y="27187"/>
                </a:lnTo>
                <a:cubicBezTo>
                  <a:pt x="15565" y="27044"/>
                  <a:pt x="15645" y="26870"/>
                  <a:pt x="15565" y="26759"/>
                </a:cubicBezTo>
                <a:cubicBezTo>
                  <a:pt x="15520" y="26737"/>
                  <a:pt x="15477" y="26732"/>
                  <a:pt x="15436" y="26732"/>
                </a:cubicBezTo>
                <a:cubicBezTo>
                  <a:pt x="15409" y="26732"/>
                  <a:pt x="15383" y="26734"/>
                  <a:pt x="15357" y="26734"/>
                </a:cubicBezTo>
                <a:cubicBezTo>
                  <a:pt x="15313" y="26734"/>
                  <a:pt x="15272" y="26728"/>
                  <a:pt x="15233" y="26696"/>
                </a:cubicBezTo>
                <a:cubicBezTo>
                  <a:pt x="15233" y="26617"/>
                  <a:pt x="15170" y="26522"/>
                  <a:pt x="15249" y="26458"/>
                </a:cubicBezTo>
                <a:lnTo>
                  <a:pt x="15407" y="26427"/>
                </a:lnTo>
                <a:lnTo>
                  <a:pt x="15407" y="26221"/>
                </a:lnTo>
                <a:lnTo>
                  <a:pt x="15296" y="26094"/>
                </a:lnTo>
                <a:lnTo>
                  <a:pt x="15439" y="25809"/>
                </a:lnTo>
                <a:cubicBezTo>
                  <a:pt x="15550" y="25809"/>
                  <a:pt x="15645" y="25730"/>
                  <a:pt x="15676" y="25635"/>
                </a:cubicBezTo>
                <a:lnTo>
                  <a:pt x="15597" y="25556"/>
                </a:lnTo>
                <a:lnTo>
                  <a:pt x="15676" y="25461"/>
                </a:lnTo>
                <a:cubicBezTo>
                  <a:pt x="15692" y="25366"/>
                  <a:pt x="15692" y="25255"/>
                  <a:pt x="15692" y="25144"/>
                </a:cubicBezTo>
                <a:lnTo>
                  <a:pt x="15930" y="25112"/>
                </a:lnTo>
                <a:lnTo>
                  <a:pt x="16072" y="24986"/>
                </a:lnTo>
                <a:cubicBezTo>
                  <a:pt x="16072" y="24938"/>
                  <a:pt x="16056" y="24891"/>
                  <a:pt x="16040" y="24843"/>
                </a:cubicBezTo>
                <a:lnTo>
                  <a:pt x="15914" y="24938"/>
                </a:lnTo>
                <a:cubicBezTo>
                  <a:pt x="15896" y="24931"/>
                  <a:pt x="15876" y="24929"/>
                  <a:pt x="15855" y="24929"/>
                </a:cubicBezTo>
                <a:cubicBezTo>
                  <a:pt x="15818" y="24929"/>
                  <a:pt x="15777" y="24936"/>
                  <a:pt x="15734" y="24936"/>
                </a:cubicBezTo>
                <a:cubicBezTo>
                  <a:pt x="15695" y="24936"/>
                  <a:pt x="15654" y="24930"/>
                  <a:pt x="15613" y="24907"/>
                </a:cubicBezTo>
                <a:lnTo>
                  <a:pt x="15486" y="24796"/>
                </a:lnTo>
                <a:cubicBezTo>
                  <a:pt x="15502" y="24511"/>
                  <a:pt x="15502" y="24210"/>
                  <a:pt x="15518" y="23925"/>
                </a:cubicBezTo>
                <a:cubicBezTo>
                  <a:pt x="15518" y="23909"/>
                  <a:pt x="15534" y="23909"/>
                  <a:pt x="15550" y="23893"/>
                </a:cubicBezTo>
                <a:lnTo>
                  <a:pt x="15597" y="23893"/>
                </a:lnTo>
                <a:cubicBezTo>
                  <a:pt x="15629" y="23909"/>
                  <a:pt x="15660" y="23925"/>
                  <a:pt x="15692" y="23941"/>
                </a:cubicBezTo>
                <a:lnTo>
                  <a:pt x="15692" y="24337"/>
                </a:lnTo>
                <a:lnTo>
                  <a:pt x="16025" y="24479"/>
                </a:lnTo>
                <a:lnTo>
                  <a:pt x="16167" y="24273"/>
                </a:lnTo>
                <a:lnTo>
                  <a:pt x="16167" y="23640"/>
                </a:lnTo>
                <a:cubicBezTo>
                  <a:pt x="16167" y="23624"/>
                  <a:pt x="16199" y="23624"/>
                  <a:pt x="16199" y="23608"/>
                </a:cubicBezTo>
                <a:lnTo>
                  <a:pt x="16294" y="23687"/>
                </a:lnTo>
                <a:cubicBezTo>
                  <a:pt x="16452" y="23577"/>
                  <a:pt x="16579" y="23402"/>
                  <a:pt x="16642" y="23212"/>
                </a:cubicBezTo>
                <a:cubicBezTo>
                  <a:pt x="16642" y="23165"/>
                  <a:pt x="16626" y="23102"/>
                  <a:pt x="16626" y="23054"/>
                </a:cubicBezTo>
                <a:lnTo>
                  <a:pt x="16468" y="23007"/>
                </a:lnTo>
                <a:lnTo>
                  <a:pt x="16420" y="22848"/>
                </a:lnTo>
                <a:lnTo>
                  <a:pt x="16310" y="22848"/>
                </a:lnTo>
                <a:lnTo>
                  <a:pt x="16120" y="22658"/>
                </a:lnTo>
                <a:lnTo>
                  <a:pt x="16009" y="22753"/>
                </a:lnTo>
                <a:lnTo>
                  <a:pt x="15724" y="22753"/>
                </a:lnTo>
                <a:lnTo>
                  <a:pt x="15597" y="22500"/>
                </a:lnTo>
                <a:lnTo>
                  <a:pt x="15724" y="22389"/>
                </a:lnTo>
                <a:lnTo>
                  <a:pt x="15914" y="22484"/>
                </a:lnTo>
                <a:cubicBezTo>
                  <a:pt x="15977" y="22389"/>
                  <a:pt x="16025" y="22294"/>
                  <a:pt x="16056" y="22215"/>
                </a:cubicBezTo>
                <a:lnTo>
                  <a:pt x="15993" y="22152"/>
                </a:lnTo>
                <a:lnTo>
                  <a:pt x="16120" y="21914"/>
                </a:lnTo>
                <a:cubicBezTo>
                  <a:pt x="16278" y="21819"/>
                  <a:pt x="16531" y="21772"/>
                  <a:pt x="16642" y="21518"/>
                </a:cubicBezTo>
                <a:cubicBezTo>
                  <a:pt x="16642" y="21471"/>
                  <a:pt x="16642" y="21407"/>
                  <a:pt x="16642" y="21344"/>
                </a:cubicBezTo>
                <a:lnTo>
                  <a:pt x="16405" y="21312"/>
                </a:lnTo>
                <a:lnTo>
                  <a:pt x="16262" y="21186"/>
                </a:lnTo>
                <a:cubicBezTo>
                  <a:pt x="16262" y="21138"/>
                  <a:pt x="16262" y="21091"/>
                  <a:pt x="16262" y="21059"/>
                </a:cubicBezTo>
                <a:cubicBezTo>
                  <a:pt x="16230" y="21027"/>
                  <a:pt x="16199" y="21012"/>
                  <a:pt x="16167" y="20980"/>
                </a:cubicBezTo>
                <a:cubicBezTo>
                  <a:pt x="16192" y="20963"/>
                  <a:pt x="16209" y="20957"/>
                  <a:pt x="16221" y="20957"/>
                </a:cubicBezTo>
                <a:cubicBezTo>
                  <a:pt x="16256" y="20957"/>
                  <a:pt x="16250" y="21012"/>
                  <a:pt x="16262" y="21059"/>
                </a:cubicBezTo>
                <a:cubicBezTo>
                  <a:pt x="16275" y="21054"/>
                  <a:pt x="16286" y="21052"/>
                  <a:pt x="16295" y="21052"/>
                </a:cubicBezTo>
                <a:cubicBezTo>
                  <a:pt x="16343" y="21052"/>
                  <a:pt x="16349" y="21109"/>
                  <a:pt x="16389" y="21122"/>
                </a:cubicBezTo>
                <a:lnTo>
                  <a:pt x="16642" y="20996"/>
                </a:lnTo>
                <a:lnTo>
                  <a:pt x="16547" y="20901"/>
                </a:lnTo>
                <a:cubicBezTo>
                  <a:pt x="16531" y="20822"/>
                  <a:pt x="16579" y="20742"/>
                  <a:pt x="16515" y="20679"/>
                </a:cubicBezTo>
                <a:lnTo>
                  <a:pt x="16357" y="20632"/>
                </a:lnTo>
                <a:lnTo>
                  <a:pt x="16357" y="20505"/>
                </a:lnTo>
                <a:lnTo>
                  <a:pt x="16531" y="20426"/>
                </a:lnTo>
                <a:lnTo>
                  <a:pt x="16341" y="20220"/>
                </a:lnTo>
                <a:cubicBezTo>
                  <a:pt x="16405" y="20172"/>
                  <a:pt x="16484" y="20109"/>
                  <a:pt x="16579" y="20062"/>
                </a:cubicBezTo>
                <a:lnTo>
                  <a:pt x="16341" y="19951"/>
                </a:lnTo>
                <a:cubicBezTo>
                  <a:pt x="16357" y="19872"/>
                  <a:pt x="16310" y="19777"/>
                  <a:pt x="16389" y="19713"/>
                </a:cubicBezTo>
                <a:lnTo>
                  <a:pt x="16595" y="19697"/>
                </a:lnTo>
                <a:cubicBezTo>
                  <a:pt x="16626" y="19634"/>
                  <a:pt x="16642" y="19571"/>
                  <a:pt x="16658" y="19523"/>
                </a:cubicBezTo>
                <a:lnTo>
                  <a:pt x="16800" y="19507"/>
                </a:lnTo>
                <a:cubicBezTo>
                  <a:pt x="16753" y="19365"/>
                  <a:pt x="16626" y="19222"/>
                  <a:pt x="16800" y="19112"/>
                </a:cubicBezTo>
                <a:cubicBezTo>
                  <a:pt x="16816" y="18605"/>
                  <a:pt x="16816" y="18605"/>
                  <a:pt x="16753" y="18589"/>
                </a:cubicBezTo>
                <a:lnTo>
                  <a:pt x="16658" y="18668"/>
                </a:lnTo>
                <a:lnTo>
                  <a:pt x="16531" y="18526"/>
                </a:lnTo>
                <a:lnTo>
                  <a:pt x="16674" y="18383"/>
                </a:lnTo>
                <a:lnTo>
                  <a:pt x="16785" y="18494"/>
                </a:lnTo>
                <a:cubicBezTo>
                  <a:pt x="16800" y="18431"/>
                  <a:pt x="16816" y="18367"/>
                  <a:pt x="16816" y="18320"/>
                </a:cubicBezTo>
                <a:lnTo>
                  <a:pt x="16626" y="18257"/>
                </a:lnTo>
                <a:lnTo>
                  <a:pt x="16626" y="18146"/>
                </a:lnTo>
                <a:lnTo>
                  <a:pt x="16721" y="18051"/>
                </a:lnTo>
                <a:lnTo>
                  <a:pt x="16642" y="17956"/>
                </a:lnTo>
                <a:cubicBezTo>
                  <a:pt x="16658" y="17924"/>
                  <a:pt x="16690" y="17892"/>
                  <a:pt x="16721" y="17861"/>
                </a:cubicBezTo>
                <a:cubicBezTo>
                  <a:pt x="16610" y="17718"/>
                  <a:pt x="16595" y="17702"/>
                  <a:pt x="16674" y="17623"/>
                </a:cubicBezTo>
                <a:lnTo>
                  <a:pt x="16816" y="17623"/>
                </a:lnTo>
                <a:cubicBezTo>
                  <a:pt x="16816" y="17481"/>
                  <a:pt x="16816" y="17354"/>
                  <a:pt x="16848" y="17227"/>
                </a:cubicBezTo>
                <a:cubicBezTo>
                  <a:pt x="16848" y="17227"/>
                  <a:pt x="16943" y="17227"/>
                  <a:pt x="16895" y="17164"/>
                </a:cubicBezTo>
                <a:lnTo>
                  <a:pt x="16721" y="17117"/>
                </a:lnTo>
                <a:lnTo>
                  <a:pt x="16721" y="17006"/>
                </a:lnTo>
                <a:lnTo>
                  <a:pt x="16816" y="16911"/>
                </a:lnTo>
                <a:lnTo>
                  <a:pt x="16705" y="16784"/>
                </a:lnTo>
                <a:lnTo>
                  <a:pt x="16816" y="16594"/>
                </a:lnTo>
                <a:lnTo>
                  <a:pt x="16816" y="16467"/>
                </a:lnTo>
                <a:cubicBezTo>
                  <a:pt x="16769" y="16467"/>
                  <a:pt x="16721" y="16467"/>
                  <a:pt x="16658" y="16483"/>
                </a:cubicBezTo>
                <a:cubicBezTo>
                  <a:pt x="16595" y="16562"/>
                  <a:pt x="16515" y="16642"/>
                  <a:pt x="16436" y="16705"/>
                </a:cubicBezTo>
                <a:cubicBezTo>
                  <a:pt x="16515" y="16768"/>
                  <a:pt x="16579" y="16816"/>
                  <a:pt x="16515" y="16911"/>
                </a:cubicBezTo>
                <a:cubicBezTo>
                  <a:pt x="16489" y="16937"/>
                  <a:pt x="16463" y="16946"/>
                  <a:pt x="16436" y="16946"/>
                </a:cubicBezTo>
                <a:cubicBezTo>
                  <a:pt x="16382" y="16946"/>
                  <a:pt x="16325" y="16911"/>
                  <a:pt x="16262" y="16911"/>
                </a:cubicBezTo>
                <a:lnTo>
                  <a:pt x="16341" y="16800"/>
                </a:lnTo>
                <a:lnTo>
                  <a:pt x="16262" y="16705"/>
                </a:lnTo>
                <a:lnTo>
                  <a:pt x="16341" y="16610"/>
                </a:lnTo>
                <a:lnTo>
                  <a:pt x="16262" y="16515"/>
                </a:lnTo>
                <a:lnTo>
                  <a:pt x="16405" y="16372"/>
                </a:lnTo>
                <a:lnTo>
                  <a:pt x="16658" y="16483"/>
                </a:lnTo>
                <a:cubicBezTo>
                  <a:pt x="16674" y="16404"/>
                  <a:pt x="16705" y="16325"/>
                  <a:pt x="16737" y="16262"/>
                </a:cubicBezTo>
                <a:cubicBezTo>
                  <a:pt x="16658" y="16182"/>
                  <a:pt x="16626" y="16103"/>
                  <a:pt x="16547" y="16087"/>
                </a:cubicBezTo>
                <a:cubicBezTo>
                  <a:pt x="16595" y="15977"/>
                  <a:pt x="16642" y="15866"/>
                  <a:pt x="16705" y="15755"/>
                </a:cubicBezTo>
                <a:cubicBezTo>
                  <a:pt x="16595" y="15676"/>
                  <a:pt x="16610" y="15565"/>
                  <a:pt x="16642" y="15470"/>
                </a:cubicBezTo>
                <a:cubicBezTo>
                  <a:pt x="16674" y="15391"/>
                  <a:pt x="16721" y="15311"/>
                  <a:pt x="16769" y="15248"/>
                </a:cubicBezTo>
                <a:cubicBezTo>
                  <a:pt x="16809" y="15289"/>
                  <a:pt x="16849" y="15335"/>
                  <a:pt x="16902" y="15335"/>
                </a:cubicBezTo>
                <a:cubicBezTo>
                  <a:pt x="16932" y="15335"/>
                  <a:pt x="16966" y="15320"/>
                  <a:pt x="17006" y="15280"/>
                </a:cubicBezTo>
                <a:cubicBezTo>
                  <a:pt x="16975" y="15153"/>
                  <a:pt x="17038" y="15011"/>
                  <a:pt x="17006" y="14916"/>
                </a:cubicBezTo>
                <a:cubicBezTo>
                  <a:pt x="16962" y="14871"/>
                  <a:pt x="16928" y="14856"/>
                  <a:pt x="16901" y="14856"/>
                </a:cubicBezTo>
                <a:cubicBezTo>
                  <a:pt x="16840" y="14856"/>
                  <a:pt x="16808" y="14931"/>
                  <a:pt x="16753" y="14931"/>
                </a:cubicBezTo>
                <a:cubicBezTo>
                  <a:pt x="16737" y="14916"/>
                  <a:pt x="16721" y="14916"/>
                  <a:pt x="16721" y="14900"/>
                </a:cubicBezTo>
                <a:lnTo>
                  <a:pt x="16721" y="13950"/>
                </a:lnTo>
                <a:cubicBezTo>
                  <a:pt x="16769" y="13934"/>
                  <a:pt x="16832" y="13902"/>
                  <a:pt x="16880" y="13886"/>
                </a:cubicBezTo>
                <a:cubicBezTo>
                  <a:pt x="16943" y="13855"/>
                  <a:pt x="16990" y="13823"/>
                  <a:pt x="17022" y="13791"/>
                </a:cubicBezTo>
                <a:lnTo>
                  <a:pt x="16975" y="13617"/>
                </a:lnTo>
                <a:lnTo>
                  <a:pt x="16737" y="13617"/>
                </a:lnTo>
                <a:cubicBezTo>
                  <a:pt x="16737" y="13570"/>
                  <a:pt x="16721" y="13538"/>
                  <a:pt x="16721" y="13491"/>
                </a:cubicBezTo>
                <a:lnTo>
                  <a:pt x="16975" y="13237"/>
                </a:lnTo>
                <a:cubicBezTo>
                  <a:pt x="16982" y="13235"/>
                  <a:pt x="16991" y="13235"/>
                  <a:pt x="16999" y="13235"/>
                </a:cubicBezTo>
                <a:cubicBezTo>
                  <a:pt x="17029" y="13235"/>
                  <a:pt x="17063" y="13244"/>
                  <a:pt x="17096" y="13244"/>
                </a:cubicBezTo>
                <a:cubicBezTo>
                  <a:pt x="17132" y="13244"/>
                  <a:pt x="17167" y="13233"/>
                  <a:pt x="17196" y="13190"/>
                </a:cubicBezTo>
                <a:cubicBezTo>
                  <a:pt x="17154" y="13148"/>
                  <a:pt x="17098" y="13148"/>
                  <a:pt x="17051" y="13148"/>
                </a:cubicBezTo>
                <a:lnTo>
                  <a:pt x="17051" y="13148"/>
                </a:lnTo>
                <a:cubicBezTo>
                  <a:pt x="17027" y="13148"/>
                  <a:pt x="17006" y="13148"/>
                  <a:pt x="16990" y="13142"/>
                </a:cubicBezTo>
                <a:cubicBezTo>
                  <a:pt x="16943" y="13142"/>
                  <a:pt x="16895" y="13111"/>
                  <a:pt x="16911" y="13063"/>
                </a:cubicBezTo>
                <a:cubicBezTo>
                  <a:pt x="16880" y="13047"/>
                  <a:pt x="16848" y="13016"/>
                  <a:pt x="16832" y="13000"/>
                </a:cubicBezTo>
                <a:cubicBezTo>
                  <a:pt x="16855" y="12981"/>
                  <a:pt x="16870" y="12974"/>
                  <a:pt x="16880" y="12974"/>
                </a:cubicBezTo>
                <a:cubicBezTo>
                  <a:pt x="16905" y="12974"/>
                  <a:pt x="16900" y="13018"/>
                  <a:pt x="16911" y="13063"/>
                </a:cubicBezTo>
                <a:cubicBezTo>
                  <a:pt x="16959" y="13047"/>
                  <a:pt x="17006" y="13047"/>
                  <a:pt x="17054" y="13047"/>
                </a:cubicBezTo>
                <a:cubicBezTo>
                  <a:pt x="17085" y="12905"/>
                  <a:pt x="17260" y="12794"/>
                  <a:pt x="17180" y="12651"/>
                </a:cubicBezTo>
                <a:cubicBezTo>
                  <a:pt x="17117" y="12525"/>
                  <a:pt x="17101" y="12335"/>
                  <a:pt x="16927" y="12287"/>
                </a:cubicBezTo>
                <a:cubicBezTo>
                  <a:pt x="16959" y="12192"/>
                  <a:pt x="17006" y="12113"/>
                  <a:pt x="17038" y="12018"/>
                </a:cubicBezTo>
                <a:lnTo>
                  <a:pt x="17291" y="11986"/>
                </a:lnTo>
                <a:lnTo>
                  <a:pt x="17291" y="11496"/>
                </a:lnTo>
                <a:lnTo>
                  <a:pt x="17370" y="11401"/>
                </a:lnTo>
                <a:lnTo>
                  <a:pt x="17370" y="10815"/>
                </a:lnTo>
                <a:lnTo>
                  <a:pt x="17291" y="10720"/>
                </a:lnTo>
                <a:lnTo>
                  <a:pt x="17465" y="10546"/>
                </a:lnTo>
                <a:lnTo>
                  <a:pt x="17339" y="10292"/>
                </a:lnTo>
                <a:lnTo>
                  <a:pt x="17228" y="10308"/>
                </a:lnTo>
                <a:cubicBezTo>
                  <a:pt x="17196" y="10371"/>
                  <a:pt x="17180" y="10435"/>
                  <a:pt x="17149" y="10514"/>
                </a:cubicBezTo>
                <a:cubicBezTo>
                  <a:pt x="17117" y="10419"/>
                  <a:pt x="17085" y="10356"/>
                  <a:pt x="17054" y="10292"/>
                </a:cubicBezTo>
                <a:cubicBezTo>
                  <a:pt x="16959" y="10292"/>
                  <a:pt x="16959" y="10292"/>
                  <a:pt x="16927" y="10213"/>
                </a:cubicBezTo>
                <a:lnTo>
                  <a:pt x="17149" y="10197"/>
                </a:lnTo>
                <a:lnTo>
                  <a:pt x="17244" y="10118"/>
                </a:lnTo>
                <a:lnTo>
                  <a:pt x="17386" y="10229"/>
                </a:lnTo>
                <a:lnTo>
                  <a:pt x="17386" y="9865"/>
                </a:lnTo>
                <a:lnTo>
                  <a:pt x="17450" y="9786"/>
                </a:lnTo>
                <a:cubicBezTo>
                  <a:pt x="17529" y="9596"/>
                  <a:pt x="17370" y="9485"/>
                  <a:pt x="17339" y="9358"/>
                </a:cubicBezTo>
                <a:lnTo>
                  <a:pt x="17228" y="9453"/>
                </a:lnTo>
                <a:lnTo>
                  <a:pt x="17180" y="9311"/>
                </a:lnTo>
                <a:lnTo>
                  <a:pt x="17291" y="9168"/>
                </a:lnTo>
                <a:cubicBezTo>
                  <a:pt x="17244" y="9073"/>
                  <a:pt x="17196" y="8978"/>
                  <a:pt x="17149" y="8883"/>
                </a:cubicBezTo>
                <a:lnTo>
                  <a:pt x="16975" y="8820"/>
                </a:lnTo>
                <a:cubicBezTo>
                  <a:pt x="17022" y="8741"/>
                  <a:pt x="17054" y="8693"/>
                  <a:pt x="17085" y="8630"/>
                </a:cubicBezTo>
                <a:lnTo>
                  <a:pt x="17006" y="8566"/>
                </a:lnTo>
                <a:cubicBezTo>
                  <a:pt x="17054" y="8424"/>
                  <a:pt x="17196" y="8440"/>
                  <a:pt x="17260" y="8376"/>
                </a:cubicBezTo>
                <a:cubicBezTo>
                  <a:pt x="17339" y="8250"/>
                  <a:pt x="17228" y="8218"/>
                  <a:pt x="17196" y="8155"/>
                </a:cubicBezTo>
                <a:lnTo>
                  <a:pt x="17323" y="8028"/>
                </a:lnTo>
                <a:lnTo>
                  <a:pt x="17576" y="8012"/>
                </a:lnTo>
                <a:cubicBezTo>
                  <a:pt x="17560" y="7949"/>
                  <a:pt x="17560" y="7886"/>
                  <a:pt x="17576" y="7822"/>
                </a:cubicBezTo>
                <a:cubicBezTo>
                  <a:pt x="17592" y="7775"/>
                  <a:pt x="17624" y="7727"/>
                  <a:pt x="17655" y="7680"/>
                </a:cubicBezTo>
                <a:cubicBezTo>
                  <a:pt x="17617" y="7656"/>
                  <a:pt x="17577" y="7649"/>
                  <a:pt x="17537" y="7649"/>
                </a:cubicBezTo>
                <a:cubicBezTo>
                  <a:pt x="17491" y="7649"/>
                  <a:pt x="17446" y="7657"/>
                  <a:pt x="17404" y="7657"/>
                </a:cubicBezTo>
                <a:cubicBezTo>
                  <a:pt x="17363" y="7657"/>
                  <a:pt x="17324" y="7649"/>
                  <a:pt x="17291" y="7616"/>
                </a:cubicBezTo>
                <a:lnTo>
                  <a:pt x="17291" y="7521"/>
                </a:lnTo>
                <a:lnTo>
                  <a:pt x="17386" y="7411"/>
                </a:lnTo>
                <a:cubicBezTo>
                  <a:pt x="17355" y="7379"/>
                  <a:pt x="17323" y="7347"/>
                  <a:pt x="17291" y="7316"/>
                </a:cubicBezTo>
                <a:lnTo>
                  <a:pt x="17402" y="7189"/>
                </a:lnTo>
                <a:cubicBezTo>
                  <a:pt x="17355" y="7110"/>
                  <a:pt x="17323" y="7046"/>
                  <a:pt x="17275" y="6983"/>
                </a:cubicBezTo>
                <a:lnTo>
                  <a:pt x="17434" y="6746"/>
                </a:lnTo>
                <a:cubicBezTo>
                  <a:pt x="17450" y="6730"/>
                  <a:pt x="17307" y="6603"/>
                  <a:pt x="17434" y="6524"/>
                </a:cubicBezTo>
                <a:lnTo>
                  <a:pt x="17434" y="6524"/>
                </a:lnTo>
                <a:lnTo>
                  <a:pt x="17529" y="6603"/>
                </a:lnTo>
                <a:lnTo>
                  <a:pt x="17671" y="6476"/>
                </a:lnTo>
                <a:cubicBezTo>
                  <a:pt x="17624" y="6429"/>
                  <a:pt x="17592" y="6381"/>
                  <a:pt x="17560" y="6334"/>
                </a:cubicBezTo>
                <a:cubicBezTo>
                  <a:pt x="17608" y="6223"/>
                  <a:pt x="17687" y="6176"/>
                  <a:pt x="17766" y="6081"/>
                </a:cubicBezTo>
                <a:lnTo>
                  <a:pt x="17766" y="5701"/>
                </a:lnTo>
                <a:lnTo>
                  <a:pt x="17861" y="5606"/>
                </a:lnTo>
                <a:lnTo>
                  <a:pt x="17750" y="5558"/>
                </a:lnTo>
                <a:cubicBezTo>
                  <a:pt x="17560" y="5621"/>
                  <a:pt x="17592" y="5859"/>
                  <a:pt x="17434" y="5938"/>
                </a:cubicBezTo>
                <a:cubicBezTo>
                  <a:pt x="17376" y="5924"/>
                  <a:pt x="17371" y="5857"/>
                  <a:pt x="17311" y="5857"/>
                </a:cubicBezTo>
                <a:cubicBezTo>
                  <a:pt x="17305" y="5857"/>
                  <a:pt x="17298" y="5857"/>
                  <a:pt x="17291" y="5859"/>
                </a:cubicBezTo>
                <a:lnTo>
                  <a:pt x="17291" y="6191"/>
                </a:lnTo>
                <a:lnTo>
                  <a:pt x="17149" y="6318"/>
                </a:lnTo>
                <a:cubicBezTo>
                  <a:pt x="17038" y="6223"/>
                  <a:pt x="17133" y="6096"/>
                  <a:pt x="17085" y="6001"/>
                </a:cubicBezTo>
                <a:cubicBezTo>
                  <a:pt x="17165" y="5954"/>
                  <a:pt x="17196" y="5859"/>
                  <a:pt x="17291" y="5859"/>
                </a:cubicBezTo>
                <a:lnTo>
                  <a:pt x="17386" y="5685"/>
                </a:lnTo>
                <a:lnTo>
                  <a:pt x="17386" y="5526"/>
                </a:lnTo>
                <a:cubicBezTo>
                  <a:pt x="17418" y="5479"/>
                  <a:pt x="17450" y="5447"/>
                  <a:pt x="17465" y="5416"/>
                </a:cubicBezTo>
                <a:lnTo>
                  <a:pt x="17386" y="5321"/>
                </a:lnTo>
                <a:cubicBezTo>
                  <a:pt x="17434" y="5289"/>
                  <a:pt x="17450" y="5241"/>
                  <a:pt x="17497" y="5226"/>
                </a:cubicBezTo>
                <a:cubicBezTo>
                  <a:pt x="17608" y="5178"/>
                  <a:pt x="17735" y="5115"/>
                  <a:pt x="17845" y="5051"/>
                </a:cubicBezTo>
                <a:cubicBezTo>
                  <a:pt x="17877" y="4988"/>
                  <a:pt x="17845" y="4909"/>
                  <a:pt x="17766" y="4893"/>
                </a:cubicBezTo>
                <a:lnTo>
                  <a:pt x="17624" y="4972"/>
                </a:lnTo>
                <a:lnTo>
                  <a:pt x="17370" y="4766"/>
                </a:lnTo>
                <a:cubicBezTo>
                  <a:pt x="17481" y="4703"/>
                  <a:pt x="17608" y="4687"/>
                  <a:pt x="17671" y="4560"/>
                </a:cubicBezTo>
                <a:cubicBezTo>
                  <a:pt x="17687" y="4481"/>
                  <a:pt x="17624" y="4450"/>
                  <a:pt x="17592" y="4402"/>
                </a:cubicBezTo>
                <a:cubicBezTo>
                  <a:pt x="17560" y="4355"/>
                  <a:pt x="17545" y="4291"/>
                  <a:pt x="17529" y="4244"/>
                </a:cubicBezTo>
                <a:lnTo>
                  <a:pt x="17402" y="4244"/>
                </a:lnTo>
                <a:cubicBezTo>
                  <a:pt x="17370" y="4180"/>
                  <a:pt x="17418" y="4117"/>
                  <a:pt x="17323" y="4038"/>
                </a:cubicBezTo>
                <a:cubicBezTo>
                  <a:pt x="17212" y="4054"/>
                  <a:pt x="17117" y="4165"/>
                  <a:pt x="17006" y="4196"/>
                </a:cubicBezTo>
                <a:lnTo>
                  <a:pt x="17006" y="4291"/>
                </a:lnTo>
                <a:cubicBezTo>
                  <a:pt x="16895" y="4355"/>
                  <a:pt x="16848" y="4497"/>
                  <a:pt x="16705" y="4529"/>
                </a:cubicBezTo>
                <a:lnTo>
                  <a:pt x="16531" y="4434"/>
                </a:lnTo>
                <a:cubicBezTo>
                  <a:pt x="16515" y="4450"/>
                  <a:pt x="16515" y="4497"/>
                  <a:pt x="16500" y="4513"/>
                </a:cubicBezTo>
                <a:cubicBezTo>
                  <a:pt x="16420" y="4545"/>
                  <a:pt x="16341" y="4576"/>
                  <a:pt x="16262" y="4592"/>
                </a:cubicBezTo>
                <a:lnTo>
                  <a:pt x="16199" y="4529"/>
                </a:lnTo>
                <a:lnTo>
                  <a:pt x="15993" y="4529"/>
                </a:lnTo>
                <a:cubicBezTo>
                  <a:pt x="15945" y="4592"/>
                  <a:pt x="15866" y="4656"/>
                  <a:pt x="15819" y="4719"/>
                </a:cubicBezTo>
                <a:cubicBezTo>
                  <a:pt x="15787" y="4766"/>
                  <a:pt x="15771" y="4798"/>
                  <a:pt x="15755" y="4846"/>
                </a:cubicBezTo>
                <a:lnTo>
                  <a:pt x="15866" y="4956"/>
                </a:lnTo>
                <a:lnTo>
                  <a:pt x="15771" y="5051"/>
                </a:lnTo>
                <a:lnTo>
                  <a:pt x="15771" y="5241"/>
                </a:lnTo>
                <a:lnTo>
                  <a:pt x="15866" y="5336"/>
                </a:lnTo>
                <a:cubicBezTo>
                  <a:pt x="15835" y="5368"/>
                  <a:pt x="15787" y="5384"/>
                  <a:pt x="15787" y="5416"/>
                </a:cubicBezTo>
                <a:cubicBezTo>
                  <a:pt x="15787" y="5606"/>
                  <a:pt x="15613" y="5764"/>
                  <a:pt x="15676" y="5986"/>
                </a:cubicBezTo>
                <a:cubicBezTo>
                  <a:pt x="15676" y="6001"/>
                  <a:pt x="15645" y="6017"/>
                  <a:pt x="15629" y="6033"/>
                </a:cubicBezTo>
                <a:cubicBezTo>
                  <a:pt x="15550" y="5970"/>
                  <a:pt x="15597" y="5891"/>
                  <a:pt x="15581" y="5811"/>
                </a:cubicBezTo>
                <a:lnTo>
                  <a:pt x="15486" y="5716"/>
                </a:lnTo>
                <a:cubicBezTo>
                  <a:pt x="15518" y="5685"/>
                  <a:pt x="15550" y="5653"/>
                  <a:pt x="15581" y="5621"/>
                </a:cubicBezTo>
                <a:cubicBezTo>
                  <a:pt x="15565" y="5606"/>
                  <a:pt x="15550" y="5574"/>
                  <a:pt x="15550" y="5574"/>
                </a:cubicBezTo>
                <a:cubicBezTo>
                  <a:pt x="15502" y="5574"/>
                  <a:pt x="15455" y="5558"/>
                  <a:pt x="15407" y="5542"/>
                </a:cubicBezTo>
                <a:lnTo>
                  <a:pt x="15407" y="5178"/>
                </a:lnTo>
                <a:lnTo>
                  <a:pt x="15280" y="5004"/>
                </a:lnTo>
                <a:lnTo>
                  <a:pt x="15391" y="4830"/>
                </a:lnTo>
                <a:lnTo>
                  <a:pt x="15391" y="4656"/>
                </a:lnTo>
                <a:cubicBezTo>
                  <a:pt x="15350" y="4626"/>
                  <a:pt x="15304" y="4621"/>
                  <a:pt x="15258" y="4621"/>
                </a:cubicBezTo>
                <a:cubicBezTo>
                  <a:pt x="15231" y="4621"/>
                  <a:pt x="15204" y="4622"/>
                  <a:pt x="15177" y="4622"/>
                </a:cubicBezTo>
                <a:cubicBezTo>
                  <a:pt x="15125" y="4622"/>
                  <a:pt x="15073" y="4616"/>
                  <a:pt x="15027" y="4576"/>
                </a:cubicBezTo>
                <a:lnTo>
                  <a:pt x="15027" y="4022"/>
                </a:lnTo>
                <a:cubicBezTo>
                  <a:pt x="14995" y="3943"/>
                  <a:pt x="14885" y="3911"/>
                  <a:pt x="14932" y="3785"/>
                </a:cubicBezTo>
                <a:lnTo>
                  <a:pt x="14932" y="3785"/>
                </a:lnTo>
                <a:cubicBezTo>
                  <a:pt x="14940" y="3785"/>
                  <a:pt x="14947" y="3786"/>
                  <a:pt x="14954" y="3786"/>
                </a:cubicBezTo>
                <a:cubicBezTo>
                  <a:pt x="15112" y="3786"/>
                  <a:pt x="15176" y="3621"/>
                  <a:pt x="15328" y="3500"/>
                </a:cubicBezTo>
                <a:lnTo>
                  <a:pt x="15027" y="3468"/>
                </a:lnTo>
                <a:lnTo>
                  <a:pt x="15027" y="3135"/>
                </a:lnTo>
                <a:lnTo>
                  <a:pt x="15391" y="2961"/>
                </a:lnTo>
                <a:cubicBezTo>
                  <a:pt x="15280" y="2835"/>
                  <a:pt x="15138" y="2755"/>
                  <a:pt x="14980" y="2708"/>
                </a:cubicBezTo>
                <a:cubicBezTo>
                  <a:pt x="14911" y="2749"/>
                  <a:pt x="14878" y="2825"/>
                  <a:pt x="14820" y="2825"/>
                </a:cubicBezTo>
                <a:cubicBezTo>
                  <a:pt x="14811" y="2825"/>
                  <a:pt x="14800" y="2823"/>
                  <a:pt x="14790" y="2819"/>
                </a:cubicBezTo>
                <a:lnTo>
                  <a:pt x="14441" y="2486"/>
                </a:lnTo>
                <a:cubicBezTo>
                  <a:pt x="14425" y="2439"/>
                  <a:pt x="14410" y="2391"/>
                  <a:pt x="14410" y="2360"/>
                </a:cubicBezTo>
                <a:lnTo>
                  <a:pt x="14330" y="2344"/>
                </a:lnTo>
                <a:lnTo>
                  <a:pt x="14125" y="2534"/>
                </a:lnTo>
                <a:cubicBezTo>
                  <a:pt x="14098" y="2518"/>
                  <a:pt x="14070" y="2514"/>
                  <a:pt x="14042" y="2514"/>
                </a:cubicBezTo>
                <a:cubicBezTo>
                  <a:pt x="14019" y="2514"/>
                  <a:pt x="13997" y="2517"/>
                  <a:pt x="13975" y="2517"/>
                </a:cubicBezTo>
                <a:cubicBezTo>
                  <a:pt x="13943" y="2517"/>
                  <a:pt x="13912" y="2512"/>
                  <a:pt x="13887" y="2486"/>
                </a:cubicBezTo>
                <a:cubicBezTo>
                  <a:pt x="13824" y="2375"/>
                  <a:pt x="13966" y="2328"/>
                  <a:pt x="13966" y="2249"/>
                </a:cubicBezTo>
                <a:lnTo>
                  <a:pt x="13966" y="2106"/>
                </a:lnTo>
                <a:lnTo>
                  <a:pt x="14172" y="1916"/>
                </a:lnTo>
                <a:cubicBezTo>
                  <a:pt x="14156" y="1837"/>
                  <a:pt x="14140" y="1805"/>
                  <a:pt x="14140" y="1758"/>
                </a:cubicBezTo>
                <a:lnTo>
                  <a:pt x="13824" y="1758"/>
                </a:lnTo>
                <a:cubicBezTo>
                  <a:pt x="13745" y="1805"/>
                  <a:pt x="13681" y="1900"/>
                  <a:pt x="13665" y="1995"/>
                </a:cubicBezTo>
                <a:cubicBezTo>
                  <a:pt x="13634" y="2075"/>
                  <a:pt x="13523" y="2122"/>
                  <a:pt x="13491" y="2201"/>
                </a:cubicBezTo>
                <a:lnTo>
                  <a:pt x="13491" y="2344"/>
                </a:lnTo>
                <a:lnTo>
                  <a:pt x="13285" y="2534"/>
                </a:lnTo>
                <a:lnTo>
                  <a:pt x="13285" y="2945"/>
                </a:lnTo>
                <a:cubicBezTo>
                  <a:pt x="13285" y="2945"/>
                  <a:pt x="13270" y="2961"/>
                  <a:pt x="13254" y="2977"/>
                </a:cubicBezTo>
                <a:cubicBezTo>
                  <a:pt x="13222" y="2914"/>
                  <a:pt x="13190" y="2866"/>
                  <a:pt x="13159" y="2787"/>
                </a:cubicBezTo>
                <a:lnTo>
                  <a:pt x="13016" y="2819"/>
                </a:lnTo>
                <a:lnTo>
                  <a:pt x="13016" y="3135"/>
                </a:lnTo>
                <a:lnTo>
                  <a:pt x="12826" y="3484"/>
                </a:lnTo>
                <a:lnTo>
                  <a:pt x="12921" y="3563"/>
                </a:lnTo>
                <a:cubicBezTo>
                  <a:pt x="12858" y="3595"/>
                  <a:pt x="12842" y="3690"/>
                  <a:pt x="12747" y="3690"/>
                </a:cubicBezTo>
                <a:cubicBezTo>
                  <a:pt x="12715" y="3579"/>
                  <a:pt x="12715" y="3468"/>
                  <a:pt x="12731" y="3373"/>
                </a:cubicBezTo>
                <a:lnTo>
                  <a:pt x="12842" y="3230"/>
                </a:lnTo>
                <a:lnTo>
                  <a:pt x="12652" y="3120"/>
                </a:lnTo>
                <a:cubicBezTo>
                  <a:pt x="12589" y="2945"/>
                  <a:pt x="12700" y="2866"/>
                  <a:pt x="12700" y="2771"/>
                </a:cubicBezTo>
                <a:cubicBezTo>
                  <a:pt x="12636" y="2724"/>
                  <a:pt x="12525" y="2787"/>
                  <a:pt x="12525" y="2660"/>
                </a:cubicBezTo>
                <a:lnTo>
                  <a:pt x="12446" y="2660"/>
                </a:lnTo>
                <a:cubicBezTo>
                  <a:pt x="12430" y="2613"/>
                  <a:pt x="12446" y="2581"/>
                  <a:pt x="12494" y="2581"/>
                </a:cubicBezTo>
                <a:cubicBezTo>
                  <a:pt x="12510" y="2597"/>
                  <a:pt x="12525" y="2645"/>
                  <a:pt x="12525" y="2660"/>
                </a:cubicBezTo>
                <a:cubicBezTo>
                  <a:pt x="12668" y="2645"/>
                  <a:pt x="12715" y="2502"/>
                  <a:pt x="12810" y="2423"/>
                </a:cubicBezTo>
                <a:cubicBezTo>
                  <a:pt x="12747" y="2296"/>
                  <a:pt x="12969" y="2265"/>
                  <a:pt x="12905" y="2122"/>
                </a:cubicBezTo>
                <a:lnTo>
                  <a:pt x="12810" y="2090"/>
                </a:lnTo>
                <a:lnTo>
                  <a:pt x="12605" y="2296"/>
                </a:lnTo>
                <a:cubicBezTo>
                  <a:pt x="12583" y="2289"/>
                  <a:pt x="12562" y="2287"/>
                  <a:pt x="12542" y="2287"/>
                </a:cubicBezTo>
                <a:cubicBezTo>
                  <a:pt x="12507" y="2287"/>
                  <a:pt x="12474" y="2294"/>
                  <a:pt x="12444" y="2294"/>
                </a:cubicBezTo>
                <a:cubicBezTo>
                  <a:pt x="12416" y="2294"/>
                  <a:pt x="12390" y="2288"/>
                  <a:pt x="12367" y="2265"/>
                </a:cubicBezTo>
                <a:cubicBezTo>
                  <a:pt x="12288" y="2122"/>
                  <a:pt x="12478" y="2075"/>
                  <a:pt x="12430" y="1948"/>
                </a:cubicBezTo>
                <a:cubicBezTo>
                  <a:pt x="12399" y="1900"/>
                  <a:pt x="12351" y="1853"/>
                  <a:pt x="12320" y="1805"/>
                </a:cubicBezTo>
                <a:lnTo>
                  <a:pt x="12161" y="1948"/>
                </a:lnTo>
                <a:lnTo>
                  <a:pt x="12161" y="2201"/>
                </a:lnTo>
                <a:lnTo>
                  <a:pt x="12066" y="2407"/>
                </a:lnTo>
                <a:cubicBezTo>
                  <a:pt x="12035" y="2486"/>
                  <a:pt x="11955" y="2565"/>
                  <a:pt x="11860" y="2581"/>
                </a:cubicBezTo>
                <a:lnTo>
                  <a:pt x="11860" y="2676"/>
                </a:lnTo>
                <a:cubicBezTo>
                  <a:pt x="11813" y="2676"/>
                  <a:pt x="11781" y="2660"/>
                  <a:pt x="11797" y="2613"/>
                </a:cubicBezTo>
                <a:cubicBezTo>
                  <a:pt x="11797" y="2597"/>
                  <a:pt x="11844" y="2581"/>
                  <a:pt x="11860" y="2581"/>
                </a:cubicBezTo>
                <a:cubicBezTo>
                  <a:pt x="11876" y="2486"/>
                  <a:pt x="11765" y="2455"/>
                  <a:pt x="11734" y="2391"/>
                </a:cubicBezTo>
                <a:cubicBezTo>
                  <a:pt x="11702" y="2328"/>
                  <a:pt x="11670" y="2265"/>
                  <a:pt x="11639" y="2201"/>
                </a:cubicBezTo>
                <a:cubicBezTo>
                  <a:pt x="11575" y="2280"/>
                  <a:pt x="11433" y="2312"/>
                  <a:pt x="11512" y="2455"/>
                </a:cubicBezTo>
                <a:lnTo>
                  <a:pt x="11686" y="2518"/>
                </a:lnTo>
                <a:lnTo>
                  <a:pt x="11496" y="2613"/>
                </a:lnTo>
                <a:lnTo>
                  <a:pt x="11496" y="2819"/>
                </a:lnTo>
                <a:lnTo>
                  <a:pt x="11417" y="2898"/>
                </a:lnTo>
                <a:lnTo>
                  <a:pt x="11544" y="3151"/>
                </a:lnTo>
                <a:cubicBezTo>
                  <a:pt x="11639" y="3088"/>
                  <a:pt x="11686" y="2977"/>
                  <a:pt x="11734" y="2850"/>
                </a:cubicBezTo>
                <a:cubicBezTo>
                  <a:pt x="11749" y="2914"/>
                  <a:pt x="11781" y="2977"/>
                  <a:pt x="11813" y="3040"/>
                </a:cubicBezTo>
                <a:cubicBezTo>
                  <a:pt x="11844" y="3088"/>
                  <a:pt x="11892" y="3135"/>
                  <a:pt x="11860" y="3199"/>
                </a:cubicBezTo>
                <a:lnTo>
                  <a:pt x="11765" y="3294"/>
                </a:lnTo>
                <a:lnTo>
                  <a:pt x="11765" y="3959"/>
                </a:lnTo>
                <a:lnTo>
                  <a:pt x="11686" y="4054"/>
                </a:lnTo>
                <a:cubicBezTo>
                  <a:pt x="11813" y="4133"/>
                  <a:pt x="11781" y="4244"/>
                  <a:pt x="11765" y="4355"/>
                </a:cubicBezTo>
                <a:lnTo>
                  <a:pt x="11496" y="4624"/>
                </a:lnTo>
                <a:lnTo>
                  <a:pt x="11496" y="4782"/>
                </a:lnTo>
                <a:cubicBezTo>
                  <a:pt x="11575" y="4719"/>
                  <a:pt x="11654" y="4640"/>
                  <a:pt x="11734" y="4576"/>
                </a:cubicBezTo>
                <a:cubicBezTo>
                  <a:pt x="11813" y="4640"/>
                  <a:pt x="11749" y="4735"/>
                  <a:pt x="11781" y="4798"/>
                </a:cubicBezTo>
                <a:cubicBezTo>
                  <a:pt x="11734" y="4846"/>
                  <a:pt x="11702" y="4893"/>
                  <a:pt x="11670" y="4941"/>
                </a:cubicBezTo>
                <a:lnTo>
                  <a:pt x="11797" y="5194"/>
                </a:lnTo>
                <a:lnTo>
                  <a:pt x="11623" y="5257"/>
                </a:lnTo>
                <a:cubicBezTo>
                  <a:pt x="11591" y="5194"/>
                  <a:pt x="11544" y="5131"/>
                  <a:pt x="11496" y="5051"/>
                </a:cubicBezTo>
                <a:lnTo>
                  <a:pt x="11496" y="4782"/>
                </a:lnTo>
                <a:cubicBezTo>
                  <a:pt x="11464" y="4751"/>
                  <a:pt x="11417" y="4735"/>
                  <a:pt x="11417" y="4735"/>
                </a:cubicBezTo>
                <a:cubicBezTo>
                  <a:pt x="11417" y="4592"/>
                  <a:pt x="11338" y="4481"/>
                  <a:pt x="11290" y="4355"/>
                </a:cubicBezTo>
                <a:lnTo>
                  <a:pt x="11401" y="4228"/>
                </a:lnTo>
                <a:lnTo>
                  <a:pt x="11195" y="4085"/>
                </a:lnTo>
                <a:lnTo>
                  <a:pt x="11195" y="3864"/>
                </a:lnTo>
                <a:cubicBezTo>
                  <a:pt x="11306" y="3816"/>
                  <a:pt x="11433" y="3800"/>
                  <a:pt x="11480" y="3658"/>
                </a:cubicBezTo>
                <a:cubicBezTo>
                  <a:pt x="11415" y="3639"/>
                  <a:pt x="11350" y="3632"/>
                  <a:pt x="11286" y="3632"/>
                </a:cubicBezTo>
                <a:cubicBezTo>
                  <a:pt x="11240" y="3632"/>
                  <a:pt x="11194" y="3636"/>
                  <a:pt x="11148" y="3642"/>
                </a:cubicBezTo>
                <a:lnTo>
                  <a:pt x="10958" y="3832"/>
                </a:lnTo>
                <a:lnTo>
                  <a:pt x="10879" y="3626"/>
                </a:lnTo>
                <a:cubicBezTo>
                  <a:pt x="10866" y="3624"/>
                  <a:pt x="10853" y="3623"/>
                  <a:pt x="10840" y="3623"/>
                </a:cubicBezTo>
                <a:cubicBezTo>
                  <a:pt x="10806" y="3623"/>
                  <a:pt x="10771" y="3629"/>
                  <a:pt x="10737" y="3629"/>
                </a:cubicBezTo>
                <a:cubicBezTo>
                  <a:pt x="10702" y="3629"/>
                  <a:pt x="10669" y="3622"/>
                  <a:pt x="10641" y="3595"/>
                </a:cubicBezTo>
                <a:lnTo>
                  <a:pt x="10625" y="3500"/>
                </a:lnTo>
                <a:cubicBezTo>
                  <a:pt x="10704" y="3373"/>
                  <a:pt x="10879" y="3310"/>
                  <a:pt x="10910" y="3151"/>
                </a:cubicBezTo>
                <a:lnTo>
                  <a:pt x="10910" y="3151"/>
                </a:lnTo>
                <a:cubicBezTo>
                  <a:pt x="10903" y="3153"/>
                  <a:pt x="10897" y="3153"/>
                  <a:pt x="10890" y="3153"/>
                </a:cubicBezTo>
                <a:cubicBezTo>
                  <a:pt x="10826" y="3153"/>
                  <a:pt x="10802" y="3084"/>
                  <a:pt x="10831" y="3040"/>
                </a:cubicBezTo>
                <a:cubicBezTo>
                  <a:pt x="10863" y="2945"/>
                  <a:pt x="10910" y="2850"/>
                  <a:pt x="10974" y="2771"/>
                </a:cubicBezTo>
                <a:lnTo>
                  <a:pt x="11100" y="2771"/>
                </a:lnTo>
                <a:cubicBezTo>
                  <a:pt x="11116" y="2740"/>
                  <a:pt x="11132" y="2708"/>
                  <a:pt x="11164" y="2676"/>
                </a:cubicBezTo>
                <a:lnTo>
                  <a:pt x="11164" y="2676"/>
                </a:lnTo>
                <a:cubicBezTo>
                  <a:pt x="11227" y="2771"/>
                  <a:pt x="11148" y="2755"/>
                  <a:pt x="11100" y="2771"/>
                </a:cubicBezTo>
                <a:cubicBezTo>
                  <a:pt x="11100" y="2850"/>
                  <a:pt x="11179" y="2866"/>
                  <a:pt x="11195" y="2914"/>
                </a:cubicBezTo>
                <a:lnTo>
                  <a:pt x="11195" y="3088"/>
                </a:lnTo>
                <a:cubicBezTo>
                  <a:pt x="11179" y="3151"/>
                  <a:pt x="11069" y="3167"/>
                  <a:pt x="11148" y="3246"/>
                </a:cubicBezTo>
                <a:lnTo>
                  <a:pt x="11290" y="3215"/>
                </a:lnTo>
                <a:lnTo>
                  <a:pt x="11290" y="2819"/>
                </a:lnTo>
                <a:lnTo>
                  <a:pt x="11401" y="2724"/>
                </a:lnTo>
                <a:lnTo>
                  <a:pt x="11401" y="2249"/>
                </a:lnTo>
                <a:lnTo>
                  <a:pt x="11607" y="2027"/>
                </a:lnTo>
                <a:lnTo>
                  <a:pt x="11607" y="2027"/>
                </a:lnTo>
                <a:cubicBezTo>
                  <a:pt x="11597" y="2028"/>
                  <a:pt x="11587" y="2028"/>
                  <a:pt x="11578" y="2028"/>
                </a:cubicBezTo>
                <a:cubicBezTo>
                  <a:pt x="11424" y="2028"/>
                  <a:pt x="11348" y="1911"/>
                  <a:pt x="11259" y="1821"/>
                </a:cubicBezTo>
                <a:cubicBezTo>
                  <a:pt x="11240" y="1818"/>
                  <a:pt x="11219" y="1817"/>
                  <a:pt x="11199" y="1817"/>
                </a:cubicBezTo>
                <a:cubicBezTo>
                  <a:pt x="11185" y="1817"/>
                  <a:pt x="11171" y="1818"/>
                  <a:pt x="11157" y="1818"/>
                </a:cubicBezTo>
                <a:cubicBezTo>
                  <a:pt x="11086" y="1818"/>
                  <a:pt x="11016" y="1811"/>
                  <a:pt x="10974" y="1726"/>
                </a:cubicBezTo>
                <a:lnTo>
                  <a:pt x="10768" y="1726"/>
                </a:lnTo>
                <a:cubicBezTo>
                  <a:pt x="10689" y="1790"/>
                  <a:pt x="10641" y="1916"/>
                  <a:pt x="10499" y="1916"/>
                </a:cubicBezTo>
                <a:cubicBezTo>
                  <a:pt x="10467" y="1900"/>
                  <a:pt x="10419" y="1853"/>
                  <a:pt x="10372" y="1821"/>
                </a:cubicBezTo>
                <a:cubicBezTo>
                  <a:pt x="10359" y="1824"/>
                  <a:pt x="10346" y="1825"/>
                  <a:pt x="10332" y="1825"/>
                </a:cubicBezTo>
                <a:cubicBezTo>
                  <a:pt x="10306" y="1825"/>
                  <a:pt x="10280" y="1821"/>
                  <a:pt x="10255" y="1821"/>
                </a:cubicBezTo>
                <a:cubicBezTo>
                  <a:pt x="10218" y="1821"/>
                  <a:pt x="10182" y="1829"/>
                  <a:pt x="10150" y="1869"/>
                </a:cubicBezTo>
                <a:lnTo>
                  <a:pt x="10150" y="1964"/>
                </a:lnTo>
                <a:cubicBezTo>
                  <a:pt x="10182" y="1995"/>
                  <a:pt x="10214" y="2027"/>
                  <a:pt x="10229" y="2059"/>
                </a:cubicBezTo>
                <a:cubicBezTo>
                  <a:pt x="10150" y="2201"/>
                  <a:pt x="10087" y="2344"/>
                  <a:pt x="10008" y="2486"/>
                </a:cubicBezTo>
                <a:lnTo>
                  <a:pt x="9913" y="2486"/>
                </a:lnTo>
                <a:lnTo>
                  <a:pt x="9818" y="2581"/>
                </a:lnTo>
                <a:lnTo>
                  <a:pt x="9628" y="2581"/>
                </a:lnTo>
                <a:lnTo>
                  <a:pt x="9533" y="2676"/>
                </a:lnTo>
                <a:cubicBezTo>
                  <a:pt x="9519" y="2674"/>
                  <a:pt x="9506" y="2674"/>
                  <a:pt x="9492" y="2674"/>
                </a:cubicBezTo>
                <a:cubicBezTo>
                  <a:pt x="9445" y="2674"/>
                  <a:pt x="9399" y="2683"/>
                  <a:pt x="9352" y="2683"/>
                </a:cubicBezTo>
                <a:cubicBezTo>
                  <a:pt x="9301" y="2683"/>
                  <a:pt x="9251" y="2672"/>
                  <a:pt x="9200" y="2629"/>
                </a:cubicBezTo>
                <a:cubicBezTo>
                  <a:pt x="9216" y="2597"/>
                  <a:pt x="9216" y="2550"/>
                  <a:pt x="9216" y="2518"/>
                </a:cubicBezTo>
                <a:cubicBezTo>
                  <a:pt x="9251" y="2493"/>
                  <a:pt x="9290" y="2487"/>
                  <a:pt x="9329" y="2487"/>
                </a:cubicBezTo>
                <a:cubicBezTo>
                  <a:pt x="9365" y="2487"/>
                  <a:pt x="9402" y="2492"/>
                  <a:pt x="9438" y="2492"/>
                </a:cubicBezTo>
                <a:cubicBezTo>
                  <a:pt x="9488" y="2492"/>
                  <a:pt x="9537" y="2483"/>
                  <a:pt x="9580" y="2439"/>
                </a:cubicBezTo>
                <a:lnTo>
                  <a:pt x="9485" y="2344"/>
                </a:lnTo>
                <a:lnTo>
                  <a:pt x="9485" y="2059"/>
                </a:lnTo>
                <a:lnTo>
                  <a:pt x="9390" y="1964"/>
                </a:lnTo>
                <a:cubicBezTo>
                  <a:pt x="9374" y="1853"/>
                  <a:pt x="9422" y="1742"/>
                  <a:pt x="9343" y="1631"/>
                </a:cubicBezTo>
                <a:cubicBezTo>
                  <a:pt x="9327" y="1663"/>
                  <a:pt x="9311" y="1710"/>
                  <a:pt x="9295" y="1742"/>
                </a:cubicBezTo>
                <a:cubicBezTo>
                  <a:pt x="9295" y="1790"/>
                  <a:pt x="9295" y="1837"/>
                  <a:pt x="9279" y="1885"/>
                </a:cubicBezTo>
                <a:cubicBezTo>
                  <a:pt x="9264" y="1916"/>
                  <a:pt x="9216" y="1948"/>
                  <a:pt x="9200" y="1995"/>
                </a:cubicBezTo>
                <a:cubicBezTo>
                  <a:pt x="9200" y="2082"/>
                  <a:pt x="9134" y="2156"/>
                  <a:pt x="9050" y="2156"/>
                </a:cubicBezTo>
                <a:cubicBezTo>
                  <a:pt x="9042" y="2156"/>
                  <a:pt x="9034" y="2155"/>
                  <a:pt x="9026" y="2154"/>
                </a:cubicBezTo>
                <a:cubicBezTo>
                  <a:pt x="8988" y="2182"/>
                  <a:pt x="8950" y="2205"/>
                  <a:pt x="8909" y="2205"/>
                </a:cubicBezTo>
                <a:cubicBezTo>
                  <a:pt x="8881" y="2205"/>
                  <a:pt x="8852" y="2195"/>
                  <a:pt x="8820" y="2170"/>
                </a:cubicBezTo>
                <a:cubicBezTo>
                  <a:pt x="8820" y="2059"/>
                  <a:pt x="8804" y="1964"/>
                  <a:pt x="8804" y="1853"/>
                </a:cubicBezTo>
                <a:cubicBezTo>
                  <a:pt x="8741" y="1821"/>
                  <a:pt x="8709" y="1805"/>
                  <a:pt x="8630" y="1790"/>
                </a:cubicBezTo>
                <a:cubicBezTo>
                  <a:pt x="8567" y="1758"/>
                  <a:pt x="8504" y="1710"/>
                  <a:pt x="8440" y="1679"/>
                </a:cubicBezTo>
                <a:lnTo>
                  <a:pt x="8440" y="1631"/>
                </a:lnTo>
                <a:cubicBezTo>
                  <a:pt x="8425" y="1635"/>
                  <a:pt x="8413" y="1637"/>
                  <a:pt x="8403" y="1637"/>
                </a:cubicBezTo>
                <a:cubicBezTo>
                  <a:pt x="8369" y="1637"/>
                  <a:pt x="8357" y="1616"/>
                  <a:pt x="8345" y="1568"/>
                </a:cubicBezTo>
                <a:cubicBezTo>
                  <a:pt x="8329" y="1489"/>
                  <a:pt x="8377" y="1410"/>
                  <a:pt x="8298" y="1362"/>
                </a:cubicBezTo>
                <a:cubicBezTo>
                  <a:pt x="8139" y="1457"/>
                  <a:pt x="8060" y="1663"/>
                  <a:pt x="7870" y="1726"/>
                </a:cubicBezTo>
                <a:cubicBezTo>
                  <a:pt x="7870" y="1758"/>
                  <a:pt x="7870" y="1790"/>
                  <a:pt x="7870" y="1805"/>
                </a:cubicBezTo>
                <a:cubicBezTo>
                  <a:pt x="7854" y="1811"/>
                  <a:pt x="7840" y="1814"/>
                  <a:pt x="7829" y="1814"/>
                </a:cubicBezTo>
                <a:cubicBezTo>
                  <a:pt x="7805" y="1814"/>
                  <a:pt x="7791" y="1800"/>
                  <a:pt x="7791" y="1758"/>
                </a:cubicBezTo>
                <a:cubicBezTo>
                  <a:pt x="7807" y="1742"/>
                  <a:pt x="7854" y="1742"/>
                  <a:pt x="7870" y="1726"/>
                </a:cubicBezTo>
                <a:lnTo>
                  <a:pt x="7870" y="1394"/>
                </a:lnTo>
                <a:lnTo>
                  <a:pt x="7965" y="1299"/>
                </a:lnTo>
                <a:lnTo>
                  <a:pt x="7965" y="1140"/>
                </a:lnTo>
                <a:lnTo>
                  <a:pt x="8060" y="966"/>
                </a:lnTo>
                <a:lnTo>
                  <a:pt x="8060" y="966"/>
                </a:lnTo>
                <a:cubicBezTo>
                  <a:pt x="8053" y="969"/>
                  <a:pt x="8044" y="970"/>
                  <a:pt x="8035" y="970"/>
                </a:cubicBezTo>
                <a:cubicBezTo>
                  <a:pt x="8012" y="970"/>
                  <a:pt x="7986" y="964"/>
                  <a:pt x="7960" y="964"/>
                </a:cubicBezTo>
                <a:cubicBezTo>
                  <a:pt x="7933" y="964"/>
                  <a:pt x="7907" y="971"/>
                  <a:pt x="7886" y="998"/>
                </a:cubicBezTo>
                <a:cubicBezTo>
                  <a:pt x="7870" y="1061"/>
                  <a:pt x="7854" y="1109"/>
                  <a:pt x="7839" y="1156"/>
                </a:cubicBezTo>
                <a:lnTo>
                  <a:pt x="7728" y="1156"/>
                </a:lnTo>
                <a:lnTo>
                  <a:pt x="7601" y="1014"/>
                </a:lnTo>
                <a:lnTo>
                  <a:pt x="7680" y="919"/>
                </a:lnTo>
                <a:cubicBezTo>
                  <a:pt x="7680" y="824"/>
                  <a:pt x="7680" y="713"/>
                  <a:pt x="7680" y="602"/>
                </a:cubicBezTo>
                <a:cubicBezTo>
                  <a:pt x="7696" y="507"/>
                  <a:pt x="7633" y="396"/>
                  <a:pt x="7728" y="301"/>
                </a:cubicBezTo>
                <a:lnTo>
                  <a:pt x="7870" y="301"/>
                </a:lnTo>
                <a:cubicBezTo>
                  <a:pt x="7870" y="206"/>
                  <a:pt x="7934" y="206"/>
                  <a:pt x="7997" y="206"/>
                </a:cubicBezTo>
                <a:cubicBezTo>
                  <a:pt x="8044" y="206"/>
                  <a:pt x="8076" y="159"/>
                  <a:pt x="8060" y="111"/>
                </a:cubicBezTo>
                <a:lnTo>
                  <a:pt x="78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5"/>
          <p:cNvSpPr/>
          <p:nvPr/>
        </p:nvSpPr>
        <p:spPr>
          <a:xfrm>
            <a:off x="4804725" y="1274276"/>
            <a:ext cx="3102816" cy="3547619"/>
          </a:xfrm>
          <a:custGeom>
            <a:avLst/>
            <a:gdLst/>
            <a:ahLst/>
            <a:cxnLst/>
            <a:rect l="l" t="t" r="r" b="b"/>
            <a:pathLst>
              <a:path w="17878" h="31390" extrusionOk="0">
                <a:moveTo>
                  <a:pt x="7205" y="1378"/>
                </a:moveTo>
                <a:cubicBezTo>
                  <a:pt x="7205" y="1378"/>
                  <a:pt x="7237" y="1410"/>
                  <a:pt x="7237" y="1410"/>
                </a:cubicBezTo>
                <a:cubicBezTo>
                  <a:pt x="7205" y="1425"/>
                  <a:pt x="7189" y="1425"/>
                  <a:pt x="7174" y="1441"/>
                </a:cubicBezTo>
                <a:cubicBezTo>
                  <a:pt x="7158" y="1441"/>
                  <a:pt x="7142" y="1425"/>
                  <a:pt x="7142" y="1410"/>
                </a:cubicBezTo>
                <a:cubicBezTo>
                  <a:pt x="7158" y="1394"/>
                  <a:pt x="7174" y="1394"/>
                  <a:pt x="7205" y="1378"/>
                </a:cubicBezTo>
                <a:close/>
                <a:moveTo>
                  <a:pt x="7870" y="1805"/>
                </a:moveTo>
                <a:lnTo>
                  <a:pt x="7870" y="1805"/>
                </a:lnTo>
                <a:cubicBezTo>
                  <a:pt x="7902" y="1837"/>
                  <a:pt x="7934" y="1853"/>
                  <a:pt x="7965" y="1885"/>
                </a:cubicBezTo>
                <a:cubicBezTo>
                  <a:pt x="7941" y="1901"/>
                  <a:pt x="7923" y="1908"/>
                  <a:pt x="7911" y="1908"/>
                </a:cubicBezTo>
                <a:cubicBezTo>
                  <a:pt x="7876" y="1908"/>
                  <a:pt x="7882" y="1852"/>
                  <a:pt x="7870" y="1805"/>
                </a:cubicBezTo>
                <a:close/>
                <a:moveTo>
                  <a:pt x="11069" y="1932"/>
                </a:moveTo>
                <a:cubicBezTo>
                  <a:pt x="11148" y="1980"/>
                  <a:pt x="11148" y="2090"/>
                  <a:pt x="11069" y="2122"/>
                </a:cubicBezTo>
                <a:cubicBezTo>
                  <a:pt x="11005" y="2090"/>
                  <a:pt x="11005" y="1980"/>
                  <a:pt x="11069" y="1932"/>
                </a:cubicBezTo>
                <a:close/>
                <a:moveTo>
                  <a:pt x="7633" y="1853"/>
                </a:moveTo>
                <a:lnTo>
                  <a:pt x="7712" y="1869"/>
                </a:lnTo>
                <a:lnTo>
                  <a:pt x="7585" y="2138"/>
                </a:lnTo>
                <a:lnTo>
                  <a:pt x="7427" y="1980"/>
                </a:lnTo>
                <a:lnTo>
                  <a:pt x="7633" y="1853"/>
                </a:lnTo>
                <a:close/>
                <a:moveTo>
                  <a:pt x="8456" y="2059"/>
                </a:moveTo>
                <a:cubicBezTo>
                  <a:pt x="8456" y="2075"/>
                  <a:pt x="8472" y="2106"/>
                  <a:pt x="8504" y="2185"/>
                </a:cubicBezTo>
                <a:lnTo>
                  <a:pt x="8329" y="2296"/>
                </a:lnTo>
                <a:cubicBezTo>
                  <a:pt x="8314" y="2280"/>
                  <a:pt x="8298" y="2249"/>
                  <a:pt x="8282" y="2170"/>
                </a:cubicBezTo>
                <a:lnTo>
                  <a:pt x="8456" y="2059"/>
                </a:lnTo>
                <a:close/>
                <a:moveTo>
                  <a:pt x="10419" y="2217"/>
                </a:moveTo>
                <a:lnTo>
                  <a:pt x="10451" y="2249"/>
                </a:lnTo>
                <a:lnTo>
                  <a:pt x="10419" y="2312"/>
                </a:lnTo>
                <a:cubicBezTo>
                  <a:pt x="10404" y="2296"/>
                  <a:pt x="10388" y="2280"/>
                  <a:pt x="10388" y="2280"/>
                </a:cubicBezTo>
                <a:cubicBezTo>
                  <a:pt x="10388" y="2249"/>
                  <a:pt x="10404" y="2233"/>
                  <a:pt x="10419" y="2217"/>
                </a:cubicBezTo>
                <a:close/>
                <a:moveTo>
                  <a:pt x="10784" y="2138"/>
                </a:moveTo>
                <a:cubicBezTo>
                  <a:pt x="10879" y="2154"/>
                  <a:pt x="10847" y="2217"/>
                  <a:pt x="10847" y="2280"/>
                </a:cubicBezTo>
                <a:cubicBezTo>
                  <a:pt x="10823" y="2312"/>
                  <a:pt x="10784" y="2328"/>
                  <a:pt x="10744" y="2328"/>
                </a:cubicBezTo>
                <a:cubicBezTo>
                  <a:pt x="10704" y="2328"/>
                  <a:pt x="10665" y="2312"/>
                  <a:pt x="10641" y="2280"/>
                </a:cubicBezTo>
                <a:lnTo>
                  <a:pt x="10784" y="2138"/>
                </a:lnTo>
                <a:close/>
                <a:moveTo>
                  <a:pt x="7892" y="2312"/>
                </a:moveTo>
                <a:cubicBezTo>
                  <a:pt x="7930" y="2312"/>
                  <a:pt x="7965" y="2328"/>
                  <a:pt x="7981" y="2360"/>
                </a:cubicBezTo>
                <a:cubicBezTo>
                  <a:pt x="7965" y="2399"/>
                  <a:pt x="7930" y="2419"/>
                  <a:pt x="7892" y="2419"/>
                </a:cubicBezTo>
                <a:cubicBezTo>
                  <a:pt x="7854" y="2419"/>
                  <a:pt x="7815" y="2399"/>
                  <a:pt x="7791" y="2360"/>
                </a:cubicBezTo>
                <a:cubicBezTo>
                  <a:pt x="7815" y="2328"/>
                  <a:pt x="7854" y="2312"/>
                  <a:pt x="7892" y="2312"/>
                </a:cubicBezTo>
                <a:close/>
                <a:moveTo>
                  <a:pt x="6271" y="2315"/>
                </a:moveTo>
                <a:cubicBezTo>
                  <a:pt x="6371" y="2334"/>
                  <a:pt x="6416" y="2396"/>
                  <a:pt x="6461" y="2486"/>
                </a:cubicBezTo>
                <a:lnTo>
                  <a:pt x="6287" y="2486"/>
                </a:lnTo>
                <a:cubicBezTo>
                  <a:pt x="6271" y="2424"/>
                  <a:pt x="6271" y="2362"/>
                  <a:pt x="6271" y="2315"/>
                </a:cubicBezTo>
                <a:close/>
                <a:moveTo>
                  <a:pt x="11005" y="2423"/>
                </a:moveTo>
                <a:cubicBezTo>
                  <a:pt x="11005" y="2423"/>
                  <a:pt x="11037" y="2439"/>
                  <a:pt x="11037" y="2455"/>
                </a:cubicBezTo>
                <a:lnTo>
                  <a:pt x="10974" y="2486"/>
                </a:lnTo>
                <a:cubicBezTo>
                  <a:pt x="10958" y="2470"/>
                  <a:pt x="10942" y="2470"/>
                  <a:pt x="10942" y="2455"/>
                </a:cubicBezTo>
                <a:cubicBezTo>
                  <a:pt x="10958" y="2439"/>
                  <a:pt x="10974" y="2439"/>
                  <a:pt x="11005" y="2423"/>
                </a:cubicBezTo>
                <a:close/>
                <a:moveTo>
                  <a:pt x="14315" y="2613"/>
                </a:moveTo>
                <a:lnTo>
                  <a:pt x="14362" y="2645"/>
                </a:lnTo>
                <a:cubicBezTo>
                  <a:pt x="14330" y="2660"/>
                  <a:pt x="14315" y="2660"/>
                  <a:pt x="14299" y="2676"/>
                </a:cubicBezTo>
                <a:cubicBezTo>
                  <a:pt x="14283" y="2676"/>
                  <a:pt x="14267" y="2660"/>
                  <a:pt x="14267" y="2645"/>
                </a:cubicBezTo>
                <a:lnTo>
                  <a:pt x="14315" y="2613"/>
                </a:lnTo>
                <a:close/>
                <a:moveTo>
                  <a:pt x="8498" y="2510"/>
                </a:moveTo>
                <a:cubicBezTo>
                  <a:pt x="8527" y="2510"/>
                  <a:pt x="8559" y="2526"/>
                  <a:pt x="8599" y="2565"/>
                </a:cubicBezTo>
                <a:lnTo>
                  <a:pt x="8614" y="2565"/>
                </a:lnTo>
                <a:lnTo>
                  <a:pt x="8424" y="2692"/>
                </a:lnTo>
                <a:cubicBezTo>
                  <a:pt x="8424" y="2645"/>
                  <a:pt x="8409" y="2597"/>
                  <a:pt x="8409" y="2550"/>
                </a:cubicBezTo>
                <a:cubicBezTo>
                  <a:pt x="8440" y="2526"/>
                  <a:pt x="8468" y="2510"/>
                  <a:pt x="8498" y="2510"/>
                </a:cubicBezTo>
                <a:close/>
                <a:moveTo>
                  <a:pt x="7609" y="2597"/>
                </a:moveTo>
                <a:cubicBezTo>
                  <a:pt x="7649" y="2597"/>
                  <a:pt x="7688" y="2613"/>
                  <a:pt x="7712" y="2645"/>
                </a:cubicBezTo>
                <a:cubicBezTo>
                  <a:pt x="7688" y="2684"/>
                  <a:pt x="7649" y="2704"/>
                  <a:pt x="7609" y="2704"/>
                </a:cubicBezTo>
                <a:cubicBezTo>
                  <a:pt x="7569" y="2704"/>
                  <a:pt x="7530" y="2684"/>
                  <a:pt x="7506" y="2645"/>
                </a:cubicBezTo>
                <a:cubicBezTo>
                  <a:pt x="7530" y="2613"/>
                  <a:pt x="7569" y="2597"/>
                  <a:pt x="7609" y="2597"/>
                </a:cubicBezTo>
                <a:close/>
                <a:moveTo>
                  <a:pt x="12446" y="2660"/>
                </a:moveTo>
                <a:cubicBezTo>
                  <a:pt x="12430" y="2692"/>
                  <a:pt x="12399" y="2724"/>
                  <a:pt x="12383" y="2755"/>
                </a:cubicBezTo>
                <a:cubicBezTo>
                  <a:pt x="12320" y="2660"/>
                  <a:pt x="12383" y="2676"/>
                  <a:pt x="12446" y="2660"/>
                </a:cubicBezTo>
                <a:close/>
                <a:moveTo>
                  <a:pt x="7189" y="2692"/>
                </a:moveTo>
                <a:lnTo>
                  <a:pt x="7221" y="2755"/>
                </a:lnTo>
                <a:lnTo>
                  <a:pt x="7189" y="2787"/>
                </a:lnTo>
                <a:cubicBezTo>
                  <a:pt x="7174" y="2771"/>
                  <a:pt x="7158" y="2740"/>
                  <a:pt x="7158" y="2724"/>
                </a:cubicBezTo>
                <a:cubicBezTo>
                  <a:pt x="7158" y="2708"/>
                  <a:pt x="7189" y="2708"/>
                  <a:pt x="7189" y="2692"/>
                </a:cubicBezTo>
                <a:close/>
                <a:moveTo>
                  <a:pt x="7379" y="2692"/>
                </a:moveTo>
                <a:lnTo>
                  <a:pt x="7411" y="2724"/>
                </a:lnTo>
                <a:lnTo>
                  <a:pt x="7379" y="2787"/>
                </a:lnTo>
                <a:cubicBezTo>
                  <a:pt x="7364" y="2771"/>
                  <a:pt x="7348" y="2755"/>
                  <a:pt x="7348" y="2755"/>
                </a:cubicBezTo>
                <a:cubicBezTo>
                  <a:pt x="7364" y="2724"/>
                  <a:pt x="7364" y="2708"/>
                  <a:pt x="7379" y="2692"/>
                </a:cubicBezTo>
                <a:close/>
                <a:moveTo>
                  <a:pt x="6445" y="2597"/>
                </a:moveTo>
                <a:cubicBezTo>
                  <a:pt x="6524" y="2676"/>
                  <a:pt x="6524" y="2740"/>
                  <a:pt x="6445" y="2803"/>
                </a:cubicBezTo>
                <a:lnTo>
                  <a:pt x="6350" y="2787"/>
                </a:lnTo>
                <a:lnTo>
                  <a:pt x="6303" y="2629"/>
                </a:lnTo>
                <a:lnTo>
                  <a:pt x="6445" y="2597"/>
                </a:lnTo>
                <a:close/>
                <a:moveTo>
                  <a:pt x="11860" y="2676"/>
                </a:moveTo>
                <a:cubicBezTo>
                  <a:pt x="11955" y="2724"/>
                  <a:pt x="11955" y="2724"/>
                  <a:pt x="11924" y="2850"/>
                </a:cubicBezTo>
                <a:cubicBezTo>
                  <a:pt x="11813" y="2819"/>
                  <a:pt x="11876" y="2740"/>
                  <a:pt x="11860" y="2676"/>
                </a:cubicBezTo>
                <a:close/>
                <a:moveTo>
                  <a:pt x="8440" y="2803"/>
                </a:moveTo>
                <a:cubicBezTo>
                  <a:pt x="8456" y="2803"/>
                  <a:pt x="8472" y="2819"/>
                  <a:pt x="8472" y="2835"/>
                </a:cubicBezTo>
                <a:cubicBezTo>
                  <a:pt x="8456" y="2850"/>
                  <a:pt x="8424" y="2850"/>
                  <a:pt x="8409" y="2866"/>
                </a:cubicBezTo>
                <a:cubicBezTo>
                  <a:pt x="8393" y="2866"/>
                  <a:pt x="8377" y="2850"/>
                  <a:pt x="8377" y="2835"/>
                </a:cubicBezTo>
                <a:cubicBezTo>
                  <a:pt x="8393" y="2819"/>
                  <a:pt x="8424" y="2819"/>
                  <a:pt x="8440" y="2803"/>
                </a:cubicBezTo>
                <a:close/>
                <a:moveTo>
                  <a:pt x="9944" y="2787"/>
                </a:moveTo>
                <a:lnTo>
                  <a:pt x="9976" y="2819"/>
                </a:lnTo>
                <a:lnTo>
                  <a:pt x="9944" y="2882"/>
                </a:lnTo>
                <a:cubicBezTo>
                  <a:pt x="9929" y="2866"/>
                  <a:pt x="9913" y="2850"/>
                  <a:pt x="9913" y="2850"/>
                </a:cubicBezTo>
                <a:cubicBezTo>
                  <a:pt x="9929" y="2819"/>
                  <a:pt x="9929" y="2803"/>
                  <a:pt x="9944" y="2787"/>
                </a:cubicBezTo>
                <a:close/>
                <a:moveTo>
                  <a:pt x="8250" y="2597"/>
                </a:moveTo>
                <a:cubicBezTo>
                  <a:pt x="8314" y="2676"/>
                  <a:pt x="8234" y="2660"/>
                  <a:pt x="8171" y="2692"/>
                </a:cubicBezTo>
                <a:cubicBezTo>
                  <a:pt x="8171" y="2771"/>
                  <a:pt x="8234" y="2882"/>
                  <a:pt x="8139" y="2961"/>
                </a:cubicBezTo>
                <a:cubicBezTo>
                  <a:pt x="8060" y="2898"/>
                  <a:pt x="8092" y="2819"/>
                  <a:pt x="8092" y="2740"/>
                </a:cubicBezTo>
                <a:cubicBezTo>
                  <a:pt x="8108" y="2724"/>
                  <a:pt x="8155" y="2692"/>
                  <a:pt x="8203" y="2645"/>
                </a:cubicBezTo>
                <a:cubicBezTo>
                  <a:pt x="8203" y="2645"/>
                  <a:pt x="8219" y="2613"/>
                  <a:pt x="8250" y="2597"/>
                </a:cubicBezTo>
                <a:close/>
                <a:moveTo>
                  <a:pt x="1869" y="2613"/>
                </a:moveTo>
                <a:cubicBezTo>
                  <a:pt x="1948" y="2692"/>
                  <a:pt x="1869" y="2819"/>
                  <a:pt x="2043" y="2819"/>
                </a:cubicBezTo>
                <a:cubicBezTo>
                  <a:pt x="1955" y="2882"/>
                  <a:pt x="1907" y="2985"/>
                  <a:pt x="1820" y="2985"/>
                </a:cubicBezTo>
                <a:cubicBezTo>
                  <a:pt x="1797" y="2985"/>
                  <a:pt x="1772" y="2978"/>
                  <a:pt x="1743" y="2961"/>
                </a:cubicBezTo>
                <a:cubicBezTo>
                  <a:pt x="1727" y="2866"/>
                  <a:pt x="1711" y="2755"/>
                  <a:pt x="1727" y="2629"/>
                </a:cubicBezTo>
                <a:lnTo>
                  <a:pt x="1869" y="2613"/>
                </a:lnTo>
                <a:close/>
                <a:moveTo>
                  <a:pt x="9739" y="3072"/>
                </a:moveTo>
                <a:lnTo>
                  <a:pt x="9786" y="3135"/>
                </a:lnTo>
                <a:lnTo>
                  <a:pt x="9739" y="3167"/>
                </a:lnTo>
                <a:cubicBezTo>
                  <a:pt x="9739" y="3151"/>
                  <a:pt x="9723" y="3120"/>
                  <a:pt x="9723" y="3104"/>
                </a:cubicBezTo>
                <a:cubicBezTo>
                  <a:pt x="9707" y="3088"/>
                  <a:pt x="9739" y="3088"/>
                  <a:pt x="9739" y="3072"/>
                </a:cubicBezTo>
                <a:close/>
                <a:moveTo>
                  <a:pt x="14552" y="2886"/>
                </a:moveTo>
                <a:cubicBezTo>
                  <a:pt x="14568" y="2886"/>
                  <a:pt x="14584" y="2890"/>
                  <a:pt x="14600" y="2898"/>
                </a:cubicBezTo>
                <a:lnTo>
                  <a:pt x="14837" y="3135"/>
                </a:lnTo>
                <a:lnTo>
                  <a:pt x="14710" y="3183"/>
                </a:lnTo>
                <a:cubicBezTo>
                  <a:pt x="14647" y="3120"/>
                  <a:pt x="14584" y="3056"/>
                  <a:pt x="14505" y="2993"/>
                </a:cubicBezTo>
                <a:cubicBezTo>
                  <a:pt x="14473" y="2961"/>
                  <a:pt x="14457" y="2930"/>
                  <a:pt x="14505" y="2898"/>
                </a:cubicBezTo>
                <a:cubicBezTo>
                  <a:pt x="14520" y="2890"/>
                  <a:pt x="14536" y="2886"/>
                  <a:pt x="14552" y="2886"/>
                </a:cubicBezTo>
                <a:close/>
                <a:moveTo>
                  <a:pt x="7538" y="2961"/>
                </a:moveTo>
                <a:lnTo>
                  <a:pt x="7759" y="3009"/>
                </a:lnTo>
                <a:cubicBezTo>
                  <a:pt x="7696" y="3072"/>
                  <a:pt x="7649" y="3120"/>
                  <a:pt x="7585" y="3199"/>
                </a:cubicBezTo>
                <a:lnTo>
                  <a:pt x="7538" y="2961"/>
                </a:lnTo>
                <a:close/>
                <a:moveTo>
                  <a:pt x="8519" y="3183"/>
                </a:moveTo>
                <a:lnTo>
                  <a:pt x="8567" y="3215"/>
                </a:lnTo>
                <a:cubicBezTo>
                  <a:pt x="8535" y="3230"/>
                  <a:pt x="8519" y="3230"/>
                  <a:pt x="8504" y="3246"/>
                </a:cubicBezTo>
                <a:cubicBezTo>
                  <a:pt x="8488" y="3246"/>
                  <a:pt x="8472" y="3230"/>
                  <a:pt x="8472" y="3215"/>
                </a:cubicBezTo>
                <a:lnTo>
                  <a:pt x="8519" y="3183"/>
                </a:lnTo>
                <a:close/>
                <a:moveTo>
                  <a:pt x="7569" y="3262"/>
                </a:moveTo>
                <a:cubicBezTo>
                  <a:pt x="7569" y="3278"/>
                  <a:pt x="7585" y="3294"/>
                  <a:pt x="7585" y="3325"/>
                </a:cubicBezTo>
                <a:cubicBezTo>
                  <a:pt x="7601" y="3325"/>
                  <a:pt x="7569" y="3341"/>
                  <a:pt x="7569" y="3357"/>
                </a:cubicBezTo>
                <a:cubicBezTo>
                  <a:pt x="7554" y="3341"/>
                  <a:pt x="7538" y="3310"/>
                  <a:pt x="7538" y="3294"/>
                </a:cubicBezTo>
                <a:cubicBezTo>
                  <a:pt x="7538" y="3278"/>
                  <a:pt x="7569" y="3278"/>
                  <a:pt x="7569" y="3262"/>
                </a:cubicBezTo>
                <a:close/>
                <a:moveTo>
                  <a:pt x="14125" y="3262"/>
                </a:moveTo>
                <a:lnTo>
                  <a:pt x="14156" y="3325"/>
                </a:lnTo>
                <a:lnTo>
                  <a:pt x="14125" y="3357"/>
                </a:lnTo>
                <a:cubicBezTo>
                  <a:pt x="14109" y="3341"/>
                  <a:pt x="14093" y="3310"/>
                  <a:pt x="14093" y="3294"/>
                </a:cubicBezTo>
                <a:cubicBezTo>
                  <a:pt x="14093" y="3278"/>
                  <a:pt x="14125" y="3278"/>
                  <a:pt x="14125" y="3262"/>
                </a:cubicBezTo>
                <a:close/>
                <a:moveTo>
                  <a:pt x="3975" y="2724"/>
                </a:moveTo>
                <a:lnTo>
                  <a:pt x="4007" y="2835"/>
                </a:lnTo>
                <a:lnTo>
                  <a:pt x="3912" y="2945"/>
                </a:lnTo>
                <a:lnTo>
                  <a:pt x="3912" y="3230"/>
                </a:lnTo>
                <a:lnTo>
                  <a:pt x="3769" y="3373"/>
                </a:lnTo>
                <a:cubicBezTo>
                  <a:pt x="3674" y="3246"/>
                  <a:pt x="3753" y="3104"/>
                  <a:pt x="3706" y="2961"/>
                </a:cubicBezTo>
                <a:lnTo>
                  <a:pt x="3975" y="2724"/>
                </a:lnTo>
                <a:close/>
                <a:moveTo>
                  <a:pt x="4371" y="3278"/>
                </a:moveTo>
                <a:cubicBezTo>
                  <a:pt x="4466" y="3341"/>
                  <a:pt x="4466" y="3341"/>
                  <a:pt x="4419" y="3452"/>
                </a:cubicBezTo>
                <a:cubicBezTo>
                  <a:pt x="4324" y="3420"/>
                  <a:pt x="4387" y="3341"/>
                  <a:pt x="4371" y="3278"/>
                </a:cubicBezTo>
                <a:close/>
                <a:moveTo>
                  <a:pt x="14679" y="3357"/>
                </a:moveTo>
                <a:cubicBezTo>
                  <a:pt x="14758" y="3405"/>
                  <a:pt x="14758" y="3515"/>
                  <a:pt x="14679" y="3547"/>
                </a:cubicBezTo>
                <a:cubicBezTo>
                  <a:pt x="14615" y="3515"/>
                  <a:pt x="14615" y="3405"/>
                  <a:pt x="14679" y="3357"/>
                </a:cubicBezTo>
                <a:close/>
                <a:moveTo>
                  <a:pt x="8278" y="3458"/>
                </a:moveTo>
                <a:cubicBezTo>
                  <a:pt x="8306" y="3458"/>
                  <a:pt x="8332" y="3470"/>
                  <a:pt x="8361" y="3500"/>
                </a:cubicBezTo>
                <a:cubicBezTo>
                  <a:pt x="8340" y="3543"/>
                  <a:pt x="8315" y="3560"/>
                  <a:pt x="8287" y="3560"/>
                </a:cubicBezTo>
                <a:cubicBezTo>
                  <a:pt x="8253" y="3560"/>
                  <a:pt x="8215" y="3534"/>
                  <a:pt x="8171" y="3500"/>
                </a:cubicBezTo>
                <a:cubicBezTo>
                  <a:pt x="8213" y="3474"/>
                  <a:pt x="8247" y="3458"/>
                  <a:pt x="8278" y="3458"/>
                </a:cubicBezTo>
                <a:close/>
                <a:moveTo>
                  <a:pt x="4452" y="3575"/>
                </a:moveTo>
                <a:cubicBezTo>
                  <a:pt x="4456" y="3575"/>
                  <a:pt x="4469" y="3598"/>
                  <a:pt x="4482" y="3610"/>
                </a:cubicBezTo>
                <a:cubicBezTo>
                  <a:pt x="4466" y="3610"/>
                  <a:pt x="4434" y="3626"/>
                  <a:pt x="4419" y="3626"/>
                </a:cubicBezTo>
                <a:cubicBezTo>
                  <a:pt x="4415" y="3629"/>
                  <a:pt x="4412" y="3631"/>
                  <a:pt x="4409" y="3631"/>
                </a:cubicBezTo>
                <a:cubicBezTo>
                  <a:pt x="4397" y="3631"/>
                  <a:pt x="4387" y="3610"/>
                  <a:pt x="4387" y="3610"/>
                </a:cubicBezTo>
                <a:cubicBezTo>
                  <a:pt x="4403" y="3595"/>
                  <a:pt x="4419" y="3579"/>
                  <a:pt x="4450" y="3579"/>
                </a:cubicBezTo>
                <a:cubicBezTo>
                  <a:pt x="4450" y="3576"/>
                  <a:pt x="4451" y="3575"/>
                  <a:pt x="4452" y="3575"/>
                </a:cubicBezTo>
                <a:close/>
                <a:moveTo>
                  <a:pt x="5210" y="3357"/>
                </a:moveTo>
                <a:cubicBezTo>
                  <a:pt x="5242" y="3420"/>
                  <a:pt x="5289" y="3484"/>
                  <a:pt x="5305" y="3531"/>
                </a:cubicBezTo>
                <a:lnTo>
                  <a:pt x="5084" y="3642"/>
                </a:lnTo>
                <a:cubicBezTo>
                  <a:pt x="5068" y="3595"/>
                  <a:pt x="5068" y="3547"/>
                  <a:pt x="5068" y="3515"/>
                </a:cubicBezTo>
                <a:lnTo>
                  <a:pt x="5210" y="3357"/>
                </a:lnTo>
                <a:close/>
                <a:moveTo>
                  <a:pt x="9484" y="3084"/>
                </a:moveTo>
                <a:cubicBezTo>
                  <a:pt x="9511" y="3084"/>
                  <a:pt x="9567" y="3107"/>
                  <a:pt x="9644" y="3120"/>
                </a:cubicBezTo>
                <a:lnTo>
                  <a:pt x="9390" y="3294"/>
                </a:lnTo>
                <a:lnTo>
                  <a:pt x="9501" y="3420"/>
                </a:lnTo>
                <a:cubicBezTo>
                  <a:pt x="9533" y="3531"/>
                  <a:pt x="9422" y="3579"/>
                  <a:pt x="9374" y="3658"/>
                </a:cubicBezTo>
                <a:lnTo>
                  <a:pt x="9232" y="3531"/>
                </a:lnTo>
                <a:lnTo>
                  <a:pt x="9232" y="3215"/>
                </a:lnTo>
                <a:cubicBezTo>
                  <a:pt x="9311" y="3167"/>
                  <a:pt x="9406" y="3167"/>
                  <a:pt x="9469" y="3088"/>
                </a:cubicBezTo>
                <a:cubicBezTo>
                  <a:pt x="9472" y="3085"/>
                  <a:pt x="9477" y="3084"/>
                  <a:pt x="9484" y="3084"/>
                </a:cubicBezTo>
                <a:close/>
                <a:moveTo>
                  <a:pt x="2233" y="3547"/>
                </a:moveTo>
                <a:cubicBezTo>
                  <a:pt x="2297" y="3626"/>
                  <a:pt x="2297" y="3674"/>
                  <a:pt x="2249" y="3737"/>
                </a:cubicBezTo>
                <a:cubicBezTo>
                  <a:pt x="2138" y="3690"/>
                  <a:pt x="2170" y="3626"/>
                  <a:pt x="2233" y="3547"/>
                </a:cubicBezTo>
                <a:close/>
                <a:moveTo>
                  <a:pt x="4229" y="3642"/>
                </a:moveTo>
                <a:cubicBezTo>
                  <a:pt x="4308" y="3690"/>
                  <a:pt x="4308" y="3800"/>
                  <a:pt x="4229" y="3848"/>
                </a:cubicBezTo>
                <a:cubicBezTo>
                  <a:pt x="4149" y="3800"/>
                  <a:pt x="4149" y="3690"/>
                  <a:pt x="4229" y="3642"/>
                </a:cubicBezTo>
                <a:close/>
                <a:moveTo>
                  <a:pt x="5559" y="3737"/>
                </a:moveTo>
                <a:cubicBezTo>
                  <a:pt x="5622" y="3816"/>
                  <a:pt x="5622" y="3864"/>
                  <a:pt x="5574" y="3927"/>
                </a:cubicBezTo>
                <a:cubicBezTo>
                  <a:pt x="5464" y="3880"/>
                  <a:pt x="5495" y="3816"/>
                  <a:pt x="5559" y="3737"/>
                </a:cubicBezTo>
                <a:close/>
                <a:moveTo>
                  <a:pt x="2439" y="3848"/>
                </a:moveTo>
                <a:cubicBezTo>
                  <a:pt x="2455" y="3848"/>
                  <a:pt x="2471" y="3880"/>
                  <a:pt x="2471" y="3880"/>
                </a:cubicBezTo>
                <a:cubicBezTo>
                  <a:pt x="2455" y="3895"/>
                  <a:pt x="2455" y="3911"/>
                  <a:pt x="2439" y="3943"/>
                </a:cubicBezTo>
                <a:lnTo>
                  <a:pt x="2408" y="3895"/>
                </a:lnTo>
                <a:lnTo>
                  <a:pt x="2439" y="3848"/>
                </a:lnTo>
                <a:close/>
                <a:moveTo>
                  <a:pt x="5954" y="3848"/>
                </a:moveTo>
                <a:cubicBezTo>
                  <a:pt x="5970" y="3864"/>
                  <a:pt x="5970" y="3880"/>
                  <a:pt x="5986" y="3911"/>
                </a:cubicBezTo>
                <a:cubicBezTo>
                  <a:pt x="5986" y="3911"/>
                  <a:pt x="5970" y="3927"/>
                  <a:pt x="5954" y="3943"/>
                </a:cubicBezTo>
                <a:lnTo>
                  <a:pt x="5923" y="3880"/>
                </a:lnTo>
                <a:lnTo>
                  <a:pt x="5954" y="3848"/>
                </a:lnTo>
                <a:close/>
                <a:moveTo>
                  <a:pt x="2708" y="3737"/>
                </a:moveTo>
                <a:cubicBezTo>
                  <a:pt x="2803" y="3816"/>
                  <a:pt x="2803" y="3959"/>
                  <a:pt x="2708" y="4038"/>
                </a:cubicBezTo>
                <a:cubicBezTo>
                  <a:pt x="2629" y="3959"/>
                  <a:pt x="2629" y="3816"/>
                  <a:pt x="2708" y="3737"/>
                </a:cubicBezTo>
                <a:close/>
                <a:moveTo>
                  <a:pt x="17402" y="4244"/>
                </a:moveTo>
                <a:lnTo>
                  <a:pt x="17402" y="4244"/>
                </a:lnTo>
                <a:cubicBezTo>
                  <a:pt x="17370" y="4275"/>
                  <a:pt x="17355" y="4307"/>
                  <a:pt x="17323" y="4339"/>
                </a:cubicBezTo>
                <a:cubicBezTo>
                  <a:pt x="17260" y="4244"/>
                  <a:pt x="17339" y="4260"/>
                  <a:pt x="17402" y="4244"/>
                </a:cubicBezTo>
                <a:close/>
                <a:moveTo>
                  <a:pt x="10799" y="4212"/>
                </a:moveTo>
                <a:cubicBezTo>
                  <a:pt x="10887" y="4241"/>
                  <a:pt x="10840" y="4324"/>
                  <a:pt x="10845" y="4386"/>
                </a:cubicBezTo>
                <a:lnTo>
                  <a:pt x="10689" y="4386"/>
                </a:lnTo>
                <a:cubicBezTo>
                  <a:pt x="10689" y="4291"/>
                  <a:pt x="10768" y="4275"/>
                  <a:pt x="10799" y="4212"/>
                </a:cubicBezTo>
                <a:close/>
                <a:moveTo>
                  <a:pt x="14109" y="3832"/>
                </a:moveTo>
                <a:lnTo>
                  <a:pt x="14220" y="3943"/>
                </a:lnTo>
                <a:lnTo>
                  <a:pt x="14615" y="3943"/>
                </a:lnTo>
                <a:cubicBezTo>
                  <a:pt x="14631" y="4054"/>
                  <a:pt x="14679" y="4165"/>
                  <a:pt x="14584" y="4228"/>
                </a:cubicBezTo>
                <a:cubicBezTo>
                  <a:pt x="14489" y="4291"/>
                  <a:pt x="14584" y="4418"/>
                  <a:pt x="14520" y="4481"/>
                </a:cubicBezTo>
                <a:cubicBezTo>
                  <a:pt x="14491" y="4507"/>
                  <a:pt x="14465" y="4516"/>
                  <a:pt x="14443" y="4516"/>
                </a:cubicBezTo>
                <a:cubicBezTo>
                  <a:pt x="14383" y="4516"/>
                  <a:pt x="14345" y="4445"/>
                  <a:pt x="14299" y="4434"/>
                </a:cubicBezTo>
                <a:cubicBezTo>
                  <a:pt x="14267" y="4450"/>
                  <a:pt x="14235" y="4481"/>
                  <a:pt x="14204" y="4497"/>
                </a:cubicBezTo>
                <a:cubicBezTo>
                  <a:pt x="14125" y="4418"/>
                  <a:pt x="14188" y="4339"/>
                  <a:pt x="14156" y="4228"/>
                </a:cubicBezTo>
                <a:lnTo>
                  <a:pt x="13982" y="4054"/>
                </a:lnTo>
                <a:lnTo>
                  <a:pt x="13982" y="3864"/>
                </a:lnTo>
                <a:lnTo>
                  <a:pt x="14109" y="3832"/>
                </a:lnTo>
                <a:close/>
                <a:moveTo>
                  <a:pt x="2914" y="4513"/>
                </a:moveTo>
                <a:cubicBezTo>
                  <a:pt x="2930" y="4529"/>
                  <a:pt x="2930" y="4545"/>
                  <a:pt x="2946" y="4576"/>
                </a:cubicBezTo>
                <a:cubicBezTo>
                  <a:pt x="2946" y="4576"/>
                  <a:pt x="2930" y="4592"/>
                  <a:pt x="2914" y="4608"/>
                </a:cubicBezTo>
                <a:lnTo>
                  <a:pt x="2883" y="4545"/>
                </a:lnTo>
                <a:lnTo>
                  <a:pt x="2914" y="4513"/>
                </a:lnTo>
                <a:close/>
                <a:moveTo>
                  <a:pt x="12890" y="4513"/>
                </a:moveTo>
                <a:cubicBezTo>
                  <a:pt x="12905" y="4513"/>
                  <a:pt x="12921" y="4545"/>
                  <a:pt x="12921" y="4545"/>
                </a:cubicBezTo>
                <a:cubicBezTo>
                  <a:pt x="12905" y="4560"/>
                  <a:pt x="12905" y="4576"/>
                  <a:pt x="12890" y="4608"/>
                </a:cubicBezTo>
                <a:lnTo>
                  <a:pt x="12858" y="4560"/>
                </a:lnTo>
                <a:lnTo>
                  <a:pt x="12890" y="4513"/>
                </a:lnTo>
                <a:close/>
                <a:moveTo>
                  <a:pt x="10967" y="4398"/>
                </a:moveTo>
                <a:cubicBezTo>
                  <a:pt x="11005" y="4398"/>
                  <a:pt x="11037" y="4426"/>
                  <a:pt x="11037" y="4465"/>
                </a:cubicBezTo>
                <a:cubicBezTo>
                  <a:pt x="11053" y="4529"/>
                  <a:pt x="11037" y="4592"/>
                  <a:pt x="10942" y="4592"/>
                </a:cubicBezTo>
                <a:lnTo>
                  <a:pt x="10942" y="4576"/>
                </a:lnTo>
                <a:cubicBezTo>
                  <a:pt x="10926" y="4608"/>
                  <a:pt x="10910" y="4640"/>
                  <a:pt x="10894" y="4656"/>
                </a:cubicBezTo>
                <a:cubicBezTo>
                  <a:pt x="10831" y="4576"/>
                  <a:pt x="10894" y="4592"/>
                  <a:pt x="10974" y="4560"/>
                </a:cubicBezTo>
                <a:cubicBezTo>
                  <a:pt x="10942" y="4545"/>
                  <a:pt x="10942" y="4545"/>
                  <a:pt x="10910" y="4497"/>
                </a:cubicBezTo>
                <a:cubicBezTo>
                  <a:pt x="10897" y="4470"/>
                  <a:pt x="10884" y="4432"/>
                  <a:pt x="10861" y="4402"/>
                </a:cubicBezTo>
                <a:lnTo>
                  <a:pt x="10942" y="4402"/>
                </a:lnTo>
                <a:cubicBezTo>
                  <a:pt x="10950" y="4399"/>
                  <a:pt x="10959" y="4398"/>
                  <a:pt x="10967" y="4398"/>
                </a:cubicBezTo>
                <a:close/>
                <a:moveTo>
                  <a:pt x="17094" y="4606"/>
                </a:moveTo>
                <a:cubicBezTo>
                  <a:pt x="17107" y="4606"/>
                  <a:pt x="17118" y="4618"/>
                  <a:pt x="17133" y="4640"/>
                </a:cubicBezTo>
                <a:cubicBezTo>
                  <a:pt x="17159" y="4679"/>
                  <a:pt x="17206" y="4707"/>
                  <a:pt x="17249" y="4707"/>
                </a:cubicBezTo>
                <a:cubicBezTo>
                  <a:pt x="17258" y="4707"/>
                  <a:pt x="17267" y="4706"/>
                  <a:pt x="17275" y="4703"/>
                </a:cubicBezTo>
                <a:cubicBezTo>
                  <a:pt x="17291" y="4703"/>
                  <a:pt x="17307" y="4735"/>
                  <a:pt x="17323" y="4766"/>
                </a:cubicBezTo>
                <a:cubicBezTo>
                  <a:pt x="17291" y="4792"/>
                  <a:pt x="17260" y="4797"/>
                  <a:pt x="17227" y="4797"/>
                </a:cubicBezTo>
                <a:cubicBezTo>
                  <a:pt x="17205" y="4797"/>
                  <a:pt x="17183" y="4794"/>
                  <a:pt x="17160" y="4794"/>
                </a:cubicBezTo>
                <a:cubicBezTo>
                  <a:pt x="17131" y="4794"/>
                  <a:pt x="17101" y="4798"/>
                  <a:pt x="17070" y="4814"/>
                </a:cubicBezTo>
                <a:cubicBezTo>
                  <a:pt x="17070" y="4751"/>
                  <a:pt x="17038" y="4687"/>
                  <a:pt x="17038" y="4656"/>
                </a:cubicBezTo>
                <a:cubicBezTo>
                  <a:pt x="17063" y="4622"/>
                  <a:pt x="17080" y="4606"/>
                  <a:pt x="17094" y="4606"/>
                </a:cubicBezTo>
                <a:close/>
                <a:moveTo>
                  <a:pt x="15154" y="4798"/>
                </a:moveTo>
                <a:lnTo>
                  <a:pt x="15217" y="4846"/>
                </a:lnTo>
                <a:cubicBezTo>
                  <a:pt x="15201" y="4846"/>
                  <a:pt x="15185" y="4861"/>
                  <a:pt x="15185" y="4861"/>
                </a:cubicBezTo>
                <a:cubicBezTo>
                  <a:pt x="15154" y="4861"/>
                  <a:pt x="15138" y="4846"/>
                  <a:pt x="15122" y="4846"/>
                </a:cubicBezTo>
                <a:lnTo>
                  <a:pt x="15154" y="4798"/>
                </a:lnTo>
                <a:close/>
                <a:moveTo>
                  <a:pt x="17370" y="4893"/>
                </a:moveTo>
                <a:lnTo>
                  <a:pt x="17402" y="4941"/>
                </a:lnTo>
                <a:cubicBezTo>
                  <a:pt x="17386" y="4941"/>
                  <a:pt x="17355" y="4956"/>
                  <a:pt x="17339" y="4956"/>
                </a:cubicBezTo>
                <a:cubicBezTo>
                  <a:pt x="17336" y="4960"/>
                  <a:pt x="17332" y="4961"/>
                  <a:pt x="17329" y="4961"/>
                </a:cubicBezTo>
                <a:cubicBezTo>
                  <a:pt x="17317" y="4961"/>
                  <a:pt x="17307" y="4941"/>
                  <a:pt x="17307" y="4941"/>
                </a:cubicBezTo>
                <a:lnTo>
                  <a:pt x="17370" y="4893"/>
                </a:lnTo>
                <a:close/>
                <a:moveTo>
                  <a:pt x="10840" y="4881"/>
                </a:moveTo>
                <a:cubicBezTo>
                  <a:pt x="10880" y="4881"/>
                  <a:pt x="10920" y="4890"/>
                  <a:pt x="10958" y="4909"/>
                </a:cubicBezTo>
                <a:cubicBezTo>
                  <a:pt x="10921" y="4946"/>
                  <a:pt x="10905" y="4961"/>
                  <a:pt x="10851" y="4961"/>
                </a:cubicBezTo>
                <a:cubicBezTo>
                  <a:pt x="10813" y="4961"/>
                  <a:pt x="10755" y="4954"/>
                  <a:pt x="10657" y="4941"/>
                </a:cubicBezTo>
                <a:cubicBezTo>
                  <a:pt x="10715" y="4902"/>
                  <a:pt x="10778" y="4881"/>
                  <a:pt x="10840" y="4881"/>
                </a:cubicBezTo>
                <a:close/>
                <a:moveTo>
                  <a:pt x="12985" y="4988"/>
                </a:moveTo>
                <a:cubicBezTo>
                  <a:pt x="13000" y="5004"/>
                  <a:pt x="13000" y="5020"/>
                  <a:pt x="13016" y="5051"/>
                </a:cubicBezTo>
                <a:cubicBezTo>
                  <a:pt x="13016" y="5051"/>
                  <a:pt x="13000" y="5067"/>
                  <a:pt x="12985" y="5083"/>
                </a:cubicBezTo>
                <a:cubicBezTo>
                  <a:pt x="12969" y="5051"/>
                  <a:pt x="12969" y="5036"/>
                  <a:pt x="12953" y="5020"/>
                </a:cubicBezTo>
                <a:cubicBezTo>
                  <a:pt x="12953" y="5004"/>
                  <a:pt x="12985" y="4988"/>
                  <a:pt x="12985" y="4988"/>
                </a:cubicBezTo>
                <a:close/>
                <a:moveTo>
                  <a:pt x="10720" y="5067"/>
                </a:moveTo>
                <a:cubicBezTo>
                  <a:pt x="10768" y="5131"/>
                  <a:pt x="10847" y="5146"/>
                  <a:pt x="10863" y="5241"/>
                </a:cubicBezTo>
                <a:lnTo>
                  <a:pt x="10847" y="5241"/>
                </a:lnTo>
                <a:lnTo>
                  <a:pt x="10720" y="5273"/>
                </a:lnTo>
                <a:cubicBezTo>
                  <a:pt x="10657" y="5194"/>
                  <a:pt x="10657" y="5131"/>
                  <a:pt x="10720" y="5067"/>
                </a:cubicBezTo>
                <a:close/>
                <a:moveTo>
                  <a:pt x="14995" y="5289"/>
                </a:moveTo>
                <a:cubicBezTo>
                  <a:pt x="14995" y="5289"/>
                  <a:pt x="15011" y="5321"/>
                  <a:pt x="15027" y="5321"/>
                </a:cubicBezTo>
                <a:cubicBezTo>
                  <a:pt x="15011" y="5321"/>
                  <a:pt x="14980" y="5336"/>
                  <a:pt x="14964" y="5336"/>
                </a:cubicBezTo>
                <a:cubicBezTo>
                  <a:pt x="14961" y="5340"/>
                  <a:pt x="14957" y="5341"/>
                  <a:pt x="14954" y="5341"/>
                </a:cubicBezTo>
                <a:cubicBezTo>
                  <a:pt x="14942" y="5341"/>
                  <a:pt x="14932" y="5321"/>
                  <a:pt x="14932" y="5321"/>
                </a:cubicBezTo>
                <a:cubicBezTo>
                  <a:pt x="14948" y="5305"/>
                  <a:pt x="14964" y="5289"/>
                  <a:pt x="14995" y="5289"/>
                </a:cubicBezTo>
                <a:close/>
                <a:moveTo>
                  <a:pt x="10594" y="5384"/>
                </a:moveTo>
                <a:cubicBezTo>
                  <a:pt x="10609" y="5384"/>
                  <a:pt x="10641" y="5400"/>
                  <a:pt x="10657" y="5416"/>
                </a:cubicBezTo>
                <a:lnTo>
                  <a:pt x="10625" y="5447"/>
                </a:lnTo>
                <a:lnTo>
                  <a:pt x="10562" y="5416"/>
                </a:lnTo>
                <a:cubicBezTo>
                  <a:pt x="10578" y="5400"/>
                  <a:pt x="10594" y="5384"/>
                  <a:pt x="10594" y="5384"/>
                </a:cubicBezTo>
                <a:close/>
                <a:moveTo>
                  <a:pt x="2249" y="5368"/>
                </a:moveTo>
                <a:lnTo>
                  <a:pt x="2281" y="5416"/>
                </a:lnTo>
                <a:cubicBezTo>
                  <a:pt x="2265" y="5431"/>
                  <a:pt x="2265" y="5447"/>
                  <a:pt x="2249" y="5463"/>
                </a:cubicBezTo>
                <a:cubicBezTo>
                  <a:pt x="2233" y="5431"/>
                  <a:pt x="2218" y="5416"/>
                  <a:pt x="2218" y="5400"/>
                </a:cubicBezTo>
                <a:cubicBezTo>
                  <a:pt x="2218" y="5384"/>
                  <a:pt x="2249" y="5368"/>
                  <a:pt x="2249" y="5368"/>
                </a:cubicBezTo>
                <a:close/>
                <a:moveTo>
                  <a:pt x="4339" y="5368"/>
                </a:moveTo>
                <a:lnTo>
                  <a:pt x="4371" y="5400"/>
                </a:lnTo>
                <a:lnTo>
                  <a:pt x="4339" y="5463"/>
                </a:lnTo>
                <a:cubicBezTo>
                  <a:pt x="4324" y="5447"/>
                  <a:pt x="4308" y="5431"/>
                  <a:pt x="4308" y="5431"/>
                </a:cubicBezTo>
                <a:cubicBezTo>
                  <a:pt x="4324" y="5400"/>
                  <a:pt x="4324" y="5384"/>
                  <a:pt x="4339" y="5368"/>
                </a:cubicBezTo>
                <a:close/>
                <a:moveTo>
                  <a:pt x="10815" y="5479"/>
                </a:moveTo>
                <a:cubicBezTo>
                  <a:pt x="10815" y="5479"/>
                  <a:pt x="10847" y="5495"/>
                  <a:pt x="10847" y="5511"/>
                </a:cubicBezTo>
                <a:lnTo>
                  <a:pt x="10784" y="5542"/>
                </a:lnTo>
                <a:lnTo>
                  <a:pt x="10752" y="5511"/>
                </a:lnTo>
                <a:cubicBezTo>
                  <a:pt x="10768" y="5495"/>
                  <a:pt x="10784" y="5479"/>
                  <a:pt x="10815" y="5479"/>
                </a:cubicBezTo>
                <a:close/>
                <a:moveTo>
                  <a:pt x="11597" y="5542"/>
                </a:moveTo>
                <a:cubicBezTo>
                  <a:pt x="11635" y="5542"/>
                  <a:pt x="11670" y="5558"/>
                  <a:pt x="11686" y="5590"/>
                </a:cubicBezTo>
                <a:cubicBezTo>
                  <a:pt x="11670" y="5629"/>
                  <a:pt x="11635" y="5649"/>
                  <a:pt x="11597" y="5649"/>
                </a:cubicBezTo>
                <a:cubicBezTo>
                  <a:pt x="11559" y="5649"/>
                  <a:pt x="11520" y="5629"/>
                  <a:pt x="11496" y="5590"/>
                </a:cubicBezTo>
                <a:cubicBezTo>
                  <a:pt x="11520" y="5558"/>
                  <a:pt x="11559" y="5542"/>
                  <a:pt x="11597" y="5542"/>
                </a:cubicBezTo>
                <a:close/>
                <a:moveTo>
                  <a:pt x="3674" y="5558"/>
                </a:moveTo>
                <a:cubicBezTo>
                  <a:pt x="3690" y="5574"/>
                  <a:pt x="3690" y="5590"/>
                  <a:pt x="3706" y="5621"/>
                </a:cubicBezTo>
                <a:cubicBezTo>
                  <a:pt x="3706" y="5621"/>
                  <a:pt x="3690" y="5653"/>
                  <a:pt x="3674" y="5653"/>
                </a:cubicBezTo>
                <a:cubicBezTo>
                  <a:pt x="3658" y="5621"/>
                  <a:pt x="3643" y="5606"/>
                  <a:pt x="3643" y="5590"/>
                </a:cubicBezTo>
                <a:cubicBezTo>
                  <a:pt x="3643" y="5574"/>
                  <a:pt x="3674" y="5558"/>
                  <a:pt x="3674" y="5558"/>
                </a:cubicBezTo>
                <a:close/>
                <a:moveTo>
                  <a:pt x="4434" y="5558"/>
                </a:moveTo>
                <a:cubicBezTo>
                  <a:pt x="4450" y="5574"/>
                  <a:pt x="4450" y="5590"/>
                  <a:pt x="4466" y="5621"/>
                </a:cubicBezTo>
                <a:cubicBezTo>
                  <a:pt x="4466" y="5621"/>
                  <a:pt x="4434" y="5653"/>
                  <a:pt x="4434" y="5653"/>
                </a:cubicBezTo>
                <a:lnTo>
                  <a:pt x="4403" y="5590"/>
                </a:lnTo>
                <a:lnTo>
                  <a:pt x="4434" y="5558"/>
                </a:lnTo>
                <a:close/>
                <a:moveTo>
                  <a:pt x="10894" y="5653"/>
                </a:moveTo>
                <a:cubicBezTo>
                  <a:pt x="10910" y="5653"/>
                  <a:pt x="10926" y="5685"/>
                  <a:pt x="10926" y="5685"/>
                </a:cubicBezTo>
                <a:cubicBezTo>
                  <a:pt x="10910" y="5701"/>
                  <a:pt x="10910" y="5716"/>
                  <a:pt x="10894" y="5748"/>
                </a:cubicBezTo>
                <a:cubicBezTo>
                  <a:pt x="10879" y="5732"/>
                  <a:pt x="10879" y="5716"/>
                  <a:pt x="10863" y="5701"/>
                </a:cubicBezTo>
                <a:lnTo>
                  <a:pt x="10894" y="5653"/>
                </a:lnTo>
                <a:close/>
                <a:moveTo>
                  <a:pt x="11369" y="5748"/>
                </a:moveTo>
                <a:cubicBezTo>
                  <a:pt x="11385" y="5764"/>
                  <a:pt x="11385" y="5780"/>
                  <a:pt x="11401" y="5811"/>
                </a:cubicBezTo>
                <a:cubicBezTo>
                  <a:pt x="11401" y="5811"/>
                  <a:pt x="11369" y="5827"/>
                  <a:pt x="11369" y="5843"/>
                </a:cubicBezTo>
                <a:cubicBezTo>
                  <a:pt x="11354" y="5811"/>
                  <a:pt x="11338" y="5796"/>
                  <a:pt x="11338" y="5780"/>
                </a:cubicBezTo>
                <a:cubicBezTo>
                  <a:pt x="11338" y="5764"/>
                  <a:pt x="11369" y="5748"/>
                  <a:pt x="11369" y="5748"/>
                </a:cubicBezTo>
                <a:close/>
                <a:moveTo>
                  <a:pt x="4102" y="5653"/>
                </a:moveTo>
                <a:cubicBezTo>
                  <a:pt x="4149" y="5653"/>
                  <a:pt x="4213" y="5653"/>
                  <a:pt x="4260" y="5669"/>
                </a:cubicBezTo>
                <a:cubicBezTo>
                  <a:pt x="4276" y="5669"/>
                  <a:pt x="4292" y="5716"/>
                  <a:pt x="4292" y="5748"/>
                </a:cubicBezTo>
                <a:cubicBezTo>
                  <a:pt x="4276" y="5827"/>
                  <a:pt x="4213" y="5891"/>
                  <a:pt x="4134" y="5922"/>
                </a:cubicBezTo>
                <a:cubicBezTo>
                  <a:pt x="4070" y="5843"/>
                  <a:pt x="4118" y="5764"/>
                  <a:pt x="4102" y="5653"/>
                </a:cubicBezTo>
                <a:close/>
                <a:moveTo>
                  <a:pt x="10845" y="5833"/>
                </a:moveTo>
                <a:cubicBezTo>
                  <a:pt x="10889" y="5833"/>
                  <a:pt x="10929" y="5846"/>
                  <a:pt x="10974" y="5891"/>
                </a:cubicBezTo>
                <a:lnTo>
                  <a:pt x="10768" y="5970"/>
                </a:lnTo>
                <a:cubicBezTo>
                  <a:pt x="10740" y="5986"/>
                  <a:pt x="10722" y="5997"/>
                  <a:pt x="10709" y="5997"/>
                </a:cubicBezTo>
                <a:cubicBezTo>
                  <a:pt x="10687" y="5997"/>
                  <a:pt x="10683" y="5961"/>
                  <a:pt x="10673" y="5859"/>
                </a:cubicBezTo>
                <a:cubicBezTo>
                  <a:pt x="10740" y="5850"/>
                  <a:pt x="10795" y="5833"/>
                  <a:pt x="10845" y="5833"/>
                </a:cubicBezTo>
                <a:close/>
                <a:moveTo>
                  <a:pt x="17450" y="6128"/>
                </a:moveTo>
                <a:cubicBezTo>
                  <a:pt x="17465" y="6144"/>
                  <a:pt x="17465" y="6160"/>
                  <a:pt x="17481" y="6191"/>
                </a:cubicBezTo>
                <a:cubicBezTo>
                  <a:pt x="17481" y="6191"/>
                  <a:pt x="17465" y="6223"/>
                  <a:pt x="17450" y="6223"/>
                </a:cubicBezTo>
                <a:cubicBezTo>
                  <a:pt x="17434" y="6191"/>
                  <a:pt x="17418" y="6176"/>
                  <a:pt x="17418" y="6160"/>
                </a:cubicBezTo>
                <a:cubicBezTo>
                  <a:pt x="17418" y="6144"/>
                  <a:pt x="17434" y="6128"/>
                  <a:pt x="17450" y="6128"/>
                </a:cubicBezTo>
                <a:close/>
                <a:moveTo>
                  <a:pt x="17465" y="6318"/>
                </a:moveTo>
                <a:lnTo>
                  <a:pt x="17497" y="6350"/>
                </a:lnTo>
                <a:cubicBezTo>
                  <a:pt x="17481" y="6366"/>
                  <a:pt x="17450" y="6381"/>
                  <a:pt x="17434" y="6381"/>
                </a:cubicBezTo>
                <a:cubicBezTo>
                  <a:pt x="17418" y="6381"/>
                  <a:pt x="17418" y="6366"/>
                  <a:pt x="17402" y="6350"/>
                </a:cubicBezTo>
                <a:lnTo>
                  <a:pt x="17465" y="6318"/>
                </a:lnTo>
                <a:close/>
                <a:moveTo>
                  <a:pt x="4149" y="6223"/>
                </a:moveTo>
                <a:cubicBezTo>
                  <a:pt x="4244" y="6255"/>
                  <a:pt x="4213" y="6318"/>
                  <a:pt x="4165" y="6397"/>
                </a:cubicBezTo>
                <a:cubicBezTo>
                  <a:pt x="4102" y="6334"/>
                  <a:pt x="4086" y="6271"/>
                  <a:pt x="4149" y="6223"/>
                </a:cubicBezTo>
                <a:close/>
                <a:moveTo>
                  <a:pt x="3690" y="6112"/>
                </a:moveTo>
                <a:cubicBezTo>
                  <a:pt x="3769" y="6191"/>
                  <a:pt x="3769" y="6334"/>
                  <a:pt x="3690" y="6413"/>
                </a:cubicBezTo>
                <a:cubicBezTo>
                  <a:pt x="3611" y="6334"/>
                  <a:pt x="3611" y="6191"/>
                  <a:pt x="3690" y="6112"/>
                </a:cubicBezTo>
                <a:close/>
                <a:moveTo>
                  <a:pt x="3579" y="6587"/>
                </a:moveTo>
                <a:lnTo>
                  <a:pt x="3611" y="6651"/>
                </a:lnTo>
                <a:cubicBezTo>
                  <a:pt x="3595" y="6666"/>
                  <a:pt x="3579" y="6682"/>
                  <a:pt x="3579" y="6682"/>
                </a:cubicBezTo>
                <a:cubicBezTo>
                  <a:pt x="3563" y="6666"/>
                  <a:pt x="3548" y="6651"/>
                  <a:pt x="3548" y="6619"/>
                </a:cubicBezTo>
                <a:cubicBezTo>
                  <a:pt x="3548" y="6619"/>
                  <a:pt x="3579" y="6603"/>
                  <a:pt x="3579" y="6587"/>
                </a:cubicBezTo>
                <a:close/>
                <a:moveTo>
                  <a:pt x="17165" y="6682"/>
                </a:moveTo>
                <a:lnTo>
                  <a:pt x="17196" y="6746"/>
                </a:lnTo>
                <a:lnTo>
                  <a:pt x="17165" y="6777"/>
                </a:lnTo>
                <a:cubicBezTo>
                  <a:pt x="17149" y="6761"/>
                  <a:pt x="17133" y="6746"/>
                  <a:pt x="17133" y="6714"/>
                </a:cubicBezTo>
                <a:cubicBezTo>
                  <a:pt x="17133" y="6714"/>
                  <a:pt x="17165" y="6698"/>
                  <a:pt x="17165" y="6682"/>
                </a:cubicBezTo>
                <a:close/>
                <a:moveTo>
                  <a:pt x="4181" y="6603"/>
                </a:moveTo>
                <a:cubicBezTo>
                  <a:pt x="4181" y="6651"/>
                  <a:pt x="4197" y="6698"/>
                  <a:pt x="4197" y="6746"/>
                </a:cubicBezTo>
                <a:cubicBezTo>
                  <a:pt x="4165" y="6769"/>
                  <a:pt x="4137" y="6785"/>
                  <a:pt x="4108" y="6785"/>
                </a:cubicBezTo>
                <a:cubicBezTo>
                  <a:pt x="4078" y="6785"/>
                  <a:pt x="4046" y="6769"/>
                  <a:pt x="4007" y="6730"/>
                </a:cubicBezTo>
                <a:lnTo>
                  <a:pt x="3991" y="6730"/>
                </a:lnTo>
                <a:lnTo>
                  <a:pt x="4181" y="6603"/>
                </a:lnTo>
                <a:close/>
                <a:moveTo>
                  <a:pt x="10794" y="6507"/>
                </a:moveTo>
                <a:cubicBezTo>
                  <a:pt x="10814" y="6507"/>
                  <a:pt x="10845" y="6538"/>
                  <a:pt x="10942" y="6635"/>
                </a:cubicBezTo>
                <a:cubicBezTo>
                  <a:pt x="10910" y="6666"/>
                  <a:pt x="10879" y="6698"/>
                  <a:pt x="10847" y="6730"/>
                </a:cubicBezTo>
                <a:lnTo>
                  <a:pt x="10847" y="6890"/>
                </a:lnTo>
                <a:lnTo>
                  <a:pt x="10847" y="6890"/>
                </a:lnTo>
                <a:cubicBezTo>
                  <a:pt x="10843" y="6875"/>
                  <a:pt x="10838" y="6858"/>
                  <a:pt x="10831" y="6841"/>
                </a:cubicBezTo>
                <a:cubicBezTo>
                  <a:pt x="10720" y="6761"/>
                  <a:pt x="10752" y="6635"/>
                  <a:pt x="10768" y="6524"/>
                </a:cubicBezTo>
                <a:cubicBezTo>
                  <a:pt x="10778" y="6514"/>
                  <a:pt x="10785" y="6507"/>
                  <a:pt x="10794" y="6507"/>
                </a:cubicBezTo>
                <a:close/>
                <a:moveTo>
                  <a:pt x="10892" y="6900"/>
                </a:moveTo>
                <a:cubicBezTo>
                  <a:pt x="10906" y="6900"/>
                  <a:pt x="10918" y="6912"/>
                  <a:pt x="10926" y="6920"/>
                </a:cubicBezTo>
                <a:cubicBezTo>
                  <a:pt x="10904" y="6938"/>
                  <a:pt x="10889" y="6946"/>
                  <a:pt x="10878" y="6946"/>
                </a:cubicBezTo>
                <a:cubicBezTo>
                  <a:pt x="10869" y="6946"/>
                  <a:pt x="10863" y="6939"/>
                  <a:pt x="10858" y="6928"/>
                </a:cubicBezTo>
                <a:lnTo>
                  <a:pt x="10858" y="6928"/>
                </a:lnTo>
                <a:cubicBezTo>
                  <a:pt x="10870" y="6907"/>
                  <a:pt x="10882" y="6900"/>
                  <a:pt x="10892" y="6900"/>
                </a:cubicBezTo>
                <a:close/>
                <a:moveTo>
                  <a:pt x="10545" y="6818"/>
                </a:moveTo>
                <a:cubicBezTo>
                  <a:pt x="10579" y="6818"/>
                  <a:pt x="10582" y="6877"/>
                  <a:pt x="10594" y="6936"/>
                </a:cubicBezTo>
                <a:cubicBezTo>
                  <a:pt x="10603" y="6931"/>
                  <a:pt x="10611" y="6929"/>
                  <a:pt x="10618" y="6929"/>
                </a:cubicBezTo>
                <a:cubicBezTo>
                  <a:pt x="10636" y="6929"/>
                  <a:pt x="10650" y="6940"/>
                  <a:pt x="10673" y="6951"/>
                </a:cubicBezTo>
                <a:cubicBezTo>
                  <a:pt x="10650" y="6969"/>
                  <a:pt x="10634" y="6977"/>
                  <a:pt x="10622" y="6977"/>
                </a:cubicBezTo>
                <a:cubicBezTo>
                  <a:pt x="10592" y="6977"/>
                  <a:pt x="10589" y="6929"/>
                  <a:pt x="10578" y="6872"/>
                </a:cubicBezTo>
                <a:cubicBezTo>
                  <a:pt x="10569" y="6876"/>
                  <a:pt x="10562" y="6878"/>
                  <a:pt x="10555" y="6878"/>
                </a:cubicBezTo>
                <a:cubicBezTo>
                  <a:pt x="10537" y="6878"/>
                  <a:pt x="10522" y="6864"/>
                  <a:pt x="10499" y="6841"/>
                </a:cubicBezTo>
                <a:cubicBezTo>
                  <a:pt x="10519" y="6824"/>
                  <a:pt x="10534" y="6818"/>
                  <a:pt x="10545" y="6818"/>
                </a:cubicBezTo>
                <a:close/>
                <a:moveTo>
                  <a:pt x="8709" y="6682"/>
                </a:moveTo>
                <a:cubicBezTo>
                  <a:pt x="8789" y="6777"/>
                  <a:pt x="8741" y="6856"/>
                  <a:pt x="8757" y="6936"/>
                </a:cubicBezTo>
                <a:lnTo>
                  <a:pt x="8614" y="7062"/>
                </a:lnTo>
                <a:cubicBezTo>
                  <a:pt x="8599" y="7031"/>
                  <a:pt x="8567" y="6983"/>
                  <a:pt x="8567" y="6967"/>
                </a:cubicBezTo>
                <a:lnTo>
                  <a:pt x="8567" y="6936"/>
                </a:lnTo>
                <a:cubicBezTo>
                  <a:pt x="8662" y="6888"/>
                  <a:pt x="8646" y="6761"/>
                  <a:pt x="8709" y="6682"/>
                </a:cubicBezTo>
                <a:close/>
                <a:moveTo>
                  <a:pt x="12130" y="7157"/>
                </a:moveTo>
                <a:cubicBezTo>
                  <a:pt x="12225" y="7236"/>
                  <a:pt x="12225" y="7379"/>
                  <a:pt x="12130" y="7458"/>
                </a:cubicBezTo>
                <a:cubicBezTo>
                  <a:pt x="12050" y="7379"/>
                  <a:pt x="12050" y="7236"/>
                  <a:pt x="12130" y="7157"/>
                </a:cubicBezTo>
                <a:close/>
                <a:moveTo>
                  <a:pt x="8725" y="7268"/>
                </a:moveTo>
                <a:lnTo>
                  <a:pt x="8836" y="7284"/>
                </a:lnTo>
                <a:cubicBezTo>
                  <a:pt x="8836" y="7316"/>
                  <a:pt x="8852" y="7331"/>
                  <a:pt x="8852" y="7363"/>
                </a:cubicBezTo>
                <a:lnTo>
                  <a:pt x="8852" y="7616"/>
                </a:lnTo>
                <a:cubicBezTo>
                  <a:pt x="8820" y="7632"/>
                  <a:pt x="8804" y="7632"/>
                  <a:pt x="8804" y="7632"/>
                </a:cubicBezTo>
                <a:cubicBezTo>
                  <a:pt x="8725" y="7553"/>
                  <a:pt x="8646" y="7490"/>
                  <a:pt x="8599" y="7442"/>
                </a:cubicBezTo>
                <a:lnTo>
                  <a:pt x="8725" y="7268"/>
                </a:lnTo>
                <a:close/>
                <a:moveTo>
                  <a:pt x="10799" y="7537"/>
                </a:moveTo>
                <a:cubicBezTo>
                  <a:pt x="10799" y="7553"/>
                  <a:pt x="10815" y="7585"/>
                  <a:pt x="10831" y="7601"/>
                </a:cubicBezTo>
                <a:cubicBezTo>
                  <a:pt x="10831" y="7616"/>
                  <a:pt x="10799" y="7616"/>
                  <a:pt x="10799" y="7632"/>
                </a:cubicBezTo>
                <a:cubicBezTo>
                  <a:pt x="10784" y="7616"/>
                  <a:pt x="10768" y="7585"/>
                  <a:pt x="10768" y="7569"/>
                </a:cubicBezTo>
                <a:cubicBezTo>
                  <a:pt x="10768" y="7569"/>
                  <a:pt x="10799" y="7553"/>
                  <a:pt x="10799" y="7537"/>
                </a:cubicBezTo>
                <a:close/>
                <a:moveTo>
                  <a:pt x="11528" y="5938"/>
                </a:moveTo>
                <a:cubicBezTo>
                  <a:pt x="11544" y="5954"/>
                  <a:pt x="11575" y="5954"/>
                  <a:pt x="11591" y="5970"/>
                </a:cubicBezTo>
                <a:cubicBezTo>
                  <a:pt x="11670" y="6049"/>
                  <a:pt x="11734" y="6112"/>
                  <a:pt x="11781" y="6176"/>
                </a:cubicBezTo>
                <a:lnTo>
                  <a:pt x="11702" y="6255"/>
                </a:lnTo>
                <a:cubicBezTo>
                  <a:pt x="11686" y="6461"/>
                  <a:pt x="11718" y="6682"/>
                  <a:pt x="11686" y="6888"/>
                </a:cubicBezTo>
                <a:lnTo>
                  <a:pt x="11449" y="6872"/>
                </a:lnTo>
                <a:lnTo>
                  <a:pt x="11385" y="7015"/>
                </a:lnTo>
                <a:lnTo>
                  <a:pt x="11591" y="7141"/>
                </a:lnTo>
                <a:lnTo>
                  <a:pt x="11591" y="7791"/>
                </a:lnTo>
                <a:cubicBezTo>
                  <a:pt x="11544" y="7806"/>
                  <a:pt x="11528" y="7806"/>
                  <a:pt x="11528" y="7806"/>
                </a:cubicBezTo>
                <a:cubicBezTo>
                  <a:pt x="11464" y="7743"/>
                  <a:pt x="11401" y="7680"/>
                  <a:pt x="11322" y="7616"/>
                </a:cubicBezTo>
                <a:cubicBezTo>
                  <a:pt x="11322" y="7601"/>
                  <a:pt x="11306" y="7585"/>
                  <a:pt x="11306" y="7569"/>
                </a:cubicBezTo>
                <a:cubicBezTo>
                  <a:pt x="11306" y="7553"/>
                  <a:pt x="11306" y="7521"/>
                  <a:pt x="11306" y="7490"/>
                </a:cubicBezTo>
                <a:lnTo>
                  <a:pt x="11306" y="6761"/>
                </a:lnTo>
                <a:lnTo>
                  <a:pt x="11480" y="6445"/>
                </a:lnTo>
                <a:lnTo>
                  <a:pt x="11306" y="6255"/>
                </a:lnTo>
                <a:cubicBezTo>
                  <a:pt x="11290" y="6096"/>
                  <a:pt x="11401" y="6128"/>
                  <a:pt x="11464" y="6096"/>
                </a:cubicBezTo>
                <a:lnTo>
                  <a:pt x="11528" y="5938"/>
                </a:lnTo>
                <a:close/>
                <a:moveTo>
                  <a:pt x="3532" y="7634"/>
                </a:moveTo>
                <a:cubicBezTo>
                  <a:pt x="3568" y="7634"/>
                  <a:pt x="3604" y="7650"/>
                  <a:pt x="3627" y="7680"/>
                </a:cubicBezTo>
                <a:cubicBezTo>
                  <a:pt x="3579" y="7727"/>
                  <a:pt x="3548" y="7806"/>
                  <a:pt x="3453" y="7822"/>
                </a:cubicBezTo>
                <a:cubicBezTo>
                  <a:pt x="3453" y="7775"/>
                  <a:pt x="3437" y="7727"/>
                  <a:pt x="3437" y="7696"/>
                </a:cubicBezTo>
                <a:cubicBezTo>
                  <a:pt x="3454" y="7654"/>
                  <a:pt x="3492" y="7634"/>
                  <a:pt x="3532" y="7634"/>
                </a:cubicBezTo>
                <a:close/>
                <a:moveTo>
                  <a:pt x="15660" y="7838"/>
                </a:moveTo>
                <a:cubicBezTo>
                  <a:pt x="15660" y="7838"/>
                  <a:pt x="15692" y="7854"/>
                  <a:pt x="15692" y="7870"/>
                </a:cubicBezTo>
                <a:lnTo>
                  <a:pt x="15629" y="7901"/>
                </a:lnTo>
                <a:lnTo>
                  <a:pt x="15597" y="7870"/>
                </a:lnTo>
                <a:cubicBezTo>
                  <a:pt x="15613" y="7854"/>
                  <a:pt x="15629" y="7854"/>
                  <a:pt x="15660" y="7838"/>
                </a:cubicBezTo>
                <a:close/>
                <a:moveTo>
                  <a:pt x="16025" y="7917"/>
                </a:moveTo>
                <a:cubicBezTo>
                  <a:pt x="16025" y="7933"/>
                  <a:pt x="16056" y="7949"/>
                  <a:pt x="16056" y="7949"/>
                </a:cubicBezTo>
                <a:cubicBezTo>
                  <a:pt x="16040" y="7965"/>
                  <a:pt x="16025" y="7996"/>
                  <a:pt x="16025" y="8012"/>
                </a:cubicBezTo>
                <a:lnTo>
                  <a:pt x="15993" y="7981"/>
                </a:lnTo>
                <a:lnTo>
                  <a:pt x="16025" y="7917"/>
                </a:lnTo>
                <a:close/>
                <a:moveTo>
                  <a:pt x="4165" y="6888"/>
                </a:moveTo>
                <a:cubicBezTo>
                  <a:pt x="4197" y="7015"/>
                  <a:pt x="4213" y="7141"/>
                  <a:pt x="4197" y="7268"/>
                </a:cubicBezTo>
                <a:lnTo>
                  <a:pt x="4276" y="7300"/>
                </a:lnTo>
                <a:lnTo>
                  <a:pt x="4276" y="7870"/>
                </a:lnTo>
                <a:cubicBezTo>
                  <a:pt x="4213" y="7949"/>
                  <a:pt x="4181" y="8060"/>
                  <a:pt x="4197" y="8155"/>
                </a:cubicBezTo>
                <a:lnTo>
                  <a:pt x="4070" y="8297"/>
                </a:lnTo>
                <a:cubicBezTo>
                  <a:pt x="3975" y="8297"/>
                  <a:pt x="3959" y="8186"/>
                  <a:pt x="3912" y="8171"/>
                </a:cubicBezTo>
                <a:lnTo>
                  <a:pt x="3912" y="7981"/>
                </a:lnTo>
                <a:lnTo>
                  <a:pt x="3991" y="7886"/>
                </a:lnTo>
                <a:lnTo>
                  <a:pt x="3896" y="7775"/>
                </a:lnTo>
                <a:cubicBezTo>
                  <a:pt x="3912" y="7696"/>
                  <a:pt x="3912" y="7648"/>
                  <a:pt x="3991" y="7648"/>
                </a:cubicBezTo>
                <a:lnTo>
                  <a:pt x="3991" y="7490"/>
                </a:lnTo>
                <a:lnTo>
                  <a:pt x="3896" y="7411"/>
                </a:lnTo>
                <a:lnTo>
                  <a:pt x="3896" y="7205"/>
                </a:lnTo>
                <a:lnTo>
                  <a:pt x="4102" y="7031"/>
                </a:lnTo>
                <a:cubicBezTo>
                  <a:pt x="4102" y="6967"/>
                  <a:pt x="4086" y="6904"/>
                  <a:pt x="4165" y="6888"/>
                </a:cubicBezTo>
                <a:close/>
                <a:moveTo>
                  <a:pt x="7490" y="8313"/>
                </a:moveTo>
                <a:cubicBezTo>
                  <a:pt x="7490" y="8313"/>
                  <a:pt x="7522" y="8329"/>
                  <a:pt x="7522" y="8345"/>
                </a:cubicBezTo>
                <a:lnTo>
                  <a:pt x="7459" y="8376"/>
                </a:lnTo>
                <a:cubicBezTo>
                  <a:pt x="7443" y="8361"/>
                  <a:pt x="7427" y="8361"/>
                  <a:pt x="7427" y="8345"/>
                </a:cubicBezTo>
                <a:cubicBezTo>
                  <a:pt x="7443" y="8329"/>
                  <a:pt x="7459" y="8313"/>
                  <a:pt x="7490" y="8313"/>
                </a:cubicBezTo>
                <a:close/>
                <a:moveTo>
                  <a:pt x="3975" y="8408"/>
                </a:moveTo>
                <a:cubicBezTo>
                  <a:pt x="3975" y="8408"/>
                  <a:pt x="4007" y="8424"/>
                  <a:pt x="4007" y="8440"/>
                </a:cubicBezTo>
                <a:cubicBezTo>
                  <a:pt x="3975" y="8456"/>
                  <a:pt x="3959" y="8456"/>
                  <a:pt x="3944" y="8471"/>
                </a:cubicBezTo>
                <a:cubicBezTo>
                  <a:pt x="3928" y="8471"/>
                  <a:pt x="3912" y="8440"/>
                  <a:pt x="3912" y="8440"/>
                </a:cubicBezTo>
                <a:cubicBezTo>
                  <a:pt x="3928" y="8424"/>
                  <a:pt x="3944" y="8408"/>
                  <a:pt x="3975" y="8408"/>
                </a:cubicBezTo>
                <a:close/>
                <a:moveTo>
                  <a:pt x="3579" y="8582"/>
                </a:moveTo>
                <a:cubicBezTo>
                  <a:pt x="3579" y="8598"/>
                  <a:pt x="3595" y="8614"/>
                  <a:pt x="3611" y="8646"/>
                </a:cubicBezTo>
                <a:cubicBezTo>
                  <a:pt x="3611" y="8646"/>
                  <a:pt x="3579" y="8661"/>
                  <a:pt x="3579" y="8677"/>
                </a:cubicBezTo>
                <a:cubicBezTo>
                  <a:pt x="3563" y="8646"/>
                  <a:pt x="3548" y="8630"/>
                  <a:pt x="3548" y="8614"/>
                </a:cubicBezTo>
                <a:cubicBezTo>
                  <a:pt x="3548" y="8598"/>
                  <a:pt x="3579" y="8598"/>
                  <a:pt x="3579" y="8582"/>
                </a:cubicBezTo>
                <a:close/>
                <a:moveTo>
                  <a:pt x="3468" y="8899"/>
                </a:moveTo>
                <a:lnTo>
                  <a:pt x="3468" y="8899"/>
                </a:lnTo>
                <a:cubicBezTo>
                  <a:pt x="3532" y="8946"/>
                  <a:pt x="3532" y="8946"/>
                  <a:pt x="3500" y="9184"/>
                </a:cubicBezTo>
                <a:cubicBezTo>
                  <a:pt x="3421" y="9105"/>
                  <a:pt x="3421" y="8994"/>
                  <a:pt x="3468" y="8899"/>
                </a:cubicBezTo>
                <a:close/>
                <a:moveTo>
                  <a:pt x="4244" y="8772"/>
                </a:moveTo>
                <a:cubicBezTo>
                  <a:pt x="4292" y="8899"/>
                  <a:pt x="4292" y="8899"/>
                  <a:pt x="4197" y="8962"/>
                </a:cubicBezTo>
                <a:lnTo>
                  <a:pt x="4197" y="9374"/>
                </a:lnTo>
                <a:cubicBezTo>
                  <a:pt x="4197" y="9390"/>
                  <a:pt x="4165" y="9406"/>
                  <a:pt x="4165" y="9421"/>
                </a:cubicBezTo>
                <a:cubicBezTo>
                  <a:pt x="4086" y="9311"/>
                  <a:pt x="4023" y="9184"/>
                  <a:pt x="4007" y="9057"/>
                </a:cubicBezTo>
                <a:cubicBezTo>
                  <a:pt x="3896" y="9010"/>
                  <a:pt x="3864" y="8867"/>
                  <a:pt x="3959" y="8772"/>
                </a:cubicBezTo>
                <a:lnTo>
                  <a:pt x="3959" y="8772"/>
                </a:lnTo>
                <a:cubicBezTo>
                  <a:pt x="4054" y="8851"/>
                  <a:pt x="3991" y="8962"/>
                  <a:pt x="4023" y="9121"/>
                </a:cubicBezTo>
                <a:cubicBezTo>
                  <a:pt x="4039" y="9041"/>
                  <a:pt x="4054" y="9041"/>
                  <a:pt x="4086" y="9026"/>
                </a:cubicBezTo>
                <a:lnTo>
                  <a:pt x="4197" y="8962"/>
                </a:lnTo>
                <a:cubicBezTo>
                  <a:pt x="4213" y="8899"/>
                  <a:pt x="4149" y="8820"/>
                  <a:pt x="4244" y="8772"/>
                </a:cubicBezTo>
                <a:close/>
                <a:moveTo>
                  <a:pt x="3944" y="9453"/>
                </a:moveTo>
                <a:lnTo>
                  <a:pt x="4007" y="9485"/>
                </a:lnTo>
                <a:cubicBezTo>
                  <a:pt x="3991" y="9501"/>
                  <a:pt x="3975" y="9516"/>
                  <a:pt x="3975" y="9516"/>
                </a:cubicBezTo>
                <a:cubicBezTo>
                  <a:pt x="3944" y="9501"/>
                  <a:pt x="3928" y="9501"/>
                  <a:pt x="3912" y="9485"/>
                </a:cubicBezTo>
                <a:lnTo>
                  <a:pt x="3944" y="9453"/>
                </a:lnTo>
                <a:close/>
                <a:moveTo>
                  <a:pt x="4134" y="9643"/>
                </a:moveTo>
                <a:lnTo>
                  <a:pt x="4197" y="9675"/>
                </a:lnTo>
                <a:cubicBezTo>
                  <a:pt x="4181" y="9691"/>
                  <a:pt x="4165" y="9706"/>
                  <a:pt x="4165" y="9706"/>
                </a:cubicBezTo>
                <a:cubicBezTo>
                  <a:pt x="4134" y="9691"/>
                  <a:pt x="4118" y="9691"/>
                  <a:pt x="4102" y="9675"/>
                </a:cubicBezTo>
                <a:lnTo>
                  <a:pt x="4134" y="9643"/>
                </a:lnTo>
                <a:close/>
                <a:moveTo>
                  <a:pt x="3389" y="9627"/>
                </a:moveTo>
                <a:lnTo>
                  <a:pt x="3421" y="9659"/>
                </a:lnTo>
                <a:lnTo>
                  <a:pt x="3389" y="9722"/>
                </a:lnTo>
                <a:cubicBezTo>
                  <a:pt x="3373" y="9706"/>
                  <a:pt x="3358" y="9691"/>
                  <a:pt x="3358" y="9691"/>
                </a:cubicBezTo>
                <a:cubicBezTo>
                  <a:pt x="3358" y="9659"/>
                  <a:pt x="3373" y="9643"/>
                  <a:pt x="3389" y="9627"/>
                </a:cubicBezTo>
                <a:close/>
                <a:moveTo>
                  <a:pt x="8535" y="9928"/>
                </a:moveTo>
                <a:cubicBezTo>
                  <a:pt x="8535" y="9928"/>
                  <a:pt x="8567" y="9944"/>
                  <a:pt x="8567" y="9960"/>
                </a:cubicBezTo>
                <a:cubicBezTo>
                  <a:pt x="8535" y="9976"/>
                  <a:pt x="8519" y="9976"/>
                  <a:pt x="8504" y="9991"/>
                </a:cubicBezTo>
                <a:cubicBezTo>
                  <a:pt x="8488" y="9991"/>
                  <a:pt x="8472" y="9976"/>
                  <a:pt x="8472" y="9960"/>
                </a:cubicBezTo>
                <a:cubicBezTo>
                  <a:pt x="8488" y="9944"/>
                  <a:pt x="8504" y="9928"/>
                  <a:pt x="8535" y="9928"/>
                </a:cubicBezTo>
                <a:close/>
                <a:moveTo>
                  <a:pt x="11369" y="10118"/>
                </a:moveTo>
                <a:cubicBezTo>
                  <a:pt x="11385" y="10134"/>
                  <a:pt x="11401" y="10134"/>
                  <a:pt x="11417" y="10150"/>
                </a:cubicBezTo>
                <a:cubicBezTo>
                  <a:pt x="11385" y="10166"/>
                  <a:pt x="11369" y="10166"/>
                  <a:pt x="11354" y="10181"/>
                </a:cubicBezTo>
                <a:cubicBezTo>
                  <a:pt x="11338" y="10181"/>
                  <a:pt x="11322" y="10166"/>
                  <a:pt x="11322" y="10150"/>
                </a:cubicBezTo>
                <a:lnTo>
                  <a:pt x="11369" y="10118"/>
                </a:lnTo>
                <a:close/>
                <a:moveTo>
                  <a:pt x="8535" y="10403"/>
                </a:moveTo>
                <a:cubicBezTo>
                  <a:pt x="8535" y="10403"/>
                  <a:pt x="8567" y="10419"/>
                  <a:pt x="8567" y="10435"/>
                </a:cubicBezTo>
                <a:cubicBezTo>
                  <a:pt x="8535" y="10451"/>
                  <a:pt x="8519" y="10451"/>
                  <a:pt x="8504" y="10466"/>
                </a:cubicBezTo>
                <a:cubicBezTo>
                  <a:pt x="8488" y="10466"/>
                  <a:pt x="8472" y="10435"/>
                  <a:pt x="8472" y="10435"/>
                </a:cubicBezTo>
                <a:cubicBezTo>
                  <a:pt x="8488" y="10419"/>
                  <a:pt x="8504" y="10403"/>
                  <a:pt x="8535" y="10403"/>
                </a:cubicBezTo>
                <a:close/>
                <a:moveTo>
                  <a:pt x="4106" y="10385"/>
                </a:moveTo>
                <a:cubicBezTo>
                  <a:pt x="4134" y="10385"/>
                  <a:pt x="4159" y="10397"/>
                  <a:pt x="4181" y="10419"/>
                </a:cubicBezTo>
                <a:cubicBezTo>
                  <a:pt x="4165" y="10498"/>
                  <a:pt x="4102" y="10530"/>
                  <a:pt x="4039" y="10609"/>
                </a:cubicBezTo>
                <a:cubicBezTo>
                  <a:pt x="4023" y="10530"/>
                  <a:pt x="4007" y="10482"/>
                  <a:pt x="4007" y="10435"/>
                </a:cubicBezTo>
                <a:cubicBezTo>
                  <a:pt x="4041" y="10401"/>
                  <a:pt x="4075" y="10385"/>
                  <a:pt x="4106" y="10385"/>
                </a:cubicBezTo>
                <a:close/>
                <a:moveTo>
                  <a:pt x="17149" y="10783"/>
                </a:moveTo>
                <a:cubicBezTo>
                  <a:pt x="17165" y="10783"/>
                  <a:pt x="17180" y="10799"/>
                  <a:pt x="17212" y="10815"/>
                </a:cubicBezTo>
                <a:lnTo>
                  <a:pt x="17165" y="10846"/>
                </a:lnTo>
                <a:lnTo>
                  <a:pt x="17117" y="10815"/>
                </a:lnTo>
                <a:cubicBezTo>
                  <a:pt x="17117" y="10799"/>
                  <a:pt x="17149" y="10783"/>
                  <a:pt x="17149" y="10783"/>
                </a:cubicBezTo>
                <a:close/>
                <a:moveTo>
                  <a:pt x="3373" y="11068"/>
                </a:moveTo>
                <a:cubicBezTo>
                  <a:pt x="3389" y="11068"/>
                  <a:pt x="3405" y="11084"/>
                  <a:pt x="3437" y="11100"/>
                </a:cubicBezTo>
                <a:lnTo>
                  <a:pt x="3405" y="11131"/>
                </a:lnTo>
                <a:lnTo>
                  <a:pt x="3342" y="11100"/>
                </a:lnTo>
                <a:cubicBezTo>
                  <a:pt x="3342" y="11084"/>
                  <a:pt x="3373" y="11068"/>
                  <a:pt x="3373" y="11068"/>
                </a:cubicBezTo>
                <a:close/>
                <a:moveTo>
                  <a:pt x="7395" y="11163"/>
                </a:moveTo>
                <a:cubicBezTo>
                  <a:pt x="7395" y="11163"/>
                  <a:pt x="7427" y="11179"/>
                  <a:pt x="7427" y="11195"/>
                </a:cubicBezTo>
                <a:cubicBezTo>
                  <a:pt x="7395" y="11211"/>
                  <a:pt x="7379" y="11211"/>
                  <a:pt x="7364" y="11226"/>
                </a:cubicBezTo>
                <a:cubicBezTo>
                  <a:pt x="7348" y="11226"/>
                  <a:pt x="7332" y="11195"/>
                  <a:pt x="7332" y="11195"/>
                </a:cubicBezTo>
                <a:cubicBezTo>
                  <a:pt x="7348" y="11179"/>
                  <a:pt x="7364" y="11163"/>
                  <a:pt x="7395" y="11163"/>
                </a:cubicBezTo>
                <a:close/>
                <a:moveTo>
                  <a:pt x="17085" y="11242"/>
                </a:moveTo>
                <a:lnTo>
                  <a:pt x="17085" y="11242"/>
                </a:lnTo>
                <a:cubicBezTo>
                  <a:pt x="17133" y="11337"/>
                  <a:pt x="17022" y="11337"/>
                  <a:pt x="17022" y="11416"/>
                </a:cubicBezTo>
                <a:lnTo>
                  <a:pt x="17022" y="11527"/>
                </a:lnTo>
                <a:cubicBezTo>
                  <a:pt x="16880" y="11448"/>
                  <a:pt x="16959" y="11353"/>
                  <a:pt x="16895" y="11258"/>
                </a:cubicBezTo>
                <a:lnTo>
                  <a:pt x="17085" y="11242"/>
                </a:lnTo>
                <a:close/>
                <a:moveTo>
                  <a:pt x="3388" y="11366"/>
                </a:moveTo>
                <a:cubicBezTo>
                  <a:pt x="3442" y="11366"/>
                  <a:pt x="3482" y="11442"/>
                  <a:pt x="3532" y="11480"/>
                </a:cubicBezTo>
                <a:cubicBezTo>
                  <a:pt x="3516" y="11496"/>
                  <a:pt x="3500" y="11543"/>
                  <a:pt x="3484" y="11543"/>
                </a:cubicBezTo>
                <a:lnTo>
                  <a:pt x="3168" y="11543"/>
                </a:lnTo>
                <a:cubicBezTo>
                  <a:pt x="3168" y="11511"/>
                  <a:pt x="3152" y="11496"/>
                  <a:pt x="3152" y="11480"/>
                </a:cubicBezTo>
                <a:lnTo>
                  <a:pt x="3342" y="11385"/>
                </a:lnTo>
                <a:cubicBezTo>
                  <a:pt x="3359" y="11371"/>
                  <a:pt x="3374" y="11366"/>
                  <a:pt x="3388" y="11366"/>
                </a:cubicBezTo>
                <a:close/>
                <a:moveTo>
                  <a:pt x="17025" y="11544"/>
                </a:moveTo>
                <a:cubicBezTo>
                  <a:pt x="17117" y="11575"/>
                  <a:pt x="17117" y="11576"/>
                  <a:pt x="17085" y="11701"/>
                </a:cubicBezTo>
                <a:cubicBezTo>
                  <a:pt x="16986" y="11673"/>
                  <a:pt x="17026" y="11594"/>
                  <a:pt x="17025" y="11544"/>
                </a:cubicBezTo>
                <a:close/>
                <a:moveTo>
                  <a:pt x="3837" y="11535"/>
                </a:moveTo>
                <a:cubicBezTo>
                  <a:pt x="3868" y="11535"/>
                  <a:pt x="3896" y="11543"/>
                  <a:pt x="3912" y="11543"/>
                </a:cubicBezTo>
                <a:lnTo>
                  <a:pt x="4102" y="11670"/>
                </a:lnTo>
                <a:cubicBezTo>
                  <a:pt x="4102" y="11781"/>
                  <a:pt x="4086" y="11828"/>
                  <a:pt x="3959" y="11828"/>
                </a:cubicBezTo>
                <a:lnTo>
                  <a:pt x="3738" y="11606"/>
                </a:lnTo>
                <a:cubicBezTo>
                  <a:pt x="3738" y="11591"/>
                  <a:pt x="3738" y="11575"/>
                  <a:pt x="3738" y="11575"/>
                </a:cubicBezTo>
                <a:cubicBezTo>
                  <a:pt x="3769" y="11543"/>
                  <a:pt x="3805" y="11535"/>
                  <a:pt x="3837" y="11535"/>
                </a:cubicBezTo>
                <a:close/>
                <a:moveTo>
                  <a:pt x="8656" y="11620"/>
                </a:moveTo>
                <a:cubicBezTo>
                  <a:pt x="8681" y="11620"/>
                  <a:pt x="8703" y="11632"/>
                  <a:pt x="8725" y="11654"/>
                </a:cubicBezTo>
                <a:cubicBezTo>
                  <a:pt x="8725" y="11733"/>
                  <a:pt x="8646" y="11765"/>
                  <a:pt x="8583" y="11844"/>
                </a:cubicBezTo>
                <a:cubicBezTo>
                  <a:pt x="8567" y="11765"/>
                  <a:pt x="8551" y="11717"/>
                  <a:pt x="8551" y="11670"/>
                </a:cubicBezTo>
                <a:cubicBezTo>
                  <a:pt x="8594" y="11636"/>
                  <a:pt x="8627" y="11620"/>
                  <a:pt x="8656" y="11620"/>
                </a:cubicBezTo>
                <a:close/>
                <a:moveTo>
                  <a:pt x="15565" y="12176"/>
                </a:moveTo>
                <a:cubicBezTo>
                  <a:pt x="15629" y="12224"/>
                  <a:pt x="15629" y="12335"/>
                  <a:pt x="15565" y="12382"/>
                </a:cubicBezTo>
                <a:cubicBezTo>
                  <a:pt x="15486" y="12335"/>
                  <a:pt x="15486" y="12224"/>
                  <a:pt x="15565" y="12176"/>
                </a:cubicBezTo>
                <a:close/>
                <a:moveTo>
                  <a:pt x="16927" y="12287"/>
                </a:moveTo>
                <a:lnTo>
                  <a:pt x="16927" y="12287"/>
                </a:lnTo>
                <a:cubicBezTo>
                  <a:pt x="16911" y="12319"/>
                  <a:pt x="16880" y="12351"/>
                  <a:pt x="16864" y="12382"/>
                </a:cubicBezTo>
                <a:cubicBezTo>
                  <a:pt x="16785" y="12287"/>
                  <a:pt x="16864" y="12303"/>
                  <a:pt x="16927" y="12287"/>
                </a:cubicBezTo>
                <a:close/>
                <a:moveTo>
                  <a:pt x="3944" y="12176"/>
                </a:moveTo>
                <a:lnTo>
                  <a:pt x="3944" y="12176"/>
                </a:lnTo>
                <a:cubicBezTo>
                  <a:pt x="4007" y="12256"/>
                  <a:pt x="4023" y="12366"/>
                  <a:pt x="3975" y="12461"/>
                </a:cubicBezTo>
                <a:cubicBezTo>
                  <a:pt x="3896" y="12414"/>
                  <a:pt x="3896" y="12414"/>
                  <a:pt x="3944" y="12176"/>
                </a:cubicBezTo>
                <a:close/>
                <a:moveTo>
                  <a:pt x="8614" y="12857"/>
                </a:moveTo>
                <a:lnTo>
                  <a:pt x="8646" y="12921"/>
                </a:lnTo>
                <a:lnTo>
                  <a:pt x="8614" y="12952"/>
                </a:lnTo>
                <a:cubicBezTo>
                  <a:pt x="8599" y="12921"/>
                  <a:pt x="8583" y="12905"/>
                  <a:pt x="8583" y="12889"/>
                </a:cubicBezTo>
                <a:cubicBezTo>
                  <a:pt x="8583" y="12873"/>
                  <a:pt x="8614" y="12873"/>
                  <a:pt x="8614" y="12857"/>
                </a:cubicBezTo>
                <a:close/>
                <a:moveTo>
                  <a:pt x="3975" y="12873"/>
                </a:moveTo>
                <a:cubicBezTo>
                  <a:pt x="4039" y="12968"/>
                  <a:pt x="4007" y="13063"/>
                  <a:pt x="4007" y="13158"/>
                </a:cubicBezTo>
                <a:cubicBezTo>
                  <a:pt x="4007" y="13174"/>
                  <a:pt x="3991" y="13206"/>
                  <a:pt x="3975" y="13237"/>
                </a:cubicBezTo>
                <a:cubicBezTo>
                  <a:pt x="3833" y="13190"/>
                  <a:pt x="3991" y="13063"/>
                  <a:pt x="3959" y="13047"/>
                </a:cubicBezTo>
                <a:lnTo>
                  <a:pt x="3801" y="12889"/>
                </a:lnTo>
                <a:lnTo>
                  <a:pt x="3975" y="12873"/>
                </a:lnTo>
                <a:close/>
                <a:moveTo>
                  <a:pt x="15534" y="13142"/>
                </a:moveTo>
                <a:lnTo>
                  <a:pt x="15565" y="13206"/>
                </a:lnTo>
                <a:lnTo>
                  <a:pt x="15534" y="13237"/>
                </a:lnTo>
                <a:cubicBezTo>
                  <a:pt x="15518" y="13206"/>
                  <a:pt x="15518" y="13190"/>
                  <a:pt x="15502" y="13174"/>
                </a:cubicBezTo>
                <a:cubicBezTo>
                  <a:pt x="15502" y="13158"/>
                  <a:pt x="15534" y="13158"/>
                  <a:pt x="15534" y="13142"/>
                </a:cubicBezTo>
                <a:close/>
                <a:moveTo>
                  <a:pt x="650" y="13158"/>
                </a:moveTo>
                <a:cubicBezTo>
                  <a:pt x="710" y="13233"/>
                  <a:pt x="656" y="13223"/>
                  <a:pt x="583" y="13249"/>
                </a:cubicBezTo>
                <a:lnTo>
                  <a:pt x="583" y="13249"/>
                </a:lnTo>
                <a:cubicBezTo>
                  <a:pt x="589" y="13245"/>
                  <a:pt x="596" y="13241"/>
                  <a:pt x="603" y="13237"/>
                </a:cubicBezTo>
                <a:cubicBezTo>
                  <a:pt x="603" y="13206"/>
                  <a:pt x="634" y="13174"/>
                  <a:pt x="650" y="13158"/>
                </a:cubicBezTo>
                <a:close/>
                <a:moveTo>
                  <a:pt x="571" y="13256"/>
                </a:moveTo>
                <a:cubicBezTo>
                  <a:pt x="573" y="13303"/>
                  <a:pt x="633" y="13380"/>
                  <a:pt x="539" y="13411"/>
                </a:cubicBezTo>
                <a:cubicBezTo>
                  <a:pt x="497" y="13312"/>
                  <a:pt x="492" y="13302"/>
                  <a:pt x="571" y="13256"/>
                </a:cubicBezTo>
                <a:close/>
                <a:moveTo>
                  <a:pt x="15534" y="13332"/>
                </a:moveTo>
                <a:lnTo>
                  <a:pt x="15565" y="13396"/>
                </a:lnTo>
                <a:lnTo>
                  <a:pt x="15534" y="13427"/>
                </a:lnTo>
                <a:cubicBezTo>
                  <a:pt x="15518" y="13411"/>
                  <a:pt x="15518" y="13396"/>
                  <a:pt x="15502" y="13364"/>
                </a:cubicBezTo>
                <a:cubicBezTo>
                  <a:pt x="15502" y="13364"/>
                  <a:pt x="15534" y="13348"/>
                  <a:pt x="15534" y="13332"/>
                </a:cubicBezTo>
                <a:close/>
                <a:moveTo>
                  <a:pt x="8298" y="14108"/>
                </a:moveTo>
                <a:cubicBezTo>
                  <a:pt x="8329" y="14124"/>
                  <a:pt x="8345" y="14140"/>
                  <a:pt x="8361" y="14140"/>
                </a:cubicBezTo>
                <a:lnTo>
                  <a:pt x="8329" y="14171"/>
                </a:lnTo>
                <a:lnTo>
                  <a:pt x="8266" y="14140"/>
                </a:lnTo>
                <a:cubicBezTo>
                  <a:pt x="8282" y="14140"/>
                  <a:pt x="8298" y="14108"/>
                  <a:pt x="8298" y="14108"/>
                </a:cubicBezTo>
                <a:close/>
                <a:moveTo>
                  <a:pt x="16595" y="14108"/>
                </a:moveTo>
                <a:cubicBezTo>
                  <a:pt x="16610" y="14108"/>
                  <a:pt x="16626" y="14140"/>
                  <a:pt x="16626" y="14140"/>
                </a:cubicBezTo>
                <a:cubicBezTo>
                  <a:pt x="16610" y="14156"/>
                  <a:pt x="16595" y="14171"/>
                  <a:pt x="16563" y="14171"/>
                </a:cubicBezTo>
                <a:cubicBezTo>
                  <a:pt x="16563" y="14171"/>
                  <a:pt x="16547" y="14156"/>
                  <a:pt x="16531" y="14140"/>
                </a:cubicBezTo>
                <a:cubicBezTo>
                  <a:pt x="16547" y="14140"/>
                  <a:pt x="16579" y="14124"/>
                  <a:pt x="16595" y="14108"/>
                </a:cubicBezTo>
                <a:close/>
                <a:moveTo>
                  <a:pt x="824" y="14567"/>
                </a:moveTo>
                <a:cubicBezTo>
                  <a:pt x="840" y="14583"/>
                  <a:pt x="856" y="14599"/>
                  <a:pt x="856" y="14631"/>
                </a:cubicBezTo>
                <a:cubicBezTo>
                  <a:pt x="856" y="14631"/>
                  <a:pt x="824" y="14646"/>
                  <a:pt x="824" y="14662"/>
                </a:cubicBezTo>
                <a:lnTo>
                  <a:pt x="793" y="14599"/>
                </a:lnTo>
                <a:lnTo>
                  <a:pt x="824" y="14567"/>
                </a:lnTo>
                <a:close/>
                <a:moveTo>
                  <a:pt x="8361" y="14583"/>
                </a:moveTo>
                <a:cubicBezTo>
                  <a:pt x="8377" y="14615"/>
                  <a:pt x="8377" y="14662"/>
                  <a:pt x="8377" y="14710"/>
                </a:cubicBezTo>
                <a:cubicBezTo>
                  <a:pt x="8377" y="14710"/>
                  <a:pt x="8329" y="14741"/>
                  <a:pt x="8329" y="14741"/>
                </a:cubicBezTo>
                <a:cubicBezTo>
                  <a:pt x="8314" y="14741"/>
                  <a:pt x="8298" y="14710"/>
                  <a:pt x="8298" y="14710"/>
                </a:cubicBezTo>
                <a:cubicBezTo>
                  <a:pt x="8298" y="14662"/>
                  <a:pt x="8314" y="14631"/>
                  <a:pt x="8314" y="14583"/>
                </a:cubicBezTo>
                <a:close/>
                <a:moveTo>
                  <a:pt x="8361" y="14884"/>
                </a:moveTo>
                <a:lnTo>
                  <a:pt x="8472" y="14995"/>
                </a:lnTo>
                <a:cubicBezTo>
                  <a:pt x="8470" y="15006"/>
                  <a:pt x="8466" y="15015"/>
                  <a:pt x="8461" y="15023"/>
                </a:cubicBezTo>
                <a:lnTo>
                  <a:pt x="8461" y="15023"/>
                </a:lnTo>
                <a:cubicBezTo>
                  <a:pt x="8459" y="15019"/>
                  <a:pt x="8458" y="15015"/>
                  <a:pt x="8456" y="15011"/>
                </a:cubicBezTo>
                <a:cubicBezTo>
                  <a:pt x="8389" y="15041"/>
                  <a:pt x="8340" y="15053"/>
                  <a:pt x="8303" y="15053"/>
                </a:cubicBezTo>
                <a:cubicBezTo>
                  <a:pt x="8245" y="15053"/>
                  <a:pt x="8216" y="15024"/>
                  <a:pt x="8187" y="14995"/>
                </a:cubicBezTo>
                <a:lnTo>
                  <a:pt x="8361" y="14884"/>
                </a:lnTo>
                <a:close/>
                <a:moveTo>
                  <a:pt x="8512" y="15081"/>
                </a:moveTo>
                <a:cubicBezTo>
                  <a:pt x="8534" y="15081"/>
                  <a:pt x="8544" y="15092"/>
                  <a:pt x="8551" y="15106"/>
                </a:cubicBezTo>
                <a:cubicBezTo>
                  <a:pt x="8532" y="15117"/>
                  <a:pt x="8519" y="15122"/>
                  <a:pt x="8509" y="15122"/>
                </a:cubicBezTo>
                <a:cubicBezTo>
                  <a:pt x="8492" y="15122"/>
                  <a:pt x="8485" y="15108"/>
                  <a:pt x="8479" y="15087"/>
                </a:cubicBezTo>
                <a:lnTo>
                  <a:pt x="8479" y="15087"/>
                </a:lnTo>
                <a:cubicBezTo>
                  <a:pt x="8493" y="15083"/>
                  <a:pt x="8503" y="15081"/>
                  <a:pt x="8512" y="15081"/>
                </a:cubicBezTo>
                <a:close/>
                <a:moveTo>
                  <a:pt x="16500" y="14852"/>
                </a:moveTo>
                <a:lnTo>
                  <a:pt x="16626" y="14995"/>
                </a:lnTo>
                <a:cubicBezTo>
                  <a:pt x="16595" y="15058"/>
                  <a:pt x="16579" y="15121"/>
                  <a:pt x="16563" y="15185"/>
                </a:cubicBezTo>
                <a:cubicBezTo>
                  <a:pt x="16547" y="15232"/>
                  <a:pt x="16563" y="15296"/>
                  <a:pt x="16484" y="15359"/>
                </a:cubicBezTo>
                <a:cubicBezTo>
                  <a:pt x="16484" y="15264"/>
                  <a:pt x="16468" y="15185"/>
                  <a:pt x="16436" y="15090"/>
                </a:cubicBezTo>
                <a:cubicBezTo>
                  <a:pt x="16405" y="15026"/>
                  <a:pt x="16325" y="14995"/>
                  <a:pt x="16389" y="14884"/>
                </a:cubicBezTo>
                <a:lnTo>
                  <a:pt x="16500" y="14852"/>
                </a:lnTo>
                <a:close/>
                <a:moveTo>
                  <a:pt x="16500" y="15707"/>
                </a:moveTo>
                <a:lnTo>
                  <a:pt x="16531" y="15771"/>
                </a:lnTo>
                <a:lnTo>
                  <a:pt x="16500" y="15802"/>
                </a:lnTo>
                <a:cubicBezTo>
                  <a:pt x="16484" y="15787"/>
                  <a:pt x="16484" y="15755"/>
                  <a:pt x="16468" y="15739"/>
                </a:cubicBezTo>
                <a:cubicBezTo>
                  <a:pt x="16468" y="15723"/>
                  <a:pt x="16500" y="15723"/>
                  <a:pt x="16500" y="15707"/>
                </a:cubicBezTo>
                <a:close/>
                <a:moveTo>
                  <a:pt x="5115" y="15818"/>
                </a:moveTo>
                <a:lnTo>
                  <a:pt x="5147" y="15850"/>
                </a:lnTo>
                <a:cubicBezTo>
                  <a:pt x="5131" y="15866"/>
                  <a:pt x="5115" y="15866"/>
                  <a:pt x="5084" y="15882"/>
                </a:cubicBezTo>
                <a:cubicBezTo>
                  <a:pt x="5084" y="15882"/>
                  <a:pt x="5052" y="15866"/>
                  <a:pt x="5052" y="15850"/>
                </a:cubicBezTo>
                <a:lnTo>
                  <a:pt x="5115" y="15818"/>
                </a:lnTo>
                <a:close/>
                <a:moveTo>
                  <a:pt x="16547" y="16087"/>
                </a:moveTo>
                <a:cubicBezTo>
                  <a:pt x="16515" y="16119"/>
                  <a:pt x="16500" y="16151"/>
                  <a:pt x="16468" y="16182"/>
                </a:cubicBezTo>
                <a:cubicBezTo>
                  <a:pt x="16405" y="16087"/>
                  <a:pt x="16484" y="16103"/>
                  <a:pt x="16547" y="16087"/>
                </a:cubicBezTo>
                <a:close/>
                <a:moveTo>
                  <a:pt x="15059" y="16483"/>
                </a:moveTo>
                <a:lnTo>
                  <a:pt x="15122" y="16515"/>
                </a:lnTo>
                <a:cubicBezTo>
                  <a:pt x="15106" y="16531"/>
                  <a:pt x="15090" y="16547"/>
                  <a:pt x="15090" y="16547"/>
                </a:cubicBezTo>
                <a:cubicBezTo>
                  <a:pt x="15075" y="16531"/>
                  <a:pt x="15043" y="16531"/>
                  <a:pt x="15027" y="16515"/>
                </a:cubicBezTo>
                <a:lnTo>
                  <a:pt x="15059" y="16483"/>
                </a:lnTo>
                <a:close/>
                <a:moveTo>
                  <a:pt x="2914" y="16958"/>
                </a:moveTo>
                <a:lnTo>
                  <a:pt x="2914" y="16958"/>
                </a:lnTo>
                <a:cubicBezTo>
                  <a:pt x="3009" y="16990"/>
                  <a:pt x="2978" y="17053"/>
                  <a:pt x="2930" y="17132"/>
                </a:cubicBezTo>
                <a:cubicBezTo>
                  <a:pt x="2867" y="17053"/>
                  <a:pt x="2851" y="17006"/>
                  <a:pt x="2914" y="16958"/>
                </a:cubicBezTo>
                <a:close/>
                <a:moveTo>
                  <a:pt x="16420" y="17117"/>
                </a:moveTo>
                <a:cubicBezTo>
                  <a:pt x="16420" y="17196"/>
                  <a:pt x="16452" y="17243"/>
                  <a:pt x="16452" y="17291"/>
                </a:cubicBezTo>
                <a:cubicBezTo>
                  <a:pt x="16413" y="17322"/>
                  <a:pt x="16381" y="17334"/>
                  <a:pt x="16351" y="17334"/>
                </a:cubicBezTo>
                <a:cubicBezTo>
                  <a:pt x="16321" y="17334"/>
                  <a:pt x="16294" y="17322"/>
                  <a:pt x="16262" y="17307"/>
                </a:cubicBezTo>
                <a:cubicBezTo>
                  <a:pt x="16278" y="17227"/>
                  <a:pt x="16357" y="17196"/>
                  <a:pt x="16420" y="17117"/>
                </a:cubicBezTo>
                <a:close/>
                <a:moveTo>
                  <a:pt x="3579" y="17322"/>
                </a:moveTo>
                <a:lnTo>
                  <a:pt x="3611" y="17386"/>
                </a:lnTo>
                <a:cubicBezTo>
                  <a:pt x="3595" y="17402"/>
                  <a:pt x="3595" y="17402"/>
                  <a:pt x="3579" y="17417"/>
                </a:cubicBezTo>
                <a:cubicBezTo>
                  <a:pt x="3563" y="17402"/>
                  <a:pt x="3563" y="17370"/>
                  <a:pt x="3548" y="17354"/>
                </a:cubicBezTo>
                <a:cubicBezTo>
                  <a:pt x="3548" y="17338"/>
                  <a:pt x="3579" y="17338"/>
                  <a:pt x="3579" y="17322"/>
                </a:cubicBezTo>
                <a:close/>
                <a:moveTo>
                  <a:pt x="15090" y="17449"/>
                </a:moveTo>
                <a:cubicBezTo>
                  <a:pt x="15154" y="17512"/>
                  <a:pt x="15122" y="17592"/>
                  <a:pt x="15106" y="17687"/>
                </a:cubicBezTo>
                <a:lnTo>
                  <a:pt x="14980" y="17718"/>
                </a:lnTo>
                <a:lnTo>
                  <a:pt x="14916" y="17560"/>
                </a:lnTo>
                <a:lnTo>
                  <a:pt x="15090" y="17449"/>
                </a:lnTo>
                <a:close/>
                <a:moveTo>
                  <a:pt x="16325" y="18003"/>
                </a:moveTo>
                <a:cubicBezTo>
                  <a:pt x="16341" y="18003"/>
                  <a:pt x="16357" y="18019"/>
                  <a:pt x="16357" y="18035"/>
                </a:cubicBezTo>
                <a:lnTo>
                  <a:pt x="16294" y="18067"/>
                </a:lnTo>
                <a:lnTo>
                  <a:pt x="16262" y="18035"/>
                </a:lnTo>
                <a:cubicBezTo>
                  <a:pt x="16278" y="18019"/>
                  <a:pt x="16310" y="18019"/>
                  <a:pt x="16325" y="18003"/>
                </a:cubicBezTo>
                <a:close/>
                <a:moveTo>
                  <a:pt x="4134" y="18288"/>
                </a:moveTo>
                <a:lnTo>
                  <a:pt x="4197" y="18320"/>
                </a:lnTo>
                <a:cubicBezTo>
                  <a:pt x="4181" y="18336"/>
                  <a:pt x="4165" y="18352"/>
                  <a:pt x="4165" y="18352"/>
                </a:cubicBezTo>
                <a:cubicBezTo>
                  <a:pt x="4149" y="18336"/>
                  <a:pt x="4118" y="18336"/>
                  <a:pt x="4102" y="18320"/>
                </a:cubicBezTo>
                <a:lnTo>
                  <a:pt x="4134" y="18288"/>
                </a:lnTo>
                <a:close/>
                <a:moveTo>
                  <a:pt x="8250" y="18383"/>
                </a:moveTo>
                <a:cubicBezTo>
                  <a:pt x="8266" y="18383"/>
                  <a:pt x="8282" y="18399"/>
                  <a:pt x="8282" y="18415"/>
                </a:cubicBezTo>
                <a:cubicBezTo>
                  <a:pt x="8266" y="18431"/>
                  <a:pt x="8250" y="18431"/>
                  <a:pt x="8219" y="18447"/>
                </a:cubicBezTo>
                <a:cubicBezTo>
                  <a:pt x="8219" y="18447"/>
                  <a:pt x="8203" y="18431"/>
                  <a:pt x="8187" y="18415"/>
                </a:cubicBezTo>
                <a:cubicBezTo>
                  <a:pt x="8203" y="18399"/>
                  <a:pt x="8234" y="18399"/>
                  <a:pt x="8250" y="18383"/>
                </a:cubicBezTo>
                <a:close/>
                <a:moveTo>
                  <a:pt x="2914" y="18652"/>
                </a:moveTo>
                <a:cubicBezTo>
                  <a:pt x="2930" y="18668"/>
                  <a:pt x="2946" y="18684"/>
                  <a:pt x="2946" y="18716"/>
                </a:cubicBezTo>
                <a:cubicBezTo>
                  <a:pt x="2946" y="18716"/>
                  <a:pt x="2930" y="18732"/>
                  <a:pt x="2914" y="18747"/>
                </a:cubicBezTo>
                <a:lnTo>
                  <a:pt x="2883" y="18684"/>
                </a:lnTo>
                <a:cubicBezTo>
                  <a:pt x="2898" y="18668"/>
                  <a:pt x="2898" y="18668"/>
                  <a:pt x="2914" y="18652"/>
                </a:cubicBezTo>
                <a:close/>
                <a:moveTo>
                  <a:pt x="8250" y="18763"/>
                </a:moveTo>
                <a:cubicBezTo>
                  <a:pt x="8266" y="18763"/>
                  <a:pt x="8282" y="18779"/>
                  <a:pt x="8282" y="18795"/>
                </a:cubicBezTo>
                <a:lnTo>
                  <a:pt x="8234" y="18827"/>
                </a:lnTo>
                <a:lnTo>
                  <a:pt x="8187" y="18795"/>
                </a:lnTo>
                <a:cubicBezTo>
                  <a:pt x="8219" y="18779"/>
                  <a:pt x="8234" y="18779"/>
                  <a:pt x="8250" y="18763"/>
                </a:cubicBezTo>
                <a:close/>
                <a:moveTo>
                  <a:pt x="3990" y="19073"/>
                </a:moveTo>
                <a:cubicBezTo>
                  <a:pt x="4024" y="19073"/>
                  <a:pt x="4027" y="19132"/>
                  <a:pt x="4039" y="19191"/>
                </a:cubicBezTo>
                <a:cubicBezTo>
                  <a:pt x="4134" y="19207"/>
                  <a:pt x="4134" y="19207"/>
                  <a:pt x="4086" y="19333"/>
                </a:cubicBezTo>
                <a:cubicBezTo>
                  <a:pt x="3991" y="19302"/>
                  <a:pt x="4054" y="19222"/>
                  <a:pt x="4023" y="19159"/>
                </a:cubicBezTo>
                <a:cubicBezTo>
                  <a:pt x="4007" y="19143"/>
                  <a:pt x="3975" y="19127"/>
                  <a:pt x="3944" y="19096"/>
                </a:cubicBezTo>
                <a:cubicBezTo>
                  <a:pt x="3964" y="19080"/>
                  <a:pt x="3979" y="19073"/>
                  <a:pt x="3990" y="19073"/>
                </a:cubicBezTo>
                <a:close/>
                <a:moveTo>
                  <a:pt x="4909" y="19317"/>
                </a:moveTo>
                <a:lnTo>
                  <a:pt x="4957" y="19349"/>
                </a:lnTo>
                <a:lnTo>
                  <a:pt x="4909" y="19412"/>
                </a:lnTo>
                <a:cubicBezTo>
                  <a:pt x="4909" y="19397"/>
                  <a:pt x="4878" y="19381"/>
                  <a:pt x="4878" y="19381"/>
                </a:cubicBezTo>
                <a:cubicBezTo>
                  <a:pt x="4894" y="19349"/>
                  <a:pt x="4909" y="19333"/>
                  <a:pt x="4909" y="19317"/>
                </a:cubicBezTo>
                <a:close/>
                <a:moveTo>
                  <a:pt x="4039" y="19428"/>
                </a:moveTo>
                <a:cubicBezTo>
                  <a:pt x="4070" y="19428"/>
                  <a:pt x="4086" y="19444"/>
                  <a:pt x="4102" y="19460"/>
                </a:cubicBezTo>
                <a:cubicBezTo>
                  <a:pt x="4102" y="19476"/>
                  <a:pt x="4086" y="19476"/>
                  <a:pt x="4070" y="19492"/>
                </a:cubicBezTo>
                <a:lnTo>
                  <a:pt x="4007" y="19460"/>
                </a:lnTo>
                <a:cubicBezTo>
                  <a:pt x="4023" y="19444"/>
                  <a:pt x="4039" y="19428"/>
                  <a:pt x="4039" y="19428"/>
                </a:cubicBezTo>
                <a:close/>
                <a:moveTo>
                  <a:pt x="16420" y="19412"/>
                </a:moveTo>
                <a:cubicBezTo>
                  <a:pt x="16468" y="19412"/>
                  <a:pt x="16500" y="19428"/>
                  <a:pt x="16547" y="19428"/>
                </a:cubicBezTo>
                <a:lnTo>
                  <a:pt x="16547" y="19492"/>
                </a:lnTo>
                <a:cubicBezTo>
                  <a:pt x="16500" y="19492"/>
                  <a:pt x="16468" y="19507"/>
                  <a:pt x="16420" y="19507"/>
                </a:cubicBezTo>
                <a:cubicBezTo>
                  <a:pt x="16405" y="19507"/>
                  <a:pt x="16389" y="19444"/>
                  <a:pt x="16389" y="19444"/>
                </a:cubicBezTo>
                <a:cubicBezTo>
                  <a:pt x="16389" y="19428"/>
                  <a:pt x="16420" y="19412"/>
                  <a:pt x="16420" y="19412"/>
                </a:cubicBezTo>
                <a:close/>
                <a:moveTo>
                  <a:pt x="13460" y="19982"/>
                </a:moveTo>
                <a:cubicBezTo>
                  <a:pt x="13475" y="19998"/>
                  <a:pt x="13491" y="20014"/>
                  <a:pt x="13491" y="20046"/>
                </a:cubicBezTo>
                <a:cubicBezTo>
                  <a:pt x="13491" y="20046"/>
                  <a:pt x="13475" y="20062"/>
                  <a:pt x="13460" y="20077"/>
                </a:cubicBezTo>
                <a:cubicBezTo>
                  <a:pt x="13460" y="20062"/>
                  <a:pt x="13444" y="20030"/>
                  <a:pt x="13444" y="20014"/>
                </a:cubicBezTo>
                <a:cubicBezTo>
                  <a:pt x="13428" y="19998"/>
                  <a:pt x="13460" y="19998"/>
                  <a:pt x="13460" y="19982"/>
                </a:cubicBezTo>
                <a:close/>
                <a:moveTo>
                  <a:pt x="3880" y="20172"/>
                </a:moveTo>
                <a:lnTo>
                  <a:pt x="3912" y="20220"/>
                </a:lnTo>
                <a:cubicBezTo>
                  <a:pt x="3896" y="20220"/>
                  <a:pt x="3880" y="20236"/>
                  <a:pt x="3849" y="20236"/>
                </a:cubicBezTo>
                <a:cubicBezTo>
                  <a:pt x="3849" y="20239"/>
                  <a:pt x="3847" y="20240"/>
                  <a:pt x="3845" y="20240"/>
                </a:cubicBezTo>
                <a:cubicBezTo>
                  <a:pt x="3837" y="20240"/>
                  <a:pt x="3817" y="20220"/>
                  <a:pt x="3817" y="20220"/>
                </a:cubicBezTo>
                <a:lnTo>
                  <a:pt x="3880" y="20172"/>
                </a:lnTo>
                <a:close/>
                <a:moveTo>
                  <a:pt x="16215" y="20172"/>
                </a:moveTo>
                <a:cubicBezTo>
                  <a:pt x="16230" y="20188"/>
                  <a:pt x="16246" y="20204"/>
                  <a:pt x="16246" y="20236"/>
                </a:cubicBezTo>
                <a:cubicBezTo>
                  <a:pt x="16246" y="20236"/>
                  <a:pt x="16230" y="20252"/>
                  <a:pt x="16215" y="20267"/>
                </a:cubicBezTo>
                <a:cubicBezTo>
                  <a:pt x="16215" y="20236"/>
                  <a:pt x="16199" y="20220"/>
                  <a:pt x="16183" y="20204"/>
                </a:cubicBezTo>
                <a:cubicBezTo>
                  <a:pt x="16183" y="20188"/>
                  <a:pt x="16215" y="20172"/>
                  <a:pt x="16215" y="20172"/>
                </a:cubicBezTo>
                <a:close/>
                <a:moveTo>
                  <a:pt x="2930" y="20157"/>
                </a:moveTo>
                <a:cubicBezTo>
                  <a:pt x="3009" y="20204"/>
                  <a:pt x="3009" y="20315"/>
                  <a:pt x="2930" y="20362"/>
                </a:cubicBezTo>
                <a:cubicBezTo>
                  <a:pt x="2851" y="20315"/>
                  <a:pt x="2851" y="20204"/>
                  <a:pt x="2930" y="20157"/>
                </a:cubicBezTo>
                <a:close/>
                <a:moveTo>
                  <a:pt x="16040" y="20371"/>
                </a:moveTo>
                <a:cubicBezTo>
                  <a:pt x="16067" y="20371"/>
                  <a:pt x="16074" y="20409"/>
                  <a:pt x="16082" y="20455"/>
                </a:cubicBezTo>
                <a:lnTo>
                  <a:pt x="16082" y="20455"/>
                </a:lnTo>
                <a:cubicBezTo>
                  <a:pt x="16039" y="20440"/>
                  <a:pt x="16023" y="20424"/>
                  <a:pt x="15993" y="20394"/>
                </a:cubicBezTo>
                <a:cubicBezTo>
                  <a:pt x="16013" y="20378"/>
                  <a:pt x="16028" y="20371"/>
                  <a:pt x="16040" y="20371"/>
                </a:cubicBezTo>
                <a:close/>
                <a:moveTo>
                  <a:pt x="16181" y="20463"/>
                </a:moveTo>
                <a:cubicBezTo>
                  <a:pt x="16204" y="20463"/>
                  <a:pt x="16227" y="20467"/>
                  <a:pt x="16246" y="20473"/>
                </a:cubicBezTo>
                <a:cubicBezTo>
                  <a:pt x="16246" y="20568"/>
                  <a:pt x="16167" y="20584"/>
                  <a:pt x="16135" y="20632"/>
                </a:cubicBezTo>
                <a:cubicBezTo>
                  <a:pt x="16055" y="20605"/>
                  <a:pt x="16088" y="20544"/>
                  <a:pt x="16090" y="20487"/>
                </a:cubicBezTo>
                <a:lnTo>
                  <a:pt x="16090" y="20487"/>
                </a:lnTo>
                <a:cubicBezTo>
                  <a:pt x="16118" y="20470"/>
                  <a:pt x="16150" y="20463"/>
                  <a:pt x="16181" y="20463"/>
                </a:cubicBezTo>
                <a:close/>
                <a:moveTo>
                  <a:pt x="5036" y="20489"/>
                </a:moveTo>
                <a:lnTo>
                  <a:pt x="5036" y="20489"/>
                </a:lnTo>
                <a:cubicBezTo>
                  <a:pt x="5099" y="20584"/>
                  <a:pt x="5020" y="20568"/>
                  <a:pt x="4957" y="20600"/>
                </a:cubicBezTo>
                <a:cubicBezTo>
                  <a:pt x="4973" y="20616"/>
                  <a:pt x="4941" y="20647"/>
                  <a:pt x="4925" y="20663"/>
                </a:cubicBezTo>
                <a:cubicBezTo>
                  <a:pt x="4862" y="20584"/>
                  <a:pt x="4925" y="20584"/>
                  <a:pt x="5004" y="20568"/>
                </a:cubicBezTo>
                <a:cubicBezTo>
                  <a:pt x="4989" y="20552"/>
                  <a:pt x="5004" y="20521"/>
                  <a:pt x="5036" y="20489"/>
                </a:cubicBezTo>
                <a:close/>
                <a:moveTo>
                  <a:pt x="8219" y="20378"/>
                </a:moveTo>
                <a:cubicBezTo>
                  <a:pt x="8282" y="20457"/>
                  <a:pt x="8282" y="20457"/>
                  <a:pt x="8234" y="20679"/>
                </a:cubicBezTo>
                <a:cubicBezTo>
                  <a:pt x="8171" y="20600"/>
                  <a:pt x="8155" y="20473"/>
                  <a:pt x="8219" y="20378"/>
                </a:cubicBezTo>
                <a:close/>
                <a:moveTo>
                  <a:pt x="16405" y="20742"/>
                </a:moveTo>
                <a:cubicBezTo>
                  <a:pt x="16420" y="20742"/>
                  <a:pt x="16436" y="20774"/>
                  <a:pt x="16436" y="20774"/>
                </a:cubicBezTo>
                <a:cubicBezTo>
                  <a:pt x="16436" y="20790"/>
                  <a:pt x="16420" y="20806"/>
                  <a:pt x="16405" y="20837"/>
                </a:cubicBezTo>
                <a:lnTo>
                  <a:pt x="16373" y="20790"/>
                </a:lnTo>
                <a:lnTo>
                  <a:pt x="16405" y="20742"/>
                </a:lnTo>
                <a:close/>
                <a:moveTo>
                  <a:pt x="3740" y="20740"/>
                </a:moveTo>
                <a:cubicBezTo>
                  <a:pt x="3769" y="20740"/>
                  <a:pt x="3795" y="20752"/>
                  <a:pt x="3817" y="20774"/>
                </a:cubicBezTo>
                <a:cubicBezTo>
                  <a:pt x="3801" y="20822"/>
                  <a:pt x="3777" y="20841"/>
                  <a:pt x="3746" y="20841"/>
                </a:cubicBezTo>
                <a:cubicBezTo>
                  <a:pt x="3714" y="20841"/>
                  <a:pt x="3674" y="20822"/>
                  <a:pt x="3627" y="20790"/>
                </a:cubicBezTo>
                <a:cubicBezTo>
                  <a:pt x="3669" y="20756"/>
                  <a:pt x="3707" y="20740"/>
                  <a:pt x="3740" y="20740"/>
                </a:cubicBezTo>
                <a:close/>
                <a:moveTo>
                  <a:pt x="15819" y="21233"/>
                </a:moveTo>
                <a:cubicBezTo>
                  <a:pt x="15850" y="21233"/>
                  <a:pt x="15866" y="21249"/>
                  <a:pt x="15882" y="21265"/>
                </a:cubicBezTo>
                <a:lnTo>
                  <a:pt x="15850" y="21297"/>
                </a:lnTo>
                <a:lnTo>
                  <a:pt x="15787" y="21265"/>
                </a:lnTo>
                <a:cubicBezTo>
                  <a:pt x="15803" y="21249"/>
                  <a:pt x="15819" y="21233"/>
                  <a:pt x="15819" y="21233"/>
                </a:cubicBezTo>
                <a:close/>
                <a:moveTo>
                  <a:pt x="16088" y="21202"/>
                </a:moveTo>
                <a:cubicBezTo>
                  <a:pt x="16167" y="21265"/>
                  <a:pt x="16246" y="21312"/>
                  <a:pt x="16262" y="21392"/>
                </a:cubicBezTo>
                <a:cubicBezTo>
                  <a:pt x="16294" y="21407"/>
                  <a:pt x="16325" y="21439"/>
                  <a:pt x="16341" y="21455"/>
                </a:cubicBezTo>
                <a:cubicBezTo>
                  <a:pt x="16319" y="21473"/>
                  <a:pt x="16304" y="21481"/>
                  <a:pt x="16293" y="21481"/>
                </a:cubicBezTo>
                <a:cubicBezTo>
                  <a:pt x="16267" y="21481"/>
                  <a:pt x="16269" y="21432"/>
                  <a:pt x="16246" y="21376"/>
                </a:cubicBezTo>
                <a:cubicBezTo>
                  <a:pt x="16167" y="21392"/>
                  <a:pt x="16072" y="21392"/>
                  <a:pt x="15993" y="21392"/>
                </a:cubicBezTo>
                <a:cubicBezTo>
                  <a:pt x="15993" y="21344"/>
                  <a:pt x="15977" y="21297"/>
                  <a:pt x="15977" y="21249"/>
                </a:cubicBezTo>
                <a:lnTo>
                  <a:pt x="16088" y="21202"/>
                </a:lnTo>
                <a:close/>
                <a:moveTo>
                  <a:pt x="2946" y="21518"/>
                </a:moveTo>
                <a:cubicBezTo>
                  <a:pt x="2946" y="21518"/>
                  <a:pt x="2978" y="21534"/>
                  <a:pt x="2978" y="21550"/>
                </a:cubicBezTo>
                <a:cubicBezTo>
                  <a:pt x="2946" y="21566"/>
                  <a:pt x="2930" y="21566"/>
                  <a:pt x="2914" y="21582"/>
                </a:cubicBezTo>
                <a:cubicBezTo>
                  <a:pt x="2898" y="21582"/>
                  <a:pt x="2883" y="21566"/>
                  <a:pt x="2883" y="21550"/>
                </a:cubicBezTo>
                <a:cubicBezTo>
                  <a:pt x="2898" y="21534"/>
                  <a:pt x="2914" y="21534"/>
                  <a:pt x="2946" y="21518"/>
                </a:cubicBezTo>
                <a:close/>
                <a:moveTo>
                  <a:pt x="3690" y="21502"/>
                </a:moveTo>
                <a:lnTo>
                  <a:pt x="3722" y="21566"/>
                </a:lnTo>
                <a:lnTo>
                  <a:pt x="3690" y="21597"/>
                </a:lnTo>
                <a:cubicBezTo>
                  <a:pt x="3674" y="21582"/>
                  <a:pt x="3658" y="21550"/>
                  <a:pt x="3658" y="21534"/>
                </a:cubicBezTo>
                <a:cubicBezTo>
                  <a:pt x="3643" y="21518"/>
                  <a:pt x="3690" y="21518"/>
                  <a:pt x="3690" y="21502"/>
                </a:cubicBezTo>
                <a:close/>
                <a:moveTo>
                  <a:pt x="15755" y="21882"/>
                </a:moveTo>
                <a:cubicBezTo>
                  <a:pt x="15755" y="21898"/>
                  <a:pt x="15771" y="21914"/>
                  <a:pt x="15771" y="21946"/>
                </a:cubicBezTo>
                <a:cubicBezTo>
                  <a:pt x="15787" y="21946"/>
                  <a:pt x="15755" y="21962"/>
                  <a:pt x="15755" y="21977"/>
                </a:cubicBezTo>
                <a:cubicBezTo>
                  <a:pt x="15740" y="21962"/>
                  <a:pt x="15724" y="21930"/>
                  <a:pt x="15724" y="21914"/>
                </a:cubicBezTo>
                <a:cubicBezTo>
                  <a:pt x="15724" y="21898"/>
                  <a:pt x="15755" y="21882"/>
                  <a:pt x="15755" y="21882"/>
                </a:cubicBezTo>
                <a:close/>
                <a:moveTo>
                  <a:pt x="1331" y="22943"/>
                </a:moveTo>
                <a:cubicBezTo>
                  <a:pt x="1331" y="22943"/>
                  <a:pt x="1363" y="22959"/>
                  <a:pt x="1363" y="22975"/>
                </a:cubicBezTo>
                <a:lnTo>
                  <a:pt x="1299" y="23007"/>
                </a:lnTo>
                <a:cubicBezTo>
                  <a:pt x="1283" y="22991"/>
                  <a:pt x="1268" y="22991"/>
                  <a:pt x="1268" y="22975"/>
                </a:cubicBezTo>
                <a:cubicBezTo>
                  <a:pt x="1283" y="22959"/>
                  <a:pt x="1299" y="22959"/>
                  <a:pt x="1331" y="22943"/>
                </a:cubicBezTo>
                <a:close/>
                <a:moveTo>
                  <a:pt x="3880" y="23007"/>
                </a:moveTo>
                <a:lnTo>
                  <a:pt x="3880" y="23007"/>
                </a:lnTo>
                <a:cubicBezTo>
                  <a:pt x="3944" y="23086"/>
                  <a:pt x="3944" y="23149"/>
                  <a:pt x="3896" y="23197"/>
                </a:cubicBezTo>
                <a:cubicBezTo>
                  <a:pt x="3785" y="23165"/>
                  <a:pt x="3817" y="23102"/>
                  <a:pt x="3880" y="23007"/>
                </a:cubicBezTo>
                <a:close/>
                <a:moveTo>
                  <a:pt x="8139" y="23228"/>
                </a:moveTo>
                <a:cubicBezTo>
                  <a:pt x="8155" y="23244"/>
                  <a:pt x="8187" y="23244"/>
                  <a:pt x="8203" y="23260"/>
                </a:cubicBezTo>
                <a:lnTo>
                  <a:pt x="8171" y="23292"/>
                </a:lnTo>
                <a:lnTo>
                  <a:pt x="8108" y="23260"/>
                </a:lnTo>
                <a:cubicBezTo>
                  <a:pt x="8124" y="23244"/>
                  <a:pt x="8139" y="23228"/>
                  <a:pt x="8139" y="23228"/>
                </a:cubicBezTo>
                <a:close/>
                <a:moveTo>
                  <a:pt x="9786" y="23228"/>
                </a:moveTo>
                <a:lnTo>
                  <a:pt x="9818" y="23260"/>
                </a:lnTo>
                <a:cubicBezTo>
                  <a:pt x="9802" y="23276"/>
                  <a:pt x="9770" y="23276"/>
                  <a:pt x="9754" y="23292"/>
                </a:cubicBezTo>
                <a:cubicBezTo>
                  <a:pt x="9739" y="23292"/>
                  <a:pt x="9739" y="23276"/>
                  <a:pt x="9723" y="23260"/>
                </a:cubicBezTo>
                <a:lnTo>
                  <a:pt x="9786" y="23228"/>
                </a:lnTo>
                <a:close/>
                <a:moveTo>
                  <a:pt x="14615" y="23212"/>
                </a:moveTo>
                <a:cubicBezTo>
                  <a:pt x="14631" y="23228"/>
                  <a:pt x="14631" y="23244"/>
                  <a:pt x="14647" y="23276"/>
                </a:cubicBezTo>
                <a:cubicBezTo>
                  <a:pt x="14647" y="23276"/>
                  <a:pt x="14631" y="23292"/>
                  <a:pt x="14615" y="23307"/>
                </a:cubicBezTo>
                <a:cubicBezTo>
                  <a:pt x="14600" y="23292"/>
                  <a:pt x="14584" y="23260"/>
                  <a:pt x="14584" y="23244"/>
                </a:cubicBezTo>
                <a:cubicBezTo>
                  <a:pt x="14584" y="23228"/>
                  <a:pt x="14615" y="23228"/>
                  <a:pt x="14615" y="23212"/>
                </a:cubicBezTo>
                <a:close/>
                <a:moveTo>
                  <a:pt x="16310" y="23418"/>
                </a:moveTo>
                <a:cubicBezTo>
                  <a:pt x="16325" y="23434"/>
                  <a:pt x="16357" y="23434"/>
                  <a:pt x="16373" y="23450"/>
                </a:cubicBezTo>
                <a:lnTo>
                  <a:pt x="16341" y="23482"/>
                </a:lnTo>
                <a:lnTo>
                  <a:pt x="16278" y="23450"/>
                </a:lnTo>
                <a:cubicBezTo>
                  <a:pt x="16294" y="23434"/>
                  <a:pt x="16310" y="23418"/>
                  <a:pt x="16310" y="23418"/>
                </a:cubicBezTo>
                <a:close/>
                <a:moveTo>
                  <a:pt x="15613" y="23529"/>
                </a:moveTo>
                <a:lnTo>
                  <a:pt x="15613" y="23529"/>
                </a:lnTo>
                <a:cubicBezTo>
                  <a:pt x="15692" y="23592"/>
                  <a:pt x="15692" y="23592"/>
                  <a:pt x="15645" y="23814"/>
                </a:cubicBezTo>
                <a:cubicBezTo>
                  <a:pt x="15581" y="23735"/>
                  <a:pt x="15565" y="23624"/>
                  <a:pt x="15613" y="23529"/>
                </a:cubicBezTo>
                <a:close/>
                <a:moveTo>
                  <a:pt x="15945" y="23687"/>
                </a:moveTo>
                <a:cubicBezTo>
                  <a:pt x="16025" y="23719"/>
                  <a:pt x="16025" y="23846"/>
                  <a:pt x="15945" y="23877"/>
                </a:cubicBezTo>
                <a:cubicBezTo>
                  <a:pt x="15866" y="23830"/>
                  <a:pt x="15866" y="23735"/>
                  <a:pt x="15945" y="23687"/>
                </a:cubicBezTo>
                <a:close/>
                <a:moveTo>
                  <a:pt x="10150" y="23972"/>
                </a:moveTo>
                <a:lnTo>
                  <a:pt x="10182" y="24036"/>
                </a:lnTo>
                <a:lnTo>
                  <a:pt x="10150" y="24067"/>
                </a:lnTo>
                <a:cubicBezTo>
                  <a:pt x="10134" y="24052"/>
                  <a:pt x="10119" y="24020"/>
                  <a:pt x="10119" y="24004"/>
                </a:cubicBezTo>
                <a:cubicBezTo>
                  <a:pt x="10119" y="23988"/>
                  <a:pt x="10150" y="23988"/>
                  <a:pt x="10150" y="23972"/>
                </a:cubicBezTo>
                <a:close/>
                <a:moveTo>
                  <a:pt x="15865" y="24108"/>
                </a:moveTo>
                <a:cubicBezTo>
                  <a:pt x="15899" y="24108"/>
                  <a:pt x="15902" y="24167"/>
                  <a:pt x="15914" y="24226"/>
                </a:cubicBezTo>
                <a:cubicBezTo>
                  <a:pt x="15923" y="24221"/>
                  <a:pt x="15931" y="24219"/>
                  <a:pt x="15938" y="24219"/>
                </a:cubicBezTo>
                <a:cubicBezTo>
                  <a:pt x="15956" y="24219"/>
                  <a:pt x="15971" y="24230"/>
                  <a:pt x="15993" y="24242"/>
                </a:cubicBezTo>
                <a:cubicBezTo>
                  <a:pt x="15970" y="24260"/>
                  <a:pt x="15954" y="24267"/>
                  <a:pt x="15942" y="24267"/>
                </a:cubicBezTo>
                <a:cubicBezTo>
                  <a:pt x="15912" y="24267"/>
                  <a:pt x="15909" y="24219"/>
                  <a:pt x="15898" y="24162"/>
                </a:cubicBezTo>
                <a:cubicBezTo>
                  <a:pt x="15889" y="24167"/>
                  <a:pt x="15882" y="24169"/>
                  <a:pt x="15875" y="24169"/>
                </a:cubicBezTo>
                <a:cubicBezTo>
                  <a:pt x="15857" y="24169"/>
                  <a:pt x="15842" y="24154"/>
                  <a:pt x="15819" y="24131"/>
                </a:cubicBezTo>
                <a:cubicBezTo>
                  <a:pt x="15839" y="24115"/>
                  <a:pt x="15854" y="24108"/>
                  <a:pt x="15865" y="24108"/>
                </a:cubicBezTo>
                <a:close/>
                <a:moveTo>
                  <a:pt x="10055" y="24542"/>
                </a:moveTo>
                <a:lnTo>
                  <a:pt x="10087" y="24574"/>
                </a:lnTo>
                <a:lnTo>
                  <a:pt x="10055" y="24637"/>
                </a:lnTo>
                <a:cubicBezTo>
                  <a:pt x="10039" y="24622"/>
                  <a:pt x="10024" y="24606"/>
                  <a:pt x="10024" y="24606"/>
                </a:cubicBezTo>
                <a:cubicBezTo>
                  <a:pt x="10039" y="24574"/>
                  <a:pt x="10039" y="24558"/>
                  <a:pt x="10055" y="24542"/>
                </a:cubicBezTo>
                <a:close/>
                <a:moveTo>
                  <a:pt x="15565" y="25017"/>
                </a:moveTo>
                <a:cubicBezTo>
                  <a:pt x="15581" y="25033"/>
                  <a:pt x="15581" y="25049"/>
                  <a:pt x="15597" y="25081"/>
                </a:cubicBezTo>
                <a:cubicBezTo>
                  <a:pt x="15597" y="25081"/>
                  <a:pt x="15581" y="25097"/>
                  <a:pt x="15565" y="25112"/>
                </a:cubicBezTo>
                <a:cubicBezTo>
                  <a:pt x="15550" y="25097"/>
                  <a:pt x="15550" y="25065"/>
                  <a:pt x="15534" y="25049"/>
                </a:cubicBezTo>
                <a:cubicBezTo>
                  <a:pt x="15534" y="25033"/>
                  <a:pt x="15565" y="25033"/>
                  <a:pt x="15565" y="25017"/>
                </a:cubicBezTo>
                <a:close/>
                <a:moveTo>
                  <a:pt x="9865" y="26633"/>
                </a:moveTo>
                <a:cubicBezTo>
                  <a:pt x="9944" y="26664"/>
                  <a:pt x="9944" y="26791"/>
                  <a:pt x="9865" y="26823"/>
                </a:cubicBezTo>
                <a:cubicBezTo>
                  <a:pt x="9786" y="26775"/>
                  <a:pt x="9786" y="26680"/>
                  <a:pt x="9865" y="26633"/>
                </a:cubicBezTo>
                <a:close/>
                <a:moveTo>
                  <a:pt x="15375" y="26918"/>
                </a:moveTo>
                <a:lnTo>
                  <a:pt x="15407" y="26981"/>
                </a:lnTo>
                <a:cubicBezTo>
                  <a:pt x="15391" y="26997"/>
                  <a:pt x="15391" y="26997"/>
                  <a:pt x="15375" y="27013"/>
                </a:cubicBezTo>
                <a:cubicBezTo>
                  <a:pt x="15360" y="26997"/>
                  <a:pt x="15344" y="26965"/>
                  <a:pt x="15344" y="26949"/>
                </a:cubicBezTo>
                <a:cubicBezTo>
                  <a:pt x="15344" y="26933"/>
                  <a:pt x="15375" y="26933"/>
                  <a:pt x="15375" y="26918"/>
                </a:cubicBezTo>
                <a:close/>
                <a:moveTo>
                  <a:pt x="14330" y="27108"/>
                </a:moveTo>
                <a:cubicBezTo>
                  <a:pt x="14346" y="27123"/>
                  <a:pt x="14346" y="27139"/>
                  <a:pt x="14362" y="27171"/>
                </a:cubicBezTo>
                <a:cubicBezTo>
                  <a:pt x="14362" y="27171"/>
                  <a:pt x="14330" y="27187"/>
                  <a:pt x="14330" y="27203"/>
                </a:cubicBezTo>
                <a:cubicBezTo>
                  <a:pt x="14315" y="27187"/>
                  <a:pt x="14299" y="27155"/>
                  <a:pt x="14299" y="27139"/>
                </a:cubicBezTo>
                <a:cubicBezTo>
                  <a:pt x="14299" y="27123"/>
                  <a:pt x="14330" y="27123"/>
                  <a:pt x="14330" y="27108"/>
                </a:cubicBezTo>
                <a:close/>
                <a:moveTo>
                  <a:pt x="10055" y="26997"/>
                </a:moveTo>
                <a:lnTo>
                  <a:pt x="10182" y="27266"/>
                </a:lnTo>
                <a:lnTo>
                  <a:pt x="10182" y="27282"/>
                </a:lnTo>
                <a:lnTo>
                  <a:pt x="10039" y="27313"/>
                </a:lnTo>
                <a:cubicBezTo>
                  <a:pt x="9976" y="27218"/>
                  <a:pt x="9976" y="27092"/>
                  <a:pt x="10055" y="26997"/>
                </a:cubicBezTo>
                <a:close/>
                <a:moveTo>
                  <a:pt x="15581" y="27313"/>
                </a:moveTo>
                <a:cubicBezTo>
                  <a:pt x="15581" y="27313"/>
                  <a:pt x="15613" y="27329"/>
                  <a:pt x="15613" y="27345"/>
                </a:cubicBezTo>
                <a:lnTo>
                  <a:pt x="15550" y="27377"/>
                </a:lnTo>
                <a:cubicBezTo>
                  <a:pt x="15534" y="27361"/>
                  <a:pt x="15518" y="27361"/>
                  <a:pt x="15518" y="27345"/>
                </a:cubicBezTo>
                <a:cubicBezTo>
                  <a:pt x="15534" y="27329"/>
                  <a:pt x="15550" y="27329"/>
                  <a:pt x="15581" y="27313"/>
                </a:cubicBezTo>
                <a:close/>
                <a:moveTo>
                  <a:pt x="13681" y="27203"/>
                </a:moveTo>
                <a:lnTo>
                  <a:pt x="13792" y="27234"/>
                </a:lnTo>
                <a:lnTo>
                  <a:pt x="13665" y="27424"/>
                </a:lnTo>
                <a:lnTo>
                  <a:pt x="13555" y="27377"/>
                </a:lnTo>
                <a:cubicBezTo>
                  <a:pt x="13602" y="27313"/>
                  <a:pt x="13650" y="27266"/>
                  <a:pt x="13681" y="27203"/>
                </a:cubicBezTo>
                <a:close/>
                <a:moveTo>
                  <a:pt x="12130" y="27598"/>
                </a:moveTo>
                <a:cubicBezTo>
                  <a:pt x="12145" y="27614"/>
                  <a:pt x="12177" y="27614"/>
                  <a:pt x="12193" y="27630"/>
                </a:cubicBezTo>
                <a:lnTo>
                  <a:pt x="12161" y="27662"/>
                </a:lnTo>
                <a:lnTo>
                  <a:pt x="12098" y="27630"/>
                </a:lnTo>
                <a:cubicBezTo>
                  <a:pt x="12114" y="27614"/>
                  <a:pt x="12130" y="27598"/>
                  <a:pt x="12130" y="27598"/>
                </a:cubicBezTo>
                <a:close/>
                <a:moveTo>
                  <a:pt x="13776" y="27456"/>
                </a:moveTo>
                <a:lnTo>
                  <a:pt x="13808" y="27646"/>
                </a:lnTo>
                <a:lnTo>
                  <a:pt x="13602" y="27662"/>
                </a:lnTo>
                <a:lnTo>
                  <a:pt x="13618" y="27662"/>
                </a:lnTo>
                <a:cubicBezTo>
                  <a:pt x="13602" y="27693"/>
                  <a:pt x="13586" y="27725"/>
                  <a:pt x="13555" y="27741"/>
                </a:cubicBezTo>
                <a:cubicBezTo>
                  <a:pt x="13491" y="27662"/>
                  <a:pt x="13570" y="27662"/>
                  <a:pt x="13634" y="27646"/>
                </a:cubicBezTo>
                <a:cubicBezTo>
                  <a:pt x="13618" y="27598"/>
                  <a:pt x="13602" y="27551"/>
                  <a:pt x="13618" y="27503"/>
                </a:cubicBezTo>
                <a:lnTo>
                  <a:pt x="13776" y="27456"/>
                </a:lnTo>
                <a:close/>
                <a:moveTo>
                  <a:pt x="1869" y="27693"/>
                </a:moveTo>
                <a:cubicBezTo>
                  <a:pt x="1885" y="27709"/>
                  <a:pt x="1917" y="27709"/>
                  <a:pt x="1933" y="27725"/>
                </a:cubicBezTo>
                <a:lnTo>
                  <a:pt x="1901" y="27757"/>
                </a:lnTo>
                <a:lnTo>
                  <a:pt x="1838" y="27725"/>
                </a:lnTo>
                <a:cubicBezTo>
                  <a:pt x="1853" y="27709"/>
                  <a:pt x="1869" y="27693"/>
                  <a:pt x="1869" y="27693"/>
                </a:cubicBezTo>
                <a:close/>
                <a:moveTo>
                  <a:pt x="2075" y="27678"/>
                </a:moveTo>
                <a:cubicBezTo>
                  <a:pt x="2091" y="27693"/>
                  <a:pt x="2091" y="27709"/>
                  <a:pt x="2107" y="27741"/>
                </a:cubicBezTo>
                <a:cubicBezTo>
                  <a:pt x="2107" y="27741"/>
                  <a:pt x="2075" y="27757"/>
                  <a:pt x="2075" y="27773"/>
                </a:cubicBezTo>
                <a:cubicBezTo>
                  <a:pt x="2059" y="27757"/>
                  <a:pt x="2043" y="27725"/>
                  <a:pt x="2043" y="27709"/>
                </a:cubicBezTo>
                <a:cubicBezTo>
                  <a:pt x="2043" y="27693"/>
                  <a:pt x="2059" y="27693"/>
                  <a:pt x="2075" y="27678"/>
                </a:cubicBezTo>
                <a:close/>
                <a:moveTo>
                  <a:pt x="11686" y="27503"/>
                </a:moveTo>
                <a:cubicBezTo>
                  <a:pt x="11702" y="27551"/>
                  <a:pt x="11702" y="27598"/>
                  <a:pt x="11718" y="27646"/>
                </a:cubicBezTo>
                <a:lnTo>
                  <a:pt x="11575" y="27773"/>
                </a:lnTo>
                <a:cubicBezTo>
                  <a:pt x="11559" y="27757"/>
                  <a:pt x="11528" y="27741"/>
                  <a:pt x="11528" y="27741"/>
                </a:cubicBezTo>
                <a:cubicBezTo>
                  <a:pt x="11544" y="27646"/>
                  <a:pt x="11480" y="27598"/>
                  <a:pt x="11385" y="27503"/>
                </a:cubicBezTo>
                <a:close/>
                <a:moveTo>
                  <a:pt x="13095" y="27773"/>
                </a:moveTo>
                <a:cubicBezTo>
                  <a:pt x="13111" y="27773"/>
                  <a:pt x="13127" y="27820"/>
                  <a:pt x="13127" y="27836"/>
                </a:cubicBezTo>
                <a:cubicBezTo>
                  <a:pt x="13127" y="27836"/>
                  <a:pt x="13095" y="27868"/>
                  <a:pt x="13095" y="27868"/>
                </a:cubicBezTo>
                <a:cubicBezTo>
                  <a:pt x="13048" y="27868"/>
                  <a:pt x="13016" y="27852"/>
                  <a:pt x="12969" y="27852"/>
                </a:cubicBezTo>
                <a:lnTo>
                  <a:pt x="12969" y="27788"/>
                </a:lnTo>
                <a:cubicBezTo>
                  <a:pt x="13016" y="27773"/>
                  <a:pt x="13048" y="27773"/>
                  <a:pt x="13095" y="27773"/>
                </a:cubicBezTo>
                <a:close/>
                <a:moveTo>
                  <a:pt x="14378" y="27693"/>
                </a:moveTo>
                <a:lnTo>
                  <a:pt x="14378" y="27693"/>
                </a:lnTo>
                <a:cubicBezTo>
                  <a:pt x="14473" y="27709"/>
                  <a:pt x="14473" y="27804"/>
                  <a:pt x="14615" y="27836"/>
                </a:cubicBezTo>
                <a:lnTo>
                  <a:pt x="14394" y="27883"/>
                </a:lnTo>
                <a:cubicBezTo>
                  <a:pt x="14346" y="27836"/>
                  <a:pt x="14330" y="27757"/>
                  <a:pt x="14378" y="27693"/>
                </a:cubicBezTo>
                <a:close/>
                <a:moveTo>
                  <a:pt x="12066" y="27883"/>
                </a:moveTo>
                <a:cubicBezTo>
                  <a:pt x="12066" y="27883"/>
                  <a:pt x="12098" y="27899"/>
                  <a:pt x="12098" y="27915"/>
                </a:cubicBezTo>
                <a:lnTo>
                  <a:pt x="12035" y="27947"/>
                </a:lnTo>
                <a:lnTo>
                  <a:pt x="12003" y="27915"/>
                </a:lnTo>
                <a:cubicBezTo>
                  <a:pt x="12019" y="27899"/>
                  <a:pt x="12035" y="27899"/>
                  <a:pt x="12066" y="27883"/>
                </a:cubicBezTo>
                <a:close/>
                <a:moveTo>
                  <a:pt x="1695" y="27963"/>
                </a:moveTo>
                <a:cubicBezTo>
                  <a:pt x="1711" y="27978"/>
                  <a:pt x="1711" y="27994"/>
                  <a:pt x="1727" y="28026"/>
                </a:cubicBezTo>
                <a:cubicBezTo>
                  <a:pt x="1727" y="28026"/>
                  <a:pt x="1695" y="28042"/>
                  <a:pt x="1695" y="28058"/>
                </a:cubicBezTo>
                <a:cubicBezTo>
                  <a:pt x="1679" y="28042"/>
                  <a:pt x="1663" y="28010"/>
                  <a:pt x="1663" y="27994"/>
                </a:cubicBezTo>
                <a:cubicBezTo>
                  <a:pt x="1663" y="27978"/>
                  <a:pt x="1695" y="27978"/>
                  <a:pt x="1695" y="27963"/>
                </a:cubicBezTo>
                <a:close/>
                <a:moveTo>
                  <a:pt x="13095" y="28073"/>
                </a:moveTo>
                <a:lnTo>
                  <a:pt x="13095" y="28073"/>
                </a:lnTo>
                <a:cubicBezTo>
                  <a:pt x="13149" y="28154"/>
                  <a:pt x="13100" y="28155"/>
                  <a:pt x="13035" y="28163"/>
                </a:cubicBezTo>
                <a:lnTo>
                  <a:pt x="13035" y="28163"/>
                </a:lnTo>
                <a:cubicBezTo>
                  <a:pt x="13050" y="28133"/>
                  <a:pt x="13065" y="28103"/>
                  <a:pt x="13095" y="28073"/>
                </a:cubicBezTo>
                <a:close/>
                <a:moveTo>
                  <a:pt x="3946" y="27958"/>
                </a:moveTo>
                <a:cubicBezTo>
                  <a:pt x="3952" y="27958"/>
                  <a:pt x="3956" y="27960"/>
                  <a:pt x="3959" y="27963"/>
                </a:cubicBezTo>
                <a:lnTo>
                  <a:pt x="3991" y="28010"/>
                </a:lnTo>
                <a:cubicBezTo>
                  <a:pt x="4007" y="28073"/>
                  <a:pt x="3991" y="28153"/>
                  <a:pt x="3991" y="28216"/>
                </a:cubicBezTo>
                <a:cubicBezTo>
                  <a:pt x="3991" y="28232"/>
                  <a:pt x="3912" y="28248"/>
                  <a:pt x="3912" y="28248"/>
                </a:cubicBezTo>
                <a:cubicBezTo>
                  <a:pt x="3883" y="28177"/>
                  <a:pt x="3855" y="28118"/>
                  <a:pt x="3849" y="28118"/>
                </a:cubicBezTo>
                <a:cubicBezTo>
                  <a:pt x="3849" y="28118"/>
                  <a:pt x="3849" y="28119"/>
                  <a:pt x="3849" y="28119"/>
                </a:cubicBezTo>
                <a:lnTo>
                  <a:pt x="3849" y="28119"/>
                </a:lnTo>
                <a:cubicBezTo>
                  <a:pt x="3875" y="27992"/>
                  <a:pt x="3921" y="27958"/>
                  <a:pt x="3946" y="27958"/>
                </a:cubicBezTo>
                <a:close/>
                <a:moveTo>
                  <a:pt x="13032" y="28153"/>
                </a:moveTo>
                <a:lnTo>
                  <a:pt x="13032" y="28163"/>
                </a:lnTo>
                <a:lnTo>
                  <a:pt x="13032" y="28163"/>
                </a:lnTo>
                <a:cubicBezTo>
                  <a:pt x="13022" y="28165"/>
                  <a:pt x="13011" y="28166"/>
                  <a:pt x="13000" y="28168"/>
                </a:cubicBezTo>
                <a:cubicBezTo>
                  <a:pt x="13032" y="28216"/>
                  <a:pt x="13032" y="28263"/>
                  <a:pt x="13032" y="28311"/>
                </a:cubicBezTo>
                <a:lnTo>
                  <a:pt x="13127" y="28390"/>
                </a:lnTo>
                <a:cubicBezTo>
                  <a:pt x="13100" y="28443"/>
                  <a:pt x="13059" y="28452"/>
                  <a:pt x="13017" y="28452"/>
                </a:cubicBezTo>
                <a:cubicBezTo>
                  <a:pt x="12996" y="28452"/>
                  <a:pt x="12976" y="28450"/>
                  <a:pt x="12957" y="28450"/>
                </a:cubicBezTo>
                <a:cubicBezTo>
                  <a:pt x="12944" y="28450"/>
                  <a:pt x="12932" y="28451"/>
                  <a:pt x="12921" y="28453"/>
                </a:cubicBezTo>
                <a:cubicBezTo>
                  <a:pt x="12826" y="28422"/>
                  <a:pt x="12763" y="28343"/>
                  <a:pt x="12747" y="28248"/>
                </a:cubicBezTo>
                <a:cubicBezTo>
                  <a:pt x="12715" y="28248"/>
                  <a:pt x="12684" y="28216"/>
                  <a:pt x="12668" y="28200"/>
                </a:cubicBezTo>
                <a:cubicBezTo>
                  <a:pt x="12690" y="28182"/>
                  <a:pt x="12705" y="28174"/>
                  <a:pt x="12716" y="28174"/>
                </a:cubicBezTo>
                <a:cubicBezTo>
                  <a:pt x="12742" y="28174"/>
                  <a:pt x="12740" y="28223"/>
                  <a:pt x="12763" y="28279"/>
                </a:cubicBezTo>
                <a:cubicBezTo>
                  <a:pt x="12795" y="28232"/>
                  <a:pt x="12858" y="28184"/>
                  <a:pt x="12905" y="28153"/>
                </a:cubicBezTo>
                <a:close/>
                <a:moveTo>
                  <a:pt x="3136" y="28643"/>
                </a:moveTo>
                <a:cubicBezTo>
                  <a:pt x="3136" y="28643"/>
                  <a:pt x="3152" y="28659"/>
                  <a:pt x="3168" y="28675"/>
                </a:cubicBezTo>
                <a:cubicBezTo>
                  <a:pt x="3152" y="28691"/>
                  <a:pt x="3120" y="28691"/>
                  <a:pt x="3104" y="28707"/>
                </a:cubicBezTo>
                <a:cubicBezTo>
                  <a:pt x="3088" y="28707"/>
                  <a:pt x="3073" y="28691"/>
                  <a:pt x="3073" y="28675"/>
                </a:cubicBezTo>
                <a:cubicBezTo>
                  <a:pt x="3088" y="28659"/>
                  <a:pt x="3104" y="28659"/>
                  <a:pt x="3136" y="28643"/>
                </a:cubicBezTo>
                <a:close/>
                <a:moveTo>
                  <a:pt x="1679" y="28469"/>
                </a:moveTo>
                <a:cubicBezTo>
                  <a:pt x="1758" y="28469"/>
                  <a:pt x="1774" y="28548"/>
                  <a:pt x="1838" y="28596"/>
                </a:cubicBezTo>
                <a:cubicBezTo>
                  <a:pt x="1790" y="28628"/>
                  <a:pt x="1743" y="28675"/>
                  <a:pt x="1711" y="28723"/>
                </a:cubicBezTo>
                <a:cubicBezTo>
                  <a:pt x="1648" y="28643"/>
                  <a:pt x="1648" y="28643"/>
                  <a:pt x="1679" y="28469"/>
                </a:cubicBezTo>
                <a:close/>
                <a:moveTo>
                  <a:pt x="10736" y="28738"/>
                </a:moveTo>
                <a:lnTo>
                  <a:pt x="10768" y="28770"/>
                </a:lnTo>
                <a:cubicBezTo>
                  <a:pt x="10752" y="28786"/>
                  <a:pt x="10720" y="28786"/>
                  <a:pt x="10704" y="28802"/>
                </a:cubicBezTo>
                <a:cubicBezTo>
                  <a:pt x="10689" y="28802"/>
                  <a:pt x="10689" y="28786"/>
                  <a:pt x="10673" y="28770"/>
                </a:cubicBezTo>
                <a:lnTo>
                  <a:pt x="10736" y="28738"/>
                </a:lnTo>
                <a:close/>
                <a:moveTo>
                  <a:pt x="10926" y="28738"/>
                </a:moveTo>
                <a:cubicBezTo>
                  <a:pt x="10926" y="28738"/>
                  <a:pt x="10958" y="28770"/>
                  <a:pt x="10958" y="28770"/>
                </a:cubicBezTo>
                <a:cubicBezTo>
                  <a:pt x="10942" y="28786"/>
                  <a:pt x="10910" y="28786"/>
                  <a:pt x="10894" y="28802"/>
                </a:cubicBezTo>
                <a:cubicBezTo>
                  <a:pt x="10879" y="28802"/>
                  <a:pt x="10879" y="28786"/>
                  <a:pt x="10863" y="28770"/>
                </a:cubicBezTo>
                <a:cubicBezTo>
                  <a:pt x="10879" y="28754"/>
                  <a:pt x="10894" y="28754"/>
                  <a:pt x="10926" y="28738"/>
                </a:cubicBezTo>
                <a:close/>
                <a:moveTo>
                  <a:pt x="5036" y="28833"/>
                </a:moveTo>
                <a:lnTo>
                  <a:pt x="5068" y="28865"/>
                </a:lnTo>
                <a:cubicBezTo>
                  <a:pt x="5052" y="28881"/>
                  <a:pt x="5020" y="28881"/>
                  <a:pt x="5004" y="28897"/>
                </a:cubicBezTo>
                <a:cubicBezTo>
                  <a:pt x="4989" y="28897"/>
                  <a:pt x="4989" y="28881"/>
                  <a:pt x="4973" y="28865"/>
                </a:cubicBezTo>
                <a:lnTo>
                  <a:pt x="5036" y="28833"/>
                </a:lnTo>
                <a:close/>
                <a:moveTo>
                  <a:pt x="1252" y="29103"/>
                </a:moveTo>
                <a:lnTo>
                  <a:pt x="1252" y="29103"/>
                </a:lnTo>
                <a:cubicBezTo>
                  <a:pt x="1299" y="29118"/>
                  <a:pt x="1315" y="29150"/>
                  <a:pt x="1347" y="29166"/>
                </a:cubicBezTo>
                <a:cubicBezTo>
                  <a:pt x="1319" y="29184"/>
                  <a:pt x="1301" y="29192"/>
                  <a:pt x="1288" y="29192"/>
                </a:cubicBezTo>
                <a:cubicBezTo>
                  <a:pt x="1258" y="29192"/>
                  <a:pt x="1263" y="29147"/>
                  <a:pt x="1252" y="29103"/>
                </a:cubicBezTo>
                <a:close/>
                <a:moveTo>
                  <a:pt x="12430" y="29008"/>
                </a:moveTo>
                <a:cubicBezTo>
                  <a:pt x="12510" y="29087"/>
                  <a:pt x="12510" y="29150"/>
                  <a:pt x="12430" y="29213"/>
                </a:cubicBezTo>
                <a:lnTo>
                  <a:pt x="12335" y="29198"/>
                </a:lnTo>
                <a:lnTo>
                  <a:pt x="12288" y="29039"/>
                </a:lnTo>
                <a:lnTo>
                  <a:pt x="12430" y="29008"/>
                </a:lnTo>
                <a:close/>
                <a:moveTo>
                  <a:pt x="2645" y="29198"/>
                </a:moveTo>
                <a:lnTo>
                  <a:pt x="2677" y="29261"/>
                </a:lnTo>
                <a:lnTo>
                  <a:pt x="2645" y="29293"/>
                </a:lnTo>
                <a:cubicBezTo>
                  <a:pt x="2629" y="29277"/>
                  <a:pt x="2629" y="29245"/>
                  <a:pt x="2613" y="29229"/>
                </a:cubicBezTo>
                <a:cubicBezTo>
                  <a:pt x="2613" y="29213"/>
                  <a:pt x="2645" y="29213"/>
                  <a:pt x="2645" y="29198"/>
                </a:cubicBezTo>
                <a:close/>
                <a:moveTo>
                  <a:pt x="6144" y="29673"/>
                </a:moveTo>
                <a:cubicBezTo>
                  <a:pt x="6208" y="29736"/>
                  <a:pt x="6208" y="29799"/>
                  <a:pt x="6144" y="29847"/>
                </a:cubicBezTo>
                <a:cubicBezTo>
                  <a:pt x="6049" y="29815"/>
                  <a:pt x="6081" y="29752"/>
                  <a:pt x="6144" y="29673"/>
                </a:cubicBezTo>
                <a:close/>
                <a:moveTo>
                  <a:pt x="6651" y="30448"/>
                </a:moveTo>
                <a:lnTo>
                  <a:pt x="6683" y="30480"/>
                </a:lnTo>
                <a:cubicBezTo>
                  <a:pt x="6667" y="30496"/>
                  <a:pt x="6635" y="30496"/>
                  <a:pt x="6619" y="30512"/>
                </a:cubicBezTo>
                <a:cubicBezTo>
                  <a:pt x="6604" y="30512"/>
                  <a:pt x="6588" y="30496"/>
                  <a:pt x="6588" y="30480"/>
                </a:cubicBezTo>
                <a:lnTo>
                  <a:pt x="6651" y="30448"/>
                </a:lnTo>
                <a:close/>
                <a:moveTo>
                  <a:pt x="7823" y="0"/>
                </a:moveTo>
                <a:cubicBezTo>
                  <a:pt x="7791" y="80"/>
                  <a:pt x="7775" y="143"/>
                  <a:pt x="7744" y="190"/>
                </a:cubicBezTo>
                <a:lnTo>
                  <a:pt x="7474" y="238"/>
                </a:lnTo>
                <a:lnTo>
                  <a:pt x="7585" y="365"/>
                </a:lnTo>
                <a:lnTo>
                  <a:pt x="7490" y="460"/>
                </a:lnTo>
                <a:lnTo>
                  <a:pt x="7490" y="760"/>
                </a:lnTo>
                <a:cubicBezTo>
                  <a:pt x="7332" y="792"/>
                  <a:pt x="7332" y="966"/>
                  <a:pt x="7237" y="1077"/>
                </a:cubicBezTo>
                <a:cubicBezTo>
                  <a:pt x="7189" y="966"/>
                  <a:pt x="7189" y="840"/>
                  <a:pt x="7221" y="729"/>
                </a:cubicBezTo>
                <a:lnTo>
                  <a:pt x="7316" y="618"/>
                </a:lnTo>
                <a:lnTo>
                  <a:pt x="7158" y="586"/>
                </a:lnTo>
                <a:cubicBezTo>
                  <a:pt x="7094" y="713"/>
                  <a:pt x="7063" y="808"/>
                  <a:pt x="7015" y="887"/>
                </a:cubicBezTo>
                <a:cubicBezTo>
                  <a:pt x="6952" y="982"/>
                  <a:pt x="6904" y="1061"/>
                  <a:pt x="6841" y="1140"/>
                </a:cubicBezTo>
                <a:lnTo>
                  <a:pt x="7031" y="1204"/>
                </a:lnTo>
                <a:lnTo>
                  <a:pt x="6841" y="1299"/>
                </a:lnTo>
                <a:lnTo>
                  <a:pt x="6841" y="1790"/>
                </a:lnTo>
                <a:lnTo>
                  <a:pt x="6699" y="1916"/>
                </a:lnTo>
                <a:lnTo>
                  <a:pt x="6604" y="1837"/>
                </a:lnTo>
                <a:cubicBezTo>
                  <a:pt x="6556" y="1948"/>
                  <a:pt x="6493" y="2043"/>
                  <a:pt x="6398" y="2122"/>
                </a:cubicBezTo>
                <a:cubicBezTo>
                  <a:pt x="6350" y="2185"/>
                  <a:pt x="6255" y="2217"/>
                  <a:pt x="6255" y="2312"/>
                </a:cubicBezTo>
                <a:cubicBezTo>
                  <a:pt x="6258" y="2313"/>
                  <a:pt x="6261" y="2313"/>
                  <a:pt x="6263" y="2313"/>
                </a:cubicBezTo>
                <a:lnTo>
                  <a:pt x="6263" y="2313"/>
                </a:lnTo>
                <a:cubicBezTo>
                  <a:pt x="6260" y="2314"/>
                  <a:pt x="6257" y="2314"/>
                  <a:pt x="6254" y="2314"/>
                </a:cubicBezTo>
                <a:cubicBezTo>
                  <a:pt x="6189" y="2314"/>
                  <a:pt x="6171" y="2232"/>
                  <a:pt x="6113" y="2217"/>
                </a:cubicBezTo>
                <a:lnTo>
                  <a:pt x="5986" y="2360"/>
                </a:lnTo>
                <a:lnTo>
                  <a:pt x="6081" y="2455"/>
                </a:lnTo>
                <a:lnTo>
                  <a:pt x="6081" y="2835"/>
                </a:lnTo>
                <a:lnTo>
                  <a:pt x="6160" y="2930"/>
                </a:lnTo>
                <a:lnTo>
                  <a:pt x="6097" y="3009"/>
                </a:lnTo>
                <a:lnTo>
                  <a:pt x="6208" y="3199"/>
                </a:lnTo>
                <a:cubicBezTo>
                  <a:pt x="6065" y="3262"/>
                  <a:pt x="6018" y="3436"/>
                  <a:pt x="5844" y="3452"/>
                </a:cubicBezTo>
                <a:cubicBezTo>
                  <a:pt x="5796" y="3341"/>
                  <a:pt x="5749" y="3246"/>
                  <a:pt x="5685" y="3151"/>
                </a:cubicBezTo>
                <a:lnTo>
                  <a:pt x="5780" y="3009"/>
                </a:lnTo>
                <a:lnTo>
                  <a:pt x="5780" y="2740"/>
                </a:lnTo>
                <a:cubicBezTo>
                  <a:pt x="5574" y="2660"/>
                  <a:pt x="5495" y="2597"/>
                  <a:pt x="5543" y="2534"/>
                </a:cubicBezTo>
                <a:lnTo>
                  <a:pt x="5701" y="2486"/>
                </a:lnTo>
                <a:cubicBezTo>
                  <a:pt x="5701" y="2423"/>
                  <a:pt x="5685" y="2375"/>
                  <a:pt x="5669" y="2328"/>
                </a:cubicBezTo>
                <a:cubicBezTo>
                  <a:pt x="5495" y="2328"/>
                  <a:pt x="5321" y="2344"/>
                  <a:pt x="5163" y="2344"/>
                </a:cubicBezTo>
                <a:cubicBezTo>
                  <a:pt x="5147" y="2344"/>
                  <a:pt x="5131" y="2375"/>
                  <a:pt x="5131" y="2375"/>
                </a:cubicBezTo>
                <a:lnTo>
                  <a:pt x="5321" y="2470"/>
                </a:lnTo>
                <a:lnTo>
                  <a:pt x="5036" y="2755"/>
                </a:lnTo>
                <a:lnTo>
                  <a:pt x="5036" y="3040"/>
                </a:lnTo>
                <a:lnTo>
                  <a:pt x="5131" y="3135"/>
                </a:lnTo>
                <a:cubicBezTo>
                  <a:pt x="5131" y="3183"/>
                  <a:pt x="5115" y="3215"/>
                  <a:pt x="5115" y="3262"/>
                </a:cubicBezTo>
                <a:cubicBezTo>
                  <a:pt x="5076" y="3278"/>
                  <a:pt x="5040" y="3290"/>
                  <a:pt x="5012" y="3290"/>
                </a:cubicBezTo>
                <a:cubicBezTo>
                  <a:pt x="4985" y="3290"/>
                  <a:pt x="4965" y="3278"/>
                  <a:pt x="4957" y="3246"/>
                </a:cubicBezTo>
                <a:cubicBezTo>
                  <a:pt x="4941" y="3183"/>
                  <a:pt x="4909" y="3135"/>
                  <a:pt x="4909" y="3104"/>
                </a:cubicBezTo>
                <a:cubicBezTo>
                  <a:pt x="4880" y="3096"/>
                  <a:pt x="4851" y="3086"/>
                  <a:pt x="4825" y="3086"/>
                </a:cubicBezTo>
                <a:cubicBezTo>
                  <a:pt x="4794" y="3086"/>
                  <a:pt x="4768" y="3100"/>
                  <a:pt x="4751" y="3151"/>
                </a:cubicBezTo>
                <a:cubicBezTo>
                  <a:pt x="4862" y="3278"/>
                  <a:pt x="4862" y="3310"/>
                  <a:pt x="4799" y="3357"/>
                </a:cubicBezTo>
                <a:lnTo>
                  <a:pt x="4561" y="3230"/>
                </a:lnTo>
                <a:cubicBezTo>
                  <a:pt x="4561" y="3199"/>
                  <a:pt x="4545" y="3151"/>
                  <a:pt x="4529" y="3088"/>
                </a:cubicBezTo>
                <a:lnTo>
                  <a:pt x="4371" y="3120"/>
                </a:lnTo>
                <a:lnTo>
                  <a:pt x="4371" y="3278"/>
                </a:lnTo>
                <a:cubicBezTo>
                  <a:pt x="4361" y="3275"/>
                  <a:pt x="4351" y="3275"/>
                  <a:pt x="4341" y="3275"/>
                </a:cubicBezTo>
                <a:cubicBezTo>
                  <a:pt x="4315" y="3275"/>
                  <a:pt x="4289" y="3280"/>
                  <a:pt x="4263" y="3280"/>
                </a:cubicBezTo>
                <a:cubicBezTo>
                  <a:pt x="4236" y="3280"/>
                  <a:pt x="4208" y="3274"/>
                  <a:pt x="4181" y="3246"/>
                </a:cubicBezTo>
                <a:lnTo>
                  <a:pt x="4181" y="2850"/>
                </a:lnTo>
                <a:lnTo>
                  <a:pt x="4260" y="2740"/>
                </a:lnTo>
                <a:lnTo>
                  <a:pt x="4181" y="2660"/>
                </a:lnTo>
                <a:lnTo>
                  <a:pt x="4276" y="2550"/>
                </a:lnTo>
                <a:lnTo>
                  <a:pt x="4276" y="2185"/>
                </a:lnTo>
                <a:lnTo>
                  <a:pt x="4181" y="2075"/>
                </a:lnTo>
                <a:lnTo>
                  <a:pt x="4181" y="1980"/>
                </a:lnTo>
                <a:lnTo>
                  <a:pt x="4355" y="1885"/>
                </a:lnTo>
                <a:lnTo>
                  <a:pt x="4292" y="1821"/>
                </a:lnTo>
                <a:cubicBezTo>
                  <a:pt x="4213" y="1710"/>
                  <a:pt x="4339" y="1568"/>
                  <a:pt x="4213" y="1457"/>
                </a:cubicBezTo>
                <a:lnTo>
                  <a:pt x="4070" y="1489"/>
                </a:lnTo>
                <a:lnTo>
                  <a:pt x="4070" y="1916"/>
                </a:lnTo>
                <a:cubicBezTo>
                  <a:pt x="3991" y="2043"/>
                  <a:pt x="3880" y="2138"/>
                  <a:pt x="3880" y="2312"/>
                </a:cubicBezTo>
                <a:lnTo>
                  <a:pt x="3690" y="2660"/>
                </a:lnTo>
                <a:cubicBezTo>
                  <a:pt x="3658" y="2660"/>
                  <a:pt x="3643" y="2676"/>
                  <a:pt x="3595" y="2692"/>
                </a:cubicBezTo>
                <a:lnTo>
                  <a:pt x="3516" y="2645"/>
                </a:lnTo>
                <a:lnTo>
                  <a:pt x="3595" y="2550"/>
                </a:lnTo>
                <a:lnTo>
                  <a:pt x="3516" y="2455"/>
                </a:lnTo>
                <a:lnTo>
                  <a:pt x="3595" y="2360"/>
                </a:lnTo>
                <a:lnTo>
                  <a:pt x="3500" y="2265"/>
                </a:lnTo>
                <a:lnTo>
                  <a:pt x="3500" y="2122"/>
                </a:lnTo>
                <a:lnTo>
                  <a:pt x="3358" y="2122"/>
                </a:lnTo>
                <a:lnTo>
                  <a:pt x="3263" y="2217"/>
                </a:lnTo>
                <a:lnTo>
                  <a:pt x="3168" y="2138"/>
                </a:lnTo>
                <a:lnTo>
                  <a:pt x="3025" y="2265"/>
                </a:lnTo>
                <a:lnTo>
                  <a:pt x="3120" y="2360"/>
                </a:lnTo>
                <a:lnTo>
                  <a:pt x="2978" y="2502"/>
                </a:lnTo>
                <a:lnTo>
                  <a:pt x="2835" y="2502"/>
                </a:lnTo>
                <a:cubicBezTo>
                  <a:pt x="2819" y="2581"/>
                  <a:pt x="2914" y="2597"/>
                  <a:pt x="2930" y="2660"/>
                </a:cubicBezTo>
                <a:cubicBezTo>
                  <a:pt x="2867" y="2724"/>
                  <a:pt x="2772" y="2787"/>
                  <a:pt x="2883" y="2882"/>
                </a:cubicBezTo>
                <a:lnTo>
                  <a:pt x="2978" y="2882"/>
                </a:lnTo>
                <a:cubicBezTo>
                  <a:pt x="3025" y="2961"/>
                  <a:pt x="3088" y="3056"/>
                  <a:pt x="3120" y="3104"/>
                </a:cubicBezTo>
                <a:cubicBezTo>
                  <a:pt x="3136" y="3167"/>
                  <a:pt x="3136" y="3230"/>
                  <a:pt x="3041" y="3278"/>
                </a:cubicBezTo>
                <a:lnTo>
                  <a:pt x="2867" y="3183"/>
                </a:lnTo>
                <a:cubicBezTo>
                  <a:pt x="2819" y="3246"/>
                  <a:pt x="2851" y="3325"/>
                  <a:pt x="2835" y="3405"/>
                </a:cubicBezTo>
                <a:lnTo>
                  <a:pt x="2708" y="3547"/>
                </a:lnTo>
                <a:lnTo>
                  <a:pt x="2598" y="3452"/>
                </a:lnTo>
                <a:lnTo>
                  <a:pt x="2518" y="3642"/>
                </a:lnTo>
                <a:lnTo>
                  <a:pt x="2408" y="3642"/>
                </a:lnTo>
                <a:lnTo>
                  <a:pt x="2233" y="3278"/>
                </a:lnTo>
                <a:lnTo>
                  <a:pt x="1933" y="3230"/>
                </a:lnTo>
                <a:lnTo>
                  <a:pt x="2202" y="3025"/>
                </a:lnTo>
                <a:lnTo>
                  <a:pt x="2107" y="2724"/>
                </a:lnTo>
                <a:lnTo>
                  <a:pt x="2170" y="2660"/>
                </a:lnTo>
                <a:lnTo>
                  <a:pt x="1996" y="2360"/>
                </a:lnTo>
                <a:lnTo>
                  <a:pt x="2091" y="2249"/>
                </a:lnTo>
                <a:lnTo>
                  <a:pt x="1948" y="2217"/>
                </a:lnTo>
                <a:lnTo>
                  <a:pt x="1869" y="2296"/>
                </a:lnTo>
                <a:cubicBezTo>
                  <a:pt x="1835" y="2319"/>
                  <a:pt x="1802" y="2323"/>
                  <a:pt x="1769" y="2323"/>
                </a:cubicBezTo>
                <a:cubicBezTo>
                  <a:pt x="1748" y="2323"/>
                  <a:pt x="1727" y="2321"/>
                  <a:pt x="1707" y="2321"/>
                </a:cubicBezTo>
                <a:cubicBezTo>
                  <a:pt x="1673" y="2321"/>
                  <a:pt x="1642" y="2327"/>
                  <a:pt x="1616" y="2360"/>
                </a:cubicBezTo>
                <a:cubicBezTo>
                  <a:pt x="1616" y="2423"/>
                  <a:pt x="1600" y="2502"/>
                  <a:pt x="1600" y="2565"/>
                </a:cubicBezTo>
                <a:lnTo>
                  <a:pt x="1410" y="2740"/>
                </a:lnTo>
                <a:lnTo>
                  <a:pt x="1410" y="3072"/>
                </a:lnTo>
                <a:lnTo>
                  <a:pt x="1125" y="3310"/>
                </a:lnTo>
                <a:lnTo>
                  <a:pt x="1125" y="3500"/>
                </a:lnTo>
                <a:lnTo>
                  <a:pt x="951" y="3690"/>
                </a:lnTo>
                <a:lnTo>
                  <a:pt x="1030" y="3785"/>
                </a:lnTo>
                <a:cubicBezTo>
                  <a:pt x="919" y="3848"/>
                  <a:pt x="951" y="4006"/>
                  <a:pt x="856" y="4085"/>
                </a:cubicBezTo>
                <a:cubicBezTo>
                  <a:pt x="824" y="4101"/>
                  <a:pt x="856" y="4180"/>
                  <a:pt x="856" y="4228"/>
                </a:cubicBezTo>
                <a:cubicBezTo>
                  <a:pt x="856" y="4244"/>
                  <a:pt x="872" y="4275"/>
                  <a:pt x="888" y="4291"/>
                </a:cubicBezTo>
                <a:cubicBezTo>
                  <a:pt x="935" y="4307"/>
                  <a:pt x="967" y="4323"/>
                  <a:pt x="1014" y="4339"/>
                </a:cubicBezTo>
                <a:cubicBezTo>
                  <a:pt x="1030" y="4355"/>
                  <a:pt x="1030" y="4386"/>
                  <a:pt x="1030" y="4418"/>
                </a:cubicBezTo>
                <a:cubicBezTo>
                  <a:pt x="998" y="4560"/>
                  <a:pt x="856" y="4560"/>
                  <a:pt x="761" y="4640"/>
                </a:cubicBezTo>
                <a:lnTo>
                  <a:pt x="840" y="4735"/>
                </a:lnTo>
                <a:lnTo>
                  <a:pt x="840" y="4925"/>
                </a:lnTo>
                <a:lnTo>
                  <a:pt x="745" y="5020"/>
                </a:lnTo>
                <a:lnTo>
                  <a:pt x="745" y="5431"/>
                </a:lnTo>
                <a:lnTo>
                  <a:pt x="571" y="5558"/>
                </a:lnTo>
                <a:lnTo>
                  <a:pt x="571" y="6081"/>
                </a:lnTo>
                <a:cubicBezTo>
                  <a:pt x="571" y="6096"/>
                  <a:pt x="603" y="6096"/>
                  <a:pt x="603" y="6096"/>
                </a:cubicBezTo>
                <a:lnTo>
                  <a:pt x="729" y="6128"/>
                </a:lnTo>
                <a:cubicBezTo>
                  <a:pt x="761" y="6207"/>
                  <a:pt x="761" y="6255"/>
                  <a:pt x="713" y="6286"/>
                </a:cubicBezTo>
                <a:lnTo>
                  <a:pt x="571" y="6334"/>
                </a:lnTo>
                <a:lnTo>
                  <a:pt x="571" y="6429"/>
                </a:lnTo>
                <a:lnTo>
                  <a:pt x="666" y="6540"/>
                </a:lnTo>
                <a:cubicBezTo>
                  <a:pt x="634" y="6556"/>
                  <a:pt x="618" y="6571"/>
                  <a:pt x="603" y="6603"/>
                </a:cubicBezTo>
                <a:cubicBezTo>
                  <a:pt x="587" y="6635"/>
                  <a:pt x="571" y="6666"/>
                  <a:pt x="571" y="6698"/>
                </a:cubicBezTo>
                <a:lnTo>
                  <a:pt x="666" y="6825"/>
                </a:lnTo>
                <a:lnTo>
                  <a:pt x="666" y="7300"/>
                </a:lnTo>
                <a:lnTo>
                  <a:pt x="587" y="7379"/>
                </a:lnTo>
                <a:cubicBezTo>
                  <a:pt x="634" y="7490"/>
                  <a:pt x="698" y="7585"/>
                  <a:pt x="745" y="7696"/>
                </a:cubicBezTo>
                <a:lnTo>
                  <a:pt x="666" y="7775"/>
                </a:lnTo>
                <a:lnTo>
                  <a:pt x="666" y="8155"/>
                </a:lnTo>
                <a:lnTo>
                  <a:pt x="571" y="8250"/>
                </a:lnTo>
                <a:lnTo>
                  <a:pt x="571" y="8440"/>
                </a:lnTo>
                <a:lnTo>
                  <a:pt x="476" y="8535"/>
                </a:lnTo>
                <a:lnTo>
                  <a:pt x="476" y="9580"/>
                </a:lnTo>
                <a:lnTo>
                  <a:pt x="571" y="9675"/>
                </a:lnTo>
                <a:lnTo>
                  <a:pt x="571" y="9960"/>
                </a:lnTo>
                <a:lnTo>
                  <a:pt x="476" y="10071"/>
                </a:lnTo>
                <a:lnTo>
                  <a:pt x="476" y="10894"/>
                </a:lnTo>
                <a:cubicBezTo>
                  <a:pt x="476" y="10957"/>
                  <a:pt x="508" y="11052"/>
                  <a:pt x="476" y="11068"/>
                </a:cubicBezTo>
                <a:cubicBezTo>
                  <a:pt x="365" y="11163"/>
                  <a:pt x="413" y="11306"/>
                  <a:pt x="365" y="11401"/>
                </a:cubicBezTo>
                <a:cubicBezTo>
                  <a:pt x="349" y="11432"/>
                  <a:pt x="318" y="11448"/>
                  <a:pt x="286" y="11480"/>
                </a:cubicBezTo>
                <a:lnTo>
                  <a:pt x="286" y="11765"/>
                </a:lnTo>
                <a:lnTo>
                  <a:pt x="381" y="11860"/>
                </a:lnTo>
                <a:lnTo>
                  <a:pt x="381" y="12145"/>
                </a:lnTo>
                <a:lnTo>
                  <a:pt x="302" y="12224"/>
                </a:lnTo>
                <a:cubicBezTo>
                  <a:pt x="333" y="12287"/>
                  <a:pt x="365" y="12335"/>
                  <a:pt x="381" y="12398"/>
                </a:cubicBezTo>
                <a:cubicBezTo>
                  <a:pt x="397" y="12461"/>
                  <a:pt x="365" y="12525"/>
                  <a:pt x="428" y="12572"/>
                </a:cubicBezTo>
                <a:cubicBezTo>
                  <a:pt x="443" y="12578"/>
                  <a:pt x="458" y="12580"/>
                  <a:pt x="473" y="12580"/>
                </a:cubicBezTo>
                <a:cubicBezTo>
                  <a:pt x="505" y="12580"/>
                  <a:pt x="537" y="12571"/>
                  <a:pt x="568" y="12571"/>
                </a:cubicBezTo>
                <a:cubicBezTo>
                  <a:pt x="601" y="12571"/>
                  <a:pt x="633" y="12581"/>
                  <a:pt x="666" y="12620"/>
                </a:cubicBezTo>
                <a:lnTo>
                  <a:pt x="492" y="12699"/>
                </a:lnTo>
                <a:cubicBezTo>
                  <a:pt x="476" y="12746"/>
                  <a:pt x="460" y="12794"/>
                  <a:pt x="460" y="12826"/>
                </a:cubicBezTo>
                <a:lnTo>
                  <a:pt x="286" y="12889"/>
                </a:lnTo>
                <a:cubicBezTo>
                  <a:pt x="286" y="13031"/>
                  <a:pt x="318" y="13174"/>
                  <a:pt x="286" y="13285"/>
                </a:cubicBezTo>
                <a:lnTo>
                  <a:pt x="207" y="13364"/>
                </a:lnTo>
                <a:lnTo>
                  <a:pt x="381" y="13681"/>
                </a:lnTo>
                <a:lnTo>
                  <a:pt x="381" y="14330"/>
                </a:lnTo>
                <a:lnTo>
                  <a:pt x="318" y="14409"/>
                </a:lnTo>
                <a:lnTo>
                  <a:pt x="413" y="14599"/>
                </a:lnTo>
                <a:cubicBezTo>
                  <a:pt x="333" y="14678"/>
                  <a:pt x="270" y="14741"/>
                  <a:pt x="191" y="14821"/>
                </a:cubicBezTo>
                <a:cubicBezTo>
                  <a:pt x="254" y="14884"/>
                  <a:pt x="333" y="14931"/>
                  <a:pt x="413" y="14995"/>
                </a:cubicBezTo>
                <a:cubicBezTo>
                  <a:pt x="381" y="15106"/>
                  <a:pt x="349" y="15216"/>
                  <a:pt x="318" y="15311"/>
                </a:cubicBezTo>
                <a:lnTo>
                  <a:pt x="381" y="15375"/>
                </a:lnTo>
                <a:lnTo>
                  <a:pt x="381" y="15660"/>
                </a:lnTo>
                <a:cubicBezTo>
                  <a:pt x="349" y="15707"/>
                  <a:pt x="270" y="15755"/>
                  <a:pt x="302" y="15850"/>
                </a:cubicBezTo>
                <a:cubicBezTo>
                  <a:pt x="333" y="15882"/>
                  <a:pt x="397" y="15945"/>
                  <a:pt x="397" y="15945"/>
                </a:cubicBezTo>
                <a:lnTo>
                  <a:pt x="397" y="16008"/>
                </a:lnTo>
                <a:lnTo>
                  <a:pt x="191" y="16388"/>
                </a:lnTo>
                <a:cubicBezTo>
                  <a:pt x="270" y="16499"/>
                  <a:pt x="333" y="16594"/>
                  <a:pt x="270" y="16721"/>
                </a:cubicBezTo>
                <a:cubicBezTo>
                  <a:pt x="223" y="16784"/>
                  <a:pt x="128" y="16832"/>
                  <a:pt x="112" y="16895"/>
                </a:cubicBezTo>
                <a:cubicBezTo>
                  <a:pt x="96" y="16974"/>
                  <a:pt x="64" y="17037"/>
                  <a:pt x="17" y="17101"/>
                </a:cubicBezTo>
                <a:lnTo>
                  <a:pt x="17" y="17560"/>
                </a:lnTo>
                <a:lnTo>
                  <a:pt x="112" y="17671"/>
                </a:lnTo>
                <a:lnTo>
                  <a:pt x="112" y="17940"/>
                </a:lnTo>
                <a:lnTo>
                  <a:pt x="191" y="18051"/>
                </a:lnTo>
                <a:cubicBezTo>
                  <a:pt x="96" y="18098"/>
                  <a:pt x="112" y="18177"/>
                  <a:pt x="96" y="18257"/>
                </a:cubicBezTo>
                <a:cubicBezTo>
                  <a:pt x="80" y="18336"/>
                  <a:pt x="48" y="18415"/>
                  <a:pt x="1" y="18494"/>
                </a:cubicBezTo>
                <a:lnTo>
                  <a:pt x="112" y="18605"/>
                </a:lnTo>
                <a:lnTo>
                  <a:pt x="112" y="18985"/>
                </a:lnTo>
                <a:lnTo>
                  <a:pt x="286" y="19175"/>
                </a:lnTo>
                <a:lnTo>
                  <a:pt x="207" y="19286"/>
                </a:lnTo>
                <a:cubicBezTo>
                  <a:pt x="270" y="19333"/>
                  <a:pt x="333" y="19381"/>
                  <a:pt x="270" y="19476"/>
                </a:cubicBezTo>
                <a:lnTo>
                  <a:pt x="112" y="19539"/>
                </a:lnTo>
                <a:cubicBezTo>
                  <a:pt x="112" y="19808"/>
                  <a:pt x="128" y="20077"/>
                  <a:pt x="112" y="20315"/>
                </a:cubicBezTo>
                <a:cubicBezTo>
                  <a:pt x="64" y="20362"/>
                  <a:pt x="48" y="20378"/>
                  <a:pt x="17" y="20410"/>
                </a:cubicBezTo>
                <a:lnTo>
                  <a:pt x="112" y="20505"/>
                </a:lnTo>
                <a:lnTo>
                  <a:pt x="112" y="20727"/>
                </a:lnTo>
                <a:lnTo>
                  <a:pt x="318" y="20869"/>
                </a:lnTo>
                <a:lnTo>
                  <a:pt x="318" y="21265"/>
                </a:lnTo>
                <a:lnTo>
                  <a:pt x="476" y="21439"/>
                </a:lnTo>
                <a:lnTo>
                  <a:pt x="381" y="21629"/>
                </a:lnTo>
                <a:lnTo>
                  <a:pt x="413" y="21661"/>
                </a:lnTo>
                <a:lnTo>
                  <a:pt x="223" y="21819"/>
                </a:lnTo>
                <a:lnTo>
                  <a:pt x="223" y="22278"/>
                </a:lnTo>
                <a:cubicBezTo>
                  <a:pt x="286" y="22405"/>
                  <a:pt x="333" y="22516"/>
                  <a:pt x="381" y="22595"/>
                </a:cubicBezTo>
                <a:lnTo>
                  <a:pt x="286" y="22753"/>
                </a:lnTo>
                <a:lnTo>
                  <a:pt x="397" y="22880"/>
                </a:lnTo>
                <a:lnTo>
                  <a:pt x="318" y="22975"/>
                </a:lnTo>
                <a:lnTo>
                  <a:pt x="397" y="23070"/>
                </a:lnTo>
                <a:lnTo>
                  <a:pt x="397" y="23260"/>
                </a:lnTo>
                <a:lnTo>
                  <a:pt x="333" y="23339"/>
                </a:lnTo>
                <a:lnTo>
                  <a:pt x="413" y="23513"/>
                </a:lnTo>
                <a:lnTo>
                  <a:pt x="302" y="23656"/>
                </a:lnTo>
                <a:lnTo>
                  <a:pt x="302" y="24020"/>
                </a:lnTo>
                <a:lnTo>
                  <a:pt x="223" y="24115"/>
                </a:lnTo>
                <a:lnTo>
                  <a:pt x="318" y="24210"/>
                </a:lnTo>
                <a:lnTo>
                  <a:pt x="318" y="24495"/>
                </a:lnTo>
                <a:lnTo>
                  <a:pt x="397" y="24590"/>
                </a:lnTo>
                <a:cubicBezTo>
                  <a:pt x="349" y="24637"/>
                  <a:pt x="318" y="24685"/>
                  <a:pt x="286" y="24748"/>
                </a:cubicBezTo>
                <a:lnTo>
                  <a:pt x="397" y="24875"/>
                </a:lnTo>
                <a:lnTo>
                  <a:pt x="397" y="25366"/>
                </a:lnTo>
                <a:lnTo>
                  <a:pt x="302" y="25445"/>
                </a:lnTo>
                <a:lnTo>
                  <a:pt x="302" y="25857"/>
                </a:lnTo>
                <a:cubicBezTo>
                  <a:pt x="318" y="25888"/>
                  <a:pt x="318" y="25920"/>
                  <a:pt x="333" y="25952"/>
                </a:cubicBezTo>
                <a:lnTo>
                  <a:pt x="413" y="26031"/>
                </a:lnTo>
                <a:lnTo>
                  <a:pt x="223" y="26189"/>
                </a:lnTo>
                <a:lnTo>
                  <a:pt x="223" y="26775"/>
                </a:lnTo>
                <a:lnTo>
                  <a:pt x="318" y="26902"/>
                </a:lnTo>
                <a:lnTo>
                  <a:pt x="318" y="27171"/>
                </a:lnTo>
                <a:lnTo>
                  <a:pt x="492" y="27345"/>
                </a:lnTo>
                <a:lnTo>
                  <a:pt x="397" y="27519"/>
                </a:lnTo>
                <a:lnTo>
                  <a:pt x="492" y="27646"/>
                </a:lnTo>
                <a:cubicBezTo>
                  <a:pt x="460" y="27678"/>
                  <a:pt x="428" y="27709"/>
                  <a:pt x="397" y="27757"/>
                </a:cubicBezTo>
                <a:lnTo>
                  <a:pt x="444" y="27899"/>
                </a:lnTo>
                <a:cubicBezTo>
                  <a:pt x="492" y="27883"/>
                  <a:pt x="555" y="27868"/>
                  <a:pt x="587" y="27852"/>
                </a:cubicBezTo>
                <a:cubicBezTo>
                  <a:pt x="613" y="27813"/>
                  <a:pt x="660" y="27784"/>
                  <a:pt x="712" y="27784"/>
                </a:cubicBezTo>
                <a:cubicBezTo>
                  <a:pt x="723" y="27784"/>
                  <a:pt x="734" y="27786"/>
                  <a:pt x="745" y="27788"/>
                </a:cubicBezTo>
                <a:lnTo>
                  <a:pt x="935" y="28153"/>
                </a:lnTo>
                <a:lnTo>
                  <a:pt x="1078" y="28200"/>
                </a:lnTo>
                <a:lnTo>
                  <a:pt x="1078" y="28691"/>
                </a:lnTo>
                <a:cubicBezTo>
                  <a:pt x="1078" y="28691"/>
                  <a:pt x="1093" y="28707"/>
                  <a:pt x="1109" y="28723"/>
                </a:cubicBezTo>
                <a:cubicBezTo>
                  <a:pt x="1132" y="28734"/>
                  <a:pt x="1154" y="28739"/>
                  <a:pt x="1175" y="28739"/>
                </a:cubicBezTo>
                <a:cubicBezTo>
                  <a:pt x="1214" y="28739"/>
                  <a:pt x="1247" y="28722"/>
                  <a:pt x="1268" y="28691"/>
                </a:cubicBezTo>
                <a:cubicBezTo>
                  <a:pt x="1286" y="28654"/>
                  <a:pt x="1321" y="28638"/>
                  <a:pt x="1356" y="28638"/>
                </a:cubicBezTo>
                <a:cubicBezTo>
                  <a:pt x="1381" y="28638"/>
                  <a:pt x="1406" y="28646"/>
                  <a:pt x="1426" y="28659"/>
                </a:cubicBezTo>
                <a:cubicBezTo>
                  <a:pt x="1442" y="28675"/>
                  <a:pt x="1442" y="28691"/>
                  <a:pt x="1442" y="28707"/>
                </a:cubicBezTo>
                <a:lnTo>
                  <a:pt x="1173" y="28960"/>
                </a:lnTo>
                <a:cubicBezTo>
                  <a:pt x="1188" y="29023"/>
                  <a:pt x="1283" y="29039"/>
                  <a:pt x="1252" y="29103"/>
                </a:cubicBezTo>
                <a:cubicBezTo>
                  <a:pt x="1236" y="29113"/>
                  <a:pt x="1218" y="29115"/>
                  <a:pt x="1200" y="29115"/>
                </a:cubicBezTo>
                <a:cubicBezTo>
                  <a:pt x="1191" y="29115"/>
                  <a:pt x="1182" y="29114"/>
                  <a:pt x="1173" y="29114"/>
                </a:cubicBezTo>
                <a:cubicBezTo>
                  <a:pt x="1145" y="29114"/>
                  <a:pt x="1117" y="29118"/>
                  <a:pt x="1093" y="29150"/>
                </a:cubicBezTo>
                <a:lnTo>
                  <a:pt x="1062" y="29261"/>
                </a:lnTo>
                <a:lnTo>
                  <a:pt x="1268" y="29403"/>
                </a:lnTo>
                <a:lnTo>
                  <a:pt x="1410" y="29403"/>
                </a:lnTo>
                <a:lnTo>
                  <a:pt x="1505" y="29498"/>
                </a:lnTo>
                <a:cubicBezTo>
                  <a:pt x="1568" y="29403"/>
                  <a:pt x="1568" y="29261"/>
                  <a:pt x="1711" y="29213"/>
                </a:cubicBezTo>
                <a:cubicBezTo>
                  <a:pt x="1727" y="29308"/>
                  <a:pt x="1743" y="29388"/>
                  <a:pt x="1758" y="29467"/>
                </a:cubicBezTo>
                <a:lnTo>
                  <a:pt x="1822" y="29546"/>
                </a:lnTo>
                <a:lnTo>
                  <a:pt x="1743" y="29625"/>
                </a:lnTo>
                <a:lnTo>
                  <a:pt x="1838" y="29783"/>
                </a:lnTo>
                <a:cubicBezTo>
                  <a:pt x="1948" y="29847"/>
                  <a:pt x="1964" y="29863"/>
                  <a:pt x="1885" y="29958"/>
                </a:cubicBezTo>
                <a:cubicBezTo>
                  <a:pt x="1838" y="30021"/>
                  <a:pt x="1822" y="30084"/>
                  <a:pt x="1838" y="30163"/>
                </a:cubicBezTo>
                <a:lnTo>
                  <a:pt x="1980" y="30163"/>
                </a:lnTo>
                <a:cubicBezTo>
                  <a:pt x="2012" y="30211"/>
                  <a:pt x="2043" y="30290"/>
                  <a:pt x="2075" y="30353"/>
                </a:cubicBezTo>
                <a:lnTo>
                  <a:pt x="2202" y="30322"/>
                </a:lnTo>
                <a:cubicBezTo>
                  <a:pt x="2249" y="30211"/>
                  <a:pt x="2170" y="30163"/>
                  <a:pt x="2123" y="30116"/>
                </a:cubicBezTo>
                <a:cubicBezTo>
                  <a:pt x="2123" y="30037"/>
                  <a:pt x="2091" y="29958"/>
                  <a:pt x="2138" y="29894"/>
                </a:cubicBezTo>
                <a:lnTo>
                  <a:pt x="2313" y="29831"/>
                </a:lnTo>
                <a:lnTo>
                  <a:pt x="2313" y="29641"/>
                </a:lnTo>
                <a:lnTo>
                  <a:pt x="2218" y="29530"/>
                </a:lnTo>
                <a:lnTo>
                  <a:pt x="2360" y="29403"/>
                </a:lnTo>
                <a:lnTo>
                  <a:pt x="2534" y="29403"/>
                </a:lnTo>
                <a:lnTo>
                  <a:pt x="2724" y="29514"/>
                </a:lnTo>
                <a:cubicBezTo>
                  <a:pt x="2772" y="29435"/>
                  <a:pt x="2803" y="29356"/>
                  <a:pt x="2835" y="29293"/>
                </a:cubicBezTo>
                <a:cubicBezTo>
                  <a:pt x="2883" y="29198"/>
                  <a:pt x="3009" y="29229"/>
                  <a:pt x="3057" y="29166"/>
                </a:cubicBezTo>
                <a:lnTo>
                  <a:pt x="3057" y="28944"/>
                </a:lnTo>
                <a:cubicBezTo>
                  <a:pt x="3104" y="28928"/>
                  <a:pt x="3136" y="28928"/>
                  <a:pt x="3168" y="28928"/>
                </a:cubicBezTo>
                <a:cubicBezTo>
                  <a:pt x="3318" y="28928"/>
                  <a:pt x="3425" y="28800"/>
                  <a:pt x="3571" y="28800"/>
                </a:cubicBezTo>
                <a:cubicBezTo>
                  <a:pt x="3579" y="28800"/>
                  <a:pt x="3587" y="28801"/>
                  <a:pt x="3595" y="28802"/>
                </a:cubicBezTo>
                <a:cubicBezTo>
                  <a:pt x="3611" y="28802"/>
                  <a:pt x="3611" y="28786"/>
                  <a:pt x="3627" y="28770"/>
                </a:cubicBezTo>
                <a:lnTo>
                  <a:pt x="3627" y="28628"/>
                </a:lnTo>
                <a:cubicBezTo>
                  <a:pt x="3674" y="28533"/>
                  <a:pt x="3690" y="28485"/>
                  <a:pt x="3722" y="28422"/>
                </a:cubicBezTo>
                <a:cubicBezTo>
                  <a:pt x="3769" y="28327"/>
                  <a:pt x="3817" y="28216"/>
                  <a:pt x="3849" y="28121"/>
                </a:cubicBezTo>
                <a:cubicBezTo>
                  <a:pt x="3896" y="28232"/>
                  <a:pt x="3912" y="28358"/>
                  <a:pt x="3912" y="28485"/>
                </a:cubicBezTo>
                <a:lnTo>
                  <a:pt x="3817" y="28596"/>
                </a:lnTo>
                <a:lnTo>
                  <a:pt x="3817" y="28754"/>
                </a:lnTo>
                <a:cubicBezTo>
                  <a:pt x="3801" y="28818"/>
                  <a:pt x="3690" y="28833"/>
                  <a:pt x="3769" y="28913"/>
                </a:cubicBezTo>
                <a:cubicBezTo>
                  <a:pt x="3782" y="28910"/>
                  <a:pt x="3794" y="28909"/>
                  <a:pt x="3806" y="28909"/>
                </a:cubicBezTo>
                <a:cubicBezTo>
                  <a:pt x="3837" y="28909"/>
                  <a:pt x="3865" y="28915"/>
                  <a:pt x="3894" y="28915"/>
                </a:cubicBezTo>
                <a:cubicBezTo>
                  <a:pt x="3925" y="28915"/>
                  <a:pt x="3957" y="28908"/>
                  <a:pt x="3991" y="28881"/>
                </a:cubicBezTo>
                <a:lnTo>
                  <a:pt x="4023" y="28659"/>
                </a:lnTo>
                <a:cubicBezTo>
                  <a:pt x="4070" y="28612"/>
                  <a:pt x="4102" y="28580"/>
                  <a:pt x="4149" y="28533"/>
                </a:cubicBezTo>
                <a:cubicBezTo>
                  <a:pt x="4229" y="28596"/>
                  <a:pt x="4181" y="28691"/>
                  <a:pt x="4197" y="28754"/>
                </a:cubicBezTo>
                <a:cubicBezTo>
                  <a:pt x="4229" y="28833"/>
                  <a:pt x="4292" y="28865"/>
                  <a:pt x="4292" y="28960"/>
                </a:cubicBezTo>
                <a:cubicBezTo>
                  <a:pt x="4308" y="29023"/>
                  <a:pt x="4419" y="29055"/>
                  <a:pt x="4387" y="29150"/>
                </a:cubicBezTo>
                <a:lnTo>
                  <a:pt x="4292" y="29245"/>
                </a:lnTo>
                <a:lnTo>
                  <a:pt x="4434" y="29388"/>
                </a:lnTo>
                <a:cubicBezTo>
                  <a:pt x="4477" y="29388"/>
                  <a:pt x="4512" y="29395"/>
                  <a:pt x="4554" y="29395"/>
                </a:cubicBezTo>
                <a:cubicBezTo>
                  <a:pt x="4575" y="29395"/>
                  <a:pt x="4598" y="29393"/>
                  <a:pt x="4624" y="29388"/>
                </a:cubicBezTo>
                <a:cubicBezTo>
                  <a:pt x="4664" y="29388"/>
                  <a:pt x="4704" y="29395"/>
                  <a:pt x="4741" y="29395"/>
                </a:cubicBezTo>
                <a:cubicBezTo>
                  <a:pt x="4779" y="29395"/>
                  <a:pt x="4814" y="29388"/>
                  <a:pt x="4846" y="29356"/>
                </a:cubicBezTo>
                <a:lnTo>
                  <a:pt x="4894" y="29198"/>
                </a:lnTo>
                <a:cubicBezTo>
                  <a:pt x="4957" y="29261"/>
                  <a:pt x="5020" y="29308"/>
                  <a:pt x="5084" y="29372"/>
                </a:cubicBezTo>
                <a:cubicBezTo>
                  <a:pt x="5131" y="29388"/>
                  <a:pt x="5179" y="29419"/>
                  <a:pt x="5242" y="29419"/>
                </a:cubicBezTo>
                <a:lnTo>
                  <a:pt x="5242" y="29657"/>
                </a:lnTo>
                <a:lnTo>
                  <a:pt x="5432" y="29815"/>
                </a:lnTo>
                <a:lnTo>
                  <a:pt x="5432" y="30005"/>
                </a:lnTo>
                <a:cubicBezTo>
                  <a:pt x="5511" y="30084"/>
                  <a:pt x="5590" y="30163"/>
                  <a:pt x="5685" y="30243"/>
                </a:cubicBezTo>
                <a:cubicBezTo>
                  <a:pt x="5764" y="30306"/>
                  <a:pt x="5875" y="30369"/>
                  <a:pt x="5970" y="30417"/>
                </a:cubicBezTo>
                <a:lnTo>
                  <a:pt x="6239" y="30417"/>
                </a:lnTo>
                <a:lnTo>
                  <a:pt x="6350" y="30338"/>
                </a:lnTo>
                <a:cubicBezTo>
                  <a:pt x="6382" y="30433"/>
                  <a:pt x="6429" y="30512"/>
                  <a:pt x="6477" y="30591"/>
                </a:cubicBezTo>
                <a:cubicBezTo>
                  <a:pt x="6493" y="30670"/>
                  <a:pt x="6493" y="30765"/>
                  <a:pt x="6477" y="30844"/>
                </a:cubicBezTo>
                <a:lnTo>
                  <a:pt x="6604" y="31003"/>
                </a:lnTo>
                <a:cubicBezTo>
                  <a:pt x="6613" y="31004"/>
                  <a:pt x="6622" y="31005"/>
                  <a:pt x="6631" y="31005"/>
                </a:cubicBezTo>
                <a:cubicBezTo>
                  <a:pt x="6680" y="31005"/>
                  <a:pt x="6727" y="30987"/>
                  <a:pt x="6766" y="30987"/>
                </a:cubicBezTo>
                <a:cubicBezTo>
                  <a:pt x="6797" y="30987"/>
                  <a:pt x="6823" y="30997"/>
                  <a:pt x="6841" y="31034"/>
                </a:cubicBezTo>
                <a:cubicBezTo>
                  <a:pt x="6889" y="31129"/>
                  <a:pt x="6809" y="31177"/>
                  <a:pt x="6762" y="31240"/>
                </a:cubicBezTo>
                <a:cubicBezTo>
                  <a:pt x="6786" y="31277"/>
                  <a:pt x="6821" y="31285"/>
                  <a:pt x="6856" y="31285"/>
                </a:cubicBezTo>
                <a:cubicBezTo>
                  <a:pt x="6885" y="31285"/>
                  <a:pt x="6914" y="31280"/>
                  <a:pt x="6940" y="31280"/>
                </a:cubicBezTo>
                <a:cubicBezTo>
                  <a:pt x="6964" y="31280"/>
                  <a:pt x="6985" y="31285"/>
                  <a:pt x="6999" y="31303"/>
                </a:cubicBezTo>
                <a:cubicBezTo>
                  <a:pt x="7053" y="31357"/>
                  <a:pt x="7129" y="31389"/>
                  <a:pt x="7202" y="31389"/>
                </a:cubicBezTo>
                <a:cubicBezTo>
                  <a:pt x="7236" y="31389"/>
                  <a:pt x="7270" y="31382"/>
                  <a:pt x="7300" y="31367"/>
                </a:cubicBezTo>
                <a:cubicBezTo>
                  <a:pt x="7348" y="31303"/>
                  <a:pt x="7443" y="31272"/>
                  <a:pt x="7427" y="31177"/>
                </a:cubicBezTo>
                <a:lnTo>
                  <a:pt x="7300" y="30955"/>
                </a:lnTo>
                <a:lnTo>
                  <a:pt x="7474" y="30813"/>
                </a:lnTo>
                <a:cubicBezTo>
                  <a:pt x="7554" y="30939"/>
                  <a:pt x="7680" y="31018"/>
                  <a:pt x="7823" y="31050"/>
                </a:cubicBezTo>
                <a:lnTo>
                  <a:pt x="7601" y="31145"/>
                </a:lnTo>
                <a:cubicBezTo>
                  <a:pt x="7696" y="31193"/>
                  <a:pt x="7712" y="31288"/>
                  <a:pt x="7807" y="31288"/>
                </a:cubicBezTo>
                <a:lnTo>
                  <a:pt x="7823" y="31319"/>
                </a:lnTo>
                <a:cubicBezTo>
                  <a:pt x="7823" y="31278"/>
                  <a:pt x="7835" y="31237"/>
                  <a:pt x="7869" y="31237"/>
                </a:cubicBezTo>
                <a:cubicBezTo>
                  <a:pt x="7874" y="31237"/>
                  <a:pt x="7880" y="31238"/>
                  <a:pt x="7886" y="31240"/>
                </a:cubicBezTo>
                <a:cubicBezTo>
                  <a:pt x="7902" y="31240"/>
                  <a:pt x="7918" y="31288"/>
                  <a:pt x="7918" y="31319"/>
                </a:cubicBezTo>
                <a:lnTo>
                  <a:pt x="8013" y="31272"/>
                </a:lnTo>
                <a:lnTo>
                  <a:pt x="8013" y="30686"/>
                </a:lnTo>
                <a:lnTo>
                  <a:pt x="8171" y="30559"/>
                </a:lnTo>
                <a:lnTo>
                  <a:pt x="8171" y="30559"/>
                </a:lnTo>
                <a:cubicBezTo>
                  <a:pt x="8266" y="30670"/>
                  <a:pt x="8155" y="30813"/>
                  <a:pt x="8234" y="30923"/>
                </a:cubicBezTo>
                <a:cubicBezTo>
                  <a:pt x="8266" y="30908"/>
                  <a:pt x="8282" y="30923"/>
                  <a:pt x="8298" y="30892"/>
                </a:cubicBezTo>
                <a:cubicBezTo>
                  <a:pt x="8314" y="30844"/>
                  <a:pt x="8266" y="30765"/>
                  <a:pt x="8377" y="30765"/>
                </a:cubicBezTo>
                <a:cubicBezTo>
                  <a:pt x="8393" y="30828"/>
                  <a:pt x="8409" y="30876"/>
                  <a:pt x="8440" y="30939"/>
                </a:cubicBezTo>
                <a:lnTo>
                  <a:pt x="8599" y="30813"/>
                </a:lnTo>
                <a:lnTo>
                  <a:pt x="8599" y="30512"/>
                </a:lnTo>
                <a:lnTo>
                  <a:pt x="8678" y="30401"/>
                </a:lnTo>
                <a:lnTo>
                  <a:pt x="8488" y="30227"/>
                </a:lnTo>
                <a:lnTo>
                  <a:pt x="8488" y="30021"/>
                </a:lnTo>
                <a:lnTo>
                  <a:pt x="8599" y="29926"/>
                </a:lnTo>
                <a:lnTo>
                  <a:pt x="8599" y="29736"/>
                </a:lnTo>
                <a:cubicBezTo>
                  <a:pt x="8599" y="29720"/>
                  <a:pt x="8614" y="29720"/>
                  <a:pt x="8630" y="29704"/>
                </a:cubicBezTo>
                <a:lnTo>
                  <a:pt x="8820" y="30005"/>
                </a:lnTo>
                <a:cubicBezTo>
                  <a:pt x="8836" y="29942"/>
                  <a:pt x="8852" y="29863"/>
                  <a:pt x="8884" y="29815"/>
                </a:cubicBezTo>
                <a:cubicBezTo>
                  <a:pt x="8947" y="29752"/>
                  <a:pt x="8994" y="29688"/>
                  <a:pt x="9058" y="29641"/>
                </a:cubicBezTo>
                <a:lnTo>
                  <a:pt x="8963" y="29546"/>
                </a:lnTo>
                <a:cubicBezTo>
                  <a:pt x="8994" y="29514"/>
                  <a:pt x="9026" y="29467"/>
                  <a:pt x="9074" y="29419"/>
                </a:cubicBezTo>
                <a:lnTo>
                  <a:pt x="8804" y="29388"/>
                </a:lnTo>
                <a:cubicBezTo>
                  <a:pt x="8709" y="29229"/>
                  <a:pt x="8868" y="29198"/>
                  <a:pt x="8915" y="29118"/>
                </a:cubicBezTo>
                <a:lnTo>
                  <a:pt x="9058" y="29087"/>
                </a:lnTo>
                <a:cubicBezTo>
                  <a:pt x="9026" y="29008"/>
                  <a:pt x="8884" y="28960"/>
                  <a:pt x="8994" y="28833"/>
                </a:cubicBezTo>
                <a:lnTo>
                  <a:pt x="9216" y="28818"/>
                </a:lnTo>
                <a:cubicBezTo>
                  <a:pt x="9248" y="28754"/>
                  <a:pt x="9343" y="28738"/>
                  <a:pt x="9343" y="28628"/>
                </a:cubicBezTo>
                <a:cubicBezTo>
                  <a:pt x="9311" y="28580"/>
                  <a:pt x="9295" y="28533"/>
                  <a:pt x="9248" y="28485"/>
                </a:cubicBezTo>
                <a:lnTo>
                  <a:pt x="9422" y="28422"/>
                </a:lnTo>
                <a:cubicBezTo>
                  <a:pt x="9454" y="28295"/>
                  <a:pt x="9438" y="28153"/>
                  <a:pt x="9359" y="28026"/>
                </a:cubicBezTo>
                <a:lnTo>
                  <a:pt x="9200" y="28295"/>
                </a:lnTo>
                <a:lnTo>
                  <a:pt x="9058" y="28232"/>
                </a:lnTo>
                <a:lnTo>
                  <a:pt x="9153" y="28121"/>
                </a:lnTo>
                <a:cubicBezTo>
                  <a:pt x="9184" y="28026"/>
                  <a:pt x="9089" y="27994"/>
                  <a:pt x="9058" y="27931"/>
                </a:cubicBezTo>
                <a:cubicBezTo>
                  <a:pt x="9026" y="27757"/>
                  <a:pt x="9153" y="27646"/>
                  <a:pt x="9200" y="27519"/>
                </a:cubicBezTo>
                <a:cubicBezTo>
                  <a:pt x="9216" y="27488"/>
                  <a:pt x="9216" y="27472"/>
                  <a:pt x="9232" y="27456"/>
                </a:cubicBezTo>
                <a:cubicBezTo>
                  <a:pt x="9216" y="27440"/>
                  <a:pt x="9200" y="27424"/>
                  <a:pt x="9200" y="27408"/>
                </a:cubicBezTo>
                <a:cubicBezTo>
                  <a:pt x="9184" y="27393"/>
                  <a:pt x="9169" y="27361"/>
                  <a:pt x="9153" y="27329"/>
                </a:cubicBezTo>
                <a:lnTo>
                  <a:pt x="9327" y="26981"/>
                </a:lnTo>
                <a:lnTo>
                  <a:pt x="9232" y="26870"/>
                </a:lnTo>
                <a:cubicBezTo>
                  <a:pt x="9295" y="26791"/>
                  <a:pt x="9200" y="26664"/>
                  <a:pt x="9295" y="26569"/>
                </a:cubicBezTo>
                <a:cubicBezTo>
                  <a:pt x="9343" y="26617"/>
                  <a:pt x="9406" y="26648"/>
                  <a:pt x="9422" y="26728"/>
                </a:cubicBezTo>
                <a:lnTo>
                  <a:pt x="9343" y="26823"/>
                </a:lnTo>
                <a:lnTo>
                  <a:pt x="9517" y="26886"/>
                </a:lnTo>
                <a:lnTo>
                  <a:pt x="9549" y="27013"/>
                </a:lnTo>
                <a:lnTo>
                  <a:pt x="9675" y="27060"/>
                </a:lnTo>
                <a:lnTo>
                  <a:pt x="9802" y="27282"/>
                </a:lnTo>
                <a:lnTo>
                  <a:pt x="9723" y="27377"/>
                </a:lnTo>
                <a:lnTo>
                  <a:pt x="9818" y="27472"/>
                </a:lnTo>
                <a:lnTo>
                  <a:pt x="9818" y="27757"/>
                </a:lnTo>
                <a:cubicBezTo>
                  <a:pt x="9849" y="27788"/>
                  <a:pt x="9897" y="27836"/>
                  <a:pt x="9929" y="27868"/>
                </a:cubicBezTo>
                <a:cubicBezTo>
                  <a:pt x="9992" y="27883"/>
                  <a:pt x="10039" y="27915"/>
                  <a:pt x="10087" y="27931"/>
                </a:cubicBezTo>
                <a:lnTo>
                  <a:pt x="10119" y="28058"/>
                </a:lnTo>
                <a:lnTo>
                  <a:pt x="10293" y="28121"/>
                </a:lnTo>
                <a:cubicBezTo>
                  <a:pt x="10309" y="28232"/>
                  <a:pt x="10261" y="28343"/>
                  <a:pt x="10324" y="28453"/>
                </a:cubicBezTo>
                <a:lnTo>
                  <a:pt x="10499" y="28517"/>
                </a:lnTo>
                <a:lnTo>
                  <a:pt x="10293" y="28612"/>
                </a:lnTo>
                <a:lnTo>
                  <a:pt x="10293" y="28802"/>
                </a:lnTo>
                <a:cubicBezTo>
                  <a:pt x="10372" y="28849"/>
                  <a:pt x="10388" y="28944"/>
                  <a:pt x="10467" y="28944"/>
                </a:cubicBezTo>
                <a:cubicBezTo>
                  <a:pt x="10499" y="28913"/>
                  <a:pt x="10514" y="28881"/>
                  <a:pt x="10546" y="28849"/>
                </a:cubicBezTo>
                <a:lnTo>
                  <a:pt x="10546" y="28849"/>
                </a:lnTo>
                <a:cubicBezTo>
                  <a:pt x="10609" y="28944"/>
                  <a:pt x="10530" y="28928"/>
                  <a:pt x="10467" y="28944"/>
                </a:cubicBezTo>
                <a:cubicBezTo>
                  <a:pt x="10467" y="28992"/>
                  <a:pt x="10514" y="29023"/>
                  <a:pt x="10562" y="29023"/>
                </a:cubicBezTo>
                <a:cubicBezTo>
                  <a:pt x="10586" y="29031"/>
                  <a:pt x="10613" y="29035"/>
                  <a:pt x="10641" y="29035"/>
                </a:cubicBezTo>
                <a:cubicBezTo>
                  <a:pt x="10669" y="29035"/>
                  <a:pt x="10697" y="29031"/>
                  <a:pt x="10720" y="29023"/>
                </a:cubicBezTo>
                <a:lnTo>
                  <a:pt x="10879" y="29182"/>
                </a:lnTo>
                <a:lnTo>
                  <a:pt x="10879" y="29562"/>
                </a:lnTo>
                <a:cubicBezTo>
                  <a:pt x="10942" y="29625"/>
                  <a:pt x="11005" y="29688"/>
                  <a:pt x="11069" y="29768"/>
                </a:cubicBezTo>
                <a:cubicBezTo>
                  <a:pt x="11116" y="29831"/>
                  <a:pt x="11164" y="29910"/>
                  <a:pt x="11211" y="29973"/>
                </a:cubicBezTo>
                <a:lnTo>
                  <a:pt x="11290" y="29783"/>
                </a:lnTo>
                <a:cubicBezTo>
                  <a:pt x="11306" y="29815"/>
                  <a:pt x="11322" y="29847"/>
                  <a:pt x="11338" y="29894"/>
                </a:cubicBezTo>
                <a:cubicBezTo>
                  <a:pt x="11369" y="29942"/>
                  <a:pt x="11401" y="29989"/>
                  <a:pt x="11449" y="30037"/>
                </a:cubicBezTo>
                <a:cubicBezTo>
                  <a:pt x="11464" y="30068"/>
                  <a:pt x="11496" y="30100"/>
                  <a:pt x="11512" y="30132"/>
                </a:cubicBezTo>
                <a:cubicBezTo>
                  <a:pt x="11449" y="30227"/>
                  <a:pt x="11385" y="30306"/>
                  <a:pt x="11338" y="30401"/>
                </a:cubicBezTo>
                <a:cubicBezTo>
                  <a:pt x="11322" y="30433"/>
                  <a:pt x="11338" y="30496"/>
                  <a:pt x="11338" y="30528"/>
                </a:cubicBezTo>
                <a:cubicBezTo>
                  <a:pt x="11391" y="30547"/>
                  <a:pt x="11444" y="30556"/>
                  <a:pt x="11497" y="30556"/>
                </a:cubicBezTo>
                <a:cubicBezTo>
                  <a:pt x="11571" y="30556"/>
                  <a:pt x="11644" y="30539"/>
                  <a:pt x="11718" y="30512"/>
                </a:cubicBezTo>
                <a:lnTo>
                  <a:pt x="11718" y="30179"/>
                </a:lnTo>
                <a:cubicBezTo>
                  <a:pt x="11702" y="30148"/>
                  <a:pt x="11702" y="30116"/>
                  <a:pt x="11686" y="30084"/>
                </a:cubicBezTo>
                <a:cubicBezTo>
                  <a:pt x="11654" y="30068"/>
                  <a:pt x="11639" y="30053"/>
                  <a:pt x="11623" y="30021"/>
                </a:cubicBezTo>
                <a:lnTo>
                  <a:pt x="11623" y="29451"/>
                </a:lnTo>
                <a:cubicBezTo>
                  <a:pt x="11682" y="29415"/>
                  <a:pt x="11715" y="29317"/>
                  <a:pt x="11801" y="29317"/>
                </a:cubicBezTo>
                <a:cubicBezTo>
                  <a:pt x="11830" y="29317"/>
                  <a:pt x="11864" y="29328"/>
                  <a:pt x="11908" y="29356"/>
                </a:cubicBezTo>
                <a:cubicBezTo>
                  <a:pt x="11892" y="29403"/>
                  <a:pt x="11876" y="29451"/>
                  <a:pt x="11876" y="29498"/>
                </a:cubicBezTo>
                <a:lnTo>
                  <a:pt x="11718" y="29530"/>
                </a:lnTo>
                <a:cubicBezTo>
                  <a:pt x="11781" y="29657"/>
                  <a:pt x="11860" y="29768"/>
                  <a:pt x="11908" y="29878"/>
                </a:cubicBezTo>
                <a:cubicBezTo>
                  <a:pt x="11939" y="29989"/>
                  <a:pt x="11987" y="30084"/>
                  <a:pt x="12130" y="30084"/>
                </a:cubicBezTo>
                <a:cubicBezTo>
                  <a:pt x="12161" y="30005"/>
                  <a:pt x="12193" y="29958"/>
                  <a:pt x="12225" y="29878"/>
                </a:cubicBezTo>
                <a:lnTo>
                  <a:pt x="12510" y="29878"/>
                </a:lnTo>
                <a:cubicBezTo>
                  <a:pt x="12568" y="29864"/>
                  <a:pt x="12586" y="29782"/>
                  <a:pt x="12651" y="29782"/>
                </a:cubicBezTo>
                <a:cubicBezTo>
                  <a:pt x="12656" y="29782"/>
                  <a:pt x="12662" y="29782"/>
                  <a:pt x="12668" y="29783"/>
                </a:cubicBezTo>
                <a:cubicBezTo>
                  <a:pt x="12684" y="29704"/>
                  <a:pt x="12589" y="29688"/>
                  <a:pt x="12573" y="29641"/>
                </a:cubicBezTo>
                <a:lnTo>
                  <a:pt x="12810" y="29514"/>
                </a:lnTo>
                <a:lnTo>
                  <a:pt x="12905" y="29609"/>
                </a:lnTo>
                <a:lnTo>
                  <a:pt x="12953" y="29483"/>
                </a:lnTo>
                <a:cubicBezTo>
                  <a:pt x="12890" y="29356"/>
                  <a:pt x="12763" y="29324"/>
                  <a:pt x="12668" y="29261"/>
                </a:cubicBezTo>
                <a:lnTo>
                  <a:pt x="12747" y="29166"/>
                </a:lnTo>
                <a:lnTo>
                  <a:pt x="12747" y="28976"/>
                </a:lnTo>
                <a:cubicBezTo>
                  <a:pt x="12747" y="28960"/>
                  <a:pt x="12731" y="28944"/>
                  <a:pt x="12715" y="28944"/>
                </a:cubicBezTo>
                <a:cubicBezTo>
                  <a:pt x="12320" y="28928"/>
                  <a:pt x="12320" y="28928"/>
                  <a:pt x="12288" y="28865"/>
                </a:cubicBezTo>
                <a:cubicBezTo>
                  <a:pt x="12327" y="28841"/>
                  <a:pt x="12367" y="28837"/>
                  <a:pt x="12407" y="28837"/>
                </a:cubicBezTo>
                <a:cubicBezTo>
                  <a:pt x="12426" y="28837"/>
                  <a:pt x="12446" y="28838"/>
                  <a:pt x="12466" y="28838"/>
                </a:cubicBezTo>
                <a:cubicBezTo>
                  <a:pt x="12486" y="28838"/>
                  <a:pt x="12506" y="28837"/>
                  <a:pt x="12525" y="28833"/>
                </a:cubicBezTo>
                <a:lnTo>
                  <a:pt x="12620" y="28738"/>
                </a:lnTo>
                <a:lnTo>
                  <a:pt x="12779" y="28738"/>
                </a:lnTo>
                <a:lnTo>
                  <a:pt x="13190" y="28517"/>
                </a:lnTo>
                <a:cubicBezTo>
                  <a:pt x="13254" y="28422"/>
                  <a:pt x="13285" y="28374"/>
                  <a:pt x="13317" y="28311"/>
                </a:cubicBezTo>
                <a:lnTo>
                  <a:pt x="13238" y="28216"/>
                </a:lnTo>
                <a:cubicBezTo>
                  <a:pt x="13270" y="28176"/>
                  <a:pt x="13309" y="28168"/>
                  <a:pt x="13351" y="28168"/>
                </a:cubicBezTo>
                <a:cubicBezTo>
                  <a:pt x="13378" y="28168"/>
                  <a:pt x="13407" y="28172"/>
                  <a:pt x="13435" y="28172"/>
                </a:cubicBezTo>
                <a:cubicBezTo>
                  <a:pt x="13449" y="28172"/>
                  <a:pt x="13462" y="28171"/>
                  <a:pt x="13475" y="28168"/>
                </a:cubicBezTo>
                <a:lnTo>
                  <a:pt x="13665" y="28564"/>
                </a:lnTo>
                <a:cubicBezTo>
                  <a:pt x="13697" y="28469"/>
                  <a:pt x="13792" y="28453"/>
                  <a:pt x="13792" y="28327"/>
                </a:cubicBezTo>
                <a:lnTo>
                  <a:pt x="13618" y="28105"/>
                </a:lnTo>
                <a:cubicBezTo>
                  <a:pt x="13650" y="28073"/>
                  <a:pt x="13685" y="28065"/>
                  <a:pt x="13723" y="28065"/>
                </a:cubicBezTo>
                <a:cubicBezTo>
                  <a:pt x="13760" y="28065"/>
                  <a:pt x="13800" y="28073"/>
                  <a:pt x="13840" y="28073"/>
                </a:cubicBezTo>
                <a:cubicBezTo>
                  <a:pt x="13903" y="28137"/>
                  <a:pt x="14014" y="28168"/>
                  <a:pt x="13982" y="28295"/>
                </a:cubicBezTo>
                <a:lnTo>
                  <a:pt x="13887" y="28438"/>
                </a:lnTo>
                <a:lnTo>
                  <a:pt x="14140" y="28438"/>
                </a:lnTo>
                <a:lnTo>
                  <a:pt x="14315" y="28263"/>
                </a:lnTo>
                <a:lnTo>
                  <a:pt x="14520" y="28453"/>
                </a:lnTo>
                <a:cubicBezTo>
                  <a:pt x="14536" y="28406"/>
                  <a:pt x="14552" y="28343"/>
                  <a:pt x="14584" y="28295"/>
                </a:cubicBezTo>
                <a:lnTo>
                  <a:pt x="14742" y="28232"/>
                </a:lnTo>
                <a:lnTo>
                  <a:pt x="14742" y="28137"/>
                </a:lnTo>
                <a:cubicBezTo>
                  <a:pt x="14853" y="28089"/>
                  <a:pt x="14932" y="28026"/>
                  <a:pt x="15011" y="27947"/>
                </a:cubicBezTo>
                <a:cubicBezTo>
                  <a:pt x="15027" y="27883"/>
                  <a:pt x="15043" y="27836"/>
                  <a:pt x="15059" y="27788"/>
                </a:cubicBezTo>
                <a:lnTo>
                  <a:pt x="15170" y="27883"/>
                </a:lnTo>
                <a:cubicBezTo>
                  <a:pt x="15180" y="27881"/>
                  <a:pt x="15190" y="27880"/>
                  <a:pt x="15201" y="27880"/>
                </a:cubicBezTo>
                <a:cubicBezTo>
                  <a:pt x="15229" y="27880"/>
                  <a:pt x="15259" y="27886"/>
                  <a:pt x="15290" y="27886"/>
                </a:cubicBezTo>
                <a:cubicBezTo>
                  <a:pt x="15323" y="27886"/>
                  <a:pt x="15357" y="27879"/>
                  <a:pt x="15391" y="27852"/>
                </a:cubicBezTo>
                <a:cubicBezTo>
                  <a:pt x="15360" y="27804"/>
                  <a:pt x="15344" y="27773"/>
                  <a:pt x="15312" y="27709"/>
                </a:cubicBezTo>
                <a:cubicBezTo>
                  <a:pt x="15280" y="27646"/>
                  <a:pt x="15249" y="27583"/>
                  <a:pt x="15217" y="27519"/>
                </a:cubicBezTo>
                <a:cubicBezTo>
                  <a:pt x="15259" y="27519"/>
                  <a:pt x="15302" y="27505"/>
                  <a:pt x="15330" y="27505"/>
                </a:cubicBezTo>
                <a:cubicBezTo>
                  <a:pt x="15344" y="27505"/>
                  <a:pt x="15354" y="27509"/>
                  <a:pt x="15360" y="27519"/>
                </a:cubicBezTo>
                <a:cubicBezTo>
                  <a:pt x="15423" y="27567"/>
                  <a:pt x="15470" y="27630"/>
                  <a:pt x="15534" y="27678"/>
                </a:cubicBezTo>
                <a:cubicBezTo>
                  <a:pt x="15552" y="27687"/>
                  <a:pt x="15586" y="27696"/>
                  <a:pt x="15615" y="27696"/>
                </a:cubicBezTo>
                <a:cubicBezTo>
                  <a:pt x="15636" y="27696"/>
                  <a:pt x="15654" y="27691"/>
                  <a:pt x="15660" y="27678"/>
                </a:cubicBezTo>
                <a:cubicBezTo>
                  <a:pt x="15676" y="27646"/>
                  <a:pt x="15692" y="27646"/>
                  <a:pt x="15692" y="27630"/>
                </a:cubicBezTo>
                <a:lnTo>
                  <a:pt x="15692" y="27266"/>
                </a:lnTo>
                <a:lnTo>
                  <a:pt x="15613" y="27187"/>
                </a:lnTo>
                <a:cubicBezTo>
                  <a:pt x="15565" y="27044"/>
                  <a:pt x="15645" y="26870"/>
                  <a:pt x="15565" y="26759"/>
                </a:cubicBezTo>
                <a:cubicBezTo>
                  <a:pt x="15520" y="26737"/>
                  <a:pt x="15477" y="26732"/>
                  <a:pt x="15436" y="26732"/>
                </a:cubicBezTo>
                <a:cubicBezTo>
                  <a:pt x="15409" y="26732"/>
                  <a:pt x="15383" y="26734"/>
                  <a:pt x="15357" y="26734"/>
                </a:cubicBezTo>
                <a:cubicBezTo>
                  <a:pt x="15313" y="26734"/>
                  <a:pt x="15272" y="26728"/>
                  <a:pt x="15233" y="26696"/>
                </a:cubicBezTo>
                <a:cubicBezTo>
                  <a:pt x="15233" y="26617"/>
                  <a:pt x="15170" y="26522"/>
                  <a:pt x="15249" y="26458"/>
                </a:cubicBezTo>
                <a:lnTo>
                  <a:pt x="15407" y="26427"/>
                </a:lnTo>
                <a:lnTo>
                  <a:pt x="15407" y="26221"/>
                </a:lnTo>
                <a:lnTo>
                  <a:pt x="15296" y="26094"/>
                </a:lnTo>
                <a:lnTo>
                  <a:pt x="15439" y="25809"/>
                </a:lnTo>
                <a:cubicBezTo>
                  <a:pt x="15550" y="25809"/>
                  <a:pt x="15645" y="25730"/>
                  <a:pt x="15676" y="25635"/>
                </a:cubicBezTo>
                <a:lnTo>
                  <a:pt x="15597" y="25556"/>
                </a:lnTo>
                <a:lnTo>
                  <a:pt x="15676" y="25461"/>
                </a:lnTo>
                <a:cubicBezTo>
                  <a:pt x="15692" y="25366"/>
                  <a:pt x="15692" y="25255"/>
                  <a:pt x="15692" y="25144"/>
                </a:cubicBezTo>
                <a:lnTo>
                  <a:pt x="15930" y="25112"/>
                </a:lnTo>
                <a:lnTo>
                  <a:pt x="16072" y="24986"/>
                </a:lnTo>
                <a:cubicBezTo>
                  <a:pt x="16072" y="24938"/>
                  <a:pt x="16056" y="24891"/>
                  <a:pt x="16040" y="24843"/>
                </a:cubicBezTo>
                <a:lnTo>
                  <a:pt x="15914" y="24938"/>
                </a:lnTo>
                <a:cubicBezTo>
                  <a:pt x="15896" y="24931"/>
                  <a:pt x="15876" y="24929"/>
                  <a:pt x="15855" y="24929"/>
                </a:cubicBezTo>
                <a:cubicBezTo>
                  <a:pt x="15818" y="24929"/>
                  <a:pt x="15777" y="24936"/>
                  <a:pt x="15734" y="24936"/>
                </a:cubicBezTo>
                <a:cubicBezTo>
                  <a:pt x="15695" y="24936"/>
                  <a:pt x="15654" y="24930"/>
                  <a:pt x="15613" y="24907"/>
                </a:cubicBezTo>
                <a:lnTo>
                  <a:pt x="15486" y="24796"/>
                </a:lnTo>
                <a:cubicBezTo>
                  <a:pt x="15502" y="24511"/>
                  <a:pt x="15502" y="24210"/>
                  <a:pt x="15518" y="23925"/>
                </a:cubicBezTo>
                <a:cubicBezTo>
                  <a:pt x="15518" y="23909"/>
                  <a:pt x="15534" y="23909"/>
                  <a:pt x="15550" y="23893"/>
                </a:cubicBezTo>
                <a:lnTo>
                  <a:pt x="15597" y="23893"/>
                </a:lnTo>
                <a:cubicBezTo>
                  <a:pt x="15629" y="23909"/>
                  <a:pt x="15660" y="23925"/>
                  <a:pt x="15692" y="23941"/>
                </a:cubicBezTo>
                <a:lnTo>
                  <a:pt x="15692" y="24337"/>
                </a:lnTo>
                <a:lnTo>
                  <a:pt x="16025" y="24479"/>
                </a:lnTo>
                <a:lnTo>
                  <a:pt x="16167" y="24273"/>
                </a:lnTo>
                <a:lnTo>
                  <a:pt x="16167" y="23640"/>
                </a:lnTo>
                <a:cubicBezTo>
                  <a:pt x="16167" y="23624"/>
                  <a:pt x="16199" y="23624"/>
                  <a:pt x="16199" y="23608"/>
                </a:cubicBezTo>
                <a:lnTo>
                  <a:pt x="16294" y="23687"/>
                </a:lnTo>
                <a:cubicBezTo>
                  <a:pt x="16452" y="23577"/>
                  <a:pt x="16579" y="23402"/>
                  <a:pt x="16642" y="23212"/>
                </a:cubicBezTo>
                <a:cubicBezTo>
                  <a:pt x="16642" y="23165"/>
                  <a:pt x="16626" y="23102"/>
                  <a:pt x="16626" y="23054"/>
                </a:cubicBezTo>
                <a:lnTo>
                  <a:pt x="16468" y="23007"/>
                </a:lnTo>
                <a:lnTo>
                  <a:pt x="16420" y="22848"/>
                </a:lnTo>
                <a:lnTo>
                  <a:pt x="16310" y="22848"/>
                </a:lnTo>
                <a:lnTo>
                  <a:pt x="16120" y="22658"/>
                </a:lnTo>
                <a:lnTo>
                  <a:pt x="16009" y="22753"/>
                </a:lnTo>
                <a:lnTo>
                  <a:pt x="15724" y="22753"/>
                </a:lnTo>
                <a:lnTo>
                  <a:pt x="15597" y="22500"/>
                </a:lnTo>
                <a:lnTo>
                  <a:pt x="15724" y="22389"/>
                </a:lnTo>
                <a:lnTo>
                  <a:pt x="15914" y="22484"/>
                </a:lnTo>
                <a:cubicBezTo>
                  <a:pt x="15977" y="22389"/>
                  <a:pt x="16025" y="22294"/>
                  <a:pt x="16056" y="22215"/>
                </a:cubicBezTo>
                <a:lnTo>
                  <a:pt x="15993" y="22152"/>
                </a:lnTo>
                <a:lnTo>
                  <a:pt x="16120" y="21914"/>
                </a:lnTo>
                <a:cubicBezTo>
                  <a:pt x="16278" y="21819"/>
                  <a:pt x="16531" y="21772"/>
                  <a:pt x="16642" y="21518"/>
                </a:cubicBezTo>
                <a:cubicBezTo>
                  <a:pt x="16642" y="21471"/>
                  <a:pt x="16642" y="21407"/>
                  <a:pt x="16642" y="21344"/>
                </a:cubicBezTo>
                <a:lnTo>
                  <a:pt x="16405" y="21312"/>
                </a:lnTo>
                <a:lnTo>
                  <a:pt x="16262" y="21186"/>
                </a:lnTo>
                <a:cubicBezTo>
                  <a:pt x="16262" y="21138"/>
                  <a:pt x="16262" y="21091"/>
                  <a:pt x="16262" y="21059"/>
                </a:cubicBezTo>
                <a:cubicBezTo>
                  <a:pt x="16230" y="21027"/>
                  <a:pt x="16199" y="21012"/>
                  <a:pt x="16167" y="20980"/>
                </a:cubicBezTo>
                <a:cubicBezTo>
                  <a:pt x="16192" y="20963"/>
                  <a:pt x="16209" y="20957"/>
                  <a:pt x="16221" y="20957"/>
                </a:cubicBezTo>
                <a:cubicBezTo>
                  <a:pt x="16256" y="20957"/>
                  <a:pt x="16250" y="21012"/>
                  <a:pt x="16262" y="21059"/>
                </a:cubicBezTo>
                <a:cubicBezTo>
                  <a:pt x="16275" y="21054"/>
                  <a:pt x="16286" y="21052"/>
                  <a:pt x="16295" y="21052"/>
                </a:cubicBezTo>
                <a:cubicBezTo>
                  <a:pt x="16343" y="21052"/>
                  <a:pt x="16349" y="21109"/>
                  <a:pt x="16389" y="21122"/>
                </a:cubicBezTo>
                <a:lnTo>
                  <a:pt x="16642" y="20996"/>
                </a:lnTo>
                <a:lnTo>
                  <a:pt x="16547" y="20901"/>
                </a:lnTo>
                <a:cubicBezTo>
                  <a:pt x="16531" y="20822"/>
                  <a:pt x="16579" y="20742"/>
                  <a:pt x="16515" y="20679"/>
                </a:cubicBezTo>
                <a:lnTo>
                  <a:pt x="16357" y="20632"/>
                </a:lnTo>
                <a:lnTo>
                  <a:pt x="16357" y="20505"/>
                </a:lnTo>
                <a:lnTo>
                  <a:pt x="16531" y="20426"/>
                </a:lnTo>
                <a:lnTo>
                  <a:pt x="16341" y="20220"/>
                </a:lnTo>
                <a:cubicBezTo>
                  <a:pt x="16405" y="20172"/>
                  <a:pt x="16484" y="20109"/>
                  <a:pt x="16579" y="20062"/>
                </a:cubicBezTo>
                <a:lnTo>
                  <a:pt x="16341" y="19951"/>
                </a:lnTo>
                <a:cubicBezTo>
                  <a:pt x="16357" y="19872"/>
                  <a:pt x="16310" y="19777"/>
                  <a:pt x="16389" y="19713"/>
                </a:cubicBezTo>
                <a:lnTo>
                  <a:pt x="16595" y="19697"/>
                </a:lnTo>
                <a:cubicBezTo>
                  <a:pt x="16626" y="19634"/>
                  <a:pt x="16642" y="19571"/>
                  <a:pt x="16658" y="19523"/>
                </a:cubicBezTo>
                <a:lnTo>
                  <a:pt x="16800" y="19507"/>
                </a:lnTo>
                <a:cubicBezTo>
                  <a:pt x="16753" y="19365"/>
                  <a:pt x="16626" y="19222"/>
                  <a:pt x="16800" y="19112"/>
                </a:cubicBezTo>
                <a:cubicBezTo>
                  <a:pt x="16816" y="18605"/>
                  <a:pt x="16816" y="18605"/>
                  <a:pt x="16753" y="18589"/>
                </a:cubicBezTo>
                <a:lnTo>
                  <a:pt x="16658" y="18668"/>
                </a:lnTo>
                <a:lnTo>
                  <a:pt x="16531" y="18526"/>
                </a:lnTo>
                <a:lnTo>
                  <a:pt x="16674" y="18383"/>
                </a:lnTo>
                <a:lnTo>
                  <a:pt x="16785" y="18494"/>
                </a:lnTo>
                <a:cubicBezTo>
                  <a:pt x="16800" y="18431"/>
                  <a:pt x="16816" y="18367"/>
                  <a:pt x="16816" y="18320"/>
                </a:cubicBezTo>
                <a:lnTo>
                  <a:pt x="16626" y="18257"/>
                </a:lnTo>
                <a:lnTo>
                  <a:pt x="16626" y="18146"/>
                </a:lnTo>
                <a:lnTo>
                  <a:pt x="16721" y="18051"/>
                </a:lnTo>
                <a:lnTo>
                  <a:pt x="16642" y="17956"/>
                </a:lnTo>
                <a:cubicBezTo>
                  <a:pt x="16658" y="17924"/>
                  <a:pt x="16690" y="17892"/>
                  <a:pt x="16721" y="17861"/>
                </a:cubicBezTo>
                <a:cubicBezTo>
                  <a:pt x="16610" y="17718"/>
                  <a:pt x="16595" y="17702"/>
                  <a:pt x="16674" y="17623"/>
                </a:cubicBezTo>
                <a:lnTo>
                  <a:pt x="16816" y="17623"/>
                </a:lnTo>
                <a:cubicBezTo>
                  <a:pt x="16816" y="17481"/>
                  <a:pt x="16816" y="17354"/>
                  <a:pt x="16848" y="17227"/>
                </a:cubicBezTo>
                <a:cubicBezTo>
                  <a:pt x="16848" y="17227"/>
                  <a:pt x="16943" y="17227"/>
                  <a:pt x="16895" y="17164"/>
                </a:cubicBezTo>
                <a:lnTo>
                  <a:pt x="16721" y="17117"/>
                </a:lnTo>
                <a:lnTo>
                  <a:pt x="16721" y="17006"/>
                </a:lnTo>
                <a:lnTo>
                  <a:pt x="16816" y="16911"/>
                </a:lnTo>
                <a:lnTo>
                  <a:pt x="16705" y="16784"/>
                </a:lnTo>
                <a:lnTo>
                  <a:pt x="16816" y="16594"/>
                </a:lnTo>
                <a:lnTo>
                  <a:pt x="16816" y="16467"/>
                </a:lnTo>
                <a:cubicBezTo>
                  <a:pt x="16769" y="16467"/>
                  <a:pt x="16721" y="16467"/>
                  <a:pt x="16658" y="16483"/>
                </a:cubicBezTo>
                <a:cubicBezTo>
                  <a:pt x="16595" y="16562"/>
                  <a:pt x="16515" y="16642"/>
                  <a:pt x="16436" y="16705"/>
                </a:cubicBezTo>
                <a:cubicBezTo>
                  <a:pt x="16515" y="16768"/>
                  <a:pt x="16579" y="16816"/>
                  <a:pt x="16515" y="16911"/>
                </a:cubicBezTo>
                <a:cubicBezTo>
                  <a:pt x="16489" y="16937"/>
                  <a:pt x="16463" y="16946"/>
                  <a:pt x="16436" y="16946"/>
                </a:cubicBezTo>
                <a:cubicBezTo>
                  <a:pt x="16382" y="16946"/>
                  <a:pt x="16325" y="16911"/>
                  <a:pt x="16262" y="16911"/>
                </a:cubicBezTo>
                <a:lnTo>
                  <a:pt x="16341" y="16800"/>
                </a:lnTo>
                <a:lnTo>
                  <a:pt x="16262" y="16705"/>
                </a:lnTo>
                <a:lnTo>
                  <a:pt x="16341" y="16610"/>
                </a:lnTo>
                <a:lnTo>
                  <a:pt x="16262" y="16515"/>
                </a:lnTo>
                <a:lnTo>
                  <a:pt x="16405" y="16372"/>
                </a:lnTo>
                <a:lnTo>
                  <a:pt x="16658" y="16483"/>
                </a:lnTo>
                <a:cubicBezTo>
                  <a:pt x="16674" y="16404"/>
                  <a:pt x="16705" y="16325"/>
                  <a:pt x="16737" y="16262"/>
                </a:cubicBezTo>
                <a:cubicBezTo>
                  <a:pt x="16658" y="16182"/>
                  <a:pt x="16626" y="16103"/>
                  <a:pt x="16547" y="16087"/>
                </a:cubicBezTo>
                <a:cubicBezTo>
                  <a:pt x="16595" y="15977"/>
                  <a:pt x="16642" y="15866"/>
                  <a:pt x="16705" y="15755"/>
                </a:cubicBezTo>
                <a:cubicBezTo>
                  <a:pt x="16595" y="15676"/>
                  <a:pt x="16610" y="15565"/>
                  <a:pt x="16642" y="15470"/>
                </a:cubicBezTo>
                <a:cubicBezTo>
                  <a:pt x="16674" y="15391"/>
                  <a:pt x="16721" y="15311"/>
                  <a:pt x="16769" y="15248"/>
                </a:cubicBezTo>
                <a:cubicBezTo>
                  <a:pt x="16809" y="15289"/>
                  <a:pt x="16849" y="15335"/>
                  <a:pt x="16902" y="15335"/>
                </a:cubicBezTo>
                <a:cubicBezTo>
                  <a:pt x="16932" y="15335"/>
                  <a:pt x="16966" y="15320"/>
                  <a:pt x="17006" y="15280"/>
                </a:cubicBezTo>
                <a:cubicBezTo>
                  <a:pt x="16975" y="15153"/>
                  <a:pt x="17038" y="15011"/>
                  <a:pt x="17006" y="14916"/>
                </a:cubicBezTo>
                <a:cubicBezTo>
                  <a:pt x="16962" y="14871"/>
                  <a:pt x="16928" y="14856"/>
                  <a:pt x="16901" y="14856"/>
                </a:cubicBezTo>
                <a:cubicBezTo>
                  <a:pt x="16840" y="14856"/>
                  <a:pt x="16808" y="14931"/>
                  <a:pt x="16753" y="14931"/>
                </a:cubicBezTo>
                <a:cubicBezTo>
                  <a:pt x="16737" y="14916"/>
                  <a:pt x="16721" y="14916"/>
                  <a:pt x="16721" y="14900"/>
                </a:cubicBezTo>
                <a:lnTo>
                  <a:pt x="16721" y="13950"/>
                </a:lnTo>
                <a:cubicBezTo>
                  <a:pt x="16769" y="13934"/>
                  <a:pt x="16832" y="13902"/>
                  <a:pt x="16880" y="13886"/>
                </a:cubicBezTo>
                <a:cubicBezTo>
                  <a:pt x="16943" y="13855"/>
                  <a:pt x="16990" y="13823"/>
                  <a:pt x="17022" y="13791"/>
                </a:cubicBezTo>
                <a:lnTo>
                  <a:pt x="16975" y="13617"/>
                </a:lnTo>
                <a:lnTo>
                  <a:pt x="16737" y="13617"/>
                </a:lnTo>
                <a:cubicBezTo>
                  <a:pt x="16737" y="13570"/>
                  <a:pt x="16721" y="13538"/>
                  <a:pt x="16721" y="13491"/>
                </a:cubicBezTo>
                <a:lnTo>
                  <a:pt x="16975" y="13237"/>
                </a:lnTo>
                <a:cubicBezTo>
                  <a:pt x="16982" y="13235"/>
                  <a:pt x="16991" y="13235"/>
                  <a:pt x="16999" y="13235"/>
                </a:cubicBezTo>
                <a:cubicBezTo>
                  <a:pt x="17029" y="13235"/>
                  <a:pt x="17063" y="13244"/>
                  <a:pt x="17096" y="13244"/>
                </a:cubicBezTo>
                <a:cubicBezTo>
                  <a:pt x="17132" y="13244"/>
                  <a:pt x="17167" y="13233"/>
                  <a:pt x="17196" y="13190"/>
                </a:cubicBezTo>
                <a:cubicBezTo>
                  <a:pt x="17154" y="13148"/>
                  <a:pt x="17098" y="13148"/>
                  <a:pt x="17051" y="13148"/>
                </a:cubicBezTo>
                <a:lnTo>
                  <a:pt x="17051" y="13148"/>
                </a:lnTo>
                <a:cubicBezTo>
                  <a:pt x="17027" y="13148"/>
                  <a:pt x="17006" y="13148"/>
                  <a:pt x="16990" y="13142"/>
                </a:cubicBezTo>
                <a:cubicBezTo>
                  <a:pt x="16943" y="13142"/>
                  <a:pt x="16895" y="13111"/>
                  <a:pt x="16911" y="13063"/>
                </a:cubicBezTo>
                <a:cubicBezTo>
                  <a:pt x="16880" y="13047"/>
                  <a:pt x="16848" y="13016"/>
                  <a:pt x="16832" y="13000"/>
                </a:cubicBezTo>
                <a:cubicBezTo>
                  <a:pt x="16855" y="12981"/>
                  <a:pt x="16870" y="12974"/>
                  <a:pt x="16880" y="12974"/>
                </a:cubicBezTo>
                <a:cubicBezTo>
                  <a:pt x="16905" y="12974"/>
                  <a:pt x="16900" y="13018"/>
                  <a:pt x="16911" y="13063"/>
                </a:cubicBezTo>
                <a:cubicBezTo>
                  <a:pt x="16959" y="13047"/>
                  <a:pt x="17006" y="13047"/>
                  <a:pt x="17054" y="13047"/>
                </a:cubicBezTo>
                <a:cubicBezTo>
                  <a:pt x="17085" y="12905"/>
                  <a:pt x="17260" y="12794"/>
                  <a:pt x="17180" y="12651"/>
                </a:cubicBezTo>
                <a:cubicBezTo>
                  <a:pt x="17117" y="12525"/>
                  <a:pt x="17101" y="12335"/>
                  <a:pt x="16927" y="12287"/>
                </a:cubicBezTo>
                <a:cubicBezTo>
                  <a:pt x="16959" y="12192"/>
                  <a:pt x="17006" y="12113"/>
                  <a:pt x="17038" y="12018"/>
                </a:cubicBezTo>
                <a:lnTo>
                  <a:pt x="17291" y="11986"/>
                </a:lnTo>
                <a:lnTo>
                  <a:pt x="17291" y="11496"/>
                </a:lnTo>
                <a:lnTo>
                  <a:pt x="17370" y="11401"/>
                </a:lnTo>
                <a:lnTo>
                  <a:pt x="17370" y="10815"/>
                </a:lnTo>
                <a:lnTo>
                  <a:pt x="17291" y="10720"/>
                </a:lnTo>
                <a:lnTo>
                  <a:pt x="17465" y="10546"/>
                </a:lnTo>
                <a:lnTo>
                  <a:pt x="17339" y="10292"/>
                </a:lnTo>
                <a:lnTo>
                  <a:pt x="17228" y="10308"/>
                </a:lnTo>
                <a:cubicBezTo>
                  <a:pt x="17196" y="10371"/>
                  <a:pt x="17180" y="10435"/>
                  <a:pt x="17149" y="10514"/>
                </a:cubicBezTo>
                <a:cubicBezTo>
                  <a:pt x="17117" y="10419"/>
                  <a:pt x="17085" y="10356"/>
                  <a:pt x="17054" y="10292"/>
                </a:cubicBezTo>
                <a:cubicBezTo>
                  <a:pt x="16959" y="10292"/>
                  <a:pt x="16959" y="10292"/>
                  <a:pt x="16927" y="10213"/>
                </a:cubicBezTo>
                <a:lnTo>
                  <a:pt x="17149" y="10197"/>
                </a:lnTo>
                <a:lnTo>
                  <a:pt x="17244" y="10118"/>
                </a:lnTo>
                <a:lnTo>
                  <a:pt x="17386" y="10229"/>
                </a:lnTo>
                <a:lnTo>
                  <a:pt x="17386" y="9865"/>
                </a:lnTo>
                <a:lnTo>
                  <a:pt x="17450" y="9786"/>
                </a:lnTo>
                <a:cubicBezTo>
                  <a:pt x="17529" y="9596"/>
                  <a:pt x="17370" y="9485"/>
                  <a:pt x="17339" y="9358"/>
                </a:cubicBezTo>
                <a:lnTo>
                  <a:pt x="17228" y="9453"/>
                </a:lnTo>
                <a:lnTo>
                  <a:pt x="17180" y="9311"/>
                </a:lnTo>
                <a:lnTo>
                  <a:pt x="17291" y="9168"/>
                </a:lnTo>
                <a:cubicBezTo>
                  <a:pt x="17244" y="9073"/>
                  <a:pt x="17196" y="8978"/>
                  <a:pt x="17149" y="8883"/>
                </a:cubicBezTo>
                <a:lnTo>
                  <a:pt x="16975" y="8820"/>
                </a:lnTo>
                <a:cubicBezTo>
                  <a:pt x="17022" y="8741"/>
                  <a:pt x="17054" y="8693"/>
                  <a:pt x="17085" y="8630"/>
                </a:cubicBezTo>
                <a:lnTo>
                  <a:pt x="17006" y="8566"/>
                </a:lnTo>
                <a:cubicBezTo>
                  <a:pt x="17054" y="8424"/>
                  <a:pt x="17196" y="8440"/>
                  <a:pt x="17260" y="8376"/>
                </a:cubicBezTo>
                <a:cubicBezTo>
                  <a:pt x="17339" y="8250"/>
                  <a:pt x="17228" y="8218"/>
                  <a:pt x="17196" y="8155"/>
                </a:cubicBezTo>
                <a:lnTo>
                  <a:pt x="17323" y="8028"/>
                </a:lnTo>
                <a:lnTo>
                  <a:pt x="17576" y="8012"/>
                </a:lnTo>
                <a:cubicBezTo>
                  <a:pt x="17560" y="7949"/>
                  <a:pt x="17560" y="7886"/>
                  <a:pt x="17576" y="7822"/>
                </a:cubicBezTo>
                <a:cubicBezTo>
                  <a:pt x="17592" y="7775"/>
                  <a:pt x="17624" y="7727"/>
                  <a:pt x="17655" y="7680"/>
                </a:cubicBezTo>
                <a:cubicBezTo>
                  <a:pt x="17617" y="7656"/>
                  <a:pt x="17577" y="7649"/>
                  <a:pt x="17537" y="7649"/>
                </a:cubicBezTo>
                <a:cubicBezTo>
                  <a:pt x="17491" y="7649"/>
                  <a:pt x="17446" y="7657"/>
                  <a:pt x="17404" y="7657"/>
                </a:cubicBezTo>
                <a:cubicBezTo>
                  <a:pt x="17363" y="7657"/>
                  <a:pt x="17324" y="7649"/>
                  <a:pt x="17291" y="7616"/>
                </a:cubicBezTo>
                <a:lnTo>
                  <a:pt x="17291" y="7521"/>
                </a:lnTo>
                <a:lnTo>
                  <a:pt x="17386" y="7411"/>
                </a:lnTo>
                <a:cubicBezTo>
                  <a:pt x="17355" y="7379"/>
                  <a:pt x="17323" y="7347"/>
                  <a:pt x="17291" y="7316"/>
                </a:cubicBezTo>
                <a:lnTo>
                  <a:pt x="17402" y="7189"/>
                </a:lnTo>
                <a:cubicBezTo>
                  <a:pt x="17355" y="7110"/>
                  <a:pt x="17323" y="7046"/>
                  <a:pt x="17275" y="6983"/>
                </a:cubicBezTo>
                <a:lnTo>
                  <a:pt x="17434" y="6746"/>
                </a:lnTo>
                <a:cubicBezTo>
                  <a:pt x="17450" y="6730"/>
                  <a:pt x="17307" y="6603"/>
                  <a:pt x="17434" y="6524"/>
                </a:cubicBezTo>
                <a:lnTo>
                  <a:pt x="17434" y="6524"/>
                </a:lnTo>
                <a:lnTo>
                  <a:pt x="17529" y="6603"/>
                </a:lnTo>
                <a:lnTo>
                  <a:pt x="17671" y="6476"/>
                </a:lnTo>
                <a:cubicBezTo>
                  <a:pt x="17624" y="6429"/>
                  <a:pt x="17592" y="6381"/>
                  <a:pt x="17560" y="6334"/>
                </a:cubicBezTo>
                <a:cubicBezTo>
                  <a:pt x="17608" y="6223"/>
                  <a:pt x="17687" y="6176"/>
                  <a:pt x="17766" y="6081"/>
                </a:cubicBezTo>
                <a:lnTo>
                  <a:pt x="17766" y="5701"/>
                </a:lnTo>
                <a:lnTo>
                  <a:pt x="17861" y="5606"/>
                </a:lnTo>
                <a:lnTo>
                  <a:pt x="17750" y="5558"/>
                </a:lnTo>
                <a:cubicBezTo>
                  <a:pt x="17560" y="5621"/>
                  <a:pt x="17592" y="5859"/>
                  <a:pt x="17434" y="5938"/>
                </a:cubicBezTo>
                <a:cubicBezTo>
                  <a:pt x="17376" y="5924"/>
                  <a:pt x="17371" y="5857"/>
                  <a:pt x="17311" y="5857"/>
                </a:cubicBezTo>
                <a:cubicBezTo>
                  <a:pt x="17305" y="5857"/>
                  <a:pt x="17298" y="5857"/>
                  <a:pt x="17291" y="5859"/>
                </a:cubicBezTo>
                <a:lnTo>
                  <a:pt x="17291" y="6191"/>
                </a:lnTo>
                <a:lnTo>
                  <a:pt x="17149" y="6318"/>
                </a:lnTo>
                <a:cubicBezTo>
                  <a:pt x="17038" y="6223"/>
                  <a:pt x="17133" y="6096"/>
                  <a:pt x="17085" y="6001"/>
                </a:cubicBezTo>
                <a:cubicBezTo>
                  <a:pt x="17165" y="5954"/>
                  <a:pt x="17196" y="5859"/>
                  <a:pt x="17291" y="5859"/>
                </a:cubicBezTo>
                <a:lnTo>
                  <a:pt x="17386" y="5685"/>
                </a:lnTo>
                <a:lnTo>
                  <a:pt x="17386" y="5526"/>
                </a:lnTo>
                <a:cubicBezTo>
                  <a:pt x="17418" y="5479"/>
                  <a:pt x="17450" y="5447"/>
                  <a:pt x="17465" y="5416"/>
                </a:cubicBezTo>
                <a:lnTo>
                  <a:pt x="17386" y="5321"/>
                </a:lnTo>
                <a:cubicBezTo>
                  <a:pt x="17434" y="5289"/>
                  <a:pt x="17450" y="5241"/>
                  <a:pt x="17497" y="5226"/>
                </a:cubicBezTo>
                <a:cubicBezTo>
                  <a:pt x="17608" y="5178"/>
                  <a:pt x="17735" y="5115"/>
                  <a:pt x="17845" y="5051"/>
                </a:cubicBezTo>
                <a:cubicBezTo>
                  <a:pt x="17877" y="4988"/>
                  <a:pt x="17845" y="4909"/>
                  <a:pt x="17766" y="4893"/>
                </a:cubicBezTo>
                <a:lnTo>
                  <a:pt x="17624" y="4972"/>
                </a:lnTo>
                <a:lnTo>
                  <a:pt x="17370" y="4766"/>
                </a:lnTo>
                <a:cubicBezTo>
                  <a:pt x="17481" y="4703"/>
                  <a:pt x="17608" y="4687"/>
                  <a:pt x="17671" y="4560"/>
                </a:cubicBezTo>
                <a:cubicBezTo>
                  <a:pt x="17687" y="4481"/>
                  <a:pt x="17624" y="4450"/>
                  <a:pt x="17592" y="4402"/>
                </a:cubicBezTo>
                <a:cubicBezTo>
                  <a:pt x="17560" y="4355"/>
                  <a:pt x="17545" y="4291"/>
                  <a:pt x="17529" y="4244"/>
                </a:cubicBezTo>
                <a:lnTo>
                  <a:pt x="17402" y="4244"/>
                </a:lnTo>
                <a:cubicBezTo>
                  <a:pt x="17370" y="4180"/>
                  <a:pt x="17418" y="4117"/>
                  <a:pt x="17323" y="4038"/>
                </a:cubicBezTo>
                <a:cubicBezTo>
                  <a:pt x="17212" y="4054"/>
                  <a:pt x="17117" y="4165"/>
                  <a:pt x="17006" y="4196"/>
                </a:cubicBezTo>
                <a:lnTo>
                  <a:pt x="17006" y="4291"/>
                </a:lnTo>
                <a:cubicBezTo>
                  <a:pt x="16895" y="4355"/>
                  <a:pt x="16848" y="4497"/>
                  <a:pt x="16705" y="4529"/>
                </a:cubicBezTo>
                <a:lnTo>
                  <a:pt x="16531" y="4434"/>
                </a:lnTo>
                <a:cubicBezTo>
                  <a:pt x="16515" y="4450"/>
                  <a:pt x="16515" y="4497"/>
                  <a:pt x="16500" y="4513"/>
                </a:cubicBezTo>
                <a:cubicBezTo>
                  <a:pt x="16420" y="4545"/>
                  <a:pt x="16341" y="4576"/>
                  <a:pt x="16262" y="4592"/>
                </a:cubicBezTo>
                <a:lnTo>
                  <a:pt x="16199" y="4529"/>
                </a:lnTo>
                <a:lnTo>
                  <a:pt x="15993" y="4529"/>
                </a:lnTo>
                <a:cubicBezTo>
                  <a:pt x="15945" y="4592"/>
                  <a:pt x="15866" y="4656"/>
                  <a:pt x="15819" y="4719"/>
                </a:cubicBezTo>
                <a:cubicBezTo>
                  <a:pt x="15787" y="4766"/>
                  <a:pt x="15771" y="4798"/>
                  <a:pt x="15755" y="4846"/>
                </a:cubicBezTo>
                <a:lnTo>
                  <a:pt x="15866" y="4956"/>
                </a:lnTo>
                <a:lnTo>
                  <a:pt x="15771" y="5051"/>
                </a:lnTo>
                <a:lnTo>
                  <a:pt x="15771" y="5241"/>
                </a:lnTo>
                <a:lnTo>
                  <a:pt x="15866" y="5336"/>
                </a:lnTo>
                <a:cubicBezTo>
                  <a:pt x="15835" y="5368"/>
                  <a:pt x="15787" y="5384"/>
                  <a:pt x="15787" y="5416"/>
                </a:cubicBezTo>
                <a:cubicBezTo>
                  <a:pt x="15787" y="5606"/>
                  <a:pt x="15613" y="5764"/>
                  <a:pt x="15676" y="5986"/>
                </a:cubicBezTo>
                <a:cubicBezTo>
                  <a:pt x="15676" y="6001"/>
                  <a:pt x="15645" y="6017"/>
                  <a:pt x="15629" y="6033"/>
                </a:cubicBezTo>
                <a:cubicBezTo>
                  <a:pt x="15550" y="5970"/>
                  <a:pt x="15597" y="5891"/>
                  <a:pt x="15581" y="5811"/>
                </a:cubicBezTo>
                <a:lnTo>
                  <a:pt x="15486" y="5716"/>
                </a:lnTo>
                <a:cubicBezTo>
                  <a:pt x="15518" y="5685"/>
                  <a:pt x="15550" y="5653"/>
                  <a:pt x="15581" y="5621"/>
                </a:cubicBezTo>
                <a:cubicBezTo>
                  <a:pt x="15565" y="5606"/>
                  <a:pt x="15550" y="5574"/>
                  <a:pt x="15550" y="5574"/>
                </a:cubicBezTo>
                <a:cubicBezTo>
                  <a:pt x="15502" y="5574"/>
                  <a:pt x="15455" y="5558"/>
                  <a:pt x="15407" y="5542"/>
                </a:cubicBezTo>
                <a:lnTo>
                  <a:pt x="15407" y="5178"/>
                </a:lnTo>
                <a:lnTo>
                  <a:pt x="15280" y="5004"/>
                </a:lnTo>
                <a:lnTo>
                  <a:pt x="15391" y="4830"/>
                </a:lnTo>
                <a:lnTo>
                  <a:pt x="15391" y="4656"/>
                </a:lnTo>
                <a:cubicBezTo>
                  <a:pt x="15350" y="4626"/>
                  <a:pt x="15304" y="4621"/>
                  <a:pt x="15258" y="4621"/>
                </a:cubicBezTo>
                <a:cubicBezTo>
                  <a:pt x="15231" y="4621"/>
                  <a:pt x="15204" y="4622"/>
                  <a:pt x="15177" y="4622"/>
                </a:cubicBezTo>
                <a:cubicBezTo>
                  <a:pt x="15125" y="4622"/>
                  <a:pt x="15073" y="4616"/>
                  <a:pt x="15027" y="4576"/>
                </a:cubicBezTo>
                <a:lnTo>
                  <a:pt x="15027" y="4022"/>
                </a:lnTo>
                <a:cubicBezTo>
                  <a:pt x="14995" y="3943"/>
                  <a:pt x="14885" y="3911"/>
                  <a:pt x="14932" y="3785"/>
                </a:cubicBezTo>
                <a:lnTo>
                  <a:pt x="14932" y="3785"/>
                </a:lnTo>
                <a:cubicBezTo>
                  <a:pt x="14940" y="3785"/>
                  <a:pt x="14947" y="3786"/>
                  <a:pt x="14954" y="3786"/>
                </a:cubicBezTo>
                <a:cubicBezTo>
                  <a:pt x="15112" y="3786"/>
                  <a:pt x="15176" y="3621"/>
                  <a:pt x="15328" y="3500"/>
                </a:cubicBezTo>
                <a:lnTo>
                  <a:pt x="15027" y="3468"/>
                </a:lnTo>
                <a:lnTo>
                  <a:pt x="15027" y="3135"/>
                </a:lnTo>
                <a:lnTo>
                  <a:pt x="15391" y="2961"/>
                </a:lnTo>
                <a:cubicBezTo>
                  <a:pt x="15280" y="2835"/>
                  <a:pt x="15138" y="2755"/>
                  <a:pt x="14980" y="2708"/>
                </a:cubicBezTo>
                <a:cubicBezTo>
                  <a:pt x="14911" y="2749"/>
                  <a:pt x="14878" y="2825"/>
                  <a:pt x="14820" y="2825"/>
                </a:cubicBezTo>
                <a:cubicBezTo>
                  <a:pt x="14811" y="2825"/>
                  <a:pt x="14800" y="2823"/>
                  <a:pt x="14790" y="2819"/>
                </a:cubicBezTo>
                <a:lnTo>
                  <a:pt x="14441" y="2486"/>
                </a:lnTo>
                <a:cubicBezTo>
                  <a:pt x="14425" y="2439"/>
                  <a:pt x="14410" y="2391"/>
                  <a:pt x="14410" y="2360"/>
                </a:cubicBezTo>
                <a:lnTo>
                  <a:pt x="14330" y="2344"/>
                </a:lnTo>
                <a:lnTo>
                  <a:pt x="14125" y="2534"/>
                </a:lnTo>
                <a:cubicBezTo>
                  <a:pt x="14098" y="2518"/>
                  <a:pt x="14070" y="2514"/>
                  <a:pt x="14042" y="2514"/>
                </a:cubicBezTo>
                <a:cubicBezTo>
                  <a:pt x="14019" y="2514"/>
                  <a:pt x="13997" y="2517"/>
                  <a:pt x="13975" y="2517"/>
                </a:cubicBezTo>
                <a:cubicBezTo>
                  <a:pt x="13943" y="2517"/>
                  <a:pt x="13912" y="2512"/>
                  <a:pt x="13887" y="2486"/>
                </a:cubicBezTo>
                <a:cubicBezTo>
                  <a:pt x="13824" y="2375"/>
                  <a:pt x="13966" y="2328"/>
                  <a:pt x="13966" y="2249"/>
                </a:cubicBezTo>
                <a:lnTo>
                  <a:pt x="13966" y="2106"/>
                </a:lnTo>
                <a:lnTo>
                  <a:pt x="14172" y="1916"/>
                </a:lnTo>
                <a:cubicBezTo>
                  <a:pt x="14156" y="1837"/>
                  <a:pt x="14140" y="1805"/>
                  <a:pt x="14140" y="1758"/>
                </a:cubicBezTo>
                <a:lnTo>
                  <a:pt x="13824" y="1758"/>
                </a:lnTo>
                <a:cubicBezTo>
                  <a:pt x="13745" y="1805"/>
                  <a:pt x="13681" y="1900"/>
                  <a:pt x="13665" y="1995"/>
                </a:cubicBezTo>
                <a:cubicBezTo>
                  <a:pt x="13634" y="2075"/>
                  <a:pt x="13523" y="2122"/>
                  <a:pt x="13491" y="2201"/>
                </a:cubicBezTo>
                <a:lnTo>
                  <a:pt x="13491" y="2344"/>
                </a:lnTo>
                <a:lnTo>
                  <a:pt x="13285" y="2534"/>
                </a:lnTo>
                <a:lnTo>
                  <a:pt x="13285" y="2945"/>
                </a:lnTo>
                <a:cubicBezTo>
                  <a:pt x="13285" y="2945"/>
                  <a:pt x="13270" y="2961"/>
                  <a:pt x="13254" y="2977"/>
                </a:cubicBezTo>
                <a:cubicBezTo>
                  <a:pt x="13222" y="2914"/>
                  <a:pt x="13190" y="2866"/>
                  <a:pt x="13159" y="2787"/>
                </a:cubicBezTo>
                <a:lnTo>
                  <a:pt x="13016" y="2819"/>
                </a:lnTo>
                <a:lnTo>
                  <a:pt x="13016" y="3135"/>
                </a:lnTo>
                <a:lnTo>
                  <a:pt x="12826" y="3484"/>
                </a:lnTo>
                <a:lnTo>
                  <a:pt x="12921" y="3563"/>
                </a:lnTo>
                <a:cubicBezTo>
                  <a:pt x="12858" y="3595"/>
                  <a:pt x="12842" y="3690"/>
                  <a:pt x="12747" y="3690"/>
                </a:cubicBezTo>
                <a:cubicBezTo>
                  <a:pt x="12715" y="3579"/>
                  <a:pt x="12715" y="3468"/>
                  <a:pt x="12731" y="3373"/>
                </a:cubicBezTo>
                <a:lnTo>
                  <a:pt x="12842" y="3230"/>
                </a:lnTo>
                <a:lnTo>
                  <a:pt x="12652" y="3120"/>
                </a:lnTo>
                <a:cubicBezTo>
                  <a:pt x="12589" y="2945"/>
                  <a:pt x="12700" y="2866"/>
                  <a:pt x="12700" y="2771"/>
                </a:cubicBezTo>
                <a:cubicBezTo>
                  <a:pt x="12636" y="2724"/>
                  <a:pt x="12525" y="2787"/>
                  <a:pt x="12525" y="2660"/>
                </a:cubicBezTo>
                <a:lnTo>
                  <a:pt x="12446" y="2660"/>
                </a:lnTo>
                <a:cubicBezTo>
                  <a:pt x="12430" y="2613"/>
                  <a:pt x="12446" y="2581"/>
                  <a:pt x="12494" y="2581"/>
                </a:cubicBezTo>
                <a:cubicBezTo>
                  <a:pt x="12510" y="2597"/>
                  <a:pt x="12525" y="2645"/>
                  <a:pt x="12525" y="2660"/>
                </a:cubicBezTo>
                <a:cubicBezTo>
                  <a:pt x="12668" y="2645"/>
                  <a:pt x="12715" y="2502"/>
                  <a:pt x="12810" y="2423"/>
                </a:cubicBezTo>
                <a:cubicBezTo>
                  <a:pt x="12747" y="2296"/>
                  <a:pt x="12969" y="2265"/>
                  <a:pt x="12905" y="2122"/>
                </a:cubicBezTo>
                <a:lnTo>
                  <a:pt x="12810" y="2090"/>
                </a:lnTo>
                <a:lnTo>
                  <a:pt x="12605" y="2296"/>
                </a:lnTo>
                <a:cubicBezTo>
                  <a:pt x="12583" y="2289"/>
                  <a:pt x="12562" y="2287"/>
                  <a:pt x="12542" y="2287"/>
                </a:cubicBezTo>
                <a:cubicBezTo>
                  <a:pt x="12507" y="2287"/>
                  <a:pt x="12474" y="2294"/>
                  <a:pt x="12444" y="2294"/>
                </a:cubicBezTo>
                <a:cubicBezTo>
                  <a:pt x="12416" y="2294"/>
                  <a:pt x="12390" y="2288"/>
                  <a:pt x="12367" y="2265"/>
                </a:cubicBezTo>
                <a:cubicBezTo>
                  <a:pt x="12288" y="2122"/>
                  <a:pt x="12478" y="2075"/>
                  <a:pt x="12430" y="1948"/>
                </a:cubicBezTo>
                <a:cubicBezTo>
                  <a:pt x="12399" y="1900"/>
                  <a:pt x="12351" y="1853"/>
                  <a:pt x="12320" y="1805"/>
                </a:cubicBezTo>
                <a:lnTo>
                  <a:pt x="12161" y="1948"/>
                </a:lnTo>
                <a:lnTo>
                  <a:pt x="12161" y="2201"/>
                </a:lnTo>
                <a:lnTo>
                  <a:pt x="12066" y="2407"/>
                </a:lnTo>
                <a:cubicBezTo>
                  <a:pt x="12035" y="2486"/>
                  <a:pt x="11955" y="2565"/>
                  <a:pt x="11860" y="2581"/>
                </a:cubicBezTo>
                <a:lnTo>
                  <a:pt x="11860" y="2676"/>
                </a:lnTo>
                <a:cubicBezTo>
                  <a:pt x="11813" y="2676"/>
                  <a:pt x="11781" y="2660"/>
                  <a:pt x="11797" y="2613"/>
                </a:cubicBezTo>
                <a:cubicBezTo>
                  <a:pt x="11797" y="2597"/>
                  <a:pt x="11844" y="2581"/>
                  <a:pt x="11860" y="2581"/>
                </a:cubicBezTo>
                <a:cubicBezTo>
                  <a:pt x="11876" y="2486"/>
                  <a:pt x="11765" y="2455"/>
                  <a:pt x="11734" y="2391"/>
                </a:cubicBezTo>
                <a:cubicBezTo>
                  <a:pt x="11702" y="2328"/>
                  <a:pt x="11670" y="2265"/>
                  <a:pt x="11639" y="2201"/>
                </a:cubicBezTo>
                <a:cubicBezTo>
                  <a:pt x="11575" y="2280"/>
                  <a:pt x="11433" y="2312"/>
                  <a:pt x="11512" y="2455"/>
                </a:cubicBezTo>
                <a:lnTo>
                  <a:pt x="11686" y="2518"/>
                </a:lnTo>
                <a:lnTo>
                  <a:pt x="11496" y="2613"/>
                </a:lnTo>
                <a:lnTo>
                  <a:pt x="11496" y="2819"/>
                </a:lnTo>
                <a:lnTo>
                  <a:pt x="11417" y="2898"/>
                </a:lnTo>
                <a:lnTo>
                  <a:pt x="11544" y="3151"/>
                </a:lnTo>
                <a:cubicBezTo>
                  <a:pt x="11639" y="3088"/>
                  <a:pt x="11686" y="2977"/>
                  <a:pt x="11734" y="2850"/>
                </a:cubicBezTo>
                <a:cubicBezTo>
                  <a:pt x="11749" y="2914"/>
                  <a:pt x="11781" y="2977"/>
                  <a:pt x="11813" y="3040"/>
                </a:cubicBezTo>
                <a:cubicBezTo>
                  <a:pt x="11844" y="3088"/>
                  <a:pt x="11892" y="3135"/>
                  <a:pt x="11860" y="3199"/>
                </a:cubicBezTo>
                <a:lnTo>
                  <a:pt x="11765" y="3294"/>
                </a:lnTo>
                <a:lnTo>
                  <a:pt x="11765" y="3959"/>
                </a:lnTo>
                <a:lnTo>
                  <a:pt x="11686" y="4054"/>
                </a:lnTo>
                <a:cubicBezTo>
                  <a:pt x="11813" y="4133"/>
                  <a:pt x="11781" y="4244"/>
                  <a:pt x="11765" y="4355"/>
                </a:cubicBezTo>
                <a:lnTo>
                  <a:pt x="11496" y="4624"/>
                </a:lnTo>
                <a:lnTo>
                  <a:pt x="11496" y="4782"/>
                </a:lnTo>
                <a:cubicBezTo>
                  <a:pt x="11575" y="4719"/>
                  <a:pt x="11654" y="4640"/>
                  <a:pt x="11734" y="4576"/>
                </a:cubicBezTo>
                <a:cubicBezTo>
                  <a:pt x="11813" y="4640"/>
                  <a:pt x="11749" y="4735"/>
                  <a:pt x="11781" y="4798"/>
                </a:cubicBezTo>
                <a:cubicBezTo>
                  <a:pt x="11734" y="4846"/>
                  <a:pt x="11702" y="4893"/>
                  <a:pt x="11670" y="4941"/>
                </a:cubicBezTo>
                <a:lnTo>
                  <a:pt x="11797" y="5194"/>
                </a:lnTo>
                <a:lnTo>
                  <a:pt x="11623" y="5257"/>
                </a:lnTo>
                <a:cubicBezTo>
                  <a:pt x="11591" y="5194"/>
                  <a:pt x="11544" y="5131"/>
                  <a:pt x="11496" y="5051"/>
                </a:cubicBezTo>
                <a:lnTo>
                  <a:pt x="11496" y="4782"/>
                </a:lnTo>
                <a:cubicBezTo>
                  <a:pt x="11464" y="4751"/>
                  <a:pt x="11417" y="4735"/>
                  <a:pt x="11417" y="4735"/>
                </a:cubicBezTo>
                <a:cubicBezTo>
                  <a:pt x="11417" y="4592"/>
                  <a:pt x="11338" y="4481"/>
                  <a:pt x="11290" y="4355"/>
                </a:cubicBezTo>
                <a:lnTo>
                  <a:pt x="11401" y="4228"/>
                </a:lnTo>
                <a:lnTo>
                  <a:pt x="11195" y="4085"/>
                </a:lnTo>
                <a:lnTo>
                  <a:pt x="11195" y="3864"/>
                </a:lnTo>
                <a:cubicBezTo>
                  <a:pt x="11306" y="3816"/>
                  <a:pt x="11433" y="3800"/>
                  <a:pt x="11480" y="3658"/>
                </a:cubicBezTo>
                <a:cubicBezTo>
                  <a:pt x="11415" y="3639"/>
                  <a:pt x="11350" y="3632"/>
                  <a:pt x="11286" y="3632"/>
                </a:cubicBezTo>
                <a:cubicBezTo>
                  <a:pt x="11240" y="3632"/>
                  <a:pt x="11194" y="3636"/>
                  <a:pt x="11148" y="3642"/>
                </a:cubicBezTo>
                <a:lnTo>
                  <a:pt x="10958" y="3832"/>
                </a:lnTo>
                <a:lnTo>
                  <a:pt x="10879" y="3626"/>
                </a:lnTo>
                <a:cubicBezTo>
                  <a:pt x="10866" y="3624"/>
                  <a:pt x="10853" y="3623"/>
                  <a:pt x="10840" y="3623"/>
                </a:cubicBezTo>
                <a:cubicBezTo>
                  <a:pt x="10806" y="3623"/>
                  <a:pt x="10771" y="3629"/>
                  <a:pt x="10737" y="3629"/>
                </a:cubicBezTo>
                <a:cubicBezTo>
                  <a:pt x="10702" y="3629"/>
                  <a:pt x="10669" y="3622"/>
                  <a:pt x="10641" y="3595"/>
                </a:cubicBezTo>
                <a:lnTo>
                  <a:pt x="10625" y="3500"/>
                </a:lnTo>
                <a:cubicBezTo>
                  <a:pt x="10704" y="3373"/>
                  <a:pt x="10879" y="3310"/>
                  <a:pt x="10910" y="3151"/>
                </a:cubicBezTo>
                <a:lnTo>
                  <a:pt x="10910" y="3151"/>
                </a:lnTo>
                <a:cubicBezTo>
                  <a:pt x="10903" y="3153"/>
                  <a:pt x="10897" y="3153"/>
                  <a:pt x="10890" y="3153"/>
                </a:cubicBezTo>
                <a:cubicBezTo>
                  <a:pt x="10826" y="3153"/>
                  <a:pt x="10802" y="3084"/>
                  <a:pt x="10831" y="3040"/>
                </a:cubicBezTo>
                <a:cubicBezTo>
                  <a:pt x="10863" y="2945"/>
                  <a:pt x="10910" y="2850"/>
                  <a:pt x="10974" y="2771"/>
                </a:cubicBezTo>
                <a:lnTo>
                  <a:pt x="11100" y="2771"/>
                </a:lnTo>
                <a:cubicBezTo>
                  <a:pt x="11116" y="2740"/>
                  <a:pt x="11132" y="2708"/>
                  <a:pt x="11164" y="2676"/>
                </a:cubicBezTo>
                <a:lnTo>
                  <a:pt x="11164" y="2676"/>
                </a:lnTo>
                <a:cubicBezTo>
                  <a:pt x="11227" y="2771"/>
                  <a:pt x="11148" y="2755"/>
                  <a:pt x="11100" y="2771"/>
                </a:cubicBezTo>
                <a:cubicBezTo>
                  <a:pt x="11100" y="2850"/>
                  <a:pt x="11179" y="2866"/>
                  <a:pt x="11195" y="2914"/>
                </a:cubicBezTo>
                <a:lnTo>
                  <a:pt x="11195" y="3088"/>
                </a:lnTo>
                <a:cubicBezTo>
                  <a:pt x="11179" y="3151"/>
                  <a:pt x="11069" y="3167"/>
                  <a:pt x="11148" y="3246"/>
                </a:cubicBezTo>
                <a:lnTo>
                  <a:pt x="11290" y="3215"/>
                </a:lnTo>
                <a:lnTo>
                  <a:pt x="11290" y="2819"/>
                </a:lnTo>
                <a:lnTo>
                  <a:pt x="11401" y="2724"/>
                </a:lnTo>
                <a:lnTo>
                  <a:pt x="11401" y="2249"/>
                </a:lnTo>
                <a:lnTo>
                  <a:pt x="11607" y="2027"/>
                </a:lnTo>
                <a:lnTo>
                  <a:pt x="11607" y="2027"/>
                </a:lnTo>
                <a:cubicBezTo>
                  <a:pt x="11597" y="2028"/>
                  <a:pt x="11587" y="2028"/>
                  <a:pt x="11578" y="2028"/>
                </a:cubicBezTo>
                <a:cubicBezTo>
                  <a:pt x="11424" y="2028"/>
                  <a:pt x="11348" y="1911"/>
                  <a:pt x="11259" y="1821"/>
                </a:cubicBezTo>
                <a:cubicBezTo>
                  <a:pt x="11240" y="1818"/>
                  <a:pt x="11219" y="1817"/>
                  <a:pt x="11199" y="1817"/>
                </a:cubicBezTo>
                <a:cubicBezTo>
                  <a:pt x="11185" y="1817"/>
                  <a:pt x="11171" y="1818"/>
                  <a:pt x="11157" y="1818"/>
                </a:cubicBezTo>
                <a:cubicBezTo>
                  <a:pt x="11086" y="1818"/>
                  <a:pt x="11016" y="1811"/>
                  <a:pt x="10974" y="1726"/>
                </a:cubicBezTo>
                <a:lnTo>
                  <a:pt x="10768" y="1726"/>
                </a:lnTo>
                <a:cubicBezTo>
                  <a:pt x="10689" y="1790"/>
                  <a:pt x="10641" y="1916"/>
                  <a:pt x="10499" y="1916"/>
                </a:cubicBezTo>
                <a:cubicBezTo>
                  <a:pt x="10467" y="1900"/>
                  <a:pt x="10419" y="1853"/>
                  <a:pt x="10372" y="1821"/>
                </a:cubicBezTo>
                <a:cubicBezTo>
                  <a:pt x="10359" y="1824"/>
                  <a:pt x="10346" y="1825"/>
                  <a:pt x="10332" y="1825"/>
                </a:cubicBezTo>
                <a:cubicBezTo>
                  <a:pt x="10306" y="1825"/>
                  <a:pt x="10280" y="1821"/>
                  <a:pt x="10255" y="1821"/>
                </a:cubicBezTo>
                <a:cubicBezTo>
                  <a:pt x="10218" y="1821"/>
                  <a:pt x="10182" y="1829"/>
                  <a:pt x="10150" y="1869"/>
                </a:cubicBezTo>
                <a:lnTo>
                  <a:pt x="10150" y="1964"/>
                </a:lnTo>
                <a:cubicBezTo>
                  <a:pt x="10182" y="1995"/>
                  <a:pt x="10214" y="2027"/>
                  <a:pt x="10229" y="2059"/>
                </a:cubicBezTo>
                <a:cubicBezTo>
                  <a:pt x="10150" y="2201"/>
                  <a:pt x="10087" y="2344"/>
                  <a:pt x="10008" y="2486"/>
                </a:cubicBezTo>
                <a:lnTo>
                  <a:pt x="9913" y="2486"/>
                </a:lnTo>
                <a:lnTo>
                  <a:pt x="9818" y="2581"/>
                </a:lnTo>
                <a:lnTo>
                  <a:pt x="9628" y="2581"/>
                </a:lnTo>
                <a:lnTo>
                  <a:pt x="9533" y="2676"/>
                </a:lnTo>
                <a:cubicBezTo>
                  <a:pt x="9519" y="2674"/>
                  <a:pt x="9506" y="2674"/>
                  <a:pt x="9492" y="2674"/>
                </a:cubicBezTo>
                <a:cubicBezTo>
                  <a:pt x="9445" y="2674"/>
                  <a:pt x="9399" y="2683"/>
                  <a:pt x="9352" y="2683"/>
                </a:cubicBezTo>
                <a:cubicBezTo>
                  <a:pt x="9301" y="2683"/>
                  <a:pt x="9251" y="2672"/>
                  <a:pt x="9200" y="2629"/>
                </a:cubicBezTo>
                <a:cubicBezTo>
                  <a:pt x="9216" y="2597"/>
                  <a:pt x="9216" y="2550"/>
                  <a:pt x="9216" y="2518"/>
                </a:cubicBezTo>
                <a:cubicBezTo>
                  <a:pt x="9251" y="2493"/>
                  <a:pt x="9290" y="2487"/>
                  <a:pt x="9329" y="2487"/>
                </a:cubicBezTo>
                <a:cubicBezTo>
                  <a:pt x="9365" y="2487"/>
                  <a:pt x="9402" y="2492"/>
                  <a:pt x="9438" y="2492"/>
                </a:cubicBezTo>
                <a:cubicBezTo>
                  <a:pt x="9488" y="2492"/>
                  <a:pt x="9537" y="2483"/>
                  <a:pt x="9580" y="2439"/>
                </a:cubicBezTo>
                <a:lnTo>
                  <a:pt x="9485" y="2344"/>
                </a:lnTo>
                <a:lnTo>
                  <a:pt x="9485" y="2059"/>
                </a:lnTo>
                <a:lnTo>
                  <a:pt x="9390" y="1964"/>
                </a:lnTo>
                <a:cubicBezTo>
                  <a:pt x="9374" y="1853"/>
                  <a:pt x="9422" y="1742"/>
                  <a:pt x="9343" y="1631"/>
                </a:cubicBezTo>
                <a:cubicBezTo>
                  <a:pt x="9327" y="1663"/>
                  <a:pt x="9311" y="1710"/>
                  <a:pt x="9295" y="1742"/>
                </a:cubicBezTo>
                <a:cubicBezTo>
                  <a:pt x="9295" y="1790"/>
                  <a:pt x="9295" y="1837"/>
                  <a:pt x="9279" y="1885"/>
                </a:cubicBezTo>
                <a:cubicBezTo>
                  <a:pt x="9264" y="1916"/>
                  <a:pt x="9216" y="1948"/>
                  <a:pt x="9200" y="1995"/>
                </a:cubicBezTo>
                <a:cubicBezTo>
                  <a:pt x="9200" y="2082"/>
                  <a:pt x="9134" y="2156"/>
                  <a:pt x="9050" y="2156"/>
                </a:cubicBezTo>
                <a:cubicBezTo>
                  <a:pt x="9042" y="2156"/>
                  <a:pt x="9034" y="2155"/>
                  <a:pt x="9026" y="2154"/>
                </a:cubicBezTo>
                <a:cubicBezTo>
                  <a:pt x="8988" y="2182"/>
                  <a:pt x="8950" y="2205"/>
                  <a:pt x="8909" y="2205"/>
                </a:cubicBezTo>
                <a:cubicBezTo>
                  <a:pt x="8881" y="2205"/>
                  <a:pt x="8852" y="2195"/>
                  <a:pt x="8820" y="2170"/>
                </a:cubicBezTo>
                <a:cubicBezTo>
                  <a:pt x="8820" y="2059"/>
                  <a:pt x="8804" y="1964"/>
                  <a:pt x="8804" y="1853"/>
                </a:cubicBezTo>
                <a:cubicBezTo>
                  <a:pt x="8741" y="1821"/>
                  <a:pt x="8709" y="1805"/>
                  <a:pt x="8630" y="1790"/>
                </a:cubicBezTo>
                <a:cubicBezTo>
                  <a:pt x="8567" y="1758"/>
                  <a:pt x="8504" y="1710"/>
                  <a:pt x="8440" y="1679"/>
                </a:cubicBezTo>
                <a:lnTo>
                  <a:pt x="8440" y="1631"/>
                </a:lnTo>
                <a:cubicBezTo>
                  <a:pt x="8425" y="1635"/>
                  <a:pt x="8413" y="1637"/>
                  <a:pt x="8403" y="1637"/>
                </a:cubicBezTo>
                <a:cubicBezTo>
                  <a:pt x="8369" y="1637"/>
                  <a:pt x="8357" y="1616"/>
                  <a:pt x="8345" y="1568"/>
                </a:cubicBezTo>
                <a:cubicBezTo>
                  <a:pt x="8329" y="1489"/>
                  <a:pt x="8377" y="1410"/>
                  <a:pt x="8298" y="1362"/>
                </a:cubicBezTo>
                <a:cubicBezTo>
                  <a:pt x="8139" y="1457"/>
                  <a:pt x="8060" y="1663"/>
                  <a:pt x="7870" y="1726"/>
                </a:cubicBezTo>
                <a:cubicBezTo>
                  <a:pt x="7870" y="1758"/>
                  <a:pt x="7870" y="1790"/>
                  <a:pt x="7870" y="1805"/>
                </a:cubicBezTo>
                <a:cubicBezTo>
                  <a:pt x="7854" y="1811"/>
                  <a:pt x="7840" y="1814"/>
                  <a:pt x="7829" y="1814"/>
                </a:cubicBezTo>
                <a:cubicBezTo>
                  <a:pt x="7805" y="1814"/>
                  <a:pt x="7791" y="1800"/>
                  <a:pt x="7791" y="1758"/>
                </a:cubicBezTo>
                <a:cubicBezTo>
                  <a:pt x="7807" y="1742"/>
                  <a:pt x="7854" y="1742"/>
                  <a:pt x="7870" y="1726"/>
                </a:cubicBezTo>
                <a:lnTo>
                  <a:pt x="7870" y="1394"/>
                </a:lnTo>
                <a:lnTo>
                  <a:pt x="7965" y="1299"/>
                </a:lnTo>
                <a:lnTo>
                  <a:pt x="7965" y="1140"/>
                </a:lnTo>
                <a:lnTo>
                  <a:pt x="8060" y="966"/>
                </a:lnTo>
                <a:lnTo>
                  <a:pt x="8060" y="966"/>
                </a:lnTo>
                <a:cubicBezTo>
                  <a:pt x="8053" y="969"/>
                  <a:pt x="8044" y="970"/>
                  <a:pt x="8035" y="970"/>
                </a:cubicBezTo>
                <a:cubicBezTo>
                  <a:pt x="8012" y="970"/>
                  <a:pt x="7986" y="964"/>
                  <a:pt x="7960" y="964"/>
                </a:cubicBezTo>
                <a:cubicBezTo>
                  <a:pt x="7933" y="964"/>
                  <a:pt x="7907" y="971"/>
                  <a:pt x="7886" y="998"/>
                </a:cubicBezTo>
                <a:cubicBezTo>
                  <a:pt x="7870" y="1061"/>
                  <a:pt x="7854" y="1109"/>
                  <a:pt x="7839" y="1156"/>
                </a:cubicBezTo>
                <a:lnTo>
                  <a:pt x="7728" y="1156"/>
                </a:lnTo>
                <a:lnTo>
                  <a:pt x="7601" y="1014"/>
                </a:lnTo>
                <a:lnTo>
                  <a:pt x="7680" y="919"/>
                </a:lnTo>
                <a:cubicBezTo>
                  <a:pt x="7680" y="824"/>
                  <a:pt x="7680" y="713"/>
                  <a:pt x="7680" y="602"/>
                </a:cubicBezTo>
                <a:cubicBezTo>
                  <a:pt x="7696" y="507"/>
                  <a:pt x="7633" y="396"/>
                  <a:pt x="7728" y="301"/>
                </a:cubicBezTo>
                <a:lnTo>
                  <a:pt x="7870" y="301"/>
                </a:lnTo>
                <a:cubicBezTo>
                  <a:pt x="7870" y="206"/>
                  <a:pt x="7934" y="206"/>
                  <a:pt x="7997" y="206"/>
                </a:cubicBezTo>
                <a:cubicBezTo>
                  <a:pt x="8044" y="206"/>
                  <a:pt x="8076" y="159"/>
                  <a:pt x="8060" y="111"/>
                </a:cubicBezTo>
                <a:lnTo>
                  <a:pt x="782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5"/>
          <p:cNvSpPr txBox="1">
            <a:spLocks noGrp="1"/>
          </p:cNvSpPr>
          <p:nvPr>
            <p:ph type="title"/>
          </p:nvPr>
        </p:nvSpPr>
        <p:spPr>
          <a:xfrm>
            <a:off x="713225" y="445025"/>
            <a:ext cx="38193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
        <p:nvSpPr>
          <p:cNvPr id="25" name="Google Shape;25;p5"/>
          <p:cNvSpPr txBox="1">
            <a:spLocks noGrp="1"/>
          </p:cNvSpPr>
          <p:nvPr>
            <p:ph type="body" idx="1"/>
          </p:nvPr>
        </p:nvSpPr>
        <p:spPr>
          <a:xfrm>
            <a:off x="1142475" y="2161025"/>
            <a:ext cx="3196800" cy="2360700"/>
          </a:xfrm>
          <a:prstGeom prst="rect">
            <a:avLst/>
          </a:prstGeom>
        </p:spPr>
        <p:txBody>
          <a:bodyPr spcFirstLastPara="1" wrap="square" lIns="91425" tIns="91425" rIns="91425" bIns="91425" anchor="t" anchorCtr="0">
            <a:noAutofit/>
          </a:bodyPr>
          <a:lstStyle>
            <a:lvl1pPr marL="457189" lvl="0" indent="-317492">
              <a:lnSpc>
                <a:spcPct val="100000"/>
              </a:lnSpc>
              <a:spcBef>
                <a:spcPts val="0"/>
              </a:spcBef>
              <a:spcAft>
                <a:spcPts val="0"/>
              </a:spcAft>
              <a:buClr>
                <a:schemeClr val="accent4"/>
              </a:buClr>
              <a:buSzPts val="1400"/>
              <a:buChar char="●"/>
              <a:defRPr sz="1400">
                <a:solidFill>
                  <a:schemeClr val="accent4"/>
                </a:solidFill>
              </a:defRPr>
            </a:lvl1pPr>
            <a:lvl2pPr marL="914378" lvl="1" indent="-304793">
              <a:spcBef>
                <a:spcPts val="0"/>
              </a:spcBef>
              <a:spcAft>
                <a:spcPts val="0"/>
              </a:spcAft>
              <a:buClr>
                <a:schemeClr val="accent4"/>
              </a:buClr>
              <a:buSzPts val="1200"/>
              <a:buChar char="○"/>
              <a:defRPr sz="1200">
                <a:solidFill>
                  <a:schemeClr val="accent4"/>
                </a:solidFill>
              </a:defRPr>
            </a:lvl2pPr>
            <a:lvl3pPr marL="1371566" lvl="2" indent="-304793">
              <a:spcBef>
                <a:spcPts val="0"/>
              </a:spcBef>
              <a:spcAft>
                <a:spcPts val="0"/>
              </a:spcAft>
              <a:buClr>
                <a:schemeClr val="accent4"/>
              </a:buClr>
              <a:buSzPts val="1200"/>
              <a:buChar char="■"/>
              <a:defRPr sz="1200">
                <a:solidFill>
                  <a:schemeClr val="accent4"/>
                </a:solidFill>
              </a:defRPr>
            </a:lvl3pPr>
            <a:lvl4pPr marL="1828754" lvl="3" indent="-304793">
              <a:spcBef>
                <a:spcPts val="0"/>
              </a:spcBef>
              <a:spcAft>
                <a:spcPts val="0"/>
              </a:spcAft>
              <a:buClr>
                <a:schemeClr val="accent4"/>
              </a:buClr>
              <a:buSzPts val="1200"/>
              <a:buChar char="●"/>
              <a:defRPr sz="1200">
                <a:solidFill>
                  <a:schemeClr val="accent4"/>
                </a:solidFill>
              </a:defRPr>
            </a:lvl4pPr>
            <a:lvl5pPr marL="2285943" lvl="4" indent="-304793">
              <a:spcBef>
                <a:spcPts val="0"/>
              </a:spcBef>
              <a:spcAft>
                <a:spcPts val="0"/>
              </a:spcAft>
              <a:buClr>
                <a:schemeClr val="accent4"/>
              </a:buClr>
              <a:buSzPts val="1200"/>
              <a:buChar char="○"/>
              <a:defRPr sz="1200">
                <a:solidFill>
                  <a:schemeClr val="accent4"/>
                </a:solidFill>
              </a:defRPr>
            </a:lvl5pPr>
            <a:lvl6pPr marL="2743132" lvl="5" indent="-304793">
              <a:spcBef>
                <a:spcPts val="0"/>
              </a:spcBef>
              <a:spcAft>
                <a:spcPts val="0"/>
              </a:spcAft>
              <a:buClr>
                <a:schemeClr val="accent4"/>
              </a:buClr>
              <a:buSzPts val="1200"/>
              <a:buChar char="■"/>
              <a:defRPr sz="1200">
                <a:solidFill>
                  <a:schemeClr val="accent4"/>
                </a:solidFill>
              </a:defRPr>
            </a:lvl6pPr>
            <a:lvl7pPr marL="3200320" lvl="6" indent="-304793">
              <a:spcBef>
                <a:spcPts val="0"/>
              </a:spcBef>
              <a:spcAft>
                <a:spcPts val="0"/>
              </a:spcAft>
              <a:buClr>
                <a:schemeClr val="accent4"/>
              </a:buClr>
              <a:buSzPts val="1200"/>
              <a:buChar char="●"/>
              <a:defRPr sz="1200">
                <a:solidFill>
                  <a:schemeClr val="accent4"/>
                </a:solidFill>
              </a:defRPr>
            </a:lvl7pPr>
            <a:lvl8pPr marL="3657509" lvl="7" indent="-304793">
              <a:spcBef>
                <a:spcPts val="0"/>
              </a:spcBef>
              <a:spcAft>
                <a:spcPts val="0"/>
              </a:spcAft>
              <a:buClr>
                <a:schemeClr val="accent4"/>
              </a:buClr>
              <a:buSzPts val="1200"/>
              <a:buChar char="○"/>
              <a:defRPr sz="1200">
                <a:solidFill>
                  <a:schemeClr val="accent4"/>
                </a:solidFill>
              </a:defRPr>
            </a:lvl8pPr>
            <a:lvl9pPr marL="4114697" lvl="8" indent="-304793">
              <a:spcBef>
                <a:spcPts val="0"/>
              </a:spcBef>
              <a:spcAft>
                <a:spcPts val="0"/>
              </a:spcAft>
              <a:buClr>
                <a:schemeClr val="accent4"/>
              </a:buClr>
              <a:buSzPts val="1200"/>
              <a:buChar char="■"/>
              <a:defRPr sz="1200">
                <a:solidFill>
                  <a:schemeClr val="accent4"/>
                </a:solidFill>
              </a:defRPr>
            </a:lvl9pPr>
          </a:lstStyle>
          <a:p>
            <a:endParaRPr/>
          </a:p>
        </p:txBody>
      </p:sp>
      <p:sp>
        <p:nvSpPr>
          <p:cNvPr id="26" name="Google Shape;26;p5"/>
          <p:cNvSpPr txBox="1">
            <a:spLocks noGrp="1"/>
          </p:cNvSpPr>
          <p:nvPr>
            <p:ph type="body" idx="2"/>
          </p:nvPr>
        </p:nvSpPr>
        <p:spPr>
          <a:xfrm>
            <a:off x="4804725" y="2161025"/>
            <a:ext cx="3196800" cy="2360700"/>
          </a:xfrm>
          <a:prstGeom prst="rect">
            <a:avLst/>
          </a:prstGeom>
        </p:spPr>
        <p:txBody>
          <a:bodyPr spcFirstLastPara="1" wrap="square" lIns="91425" tIns="91425" rIns="91425" bIns="91425" anchor="t" anchorCtr="0">
            <a:noAutofit/>
          </a:bodyPr>
          <a:lstStyle>
            <a:lvl1pPr marL="457189" lvl="0" indent="-317492">
              <a:lnSpc>
                <a:spcPct val="100000"/>
              </a:lnSpc>
              <a:spcBef>
                <a:spcPts val="0"/>
              </a:spcBef>
              <a:spcAft>
                <a:spcPts val="0"/>
              </a:spcAft>
              <a:buSzPts val="1400"/>
              <a:buChar char="●"/>
              <a:defRPr sz="1400"/>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a:p>
        </p:txBody>
      </p:sp>
      <p:sp>
        <p:nvSpPr>
          <p:cNvPr id="27" name="Google Shape;27;p5"/>
          <p:cNvSpPr txBox="1">
            <a:spLocks noGrp="1"/>
          </p:cNvSpPr>
          <p:nvPr>
            <p:ph type="subTitle" idx="3"/>
          </p:nvPr>
        </p:nvSpPr>
        <p:spPr>
          <a:xfrm>
            <a:off x="1760625" y="17077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accent4"/>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8" name="Google Shape;28;p5"/>
          <p:cNvSpPr txBox="1">
            <a:spLocks noGrp="1"/>
          </p:cNvSpPr>
          <p:nvPr>
            <p:ph type="subTitle" idx="4"/>
          </p:nvPr>
        </p:nvSpPr>
        <p:spPr>
          <a:xfrm>
            <a:off x="5422875" y="1707788"/>
            <a:ext cx="19605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None/>
              <a:defRPr sz="3000" b="1">
                <a:solidFill>
                  <a:schemeClr val="dk1"/>
                </a:solidFill>
                <a:latin typeface="Dancing Script"/>
                <a:ea typeface="Dancing Script"/>
                <a:cs typeface="Dancing Script"/>
                <a:sym typeface="Dancing Script"/>
              </a:defRPr>
            </a:lvl1pPr>
            <a:lvl2pPr lvl="1" algn="ctr" rtl="0">
              <a:spcBef>
                <a:spcPts val="0"/>
              </a:spcBef>
              <a:spcAft>
                <a:spcPts val="0"/>
              </a:spcAft>
              <a:buClr>
                <a:schemeClr val="dk1"/>
              </a:buClr>
              <a:buSzPts val="2100"/>
              <a:buNone/>
              <a:defRPr sz="2100">
                <a:solidFill>
                  <a:schemeClr val="dk1"/>
                </a:solidFill>
              </a:defRPr>
            </a:lvl2pPr>
            <a:lvl3pPr lvl="2" algn="ctr" rtl="0">
              <a:spcBef>
                <a:spcPts val="0"/>
              </a:spcBef>
              <a:spcAft>
                <a:spcPts val="0"/>
              </a:spcAft>
              <a:buClr>
                <a:schemeClr val="dk1"/>
              </a:buClr>
              <a:buSzPts val="2100"/>
              <a:buNone/>
              <a:defRPr sz="2100">
                <a:solidFill>
                  <a:schemeClr val="dk1"/>
                </a:solidFill>
              </a:defRPr>
            </a:lvl3pPr>
            <a:lvl4pPr lvl="3" algn="ctr" rtl="0">
              <a:spcBef>
                <a:spcPts val="0"/>
              </a:spcBef>
              <a:spcAft>
                <a:spcPts val="0"/>
              </a:spcAft>
              <a:buClr>
                <a:schemeClr val="dk1"/>
              </a:buClr>
              <a:buSzPts val="2100"/>
              <a:buNone/>
              <a:defRPr sz="2100">
                <a:solidFill>
                  <a:schemeClr val="dk1"/>
                </a:solidFill>
              </a:defRPr>
            </a:lvl4pPr>
            <a:lvl5pPr lvl="4" algn="ctr" rtl="0">
              <a:spcBef>
                <a:spcPts val="0"/>
              </a:spcBef>
              <a:spcAft>
                <a:spcPts val="0"/>
              </a:spcAft>
              <a:buClr>
                <a:schemeClr val="dk1"/>
              </a:buClr>
              <a:buSzPts val="2100"/>
              <a:buNone/>
              <a:defRPr sz="2100">
                <a:solidFill>
                  <a:schemeClr val="dk1"/>
                </a:solidFill>
              </a:defRPr>
            </a:lvl5pPr>
            <a:lvl6pPr lvl="5" algn="ctr" rtl="0">
              <a:spcBef>
                <a:spcPts val="0"/>
              </a:spcBef>
              <a:spcAft>
                <a:spcPts val="0"/>
              </a:spcAft>
              <a:buClr>
                <a:schemeClr val="dk1"/>
              </a:buClr>
              <a:buSzPts val="2100"/>
              <a:buNone/>
              <a:defRPr sz="2100">
                <a:solidFill>
                  <a:schemeClr val="dk1"/>
                </a:solidFill>
              </a:defRPr>
            </a:lvl6pPr>
            <a:lvl7pPr lvl="6" algn="ctr" rtl="0">
              <a:spcBef>
                <a:spcPts val="0"/>
              </a:spcBef>
              <a:spcAft>
                <a:spcPts val="0"/>
              </a:spcAft>
              <a:buClr>
                <a:schemeClr val="dk1"/>
              </a:buClr>
              <a:buSzPts val="2100"/>
              <a:buNone/>
              <a:defRPr sz="2100">
                <a:solidFill>
                  <a:schemeClr val="dk1"/>
                </a:solidFill>
              </a:defRPr>
            </a:lvl7pPr>
            <a:lvl8pPr lvl="7" algn="ctr" rtl="0">
              <a:spcBef>
                <a:spcPts val="0"/>
              </a:spcBef>
              <a:spcAft>
                <a:spcPts val="0"/>
              </a:spcAft>
              <a:buClr>
                <a:schemeClr val="dk1"/>
              </a:buClr>
              <a:buSzPts val="2100"/>
              <a:buNone/>
              <a:defRPr sz="2100">
                <a:solidFill>
                  <a:schemeClr val="dk1"/>
                </a:solidFill>
              </a:defRPr>
            </a:lvl8pPr>
            <a:lvl9pPr lvl="8" algn="ctr" rtl="0">
              <a:spcBef>
                <a:spcPts val="0"/>
              </a:spcBef>
              <a:spcAft>
                <a:spcPts val="0"/>
              </a:spcAft>
              <a:buClr>
                <a:schemeClr val="dk1"/>
              </a:buClr>
              <a:buSzPts val="2100"/>
              <a:buNone/>
              <a:defRPr sz="2100">
                <a:solidFill>
                  <a:schemeClr val="dk1"/>
                </a:solidFill>
              </a:defRPr>
            </a:lvl9pPr>
          </a:lstStyle>
          <a:p>
            <a:endParaRPr/>
          </a:p>
        </p:txBody>
      </p:sp>
      <p:sp>
        <p:nvSpPr>
          <p:cNvPr id="29" name="Google Shape;29;p5"/>
          <p:cNvSpPr/>
          <p:nvPr/>
        </p:nvSpPr>
        <p:spPr>
          <a:xfrm>
            <a:off x="7085050" y="375001"/>
            <a:ext cx="2491146" cy="1014980"/>
          </a:xfrm>
          <a:custGeom>
            <a:avLst/>
            <a:gdLst/>
            <a:ahLst/>
            <a:cxnLst/>
            <a:rect l="l" t="t" r="r" b="b"/>
            <a:pathLst>
              <a:path w="40107" h="16341" extrusionOk="0">
                <a:moveTo>
                  <a:pt x="13981" y="871"/>
                </a:moveTo>
                <a:cubicBezTo>
                  <a:pt x="13997" y="871"/>
                  <a:pt x="14013" y="903"/>
                  <a:pt x="14013" y="903"/>
                </a:cubicBezTo>
                <a:cubicBezTo>
                  <a:pt x="14013" y="919"/>
                  <a:pt x="13997" y="935"/>
                  <a:pt x="13981" y="966"/>
                </a:cubicBezTo>
                <a:lnTo>
                  <a:pt x="13950" y="919"/>
                </a:lnTo>
                <a:lnTo>
                  <a:pt x="13981" y="871"/>
                </a:lnTo>
                <a:close/>
                <a:moveTo>
                  <a:pt x="17723" y="774"/>
                </a:moveTo>
                <a:cubicBezTo>
                  <a:pt x="17778" y="774"/>
                  <a:pt x="17834" y="790"/>
                  <a:pt x="17876" y="824"/>
                </a:cubicBezTo>
                <a:lnTo>
                  <a:pt x="17671" y="966"/>
                </a:lnTo>
                <a:lnTo>
                  <a:pt x="17607" y="966"/>
                </a:lnTo>
                <a:cubicBezTo>
                  <a:pt x="17591" y="903"/>
                  <a:pt x="17591" y="856"/>
                  <a:pt x="17591" y="808"/>
                </a:cubicBezTo>
                <a:cubicBezTo>
                  <a:pt x="17628" y="786"/>
                  <a:pt x="17675" y="774"/>
                  <a:pt x="17723" y="774"/>
                </a:cubicBezTo>
                <a:close/>
                <a:moveTo>
                  <a:pt x="15765" y="861"/>
                </a:moveTo>
                <a:cubicBezTo>
                  <a:pt x="15795" y="861"/>
                  <a:pt x="15832" y="886"/>
                  <a:pt x="15881" y="919"/>
                </a:cubicBezTo>
                <a:cubicBezTo>
                  <a:pt x="15839" y="953"/>
                  <a:pt x="15806" y="969"/>
                  <a:pt x="15774" y="969"/>
                </a:cubicBezTo>
                <a:cubicBezTo>
                  <a:pt x="15747" y="969"/>
                  <a:pt x="15721" y="957"/>
                  <a:pt x="15691" y="935"/>
                </a:cubicBezTo>
                <a:cubicBezTo>
                  <a:pt x="15714" y="882"/>
                  <a:pt x="15737" y="861"/>
                  <a:pt x="15765" y="861"/>
                </a:cubicBezTo>
                <a:close/>
                <a:moveTo>
                  <a:pt x="27772" y="871"/>
                </a:moveTo>
                <a:lnTo>
                  <a:pt x="27772" y="871"/>
                </a:lnTo>
                <a:cubicBezTo>
                  <a:pt x="27836" y="951"/>
                  <a:pt x="27772" y="951"/>
                  <a:pt x="27693" y="966"/>
                </a:cubicBezTo>
                <a:cubicBezTo>
                  <a:pt x="27674" y="1015"/>
                  <a:pt x="27666" y="1034"/>
                  <a:pt x="27638" y="1034"/>
                </a:cubicBezTo>
                <a:cubicBezTo>
                  <a:pt x="27620" y="1034"/>
                  <a:pt x="27594" y="1026"/>
                  <a:pt x="27551" y="1014"/>
                </a:cubicBezTo>
                <a:cubicBezTo>
                  <a:pt x="27567" y="959"/>
                  <a:pt x="27594" y="947"/>
                  <a:pt x="27626" y="947"/>
                </a:cubicBezTo>
                <a:cubicBezTo>
                  <a:pt x="27650" y="947"/>
                  <a:pt x="27676" y="953"/>
                  <a:pt x="27701" y="953"/>
                </a:cubicBezTo>
                <a:cubicBezTo>
                  <a:pt x="27709" y="953"/>
                  <a:pt x="27717" y="953"/>
                  <a:pt x="27725" y="951"/>
                </a:cubicBezTo>
                <a:cubicBezTo>
                  <a:pt x="27741" y="919"/>
                  <a:pt x="27757" y="887"/>
                  <a:pt x="27772" y="871"/>
                </a:cubicBezTo>
                <a:close/>
                <a:moveTo>
                  <a:pt x="15391" y="955"/>
                </a:moveTo>
                <a:cubicBezTo>
                  <a:pt x="15430" y="955"/>
                  <a:pt x="15470" y="966"/>
                  <a:pt x="15501" y="1014"/>
                </a:cubicBezTo>
                <a:lnTo>
                  <a:pt x="15501" y="1109"/>
                </a:lnTo>
                <a:cubicBezTo>
                  <a:pt x="15438" y="1133"/>
                  <a:pt x="15375" y="1145"/>
                  <a:pt x="15311" y="1145"/>
                </a:cubicBezTo>
                <a:cubicBezTo>
                  <a:pt x="15248" y="1145"/>
                  <a:pt x="15185" y="1133"/>
                  <a:pt x="15121" y="1109"/>
                </a:cubicBezTo>
                <a:lnTo>
                  <a:pt x="15280" y="966"/>
                </a:lnTo>
                <a:cubicBezTo>
                  <a:pt x="15311" y="966"/>
                  <a:pt x="15351" y="955"/>
                  <a:pt x="15391" y="955"/>
                </a:cubicBezTo>
                <a:close/>
                <a:moveTo>
                  <a:pt x="17861" y="1426"/>
                </a:moveTo>
                <a:cubicBezTo>
                  <a:pt x="17896" y="1426"/>
                  <a:pt x="17932" y="1441"/>
                  <a:pt x="17956" y="1473"/>
                </a:cubicBezTo>
                <a:cubicBezTo>
                  <a:pt x="17932" y="1505"/>
                  <a:pt x="17896" y="1521"/>
                  <a:pt x="17861" y="1521"/>
                </a:cubicBezTo>
                <a:cubicBezTo>
                  <a:pt x="17825" y="1521"/>
                  <a:pt x="17789" y="1505"/>
                  <a:pt x="17766" y="1473"/>
                </a:cubicBezTo>
                <a:cubicBezTo>
                  <a:pt x="17789" y="1441"/>
                  <a:pt x="17825" y="1426"/>
                  <a:pt x="17861" y="1426"/>
                </a:cubicBezTo>
                <a:close/>
                <a:moveTo>
                  <a:pt x="13617" y="1125"/>
                </a:moveTo>
                <a:lnTo>
                  <a:pt x="13776" y="1172"/>
                </a:lnTo>
                <a:cubicBezTo>
                  <a:pt x="13681" y="1267"/>
                  <a:pt x="13601" y="1331"/>
                  <a:pt x="13522" y="1410"/>
                </a:cubicBezTo>
                <a:lnTo>
                  <a:pt x="13269" y="1410"/>
                </a:lnTo>
                <a:lnTo>
                  <a:pt x="13174" y="1505"/>
                </a:lnTo>
                <a:lnTo>
                  <a:pt x="12936" y="1505"/>
                </a:lnTo>
                <a:lnTo>
                  <a:pt x="12936" y="1679"/>
                </a:lnTo>
                <a:cubicBezTo>
                  <a:pt x="12841" y="1679"/>
                  <a:pt x="12826" y="1600"/>
                  <a:pt x="12762" y="1568"/>
                </a:cubicBezTo>
                <a:cubicBezTo>
                  <a:pt x="12810" y="1473"/>
                  <a:pt x="12889" y="1536"/>
                  <a:pt x="12952" y="1489"/>
                </a:cubicBezTo>
                <a:cubicBezTo>
                  <a:pt x="12936" y="1410"/>
                  <a:pt x="13031" y="1394"/>
                  <a:pt x="13079" y="1331"/>
                </a:cubicBezTo>
                <a:lnTo>
                  <a:pt x="13253" y="1331"/>
                </a:lnTo>
                <a:lnTo>
                  <a:pt x="13348" y="1236"/>
                </a:lnTo>
                <a:lnTo>
                  <a:pt x="13459" y="1346"/>
                </a:lnTo>
                <a:lnTo>
                  <a:pt x="13617" y="1125"/>
                </a:lnTo>
                <a:close/>
                <a:moveTo>
                  <a:pt x="29244" y="1142"/>
                </a:moveTo>
                <a:cubicBezTo>
                  <a:pt x="29280" y="1142"/>
                  <a:pt x="29331" y="1154"/>
                  <a:pt x="29388" y="1156"/>
                </a:cubicBezTo>
                <a:lnTo>
                  <a:pt x="29388" y="1156"/>
                </a:lnTo>
                <a:lnTo>
                  <a:pt x="29388" y="1283"/>
                </a:lnTo>
                <a:cubicBezTo>
                  <a:pt x="29340" y="1362"/>
                  <a:pt x="29213" y="1315"/>
                  <a:pt x="29166" y="1426"/>
                </a:cubicBezTo>
                <a:cubicBezTo>
                  <a:pt x="29150" y="1489"/>
                  <a:pt x="29118" y="1552"/>
                  <a:pt x="29103" y="1568"/>
                </a:cubicBezTo>
                <a:lnTo>
                  <a:pt x="28897" y="1695"/>
                </a:lnTo>
                <a:cubicBezTo>
                  <a:pt x="28802" y="1600"/>
                  <a:pt x="28865" y="1489"/>
                  <a:pt x="28849" y="1394"/>
                </a:cubicBezTo>
                <a:cubicBezTo>
                  <a:pt x="28928" y="1251"/>
                  <a:pt x="29087" y="1236"/>
                  <a:pt x="29198" y="1156"/>
                </a:cubicBezTo>
                <a:cubicBezTo>
                  <a:pt x="29208" y="1146"/>
                  <a:pt x="29224" y="1142"/>
                  <a:pt x="29244" y="1142"/>
                </a:cubicBezTo>
                <a:close/>
                <a:moveTo>
                  <a:pt x="12493" y="1695"/>
                </a:moveTo>
                <a:cubicBezTo>
                  <a:pt x="12525" y="1695"/>
                  <a:pt x="12572" y="1711"/>
                  <a:pt x="12604" y="1711"/>
                </a:cubicBezTo>
                <a:lnTo>
                  <a:pt x="12604" y="1774"/>
                </a:lnTo>
                <a:cubicBezTo>
                  <a:pt x="12572" y="1790"/>
                  <a:pt x="12525" y="1790"/>
                  <a:pt x="12493" y="1790"/>
                </a:cubicBezTo>
                <a:cubicBezTo>
                  <a:pt x="12477" y="1790"/>
                  <a:pt x="12461" y="1742"/>
                  <a:pt x="12461" y="1726"/>
                </a:cubicBezTo>
                <a:cubicBezTo>
                  <a:pt x="12446" y="1726"/>
                  <a:pt x="12446" y="1695"/>
                  <a:pt x="12493" y="1695"/>
                </a:cubicBezTo>
                <a:close/>
                <a:moveTo>
                  <a:pt x="23529" y="1790"/>
                </a:moveTo>
                <a:cubicBezTo>
                  <a:pt x="23545" y="1821"/>
                  <a:pt x="23545" y="1837"/>
                  <a:pt x="23545" y="1837"/>
                </a:cubicBezTo>
                <a:cubicBezTo>
                  <a:pt x="23524" y="1872"/>
                  <a:pt x="23497" y="1879"/>
                  <a:pt x="23467" y="1879"/>
                </a:cubicBezTo>
                <a:cubicBezTo>
                  <a:pt x="23445" y="1879"/>
                  <a:pt x="23420" y="1875"/>
                  <a:pt x="23395" y="1875"/>
                </a:cubicBezTo>
                <a:cubicBezTo>
                  <a:pt x="23377" y="1875"/>
                  <a:pt x="23358" y="1877"/>
                  <a:pt x="23339" y="1885"/>
                </a:cubicBezTo>
                <a:cubicBezTo>
                  <a:pt x="23307" y="1901"/>
                  <a:pt x="23276" y="1932"/>
                  <a:pt x="23244" y="1964"/>
                </a:cubicBezTo>
                <a:lnTo>
                  <a:pt x="23117" y="1964"/>
                </a:lnTo>
                <a:cubicBezTo>
                  <a:pt x="23102" y="1885"/>
                  <a:pt x="23181" y="1853"/>
                  <a:pt x="23228" y="1790"/>
                </a:cubicBezTo>
                <a:close/>
                <a:moveTo>
                  <a:pt x="23100" y="1968"/>
                </a:moveTo>
                <a:lnTo>
                  <a:pt x="23100" y="1968"/>
                </a:lnTo>
                <a:cubicBezTo>
                  <a:pt x="23084" y="1998"/>
                  <a:pt x="23069" y="2029"/>
                  <a:pt x="23038" y="2059"/>
                </a:cubicBezTo>
                <a:cubicBezTo>
                  <a:pt x="22981" y="1987"/>
                  <a:pt x="23041" y="1981"/>
                  <a:pt x="23100" y="1968"/>
                </a:cubicBezTo>
                <a:close/>
                <a:moveTo>
                  <a:pt x="29372" y="2075"/>
                </a:moveTo>
                <a:cubicBezTo>
                  <a:pt x="29388" y="2122"/>
                  <a:pt x="29388" y="2170"/>
                  <a:pt x="29388" y="2202"/>
                </a:cubicBezTo>
                <a:lnTo>
                  <a:pt x="29134" y="2344"/>
                </a:lnTo>
                <a:lnTo>
                  <a:pt x="28992" y="2344"/>
                </a:lnTo>
                <a:lnTo>
                  <a:pt x="28881" y="2439"/>
                </a:lnTo>
                <a:lnTo>
                  <a:pt x="28833" y="2312"/>
                </a:lnTo>
                <a:cubicBezTo>
                  <a:pt x="28913" y="2249"/>
                  <a:pt x="28992" y="2202"/>
                  <a:pt x="29087" y="2170"/>
                </a:cubicBezTo>
                <a:cubicBezTo>
                  <a:pt x="29182" y="2154"/>
                  <a:pt x="29277" y="2122"/>
                  <a:pt x="29372" y="2075"/>
                </a:cubicBezTo>
                <a:close/>
                <a:moveTo>
                  <a:pt x="9928" y="2708"/>
                </a:moveTo>
                <a:cubicBezTo>
                  <a:pt x="9991" y="2755"/>
                  <a:pt x="9991" y="2848"/>
                  <a:pt x="9930" y="2896"/>
                </a:cubicBezTo>
                <a:lnTo>
                  <a:pt x="9930" y="2896"/>
                </a:lnTo>
                <a:lnTo>
                  <a:pt x="9817" y="2882"/>
                </a:lnTo>
                <a:cubicBezTo>
                  <a:pt x="9817" y="2787"/>
                  <a:pt x="9912" y="2772"/>
                  <a:pt x="9928" y="2708"/>
                </a:cubicBezTo>
                <a:close/>
                <a:moveTo>
                  <a:pt x="19222" y="2962"/>
                </a:moveTo>
                <a:lnTo>
                  <a:pt x="19222" y="2962"/>
                </a:lnTo>
                <a:cubicBezTo>
                  <a:pt x="19206" y="2993"/>
                  <a:pt x="19175" y="3025"/>
                  <a:pt x="19159" y="3057"/>
                </a:cubicBezTo>
                <a:cubicBezTo>
                  <a:pt x="19096" y="2962"/>
                  <a:pt x="19175" y="2977"/>
                  <a:pt x="19222" y="2962"/>
                </a:cubicBezTo>
                <a:close/>
                <a:moveTo>
                  <a:pt x="9231" y="3009"/>
                </a:moveTo>
                <a:cubicBezTo>
                  <a:pt x="9231" y="3051"/>
                  <a:pt x="9233" y="3092"/>
                  <a:pt x="9247" y="3120"/>
                </a:cubicBezTo>
                <a:cubicBezTo>
                  <a:pt x="9247" y="3136"/>
                  <a:pt x="9184" y="3152"/>
                  <a:pt x="9184" y="3152"/>
                </a:cubicBezTo>
                <a:cubicBezTo>
                  <a:pt x="9184" y="3152"/>
                  <a:pt x="9152" y="3120"/>
                  <a:pt x="9152" y="3120"/>
                </a:cubicBezTo>
                <a:cubicBezTo>
                  <a:pt x="9152" y="3088"/>
                  <a:pt x="9168" y="3041"/>
                  <a:pt x="9168" y="3009"/>
                </a:cubicBezTo>
                <a:close/>
                <a:moveTo>
                  <a:pt x="8250" y="3440"/>
                </a:moveTo>
                <a:cubicBezTo>
                  <a:pt x="8285" y="3440"/>
                  <a:pt x="8321" y="3460"/>
                  <a:pt x="8345" y="3500"/>
                </a:cubicBezTo>
                <a:cubicBezTo>
                  <a:pt x="8321" y="3532"/>
                  <a:pt x="8285" y="3547"/>
                  <a:pt x="8250" y="3547"/>
                </a:cubicBezTo>
                <a:cubicBezTo>
                  <a:pt x="8214" y="3547"/>
                  <a:pt x="8178" y="3532"/>
                  <a:pt x="8155" y="3500"/>
                </a:cubicBezTo>
                <a:cubicBezTo>
                  <a:pt x="8178" y="3460"/>
                  <a:pt x="8214" y="3440"/>
                  <a:pt x="8250" y="3440"/>
                </a:cubicBezTo>
                <a:close/>
                <a:moveTo>
                  <a:pt x="8012" y="3547"/>
                </a:moveTo>
                <a:cubicBezTo>
                  <a:pt x="8028" y="3547"/>
                  <a:pt x="8044" y="3563"/>
                  <a:pt x="8044" y="3563"/>
                </a:cubicBezTo>
                <a:cubicBezTo>
                  <a:pt x="8028" y="3595"/>
                  <a:pt x="8028" y="3611"/>
                  <a:pt x="8012" y="3627"/>
                </a:cubicBezTo>
                <a:lnTo>
                  <a:pt x="7980" y="3595"/>
                </a:lnTo>
                <a:lnTo>
                  <a:pt x="8012" y="3547"/>
                </a:lnTo>
                <a:close/>
                <a:moveTo>
                  <a:pt x="6900" y="4089"/>
                </a:moveTo>
                <a:cubicBezTo>
                  <a:pt x="6927" y="4089"/>
                  <a:pt x="6956" y="4097"/>
                  <a:pt x="6983" y="4117"/>
                </a:cubicBezTo>
                <a:cubicBezTo>
                  <a:pt x="6967" y="4212"/>
                  <a:pt x="6872" y="4212"/>
                  <a:pt x="6856" y="4355"/>
                </a:cubicBezTo>
                <a:lnTo>
                  <a:pt x="6809" y="4133"/>
                </a:lnTo>
                <a:cubicBezTo>
                  <a:pt x="6827" y="4106"/>
                  <a:pt x="6862" y="4089"/>
                  <a:pt x="6900" y="4089"/>
                </a:cubicBezTo>
                <a:close/>
                <a:moveTo>
                  <a:pt x="6603" y="4165"/>
                </a:moveTo>
                <a:lnTo>
                  <a:pt x="6730" y="4307"/>
                </a:lnTo>
                <a:lnTo>
                  <a:pt x="6587" y="4450"/>
                </a:lnTo>
                <a:cubicBezTo>
                  <a:pt x="6548" y="4437"/>
                  <a:pt x="6531" y="4382"/>
                  <a:pt x="6457" y="4371"/>
                </a:cubicBezTo>
                <a:lnTo>
                  <a:pt x="6460" y="4371"/>
                </a:lnTo>
                <a:cubicBezTo>
                  <a:pt x="6492" y="4292"/>
                  <a:pt x="6540" y="4228"/>
                  <a:pt x="6603" y="4165"/>
                </a:cubicBezTo>
                <a:close/>
                <a:moveTo>
                  <a:pt x="6397" y="4371"/>
                </a:moveTo>
                <a:cubicBezTo>
                  <a:pt x="6460" y="4450"/>
                  <a:pt x="6365" y="4482"/>
                  <a:pt x="6318" y="4545"/>
                </a:cubicBezTo>
                <a:lnTo>
                  <a:pt x="6207" y="4529"/>
                </a:lnTo>
                <a:cubicBezTo>
                  <a:pt x="6191" y="4434"/>
                  <a:pt x="6302" y="4434"/>
                  <a:pt x="6302" y="4371"/>
                </a:cubicBezTo>
                <a:close/>
                <a:moveTo>
                  <a:pt x="5971" y="4547"/>
                </a:moveTo>
                <a:cubicBezTo>
                  <a:pt x="6001" y="4547"/>
                  <a:pt x="6039" y="4567"/>
                  <a:pt x="6080" y="4592"/>
                </a:cubicBezTo>
                <a:cubicBezTo>
                  <a:pt x="6038" y="4626"/>
                  <a:pt x="6005" y="4642"/>
                  <a:pt x="5976" y="4642"/>
                </a:cubicBezTo>
                <a:cubicBezTo>
                  <a:pt x="5950" y="4642"/>
                  <a:pt x="5928" y="4630"/>
                  <a:pt x="5906" y="4608"/>
                </a:cubicBezTo>
                <a:cubicBezTo>
                  <a:pt x="5921" y="4563"/>
                  <a:pt x="5943" y="4547"/>
                  <a:pt x="5971" y="4547"/>
                </a:cubicBezTo>
                <a:close/>
                <a:moveTo>
                  <a:pt x="22747" y="1978"/>
                </a:moveTo>
                <a:cubicBezTo>
                  <a:pt x="22787" y="1978"/>
                  <a:pt x="22827" y="1989"/>
                  <a:pt x="22864" y="2012"/>
                </a:cubicBezTo>
                <a:cubicBezTo>
                  <a:pt x="22848" y="2027"/>
                  <a:pt x="22848" y="2059"/>
                  <a:pt x="22832" y="2075"/>
                </a:cubicBezTo>
                <a:cubicBezTo>
                  <a:pt x="22753" y="2154"/>
                  <a:pt x="22658" y="2249"/>
                  <a:pt x="22579" y="2328"/>
                </a:cubicBezTo>
                <a:cubicBezTo>
                  <a:pt x="22452" y="2376"/>
                  <a:pt x="22294" y="2439"/>
                  <a:pt x="22183" y="2471"/>
                </a:cubicBezTo>
                <a:cubicBezTo>
                  <a:pt x="22072" y="2502"/>
                  <a:pt x="21962" y="2597"/>
                  <a:pt x="21835" y="2629"/>
                </a:cubicBezTo>
                <a:cubicBezTo>
                  <a:pt x="21787" y="2787"/>
                  <a:pt x="21629" y="2677"/>
                  <a:pt x="21534" y="2756"/>
                </a:cubicBezTo>
                <a:cubicBezTo>
                  <a:pt x="21439" y="2803"/>
                  <a:pt x="21328" y="2851"/>
                  <a:pt x="21233" y="2898"/>
                </a:cubicBezTo>
                <a:cubicBezTo>
                  <a:pt x="21138" y="2962"/>
                  <a:pt x="21043" y="3025"/>
                  <a:pt x="20932" y="3072"/>
                </a:cubicBezTo>
                <a:cubicBezTo>
                  <a:pt x="20869" y="3104"/>
                  <a:pt x="20790" y="3072"/>
                  <a:pt x="20727" y="3120"/>
                </a:cubicBezTo>
                <a:cubicBezTo>
                  <a:pt x="20616" y="3183"/>
                  <a:pt x="20457" y="3231"/>
                  <a:pt x="20394" y="3357"/>
                </a:cubicBezTo>
                <a:lnTo>
                  <a:pt x="20157" y="3373"/>
                </a:lnTo>
                <a:cubicBezTo>
                  <a:pt x="20014" y="3437"/>
                  <a:pt x="19887" y="3516"/>
                  <a:pt x="19776" y="3642"/>
                </a:cubicBezTo>
                <a:cubicBezTo>
                  <a:pt x="19764" y="3645"/>
                  <a:pt x="19752" y="3646"/>
                  <a:pt x="19740" y="3646"/>
                </a:cubicBezTo>
                <a:cubicBezTo>
                  <a:pt x="19709" y="3646"/>
                  <a:pt x="19681" y="3640"/>
                  <a:pt x="19654" y="3640"/>
                </a:cubicBezTo>
                <a:cubicBezTo>
                  <a:pt x="19626" y="3640"/>
                  <a:pt x="19598" y="3647"/>
                  <a:pt x="19571" y="3674"/>
                </a:cubicBezTo>
                <a:cubicBezTo>
                  <a:pt x="19491" y="3737"/>
                  <a:pt x="19412" y="3722"/>
                  <a:pt x="19365" y="3769"/>
                </a:cubicBezTo>
                <a:cubicBezTo>
                  <a:pt x="19339" y="3808"/>
                  <a:pt x="19291" y="3836"/>
                  <a:pt x="19240" y="3836"/>
                </a:cubicBezTo>
                <a:cubicBezTo>
                  <a:pt x="19229" y="3836"/>
                  <a:pt x="19218" y="3835"/>
                  <a:pt x="19206" y="3832"/>
                </a:cubicBezTo>
                <a:cubicBezTo>
                  <a:pt x="19157" y="3919"/>
                  <a:pt x="19079" y="3928"/>
                  <a:pt x="19002" y="3928"/>
                </a:cubicBezTo>
                <a:cubicBezTo>
                  <a:pt x="18980" y="3928"/>
                  <a:pt x="18958" y="3927"/>
                  <a:pt x="18937" y="3927"/>
                </a:cubicBezTo>
                <a:lnTo>
                  <a:pt x="18779" y="4102"/>
                </a:lnTo>
                <a:cubicBezTo>
                  <a:pt x="18757" y="4115"/>
                  <a:pt x="18733" y="4118"/>
                  <a:pt x="18709" y="4118"/>
                </a:cubicBezTo>
                <a:cubicBezTo>
                  <a:pt x="18685" y="4118"/>
                  <a:pt x="18661" y="4115"/>
                  <a:pt x="18637" y="4115"/>
                </a:cubicBezTo>
                <a:cubicBezTo>
                  <a:pt x="18598" y="4115"/>
                  <a:pt x="18560" y="4123"/>
                  <a:pt x="18526" y="4165"/>
                </a:cubicBezTo>
                <a:cubicBezTo>
                  <a:pt x="18478" y="4197"/>
                  <a:pt x="18415" y="4228"/>
                  <a:pt x="18336" y="4260"/>
                </a:cubicBezTo>
                <a:cubicBezTo>
                  <a:pt x="18272" y="4292"/>
                  <a:pt x="18209" y="4323"/>
                  <a:pt x="18161" y="4355"/>
                </a:cubicBezTo>
                <a:cubicBezTo>
                  <a:pt x="18132" y="4378"/>
                  <a:pt x="18101" y="4384"/>
                  <a:pt x="18071" y="4384"/>
                </a:cubicBezTo>
                <a:cubicBezTo>
                  <a:pt x="18039" y="4384"/>
                  <a:pt x="18009" y="4377"/>
                  <a:pt x="17986" y="4377"/>
                </a:cubicBezTo>
                <a:cubicBezTo>
                  <a:pt x="17973" y="4377"/>
                  <a:pt x="17963" y="4379"/>
                  <a:pt x="17956" y="4387"/>
                </a:cubicBezTo>
                <a:cubicBezTo>
                  <a:pt x="17781" y="4545"/>
                  <a:pt x="17528" y="4529"/>
                  <a:pt x="17433" y="4751"/>
                </a:cubicBezTo>
                <a:cubicBezTo>
                  <a:pt x="17196" y="4767"/>
                  <a:pt x="16990" y="4862"/>
                  <a:pt x="16847" y="5036"/>
                </a:cubicBezTo>
                <a:lnTo>
                  <a:pt x="16689" y="5036"/>
                </a:lnTo>
                <a:cubicBezTo>
                  <a:pt x="16578" y="5147"/>
                  <a:pt x="16388" y="5178"/>
                  <a:pt x="16230" y="5289"/>
                </a:cubicBezTo>
                <a:cubicBezTo>
                  <a:pt x="16201" y="5318"/>
                  <a:pt x="16161" y="5323"/>
                  <a:pt x="16117" y="5323"/>
                </a:cubicBezTo>
                <a:cubicBezTo>
                  <a:pt x="16087" y="5323"/>
                  <a:pt x="16056" y="5321"/>
                  <a:pt x="16024" y="5321"/>
                </a:cubicBezTo>
                <a:cubicBezTo>
                  <a:pt x="16008" y="5210"/>
                  <a:pt x="16103" y="5178"/>
                  <a:pt x="16135" y="5131"/>
                </a:cubicBezTo>
                <a:lnTo>
                  <a:pt x="16230" y="5131"/>
                </a:lnTo>
                <a:cubicBezTo>
                  <a:pt x="16261" y="5052"/>
                  <a:pt x="16277" y="4988"/>
                  <a:pt x="16309" y="4925"/>
                </a:cubicBezTo>
                <a:lnTo>
                  <a:pt x="16388" y="5004"/>
                </a:lnTo>
                <a:cubicBezTo>
                  <a:pt x="16626" y="4846"/>
                  <a:pt x="16926" y="4798"/>
                  <a:pt x="17132" y="4561"/>
                </a:cubicBezTo>
                <a:lnTo>
                  <a:pt x="17338" y="4561"/>
                </a:lnTo>
                <a:lnTo>
                  <a:pt x="17481" y="4387"/>
                </a:lnTo>
                <a:lnTo>
                  <a:pt x="17623" y="4387"/>
                </a:lnTo>
                <a:cubicBezTo>
                  <a:pt x="17718" y="4276"/>
                  <a:pt x="17813" y="4181"/>
                  <a:pt x="17892" y="4102"/>
                </a:cubicBezTo>
                <a:cubicBezTo>
                  <a:pt x="17920" y="4107"/>
                  <a:pt x="17946" y="4109"/>
                  <a:pt x="17971" y="4109"/>
                </a:cubicBezTo>
                <a:cubicBezTo>
                  <a:pt x="18097" y="4109"/>
                  <a:pt x="18177" y="4049"/>
                  <a:pt x="18256" y="4022"/>
                </a:cubicBezTo>
                <a:cubicBezTo>
                  <a:pt x="18367" y="3975"/>
                  <a:pt x="18399" y="3880"/>
                  <a:pt x="18494" y="3832"/>
                </a:cubicBezTo>
                <a:lnTo>
                  <a:pt x="18557" y="3896"/>
                </a:lnTo>
                <a:lnTo>
                  <a:pt x="18921" y="3722"/>
                </a:lnTo>
                <a:lnTo>
                  <a:pt x="18953" y="3753"/>
                </a:lnTo>
                <a:cubicBezTo>
                  <a:pt x="19032" y="3642"/>
                  <a:pt x="19127" y="3547"/>
                  <a:pt x="19191" y="3452"/>
                </a:cubicBezTo>
                <a:cubicBezTo>
                  <a:pt x="19210" y="3454"/>
                  <a:pt x="19230" y="3455"/>
                  <a:pt x="19250" y="3455"/>
                </a:cubicBezTo>
                <a:cubicBezTo>
                  <a:pt x="19388" y="3455"/>
                  <a:pt x="19521" y="3407"/>
                  <a:pt x="19618" y="3310"/>
                </a:cubicBezTo>
                <a:cubicBezTo>
                  <a:pt x="19713" y="3215"/>
                  <a:pt x="19856" y="3199"/>
                  <a:pt x="19935" y="3088"/>
                </a:cubicBezTo>
                <a:lnTo>
                  <a:pt x="20030" y="3183"/>
                </a:lnTo>
                <a:cubicBezTo>
                  <a:pt x="20040" y="3185"/>
                  <a:pt x="20050" y="3186"/>
                  <a:pt x="20060" y="3186"/>
                </a:cubicBezTo>
                <a:cubicBezTo>
                  <a:pt x="20191" y="3186"/>
                  <a:pt x="20215" y="2992"/>
                  <a:pt x="20362" y="2977"/>
                </a:cubicBezTo>
                <a:cubicBezTo>
                  <a:pt x="20473" y="2977"/>
                  <a:pt x="20552" y="2882"/>
                  <a:pt x="20663" y="2819"/>
                </a:cubicBezTo>
                <a:lnTo>
                  <a:pt x="20742" y="2898"/>
                </a:lnTo>
                <a:lnTo>
                  <a:pt x="20837" y="2803"/>
                </a:lnTo>
                <a:lnTo>
                  <a:pt x="20948" y="2803"/>
                </a:lnTo>
                <a:lnTo>
                  <a:pt x="20996" y="2645"/>
                </a:lnTo>
                <a:lnTo>
                  <a:pt x="21217" y="2613"/>
                </a:lnTo>
                <a:lnTo>
                  <a:pt x="21281" y="2550"/>
                </a:lnTo>
                <a:lnTo>
                  <a:pt x="21423" y="2645"/>
                </a:lnTo>
                <a:cubicBezTo>
                  <a:pt x="21582" y="2502"/>
                  <a:pt x="21787" y="2455"/>
                  <a:pt x="21962" y="2328"/>
                </a:cubicBezTo>
                <a:cubicBezTo>
                  <a:pt x="22120" y="2186"/>
                  <a:pt x="22294" y="2107"/>
                  <a:pt x="22500" y="2075"/>
                </a:cubicBezTo>
                <a:cubicBezTo>
                  <a:pt x="22532" y="2059"/>
                  <a:pt x="22579" y="2043"/>
                  <a:pt x="22611" y="2027"/>
                </a:cubicBezTo>
                <a:cubicBezTo>
                  <a:pt x="22653" y="1993"/>
                  <a:pt x="22700" y="1978"/>
                  <a:pt x="22747" y="1978"/>
                </a:cubicBezTo>
                <a:close/>
                <a:moveTo>
                  <a:pt x="4782" y="5202"/>
                </a:moveTo>
                <a:cubicBezTo>
                  <a:pt x="4815" y="5202"/>
                  <a:pt x="4818" y="5258"/>
                  <a:pt x="4830" y="5305"/>
                </a:cubicBezTo>
                <a:cubicBezTo>
                  <a:pt x="4836" y="5302"/>
                  <a:pt x="4841" y="5301"/>
                  <a:pt x="4846" y="5301"/>
                </a:cubicBezTo>
                <a:cubicBezTo>
                  <a:pt x="4868" y="5301"/>
                  <a:pt x="4883" y="5324"/>
                  <a:pt x="4909" y="5337"/>
                </a:cubicBezTo>
                <a:cubicBezTo>
                  <a:pt x="4886" y="5355"/>
                  <a:pt x="4870" y="5362"/>
                  <a:pt x="4858" y="5362"/>
                </a:cubicBezTo>
                <a:cubicBezTo>
                  <a:pt x="4828" y="5362"/>
                  <a:pt x="4825" y="5314"/>
                  <a:pt x="4814" y="5257"/>
                </a:cubicBezTo>
                <a:cubicBezTo>
                  <a:pt x="4809" y="5262"/>
                  <a:pt x="4804" y="5264"/>
                  <a:pt x="4798" y="5264"/>
                </a:cubicBezTo>
                <a:cubicBezTo>
                  <a:pt x="4781" y="5264"/>
                  <a:pt x="4758" y="5249"/>
                  <a:pt x="4735" y="5226"/>
                </a:cubicBezTo>
                <a:cubicBezTo>
                  <a:pt x="4755" y="5209"/>
                  <a:pt x="4770" y="5202"/>
                  <a:pt x="4782" y="5202"/>
                </a:cubicBezTo>
                <a:close/>
                <a:moveTo>
                  <a:pt x="4537" y="5289"/>
                </a:moveTo>
                <a:cubicBezTo>
                  <a:pt x="4572" y="5289"/>
                  <a:pt x="4608" y="5305"/>
                  <a:pt x="4624" y="5337"/>
                </a:cubicBezTo>
                <a:cubicBezTo>
                  <a:pt x="4608" y="5368"/>
                  <a:pt x="4572" y="5384"/>
                  <a:pt x="4537" y="5384"/>
                </a:cubicBezTo>
                <a:cubicBezTo>
                  <a:pt x="4501" y="5384"/>
                  <a:pt x="4465" y="5368"/>
                  <a:pt x="4450" y="5337"/>
                </a:cubicBezTo>
                <a:cubicBezTo>
                  <a:pt x="4465" y="5305"/>
                  <a:pt x="4501" y="5289"/>
                  <a:pt x="4537" y="5289"/>
                </a:cubicBezTo>
                <a:close/>
                <a:moveTo>
                  <a:pt x="30512" y="5289"/>
                </a:moveTo>
                <a:cubicBezTo>
                  <a:pt x="30547" y="5289"/>
                  <a:pt x="30583" y="5305"/>
                  <a:pt x="30607" y="5337"/>
                </a:cubicBezTo>
                <a:cubicBezTo>
                  <a:pt x="30583" y="5368"/>
                  <a:pt x="30547" y="5384"/>
                  <a:pt x="30512" y="5384"/>
                </a:cubicBezTo>
                <a:cubicBezTo>
                  <a:pt x="30476" y="5384"/>
                  <a:pt x="30440" y="5368"/>
                  <a:pt x="30417" y="5337"/>
                </a:cubicBezTo>
                <a:cubicBezTo>
                  <a:pt x="30440" y="5305"/>
                  <a:pt x="30476" y="5289"/>
                  <a:pt x="30512" y="5289"/>
                </a:cubicBezTo>
                <a:close/>
                <a:moveTo>
                  <a:pt x="30797" y="5210"/>
                </a:moveTo>
                <a:lnTo>
                  <a:pt x="31034" y="5352"/>
                </a:lnTo>
                <a:lnTo>
                  <a:pt x="30828" y="5400"/>
                </a:lnTo>
                <a:cubicBezTo>
                  <a:pt x="30813" y="5368"/>
                  <a:pt x="30781" y="5321"/>
                  <a:pt x="30749" y="5289"/>
                </a:cubicBezTo>
                <a:cubicBezTo>
                  <a:pt x="30733" y="5273"/>
                  <a:pt x="30733" y="5257"/>
                  <a:pt x="30718" y="5226"/>
                </a:cubicBezTo>
                <a:cubicBezTo>
                  <a:pt x="30765" y="5210"/>
                  <a:pt x="30797" y="5210"/>
                  <a:pt x="30797" y="5210"/>
                </a:cubicBezTo>
                <a:close/>
                <a:moveTo>
                  <a:pt x="28010" y="5653"/>
                </a:moveTo>
                <a:cubicBezTo>
                  <a:pt x="28026" y="5669"/>
                  <a:pt x="28042" y="5685"/>
                  <a:pt x="28042" y="5685"/>
                </a:cubicBezTo>
                <a:cubicBezTo>
                  <a:pt x="28026" y="5717"/>
                  <a:pt x="28026" y="5732"/>
                  <a:pt x="28010" y="5748"/>
                </a:cubicBezTo>
                <a:lnTo>
                  <a:pt x="27978" y="5717"/>
                </a:lnTo>
                <a:cubicBezTo>
                  <a:pt x="27994" y="5701"/>
                  <a:pt x="27994" y="5685"/>
                  <a:pt x="28010" y="5653"/>
                </a:cubicBezTo>
                <a:close/>
                <a:moveTo>
                  <a:pt x="3970" y="5468"/>
                </a:moveTo>
                <a:lnTo>
                  <a:pt x="4085" y="5511"/>
                </a:lnTo>
                <a:lnTo>
                  <a:pt x="4085" y="5622"/>
                </a:lnTo>
                <a:cubicBezTo>
                  <a:pt x="4022" y="5637"/>
                  <a:pt x="3975" y="5653"/>
                  <a:pt x="3927" y="5685"/>
                </a:cubicBezTo>
                <a:cubicBezTo>
                  <a:pt x="3879" y="5701"/>
                  <a:pt x="3848" y="5748"/>
                  <a:pt x="3816" y="5748"/>
                </a:cubicBezTo>
                <a:cubicBezTo>
                  <a:pt x="3737" y="5748"/>
                  <a:pt x="3705" y="5827"/>
                  <a:pt x="3674" y="5843"/>
                </a:cubicBezTo>
                <a:cubicBezTo>
                  <a:pt x="3642" y="5843"/>
                  <a:pt x="3594" y="5827"/>
                  <a:pt x="3547" y="5827"/>
                </a:cubicBezTo>
                <a:cubicBezTo>
                  <a:pt x="3579" y="5732"/>
                  <a:pt x="3674" y="5653"/>
                  <a:pt x="3769" y="5637"/>
                </a:cubicBezTo>
                <a:cubicBezTo>
                  <a:pt x="3846" y="5622"/>
                  <a:pt x="3908" y="5531"/>
                  <a:pt x="3970" y="5468"/>
                </a:cubicBezTo>
                <a:close/>
                <a:moveTo>
                  <a:pt x="15707" y="5305"/>
                </a:moveTo>
                <a:lnTo>
                  <a:pt x="15929" y="5432"/>
                </a:lnTo>
                <a:cubicBezTo>
                  <a:pt x="15903" y="5458"/>
                  <a:pt x="15878" y="5465"/>
                  <a:pt x="15854" y="5465"/>
                </a:cubicBezTo>
                <a:cubicBezTo>
                  <a:pt x="15826" y="5465"/>
                  <a:pt x="15800" y="5456"/>
                  <a:pt x="15772" y="5456"/>
                </a:cubicBezTo>
                <a:cubicBezTo>
                  <a:pt x="15751" y="5456"/>
                  <a:pt x="15730" y="5461"/>
                  <a:pt x="15707" y="5479"/>
                </a:cubicBezTo>
                <a:cubicBezTo>
                  <a:pt x="15644" y="5542"/>
                  <a:pt x="15549" y="5542"/>
                  <a:pt x="15501" y="5606"/>
                </a:cubicBezTo>
                <a:cubicBezTo>
                  <a:pt x="15454" y="5641"/>
                  <a:pt x="15406" y="5659"/>
                  <a:pt x="15352" y="5659"/>
                </a:cubicBezTo>
                <a:cubicBezTo>
                  <a:pt x="15334" y="5659"/>
                  <a:pt x="15315" y="5657"/>
                  <a:pt x="15296" y="5653"/>
                </a:cubicBezTo>
                <a:lnTo>
                  <a:pt x="15296" y="5653"/>
                </a:lnTo>
                <a:cubicBezTo>
                  <a:pt x="15311" y="5732"/>
                  <a:pt x="15248" y="5748"/>
                  <a:pt x="15216" y="5796"/>
                </a:cubicBezTo>
                <a:cubicBezTo>
                  <a:pt x="15153" y="5859"/>
                  <a:pt x="15042" y="5875"/>
                  <a:pt x="14963" y="5922"/>
                </a:cubicBezTo>
                <a:cubicBezTo>
                  <a:pt x="14953" y="5933"/>
                  <a:pt x="14935" y="5936"/>
                  <a:pt x="14914" y="5936"/>
                </a:cubicBezTo>
                <a:cubicBezTo>
                  <a:pt x="14872" y="5936"/>
                  <a:pt x="14815" y="5922"/>
                  <a:pt x="14773" y="5922"/>
                </a:cubicBezTo>
                <a:cubicBezTo>
                  <a:pt x="14757" y="5922"/>
                  <a:pt x="14757" y="5891"/>
                  <a:pt x="14757" y="5891"/>
                </a:cubicBezTo>
                <a:cubicBezTo>
                  <a:pt x="14900" y="5827"/>
                  <a:pt x="15042" y="5748"/>
                  <a:pt x="15169" y="5653"/>
                </a:cubicBezTo>
                <a:cubicBezTo>
                  <a:pt x="15179" y="5648"/>
                  <a:pt x="15192" y="5646"/>
                  <a:pt x="15205" y="5646"/>
                </a:cubicBezTo>
                <a:cubicBezTo>
                  <a:pt x="15232" y="5646"/>
                  <a:pt x="15264" y="5653"/>
                  <a:pt x="15296" y="5653"/>
                </a:cubicBezTo>
                <a:cubicBezTo>
                  <a:pt x="15359" y="5447"/>
                  <a:pt x="15549" y="5400"/>
                  <a:pt x="15707" y="5305"/>
                </a:cubicBezTo>
                <a:close/>
                <a:moveTo>
                  <a:pt x="14773" y="5922"/>
                </a:moveTo>
                <a:lnTo>
                  <a:pt x="14757" y="5938"/>
                </a:lnTo>
                <a:cubicBezTo>
                  <a:pt x="14741" y="5970"/>
                  <a:pt x="14726" y="5986"/>
                  <a:pt x="14694" y="6017"/>
                </a:cubicBezTo>
                <a:cubicBezTo>
                  <a:pt x="14646" y="5938"/>
                  <a:pt x="14710" y="5938"/>
                  <a:pt x="14773" y="5922"/>
                </a:cubicBezTo>
                <a:close/>
                <a:moveTo>
                  <a:pt x="27250" y="5859"/>
                </a:moveTo>
                <a:cubicBezTo>
                  <a:pt x="27266" y="5891"/>
                  <a:pt x="27266" y="5954"/>
                  <a:pt x="27266" y="5986"/>
                </a:cubicBezTo>
                <a:cubicBezTo>
                  <a:pt x="27236" y="6016"/>
                  <a:pt x="27210" y="6031"/>
                  <a:pt x="27182" y="6031"/>
                </a:cubicBezTo>
                <a:cubicBezTo>
                  <a:pt x="27151" y="6031"/>
                  <a:pt x="27118" y="6012"/>
                  <a:pt x="27076" y="5970"/>
                </a:cubicBezTo>
                <a:lnTo>
                  <a:pt x="27250" y="5859"/>
                </a:lnTo>
                <a:close/>
                <a:moveTo>
                  <a:pt x="26854" y="6049"/>
                </a:moveTo>
                <a:cubicBezTo>
                  <a:pt x="26854" y="6049"/>
                  <a:pt x="26886" y="6081"/>
                  <a:pt x="26886" y="6081"/>
                </a:cubicBezTo>
                <a:lnTo>
                  <a:pt x="26822" y="6112"/>
                </a:lnTo>
                <a:lnTo>
                  <a:pt x="26791" y="6081"/>
                </a:lnTo>
                <a:cubicBezTo>
                  <a:pt x="26807" y="6065"/>
                  <a:pt x="26822" y="6065"/>
                  <a:pt x="26854" y="6049"/>
                </a:cubicBezTo>
                <a:close/>
                <a:moveTo>
                  <a:pt x="32106" y="5933"/>
                </a:moveTo>
                <a:cubicBezTo>
                  <a:pt x="32146" y="5933"/>
                  <a:pt x="32189" y="5944"/>
                  <a:pt x="32238" y="5970"/>
                </a:cubicBezTo>
                <a:lnTo>
                  <a:pt x="32095" y="6112"/>
                </a:lnTo>
                <a:cubicBezTo>
                  <a:pt x="32067" y="6116"/>
                  <a:pt x="32039" y="6118"/>
                  <a:pt x="32010" y="6118"/>
                </a:cubicBezTo>
                <a:cubicBezTo>
                  <a:pt x="31923" y="6118"/>
                  <a:pt x="31834" y="6101"/>
                  <a:pt x="31763" y="6065"/>
                </a:cubicBezTo>
                <a:cubicBezTo>
                  <a:pt x="31883" y="6041"/>
                  <a:pt x="31977" y="5933"/>
                  <a:pt x="32106" y="5933"/>
                </a:cubicBezTo>
                <a:close/>
                <a:moveTo>
                  <a:pt x="26530" y="6112"/>
                </a:moveTo>
                <a:cubicBezTo>
                  <a:pt x="26565" y="6112"/>
                  <a:pt x="26601" y="6128"/>
                  <a:pt x="26617" y="6160"/>
                </a:cubicBezTo>
                <a:cubicBezTo>
                  <a:pt x="26593" y="6199"/>
                  <a:pt x="26557" y="6219"/>
                  <a:pt x="26524" y="6219"/>
                </a:cubicBezTo>
                <a:cubicBezTo>
                  <a:pt x="26490" y="6219"/>
                  <a:pt x="26458" y="6199"/>
                  <a:pt x="26442" y="6160"/>
                </a:cubicBezTo>
                <a:cubicBezTo>
                  <a:pt x="26458" y="6128"/>
                  <a:pt x="26494" y="6112"/>
                  <a:pt x="26530" y="6112"/>
                </a:cubicBezTo>
                <a:close/>
                <a:moveTo>
                  <a:pt x="3088" y="5938"/>
                </a:moveTo>
                <a:cubicBezTo>
                  <a:pt x="3108" y="5942"/>
                  <a:pt x="3127" y="5943"/>
                  <a:pt x="3147" y="5943"/>
                </a:cubicBezTo>
                <a:cubicBezTo>
                  <a:pt x="3166" y="5943"/>
                  <a:pt x="3186" y="5942"/>
                  <a:pt x="3205" y="5942"/>
                </a:cubicBezTo>
                <a:cubicBezTo>
                  <a:pt x="3242" y="5942"/>
                  <a:pt x="3278" y="5946"/>
                  <a:pt x="3309" y="5970"/>
                </a:cubicBezTo>
                <a:cubicBezTo>
                  <a:pt x="3278" y="6033"/>
                  <a:pt x="3278" y="6033"/>
                  <a:pt x="3167" y="6033"/>
                </a:cubicBezTo>
                <a:cubicBezTo>
                  <a:pt x="3151" y="6112"/>
                  <a:pt x="3119" y="6144"/>
                  <a:pt x="3119" y="6192"/>
                </a:cubicBezTo>
                <a:lnTo>
                  <a:pt x="2898" y="6302"/>
                </a:lnTo>
                <a:lnTo>
                  <a:pt x="2787" y="6176"/>
                </a:lnTo>
                <a:cubicBezTo>
                  <a:pt x="2850" y="6033"/>
                  <a:pt x="3009" y="6049"/>
                  <a:pt x="3088" y="5938"/>
                </a:cubicBezTo>
                <a:close/>
                <a:moveTo>
                  <a:pt x="14235" y="6239"/>
                </a:moveTo>
                <a:cubicBezTo>
                  <a:pt x="14266" y="6239"/>
                  <a:pt x="14282" y="6255"/>
                  <a:pt x="14298" y="6271"/>
                </a:cubicBezTo>
                <a:lnTo>
                  <a:pt x="14266" y="6302"/>
                </a:lnTo>
                <a:lnTo>
                  <a:pt x="14219" y="6271"/>
                </a:lnTo>
                <a:cubicBezTo>
                  <a:pt x="14219" y="6255"/>
                  <a:pt x="14235" y="6239"/>
                  <a:pt x="14235" y="6239"/>
                </a:cubicBezTo>
                <a:close/>
                <a:moveTo>
                  <a:pt x="2534" y="6302"/>
                </a:moveTo>
                <a:lnTo>
                  <a:pt x="2644" y="6334"/>
                </a:lnTo>
                <a:lnTo>
                  <a:pt x="2439" y="6587"/>
                </a:lnTo>
                <a:lnTo>
                  <a:pt x="2328" y="6556"/>
                </a:lnTo>
                <a:cubicBezTo>
                  <a:pt x="2312" y="6524"/>
                  <a:pt x="2312" y="6524"/>
                  <a:pt x="2534" y="6302"/>
                </a:cubicBezTo>
                <a:close/>
                <a:moveTo>
                  <a:pt x="33077" y="6492"/>
                </a:moveTo>
                <a:lnTo>
                  <a:pt x="33108" y="6556"/>
                </a:lnTo>
                <a:lnTo>
                  <a:pt x="33077" y="6587"/>
                </a:lnTo>
                <a:cubicBezTo>
                  <a:pt x="33077" y="6572"/>
                  <a:pt x="33061" y="6556"/>
                  <a:pt x="33045" y="6524"/>
                </a:cubicBezTo>
                <a:cubicBezTo>
                  <a:pt x="33045" y="6524"/>
                  <a:pt x="33077" y="6492"/>
                  <a:pt x="33077" y="6492"/>
                </a:cubicBezTo>
                <a:close/>
                <a:moveTo>
                  <a:pt x="2169" y="6587"/>
                </a:moveTo>
                <a:cubicBezTo>
                  <a:pt x="2185" y="6635"/>
                  <a:pt x="2201" y="6682"/>
                  <a:pt x="2201" y="6762"/>
                </a:cubicBezTo>
                <a:lnTo>
                  <a:pt x="2027" y="6762"/>
                </a:lnTo>
                <a:cubicBezTo>
                  <a:pt x="2027" y="6714"/>
                  <a:pt x="2011" y="6667"/>
                  <a:pt x="2011" y="6603"/>
                </a:cubicBezTo>
                <a:lnTo>
                  <a:pt x="2169" y="6587"/>
                </a:lnTo>
                <a:close/>
                <a:moveTo>
                  <a:pt x="33647" y="7221"/>
                </a:moveTo>
                <a:cubicBezTo>
                  <a:pt x="33698" y="7221"/>
                  <a:pt x="33750" y="7237"/>
                  <a:pt x="33789" y="7268"/>
                </a:cubicBezTo>
                <a:lnTo>
                  <a:pt x="33647" y="7395"/>
                </a:lnTo>
                <a:cubicBezTo>
                  <a:pt x="33599" y="7379"/>
                  <a:pt x="33568" y="7316"/>
                  <a:pt x="33504" y="7268"/>
                </a:cubicBezTo>
                <a:cubicBezTo>
                  <a:pt x="33544" y="7237"/>
                  <a:pt x="33595" y="7221"/>
                  <a:pt x="33647" y="7221"/>
                </a:cubicBezTo>
                <a:close/>
                <a:moveTo>
                  <a:pt x="33219" y="7316"/>
                </a:moveTo>
                <a:cubicBezTo>
                  <a:pt x="33283" y="7316"/>
                  <a:pt x="33362" y="7332"/>
                  <a:pt x="33425" y="7347"/>
                </a:cubicBezTo>
                <a:lnTo>
                  <a:pt x="33172" y="7506"/>
                </a:lnTo>
                <a:cubicBezTo>
                  <a:pt x="33093" y="7506"/>
                  <a:pt x="33029" y="7506"/>
                  <a:pt x="32966" y="7474"/>
                </a:cubicBezTo>
                <a:lnTo>
                  <a:pt x="33219" y="7316"/>
                </a:lnTo>
                <a:close/>
                <a:moveTo>
                  <a:pt x="34803" y="7870"/>
                </a:moveTo>
                <a:cubicBezTo>
                  <a:pt x="34818" y="7997"/>
                  <a:pt x="34739" y="7949"/>
                  <a:pt x="34676" y="7981"/>
                </a:cubicBezTo>
                <a:lnTo>
                  <a:pt x="34518" y="8155"/>
                </a:lnTo>
                <a:lnTo>
                  <a:pt x="34328" y="8155"/>
                </a:lnTo>
                <a:cubicBezTo>
                  <a:pt x="34248" y="8107"/>
                  <a:pt x="34248" y="8012"/>
                  <a:pt x="34328" y="7965"/>
                </a:cubicBezTo>
                <a:lnTo>
                  <a:pt x="34423" y="7965"/>
                </a:lnTo>
                <a:lnTo>
                  <a:pt x="34502" y="7870"/>
                </a:lnTo>
                <a:close/>
                <a:moveTo>
                  <a:pt x="35022" y="9257"/>
                </a:moveTo>
                <a:cubicBezTo>
                  <a:pt x="35074" y="9257"/>
                  <a:pt x="35120" y="9272"/>
                  <a:pt x="35167" y="9295"/>
                </a:cubicBezTo>
                <a:cubicBezTo>
                  <a:pt x="35119" y="9327"/>
                  <a:pt x="35088" y="9342"/>
                  <a:pt x="35056" y="9342"/>
                </a:cubicBezTo>
                <a:cubicBezTo>
                  <a:pt x="35040" y="9358"/>
                  <a:pt x="35008" y="9374"/>
                  <a:pt x="34977" y="9374"/>
                </a:cubicBezTo>
                <a:cubicBezTo>
                  <a:pt x="34945" y="9406"/>
                  <a:pt x="34913" y="9422"/>
                  <a:pt x="34882" y="9437"/>
                </a:cubicBezTo>
                <a:cubicBezTo>
                  <a:pt x="34850" y="9437"/>
                  <a:pt x="34834" y="9422"/>
                  <a:pt x="34755" y="9390"/>
                </a:cubicBezTo>
                <a:lnTo>
                  <a:pt x="34771" y="9390"/>
                </a:lnTo>
                <a:lnTo>
                  <a:pt x="34961" y="9263"/>
                </a:lnTo>
                <a:cubicBezTo>
                  <a:pt x="34982" y="9259"/>
                  <a:pt x="35002" y="9257"/>
                  <a:pt x="35022" y="9257"/>
                </a:cubicBezTo>
                <a:close/>
                <a:moveTo>
                  <a:pt x="37788" y="9529"/>
                </a:moveTo>
                <a:cubicBezTo>
                  <a:pt x="37790" y="9529"/>
                  <a:pt x="37793" y="9530"/>
                  <a:pt x="37795" y="9532"/>
                </a:cubicBezTo>
                <a:cubicBezTo>
                  <a:pt x="37795" y="9564"/>
                  <a:pt x="37811" y="9580"/>
                  <a:pt x="37827" y="9596"/>
                </a:cubicBezTo>
                <a:lnTo>
                  <a:pt x="37795" y="9627"/>
                </a:lnTo>
                <a:cubicBezTo>
                  <a:pt x="37779" y="9612"/>
                  <a:pt x="37764" y="9596"/>
                  <a:pt x="37764" y="9564"/>
                </a:cubicBezTo>
                <a:cubicBezTo>
                  <a:pt x="37750" y="9564"/>
                  <a:pt x="37771" y="9529"/>
                  <a:pt x="37788" y="9529"/>
                </a:cubicBezTo>
                <a:close/>
                <a:moveTo>
                  <a:pt x="7157" y="7142"/>
                </a:moveTo>
                <a:lnTo>
                  <a:pt x="7300" y="7268"/>
                </a:lnTo>
                <a:cubicBezTo>
                  <a:pt x="7236" y="7347"/>
                  <a:pt x="7110" y="7316"/>
                  <a:pt x="7078" y="7427"/>
                </a:cubicBezTo>
                <a:cubicBezTo>
                  <a:pt x="7030" y="7537"/>
                  <a:pt x="6904" y="7474"/>
                  <a:pt x="6856" y="7553"/>
                </a:cubicBezTo>
                <a:lnTo>
                  <a:pt x="6856" y="7648"/>
                </a:lnTo>
                <a:cubicBezTo>
                  <a:pt x="6777" y="7712"/>
                  <a:pt x="6682" y="7712"/>
                  <a:pt x="6603" y="7807"/>
                </a:cubicBezTo>
                <a:cubicBezTo>
                  <a:pt x="6508" y="7902"/>
                  <a:pt x="6397" y="7997"/>
                  <a:pt x="6318" y="8107"/>
                </a:cubicBezTo>
                <a:cubicBezTo>
                  <a:pt x="6239" y="8187"/>
                  <a:pt x="6144" y="8250"/>
                  <a:pt x="6033" y="8297"/>
                </a:cubicBezTo>
                <a:lnTo>
                  <a:pt x="6033" y="8392"/>
                </a:lnTo>
                <a:cubicBezTo>
                  <a:pt x="6001" y="8432"/>
                  <a:pt x="5966" y="8440"/>
                  <a:pt x="5930" y="8440"/>
                </a:cubicBezTo>
                <a:cubicBezTo>
                  <a:pt x="5906" y="8440"/>
                  <a:pt x="5882" y="8436"/>
                  <a:pt x="5860" y="8436"/>
                </a:cubicBezTo>
                <a:cubicBezTo>
                  <a:pt x="5849" y="8436"/>
                  <a:pt x="5838" y="8437"/>
                  <a:pt x="5827" y="8440"/>
                </a:cubicBezTo>
                <a:cubicBezTo>
                  <a:pt x="5732" y="8503"/>
                  <a:pt x="5653" y="8598"/>
                  <a:pt x="5621" y="8709"/>
                </a:cubicBezTo>
                <a:lnTo>
                  <a:pt x="5542" y="8709"/>
                </a:lnTo>
                <a:cubicBezTo>
                  <a:pt x="5463" y="8804"/>
                  <a:pt x="5479" y="8978"/>
                  <a:pt x="5289" y="8994"/>
                </a:cubicBezTo>
                <a:cubicBezTo>
                  <a:pt x="5241" y="8994"/>
                  <a:pt x="5210" y="9057"/>
                  <a:pt x="5162" y="9089"/>
                </a:cubicBezTo>
                <a:cubicBezTo>
                  <a:pt x="5051" y="9216"/>
                  <a:pt x="4925" y="9327"/>
                  <a:pt x="4782" y="9390"/>
                </a:cubicBezTo>
                <a:cubicBezTo>
                  <a:pt x="4719" y="9406"/>
                  <a:pt x="4687" y="9469"/>
                  <a:pt x="4687" y="9532"/>
                </a:cubicBezTo>
                <a:cubicBezTo>
                  <a:pt x="4687" y="9580"/>
                  <a:pt x="4655" y="9627"/>
                  <a:pt x="4608" y="9627"/>
                </a:cubicBezTo>
                <a:cubicBezTo>
                  <a:pt x="4434" y="9627"/>
                  <a:pt x="4450" y="9802"/>
                  <a:pt x="4370" y="9897"/>
                </a:cubicBezTo>
                <a:lnTo>
                  <a:pt x="4275" y="9897"/>
                </a:lnTo>
                <a:lnTo>
                  <a:pt x="3959" y="10245"/>
                </a:lnTo>
                <a:lnTo>
                  <a:pt x="3959" y="10324"/>
                </a:lnTo>
                <a:lnTo>
                  <a:pt x="3769" y="10403"/>
                </a:lnTo>
                <a:lnTo>
                  <a:pt x="3769" y="10514"/>
                </a:lnTo>
                <a:lnTo>
                  <a:pt x="3658" y="10562"/>
                </a:lnTo>
                <a:lnTo>
                  <a:pt x="3230" y="11005"/>
                </a:lnTo>
                <a:lnTo>
                  <a:pt x="3230" y="11052"/>
                </a:lnTo>
                <a:cubicBezTo>
                  <a:pt x="3183" y="11132"/>
                  <a:pt x="3072" y="11084"/>
                  <a:pt x="3009" y="11179"/>
                </a:cubicBezTo>
                <a:cubicBezTo>
                  <a:pt x="2914" y="11322"/>
                  <a:pt x="2771" y="11432"/>
                  <a:pt x="2613" y="11512"/>
                </a:cubicBezTo>
                <a:cubicBezTo>
                  <a:pt x="2454" y="11591"/>
                  <a:pt x="2391" y="11797"/>
                  <a:pt x="2344" y="11907"/>
                </a:cubicBezTo>
                <a:cubicBezTo>
                  <a:pt x="2280" y="12018"/>
                  <a:pt x="2249" y="12113"/>
                  <a:pt x="2106" y="12129"/>
                </a:cubicBezTo>
                <a:cubicBezTo>
                  <a:pt x="2059" y="12129"/>
                  <a:pt x="2027" y="12208"/>
                  <a:pt x="1979" y="12256"/>
                </a:cubicBezTo>
                <a:lnTo>
                  <a:pt x="1979" y="12430"/>
                </a:lnTo>
                <a:cubicBezTo>
                  <a:pt x="1900" y="12525"/>
                  <a:pt x="1805" y="12588"/>
                  <a:pt x="1694" y="12636"/>
                </a:cubicBezTo>
                <a:lnTo>
                  <a:pt x="1694" y="12715"/>
                </a:lnTo>
                <a:cubicBezTo>
                  <a:pt x="1615" y="12810"/>
                  <a:pt x="1489" y="12873"/>
                  <a:pt x="1457" y="12984"/>
                </a:cubicBezTo>
                <a:cubicBezTo>
                  <a:pt x="1409" y="13095"/>
                  <a:pt x="1346" y="13190"/>
                  <a:pt x="1251" y="13269"/>
                </a:cubicBezTo>
                <a:lnTo>
                  <a:pt x="1251" y="13459"/>
                </a:lnTo>
                <a:lnTo>
                  <a:pt x="1109" y="13523"/>
                </a:lnTo>
                <a:cubicBezTo>
                  <a:pt x="1077" y="13570"/>
                  <a:pt x="1061" y="13633"/>
                  <a:pt x="1045" y="13681"/>
                </a:cubicBezTo>
                <a:lnTo>
                  <a:pt x="934" y="13681"/>
                </a:lnTo>
                <a:lnTo>
                  <a:pt x="776" y="14029"/>
                </a:lnTo>
                <a:lnTo>
                  <a:pt x="649" y="14061"/>
                </a:lnTo>
                <a:cubicBezTo>
                  <a:pt x="649" y="14108"/>
                  <a:pt x="634" y="14156"/>
                  <a:pt x="602" y="14203"/>
                </a:cubicBezTo>
                <a:cubicBezTo>
                  <a:pt x="554" y="14251"/>
                  <a:pt x="523" y="14298"/>
                  <a:pt x="539" y="14378"/>
                </a:cubicBezTo>
                <a:lnTo>
                  <a:pt x="222" y="14694"/>
                </a:lnTo>
                <a:lnTo>
                  <a:pt x="190" y="14694"/>
                </a:lnTo>
                <a:cubicBezTo>
                  <a:pt x="159" y="14631"/>
                  <a:pt x="159" y="14583"/>
                  <a:pt x="190" y="14520"/>
                </a:cubicBezTo>
                <a:cubicBezTo>
                  <a:pt x="285" y="14314"/>
                  <a:pt x="412" y="14124"/>
                  <a:pt x="570" y="13950"/>
                </a:cubicBezTo>
                <a:cubicBezTo>
                  <a:pt x="649" y="13887"/>
                  <a:pt x="649" y="13744"/>
                  <a:pt x="729" y="13697"/>
                </a:cubicBezTo>
                <a:cubicBezTo>
                  <a:pt x="808" y="13649"/>
                  <a:pt x="903" y="13570"/>
                  <a:pt x="903" y="13443"/>
                </a:cubicBezTo>
                <a:lnTo>
                  <a:pt x="1251" y="13079"/>
                </a:lnTo>
                <a:lnTo>
                  <a:pt x="1251" y="13000"/>
                </a:lnTo>
                <a:cubicBezTo>
                  <a:pt x="1409" y="12858"/>
                  <a:pt x="1473" y="12652"/>
                  <a:pt x="1599" y="12493"/>
                </a:cubicBezTo>
                <a:cubicBezTo>
                  <a:pt x="1631" y="12462"/>
                  <a:pt x="1631" y="12414"/>
                  <a:pt x="1663" y="12382"/>
                </a:cubicBezTo>
                <a:cubicBezTo>
                  <a:pt x="1726" y="12303"/>
                  <a:pt x="1837" y="12240"/>
                  <a:pt x="1869" y="12145"/>
                </a:cubicBezTo>
                <a:cubicBezTo>
                  <a:pt x="1884" y="12066"/>
                  <a:pt x="1932" y="11987"/>
                  <a:pt x="2011" y="11939"/>
                </a:cubicBezTo>
                <a:cubicBezTo>
                  <a:pt x="2074" y="11860"/>
                  <a:pt x="2138" y="11781"/>
                  <a:pt x="2169" y="11686"/>
                </a:cubicBezTo>
                <a:cubicBezTo>
                  <a:pt x="2201" y="11607"/>
                  <a:pt x="2280" y="11575"/>
                  <a:pt x="2328" y="11512"/>
                </a:cubicBezTo>
                <a:cubicBezTo>
                  <a:pt x="3167" y="10672"/>
                  <a:pt x="3990" y="9817"/>
                  <a:pt x="4814" y="8962"/>
                </a:cubicBezTo>
                <a:cubicBezTo>
                  <a:pt x="4956" y="8836"/>
                  <a:pt x="5146" y="8772"/>
                  <a:pt x="5273" y="8614"/>
                </a:cubicBezTo>
                <a:cubicBezTo>
                  <a:pt x="5384" y="8456"/>
                  <a:pt x="5526" y="8313"/>
                  <a:pt x="5685" y="8202"/>
                </a:cubicBezTo>
                <a:cubicBezTo>
                  <a:pt x="5875" y="8076"/>
                  <a:pt x="6033" y="7933"/>
                  <a:pt x="6191" y="7775"/>
                </a:cubicBezTo>
                <a:cubicBezTo>
                  <a:pt x="6302" y="7664"/>
                  <a:pt x="6460" y="7632"/>
                  <a:pt x="6540" y="7506"/>
                </a:cubicBezTo>
                <a:cubicBezTo>
                  <a:pt x="6650" y="7474"/>
                  <a:pt x="6761" y="7411"/>
                  <a:pt x="6872" y="7347"/>
                </a:cubicBezTo>
                <a:cubicBezTo>
                  <a:pt x="6983" y="7300"/>
                  <a:pt x="7078" y="7237"/>
                  <a:pt x="7157" y="7142"/>
                </a:cubicBezTo>
                <a:close/>
                <a:moveTo>
                  <a:pt x="155" y="14701"/>
                </a:moveTo>
                <a:lnTo>
                  <a:pt x="155" y="14701"/>
                </a:lnTo>
                <a:cubicBezTo>
                  <a:pt x="141" y="14730"/>
                  <a:pt x="126" y="14760"/>
                  <a:pt x="111" y="14789"/>
                </a:cubicBezTo>
                <a:cubicBezTo>
                  <a:pt x="57" y="14722"/>
                  <a:pt x="95" y="14712"/>
                  <a:pt x="155" y="14701"/>
                </a:cubicBezTo>
                <a:close/>
                <a:moveTo>
                  <a:pt x="26427" y="1"/>
                </a:moveTo>
                <a:lnTo>
                  <a:pt x="26300" y="96"/>
                </a:lnTo>
                <a:lnTo>
                  <a:pt x="25967" y="96"/>
                </a:lnTo>
                <a:cubicBezTo>
                  <a:pt x="25841" y="175"/>
                  <a:pt x="25777" y="301"/>
                  <a:pt x="25682" y="365"/>
                </a:cubicBezTo>
                <a:lnTo>
                  <a:pt x="25492" y="365"/>
                </a:lnTo>
                <a:lnTo>
                  <a:pt x="25239" y="666"/>
                </a:lnTo>
                <a:lnTo>
                  <a:pt x="25207" y="618"/>
                </a:lnTo>
                <a:lnTo>
                  <a:pt x="25033" y="713"/>
                </a:lnTo>
                <a:lnTo>
                  <a:pt x="24970" y="650"/>
                </a:lnTo>
                <a:cubicBezTo>
                  <a:pt x="24843" y="745"/>
                  <a:pt x="24685" y="776"/>
                  <a:pt x="24606" y="919"/>
                </a:cubicBezTo>
                <a:lnTo>
                  <a:pt x="24352" y="919"/>
                </a:lnTo>
                <a:lnTo>
                  <a:pt x="24004" y="1109"/>
                </a:lnTo>
                <a:lnTo>
                  <a:pt x="23862" y="1030"/>
                </a:lnTo>
                <a:lnTo>
                  <a:pt x="23798" y="1109"/>
                </a:lnTo>
                <a:lnTo>
                  <a:pt x="23592" y="1109"/>
                </a:lnTo>
                <a:lnTo>
                  <a:pt x="23450" y="1299"/>
                </a:lnTo>
                <a:lnTo>
                  <a:pt x="23149" y="1299"/>
                </a:lnTo>
                <a:lnTo>
                  <a:pt x="23054" y="1394"/>
                </a:lnTo>
                <a:lnTo>
                  <a:pt x="22801" y="1394"/>
                </a:lnTo>
                <a:cubicBezTo>
                  <a:pt x="22722" y="1457"/>
                  <a:pt x="22658" y="1552"/>
                  <a:pt x="22579" y="1568"/>
                </a:cubicBezTo>
                <a:cubicBezTo>
                  <a:pt x="22452" y="1600"/>
                  <a:pt x="22421" y="1695"/>
                  <a:pt x="22357" y="1742"/>
                </a:cubicBezTo>
                <a:cubicBezTo>
                  <a:pt x="22320" y="1758"/>
                  <a:pt x="22283" y="1762"/>
                  <a:pt x="22247" y="1762"/>
                </a:cubicBezTo>
                <a:cubicBezTo>
                  <a:pt x="22217" y="1762"/>
                  <a:pt x="22187" y="1759"/>
                  <a:pt x="22158" y="1759"/>
                </a:cubicBezTo>
                <a:cubicBezTo>
                  <a:pt x="22114" y="1759"/>
                  <a:pt x="22069" y="1764"/>
                  <a:pt x="22025" y="1790"/>
                </a:cubicBezTo>
                <a:cubicBezTo>
                  <a:pt x="22009" y="1806"/>
                  <a:pt x="21993" y="1837"/>
                  <a:pt x="21977" y="1853"/>
                </a:cubicBezTo>
                <a:lnTo>
                  <a:pt x="21787" y="1853"/>
                </a:lnTo>
                <a:lnTo>
                  <a:pt x="21692" y="1948"/>
                </a:lnTo>
                <a:lnTo>
                  <a:pt x="21471" y="1948"/>
                </a:lnTo>
                <a:lnTo>
                  <a:pt x="21344" y="2154"/>
                </a:lnTo>
                <a:lnTo>
                  <a:pt x="21059" y="2154"/>
                </a:lnTo>
                <a:lnTo>
                  <a:pt x="20980" y="2217"/>
                </a:lnTo>
                <a:lnTo>
                  <a:pt x="20774" y="2249"/>
                </a:lnTo>
                <a:lnTo>
                  <a:pt x="20616" y="2423"/>
                </a:lnTo>
                <a:lnTo>
                  <a:pt x="20347" y="2423"/>
                </a:lnTo>
                <a:lnTo>
                  <a:pt x="20252" y="2518"/>
                </a:lnTo>
                <a:lnTo>
                  <a:pt x="19998" y="2518"/>
                </a:lnTo>
                <a:lnTo>
                  <a:pt x="19903" y="2677"/>
                </a:lnTo>
                <a:cubicBezTo>
                  <a:pt x="19808" y="2692"/>
                  <a:pt x="19729" y="2677"/>
                  <a:pt x="19697" y="2708"/>
                </a:cubicBezTo>
                <a:cubicBezTo>
                  <a:pt x="19586" y="2803"/>
                  <a:pt x="19412" y="2819"/>
                  <a:pt x="19365" y="2962"/>
                </a:cubicBezTo>
                <a:cubicBezTo>
                  <a:pt x="19341" y="2969"/>
                  <a:pt x="19317" y="2973"/>
                  <a:pt x="19294" y="2973"/>
                </a:cubicBezTo>
                <a:cubicBezTo>
                  <a:pt x="19270" y="2973"/>
                  <a:pt x="19246" y="2969"/>
                  <a:pt x="19222" y="2962"/>
                </a:cubicBezTo>
                <a:cubicBezTo>
                  <a:pt x="19238" y="2835"/>
                  <a:pt x="19365" y="2803"/>
                  <a:pt x="19444" y="2692"/>
                </a:cubicBezTo>
                <a:lnTo>
                  <a:pt x="19523" y="2692"/>
                </a:lnTo>
                <a:cubicBezTo>
                  <a:pt x="19650" y="2487"/>
                  <a:pt x="19650" y="2487"/>
                  <a:pt x="19840" y="2376"/>
                </a:cubicBezTo>
                <a:cubicBezTo>
                  <a:pt x="19856" y="2312"/>
                  <a:pt x="19840" y="2249"/>
                  <a:pt x="19792" y="2217"/>
                </a:cubicBezTo>
                <a:cubicBezTo>
                  <a:pt x="19761" y="2186"/>
                  <a:pt x="19776" y="2154"/>
                  <a:pt x="19745" y="2091"/>
                </a:cubicBezTo>
                <a:cubicBezTo>
                  <a:pt x="19729" y="2043"/>
                  <a:pt x="19666" y="2027"/>
                  <a:pt x="19666" y="1948"/>
                </a:cubicBezTo>
                <a:cubicBezTo>
                  <a:pt x="19666" y="1869"/>
                  <a:pt x="19808" y="1821"/>
                  <a:pt x="19745" y="1711"/>
                </a:cubicBezTo>
                <a:cubicBezTo>
                  <a:pt x="19666" y="1679"/>
                  <a:pt x="19571" y="1679"/>
                  <a:pt x="19523" y="1600"/>
                </a:cubicBezTo>
                <a:lnTo>
                  <a:pt x="19080" y="1600"/>
                </a:lnTo>
                <a:lnTo>
                  <a:pt x="18985" y="1679"/>
                </a:lnTo>
                <a:lnTo>
                  <a:pt x="18906" y="1600"/>
                </a:lnTo>
                <a:cubicBezTo>
                  <a:pt x="18884" y="1585"/>
                  <a:pt x="18860" y="1581"/>
                  <a:pt x="18835" y="1581"/>
                </a:cubicBezTo>
                <a:cubicBezTo>
                  <a:pt x="18790" y="1581"/>
                  <a:pt x="18740" y="1596"/>
                  <a:pt x="18693" y="1596"/>
                </a:cubicBezTo>
                <a:cubicBezTo>
                  <a:pt x="18650" y="1596"/>
                  <a:pt x="18608" y="1583"/>
                  <a:pt x="18573" y="1536"/>
                </a:cubicBezTo>
                <a:cubicBezTo>
                  <a:pt x="18652" y="1489"/>
                  <a:pt x="18652" y="1426"/>
                  <a:pt x="18684" y="1362"/>
                </a:cubicBezTo>
                <a:cubicBezTo>
                  <a:pt x="18716" y="1283"/>
                  <a:pt x="18795" y="1220"/>
                  <a:pt x="18858" y="1172"/>
                </a:cubicBezTo>
                <a:cubicBezTo>
                  <a:pt x="18842" y="1077"/>
                  <a:pt x="18842" y="1030"/>
                  <a:pt x="18842" y="966"/>
                </a:cubicBezTo>
                <a:cubicBezTo>
                  <a:pt x="18779" y="919"/>
                  <a:pt x="18747" y="840"/>
                  <a:pt x="18652" y="840"/>
                </a:cubicBezTo>
                <a:lnTo>
                  <a:pt x="18478" y="951"/>
                </a:lnTo>
                <a:lnTo>
                  <a:pt x="18351" y="856"/>
                </a:lnTo>
                <a:lnTo>
                  <a:pt x="18146" y="1046"/>
                </a:lnTo>
                <a:lnTo>
                  <a:pt x="18035" y="998"/>
                </a:lnTo>
                <a:lnTo>
                  <a:pt x="18114" y="903"/>
                </a:lnTo>
                <a:cubicBezTo>
                  <a:pt x="18114" y="824"/>
                  <a:pt x="18146" y="761"/>
                  <a:pt x="18098" y="681"/>
                </a:cubicBezTo>
                <a:lnTo>
                  <a:pt x="17987" y="586"/>
                </a:lnTo>
                <a:lnTo>
                  <a:pt x="17718" y="586"/>
                </a:lnTo>
                <a:lnTo>
                  <a:pt x="17639" y="650"/>
                </a:lnTo>
                <a:lnTo>
                  <a:pt x="16736" y="650"/>
                </a:lnTo>
                <a:lnTo>
                  <a:pt x="16436" y="476"/>
                </a:lnTo>
                <a:lnTo>
                  <a:pt x="16024" y="476"/>
                </a:lnTo>
                <a:lnTo>
                  <a:pt x="15691" y="681"/>
                </a:lnTo>
                <a:lnTo>
                  <a:pt x="15454" y="681"/>
                </a:lnTo>
                <a:lnTo>
                  <a:pt x="15359" y="761"/>
                </a:lnTo>
                <a:cubicBezTo>
                  <a:pt x="15216" y="618"/>
                  <a:pt x="15454" y="571"/>
                  <a:pt x="15406" y="476"/>
                </a:cubicBezTo>
                <a:cubicBezTo>
                  <a:pt x="15359" y="381"/>
                  <a:pt x="15311" y="301"/>
                  <a:pt x="15280" y="206"/>
                </a:cubicBezTo>
                <a:lnTo>
                  <a:pt x="15185" y="301"/>
                </a:lnTo>
                <a:lnTo>
                  <a:pt x="15090" y="222"/>
                </a:lnTo>
                <a:lnTo>
                  <a:pt x="14979" y="317"/>
                </a:lnTo>
                <a:lnTo>
                  <a:pt x="14710" y="317"/>
                </a:lnTo>
                <a:cubicBezTo>
                  <a:pt x="14694" y="381"/>
                  <a:pt x="14678" y="428"/>
                  <a:pt x="14662" y="476"/>
                </a:cubicBezTo>
                <a:lnTo>
                  <a:pt x="14551" y="476"/>
                </a:lnTo>
                <a:lnTo>
                  <a:pt x="14456" y="396"/>
                </a:lnTo>
                <a:lnTo>
                  <a:pt x="14361" y="476"/>
                </a:lnTo>
                <a:lnTo>
                  <a:pt x="14045" y="476"/>
                </a:lnTo>
                <a:cubicBezTo>
                  <a:pt x="13981" y="507"/>
                  <a:pt x="13918" y="539"/>
                  <a:pt x="13855" y="571"/>
                </a:cubicBezTo>
                <a:cubicBezTo>
                  <a:pt x="13744" y="681"/>
                  <a:pt x="13570" y="666"/>
                  <a:pt x="13427" y="745"/>
                </a:cubicBezTo>
                <a:cubicBezTo>
                  <a:pt x="13316" y="840"/>
                  <a:pt x="13174" y="919"/>
                  <a:pt x="13016" y="951"/>
                </a:cubicBezTo>
                <a:cubicBezTo>
                  <a:pt x="12966" y="1037"/>
                  <a:pt x="12888" y="1046"/>
                  <a:pt x="12789" y="1046"/>
                </a:cubicBezTo>
                <a:cubicBezTo>
                  <a:pt x="12761" y="1046"/>
                  <a:pt x="12731" y="1046"/>
                  <a:pt x="12699" y="1046"/>
                </a:cubicBezTo>
                <a:lnTo>
                  <a:pt x="12572" y="1220"/>
                </a:lnTo>
                <a:cubicBezTo>
                  <a:pt x="12556" y="1218"/>
                  <a:pt x="12541" y="1217"/>
                  <a:pt x="12526" y="1217"/>
                </a:cubicBezTo>
                <a:cubicBezTo>
                  <a:pt x="12301" y="1217"/>
                  <a:pt x="12165" y="1413"/>
                  <a:pt x="11977" y="1413"/>
                </a:cubicBezTo>
                <a:cubicBezTo>
                  <a:pt x="11965" y="1413"/>
                  <a:pt x="11952" y="1412"/>
                  <a:pt x="11939" y="1410"/>
                </a:cubicBezTo>
                <a:lnTo>
                  <a:pt x="11828" y="1505"/>
                </a:lnTo>
                <a:lnTo>
                  <a:pt x="11654" y="1505"/>
                </a:lnTo>
                <a:lnTo>
                  <a:pt x="11559" y="1584"/>
                </a:lnTo>
                <a:cubicBezTo>
                  <a:pt x="11400" y="1584"/>
                  <a:pt x="11242" y="1647"/>
                  <a:pt x="11131" y="1758"/>
                </a:cubicBezTo>
                <a:cubicBezTo>
                  <a:pt x="11005" y="1869"/>
                  <a:pt x="10830" y="1948"/>
                  <a:pt x="10656" y="1980"/>
                </a:cubicBezTo>
                <a:lnTo>
                  <a:pt x="10482" y="2233"/>
                </a:lnTo>
                <a:lnTo>
                  <a:pt x="10387" y="2154"/>
                </a:lnTo>
                <a:lnTo>
                  <a:pt x="10102" y="2154"/>
                </a:lnTo>
                <a:cubicBezTo>
                  <a:pt x="10066" y="2226"/>
                  <a:pt x="10009" y="2232"/>
                  <a:pt x="9952" y="2232"/>
                </a:cubicBezTo>
                <a:cubicBezTo>
                  <a:pt x="9943" y="2232"/>
                  <a:pt x="9933" y="2231"/>
                  <a:pt x="9924" y="2231"/>
                </a:cubicBezTo>
                <a:cubicBezTo>
                  <a:pt x="9891" y="2231"/>
                  <a:pt x="9859" y="2233"/>
                  <a:pt x="9833" y="2249"/>
                </a:cubicBezTo>
                <a:lnTo>
                  <a:pt x="9659" y="2423"/>
                </a:lnTo>
                <a:cubicBezTo>
                  <a:pt x="9643" y="2415"/>
                  <a:pt x="9623" y="2411"/>
                  <a:pt x="9601" y="2411"/>
                </a:cubicBezTo>
                <a:cubicBezTo>
                  <a:pt x="9580" y="2411"/>
                  <a:pt x="9556" y="2415"/>
                  <a:pt x="9532" y="2423"/>
                </a:cubicBezTo>
                <a:cubicBezTo>
                  <a:pt x="9469" y="2455"/>
                  <a:pt x="9405" y="2487"/>
                  <a:pt x="9342" y="2502"/>
                </a:cubicBezTo>
                <a:cubicBezTo>
                  <a:pt x="9215" y="2534"/>
                  <a:pt x="9200" y="2661"/>
                  <a:pt x="9089" y="2692"/>
                </a:cubicBezTo>
                <a:cubicBezTo>
                  <a:pt x="9010" y="2692"/>
                  <a:pt x="8915" y="2708"/>
                  <a:pt x="8851" y="2756"/>
                </a:cubicBezTo>
                <a:cubicBezTo>
                  <a:pt x="8809" y="2798"/>
                  <a:pt x="8732" y="2805"/>
                  <a:pt x="8661" y="2805"/>
                </a:cubicBezTo>
                <a:cubicBezTo>
                  <a:pt x="8626" y="2805"/>
                  <a:pt x="8593" y="2803"/>
                  <a:pt x="8566" y="2803"/>
                </a:cubicBezTo>
                <a:lnTo>
                  <a:pt x="8376" y="2977"/>
                </a:lnTo>
                <a:cubicBezTo>
                  <a:pt x="8352" y="2969"/>
                  <a:pt x="8326" y="2965"/>
                  <a:pt x="8301" y="2965"/>
                </a:cubicBezTo>
                <a:cubicBezTo>
                  <a:pt x="8227" y="2965"/>
                  <a:pt x="8154" y="2998"/>
                  <a:pt x="8107" y="3057"/>
                </a:cubicBezTo>
                <a:cubicBezTo>
                  <a:pt x="8101" y="3056"/>
                  <a:pt x="8095" y="3056"/>
                  <a:pt x="8089" y="3056"/>
                </a:cubicBezTo>
                <a:cubicBezTo>
                  <a:pt x="7962" y="3056"/>
                  <a:pt x="7929" y="3216"/>
                  <a:pt x="7838" y="3247"/>
                </a:cubicBezTo>
                <a:cubicBezTo>
                  <a:pt x="7825" y="3249"/>
                  <a:pt x="7813" y="3250"/>
                  <a:pt x="7800" y="3250"/>
                </a:cubicBezTo>
                <a:cubicBezTo>
                  <a:pt x="7768" y="3250"/>
                  <a:pt x="7737" y="3244"/>
                  <a:pt x="7709" y="3244"/>
                </a:cubicBezTo>
                <a:cubicBezTo>
                  <a:pt x="7679" y="3244"/>
                  <a:pt x="7653" y="3251"/>
                  <a:pt x="7632" y="3278"/>
                </a:cubicBezTo>
                <a:cubicBezTo>
                  <a:pt x="7616" y="3342"/>
                  <a:pt x="7600" y="3373"/>
                  <a:pt x="7600" y="3421"/>
                </a:cubicBezTo>
                <a:lnTo>
                  <a:pt x="7426" y="3326"/>
                </a:lnTo>
                <a:lnTo>
                  <a:pt x="7300" y="3437"/>
                </a:lnTo>
                <a:lnTo>
                  <a:pt x="7125" y="3437"/>
                </a:lnTo>
                <a:cubicBezTo>
                  <a:pt x="7046" y="3579"/>
                  <a:pt x="6904" y="3611"/>
                  <a:pt x="6777" y="3690"/>
                </a:cubicBezTo>
                <a:cubicBezTo>
                  <a:pt x="6730" y="3722"/>
                  <a:pt x="6635" y="3706"/>
                  <a:pt x="6571" y="3722"/>
                </a:cubicBezTo>
                <a:cubicBezTo>
                  <a:pt x="6540" y="3769"/>
                  <a:pt x="6492" y="3817"/>
                  <a:pt x="6445" y="3848"/>
                </a:cubicBezTo>
                <a:cubicBezTo>
                  <a:pt x="6207" y="3975"/>
                  <a:pt x="5970" y="4086"/>
                  <a:pt x="5732" y="4212"/>
                </a:cubicBezTo>
                <a:cubicBezTo>
                  <a:pt x="5748" y="4244"/>
                  <a:pt x="5780" y="4276"/>
                  <a:pt x="5811" y="4307"/>
                </a:cubicBezTo>
                <a:lnTo>
                  <a:pt x="5685" y="4450"/>
                </a:lnTo>
                <a:lnTo>
                  <a:pt x="5590" y="4355"/>
                </a:lnTo>
                <a:lnTo>
                  <a:pt x="5400" y="4355"/>
                </a:lnTo>
                <a:cubicBezTo>
                  <a:pt x="5352" y="4466"/>
                  <a:pt x="5225" y="4434"/>
                  <a:pt x="5146" y="4513"/>
                </a:cubicBezTo>
                <a:cubicBezTo>
                  <a:pt x="5130" y="4545"/>
                  <a:pt x="5035" y="4545"/>
                  <a:pt x="4988" y="4545"/>
                </a:cubicBezTo>
                <a:lnTo>
                  <a:pt x="4925" y="4545"/>
                </a:lnTo>
                <a:cubicBezTo>
                  <a:pt x="4830" y="4767"/>
                  <a:pt x="4560" y="4751"/>
                  <a:pt x="4402" y="4909"/>
                </a:cubicBezTo>
                <a:cubicBezTo>
                  <a:pt x="4391" y="4914"/>
                  <a:pt x="4376" y="4916"/>
                  <a:pt x="4357" y="4916"/>
                </a:cubicBezTo>
                <a:cubicBezTo>
                  <a:pt x="4319" y="4916"/>
                  <a:pt x="4270" y="4909"/>
                  <a:pt x="4228" y="4909"/>
                </a:cubicBezTo>
                <a:lnTo>
                  <a:pt x="4133" y="5004"/>
                </a:lnTo>
                <a:lnTo>
                  <a:pt x="3959" y="5004"/>
                </a:lnTo>
                <a:cubicBezTo>
                  <a:pt x="3895" y="5067"/>
                  <a:pt x="3832" y="5162"/>
                  <a:pt x="3753" y="5178"/>
                </a:cubicBezTo>
                <a:cubicBezTo>
                  <a:pt x="3626" y="5210"/>
                  <a:pt x="3594" y="5305"/>
                  <a:pt x="3515" y="5368"/>
                </a:cubicBezTo>
                <a:cubicBezTo>
                  <a:pt x="3420" y="5368"/>
                  <a:pt x="3341" y="5384"/>
                  <a:pt x="3262" y="5432"/>
                </a:cubicBezTo>
                <a:cubicBezTo>
                  <a:pt x="3214" y="5447"/>
                  <a:pt x="3167" y="5479"/>
                  <a:pt x="3104" y="5495"/>
                </a:cubicBezTo>
                <a:cubicBezTo>
                  <a:pt x="3056" y="5542"/>
                  <a:pt x="2993" y="5637"/>
                  <a:pt x="2945" y="5637"/>
                </a:cubicBezTo>
                <a:cubicBezTo>
                  <a:pt x="2803" y="5637"/>
                  <a:pt x="2787" y="5827"/>
                  <a:pt x="2660" y="5843"/>
                </a:cubicBezTo>
                <a:cubicBezTo>
                  <a:pt x="2534" y="5843"/>
                  <a:pt x="2502" y="6017"/>
                  <a:pt x="2407" y="6017"/>
                </a:cubicBezTo>
                <a:cubicBezTo>
                  <a:pt x="2264" y="6017"/>
                  <a:pt x="2233" y="6176"/>
                  <a:pt x="2106" y="6207"/>
                </a:cubicBezTo>
                <a:lnTo>
                  <a:pt x="1869" y="6207"/>
                </a:lnTo>
                <a:cubicBezTo>
                  <a:pt x="1774" y="6318"/>
                  <a:pt x="1679" y="6413"/>
                  <a:pt x="1568" y="6508"/>
                </a:cubicBezTo>
                <a:cubicBezTo>
                  <a:pt x="1441" y="6572"/>
                  <a:pt x="1330" y="6667"/>
                  <a:pt x="1219" y="6777"/>
                </a:cubicBezTo>
                <a:cubicBezTo>
                  <a:pt x="1156" y="6888"/>
                  <a:pt x="1029" y="6904"/>
                  <a:pt x="919" y="7015"/>
                </a:cubicBezTo>
                <a:cubicBezTo>
                  <a:pt x="808" y="7110"/>
                  <a:pt x="649" y="7126"/>
                  <a:pt x="570" y="7268"/>
                </a:cubicBezTo>
                <a:lnTo>
                  <a:pt x="570" y="7442"/>
                </a:lnTo>
                <a:lnTo>
                  <a:pt x="475" y="7553"/>
                </a:lnTo>
                <a:lnTo>
                  <a:pt x="475" y="7727"/>
                </a:lnTo>
                <a:lnTo>
                  <a:pt x="380" y="7822"/>
                </a:lnTo>
                <a:cubicBezTo>
                  <a:pt x="396" y="7902"/>
                  <a:pt x="349" y="7981"/>
                  <a:pt x="428" y="8044"/>
                </a:cubicBezTo>
                <a:lnTo>
                  <a:pt x="554" y="7933"/>
                </a:lnTo>
                <a:cubicBezTo>
                  <a:pt x="570" y="7822"/>
                  <a:pt x="570" y="7775"/>
                  <a:pt x="570" y="7727"/>
                </a:cubicBezTo>
                <a:lnTo>
                  <a:pt x="966" y="7332"/>
                </a:lnTo>
                <a:lnTo>
                  <a:pt x="1061" y="7332"/>
                </a:lnTo>
                <a:cubicBezTo>
                  <a:pt x="1124" y="7205"/>
                  <a:pt x="1156" y="7047"/>
                  <a:pt x="1346" y="7047"/>
                </a:cubicBezTo>
                <a:cubicBezTo>
                  <a:pt x="1346" y="7047"/>
                  <a:pt x="1378" y="7015"/>
                  <a:pt x="1378" y="7015"/>
                </a:cubicBezTo>
                <a:cubicBezTo>
                  <a:pt x="1425" y="6936"/>
                  <a:pt x="1504" y="6872"/>
                  <a:pt x="1568" y="6809"/>
                </a:cubicBezTo>
                <a:cubicBezTo>
                  <a:pt x="1631" y="6762"/>
                  <a:pt x="1710" y="6730"/>
                  <a:pt x="1789" y="6698"/>
                </a:cubicBezTo>
                <a:lnTo>
                  <a:pt x="1916" y="6793"/>
                </a:lnTo>
                <a:cubicBezTo>
                  <a:pt x="1948" y="6952"/>
                  <a:pt x="1853" y="6952"/>
                  <a:pt x="1789" y="6952"/>
                </a:cubicBezTo>
                <a:lnTo>
                  <a:pt x="1520" y="7221"/>
                </a:lnTo>
                <a:lnTo>
                  <a:pt x="1409" y="7252"/>
                </a:lnTo>
                <a:cubicBezTo>
                  <a:pt x="1394" y="7300"/>
                  <a:pt x="1378" y="7347"/>
                  <a:pt x="1378" y="7347"/>
                </a:cubicBezTo>
                <a:cubicBezTo>
                  <a:pt x="1267" y="7569"/>
                  <a:pt x="1014" y="7601"/>
                  <a:pt x="903" y="7775"/>
                </a:cubicBezTo>
                <a:cubicBezTo>
                  <a:pt x="665" y="7775"/>
                  <a:pt x="681" y="8012"/>
                  <a:pt x="554" y="8139"/>
                </a:cubicBezTo>
                <a:lnTo>
                  <a:pt x="554" y="8392"/>
                </a:lnTo>
                <a:lnTo>
                  <a:pt x="475" y="8472"/>
                </a:lnTo>
                <a:lnTo>
                  <a:pt x="475" y="8820"/>
                </a:lnTo>
                <a:cubicBezTo>
                  <a:pt x="475" y="8836"/>
                  <a:pt x="491" y="8852"/>
                  <a:pt x="507" y="8867"/>
                </a:cubicBezTo>
                <a:lnTo>
                  <a:pt x="602" y="8962"/>
                </a:lnTo>
                <a:cubicBezTo>
                  <a:pt x="855" y="9010"/>
                  <a:pt x="855" y="9010"/>
                  <a:pt x="1251" y="9437"/>
                </a:cubicBezTo>
                <a:lnTo>
                  <a:pt x="1394" y="9437"/>
                </a:lnTo>
                <a:cubicBezTo>
                  <a:pt x="1599" y="9232"/>
                  <a:pt x="1916" y="9263"/>
                  <a:pt x="2122" y="9073"/>
                </a:cubicBezTo>
                <a:lnTo>
                  <a:pt x="2755" y="9073"/>
                </a:lnTo>
                <a:cubicBezTo>
                  <a:pt x="2755" y="9073"/>
                  <a:pt x="2771" y="9042"/>
                  <a:pt x="2787" y="9042"/>
                </a:cubicBezTo>
                <a:lnTo>
                  <a:pt x="2850" y="8978"/>
                </a:lnTo>
                <a:lnTo>
                  <a:pt x="3119" y="8978"/>
                </a:lnTo>
                <a:cubicBezTo>
                  <a:pt x="3135" y="8962"/>
                  <a:pt x="3135" y="8962"/>
                  <a:pt x="3151" y="8947"/>
                </a:cubicBezTo>
                <a:lnTo>
                  <a:pt x="3341" y="8852"/>
                </a:lnTo>
                <a:cubicBezTo>
                  <a:pt x="3515" y="8757"/>
                  <a:pt x="3705" y="8646"/>
                  <a:pt x="3895" y="8567"/>
                </a:cubicBezTo>
                <a:cubicBezTo>
                  <a:pt x="4101" y="8487"/>
                  <a:pt x="4260" y="8329"/>
                  <a:pt x="4497" y="8329"/>
                </a:cubicBezTo>
                <a:cubicBezTo>
                  <a:pt x="4560" y="8218"/>
                  <a:pt x="4687" y="8282"/>
                  <a:pt x="4766" y="8234"/>
                </a:cubicBezTo>
                <a:cubicBezTo>
                  <a:pt x="4845" y="8155"/>
                  <a:pt x="4956" y="8092"/>
                  <a:pt x="5067" y="8076"/>
                </a:cubicBezTo>
                <a:cubicBezTo>
                  <a:pt x="5178" y="8060"/>
                  <a:pt x="5257" y="7981"/>
                  <a:pt x="5336" y="7981"/>
                </a:cubicBezTo>
                <a:cubicBezTo>
                  <a:pt x="5403" y="7981"/>
                  <a:pt x="5425" y="7891"/>
                  <a:pt x="5477" y="7891"/>
                </a:cubicBezTo>
                <a:cubicBezTo>
                  <a:pt x="5487" y="7891"/>
                  <a:pt x="5498" y="7894"/>
                  <a:pt x="5510" y="7902"/>
                </a:cubicBezTo>
                <a:cubicBezTo>
                  <a:pt x="5526" y="7933"/>
                  <a:pt x="5526" y="7965"/>
                  <a:pt x="5526" y="7997"/>
                </a:cubicBezTo>
                <a:cubicBezTo>
                  <a:pt x="5447" y="8107"/>
                  <a:pt x="5352" y="8187"/>
                  <a:pt x="5225" y="8250"/>
                </a:cubicBezTo>
                <a:cubicBezTo>
                  <a:pt x="5115" y="8329"/>
                  <a:pt x="5020" y="8408"/>
                  <a:pt x="4925" y="8519"/>
                </a:cubicBezTo>
                <a:lnTo>
                  <a:pt x="4830" y="8519"/>
                </a:lnTo>
                <a:cubicBezTo>
                  <a:pt x="4830" y="8567"/>
                  <a:pt x="4814" y="8598"/>
                  <a:pt x="4782" y="8677"/>
                </a:cubicBezTo>
                <a:cubicBezTo>
                  <a:pt x="4529" y="8947"/>
                  <a:pt x="4244" y="9232"/>
                  <a:pt x="3943" y="9532"/>
                </a:cubicBezTo>
                <a:cubicBezTo>
                  <a:pt x="3864" y="9596"/>
                  <a:pt x="3784" y="9707"/>
                  <a:pt x="3753" y="9817"/>
                </a:cubicBezTo>
                <a:lnTo>
                  <a:pt x="3658" y="9817"/>
                </a:lnTo>
                <a:lnTo>
                  <a:pt x="2676" y="10815"/>
                </a:lnTo>
                <a:lnTo>
                  <a:pt x="2581" y="10815"/>
                </a:lnTo>
                <a:cubicBezTo>
                  <a:pt x="2518" y="10894"/>
                  <a:pt x="2502" y="11005"/>
                  <a:pt x="2423" y="11084"/>
                </a:cubicBezTo>
                <a:cubicBezTo>
                  <a:pt x="2312" y="11163"/>
                  <a:pt x="2233" y="11258"/>
                  <a:pt x="2169" y="11385"/>
                </a:cubicBezTo>
                <a:cubicBezTo>
                  <a:pt x="2138" y="11480"/>
                  <a:pt x="2027" y="11512"/>
                  <a:pt x="1995" y="11638"/>
                </a:cubicBezTo>
                <a:cubicBezTo>
                  <a:pt x="1964" y="11749"/>
                  <a:pt x="1837" y="11797"/>
                  <a:pt x="1821" y="11876"/>
                </a:cubicBezTo>
                <a:cubicBezTo>
                  <a:pt x="1805" y="11987"/>
                  <a:pt x="1742" y="12066"/>
                  <a:pt x="1647" y="12129"/>
                </a:cubicBezTo>
                <a:cubicBezTo>
                  <a:pt x="1536" y="12256"/>
                  <a:pt x="1504" y="12430"/>
                  <a:pt x="1362" y="12525"/>
                </a:cubicBezTo>
                <a:cubicBezTo>
                  <a:pt x="1362" y="12652"/>
                  <a:pt x="1267" y="12731"/>
                  <a:pt x="1235" y="12842"/>
                </a:cubicBezTo>
                <a:lnTo>
                  <a:pt x="1109" y="12873"/>
                </a:lnTo>
                <a:cubicBezTo>
                  <a:pt x="1124" y="13063"/>
                  <a:pt x="887" y="13111"/>
                  <a:pt x="887" y="13285"/>
                </a:cubicBezTo>
                <a:lnTo>
                  <a:pt x="586" y="13586"/>
                </a:lnTo>
                <a:cubicBezTo>
                  <a:pt x="554" y="13681"/>
                  <a:pt x="507" y="13792"/>
                  <a:pt x="444" y="13887"/>
                </a:cubicBezTo>
                <a:cubicBezTo>
                  <a:pt x="412" y="13966"/>
                  <a:pt x="349" y="14029"/>
                  <a:pt x="285" y="14077"/>
                </a:cubicBezTo>
                <a:cubicBezTo>
                  <a:pt x="174" y="14156"/>
                  <a:pt x="190" y="14298"/>
                  <a:pt x="95" y="14378"/>
                </a:cubicBezTo>
                <a:cubicBezTo>
                  <a:pt x="79" y="14409"/>
                  <a:pt x="95" y="14504"/>
                  <a:pt x="95" y="14552"/>
                </a:cubicBezTo>
                <a:cubicBezTo>
                  <a:pt x="64" y="14599"/>
                  <a:pt x="32" y="14631"/>
                  <a:pt x="0" y="14647"/>
                </a:cubicBezTo>
                <a:lnTo>
                  <a:pt x="0" y="14837"/>
                </a:lnTo>
                <a:lnTo>
                  <a:pt x="95" y="14932"/>
                </a:lnTo>
                <a:lnTo>
                  <a:pt x="95" y="15201"/>
                </a:lnTo>
                <a:lnTo>
                  <a:pt x="16" y="15296"/>
                </a:lnTo>
                <a:lnTo>
                  <a:pt x="16" y="15898"/>
                </a:lnTo>
                <a:lnTo>
                  <a:pt x="206" y="15898"/>
                </a:lnTo>
                <a:lnTo>
                  <a:pt x="444" y="16008"/>
                </a:lnTo>
                <a:lnTo>
                  <a:pt x="586" y="16341"/>
                </a:lnTo>
                <a:lnTo>
                  <a:pt x="982" y="16341"/>
                </a:lnTo>
                <a:lnTo>
                  <a:pt x="1061" y="16262"/>
                </a:lnTo>
                <a:lnTo>
                  <a:pt x="1504" y="16262"/>
                </a:lnTo>
                <a:lnTo>
                  <a:pt x="1599" y="16167"/>
                </a:lnTo>
                <a:lnTo>
                  <a:pt x="1774" y="16167"/>
                </a:lnTo>
                <a:lnTo>
                  <a:pt x="1869" y="16246"/>
                </a:lnTo>
                <a:lnTo>
                  <a:pt x="2201" y="16246"/>
                </a:lnTo>
                <a:lnTo>
                  <a:pt x="2914" y="15882"/>
                </a:lnTo>
                <a:lnTo>
                  <a:pt x="3547" y="15565"/>
                </a:lnTo>
                <a:cubicBezTo>
                  <a:pt x="3642" y="15423"/>
                  <a:pt x="3832" y="15391"/>
                  <a:pt x="3943" y="15280"/>
                </a:cubicBezTo>
                <a:cubicBezTo>
                  <a:pt x="4038" y="15169"/>
                  <a:pt x="4228" y="15169"/>
                  <a:pt x="4339" y="15043"/>
                </a:cubicBezTo>
                <a:cubicBezTo>
                  <a:pt x="4434" y="14916"/>
                  <a:pt x="4608" y="14916"/>
                  <a:pt x="4735" y="14821"/>
                </a:cubicBezTo>
                <a:cubicBezTo>
                  <a:pt x="4782" y="14789"/>
                  <a:pt x="4845" y="14789"/>
                  <a:pt x="4877" y="14742"/>
                </a:cubicBezTo>
                <a:cubicBezTo>
                  <a:pt x="4988" y="14615"/>
                  <a:pt x="5146" y="14583"/>
                  <a:pt x="5273" y="14504"/>
                </a:cubicBezTo>
                <a:cubicBezTo>
                  <a:pt x="5400" y="14409"/>
                  <a:pt x="5542" y="14314"/>
                  <a:pt x="5669" y="14235"/>
                </a:cubicBezTo>
                <a:cubicBezTo>
                  <a:pt x="5716" y="14203"/>
                  <a:pt x="5780" y="14219"/>
                  <a:pt x="5827" y="14172"/>
                </a:cubicBezTo>
                <a:cubicBezTo>
                  <a:pt x="5906" y="14045"/>
                  <a:pt x="6049" y="14045"/>
                  <a:pt x="6144" y="13950"/>
                </a:cubicBezTo>
                <a:cubicBezTo>
                  <a:pt x="6149" y="13951"/>
                  <a:pt x="6154" y="13951"/>
                  <a:pt x="6160" y="13951"/>
                </a:cubicBezTo>
                <a:cubicBezTo>
                  <a:pt x="6293" y="13951"/>
                  <a:pt x="6320" y="13773"/>
                  <a:pt x="6446" y="13773"/>
                </a:cubicBezTo>
                <a:cubicBezTo>
                  <a:pt x="6456" y="13773"/>
                  <a:pt x="6466" y="13774"/>
                  <a:pt x="6476" y="13776"/>
                </a:cubicBezTo>
                <a:cubicBezTo>
                  <a:pt x="6619" y="13649"/>
                  <a:pt x="6809" y="13618"/>
                  <a:pt x="6951" y="13491"/>
                </a:cubicBezTo>
                <a:cubicBezTo>
                  <a:pt x="6961" y="13493"/>
                  <a:pt x="6971" y="13494"/>
                  <a:pt x="6979" y="13494"/>
                </a:cubicBezTo>
                <a:cubicBezTo>
                  <a:pt x="7108" y="13494"/>
                  <a:pt x="7134" y="13300"/>
                  <a:pt x="7269" y="13300"/>
                </a:cubicBezTo>
                <a:cubicBezTo>
                  <a:pt x="7274" y="13300"/>
                  <a:pt x="7279" y="13300"/>
                  <a:pt x="7284" y="13301"/>
                </a:cubicBezTo>
                <a:cubicBezTo>
                  <a:pt x="7490" y="13158"/>
                  <a:pt x="7759" y="13095"/>
                  <a:pt x="7949" y="12937"/>
                </a:cubicBezTo>
                <a:cubicBezTo>
                  <a:pt x="7959" y="12939"/>
                  <a:pt x="7968" y="12940"/>
                  <a:pt x="7977" y="12940"/>
                </a:cubicBezTo>
                <a:cubicBezTo>
                  <a:pt x="8105" y="12940"/>
                  <a:pt x="8131" y="12746"/>
                  <a:pt x="8266" y="12746"/>
                </a:cubicBezTo>
                <a:cubicBezTo>
                  <a:pt x="8271" y="12746"/>
                  <a:pt x="8276" y="12746"/>
                  <a:pt x="8281" y="12747"/>
                </a:cubicBezTo>
                <a:cubicBezTo>
                  <a:pt x="8440" y="12636"/>
                  <a:pt x="8614" y="12541"/>
                  <a:pt x="8804" y="12477"/>
                </a:cubicBezTo>
                <a:cubicBezTo>
                  <a:pt x="9010" y="12398"/>
                  <a:pt x="9152" y="12224"/>
                  <a:pt x="9342" y="12145"/>
                </a:cubicBezTo>
                <a:cubicBezTo>
                  <a:pt x="9361" y="12135"/>
                  <a:pt x="9375" y="12120"/>
                  <a:pt x="9389" y="12120"/>
                </a:cubicBezTo>
                <a:cubicBezTo>
                  <a:pt x="9399" y="12120"/>
                  <a:pt x="9409" y="12126"/>
                  <a:pt x="9421" y="12145"/>
                </a:cubicBezTo>
                <a:lnTo>
                  <a:pt x="9421" y="12541"/>
                </a:lnTo>
                <a:cubicBezTo>
                  <a:pt x="9310" y="12588"/>
                  <a:pt x="9342" y="12699"/>
                  <a:pt x="9342" y="12810"/>
                </a:cubicBezTo>
                <a:cubicBezTo>
                  <a:pt x="9485" y="12905"/>
                  <a:pt x="9564" y="13111"/>
                  <a:pt x="9770" y="13143"/>
                </a:cubicBezTo>
                <a:cubicBezTo>
                  <a:pt x="9865" y="13238"/>
                  <a:pt x="9944" y="13348"/>
                  <a:pt x="10007" y="13459"/>
                </a:cubicBezTo>
                <a:cubicBezTo>
                  <a:pt x="10055" y="13570"/>
                  <a:pt x="10070" y="13728"/>
                  <a:pt x="10229" y="13776"/>
                </a:cubicBezTo>
                <a:cubicBezTo>
                  <a:pt x="10245" y="13773"/>
                  <a:pt x="10261" y="13772"/>
                  <a:pt x="10276" y="13772"/>
                </a:cubicBezTo>
                <a:cubicBezTo>
                  <a:pt x="10350" y="13772"/>
                  <a:pt x="10414" y="13803"/>
                  <a:pt x="10466" y="13855"/>
                </a:cubicBezTo>
                <a:lnTo>
                  <a:pt x="11052" y="13855"/>
                </a:lnTo>
                <a:cubicBezTo>
                  <a:pt x="11068" y="13855"/>
                  <a:pt x="11100" y="13839"/>
                  <a:pt x="11131" y="13839"/>
                </a:cubicBezTo>
                <a:lnTo>
                  <a:pt x="11195" y="13776"/>
                </a:lnTo>
                <a:lnTo>
                  <a:pt x="11290" y="13855"/>
                </a:lnTo>
                <a:lnTo>
                  <a:pt x="11369" y="13776"/>
                </a:lnTo>
                <a:lnTo>
                  <a:pt x="11733" y="13776"/>
                </a:lnTo>
                <a:lnTo>
                  <a:pt x="11812" y="13855"/>
                </a:lnTo>
                <a:lnTo>
                  <a:pt x="12287" y="13855"/>
                </a:lnTo>
                <a:lnTo>
                  <a:pt x="12366" y="13776"/>
                </a:lnTo>
                <a:lnTo>
                  <a:pt x="12651" y="13760"/>
                </a:lnTo>
                <a:lnTo>
                  <a:pt x="12746" y="13665"/>
                </a:lnTo>
                <a:lnTo>
                  <a:pt x="13111" y="13665"/>
                </a:lnTo>
                <a:lnTo>
                  <a:pt x="13190" y="13586"/>
                </a:lnTo>
                <a:lnTo>
                  <a:pt x="13364" y="13586"/>
                </a:lnTo>
                <a:lnTo>
                  <a:pt x="13459" y="13491"/>
                </a:lnTo>
                <a:lnTo>
                  <a:pt x="13649" y="13491"/>
                </a:lnTo>
                <a:cubicBezTo>
                  <a:pt x="13712" y="13364"/>
                  <a:pt x="13823" y="13428"/>
                  <a:pt x="13918" y="13380"/>
                </a:cubicBezTo>
                <a:cubicBezTo>
                  <a:pt x="14013" y="13333"/>
                  <a:pt x="14124" y="13285"/>
                  <a:pt x="14203" y="13222"/>
                </a:cubicBezTo>
                <a:lnTo>
                  <a:pt x="14425" y="13222"/>
                </a:lnTo>
                <a:lnTo>
                  <a:pt x="14741" y="13032"/>
                </a:lnTo>
                <a:lnTo>
                  <a:pt x="14900" y="13032"/>
                </a:lnTo>
                <a:lnTo>
                  <a:pt x="15011" y="12921"/>
                </a:lnTo>
                <a:cubicBezTo>
                  <a:pt x="15043" y="12946"/>
                  <a:pt x="15072" y="12956"/>
                  <a:pt x="15099" y="12956"/>
                </a:cubicBezTo>
                <a:cubicBezTo>
                  <a:pt x="15192" y="12956"/>
                  <a:pt x="15264" y="12842"/>
                  <a:pt x="15375" y="12842"/>
                </a:cubicBezTo>
                <a:cubicBezTo>
                  <a:pt x="15517" y="12810"/>
                  <a:pt x="15660" y="12731"/>
                  <a:pt x="15771" y="12636"/>
                </a:cubicBezTo>
                <a:lnTo>
                  <a:pt x="16008" y="12636"/>
                </a:lnTo>
                <a:lnTo>
                  <a:pt x="16071" y="12557"/>
                </a:lnTo>
                <a:lnTo>
                  <a:pt x="16261" y="12557"/>
                </a:lnTo>
                <a:cubicBezTo>
                  <a:pt x="16293" y="12525"/>
                  <a:pt x="16325" y="12493"/>
                  <a:pt x="16356" y="12462"/>
                </a:cubicBezTo>
                <a:lnTo>
                  <a:pt x="16483" y="12462"/>
                </a:lnTo>
                <a:cubicBezTo>
                  <a:pt x="16610" y="12382"/>
                  <a:pt x="16736" y="12335"/>
                  <a:pt x="16863" y="12287"/>
                </a:cubicBezTo>
                <a:cubicBezTo>
                  <a:pt x="16996" y="12273"/>
                  <a:pt x="17102" y="12175"/>
                  <a:pt x="17231" y="12175"/>
                </a:cubicBezTo>
                <a:cubicBezTo>
                  <a:pt x="17240" y="12175"/>
                  <a:pt x="17249" y="12176"/>
                  <a:pt x="17259" y="12177"/>
                </a:cubicBezTo>
                <a:cubicBezTo>
                  <a:pt x="17386" y="12097"/>
                  <a:pt x="17512" y="12034"/>
                  <a:pt x="17639" y="11971"/>
                </a:cubicBezTo>
                <a:cubicBezTo>
                  <a:pt x="17678" y="11945"/>
                  <a:pt x="17738" y="11919"/>
                  <a:pt x="17793" y="11919"/>
                </a:cubicBezTo>
                <a:cubicBezTo>
                  <a:pt x="17805" y="11919"/>
                  <a:pt x="17817" y="11920"/>
                  <a:pt x="17829" y="11923"/>
                </a:cubicBezTo>
                <a:cubicBezTo>
                  <a:pt x="17861" y="11923"/>
                  <a:pt x="17892" y="11939"/>
                  <a:pt x="17908" y="11955"/>
                </a:cubicBezTo>
                <a:cubicBezTo>
                  <a:pt x="17924" y="11987"/>
                  <a:pt x="17924" y="12018"/>
                  <a:pt x="17924" y="12066"/>
                </a:cubicBezTo>
                <a:lnTo>
                  <a:pt x="17734" y="12208"/>
                </a:lnTo>
                <a:lnTo>
                  <a:pt x="17734" y="12398"/>
                </a:lnTo>
                <a:cubicBezTo>
                  <a:pt x="17781" y="12477"/>
                  <a:pt x="17813" y="12557"/>
                  <a:pt x="17861" y="12652"/>
                </a:cubicBezTo>
                <a:cubicBezTo>
                  <a:pt x="17924" y="12715"/>
                  <a:pt x="17971" y="12763"/>
                  <a:pt x="18035" y="12826"/>
                </a:cubicBezTo>
                <a:lnTo>
                  <a:pt x="18193" y="12858"/>
                </a:lnTo>
                <a:lnTo>
                  <a:pt x="18193" y="13048"/>
                </a:lnTo>
                <a:cubicBezTo>
                  <a:pt x="18288" y="13222"/>
                  <a:pt x="18351" y="13317"/>
                  <a:pt x="18399" y="13396"/>
                </a:cubicBezTo>
                <a:cubicBezTo>
                  <a:pt x="18427" y="13396"/>
                  <a:pt x="18454" y="13395"/>
                  <a:pt x="18479" y="13395"/>
                </a:cubicBezTo>
                <a:cubicBezTo>
                  <a:pt x="18566" y="13395"/>
                  <a:pt x="18635" y="13405"/>
                  <a:pt x="18684" y="13491"/>
                </a:cubicBezTo>
                <a:lnTo>
                  <a:pt x="19491" y="13491"/>
                </a:lnTo>
                <a:cubicBezTo>
                  <a:pt x="19507" y="13491"/>
                  <a:pt x="19523" y="13459"/>
                  <a:pt x="19523" y="13459"/>
                </a:cubicBezTo>
                <a:lnTo>
                  <a:pt x="19586" y="13412"/>
                </a:lnTo>
                <a:lnTo>
                  <a:pt x="19887" y="13570"/>
                </a:lnTo>
                <a:lnTo>
                  <a:pt x="20505" y="13570"/>
                </a:lnTo>
                <a:cubicBezTo>
                  <a:pt x="20568" y="13412"/>
                  <a:pt x="20774" y="13554"/>
                  <a:pt x="20853" y="13412"/>
                </a:cubicBezTo>
                <a:lnTo>
                  <a:pt x="21122" y="13396"/>
                </a:lnTo>
                <a:lnTo>
                  <a:pt x="21217" y="13317"/>
                </a:lnTo>
                <a:lnTo>
                  <a:pt x="21423" y="13301"/>
                </a:lnTo>
                <a:lnTo>
                  <a:pt x="21502" y="13206"/>
                </a:lnTo>
                <a:lnTo>
                  <a:pt x="21677" y="13206"/>
                </a:lnTo>
                <a:lnTo>
                  <a:pt x="21772" y="13111"/>
                </a:lnTo>
                <a:lnTo>
                  <a:pt x="21962" y="13111"/>
                </a:lnTo>
                <a:cubicBezTo>
                  <a:pt x="21977" y="13095"/>
                  <a:pt x="21993" y="13063"/>
                  <a:pt x="22025" y="13048"/>
                </a:cubicBezTo>
                <a:cubicBezTo>
                  <a:pt x="22120" y="13016"/>
                  <a:pt x="22262" y="13048"/>
                  <a:pt x="22342" y="12937"/>
                </a:cubicBezTo>
                <a:cubicBezTo>
                  <a:pt x="22363" y="12947"/>
                  <a:pt x="22382" y="12952"/>
                  <a:pt x="22401" y="12952"/>
                </a:cubicBezTo>
                <a:cubicBezTo>
                  <a:pt x="22495" y="12952"/>
                  <a:pt x="22566" y="12842"/>
                  <a:pt x="22658" y="12842"/>
                </a:cubicBezTo>
                <a:cubicBezTo>
                  <a:pt x="22706" y="12842"/>
                  <a:pt x="22769" y="12842"/>
                  <a:pt x="22785" y="12826"/>
                </a:cubicBezTo>
                <a:cubicBezTo>
                  <a:pt x="22848" y="12731"/>
                  <a:pt x="22991" y="12763"/>
                  <a:pt x="23038" y="12652"/>
                </a:cubicBezTo>
                <a:lnTo>
                  <a:pt x="23212" y="12652"/>
                </a:lnTo>
                <a:lnTo>
                  <a:pt x="23323" y="12572"/>
                </a:lnTo>
                <a:lnTo>
                  <a:pt x="23450" y="12572"/>
                </a:lnTo>
                <a:cubicBezTo>
                  <a:pt x="23529" y="12541"/>
                  <a:pt x="23592" y="12477"/>
                  <a:pt x="23656" y="12477"/>
                </a:cubicBezTo>
                <a:cubicBezTo>
                  <a:pt x="23664" y="12479"/>
                  <a:pt x="23672" y="12480"/>
                  <a:pt x="23680" y="12480"/>
                </a:cubicBezTo>
                <a:cubicBezTo>
                  <a:pt x="23762" y="12480"/>
                  <a:pt x="23821" y="12411"/>
                  <a:pt x="23893" y="12382"/>
                </a:cubicBezTo>
                <a:cubicBezTo>
                  <a:pt x="23909" y="12382"/>
                  <a:pt x="23957" y="12414"/>
                  <a:pt x="23988" y="12414"/>
                </a:cubicBezTo>
                <a:cubicBezTo>
                  <a:pt x="24004" y="12477"/>
                  <a:pt x="24020" y="12525"/>
                  <a:pt x="24020" y="12557"/>
                </a:cubicBezTo>
                <a:lnTo>
                  <a:pt x="24194" y="12604"/>
                </a:lnTo>
                <a:cubicBezTo>
                  <a:pt x="24020" y="12778"/>
                  <a:pt x="24036" y="13032"/>
                  <a:pt x="23814" y="13158"/>
                </a:cubicBezTo>
                <a:lnTo>
                  <a:pt x="23814" y="13443"/>
                </a:lnTo>
                <a:cubicBezTo>
                  <a:pt x="23925" y="13554"/>
                  <a:pt x="24036" y="13665"/>
                  <a:pt x="24131" y="13760"/>
                </a:cubicBezTo>
                <a:lnTo>
                  <a:pt x="24257" y="13792"/>
                </a:lnTo>
                <a:lnTo>
                  <a:pt x="24257" y="14061"/>
                </a:lnTo>
                <a:lnTo>
                  <a:pt x="24495" y="14314"/>
                </a:lnTo>
                <a:cubicBezTo>
                  <a:pt x="24520" y="14314"/>
                  <a:pt x="24543" y="14313"/>
                  <a:pt x="24566" y="14313"/>
                </a:cubicBezTo>
                <a:cubicBezTo>
                  <a:pt x="24646" y="14313"/>
                  <a:pt x="24715" y="14323"/>
                  <a:pt x="24764" y="14409"/>
                </a:cubicBezTo>
                <a:lnTo>
                  <a:pt x="25524" y="14409"/>
                </a:lnTo>
                <a:cubicBezTo>
                  <a:pt x="25556" y="14409"/>
                  <a:pt x="25572" y="14393"/>
                  <a:pt x="25603" y="14393"/>
                </a:cubicBezTo>
                <a:lnTo>
                  <a:pt x="25667" y="14330"/>
                </a:lnTo>
                <a:cubicBezTo>
                  <a:pt x="25730" y="14378"/>
                  <a:pt x="25793" y="14441"/>
                  <a:pt x="25857" y="14504"/>
                </a:cubicBezTo>
                <a:lnTo>
                  <a:pt x="26759" y="14504"/>
                </a:lnTo>
                <a:lnTo>
                  <a:pt x="26854" y="14409"/>
                </a:lnTo>
                <a:lnTo>
                  <a:pt x="27297" y="14409"/>
                </a:lnTo>
                <a:lnTo>
                  <a:pt x="27392" y="14330"/>
                </a:lnTo>
                <a:lnTo>
                  <a:pt x="27662" y="14314"/>
                </a:lnTo>
                <a:lnTo>
                  <a:pt x="27772" y="14235"/>
                </a:lnTo>
                <a:lnTo>
                  <a:pt x="27994" y="14235"/>
                </a:lnTo>
                <a:cubicBezTo>
                  <a:pt x="28026" y="14203"/>
                  <a:pt x="28058" y="14172"/>
                  <a:pt x="28089" y="14140"/>
                </a:cubicBezTo>
                <a:lnTo>
                  <a:pt x="28358" y="14140"/>
                </a:lnTo>
                <a:cubicBezTo>
                  <a:pt x="28390" y="14108"/>
                  <a:pt x="28422" y="14077"/>
                  <a:pt x="28453" y="14045"/>
                </a:cubicBezTo>
                <a:lnTo>
                  <a:pt x="28691" y="14045"/>
                </a:lnTo>
                <a:cubicBezTo>
                  <a:pt x="28738" y="13998"/>
                  <a:pt x="28802" y="13982"/>
                  <a:pt x="28865" y="13950"/>
                </a:cubicBezTo>
                <a:cubicBezTo>
                  <a:pt x="28944" y="13950"/>
                  <a:pt x="29008" y="13934"/>
                  <a:pt x="29071" y="13887"/>
                </a:cubicBezTo>
                <a:cubicBezTo>
                  <a:pt x="29103" y="13855"/>
                  <a:pt x="29166" y="13871"/>
                  <a:pt x="29245" y="13855"/>
                </a:cubicBezTo>
                <a:cubicBezTo>
                  <a:pt x="29319" y="13855"/>
                  <a:pt x="29338" y="13758"/>
                  <a:pt x="29417" y="13758"/>
                </a:cubicBezTo>
                <a:cubicBezTo>
                  <a:pt x="29423" y="13758"/>
                  <a:pt x="29429" y="13759"/>
                  <a:pt x="29435" y="13760"/>
                </a:cubicBezTo>
                <a:cubicBezTo>
                  <a:pt x="29467" y="13768"/>
                  <a:pt x="29498" y="13772"/>
                  <a:pt x="29532" y="13772"/>
                </a:cubicBezTo>
                <a:cubicBezTo>
                  <a:pt x="29566" y="13772"/>
                  <a:pt x="29601" y="13768"/>
                  <a:pt x="29641" y="13760"/>
                </a:cubicBezTo>
                <a:lnTo>
                  <a:pt x="29736" y="13681"/>
                </a:lnTo>
                <a:lnTo>
                  <a:pt x="29926" y="13665"/>
                </a:lnTo>
                <a:lnTo>
                  <a:pt x="30021" y="13586"/>
                </a:lnTo>
                <a:lnTo>
                  <a:pt x="30290" y="13586"/>
                </a:lnTo>
                <a:lnTo>
                  <a:pt x="30385" y="13491"/>
                </a:lnTo>
                <a:lnTo>
                  <a:pt x="30654" y="13491"/>
                </a:lnTo>
                <a:cubicBezTo>
                  <a:pt x="30654" y="13475"/>
                  <a:pt x="30670" y="13459"/>
                  <a:pt x="30686" y="13443"/>
                </a:cubicBezTo>
                <a:cubicBezTo>
                  <a:pt x="30714" y="13395"/>
                  <a:pt x="30763" y="13392"/>
                  <a:pt x="30815" y="13392"/>
                </a:cubicBezTo>
                <a:cubicBezTo>
                  <a:pt x="30823" y="13392"/>
                  <a:pt x="30831" y="13392"/>
                  <a:pt x="30838" y="13392"/>
                </a:cubicBezTo>
                <a:cubicBezTo>
                  <a:pt x="30900" y="13392"/>
                  <a:pt x="30963" y="13388"/>
                  <a:pt x="31003" y="13317"/>
                </a:cubicBezTo>
                <a:cubicBezTo>
                  <a:pt x="31003" y="13301"/>
                  <a:pt x="31050" y="13301"/>
                  <a:pt x="31082" y="13301"/>
                </a:cubicBezTo>
                <a:cubicBezTo>
                  <a:pt x="31104" y="13307"/>
                  <a:pt x="31127" y="13310"/>
                  <a:pt x="31148" y="13310"/>
                </a:cubicBezTo>
                <a:cubicBezTo>
                  <a:pt x="31294" y="13310"/>
                  <a:pt x="31421" y="13190"/>
                  <a:pt x="31573" y="13190"/>
                </a:cubicBezTo>
                <a:cubicBezTo>
                  <a:pt x="31588" y="13190"/>
                  <a:pt x="31620" y="13143"/>
                  <a:pt x="31636" y="13127"/>
                </a:cubicBezTo>
                <a:lnTo>
                  <a:pt x="31905" y="13127"/>
                </a:lnTo>
                <a:lnTo>
                  <a:pt x="32000" y="13032"/>
                </a:lnTo>
                <a:lnTo>
                  <a:pt x="32190" y="13032"/>
                </a:lnTo>
                <a:lnTo>
                  <a:pt x="32285" y="12937"/>
                </a:lnTo>
                <a:lnTo>
                  <a:pt x="32554" y="12937"/>
                </a:lnTo>
                <a:lnTo>
                  <a:pt x="32649" y="12842"/>
                </a:lnTo>
                <a:lnTo>
                  <a:pt x="32887" y="12842"/>
                </a:lnTo>
                <a:cubicBezTo>
                  <a:pt x="32918" y="12842"/>
                  <a:pt x="32950" y="12778"/>
                  <a:pt x="32982" y="12778"/>
                </a:cubicBezTo>
                <a:cubicBezTo>
                  <a:pt x="33139" y="12778"/>
                  <a:pt x="33275" y="12648"/>
                  <a:pt x="33424" y="12648"/>
                </a:cubicBezTo>
                <a:cubicBezTo>
                  <a:pt x="33456" y="12648"/>
                  <a:pt x="33487" y="12654"/>
                  <a:pt x="33520" y="12667"/>
                </a:cubicBezTo>
                <a:lnTo>
                  <a:pt x="33631" y="12572"/>
                </a:lnTo>
                <a:lnTo>
                  <a:pt x="33805" y="12572"/>
                </a:lnTo>
                <a:lnTo>
                  <a:pt x="33916" y="12477"/>
                </a:lnTo>
                <a:lnTo>
                  <a:pt x="34185" y="12477"/>
                </a:lnTo>
                <a:lnTo>
                  <a:pt x="34264" y="12414"/>
                </a:lnTo>
                <a:cubicBezTo>
                  <a:pt x="34300" y="12396"/>
                  <a:pt x="34336" y="12394"/>
                  <a:pt x="34369" y="12394"/>
                </a:cubicBezTo>
                <a:cubicBezTo>
                  <a:pt x="34380" y="12394"/>
                  <a:pt x="34390" y="12394"/>
                  <a:pt x="34401" y="12394"/>
                </a:cubicBezTo>
                <a:cubicBezTo>
                  <a:pt x="34442" y="12394"/>
                  <a:pt x="34478" y="12390"/>
                  <a:pt x="34502" y="12351"/>
                </a:cubicBezTo>
                <a:cubicBezTo>
                  <a:pt x="34536" y="12302"/>
                  <a:pt x="34589" y="12299"/>
                  <a:pt x="34643" y="12299"/>
                </a:cubicBezTo>
                <a:cubicBezTo>
                  <a:pt x="34651" y="12299"/>
                  <a:pt x="34658" y="12299"/>
                  <a:pt x="34666" y="12299"/>
                </a:cubicBezTo>
                <a:cubicBezTo>
                  <a:pt x="34727" y="12299"/>
                  <a:pt x="34787" y="12295"/>
                  <a:pt x="34818" y="12224"/>
                </a:cubicBezTo>
                <a:lnTo>
                  <a:pt x="35024" y="12208"/>
                </a:lnTo>
                <a:lnTo>
                  <a:pt x="35183" y="12208"/>
                </a:lnTo>
                <a:lnTo>
                  <a:pt x="35278" y="12113"/>
                </a:lnTo>
                <a:lnTo>
                  <a:pt x="35626" y="12113"/>
                </a:lnTo>
                <a:lnTo>
                  <a:pt x="35737" y="12018"/>
                </a:lnTo>
                <a:lnTo>
                  <a:pt x="35911" y="12018"/>
                </a:lnTo>
                <a:lnTo>
                  <a:pt x="36006" y="11923"/>
                </a:lnTo>
                <a:lnTo>
                  <a:pt x="36180" y="11923"/>
                </a:lnTo>
                <a:lnTo>
                  <a:pt x="36291" y="11828"/>
                </a:lnTo>
                <a:lnTo>
                  <a:pt x="36734" y="11828"/>
                </a:lnTo>
                <a:lnTo>
                  <a:pt x="36829" y="11749"/>
                </a:lnTo>
                <a:cubicBezTo>
                  <a:pt x="36853" y="11745"/>
                  <a:pt x="36878" y="11744"/>
                  <a:pt x="36903" y="11744"/>
                </a:cubicBezTo>
                <a:cubicBezTo>
                  <a:pt x="36927" y="11744"/>
                  <a:pt x="36952" y="11745"/>
                  <a:pt x="36976" y="11745"/>
                </a:cubicBezTo>
                <a:cubicBezTo>
                  <a:pt x="37023" y="11745"/>
                  <a:pt x="37067" y="11741"/>
                  <a:pt x="37099" y="11717"/>
                </a:cubicBezTo>
                <a:cubicBezTo>
                  <a:pt x="37147" y="11669"/>
                  <a:pt x="37214" y="11648"/>
                  <a:pt x="37285" y="11648"/>
                </a:cubicBezTo>
                <a:cubicBezTo>
                  <a:pt x="37307" y="11648"/>
                  <a:pt x="37329" y="11650"/>
                  <a:pt x="37352" y="11654"/>
                </a:cubicBezTo>
                <a:cubicBezTo>
                  <a:pt x="37358" y="11655"/>
                  <a:pt x="37364" y="11656"/>
                  <a:pt x="37370" y="11656"/>
                </a:cubicBezTo>
                <a:cubicBezTo>
                  <a:pt x="37453" y="11656"/>
                  <a:pt x="37500" y="11559"/>
                  <a:pt x="37574" y="11559"/>
                </a:cubicBezTo>
                <a:cubicBezTo>
                  <a:pt x="37669" y="11559"/>
                  <a:pt x="37764" y="11559"/>
                  <a:pt x="37811" y="11464"/>
                </a:cubicBezTo>
                <a:lnTo>
                  <a:pt x="38270" y="11464"/>
                </a:lnTo>
                <a:lnTo>
                  <a:pt x="38365" y="11369"/>
                </a:lnTo>
                <a:lnTo>
                  <a:pt x="38539" y="11369"/>
                </a:lnTo>
                <a:lnTo>
                  <a:pt x="38650" y="11274"/>
                </a:lnTo>
                <a:lnTo>
                  <a:pt x="38967" y="11274"/>
                </a:lnTo>
                <a:lnTo>
                  <a:pt x="39394" y="11052"/>
                </a:lnTo>
                <a:cubicBezTo>
                  <a:pt x="39410" y="10989"/>
                  <a:pt x="39426" y="10957"/>
                  <a:pt x="39426" y="10910"/>
                </a:cubicBezTo>
                <a:lnTo>
                  <a:pt x="39711" y="10910"/>
                </a:lnTo>
                <a:cubicBezTo>
                  <a:pt x="39759" y="10831"/>
                  <a:pt x="39854" y="10815"/>
                  <a:pt x="39949" y="10783"/>
                </a:cubicBezTo>
                <a:lnTo>
                  <a:pt x="39679" y="10498"/>
                </a:lnTo>
                <a:lnTo>
                  <a:pt x="39806" y="10356"/>
                </a:lnTo>
                <a:lnTo>
                  <a:pt x="39980" y="10356"/>
                </a:lnTo>
                <a:cubicBezTo>
                  <a:pt x="40028" y="10308"/>
                  <a:pt x="40091" y="10277"/>
                  <a:pt x="40107" y="10197"/>
                </a:cubicBezTo>
                <a:cubicBezTo>
                  <a:pt x="40091" y="10197"/>
                  <a:pt x="40091" y="10166"/>
                  <a:pt x="40075" y="10166"/>
                </a:cubicBezTo>
                <a:lnTo>
                  <a:pt x="39806" y="10166"/>
                </a:lnTo>
                <a:cubicBezTo>
                  <a:pt x="39758" y="10243"/>
                  <a:pt x="39704" y="10267"/>
                  <a:pt x="39633" y="10267"/>
                </a:cubicBezTo>
                <a:cubicBezTo>
                  <a:pt x="39588" y="10267"/>
                  <a:pt x="39535" y="10257"/>
                  <a:pt x="39474" y="10245"/>
                </a:cubicBezTo>
                <a:lnTo>
                  <a:pt x="39347" y="10055"/>
                </a:lnTo>
                <a:lnTo>
                  <a:pt x="39157" y="10182"/>
                </a:lnTo>
                <a:lnTo>
                  <a:pt x="38983" y="10182"/>
                </a:lnTo>
                <a:lnTo>
                  <a:pt x="38840" y="10071"/>
                </a:lnTo>
                <a:lnTo>
                  <a:pt x="38714" y="10182"/>
                </a:lnTo>
                <a:lnTo>
                  <a:pt x="38429" y="10182"/>
                </a:lnTo>
                <a:lnTo>
                  <a:pt x="38603" y="9897"/>
                </a:lnTo>
                <a:cubicBezTo>
                  <a:pt x="38644" y="9901"/>
                  <a:pt x="38681" y="9904"/>
                  <a:pt x="38715" y="9904"/>
                </a:cubicBezTo>
                <a:cubicBezTo>
                  <a:pt x="38796" y="9904"/>
                  <a:pt x="38854" y="9885"/>
                  <a:pt x="38888" y="9817"/>
                </a:cubicBezTo>
                <a:lnTo>
                  <a:pt x="39157" y="9817"/>
                </a:lnTo>
                <a:cubicBezTo>
                  <a:pt x="39220" y="9691"/>
                  <a:pt x="39379" y="9722"/>
                  <a:pt x="39442" y="9612"/>
                </a:cubicBezTo>
                <a:cubicBezTo>
                  <a:pt x="39489" y="9580"/>
                  <a:pt x="39489" y="9501"/>
                  <a:pt x="39458" y="9453"/>
                </a:cubicBezTo>
                <a:cubicBezTo>
                  <a:pt x="39438" y="9440"/>
                  <a:pt x="39413" y="9432"/>
                  <a:pt x="39388" y="9432"/>
                </a:cubicBezTo>
                <a:cubicBezTo>
                  <a:pt x="39353" y="9432"/>
                  <a:pt x="39318" y="9448"/>
                  <a:pt x="39299" y="9485"/>
                </a:cubicBezTo>
                <a:cubicBezTo>
                  <a:pt x="39252" y="9532"/>
                  <a:pt x="39189" y="9517"/>
                  <a:pt x="39141" y="9532"/>
                </a:cubicBezTo>
                <a:cubicBezTo>
                  <a:pt x="39062" y="9548"/>
                  <a:pt x="38983" y="9580"/>
                  <a:pt x="38904" y="9627"/>
                </a:cubicBezTo>
                <a:lnTo>
                  <a:pt x="38666" y="9627"/>
                </a:lnTo>
                <a:lnTo>
                  <a:pt x="38460" y="9722"/>
                </a:lnTo>
                <a:cubicBezTo>
                  <a:pt x="38381" y="9643"/>
                  <a:pt x="38318" y="9596"/>
                  <a:pt x="38270" y="9548"/>
                </a:cubicBezTo>
                <a:cubicBezTo>
                  <a:pt x="38235" y="9530"/>
                  <a:pt x="38201" y="9528"/>
                  <a:pt x="38170" y="9528"/>
                </a:cubicBezTo>
                <a:cubicBezTo>
                  <a:pt x="38160" y="9528"/>
                  <a:pt x="38149" y="9528"/>
                  <a:pt x="38140" y="9528"/>
                </a:cubicBezTo>
                <a:cubicBezTo>
                  <a:pt x="38100" y="9528"/>
                  <a:pt x="38064" y="9525"/>
                  <a:pt x="38033" y="9485"/>
                </a:cubicBezTo>
                <a:lnTo>
                  <a:pt x="38286" y="9342"/>
                </a:lnTo>
                <a:cubicBezTo>
                  <a:pt x="38295" y="9341"/>
                  <a:pt x="38305" y="9340"/>
                  <a:pt x="38314" y="9340"/>
                </a:cubicBezTo>
                <a:cubicBezTo>
                  <a:pt x="38360" y="9340"/>
                  <a:pt x="38409" y="9355"/>
                  <a:pt x="38455" y="9355"/>
                </a:cubicBezTo>
                <a:cubicBezTo>
                  <a:pt x="38497" y="9355"/>
                  <a:pt x="38537" y="9343"/>
                  <a:pt x="38571" y="9295"/>
                </a:cubicBezTo>
                <a:lnTo>
                  <a:pt x="38571" y="9200"/>
                </a:lnTo>
                <a:lnTo>
                  <a:pt x="38444" y="9073"/>
                </a:lnTo>
                <a:lnTo>
                  <a:pt x="38175" y="9073"/>
                </a:lnTo>
                <a:lnTo>
                  <a:pt x="38080" y="9168"/>
                </a:lnTo>
                <a:lnTo>
                  <a:pt x="37716" y="9168"/>
                </a:lnTo>
                <a:lnTo>
                  <a:pt x="37621" y="9263"/>
                </a:lnTo>
                <a:lnTo>
                  <a:pt x="37352" y="9263"/>
                </a:lnTo>
                <a:lnTo>
                  <a:pt x="37289" y="9327"/>
                </a:lnTo>
                <a:lnTo>
                  <a:pt x="36893" y="9327"/>
                </a:lnTo>
                <a:cubicBezTo>
                  <a:pt x="36877" y="9327"/>
                  <a:pt x="36861" y="9279"/>
                  <a:pt x="36845" y="9263"/>
                </a:cubicBezTo>
                <a:lnTo>
                  <a:pt x="36845" y="9216"/>
                </a:lnTo>
                <a:cubicBezTo>
                  <a:pt x="36837" y="9214"/>
                  <a:pt x="36829" y="9213"/>
                  <a:pt x="36821" y="9213"/>
                </a:cubicBezTo>
                <a:cubicBezTo>
                  <a:pt x="36793" y="9213"/>
                  <a:pt x="36764" y="9222"/>
                  <a:pt x="36738" y="9222"/>
                </a:cubicBezTo>
                <a:cubicBezTo>
                  <a:pt x="36710" y="9222"/>
                  <a:pt x="36685" y="9212"/>
                  <a:pt x="36671" y="9168"/>
                </a:cubicBezTo>
                <a:cubicBezTo>
                  <a:pt x="36723" y="9149"/>
                  <a:pt x="36754" y="9137"/>
                  <a:pt x="36776" y="9137"/>
                </a:cubicBezTo>
                <a:cubicBezTo>
                  <a:pt x="36806" y="9137"/>
                  <a:pt x="36817" y="9160"/>
                  <a:pt x="36845" y="9216"/>
                </a:cubicBezTo>
                <a:cubicBezTo>
                  <a:pt x="36956" y="9200"/>
                  <a:pt x="36988" y="9073"/>
                  <a:pt x="37099" y="9026"/>
                </a:cubicBezTo>
                <a:lnTo>
                  <a:pt x="37352" y="9026"/>
                </a:lnTo>
                <a:cubicBezTo>
                  <a:pt x="37368" y="8994"/>
                  <a:pt x="37399" y="8978"/>
                  <a:pt x="37431" y="8947"/>
                </a:cubicBezTo>
                <a:cubicBezTo>
                  <a:pt x="37455" y="8930"/>
                  <a:pt x="37482" y="8926"/>
                  <a:pt x="37509" y="8926"/>
                </a:cubicBezTo>
                <a:cubicBezTo>
                  <a:pt x="37549" y="8926"/>
                  <a:pt x="37590" y="8935"/>
                  <a:pt x="37630" y="8935"/>
                </a:cubicBezTo>
                <a:cubicBezTo>
                  <a:pt x="37672" y="8935"/>
                  <a:pt x="37712" y="8925"/>
                  <a:pt x="37748" y="8883"/>
                </a:cubicBezTo>
                <a:lnTo>
                  <a:pt x="37605" y="8741"/>
                </a:lnTo>
                <a:cubicBezTo>
                  <a:pt x="37577" y="8750"/>
                  <a:pt x="37549" y="8753"/>
                  <a:pt x="37521" y="8753"/>
                </a:cubicBezTo>
                <a:cubicBezTo>
                  <a:pt x="37491" y="8753"/>
                  <a:pt x="37461" y="8750"/>
                  <a:pt x="37431" y="8750"/>
                </a:cubicBezTo>
                <a:cubicBezTo>
                  <a:pt x="37394" y="8750"/>
                  <a:pt x="37357" y="8754"/>
                  <a:pt x="37320" y="8772"/>
                </a:cubicBezTo>
                <a:lnTo>
                  <a:pt x="37257" y="8947"/>
                </a:lnTo>
                <a:lnTo>
                  <a:pt x="37162" y="8852"/>
                </a:lnTo>
                <a:lnTo>
                  <a:pt x="36988" y="8852"/>
                </a:lnTo>
                <a:cubicBezTo>
                  <a:pt x="36940" y="8883"/>
                  <a:pt x="36909" y="8915"/>
                  <a:pt x="36877" y="8947"/>
                </a:cubicBezTo>
                <a:lnTo>
                  <a:pt x="36655" y="8947"/>
                </a:lnTo>
                <a:lnTo>
                  <a:pt x="36560" y="9026"/>
                </a:lnTo>
                <a:lnTo>
                  <a:pt x="36196" y="9026"/>
                </a:lnTo>
                <a:lnTo>
                  <a:pt x="36117" y="9121"/>
                </a:lnTo>
                <a:lnTo>
                  <a:pt x="35832" y="9137"/>
                </a:lnTo>
                <a:lnTo>
                  <a:pt x="35753" y="9216"/>
                </a:lnTo>
                <a:lnTo>
                  <a:pt x="35658" y="9121"/>
                </a:lnTo>
                <a:lnTo>
                  <a:pt x="35483" y="9121"/>
                </a:lnTo>
                <a:lnTo>
                  <a:pt x="35278" y="9327"/>
                </a:lnTo>
                <a:cubicBezTo>
                  <a:pt x="35262" y="9263"/>
                  <a:pt x="35262" y="9216"/>
                  <a:pt x="35246" y="9168"/>
                </a:cubicBezTo>
                <a:cubicBezTo>
                  <a:pt x="35325" y="9105"/>
                  <a:pt x="35404" y="9026"/>
                  <a:pt x="35483" y="8947"/>
                </a:cubicBezTo>
                <a:lnTo>
                  <a:pt x="35563" y="9026"/>
                </a:lnTo>
                <a:lnTo>
                  <a:pt x="35832" y="9026"/>
                </a:lnTo>
                <a:cubicBezTo>
                  <a:pt x="35863" y="9010"/>
                  <a:pt x="35895" y="8978"/>
                  <a:pt x="35943" y="8947"/>
                </a:cubicBezTo>
                <a:lnTo>
                  <a:pt x="36069" y="8947"/>
                </a:lnTo>
                <a:lnTo>
                  <a:pt x="36196" y="8741"/>
                </a:lnTo>
                <a:cubicBezTo>
                  <a:pt x="36262" y="8816"/>
                  <a:pt x="36323" y="8852"/>
                  <a:pt x="36384" y="8852"/>
                </a:cubicBezTo>
                <a:cubicBezTo>
                  <a:pt x="36426" y="8852"/>
                  <a:pt x="36468" y="8836"/>
                  <a:pt x="36513" y="8804"/>
                </a:cubicBezTo>
                <a:cubicBezTo>
                  <a:pt x="36529" y="8757"/>
                  <a:pt x="36529" y="8709"/>
                  <a:pt x="36544" y="8677"/>
                </a:cubicBezTo>
                <a:lnTo>
                  <a:pt x="36671" y="8646"/>
                </a:lnTo>
                <a:lnTo>
                  <a:pt x="36782" y="8424"/>
                </a:lnTo>
                <a:cubicBezTo>
                  <a:pt x="36726" y="8392"/>
                  <a:pt x="36675" y="8385"/>
                  <a:pt x="36625" y="8385"/>
                </a:cubicBezTo>
                <a:cubicBezTo>
                  <a:pt x="36576" y="8385"/>
                  <a:pt x="36529" y="8392"/>
                  <a:pt x="36481" y="8392"/>
                </a:cubicBezTo>
                <a:lnTo>
                  <a:pt x="36370" y="8487"/>
                </a:lnTo>
                <a:lnTo>
                  <a:pt x="36117" y="8487"/>
                </a:lnTo>
                <a:lnTo>
                  <a:pt x="36006" y="8582"/>
                </a:lnTo>
                <a:cubicBezTo>
                  <a:pt x="35911" y="8551"/>
                  <a:pt x="35816" y="8503"/>
                  <a:pt x="35737" y="8456"/>
                </a:cubicBezTo>
                <a:cubicBezTo>
                  <a:pt x="35689" y="8440"/>
                  <a:pt x="35626" y="8377"/>
                  <a:pt x="35626" y="8329"/>
                </a:cubicBezTo>
                <a:cubicBezTo>
                  <a:pt x="35610" y="8234"/>
                  <a:pt x="35578" y="8218"/>
                  <a:pt x="35483" y="8202"/>
                </a:cubicBezTo>
                <a:cubicBezTo>
                  <a:pt x="35431" y="8189"/>
                  <a:pt x="35390" y="8112"/>
                  <a:pt x="35332" y="8112"/>
                </a:cubicBezTo>
                <a:cubicBezTo>
                  <a:pt x="35320" y="8112"/>
                  <a:pt x="35307" y="8115"/>
                  <a:pt x="35293" y="8123"/>
                </a:cubicBezTo>
                <a:lnTo>
                  <a:pt x="35198" y="8202"/>
                </a:lnTo>
                <a:lnTo>
                  <a:pt x="35072" y="8076"/>
                </a:lnTo>
                <a:lnTo>
                  <a:pt x="35246" y="7870"/>
                </a:lnTo>
                <a:cubicBezTo>
                  <a:pt x="35230" y="7791"/>
                  <a:pt x="35278" y="7712"/>
                  <a:pt x="35183" y="7632"/>
                </a:cubicBezTo>
                <a:lnTo>
                  <a:pt x="34739" y="7632"/>
                </a:lnTo>
                <a:lnTo>
                  <a:pt x="34660" y="7553"/>
                </a:lnTo>
                <a:cubicBezTo>
                  <a:pt x="34628" y="7585"/>
                  <a:pt x="34597" y="7617"/>
                  <a:pt x="34549" y="7648"/>
                </a:cubicBezTo>
                <a:lnTo>
                  <a:pt x="34454" y="7632"/>
                </a:lnTo>
                <a:cubicBezTo>
                  <a:pt x="34343" y="7474"/>
                  <a:pt x="34628" y="7427"/>
                  <a:pt x="34470" y="7284"/>
                </a:cubicBezTo>
                <a:lnTo>
                  <a:pt x="34027" y="7284"/>
                </a:lnTo>
                <a:lnTo>
                  <a:pt x="33837" y="7094"/>
                </a:lnTo>
                <a:lnTo>
                  <a:pt x="33203" y="7094"/>
                </a:lnTo>
                <a:cubicBezTo>
                  <a:pt x="33159" y="7116"/>
                  <a:pt x="33130" y="7193"/>
                  <a:pt x="33073" y="7193"/>
                </a:cubicBezTo>
                <a:cubicBezTo>
                  <a:pt x="33049" y="7193"/>
                  <a:pt x="33020" y="7179"/>
                  <a:pt x="32982" y="7142"/>
                </a:cubicBezTo>
                <a:lnTo>
                  <a:pt x="33346" y="6762"/>
                </a:lnTo>
                <a:lnTo>
                  <a:pt x="33172" y="6698"/>
                </a:lnTo>
                <a:lnTo>
                  <a:pt x="33330" y="6366"/>
                </a:lnTo>
                <a:lnTo>
                  <a:pt x="32966" y="6160"/>
                </a:lnTo>
                <a:lnTo>
                  <a:pt x="32839" y="6255"/>
                </a:lnTo>
                <a:cubicBezTo>
                  <a:pt x="32808" y="6192"/>
                  <a:pt x="32744" y="6160"/>
                  <a:pt x="32665" y="6160"/>
                </a:cubicBezTo>
                <a:cubicBezTo>
                  <a:pt x="32664" y="6161"/>
                  <a:pt x="32662" y="6162"/>
                  <a:pt x="32661" y="6162"/>
                </a:cubicBezTo>
                <a:cubicBezTo>
                  <a:pt x="32646" y="6162"/>
                  <a:pt x="32632" y="6095"/>
                  <a:pt x="32618" y="6081"/>
                </a:cubicBezTo>
                <a:lnTo>
                  <a:pt x="32792" y="5891"/>
                </a:lnTo>
                <a:cubicBezTo>
                  <a:pt x="32792" y="5780"/>
                  <a:pt x="32823" y="5701"/>
                  <a:pt x="32760" y="5622"/>
                </a:cubicBezTo>
                <a:lnTo>
                  <a:pt x="32301" y="5622"/>
                </a:lnTo>
                <a:lnTo>
                  <a:pt x="32253" y="5527"/>
                </a:lnTo>
                <a:cubicBezTo>
                  <a:pt x="32247" y="5525"/>
                  <a:pt x="32242" y="5525"/>
                  <a:pt x="32237" y="5525"/>
                </a:cubicBezTo>
                <a:cubicBezTo>
                  <a:pt x="32174" y="5525"/>
                  <a:pt x="32169" y="5607"/>
                  <a:pt x="32111" y="5622"/>
                </a:cubicBezTo>
                <a:cubicBezTo>
                  <a:pt x="32092" y="5619"/>
                  <a:pt x="32074" y="5618"/>
                  <a:pt x="32057" y="5618"/>
                </a:cubicBezTo>
                <a:cubicBezTo>
                  <a:pt x="32021" y="5618"/>
                  <a:pt x="31988" y="5622"/>
                  <a:pt x="31955" y="5622"/>
                </a:cubicBezTo>
                <a:cubicBezTo>
                  <a:pt x="31905" y="5622"/>
                  <a:pt x="31858" y="5614"/>
                  <a:pt x="31810" y="5574"/>
                </a:cubicBezTo>
                <a:lnTo>
                  <a:pt x="31984" y="5384"/>
                </a:lnTo>
                <a:lnTo>
                  <a:pt x="31858" y="5242"/>
                </a:lnTo>
                <a:lnTo>
                  <a:pt x="31398" y="5242"/>
                </a:lnTo>
                <a:lnTo>
                  <a:pt x="31208" y="5052"/>
                </a:lnTo>
                <a:lnTo>
                  <a:pt x="30939" y="5052"/>
                </a:lnTo>
                <a:lnTo>
                  <a:pt x="30828" y="4941"/>
                </a:lnTo>
                <a:cubicBezTo>
                  <a:pt x="30765" y="4988"/>
                  <a:pt x="30718" y="5020"/>
                  <a:pt x="30654" y="5052"/>
                </a:cubicBezTo>
                <a:cubicBezTo>
                  <a:pt x="30559" y="5067"/>
                  <a:pt x="30480" y="5052"/>
                  <a:pt x="30401" y="5131"/>
                </a:cubicBezTo>
                <a:cubicBezTo>
                  <a:pt x="30393" y="5147"/>
                  <a:pt x="30365" y="5151"/>
                  <a:pt x="30334" y="5151"/>
                </a:cubicBezTo>
                <a:cubicBezTo>
                  <a:pt x="30302" y="5151"/>
                  <a:pt x="30266" y="5147"/>
                  <a:pt x="30243" y="5147"/>
                </a:cubicBezTo>
                <a:cubicBezTo>
                  <a:pt x="30211" y="5147"/>
                  <a:pt x="30195" y="5115"/>
                  <a:pt x="30179" y="5083"/>
                </a:cubicBezTo>
                <a:lnTo>
                  <a:pt x="30338" y="5020"/>
                </a:lnTo>
                <a:lnTo>
                  <a:pt x="30338" y="4719"/>
                </a:lnTo>
                <a:cubicBezTo>
                  <a:pt x="30274" y="4672"/>
                  <a:pt x="30179" y="4672"/>
                  <a:pt x="30116" y="4592"/>
                </a:cubicBezTo>
                <a:lnTo>
                  <a:pt x="29942" y="4592"/>
                </a:lnTo>
                <a:cubicBezTo>
                  <a:pt x="29894" y="4687"/>
                  <a:pt x="29799" y="4672"/>
                  <a:pt x="29704" y="4687"/>
                </a:cubicBezTo>
                <a:cubicBezTo>
                  <a:pt x="29625" y="4703"/>
                  <a:pt x="29546" y="4735"/>
                  <a:pt x="29483" y="4798"/>
                </a:cubicBezTo>
                <a:cubicBezTo>
                  <a:pt x="29419" y="4877"/>
                  <a:pt x="29324" y="4862"/>
                  <a:pt x="29261" y="4925"/>
                </a:cubicBezTo>
                <a:cubicBezTo>
                  <a:pt x="29182" y="4972"/>
                  <a:pt x="29103" y="5020"/>
                  <a:pt x="29008" y="5052"/>
                </a:cubicBezTo>
                <a:lnTo>
                  <a:pt x="28596" y="5052"/>
                </a:lnTo>
                <a:cubicBezTo>
                  <a:pt x="28580" y="5052"/>
                  <a:pt x="28564" y="5020"/>
                  <a:pt x="28564" y="5020"/>
                </a:cubicBezTo>
                <a:cubicBezTo>
                  <a:pt x="28659" y="4925"/>
                  <a:pt x="28802" y="4862"/>
                  <a:pt x="28960" y="4862"/>
                </a:cubicBezTo>
                <a:cubicBezTo>
                  <a:pt x="29008" y="4814"/>
                  <a:pt x="29055" y="4703"/>
                  <a:pt x="29118" y="4703"/>
                </a:cubicBezTo>
                <a:cubicBezTo>
                  <a:pt x="29213" y="4687"/>
                  <a:pt x="29261" y="4608"/>
                  <a:pt x="29340" y="4592"/>
                </a:cubicBezTo>
                <a:lnTo>
                  <a:pt x="29483" y="4592"/>
                </a:lnTo>
                <a:lnTo>
                  <a:pt x="29688" y="4402"/>
                </a:lnTo>
                <a:cubicBezTo>
                  <a:pt x="29705" y="4411"/>
                  <a:pt x="29720" y="4414"/>
                  <a:pt x="29734" y="4414"/>
                </a:cubicBezTo>
                <a:cubicBezTo>
                  <a:pt x="29801" y="4414"/>
                  <a:pt x="29845" y="4334"/>
                  <a:pt x="29910" y="4307"/>
                </a:cubicBezTo>
                <a:cubicBezTo>
                  <a:pt x="30068" y="4244"/>
                  <a:pt x="30227" y="4165"/>
                  <a:pt x="30369" y="4086"/>
                </a:cubicBezTo>
                <a:cubicBezTo>
                  <a:pt x="30480" y="4007"/>
                  <a:pt x="30512" y="3848"/>
                  <a:pt x="30670" y="3848"/>
                </a:cubicBezTo>
                <a:lnTo>
                  <a:pt x="30987" y="3547"/>
                </a:lnTo>
                <a:lnTo>
                  <a:pt x="30987" y="3437"/>
                </a:lnTo>
                <a:lnTo>
                  <a:pt x="31177" y="3342"/>
                </a:lnTo>
                <a:lnTo>
                  <a:pt x="31367" y="3247"/>
                </a:lnTo>
                <a:lnTo>
                  <a:pt x="31303" y="3120"/>
                </a:lnTo>
                <a:lnTo>
                  <a:pt x="31208" y="3199"/>
                </a:lnTo>
                <a:cubicBezTo>
                  <a:pt x="31161" y="3120"/>
                  <a:pt x="31129" y="3057"/>
                  <a:pt x="31082" y="2946"/>
                </a:cubicBezTo>
                <a:lnTo>
                  <a:pt x="31082" y="2803"/>
                </a:lnTo>
                <a:lnTo>
                  <a:pt x="31161" y="2692"/>
                </a:lnTo>
                <a:lnTo>
                  <a:pt x="30971" y="2597"/>
                </a:lnTo>
                <a:lnTo>
                  <a:pt x="31161" y="2534"/>
                </a:lnTo>
                <a:cubicBezTo>
                  <a:pt x="31161" y="2487"/>
                  <a:pt x="31145" y="2423"/>
                  <a:pt x="31145" y="2376"/>
                </a:cubicBezTo>
                <a:lnTo>
                  <a:pt x="30939" y="2376"/>
                </a:lnTo>
                <a:lnTo>
                  <a:pt x="30844" y="2281"/>
                </a:lnTo>
                <a:lnTo>
                  <a:pt x="30670" y="2281"/>
                </a:lnTo>
                <a:cubicBezTo>
                  <a:pt x="30638" y="2249"/>
                  <a:pt x="30607" y="2233"/>
                  <a:pt x="30591" y="2217"/>
                </a:cubicBezTo>
                <a:cubicBezTo>
                  <a:pt x="30480" y="2249"/>
                  <a:pt x="30464" y="2360"/>
                  <a:pt x="30369" y="2376"/>
                </a:cubicBezTo>
                <a:lnTo>
                  <a:pt x="30322" y="2376"/>
                </a:lnTo>
                <a:cubicBezTo>
                  <a:pt x="30290" y="2328"/>
                  <a:pt x="30258" y="2265"/>
                  <a:pt x="30227" y="2202"/>
                </a:cubicBezTo>
                <a:lnTo>
                  <a:pt x="30084" y="2170"/>
                </a:lnTo>
                <a:lnTo>
                  <a:pt x="30353" y="1663"/>
                </a:lnTo>
                <a:lnTo>
                  <a:pt x="30353" y="1505"/>
                </a:lnTo>
                <a:lnTo>
                  <a:pt x="30227" y="1378"/>
                </a:lnTo>
                <a:lnTo>
                  <a:pt x="30021" y="1378"/>
                </a:lnTo>
                <a:lnTo>
                  <a:pt x="29942" y="1457"/>
                </a:lnTo>
                <a:lnTo>
                  <a:pt x="29688" y="1457"/>
                </a:lnTo>
                <a:cubicBezTo>
                  <a:pt x="29632" y="1491"/>
                  <a:pt x="29592" y="1565"/>
                  <a:pt x="29533" y="1565"/>
                </a:cubicBezTo>
                <a:cubicBezTo>
                  <a:pt x="29510" y="1565"/>
                  <a:pt x="29483" y="1553"/>
                  <a:pt x="29451" y="1521"/>
                </a:cubicBezTo>
                <a:cubicBezTo>
                  <a:pt x="29514" y="1426"/>
                  <a:pt x="29562" y="1315"/>
                  <a:pt x="29625" y="1204"/>
                </a:cubicBezTo>
                <a:lnTo>
                  <a:pt x="29625" y="1046"/>
                </a:lnTo>
                <a:lnTo>
                  <a:pt x="29498" y="919"/>
                </a:lnTo>
                <a:lnTo>
                  <a:pt x="29261" y="919"/>
                </a:lnTo>
                <a:lnTo>
                  <a:pt x="29055" y="1014"/>
                </a:lnTo>
                <a:lnTo>
                  <a:pt x="28944" y="903"/>
                </a:lnTo>
                <a:lnTo>
                  <a:pt x="28770" y="903"/>
                </a:lnTo>
                <a:lnTo>
                  <a:pt x="28675" y="824"/>
                </a:lnTo>
                <a:lnTo>
                  <a:pt x="28485" y="824"/>
                </a:lnTo>
                <a:cubicBezTo>
                  <a:pt x="28469" y="840"/>
                  <a:pt x="28453" y="887"/>
                  <a:pt x="28422" y="887"/>
                </a:cubicBezTo>
                <a:cubicBezTo>
                  <a:pt x="28295" y="903"/>
                  <a:pt x="28184" y="935"/>
                  <a:pt x="28058" y="998"/>
                </a:cubicBezTo>
                <a:cubicBezTo>
                  <a:pt x="28042" y="998"/>
                  <a:pt x="28026" y="966"/>
                  <a:pt x="27978" y="935"/>
                </a:cubicBezTo>
                <a:cubicBezTo>
                  <a:pt x="28026" y="856"/>
                  <a:pt x="28058" y="761"/>
                  <a:pt x="28089" y="681"/>
                </a:cubicBezTo>
                <a:lnTo>
                  <a:pt x="27947" y="539"/>
                </a:lnTo>
                <a:lnTo>
                  <a:pt x="27772" y="539"/>
                </a:lnTo>
                <a:lnTo>
                  <a:pt x="27677" y="444"/>
                </a:lnTo>
                <a:cubicBezTo>
                  <a:pt x="27662" y="440"/>
                  <a:pt x="27648" y="438"/>
                  <a:pt x="27635" y="438"/>
                </a:cubicBezTo>
                <a:cubicBezTo>
                  <a:pt x="27557" y="438"/>
                  <a:pt x="27526" y="512"/>
                  <a:pt x="27472" y="539"/>
                </a:cubicBezTo>
                <a:cubicBezTo>
                  <a:pt x="27435" y="534"/>
                  <a:pt x="27397" y="532"/>
                  <a:pt x="27360" y="532"/>
                </a:cubicBezTo>
                <a:cubicBezTo>
                  <a:pt x="27271" y="532"/>
                  <a:pt x="27181" y="544"/>
                  <a:pt x="27092" y="555"/>
                </a:cubicBezTo>
                <a:cubicBezTo>
                  <a:pt x="27060" y="650"/>
                  <a:pt x="27107" y="729"/>
                  <a:pt x="27060" y="792"/>
                </a:cubicBezTo>
                <a:cubicBezTo>
                  <a:pt x="27034" y="811"/>
                  <a:pt x="27012" y="818"/>
                  <a:pt x="26992" y="818"/>
                </a:cubicBezTo>
                <a:cubicBezTo>
                  <a:pt x="26925" y="818"/>
                  <a:pt x="26880" y="737"/>
                  <a:pt x="26807" y="713"/>
                </a:cubicBezTo>
                <a:lnTo>
                  <a:pt x="26664" y="808"/>
                </a:lnTo>
                <a:lnTo>
                  <a:pt x="26474" y="824"/>
                </a:lnTo>
                <a:cubicBezTo>
                  <a:pt x="26458" y="903"/>
                  <a:pt x="26442" y="951"/>
                  <a:pt x="26411" y="1014"/>
                </a:cubicBezTo>
                <a:cubicBezTo>
                  <a:pt x="26385" y="1006"/>
                  <a:pt x="26359" y="1004"/>
                  <a:pt x="26334" y="1004"/>
                </a:cubicBezTo>
                <a:cubicBezTo>
                  <a:pt x="26300" y="1004"/>
                  <a:pt x="26265" y="1008"/>
                  <a:pt x="26230" y="1008"/>
                </a:cubicBezTo>
                <a:cubicBezTo>
                  <a:pt x="26183" y="1008"/>
                  <a:pt x="26134" y="1001"/>
                  <a:pt x="26078" y="966"/>
                </a:cubicBezTo>
                <a:cubicBezTo>
                  <a:pt x="26094" y="919"/>
                  <a:pt x="26110" y="871"/>
                  <a:pt x="26110" y="840"/>
                </a:cubicBezTo>
                <a:lnTo>
                  <a:pt x="26252" y="808"/>
                </a:lnTo>
                <a:lnTo>
                  <a:pt x="26300" y="634"/>
                </a:lnTo>
                <a:lnTo>
                  <a:pt x="26506" y="634"/>
                </a:lnTo>
                <a:lnTo>
                  <a:pt x="26632" y="507"/>
                </a:lnTo>
                <a:lnTo>
                  <a:pt x="26537" y="365"/>
                </a:lnTo>
                <a:lnTo>
                  <a:pt x="26648" y="175"/>
                </a:lnTo>
                <a:cubicBezTo>
                  <a:pt x="26617" y="80"/>
                  <a:pt x="26537" y="16"/>
                  <a:pt x="26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260439881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76"/>
        <p:cNvGrpSpPr/>
        <p:nvPr/>
      </p:nvGrpSpPr>
      <p:grpSpPr>
        <a:xfrm>
          <a:off x="0" y="0"/>
          <a:ext cx="0" cy="0"/>
          <a:chOff x="0" y="0"/>
          <a:chExt cx="0" cy="0"/>
        </a:xfrm>
      </p:grpSpPr>
      <p:sp>
        <p:nvSpPr>
          <p:cNvPr id="77" name="Google Shape;77;p4"/>
          <p:cNvSpPr/>
          <p:nvPr/>
        </p:nvSpPr>
        <p:spPr>
          <a:xfrm>
            <a:off x="252805" y="177097"/>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189" lvl="0" indent="-317492" rtl="0">
              <a:lnSpc>
                <a:spcPct val="100000"/>
              </a:lnSpc>
              <a:spcBef>
                <a:spcPts val="0"/>
              </a:spcBef>
              <a:spcAft>
                <a:spcPts val="0"/>
              </a:spcAft>
              <a:buClr>
                <a:schemeClr val="lt1"/>
              </a:buClr>
              <a:buSzPts val="1400"/>
              <a:buAutoNum type="arabicPeriod"/>
              <a:defRPr sz="1400">
                <a:solidFill>
                  <a:srgbClr val="434343"/>
                </a:solidFill>
              </a:defRPr>
            </a:lvl1pPr>
            <a:lvl2pPr marL="914378" lvl="1" indent="-317492" rtl="0">
              <a:lnSpc>
                <a:spcPct val="100000"/>
              </a:lnSpc>
              <a:spcBef>
                <a:spcPts val="1600"/>
              </a:spcBef>
              <a:spcAft>
                <a:spcPts val="0"/>
              </a:spcAft>
              <a:buClr>
                <a:srgbClr val="434343"/>
              </a:buClr>
              <a:buSzPts val="1400"/>
              <a:buFont typeface="Open Sans"/>
              <a:buAutoNum type="alphaLcPeriod"/>
              <a:defRPr>
                <a:solidFill>
                  <a:srgbClr val="434343"/>
                </a:solidFill>
              </a:defRPr>
            </a:lvl2pPr>
            <a:lvl3pPr marL="1371566" lvl="2" indent="-317492" rtl="0">
              <a:lnSpc>
                <a:spcPct val="100000"/>
              </a:lnSpc>
              <a:spcBef>
                <a:spcPts val="1600"/>
              </a:spcBef>
              <a:spcAft>
                <a:spcPts val="0"/>
              </a:spcAft>
              <a:buClr>
                <a:srgbClr val="434343"/>
              </a:buClr>
              <a:buSzPts val="1400"/>
              <a:buFont typeface="Open Sans"/>
              <a:buAutoNum type="romanLcPeriod"/>
              <a:defRPr>
                <a:solidFill>
                  <a:srgbClr val="434343"/>
                </a:solidFill>
              </a:defRPr>
            </a:lvl3pPr>
            <a:lvl4pPr marL="1828754" lvl="3" indent="-317492" rtl="0">
              <a:lnSpc>
                <a:spcPct val="100000"/>
              </a:lnSpc>
              <a:spcBef>
                <a:spcPts val="1600"/>
              </a:spcBef>
              <a:spcAft>
                <a:spcPts val="0"/>
              </a:spcAft>
              <a:buClr>
                <a:srgbClr val="434343"/>
              </a:buClr>
              <a:buSzPts val="1400"/>
              <a:buFont typeface="Open Sans"/>
              <a:buAutoNum type="arabicPeriod"/>
              <a:defRPr>
                <a:solidFill>
                  <a:srgbClr val="434343"/>
                </a:solidFill>
              </a:defRPr>
            </a:lvl4pPr>
            <a:lvl5pPr marL="2285943" lvl="4" indent="-317492" rtl="0">
              <a:lnSpc>
                <a:spcPct val="100000"/>
              </a:lnSpc>
              <a:spcBef>
                <a:spcPts val="1600"/>
              </a:spcBef>
              <a:spcAft>
                <a:spcPts val="0"/>
              </a:spcAft>
              <a:buClr>
                <a:srgbClr val="434343"/>
              </a:buClr>
              <a:buSzPts val="1400"/>
              <a:buFont typeface="Open Sans"/>
              <a:buAutoNum type="alphaLcPeriod"/>
              <a:defRPr>
                <a:solidFill>
                  <a:srgbClr val="434343"/>
                </a:solidFill>
              </a:defRPr>
            </a:lvl5pPr>
            <a:lvl6pPr marL="2743132" lvl="5" indent="-317492" rtl="0">
              <a:lnSpc>
                <a:spcPct val="100000"/>
              </a:lnSpc>
              <a:spcBef>
                <a:spcPts val="1600"/>
              </a:spcBef>
              <a:spcAft>
                <a:spcPts val="0"/>
              </a:spcAft>
              <a:buClr>
                <a:srgbClr val="434343"/>
              </a:buClr>
              <a:buSzPts val="1400"/>
              <a:buFont typeface="Open Sans"/>
              <a:buAutoNum type="romanLcPeriod"/>
              <a:defRPr>
                <a:solidFill>
                  <a:srgbClr val="434343"/>
                </a:solidFill>
              </a:defRPr>
            </a:lvl6pPr>
            <a:lvl7pPr marL="3200320" lvl="6" indent="-317492" rtl="0">
              <a:lnSpc>
                <a:spcPct val="100000"/>
              </a:lnSpc>
              <a:spcBef>
                <a:spcPts val="1600"/>
              </a:spcBef>
              <a:spcAft>
                <a:spcPts val="0"/>
              </a:spcAft>
              <a:buClr>
                <a:srgbClr val="434343"/>
              </a:buClr>
              <a:buSzPts val="1400"/>
              <a:buFont typeface="Open Sans"/>
              <a:buAutoNum type="arabicPeriod"/>
              <a:defRPr>
                <a:solidFill>
                  <a:srgbClr val="434343"/>
                </a:solidFill>
              </a:defRPr>
            </a:lvl7pPr>
            <a:lvl8pPr marL="3657509" lvl="7" indent="-317492" rtl="0">
              <a:lnSpc>
                <a:spcPct val="100000"/>
              </a:lnSpc>
              <a:spcBef>
                <a:spcPts val="1600"/>
              </a:spcBef>
              <a:spcAft>
                <a:spcPts val="0"/>
              </a:spcAft>
              <a:buClr>
                <a:srgbClr val="434343"/>
              </a:buClr>
              <a:buSzPts val="1400"/>
              <a:buFont typeface="Open Sans"/>
              <a:buAutoNum type="alphaLcPeriod"/>
              <a:defRPr>
                <a:solidFill>
                  <a:srgbClr val="434343"/>
                </a:solidFill>
              </a:defRPr>
            </a:lvl8pPr>
            <a:lvl9pPr marL="4114697" lvl="8" indent="-317492" rtl="0">
              <a:lnSpc>
                <a:spcPct val="100000"/>
              </a:lnSpc>
              <a:spcBef>
                <a:spcPts val="1600"/>
              </a:spcBef>
              <a:spcAft>
                <a:spcPts val="1600"/>
              </a:spcAft>
              <a:buClr>
                <a:srgbClr val="434343"/>
              </a:buClr>
              <a:buSzPts val="1400"/>
              <a:buFont typeface="Open Sans"/>
              <a:buAutoNum type="romanLcPeriod"/>
              <a:defRPr>
                <a:solidFill>
                  <a:srgbClr val="434343"/>
                </a:solidFill>
              </a:defRPr>
            </a:lvl9pPr>
          </a:lstStyle>
          <a:p>
            <a:endParaRPr/>
          </a:p>
        </p:txBody>
      </p:sp>
      <p:grpSp>
        <p:nvGrpSpPr>
          <p:cNvPr id="80" name="Google Shape;80;p4"/>
          <p:cNvGrpSpPr/>
          <p:nvPr/>
        </p:nvGrpSpPr>
        <p:grpSpPr>
          <a:xfrm>
            <a:off x="-256328" y="239958"/>
            <a:ext cx="9747428" cy="4850977"/>
            <a:chOff x="-256328" y="239957"/>
            <a:chExt cx="9747428" cy="4850977"/>
          </a:xfrm>
        </p:grpSpPr>
        <p:sp>
          <p:nvSpPr>
            <p:cNvPr id="81" name="Google Shape;81;p4"/>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4"/>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4"/>
            <p:cNvSpPr/>
            <p:nvPr/>
          </p:nvSpPr>
          <p:spPr>
            <a:xfrm>
              <a:off x="4291185" y="2399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4"/>
            <p:cNvSpPr/>
            <p:nvPr/>
          </p:nvSpPr>
          <p:spPr>
            <a:xfrm>
              <a:off x="-2563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4"/>
            <p:cNvSpPr/>
            <p:nvPr/>
          </p:nvSpPr>
          <p:spPr>
            <a:xfrm rot="10800000" flipH="1">
              <a:off x="86519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4"/>
            <p:cNvSpPr/>
            <p:nvPr/>
          </p:nvSpPr>
          <p:spPr>
            <a:xfrm rot="10800000" flipH="1">
              <a:off x="-15059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4"/>
            <p:cNvSpPr/>
            <p:nvPr/>
          </p:nvSpPr>
          <p:spPr>
            <a:xfrm rot="10800000" flipH="1">
              <a:off x="88231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4"/>
            <p:cNvSpPr/>
            <p:nvPr/>
          </p:nvSpPr>
          <p:spPr>
            <a:xfrm rot="10800000" flipH="1">
              <a:off x="754779" y="50451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4"/>
            <p:cNvSpPr/>
            <p:nvPr/>
          </p:nvSpPr>
          <p:spPr>
            <a:xfrm rot="10800000" flipH="1">
              <a:off x="6767428" y="4952634"/>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91" name="Google Shape;91;p4"/>
          <p:cNvGrpSpPr/>
          <p:nvPr/>
        </p:nvGrpSpPr>
        <p:grpSpPr>
          <a:xfrm>
            <a:off x="618491" y="420471"/>
            <a:ext cx="849263" cy="621826"/>
            <a:chOff x="998250" y="971075"/>
            <a:chExt cx="163925" cy="120025"/>
          </a:xfrm>
        </p:grpSpPr>
        <p:sp>
          <p:nvSpPr>
            <p:cNvPr id="92" name="Google Shape;92;p4"/>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4"/>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4"/>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4"/>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96" name="Google Shape;96;p4"/>
          <p:cNvSpPr/>
          <p:nvPr/>
        </p:nvSpPr>
        <p:spPr>
          <a:xfrm>
            <a:off x="8253368" y="449035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97" name="Google Shape;97;p4"/>
          <p:cNvGrpSpPr/>
          <p:nvPr/>
        </p:nvGrpSpPr>
        <p:grpSpPr>
          <a:xfrm>
            <a:off x="-256324" y="730477"/>
            <a:ext cx="8910295" cy="3224853"/>
            <a:chOff x="-256325" y="730476"/>
            <a:chExt cx="8910295" cy="3224853"/>
          </a:xfrm>
        </p:grpSpPr>
        <p:sp>
          <p:nvSpPr>
            <p:cNvPr id="98" name="Google Shape;98;p4"/>
            <p:cNvSpPr/>
            <p:nvPr/>
          </p:nvSpPr>
          <p:spPr>
            <a:xfrm>
              <a:off x="6828880" y="7304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4"/>
            <p:cNvSpPr/>
            <p:nvPr/>
          </p:nvSpPr>
          <p:spPr>
            <a:xfrm>
              <a:off x="-256325" y="355091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28610448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00"/>
        <p:cNvGrpSpPr/>
        <p:nvPr/>
      </p:nvGrpSpPr>
      <p:grpSpPr>
        <a:xfrm>
          <a:off x="0" y="0"/>
          <a:ext cx="0" cy="0"/>
          <a:chOff x="0" y="0"/>
          <a:chExt cx="0" cy="0"/>
        </a:xfrm>
      </p:grpSpPr>
      <p:sp>
        <p:nvSpPr>
          <p:cNvPr id="101" name="Google Shape;101;p5"/>
          <p:cNvSpPr/>
          <p:nvPr/>
        </p:nvSpPr>
        <p:spPr>
          <a:xfrm flipH="1">
            <a:off x="5651850" y="7188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5"/>
          <p:cNvSpPr/>
          <p:nvPr/>
        </p:nvSpPr>
        <p:spPr>
          <a:xfrm>
            <a:off x="1" y="3519514"/>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5"/>
          <p:cNvSpPr/>
          <p:nvPr/>
        </p:nvSpPr>
        <p:spPr>
          <a:xfrm flipH="1">
            <a:off x="-150589" y="1661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5"/>
          <p:cNvSpPr/>
          <p:nvPr/>
        </p:nvSpPr>
        <p:spPr>
          <a:xfrm flipH="1">
            <a:off x="6315439" y="3791869"/>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5"/>
          <p:cNvSpPr/>
          <p:nvPr/>
        </p:nvSpPr>
        <p:spPr>
          <a:xfrm flipH="1">
            <a:off x="-218724" y="3876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5"/>
          <p:cNvSpPr/>
          <p:nvPr/>
        </p:nvSpPr>
        <p:spPr>
          <a:xfrm flipH="1">
            <a:off x="8868111" y="11033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5"/>
          <p:cNvSpPr/>
          <p:nvPr/>
        </p:nvSpPr>
        <p:spPr>
          <a:xfrm flipH="1">
            <a:off x="-218718" y="4477169"/>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5"/>
          <p:cNvSpPr/>
          <p:nvPr/>
        </p:nvSpPr>
        <p:spPr>
          <a:xfrm flipH="1">
            <a:off x="8213964" y="120358"/>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5"/>
          <p:cNvSpPr/>
          <p:nvPr/>
        </p:nvSpPr>
        <p:spPr>
          <a:xfrm flipH="1">
            <a:off x="8582328" y="26038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5"/>
          <p:cNvSpPr/>
          <p:nvPr/>
        </p:nvSpPr>
        <p:spPr>
          <a:xfrm>
            <a:off x="7075816" y="1563837"/>
            <a:ext cx="217436" cy="95804"/>
          </a:xfrm>
          <a:custGeom>
            <a:avLst/>
            <a:gdLst/>
            <a:ahLst/>
            <a:cxnLst/>
            <a:rect l="l" t="t" r="r" b="b"/>
            <a:pathLst>
              <a:path w="1305" h="575" extrusionOk="0">
                <a:moveTo>
                  <a:pt x="1226" y="0"/>
                </a:moveTo>
                <a:cubicBezTo>
                  <a:pt x="996" y="0"/>
                  <a:pt x="776" y="118"/>
                  <a:pt x="659" y="316"/>
                </a:cubicBezTo>
                <a:lnTo>
                  <a:pt x="659" y="316"/>
                </a:lnTo>
                <a:cubicBezTo>
                  <a:pt x="574" y="255"/>
                  <a:pt x="477" y="211"/>
                  <a:pt x="362" y="186"/>
                </a:cubicBezTo>
                <a:cubicBezTo>
                  <a:pt x="341" y="180"/>
                  <a:pt x="319" y="178"/>
                  <a:pt x="297" y="178"/>
                </a:cubicBezTo>
                <a:cubicBezTo>
                  <a:pt x="171" y="178"/>
                  <a:pt x="46" y="262"/>
                  <a:pt x="0" y="385"/>
                </a:cubicBezTo>
                <a:cubicBezTo>
                  <a:pt x="53" y="305"/>
                  <a:pt x="145" y="255"/>
                  <a:pt x="240" y="255"/>
                </a:cubicBezTo>
                <a:cubicBezTo>
                  <a:pt x="275" y="255"/>
                  <a:pt x="310" y="262"/>
                  <a:pt x="344" y="276"/>
                </a:cubicBezTo>
                <a:cubicBezTo>
                  <a:pt x="453" y="331"/>
                  <a:pt x="562" y="421"/>
                  <a:pt x="616" y="530"/>
                </a:cubicBezTo>
                <a:cubicBezTo>
                  <a:pt x="639" y="560"/>
                  <a:pt x="671" y="574"/>
                  <a:pt x="701" y="574"/>
                </a:cubicBezTo>
                <a:cubicBezTo>
                  <a:pt x="742" y="574"/>
                  <a:pt x="779" y="546"/>
                  <a:pt x="779" y="494"/>
                </a:cubicBezTo>
                <a:cubicBezTo>
                  <a:pt x="815" y="222"/>
                  <a:pt x="1032" y="23"/>
                  <a:pt x="1304" y="5"/>
                </a:cubicBezTo>
                <a:cubicBezTo>
                  <a:pt x="1278" y="2"/>
                  <a:pt x="1252"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5"/>
          <p:cNvSpPr/>
          <p:nvPr/>
        </p:nvSpPr>
        <p:spPr>
          <a:xfrm>
            <a:off x="616584" y="12860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5"/>
          <p:cNvSpPr/>
          <p:nvPr/>
        </p:nvSpPr>
        <p:spPr>
          <a:xfrm>
            <a:off x="8338636" y="498758"/>
            <a:ext cx="184279" cy="80142"/>
          </a:xfrm>
          <a:custGeom>
            <a:avLst/>
            <a:gdLst/>
            <a:ahLst/>
            <a:cxnLst/>
            <a:rect l="l" t="t" r="r" b="b"/>
            <a:pathLst>
              <a:path w="1106" h="481" extrusionOk="0">
                <a:moveTo>
                  <a:pt x="953" y="1"/>
                </a:moveTo>
                <a:cubicBezTo>
                  <a:pt x="776" y="1"/>
                  <a:pt x="607" y="81"/>
                  <a:pt x="501" y="227"/>
                </a:cubicBezTo>
                <a:lnTo>
                  <a:pt x="501" y="227"/>
                </a:lnTo>
                <a:cubicBezTo>
                  <a:pt x="452" y="182"/>
                  <a:pt x="398" y="144"/>
                  <a:pt x="345" y="111"/>
                </a:cubicBezTo>
                <a:cubicBezTo>
                  <a:pt x="290" y="84"/>
                  <a:pt x="232" y="71"/>
                  <a:pt x="173" y="71"/>
                </a:cubicBezTo>
                <a:cubicBezTo>
                  <a:pt x="114" y="71"/>
                  <a:pt x="55" y="84"/>
                  <a:pt x="1" y="111"/>
                </a:cubicBezTo>
                <a:cubicBezTo>
                  <a:pt x="91" y="130"/>
                  <a:pt x="182" y="166"/>
                  <a:pt x="254" y="238"/>
                </a:cubicBezTo>
                <a:cubicBezTo>
                  <a:pt x="327" y="293"/>
                  <a:pt x="381" y="365"/>
                  <a:pt x="435" y="456"/>
                </a:cubicBezTo>
                <a:cubicBezTo>
                  <a:pt x="453" y="456"/>
                  <a:pt x="453" y="456"/>
                  <a:pt x="472" y="474"/>
                </a:cubicBezTo>
                <a:cubicBezTo>
                  <a:pt x="486" y="478"/>
                  <a:pt x="501" y="481"/>
                  <a:pt x="515" y="481"/>
                </a:cubicBezTo>
                <a:cubicBezTo>
                  <a:pt x="552" y="481"/>
                  <a:pt x="585" y="464"/>
                  <a:pt x="598" y="437"/>
                </a:cubicBezTo>
                <a:cubicBezTo>
                  <a:pt x="707" y="238"/>
                  <a:pt x="888" y="75"/>
                  <a:pt x="1105" y="21"/>
                </a:cubicBezTo>
                <a:cubicBezTo>
                  <a:pt x="1055" y="7"/>
                  <a:pt x="1003"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5"/>
          <p:cNvSpPr txBox="1">
            <a:spLocks noGrp="1"/>
          </p:cNvSpPr>
          <p:nvPr>
            <p:ph type="subTitle" idx="1"/>
          </p:nvPr>
        </p:nvSpPr>
        <p:spPr>
          <a:xfrm>
            <a:off x="1182901" y="2586738"/>
            <a:ext cx="2907600" cy="398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114" name="Google Shape;114;p5"/>
          <p:cNvSpPr txBox="1">
            <a:spLocks noGrp="1"/>
          </p:cNvSpPr>
          <p:nvPr>
            <p:ph type="subTitle" idx="2"/>
          </p:nvPr>
        </p:nvSpPr>
        <p:spPr>
          <a:xfrm>
            <a:off x="5527751" y="2586738"/>
            <a:ext cx="29076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115" name="Google Shape;115;p5"/>
          <p:cNvSpPr txBox="1">
            <a:spLocks noGrp="1"/>
          </p:cNvSpPr>
          <p:nvPr>
            <p:ph type="subTitle" idx="3"/>
          </p:nvPr>
        </p:nvSpPr>
        <p:spPr>
          <a:xfrm>
            <a:off x="1182901" y="2984838"/>
            <a:ext cx="2907600" cy="95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6" name="Google Shape;116;p5"/>
          <p:cNvSpPr txBox="1">
            <a:spLocks noGrp="1"/>
          </p:cNvSpPr>
          <p:nvPr>
            <p:ph type="subTitle" idx="4"/>
          </p:nvPr>
        </p:nvSpPr>
        <p:spPr>
          <a:xfrm>
            <a:off x="5527751" y="2984838"/>
            <a:ext cx="2907600" cy="95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7" name="Google Shape;117;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0120151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118"/>
        <p:cNvGrpSpPr/>
        <p:nvPr/>
      </p:nvGrpSpPr>
      <p:grpSpPr>
        <a:xfrm>
          <a:off x="0" y="0"/>
          <a:ext cx="0" cy="0"/>
          <a:chOff x="0" y="0"/>
          <a:chExt cx="0" cy="0"/>
        </a:xfrm>
      </p:grpSpPr>
      <p:sp>
        <p:nvSpPr>
          <p:cNvPr id="119" name="Google Shape;119;p6"/>
          <p:cNvSpPr/>
          <p:nvPr/>
        </p:nvSpPr>
        <p:spPr>
          <a:xfrm>
            <a:off x="60753" y="1887101"/>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6"/>
          <p:cNvSpPr/>
          <p:nvPr/>
        </p:nvSpPr>
        <p:spPr>
          <a:xfrm>
            <a:off x="226716" y="7824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6"/>
          <p:cNvSpPr/>
          <p:nvPr/>
        </p:nvSpPr>
        <p:spPr>
          <a:xfrm>
            <a:off x="7058689" y="61519"/>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6"/>
          <p:cNvSpPr/>
          <p:nvPr/>
        </p:nvSpPr>
        <p:spPr>
          <a:xfrm>
            <a:off x="4922592" y="4604674"/>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6"/>
          <p:cNvSpPr/>
          <p:nvPr/>
        </p:nvSpPr>
        <p:spPr>
          <a:xfrm>
            <a:off x="8769374" y="4169994"/>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6"/>
          <p:cNvSpPr/>
          <p:nvPr/>
        </p:nvSpPr>
        <p:spPr>
          <a:xfrm>
            <a:off x="5189912" y="5091494"/>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6"/>
          <p:cNvSpPr/>
          <p:nvPr/>
        </p:nvSpPr>
        <p:spPr>
          <a:xfrm>
            <a:off x="-68203" y="210083"/>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6"/>
          <p:cNvSpPr/>
          <p:nvPr/>
        </p:nvSpPr>
        <p:spPr>
          <a:xfrm>
            <a:off x="-126741" y="3944204"/>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27" name="Google Shape;127;p6"/>
          <p:cNvGrpSpPr/>
          <p:nvPr/>
        </p:nvGrpSpPr>
        <p:grpSpPr>
          <a:xfrm>
            <a:off x="1513076" y="1763826"/>
            <a:ext cx="413545" cy="210602"/>
            <a:chOff x="2997351" y="1193725"/>
            <a:chExt cx="413545" cy="210602"/>
          </a:xfrm>
        </p:grpSpPr>
        <p:sp>
          <p:nvSpPr>
            <p:cNvPr id="128" name="Google Shape;128;p6"/>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6"/>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30" name="Google Shape;13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536884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lt1"/>
        </a:solidFill>
        <a:effectLst/>
      </p:bgPr>
    </p:bg>
    <p:spTree>
      <p:nvGrpSpPr>
        <p:cNvPr id="1" name="Shape 131"/>
        <p:cNvGrpSpPr/>
        <p:nvPr/>
      </p:nvGrpSpPr>
      <p:grpSpPr>
        <a:xfrm>
          <a:off x="0" y="0"/>
          <a:ext cx="0" cy="0"/>
          <a:chOff x="0" y="0"/>
          <a:chExt cx="0" cy="0"/>
        </a:xfrm>
      </p:grpSpPr>
      <p:sp>
        <p:nvSpPr>
          <p:cNvPr id="132" name="Google Shape;132;p7"/>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7"/>
          <p:cNvSpPr/>
          <p:nvPr/>
        </p:nvSpPr>
        <p:spPr>
          <a:xfrm>
            <a:off x="1" y="3813751"/>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34" name="Google Shape;134;p7"/>
          <p:cNvGrpSpPr/>
          <p:nvPr/>
        </p:nvGrpSpPr>
        <p:grpSpPr>
          <a:xfrm>
            <a:off x="174406" y="249132"/>
            <a:ext cx="8532152" cy="4699840"/>
            <a:chOff x="174405" y="249131"/>
            <a:chExt cx="8532152" cy="4699840"/>
          </a:xfrm>
        </p:grpSpPr>
        <p:sp>
          <p:nvSpPr>
            <p:cNvPr id="135" name="Google Shape;135;p7"/>
            <p:cNvSpPr/>
            <p:nvPr/>
          </p:nvSpPr>
          <p:spPr>
            <a:xfrm>
              <a:off x="8555624" y="48289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7"/>
            <p:cNvSpPr/>
            <p:nvPr/>
          </p:nvSpPr>
          <p:spPr>
            <a:xfrm>
              <a:off x="7432500" y="4320073"/>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7"/>
            <p:cNvSpPr/>
            <p:nvPr/>
          </p:nvSpPr>
          <p:spPr>
            <a:xfrm>
              <a:off x="8162538" y="4342478"/>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7"/>
            <p:cNvSpPr/>
            <p:nvPr/>
          </p:nvSpPr>
          <p:spPr>
            <a:xfrm>
              <a:off x="7959055" y="459880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7"/>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7"/>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41" name="Google Shape;141;p7"/>
            <p:cNvGrpSpPr/>
            <p:nvPr/>
          </p:nvGrpSpPr>
          <p:grpSpPr>
            <a:xfrm>
              <a:off x="288590" y="4327146"/>
              <a:ext cx="849263" cy="621826"/>
              <a:chOff x="873887" y="1204246"/>
              <a:chExt cx="163925" cy="120025"/>
            </a:xfrm>
          </p:grpSpPr>
          <p:sp>
            <p:nvSpPr>
              <p:cNvPr id="142" name="Google Shape;142;p7"/>
              <p:cNvSpPr/>
              <p:nvPr/>
            </p:nvSpPr>
            <p:spPr>
              <a:xfrm>
                <a:off x="873887" y="120424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7"/>
              <p:cNvSpPr/>
              <p:nvPr/>
            </p:nvSpPr>
            <p:spPr>
              <a:xfrm>
                <a:off x="878887" y="125282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7"/>
              <p:cNvSpPr/>
              <p:nvPr/>
            </p:nvSpPr>
            <p:spPr>
              <a:xfrm>
                <a:off x="974862" y="130777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7"/>
              <p:cNvSpPr/>
              <p:nvPr/>
            </p:nvSpPr>
            <p:spPr>
              <a:xfrm>
                <a:off x="1016062" y="123364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146" name="Google Shape;146;p7"/>
          <p:cNvGrpSpPr/>
          <p:nvPr/>
        </p:nvGrpSpPr>
        <p:grpSpPr>
          <a:xfrm>
            <a:off x="-166003" y="8"/>
            <a:ext cx="9489289" cy="4774777"/>
            <a:chOff x="-150589" y="11357"/>
            <a:chExt cx="9489289" cy="4774777"/>
          </a:xfrm>
        </p:grpSpPr>
        <p:sp>
          <p:nvSpPr>
            <p:cNvPr id="147" name="Google Shape;147;p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7"/>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7"/>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7"/>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56" name="Google Shape;156;p7"/>
          <p:cNvSpPr/>
          <p:nvPr/>
        </p:nvSpPr>
        <p:spPr>
          <a:xfrm>
            <a:off x="5189912" y="5091494"/>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880907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58"/>
        <p:cNvGrpSpPr/>
        <p:nvPr/>
      </p:nvGrpSpPr>
      <p:grpSpPr>
        <a:xfrm>
          <a:off x="0" y="0"/>
          <a:ext cx="0" cy="0"/>
          <a:chOff x="0" y="0"/>
          <a:chExt cx="0" cy="0"/>
        </a:xfrm>
      </p:grpSpPr>
      <p:sp>
        <p:nvSpPr>
          <p:cNvPr id="159" name="Google Shape;159;p8"/>
          <p:cNvSpPr/>
          <p:nvPr/>
        </p:nvSpPr>
        <p:spPr>
          <a:xfrm rot="10800000" flipH="1">
            <a:off x="-126747" y="-80268"/>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8"/>
          <p:cNvSpPr/>
          <p:nvPr/>
        </p:nvSpPr>
        <p:spPr>
          <a:xfrm>
            <a:off x="3847605" y="4561863"/>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8"/>
          <p:cNvSpPr/>
          <p:nvPr/>
        </p:nvSpPr>
        <p:spPr>
          <a:xfrm>
            <a:off x="5672701" y="3068992"/>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8"/>
          <p:cNvSpPr/>
          <p:nvPr/>
        </p:nvSpPr>
        <p:spPr>
          <a:xfrm rot="10800000" flipH="1">
            <a:off x="6934292" y="1370636"/>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8"/>
          <p:cNvSpPr/>
          <p:nvPr/>
        </p:nvSpPr>
        <p:spPr>
          <a:xfrm rot="10800000" flipH="1">
            <a:off x="8769374" y="1144671"/>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8"/>
          <p:cNvSpPr/>
          <p:nvPr/>
        </p:nvSpPr>
        <p:spPr>
          <a:xfrm rot="10800000" flipH="1">
            <a:off x="1424975" y="238149"/>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8"/>
          <p:cNvSpPr/>
          <p:nvPr/>
        </p:nvSpPr>
        <p:spPr>
          <a:xfrm rot="10800000" flipH="1">
            <a:off x="-126741" y="4875800"/>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8"/>
          <p:cNvSpPr/>
          <p:nvPr/>
        </p:nvSpPr>
        <p:spPr>
          <a:xfrm rot="10800000" flipH="1">
            <a:off x="-126741" y="137046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8"/>
          <p:cNvSpPr/>
          <p:nvPr/>
        </p:nvSpPr>
        <p:spPr>
          <a:xfrm flipH="1">
            <a:off x="616596" y="4561858"/>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68" name="Google Shape;168;p8"/>
          <p:cNvGrpSpPr/>
          <p:nvPr/>
        </p:nvGrpSpPr>
        <p:grpSpPr>
          <a:xfrm flipH="1">
            <a:off x="8004751" y="963882"/>
            <a:ext cx="413545" cy="210602"/>
            <a:chOff x="2997351" y="1193725"/>
            <a:chExt cx="413545" cy="210602"/>
          </a:xfrm>
        </p:grpSpPr>
        <p:sp>
          <p:nvSpPr>
            <p:cNvPr id="169" name="Google Shape;169;p8"/>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8"/>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71" name="Google Shape;171;p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2" name="Google Shape;172;p8"/>
          <p:cNvSpPr txBox="1">
            <a:spLocks noGrp="1"/>
          </p:cNvSpPr>
          <p:nvPr>
            <p:ph type="subTitle" idx="1"/>
          </p:nvPr>
        </p:nvSpPr>
        <p:spPr>
          <a:xfrm>
            <a:off x="1139250" y="1398925"/>
            <a:ext cx="6865500" cy="3205800"/>
          </a:xfrm>
          <a:prstGeom prst="rect">
            <a:avLst/>
          </a:prstGeom>
        </p:spPr>
        <p:txBody>
          <a:bodyPr spcFirstLastPara="1" wrap="square" lIns="91425" tIns="91425" rIns="91425" bIns="91425" anchor="ctr" anchorCtr="0">
            <a:noAutofit/>
          </a:bodyPr>
          <a:lstStyle>
            <a:lvl1pPr lvl="0" rtl="0">
              <a:lnSpc>
                <a:spcPct val="100000"/>
              </a:lnSpc>
              <a:spcBef>
                <a:spcPts val="1000"/>
              </a:spcBef>
              <a:spcAft>
                <a:spcPts val="0"/>
              </a:spcAft>
              <a:buClr>
                <a:schemeClr val="accent5"/>
              </a:buClr>
              <a:buSzPts val="1800"/>
              <a:buFont typeface="Domine"/>
              <a:buAutoNum type="arabicPeriod"/>
              <a:defRPr/>
            </a:lvl1pPr>
            <a:lvl2pPr lvl="1" algn="ctr" rtl="0">
              <a:lnSpc>
                <a:spcPct val="100000"/>
              </a:lnSpc>
              <a:spcBef>
                <a:spcPts val="160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39862835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73"/>
        <p:cNvGrpSpPr/>
        <p:nvPr/>
      </p:nvGrpSpPr>
      <p:grpSpPr>
        <a:xfrm>
          <a:off x="0" y="0"/>
          <a:ext cx="0" cy="0"/>
          <a:chOff x="0" y="0"/>
          <a:chExt cx="0" cy="0"/>
        </a:xfrm>
      </p:grpSpPr>
      <p:sp>
        <p:nvSpPr>
          <p:cNvPr id="174" name="Google Shape;174;p9"/>
          <p:cNvSpPr/>
          <p:nvPr/>
        </p:nvSpPr>
        <p:spPr>
          <a:xfrm rot="5400000">
            <a:off x="2542178" y="-1308272"/>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175" name="Google Shape;175;p9"/>
          <p:cNvSpPr/>
          <p:nvPr/>
        </p:nvSpPr>
        <p:spPr>
          <a:xfrm flipH="1">
            <a:off x="2266043" y="3352899"/>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9"/>
          <p:cNvSpPr/>
          <p:nvPr/>
        </p:nvSpPr>
        <p:spPr>
          <a:xfrm flipH="1">
            <a:off x="1570307" y="3603904"/>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9"/>
          <p:cNvSpPr/>
          <p:nvPr/>
        </p:nvSpPr>
        <p:spPr>
          <a:xfrm flipH="1">
            <a:off x="1144657" y="3778922"/>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9"/>
          <p:cNvSpPr/>
          <p:nvPr/>
        </p:nvSpPr>
        <p:spPr>
          <a:xfrm flipH="1">
            <a:off x="1781819" y="3860228"/>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9"/>
          <p:cNvSpPr/>
          <p:nvPr/>
        </p:nvSpPr>
        <p:spPr>
          <a:xfrm flipH="1">
            <a:off x="883253" y="4513593"/>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9"/>
          <p:cNvSpPr/>
          <p:nvPr/>
        </p:nvSpPr>
        <p:spPr>
          <a:xfrm flipH="1">
            <a:off x="724584" y="4270552"/>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181" name="Google Shape;181;p9"/>
          <p:cNvGrpSpPr/>
          <p:nvPr/>
        </p:nvGrpSpPr>
        <p:grpSpPr>
          <a:xfrm flipH="1">
            <a:off x="7150081" y="972485"/>
            <a:ext cx="849263" cy="621826"/>
            <a:chOff x="998250" y="971075"/>
            <a:chExt cx="163925" cy="120025"/>
          </a:xfrm>
        </p:grpSpPr>
        <p:sp>
          <p:nvSpPr>
            <p:cNvPr id="182" name="Google Shape;182;p9"/>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9"/>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4" name="Google Shape;184;p9"/>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9"/>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6" name="Google Shape;186;p9"/>
          <p:cNvGrpSpPr/>
          <p:nvPr/>
        </p:nvGrpSpPr>
        <p:grpSpPr>
          <a:xfrm>
            <a:off x="-166003" y="8"/>
            <a:ext cx="9489289" cy="4774777"/>
            <a:chOff x="-150589" y="11357"/>
            <a:chExt cx="9489289" cy="4774777"/>
          </a:xfrm>
        </p:grpSpPr>
        <p:sp>
          <p:nvSpPr>
            <p:cNvPr id="187" name="Google Shape;187;p9"/>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9"/>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9"/>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9"/>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9"/>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9"/>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9"/>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4" name="Google Shape;194;p9"/>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9"/>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96" name="Google Shape;196;p9"/>
          <p:cNvSpPr/>
          <p:nvPr/>
        </p:nvSpPr>
        <p:spPr>
          <a:xfrm>
            <a:off x="556718" y="805227"/>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9"/>
          <p:cNvSpPr/>
          <p:nvPr/>
        </p:nvSpPr>
        <p:spPr>
          <a:xfrm>
            <a:off x="5220001" y="3990344"/>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9"/>
          <p:cNvSpPr txBox="1">
            <a:spLocks noGrp="1"/>
          </p:cNvSpPr>
          <p:nvPr>
            <p:ph type="title"/>
          </p:nvPr>
        </p:nvSpPr>
        <p:spPr>
          <a:xfrm>
            <a:off x="1144650" y="1307100"/>
            <a:ext cx="6854700" cy="2529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4800"/>
              <a:buNone/>
              <a:defRPr sz="7200"/>
            </a:lvl1pPr>
            <a:lvl2pPr lvl="1" rtl="0">
              <a:spcBef>
                <a:spcPts val="0"/>
              </a:spcBef>
              <a:spcAft>
                <a:spcPts val="0"/>
              </a:spcAft>
              <a:buClr>
                <a:schemeClr val="accent2"/>
              </a:buClr>
              <a:buSzPts val="4800"/>
              <a:buNone/>
              <a:defRPr sz="4800">
                <a:solidFill>
                  <a:schemeClr val="accent2"/>
                </a:solidFill>
              </a:defRPr>
            </a:lvl2pPr>
            <a:lvl3pPr lvl="2" rtl="0">
              <a:spcBef>
                <a:spcPts val="0"/>
              </a:spcBef>
              <a:spcAft>
                <a:spcPts val="0"/>
              </a:spcAft>
              <a:buClr>
                <a:schemeClr val="accent2"/>
              </a:buClr>
              <a:buSzPts val="4800"/>
              <a:buNone/>
              <a:defRPr sz="4800">
                <a:solidFill>
                  <a:schemeClr val="accent2"/>
                </a:solidFill>
              </a:defRPr>
            </a:lvl3pPr>
            <a:lvl4pPr lvl="3" rtl="0">
              <a:spcBef>
                <a:spcPts val="0"/>
              </a:spcBef>
              <a:spcAft>
                <a:spcPts val="0"/>
              </a:spcAft>
              <a:buClr>
                <a:schemeClr val="accent2"/>
              </a:buClr>
              <a:buSzPts val="4800"/>
              <a:buNone/>
              <a:defRPr sz="4800">
                <a:solidFill>
                  <a:schemeClr val="accent2"/>
                </a:solidFill>
              </a:defRPr>
            </a:lvl4pPr>
            <a:lvl5pPr lvl="4" rtl="0">
              <a:spcBef>
                <a:spcPts val="0"/>
              </a:spcBef>
              <a:spcAft>
                <a:spcPts val="0"/>
              </a:spcAft>
              <a:buClr>
                <a:schemeClr val="accent2"/>
              </a:buClr>
              <a:buSzPts val="4800"/>
              <a:buNone/>
              <a:defRPr sz="4800">
                <a:solidFill>
                  <a:schemeClr val="accent2"/>
                </a:solidFill>
              </a:defRPr>
            </a:lvl5pPr>
            <a:lvl6pPr lvl="5" rtl="0">
              <a:spcBef>
                <a:spcPts val="0"/>
              </a:spcBef>
              <a:spcAft>
                <a:spcPts val="0"/>
              </a:spcAft>
              <a:buClr>
                <a:schemeClr val="accent2"/>
              </a:buClr>
              <a:buSzPts val="4800"/>
              <a:buNone/>
              <a:defRPr sz="4800">
                <a:solidFill>
                  <a:schemeClr val="accent2"/>
                </a:solidFill>
              </a:defRPr>
            </a:lvl6pPr>
            <a:lvl7pPr lvl="6" rtl="0">
              <a:spcBef>
                <a:spcPts val="0"/>
              </a:spcBef>
              <a:spcAft>
                <a:spcPts val="0"/>
              </a:spcAft>
              <a:buClr>
                <a:schemeClr val="accent2"/>
              </a:buClr>
              <a:buSzPts val="4800"/>
              <a:buNone/>
              <a:defRPr sz="4800">
                <a:solidFill>
                  <a:schemeClr val="accent2"/>
                </a:solidFill>
              </a:defRPr>
            </a:lvl7pPr>
            <a:lvl8pPr lvl="7" rtl="0">
              <a:spcBef>
                <a:spcPts val="0"/>
              </a:spcBef>
              <a:spcAft>
                <a:spcPts val="0"/>
              </a:spcAft>
              <a:buClr>
                <a:schemeClr val="accent2"/>
              </a:buClr>
              <a:buSzPts val="4800"/>
              <a:buNone/>
              <a:defRPr sz="4800">
                <a:solidFill>
                  <a:schemeClr val="accent2"/>
                </a:solidFill>
              </a:defRPr>
            </a:lvl8pPr>
            <a:lvl9pPr lvl="8" rtl="0">
              <a:spcBef>
                <a:spcPts val="0"/>
              </a:spcBef>
              <a:spcAft>
                <a:spcPts val="0"/>
              </a:spcAft>
              <a:buClr>
                <a:schemeClr val="accent2"/>
              </a:buClr>
              <a:buSzPts val="4800"/>
              <a:buNone/>
              <a:defRPr sz="4800">
                <a:solidFill>
                  <a:schemeClr val="accent2"/>
                </a:solidFill>
              </a:defRPr>
            </a:lvl9pPr>
          </a:lstStyle>
          <a:p>
            <a:endParaRPr/>
          </a:p>
        </p:txBody>
      </p:sp>
    </p:spTree>
    <p:extLst>
      <p:ext uri="{BB962C8B-B14F-4D97-AF65-F5344CB8AC3E}">
        <p14:creationId xmlns:p14="http://schemas.microsoft.com/office/powerpoint/2010/main" val="37489192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99"/>
        <p:cNvGrpSpPr/>
        <p:nvPr/>
      </p:nvGrpSpPr>
      <p:grpSpPr>
        <a:xfrm>
          <a:off x="0" y="0"/>
          <a:ext cx="0" cy="0"/>
          <a:chOff x="0" y="0"/>
          <a:chExt cx="0" cy="0"/>
        </a:xfrm>
      </p:grpSpPr>
      <p:sp>
        <p:nvSpPr>
          <p:cNvPr id="200" name="Google Shape;200;p10"/>
          <p:cNvSpPr/>
          <p:nvPr/>
        </p:nvSpPr>
        <p:spPr>
          <a:xfrm rot="5400000">
            <a:off x="2542178" y="-1308272"/>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0"/>
          <p:cNvSpPr txBox="1">
            <a:spLocks noGrp="1"/>
          </p:cNvSpPr>
          <p:nvPr>
            <p:ph type="title"/>
          </p:nvPr>
        </p:nvSpPr>
        <p:spPr>
          <a:xfrm>
            <a:off x="2126338" y="951450"/>
            <a:ext cx="4891200" cy="99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2" name="Google Shape;202;p10"/>
          <p:cNvSpPr txBox="1">
            <a:spLocks noGrp="1"/>
          </p:cNvSpPr>
          <p:nvPr>
            <p:ph type="subTitle" idx="1"/>
          </p:nvPr>
        </p:nvSpPr>
        <p:spPr>
          <a:xfrm>
            <a:off x="2126338" y="1947450"/>
            <a:ext cx="4891200" cy="2244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03" name="Google Shape;203;p10"/>
          <p:cNvGrpSpPr/>
          <p:nvPr/>
        </p:nvGrpSpPr>
        <p:grpSpPr>
          <a:xfrm>
            <a:off x="-256328" y="239957"/>
            <a:ext cx="9747428" cy="4774944"/>
            <a:chOff x="-256328" y="239957"/>
            <a:chExt cx="9747428" cy="4774944"/>
          </a:xfrm>
        </p:grpSpPr>
        <p:sp>
          <p:nvSpPr>
            <p:cNvPr id="204" name="Google Shape;204;p10"/>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0"/>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0"/>
            <p:cNvSpPr/>
            <p:nvPr/>
          </p:nvSpPr>
          <p:spPr>
            <a:xfrm>
              <a:off x="4291185" y="2399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0"/>
            <p:cNvSpPr/>
            <p:nvPr/>
          </p:nvSpPr>
          <p:spPr>
            <a:xfrm>
              <a:off x="-2563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0"/>
            <p:cNvSpPr/>
            <p:nvPr/>
          </p:nvSpPr>
          <p:spPr>
            <a:xfrm rot="10800000" flipH="1">
              <a:off x="86519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0"/>
            <p:cNvSpPr/>
            <p:nvPr/>
          </p:nvSpPr>
          <p:spPr>
            <a:xfrm rot="10800000" flipH="1">
              <a:off x="-15059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0"/>
            <p:cNvSpPr/>
            <p:nvPr/>
          </p:nvSpPr>
          <p:spPr>
            <a:xfrm rot="10800000" flipH="1">
              <a:off x="88231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10"/>
            <p:cNvSpPr/>
            <p:nvPr/>
          </p:nvSpPr>
          <p:spPr>
            <a:xfrm rot="10800000" flipH="1">
              <a:off x="754779" y="49689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3" name="Google Shape;213;p10"/>
            <p:cNvSpPr/>
            <p:nvPr/>
          </p:nvSpPr>
          <p:spPr>
            <a:xfrm rot="10800000" flipH="1">
              <a:off x="6767428" y="4968757"/>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14" name="Google Shape;214;p10"/>
          <p:cNvGrpSpPr/>
          <p:nvPr/>
        </p:nvGrpSpPr>
        <p:grpSpPr>
          <a:xfrm>
            <a:off x="713232" y="239962"/>
            <a:ext cx="1542928" cy="1129723"/>
            <a:chOff x="998250" y="971075"/>
            <a:chExt cx="163925" cy="120025"/>
          </a:xfrm>
        </p:grpSpPr>
        <p:sp>
          <p:nvSpPr>
            <p:cNvPr id="215" name="Google Shape;215;p10"/>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6" name="Google Shape;216;p10"/>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7" name="Google Shape;217;p10"/>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8" name="Google Shape;218;p10"/>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19" name="Google Shape;219;p10"/>
          <p:cNvSpPr/>
          <p:nvPr/>
        </p:nvSpPr>
        <p:spPr>
          <a:xfrm>
            <a:off x="7819774" y="755756"/>
            <a:ext cx="213191" cy="155305"/>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0" name="Google Shape;220;p10"/>
          <p:cNvSpPr/>
          <p:nvPr/>
        </p:nvSpPr>
        <p:spPr>
          <a:xfrm>
            <a:off x="7110164" y="1038211"/>
            <a:ext cx="204720" cy="98124"/>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7064994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1"/>
        <p:cNvGrpSpPr/>
        <p:nvPr/>
      </p:nvGrpSpPr>
      <p:grpSpPr>
        <a:xfrm>
          <a:off x="0" y="0"/>
          <a:ext cx="0" cy="0"/>
          <a:chOff x="0" y="0"/>
          <a:chExt cx="0" cy="0"/>
        </a:xfrm>
      </p:grpSpPr>
      <p:sp>
        <p:nvSpPr>
          <p:cNvPr id="222" name="Google Shape;222;p11"/>
          <p:cNvSpPr txBox="1">
            <a:spLocks noGrp="1"/>
          </p:cNvSpPr>
          <p:nvPr>
            <p:ph type="title"/>
          </p:nvPr>
        </p:nvSpPr>
        <p:spPr>
          <a:xfrm>
            <a:off x="819356" y="4078150"/>
            <a:ext cx="7505400" cy="81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999340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223"/>
        <p:cNvGrpSpPr/>
        <p:nvPr/>
      </p:nvGrpSpPr>
      <p:grpSpPr>
        <a:xfrm>
          <a:off x="0" y="0"/>
          <a:ext cx="0" cy="0"/>
          <a:chOff x="0" y="0"/>
          <a:chExt cx="0" cy="0"/>
        </a:xfrm>
      </p:grpSpPr>
      <p:sp>
        <p:nvSpPr>
          <p:cNvPr id="224" name="Google Shape;224;p12"/>
          <p:cNvSpPr/>
          <p:nvPr/>
        </p:nvSpPr>
        <p:spPr>
          <a:xfrm rot="5400000">
            <a:off x="2542178" y="-1308272"/>
            <a:ext cx="4072925" cy="7730071"/>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25" name="Google Shape;225;p12"/>
          <p:cNvSpPr/>
          <p:nvPr/>
        </p:nvSpPr>
        <p:spPr>
          <a:xfrm flipH="1">
            <a:off x="713504" y="1587275"/>
            <a:ext cx="7730272" cy="300594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6" name="Google Shape;226;p12"/>
          <p:cNvSpPr/>
          <p:nvPr/>
        </p:nvSpPr>
        <p:spPr>
          <a:xfrm flipH="1">
            <a:off x="2239568" y="3364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7" name="Google Shape;227;p12"/>
          <p:cNvSpPr/>
          <p:nvPr/>
        </p:nvSpPr>
        <p:spPr>
          <a:xfrm flipH="1">
            <a:off x="1543832" y="3615204"/>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8" name="Google Shape;228;p12"/>
          <p:cNvSpPr/>
          <p:nvPr/>
        </p:nvSpPr>
        <p:spPr>
          <a:xfrm flipH="1">
            <a:off x="1118182" y="3790223"/>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9" name="Google Shape;229;p12"/>
          <p:cNvSpPr/>
          <p:nvPr/>
        </p:nvSpPr>
        <p:spPr>
          <a:xfrm flipH="1">
            <a:off x="1755343" y="3871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0" name="Google Shape;230;p12"/>
          <p:cNvSpPr/>
          <p:nvPr/>
        </p:nvSpPr>
        <p:spPr>
          <a:xfrm flipH="1">
            <a:off x="6501216" y="1256827"/>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1" name="Google Shape;231;p12"/>
          <p:cNvSpPr/>
          <p:nvPr/>
        </p:nvSpPr>
        <p:spPr>
          <a:xfrm flipH="1">
            <a:off x="7481413" y="3212556"/>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2" name="Google Shape;232;p12"/>
          <p:cNvSpPr/>
          <p:nvPr/>
        </p:nvSpPr>
        <p:spPr>
          <a:xfrm flipH="1">
            <a:off x="2397885" y="979626"/>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33" name="Google Shape;233;p12"/>
          <p:cNvGrpSpPr/>
          <p:nvPr/>
        </p:nvGrpSpPr>
        <p:grpSpPr>
          <a:xfrm flipH="1">
            <a:off x="6855956" y="1342059"/>
            <a:ext cx="849263" cy="621826"/>
            <a:chOff x="998250" y="971075"/>
            <a:chExt cx="163925" cy="120025"/>
          </a:xfrm>
        </p:grpSpPr>
        <p:sp>
          <p:nvSpPr>
            <p:cNvPr id="234" name="Google Shape;234;p12"/>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5" name="Google Shape;235;p12"/>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6" name="Google Shape;236;p12"/>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7" name="Google Shape;237;p12"/>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38" name="Google Shape;238;p12"/>
          <p:cNvGrpSpPr/>
          <p:nvPr/>
        </p:nvGrpSpPr>
        <p:grpSpPr>
          <a:xfrm>
            <a:off x="-172690" y="8"/>
            <a:ext cx="9489289" cy="4774777"/>
            <a:chOff x="-150589" y="11357"/>
            <a:chExt cx="9489289" cy="4774777"/>
          </a:xfrm>
        </p:grpSpPr>
        <p:sp>
          <p:nvSpPr>
            <p:cNvPr id="239" name="Google Shape;239;p1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0" name="Google Shape;240;p1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1" name="Google Shape;241;p1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2" name="Google Shape;242;p1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3" name="Google Shape;243;p1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4" name="Google Shape;244;p12"/>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5" name="Google Shape;245;p1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1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7" name="Google Shape;247;p1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48" name="Google Shape;248;p12"/>
          <p:cNvSpPr/>
          <p:nvPr/>
        </p:nvSpPr>
        <p:spPr>
          <a:xfrm>
            <a:off x="6285117" y="3518677"/>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9" name="Google Shape;249;p12"/>
          <p:cNvSpPr/>
          <p:nvPr/>
        </p:nvSpPr>
        <p:spPr>
          <a:xfrm>
            <a:off x="-490099" y="7613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0" name="Google Shape;250;p12"/>
          <p:cNvSpPr txBox="1">
            <a:spLocks noGrp="1"/>
          </p:cNvSpPr>
          <p:nvPr>
            <p:ph type="title" hasCustomPrompt="1"/>
          </p:nvPr>
        </p:nvSpPr>
        <p:spPr>
          <a:xfrm>
            <a:off x="2642700" y="1459475"/>
            <a:ext cx="3858600" cy="15111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9600"/>
              <a:buNone/>
              <a:defRPr sz="9600"/>
            </a:lvl1pPr>
            <a:lvl2pPr lvl="1" algn="ctr">
              <a:spcBef>
                <a:spcPts val="0"/>
              </a:spcBef>
              <a:spcAft>
                <a:spcPts val="0"/>
              </a:spcAft>
              <a:buClr>
                <a:schemeClr val="accent2"/>
              </a:buClr>
              <a:buSzPts val="9600"/>
              <a:buNone/>
              <a:defRPr sz="9600">
                <a:solidFill>
                  <a:schemeClr val="accent2"/>
                </a:solidFill>
              </a:defRPr>
            </a:lvl2pPr>
            <a:lvl3pPr lvl="2" algn="ctr">
              <a:spcBef>
                <a:spcPts val="0"/>
              </a:spcBef>
              <a:spcAft>
                <a:spcPts val="0"/>
              </a:spcAft>
              <a:buClr>
                <a:schemeClr val="accent2"/>
              </a:buClr>
              <a:buSzPts val="9600"/>
              <a:buNone/>
              <a:defRPr sz="9600">
                <a:solidFill>
                  <a:schemeClr val="accent2"/>
                </a:solidFill>
              </a:defRPr>
            </a:lvl3pPr>
            <a:lvl4pPr lvl="3" algn="ctr">
              <a:spcBef>
                <a:spcPts val="0"/>
              </a:spcBef>
              <a:spcAft>
                <a:spcPts val="0"/>
              </a:spcAft>
              <a:buClr>
                <a:schemeClr val="accent2"/>
              </a:buClr>
              <a:buSzPts val="9600"/>
              <a:buNone/>
              <a:defRPr sz="9600">
                <a:solidFill>
                  <a:schemeClr val="accent2"/>
                </a:solidFill>
              </a:defRPr>
            </a:lvl4pPr>
            <a:lvl5pPr lvl="4" algn="ctr">
              <a:spcBef>
                <a:spcPts val="0"/>
              </a:spcBef>
              <a:spcAft>
                <a:spcPts val="0"/>
              </a:spcAft>
              <a:buClr>
                <a:schemeClr val="accent2"/>
              </a:buClr>
              <a:buSzPts val="9600"/>
              <a:buNone/>
              <a:defRPr sz="9600">
                <a:solidFill>
                  <a:schemeClr val="accent2"/>
                </a:solidFill>
              </a:defRPr>
            </a:lvl5pPr>
            <a:lvl6pPr lvl="5" algn="ctr">
              <a:spcBef>
                <a:spcPts val="0"/>
              </a:spcBef>
              <a:spcAft>
                <a:spcPts val="0"/>
              </a:spcAft>
              <a:buClr>
                <a:schemeClr val="accent2"/>
              </a:buClr>
              <a:buSzPts val="9600"/>
              <a:buNone/>
              <a:defRPr sz="9600">
                <a:solidFill>
                  <a:schemeClr val="accent2"/>
                </a:solidFill>
              </a:defRPr>
            </a:lvl6pPr>
            <a:lvl7pPr lvl="6" algn="ctr">
              <a:spcBef>
                <a:spcPts val="0"/>
              </a:spcBef>
              <a:spcAft>
                <a:spcPts val="0"/>
              </a:spcAft>
              <a:buClr>
                <a:schemeClr val="accent2"/>
              </a:buClr>
              <a:buSzPts val="9600"/>
              <a:buNone/>
              <a:defRPr sz="9600">
                <a:solidFill>
                  <a:schemeClr val="accent2"/>
                </a:solidFill>
              </a:defRPr>
            </a:lvl7pPr>
            <a:lvl8pPr lvl="7" algn="ctr">
              <a:spcBef>
                <a:spcPts val="0"/>
              </a:spcBef>
              <a:spcAft>
                <a:spcPts val="0"/>
              </a:spcAft>
              <a:buClr>
                <a:schemeClr val="accent2"/>
              </a:buClr>
              <a:buSzPts val="9600"/>
              <a:buNone/>
              <a:defRPr sz="9600">
                <a:solidFill>
                  <a:schemeClr val="accent2"/>
                </a:solidFill>
              </a:defRPr>
            </a:lvl8pPr>
            <a:lvl9pPr lvl="8" algn="ctr">
              <a:spcBef>
                <a:spcPts val="0"/>
              </a:spcBef>
              <a:spcAft>
                <a:spcPts val="0"/>
              </a:spcAft>
              <a:buClr>
                <a:schemeClr val="accent2"/>
              </a:buClr>
              <a:buSzPts val="9600"/>
              <a:buNone/>
              <a:defRPr sz="9600">
                <a:solidFill>
                  <a:schemeClr val="accent2"/>
                </a:solidFill>
              </a:defRPr>
            </a:lvl9pPr>
          </a:lstStyle>
          <a:p>
            <a:r>
              <a:t>xx%</a:t>
            </a:r>
          </a:p>
        </p:txBody>
      </p:sp>
      <p:sp>
        <p:nvSpPr>
          <p:cNvPr id="251" name="Google Shape;251;p12"/>
          <p:cNvSpPr txBox="1">
            <a:spLocks noGrp="1"/>
          </p:cNvSpPr>
          <p:nvPr>
            <p:ph type="subTitle" idx="1"/>
          </p:nvPr>
        </p:nvSpPr>
        <p:spPr>
          <a:xfrm>
            <a:off x="2981275" y="2970625"/>
            <a:ext cx="31815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None/>
              <a:defRPr sz="1600"/>
            </a:lvl1pPr>
            <a:lvl2pPr lvl="1" algn="ctr" rtl="0">
              <a:lnSpc>
                <a:spcPct val="100000"/>
              </a:lnSpc>
              <a:spcBef>
                <a:spcPts val="0"/>
              </a:spcBef>
              <a:spcAft>
                <a:spcPts val="0"/>
              </a:spcAft>
              <a:buClr>
                <a:schemeClr val="accent2"/>
              </a:buClr>
              <a:buSzPts val="1600"/>
              <a:buNone/>
              <a:defRPr sz="1600">
                <a:solidFill>
                  <a:schemeClr val="accent2"/>
                </a:solidFill>
              </a:defRPr>
            </a:lvl2pPr>
            <a:lvl3pPr lvl="2" algn="ctr" rtl="0">
              <a:lnSpc>
                <a:spcPct val="100000"/>
              </a:lnSpc>
              <a:spcBef>
                <a:spcPts val="1600"/>
              </a:spcBef>
              <a:spcAft>
                <a:spcPts val="0"/>
              </a:spcAft>
              <a:buClr>
                <a:schemeClr val="accent2"/>
              </a:buClr>
              <a:buSzPts val="1600"/>
              <a:buNone/>
              <a:defRPr sz="1600">
                <a:solidFill>
                  <a:schemeClr val="accent2"/>
                </a:solidFill>
              </a:defRPr>
            </a:lvl3pPr>
            <a:lvl4pPr lvl="3" algn="ctr" rtl="0">
              <a:lnSpc>
                <a:spcPct val="100000"/>
              </a:lnSpc>
              <a:spcBef>
                <a:spcPts val="1600"/>
              </a:spcBef>
              <a:spcAft>
                <a:spcPts val="0"/>
              </a:spcAft>
              <a:buClr>
                <a:schemeClr val="accent2"/>
              </a:buClr>
              <a:buSzPts val="1600"/>
              <a:buNone/>
              <a:defRPr sz="1600">
                <a:solidFill>
                  <a:schemeClr val="accent2"/>
                </a:solidFill>
              </a:defRPr>
            </a:lvl4pPr>
            <a:lvl5pPr lvl="4" algn="ctr" rtl="0">
              <a:lnSpc>
                <a:spcPct val="100000"/>
              </a:lnSpc>
              <a:spcBef>
                <a:spcPts val="1600"/>
              </a:spcBef>
              <a:spcAft>
                <a:spcPts val="0"/>
              </a:spcAft>
              <a:buClr>
                <a:schemeClr val="accent2"/>
              </a:buClr>
              <a:buSzPts val="1600"/>
              <a:buNone/>
              <a:defRPr sz="1600">
                <a:solidFill>
                  <a:schemeClr val="accent2"/>
                </a:solidFill>
              </a:defRPr>
            </a:lvl5pPr>
            <a:lvl6pPr lvl="5" algn="ctr" rtl="0">
              <a:lnSpc>
                <a:spcPct val="100000"/>
              </a:lnSpc>
              <a:spcBef>
                <a:spcPts val="1600"/>
              </a:spcBef>
              <a:spcAft>
                <a:spcPts val="0"/>
              </a:spcAft>
              <a:buClr>
                <a:schemeClr val="accent2"/>
              </a:buClr>
              <a:buSzPts val="1600"/>
              <a:buNone/>
              <a:defRPr sz="1600">
                <a:solidFill>
                  <a:schemeClr val="accent2"/>
                </a:solidFill>
              </a:defRPr>
            </a:lvl6pPr>
            <a:lvl7pPr lvl="6" algn="ctr" rtl="0">
              <a:lnSpc>
                <a:spcPct val="100000"/>
              </a:lnSpc>
              <a:spcBef>
                <a:spcPts val="1600"/>
              </a:spcBef>
              <a:spcAft>
                <a:spcPts val="0"/>
              </a:spcAft>
              <a:buClr>
                <a:schemeClr val="accent2"/>
              </a:buClr>
              <a:buSzPts val="1600"/>
              <a:buNone/>
              <a:defRPr sz="1600">
                <a:solidFill>
                  <a:schemeClr val="accent2"/>
                </a:solidFill>
              </a:defRPr>
            </a:lvl7pPr>
            <a:lvl8pPr lvl="7" algn="ctr" rtl="0">
              <a:lnSpc>
                <a:spcPct val="100000"/>
              </a:lnSpc>
              <a:spcBef>
                <a:spcPts val="1600"/>
              </a:spcBef>
              <a:spcAft>
                <a:spcPts val="0"/>
              </a:spcAft>
              <a:buClr>
                <a:schemeClr val="accent2"/>
              </a:buClr>
              <a:buSzPts val="1600"/>
              <a:buNone/>
              <a:defRPr sz="1600">
                <a:solidFill>
                  <a:schemeClr val="accent2"/>
                </a:solidFill>
              </a:defRPr>
            </a:lvl8pPr>
            <a:lvl9pPr lvl="8" algn="ctr" rtl="0">
              <a:lnSpc>
                <a:spcPct val="100000"/>
              </a:lnSpc>
              <a:spcBef>
                <a:spcPts val="1600"/>
              </a:spcBef>
              <a:spcAft>
                <a:spcPts val="1600"/>
              </a:spcAft>
              <a:buClr>
                <a:schemeClr val="accent2"/>
              </a:buClr>
              <a:buSzPts val="1600"/>
              <a:buNone/>
              <a:defRPr sz="1600">
                <a:solidFill>
                  <a:schemeClr val="accent2"/>
                </a:solidFill>
              </a:defRPr>
            </a:lvl9pPr>
          </a:lstStyle>
          <a:p>
            <a:endParaRPr/>
          </a:p>
        </p:txBody>
      </p:sp>
    </p:spTree>
    <p:extLst>
      <p:ext uri="{BB962C8B-B14F-4D97-AF65-F5344CB8AC3E}">
        <p14:creationId xmlns:p14="http://schemas.microsoft.com/office/powerpoint/2010/main" val="263812336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52"/>
        <p:cNvGrpSpPr/>
        <p:nvPr/>
      </p:nvGrpSpPr>
      <p:grpSpPr>
        <a:xfrm>
          <a:off x="0" y="0"/>
          <a:ext cx="0" cy="0"/>
          <a:chOff x="0" y="0"/>
          <a:chExt cx="0" cy="0"/>
        </a:xfrm>
      </p:grpSpPr>
    </p:spTree>
    <p:extLst>
      <p:ext uri="{BB962C8B-B14F-4D97-AF65-F5344CB8AC3E}">
        <p14:creationId xmlns:p14="http://schemas.microsoft.com/office/powerpoint/2010/main" val="19098192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0"/>
        <p:cNvGrpSpPr/>
        <p:nvPr/>
      </p:nvGrpSpPr>
      <p:grpSpPr>
        <a:xfrm>
          <a:off x="0" y="0"/>
          <a:ext cx="0" cy="0"/>
          <a:chOff x="0" y="0"/>
          <a:chExt cx="0" cy="0"/>
        </a:xfrm>
      </p:grpSpPr>
      <p:sp>
        <p:nvSpPr>
          <p:cNvPr id="31" name="Google Shape;31;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300"/>
              <a:buNone/>
              <a:defRPr/>
            </a:lvl1pPr>
            <a:lvl2pPr lvl="1">
              <a:spcBef>
                <a:spcPts val="0"/>
              </a:spcBef>
              <a:spcAft>
                <a:spcPts val="0"/>
              </a:spcAft>
              <a:buSzPts val="3300"/>
              <a:buNone/>
              <a:defRPr/>
            </a:lvl2pPr>
            <a:lvl3pPr lvl="2">
              <a:spcBef>
                <a:spcPts val="0"/>
              </a:spcBef>
              <a:spcAft>
                <a:spcPts val="0"/>
              </a:spcAft>
              <a:buSzPts val="3300"/>
              <a:buNone/>
              <a:defRPr/>
            </a:lvl3pPr>
            <a:lvl4pPr lvl="3">
              <a:spcBef>
                <a:spcPts val="0"/>
              </a:spcBef>
              <a:spcAft>
                <a:spcPts val="0"/>
              </a:spcAft>
              <a:buSzPts val="3300"/>
              <a:buNone/>
              <a:defRPr/>
            </a:lvl4pPr>
            <a:lvl5pPr lvl="4">
              <a:spcBef>
                <a:spcPts val="0"/>
              </a:spcBef>
              <a:spcAft>
                <a:spcPts val="0"/>
              </a:spcAft>
              <a:buSzPts val="3300"/>
              <a:buNone/>
              <a:defRPr/>
            </a:lvl5pPr>
            <a:lvl6pPr lvl="5">
              <a:spcBef>
                <a:spcPts val="0"/>
              </a:spcBef>
              <a:spcAft>
                <a:spcPts val="0"/>
              </a:spcAft>
              <a:buSzPts val="3300"/>
              <a:buNone/>
              <a:defRPr/>
            </a:lvl6pPr>
            <a:lvl7pPr lvl="6">
              <a:spcBef>
                <a:spcPts val="0"/>
              </a:spcBef>
              <a:spcAft>
                <a:spcPts val="0"/>
              </a:spcAft>
              <a:buSzPts val="3300"/>
              <a:buNone/>
              <a:defRPr/>
            </a:lvl7pPr>
            <a:lvl8pPr lvl="7">
              <a:spcBef>
                <a:spcPts val="0"/>
              </a:spcBef>
              <a:spcAft>
                <a:spcPts val="0"/>
              </a:spcAft>
              <a:buSzPts val="3300"/>
              <a:buNone/>
              <a:defRPr/>
            </a:lvl8pPr>
            <a:lvl9pPr lvl="8">
              <a:spcBef>
                <a:spcPts val="0"/>
              </a:spcBef>
              <a:spcAft>
                <a:spcPts val="0"/>
              </a:spcAft>
              <a:buSzPts val="3300"/>
              <a:buNone/>
              <a:defRPr/>
            </a:lvl9pPr>
          </a:lstStyle>
          <a:p>
            <a:endParaRPr/>
          </a:p>
        </p:txBody>
      </p:sp>
    </p:spTree>
    <p:extLst>
      <p:ext uri="{BB962C8B-B14F-4D97-AF65-F5344CB8AC3E}">
        <p14:creationId xmlns:p14="http://schemas.microsoft.com/office/powerpoint/2010/main" val="358246058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253"/>
        <p:cNvGrpSpPr/>
        <p:nvPr/>
      </p:nvGrpSpPr>
      <p:grpSpPr>
        <a:xfrm>
          <a:off x="0" y="0"/>
          <a:ext cx="0" cy="0"/>
          <a:chOff x="0" y="0"/>
          <a:chExt cx="0" cy="0"/>
        </a:xfrm>
      </p:grpSpPr>
      <p:sp>
        <p:nvSpPr>
          <p:cNvPr id="254" name="Google Shape;254;p14"/>
          <p:cNvSpPr/>
          <p:nvPr/>
        </p:nvSpPr>
        <p:spPr>
          <a:xfrm>
            <a:off x="-118654" y="782451"/>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5" name="Google Shape;255;p14"/>
          <p:cNvSpPr/>
          <p:nvPr/>
        </p:nvSpPr>
        <p:spPr>
          <a:xfrm>
            <a:off x="-215986" y="3309200"/>
            <a:ext cx="2715067" cy="2283336"/>
          </a:xfrm>
          <a:custGeom>
            <a:avLst/>
            <a:gdLst/>
            <a:ahLst/>
            <a:cxnLst/>
            <a:rect l="l" t="t" r="r" b="b"/>
            <a:pathLst>
              <a:path w="72751" h="66555" extrusionOk="0">
                <a:moveTo>
                  <a:pt x="23953" y="0"/>
                </a:moveTo>
                <a:lnTo>
                  <a:pt x="11090" y="4001"/>
                </a:lnTo>
                <a:lnTo>
                  <a:pt x="3098" y="15972"/>
                </a:lnTo>
                <a:lnTo>
                  <a:pt x="1324" y="25297"/>
                </a:lnTo>
                <a:lnTo>
                  <a:pt x="1" y="55907"/>
                </a:lnTo>
                <a:lnTo>
                  <a:pt x="34160" y="66554"/>
                </a:lnTo>
                <a:lnTo>
                  <a:pt x="72751" y="62113"/>
                </a:lnTo>
                <a:cubicBezTo>
                  <a:pt x="72751" y="62113"/>
                  <a:pt x="69642" y="58563"/>
                  <a:pt x="68309" y="56789"/>
                </a:cubicBezTo>
                <a:cubicBezTo>
                  <a:pt x="67962" y="54846"/>
                  <a:pt x="67521" y="52924"/>
                  <a:pt x="66975" y="51024"/>
                </a:cubicBezTo>
                <a:cubicBezTo>
                  <a:pt x="66975" y="51024"/>
                  <a:pt x="65201" y="48808"/>
                  <a:pt x="61210" y="47033"/>
                </a:cubicBezTo>
                <a:lnTo>
                  <a:pt x="54563" y="50583"/>
                </a:lnTo>
                <a:cubicBezTo>
                  <a:pt x="54563" y="50583"/>
                  <a:pt x="51455" y="46582"/>
                  <a:pt x="50132" y="39042"/>
                </a:cubicBezTo>
                <a:cubicBezTo>
                  <a:pt x="50132" y="39042"/>
                  <a:pt x="49239" y="37268"/>
                  <a:pt x="46131" y="36827"/>
                </a:cubicBezTo>
                <a:cubicBezTo>
                  <a:pt x="46131" y="36827"/>
                  <a:pt x="42141" y="36827"/>
                  <a:pt x="38150" y="35944"/>
                </a:cubicBezTo>
                <a:lnTo>
                  <a:pt x="36376" y="25738"/>
                </a:lnTo>
                <a:lnTo>
                  <a:pt x="33267" y="7991"/>
                </a:lnTo>
                <a:lnTo>
                  <a:pt x="239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6" name="Google Shape;256;p14"/>
          <p:cNvSpPr/>
          <p:nvPr/>
        </p:nvSpPr>
        <p:spPr>
          <a:xfrm rot="335208">
            <a:off x="6390148" y="3145085"/>
            <a:ext cx="2866637" cy="2611557"/>
          </a:xfrm>
          <a:custGeom>
            <a:avLst/>
            <a:gdLst/>
            <a:ahLst/>
            <a:cxnLst/>
            <a:rect l="l" t="t" r="r" b="b"/>
            <a:pathLst>
              <a:path w="83556" h="76121" extrusionOk="0">
                <a:moveTo>
                  <a:pt x="66912" y="0"/>
                </a:moveTo>
                <a:lnTo>
                  <a:pt x="58774" y="1418"/>
                </a:lnTo>
                <a:lnTo>
                  <a:pt x="51686" y="14166"/>
                </a:lnTo>
                <a:lnTo>
                  <a:pt x="51329" y="25843"/>
                </a:lnTo>
                <a:lnTo>
                  <a:pt x="47443" y="29392"/>
                </a:lnTo>
                <a:lnTo>
                  <a:pt x="37877" y="34348"/>
                </a:lnTo>
                <a:lnTo>
                  <a:pt x="35756" y="43200"/>
                </a:lnTo>
                <a:lnTo>
                  <a:pt x="26546" y="47443"/>
                </a:lnTo>
                <a:lnTo>
                  <a:pt x="19826" y="40355"/>
                </a:lnTo>
                <a:lnTo>
                  <a:pt x="9556" y="45668"/>
                </a:lnTo>
                <a:lnTo>
                  <a:pt x="8852" y="52756"/>
                </a:lnTo>
                <a:lnTo>
                  <a:pt x="0" y="58773"/>
                </a:lnTo>
                <a:lnTo>
                  <a:pt x="5671" y="76121"/>
                </a:lnTo>
                <a:lnTo>
                  <a:pt x="83556" y="66911"/>
                </a:lnTo>
                <a:lnTo>
                  <a:pt x="78242" y="1775"/>
                </a:lnTo>
                <a:lnTo>
                  <a:pt x="72572" y="714"/>
                </a:lnTo>
                <a:lnTo>
                  <a:pt x="669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7" name="Google Shape;257;p14"/>
          <p:cNvSpPr/>
          <p:nvPr/>
        </p:nvSpPr>
        <p:spPr>
          <a:xfrm>
            <a:off x="-3675" y="4178377"/>
            <a:ext cx="9144036" cy="1819892"/>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8" name="Google Shape;258;p14"/>
          <p:cNvSpPr/>
          <p:nvPr/>
        </p:nvSpPr>
        <p:spPr>
          <a:xfrm flipH="1">
            <a:off x="7413062" y="3749885"/>
            <a:ext cx="1828288" cy="1530003"/>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9" name="Google Shape;259;p14"/>
          <p:cNvSpPr/>
          <p:nvPr/>
        </p:nvSpPr>
        <p:spPr>
          <a:xfrm>
            <a:off x="-3675" y="4730303"/>
            <a:ext cx="9144042" cy="1230724"/>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0" name="Google Shape;260;p14"/>
          <p:cNvSpPr txBox="1">
            <a:spLocks noGrp="1"/>
          </p:cNvSpPr>
          <p:nvPr>
            <p:ph type="title"/>
          </p:nvPr>
        </p:nvSpPr>
        <p:spPr>
          <a:xfrm>
            <a:off x="1766309" y="16460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1" name="Google Shape;261;p14"/>
          <p:cNvSpPr txBox="1">
            <a:spLocks noGrp="1"/>
          </p:cNvSpPr>
          <p:nvPr>
            <p:ph type="title" idx="2" hasCustomPrompt="1"/>
          </p:nvPr>
        </p:nvSpPr>
        <p:spPr>
          <a:xfrm>
            <a:off x="932859" y="1911720"/>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2" name="Google Shape;262;p14"/>
          <p:cNvSpPr txBox="1">
            <a:spLocks noGrp="1"/>
          </p:cNvSpPr>
          <p:nvPr>
            <p:ph type="subTitle" idx="1"/>
          </p:nvPr>
        </p:nvSpPr>
        <p:spPr>
          <a:xfrm>
            <a:off x="1766309" y="2113681"/>
            <a:ext cx="2727900" cy="52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3" name="Google Shape;263;p14"/>
          <p:cNvSpPr txBox="1">
            <a:spLocks noGrp="1"/>
          </p:cNvSpPr>
          <p:nvPr>
            <p:ph type="title" idx="3"/>
          </p:nvPr>
        </p:nvSpPr>
        <p:spPr>
          <a:xfrm>
            <a:off x="5626609" y="16460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4" name="Google Shape;264;p14"/>
          <p:cNvSpPr txBox="1">
            <a:spLocks noGrp="1"/>
          </p:cNvSpPr>
          <p:nvPr>
            <p:ph type="title" idx="4" hasCustomPrompt="1"/>
          </p:nvPr>
        </p:nvSpPr>
        <p:spPr>
          <a:xfrm>
            <a:off x="4793224" y="1911717"/>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 name="Google Shape;265;p14"/>
          <p:cNvSpPr txBox="1">
            <a:spLocks noGrp="1"/>
          </p:cNvSpPr>
          <p:nvPr>
            <p:ph type="subTitle" idx="5"/>
          </p:nvPr>
        </p:nvSpPr>
        <p:spPr>
          <a:xfrm>
            <a:off x="5626609" y="2113681"/>
            <a:ext cx="2727900" cy="52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6" name="Google Shape;266;p14"/>
          <p:cNvSpPr txBox="1">
            <a:spLocks noGrp="1"/>
          </p:cNvSpPr>
          <p:nvPr>
            <p:ph type="title" idx="6"/>
          </p:nvPr>
        </p:nvSpPr>
        <p:spPr>
          <a:xfrm>
            <a:off x="1766309" y="29746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7" name="Google Shape;267;p14"/>
          <p:cNvSpPr txBox="1">
            <a:spLocks noGrp="1"/>
          </p:cNvSpPr>
          <p:nvPr>
            <p:ph type="title" idx="7" hasCustomPrompt="1"/>
          </p:nvPr>
        </p:nvSpPr>
        <p:spPr>
          <a:xfrm>
            <a:off x="932859" y="3270692"/>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8" name="Google Shape;268;p14"/>
          <p:cNvSpPr txBox="1">
            <a:spLocks noGrp="1"/>
          </p:cNvSpPr>
          <p:nvPr>
            <p:ph type="subTitle" idx="8"/>
          </p:nvPr>
        </p:nvSpPr>
        <p:spPr>
          <a:xfrm>
            <a:off x="1766309" y="3440193"/>
            <a:ext cx="27279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69" name="Google Shape;269;p14"/>
          <p:cNvSpPr txBox="1">
            <a:spLocks noGrp="1"/>
          </p:cNvSpPr>
          <p:nvPr>
            <p:ph type="title" idx="9"/>
          </p:nvPr>
        </p:nvSpPr>
        <p:spPr>
          <a:xfrm>
            <a:off x="5626609" y="2974669"/>
            <a:ext cx="2727900" cy="470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70" name="Google Shape;270;p14"/>
          <p:cNvSpPr txBox="1">
            <a:spLocks noGrp="1"/>
          </p:cNvSpPr>
          <p:nvPr>
            <p:ph type="title" idx="13" hasCustomPrompt="1"/>
          </p:nvPr>
        </p:nvSpPr>
        <p:spPr>
          <a:xfrm>
            <a:off x="4793224" y="3270692"/>
            <a:ext cx="625500" cy="38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1" name="Google Shape;271;p14"/>
          <p:cNvSpPr txBox="1">
            <a:spLocks noGrp="1"/>
          </p:cNvSpPr>
          <p:nvPr>
            <p:ph type="subTitle" idx="14"/>
          </p:nvPr>
        </p:nvSpPr>
        <p:spPr>
          <a:xfrm>
            <a:off x="5626609" y="3440193"/>
            <a:ext cx="2727900" cy="60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272" name="Google Shape;272;p14"/>
          <p:cNvSpPr txBox="1">
            <a:spLocks noGrp="1"/>
          </p:cNvSpPr>
          <p:nvPr>
            <p:ph type="title" idx="15"/>
          </p:nvPr>
        </p:nvSpPr>
        <p:spPr>
          <a:xfrm>
            <a:off x="2642625" y="445025"/>
            <a:ext cx="38586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73" name="Google Shape;273;p14"/>
          <p:cNvGrpSpPr/>
          <p:nvPr/>
        </p:nvGrpSpPr>
        <p:grpSpPr>
          <a:xfrm>
            <a:off x="517072" y="479738"/>
            <a:ext cx="8240797" cy="1166343"/>
            <a:chOff x="517071" y="479738"/>
            <a:chExt cx="8240797" cy="1166343"/>
          </a:xfrm>
        </p:grpSpPr>
        <p:sp>
          <p:nvSpPr>
            <p:cNvPr id="274" name="Google Shape;274;p14"/>
            <p:cNvSpPr/>
            <p:nvPr/>
          </p:nvSpPr>
          <p:spPr>
            <a:xfrm flipH="1">
              <a:off x="1766292" y="1198622"/>
              <a:ext cx="158685" cy="59392"/>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75" name="Google Shape;275;p14"/>
            <p:cNvSpPr/>
            <p:nvPr/>
          </p:nvSpPr>
          <p:spPr>
            <a:xfrm flipH="1">
              <a:off x="2128582" y="1338527"/>
              <a:ext cx="150245" cy="79496"/>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76" name="Google Shape;276;p14"/>
            <p:cNvSpPr/>
            <p:nvPr/>
          </p:nvSpPr>
          <p:spPr>
            <a:xfrm flipH="1">
              <a:off x="517071" y="479738"/>
              <a:ext cx="197513" cy="118170"/>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77" name="Google Shape;277;p14"/>
            <p:cNvSpPr/>
            <p:nvPr/>
          </p:nvSpPr>
          <p:spPr>
            <a:xfrm flipH="1">
              <a:off x="7030008" y="689433"/>
              <a:ext cx="158532" cy="76887"/>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78" name="Google Shape;278;p14"/>
            <p:cNvSpPr/>
            <p:nvPr/>
          </p:nvSpPr>
          <p:spPr>
            <a:xfrm flipH="1">
              <a:off x="8568797" y="1563515"/>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79" name="Google Shape;279;p14"/>
            <p:cNvSpPr/>
            <p:nvPr/>
          </p:nvSpPr>
          <p:spPr>
            <a:xfrm flipH="1">
              <a:off x="7602360" y="1416634"/>
              <a:ext cx="97452" cy="61540"/>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0" name="Google Shape;280;p14"/>
            <p:cNvSpPr/>
            <p:nvPr/>
          </p:nvSpPr>
          <p:spPr>
            <a:xfrm flipH="1">
              <a:off x="7468828" y="1132485"/>
              <a:ext cx="133517" cy="66144"/>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grpSp>
      <p:grpSp>
        <p:nvGrpSpPr>
          <p:cNvPr id="281" name="Google Shape;281;p14"/>
          <p:cNvGrpSpPr/>
          <p:nvPr/>
        </p:nvGrpSpPr>
        <p:grpSpPr>
          <a:xfrm>
            <a:off x="-150588" y="120358"/>
            <a:ext cx="10273223" cy="2684577"/>
            <a:chOff x="-150589" y="120357"/>
            <a:chExt cx="10273223" cy="2684577"/>
          </a:xfrm>
        </p:grpSpPr>
        <p:sp>
          <p:nvSpPr>
            <p:cNvPr id="282" name="Google Shape;282;p14"/>
            <p:cNvSpPr/>
            <p:nvPr/>
          </p:nvSpPr>
          <p:spPr>
            <a:xfrm>
              <a:off x="110080" y="5757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3" name="Google Shape;283;p14"/>
            <p:cNvSpPr/>
            <p:nvPr/>
          </p:nvSpPr>
          <p:spPr>
            <a:xfrm>
              <a:off x="8297544" y="2157612"/>
              <a:ext cx="1825090" cy="501884"/>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4" name="Google Shape;284;p14"/>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5" name="Google Shape;285;p1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6" name="Google Shape;286;p14"/>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7" name="Google Shape;287;p14"/>
            <p:cNvSpPr/>
            <p:nvPr/>
          </p:nvSpPr>
          <p:spPr>
            <a:xfrm>
              <a:off x="860710"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sp>
          <p:nvSpPr>
            <p:cNvPr id="288" name="Google Shape;288;p14"/>
            <p:cNvSpPr/>
            <p:nvPr/>
          </p:nvSpPr>
          <p:spPr>
            <a:xfrm>
              <a:off x="-150403" y="27587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solidFill>
                  <a:schemeClr val="dk1"/>
                </a:solidFill>
              </a:endParaRPr>
            </a:p>
          </p:txBody>
        </p:sp>
      </p:grpSp>
    </p:spTree>
    <p:extLst>
      <p:ext uri="{BB962C8B-B14F-4D97-AF65-F5344CB8AC3E}">
        <p14:creationId xmlns:p14="http://schemas.microsoft.com/office/powerpoint/2010/main" val="146142774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289"/>
        <p:cNvGrpSpPr/>
        <p:nvPr/>
      </p:nvGrpSpPr>
      <p:grpSpPr>
        <a:xfrm>
          <a:off x="0" y="0"/>
          <a:ext cx="0" cy="0"/>
          <a:chOff x="0" y="0"/>
          <a:chExt cx="0" cy="0"/>
        </a:xfrm>
      </p:grpSpPr>
      <p:sp>
        <p:nvSpPr>
          <p:cNvPr id="290" name="Google Shape;290;p15"/>
          <p:cNvSpPr/>
          <p:nvPr/>
        </p:nvSpPr>
        <p:spPr>
          <a:xfrm flipH="1">
            <a:off x="5659950"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15"/>
          <p:cNvSpPr/>
          <p:nvPr/>
        </p:nvSpPr>
        <p:spPr>
          <a:xfrm>
            <a:off x="226716" y="7824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15"/>
          <p:cNvSpPr/>
          <p:nvPr/>
        </p:nvSpPr>
        <p:spPr>
          <a:xfrm>
            <a:off x="1" y="4311864"/>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293" name="Google Shape;293;p15"/>
          <p:cNvGrpSpPr/>
          <p:nvPr/>
        </p:nvGrpSpPr>
        <p:grpSpPr>
          <a:xfrm flipH="1">
            <a:off x="8004751" y="963882"/>
            <a:ext cx="413545" cy="210602"/>
            <a:chOff x="2997351" y="1193725"/>
            <a:chExt cx="413545" cy="210602"/>
          </a:xfrm>
        </p:grpSpPr>
        <p:sp>
          <p:nvSpPr>
            <p:cNvPr id="294" name="Google Shape;294;p15"/>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15"/>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96" name="Google Shape;296;p15"/>
          <p:cNvGrpSpPr/>
          <p:nvPr/>
        </p:nvGrpSpPr>
        <p:grpSpPr>
          <a:xfrm>
            <a:off x="-172640" y="64533"/>
            <a:ext cx="9489289" cy="4774777"/>
            <a:chOff x="-150589" y="11357"/>
            <a:chExt cx="9489289" cy="4774777"/>
          </a:xfrm>
        </p:grpSpPr>
        <p:sp>
          <p:nvSpPr>
            <p:cNvPr id="297" name="Google Shape;297;p15"/>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15"/>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15"/>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15"/>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15"/>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15"/>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15"/>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15"/>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15"/>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06" name="Google Shape;306;p15"/>
          <p:cNvSpPr/>
          <p:nvPr/>
        </p:nvSpPr>
        <p:spPr>
          <a:xfrm flipH="1">
            <a:off x="6605679" y="43167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15"/>
          <p:cNvSpPr/>
          <p:nvPr/>
        </p:nvSpPr>
        <p:spPr>
          <a:xfrm flipH="1">
            <a:off x="616596" y="4561858"/>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4861148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09"/>
        <p:cNvGrpSpPr/>
        <p:nvPr/>
      </p:nvGrpSpPr>
      <p:grpSpPr>
        <a:xfrm>
          <a:off x="0" y="0"/>
          <a:ext cx="0" cy="0"/>
          <a:chOff x="0" y="0"/>
          <a:chExt cx="0" cy="0"/>
        </a:xfrm>
      </p:grpSpPr>
      <p:sp>
        <p:nvSpPr>
          <p:cNvPr id="310" name="Google Shape;310;p16"/>
          <p:cNvSpPr/>
          <p:nvPr/>
        </p:nvSpPr>
        <p:spPr>
          <a:xfrm flipH="1">
            <a:off x="136240" y="770214"/>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11" name="Google Shape;311;p16"/>
          <p:cNvGrpSpPr/>
          <p:nvPr/>
        </p:nvGrpSpPr>
        <p:grpSpPr>
          <a:xfrm flipH="1">
            <a:off x="204019" y="117070"/>
            <a:ext cx="9096477" cy="2896172"/>
            <a:chOff x="468948" y="976607"/>
            <a:chExt cx="9096477" cy="2896172"/>
          </a:xfrm>
        </p:grpSpPr>
        <p:sp>
          <p:nvSpPr>
            <p:cNvPr id="312" name="Google Shape;312;p16"/>
            <p:cNvSpPr/>
            <p:nvPr/>
          </p:nvSpPr>
          <p:spPr>
            <a:xfrm>
              <a:off x="910850" y="346836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3" name="Google Shape;313;p16"/>
            <p:cNvSpPr/>
            <p:nvPr/>
          </p:nvSpPr>
          <p:spPr>
            <a:xfrm>
              <a:off x="8772754" y="1735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4" name="Google Shape;314;p16"/>
            <p:cNvSpPr/>
            <p:nvPr/>
          </p:nvSpPr>
          <p:spPr>
            <a:xfrm>
              <a:off x="468948" y="12181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5" name="Google Shape;315;p16"/>
            <p:cNvSpPr/>
            <p:nvPr/>
          </p:nvSpPr>
          <p:spPr>
            <a:xfrm>
              <a:off x="9003400" y="13999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6" name="Google Shape;316;p16"/>
            <p:cNvSpPr/>
            <p:nvPr/>
          </p:nvSpPr>
          <p:spPr>
            <a:xfrm>
              <a:off x="1175448" y="97660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7" name="Google Shape;317;p16"/>
            <p:cNvSpPr/>
            <p:nvPr/>
          </p:nvSpPr>
          <p:spPr>
            <a:xfrm>
              <a:off x="524947" y="282412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8" name="Google Shape;318;p16"/>
          <p:cNvSpPr/>
          <p:nvPr/>
        </p:nvSpPr>
        <p:spPr>
          <a:xfrm flipH="1">
            <a:off x="2033024" y="255127"/>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9" name="Google Shape;319;p16"/>
          <p:cNvSpPr/>
          <p:nvPr/>
        </p:nvSpPr>
        <p:spPr>
          <a:xfrm>
            <a:off x="-16249" y="4123276"/>
            <a:ext cx="9129511" cy="1112839"/>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0" name="Google Shape;320;p16"/>
          <p:cNvSpPr/>
          <p:nvPr/>
        </p:nvSpPr>
        <p:spPr>
          <a:xfrm rot="-1815088">
            <a:off x="2081340" y="3411017"/>
            <a:ext cx="1748424" cy="1465522"/>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1" name="Google Shape;321;p16"/>
          <p:cNvSpPr/>
          <p:nvPr/>
        </p:nvSpPr>
        <p:spPr>
          <a:xfrm flipH="1">
            <a:off x="6980246" y="3716154"/>
            <a:ext cx="2163755" cy="1805686"/>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2" name="Google Shape;322;p16"/>
          <p:cNvSpPr/>
          <p:nvPr/>
        </p:nvSpPr>
        <p:spPr>
          <a:xfrm rot="-2235283">
            <a:off x="5858919" y="3526713"/>
            <a:ext cx="1748396" cy="1465499"/>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23" name="Google Shape;323;p16"/>
          <p:cNvGrpSpPr/>
          <p:nvPr/>
        </p:nvGrpSpPr>
        <p:grpSpPr>
          <a:xfrm>
            <a:off x="-883231" y="2316607"/>
            <a:ext cx="3489177" cy="2618424"/>
            <a:chOff x="-1545755" y="2356907"/>
            <a:chExt cx="3858855" cy="2895846"/>
          </a:xfrm>
        </p:grpSpPr>
        <p:sp>
          <p:nvSpPr>
            <p:cNvPr id="324" name="Google Shape;324;p16"/>
            <p:cNvSpPr/>
            <p:nvPr/>
          </p:nvSpPr>
          <p:spPr>
            <a:xfrm flipH="1">
              <a:off x="-522308" y="2356907"/>
              <a:ext cx="1446545" cy="1508572"/>
            </a:xfrm>
            <a:custGeom>
              <a:avLst/>
              <a:gdLst/>
              <a:ahLst/>
              <a:cxnLst/>
              <a:rect l="l" t="t" r="r" b="b"/>
              <a:pathLst>
                <a:path w="19450" h="20284" extrusionOk="0">
                  <a:moveTo>
                    <a:pt x="17476" y="4637"/>
                  </a:moveTo>
                  <a:lnTo>
                    <a:pt x="17476" y="5361"/>
                  </a:lnTo>
                  <a:lnTo>
                    <a:pt x="17114" y="5361"/>
                  </a:lnTo>
                  <a:lnTo>
                    <a:pt x="17114" y="4637"/>
                  </a:lnTo>
                  <a:close/>
                  <a:moveTo>
                    <a:pt x="18146" y="4637"/>
                  </a:moveTo>
                  <a:lnTo>
                    <a:pt x="18146" y="5361"/>
                  </a:lnTo>
                  <a:lnTo>
                    <a:pt x="17784" y="5361"/>
                  </a:lnTo>
                  <a:lnTo>
                    <a:pt x="17784" y="4637"/>
                  </a:lnTo>
                  <a:close/>
                  <a:moveTo>
                    <a:pt x="18834" y="4637"/>
                  </a:moveTo>
                  <a:lnTo>
                    <a:pt x="18834" y="5361"/>
                  </a:lnTo>
                  <a:lnTo>
                    <a:pt x="18454" y="5361"/>
                  </a:lnTo>
                  <a:lnTo>
                    <a:pt x="18454" y="4637"/>
                  </a:lnTo>
                  <a:close/>
                  <a:moveTo>
                    <a:pt x="7751" y="7987"/>
                  </a:moveTo>
                  <a:lnTo>
                    <a:pt x="7751" y="8693"/>
                  </a:lnTo>
                  <a:lnTo>
                    <a:pt x="7389" y="8693"/>
                  </a:lnTo>
                  <a:lnTo>
                    <a:pt x="7389" y="7987"/>
                  </a:lnTo>
                  <a:close/>
                  <a:moveTo>
                    <a:pt x="8729" y="7969"/>
                  </a:moveTo>
                  <a:lnTo>
                    <a:pt x="8729" y="8693"/>
                  </a:lnTo>
                  <a:lnTo>
                    <a:pt x="8367" y="8693"/>
                  </a:lnTo>
                  <a:lnTo>
                    <a:pt x="8367" y="7969"/>
                  </a:lnTo>
                  <a:close/>
                  <a:moveTo>
                    <a:pt x="6900" y="9454"/>
                  </a:moveTo>
                  <a:lnTo>
                    <a:pt x="6900" y="10812"/>
                  </a:lnTo>
                  <a:lnTo>
                    <a:pt x="6447" y="10812"/>
                  </a:lnTo>
                  <a:lnTo>
                    <a:pt x="6447" y="9454"/>
                  </a:lnTo>
                  <a:close/>
                  <a:moveTo>
                    <a:pt x="8294" y="9454"/>
                  </a:moveTo>
                  <a:lnTo>
                    <a:pt x="8294" y="10812"/>
                  </a:lnTo>
                  <a:lnTo>
                    <a:pt x="7842" y="10812"/>
                  </a:lnTo>
                  <a:lnTo>
                    <a:pt x="7842" y="9454"/>
                  </a:lnTo>
                  <a:close/>
                  <a:moveTo>
                    <a:pt x="9689" y="9454"/>
                  </a:moveTo>
                  <a:lnTo>
                    <a:pt x="9689" y="10812"/>
                  </a:lnTo>
                  <a:lnTo>
                    <a:pt x="9236" y="10812"/>
                  </a:lnTo>
                  <a:lnTo>
                    <a:pt x="9236" y="9454"/>
                  </a:lnTo>
                  <a:close/>
                  <a:moveTo>
                    <a:pt x="1123" y="9291"/>
                  </a:moveTo>
                  <a:lnTo>
                    <a:pt x="1123" y="11409"/>
                  </a:lnTo>
                  <a:lnTo>
                    <a:pt x="888" y="11409"/>
                  </a:lnTo>
                  <a:lnTo>
                    <a:pt x="888" y="9291"/>
                  </a:lnTo>
                  <a:close/>
                  <a:moveTo>
                    <a:pt x="2536" y="9291"/>
                  </a:moveTo>
                  <a:lnTo>
                    <a:pt x="2536" y="11409"/>
                  </a:lnTo>
                  <a:lnTo>
                    <a:pt x="1992" y="11409"/>
                  </a:lnTo>
                  <a:lnTo>
                    <a:pt x="1992" y="9291"/>
                  </a:lnTo>
                  <a:close/>
                  <a:moveTo>
                    <a:pt x="3640" y="9291"/>
                  </a:moveTo>
                  <a:lnTo>
                    <a:pt x="3640" y="11409"/>
                  </a:lnTo>
                  <a:lnTo>
                    <a:pt x="3405" y="11409"/>
                  </a:lnTo>
                  <a:lnTo>
                    <a:pt x="3405" y="9291"/>
                  </a:lnTo>
                  <a:close/>
                  <a:moveTo>
                    <a:pt x="17974" y="11133"/>
                  </a:moveTo>
                  <a:cubicBezTo>
                    <a:pt x="18169" y="11133"/>
                    <a:pt x="18363" y="11256"/>
                    <a:pt x="18381" y="11500"/>
                  </a:cubicBezTo>
                  <a:lnTo>
                    <a:pt x="18381" y="12442"/>
                  </a:lnTo>
                  <a:lnTo>
                    <a:pt x="17566" y="12442"/>
                  </a:lnTo>
                  <a:lnTo>
                    <a:pt x="17566" y="11500"/>
                  </a:lnTo>
                  <a:cubicBezTo>
                    <a:pt x="17585" y="11256"/>
                    <a:pt x="17779" y="11133"/>
                    <a:pt x="17974" y="11133"/>
                  </a:cubicBezTo>
                  <a:close/>
                  <a:moveTo>
                    <a:pt x="1503" y="12356"/>
                  </a:moveTo>
                  <a:cubicBezTo>
                    <a:pt x="1702" y="12356"/>
                    <a:pt x="1902" y="12487"/>
                    <a:pt x="1920" y="12750"/>
                  </a:cubicBezTo>
                  <a:lnTo>
                    <a:pt x="1920" y="14072"/>
                  </a:lnTo>
                  <a:lnTo>
                    <a:pt x="1087" y="14072"/>
                  </a:lnTo>
                  <a:lnTo>
                    <a:pt x="1087" y="12750"/>
                  </a:lnTo>
                  <a:cubicBezTo>
                    <a:pt x="1105" y="12487"/>
                    <a:pt x="1304" y="12356"/>
                    <a:pt x="1503" y="12356"/>
                  </a:cubicBezTo>
                  <a:close/>
                  <a:moveTo>
                    <a:pt x="3079" y="12329"/>
                  </a:moveTo>
                  <a:cubicBezTo>
                    <a:pt x="3287" y="12329"/>
                    <a:pt x="3495" y="12469"/>
                    <a:pt x="3495" y="12750"/>
                  </a:cubicBezTo>
                  <a:lnTo>
                    <a:pt x="3513" y="14072"/>
                  </a:lnTo>
                  <a:lnTo>
                    <a:pt x="2662" y="14072"/>
                  </a:lnTo>
                  <a:lnTo>
                    <a:pt x="2662" y="12750"/>
                  </a:lnTo>
                  <a:cubicBezTo>
                    <a:pt x="2662" y="12469"/>
                    <a:pt x="2871" y="12329"/>
                    <a:pt x="3079" y="12329"/>
                  </a:cubicBezTo>
                  <a:close/>
                  <a:moveTo>
                    <a:pt x="18" y="12351"/>
                  </a:moveTo>
                  <a:cubicBezTo>
                    <a:pt x="199" y="12387"/>
                    <a:pt x="344" y="12550"/>
                    <a:pt x="344" y="12750"/>
                  </a:cubicBezTo>
                  <a:lnTo>
                    <a:pt x="344" y="14090"/>
                  </a:lnTo>
                  <a:lnTo>
                    <a:pt x="18" y="14090"/>
                  </a:lnTo>
                  <a:lnTo>
                    <a:pt x="18" y="12351"/>
                  </a:lnTo>
                  <a:close/>
                  <a:moveTo>
                    <a:pt x="7624" y="16208"/>
                  </a:moveTo>
                  <a:lnTo>
                    <a:pt x="7624" y="16716"/>
                  </a:lnTo>
                  <a:lnTo>
                    <a:pt x="7190" y="16716"/>
                  </a:lnTo>
                  <a:lnTo>
                    <a:pt x="7190" y="16208"/>
                  </a:lnTo>
                  <a:close/>
                  <a:moveTo>
                    <a:pt x="9091" y="16208"/>
                  </a:moveTo>
                  <a:lnTo>
                    <a:pt x="9091" y="16716"/>
                  </a:lnTo>
                  <a:lnTo>
                    <a:pt x="8675" y="16716"/>
                  </a:lnTo>
                  <a:lnTo>
                    <a:pt x="8675" y="16208"/>
                  </a:lnTo>
                  <a:close/>
                  <a:moveTo>
                    <a:pt x="10576" y="16208"/>
                  </a:moveTo>
                  <a:lnTo>
                    <a:pt x="10576" y="16716"/>
                  </a:lnTo>
                  <a:lnTo>
                    <a:pt x="10142" y="16716"/>
                  </a:lnTo>
                  <a:lnTo>
                    <a:pt x="10142" y="16208"/>
                  </a:lnTo>
                  <a:close/>
                  <a:moveTo>
                    <a:pt x="12061" y="16208"/>
                  </a:moveTo>
                  <a:lnTo>
                    <a:pt x="12061" y="16716"/>
                  </a:lnTo>
                  <a:lnTo>
                    <a:pt x="11626" y="16716"/>
                  </a:lnTo>
                  <a:lnTo>
                    <a:pt x="11626" y="16208"/>
                  </a:lnTo>
                  <a:close/>
                  <a:moveTo>
                    <a:pt x="13528" y="16208"/>
                  </a:moveTo>
                  <a:lnTo>
                    <a:pt x="13528" y="16716"/>
                  </a:lnTo>
                  <a:lnTo>
                    <a:pt x="13093" y="16716"/>
                  </a:lnTo>
                  <a:lnTo>
                    <a:pt x="13093" y="16208"/>
                  </a:lnTo>
                  <a:close/>
                  <a:moveTo>
                    <a:pt x="14995" y="16208"/>
                  </a:moveTo>
                  <a:lnTo>
                    <a:pt x="14995" y="16716"/>
                  </a:lnTo>
                  <a:lnTo>
                    <a:pt x="14578" y="16716"/>
                  </a:lnTo>
                  <a:lnTo>
                    <a:pt x="14578" y="16208"/>
                  </a:lnTo>
                  <a:close/>
                  <a:moveTo>
                    <a:pt x="16462" y="16208"/>
                  </a:moveTo>
                  <a:lnTo>
                    <a:pt x="16462" y="16716"/>
                  </a:lnTo>
                  <a:lnTo>
                    <a:pt x="16045" y="16716"/>
                  </a:lnTo>
                  <a:lnTo>
                    <a:pt x="16045" y="16208"/>
                  </a:lnTo>
                  <a:close/>
                  <a:moveTo>
                    <a:pt x="7624" y="17204"/>
                  </a:moveTo>
                  <a:lnTo>
                    <a:pt x="7624" y="18581"/>
                  </a:lnTo>
                  <a:lnTo>
                    <a:pt x="7190" y="18581"/>
                  </a:lnTo>
                  <a:lnTo>
                    <a:pt x="7190" y="17204"/>
                  </a:lnTo>
                  <a:close/>
                  <a:moveTo>
                    <a:pt x="9091" y="17204"/>
                  </a:moveTo>
                  <a:lnTo>
                    <a:pt x="9091" y="18581"/>
                  </a:lnTo>
                  <a:lnTo>
                    <a:pt x="8675" y="18581"/>
                  </a:lnTo>
                  <a:lnTo>
                    <a:pt x="8675" y="17204"/>
                  </a:lnTo>
                  <a:close/>
                  <a:moveTo>
                    <a:pt x="10576" y="17204"/>
                  </a:moveTo>
                  <a:lnTo>
                    <a:pt x="10576" y="18581"/>
                  </a:lnTo>
                  <a:lnTo>
                    <a:pt x="10142" y="18581"/>
                  </a:lnTo>
                  <a:lnTo>
                    <a:pt x="10142" y="17204"/>
                  </a:lnTo>
                  <a:close/>
                  <a:moveTo>
                    <a:pt x="12061" y="17204"/>
                  </a:moveTo>
                  <a:lnTo>
                    <a:pt x="12061" y="18581"/>
                  </a:lnTo>
                  <a:lnTo>
                    <a:pt x="11626" y="18581"/>
                  </a:lnTo>
                  <a:lnTo>
                    <a:pt x="11626" y="17204"/>
                  </a:lnTo>
                  <a:close/>
                  <a:moveTo>
                    <a:pt x="13528" y="17204"/>
                  </a:moveTo>
                  <a:lnTo>
                    <a:pt x="13528" y="18581"/>
                  </a:lnTo>
                  <a:lnTo>
                    <a:pt x="13093" y="18581"/>
                  </a:lnTo>
                  <a:lnTo>
                    <a:pt x="13093" y="17204"/>
                  </a:lnTo>
                  <a:close/>
                  <a:moveTo>
                    <a:pt x="14995" y="17204"/>
                  </a:moveTo>
                  <a:lnTo>
                    <a:pt x="14995" y="18581"/>
                  </a:lnTo>
                  <a:lnTo>
                    <a:pt x="14578" y="18581"/>
                  </a:lnTo>
                  <a:lnTo>
                    <a:pt x="14578" y="17204"/>
                  </a:lnTo>
                  <a:close/>
                  <a:moveTo>
                    <a:pt x="16462" y="17204"/>
                  </a:moveTo>
                  <a:lnTo>
                    <a:pt x="16462" y="18581"/>
                  </a:lnTo>
                  <a:lnTo>
                    <a:pt x="16045" y="18581"/>
                  </a:lnTo>
                  <a:lnTo>
                    <a:pt x="16045" y="17204"/>
                  </a:lnTo>
                  <a:close/>
                  <a:moveTo>
                    <a:pt x="8005" y="0"/>
                  </a:moveTo>
                  <a:lnTo>
                    <a:pt x="8005" y="960"/>
                  </a:lnTo>
                  <a:cubicBezTo>
                    <a:pt x="7552" y="1015"/>
                    <a:pt x="7534" y="1648"/>
                    <a:pt x="7968" y="1739"/>
                  </a:cubicBezTo>
                  <a:lnTo>
                    <a:pt x="7208" y="4908"/>
                  </a:lnTo>
                  <a:cubicBezTo>
                    <a:pt x="7135" y="4926"/>
                    <a:pt x="7081" y="4926"/>
                    <a:pt x="7009" y="4962"/>
                  </a:cubicBezTo>
                  <a:cubicBezTo>
                    <a:pt x="7009" y="4944"/>
                    <a:pt x="7009" y="4926"/>
                    <a:pt x="7009" y="4908"/>
                  </a:cubicBezTo>
                  <a:cubicBezTo>
                    <a:pt x="7009" y="4854"/>
                    <a:pt x="6981" y="4833"/>
                    <a:pt x="6944" y="4833"/>
                  </a:cubicBezTo>
                  <a:cubicBezTo>
                    <a:pt x="6845" y="4833"/>
                    <a:pt x="6682" y="4982"/>
                    <a:pt x="6827" y="5035"/>
                  </a:cubicBezTo>
                  <a:cubicBezTo>
                    <a:pt x="6483" y="5216"/>
                    <a:pt x="6266" y="5578"/>
                    <a:pt x="6284" y="5977"/>
                  </a:cubicBezTo>
                  <a:cubicBezTo>
                    <a:pt x="6284" y="6556"/>
                    <a:pt x="6737" y="7027"/>
                    <a:pt x="7316" y="7045"/>
                  </a:cubicBezTo>
                  <a:lnTo>
                    <a:pt x="7316" y="7244"/>
                  </a:lnTo>
                  <a:lnTo>
                    <a:pt x="7190" y="7244"/>
                  </a:lnTo>
                  <a:cubicBezTo>
                    <a:pt x="6773" y="7244"/>
                    <a:pt x="6429" y="7570"/>
                    <a:pt x="6411" y="7969"/>
                  </a:cubicBezTo>
                  <a:lnTo>
                    <a:pt x="6755" y="7969"/>
                  </a:lnTo>
                  <a:lnTo>
                    <a:pt x="6755" y="8693"/>
                  </a:lnTo>
                  <a:lnTo>
                    <a:pt x="6411" y="8693"/>
                  </a:lnTo>
                  <a:lnTo>
                    <a:pt x="6411" y="9037"/>
                  </a:lnTo>
                  <a:lnTo>
                    <a:pt x="6465" y="9037"/>
                  </a:lnTo>
                  <a:cubicBezTo>
                    <a:pt x="6031" y="9037"/>
                    <a:pt x="5687" y="9381"/>
                    <a:pt x="5687" y="9816"/>
                  </a:cubicBezTo>
                  <a:lnTo>
                    <a:pt x="5687" y="11138"/>
                  </a:lnTo>
                  <a:lnTo>
                    <a:pt x="4528" y="11138"/>
                  </a:lnTo>
                  <a:lnTo>
                    <a:pt x="4528" y="8947"/>
                  </a:lnTo>
                  <a:lnTo>
                    <a:pt x="4220" y="7226"/>
                  </a:lnTo>
                  <a:cubicBezTo>
                    <a:pt x="4292" y="7208"/>
                    <a:pt x="4346" y="7154"/>
                    <a:pt x="4346" y="7081"/>
                  </a:cubicBezTo>
                  <a:cubicBezTo>
                    <a:pt x="4356" y="7000"/>
                    <a:pt x="4279" y="6959"/>
                    <a:pt x="4202" y="6959"/>
                  </a:cubicBezTo>
                  <a:cubicBezTo>
                    <a:pt x="4125" y="6959"/>
                    <a:pt x="4048" y="7000"/>
                    <a:pt x="4057" y="7081"/>
                  </a:cubicBezTo>
                  <a:cubicBezTo>
                    <a:pt x="4057" y="7154"/>
                    <a:pt x="4111" y="7208"/>
                    <a:pt x="4183" y="7226"/>
                  </a:cubicBezTo>
                  <a:lnTo>
                    <a:pt x="3894" y="8947"/>
                  </a:lnTo>
                  <a:lnTo>
                    <a:pt x="3858" y="8947"/>
                  </a:lnTo>
                  <a:lnTo>
                    <a:pt x="3568" y="7226"/>
                  </a:lnTo>
                  <a:cubicBezTo>
                    <a:pt x="3622" y="7208"/>
                    <a:pt x="3676" y="7154"/>
                    <a:pt x="3676" y="7081"/>
                  </a:cubicBezTo>
                  <a:cubicBezTo>
                    <a:pt x="3685" y="7000"/>
                    <a:pt x="3609" y="6959"/>
                    <a:pt x="3532" y="6959"/>
                  </a:cubicBezTo>
                  <a:cubicBezTo>
                    <a:pt x="3455" y="6959"/>
                    <a:pt x="3378" y="7000"/>
                    <a:pt x="3387" y="7081"/>
                  </a:cubicBezTo>
                  <a:cubicBezTo>
                    <a:pt x="3387" y="7154"/>
                    <a:pt x="3441" y="7208"/>
                    <a:pt x="3513" y="7226"/>
                  </a:cubicBezTo>
                  <a:lnTo>
                    <a:pt x="3224" y="8947"/>
                  </a:lnTo>
                  <a:lnTo>
                    <a:pt x="2318" y="3822"/>
                  </a:lnTo>
                  <a:cubicBezTo>
                    <a:pt x="2789" y="3749"/>
                    <a:pt x="2771" y="3097"/>
                    <a:pt x="2318" y="3043"/>
                  </a:cubicBezTo>
                  <a:lnTo>
                    <a:pt x="2318" y="2083"/>
                  </a:lnTo>
                  <a:lnTo>
                    <a:pt x="2210" y="2083"/>
                  </a:lnTo>
                  <a:lnTo>
                    <a:pt x="2210" y="3043"/>
                  </a:lnTo>
                  <a:cubicBezTo>
                    <a:pt x="1757" y="3097"/>
                    <a:pt x="1739" y="3749"/>
                    <a:pt x="2191" y="3822"/>
                  </a:cubicBezTo>
                  <a:lnTo>
                    <a:pt x="1304" y="8947"/>
                  </a:lnTo>
                  <a:lnTo>
                    <a:pt x="1014" y="7226"/>
                  </a:lnTo>
                  <a:cubicBezTo>
                    <a:pt x="1178" y="7199"/>
                    <a:pt x="992" y="7007"/>
                    <a:pt x="891" y="7007"/>
                  </a:cubicBezTo>
                  <a:cubicBezTo>
                    <a:pt x="857" y="7007"/>
                    <a:pt x="833" y="7028"/>
                    <a:pt x="833" y="7081"/>
                  </a:cubicBezTo>
                  <a:cubicBezTo>
                    <a:pt x="833" y="7154"/>
                    <a:pt x="888" y="7208"/>
                    <a:pt x="960" y="7226"/>
                  </a:cubicBezTo>
                  <a:lnTo>
                    <a:pt x="670" y="8947"/>
                  </a:lnTo>
                  <a:lnTo>
                    <a:pt x="634" y="8947"/>
                  </a:lnTo>
                  <a:lnTo>
                    <a:pt x="344" y="7226"/>
                  </a:lnTo>
                  <a:cubicBezTo>
                    <a:pt x="417" y="7208"/>
                    <a:pt x="471" y="7154"/>
                    <a:pt x="471" y="7081"/>
                  </a:cubicBezTo>
                  <a:cubicBezTo>
                    <a:pt x="480" y="7000"/>
                    <a:pt x="403" y="6959"/>
                    <a:pt x="326" y="6959"/>
                  </a:cubicBezTo>
                  <a:cubicBezTo>
                    <a:pt x="249" y="6959"/>
                    <a:pt x="172" y="7000"/>
                    <a:pt x="181" y="7081"/>
                  </a:cubicBezTo>
                  <a:cubicBezTo>
                    <a:pt x="181" y="7154"/>
                    <a:pt x="236" y="7208"/>
                    <a:pt x="308" y="7226"/>
                  </a:cubicBezTo>
                  <a:lnTo>
                    <a:pt x="0" y="8947"/>
                  </a:lnTo>
                  <a:lnTo>
                    <a:pt x="0" y="14778"/>
                  </a:lnTo>
                  <a:lnTo>
                    <a:pt x="471" y="14778"/>
                  </a:lnTo>
                  <a:lnTo>
                    <a:pt x="471" y="20283"/>
                  </a:lnTo>
                  <a:lnTo>
                    <a:pt x="4093" y="20283"/>
                  </a:lnTo>
                  <a:lnTo>
                    <a:pt x="4093" y="14778"/>
                  </a:lnTo>
                  <a:lnTo>
                    <a:pt x="4509" y="14778"/>
                  </a:lnTo>
                  <a:lnTo>
                    <a:pt x="4509" y="14090"/>
                  </a:lnTo>
                  <a:lnTo>
                    <a:pt x="4238" y="14090"/>
                  </a:lnTo>
                  <a:lnTo>
                    <a:pt x="4238" y="12750"/>
                  </a:lnTo>
                  <a:cubicBezTo>
                    <a:pt x="4238" y="12568"/>
                    <a:pt x="4346" y="12424"/>
                    <a:pt x="4509" y="12351"/>
                  </a:cubicBezTo>
                  <a:lnTo>
                    <a:pt x="4509" y="12080"/>
                  </a:lnTo>
                  <a:lnTo>
                    <a:pt x="5433" y="12080"/>
                  </a:lnTo>
                  <a:lnTo>
                    <a:pt x="5433" y="20283"/>
                  </a:lnTo>
                  <a:lnTo>
                    <a:pt x="18599" y="20283"/>
                  </a:lnTo>
                  <a:lnTo>
                    <a:pt x="18599" y="8385"/>
                  </a:lnTo>
                  <a:lnTo>
                    <a:pt x="19142" y="8385"/>
                  </a:lnTo>
                  <a:lnTo>
                    <a:pt x="19142" y="7335"/>
                  </a:lnTo>
                  <a:lnTo>
                    <a:pt x="19450" y="6031"/>
                  </a:lnTo>
                  <a:lnTo>
                    <a:pt x="19450" y="5542"/>
                  </a:lnTo>
                  <a:lnTo>
                    <a:pt x="19088" y="5542"/>
                  </a:lnTo>
                  <a:lnTo>
                    <a:pt x="19088" y="4274"/>
                  </a:lnTo>
                  <a:cubicBezTo>
                    <a:pt x="19088" y="3985"/>
                    <a:pt x="18870" y="3749"/>
                    <a:pt x="18581" y="3749"/>
                  </a:cubicBezTo>
                  <a:lnTo>
                    <a:pt x="18599" y="3749"/>
                  </a:lnTo>
                  <a:lnTo>
                    <a:pt x="18019" y="1214"/>
                  </a:lnTo>
                  <a:cubicBezTo>
                    <a:pt x="18273" y="1159"/>
                    <a:pt x="18218" y="797"/>
                    <a:pt x="17965" y="797"/>
                  </a:cubicBezTo>
                  <a:cubicBezTo>
                    <a:pt x="17729" y="797"/>
                    <a:pt x="17675" y="1159"/>
                    <a:pt x="17929" y="1214"/>
                  </a:cubicBezTo>
                  <a:lnTo>
                    <a:pt x="17349" y="3749"/>
                  </a:lnTo>
                  <a:lnTo>
                    <a:pt x="17367" y="3749"/>
                  </a:lnTo>
                  <a:cubicBezTo>
                    <a:pt x="17077" y="3767"/>
                    <a:pt x="16860" y="3985"/>
                    <a:pt x="16860" y="4274"/>
                  </a:cubicBezTo>
                  <a:lnTo>
                    <a:pt x="16860" y="5542"/>
                  </a:lnTo>
                  <a:lnTo>
                    <a:pt x="16607" y="5542"/>
                  </a:lnTo>
                  <a:lnTo>
                    <a:pt x="16607" y="6013"/>
                  </a:lnTo>
                  <a:lnTo>
                    <a:pt x="16933" y="7335"/>
                  </a:lnTo>
                  <a:lnTo>
                    <a:pt x="16933" y="8385"/>
                  </a:lnTo>
                  <a:lnTo>
                    <a:pt x="17349" y="8385"/>
                  </a:lnTo>
                  <a:lnTo>
                    <a:pt x="17349" y="13257"/>
                  </a:lnTo>
                  <a:lnTo>
                    <a:pt x="17150" y="13257"/>
                  </a:lnTo>
                  <a:lnTo>
                    <a:pt x="16733" y="11518"/>
                  </a:lnTo>
                  <a:cubicBezTo>
                    <a:pt x="16788" y="11518"/>
                    <a:pt x="16824" y="11464"/>
                    <a:pt x="16824" y="11409"/>
                  </a:cubicBezTo>
                  <a:cubicBezTo>
                    <a:pt x="16824" y="11337"/>
                    <a:pt x="16770" y="11283"/>
                    <a:pt x="16697" y="11283"/>
                  </a:cubicBezTo>
                  <a:cubicBezTo>
                    <a:pt x="16589" y="11301"/>
                    <a:pt x="16570" y="11464"/>
                    <a:pt x="16679" y="11518"/>
                  </a:cubicBezTo>
                  <a:lnTo>
                    <a:pt x="16263" y="13239"/>
                  </a:lnTo>
                  <a:lnTo>
                    <a:pt x="13782" y="13239"/>
                  </a:lnTo>
                  <a:lnTo>
                    <a:pt x="13782" y="11265"/>
                  </a:lnTo>
                  <a:lnTo>
                    <a:pt x="14053" y="11265"/>
                  </a:lnTo>
                  <a:lnTo>
                    <a:pt x="14053" y="10269"/>
                  </a:lnTo>
                  <a:lnTo>
                    <a:pt x="13727" y="10269"/>
                  </a:lnTo>
                  <a:lnTo>
                    <a:pt x="13727" y="10776"/>
                  </a:lnTo>
                  <a:lnTo>
                    <a:pt x="13456" y="10776"/>
                  </a:lnTo>
                  <a:lnTo>
                    <a:pt x="13456" y="10269"/>
                  </a:lnTo>
                  <a:lnTo>
                    <a:pt x="12822" y="10269"/>
                  </a:lnTo>
                  <a:lnTo>
                    <a:pt x="12822" y="10776"/>
                  </a:lnTo>
                  <a:lnTo>
                    <a:pt x="12532" y="10776"/>
                  </a:lnTo>
                  <a:lnTo>
                    <a:pt x="12532" y="10269"/>
                  </a:lnTo>
                  <a:lnTo>
                    <a:pt x="12206" y="10269"/>
                  </a:lnTo>
                  <a:lnTo>
                    <a:pt x="12206" y="11265"/>
                  </a:lnTo>
                  <a:lnTo>
                    <a:pt x="12496" y="11265"/>
                  </a:lnTo>
                  <a:lnTo>
                    <a:pt x="12496" y="13257"/>
                  </a:lnTo>
                  <a:lnTo>
                    <a:pt x="10685" y="13257"/>
                  </a:lnTo>
                  <a:lnTo>
                    <a:pt x="10685" y="11156"/>
                  </a:lnTo>
                  <a:lnTo>
                    <a:pt x="10431" y="11156"/>
                  </a:lnTo>
                  <a:lnTo>
                    <a:pt x="10431" y="9816"/>
                  </a:lnTo>
                  <a:cubicBezTo>
                    <a:pt x="10431" y="9381"/>
                    <a:pt x="10087" y="9037"/>
                    <a:pt x="9653" y="9037"/>
                  </a:cubicBezTo>
                  <a:lnTo>
                    <a:pt x="9725" y="9037"/>
                  </a:lnTo>
                  <a:lnTo>
                    <a:pt x="9725" y="8711"/>
                  </a:lnTo>
                  <a:lnTo>
                    <a:pt x="9363" y="8711"/>
                  </a:lnTo>
                  <a:lnTo>
                    <a:pt x="9363" y="7987"/>
                  </a:lnTo>
                  <a:lnTo>
                    <a:pt x="9707" y="7987"/>
                  </a:lnTo>
                  <a:cubicBezTo>
                    <a:pt x="9689" y="7570"/>
                    <a:pt x="9363" y="7244"/>
                    <a:pt x="8946" y="7244"/>
                  </a:cubicBezTo>
                  <a:lnTo>
                    <a:pt x="8801" y="7244"/>
                  </a:lnTo>
                  <a:lnTo>
                    <a:pt x="8801" y="7045"/>
                  </a:lnTo>
                  <a:cubicBezTo>
                    <a:pt x="9381" y="7027"/>
                    <a:pt x="9852" y="6538"/>
                    <a:pt x="9852" y="5958"/>
                  </a:cubicBezTo>
                  <a:cubicBezTo>
                    <a:pt x="9852" y="5560"/>
                    <a:pt x="9634" y="5198"/>
                    <a:pt x="9290" y="5017"/>
                  </a:cubicBezTo>
                  <a:cubicBezTo>
                    <a:pt x="9422" y="4964"/>
                    <a:pt x="9256" y="4815"/>
                    <a:pt x="9156" y="4815"/>
                  </a:cubicBezTo>
                  <a:cubicBezTo>
                    <a:pt x="9119" y="4815"/>
                    <a:pt x="9091" y="4836"/>
                    <a:pt x="9091" y="4890"/>
                  </a:cubicBezTo>
                  <a:cubicBezTo>
                    <a:pt x="9091" y="4908"/>
                    <a:pt x="9091" y="4926"/>
                    <a:pt x="9091" y="4944"/>
                  </a:cubicBezTo>
                  <a:cubicBezTo>
                    <a:pt x="9037" y="4926"/>
                    <a:pt x="8964" y="4908"/>
                    <a:pt x="8892" y="4890"/>
                  </a:cubicBezTo>
                  <a:lnTo>
                    <a:pt x="8149" y="1721"/>
                  </a:lnTo>
                  <a:cubicBezTo>
                    <a:pt x="8312" y="1685"/>
                    <a:pt x="8439" y="1522"/>
                    <a:pt x="8457" y="1341"/>
                  </a:cubicBezTo>
                  <a:cubicBezTo>
                    <a:pt x="8457" y="1141"/>
                    <a:pt x="8294" y="978"/>
                    <a:pt x="8113" y="960"/>
                  </a:cubicBezTo>
                  <a:lnTo>
                    <a:pt x="8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5" name="Google Shape;325;p16"/>
            <p:cNvSpPr/>
            <p:nvPr/>
          </p:nvSpPr>
          <p:spPr>
            <a:xfrm flipH="1">
              <a:off x="-1545755" y="3789575"/>
              <a:ext cx="3858855" cy="1463178"/>
            </a:xfrm>
            <a:custGeom>
              <a:avLst/>
              <a:gdLst/>
              <a:ahLst/>
              <a:cxnLst/>
              <a:rect l="l" t="t" r="r" b="b"/>
              <a:pathLst>
                <a:path w="63330" h="24920" extrusionOk="0">
                  <a:moveTo>
                    <a:pt x="26259" y="1"/>
                  </a:moveTo>
                  <a:lnTo>
                    <a:pt x="25535" y="852"/>
                  </a:lnTo>
                  <a:cubicBezTo>
                    <a:pt x="25376" y="1178"/>
                    <a:pt x="25202" y="1301"/>
                    <a:pt x="25030" y="1301"/>
                  </a:cubicBezTo>
                  <a:cubicBezTo>
                    <a:pt x="24496" y="1301"/>
                    <a:pt x="23977" y="109"/>
                    <a:pt x="23977" y="109"/>
                  </a:cubicBezTo>
                  <a:cubicBezTo>
                    <a:pt x="23561" y="616"/>
                    <a:pt x="23289" y="1196"/>
                    <a:pt x="23126" y="1830"/>
                  </a:cubicBezTo>
                  <a:cubicBezTo>
                    <a:pt x="22855" y="2934"/>
                    <a:pt x="21696" y="3242"/>
                    <a:pt x="21496" y="5198"/>
                  </a:cubicBezTo>
                  <a:cubicBezTo>
                    <a:pt x="21496" y="5198"/>
                    <a:pt x="20518" y="4474"/>
                    <a:pt x="19975" y="4474"/>
                  </a:cubicBezTo>
                  <a:cubicBezTo>
                    <a:pt x="19414" y="5035"/>
                    <a:pt x="18943" y="5669"/>
                    <a:pt x="18563" y="6357"/>
                  </a:cubicBezTo>
                  <a:cubicBezTo>
                    <a:pt x="18019" y="7407"/>
                    <a:pt x="14216" y="10287"/>
                    <a:pt x="6248" y="11518"/>
                  </a:cubicBezTo>
                  <a:cubicBezTo>
                    <a:pt x="6248" y="11518"/>
                    <a:pt x="5814" y="11428"/>
                    <a:pt x="5143" y="10794"/>
                  </a:cubicBezTo>
                  <a:cubicBezTo>
                    <a:pt x="5143" y="10794"/>
                    <a:pt x="4979" y="10932"/>
                    <a:pt x="4733" y="10932"/>
                  </a:cubicBezTo>
                  <a:cubicBezTo>
                    <a:pt x="4525" y="10932"/>
                    <a:pt x="4258" y="10833"/>
                    <a:pt x="3984" y="10468"/>
                  </a:cubicBezTo>
                  <a:cubicBezTo>
                    <a:pt x="3984" y="10468"/>
                    <a:pt x="2366" y="11648"/>
                    <a:pt x="787" y="11648"/>
                  </a:cubicBezTo>
                  <a:cubicBezTo>
                    <a:pt x="521" y="11648"/>
                    <a:pt x="256" y="11615"/>
                    <a:pt x="0" y="11536"/>
                  </a:cubicBezTo>
                  <a:lnTo>
                    <a:pt x="0" y="24919"/>
                  </a:lnTo>
                  <a:lnTo>
                    <a:pt x="63329" y="24919"/>
                  </a:lnTo>
                  <a:lnTo>
                    <a:pt x="63329" y="10396"/>
                  </a:lnTo>
                  <a:cubicBezTo>
                    <a:pt x="60070" y="9182"/>
                    <a:pt x="59671" y="7570"/>
                    <a:pt x="59671" y="7570"/>
                  </a:cubicBezTo>
                  <a:lnTo>
                    <a:pt x="59055" y="8168"/>
                  </a:lnTo>
                  <a:cubicBezTo>
                    <a:pt x="58150" y="8168"/>
                    <a:pt x="56466" y="6194"/>
                    <a:pt x="56122" y="6085"/>
                  </a:cubicBezTo>
                  <a:cubicBezTo>
                    <a:pt x="56113" y="6083"/>
                    <a:pt x="56104" y="6082"/>
                    <a:pt x="56093" y="6082"/>
                  </a:cubicBezTo>
                  <a:cubicBezTo>
                    <a:pt x="55671" y="6082"/>
                    <a:pt x="53876" y="7860"/>
                    <a:pt x="53876" y="7860"/>
                  </a:cubicBezTo>
                  <a:cubicBezTo>
                    <a:pt x="53423" y="7353"/>
                    <a:pt x="49602" y="4419"/>
                    <a:pt x="49457" y="4365"/>
                  </a:cubicBezTo>
                  <a:cubicBezTo>
                    <a:pt x="49453" y="4363"/>
                    <a:pt x="49448" y="4363"/>
                    <a:pt x="49442" y="4363"/>
                  </a:cubicBezTo>
                  <a:cubicBezTo>
                    <a:pt x="49252" y="4363"/>
                    <a:pt x="48298" y="5180"/>
                    <a:pt x="48298" y="5180"/>
                  </a:cubicBezTo>
                  <a:cubicBezTo>
                    <a:pt x="48298" y="5180"/>
                    <a:pt x="46614" y="2989"/>
                    <a:pt x="46415" y="2898"/>
                  </a:cubicBezTo>
                  <a:cubicBezTo>
                    <a:pt x="46394" y="2888"/>
                    <a:pt x="46371" y="2883"/>
                    <a:pt x="46346" y="2883"/>
                  </a:cubicBezTo>
                  <a:cubicBezTo>
                    <a:pt x="46114" y="2883"/>
                    <a:pt x="45745" y="3297"/>
                    <a:pt x="45745" y="3297"/>
                  </a:cubicBezTo>
                  <a:cubicBezTo>
                    <a:pt x="45745" y="1667"/>
                    <a:pt x="44423" y="1"/>
                    <a:pt x="44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6" name="Google Shape;326;p16"/>
            <p:cNvSpPr/>
            <p:nvPr/>
          </p:nvSpPr>
          <p:spPr>
            <a:xfrm flipH="1">
              <a:off x="-618765" y="3427900"/>
              <a:ext cx="662516" cy="639836"/>
            </a:xfrm>
            <a:custGeom>
              <a:avLst/>
              <a:gdLst/>
              <a:ahLst/>
              <a:cxnLst/>
              <a:rect l="l" t="t" r="r" b="b"/>
              <a:pathLst>
                <a:path w="10487" h="10128" extrusionOk="0">
                  <a:moveTo>
                    <a:pt x="4792" y="0"/>
                  </a:moveTo>
                  <a:cubicBezTo>
                    <a:pt x="4688" y="0"/>
                    <a:pt x="4585" y="65"/>
                    <a:pt x="4565" y="185"/>
                  </a:cubicBezTo>
                  <a:cubicBezTo>
                    <a:pt x="4184" y="3029"/>
                    <a:pt x="2826" y="6361"/>
                    <a:pt x="2826" y="6361"/>
                  </a:cubicBezTo>
                  <a:cubicBezTo>
                    <a:pt x="2717" y="5727"/>
                    <a:pt x="1576" y="4188"/>
                    <a:pt x="1069" y="3536"/>
                  </a:cubicBezTo>
                  <a:cubicBezTo>
                    <a:pt x="1036" y="3495"/>
                    <a:pt x="990" y="3477"/>
                    <a:pt x="945" y="3477"/>
                  </a:cubicBezTo>
                  <a:cubicBezTo>
                    <a:pt x="869" y="3477"/>
                    <a:pt x="798" y="3528"/>
                    <a:pt x="798" y="3608"/>
                  </a:cubicBezTo>
                  <a:cubicBezTo>
                    <a:pt x="725" y="4423"/>
                    <a:pt x="599" y="5238"/>
                    <a:pt x="436" y="6035"/>
                  </a:cubicBezTo>
                  <a:cubicBezTo>
                    <a:pt x="200" y="7393"/>
                    <a:pt x="55" y="8751"/>
                    <a:pt x="1" y="10109"/>
                  </a:cubicBezTo>
                  <a:lnTo>
                    <a:pt x="10486" y="10127"/>
                  </a:lnTo>
                  <a:cubicBezTo>
                    <a:pt x="10126" y="7780"/>
                    <a:pt x="9778" y="7540"/>
                    <a:pt x="9650" y="7540"/>
                  </a:cubicBezTo>
                  <a:cubicBezTo>
                    <a:pt x="9617" y="7540"/>
                    <a:pt x="9599" y="7556"/>
                    <a:pt x="9599" y="7556"/>
                  </a:cubicBezTo>
                  <a:cubicBezTo>
                    <a:pt x="9599" y="7556"/>
                    <a:pt x="9472" y="5980"/>
                    <a:pt x="9219" y="5980"/>
                  </a:cubicBezTo>
                  <a:cubicBezTo>
                    <a:pt x="8965" y="5980"/>
                    <a:pt x="7534" y="7429"/>
                    <a:pt x="7534" y="7429"/>
                  </a:cubicBezTo>
                  <a:cubicBezTo>
                    <a:pt x="7534" y="7429"/>
                    <a:pt x="7208" y="1833"/>
                    <a:pt x="7027" y="1779"/>
                  </a:cubicBezTo>
                  <a:cubicBezTo>
                    <a:pt x="7022" y="1777"/>
                    <a:pt x="7015" y="1776"/>
                    <a:pt x="7007" y="1776"/>
                  </a:cubicBezTo>
                  <a:cubicBezTo>
                    <a:pt x="6760" y="1776"/>
                    <a:pt x="5651" y="2902"/>
                    <a:pt x="5651" y="2902"/>
                  </a:cubicBezTo>
                  <a:cubicBezTo>
                    <a:pt x="5452" y="1417"/>
                    <a:pt x="5198" y="584"/>
                    <a:pt x="4999" y="131"/>
                  </a:cubicBezTo>
                  <a:cubicBezTo>
                    <a:pt x="4959" y="42"/>
                    <a:pt x="4875" y="0"/>
                    <a:pt x="4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27" name="Google Shape;327;p16"/>
          <p:cNvSpPr/>
          <p:nvPr/>
        </p:nvSpPr>
        <p:spPr>
          <a:xfrm flipH="1">
            <a:off x="7042702" y="383108"/>
            <a:ext cx="1203087" cy="1207895"/>
          </a:xfrm>
          <a:custGeom>
            <a:avLst/>
            <a:gdLst/>
            <a:ahLst/>
            <a:cxnLst/>
            <a:rect l="l" t="t" r="r" b="b"/>
            <a:pathLst>
              <a:path w="13511" h="13565" extrusionOk="0">
                <a:moveTo>
                  <a:pt x="6230" y="0"/>
                </a:moveTo>
                <a:cubicBezTo>
                  <a:pt x="6230" y="0"/>
                  <a:pt x="6359" y="2508"/>
                  <a:pt x="3209" y="2508"/>
                </a:cubicBezTo>
                <a:cubicBezTo>
                  <a:pt x="3026" y="2508"/>
                  <a:pt x="2832" y="2499"/>
                  <a:pt x="2626" y="2481"/>
                </a:cubicBezTo>
                <a:lnTo>
                  <a:pt x="2626" y="2481"/>
                </a:lnTo>
                <a:cubicBezTo>
                  <a:pt x="2626" y="2481"/>
                  <a:pt x="5125" y="3876"/>
                  <a:pt x="3260" y="6900"/>
                </a:cubicBezTo>
                <a:cubicBezTo>
                  <a:pt x="3260" y="6900"/>
                  <a:pt x="3662" y="6723"/>
                  <a:pt x="4065" y="6723"/>
                </a:cubicBezTo>
                <a:cubicBezTo>
                  <a:pt x="4266" y="6723"/>
                  <a:pt x="4467" y="6767"/>
                  <a:pt x="4618" y="6900"/>
                </a:cubicBezTo>
                <a:cubicBezTo>
                  <a:pt x="5379" y="7624"/>
                  <a:pt x="5687" y="8711"/>
                  <a:pt x="5433" y="9743"/>
                </a:cubicBezTo>
                <a:cubicBezTo>
                  <a:pt x="5433" y="9743"/>
                  <a:pt x="5383" y="9733"/>
                  <a:pt x="5287" y="9733"/>
                </a:cubicBezTo>
                <a:cubicBezTo>
                  <a:pt x="5065" y="9733"/>
                  <a:pt x="4600" y="9787"/>
                  <a:pt x="3966" y="10142"/>
                </a:cubicBezTo>
                <a:cubicBezTo>
                  <a:pt x="3079" y="10649"/>
                  <a:pt x="2192" y="11210"/>
                  <a:pt x="1359" y="11373"/>
                </a:cubicBezTo>
                <a:cubicBezTo>
                  <a:pt x="1359" y="11373"/>
                  <a:pt x="1004" y="11172"/>
                  <a:pt x="602" y="11172"/>
                </a:cubicBezTo>
                <a:cubicBezTo>
                  <a:pt x="401" y="11172"/>
                  <a:pt x="187" y="11222"/>
                  <a:pt x="0" y="11373"/>
                </a:cubicBezTo>
                <a:cubicBezTo>
                  <a:pt x="0" y="11373"/>
                  <a:pt x="399" y="11607"/>
                  <a:pt x="1138" y="11607"/>
                </a:cubicBezTo>
                <a:cubicBezTo>
                  <a:pt x="1246" y="11607"/>
                  <a:pt x="1362" y="11602"/>
                  <a:pt x="1485" y="11590"/>
                </a:cubicBezTo>
                <a:cubicBezTo>
                  <a:pt x="2463" y="11500"/>
                  <a:pt x="3296" y="11065"/>
                  <a:pt x="3767" y="10884"/>
                </a:cubicBezTo>
                <a:cubicBezTo>
                  <a:pt x="4078" y="10764"/>
                  <a:pt x="4587" y="10621"/>
                  <a:pt x="5100" y="10621"/>
                </a:cubicBezTo>
                <a:cubicBezTo>
                  <a:pt x="5363" y="10621"/>
                  <a:pt x="5628" y="10659"/>
                  <a:pt x="5868" y="10757"/>
                </a:cubicBezTo>
                <a:lnTo>
                  <a:pt x="5759" y="11138"/>
                </a:lnTo>
                <a:cubicBezTo>
                  <a:pt x="5661" y="11079"/>
                  <a:pt x="5547" y="11046"/>
                  <a:pt x="5435" y="11046"/>
                </a:cubicBezTo>
                <a:cubicBezTo>
                  <a:pt x="5339" y="11046"/>
                  <a:pt x="5245" y="11070"/>
                  <a:pt x="5162" y="11119"/>
                </a:cubicBezTo>
                <a:cubicBezTo>
                  <a:pt x="5053" y="11119"/>
                  <a:pt x="4962" y="11065"/>
                  <a:pt x="4908" y="10993"/>
                </a:cubicBezTo>
                <a:cubicBezTo>
                  <a:pt x="4691" y="11138"/>
                  <a:pt x="4455" y="11228"/>
                  <a:pt x="4202" y="11282"/>
                </a:cubicBezTo>
                <a:cubicBezTo>
                  <a:pt x="3920" y="11300"/>
                  <a:pt x="4032" y="11609"/>
                  <a:pt x="4189" y="11609"/>
                </a:cubicBezTo>
                <a:cubicBezTo>
                  <a:pt x="4193" y="11609"/>
                  <a:pt x="4197" y="11609"/>
                  <a:pt x="4202" y="11608"/>
                </a:cubicBezTo>
                <a:cubicBezTo>
                  <a:pt x="4366" y="11592"/>
                  <a:pt x="4606" y="11366"/>
                  <a:pt x="4866" y="11366"/>
                </a:cubicBezTo>
                <a:cubicBezTo>
                  <a:pt x="4892" y="11366"/>
                  <a:pt x="4918" y="11368"/>
                  <a:pt x="4944" y="11373"/>
                </a:cubicBezTo>
                <a:cubicBezTo>
                  <a:pt x="5193" y="11404"/>
                  <a:pt x="5616" y="11569"/>
                  <a:pt x="5902" y="11569"/>
                </a:cubicBezTo>
                <a:cubicBezTo>
                  <a:pt x="5949" y="11569"/>
                  <a:pt x="5992" y="11564"/>
                  <a:pt x="6031" y="11554"/>
                </a:cubicBezTo>
                <a:cubicBezTo>
                  <a:pt x="6351" y="11447"/>
                  <a:pt x="6636" y="11323"/>
                  <a:pt x="6921" y="11164"/>
                </a:cubicBezTo>
                <a:lnTo>
                  <a:pt x="6921" y="11164"/>
                </a:lnTo>
                <a:cubicBezTo>
                  <a:pt x="6867" y="11196"/>
                  <a:pt x="6701" y="11302"/>
                  <a:pt x="6939" y="11302"/>
                </a:cubicBezTo>
                <a:cubicBezTo>
                  <a:pt x="6954" y="11302"/>
                  <a:pt x="6972" y="11301"/>
                  <a:pt x="6991" y="11301"/>
                </a:cubicBezTo>
                <a:lnTo>
                  <a:pt x="6991" y="11301"/>
                </a:lnTo>
                <a:cubicBezTo>
                  <a:pt x="6991" y="11301"/>
                  <a:pt x="6991" y="11373"/>
                  <a:pt x="6846" y="11373"/>
                </a:cubicBezTo>
                <a:cubicBezTo>
                  <a:pt x="6846" y="11373"/>
                  <a:pt x="6980" y="11467"/>
                  <a:pt x="7118" y="11467"/>
                </a:cubicBezTo>
                <a:cubicBezTo>
                  <a:pt x="7206" y="11467"/>
                  <a:pt x="7296" y="11428"/>
                  <a:pt x="7353" y="11301"/>
                </a:cubicBezTo>
                <a:cubicBezTo>
                  <a:pt x="7443" y="11409"/>
                  <a:pt x="7498" y="11536"/>
                  <a:pt x="7516" y="11681"/>
                </a:cubicBezTo>
                <a:lnTo>
                  <a:pt x="7371" y="12079"/>
                </a:lnTo>
                <a:cubicBezTo>
                  <a:pt x="7276" y="12039"/>
                  <a:pt x="7171" y="12018"/>
                  <a:pt x="7063" y="12018"/>
                </a:cubicBezTo>
                <a:cubicBezTo>
                  <a:pt x="7027" y="12018"/>
                  <a:pt x="6991" y="12020"/>
                  <a:pt x="6954" y="12025"/>
                </a:cubicBezTo>
                <a:cubicBezTo>
                  <a:pt x="6954" y="12025"/>
                  <a:pt x="6864" y="12333"/>
                  <a:pt x="7027" y="12351"/>
                </a:cubicBezTo>
                <a:cubicBezTo>
                  <a:pt x="7044" y="12352"/>
                  <a:pt x="7061" y="12353"/>
                  <a:pt x="7078" y="12353"/>
                </a:cubicBezTo>
                <a:cubicBezTo>
                  <a:pt x="7294" y="12353"/>
                  <a:pt x="7491" y="12247"/>
                  <a:pt x="7643" y="12079"/>
                </a:cubicBezTo>
                <a:lnTo>
                  <a:pt x="7643" y="12079"/>
                </a:lnTo>
                <a:cubicBezTo>
                  <a:pt x="7642" y="12079"/>
                  <a:pt x="7208" y="12677"/>
                  <a:pt x="7063" y="12731"/>
                </a:cubicBezTo>
                <a:cubicBezTo>
                  <a:pt x="7063" y="12731"/>
                  <a:pt x="7654" y="12530"/>
                  <a:pt x="8344" y="12530"/>
                </a:cubicBezTo>
                <a:cubicBezTo>
                  <a:pt x="9042" y="12530"/>
                  <a:pt x="9841" y="12736"/>
                  <a:pt x="10232" y="13564"/>
                </a:cubicBezTo>
                <a:cubicBezTo>
                  <a:pt x="10232" y="13564"/>
                  <a:pt x="10863" y="12909"/>
                  <a:pt x="11780" y="12909"/>
                </a:cubicBezTo>
                <a:cubicBezTo>
                  <a:pt x="12209" y="12909"/>
                  <a:pt x="12701" y="13052"/>
                  <a:pt x="13220" y="13474"/>
                </a:cubicBezTo>
                <a:cubicBezTo>
                  <a:pt x="13220" y="13474"/>
                  <a:pt x="13510" y="12967"/>
                  <a:pt x="13438" y="12840"/>
                </a:cubicBezTo>
                <a:cubicBezTo>
                  <a:pt x="13293" y="12586"/>
                  <a:pt x="13166" y="12315"/>
                  <a:pt x="13094" y="12043"/>
                </a:cubicBezTo>
                <a:cubicBezTo>
                  <a:pt x="13094" y="12043"/>
                  <a:pt x="11862" y="10920"/>
                  <a:pt x="10830" y="10413"/>
                </a:cubicBezTo>
                <a:cubicBezTo>
                  <a:pt x="10736" y="10423"/>
                  <a:pt x="10641" y="10427"/>
                  <a:pt x="10546" y="10427"/>
                </a:cubicBezTo>
                <a:cubicBezTo>
                  <a:pt x="10274" y="10427"/>
                  <a:pt x="9998" y="10390"/>
                  <a:pt x="9743" y="10323"/>
                </a:cubicBezTo>
                <a:cubicBezTo>
                  <a:pt x="9743" y="10323"/>
                  <a:pt x="10469" y="9881"/>
                  <a:pt x="10934" y="9881"/>
                </a:cubicBezTo>
                <a:cubicBezTo>
                  <a:pt x="10967" y="9881"/>
                  <a:pt x="10999" y="9883"/>
                  <a:pt x="11029" y="9888"/>
                </a:cubicBezTo>
                <a:cubicBezTo>
                  <a:pt x="11029" y="9888"/>
                  <a:pt x="11029" y="9950"/>
                  <a:pt x="11110" y="9950"/>
                </a:cubicBezTo>
                <a:cubicBezTo>
                  <a:pt x="11144" y="9950"/>
                  <a:pt x="11194" y="9939"/>
                  <a:pt x="11264" y="9906"/>
                </a:cubicBezTo>
                <a:cubicBezTo>
                  <a:pt x="11464" y="9797"/>
                  <a:pt x="11699" y="9743"/>
                  <a:pt x="11916" y="9725"/>
                </a:cubicBezTo>
                <a:cubicBezTo>
                  <a:pt x="11916" y="9725"/>
                  <a:pt x="12188" y="9562"/>
                  <a:pt x="11916" y="9417"/>
                </a:cubicBezTo>
                <a:cubicBezTo>
                  <a:pt x="11772" y="9334"/>
                  <a:pt x="11686" y="9317"/>
                  <a:pt x="11639" y="9317"/>
                </a:cubicBezTo>
                <a:cubicBezTo>
                  <a:pt x="11604" y="9317"/>
                  <a:pt x="11590" y="9327"/>
                  <a:pt x="11590" y="9327"/>
                </a:cubicBezTo>
                <a:cubicBezTo>
                  <a:pt x="11554" y="9254"/>
                  <a:pt x="11500" y="9218"/>
                  <a:pt x="11446" y="9182"/>
                </a:cubicBezTo>
                <a:cubicBezTo>
                  <a:pt x="11391" y="9164"/>
                  <a:pt x="11337" y="9146"/>
                  <a:pt x="11301" y="9109"/>
                </a:cubicBezTo>
                <a:cubicBezTo>
                  <a:pt x="11174" y="9100"/>
                  <a:pt x="11052" y="9096"/>
                  <a:pt x="10932" y="9096"/>
                </a:cubicBezTo>
                <a:cubicBezTo>
                  <a:pt x="10812" y="9096"/>
                  <a:pt x="10694" y="9100"/>
                  <a:pt x="10576" y="9109"/>
                </a:cubicBezTo>
                <a:cubicBezTo>
                  <a:pt x="10685" y="9164"/>
                  <a:pt x="10776" y="9200"/>
                  <a:pt x="10884" y="9200"/>
                </a:cubicBezTo>
                <a:cubicBezTo>
                  <a:pt x="10576" y="9236"/>
                  <a:pt x="10287" y="9309"/>
                  <a:pt x="9979" y="9381"/>
                </a:cubicBezTo>
                <a:cubicBezTo>
                  <a:pt x="9809" y="9446"/>
                  <a:pt x="9507" y="9700"/>
                  <a:pt x="9141" y="9700"/>
                </a:cubicBezTo>
                <a:cubicBezTo>
                  <a:pt x="9000" y="9700"/>
                  <a:pt x="8849" y="9663"/>
                  <a:pt x="8693" y="9562"/>
                </a:cubicBezTo>
                <a:cubicBezTo>
                  <a:pt x="8729" y="9562"/>
                  <a:pt x="8403" y="8023"/>
                  <a:pt x="9454" y="7262"/>
                </a:cubicBezTo>
                <a:cubicBezTo>
                  <a:pt x="9454" y="7262"/>
                  <a:pt x="9254" y="1558"/>
                  <a:pt x="6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8" name="Google Shape;328;p16"/>
          <p:cNvSpPr/>
          <p:nvPr/>
        </p:nvSpPr>
        <p:spPr>
          <a:xfrm flipH="1">
            <a:off x="4487468" y="4179432"/>
            <a:ext cx="93675" cy="36508"/>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29" name="Google Shape;329;p16"/>
          <p:cNvGrpSpPr/>
          <p:nvPr/>
        </p:nvGrpSpPr>
        <p:grpSpPr>
          <a:xfrm flipH="1">
            <a:off x="6284871" y="870593"/>
            <a:ext cx="583868" cy="427505"/>
            <a:chOff x="998250" y="971075"/>
            <a:chExt cx="163925" cy="120025"/>
          </a:xfrm>
        </p:grpSpPr>
        <p:sp>
          <p:nvSpPr>
            <p:cNvPr id="330" name="Google Shape;330;p16"/>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1" name="Google Shape;331;p16"/>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2" name="Google Shape;332;p16"/>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3" name="Google Shape;333;p16"/>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34" name="Google Shape;334;p16"/>
          <p:cNvSpPr/>
          <p:nvPr/>
        </p:nvSpPr>
        <p:spPr>
          <a:xfrm flipH="1">
            <a:off x="6446075" y="2356904"/>
            <a:ext cx="89" cy="21015"/>
          </a:xfrm>
          <a:custGeom>
            <a:avLst/>
            <a:gdLst/>
            <a:ahLst/>
            <a:cxnLst/>
            <a:rect l="l" t="t" r="r" b="b"/>
            <a:pathLst>
              <a:path w="1" h="236" extrusionOk="0">
                <a:moveTo>
                  <a:pt x="1" y="236"/>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5" name="Google Shape;335;p16"/>
          <p:cNvSpPr/>
          <p:nvPr/>
        </p:nvSpPr>
        <p:spPr>
          <a:xfrm flipH="1">
            <a:off x="6280004" y="1834382"/>
            <a:ext cx="89" cy="3295"/>
          </a:xfrm>
          <a:custGeom>
            <a:avLst/>
            <a:gdLst/>
            <a:ahLst/>
            <a:cxnLst/>
            <a:rect l="l" t="t" r="r" b="b"/>
            <a:pathLst>
              <a:path w="1" h="37" extrusionOk="0">
                <a:moveTo>
                  <a:pt x="1" y="37"/>
                </a:moveTo>
                <a:cubicBezTo>
                  <a:pt x="1" y="19"/>
                  <a:pt x="1" y="19"/>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6" name="Google Shape;336;p16"/>
          <p:cNvSpPr/>
          <p:nvPr/>
        </p:nvSpPr>
        <p:spPr>
          <a:xfrm flipH="1">
            <a:off x="5983302" y="1834382"/>
            <a:ext cx="89" cy="3295"/>
          </a:xfrm>
          <a:custGeom>
            <a:avLst/>
            <a:gdLst/>
            <a:ahLst/>
            <a:cxnLst/>
            <a:rect l="l" t="t" r="r" b="b"/>
            <a:pathLst>
              <a:path w="1" h="37" extrusionOk="0">
                <a:moveTo>
                  <a:pt x="1" y="1"/>
                </a:moveTo>
                <a:lnTo>
                  <a:pt x="1" y="1"/>
                </a:lnTo>
                <a:cubicBezTo>
                  <a:pt x="1" y="19"/>
                  <a:pt x="1" y="19"/>
                  <a:pt x="1" y="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7" name="Google Shape;337;p16"/>
          <p:cNvSpPr txBox="1">
            <a:spLocks noGrp="1"/>
          </p:cNvSpPr>
          <p:nvPr>
            <p:ph type="title" hasCustomPrompt="1"/>
          </p:nvPr>
        </p:nvSpPr>
        <p:spPr>
          <a:xfrm>
            <a:off x="2996550" y="880625"/>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8" name="Google Shape;338;p16"/>
          <p:cNvSpPr txBox="1">
            <a:spLocks noGrp="1"/>
          </p:cNvSpPr>
          <p:nvPr>
            <p:ph type="subTitle" idx="1"/>
          </p:nvPr>
        </p:nvSpPr>
        <p:spPr>
          <a:xfrm>
            <a:off x="2952625" y="2827375"/>
            <a:ext cx="3238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9" name="Google Shape;339;p16"/>
          <p:cNvSpPr/>
          <p:nvPr/>
        </p:nvSpPr>
        <p:spPr>
          <a:xfrm>
            <a:off x="-59450" y="4218926"/>
            <a:ext cx="9187138" cy="3611197"/>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0" name="Google Shape;340;p16"/>
          <p:cNvSpPr txBox="1">
            <a:spLocks noGrp="1"/>
          </p:cNvSpPr>
          <p:nvPr>
            <p:ph type="title" idx="2"/>
          </p:nvPr>
        </p:nvSpPr>
        <p:spPr>
          <a:xfrm>
            <a:off x="1377200" y="1846050"/>
            <a:ext cx="6390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extLst>
      <p:ext uri="{BB962C8B-B14F-4D97-AF65-F5344CB8AC3E}">
        <p14:creationId xmlns:p14="http://schemas.microsoft.com/office/powerpoint/2010/main" val="42161555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dk1"/>
        </a:solidFill>
        <a:effectLst/>
      </p:bgPr>
    </p:bg>
    <p:spTree>
      <p:nvGrpSpPr>
        <p:cNvPr id="1" name="Shape 341"/>
        <p:cNvGrpSpPr/>
        <p:nvPr/>
      </p:nvGrpSpPr>
      <p:grpSpPr>
        <a:xfrm>
          <a:off x="0" y="0"/>
          <a:ext cx="0" cy="0"/>
          <a:chOff x="0" y="0"/>
          <a:chExt cx="0" cy="0"/>
        </a:xfrm>
      </p:grpSpPr>
      <p:sp>
        <p:nvSpPr>
          <p:cNvPr id="342" name="Google Shape;342;p17"/>
          <p:cNvSpPr/>
          <p:nvPr/>
        </p:nvSpPr>
        <p:spPr>
          <a:xfrm>
            <a:off x="252805" y="177097"/>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3" name="Google Shape;343;p17"/>
          <p:cNvSpPr/>
          <p:nvPr/>
        </p:nvSpPr>
        <p:spPr>
          <a:xfrm flipH="1">
            <a:off x="361450" y="1869801"/>
            <a:ext cx="8434364"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44" name="Google Shape;344;p17"/>
          <p:cNvGrpSpPr/>
          <p:nvPr/>
        </p:nvGrpSpPr>
        <p:grpSpPr>
          <a:xfrm flipH="1">
            <a:off x="-166003" y="274394"/>
            <a:ext cx="9489289" cy="4500391"/>
            <a:chOff x="-150589" y="285743"/>
            <a:chExt cx="9489289" cy="4500391"/>
          </a:xfrm>
        </p:grpSpPr>
        <p:sp>
          <p:nvSpPr>
            <p:cNvPr id="345" name="Google Shape;345;p1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6" name="Google Shape;346;p1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7" name="Google Shape;347;p1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8" name="Google Shape;348;p17"/>
            <p:cNvSpPr/>
            <p:nvPr/>
          </p:nvSpPr>
          <p:spPr>
            <a:xfrm>
              <a:off x="4291185" y="392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9" name="Google Shape;349;p1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0" name="Google Shape;350;p17"/>
            <p:cNvSpPr/>
            <p:nvPr/>
          </p:nvSpPr>
          <p:spPr>
            <a:xfrm rot="10800000" flipH="1">
              <a:off x="8624273" y="40051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1" name="Google Shape;351;p1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2" name="Google Shape;352;p17"/>
            <p:cNvSpPr/>
            <p:nvPr/>
          </p:nvSpPr>
          <p:spPr>
            <a:xfrm rot="10800000" flipH="1">
              <a:off x="8459468" y="471078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3" name="Google Shape;353;p1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54" name="Google Shape;354;p17"/>
          <p:cNvSpPr/>
          <p:nvPr/>
        </p:nvSpPr>
        <p:spPr>
          <a:xfrm>
            <a:off x="7247388" y="321756"/>
            <a:ext cx="1578784" cy="434152"/>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5" name="Google Shape;355;p17"/>
          <p:cNvSpPr/>
          <p:nvPr/>
        </p:nvSpPr>
        <p:spPr>
          <a:xfrm>
            <a:off x="1939752" y="3723619"/>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6" name="Google Shape;356;p17"/>
          <p:cNvSpPr txBox="1">
            <a:spLocks noGrp="1"/>
          </p:cNvSpPr>
          <p:nvPr>
            <p:ph type="title"/>
          </p:nvPr>
        </p:nvSpPr>
        <p:spPr>
          <a:xfrm>
            <a:off x="713225" y="445025"/>
            <a:ext cx="3852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3000"/>
              <a:buNone/>
              <a:defRPr/>
            </a:lvl1pPr>
            <a:lvl2pPr lvl="1" rtl="0">
              <a:spcBef>
                <a:spcPts val="0"/>
              </a:spcBef>
              <a:spcAft>
                <a:spcPts val="0"/>
              </a:spcAft>
              <a:buClr>
                <a:schemeClr val="accent2"/>
              </a:buClr>
              <a:buSzPts val="2800"/>
              <a:buNone/>
              <a:defRPr>
                <a:solidFill>
                  <a:schemeClr val="accent2"/>
                </a:solidFill>
              </a:defRPr>
            </a:lvl2pPr>
            <a:lvl3pPr lvl="2" rtl="0">
              <a:spcBef>
                <a:spcPts val="0"/>
              </a:spcBef>
              <a:spcAft>
                <a:spcPts val="0"/>
              </a:spcAft>
              <a:buClr>
                <a:schemeClr val="accent2"/>
              </a:buClr>
              <a:buSzPts val="2800"/>
              <a:buNone/>
              <a:defRPr>
                <a:solidFill>
                  <a:schemeClr val="accent2"/>
                </a:solidFill>
              </a:defRPr>
            </a:lvl3pPr>
            <a:lvl4pPr lvl="3" rtl="0">
              <a:spcBef>
                <a:spcPts val="0"/>
              </a:spcBef>
              <a:spcAft>
                <a:spcPts val="0"/>
              </a:spcAft>
              <a:buClr>
                <a:schemeClr val="accent2"/>
              </a:buClr>
              <a:buSzPts val="2800"/>
              <a:buNone/>
              <a:defRPr>
                <a:solidFill>
                  <a:schemeClr val="accent2"/>
                </a:solidFill>
              </a:defRPr>
            </a:lvl4pPr>
            <a:lvl5pPr lvl="4" rtl="0">
              <a:spcBef>
                <a:spcPts val="0"/>
              </a:spcBef>
              <a:spcAft>
                <a:spcPts val="0"/>
              </a:spcAft>
              <a:buClr>
                <a:schemeClr val="accent2"/>
              </a:buClr>
              <a:buSzPts val="2800"/>
              <a:buNone/>
              <a:defRPr>
                <a:solidFill>
                  <a:schemeClr val="accent2"/>
                </a:solidFill>
              </a:defRPr>
            </a:lvl5pPr>
            <a:lvl6pPr lvl="5" rtl="0">
              <a:spcBef>
                <a:spcPts val="0"/>
              </a:spcBef>
              <a:spcAft>
                <a:spcPts val="0"/>
              </a:spcAft>
              <a:buClr>
                <a:schemeClr val="accent2"/>
              </a:buClr>
              <a:buSzPts val="2800"/>
              <a:buNone/>
              <a:defRPr>
                <a:solidFill>
                  <a:schemeClr val="accent2"/>
                </a:solidFill>
              </a:defRPr>
            </a:lvl6pPr>
            <a:lvl7pPr lvl="6" rtl="0">
              <a:spcBef>
                <a:spcPts val="0"/>
              </a:spcBef>
              <a:spcAft>
                <a:spcPts val="0"/>
              </a:spcAft>
              <a:buClr>
                <a:schemeClr val="accent2"/>
              </a:buClr>
              <a:buSzPts val="2800"/>
              <a:buNone/>
              <a:defRPr>
                <a:solidFill>
                  <a:schemeClr val="accent2"/>
                </a:solidFill>
              </a:defRPr>
            </a:lvl7pPr>
            <a:lvl8pPr lvl="7" rtl="0">
              <a:spcBef>
                <a:spcPts val="0"/>
              </a:spcBef>
              <a:spcAft>
                <a:spcPts val="0"/>
              </a:spcAft>
              <a:buClr>
                <a:schemeClr val="accent2"/>
              </a:buClr>
              <a:buSzPts val="2800"/>
              <a:buNone/>
              <a:defRPr>
                <a:solidFill>
                  <a:schemeClr val="accent2"/>
                </a:solidFill>
              </a:defRPr>
            </a:lvl8pPr>
            <a:lvl9pPr lvl="8" rtl="0">
              <a:spcBef>
                <a:spcPts val="0"/>
              </a:spcBef>
              <a:spcAft>
                <a:spcPts val="0"/>
              </a:spcAft>
              <a:buClr>
                <a:schemeClr val="accent2"/>
              </a:buClr>
              <a:buSzPts val="2800"/>
              <a:buNone/>
              <a:defRPr>
                <a:solidFill>
                  <a:schemeClr val="accent2"/>
                </a:solidFill>
              </a:defRPr>
            </a:lvl9pPr>
          </a:lstStyle>
          <a:p>
            <a:endParaRPr/>
          </a:p>
        </p:txBody>
      </p:sp>
    </p:spTree>
    <p:extLst>
      <p:ext uri="{BB962C8B-B14F-4D97-AF65-F5344CB8AC3E}">
        <p14:creationId xmlns:p14="http://schemas.microsoft.com/office/powerpoint/2010/main" val="170317204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57"/>
        <p:cNvGrpSpPr/>
        <p:nvPr/>
      </p:nvGrpSpPr>
      <p:grpSpPr>
        <a:xfrm>
          <a:off x="0" y="0"/>
          <a:ext cx="0" cy="0"/>
          <a:chOff x="0" y="0"/>
          <a:chExt cx="0" cy="0"/>
        </a:xfrm>
      </p:grpSpPr>
      <p:sp>
        <p:nvSpPr>
          <p:cNvPr id="358" name="Google Shape;358;p18"/>
          <p:cNvSpPr/>
          <p:nvPr/>
        </p:nvSpPr>
        <p:spPr>
          <a:xfrm flipH="1">
            <a:off x="72" y="1887101"/>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9" name="Google Shape;359;p18"/>
          <p:cNvSpPr/>
          <p:nvPr/>
        </p:nvSpPr>
        <p:spPr>
          <a:xfrm flipH="1">
            <a:off x="7152885" y="7824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0" name="Google Shape;360;p18"/>
          <p:cNvSpPr/>
          <p:nvPr/>
        </p:nvSpPr>
        <p:spPr>
          <a:xfrm flipH="1">
            <a:off x="300665" y="4326104"/>
            <a:ext cx="2082569" cy="57268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61" name="Google Shape;361;p18"/>
          <p:cNvGrpSpPr/>
          <p:nvPr/>
        </p:nvGrpSpPr>
        <p:grpSpPr>
          <a:xfrm>
            <a:off x="-126741" y="210083"/>
            <a:ext cx="9458174" cy="4006055"/>
            <a:chOff x="-126741" y="210082"/>
            <a:chExt cx="9458174" cy="4006055"/>
          </a:xfrm>
        </p:grpSpPr>
        <p:sp>
          <p:nvSpPr>
            <p:cNvPr id="362" name="Google Shape;362;p18"/>
            <p:cNvSpPr/>
            <p:nvPr/>
          </p:nvSpPr>
          <p:spPr>
            <a:xfrm flipH="1">
              <a:off x="140599" y="629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3" name="Google Shape;363;p18"/>
            <p:cNvSpPr/>
            <p:nvPr/>
          </p:nvSpPr>
          <p:spPr>
            <a:xfrm flipH="1">
              <a:off x="-126741" y="41699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4" name="Google Shape;364;p18"/>
            <p:cNvSpPr/>
            <p:nvPr/>
          </p:nvSpPr>
          <p:spPr>
            <a:xfrm flipH="1">
              <a:off x="-126721" y="11162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5" name="Google Shape;365;p18"/>
            <p:cNvSpPr/>
            <p:nvPr/>
          </p:nvSpPr>
          <p:spPr>
            <a:xfrm flipH="1">
              <a:off x="8711212" y="2100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6" name="Google Shape;366;p18"/>
            <p:cNvSpPr/>
            <p:nvPr/>
          </p:nvSpPr>
          <p:spPr>
            <a:xfrm flipH="1">
              <a:off x="8769750" y="3944203"/>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67" name="Google Shape;367;p18"/>
          <p:cNvSpPr/>
          <p:nvPr/>
        </p:nvSpPr>
        <p:spPr>
          <a:xfrm flipH="1">
            <a:off x="7398231" y="990573"/>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68" name="Google Shape;368;p18"/>
          <p:cNvGrpSpPr/>
          <p:nvPr/>
        </p:nvGrpSpPr>
        <p:grpSpPr>
          <a:xfrm flipH="1">
            <a:off x="8223997" y="4394751"/>
            <a:ext cx="413545" cy="210602"/>
            <a:chOff x="2997351" y="1193725"/>
            <a:chExt cx="413545" cy="210602"/>
          </a:xfrm>
        </p:grpSpPr>
        <p:sp>
          <p:nvSpPr>
            <p:cNvPr id="369" name="Google Shape;369;p18"/>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0" name="Google Shape;370;p18"/>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71" name="Google Shape;371;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6429168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372"/>
        <p:cNvGrpSpPr/>
        <p:nvPr/>
      </p:nvGrpSpPr>
      <p:grpSpPr>
        <a:xfrm>
          <a:off x="0" y="0"/>
          <a:ext cx="0" cy="0"/>
          <a:chOff x="0" y="0"/>
          <a:chExt cx="0" cy="0"/>
        </a:xfrm>
      </p:grpSpPr>
      <p:sp>
        <p:nvSpPr>
          <p:cNvPr id="373" name="Google Shape;373;p19"/>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4" name="Google Shape;374;p19"/>
          <p:cNvSpPr/>
          <p:nvPr/>
        </p:nvSpPr>
        <p:spPr>
          <a:xfrm flipH="1">
            <a:off x="891601" y="3613860"/>
            <a:ext cx="3095429" cy="1633696"/>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5" name="Google Shape;375;p19"/>
          <p:cNvSpPr/>
          <p:nvPr/>
        </p:nvSpPr>
        <p:spPr>
          <a:xfrm>
            <a:off x="1" y="578326"/>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76" name="Google Shape;376;p19"/>
          <p:cNvGrpSpPr/>
          <p:nvPr/>
        </p:nvGrpSpPr>
        <p:grpSpPr>
          <a:xfrm flipH="1">
            <a:off x="459342" y="578317"/>
            <a:ext cx="2685355" cy="1758896"/>
            <a:chOff x="5700400" y="3687875"/>
            <a:chExt cx="560500" cy="367125"/>
          </a:xfrm>
        </p:grpSpPr>
        <p:sp>
          <p:nvSpPr>
            <p:cNvPr id="377" name="Google Shape;377;p19"/>
            <p:cNvSpPr/>
            <p:nvPr/>
          </p:nvSpPr>
          <p:spPr>
            <a:xfrm>
              <a:off x="5805425" y="3869350"/>
              <a:ext cx="28550" cy="72900"/>
            </a:xfrm>
            <a:custGeom>
              <a:avLst/>
              <a:gdLst/>
              <a:ahLst/>
              <a:cxnLst/>
              <a:rect l="l" t="t" r="r" b="b"/>
              <a:pathLst>
                <a:path w="1142" h="2916" extrusionOk="0">
                  <a:moveTo>
                    <a:pt x="906" y="0"/>
                  </a:moveTo>
                  <a:lnTo>
                    <a:pt x="19" y="199"/>
                  </a:lnTo>
                  <a:cubicBezTo>
                    <a:pt x="1" y="562"/>
                    <a:pt x="490" y="1159"/>
                    <a:pt x="490" y="1159"/>
                  </a:cubicBezTo>
                  <a:cubicBezTo>
                    <a:pt x="490" y="1159"/>
                    <a:pt x="218" y="1829"/>
                    <a:pt x="182" y="1956"/>
                  </a:cubicBezTo>
                  <a:cubicBezTo>
                    <a:pt x="73" y="2155"/>
                    <a:pt x="55" y="2373"/>
                    <a:pt x="109" y="2590"/>
                  </a:cubicBezTo>
                  <a:cubicBezTo>
                    <a:pt x="164" y="2753"/>
                    <a:pt x="309" y="2880"/>
                    <a:pt x="472" y="2916"/>
                  </a:cubicBezTo>
                  <a:cubicBezTo>
                    <a:pt x="417" y="2861"/>
                    <a:pt x="399" y="2753"/>
                    <a:pt x="417" y="2680"/>
                  </a:cubicBezTo>
                  <a:lnTo>
                    <a:pt x="417" y="2680"/>
                  </a:lnTo>
                  <a:cubicBezTo>
                    <a:pt x="465" y="2759"/>
                    <a:pt x="539" y="2811"/>
                    <a:pt x="630" y="2811"/>
                  </a:cubicBezTo>
                  <a:cubicBezTo>
                    <a:pt x="643" y="2811"/>
                    <a:pt x="657" y="2810"/>
                    <a:pt x="671" y="2807"/>
                  </a:cubicBezTo>
                  <a:cubicBezTo>
                    <a:pt x="544" y="2717"/>
                    <a:pt x="580" y="2481"/>
                    <a:pt x="580" y="2481"/>
                  </a:cubicBezTo>
                  <a:lnTo>
                    <a:pt x="580" y="2481"/>
                  </a:lnTo>
                  <a:cubicBezTo>
                    <a:pt x="616" y="2572"/>
                    <a:pt x="707" y="2626"/>
                    <a:pt x="798" y="2626"/>
                  </a:cubicBezTo>
                  <a:cubicBezTo>
                    <a:pt x="743" y="2572"/>
                    <a:pt x="707" y="2481"/>
                    <a:pt x="707" y="2409"/>
                  </a:cubicBezTo>
                  <a:cubicBezTo>
                    <a:pt x="707" y="2264"/>
                    <a:pt x="526" y="2083"/>
                    <a:pt x="526" y="2083"/>
                  </a:cubicBezTo>
                  <a:cubicBezTo>
                    <a:pt x="598" y="1992"/>
                    <a:pt x="689" y="1902"/>
                    <a:pt x="779" y="1829"/>
                  </a:cubicBezTo>
                  <a:cubicBezTo>
                    <a:pt x="979" y="1612"/>
                    <a:pt x="1142" y="1358"/>
                    <a:pt x="1051" y="1069"/>
                  </a:cubicBezTo>
                  <a:cubicBezTo>
                    <a:pt x="960" y="779"/>
                    <a:pt x="852" y="743"/>
                    <a:pt x="960" y="543"/>
                  </a:cubicBezTo>
                  <a:cubicBezTo>
                    <a:pt x="1069" y="344"/>
                    <a:pt x="906"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8" name="Google Shape;378;p19"/>
            <p:cNvSpPr/>
            <p:nvPr/>
          </p:nvSpPr>
          <p:spPr>
            <a:xfrm>
              <a:off x="5739775" y="3847600"/>
              <a:ext cx="73375" cy="24925"/>
            </a:xfrm>
            <a:custGeom>
              <a:avLst/>
              <a:gdLst/>
              <a:ahLst/>
              <a:cxnLst/>
              <a:rect l="l" t="t" r="r" b="b"/>
              <a:pathLst>
                <a:path w="2935" h="997" extrusionOk="0">
                  <a:moveTo>
                    <a:pt x="1305" y="1"/>
                  </a:moveTo>
                  <a:lnTo>
                    <a:pt x="689" y="327"/>
                  </a:lnTo>
                  <a:lnTo>
                    <a:pt x="725" y="200"/>
                  </a:lnTo>
                  <a:lnTo>
                    <a:pt x="472" y="454"/>
                  </a:lnTo>
                  <a:lnTo>
                    <a:pt x="472" y="454"/>
                  </a:lnTo>
                  <a:lnTo>
                    <a:pt x="508" y="273"/>
                  </a:lnTo>
                  <a:lnTo>
                    <a:pt x="73" y="617"/>
                  </a:lnTo>
                  <a:lnTo>
                    <a:pt x="1" y="834"/>
                  </a:lnTo>
                  <a:lnTo>
                    <a:pt x="1069" y="997"/>
                  </a:lnTo>
                  <a:lnTo>
                    <a:pt x="2518" y="562"/>
                  </a:lnTo>
                  <a:lnTo>
                    <a:pt x="2935" y="182"/>
                  </a:lnTo>
                  <a:lnTo>
                    <a:pt x="2935" y="182"/>
                  </a:lnTo>
                  <a:lnTo>
                    <a:pt x="2301" y="327"/>
                  </a:lnTo>
                  <a:lnTo>
                    <a:pt x="2446" y="182"/>
                  </a:lnTo>
                  <a:lnTo>
                    <a:pt x="2120" y="273"/>
                  </a:lnTo>
                  <a:lnTo>
                    <a:pt x="2192" y="128"/>
                  </a:lnTo>
                  <a:lnTo>
                    <a:pt x="1631" y="291"/>
                  </a:lnTo>
                  <a:lnTo>
                    <a:pt x="1631" y="291"/>
                  </a:lnTo>
                  <a:lnTo>
                    <a:pt x="1776" y="19"/>
                  </a:lnTo>
                  <a:lnTo>
                    <a:pt x="1776" y="19"/>
                  </a:lnTo>
                  <a:lnTo>
                    <a:pt x="1196" y="291"/>
                  </a:lnTo>
                  <a:lnTo>
                    <a:pt x="1196" y="291"/>
                  </a:lnTo>
                  <a:lnTo>
                    <a:pt x="1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379" name="Google Shape;379;p19"/>
            <p:cNvGrpSpPr/>
            <p:nvPr/>
          </p:nvGrpSpPr>
          <p:grpSpPr>
            <a:xfrm>
              <a:off x="5700400" y="3687875"/>
              <a:ext cx="560500" cy="367125"/>
              <a:chOff x="5700400" y="3687875"/>
              <a:chExt cx="560500" cy="367125"/>
            </a:xfrm>
          </p:grpSpPr>
          <p:sp>
            <p:nvSpPr>
              <p:cNvPr id="380" name="Google Shape;380;p19"/>
              <p:cNvSpPr/>
              <p:nvPr/>
            </p:nvSpPr>
            <p:spPr>
              <a:xfrm>
                <a:off x="5865650" y="3708175"/>
                <a:ext cx="395250" cy="209175"/>
              </a:xfrm>
              <a:custGeom>
                <a:avLst/>
                <a:gdLst/>
                <a:ahLst/>
                <a:cxnLst/>
                <a:rect l="l" t="t" r="r" b="b"/>
                <a:pathLst>
                  <a:path w="15810" h="8367" extrusionOk="0">
                    <a:moveTo>
                      <a:pt x="6465" y="0"/>
                    </a:moveTo>
                    <a:lnTo>
                      <a:pt x="5596" y="326"/>
                    </a:lnTo>
                    <a:cubicBezTo>
                      <a:pt x="4419" y="2825"/>
                      <a:pt x="2445" y="4872"/>
                      <a:pt x="0" y="6157"/>
                    </a:cubicBezTo>
                    <a:lnTo>
                      <a:pt x="1250" y="7968"/>
                    </a:lnTo>
                    <a:cubicBezTo>
                      <a:pt x="1517" y="7729"/>
                      <a:pt x="1843" y="7641"/>
                      <a:pt x="2178" y="7641"/>
                    </a:cubicBezTo>
                    <a:cubicBezTo>
                      <a:pt x="3139" y="7641"/>
                      <a:pt x="4184" y="8367"/>
                      <a:pt x="4184" y="8367"/>
                    </a:cubicBezTo>
                    <a:cubicBezTo>
                      <a:pt x="4915" y="6729"/>
                      <a:pt x="6182" y="6351"/>
                      <a:pt x="7195" y="6351"/>
                    </a:cubicBezTo>
                    <a:cubicBezTo>
                      <a:pt x="8064" y="6351"/>
                      <a:pt x="8747" y="6628"/>
                      <a:pt x="8747" y="6628"/>
                    </a:cubicBezTo>
                    <a:cubicBezTo>
                      <a:pt x="9521" y="4345"/>
                      <a:pt x="11444" y="3805"/>
                      <a:pt x="13089" y="3805"/>
                    </a:cubicBezTo>
                    <a:cubicBezTo>
                      <a:pt x="14561" y="3805"/>
                      <a:pt x="15810" y="4238"/>
                      <a:pt x="15810" y="4238"/>
                    </a:cubicBezTo>
                    <a:cubicBezTo>
                      <a:pt x="12959" y="1093"/>
                      <a:pt x="10004" y="466"/>
                      <a:pt x="8099" y="466"/>
                    </a:cubicBezTo>
                    <a:cubicBezTo>
                      <a:pt x="6833" y="466"/>
                      <a:pt x="6031" y="743"/>
                      <a:pt x="6031" y="743"/>
                    </a:cubicBezTo>
                    <a:lnTo>
                      <a:pt x="64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1" name="Google Shape;381;p19"/>
              <p:cNvSpPr/>
              <p:nvPr/>
            </p:nvSpPr>
            <p:spPr>
              <a:xfrm>
                <a:off x="5710800" y="3687875"/>
                <a:ext cx="147625" cy="182400"/>
              </a:xfrm>
              <a:custGeom>
                <a:avLst/>
                <a:gdLst/>
                <a:ahLst/>
                <a:cxnLst/>
                <a:rect l="l" t="t" r="r" b="b"/>
                <a:pathLst>
                  <a:path w="5905" h="7296" extrusionOk="0">
                    <a:moveTo>
                      <a:pt x="1595" y="0"/>
                    </a:moveTo>
                    <a:cubicBezTo>
                      <a:pt x="1123" y="0"/>
                      <a:pt x="593" y="53"/>
                      <a:pt x="1" y="178"/>
                    </a:cubicBezTo>
                    <a:cubicBezTo>
                      <a:pt x="1" y="178"/>
                      <a:pt x="3134" y="758"/>
                      <a:pt x="2319" y="3999"/>
                    </a:cubicBezTo>
                    <a:cubicBezTo>
                      <a:pt x="2319" y="3999"/>
                      <a:pt x="4184" y="4217"/>
                      <a:pt x="3749" y="6589"/>
                    </a:cubicBezTo>
                    <a:cubicBezTo>
                      <a:pt x="3749" y="6589"/>
                      <a:pt x="3892" y="6563"/>
                      <a:pt x="4088" y="6563"/>
                    </a:cubicBezTo>
                    <a:cubicBezTo>
                      <a:pt x="4480" y="6563"/>
                      <a:pt x="5084" y="6668"/>
                      <a:pt x="5180" y="7295"/>
                    </a:cubicBezTo>
                    <a:lnTo>
                      <a:pt x="5904" y="7024"/>
                    </a:lnTo>
                    <a:cubicBezTo>
                      <a:pt x="5904" y="7024"/>
                      <a:pt x="4836" y="4706"/>
                      <a:pt x="5397" y="1482"/>
                    </a:cubicBezTo>
                    <a:lnTo>
                      <a:pt x="5108" y="993"/>
                    </a:lnTo>
                    <a:lnTo>
                      <a:pt x="5053" y="1609"/>
                    </a:lnTo>
                    <a:cubicBezTo>
                      <a:pt x="5053" y="1609"/>
                      <a:pt x="4197" y="0"/>
                      <a:pt x="1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2" name="Google Shape;382;p19"/>
              <p:cNvSpPr/>
              <p:nvPr/>
            </p:nvSpPr>
            <p:spPr>
              <a:xfrm>
                <a:off x="5997850" y="4011950"/>
                <a:ext cx="34875" cy="14975"/>
              </a:xfrm>
              <a:custGeom>
                <a:avLst/>
                <a:gdLst/>
                <a:ahLst/>
                <a:cxnLst/>
                <a:rect l="l" t="t" r="r" b="b"/>
                <a:pathLst>
                  <a:path w="1395" h="599" extrusionOk="0">
                    <a:moveTo>
                      <a:pt x="562" y="1"/>
                    </a:moveTo>
                    <a:lnTo>
                      <a:pt x="0" y="218"/>
                    </a:lnTo>
                    <a:lnTo>
                      <a:pt x="0" y="598"/>
                    </a:lnTo>
                    <a:lnTo>
                      <a:pt x="688" y="598"/>
                    </a:lnTo>
                    <a:lnTo>
                      <a:pt x="1395" y="73"/>
                    </a:lnTo>
                    <a:lnTo>
                      <a:pt x="5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3" name="Google Shape;383;p19"/>
              <p:cNvSpPr/>
              <p:nvPr/>
            </p:nvSpPr>
            <p:spPr>
              <a:xfrm>
                <a:off x="5880575" y="3926375"/>
                <a:ext cx="41675" cy="128625"/>
              </a:xfrm>
              <a:custGeom>
                <a:avLst/>
                <a:gdLst/>
                <a:ahLst/>
                <a:cxnLst/>
                <a:rect l="l" t="t" r="r" b="b"/>
                <a:pathLst>
                  <a:path w="1667" h="5145" extrusionOk="0">
                    <a:moveTo>
                      <a:pt x="924" y="1"/>
                    </a:moveTo>
                    <a:cubicBezTo>
                      <a:pt x="345" y="273"/>
                      <a:pt x="1" y="1486"/>
                      <a:pt x="19" y="1812"/>
                    </a:cubicBezTo>
                    <a:cubicBezTo>
                      <a:pt x="55" y="2156"/>
                      <a:pt x="671" y="3297"/>
                      <a:pt x="725" y="3460"/>
                    </a:cubicBezTo>
                    <a:cubicBezTo>
                      <a:pt x="798" y="3623"/>
                      <a:pt x="689" y="4003"/>
                      <a:pt x="761" y="4329"/>
                    </a:cubicBezTo>
                    <a:cubicBezTo>
                      <a:pt x="780" y="4583"/>
                      <a:pt x="689" y="4818"/>
                      <a:pt x="544" y="5017"/>
                    </a:cubicBezTo>
                    <a:cubicBezTo>
                      <a:pt x="671" y="4981"/>
                      <a:pt x="798" y="4872"/>
                      <a:pt x="870" y="4746"/>
                    </a:cubicBezTo>
                    <a:lnTo>
                      <a:pt x="870" y="4746"/>
                    </a:lnTo>
                    <a:cubicBezTo>
                      <a:pt x="870" y="4891"/>
                      <a:pt x="852" y="5017"/>
                      <a:pt x="780" y="5144"/>
                    </a:cubicBezTo>
                    <a:cubicBezTo>
                      <a:pt x="888" y="5108"/>
                      <a:pt x="979" y="5017"/>
                      <a:pt x="1015" y="4909"/>
                    </a:cubicBezTo>
                    <a:cubicBezTo>
                      <a:pt x="1051" y="4963"/>
                      <a:pt x="1069" y="5035"/>
                      <a:pt x="1069" y="5090"/>
                    </a:cubicBezTo>
                    <a:cubicBezTo>
                      <a:pt x="1160" y="4981"/>
                      <a:pt x="1178" y="4800"/>
                      <a:pt x="1124" y="4673"/>
                    </a:cubicBezTo>
                    <a:cubicBezTo>
                      <a:pt x="1033" y="4383"/>
                      <a:pt x="1269" y="3967"/>
                      <a:pt x="1395" y="3677"/>
                    </a:cubicBezTo>
                    <a:cubicBezTo>
                      <a:pt x="1504" y="3387"/>
                      <a:pt x="1142" y="3532"/>
                      <a:pt x="1178" y="3261"/>
                    </a:cubicBezTo>
                    <a:cubicBezTo>
                      <a:pt x="1196" y="2935"/>
                      <a:pt x="1124" y="2609"/>
                      <a:pt x="979" y="2319"/>
                    </a:cubicBezTo>
                    <a:cubicBezTo>
                      <a:pt x="816" y="1866"/>
                      <a:pt x="1667" y="1721"/>
                      <a:pt x="1667" y="1721"/>
                    </a:cubicBezTo>
                    <a:lnTo>
                      <a:pt x="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4" name="Google Shape;384;p19"/>
              <p:cNvSpPr/>
              <p:nvPr/>
            </p:nvSpPr>
            <p:spPr>
              <a:xfrm>
                <a:off x="5859300" y="3914625"/>
                <a:ext cx="41225" cy="126775"/>
              </a:xfrm>
              <a:custGeom>
                <a:avLst/>
                <a:gdLst/>
                <a:ahLst/>
                <a:cxnLst/>
                <a:rect l="l" t="t" r="r" b="b"/>
                <a:pathLst>
                  <a:path w="1649" h="5071" extrusionOk="0">
                    <a:moveTo>
                      <a:pt x="1087" y="0"/>
                    </a:moveTo>
                    <a:cubicBezTo>
                      <a:pt x="472" y="217"/>
                      <a:pt x="19" y="1395"/>
                      <a:pt x="1" y="1721"/>
                    </a:cubicBezTo>
                    <a:cubicBezTo>
                      <a:pt x="1" y="2047"/>
                      <a:pt x="508" y="3242"/>
                      <a:pt x="562" y="3405"/>
                    </a:cubicBezTo>
                    <a:cubicBezTo>
                      <a:pt x="616" y="3568"/>
                      <a:pt x="472" y="3948"/>
                      <a:pt x="508" y="4274"/>
                    </a:cubicBezTo>
                    <a:cubicBezTo>
                      <a:pt x="490" y="4528"/>
                      <a:pt x="381" y="4763"/>
                      <a:pt x="200" y="4926"/>
                    </a:cubicBezTo>
                    <a:cubicBezTo>
                      <a:pt x="345" y="4908"/>
                      <a:pt x="472" y="4817"/>
                      <a:pt x="562" y="4691"/>
                    </a:cubicBezTo>
                    <a:lnTo>
                      <a:pt x="562" y="4691"/>
                    </a:lnTo>
                    <a:cubicBezTo>
                      <a:pt x="562" y="4835"/>
                      <a:pt x="508" y="4962"/>
                      <a:pt x="435" y="5071"/>
                    </a:cubicBezTo>
                    <a:cubicBezTo>
                      <a:pt x="562" y="5053"/>
                      <a:pt x="653" y="4962"/>
                      <a:pt x="689" y="4853"/>
                    </a:cubicBezTo>
                    <a:cubicBezTo>
                      <a:pt x="725" y="4908"/>
                      <a:pt x="743" y="4980"/>
                      <a:pt x="743" y="5053"/>
                    </a:cubicBezTo>
                    <a:cubicBezTo>
                      <a:pt x="834" y="4944"/>
                      <a:pt x="870" y="4781"/>
                      <a:pt x="834" y="4636"/>
                    </a:cubicBezTo>
                    <a:cubicBezTo>
                      <a:pt x="761" y="4328"/>
                      <a:pt x="1051" y="3948"/>
                      <a:pt x="1196" y="3676"/>
                    </a:cubicBezTo>
                    <a:cubicBezTo>
                      <a:pt x="1323" y="3387"/>
                      <a:pt x="961" y="3513"/>
                      <a:pt x="1015" y="3242"/>
                    </a:cubicBezTo>
                    <a:cubicBezTo>
                      <a:pt x="1069" y="2916"/>
                      <a:pt x="1033" y="2590"/>
                      <a:pt x="924" y="2282"/>
                    </a:cubicBezTo>
                    <a:cubicBezTo>
                      <a:pt x="798" y="1829"/>
                      <a:pt x="1649" y="1757"/>
                      <a:pt x="1649" y="1757"/>
                    </a:cubicBezTo>
                    <a:lnTo>
                      <a:pt x="1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5" name="Google Shape;385;p19"/>
              <p:cNvSpPr/>
              <p:nvPr/>
            </p:nvSpPr>
            <p:spPr>
              <a:xfrm>
                <a:off x="5784600" y="3870250"/>
                <a:ext cx="38500" cy="69300"/>
              </a:xfrm>
              <a:custGeom>
                <a:avLst/>
                <a:gdLst/>
                <a:ahLst/>
                <a:cxnLst/>
                <a:rect l="l" t="t" r="r" b="b"/>
                <a:pathLst>
                  <a:path w="1540" h="2772" extrusionOk="0">
                    <a:moveTo>
                      <a:pt x="580" y="0"/>
                    </a:moveTo>
                    <a:cubicBezTo>
                      <a:pt x="453" y="363"/>
                      <a:pt x="761" y="1069"/>
                      <a:pt x="761" y="1069"/>
                    </a:cubicBezTo>
                    <a:cubicBezTo>
                      <a:pt x="761" y="1069"/>
                      <a:pt x="309" y="1648"/>
                      <a:pt x="236" y="1757"/>
                    </a:cubicBezTo>
                    <a:cubicBezTo>
                      <a:pt x="91" y="1902"/>
                      <a:pt x="1" y="2119"/>
                      <a:pt x="1" y="2337"/>
                    </a:cubicBezTo>
                    <a:cubicBezTo>
                      <a:pt x="1" y="2518"/>
                      <a:pt x="91" y="2681"/>
                      <a:pt x="254" y="2771"/>
                    </a:cubicBezTo>
                    <a:cubicBezTo>
                      <a:pt x="218" y="2681"/>
                      <a:pt x="218" y="2590"/>
                      <a:pt x="272" y="2518"/>
                    </a:cubicBezTo>
                    <a:cubicBezTo>
                      <a:pt x="272" y="2626"/>
                      <a:pt x="363" y="2699"/>
                      <a:pt x="471" y="2717"/>
                    </a:cubicBezTo>
                    <a:cubicBezTo>
                      <a:pt x="363" y="2590"/>
                      <a:pt x="490" y="2373"/>
                      <a:pt x="490" y="2373"/>
                    </a:cubicBezTo>
                    <a:cubicBezTo>
                      <a:pt x="490" y="2463"/>
                      <a:pt x="544" y="2554"/>
                      <a:pt x="634" y="2572"/>
                    </a:cubicBezTo>
                    <a:cubicBezTo>
                      <a:pt x="598" y="2500"/>
                      <a:pt x="598" y="2409"/>
                      <a:pt x="616" y="2318"/>
                    </a:cubicBezTo>
                    <a:cubicBezTo>
                      <a:pt x="634" y="2192"/>
                      <a:pt x="598" y="2065"/>
                      <a:pt x="544" y="1956"/>
                    </a:cubicBezTo>
                    <a:cubicBezTo>
                      <a:pt x="634" y="1884"/>
                      <a:pt x="743" y="1829"/>
                      <a:pt x="852" y="1775"/>
                    </a:cubicBezTo>
                    <a:cubicBezTo>
                      <a:pt x="1105" y="1630"/>
                      <a:pt x="1341" y="1431"/>
                      <a:pt x="1323" y="1141"/>
                    </a:cubicBezTo>
                    <a:cubicBezTo>
                      <a:pt x="1323" y="833"/>
                      <a:pt x="1232" y="761"/>
                      <a:pt x="1377" y="616"/>
                    </a:cubicBezTo>
                    <a:cubicBezTo>
                      <a:pt x="1540" y="453"/>
                      <a:pt x="1486" y="73"/>
                      <a:pt x="1486" y="73"/>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6" name="Google Shape;386;p19"/>
              <p:cNvSpPr/>
              <p:nvPr/>
            </p:nvSpPr>
            <p:spPr>
              <a:xfrm>
                <a:off x="5700400" y="3839000"/>
                <a:ext cx="301550" cy="189625"/>
              </a:xfrm>
              <a:custGeom>
                <a:avLst/>
                <a:gdLst/>
                <a:ahLst/>
                <a:cxnLst/>
                <a:rect l="l" t="t" r="r" b="b"/>
                <a:pathLst>
                  <a:path w="12062" h="7585" extrusionOk="0">
                    <a:moveTo>
                      <a:pt x="1938" y="1"/>
                    </a:moveTo>
                    <a:cubicBezTo>
                      <a:pt x="1938" y="1"/>
                      <a:pt x="942" y="508"/>
                      <a:pt x="1051" y="1305"/>
                    </a:cubicBezTo>
                    <a:cubicBezTo>
                      <a:pt x="743" y="1377"/>
                      <a:pt x="525" y="1649"/>
                      <a:pt x="507" y="1957"/>
                    </a:cubicBezTo>
                    <a:cubicBezTo>
                      <a:pt x="507" y="2246"/>
                      <a:pt x="344" y="2518"/>
                      <a:pt x="91" y="2663"/>
                    </a:cubicBezTo>
                    <a:cubicBezTo>
                      <a:pt x="0" y="2754"/>
                      <a:pt x="199" y="3079"/>
                      <a:pt x="489" y="3170"/>
                    </a:cubicBezTo>
                    <a:lnTo>
                      <a:pt x="707" y="3206"/>
                    </a:lnTo>
                    <a:cubicBezTo>
                      <a:pt x="719" y="3207"/>
                      <a:pt x="730" y="3208"/>
                      <a:pt x="742" y="3208"/>
                    </a:cubicBezTo>
                    <a:cubicBezTo>
                      <a:pt x="964" y="3208"/>
                      <a:pt x="1162" y="3050"/>
                      <a:pt x="1214" y="2844"/>
                    </a:cubicBezTo>
                    <a:cubicBezTo>
                      <a:pt x="1395" y="2500"/>
                      <a:pt x="1739" y="2283"/>
                      <a:pt x="2119" y="2283"/>
                    </a:cubicBezTo>
                    <a:cubicBezTo>
                      <a:pt x="3423" y="2301"/>
                      <a:pt x="4039" y="2663"/>
                      <a:pt x="4039" y="2663"/>
                    </a:cubicBezTo>
                    <a:cubicBezTo>
                      <a:pt x="4076" y="2658"/>
                      <a:pt x="4112" y="2655"/>
                      <a:pt x="4146" y="2655"/>
                    </a:cubicBezTo>
                    <a:cubicBezTo>
                      <a:pt x="4849" y="2655"/>
                      <a:pt x="5005" y="3677"/>
                      <a:pt x="5868" y="4401"/>
                    </a:cubicBezTo>
                    <a:cubicBezTo>
                      <a:pt x="6610" y="5017"/>
                      <a:pt x="8059" y="5687"/>
                      <a:pt x="8059" y="5687"/>
                    </a:cubicBezTo>
                    <a:cubicBezTo>
                      <a:pt x="8608" y="7299"/>
                      <a:pt x="10113" y="7585"/>
                      <a:pt x="11113" y="7585"/>
                    </a:cubicBezTo>
                    <a:cubicBezTo>
                      <a:pt x="11664" y="7585"/>
                      <a:pt x="12061" y="7498"/>
                      <a:pt x="12061" y="7498"/>
                    </a:cubicBezTo>
                    <a:lnTo>
                      <a:pt x="12025" y="7118"/>
                    </a:lnTo>
                    <a:cubicBezTo>
                      <a:pt x="11841" y="7176"/>
                      <a:pt x="11665" y="7204"/>
                      <a:pt x="11496" y="7204"/>
                    </a:cubicBezTo>
                    <a:cubicBezTo>
                      <a:pt x="10186" y="7204"/>
                      <a:pt x="9290" y="5502"/>
                      <a:pt x="8168" y="2663"/>
                    </a:cubicBezTo>
                    <a:cubicBezTo>
                      <a:pt x="7519" y="1014"/>
                      <a:pt x="6155" y="611"/>
                      <a:pt x="4978" y="611"/>
                    </a:cubicBezTo>
                    <a:cubicBezTo>
                      <a:pt x="3853" y="611"/>
                      <a:pt x="2898" y="979"/>
                      <a:pt x="2898" y="979"/>
                    </a:cubicBezTo>
                    <a:cubicBezTo>
                      <a:pt x="2827" y="976"/>
                      <a:pt x="2757" y="974"/>
                      <a:pt x="2686" y="974"/>
                    </a:cubicBezTo>
                    <a:cubicBezTo>
                      <a:pt x="2358" y="974"/>
                      <a:pt x="2030" y="1007"/>
                      <a:pt x="1703" y="1051"/>
                    </a:cubicBezTo>
                    <a:cubicBezTo>
                      <a:pt x="1811" y="743"/>
                      <a:pt x="2029" y="472"/>
                      <a:pt x="2318" y="291"/>
                    </a:cubicBezTo>
                    <a:lnTo>
                      <a:pt x="2318" y="291"/>
                    </a:lnTo>
                    <a:cubicBezTo>
                      <a:pt x="2318" y="291"/>
                      <a:pt x="1793" y="417"/>
                      <a:pt x="1612" y="653"/>
                    </a:cubicBezTo>
                    <a:cubicBezTo>
                      <a:pt x="1648" y="417"/>
                      <a:pt x="1757" y="182"/>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387" name="Google Shape;387;p19"/>
          <p:cNvGrpSpPr/>
          <p:nvPr/>
        </p:nvGrpSpPr>
        <p:grpSpPr>
          <a:xfrm>
            <a:off x="4321792" y="258450"/>
            <a:ext cx="4718276" cy="2623290"/>
            <a:chOff x="4321792" y="258450"/>
            <a:chExt cx="4718276" cy="2623290"/>
          </a:xfrm>
        </p:grpSpPr>
        <p:sp>
          <p:nvSpPr>
            <p:cNvPr id="388" name="Google Shape;388;p19"/>
            <p:cNvSpPr/>
            <p:nvPr/>
          </p:nvSpPr>
          <p:spPr>
            <a:xfrm>
              <a:off x="5223161" y="999423"/>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9" name="Google Shape;389;p19"/>
            <p:cNvSpPr/>
            <p:nvPr/>
          </p:nvSpPr>
          <p:spPr>
            <a:xfrm>
              <a:off x="4686573" y="12126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0" name="Google Shape;390;p19"/>
            <p:cNvSpPr/>
            <p:nvPr/>
          </p:nvSpPr>
          <p:spPr>
            <a:xfrm>
              <a:off x="4525275" y="5129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1" name="Google Shape;391;p19"/>
            <p:cNvSpPr/>
            <p:nvPr/>
          </p:nvSpPr>
          <p:spPr>
            <a:xfrm>
              <a:off x="4321792" y="7692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2" name="Google Shape;392;p19"/>
            <p:cNvSpPr/>
            <p:nvPr/>
          </p:nvSpPr>
          <p:spPr>
            <a:xfrm>
              <a:off x="8904967" y="2798551"/>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3" name="Google Shape;393;p19"/>
            <p:cNvSpPr/>
            <p:nvPr/>
          </p:nvSpPr>
          <p:spPr>
            <a:xfrm>
              <a:off x="8555388" y="425656"/>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4" name="Google Shape;394;p19"/>
            <p:cNvSpPr/>
            <p:nvPr/>
          </p:nvSpPr>
          <p:spPr>
            <a:xfrm>
              <a:off x="8082325" y="258450"/>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395" name="Google Shape;395;p19"/>
          <p:cNvGrpSpPr/>
          <p:nvPr/>
        </p:nvGrpSpPr>
        <p:grpSpPr>
          <a:xfrm flipH="1">
            <a:off x="-299503" y="120143"/>
            <a:ext cx="9770096" cy="3659557"/>
            <a:chOff x="-235821" y="120142"/>
            <a:chExt cx="9770096" cy="3659557"/>
          </a:xfrm>
        </p:grpSpPr>
        <p:sp>
          <p:nvSpPr>
            <p:cNvPr id="396" name="Google Shape;396;p19"/>
            <p:cNvSpPr/>
            <p:nvPr/>
          </p:nvSpPr>
          <p:spPr>
            <a:xfrm>
              <a:off x="8801054" y="240160"/>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7" name="Google Shape;397;p19"/>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8" name="Google Shape;398;p19"/>
            <p:cNvSpPr/>
            <p:nvPr/>
          </p:nvSpPr>
          <p:spPr>
            <a:xfrm>
              <a:off x="8972250" y="791730"/>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9" name="Google Shape;399;p19"/>
            <p:cNvSpPr/>
            <p:nvPr/>
          </p:nvSpPr>
          <p:spPr>
            <a:xfrm>
              <a:off x="4369272" y="3841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0" name="Google Shape;400;p19"/>
            <p:cNvSpPr/>
            <p:nvPr/>
          </p:nvSpPr>
          <p:spPr>
            <a:xfrm rot="10800000" flipH="1">
              <a:off x="5215480" y="120142"/>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1" name="Google Shape;401;p19"/>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2" name="Google Shape;402;p19"/>
            <p:cNvSpPr/>
            <p:nvPr/>
          </p:nvSpPr>
          <p:spPr>
            <a:xfrm rot="10800000" flipH="1">
              <a:off x="-235821" y="7017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03" name="Google Shape;403;p19"/>
          <p:cNvGrpSpPr/>
          <p:nvPr/>
        </p:nvGrpSpPr>
        <p:grpSpPr>
          <a:xfrm>
            <a:off x="-11" y="3392465"/>
            <a:ext cx="2579275" cy="2158467"/>
            <a:chOff x="-125002" y="3399213"/>
            <a:chExt cx="2579275" cy="2158467"/>
          </a:xfrm>
        </p:grpSpPr>
        <p:sp>
          <p:nvSpPr>
            <p:cNvPr id="404" name="Google Shape;404;p19"/>
            <p:cNvSpPr/>
            <p:nvPr/>
          </p:nvSpPr>
          <p:spPr>
            <a:xfrm>
              <a:off x="-125002" y="3399213"/>
              <a:ext cx="2579275" cy="2158467"/>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5" name="Google Shape;405;p19"/>
            <p:cNvSpPr/>
            <p:nvPr/>
          </p:nvSpPr>
          <p:spPr>
            <a:xfrm>
              <a:off x="-124978" y="3537944"/>
              <a:ext cx="2090037" cy="1751861"/>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06" name="Google Shape;406;p19"/>
          <p:cNvSpPr txBox="1">
            <a:spLocks noGrp="1"/>
          </p:cNvSpPr>
          <p:nvPr>
            <p:ph type="title"/>
          </p:nvPr>
        </p:nvSpPr>
        <p:spPr>
          <a:xfrm>
            <a:off x="3304278" y="2117332"/>
            <a:ext cx="51306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7" name="Google Shape;407;p19"/>
          <p:cNvSpPr txBox="1">
            <a:spLocks noGrp="1"/>
          </p:cNvSpPr>
          <p:nvPr>
            <p:ph type="title" idx="2" hasCustomPrompt="1"/>
          </p:nvPr>
        </p:nvSpPr>
        <p:spPr>
          <a:xfrm>
            <a:off x="5283978" y="1141993"/>
            <a:ext cx="31509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8" name="Google Shape;408;p19"/>
          <p:cNvSpPr txBox="1">
            <a:spLocks noGrp="1"/>
          </p:cNvSpPr>
          <p:nvPr>
            <p:ph type="subTitle" idx="1"/>
          </p:nvPr>
        </p:nvSpPr>
        <p:spPr>
          <a:xfrm>
            <a:off x="4957675" y="2959125"/>
            <a:ext cx="34773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23058375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409"/>
        <p:cNvGrpSpPr/>
        <p:nvPr/>
      </p:nvGrpSpPr>
      <p:grpSpPr>
        <a:xfrm>
          <a:off x="0" y="0"/>
          <a:ext cx="0" cy="0"/>
          <a:chOff x="0" y="0"/>
          <a:chExt cx="0" cy="0"/>
        </a:xfrm>
      </p:grpSpPr>
      <p:sp>
        <p:nvSpPr>
          <p:cNvPr id="410" name="Google Shape;410;p20"/>
          <p:cNvSpPr/>
          <p:nvPr/>
        </p:nvSpPr>
        <p:spPr>
          <a:xfrm flipH="1">
            <a:off x="71283" y="419688"/>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1" name="Google Shape;411;p20"/>
          <p:cNvSpPr/>
          <p:nvPr/>
        </p:nvSpPr>
        <p:spPr>
          <a:xfrm>
            <a:off x="6119734" y="2874965"/>
            <a:ext cx="3095429" cy="1771725"/>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2" name="Google Shape;412;p20"/>
          <p:cNvSpPr/>
          <p:nvPr/>
        </p:nvSpPr>
        <p:spPr>
          <a:xfrm>
            <a:off x="-35675" y="4234572"/>
            <a:ext cx="9205018" cy="1195156"/>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3" name="Google Shape;413;p20"/>
          <p:cNvSpPr/>
          <p:nvPr/>
        </p:nvSpPr>
        <p:spPr>
          <a:xfrm>
            <a:off x="-36975" y="4574525"/>
            <a:ext cx="9205018" cy="1022388"/>
          </a:xfrm>
          <a:custGeom>
            <a:avLst/>
            <a:gdLst/>
            <a:ahLst/>
            <a:cxnLst/>
            <a:rect l="l" t="t" r="r" b="b"/>
            <a:pathLst>
              <a:path w="63855" h="26133" extrusionOk="0">
                <a:moveTo>
                  <a:pt x="63854" y="10124"/>
                </a:moveTo>
                <a:lnTo>
                  <a:pt x="63800" y="10142"/>
                </a:lnTo>
                <a:cubicBezTo>
                  <a:pt x="63782" y="10142"/>
                  <a:pt x="63745" y="10160"/>
                  <a:pt x="63709" y="10160"/>
                </a:cubicBezTo>
                <a:cubicBezTo>
                  <a:pt x="63691" y="10178"/>
                  <a:pt x="63655" y="10196"/>
                  <a:pt x="63637" y="10214"/>
                </a:cubicBezTo>
                <a:cubicBezTo>
                  <a:pt x="63583" y="10251"/>
                  <a:pt x="63528" y="10287"/>
                  <a:pt x="63474" y="10341"/>
                </a:cubicBezTo>
                <a:cubicBezTo>
                  <a:pt x="63420" y="10377"/>
                  <a:pt x="63383" y="10414"/>
                  <a:pt x="63329" y="10450"/>
                </a:cubicBezTo>
                <a:cubicBezTo>
                  <a:pt x="63293" y="10486"/>
                  <a:pt x="63220" y="10468"/>
                  <a:pt x="63148" y="10486"/>
                </a:cubicBezTo>
                <a:cubicBezTo>
                  <a:pt x="63130" y="10486"/>
                  <a:pt x="63112" y="10486"/>
                  <a:pt x="63112" y="10504"/>
                </a:cubicBezTo>
                <a:lnTo>
                  <a:pt x="63003" y="10504"/>
                </a:lnTo>
                <a:cubicBezTo>
                  <a:pt x="62985" y="10504"/>
                  <a:pt x="62967" y="10504"/>
                  <a:pt x="62931" y="10504"/>
                </a:cubicBezTo>
                <a:cubicBezTo>
                  <a:pt x="62912" y="10522"/>
                  <a:pt x="62876" y="10522"/>
                  <a:pt x="62840" y="10522"/>
                </a:cubicBezTo>
                <a:lnTo>
                  <a:pt x="62677" y="10432"/>
                </a:lnTo>
                <a:cubicBezTo>
                  <a:pt x="62586" y="10377"/>
                  <a:pt x="62478" y="10341"/>
                  <a:pt x="62351" y="10305"/>
                </a:cubicBezTo>
                <a:cubicBezTo>
                  <a:pt x="62315" y="10269"/>
                  <a:pt x="62279" y="10251"/>
                  <a:pt x="62224" y="10232"/>
                </a:cubicBezTo>
                <a:cubicBezTo>
                  <a:pt x="62170" y="10214"/>
                  <a:pt x="62116" y="10178"/>
                  <a:pt x="62079" y="10142"/>
                </a:cubicBezTo>
                <a:cubicBezTo>
                  <a:pt x="61989" y="10051"/>
                  <a:pt x="61898" y="9979"/>
                  <a:pt x="61808" y="9925"/>
                </a:cubicBezTo>
                <a:cubicBezTo>
                  <a:pt x="61609" y="9762"/>
                  <a:pt x="61391" y="9635"/>
                  <a:pt x="61174" y="9490"/>
                </a:cubicBezTo>
                <a:cubicBezTo>
                  <a:pt x="61120" y="9472"/>
                  <a:pt x="61083" y="9436"/>
                  <a:pt x="61029" y="9399"/>
                </a:cubicBezTo>
                <a:cubicBezTo>
                  <a:pt x="60975" y="9381"/>
                  <a:pt x="60920" y="9363"/>
                  <a:pt x="60866" y="9345"/>
                </a:cubicBezTo>
                <a:cubicBezTo>
                  <a:pt x="60830" y="9309"/>
                  <a:pt x="60776" y="9291"/>
                  <a:pt x="60739" y="9255"/>
                </a:cubicBezTo>
                <a:cubicBezTo>
                  <a:pt x="60685" y="9218"/>
                  <a:pt x="60631" y="9200"/>
                  <a:pt x="60576" y="9164"/>
                </a:cubicBezTo>
                <a:cubicBezTo>
                  <a:pt x="60468" y="9110"/>
                  <a:pt x="60377" y="9037"/>
                  <a:pt x="60268" y="8983"/>
                </a:cubicBezTo>
                <a:cubicBezTo>
                  <a:pt x="60160" y="8910"/>
                  <a:pt x="60051" y="8874"/>
                  <a:pt x="59942" y="8820"/>
                </a:cubicBezTo>
                <a:cubicBezTo>
                  <a:pt x="59888" y="8784"/>
                  <a:pt x="59852" y="8766"/>
                  <a:pt x="59798" y="8729"/>
                </a:cubicBezTo>
                <a:cubicBezTo>
                  <a:pt x="59743" y="8711"/>
                  <a:pt x="59689" y="8675"/>
                  <a:pt x="59635" y="8639"/>
                </a:cubicBezTo>
                <a:cubicBezTo>
                  <a:pt x="59526" y="8585"/>
                  <a:pt x="59399" y="8530"/>
                  <a:pt x="59291" y="8476"/>
                </a:cubicBezTo>
                <a:cubicBezTo>
                  <a:pt x="59182" y="8422"/>
                  <a:pt x="59091" y="8349"/>
                  <a:pt x="58965" y="8313"/>
                </a:cubicBezTo>
                <a:cubicBezTo>
                  <a:pt x="58874" y="8259"/>
                  <a:pt x="58765" y="8204"/>
                  <a:pt x="58657" y="8150"/>
                </a:cubicBezTo>
                <a:cubicBezTo>
                  <a:pt x="58566" y="8096"/>
                  <a:pt x="58476" y="8023"/>
                  <a:pt x="58403" y="7933"/>
                </a:cubicBezTo>
                <a:cubicBezTo>
                  <a:pt x="58367" y="7896"/>
                  <a:pt x="58349" y="7842"/>
                  <a:pt x="58313" y="7806"/>
                </a:cubicBezTo>
                <a:cubicBezTo>
                  <a:pt x="58276" y="7770"/>
                  <a:pt x="58240" y="7715"/>
                  <a:pt x="58204" y="7679"/>
                </a:cubicBezTo>
                <a:cubicBezTo>
                  <a:pt x="58168" y="7643"/>
                  <a:pt x="58132" y="7607"/>
                  <a:pt x="58095" y="7570"/>
                </a:cubicBezTo>
                <a:cubicBezTo>
                  <a:pt x="58041" y="7534"/>
                  <a:pt x="58005" y="7498"/>
                  <a:pt x="57969" y="7480"/>
                </a:cubicBezTo>
                <a:cubicBezTo>
                  <a:pt x="57878" y="7371"/>
                  <a:pt x="57787" y="7299"/>
                  <a:pt x="57697" y="7190"/>
                </a:cubicBezTo>
                <a:cubicBezTo>
                  <a:pt x="57624" y="7100"/>
                  <a:pt x="57552" y="7009"/>
                  <a:pt x="57480" y="6918"/>
                </a:cubicBezTo>
                <a:cubicBezTo>
                  <a:pt x="57443" y="6828"/>
                  <a:pt x="57371" y="6737"/>
                  <a:pt x="57299" y="6683"/>
                </a:cubicBezTo>
                <a:cubicBezTo>
                  <a:pt x="57262" y="6647"/>
                  <a:pt x="57208" y="6629"/>
                  <a:pt x="57172" y="6592"/>
                </a:cubicBezTo>
                <a:cubicBezTo>
                  <a:pt x="57117" y="6574"/>
                  <a:pt x="57063" y="6574"/>
                  <a:pt x="57027" y="6574"/>
                </a:cubicBezTo>
                <a:cubicBezTo>
                  <a:pt x="56900" y="6556"/>
                  <a:pt x="56791" y="6556"/>
                  <a:pt x="56665" y="6592"/>
                </a:cubicBezTo>
                <a:cubicBezTo>
                  <a:pt x="56610" y="6611"/>
                  <a:pt x="56556" y="6611"/>
                  <a:pt x="56502" y="6629"/>
                </a:cubicBezTo>
                <a:cubicBezTo>
                  <a:pt x="56447" y="6629"/>
                  <a:pt x="56375" y="6647"/>
                  <a:pt x="56321" y="6665"/>
                </a:cubicBezTo>
                <a:cubicBezTo>
                  <a:pt x="56212" y="6683"/>
                  <a:pt x="56085" y="6701"/>
                  <a:pt x="55977" y="6701"/>
                </a:cubicBezTo>
                <a:cubicBezTo>
                  <a:pt x="55868" y="6737"/>
                  <a:pt x="55759" y="6774"/>
                  <a:pt x="55669" y="6828"/>
                </a:cubicBezTo>
                <a:cubicBezTo>
                  <a:pt x="55560" y="6882"/>
                  <a:pt x="55469" y="6937"/>
                  <a:pt x="55379" y="7009"/>
                </a:cubicBezTo>
                <a:lnTo>
                  <a:pt x="55325" y="7063"/>
                </a:lnTo>
                <a:cubicBezTo>
                  <a:pt x="55306" y="7081"/>
                  <a:pt x="55288" y="7100"/>
                  <a:pt x="55252" y="7100"/>
                </a:cubicBezTo>
                <a:cubicBezTo>
                  <a:pt x="55198" y="7136"/>
                  <a:pt x="55143" y="7172"/>
                  <a:pt x="55089" y="7208"/>
                </a:cubicBezTo>
                <a:cubicBezTo>
                  <a:pt x="54999" y="7281"/>
                  <a:pt x="54890" y="7335"/>
                  <a:pt x="54781" y="7407"/>
                </a:cubicBezTo>
                <a:cubicBezTo>
                  <a:pt x="54673" y="7444"/>
                  <a:pt x="54600" y="7534"/>
                  <a:pt x="54492" y="7589"/>
                </a:cubicBezTo>
                <a:cubicBezTo>
                  <a:pt x="54437" y="7607"/>
                  <a:pt x="54383" y="7643"/>
                  <a:pt x="54347" y="7661"/>
                </a:cubicBezTo>
                <a:cubicBezTo>
                  <a:pt x="54292" y="7697"/>
                  <a:pt x="54238" y="7715"/>
                  <a:pt x="54184" y="7733"/>
                </a:cubicBezTo>
                <a:cubicBezTo>
                  <a:pt x="54129" y="7751"/>
                  <a:pt x="54093" y="7788"/>
                  <a:pt x="54039" y="7806"/>
                </a:cubicBezTo>
                <a:cubicBezTo>
                  <a:pt x="53984" y="7824"/>
                  <a:pt x="53930" y="7824"/>
                  <a:pt x="53876" y="7842"/>
                </a:cubicBezTo>
                <a:cubicBezTo>
                  <a:pt x="53767" y="7878"/>
                  <a:pt x="53658" y="7914"/>
                  <a:pt x="53550" y="7933"/>
                </a:cubicBezTo>
                <a:cubicBezTo>
                  <a:pt x="53423" y="7933"/>
                  <a:pt x="53314" y="7933"/>
                  <a:pt x="53188" y="7951"/>
                </a:cubicBezTo>
                <a:cubicBezTo>
                  <a:pt x="53061" y="7951"/>
                  <a:pt x="52934" y="7951"/>
                  <a:pt x="52825" y="7951"/>
                </a:cubicBezTo>
                <a:cubicBezTo>
                  <a:pt x="52699" y="7933"/>
                  <a:pt x="52572" y="7914"/>
                  <a:pt x="52445" y="7878"/>
                </a:cubicBezTo>
                <a:cubicBezTo>
                  <a:pt x="52318" y="7842"/>
                  <a:pt x="52210" y="7824"/>
                  <a:pt x="52083" y="7806"/>
                </a:cubicBezTo>
                <a:cubicBezTo>
                  <a:pt x="51956" y="7788"/>
                  <a:pt x="51829" y="7806"/>
                  <a:pt x="51703" y="7770"/>
                </a:cubicBezTo>
                <a:cubicBezTo>
                  <a:pt x="51558" y="7751"/>
                  <a:pt x="51449" y="7715"/>
                  <a:pt x="51322" y="7697"/>
                </a:cubicBezTo>
                <a:cubicBezTo>
                  <a:pt x="51214" y="7679"/>
                  <a:pt x="51105" y="7697"/>
                  <a:pt x="51033" y="7607"/>
                </a:cubicBezTo>
                <a:cubicBezTo>
                  <a:pt x="51014" y="7607"/>
                  <a:pt x="51014" y="7607"/>
                  <a:pt x="51014" y="7607"/>
                </a:cubicBezTo>
                <a:cubicBezTo>
                  <a:pt x="50833" y="7462"/>
                  <a:pt x="50652" y="7353"/>
                  <a:pt x="50435" y="7299"/>
                </a:cubicBezTo>
                <a:cubicBezTo>
                  <a:pt x="50363" y="7281"/>
                  <a:pt x="50290" y="7263"/>
                  <a:pt x="50218" y="7244"/>
                </a:cubicBezTo>
                <a:cubicBezTo>
                  <a:pt x="50127" y="7244"/>
                  <a:pt x="50055" y="7244"/>
                  <a:pt x="49982" y="7299"/>
                </a:cubicBezTo>
                <a:cubicBezTo>
                  <a:pt x="49910" y="7335"/>
                  <a:pt x="49819" y="7353"/>
                  <a:pt x="49747" y="7371"/>
                </a:cubicBezTo>
                <a:cubicBezTo>
                  <a:pt x="49674" y="7389"/>
                  <a:pt x="49584" y="7426"/>
                  <a:pt x="49530" y="7389"/>
                </a:cubicBezTo>
                <a:cubicBezTo>
                  <a:pt x="49493" y="7353"/>
                  <a:pt x="49457" y="7299"/>
                  <a:pt x="49439" y="7244"/>
                </a:cubicBezTo>
                <a:cubicBezTo>
                  <a:pt x="49421" y="7208"/>
                  <a:pt x="49403" y="7190"/>
                  <a:pt x="49385" y="7154"/>
                </a:cubicBezTo>
                <a:cubicBezTo>
                  <a:pt x="49348" y="7118"/>
                  <a:pt x="49330" y="7081"/>
                  <a:pt x="49330" y="7045"/>
                </a:cubicBezTo>
                <a:cubicBezTo>
                  <a:pt x="49294" y="6955"/>
                  <a:pt x="49258" y="6882"/>
                  <a:pt x="49222" y="6792"/>
                </a:cubicBezTo>
                <a:cubicBezTo>
                  <a:pt x="49185" y="6629"/>
                  <a:pt x="49095" y="6484"/>
                  <a:pt x="49004" y="6339"/>
                </a:cubicBezTo>
                <a:cubicBezTo>
                  <a:pt x="48950" y="6285"/>
                  <a:pt x="48896" y="6248"/>
                  <a:pt x="48841" y="6194"/>
                </a:cubicBezTo>
                <a:cubicBezTo>
                  <a:pt x="48805" y="6176"/>
                  <a:pt x="48787" y="6158"/>
                  <a:pt x="48751" y="6140"/>
                </a:cubicBezTo>
                <a:cubicBezTo>
                  <a:pt x="48715" y="6104"/>
                  <a:pt x="48678" y="6085"/>
                  <a:pt x="48642" y="6085"/>
                </a:cubicBezTo>
                <a:lnTo>
                  <a:pt x="48407" y="6013"/>
                </a:lnTo>
                <a:cubicBezTo>
                  <a:pt x="48334" y="5995"/>
                  <a:pt x="48244" y="5959"/>
                  <a:pt x="48171" y="5922"/>
                </a:cubicBezTo>
                <a:cubicBezTo>
                  <a:pt x="48135" y="5922"/>
                  <a:pt x="48099" y="5904"/>
                  <a:pt x="48081" y="5868"/>
                </a:cubicBezTo>
                <a:cubicBezTo>
                  <a:pt x="48045" y="5850"/>
                  <a:pt x="48026" y="5814"/>
                  <a:pt x="47990" y="5796"/>
                </a:cubicBezTo>
                <a:cubicBezTo>
                  <a:pt x="47936" y="5741"/>
                  <a:pt x="47900" y="5669"/>
                  <a:pt x="47845" y="5596"/>
                </a:cubicBezTo>
                <a:cubicBezTo>
                  <a:pt x="47791" y="5542"/>
                  <a:pt x="47737" y="5470"/>
                  <a:pt x="47682" y="5397"/>
                </a:cubicBezTo>
                <a:cubicBezTo>
                  <a:pt x="47628" y="5343"/>
                  <a:pt x="47556" y="5289"/>
                  <a:pt x="47501" y="5252"/>
                </a:cubicBezTo>
                <a:cubicBezTo>
                  <a:pt x="47429" y="5198"/>
                  <a:pt x="47374" y="5162"/>
                  <a:pt x="47302" y="5126"/>
                </a:cubicBezTo>
                <a:cubicBezTo>
                  <a:pt x="47230" y="5089"/>
                  <a:pt x="47157" y="5089"/>
                  <a:pt x="47085" y="5089"/>
                </a:cubicBezTo>
                <a:cubicBezTo>
                  <a:pt x="47012" y="5089"/>
                  <a:pt x="46940" y="5107"/>
                  <a:pt x="46867" y="5107"/>
                </a:cubicBezTo>
                <a:cubicBezTo>
                  <a:pt x="46777" y="5126"/>
                  <a:pt x="46704" y="5162"/>
                  <a:pt x="46632" y="5180"/>
                </a:cubicBezTo>
                <a:cubicBezTo>
                  <a:pt x="46596" y="5180"/>
                  <a:pt x="46560" y="5198"/>
                  <a:pt x="46523" y="5198"/>
                </a:cubicBezTo>
                <a:cubicBezTo>
                  <a:pt x="46469" y="5216"/>
                  <a:pt x="46433" y="5234"/>
                  <a:pt x="46397" y="5234"/>
                </a:cubicBezTo>
                <a:cubicBezTo>
                  <a:pt x="46324" y="5252"/>
                  <a:pt x="46234" y="5270"/>
                  <a:pt x="46161" y="5270"/>
                </a:cubicBezTo>
                <a:cubicBezTo>
                  <a:pt x="46089" y="5270"/>
                  <a:pt x="45998" y="5289"/>
                  <a:pt x="45926" y="5307"/>
                </a:cubicBezTo>
                <a:cubicBezTo>
                  <a:pt x="45853" y="5343"/>
                  <a:pt x="45799" y="5379"/>
                  <a:pt x="45745" y="5433"/>
                </a:cubicBezTo>
                <a:cubicBezTo>
                  <a:pt x="45654" y="5560"/>
                  <a:pt x="45600" y="5705"/>
                  <a:pt x="45582" y="5850"/>
                </a:cubicBezTo>
                <a:cubicBezTo>
                  <a:pt x="45545" y="5941"/>
                  <a:pt x="45509" y="6013"/>
                  <a:pt x="45491" y="6104"/>
                </a:cubicBezTo>
                <a:cubicBezTo>
                  <a:pt x="45473" y="6122"/>
                  <a:pt x="45473" y="6140"/>
                  <a:pt x="45455" y="6158"/>
                </a:cubicBezTo>
                <a:cubicBezTo>
                  <a:pt x="45455" y="6176"/>
                  <a:pt x="45455" y="6176"/>
                  <a:pt x="45437" y="6158"/>
                </a:cubicBezTo>
                <a:cubicBezTo>
                  <a:pt x="45419" y="6158"/>
                  <a:pt x="45419" y="6140"/>
                  <a:pt x="45401" y="6122"/>
                </a:cubicBezTo>
                <a:cubicBezTo>
                  <a:pt x="45382" y="6104"/>
                  <a:pt x="45346" y="6085"/>
                  <a:pt x="45328" y="6067"/>
                </a:cubicBezTo>
                <a:cubicBezTo>
                  <a:pt x="45292" y="6049"/>
                  <a:pt x="45256" y="6031"/>
                  <a:pt x="45238" y="5995"/>
                </a:cubicBezTo>
                <a:cubicBezTo>
                  <a:pt x="45183" y="5922"/>
                  <a:pt x="45147" y="5868"/>
                  <a:pt x="45111" y="5796"/>
                </a:cubicBezTo>
                <a:cubicBezTo>
                  <a:pt x="45056" y="5669"/>
                  <a:pt x="44930" y="5524"/>
                  <a:pt x="44785" y="5542"/>
                </a:cubicBezTo>
                <a:cubicBezTo>
                  <a:pt x="44712" y="5542"/>
                  <a:pt x="44676" y="5596"/>
                  <a:pt x="44622" y="5633"/>
                </a:cubicBezTo>
                <a:cubicBezTo>
                  <a:pt x="44568" y="5669"/>
                  <a:pt x="44477" y="5705"/>
                  <a:pt x="44405" y="5741"/>
                </a:cubicBezTo>
                <a:cubicBezTo>
                  <a:pt x="44278" y="5832"/>
                  <a:pt x="44151" y="5959"/>
                  <a:pt x="44042" y="6085"/>
                </a:cubicBezTo>
                <a:cubicBezTo>
                  <a:pt x="44006" y="6140"/>
                  <a:pt x="43970" y="6176"/>
                  <a:pt x="43934" y="6230"/>
                </a:cubicBezTo>
                <a:cubicBezTo>
                  <a:pt x="43897" y="6230"/>
                  <a:pt x="43879" y="6212"/>
                  <a:pt x="43843" y="6212"/>
                </a:cubicBezTo>
                <a:cubicBezTo>
                  <a:pt x="43807" y="6212"/>
                  <a:pt x="43753" y="6194"/>
                  <a:pt x="43716" y="6194"/>
                </a:cubicBezTo>
                <a:cubicBezTo>
                  <a:pt x="43680" y="6176"/>
                  <a:pt x="43644" y="6158"/>
                  <a:pt x="43626" y="6122"/>
                </a:cubicBezTo>
                <a:cubicBezTo>
                  <a:pt x="43571" y="6104"/>
                  <a:pt x="43535" y="6085"/>
                  <a:pt x="43499" y="6067"/>
                </a:cubicBezTo>
                <a:cubicBezTo>
                  <a:pt x="43427" y="6013"/>
                  <a:pt x="43354" y="5977"/>
                  <a:pt x="43282" y="5922"/>
                </a:cubicBezTo>
                <a:cubicBezTo>
                  <a:pt x="43209" y="5886"/>
                  <a:pt x="43119" y="5832"/>
                  <a:pt x="43028" y="5796"/>
                </a:cubicBezTo>
                <a:cubicBezTo>
                  <a:pt x="42956" y="5759"/>
                  <a:pt x="42883" y="5723"/>
                  <a:pt x="42811" y="5669"/>
                </a:cubicBezTo>
                <a:cubicBezTo>
                  <a:pt x="42775" y="5633"/>
                  <a:pt x="42738" y="5615"/>
                  <a:pt x="42702" y="5596"/>
                </a:cubicBezTo>
                <a:cubicBezTo>
                  <a:pt x="42666" y="5578"/>
                  <a:pt x="42630" y="5542"/>
                  <a:pt x="42594" y="5524"/>
                </a:cubicBezTo>
                <a:cubicBezTo>
                  <a:pt x="42557" y="5506"/>
                  <a:pt x="42467" y="5433"/>
                  <a:pt x="42394" y="5379"/>
                </a:cubicBezTo>
                <a:cubicBezTo>
                  <a:pt x="42340" y="5343"/>
                  <a:pt x="42249" y="5307"/>
                  <a:pt x="42177" y="5252"/>
                </a:cubicBezTo>
                <a:cubicBezTo>
                  <a:pt x="42105" y="5216"/>
                  <a:pt x="42050" y="5162"/>
                  <a:pt x="41996" y="5107"/>
                </a:cubicBezTo>
                <a:cubicBezTo>
                  <a:pt x="41978" y="5089"/>
                  <a:pt x="41960" y="5053"/>
                  <a:pt x="41924" y="5035"/>
                </a:cubicBezTo>
                <a:lnTo>
                  <a:pt x="41924" y="5035"/>
                </a:lnTo>
                <a:cubicBezTo>
                  <a:pt x="41887" y="4981"/>
                  <a:pt x="41833" y="4945"/>
                  <a:pt x="41761" y="4926"/>
                </a:cubicBezTo>
                <a:cubicBezTo>
                  <a:pt x="41670" y="4926"/>
                  <a:pt x="41598" y="4926"/>
                  <a:pt x="41507" y="4908"/>
                </a:cubicBezTo>
                <a:cubicBezTo>
                  <a:pt x="41416" y="4872"/>
                  <a:pt x="41344" y="4854"/>
                  <a:pt x="41253" y="4836"/>
                </a:cubicBezTo>
                <a:cubicBezTo>
                  <a:pt x="41217" y="4836"/>
                  <a:pt x="41181" y="4836"/>
                  <a:pt x="41163" y="4818"/>
                </a:cubicBezTo>
                <a:cubicBezTo>
                  <a:pt x="41127" y="4800"/>
                  <a:pt x="41090" y="4782"/>
                  <a:pt x="41054" y="4763"/>
                </a:cubicBezTo>
                <a:cubicBezTo>
                  <a:pt x="40982" y="4727"/>
                  <a:pt x="40909" y="4673"/>
                  <a:pt x="40855" y="4619"/>
                </a:cubicBezTo>
                <a:cubicBezTo>
                  <a:pt x="40783" y="4564"/>
                  <a:pt x="40728" y="4510"/>
                  <a:pt x="40656" y="4474"/>
                </a:cubicBezTo>
                <a:cubicBezTo>
                  <a:pt x="40583" y="4419"/>
                  <a:pt x="40511" y="4383"/>
                  <a:pt x="40439" y="4365"/>
                </a:cubicBezTo>
                <a:cubicBezTo>
                  <a:pt x="40366" y="4347"/>
                  <a:pt x="40276" y="4365"/>
                  <a:pt x="40203" y="4347"/>
                </a:cubicBezTo>
                <a:cubicBezTo>
                  <a:pt x="40167" y="4347"/>
                  <a:pt x="40131" y="4329"/>
                  <a:pt x="40094" y="4311"/>
                </a:cubicBezTo>
                <a:cubicBezTo>
                  <a:pt x="40076" y="4293"/>
                  <a:pt x="40040" y="4274"/>
                  <a:pt x="40022" y="4256"/>
                </a:cubicBezTo>
                <a:cubicBezTo>
                  <a:pt x="39950" y="4220"/>
                  <a:pt x="39877" y="4202"/>
                  <a:pt x="39787" y="4202"/>
                </a:cubicBezTo>
                <a:cubicBezTo>
                  <a:pt x="39696" y="4202"/>
                  <a:pt x="39624" y="4202"/>
                  <a:pt x="39533" y="4220"/>
                </a:cubicBezTo>
                <a:cubicBezTo>
                  <a:pt x="39461" y="4238"/>
                  <a:pt x="39370" y="4256"/>
                  <a:pt x="39298" y="4274"/>
                </a:cubicBezTo>
                <a:cubicBezTo>
                  <a:pt x="39207" y="4293"/>
                  <a:pt x="39117" y="4274"/>
                  <a:pt x="39044" y="4256"/>
                </a:cubicBezTo>
                <a:cubicBezTo>
                  <a:pt x="38954" y="4220"/>
                  <a:pt x="38863" y="4202"/>
                  <a:pt x="38791" y="4202"/>
                </a:cubicBezTo>
                <a:cubicBezTo>
                  <a:pt x="38700" y="4202"/>
                  <a:pt x="38628" y="4148"/>
                  <a:pt x="38537" y="4130"/>
                </a:cubicBezTo>
                <a:cubicBezTo>
                  <a:pt x="38465" y="4130"/>
                  <a:pt x="38374" y="4130"/>
                  <a:pt x="38284" y="4130"/>
                </a:cubicBezTo>
                <a:cubicBezTo>
                  <a:pt x="38247" y="4130"/>
                  <a:pt x="38211" y="4148"/>
                  <a:pt x="38175" y="4148"/>
                </a:cubicBezTo>
                <a:cubicBezTo>
                  <a:pt x="38121" y="4148"/>
                  <a:pt x="38084" y="4166"/>
                  <a:pt x="38048" y="4166"/>
                </a:cubicBezTo>
                <a:cubicBezTo>
                  <a:pt x="37976" y="4184"/>
                  <a:pt x="37921" y="4220"/>
                  <a:pt x="37885" y="4274"/>
                </a:cubicBezTo>
                <a:cubicBezTo>
                  <a:pt x="37813" y="4329"/>
                  <a:pt x="37740" y="4365"/>
                  <a:pt x="37686" y="4419"/>
                </a:cubicBezTo>
                <a:cubicBezTo>
                  <a:pt x="37650" y="4437"/>
                  <a:pt x="37613" y="4456"/>
                  <a:pt x="37577" y="4474"/>
                </a:cubicBezTo>
                <a:cubicBezTo>
                  <a:pt x="37541" y="4492"/>
                  <a:pt x="37505" y="4510"/>
                  <a:pt x="37469" y="4528"/>
                </a:cubicBezTo>
                <a:cubicBezTo>
                  <a:pt x="37450" y="4546"/>
                  <a:pt x="37414" y="4564"/>
                  <a:pt x="37378" y="4582"/>
                </a:cubicBezTo>
                <a:cubicBezTo>
                  <a:pt x="37342" y="4582"/>
                  <a:pt x="37306" y="4619"/>
                  <a:pt x="37269" y="4637"/>
                </a:cubicBezTo>
                <a:cubicBezTo>
                  <a:pt x="37197" y="4673"/>
                  <a:pt x="37125" y="4709"/>
                  <a:pt x="37052" y="4745"/>
                </a:cubicBezTo>
                <a:cubicBezTo>
                  <a:pt x="36980" y="4800"/>
                  <a:pt x="36889" y="4836"/>
                  <a:pt x="36817" y="4872"/>
                </a:cubicBezTo>
                <a:cubicBezTo>
                  <a:pt x="36744" y="4908"/>
                  <a:pt x="36654" y="4945"/>
                  <a:pt x="36581" y="4981"/>
                </a:cubicBezTo>
                <a:cubicBezTo>
                  <a:pt x="36491" y="5017"/>
                  <a:pt x="36436" y="5071"/>
                  <a:pt x="36364" y="5107"/>
                </a:cubicBezTo>
                <a:lnTo>
                  <a:pt x="36147" y="5234"/>
                </a:lnTo>
                <a:cubicBezTo>
                  <a:pt x="36002" y="5307"/>
                  <a:pt x="35839" y="5343"/>
                  <a:pt x="35676" y="5415"/>
                </a:cubicBezTo>
                <a:cubicBezTo>
                  <a:pt x="35603" y="5433"/>
                  <a:pt x="35513" y="5488"/>
                  <a:pt x="35458" y="5524"/>
                </a:cubicBezTo>
                <a:cubicBezTo>
                  <a:pt x="35386" y="5578"/>
                  <a:pt x="35314" y="5633"/>
                  <a:pt x="35241" y="5687"/>
                </a:cubicBezTo>
                <a:cubicBezTo>
                  <a:pt x="35096" y="5796"/>
                  <a:pt x="34933" y="5850"/>
                  <a:pt x="34788" y="5941"/>
                </a:cubicBezTo>
                <a:cubicBezTo>
                  <a:pt x="34716" y="5995"/>
                  <a:pt x="34643" y="6049"/>
                  <a:pt x="34571" y="6104"/>
                </a:cubicBezTo>
                <a:cubicBezTo>
                  <a:pt x="34517" y="6158"/>
                  <a:pt x="34444" y="6176"/>
                  <a:pt x="34372" y="6194"/>
                </a:cubicBezTo>
                <a:cubicBezTo>
                  <a:pt x="34281" y="6194"/>
                  <a:pt x="34209" y="6176"/>
                  <a:pt x="34118" y="6140"/>
                </a:cubicBezTo>
                <a:cubicBezTo>
                  <a:pt x="34046" y="6122"/>
                  <a:pt x="33955" y="6104"/>
                  <a:pt x="33865" y="6085"/>
                </a:cubicBezTo>
                <a:cubicBezTo>
                  <a:pt x="33774" y="6049"/>
                  <a:pt x="33684" y="6049"/>
                  <a:pt x="33611" y="6049"/>
                </a:cubicBezTo>
                <a:lnTo>
                  <a:pt x="33340" y="6049"/>
                </a:lnTo>
                <a:cubicBezTo>
                  <a:pt x="33249" y="6067"/>
                  <a:pt x="33159" y="6067"/>
                  <a:pt x="33086" y="6104"/>
                </a:cubicBezTo>
                <a:cubicBezTo>
                  <a:pt x="33050" y="6104"/>
                  <a:pt x="33014" y="6122"/>
                  <a:pt x="32977" y="6140"/>
                </a:cubicBezTo>
                <a:cubicBezTo>
                  <a:pt x="32959" y="6158"/>
                  <a:pt x="32923" y="6158"/>
                  <a:pt x="32887" y="6176"/>
                </a:cubicBezTo>
                <a:cubicBezTo>
                  <a:pt x="32814" y="6194"/>
                  <a:pt x="32742" y="6212"/>
                  <a:pt x="32670" y="6212"/>
                </a:cubicBezTo>
                <a:lnTo>
                  <a:pt x="32670" y="6212"/>
                </a:lnTo>
                <a:cubicBezTo>
                  <a:pt x="32670" y="6194"/>
                  <a:pt x="32633" y="6194"/>
                  <a:pt x="32633" y="6212"/>
                </a:cubicBezTo>
                <a:lnTo>
                  <a:pt x="32597" y="6194"/>
                </a:lnTo>
                <a:cubicBezTo>
                  <a:pt x="32543" y="6176"/>
                  <a:pt x="32507" y="6140"/>
                  <a:pt x="32470" y="6122"/>
                </a:cubicBezTo>
                <a:cubicBezTo>
                  <a:pt x="32380" y="6067"/>
                  <a:pt x="32289" y="6031"/>
                  <a:pt x="32199" y="5977"/>
                </a:cubicBezTo>
                <a:cubicBezTo>
                  <a:pt x="32144" y="5959"/>
                  <a:pt x="32108" y="5941"/>
                  <a:pt x="32054" y="5922"/>
                </a:cubicBezTo>
                <a:cubicBezTo>
                  <a:pt x="32018" y="5904"/>
                  <a:pt x="31981" y="5868"/>
                  <a:pt x="31945" y="5850"/>
                </a:cubicBezTo>
                <a:cubicBezTo>
                  <a:pt x="31909" y="5832"/>
                  <a:pt x="31855" y="5814"/>
                  <a:pt x="31837" y="5796"/>
                </a:cubicBezTo>
                <a:cubicBezTo>
                  <a:pt x="31782" y="5759"/>
                  <a:pt x="31764" y="5723"/>
                  <a:pt x="31728" y="5687"/>
                </a:cubicBezTo>
                <a:cubicBezTo>
                  <a:pt x="31692" y="5651"/>
                  <a:pt x="31655" y="5615"/>
                  <a:pt x="31601" y="5578"/>
                </a:cubicBezTo>
                <a:lnTo>
                  <a:pt x="31511" y="5488"/>
                </a:lnTo>
                <a:cubicBezTo>
                  <a:pt x="31474" y="5452"/>
                  <a:pt x="31438" y="5433"/>
                  <a:pt x="31402" y="5397"/>
                </a:cubicBezTo>
                <a:cubicBezTo>
                  <a:pt x="31366" y="5361"/>
                  <a:pt x="31329" y="5325"/>
                  <a:pt x="31293" y="5289"/>
                </a:cubicBezTo>
                <a:cubicBezTo>
                  <a:pt x="31203" y="5216"/>
                  <a:pt x="31130" y="5162"/>
                  <a:pt x="31040" y="5107"/>
                </a:cubicBezTo>
                <a:cubicBezTo>
                  <a:pt x="30949" y="5053"/>
                  <a:pt x="30859" y="4981"/>
                  <a:pt x="30786" y="4926"/>
                </a:cubicBezTo>
                <a:cubicBezTo>
                  <a:pt x="30696" y="4872"/>
                  <a:pt x="30605" y="4836"/>
                  <a:pt x="30515" y="4800"/>
                </a:cubicBezTo>
                <a:cubicBezTo>
                  <a:pt x="30424" y="4763"/>
                  <a:pt x="30352" y="4709"/>
                  <a:pt x="30279" y="4655"/>
                </a:cubicBezTo>
                <a:cubicBezTo>
                  <a:pt x="30243" y="4619"/>
                  <a:pt x="30225" y="4600"/>
                  <a:pt x="30189" y="4564"/>
                </a:cubicBezTo>
                <a:cubicBezTo>
                  <a:pt x="30152" y="4528"/>
                  <a:pt x="30098" y="4510"/>
                  <a:pt x="30062" y="4492"/>
                </a:cubicBezTo>
                <a:cubicBezTo>
                  <a:pt x="29989" y="4437"/>
                  <a:pt x="29917" y="4383"/>
                  <a:pt x="29844" y="4329"/>
                </a:cubicBezTo>
                <a:cubicBezTo>
                  <a:pt x="29808" y="4293"/>
                  <a:pt x="29754" y="4274"/>
                  <a:pt x="29718" y="4256"/>
                </a:cubicBezTo>
                <a:cubicBezTo>
                  <a:pt x="29681" y="4238"/>
                  <a:pt x="29627" y="4220"/>
                  <a:pt x="29591" y="4220"/>
                </a:cubicBezTo>
                <a:cubicBezTo>
                  <a:pt x="29555" y="4220"/>
                  <a:pt x="29500" y="4184"/>
                  <a:pt x="29464" y="4184"/>
                </a:cubicBezTo>
                <a:lnTo>
                  <a:pt x="29319" y="4166"/>
                </a:lnTo>
                <a:cubicBezTo>
                  <a:pt x="29265" y="4166"/>
                  <a:pt x="29229" y="4166"/>
                  <a:pt x="29174" y="4184"/>
                </a:cubicBezTo>
                <a:cubicBezTo>
                  <a:pt x="29120" y="4184"/>
                  <a:pt x="29066" y="4184"/>
                  <a:pt x="29011" y="4202"/>
                </a:cubicBezTo>
                <a:lnTo>
                  <a:pt x="28885" y="4202"/>
                </a:lnTo>
                <a:cubicBezTo>
                  <a:pt x="28848" y="4166"/>
                  <a:pt x="28812" y="4130"/>
                  <a:pt x="28794" y="4093"/>
                </a:cubicBezTo>
                <a:cubicBezTo>
                  <a:pt x="28740" y="4057"/>
                  <a:pt x="28704" y="4021"/>
                  <a:pt x="28649" y="3985"/>
                </a:cubicBezTo>
                <a:cubicBezTo>
                  <a:pt x="28613" y="3930"/>
                  <a:pt x="28559" y="3894"/>
                  <a:pt x="28541" y="3840"/>
                </a:cubicBezTo>
                <a:cubicBezTo>
                  <a:pt x="28468" y="3731"/>
                  <a:pt x="28378" y="3641"/>
                  <a:pt x="28305" y="3532"/>
                </a:cubicBezTo>
                <a:cubicBezTo>
                  <a:pt x="28287" y="3478"/>
                  <a:pt x="28233" y="3441"/>
                  <a:pt x="28197" y="3405"/>
                </a:cubicBezTo>
                <a:cubicBezTo>
                  <a:pt x="28160" y="3405"/>
                  <a:pt x="28142" y="3387"/>
                  <a:pt x="28124" y="3369"/>
                </a:cubicBezTo>
                <a:cubicBezTo>
                  <a:pt x="28106" y="3351"/>
                  <a:pt x="28088" y="3333"/>
                  <a:pt x="28052" y="3333"/>
                </a:cubicBezTo>
                <a:cubicBezTo>
                  <a:pt x="28034" y="3333"/>
                  <a:pt x="27997" y="3333"/>
                  <a:pt x="27979" y="3351"/>
                </a:cubicBezTo>
                <a:cubicBezTo>
                  <a:pt x="27943" y="3351"/>
                  <a:pt x="27907" y="3351"/>
                  <a:pt x="27889" y="3351"/>
                </a:cubicBezTo>
                <a:cubicBezTo>
                  <a:pt x="27816" y="3333"/>
                  <a:pt x="27762" y="3351"/>
                  <a:pt x="27708" y="3369"/>
                </a:cubicBezTo>
                <a:cubicBezTo>
                  <a:pt x="27653" y="3405"/>
                  <a:pt x="27599" y="3423"/>
                  <a:pt x="27563" y="3460"/>
                </a:cubicBezTo>
                <a:cubicBezTo>
                  <a:pt x="27508" y="3478"/>
                  <a:pt x="27436" y="3514"/>
                  <a:pt x="27382" y="3532"/>
                </a:cubicBezTo>
                <a:cubicBezTo>
                  <a:pt x="27327" y="3568"/>
                  <a:pt x="27273" y="3586"/>
                  <a:pt x="27219" y="3623"/>
                </a:cubicBezTo>
                <a:cubicBezTo>
                  <a:pt x="27182" y="3677"/>
                  <a:pt x="27128" y="3695"/>
                  <a:pt x="27074" y="3731"/>
                </a:cubicBezTo>
                <a:cubicBezTo>
                  <a:pt x="26965" y="3786"/>
                  <a:pt x="26856" y="3876"/>
                  <a:pt x="26766" y="3967"/>
                </a:cubicBezTo>
                <a:cubicBezTo>
                  <a:pt x="26730" y="4003"/>
                  <a:pt x="26675" y="4057"/>
                  <a:pt x="26639" y="4111"/>
                </a:cubicBezTo>
                <a:cubicBezTo>
                  <a:pt x="26603" y="4148"/>
                  <a:pt x="26567" y="4184"/>
                  <a:pt x="26512" y="4220"/>
                </a:cubicBezTo>
                <a:lnTo>
                  <a:pt x="26440" y="4256"/>
                </a:lnTo>
                <a:cubicBezTo>
                  <a:pt x="26422" y="4274"/>
                  <a:pt x="26386" y="4293"/>
                  <a:pt x="26367" y="4311"/>
                </a:cubicBezTo>
                <a:cubicBezTo>
                  <a:pt x="26313" y="4347"/>
                  <a:pt x="26259" y="4383"/>
                  <a:pt x="26204" y="4401"/>
                </a:cubicBezTo>
                <a:cubicBezTo>
                  <a:pt x="26168" y="4401"/>
                  <a:pt x="26150" y="4419"/>
                  <a:pt x="26132" y="4419"/>
                </a:cubicBezTo>
                <a:cubicBezTo>
                  <a:pt x="26096" y="4419"/>
                  <a:pt x="26060" y="4437"/>
                  <a:pt x="26023" y="4437"/>
                </a:cubicBezTo>
                <a:cubicBezTo>
                  <a:pt x="25969" y="4456"/>
                  <a:pt x="25915" y="4492"/>
                  <a:pt x="25860" y="4510"/>
                </a:cubicBezTo>
                <a:cubicBezTo>
                  <a:pt x="25788" y="4546"/>
                  <a:pt x="25734" y="4564"/>
                  <a:pt x="25679" y="4582"/>
                </a:cubicBezTo>
                <a:cubicBezTo>
                  <a:pt x="25607" y="4619"/>
                  <a:pt x="25571" y="4655"/>
                  <a:pt x="25516" y="4691"/>
                </a:cubicBezTo>
                <a:cubicBezTo>
                  <a:pt x="25462" y="4727"/>
                  <a:pt x="25408" y="4763"/>
                  <a:pt x="25353" y="4782"/>
                </a:cubicBezTo>
                <a:cubicBezTo>
                  <a:pt x="25299" y="4818"/>
                  <a:pt x="25245" y="4854"/>
                  <a:pt x="25208" y="4890"/>
                </a:cubicBezTo>
                <a:cubicBezTo>
                  <a:pt x="25154" y="4926"/>
                  <a:pt x="25100" y="4963"/>
                  <a:pt x="25045" y="4981"/>
                </a:cubicBezTo>
                <a:lnTo>
                  <a:pt x="24864" y="5071"/>
                </a:lnTo>
                <a:cubicBezTo>
                  <a:pt x="24810" y="5089"/>
                  <a:pt x="24756" y="5126"/>
                  <a:pt x="24701" y="5144"/>
                </a:cubicBezTo>
                <a:cubicBezTo>
                  <a:pt x="24629" y="5162"/>
                  <a:pt x="24557" y="5162"/>
                  <a:pt x="24502" y="5180"/>
                </a:cubicBezTo>
                <a:cubicBezTo>
                  <a:pt x="24430" y="5180"/>
                  <a:pt x="24357" y="5198"/>
                  <a:pt x="24303" y="5198"/>
                </a:cubicBezTo>
                <a:lnTo>
                  <a:pt x="24212" y="5234"/>
                </a:lnTo>
                <a:cubicBezTo>
                  <a:pt x="24176" y="5234"/>
                  <a:pt x="24140" y="5234"/>
                  <a:pt x="24104" y="5234"/>
                </a:cubicBezTo>
                <a:cubicBezTo>
                  <a:pt x="24049" y="5252"/>
                  <a:pt x="23995" y="5270"/>
                  <a:pt x="23941" y="5270"/>
                </a:cubicBezTo>
                <a:lnTo>
                  <a:pt x="23832" y="5270"/>
                </a:lnTo>
                <a:cubicBezTo>
                  <a:pt x="23814" y="5289"/>
                  <a:pt x="23778" y="5289"/>
                  <a:pt x="23742" y="5270"/>
                </a:cubicBezTo>
                <a:cubicBezTo>
                  <a:pt x="23705" y="5270"/>
                  <a:pt x="23669" y="5252"/>
                  <a:pt x="23615" y="5252"/>
                </a:cubicBezTo>
                <a:lnTo>
                  <a:pt x="23615" y="5252"/>
                </a:lnTo>
                <a:lnTo>
                  <a:pt x="23579" y="5252"/>
                </a:lnTo>
                <a:cubicBezTo>
                  <a:pt x="23470" y="5216"/>
                  <a:pt x="23361" y="5180"/>
                  <a:pt x="23271" y="5144"/>
                </a:cubicBezTo>
                <a:cubicBezTo>
                  <a:pt x="23180" y="5089"/>
                  <a:pt x="23090" y="5053"/>
                  <a:pt x="22981" y="5035"/>
                </a:cubicBezTo>
                <a:cubicBezTo>
                  <a:pt x="22872" y="4999"/>
                  <a:pt x="22782" y="4963"/>
                  <a:pt x="22673" y="4926"/>
                </a:cubicBezTo>
                <a:cubicBezTo>
                  <a:pt x="22564" y="4890"/>
                  <a:pt x="22492" y="4818"/>
                  <a:pt x="22383" y="4782"/>
                </a:cubicBezTo>
                <a:cubicBezTo>
                  <a:pt x="22293" y="4745"/>
                  <a:pt x="22184" y="4709"/>
                  <a:pt x="22094" y="4655"/>
                </a:cubicBezTo>
                <a:cubicBezTo>
                  <a:pt x="22003" y="4600"/>
                  <a:pt x="21913" y="4546"/>
                  <a:pt x="21804" y="4492"/>
                </a:cubicBezTo>
                <a:cubicBezTo>
                  <a:pt x="21713" y="4456"/>
                  <a:pt x="21605" y="4419"/>
                  <a:pt x="21514" y="4365"/>
                </a:cubicBezTo>
                <a:cubicBezTo>
                  <a:pt x="21478" y="4347"/>
                  <a:pt x="21442" y="4329"/>
                  <a:pt x="21405" y="4293"/>
                </a:cubicBezTo>
                <a:cubicBezTo>
                  <a:pt x="21369" y="4274"/>
                  <a:pt x="21315" y="4256"/>
                  <a:pt x="21279" y="4220"/>
                </a:cubicBezTo>
                <a:cubicBezTo>
                  <a:pt x="21188" y="4166"/>
                  <a:pt x="21116" y="4111"/>
                  <a:pt x="21025" y="4057"/>
                </a:cubicBezTo>
                <a:cubicBezTo>
                  <a:pt x="20935" y="4003"/>
                  <a:pt x="20844" y="3967"/>
                  <a:pt x="20754" y="3948"/>
                </a:cubicBezTo>
                <a:lnTo>
                  <a:pt x="20428" y="3948"/>
                </a:lnTo>
                <a:cubicBezTo>
                  <a:pt x="20319" y="3948"/>
                  <a:pt x="20228" y="3912"/>
                  <a:pt x="20156" y="3858"/>
                </a:cubicBezTo>
                <a:cubicBezTo>
                  <a:pt x="20120" y="3840"/>
                  <a:pt x="20083" y="3822"/>
                  <a:pt x="20047" y="3804"/>
                </a:cubicBezTo>
                <a:cubicBezTo>
                  <a:pt x="20011" y="3804"/>
                  <a:pt x="19957" y="3804"/>
                  <a:pt x="19902" y="3804"/>
                </a:cubicBezTo>
                <a:cubicBezTo>
                  <a:pt x="19866" y="3804"/>
                  <a:pt x="19812" y="3804"/>
                  <a:pt x="19757" y="3804"/>
                </a:cubicBezTo>
                <a:cubicBezTo>
                  <a:pt x="19703" y="3822"/>
                  <a:pt x="19649" y="3822"/>
                  <a:pt x="19613" y="3840"/>
                </a:cubicBezTo>
                <a:cubicBezTo>
                  <a:pt x="19558" y="3858"/>
                  <a:pt x="19522" y="3876"/>
                  <a:pt x="19486" y="3912"/>
                </a:cubicBezTo>
                <a:cubicBezTo>
                  <a:pt x="19450" y="3948"/>
                  <a:pt x="19432" y="3985"/>
                  <a:pt x="19377" y="4039"/>
                </a:cubicBezTo>
                <a:cubicBezTo>
                  <a:pt x="19341" y="4057"/>
                  <a:pt x="19305" y="4075"/>
                  <a:pt x="19269" y="4093"/>
                </a:cubicBezTo>
                <a:cubicBezTo>
                  <a:pt x="19250" y="4111"/>
                  <a:pt x="19232" y="4130"/>
                  <a:pt x="19214" y="4130"/>
                </a:cubicBezTo>
                <a:cubicBezTo>
                  <a:pt x="19196" y="4148"/>
                  <a:pt x="19160" y="4148"/>
                  <a:pt x="19142" y="4166"/>
                </a:cubicBezTo>
                <a:cubicBezTo>
                  <a:pt x="19106" y="4184"/>
                  <a:pt x="19069" y="4220"/>
                  <a:pt x="19015" y="4238"/>
                </a:cubicBezTo>
                <a:cubicBezTo>
                  <a:pt x="18979" y="4274"/>
                  <a:pt x="18924" y="4274"/>
                  <a:pt x="18888" y="4311"/>
                </a:cubicBezTo>
                <a:cubicBezTo>
                  <a:pt x="18834" y="4329"/>
                  <a:pt x="18798" y="4365"/>
                  <a:pt x="18761" y="4383"/>
                </a:cubicBezTo>
                <a:cubicBezTo>
                  <a:pt x="18707" y="4419"/>
                  <a:pt x="18671" y="4437"/>
                  <a:pt x="18635" y="4456"/>
                </a:cubicBezTo>
                <a:cubicBezTo>
                  <a:pt x="18598" y="4492"/>
                  <a:pt x="18562" y="4528"/>
                  <a:pt x="18508" y="4528"/>
                </a:cubicBezTo>
                <a:cubicBezTo>
                  <a:pt x="18490" y="4528"/>
                  <a:pt x="18472" y="4528"/>
                  <a:pt x="18454" y="4510"/>
                </a:cubicBezTo>
                <a:lnTo>
                  <a:pt x="18345" y="4492"/>
                </a:lnTo>
                <a:cubicBezTo>
                  <a:pt x="18291" y="4492"/>
                  <a:pt x="18236" y="4474"/>
                  <a:pt x="18182" y="4456"/>
                </a:cubicBezTo>
                <a:cubicBezTo>
                  <a:pt x="18146" y="4437"/>
                  <a:pt x="18091" y="4419"/>
                  <a:pt x="18055" y="4383"/>
                </a:cubicBezTo>
                <a:cubicBezTo>
                  <a:pt x="18001" y="4365"/>
                  <a:pt x="17965" y="4347"/>
                  <a:pt x="17928" y="4311"/>
                </a:cubicBezTo>
                <a:cubicBezTo>
                  <a:pt x="17892" y="4274"/>
                  <a:pt x="17856" y="4238"/>
                  <a:pt x="17820" y="4220"/>
                </a:cubicBezTo>
                <a:cubicBezTo>
                  <a:pt x="17784" y="4202"/>
                  <a:pt x="17729" y="4184"/>
                  <a:pt x="17693" y="4166"/>
                </a:cubicBezTo>
                <a:cubicBezTo>
                  <a:pt x="17657" y="4148"/>
                  <a:pt x="17602" y="4111"/>
                  <a:pt x="17566" y="4093"/>
                </a:cubicBezTo>
                <a:cubicBezTo>
                  <a:pt x="17476" y="4057"/>
                  <a:pt x="17385" y="4039"/>
                  <a:pt x="17295" y="4003"/>
                </a:cubicBezTo>
                <a:cubicBezTo>
                  <a:pt x="17186" y="4003"/>
                  <a:pt x="17095" y="3967"/>
                  <a:pt x="17005" y="3930"/>
                </a:cubicBezTo>
                <a:cubicBezTo>
                  <a:pt x="16896" y="3894"/>
                  <a:pt x="16824" y="3822"/>
                  <a:pt x="16769" y="3731"/>
                </a:cubicBezTo>
                <a:cubicBezTo>
                  <a:pt x="16751" y="3695"/>
                  <a:pt x="16715" y="3659"/>
                  <a:pt x="16697" y="3623"/>
                </a:cubicBezTo>
                <a:cubicBezTo>
                  <a:pt x="16661" y="3568"/>
                  <a:pt x="16643" y="3532"/>
                  <a:pt x="16606" y="3478"/>
                </a:cubicBezTo>
                <a:cubicBezTo>
                  <a:pt x="16588" y="3423"/>
                  <a:pt x="16534" y="3315"/>
                  <a:pt x="16462" y="3278"/>
                </a:cubicBezTo>
                <a:cubicBezTo>
                  <a:pt x="16407" y="3242"/>
                  <a:pt x="16335" y="3260"/>
                  <a:pt x="16299" y="3315"/>
                </a:cubicBezTo>
                <a:cubicBezTo>
                  <a:pt x="16244" y="3351"/>
                  <a:pt x="16208" y="3423"/>
                  <a:pt x="16136" y="3387"/>
                </a:cubicBezTo>
                <a:cubicBezTo>
                  <a:pt x="16117" y="3369"/>
                  <a:pt x="16081" y="3333"/>
                  <a:pt x="16045" y="3315"/>
                </a:cubicBezTo>
                <a:lnTo>
                  <a:pt x="15936" y="3224"/>
                </a:lnTo>
                <a:lnTo>
                  <a:pt x="15701" y="3025"/>
                </a:lnTo>
                <a:cubicBezTo>
                  <a:pt x="15647" y="2971"/>
                  <a:pt x="15610" y="2880"/>
                  <a:pt x="15538" y="2826"/>
                </a:cubicBezTo>
                <a:cubicBezTo>
                  <a:pt x="15502" y="2808"/>
                  <a:pt x="15466" y="2771"/>
                  <a:pt x="15429" y="2753"/>
                </a:cubicBezTo>
                <a:cubicBezTo>
                  <a:pt x="15411" y="2717"/>
                  <a:pt x="15375" y="2681"/>
                  <a:pt x="15357" y="2626"/>
                </a:cubicBezTo>
                <a:cubicBezTo>
                  <a:pt x="15321" y="2608"/>
                  <a:pt x="15303" y="2572"/>
                  <a:pt x="15284" y="2536"/>
                </a:cubicBezTo>
                <a:cubicBezTo>
                  <a:pt x="15266" y="2482"/>
                  <a:pt x="15248" y="2445"/>
                  <a:pt x="15230" y="2391"/>
                </a:cubicBezTo>
                <a:cubicBezTo>
                  <a:pt x="15212" y="2355"/>
                  <a:pt x="15194" y="2301"/>
                  <a:pt x="15158" y="2264"/>
                </a:cubicBezTo>
                <a:cubicBezTo>
                  <a:pt x="15140" y="2228"/>
                  <a:pt x="15103" y="2192"/>
                  <a:pt x="15067" y="2156"/>
                </a:cubicBezTo>
                <a:cubicBezTo>
                  <a:pt x="15013" y="2101"/>
                  <a:pt x="14940" y="2047"/>
                  <a:pt x="14868" y="2011"/>
                </a:cubicBezTo>
                <a:cubicBezTo>
                  <a:pt x="14832" y="1993"/>
                  <a:pt x="14795" y="1993"/>
                  <a:pt x="14759" y="1993"/>
                </a:cubicBezTo>
                <a:cubicBezTo>
                  <a:pt x="14705" y="1993"/>
                  <a:pt x="14651" y="1956"/>
                  <a:pt x="14596" y="1956"/>
                </a:cubicBezTo>
                <a:cubicBezTo>
                  <a:pt x="14542" y="1938"/>
                  <a:pt x="14506" y="1938"/>
                  <a:pt x="14451" y="1956"/>
                </a:cubicBezTo>
                <a:lnTo>
                  <a:pt x="14270" y="1956"/>
                </a:lnTo>
                <a:cubicBezTo>
                  <a:pt x="14162" y="1956"/>
                  <a:pt x="14053" y="1975"/>
                  <a:pt x="13962" y="1993"/>
                </a:cubicBezTo>
                <a:cubicBezTo>
                  <a:pt x="13854" y="1993"/>
                  <a:pt x="13727" y="1993"/>
                  <a:pt x="13636" y="1993"/>
                </a:cubicBezTo>
                <a:lnTo>
                  <a:pt x="13618" y="1993"/>
                </a:lnTo>
                <a:lnTo>
                  <a:pt x="13510" y="1884"/>
                </a:lnTo>
                <a:cubicBezTo>
                  <a:pt x="13473" y="1830"/>
                  <a:pt x="13419" y="1793"/>
                  <a:pt x="13365" y="1739"/>
                </a:cubicBezTo>
                <a:cubicBezTo>
                  <a:pt x="13292" y="1703"/>
                  <a:pt x="13238" y="1667"/>
                  <a:pt x="13184" y="1630"/>
                </a:cubicBezTo>
                <a:cubicBezTo>
                  <a:pt x="13129" y="1576"/>
                  <a:pt x="13075" y="1540"/>
                  <a:pt x="13021" y="1486"/>
                </a:cubicBezTo>
                <a:cubicBezTo>
                  <a:pt x="12966" y="1431"/>
                  <a:pt x="12930" y="1395"/>
                  <a:pt x="12876" y="1359"/>
                </a:cubicBezTo>
                <a:cubicBezTo>
                  <a:pt x="12822" y="1323"/>
                  <a:pt x="12767" y="1286"/>
                  <a:pt x="12731" y="1250"/>
                </a:cubicBezTo>
                <a:cubicBezTo>
                  <a:pt x="12695" y="1196"/>
                  <a:pt x="12659" y="1142"/>
                  <a:pt x="12622" y="1087"/>
                </a:cubicBezTo>
                <a:cubicBezTo>
                  <a:pt x="12586" y="1033"/>
                  <a:pt x="12532" y="997"/>
                  <a:pt x="12477" y="942"/>
                </a:cubicBezTo>
                <a:cubicBezTo>
                  <a:pt x="12441" y="888"/>
                  <a:pt x="12387" y="816"/>
                  <a:pt x="12369" y="761"/>
                </a:cubicBezTo>
                <a:cubicBezTo>
                  <a:pt x="12333" y="707"/>
                  <a:pt x="12278" y="653"/>
                  <a:pt x="12242" y="598"/>
                </a:cubicBezTo>
                <a:cubicBezTo>
                  <a:pt x="12188" y="544"/>
                  <a:pt x="12133" y="508"/>
                  <a:pt x="12079" y="471"/>
                </a:cubicBezTo>
                <a:cubicBezTo>
                  <a:pt x="12007" y="435"/>
                  <a:pt x="11934" y="417"/>
                  <a:pt x="11862" y="435"/>
                </a:cubicBezTo>
                <a:cubicBezTo>
                  <a:pt x="11789" y="417"/>
                  <a:pt x="11717" y="417"/>
                  <a:pt x="11644" y="435"/>
                </a:cubicBezTo>
                <a:cubicBezTo>
                  <a:pt x="11608" y="453"/>
                  <a:pt x="11572" y="453"/>
                  <a:pt x="11536" y="471"/>
                </a:cubicBezTo>
                <a:cubicBezTo>
                  <a:pt x="11518" y="490"/>
                  <a:pt x="11481" y="508"/>
                  <a:pt x="11445" y="526"/>
                </a:cubicBezTo>
                <a:cubicBezTo>
                  <a:pt x="11409" y="544"/>
                  <a:pt x="11391" y="544"/>
                  <a:pt x="11355" y="562"/>
                </a:cubicBezTo>
                <a:cubicBezTo>
                  <a:pt x="11318" y="598"/>
                  <a:pt x="11282" y="616"/>
                  <a:pt x="11246" y="634"/>
                </a:cubicBezTo>
                <a:cubicBezTo>
                  <a:pt x="11192" y="671"/>
                  <a:pt x="11137" y="689"/>
                  <a:pt x="11065" y="725"/>
                </a:cubicBezTo>
                <a:cubicBezTo>
                  <a:pt x="11065" y="743"/>
                  <a:pt x="11047" y="743"/>
                  <a:pt x="11047" y="761"/>
                </a:cubicBezTo>
                <a:lnTo>
                  <a:pt x="11011" y="761"/>
                </a:lnTo>
                <a:cubicBezTo>
                  <a:pt x="10992" y="761"/>
                  <a:pt x="10956" y="797"/>
                  <a:pt x="10920" y="797"/>
                </a:cubicBezTo>
                <a:lnTo>
                  <a:pt x="10920" y="797"/>
                </a:lnTo>
                <a:cubicBezTo>
                  <a:pt x="10920" y="797"/>
                  <a:pt x="10902" y="797"/>
                  <a:pt x="10902" y="797"/>
                </a:cubicBezTo>
                <a:cubicBezTo>
                  <a:pt x="10829" y="779"/>
                  <a:pt x="10775" y="761"/>
                  <a:pt x="10703" y="725"/>
                </a:cubicBezTo>
                <a:cubicBezTo>
                  <a:pt x="10630" y="689"/>
                  <a:pt x="10558" y="634"/>
                  <a:pt x="10504" y="562"/>
                </a:cubicBezTo>
                <a:cubicBezTo>
                  <a:pt x="10431" y="508"/>
                  <a:pt x="10359" y="453"/>
                  <a:pt x="10268" y="417"/>
                </a:cubicBezTo>
                <a:cubicBezTo>
                  <a:pt x="10232" y="399"/>
                  <a:pt x="10196" y="381"/>
                  <a:pt x="10141" y="363"/>
                </a:cubicBezTo>
                <a:cubicBezTo>
                  <a:pt x="10105" y="345"/>
                  <a:pt x="10051" y="345"/>
                  <a:pt x="10015" y="308"/>
                </a:cubicBezTo>
                <a:lnTo>
                  <a:pt x="9888" y="254"/>
                </a:lnTo>
                <a:cubicBezTo>
                  <a:pt x="9852" y="236"/>
                  <a:pt x="9815" y="200"/>
                  <a:pt x="9761" y="182"/>
                </a:cubicBezTo>
                <a:cubicBezTo>
                  <a:pt x="9670" y="164"/>
                  <a:pt x="9598" y="91"/>
                  <a:pt x="9507" y="55"/>
                </a:cubicBezTo>
                <a:cubicBezTo>
                  <a:pt x="9471" y="55"/>
                  <a:pt x="9435" y="37"/>
                  <a:pt x="9399" y="37"/>
                </a:cubicBezTo>
                <a:cubicBezTo>
                  <a:pt x="9345" y="19"/>
                  <a:pt x="9308" y="1"/>
                  <a:pt x="9254" y="1"/>
                </a:cubicBezTo>
                <a:cubicBezTo>
                  <a:pt x="9218" y="1"/>
                  <a:pt x="9182" y="19"/>
                  <a:pt x="9145" y="19"/>
                </a:cubicBezTo>
                <a:cubicBezTo>
                  <a:pt x="9109" y="19"/>
                  <a:pt x="9055" y="19"/>
                  <a:pt x="9019" y="37"/>
                </a:cubicBezTo>
                <a:cubicBezTo>
                  <a:pt x="8964" y="55"/>
                  <a:pt x="8928" y="55"/>
                  <a:pt x="8874" y="55"/>
                </a:cubicBezTo>
                <a:lnTo>
                  <a:pt x="8729" y="73"/>
                </a:lnTo>
                <a:cubicBezTo>
                  <a:pt x="8638" y="73"/>
                  <a:pt x="8548" y="109"/>
                  <a:pt x="8457" y="109"/>
                </a:cubicBezTo>
                <a:cubicBezTo>
                  <a:pt x="8348" y="127"/>
                  <a:pt x="8258" y="145"/>
                  <a:pt x="8149" y="164"/>
                </a:cubicBezTo>
                <a:cubicBezTo>
                  <a:pt x="8059" y="182"/>
                  <a:pt x="7968" y="218"/>
                  <a:pt x="7878" y="236"/>
                </a:cubicBezTo>
                <a:cubicBezTo>
                  <a:pt x="7769" y="272"/>
                  <a:pt x="7678" y="290"/>
                  <a:pt x="7606" y="308"/>
                </a:cubicBezTo>
                <a:cubicBezTo>
                  <a:pt x="7552" y="327"/>
                  <a:pt x="7515" y="345"/>
                  <a:pt x="7479" y="363"/>
                </a:cubicBezTo>
                <a:cubicBezTo>
                  <a:pt x="7425" y="381"/>
                  <a:pt x="7389" y="381"/>
                  <a:pt x="7334" y="399"/>
                </a:cubicBezTo>
                <a:cubicBezTo>
                  <a:pt x="7298" y="417"/>
                  <a:pt x="7262" y="417"/>
                  <a:pt x="7226" y="435"/>
                </a:cubicBezTo>
                <a:cubicBezTo>
                  <a:pt x="7189" y="453"/>
                  <a:pt x="7153" y="471"/>
                  <a:pt x="7099" y="508"/>
                </a:cubicBezTo>
                <a:cubicBezTo>
                  <a:pt x="7063" y="526"/>
                  <a:pt x="7008" y="544"/>
                  <a:pt x="6954" y="562"/>
                </a:cubicBezTo>
                <a:cubicBezTo>
                  <a:pt x="6900" y="580"/>
                  <a:pt x="6864" y="580"/>
                  <a:pt x="6809" y="598"/>
                </a:cubicBezTo>
                <a:cubicBezTo>
                  <a:pt x="6701" y="634"/>
                  <a:pt x="6610" y="671"/>
                  <a:pt x="6519" y="725"/>
                </a:cubicBezTo>
                <a:cubicBezTo>
                  <a:pt x="6465" y="743"/>
                  <a:pt x="6429" y="761"/>
                  <a:pt x="6375" y="779"/>
                </a:cubicBezTo>
                <a:cubicBezTo>
                  <a:pt x="6320" y="797"/>
                  <a:pt x="6284" y="816"/>
                  <a:pt x="6248" y="834"/>
                </a:cubicBezTo>
                <a:cubicBezTo>
                  <a:pt x="6193" y="852"/>
                  <a:pt x="6139" y="870"/>
                  <a:pt x="6103" y="888"/>
                </a:cubicBezTo>
                <a:cubicBezTo>
                  <a:pt x="6085" y="906"/>
                  <a:pt x="6049" y="906"/>
                  <a:pt x="6030" y="906"/>
                </a:cubicBezTo>
                <a:cubicBezTo>
                  <a:pt x="6012" y="906"/>
                  <a:pt x="5994" y="906"/>
                  <a:pt x="5976" y="888"/>
                </a:cubicBezTo>
                <a:cubicBezTo>
                  <a:pt x="5976" y="888"/>
                  <a:pt x="5958" y="888"/>
                  <a:pt x="5958" y="888"/>
                </a:cubicBezTo>
                <a:cubicBezTo>
                  <a:pt x="5922" y="870"/>
                  <a:pt x="5886" y="834"/>
                  <a:pt x="5849" y="797"/>
                </a:cubicBezTo>
                <a:cubicBezTo>
                  <a:pt x="5759" y="743"/>
                  <a:pt x="5668" y="689"/>
                  <a:pt x="5578" y="634"/>
                </a:cubicBezTo>
                <a:lnTo>
                  <a:pt x="5433" y="544"/>
                </a:lnTo>
                <a:cubicBezTo>
                  <a:pt x="5397" y="526"/>
                  <a:pt x="5360" y="508"/>
                  <a:pt x="5306" y="471"/>
                </a:cubicBezTo>
                <a:cubicBezTo>
                  <a:pt x="5270" y="453"/>
                  <a:pt x="5252" y="417"/>
                  <a:pt x="5216" y="381"/>
                </a:cubicBezTo>
                <a:cubicBezTo>
                  <a:pt x="5179" y="363"/>
                  <a:pt x="5143" y="327"/>
                  <a:pt x="5107" y="290"/>
                </a:cubicBezTo>
                <a:cubicBezTo>
                  <a:pt x="5053" y="200"/>
                  <a:pt x="4962" y="145"/>
                  <a:pt x="4871" y="127"/>
                </a:cubicBezTo>
                <a:cubicBezTo>
                  <a:pt x="4763" y="127"/>
                  <a:pt x="4654" y="127"/>
                  <a:pt x="4564" y="145"/>
                </a:cubicBezTo>
                <a:cubicBezTo>
                  <a:pt x="4509" y="164"/>
                  <a:pt x="4455" y="164"/>
                  <a:pt x="4419" y="182"/>
                </a:cubicBezTo>
                <a:cubicBezTo>
                  <a:pt x="4364" y="182"/>
                  <a:pt x="4310" y="182"/>
                  <a:pt x="4274" y="200"/>
                </a:cubicBezTo>
                <a:cubicBezTo>
                  <a:pt x="4220" y="218"/>
                  <a:pt x="4183" y="236"/>
                  <a:pt x="4129" y="254"/>
                </a:cubicBezTo>
                <a:cubicBezTo>
                  <a:pt x="4093" y="272"/>
                  <a:pt x="4038" y="290"/>
                  <a:pt x="3984" y="308"/>
                </a:cubicBezTo>
                <a:cubicBezTo>
                  <a:pt x="3912" y="327"/>
                  <a:pt x="3857" y="345"/>
                  <a:pt x="3803" y="345"/>
                </a:cubicBezTo>
                <a:cubicBezTo>
                  <a:pt x="3749" y="363"/>
                  <a:pt x="3694" y="363"/>
                  <a:pt x="3640" y="345"/>
                </a:cubicBezTo>
                <a:cubicBezTo>
                  <a:pt x="3531" y="345"/>
                  <a:pt x="3423" y="363"/>
                  <a:pt x="3314" y="363"/>
                </a:cubicBezTo>
                <a:lnTo>
                  <a:pt x="3205" y="345"/>
                </a:lnTo>
                <a:cubicBezTo>
                  <a:pt x="3115" y="345"/>
                  <a:pt x="3024" y="345"/>
                  <a:pt x="2952" y="345"/>
                </a:cubicBezTo>
                <a:cubicBezTo>
                  <a:pt x="2861" y="345"/>
                  <a:pt x="2789" y="363"/>
                  <a:pt x="2716" y="363"/>
                </a:cubicBezTo>
                <a:cubicBezTo>
                  <a:pt x="2644" y="381"/>
                  <a:pt x="2572" y="417"/>
                  <a:pt x="2535" y="471"/>
                </a:cubicBezTo>
                <a:cubicBezTo>
                  <a:pt x="2499" y="490"/>
                  <a:pt x="2481" y="526"/>
                  <a:pt x="2463" y="544"/>
                </a:cubicBezTo>
                <a:cubicBezTo>
                  <a:pt x="2445" y="544"/>
                  <a:pt x="2427" y="562"/>
                  <a:pt x="2409" y="562"/>
                </a:cubicBezTo>
                <a:cubicBezTo>
                  <a:pt x="2390" y="562"/>
                  <a:pt x="2372" y="562"/>
                  <a:pt x="2354" y="562"/>
                </a:cubicBezTo>
                <a:cubicBezTo>
                  <a:pt x="2318" y="562"/>
                  <a:pt x="2300" y="598"/>
                  <a:pt x="2282" y="616"/>
                </a:cubicBezTo>
                <a:cubicBezTo>
                  <a:pt x="2246" y="634"/>
                  <a:pt x="2209" y="653"/>
                  <a:pt x="2173" y="671"/>
                </a:cubicBezTo>
                <a:cubicBezTo>
                  <a:pt x="2101" y="707"/>
                  <a:pt x="2028" y="725"/>
                  <a:pt x="1938" y="743"/>
                </a:cubicBezTo>
                <a:cubicBezTo>
                  <a:pt x="1865" y="761"/>
                  <a:pt x="1793" y="797"/>
                  <a:pt x="1720" y="834"/>
                </a:cubicBezTo>
                <a:cubicBezTo>
                  <a:pt x="1684" y="852"/>
                  <a:pt x="1648" y="852"/>
                  <a:pt x="1612" y="870"/>
                </a:cubicBezTo>
                <a:cubicBezTo>
                  <a:pt x="1576" y="870"/>
                  <a:pt x="1539" y="888"/>
                  <a:pt x="1503" y="888"/>
                </a:cubicBezTo>
                <a:cubicBezTo>
                  <a:pt x="1449" y="906"/>
                  <a:pt x="1413" y="906"/>
                  <a:pt x="1376" y="888"/>
                </a:cubicBezTo>
                <a:cubicBezTo>
                  <a:pt x="1340" y="888"/>
                  <a:pt x="1304" y="906"/>
                  <a:pt x="1268" y="906"/>
                </a:cubicBezTo>
                <a:cubicBezTo>
                  <a:pt x="1195" y="924"/>
                  <a:pt x="1105" y="924"/>
                  <a:pt x="1032" y="906"/>
                </a:cubicBezTo>
                <a:cubicBezTo>
                  <a:pt x="960" y="924"/>
                  <a:pt x="905" y="960"/>
                  <a:pt x="851" y="997"/>
                </a:cubicBezTo>
                <a:cubicBezTo>
                  <a:pt x="833" y="1015"/>
                  <a:pt x="797" y="1033"/>
                  <a:pt x="779" y="1051"/>
                </a:cubicBezTo>
                <a:cubicBezTo>
                  <a:pt x="742" y="1069"/>
                  <a:pt x="706" y="1087"/>
                  <a:pt x="652" y="1105"/>
                </a:cubicBezTo>
                <a:cubicBezTo>
                  <a:pt x="580" y="1142"/>
                  <a:pt x="525" y="1178"/>
                  <a:pt x="471" y="1232"/>
                </a:cubicBezTo>
                <a:cubicBezTo>
                  <a:pt x="417" y="1286"/>
                  <a:pt x="362" y="1341"/>
                  <a:pt x="326" y="1413"/>
                </a:cubicBezTo>
                <a:cubicBezTo>
                  <a:pt x="290" y="1467"/>
                  <a:pt x="235" y="1522"/>
                  <a:pt x="181" y="1576"/>
                </a:cubicBezTo>
                <a:cubicBezTo>
                  <a:pt x="109" y="1612"/>
                  <a:pt x="54" y="1649"/>
                  <a:pt x="0" y="1685"/>
                </a:cubicBezTo>
                <a:lnTo>
                  <a:pt x="0" y="26133"/>
                </a:lnTo>
                <a:lnTo>
                  <a:pt x="63854" y="2613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14" name="Google Shape;414;p20"/>
          <p:cNvGrpSpPr/>
          <p:nvPr/>
        </p:nvGrpSpPr>
        <p:grpSpPr>
          <a:xfrm>
            <a:off x="5629612" y="3908856"/>
            <a:ext cx="300437" cy="516352"/>
            <a:chOff x="3036112" y="3155581"/>
            <a:chExt cx="300437" cy="516352"/>
          </a:xfrm>
        </p:grpSpPr>
        <p:sp>
          <p:nvSpPr>
            <p:cNvPr id="415" name="Google Shape;415;p20"/>
            <p:cNvSpPr/>
            <p:nvPr/>
          </p:nvSpPr>
          <p:spPr>
            <a:xfrm>
              <a:off x="3140397" y="3155581"/>
              <a:ext cx="79255" cy="516352"/>
            </a:xfrm>
            <a:custGeom>
              <a:avLst/>
              <a:gdLst/>
              <a:ahLst/>
              <a:cxnLst/>
              <a:rect l="l" t="t" r="r" b="b"/>
              <a:pathLst>
                <a:path w="798" h="5199" extrusionOk="0">
                  <a:moveTo>
                    <a:pt x="146" y="5198"/>
                  </a:moveTo>
                  <a:cubicBezTo>
                    <a:pt x="146" y="5198"/>
                    <a:pt x="182" y="3804"/>
                    <a:pt x="327" y="3351"/>
                  </a:cubicBezTo>
                  <a:cubicBezTo>
                    <a:pt x="472" y="2899"/>
                    <a:pt x="653" y="2482"/>
                    <a:pt x="508" y="2120"/>
                  </a:cubicBezTo>
                  <a:cubicBezTo>
                    <a:pt x="164" y="1468"/>
                    <a:pt x="1" y="743"/>
                    <a:pt x="73" y="1"/>
                  </a:cubicBezTo>
                  <a:cubicBezTo>
                    <a:pt x="73" y="1"/>
                    <a:pt x="146" y="1160"/>
                    <a:pt x="454" y="1703"/>
                  </a:cubicBezTo>
                  <a:cubicBezTo>
                    <a:pt x="743" y="2247"/>
                    <a:pt x="798" y="2699"/>
                    <a:pt x="653" y="3043"/>
                  </a:cubicBezTo>
                  <a:cubicBezTo>
                    <a:pt x="526" y="3406"/>
                    <a:pt x="472" y="3786"/>
                    <a:pt x="508" y="4166"/>
                  </a:cubicBezTo>
                  <a:cubicBezTo>
                    <a:pt x="490" y="4637"/>
                    <a:pt x="508" y="5198"/>
                    <a:pt x="508" y="51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6" name="Google Shape;416;p20"/>
            <p:cNvSpPr/>
            <p:nvPr/>
          </p:nvSpPr>
          <p:spPr>
            <a:xfrm>
              <a:off x="3183601" y="3443407"/>
              <a:ext cx="134972" cy="72005"/>
            </a:xfrm>
            <a:custGeom>
              <a:avLst/>
              <a:gdLst/>
              <a:ahLst/>
              <a:cxnLst/>
              <a:rect l="l" t="t" r="r" b="b"/>
              <a:pathLst>
                <a:path w="1359" h="725" extrusionOk="0">
                  <a:moveTo>
                    <a:pt x="1" y="707"/>
                  </a:moveTo>
                  <a:cubicBezTo>
                    <a:pt x="544" y="725"/>
                    <a:pt x="1051" y="453"/>
                    <a:pt x="1359" y="1"/>
                  </a:cubicBezTo>
                  <a:cubicBezTo>
                    <a:pt x="1359" y="1"/>
                    <a:pt x="743" y="652"/>
                    <a:pt x="37" y="59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7" name="Google Shape;417;p20"/>
            <p:cNvSpPr/>
            <p:nvPr/>
          </p:nvSpPr>
          <p:spPr>
            <a:xfrm>
              <a:off x="3036112" y="3340910"/>
              <a:ext cx="142223" cy="174501"/>
            </a:xfrm>
            <a:custGeom>
              <a:avLst/>
              <a:gdLst/>
              <a:ahLst/>
              <a:cxnLst/>
              <a:rect l="l" t="t" r="r" b="b"/>
              <a:pathLst>
                <a:path w="1432" h="1757" extrusionOk="0">
                  <a:moveTo>
                    <a:pt x="1" y="0"/>
                  </a:moveTo>
                  <a:cubicBezTo>
                    <a:pt x="1" y="0"/>
                    <a:pt x="236" y="1648"/>
                    <a:pt x="1431" y="1612"/>
                  </a:cubicBezTo>
                  <a:lnTo>
                    <a:pt x="1304" y="1757"/>
                  </a:lnTo>
                  <a:cubicBezTo>
                    <a:pt x="1304" y="1757"/>
                    <a:pt x="109" y="1666"/>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8" name="Google Shape;418;p20"/>
            <p:cNvSpPr/>
            <p:nvPr/>
          </p:nvSpPr>
          <p:spPr>
            <a:xfrm>
              <a:off x="3185388" y="3452445"/>
              <a:ext cx="84619" cy="54029"/>
            </a:xfrm>
            <a:custGeom>
              <a:avLst/>
              <a:gdLst/>
              <a:ahLst/>
              <a:cxnLst/>
              <a:rect l="l" t="t" r="r" b="b"/>
              <a:pathLst>
                <a:path w="852" h="544" extrusionOk="0">
                  <a:moveTo>
                    <a:pt x="1" y="507"/>
                  </a:moveTo>
                  <a:cubicBezTo>
                    <a:pt x="327" y="435"/>
                    <a:pt x="635" y="254"/>
                    <a:pt x="852" y="0"/>
                  </a:cubicBezTo>
                  <a:cubicBezTo>
                    <a:pt x="689" y="254"/>
                    <a:pt x="435" y="435"/>
                    <a:pt x="146" y="543"/>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9" name="Google Shape;419;p20"/>
            <p:cNvSpPr/>
            <p:nvPr/>
          </p:nvSpPr>
          <p:spPr>
            <a:xfrm>
              <a:off x="3188964" y="3337334"/>
              <a:ext cx="147586" cy="131397"/>
            </a:xfrm>
            <a:custGeom>
              <a:avLst/>
              <a:gdLst/>
              <a:ahLst/>
              <a:cxnLst/>
              <a:rect l="l" t="t" r="r" b="b"/>
              <a:pathLst>
                <a:path w="1486" h="1323" extrusionOk="0">
                  <a:moveTo>
                    <a:pt x="1" y="1322"/>
                  </a:moveTo>
                  <a:lnTo>
                    <a:pt x="128" y="1286"/>
                  </a:lnTo>
                  <a:cubicBezTo>
                    <a:pt x="273" y="1050"/>
                    <a:pt x="490" y="851"/>
                    <a:pt x="743" y="761"/>
                  </a:cubicBezTo>
                  <a:cubicBezTo>
                    <a:pt x="1214" y="525"/>
                    <a:pt x="1413" y="308"/>
                    <a:pt x="1486" y="0"/>
                  </a:cubicBezTo>
                  <a:cubicBezTo>
                    <a:pt x="1359" y="254"/>
                    <a:pt x="1142" y="453"/>
                    <a:pt x="888" y="580"/>
                  </a:cubicBezTo>
                  <a:cubicBezTo>
                    <a:pt x="454" y="797"/>
                    <a:pt x="254" y="887"/>
                    <a:pt x="37" y="115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0" name="Google Shape;420;p20"/>
            <p:cNvSpPr/>
            <p:nvPr/>
          </p:nvSpPr>
          <p:spPr>
            <a:xfrm>
              <a:off x="3237531" y="3328296"/>
              <a:ext cx="64854" cy="91869"/>
            </a:xfrm>
            <a:custGeom>
              <a:avLst/>
              <a:gdLst/>
              <a:ahLst/>
              <a:cxnLst/>
              <a:rect l="l" t="t" r="r" b="b"/>
              <a:pathLst>
                <a:path w="653" h="925" extrusionOk="0">
                  <a:moveTo>
                    <a:pt x="653" y="1"/>
                  </a:moveTo>
                  <a:cubicBezTo>
                    <a:pt x="526" y="345"/>
                    <a:pt x="291" y="671"/>
                    <a:pt x="1" y="924"/>
                  </a:cubicBezTo>
                  <a:lnTo>
                    <a:pt x="254" y="761"/>
                  </a:lnTo>
                  <a:cubicBezTo>
                    <a:pt x="254" y="761"/>
                    <a:pt x="508" y="616"/>
                    <a:pt x="6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1" name="Google Shape;421;p20"/>
            <p:cNvSpPr/>
            <p:nvPr/>
          </p:nvSpPr>
          <p:spPr>
            <a:xfrm>
              <a:off x="3201577" y="3243776"/>
              <a:ext cx="93656" cy="156524"/>
            </a:xfrm>
            <a:custGeom>
              <a:avLst/>
              <a:gdLst/>
              <a:ahLst/>
              <a:cxnLst/>
              <a:rect l="l" t="t" r="r" b="b"/>
              <a:pathLst>
                <a:path w="943" h="1576" extrusionOk="0">
                  <a:moveTo>
                    <a:pt x="37" y="1576"/>
                  </a:moveTo>
                  <a:lnTo>
                    <a:pt x="73" y="1467"/>
                  </a:lnTo>
                  <a:cubicBezTo>
                    <a:pt x="127" y="1250"/>
                    <a:pt x="254" y="1051"/>
                    <a:pt x="435" y="906"/>
                  </a:cubicBezTo>
                  <a:cubicBezTo>
                    <a:pt x="743" y="634"/>
                    <a:pt x="942" y="453"/>
                    <a:pt x="942" y="0"/>
                  </a:cubicBezTo>
                  <a:cubicBezTo>
                    <a:pt x="888" y="326"/>
                    <a:pt x="707" y="598"/>
                    <a:pt x="453" y="779"/>
                  </a:cubicBezTo>
                  <a:cubicBezTo>
                    <a:pt x="1" y="1159"/>
                    <a:pt x="1" y="1377"/>
                    <a:pt x="1" y="137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2" name="Google Shape;422;p20"/>
            <p:cNvSpPr/>
            <p:nvPr/>
          </p:nvSpPr>
          <p:spPr>
            <a:xfrm>
              <a:off x="3219554" y="3216761"/>
              <a:ext cx="32477" cy="133185"/>
            </a:xfrm>
            <a:custGeom>
              <a:avLst/>
              <a:gdLst/>
              <a:ahLst/>
              <a:cxnLst/>
              <a:rect l="l" t="t" r="r" b="b"/>
              <a:pathLst>
                <a:path w="327" h="1341" extrusionOk="0">
                  <a:moveTo>
                    <a:pt x="254" y="1"/>
                  </a:moveTo>
                  <a:cubicBezTo>
                    <a:pt x="254" y="1"/>
                    <a:pt x="327" y="816"/>
                    <a:pt x="1" y="1341"/>
                  </a:cubicBezTo>
                  <a:lnTo>
                    <a:pt x="91" y="1268"/>
                  </a:lnTo>
                  <a:lnTo>
                    <a:pt x="146" y="1178"/>
                  </a:lnTo>
                  <a:lnTo>
                    <a:pt x="164" y="1160"/>
                  </a:lnTo>
                  <a:cubicBezTo>
                    <a:pt x="291" y="779"/>
                    <a:pt x="327" y="381"/>
                    <a:pt x="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3" name="Google Shape;423;p20"/>
            <p:cNvSpPr/>
            <p:nvPr/>
          </p:nvSpPr>
          <p:spPr>
            <a:xfrm>
              <a:off x="3162048" y="3195209"/>
              <a:ext cx="36052" cy="93656"/>
            </a:xfrm>
            <a:custGeom>
              <a:avLst/>
              <a:gdLst/>
              <a:ahLst/>
              <a:cxnLst/>
              <a:rect l="l" t="t" r="r" b="b"/>
              <a:pathLst>
                <a:path w="363" h="943" extrusionOk="0">
                  <a:moveTo>
                    <a:pt x="36" y="942"/>
                  </a:moveTo>
                  <a:cubicBezTo>
                    <a:pt x="36" y="942"/>
                    <a:pt x="362" y="670"/>
                    <a:pt x="290" y="0"/>
                  </a:cubicBezTo>
                  <a:cubicBezTo>
                    <a:pt x="290" y="0"/>
                    <a:pt x="272" y="634"/>
                    <a:pt x="0" y="79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4" name="Google Shape;424;p20"/>
            <p:cNvSpPr/>
            <p:nvPr/>
          </p:nvSpPr>
          <p:spPr>
            <a:xfrm>
              <a:off x="3109906" y="3180808"/>
              <a:ext cx="50453" cy="84619"/>
            </a:xfrm>
            <a:custGeom>
              <a:avLst/>
              <a:gdLst/>
              <a:ahLst/>
              <a:cxnLst/>
              <a:rect l="l" t="t" r="r" b="b"/>
              <a:pathLst>
                <a:path w="508" h="852" extrusionOk="0">
                  <a:moveTo>
                    <a:pt x="0" y="1"/>
                  </a:moveTo>
                  <a:cubicBezTo>
                    <a:pt x="0" y="1"/>
                    <a:pt x="290" y="652"/>
                    <a:pt x="489" y="797"/>
                  </a:cubicBezTo>
                  <a:lnTo>
                    <a:pt x="507" y="852"/>
                  </a:lnTo>
                  <a:cubicBezTo>
                    <a:pt x="507" y="852"/>
                    <a:pt x="254" y="83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5" name="Google Shape;425;p20"/>
            <p:cNvSpPr/>
            <p:nvPr/>
          </p:nvSpPr>
          <p:spPr>
            <a:xfrm>
              <a:off x="3153010" y="3274366"/>
              <a:ext cx="46878" cy="176289"/>
            </a:xfrm>
            <a:custGeom>
              <a:avLst/>
              <a:gdLst/>
              <a:ahLst/>
              <a:cxnLst/>
              <a:rect l="l" t="t" r="r" b="b"/>
              <a:pathLst>
                <a:path w="472" h="1775" extrusionOk="0">
                  <a:moveTo>
                    <a:pt x="472" y="1576"/>
                  </a:moveTo>
                  <a:cubicBezTo>
                    <a:pt x="236" y="1069"/>
                    <a:pt x="218" y="507"/>
                    <a:pt x="435" y="0"/>
                  </a:cubicBezTo>
                  <a:cubicBezTo>
                    <a:pt x="435" y="0"/>
                    <a:pt x="1" y="580"/>
                    <a:pt x="381" y="177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6" name="Google Shape;426;p20"/>
            <p:cNvSpPr/>
            <p:nvPr/>
          </p:nvSpPr>
          <p:spPr>
            <a:xfrm>
              <a:off x="3068490" y="3263541"/>
              <a:ext cx="32477" cy="214129"/>
            </a:xfrm>
            <a:custGeom>
              <a:avLst/>
              <a:gdLst/>
              <a:ahLst/>
              <a:cxnLst/>
              <a:rect l="l" t="t" r="r" b="b"/>
              <a:pathLst>
                <a:path w="327" h="2156" extrusionOk="0">
                  <a:moveTo>
                    <a:pt x="200" y="2047"/>
                  </a:moveTo>
                  <a:cubicBezTo>
                    <a:pt x="91" y="1721"/>
                    <a:pt x="91" y="1395"/>
                    <a:pt x="182" y="1087"/>
                  </a:cubicBezTo>
                  <a:cubicBezTo>
                    <a:pt x="327" y="508"/>
                    <a:pt x="254" y="200"/>
                    <a:pt x="127" y="1"/>
                  </a:cubicBezTo>
                  <a:cubicBezTo>
                    <a:pt x="218" y="254"/>
                    <a:pt x="236" y="526"/>
                    <a:pt x="200" y="797"/>
                  </a:cubicBezTo>
                  <a:cubicBezTo>
                    <a:pt x="91" y="1141"/>
                    <a:pt x="1" y="1594"/>
                    <a:pt x="73" y="1884"/>
                  </a:cubicBezTo>
                  <a:cubicBezTo>
                    <a:pt x="164" y="2156"/>
                    <a:pt x="200" y="2047"/>
                    <a:pt x="200" y="20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7" name="Google Shape;427;p20"/>
            <p:cNvSpPr/>
            <p:nvPr/>
          </p:nvSpPr>
          <p:spPr>
            <a:xfrm>
              <a:off x="3084679" y="3294131"/>
              <a:ext cx="27114" cy="75680"/>
            </a:xfrm>
            <a:custGeom>
              <a:avLst/>
              <a:gdLst/>
              <a:ahLst/>
              <a:cxnLst/>
              <a:rect l="l" t="t" r="r" b="b"/>
              <a:pathLst>
                <a:path w="273" h="762" extrusionOk="0">
                  <a:moveTo>
                    <a:pt x="254" y="0"/>
                  </a:moveTo>
                  <a:cubicBezTo>
                    <a:pt x="254" y="0"/>
                    <a:pt x="254" y="507"/>
                    <a:pt x="19" y="689"/>
                  </a:cubicBezTo>
                  <a:lnTo>
                    <a:pt x="1" y="761"/>
                  </a:lnTo>
                  <a:cubicBezTo>
                    <a:pt x="1" y="761"/>
                    <a:pt x="272" y="652"/>
                    <a:pt x="2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8" name="Google Shape;428;p20"/>
            <p:cNvSpPr/>
            <p:nvPr/>
          </p:nvSpPr>
          <p:spPr>
            <a:xfrm>
              <a:off x="3117057" y="3376863"/>
              <a:ext cx="39628" cy="131397"/>
            </a:xfrm>
            <a:custGeom>
              <a:avLst/>
              <a:gdLst/>
              <a:ahLst/>
              <a:cxnLst/>
              <a:rect l="l" t="t" r="r" b="b"/>
              <a:pathLst>
                <a:path w="399" h="1323" extrusionOk="0">
                  <a:moveTo>
                    <a:pt x="399" y="1322"/>
                  </a:moveTo>
                  <a:cubicBezTo>
                    <a:pt x="163" y="924"/>
                    <a:pt x="55" y="453"/>
                    <a:pt x="109" y="0"/>
                  </a:cubicBezTo>
                  <a:cubicBezTo>
                    <a:pt x="1" y="435"/>
                    <a:pt x="55" y="888"/>
                    <a:pt x="272" y="1268"/>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29" name="Google Shape;429;p20"/>
          <p:cNvSpPr/>
          <p:nvPr/>
        </p:nvSpPr>
        <p:spPr>
          <a:xfrm flipH="1">
            <a:off x="7704603" y="350725"/>
            <a:ext cx="899419" cy="810828"/>
          </a:xfrm>
          <a:custGeom>
            <a:avLst/>
            <a:gdLst/>
            <a:ahLst/>
            <a:cxnLst/>
            <a:rect l="l" t="t" r="r" b="b"/>
            <a:pathLst>
              <a:path w="9056" h="8164" extrusionOk="0">
                <a:moveTo>
                  <a:pt x="4516" y="0"/>
                </a:moveTo>
                <a:cubicBezTo>
                  <a:pt x="4167" y="0"/>
                  <a:pt x="3812" y="45"/>
                  <a:pt x="3460" y="139"/>
                </a:cubicBezTo>
                <a:cubicBezTo>
                  <a:pt x="1287" y="737"/>
                  <a:pt x="1" y="2965"/>
                  <a:pt x="580" y="5138"/>
                </a:cubicBezTo>
                <a:cubicBezTo>
                  <a:pt x="1079" y="6966"/>
                  <a:pt x="2712" y="8163"/>
                  <a:pt x="4501" y="8163"/>
                </a:cubicBezTo>
                <a:cubicBezTo>
                  <a:pt x="4856" y="8163"/>
                  <a:pt x="5218" y="8116"/>
                  <a:pt x="5579" y="8017"/>
                </a:cubicBezTo>
                <a:cubicBezTo>
                  <a:pt x="7770" y="7438"/>
                  <a:pt x="9056" y="5192"/>
                  <a:pt x="8458" y="3019"/>
                </a:cubicBezTo>
                <a:cubicBezTo>
                  <a:pt x="7972" y="1198"/>
                  <a:pt x="6318" y="0"/>
                  <a:pt x="4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30" name="Google Shape;430;p20"/>
          <p:cNvGrpSpPr/>
          <p:nvPr/>
        </p:nvGrpSpPr>
        <p:grpSpPr>
          <a:xfrm>
            <a:off x="-255527" y="120143"/>
            <a:ext cx="9574521" cy="2451607"/>
            <a:chOff x="-235821" y="120142"/>
            <a:chExt cx="9574521" cy="2451607"/>
          </a:xfrm>
        </p:grpSpPr>
        <p:sp>
          <p:nvSpPr>
            <p:cNvPr id="431" name="Google Shape;431;p20"/>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2" name="Google Shape;432;p2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3" name="Google Shape;433;p20"/>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4" name="Google Shape;434;p20"/>
            <p:cNvSpPr/>
            <p:nvPr/>
          </p:nvSpPr>
          <p:spPr>
            <a:xfrm>
              <a:off x="4369272" y="3841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5" name="Google Shape;435;p20"/>
            <p:cNvSpPr/>
            <p:nvPr/>
          </p:nvSpPr>
          <p:spPr>
            <a:xfrm rot="10800000" flipH="1">
              <a:off x="5215480" y="120142"/>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6" name="Google Shape;436;p20"/>
            <p:cNvSpPr/>
            <p:nvPr/>
          </p:nvSpPr>
          <p:spPr>
            <a:xfrm rot="10800000" flipH="1">
              <a:off x="-36432" y="252598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7" name="Google Shape;437;p20"/>
            <p:cNvSpPr/>
            <p:nvPr/>
          </p:nvSpPr>
          <p:spPr>
            <a:xfrm rot="10800000" flipH="1">
              <a:off x="-235821" y="7017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438" name="Google Shape;438;p20"/>
          <p:cNvSpPr/>
          <p:nvPr/>
        </p:nvSpPr>
        <p:spPr>
          <a:xfrm flipH="1">
            <a:off x="6223573" y="4104478"/>
            <a:ext cx="3095429" cy="1771725"/>
          </a:xfrm>
          <a:custGeom>
            <a:avLst/>
            <a:gdLst/>
            <a:ahLst/>
            <a:cxnLst/>
            <a:rect l="l" t="t" r="r" b="b"/>
            <a:pathLst>
              <a:path w="31167" h="17839" extrusionOk="0">
                <a:moveTo>
                  <a:pt x="1014" y="17838"/>
                </a:moveTo>
                <a:cubicBezTo>
                  <a:pt x="706" y="17603"/>
                  <a:pt x="417" y="17367"/>
                  <a:pt x="127" y="17132"/>
                </a:cubicBezTo>
                <a:lnTo>
                  <a:pt x="109" y="17132"/>
                </a:lnTo>
                <a:cubicBezTo>
                  <a:pt x="54" y="17150"/>
                  <a:pt x="0" y="17078"/>
                  <a:pt x="54" y="17041"/>
                </a:cubicBezTo>
                <a:lnTo>
                  <a:pt x="73" y="17023"/>
                </a:lnTo>
                <a:cubicBezTo>
                  <a:pt x="127" y="16987"/>
                  <a:pt x="199" y="16951"/>
                  <a:pt x="254" y="16915"/>
                </a:cubicBezTo>
                <a:cubicBezTo>
                  <a:pt x="308" y="16860"/>
                  <a:pt x="380" y="16824"/>
                  <a:pt x="435" y="16770"/>
                </a:cubicBezTo>
                <a:cubicBezTo>
                  <a:pt x="543" y="16679"/>
                  <a:pt x="652" y="16552"/>
                  <a:pt x="724" y="16426"/>
                </a:cubicBezTo>
                <a:cubicBezTo>
                  <a:pt x="779" y="16299"/>
                  <a:pt x="815" y="16136"/>
                  <a:pt x="815" y="15991"/>
                </a:cubicBezTo>
                <a:cubicBezTo>
                  <a:pt x="815" y="15900"/>
                  <a:pt x="833" y="15810"/>
                  <a:pt x="833" y="15737"/>
                </a:cubicBezTo>
                <a:cubicBezTo>
                  <a:pt x="833" y="15647"/>
                  <a:pt x="906" y="15593"/>
                  <a:pt x="996" y="15593"/>
                </a:cubicBezTo>
                <a:cubicBezTo>
                  <a:pt x="1069" y="15611"/>
                  <a:pt x="1159" y="15629"/>
                  <a:pt x="1232" y="15647"/>
                </a:cubicBezTo>
                <a:lnTo>
                  <a:pt x="1376" y="15665"/>
                </a:lnTo>
                <a:lnTo>
                  <a:pt x="1413" y="15665"/>
                </a:lnTo>
                <a:lnTo>
                  <a:pt x="1413" y="15393"/>
                </a:lnTo>
                <a:cubicBezTo>
                  <a:pt x="1413" y="15321"/>
                  <a:pt x="1431" y="15248"/>
                  <a:pt x="1521" y="15230"/>
                </a:cubicBezTo>
                <a:cubicBezTo>
                  <a:pt x="1558" y="15230"/>
                  <a:pt x="1594" y="15230"/>
                  <a:pt x="1630" y="15248"/>
                </a:cubicBezTo>
                <a:cubicBezTo>
                  <a:pt x="1648" y="15248"/>
                  <a:pt x="1666" y="15230"/>
                  <a:pt x="1684" y="15230"/>
                </a:cubicBezTo>
                <a:cubicBezTo>
                  <a:pt x="1721" y="15194"/>
                  <a:pt x="1721" y="15140"/>
                  <a:pt x="1702" y="15086"/>
                </a:cubicBezTo>
                <a:cubicBezTo>
                  <a:pt x="1666" y="15013"/>
                  <a:pt x="1648" y="14941"/>
                  <a:pt x="1612" y="14886"/>
                </a:cubicBezTo>
                <a:cubicBezTo>
                  <a:pt x="1594" y="14814"/>
                  <a:pt x="1594" y="14741"/>
                  <a:pt x="1612" y="14669"/>
                </a:cubicBezTo>
                <a:cubicBezTo>
                  <a:pt x="1630" y="14578"/>
                  <a:pt x="1702" y="14524"/>
                  <a:pt x="1793" y="14542"/>
                </a:cubicBezTo>
                <a:cubicBezTo>
                  <a:pt x="1847" y="14560"/>
                  <a:pt x="1902" y="14615"/>
                  <a:pt x="1938" y="14633"/>
                </a:cubicBezTo>
                <a:cubicBezTo>
                  <a:pt x="2010" y="14651"/>
                  <a:pt x="2065" y="14633"/>
                  <a:pt x="2119" y="14597"/>
                </a:cubicBezTo>
                <a:lnTo>
                  <a:pt x="2119" y="14597"/>
                </a:lnTo>
                <a:cubicBezTo>
                  <a:pt x="2101" y="14470"/>
                  <a:pt x="2173" y="14343"/>
                  <a:pt x="2318" y="14325"/>
                </a:cubicBezTo>
                <a:cubicBezTo>
                  <a:pt x="2409" y="14325"/>
                  <a:pt x="2517" y="14361"/>
                  <a:pt x="2590" y="14452"/>
                </a:cubicBezTo>
                <a:cubicBezTo>
                  <a:pt x="2590" y="14434"/>
                  <a:pt x="2590" y="14415"/>
                  <a:pt x="2590" y="14397"/>
                </a:cubicBezTo>
                <a:cubicBezTo>
                  <a:pt x="2572" y="14343"/>
                  <a:pt x="2572" y="14289"/>
                  <a:pt x="2590" y="14234"/>
                </a:cubicBezTo>
                <a:cubicBezTo>
                  <a:pt x="2608" y="14162"/>
                  <a:pt x="2662" y="14126"/>
                  <a:pt x="2717" y="14108"/>
                </a:cubicBezTo>
                <a:cubicBezTo>
                  <a:pt x="2717" y="14017"/>
                  <a:pt x="2717" y="13945"/>
                  <a:pt x="2735" y="13854"/>
                </a:cubicBezTo>
                <a:lnTo>
                  <a:pt x="2753" y="13818"/>
                </a:lnTo>
                <a:cubicBezTo>
                  <a:pt x="2753" y="13782"/>
                  <a:pt x="2825" y="13764"/>
                  <a:pt x="2861" y="13800"/>
                </a:cubicBezTo>
                <a:cubicBezTo>
                  <a:pt x="2916" y="13890"/>
                  <a:pt x="3043" y="13908"/>
                  <a:pt x="3133" y="13836"/>
                </a:cubicBezTo>
                <a:cubicBezTo>
                  <a:pt x="3169" y="13818"/>
                  <a:pt x="3242" y="13836"/>
                  <a:pt x="3242" y="13890"/>
                </a:cubicBezTo>
                <a:cubicBezTo>
                  <a:pt x="3242" y="13908"/>
                  <a:pt x="3242" y="13926"/>
                  <a:pt x="3242" y="13945"/>
                </a:cubicBezTo>
                <a:lnTo>
                  <a:pt x="3224" y="14144"/>
                </a:lnTo>
                <a:lnTo>
                  <a:pt x="3278" y="14144"/>
                </a:lnTo>
                <a:lnTo>
                  <a:pt x="3368" y="14126"/>
                </a:lnTo>
                <a:cubicBezTo>
                  <a:pt x="3368" y="14089"/>
                  <a:pt x="3368" y="14035"/>
                  <a:pt x="3405" y="13999"/>
                </a:cubicBezTo>
                <a:cubicBezTo>
                  <a:pt x="3423" y="13945"/>
                  <a:pt x="3477" y="13926"/>
                  <a:pt x="3531" y="13908"/>
                </a:cubicBezTo>
                <a:cubicBezTo>
                  <a:pt x="3586" y="13926"/>
                  <a:pt x="3622" y="13945"/>
                  <a:pt x="3658" y="13981"/>
                </a:cubicBezTo>
                <a:cubicBezTo>
                  <a:pt x="3676" y="13999"/>
                  <a:pt x="3694" y="14017"/>
                  <a:pt x="3713" y="14035"/>
                </a:cubicBezTo>
                <a:cubicBezTo>
                  <a:pt x="3694" y="13981"/>
                  <a:pt x="3676" y="13926"/>
                  <a:pt x="3658" y="13872"/>
                </a:cubicBezTo>
                <a:cubicBezTo>
                  <a:pt x="3604" y="13818"/>
                  <a:pt x="3568" y="13745"/>
                  <a:pt x="3568" y="13673"/>
                </a:cubicBezTo>
                <a:cubicBezTo>
                  <a:pt x="3568" y="13564"/>
                  <a:pt x="3676" y="13528"/>
                  <a:pt x="3767" y="13510"/>
                </a:cubicBezTo>
                <a:cubicBezTo>
                  <a:pt x="3821" y="13510"/>
                  <a:pt x="3876" y="13492"/>
                  <a:pt x="3912" y="13438"/>
                </a:cubicBezTo>
                <a:cubicBezTo>
                  <a:pt x="3930" y="13383"/>
                  <a:pt x="3948" y="13329"/>
                  <a:pt x="3930" y="13256"/>
                </a:cubicBezTo>
                <a:cubicBezTo>
                  <a:pt x="3930" y="13166"/>
                  <a:pt x="3894" y="13093"/>
                  <a:pt x="3894" y="13003"/>
                </a:cubicBezTo>
                <a:cubicBezTo>
                  <a:pt x="3876" y="12912"/>
                  <a:pt x="3894" y="12822"/>
                  <a:pt x="3948" y="12749"/>
                </a:cubicBezTo>
                <a:cubicBezTo>
                  <a:pt x="4002" y="12695"/>
                  <a:pt x="4093" y="12713"/>
                  <a:pt x="4147" y="12641"/>
                </a:cubicBezTo>
                <a:cubicBezTo>
                  <a:pt x="4183" y="12568"/>
                  <a:pt x="4147" y="12496"/>
                  <a:pt x="4147" y="12405"/>
                </a:cubicBezTo>
                <a:cubicBezTo>
                  <a:pt x="4111" y="12333"/>
                  <a:pt x="4129" y="12242"/>
                  <a:pt x="4183" y="12188"/>
                </a:cubicBezTo>
                <a:cubicBezTo>
                  <a:pt x="4202" y="12152"/>
                  <a:pt x="4238" y="12134"/>
                  <a:pt x="4274" y="12134"/>
                </a:cubicBezTo>
                <a:cubicBezTo>
                  <a:pt x="4274" y="12079"/>
                  <a:pt x="4310" y="12025"/>
                  <a:pt x="4346" y="11989"/>
                </a:cubicBezTo>
                <a:cubicBezTo>
                  <a:pt x="4419" y="11934"/>
                  <a:pt x="4527" y="11916"/>
                  <a:pt x="4618" y="11953"/>
                </a:cubicBezTo>
                <a:cubicBezTo>
                  <a:pt x="4709" y="11971"/>
                  <a:pt x="4799" y="12025"/>
                  <a:pt x="4835" y="12116"/>
                </a:cubicBezTo>
                <a:lnTo>
                  <a:pt x="4835" y="12116"/>
                </a:lnTo>
                <a:cubicBezTo>
                  <a:pt x="4853" y="12116"/>
                  <a:pt x="4853" y="12134"/>
                  <a:pt x="4853" y="12152"/>
                </a:cubicBezTo>
                <a:cubicBezTo>
                  <a:pt x="4872" y="12333"/>
                  <a:pt x="4853" y="12514"/>
                  <a:pt x="4817" y="12695"/>
                </a:cubicBezTo>
                <a:cubicBezTo>
                  <a:pt x="4853" y="12677"/>
                  <a:pt x="4908" y="12677"/>
                  <a:pt x="4962" y="12677"/>
                </a:cubicBezTo>
                <a:cubicBezTo>
                  <a:pt x="4998" y="12677"/>
                  <a:pt x="5016" y="12695"/>
                  <a:pt x="5016" y="12731"/>
                </a:cubicBezTo>
                <a:cubicBezTo>
                  <a:pt x="5016" y="12767"/>
                  <a:pt x="4998" y="12822"/>
                  <a:pt x="4962" y="12840"/>
                </a:cubicBezTo>
                <a:lnTo>
                  <a:pt x="5071" y="12985"/>
                </a:lnTo>
                <a:cubicBezTo>
                  <a:pt x="5107" y="13003"/>
                  <a:pt x="5089" y="13057"/>
                  <a:pt x="5053" y="13057"/>
                </a:cubicBezTo>
                <a:cubicBezTo>
                  <a:pt x="4944" y="13075"/>
                  <a:pt x="4926" y="13220"/>
                  <a:pt x="5016" y="13275"/>
                </a:cubicBezTo>
                <a:cubicBezTo>
                  <a:pt x="5089" y="13293"/>
                  <a:pt x="5161" y="13220"/>
                  <a:pt x="5125" y="13148"/>
                </a:cubicBezTo>
                <a:cubicBezTo>
                  <a:pt x="5125" y="13148"/>
                  <a:pt x="5125" y="13130"/>
                  <a:pt x="5125" y="13130"/>
                </a:cubicBezTo>
                <a:cubicBezTo>
                  <a:pt x="5089" y="13093"/>
                  <a:pt x="5143" y="13021"/>
                  <a:pt x="5198" y="13057"/>
                </a:cubicBezTo>
                <a:lnTo>
                  <a:pt x="5234" y="13075"/>
                </a:lnTo>
                <a:cubicBezTo>
                  <a:pt x="5234" y="13039"/>
                  <a:pt x="5234" y="13003"/>
                  <a:pt x="5234" y="12949"/>
                </a:cubicBezTo>
                <a:cubicBezTo>
                  <a:pt x="5198" y="12930"/>
                  <a:pt x="5216" y="12876"/>
                  <a:pt x="5252" y="12858"/>
                </a:cubicBezTo>
                <a:cubicBezTo>
                  <a:pt x="5270" y="12840"/>
                  <a:pt x="5306" y="12858"/>
                  <a:pt x="5324" y="12876"/>
                </a:cubicBezTo>
                <a:cubicBezTo>
                  <a:pt x="5342" y="12876"/>
                  <a:pt x="5361" y="12858"/>
                  <a:pt x="5361" y="12840"/>
                </a:cubicBezTo>
                <a:lnTo>
                  <a:pt x="5451" y="12786"/>
                </a:lnTo>
                <a:cubicBezTo>
                  <a:pt x="5487" y="12749"/>
                  <a:pt x="5524" y="12713"/>
                  <a:pt x="5560" y="12677"/>
                </a:cubicBezTo>
                <a:cubicBezTo>
                  <a:pt x="5469" y="12586"/>
                  <a:pt x="5433" y="12442"/>
                  <a:pt x="5505" y="12333"/>
                </a:cubicBezTo>
                <a:cubicBezTo>
                  <a:pt x="5542" y="12260"/>
                  <a:pt x="5614" y="12242"/>
                  <a:pt x="5668" y="12242"/>
                </a:cubicBezTo>
                <a:cubicBezTo>
                  <a:pt x="5705" y="12260"/>
                  <a:pt x="5741" y="12260"/>
                  <a:pt x="5759" y="12279"/>
                </a:cubicBezTo>
                <a:cubicBezTo>
                  <a:pt x="5741" y="12242"/>
                  <a:pt x="5741" y="12206"/>
                  <a:pt x="5759" y="12170"/>
                </a:cubicBezTo>
                <a:cubicBezTo>
                  <a:pt x="5795" y="12079"/>
                  <a:pt x="5886" y="12043"/>
                  <a:pt x="5940" y="11971"/>
                </a:cubicBezTo>
                <a:cubicBezTo>
                  <a:pt x="5958" y="11934"/>
                  <a:pt x="5994" y="11934"/>
                  <a:pt x="6012" y="11971"/>
                </a:cubicBezTo>
                <a:cubicBezTo>
                  <a:pt x="6031" y="11989"/>
                  <a:pt x="6067" y="11989"/>
                  <a:pt x="6085" y="11971"/>
                </a:cubicBezTo>
                <a:cubicBezTo>
                  <a:pt x="6067" y="11898"/>
                  <a:pt x="6085" y="11808"/>
                  <a:pt x="6121" y="11717"/>
                </a:cubicBezTo>
                <a:cubicBezTo>
                  <a:pt x="6139" y="11699"/>
                  <a:pt x="6157" y="11699"/>
                  <a:pt x="6175" y="11699"/>
                </a:cubicBezTo>
                <a:cubicBezTo>
                  <a:pt x="6266" y="11735"/>
                  <a:pt x="6375" y="11735"/>
                  <a:pt x="6447" y="11699"/>
                </a:cubicBezTo>
                <a:cubicBezTo>
                  <a:pt x="6411" y="11608"/>
                  <a:pt x="6447" y="11518"/>
                  <a:pt x="6520" y="11464"/>
                </a:cubicBezTo>
                <a:cubicBezTo>
                  <a:pt x="6592" y="11427"/>
                  <a:pt x="6683" y="11427"/>
                  <a:pt x="6737" y="11482"/>
                </a:cubicBezTo>
                <a:cubicBezTo>
                  <a:pt x="6773" y="11445"/>
                  <a:pt x="6827" y="11445"/>
                  <a:pt x="6882" y="11464"/>
                </a:cubicBezTo>
                <a:cubicBezTo>
                  <a:pt x="6936" y="11482"/>
                  <a:pt x="6972" y="11518"/>
                  <a:pt x="7008" y="11536"/>
                </a:cubicBezTo>
                <a:cubicBezTo>
                  <a:pt x="7027" y="11554"/>
                  <a:pt x="7045" y="11554"/>
                  <a:pt x="7063" y="11572"/>
                </a:cubicBezTo>
                <a:cubicBezTo>
                  <a:pt x="7063" y="11518"/>
                  <a:pt x="7045" y="11482"/>
                  <a:pt x="7008" y="11427"/>
                </a:cubicBezTo>
                <a:cubicBezTo>
                  <a:pt x="6918" y="11264"/>
                  <a:pt x="6737" y="11138"/>
                  <a:pt x="6755" y="10920"/>
                </a:cubicBezTo>
                <a:cubicBezTo>
                  <a:pt x="6773" y="10884"/>
                  <a:pt x="6809" y="10866"/>
                  <a:pt x="6827" y="10866"/>
                </a:cubicBezTo>
                <a:cubicBezTo>
                  <a:pt x="6900" y="10884"/>
                  <a:pt x="7027" y="10920"/>
                  <a:pt x="7081" y="10830"/>
                </a:cubicBezTo>
                <a:cubicBezTo>
                  <a:pt x="7099" y="10794"/>
                  <a:pt x="7081" y="10757"/>
                  <a:pt x="7081" y="10703"/>
                </a:cubicBezTo>
                <a:cubicBezTo>
                  <a:pt x="7081" y="10667"/>
                  <a:pt x="7099" y="10631"/>
                  <a:pt x="7135" y="10594"/>
                </a:cubicBezTo>
                <a:cubicBezTo>
                  <a:pt x="7153" y="10576"/>
                  <a:pt x="7171" y="10522"/>
                  <a:pt x="7153" y="10504"/>
                </a:cubicBezTo>
                <a:cubicBezTo>
                  <a:pt x="7135" y="10449"/>
                  <a:pt x="7117" y="10413"/>
                  <a:pt x="7081" y="10395"/>
                </a:cubicBezTo>
                <a:cubicBezTo>
                  <a:pt x="7008" y="10323"/>
                  <a:pt x="6972" y="10214"/>
                  <a:pt x="7008" y="10124"/>
                </a:cubicBezTo>
                <a:cubicBezTo>
                  <a:pt x="7027" y="10105"/>
                  <a:pt x="7027" y="10105"/>
                  <a:pt x="7045" y="10105"/>
                </a:cubicBezTo>
                <a:cubicBezTo>
                  <a:pt x="7117" y="10105"/>
                  <a:pt x="7171" y="10105"/>
                  <a:pt x="7226" y="10069"/>
                </a:cubicBezTo>
                <a:cubicBezTo>
                  <a:pt x="7244" y="10051"/>
                  <a:pt x="7262" y="10033"/>
                  <a:pt x="7262" y="9997"/>
                </a:cubicBezTo>
                <a:cubicBezTo>
                  <a:pt x="7262" y="9961"/>
                  <a:pt x="7171" y="9942"/>
                  <a:pt x="7153" y="9942"/>
                </a:cubicBezTo>
                <a:cubicBezTo>
                  <a:pt x="7099" y="9924"/>
                  <a:pt x="7063" y="9870"/>
                  <a:pt x="7045" y="9816"/>
                </a:cubicBezTo>
                <a:cubicBezTo>
                  <a:pt x="7045" y="9779"/>
                  <a:pt x="7045" y="9761"/>
                  <a:pt x="7081" y="9725"/>
                </a:cubicBezTo>
                <a:cubicBezTo>
                  <a:pt x="7081" y="9707"/>
                  <a:pt x="7099" y="9689"/>
                  <a:pt x="7117" y="9671"/>
                </a:cubicBezTo>
                <a:cubicBezTo>
                  <a:pt x="7117" y="9671"/>
                  <a:pt x="7117" y="9671"/>
                  <a:pt x="7117" y="9671"/>
                </a:cubicBezTo>
                <a:cubicBezTo>
                  <a:pt x="7117" y="9653"/>
                  <a:pt x="7117" y="9635"/>
                  <a:pt x="7099" y="9616"/>
                </a:cubicBezTo>
                <a:cubicBezTo>
                  <a:pt x="7081" y="9526"/>
                  <a:pt x="7063" y="9417"/>
                  <a:pt x="7153" y="9363"/>
                </a:cubicBezTo>
                <a:cubicBezTo>
                  <a:pt x="7190" y="9327"/>
                  <a:pt x="7244" y="9327"/>
                  <a:pt x="7298" y="9345"/>
                </a:cubicBezTo>
                <a:cubicBezTo>
                  <a:pt x="7316" y="9309"/>
                  <a:pt x="7334" y="9272"/>
                  <a:pt x="7353" y="9254"/>
                </a:cubicBezTo>
                <a:cubicBezTo>
                  <a:pt x="7371" y="9218"/>
                  <a:pt x="7407" y="9200"/>
                  <a:pt x="7389" y="9164"/>
                </a:cubicBezTo>
                <a:cubicBezTo>
                  <a:pt x="7371" y="9109"/>
                  <a:pt x="7334" y="9073"/>
                  <a:pt x="7316" y="9037"/>
                </a:cubicBezTo>
                <a:cubicBezTo>
                  <a:pt x="7262" y="8964"/>
                  <a:pt x="7244" y="8874"/>
                  <a:pt x="7262" y="8783"/>
                </a:cubicBezTo>
                <a:cubicBezTo>
                  <a:pt x="7280" y="8729"/>
                  <a:pt x="7334" y="8675"/>
                  <a:pt x="7389" y="8639"/>
                </a:cubicBezTo>
                <a:cubicBezTo>
                  <a:pt x="7443" y="8602"/>
                  <a:pt x="7497" y="8566"/>
                  <a:pt x="7552" y="8530"/>
                </a:cubicBezTo>
                <a:cubicBezTo>
                  <a:pt x="7606" y="8494"/>
                  <a:pt x="7624" y="8421"/>
                  <a:pt x="7606" y="8349"/>
                </a:cubicBezTo>
                <a:cubicBezTo>
                  <a:pt x="7570" y="8258"/>
                  <a:pt x="7570" y="8168"/>
                  <a:pt x="7588" y="8059"/>
                </a:cubicBezTo>
                <a:cubicBezTo>
                  <a:pt x="7606" y="8023"/>
                  <a:pt x="7642" y="7987"/>
                  <a:pt x="7679" y="7968"/>
                </a:cubicBezTo>
                <a:cubicBezTo>
                  <a:pt x="7697" y="7932"/>
                  <a:pt x="7751" y="7932"/>
                  <a:pt x="7769" y="7896"/>
                </a:cubicBezTo>
                <a:cubicBezTo>
                  <a:pt x="7805" y="7824"/>
                  <a:pt x="7769" y="7733"/>
                  <a:pt x="7733" y="7679"/>
                </a:cubicBezTo>
                <a:cubicBezTo>
                  <a:pt x="7715" y="7588"/>
                  <a:pt x="7733" y="7498"/>
                  <a:pt x="7769" y="7407"/>
                </a:cubicBezTo>
                <a:cubicBezTo>
                  <a:pt x="7860" y="7244"/>
                  <a:pt x="8059" y="7190"/>
                  <a:pt x="8222" y="7280"/>
                </a:cubicBezTo>
                <a:cubicBezTo>
                  <a:pt x="8294" y="7335"/>
                  <a:pt x="8330" y="7407"/>
                  <a:pt x="8349" y="7498"/>
                </a:cubicBezTo>
                <a:cubicBezTo>
                  <a:pt x="8349" y="7552"/>
                  <a:pt x="8330" y="7606"/>
                  <a:pt x="8294" y="7661"/>
                </a:cubicBezTo>
                <a:cubicBezTo>
                  <a:pt x="8294" y="7679"/>
                  <a:pt x="8276" y="7697"/>
                  <a:pt x="8258" y="7715"/>
                </a:cubicBezTo>
                <a:lnTo>
                  <a:pt x="8258" y="7733"/>
                </a:lnTo>
                <a:lnTo>
                  <a:pt x="8258" y="7733"/>
                </a:lnTo>
                <a:lnTo>
                  <a:pt x="8258" y="7733"/>
                </a:lnTo>
                <a:lnTo>
                  <a:pt x="8258" y="7733"/>
                </a:lnTo>
                <a:lnTo>
                  <a:pt x="8258" y="7733"/>
                </a:lnTo>
                <a:lnTo>
                  <a:pt x="8258" y="7733"/>
                </a:lnTo>
                <a:lnTo>
                  <a:pt x="8258" y="7733"/>
                </a:lnTo>
                <a:cubicBezTo>
                  <a:pt x="8276" y="7733"/>
                  <a:pt x="8294" y="7751"/>
                  <a:pt x="8294" y="7751"/>
                </a:cubicBezTo>
                <a:cubicBezTo>
                  <a:pt x="8330" y="7787"/>
                  <a:pt x="8349" y="7805"/>
                  <a:pt x="8367" y="7824"/>
                </a:cubicBezTo>
                <a:cubicBezTo>
                  <a:pt x="8439" y="7878"/>
                  <a:pt x="8457" y="7968"/>
                  <a:pt x="8439" y="8041"/>
                </a:cubicBezTo>
                <a:cubicBezTo>
                  <a:pt x="8439" y="8077"/>
                  <a:pt x="8439" y="8113"/>
                  <a:pt x="8439" y="8150"/>
                </a:cubicBezTo>
                <a:cubicBezTo>
                  <a:pt x="8457" y="8186"/>
                  <a:pt x="8493" y="8204"/>
                  <a:pt x="8512" y="8204"/>
                </a:cubicBezTo>
                <a:cubicBezTo>
                  <a:pt x="8584" y="8240"/>
                  <a:pt x="8656" y="8276"/>
                  <a:pt x="8711" y="8313"/>
                </a:cubicBezTo>
                <a:cubicBezTo>
                  <a:pt x="8765" y="8367"/>
                  <a:pt x="8801" y="8421"/>
                  <a:pt x="8838" y="8476"/>
                </a:cubicBezTo>
                <a:cubicBezTo>
                  <a:pt x="8856" y="8512"/>
                  <a:pt x="8874" y="8530"/>
                  <a:pt x="8892" y="8548"/>
                </a:cubicBezTo>
                <a:lnTo>
                  <a:pt x="8910" y="8566"/>
                </a:lnTo>
                <a:cubicBezTo>
                  <a:pt x="8928" y="8566"/>
                  <a:pt x="8928" y="8566"/>
                  <a:pt x="8946" y="8566"/>
                </a:cubicBezTo>
                <a:cubicBezTo>
                  <a:pt x="8982" y="8566"/>
                  <a:pt x="9037" y="8620"/>
                  <a:pt x="9001" y="8657"/>
                </a:cubicBezTo>
                <a:cubicBezTo>
                  <a:pt x="8964" y="8711"/>
                  <a:pt x="8928" y="8747"/>
                  <a:pt x="8946" y="8783"/>
                </a:cubicBezTo>
                <a:cubicBezTo>
                  <a:pt x="8982" y="8838"/>
                  <a:pt x="8982" y="8838"/>
                  <a:pt x="8982" y="8856"/>
                </a:cubicBezTo>
                <a:cubicBezTo>
                  <a:pt x="9001" y="8874"/>
                  <a:pt x="9001" y="8910"/>
                  <a:pt x="9019" y="8946"/>
                </a:cubicBezTo>
                <a:cubicBezTo>
                  <a:pt x="9019" y="9019"/>
                  <a:pt x="9019" y="9127"/>
                  <a:pt x="9055" y="9200"/>
                </a:cubicBezTo>
                <a:cubicBezTo>
                  <a:pt x="9055" y="9200"/>
                  <a:pt x="9073" y="9218"/>
                  <a:pt x="9091" y="9218"/>
                </a:cubicBezTo>
                <a:lnTo>
                  <a:pt x="9091" y="9218"/>
                </a:lnTo>
                <a:lnTo>
                  <a:pt x="9127" y="9218"/>
                </a:lnTo>
                <a:lnTo>
                  <a:pt x="9145" y="9218"/>
                </a:lnTo>
                <a:lnTo>
                  <a:pt x="9145" y="9218"/>
                </a:lnTo>
                <a:lnTo>
                  <a:pt x="9164" y="9218"/>
                </a:lnTo>
                <a:cubicBezTo>
                  <a:pt x="9254" y="9182"/>
                  <a:pt x="9345" y="9073"/>
                  <a:pt x="9453" y="9073"/>
                </a:cubicBezTo>
                <a:lnTo>
                  <a:pt x="9471" y="9073"/>
                </a:lnTo>
                <a:cubicBezTo>
                  <a:pt x="9489" y="9073"/>
                  <a:pt x="9508" y="9073"/>
                  <a:pt x="9526" y="9055"/>
                </a:cubicBezTo>
                <a:lnTo>
                  <a:pt x="9652" y="9037"/>
                </a:lnTo>
                <a:lnTo>
                  <a:pt x="9797" y="9019"/>
                </a:lnTo>
                <a:cubicBezTo>
                  <a:pt x="9743" y="8946"/>
                  <a:pt x="9707" y="8838"/>
                  <a:pt x="9707" y="8747"/>
                </a:cubicBezTo>
                <a:cubicBezTo>
                  <a:pt x="9725" y="8657"/>
                  <a:pt x="9761" y="8584"/>
                  <a:pt x="9834" y="8548"/>
                </a:cubicBezTo>
                <a:cubicBezTo>
                  <a:pt x="9834" y="8512"/>
                  <a:pt x="9815" y="8476"/>
                  <a:pt x="9815" y="8439"/>
                </a:cubicBezTo>
                <a:cubicBezTo>
                  <a:pt x="9815" y="8385"/>
                  <a:pt x="9834" y="8331"/>
                  <a:pt x="9852" y="8258"/>
                </a:cubicBezTo>
                <a:cubicBezTo>
                  <a:pt x="9852" y="8204"/>
                  <a:pt x="9888" y="8150"/>
                  <a:pt x="9906" y="8095"/>
                </a:cubicBezTo>
                <a:cubicBezTo>
                  <a:pt x="9924" y="8059"/>
                  <a:pt x="9942" y="8041"/>
                  <a:pt x="9978" y="8023"/>
                </a:cubicBezTo>
                <a:cubicBezTo>
                  <a:pt x="10015" y="8023"/>
                  <a:pt x="10051" y="8023"/>
                  <a:pt x="10087" y="8023"/>
                </a:cubicBezTo>
                <a:cubicBezTo>
                  <a:pt x="10105" y="8023"/>
                  <a:pt x="10141" y="8005"/>
                  <a:pt x="10160" y="7987"/>
                </a:cubicBezTo>
                <a:cubicBezTo>
                  <a:pt x="10178" y="7950"/>
                  <a:pt x="10160" y="7914"/>
                  <a:pt x="10123" y="7896"/>
                </a:cubicBezTo>
                <a:cubicBezTo>
                  <a:pt x="10087" y="7860"/>
                  <a:pt x="10033" y="7824"/>
                  <a:pt x="9997" y="7787"/>
                </a:cubicBezTo>
                <a:cubicBezTo>
                  <a:pt x="9960" y="7751"/>
                  <a:pt x="9942" y="7679"/>
                  <a:pt x="9942" y="7624"/>
                </a:cubicBezTo>
                <a:cubicBezTo>
                  <a:pt x="9960" y="7570"/>
                  <a:pt x="9997" y="7534"/>
                  <a:pt x="10051" y="7516"/>
                </a:cubicBezTo>
                <a:cubicBezTo>
                  <a:pt x="10087" y="7498"/>
                  <a:pt x="10123" y="7498"/>
                  <a:pt x="10141" y="7516"/>
                </a:cubicBezTo>
                <a:lnTo>
                  <a:pt x="10178" y="7534"/>
                </a:lnTo>
                <a:lnTo>
                  <a:pt x="10178" y="7498"/>
                </a:lnTo>
                <a:cubicBezTo>
                  <a:pt x="10178" y="7480"/>
                  <a:pt x="10178" y="7461"/>
                  <a:pt x="10178" y="7443"/>
                </a:cubicBezTo>
                <a:cubicBezTo>
                  <a:pt x="10196" y="7407"/>
                  <a:pt x="10196" y="7371"/>
                  <a:pt x="10178" y="7335"/>
                </a:cubicBezTo>
                <a:cubicBezTo>
                  <a:pt x="10160" y="7226"/>
                  <a:pt x="10069" y="7190"/>
                  <a:pt x="9997" y="7135"/>
                </a:cubicBezTo>
                <a:cubicBezTo>
                  <a:pt x="9906" y="7081"/>
                  <a:pt x="9852" y="6972"/>
                  <a:pt x="9870" y="6864"/>
                </a:cubicBezTo>
                <a:cubicBezTo>
                  <a:pt x="9906" y="6773"/>
                  <a:pt x="9978" y="6737"/>
                  <a:pt x="10069" y="6683"/>
                </a:cubicBezTo>
                <a:cubicBezTo>
                  <a:pt x="10087" y="6665"/>
                  <a:pt x="10105" y="6646"/>
                  <a:pt x="10105" y="6628"/>
                </a:cubicBezTo>
                <a:cubicBezTo>
                  <a:pt x="10105" y="6592"/>
                  <a:pt x="10105" y="6556"/>
                  <a:pt x="10087" y="6520"/>
                </a:cubicBezTo>
                <a:cubicBezTo>
                  <a:pt x="10051" y="6447"/>
                  <a:pt x="10069" y="6339"/>
                  <a:pt x="10141" y="6284"/>
                </a:cubicBezTo>
                <a:cubicBezTo>
                  <a:pt x="10196" y="6248"/>
                  <a:pt x="10286" y="6248"/>
                  <a:pt x="10359" y="6266"/>
                </a:cubicBezTo>
                <a:lnTo>
                  <a:pt x="10504" y="6302"/>
                </a:lnTo>
                <a:cubicBezTo>
                  <a:pt x="10576" y="6339"/>
                  <a:pt x="10630" y="6357"/>
                  <a:pt x="10685" y="6411"/>
                </a:cubicBezTo>
                <a:cubicBezTo>
                  <a:pt x="10721" y="6429"/>
                  <a:pt x="10739" y="6483"/>
                  <a:pt x="10721" y="6520"/>
                </a:cubicBezTo>
                <a:cubicBezTo>
                  <a:pt x="10721" y="6556"/>
                  <a:pt x="10721" y="6574"/>
                  <a:pt x="10739" y="6592"/>
                </a:cubicBezTo>
                <a:cubicBezTo>
                  <a:pt x="10757" y="6628"/>
                  <a:pt x="10793" y="6646"/>
                  <a:pt x="10830" y="6646"/>
                </a:cubicBezTo>
                <a:cubicBezTo>
                  <a:pt x="10848" y="6628"/>
                  <a:pt x="10866" y="6610"/>
                  <a:pt x="10884" y="6628"/>
                </a:cubicBezTo>
                <a:lnTo>
                  <a:pt x="10884" y="6628"/>
                </a:lnTo>
                <a:cubicBezTo>
                  <a:pt x="10902" y="6610"/>
                  <a:pt x="10920" y="6610"/>
                  <a:pt x="10920" y="6628"/>
                </a:cubicBezTo>
                <a:lnTo>
                  <a:pt x="10920" y="6610"/>
                </a:lnTo>
                <a:cubicBezTo>
                  <a:pt x="10938" y="6592"/>
                  <a:pt x="10938" y="6556"/>
                  <a:pt x="10938" y="6520"/>
                </a:cubicBezTo>
                <a:cubicBezTo>
                  <a:pt x="10920" y="6447"/>
                  <a:pt x="10956" y="6375"/>
                  <a:pt x="11011" y="6321"/>
                </a:cubicBezTo>
                <a:cubicBezTo>
                  <a:pt x="11047" y="6302"/>
                  <a:pt x="11083" y="6284"/>
                  <a:pt x="11119" y="6284"/>
                </a:cubicBezTo>
                <a:lnTo>
                  <a:pt x="11119" y="6284"/>
                </a:lnTo>
                <a:lnTo>
                  <a:pt x="11119" y="6284"/>
                </a:lnTo>
                <a:lnTo>
                  <a:pt x="11119" y="6284"/>
                </a:lnTo>
                <a:lnTo>
                  <a:pt x="11119" y="6266"/>
                </a:lnTo>
                <a:cubicBezTo>
                  <a:pt x="11101" y="6194"/>
                  <a:pt x="11065" y="6158"/>
                  <a:pt x="11047" y="6085"/>
                </a:cubicBezTo>
                <a:cubicBezTo>
                  <a:pt x="11029" y="6031"/>
                  <a:pt x="11047" y="5958"/>
                  <a:pt x="11083" y="5922"/>
                </a:cubicBezTo>
                <a:cubicBezTo>
                  <a:pt x="11119" y="5886"/>
                  <a:pt x="11174" y="5886"/>
                  <a:pt x="11210" y="5886"/>
                </a:cubicBezTo>
                <a:lnTo>
                  <a:pt x="11228" y="5886"/>
                </a:lnTo>
                <a:lnTo>
                  <a:pt x="11228" y="5886"/>
                </a:lnTo>
                <a:lnTo>
                  <a:pt x="11228" y="5886"/>
                </a:lnTo>
                <a:cubicBezTo>
                  <a:pt x="11246" y="5850"/>
                  <a:pt x="11264" y="5795"/>
                  <a:pt x="11282" y="5759"/>
                </a:cubicBezTo>
                <a:cubicBezTo>
                  <a:pt x="11319" y="5705"/>
                  <a:pt x="11373" y="5669"/>
                  <a:pt x="11445" y="5669"/>
                </a:cubicBezTo>
                <a:cubicBezTo>
                  <a:pt x="11482" y="5669"/>
                  <a:pt x="11500" y="5669"/>
                  <a:pt x="11536" y="5669"/>
                </a:cubicBezTo>
                <a:cubicBezTo>
                  <a:pt x="11554" y="5669"/>
                  <a:pt x="11572" y="5650"/>
                  <a:pt x="11590" y="5632"/>
                </a:cubicBezTo>
                <a:cubicBezTo>
                  <a:pt x="11608" y="5578"/>
                  <a:pt x="11626" y="5524"/>
                  <a:pt x="11626" y="5469"/>
                </a:cubicBezTo>
                <a:cubicBezTo>
                  <a:pt x="11608" y="5324"/>
                  <a:pt x="11681" y="5198"/>
                  <a:pt x="11789" y="5125"/>
                </a:cubicBezTo>
                <a:cubicBezTo>
                  <a:pt x="11898" y="5071"/>
                  <a:pt x="12025" y="5089"/>
                  <a:pt x="12115" y="5162"/>
                </a:cubicBezTo>
                <a:cubicBezTo>
                  <a:pt x="12133" y="5180"/>
                  <a:pt x="12152" y="5216"/>
                  <a:pt x="12170" y="5234"/>
                </a:cubicBezTo>
                <a:cubicBezTo>
                  <a:pt x="12188" y="5252"/>
                  <a:pt x="12206" y="5288"/>
                  <a:pt x="12224" y="5306"/>
                </a:cubicBezTo>
                <a:cubicBezTo>
                  <a:pt x="12260" y="5324"/>
                  <a:pt x="12278" y="5343"/>
                  <a:pt x="12315" y="5361"/>
                </a:cubicBezTo>
                <a:cubicBezTo>
                  <a:pt x="12333" y="5397"/>
                  <a:pt x="12351" y="5415"/>
                  <a:pt x="12351" y="5451"/>
                </a:cubicBezTo>
                <a:lnTo>
                  <a:pt x="12351" y="5632"/>
                </a:lnTo>
                <a:cubicBezTo>
                  <a:pt x="12351" y="5650"/>
                  <a:pt x="12369" y="5669"/>
                  <a:pt x="12387" y="5687"/>
                </a:cubicBezTo>
                <a:cubicBezTo>
                  <a:pt x="12405" y="5723"/>
                  <a:pt x="12423" y="5759"/>
                  <a:pt x="12405" y="5813"/>
                </a:cubicBezTo>
                <a:cubicBezTo>
                  <a:pt x="12405" y="5832"/>
                  <a:pt x="12387" y="5868"/>
                  <a:pt x="12369" y="5904"/>
                </a:cubicBezTo>
                <a:cubicBezTo>
                  <a:pt x="12369" y="5904"/>
                  <a:pt x="12369" y="5922"/>
                  <a:pt x="12369" y="5940"/>
                </a:cubicBezTo>
                <a:cubicBezTo>
                  <a:pt x="12405" y="5976"/>
                  <a:pt x="12441" y="6013"/>
                  <a:pt x="12496" y="6013"/>
                </a:cubicBezTo>
                <a:cubicBezTo>
                  <a:pt x="12532" y="6031"/>
                  <a:pt x="12550" y="6067"/>
                  <a:pt x="12532" y="6103"/>
                </a:cubicBezTo>
                <a:cubicBezTo>
                  <a:pt x="12478" y="6176"/>
                  <a:pt x="12441" y="6266"/>
                  <a:pt x="12423" y="6357"/>
                </a:cubicBezTo>
                <a:cubicBezTo>
                  <a:pt x="12423" y="6393"/>
                  <a:pt x="12423" y="6429"/>
                  <a:pt x="12459" y="6429"/>
                </a:cubicBezTo>
                <a:cubicBezTo>
                  <a:pt x="12496" y="6429"/>
                  <a:pt x="12532" y="6447"/>
                  <a:pt x="12568" y="6465"/>
                </a:cubicBezTo>
                <a:cubicBezTo>
                  <a:pt x="12622" y="6502"/>
                  <a:pt x="12677" y="6574"/>
                  <a:pt x="12695" y="6628"/>
                </a:cubicBezTo>
                <a:cubicBezTo>
                  <a:pt x="12713" y="6683"/>
                  <a:pt x="12749" y="6719"/>
                  <a:pt x="12804" y="6737"/>
                </a:cubicBezTo>
                <a:cubicBezTo>
                  <a:pt x="12822" y="6701"/>
                  <a:pt x="12840" y="6646"/>
                  <a:pt x="12858" y="6610"/>
                </a:cubicBezTo>
                <a:cubicBezTo>
                  <a:pt x="12822" y="6502"/>
                  <a:pt x="12822" y="6375"/>
                  <a:pt x="12840" y="6266"/>
                </a:cubicBezTo>
                <a:cubicBezTo>
                  <a:pt x="12858" y="6230"/>
                  <a:pt x="12894" y="6212"/>
                  <a:pt x="12930" y="6230"/>
                </a:cubicBezTo>
                <a:cubicBezTo>
                  <a:pt x="12985" y="6248"/>
                  <a:pt x="13039" y="6248"/>
                  <a:pt x="13111" y="6230"/>
                </a:cubicBezTo>
                <a:cubicBezTo>
                  <a:pt x="13148" y="6212"/>
                  <a:pt x="13184" y="6176"/>
                  <a:pt x="13166" y="6121"/>
                </a:cubicBezTo>
                <a:cubicBezTo>
                  <a:pt x="13166" y="6103"/>
                  <a:pt x="13148" y="6085"/>
                  <a:pt x="13130" y="6067"/>
                </a:cubicBezTo>
                <a:cubicBezTo>
                  <a:pt x="13130" y="6031"/>
                  <a:pt x="13111" y="6013"/>
                  <a:pt x="13111" y="5995"/>
                </a:cubicBezTo>
                <a:cubicBezTo>
                  <a:pt x="13111" y="5940"/>
                  <a:pt x="13130" y="5904"/>
                  <a:pt x="13166" y="5868"/>
                </a:cubicBezTo>
                <a:cubicBezTo>
                  <a:pt x="13202" y="5813"/>
                  <a:pt x="13292" y="5795"/>
                  <a:pt x="13329" y="5723"/>
                </a:cubicBezTo>
                <a:cubicBezTo>
                  <a:pt x="13365" y="5669"/>
                  <a:pt x="13347" y="5632"/>
                  <a:pt x="13365" y="5596"/>
                </a:cubicBezTo>
                <a:cubicBezTo>
                  <a:pt x="13365" y="5542"/>
                  <a:pt x="13401" y="5487"/>
                  <a:pt x="13455" y="5469"/>
                </a:cubicBezTo>
                <a:cubicBezTo>
                  <a:pt x="13510" y="5433"/>
                  <a:pt x="13564" y="5433"/>
                  <a:pt x="13637" y="5433"/>
                </a:cubicBezTo>
                <a:cubicBezTo>
                  <a:pt x="13637" y="5397"/>
                  <a:pt x="13673" y="5343"/>
                  <a:pt x="13709" y="5306"/>
                </a:cubicBezTo>
                <a:cubicBezTo>
                  <a:pt x="13781" y="5252"/>
                  <a:pt x="13872" y="5216"/>
                  <a:pt x="13981" y="5216"/>
                </a:cubicBezTo>
                <a:cubicBezTo>
                  <a:pt x="14017" y="5216"/>
                  <a:pt x="14053" y="5252"/>
                  <a:pt x="14035" y="5288"/>
                </a:cubicBezTo>
                <a:lnTo>
                  <a:pt x="14035" y="5288"/>
                </a:lnTo>
                <a:cubicBezTo>
                  <a:pt x="14035" y="5288"/>
                  <a:pt x="14035" y="5306"/>
                  <a:pt x="14035" y="5306"/>
                </a:cubicBezTo>
                <a:cubicBezTo>
                  <a:pt x="14053" y="5324"/>
                  <a:pt x="14071" y="5343"/>
                  <a:pt x="14071" y="5343"/>
                </a:cubicBezTo>
                <a:lnTo>
                  <a:pt x="14180" y="5433"/>
                </a:lnTo>
                <a:lnTo>
                  <a:pt x="14397" y="5614"/>
                </a:lnTo>
                <a:cubicBezTo>
                  <a:pt x="14397" y="5614"/>
                  <a:pt x="14415" y="5632"/>
                  <a:pt x="14397" y="5650"/>
                </a:cubicBezTo>
                <a:cubicBezTo>
                  <a:pt x="14415" y="5632"/>
                  <a:pt x="14433" y="5614"/>
                  <a:pt x="14452" y="5596"/>
                </a:cubicBezTo>
                <a:cubicBezTo>
                  <a:pt x="14470" y="5578"/>
                  <a:pt x="14470" y="5560"/>
                  <a:pt x="14488" y="5542"/>
                </a:cubicBezTo>
                <a:cubicBezTo>
                  <a:pt x="14470" y="5524"/>
                  <a:pt x="14470" y="5506"/>
                  <a:pt x="14470" y="5487"/>
                </a:cubicBezTo>
                <a:cubicBezTo>
                  <a:pt x="14433" y="5451"/>
                  <a:pt x="14397" y="5397"/>
                  <a:pt x="14397" y="5343"/>
                </a:cubicBezTo>
                <a:cubicBezTo>
                  <a:pt x="14397" y="5324"/>
                  <a:pt x="14415" y="5288"/>
                  <a:pt x="14433" y="5270"/>
                </a:cubicBezTo>
                <a:cubicBezTo>
                  <a:pt x="14452" y="5252"/>
                  <a:pt x="14470" y="5234"/>
                  <a:pt x="14506" y="5216"/>
                </a:cubicBezTo>
                <a:cubicBezTo>
                  <a:pt x="14524" y="5216"/>
                  <a:pt x="14542" y="5198"/>
                  <a:pt x="14542" y="5162"/>
                </a:cubicBezTo>
                <a:cubicBezTo>
                  <a:pt x="14542" y="5162"/>
                  <a:pt x="14542" y="5162"/>
                  <a:pt x="14542" y="5143"/>
                </a:cubicBezTo>
                <a:cubicBezTo>
                  <a:pt x="14524" y="5089"/>
                  <a:pt x="14614" y="5035"/>
                  <a:pt x="14651" y="5089"/>
                </a:cubicBezTo>
                <a:lnTo>
                  <a:pt x="14669" y="5107"/>
                </a:lnTo>
                <a:cubicBezTo>
                  <a:pt x="14705" y="5143"/>
                  <a:pt x="14759" y="5162"/>
                  <a:pt x="14832" y="5162"/>
                </a:cubicBezTo>
                <a:cubicBezTo>
                  <a:pt x="14850" y="5162"/>
                  <a:pt x="14868" y="5180"/>
                  <a:pt x="14886" y="5216"/>
                </a:cubicBezTo>
                <a:cubicBezTo>
                  <a:pt x="14904" y="5397"/>
                  <a:pt x="14995" y="5578"/>
                  <a:pt x="15140" y="5705"/>
                </a:cubicBezTo>
                <a:cubicBezTo>
                  <a:pt x="15176" y="5759"/>
                  <a:pt x="15230" y="5795"/>
                  <a:pt x="15303" y="5777"/>
                </a:cubicBezTo>
                <a:cubicBezTo>
                  <a:pt x="15357" y="5741"/>
                  <a:pt x="15303" y="5632"/>
                  <a:pt x="15266" y="5596"/>
                </a:cubicBezTo>
                <a:cubicBezTo>
                  <a:pt x="15248" y="5524"/>
                  <a:pt x="15266" y="5451"/>
                  <a:pt x="15339" y="5415"/>
                </a:cubicBezTo>
                <a:cubicBezTo>
                  <a:pt x="15375" y="5397"/>
                  <a:pt x="15411" y="5397"/>
                  <a:pt x="15466" y="5415"/>
                </a:cubicBezTo>
                <a:lnTo>
                  <a:pt x="15484" y="5415"/>
                </a:lnTo>
                <a:cubicBezTo>
                  <a:pt x="15484" y="5415"/>
                  <a:pt x="15520" y="5379"/>
                  <a:pt x="15520" y="5361"/>
                </a:cubicBezTo>
                <a:lnTo>
                  <a:pt x="15665" y="5270"/>
                </a:lnTo>
                <a:cubicBezTo>
                  <a:pt x="15701" y="5252"/>
                  <a:pt x="15719" y="5216"/>
                  <a:pt x="15755" y="5180"/>
                </a:cubicBezTo>
                <a:cubicBezTo>
                  <a:pt x="15792" y="5125"/>
                  <a:pt x="15755" y="5053"/>
                  <a:pt x="15719" y="4999"/>
                </a:cubicBezTo>
                <a:cubicBezTo>
                  <a:pt x="15683" y="4944"/>
                  <a:pt x="15683" y="4854"/>
                  <a:pt x="15719" y="4799"/>
                </a:cubicBezTo>
                <a:cubicBezTo>
                  <a:pt x="15755" y="4745"/>
                  <a:pt x="15792" y="4727"/>
                  <a:pt x="15846" y="4709"/>
                </a:cubicBezTo>
                <a:cubicBezTo>
                  <a:pt x="15846" y="4673"/>
                  <a:pt x="15864" y="4618"/>
                  <a:pt x="15900" y="4600"/>
                </a:cubicBezTo>
                <a:cubicBezTo>
                  <a:pt x="15918" y="4528"/>
                  <a:pt x="15991" y="4491"/>
                  <a:pt x="16045" y="4455"/>
                </a:cubicBezTo>
                <a:cubicBezTo>
                  <a:pt x="16118" y="4419"/>
                  <a:pt x="16262" y="4328"/>
                  <a:pt x="16299" y="4220"/>
                </a:cubicBezTo>
                <a:cubicBezTo>
                  <a:pt x="16317" y="4111"/>
                  <a:pt x="16299" y="3984"/>
                  <a:pt x="16299" y="3876"/>
                </a:cubicBezTo>
                <a:cubicBezTo>
                  <a:pt x="16317" y="3767"/>
                  <a:pt x="16444" y="3695"/>
                  <a:pt x="16534" y="3640"/>
                </a:cubicBezTo>
                <a:cubicBezTo>
                  <a:pt x="16588" y="3604"/>
                  <a:pt x="16643" y="3514"/>
                  <a:pt x="16643" y="3459"/>
                </a:cubicBezTo>
                <a:cubicBezTo>
                  <a:pt x="16643" y="3441"/>
                  <a:pt x="16625" y="3423"/>
                  <a:pt x="16625" y="3423"/>
                </a:cubicBezTo>
                <a:cubicBezTo>
                  <a:pt x="16625" y="3405"/>
                  <a:pt x="16625" y="3405"/>
                  <a:pt x="16625" y="3405"/>
                </a:cubicBezTo>
                <a:cubicBezTo>
                  <a:pt x="16588" y="3369"/>
                  <a:pt x="16625" y="3332"/>
                  <a:pt x="16661" y="3351"/>
                </a:cubicBezTo>
                <a:lnTo>
                  <a:pt x="16661" y="3351"/>
                </a:lnTo>
                <a:cubicBezTo>
                  <a:pt x="16661" y="3296"/>
                  <a:pt x="16679" y="3260"/>
                  <a:pt x="16697" y="3206"/>
                </a:cubicBezTo>
                <a:cubicBezTo>
                  <a:pt x="16733" y="3133"/>
                  <a:pt x="16751" y="3061"/>
                  <a:pt x="16770" y="3006"/>
                </a:cubicBezTo>
                <a:cubicBezTo>
                  <a:pt x="16788" y="2862"/>
                  <a:pt x="16824" y="2735"/>
                  <a:pt x="16878" y="2626"/>
                </a:cubicBezTo>
                <a:cubicBezTo>
                  <a:pt x="16914" y="2572"/>
                  <a:pt x="16951" y="2536"/>
                  <a:pt x="17005" y="2518"/>
                </a:cubicBezTo>
                <a:cubicBezTo>
                  <a:pt x="17041" y="2499"/>
                  <a:pt x="17095" y="2481"/>
                  <a:pt x="17150" y="2481"/>
                </a:cubicBezTo>
                <a:cubicBezTo>
                  <a:pt x="17186" y="2481"/>
                  <a:pt x="17222" y="2481"/>
                  <a:pt x="17258" y="2463"/>
                </a:cubicBezTo>
                <a:cubicBezTo>
                  <a:pt x="17277" y="2445"/>
                  <a:pt x="17258" y="2409"/>
                  <a:pt x="17258" y="2373"/>
                </a:cubicBezTo>
                <a:cubicBezTo>
                  <a:pt x="17222" y="2300"/>
                  <a:pt x="17168" y="2210"/>
                  <a:pt x="17204" y="2119"/>
                </a:cubicBezTo>
                <a:cubicBezTo>
                  <a:pt x="17240" y="2083"/>
                  <a:pt x="17277" y="2065"/>
                  <a:pt x="17258" y="1992"/>
                </a:cubicBezTo>
                <a:cubicBezTo>
                  <a:pt x="17240" y="1956"/>
                  <a:pt x="17240" y="1884"/>
                  <a:pt x="17258" y="1847"/>
                </a:cubicBezTo>
                <a:cubicBezTo>
                  <a:pt x="17258" y="1739"/>
                  <a:pt x="17349" y="1666"/>
                  <a:pt x="17440" y="1648"/>
                </a:cubicBezTo>
                <a:cubicBezTo>
                  <a:pt x="17548" y="1648"/>
                  <a:pt x="17639" y="1721"/>
                  <a:pt x="17639" y="1829"/>
                </a:cubicBezTo>
                <a:cubicBezTo>
                  <a:pt x="17639" y="1884"/>
                  <a:pt x="17621" y="1920"/>
                  <a:pt x="17603" y="1956"/>
                </a:cubicBezTo>
                <a:cubicBezTo>
                  <a:pt x="17584" y="1992"/>
                  <a:pt x="17548" y="2029"/>
                  <a:pt x="17566" y="2047"/>
                </a:cubicBezTo>
                <a:cubicBezTo>
                  <a:pt x="17566" y="2083"/>
                  <a:pt x="17621" y="2083"/>
                  <a:pt x="17657" y="2083"/>
                </a:cubicBezTo>
                <a:cubicBezTo>
                  <a:pt x="17693" y="2083"/>
                  <a:pt x="17729" y="2119"/>
                  <a:pt x="17766" y="2155"/>
                </a:cubicBezTo>
                <a:cubicBezTo>
                  <a:pt x="17766" y="2173"/>
                  <a:pt x="17766" y="2192"/>
                  <a:pt x="17766" y="2210"/>
                </a:cubicBezTo>
                <a:cubicBezTo>
                  <a:pt x="17675" y="2318"/>
                  <a:pt x="17621" y="2463"/>
                  <a:pt x="17621" y="2608"/>
                </a:cubicBezTo>
                <a:cubicBezTo>
                  <a:pt x="17657" y="2590"/>
                  <a:pt x="17711" y="2572"/>
                  <a:pt x="17747" y="2572"/>
                </a:cubicBezTo>
                <a:cubicBezTo>
                  <a:pt x="17784" y="2572"/>
                  <a:pt x="17820" y="2572"/>
                  <a:pt x="17856" y="2572"/>
                </a:cubicBezTo>
                <a:lnTo>
                  <a:pt x="17929" y="2572"/>
                </a:lnTo>
                <a:cubicBezTo>
                  <a:pt x="17947" y="2572"/>
                  <a:pt x="17929" y="2518"/>
                  <a:pt x="17929" y="2499"/>
                </a:cubicBezTo>
                <a:cubicBezTo>
                  <a:pt x="17929" y="2463"/>
                  <a:pt x="17929" y="2427"/>
                  <a:pt x="17929" y="2391"/>
                </a:cubicBezTo>
                <a:cubicBezTo>
                  <a:pt x="17929" y="2336"/>
                  <a:pt x="17983" y="2282"/>
                  <a:pt x="18055" y="2282"/>
                </a:cubicBezTo>
                <a:cubicBezTo>
                  <a:pt x="18073" y="2282"/>
                  <a:pt x="18110" y="2300"/>
                  <a:pt x="18110" y="2318"/>
                </a:cubicBezTo>
                <a:cubicBezTo>
                  <a:pt x="18128" y="2373"/>
                  <a:pt x="18182" y="2373"/>
                  <a:pt x="18236" y="2355"/>
                </a:cubicBezTo>
                <a:cubicBezTo>
                  <a:pt x="18255" y="2355"/>
                  <a:pt x="18273" y="2336"/>
                  <a:pt x="18273" y="2318"/>
                </a:cubicBezTo>
                <a:cubicBezTo>
                  <a:pt x="18255" y="2282"/>
                  <a:pt x="18236" y="2282"/>
                  <a:pt x="18200" y="2282"/>
                </a:cubicBezTo>
                <a:cubicBezTo>
                  <a:pt x="18128" y="2246"/>
                  <a:pt x="18055" y="2192"/>
                  <a:pt x="18073" y="2101"/>
                </a:cubicBezTo>
                <a:cubicBezTo>
                  <a:pt x="18092" y="2047"/>
                  <a:pt x="18146" y="1992"/>
                  <a:pt x="18200" y="1974"/>
                </a:cubicBezTo>
                <a:cubicBezTo>
                  <a:pt x="18200" y="1956"/>
                  <a:pt x="18200" y="1938"/>
                  <a:pt x="18200" y="1938"/>
                </a:cubicBezTo>
                <a:cubicBezTo>
                  <a:pt x="18218" y="1884"/>
                  <a:pt x="18236" y="1829"/>
                  <a:pt x="18291" y="1811"/>
                </a:cubicBezTo>
                <a:cubicBezTo>
                  <a:pt x="18327" y="1775"/>
                  <a:pt x="18345" y="1757"/>
                  <a:pt x="18327" y="1721"/>
                </a:cubicBezTo>
                <a:cubicBezTo>
                  <a:pt x="18309" y="1666"/>
                  <a:pt x="18291" y="1630"/>
                  <a:pt x="18291" y="1576"/>
                </a:cubicBezTo>
                <a:cubicBezTo>
                  <a:pt x="18273" y="1540"/>
                  <a:pt x="18291" y="1485"/>
                  <a:pt x="18327" y="1467"/>
                </a:cubicBezTo>
                <a:cubicBezTo>
                  <a:pt x="18363" y="1431"/>
                  <a:pt x="18381" y="1413"/>
                  <a:pt x="18436" y="1395"/>
                </a:cubicBezTo>
                <a:cubicBezTo>
                  <a:pt x="18472" y="1359"/>
                  <a:pt x="18472" y="1340"/>
                  <a:pt x="18472" y="1286"/>
                </a:cubicBezTo>
                <a:cubicBezTo>
                  <a:pt x="18472" y="1232"/>
                  <a:pt x="18490" y="1196"/>
                  <a:pt x="18544" y="1159"/>
                </a:cubicBezTo>
                <a:cubicBezTo>
                  <a:pt x="18580" y="1141"/>
                  <a:pt x="18635" y="1123"/>
                  <a:pt x="18689" y="1141"/>
                </a:cubicBezTo>
                <a:lnTo>
                  <a:pt x="18707" y="1033"/>
                </a:lnTo>
                <a:cubicBezTo>
                  <a:pt x="18707" y="996"/>
                  <a:pt x="18725" y="978"/>
                  <a:pt x="18762" y="978"/>
                </a:cubicBezTo>
                <a:lnTo>
                  <a:pt x="18961" y="1033"/>
                </a:lnTo>
                <a:lnTo>
                  <a:pt x="19033" y="1051"/>
                </a:lnTo>
                <a:lnTo>
                  <a:pt x="19033" y="1051"/>
                </a:lnTo>
                <a:cubicBezTo>
                  <a:pt x="18997" y="1014"/>
                  <a:pt x="18979" y="978"/>
                  <a:pt x="18979" y="942"/>
                </a:cubicBezTo>
                <a:cubicBezTo>
                  <a:pt x="18961" y="906"/>
                  <a:pt x="18961" y="851"/>
                  <a:pt x="18979" y="815"/>
                </a:cubicBezTo>
                <a:cubicBezTo>
                  <a:pt x="18979" y="779"/>
                  <a:pt x="18997" y="725"/>
                  <a:pt x="19033" y="707"/>
                </a:cubicBezTo>
                <a:cubicBezTo>
                  <a:pt x="19088" y="670"/>
                  <a:pt x="19142" y="707"/>
                  <a:pt x="19178" y="743"/>
                </a:cubicBezTo>
                <a:lnTo>
                  <a:pt x="19305" y="797"/>
                </a:lnTo>
                <a:cubicBezTo>
                  <a:pt x="19305" y="743"/>
                  <a:pt x="19323" y="688"/>
                  <a:pt x="19341" y="652"/>
                </a:cubicBezTo>
                <a:cubicBezTo>
                  <a:pt x="19305" y="616"/>
                  <a:pt x="19305" y="598"/>
                  <a:pt x="19341" y="580"/>
                </a:cubicBezTo>
                <a:lnTo>
                  <a:pt x="19395" y="489"/>
                </a:lnTo>
                <a:cubicBezTo>
                  <a:pt x="19450" y="399"/>
                  <a:pt x="19486" y="308"/>
                  <a:pt x="19522" y="218"/>
                </a:cubicBezTo>
                <a:cubicBezTo>
                  <a:pt x="19522" y="181"/>
                  <a:pt x="19558" y="163"/>
                  <a:pt x="19595" y="181"/>
                </a:cubicBezTo>
                <a:lnTo>
                  <a:pt x="19649" y="218"/>
                </a:lnTo>
                <a:lnTo>
                  <a:pt x="19667" y="55"/>
                </a:lnTo>
                <a:cubicBezTo>
                  <a:pt x="19667" y="37"/>
                  <a:pt x="19685" y="18"/>
                  <a:pt x="19721" y="0"/>
                </a:cubicBezTo>
                <a:cubicBezTo>
                  <a:pt x="19794" y="0"/>
                  <a:pt x="19830" y="73"/>
                  <a:pt x="19866" y="145"/>
                </a:cubicBezTo>
                <a:cubicBezTo>
                  <a:pt x="19866" y="200"/>
                  <a:pt x="19884" y="236"/>
                  <a:pt x="19921" y="290"/>
                </a:cubicBezTo>
                <a:cubicBezTo>
                  <a:pt x="19957" y="326"/>
                  <a:pt x="19993" y="308"/>
                  <a:pt x="20029" y="326"/>
                </a:cubicBezTo>
                <a:cubicBezTo>
                  <a:pt x="20065" y="344"/>
                  <a:pt x="20102" y="362"/>
                  <a:pt x="20120" y="399"/>
                </a:cubicBezTo>
                <a:cubicBezTo>
                  <a:pt x="20174" y="453"/>
                  <a:pt x="20192" y="544"/>
                  <a:pt x="20174" y="616"/>
                </a:cubicBezTo>
                <a:cubicBezTo>
                  <a:pt x="20156" y="670"/>
                  <a:pt x="20138" y="725"/>
                  <a:pt x="20102" y="779"/>
                </a:cubicBezTo>
                <a:lnTo>
                  <a:pt x="20265" y="779"/>
                </a:lnTo>
                <a:cubicBezTo>
                  <a:pt x="20301" y="779"/>
                  <a:pt x="20319" y="797"/>
                  <a:pt x="20319" y="815"/>
                </a:cubicBezTo>
                <a:lnTo>
                  <a:pt x="20410" y="1232"/>
                </a:lnTo>
                <a:cubicBezTo>
                  <a:pt x="20482" y="1214"/>
                  <a:pt x="20573" y="1214"/>
                  <a:pt x="20663" y="1232"/>
                </a:cubicBezTo>
                <a:cubicBezTo>
                  <a:pt x="20699" y="1250"/>
                  <a:pt x="20699" y="1286"/>
                  <a:pt x="20681" y="1304"/>
                </a:cubicBezTo>
                <a:lnTo>
                  <a:pt x="20627" y="1395"/>
                </a:lnTo>
                <a:cubicBezTo>
                  <a:pt x="20736" y="1449"/>
                  <a:pt x="20790" y="1594"/>
                  <a:pt x="20736" y="1703"/>
                </a:cubicBezTo>
                <a:cubicBezTo>
                  <a:pt x="20736" y="1721"/>
                  <a:pt x="20717" y="1739"/>
                  <a:pt x="20717" y="1757"/>
                </a:cubicBezTo>
                <a:cubicBezTo>
                  <a:pt x="20717" y="1757"/>
                  <a:pt x="20681" y="1775"/>
                  <a:pt x="20681" y="1793"/>
                </a:cubicBezTo>
                <a:cubicBezTo>
                  <a:pt x="20681" y="1811"/>
                  <a:pt x="20717" y="1829"/>
                  <a:pt x="20717" y="1847"/>
                </a:cubicBezTo>
                <a:lnTo>
                  <a:pt x="20772" y="1902"/>
                </a:lnTo>
                <a:cubicBezTo>
                  <a:pt x="20790" y="1956"/>
                  <a:pt x="20808" y="1992"/>
                  <a:pt x="20826" y="2047"/>
                </a:cubicBezTo>
                <a:cubicBezTo>
                  <a:pt x="20898" y="2029"/>
                  <a:pt x="20953" y="2065"/>
                  <a:pt x="20989" y="2137"/>
                </a:cubicBezTo>
                <a:cubicBezTo>
                  <a:pt x="21007" y="2210"/>
                  <a:pt x="21025" y="2300"/>
                  <a:pt x="21007" y="2391"/>
                </a:cubicBezTo>
                <a:cubicBezTo>
                  <a:pt x="20989" y="2427"/>
                  <a:pt x="20971" y="2463"/>
                  <a:pt x="20953" y="2499"/>
                </a:cubicBezTo>
                <a:cubicBezTo>
                  <a:pt x="20953" y="2499"/>
                  <a:pt x="20935" y="2536"/>
                  <a:pt x="20935" y="2554"/>
                </a:cubicBezTo>
                <a:cubicBezTo>
                  <a:pt x="20971" y="2536"/>
                  <a:pt x="21007" y="2554"/>
                  <a:pt x="21007" y="2590"/>
                </a:cubicBezTo>
                <a:lnTo>
                  <a:pt x="21007" y="2626"/>
                </a:lnTo>
                <a:cubicBezTo>
                  <a:pt x="21007" y="2662"/>
                  <a:pt x="21007" y="2699"/>
                  <a:pt x="20989" y="2735"/>
                </a:cubicBezTo>
                <a:cubicBezTo>
                  <a:pt x="21025" y="2753"/>
                  <a:pt x="21061" y="2771"/>
                  <a:pt x="21098" y="2789"/>
                </a:cubicBezTo>
                <a:cubicBezTo>
                  <a:pt x="21152" y="2843"/>
                  <a:pt x="21170" y="2916"/>
                  <a:pt x="21170" y="2988"/>
                </a:cubicBezTo>
                <a:cubicBezTo>
                  <a:pt x="21188" y="3043"/>
                  <a:pt x="21170" y="3115"/>
                  <a:pt x="21170" y="3169"/>
                </a:cubicBezTo>
                <a:cubicBezTo>
                  <a:pt x="21152" y="3224"/>
                  <a:pt x="21116" y="3278"/>
                  <a:pt x="21061" y="3296"/>
                </a:cubicBezTo>
                <a:cubicBezTo>
                  <a:pt x="21043" y="3296"/>
                  <a:pt x="21043" y="3314"/>
                  <a:pt x="21043" y="3332"/>
                </a:cubicBezTo>
                <a:cubicBezTo>
                  <a:pt x="21061" y="3351"/>
                  <a:pt x="21080" y="3369"/>
                  <a:pt x="21098" y="3387"/>
                </a:cubicBezTo>
                <a:cubicBezTo>
                  <a:pt x="21134" y="3405"/>
                  <a:pt x="21170" y="3441"/>
                  <a:pt x="21188" y="3477"/>
                </a:cubicBezTo>
                <a:cubicBezTo>
                  <a:pt x="21224" y="3568"/>
                  <a:pt x="21224" y="3658"/>
                  <a:pt x="21188" y="3749"/>
                </a:cubicBezTo>
                <a:cubicBezTo>
                  <a:pt x="21170" y="3803"/>
                  <a:pt x="21134" y="3894"/>
                  <a:pt x="21170" y="3948"/>
                </a:cubicBezTo>
                <a:cubicBezTo>
                  <a:pt x="21243" y="3912"/>
                  <a:pt x="21279" y="3840"/>
                  <a:pt x="21351" y="3821"/>
                </a:cubicBezTo>
                <a:cubicBezTo>
                  <a:pt x="21442" y="3785"/>
                  <a:pt x="21532" y="3821"/>
                  <a:pt x="21587" y="3912"/>
                </a:cubicBezTo>
                <a:cubicBezTo>
                  <a:pt x="21641" y="3984"/>
                  <a:pt x="21623" y="4093"/>
                  <a:pt x="21569" y="4165"/>
                </a:cubicBezTo>
                <a:cubicBezTo>
                  <a:pt x="21514" y="4220"/>
                  <a:pt x="21442" y="4274"/>
                  <a:pt x="21369" y="4274"/>
                </a:cubicBezTo>
                <a:cubicBezTo>
                  <a:pt x="21369" y="4328"/>
                  <a:pt x="21442" y="4365"/>
                  <a:pt x="21478" y="4401"/>
                </a:cubicBezTo>
                <a:cubicBezTo>
                  <a:pt x="21550" y="4437"/>
                  <a:pt x="21605" y="4510"/>
                  <a:pt x="21641" y="4564"/>
                </a:cubicBezTo>
                <a:cubicBezTo>
                  <a:pt x="21713" y="4691"/>
                  <a:pt x="21732" y="4836"/>
                  <a:pt x="21713" y="4962"/>
                </a:cubicBezTo>
                <a:cubicBezTo>
                  <a:pt x="21786" y="4980"/>
                  <a:pt x="21858" y="5035"/>
                  <a:pt x="21895" y="5107"/>
                </a:cubicBezTo>
                <a:cubicBezTo>
                  <a:pt x="21931" y="5234"/>
                  <a:pt x="21840" y="5343"/>
                  <a:pt x="21786" y="5433"/>
                </a:cubicBezTo>
                <a:cubicBezTo>
                  <a:pt x="21768" y="5469"/>
                  <a:pt x="21750" y="5524"/>
                  <a:pt x="21750" y="5560"/>
                </a:cubicBezTo>
                <a:cubicBezTo>
                  <a:pt x="21750" y="5614"/>
                  <a:pt x="21804" y="5614"/>
                  <a:pt x="21840" y="5632"/>
                </a:cubicBezTo>
                <a:cubicBezTo>
                  <a:pt x="21931" y="5669"/>
                  <a:pt x="22039" y="5687"/>
                  <a:pt x="22058" y="5813"/>
                </a:cubicBezTo>
                <a:cubicBezTo>
                  <a:pt x="22058" y="5868"/>
                  <a:pt x="22058" y="5922"/>
                  <a:pt x="22058" y="5976"/>
                </a:cubicBezTo>
                <a:cubicBezTo>
                  <a:pt x="22058" y="5995"/>
                  <a:pt x="22058" y="6049"/>
                  <a:pt x="22094" y="6049"/>
                </a:cubicBezTo>
                <a:cubicBezTo>
                  <a:pt x="22148" y="6049"/>
                  <a:pt x="22166" y="6085"/>
                  <a:pt x="22148" y="6121"/>
                </a:cubicBezTo>
                <a:cubicBezTo>
                  <a:pt x="22021" y="6284"/>
                  <a:pt x="21949" y="6483"/>
                  <a:pt x="21949" y="6683"/>
                </a:cubicBezTo>
                <a:lnTo>
                  <a:pt x="21949" y="7045"/>
                </a:lnTo>
                <a:lnTo>
                  <a:pt x="21985" y="7045"/>
                </a:lnTo>
                <a:cubicBezTo>
                  <a:pt x="22021" y="7045"/>
                  <a:pt x="22076" y="7045"/>
                  <a:pt x="22112" y="7045"/>
                </a:cubicBezTo>
                <a:cubicBezTo>
                  <a:pt x="22202" y="7045"/>
                  <a:pt x="22275" y="7063"/>
                  <a:pt x="22365" y="7099"/>
                </a:cubicBezTo>
                <a:cubicBezTo>
                  <a:pt x="22383" y="7117"/>
                  <a:pt x="22420" y="7135"/>
                  <a:pt x="22438" y="7172"/>
                </a:cubicBezTo>
                <a:cubicBezTo>
                  <a:pt x="22510" y="6900"/>
                  <a:pt x="22583" y="6665"/>
                  <a:pt x="22691" y="6411"/>
                </a:cubicBezTo>
                <a:cubicBezTo>
                  <a:pt x="22746" y="6321"/>
                  <a:pt x="22782" y="6248"/>
                  <a:pt x="22836" y="6158"/>
                </a:cubicBezTo>
                <a:cubicBezTo>
                  <a:pt x="22872" y="6085"/>
                  <a:pt x="22927" y="6013"/>
                  <a:pt x="22999" y="5922"/>
                </a:cubicBezTo>
                <a:cubicBezTo>
                  <a:pt x="23072" y="5777"/>
                  <a:pt x="23180" y="5669"/>
                  <a:pt x="23325" y="5578"/>
                </a:cubicBezTo>
                <a:cubicBezTo>
                  <a:pt x="23398" y="5524"/>
                  <a:pt x="23470" y="5506"/>
                  <a:pt x="23542" y="5506"/>
                </a:cubicBezTo>
                <a:cubicBezTo>
                  <a:pt x="23597" y="5524"/>
                  <a:pt x="23633" y="5524"/>
                  <a:pt x="23687" y="5506"/>
                </a:cubicBezTo>
                <a:cubicBezTo>
                  <a:pt x="23705" y="5506"/>
                  <a:pt x="23724" y="5487"/>
                  <a:pt x="23742" y="5487"/>
                </a:cubicBezTo>
                <a:cubicBezTo>
                  <a:pt x="23832" y="5433"/>
                  <a:pt x="23887" y="5343"/>
                  <a:pt x="23923" y="5252"/>
                </a:cubicBezTo>
                <a:cubicBezTo>
                  <a:pt x="23995" y="5107"/>
                  <a:pt x="24086" y="4836"/>
                  <a:pt x="24303" y="4836"/>
                </a:cubicBezTo>
                <a:cubicBezTo>
                  <a:pt x="24357" y="4781"/>
                  <a:pt x="24448" y="4781"/>
                  <a:pt x="24502" y="4836"/>
                </a:cubicBezTo>
                <a:cubicBezTo>
                  <a:pt x="24520" y="4854"/>
                  <a:pt x="24557" y="4872"/>
                  <a:pt x="24557" y="4908"/>
                </a:cubicBezTo>
                <a:cubicBezTo>
                  <a:pt x="24575" y="4908"/>
                  <a:pt x="24593" y="4890"/>
                  <a:pt x="24611" y="4872"/>
                </a:cubicBezTo>
                <a:cubicBezTo>
                  <a:pt x="24611" y="4854"/>
                  <a:pt x="24611" y="4854"/>
                  <a:pt x="24593" y="4836"/>
                </a:cubicBezTo>
                <a:cubicBezTo>
                  <a:pt x="24539" y="4817"/>
                  <a:pt x="24502" y="4763"/>
                  <a:pt x="24484" y="4709"/>
                </a:cubicBezTo>
                <a:cubicBezTo>
                  <a:pt x="24484" y="4636"/>
                  <a:pt x="24484" y="4582"/>
                  <a:pt x="24484" y="4510"/>
                </a:cubicBezTo>
                <a:cubicBezTo>
                  <a:pt x="24484" y="4437"/>
                  <a:pt x="24520" y="4383"/>
                  <a:pt x="24575" y="4328"/>
                </a:cubicBezTo>
                <a:cubicBezTo>
                  <a:pt x="24593" y="4292"/>
                  <a:pt x="24629" y="4274"/>
                  <a:pt x="24665" y="4274"/>
                </a:cubicBezTo>
                <a:cubicBezTo>
                  <a:pt x="24665" y="4238"/>
                  <a:pt x="24647" y="4202"/>
                  <a:pt x="24647" y="4165"/>
                </a:cubicBezTo>
                <a:lnTo>
                  <a:pt x="24647" y="4129"/>
                </a:lnTo>
                <a:cubicBezTo>
                  <a:pt x="24647" y="4093"/>
                  <a:pt x="24683" y="4057"/>
                  <a:pt x="24720" y="4075"/>
                </a:cubicBezTo>
                <a:lnTo>
                  <a:pt x="24720" y="4075"/>
                </a:lnTo>
                <a:cubicBezTo>
                  <a:pt x="24720" y="4057"/>
                  <a:pt x="24720" y="4057"/>
                  <a:pt x="24701" y="4039"/>
                </a:cubicBezTo>
                <a:cubicBezTo>
                  <a:pt x="24683" y="4002"/>
                  <a:pt x="24665" y="3966"/>
                  <a:pt x="24665" y="3912"/>
                </a:cubicBezTo>
                <a:cubicBezTo>
                  <a:pt x="24647" y="3840"/>
                  <a:pt x="24647" y="3749"/>
                  <a:pt x="24683" y="3677"/>
                </a:cubicBezTo>
                <a:cubicBezTo>
                  <a:pt x="24701" y="3604"/>
                  <a:pt x="24756" y="3568"/>
                  <a:pt x="24828" y="3586"/>
                </a:cubicBezTo>
                <a:cubicBezTo>
                  <a:pt x="24846" y="3532"/>
                  <a:pt x="24864" y="3477"/>
                  <a:pt x="24901" y="3441"/>
                </a:cubicBezTo>
                <a:lnTo>
                  <a:pt x="24937" y="3369"/>
                </a:lnTo>
                <a:cubicBezTo>
                  <a:pt x="24937" y="3369"/>
                  <a:pt x="24973" y="3332"/>
                  <a:pt x="24973" y="3332"/>
                </a:cubicBezTo>
                <a:cubicBezTo>
                  <a:pt x="24973" y="3314"/>
                  <a:pt x="24955" y="3296"/>
                  <a:pt x="24955" y="3278"/>
                </a:cubicBezTo>
                <a:cubicBezTo>
                  <a:pt x="24937" y="3278"/>
                  <a:pt x="24919" y="3260"/>
                  <a:pt x="24919" y="3242"/>
                </a:cubicBezTo>
                <a:cubicBezTo>
                  <a:pt x="24864" y="3115"/>
                  <a:pt x="24919" y="2988"/>
                  <a:pt x="25027" y="2934"/>
                </a:cubicBezTo>
                <a:lnTo>
                  <a:pt x="24973" y="2843"/>
                </a:lnTo>
                <a:cubicBezTo>
                  <a:pt x="24955" y="2807"/>
                  <a:pt x="24973" y="2771"/>
                  <a:pt x="24991" y="2771"/>
                </a:cubicBezTo>
                <a:cubicBezTo>
                  <a:pt x="25082" y="2753"/>
                  <a:pt x="25172" y="2753"/>
                  <a:pt x="25263" y="2771"/>
                </a:cubicBezTo>
                <a:cubicBezTo>
                  <a:pt x="25281" y="2626"/>
                  <a:pt x="25317" y="2481"/>
                  <a:pt x="25335" y="2355"/>
                </a:cubicBezTo>
                <a:cubicBezTo>
                  <a:pt x="25335" y="2318"/>
                  <a:pt x="25372" y="2318"/>
                  <a:pt x="25390" y="2300"/>
                </a:cubicBezTo>
                <a:lnTo>
                  <a:pt x="25571" y="2300"/>
                </a:lnTo>
                <a:cubicBezTo>
                  <a:pt x="25535" y="2264"/>
                  <a:pt x="25498" y="2210"/>
                  <a:pt x="25480" y="2155"/>
                </a:cubicBezTo>
                <a:cubicBezTo>
                  <a:pt x="25462" y="2065"/>
                  <a:pt x="25480" y="1992"/>
                  <a:pt x="25535" y="1920"/>
                </a:cubicBezTo>
                <a:cubicBezTo>
                  <a:pt x="25553" y="1902"/>
                  <a:pt x="25589" y="1866"/>
                  <a:pt x="25625" y="1866"/>
                </a:cubicBezTo>
                <a:cubicBezTo>
                  <a:pt x="25661" y="1847"/>
                  <a:pt x="25716" y="1866"/>
                  <a:pt x="25734" y="1829"/>
                </a:cubicBezTo>
                <a:cubicBezTo>
                  <a:pt x="25770" y="1775"/>
                  <a:pt x="25788" y="1721"/>
                  <a:pt x="25806" y="1666"/>
                </a:cubicBezTo>
                <a:cubicBezTo>
                  <a:pt x="25824" y="1594"/>
                  <a:pt x="25860" y="1540"/>
                  <a:pt x="25951" y="1540"/>
                </a:cubicBezTo>
                <a:cubicBezTo>
                  <a:pt x="25969" y="1540"/>
                  <a:pt x="25987" y="1558"/>
                  <a:pt x="25987" y="1594"/>
                </a:cubicBezTo>
                <a:lnTo>
                  <a:pt x="26005" y="1739"/>
                </a:lnTo>
                <a:lnTo>
                  <a:pt x="26060" y="1721"/>
                </a:lnTo>
                <a:cubicBezTo>
                  <a:pt x="26096" y="1703"/>
                  <a:pt x="26132" y="1721"/>
                  <a:pt x="26132" y="1739"/>
                </a:cubicBezTo>
                <a:cubicBezTo>
                  <a:pt x="26168" y="1847"/>
                  <a:pt x="26205" y="1938"/>
                  <a:pt x="26259" y="2029"/>
                </a:cubicBezTo>
                <a:lnTo>
                  <a:pt x="26331" y="2101"/>
                </a:lnTo>
                <a:cubicBezTo>
                  <a:pt x="26349" y="2119"/>
                  <a:pt x="26349" y="2155"/>
                  <a:pt x="26331" y="2173"/>
                </a:cubicBezTo>
                <a:cubicBezTo>
                  <a:pt x="26331" y="2228"/>
                  <a:pt x="26349" y="2282"/>
                  <a:pt x="26368" y="2318"/>
                </a:cubicBezTo>
                <a:lnTo>
                  <a:pt x="26476" y="2264"/>
                </a:lnTo>
                <a:cubicBezTo>
                  <a:pt x="26512" y="2246"/>
                  <a:pt x="26585" y="2210"/>
                  <a:pt x="26621" y="2246"/>
                </a:cubicBezTo>
                <a:cubicBezTo>
                  <a:pt x="26657" y="2264"/>
                  <a:pt x="26675" y="2300"/>
                  <a:pt x="26694" y="2355"/>
                </a:cubicBezTo>
                <a:cubicBezTo>
                  <a:pt x="26694" y="2391"/>
                  <a:pt x="26694" y="2427"/>
                  <a:pt x="26694" y="2481"/>
                </a:cubicBezTo>
                <a:cubicBezTo>
                  <a:pt x="26675" y="2518"/>
                  <a:pt x="26657" y="2554"/>
                  <a:pt x="26621" y="2572"/>
                </a:cubicBezTo>
                <a:lnTo>
                  <a:pt x="26621" y="2572"/>
                </a:lnTo>
                <a:lnTo>
                  <a:pt x="26712" y="2554"/>
                </a:lnTo>
                <a:lnTo>
                  <a:pt x="26893" y="2518"/>
                </a:lnTo>
                <a:cubicBezTo>
                  <a:pt x="26929" y="2499"/>
                  <a:pt x="26947" y="2518"/>
                  <a:pt x="26947" y="2554"/>
                </a:cubicBezTo>
                <a:lnTo>
                  <a:pt x="26947" y="2662"/>
                </a:lnTo>
                <a:cubicBezTo>
                  <a:pt x="27001" y="2662"/>
                  <a:pt x="27056" y="2662"/>
                  <a:pt x="27110" y="2699"/>
                </a:cubicBezTo>
                <a:cubicBezTo>
                  <a:pt x="27146" y="2735"/>
                  <a:pt x="27164" y="2771"/>
                  <a:pt x="27182" y="2825"/>
                </a:cubicBezTo>
                <a:cubicBezTo>
                  <a:pt x="27182" y="2862"/>
                  <a:pt x="27182" y="2898"/>
                  <a:pt x="27219" y="2916"/>
                </a:cubicBezTo>
                <a:cubicBezTo>
                  <a:pt x="27255" y="2934"/>
                  <a:pt x="27291" y="2970"/>
                  <a:pt x="27327" y="2988"/>
                </a:cubicBezTo>
                <a:cubicBezTo>
                  <a:pt x="27345" y="3025"/>
                  <a:pt x="27364" y="3061"/>
                  <a:pt x="27364" y="3115"/>
                </a:cubicBezTo>
                <a:cubicBezTo>
                  <a:pt x="27345" y="3151"/>
                  <a:pt x="27327" y="3206"/>
                  <a:pt x="27309" y="3242"/>
                </a:cubicBezTo>
                <a:cubicBezTo>
                  <a:pt x="27291" y="3296"/>
                  <a:pt x="27309" y="3314"/>
                  <a:pt x="27364" y="3332"/>
                </a:cubicBezTo>
                <a:cubicBezTo>
                  <a:pt x="27400" y="3369"/>
                  <a:pt x="27436" y="3405"/>
                  <a:pt x="27436" y="3459"/>
                </a:cubicBezTo>
                <a:cubicBezTo>
                  <a:pt x="27436" y="3477"/>
                  <a:pt x="27436" y="3495"/>
                  <a:pt x="27436" y="3514"/>
                </a:cubicBezTo>
                <a:cubicBezTo>
                  <a:pt x="27508" y="3532"/>
                  <a:pt x="27545" y="3568"/>
                  <a:pt x="27563" y="3640"/>
                </a:cubicBezTo>
                <a:cubicBezTo>
                  <a:pt x="27599" y="3731"/>
                  <a:pt x="27508" y="3785"/>
                  <a:pt x="27436" y="3803"/>
                </a:cubicBezTo>
                <a:cubicBezTo>
                  <a:pt x="27418" y="3803"/>
                  <a:pt x="27382" y="3821"/>
                  <a:pt x="27382" y="3840"/>
                </a:cubicBezTo>
                <a:cubicBezTo>
                  <a:pt x="27382" y="3858"/>
                  <a:pt x="27400" y="3894"/>
                  <a:pt x="27418" y="3894"/>
                </a:cubicBezTo>
                <a:cubicBezTo>
                  <a:pt x="27436" y="3894"/>
                  <a:pt x="27527" y="3894"/>
                  <a:pt x="27527" y="3858"/>
                </a:cubicBezTo>
                <a:cubicBezTo>
                  <a:pt x="27545" y="3821"/>
                  <a:pt x="27563" y="3821"/>
                  <a:pt x="27581" y="3821"/>
                </a:cubicBezTo>
                <a:cubicBezTo>
                  <a:pt x="27653" y="3821"/>
                  <a:pt x="27708" y="3858"/>
                  <a:pt x="27708" y="3930"/>
                </a:cubicBezTo>
                <a:cubicBezTo>
                  <a:pt x="27726" y="3966"/>
                  <a:pt x="27726" y="4002"/>
                  <a:pt x="27708" y="4039"/>
                </a:cubicBezTo>
                <a:lnTo>
                  <a:pt x="27708" y="4111"/>
                </a:lnTo>
                <a:cubicBezTo>
                  <a:pt x="27708" y="4129"/>
                  <a:pt x="27762" y="4111"/>
                  <a:pt x="27798" y="4111"/>
                </a:cubicBezTo>
                <a:cubicBezTo>
                  <a:pt x="27816" y="4093"/>
                  <a:pt x="27871" y="4093"/>
                  <a:pt x="27907" y="4111"/>
                </a:cubicBezTo>
                <a:cubicBezTo>
                  <a:pt x="27943" y="4111"/>
                  <a:pt x="27979" y="4129"/>
                  <a:pt x="28016" y="4147"/>
                </a:cubicBezTo>
                <a:cubicBezTo>
                  <a:pt x="28016" y="4002"/>
                  <a:pt x="27979" y="3858"/>
                  <a:pt x="27889" y="3731"/>
                </a:cubicBezTo>
                <a:cubicBezTo>
                  <a:pt x="27871" y="3713"/>
                  <a:pt x="27871" y="3695"/>
                  <a:pt x="27889" y="3677"/>
                </a:cubicBezTo>
                <a:cubicBezTo>
                  <a:pt x="27907" y="3640"/>
                  <a:pt x="27943" y="3622"/>
                  <a:pt x="27997" y="3622"/>
                </a:cubicBezTo>
                <a:cubicBezTo>
                  <a:pt x="28016" y="3622"/>
                  <a:pt x="28070" y="3622"/>
                  <a:pt x="28088" y="3586"/>
                </a:cubicBezTo>
                <a:cubicBezTo>
                  <a:pt x="28106" y="3550"/>
                  <a:pt x="28070" y="3514"/>
                  <a:pt x="28052" y="3495"/>
                </a:cubicBezTo>
                <a:cubicBezTo>
                  <a:pt x="28016" y="3459"/>
                  <a:pt x="27997" y="3405"/>
                  <a:pt x="27997" y="3369"/>
                </a:cubicBezTo>
                <a:cubicBezTo>
                  <a:pt x="28016" y="3260"/>
                  <a:pt x="28088" y="3188"/>
                  <a:pt x="28197" y="3188"/>
                </a:cubicBezTo>
                <a:cubicBezTo>
                  <a:pt x="28305" y="3188"/>
                  <a:pt x="28378" y="3278"/>
                  <a:pt x="28396" y="3369"/>
                </a:cubicBezTo>
                <a:cubicBezTo>
                  <a:pt x="28396" y="3423"/>
                  <a:pt x="28396" y="3477"/>
                  <a:pt x="28378" y="3532"/>
                </a:cubicBezTo>
                <a:cubicBezTo>
                  <a:pt x="28360" y="3586"/>
                  <a:pt x="28414" y="3622"/>
                  <a:pt x="28432" y="3658"/>
                </a:cubicBezTo>
                <a:cubicBezTo>
                  <a:pt x="28486" y="3749"/>
                  <a:pt x="28432" y="3840"/>
                  <a:pt x="28396" y="3912"/>
                </a:cubicBezTo>
                <a:cubicBezTo>
                  <a:pt x="28378" y="3930"/>
                  <a:pt x="28378" y="3966"/>
                  <a:pt x="28396" y="4002"/>
                </a:cubicBezTo>
                <a:cubicBezTo>
                  <a:pt x="28414" y="4021"/>
                  <a:pt x="28468" y="4021"/>
                  <a:pt x="28504" y="4021"/>
                </a:cubicBezTo>
                <a:cubicBezTo>
                  <a:pt x="28559" y="4021"/>
                  <a:pt x="28595" y="4039"/>
                  <a:pt x="28649" y="4057"/>
                </a:cubicBezTo>
                <a:cubicBezTo>
                  <a:pt x="28686" y="4075"/>
                  <a:pt x="28740" y="4111"/>
                  <a:pt x="28758" y="4165"/>
                </a:cubicBezTo>
                <a:cubicBezTo>
                  <a:pt x="28830" y="4274"/>
                  <a:pt x="28867" y="4401"/>
                  <a:pt x="28885" y="4528"/>
                </a:cubicBezTo>
                <a:cubicBezTo>
                  <a:pt x="28903" y="4600"/>
                  <a:pt x="28921" y="4673"/>
                  <a:pt x="28939" y="4745"/>
                </a:cubicBezTo>
                <a:lnTo>
                  <a:pt x="28993" y="4890"/>
                </a:lnTo>
                <a:lnTo>
                  <a:pt x="28993" y="4890"/>
                </a:lnTo>
                <a:cubicBezTo>
                  <a:pt x="29030" y="4872"/>
                  <a:pt x="29048" y="4908"/>
                  <a:pt x="29030" y="4926"/>
                </a:cubicBezTo>
                <a:cubicBezTo>
                  <a:pt x="29030" y="4926"/>
                  <a:pt x="29012" y="4944"/>
                  <a:pt x="29012" y="4944"/>
                </a:cubicBezTo>
                <a:cubicBezTo>
                  <a:pt x="29012" y="4962"/>
                  <a:pt x="29012" y="4980"/>
                  <a:pt x="29012" y="4980"/>
                </a:cubicBezTo>
                <a:cubicBezTo>
                  <a:pt x="29030" y="5053"/>
                  <a:pt x="29066" y="5125"/>
                  <a:pt x="29120" y="5162"/>
                </a:cubicBezTo>
                <a:cubicBezTo>
                  <a:pt x="29229" y="5234"/>
                  <a:pt x="29319" y="5288"/>
                  <a:pt x="29356" y="5415"/>
                </a:cubicBezTo>
                <a:cubicBezTo>
                  <a:pt x="29392" y="5524"/>
                  <a:pt x="29338" y="5632"/>
                  <a:pt x="29374" y="5741"/>
                </a:cubicBezTo>
                <a:cubicBezTo>
                  <a:pt x="29392" y="5868"/>
                  <a:pt x="29519" y="5940"/>
                  <a:pt x="29609" y="5995"/>
                </a:cubicBezTo>
                <a:cubicBezTo>
                  <a:pt x="29700" y="6049"/>
                  <a:pt x="29736" y="6049"/>
                  <a:pt x="29772" y="6121"/>
                </a:cubicBezTo>
                <a:cubicBezTo>
                  <a:pt x="29790" y="6158"/>
                  <a:pt x="29790" y="6212"/>
                  <a:pt x="29790" y="6248"/>
                </a:cubicBezTo>
                <a:cubicBezTo>
                  <a:pt x="29826" y="6248"/>
                  <a:pt x="29881" y="6284"/>
                  <a:pt x="29917" y="6321"/>
                </a:cubicBezTo>
                <a:cubicBezTo>
                  <a:pt x="29953" y="6393"/>
                  <a:pt x="29953" y="6465"/>
                  <a:pt x="29917" y="6538"/>
                </a:cubicBezTo>
                <a:cubicBezTo>
                  <a:pt x="29881" y="6592"/>
                  <a:pt x="29845" y="6665"/>
                  <a:pt x="29881" y="6719"/>
                </a:cubicBezTo>
                <a:cubicBezTo>
                  <a:pt x="29899" y="6755"/>
                  <a:pt x="29935" y="6773"/>
                  <a:pt x="29971" y="6809"/>
                </a:cubicBezTo>
                <a:lnTo>
                  <a:pt x="30080" y="6918"/>
                </a:lnTo>
                <a:cubicBezTo>
                  <a:pt x="30098" y="6918"/>
                  <a:pt x="30116" y="6954"/>
                  <a:pt x="30134" y="6954"/>
                </a:cubicBezTo>
                <a:lnTo>
                  <a:pt x="30152" y="6954"/>
                </a:lnTo>
                <a:cubicBezTo>
                  <a:pt x="30189" y="6918"/>
                  <a:pt x="30243" y="6918"/>
                  <a:pt x="30279" y="6954"/>
                </a:cubicBezTo>
                <a:cubicBezTo>
                  <a:pt x="30334" y="6991"/>
                  <a:pt x="30352" y="7063"/>
                  <a:pt x="30334" y="7135"/>
                </a:cubicBezTo>
                <a:cubicBezTo>
                  <a:pt x="30334" y="7172"/>
                  <a:pt x="30243" y="7262"/>
                  <a:pt x="30315" y="7298"/>
                </a:cubicBezTo>
                <a:cubicBezTo>
                  <a:pt x="30388" y="7335"/>
                  <a:pt x="30442" y="7298"/>
                  <a:pt x="30478" y="7244"/>
                </a:cubicBezTo>
                <a:cubicBezTo>
                  <a:pt x="30605" y="7117"/>
                  <a:pt x="30696" y="6936"/>
                  <a:pt x="30732" y="6755"/>
                </a:cubicBezTo>
                <a:cubicBezTo>
                  <a:pt x="30732" y="6719"/>
                  <a:pt x="30768" y="6701"/>
                  <a:pt x="30786" y="6701"/>
                </a:cubicBezTo>
                <a:cubicBezTo>
                  <a:pt x="30841" y="6701"/>
                  <a:pt x="30895" y="6683"/>
                  <a:pt x="30949" y="6646"/>
                </a:cubicBezTo>
                <a:lnTo>
                  <a:pt x="30967" y="6628"/>
                </a:lnTo>
                <a:cubicBezTo>
                  <a:pt x="31004" y="6592"/>
                  <a:pt x="31076" y="6628"/>
                  <a:pt x="31058" y="6683"/>
                </a:cubicBezTo>
                <a:cubicBezTo>
                  <a:pt x="31058" y="6683"/>
                  <a:pt x="31058" y="6701"/>
                  <a:pt x="31058" y="6701"/>
                </a:cubicBezTo>
                <a:cubicBezTo>
                  <a:pt x="31058" y="6737"/>
                  <a:pt x="31076" y="6755"/>
                  <a:pt x="31112" y="6755"/>
                </a:cubicBezTo>
                <a:lnTo>
                  <a:pt x="31148" y="6773"/>
                </a:lnTo>
                <a:lnTo>
                  <a:pt x="31148" y="7027"/>
                </a:lnTo>
                <a:lnTo>
                  <a:pt x="31148" y="7027"/>
                </a:lnTo>
                <a:cubicBezTo>
                  <a:pt x="31148" y="7045"/>
                  <a:pt x="31130" y="7045"/>
                  <a:pt x="31130" y="7063"/>
                </a:cubicBezTo>
                <a:cubicBezTo>
                  <a:pt x="31130" y="7081"/>
                  <a:pt x="31148" y="7099"/>
                  <a:pt x="31167" y="7117"/>
                </a:cubicBezTo>
                <a:lnTo>
                  <a:pt x="31167" y="17838"/>
                </a:lnTo>
                <a:close/>
                <a:moveTo>
                  <a:pt x="30189" y="7027"/>
                </a:moveTo>
                <a:close/>
                <a:moveTo>
                  <a:pt x="27309" y="3477"/>
                </a:moveTo>
                <a:close/>
                <a:moveTo>
                  <a:pt x="26531" y="2572"/>
                </a:moveTo>
                <a:lnTo>
                  <a:pt x="26531" y="2572"/>
                </a:lnTo>
                <a:close/>
                <a:moveTo>
                  <a:pt x="10105" y="7661"/>
                </a:moveTo>
                <a:close/>
                <a:moveTo>
                  <a:pt x="960" y="15737"/>
                </a:moveTo>
                <a:cubicBezTo>
                  <a:pt x="960" y="15737"/>
                  <a:pt x="960" y="15719"/>
                  <a:pt x="960" y="15737"/>
                </a:cubicBezTo>
                <a:close/>
                <a:moveTo>
                  <a:pt x="7407" y="9435"/>
                </a:moveTo>
                <a:close/>
                <a:moveTo>
                  <a:pt x="10033" y="8186"/>
                </a:moveTo>
                <a:close/>
                <a:moveTo>
                  <a:pt x="10196" y="7588"/>
                </a:moveTo>
                <a:close/>
                <a:moveTo>
                  <a:pt x="14433" y="5976"/>
                </a:moveTo>
                <a:cubicBezTo>
                  <a:pt x="14433" y="5922"/>
                  <a:pt x="14433" y="5886"/>
                  <a:pt x="14415" y="5850"/>
                </a:cubicBezTo>
                <a:cubicBezTo>
                  <a:pt x="14415" y="5832"/>
                  <a:pt x="14415" y="5795"/>
                  <a:pt x="14397" y="5777"/>
                </a:cubicBezTo>
                <a:cubicBezTo>
                  <a:pt x="14379" y="5868"/>
                  <a:pt x="14361" y="5958"/>
                  <a:pt x="14343" y="6049"/>
                </a:cubicBezTo>
                <a:lnTo>
                  <a:pt x="14361" y="6031"/>
                </a:lnTo>
                <a:cubicBezTo>
                  <a:pt x="14397" y="6013"/>
                  <a:pt x="14415" y="5995"/>
                  <a:pt x="14433" y="5976"/>
                </a:cubicBezTo>
                <a:close/>
                <a:moveTo>
                  <a:pt x="15411" y="5506"/>
                </a:moveTo>
                <a:close/>
                <a:moveTo>
                  <a:pt x="18309" y="1938"/>
                </a:moveTo>
                <a:close/>
                <a:moveTo>
                  <a:pt x="19088" y="103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39" name="Google Shape;439;p20"/>
          <p:cNvGrpSpPr/>
          <p:nvPr/>
        </p:nvGrpSpPr>
        <p:grpSpPr>
          <a:xfrm flipH="1">
            <a:off x="-190327" y="155767"/>
            <a:ext cx="9147253" cy="1363189"/>
            <a:chOff x="258140" y="186741"/>
            <a:chExt cx="9147253" cy="1363189"/>
          </a:xfrm>
        </p:grpSpPr>
        <p:grpSp>
          <p:nvGrpSpPr>
            <p:cNvPr id="440" name="Google Shape;440;p20"/>
            <p:cNvGrpSpPr/>
            <p:nvPr/>
          </p:nvGrpSpPr>
          <p:grpSpPr>
            <a:xfrm>
              <a:off x="7973618" y="277577"/>
              <a:ext cx="1431775" cy="338278"/>
              <a:chOff x="7480343" y="808802"/>
              <a:chExt cx="1431775" cy="338278"/>
            </a:xfrm>
          </p:grpSpPr>
          <p:sp>
            <p:nvSpPr>
              <p:cNvPr id="441" name="Google Shape;441;p20"/>
              <p:cNvSpPr/>
              <p:nvPr/>
            </p:nvSpPr>
            <p:spPr>
              <a:xfrm>
                <a:off x="8379673" y="808802"/>
                <a:ext cx="233893" cy="86406"/>
              </a:xfrm>
              <a:custGeom>
                <a:avLst/>
                <a:gdLst/>
                <a:ahLst/>
                <a:cxnLst/>
                <a:rect l="l" t="t" r="r" b="b"/>
                <a:pathLst>
                  <a:path w="2355" h="870" extrusionOk="0">
                    <a:moveTo>
                      <a:pt x="833" y="254"/>
                    </a:moveTo>
                    <a:cubicBezTo>
                      <a:pt x="833" y="290"/>
                      <a:pt x="507" y="453"/>
                      <a:pt x="453" y="489"/>
                    </a:cubicBezTo>
                    <a:cubicBezTo>
                      <a:pt x="326" y="598"/>
                      <a:pt x="163" y="671"/>
                      <a:pt x="0" y="707"/>
                    </a:cubicBezTo>
                    <a:cubicBezTo>
                      <a:pt x="163" y="815"/>
                      <a:pt x="453" y="743"/>
                      <a:pt x="670" y="725"/>
                    </a:cubicBezTo>
                    <a:cubicBezTo>
                      <a:pt x="906" y="689"/>
                      <a:pt x="833" y="689"/>
                      <a:pt x="942" y="634"/>
                    </a:cubicBezTo>
                    <a:lnTo>
                      <a:pt x="960" y="634"/>
                    </a:lnTo>
                    <a:lnTo>
                      <a:pt x="1014" y="634"/>
                    </a:lnTo>
                    <a:cubicBezTo>
                      <a:pt x="1123" y="598"/>
                      <a:pt x="1250" y="580"/>
                      <a:pt x="1359" y="580"/>
                    </a:cubicBezTo>
                    <a:cubicBezTo>
                      <a:pt x="1431" y="707"/>
                      <a:pt x="1395" y="671"/>
                      <a:pt x="1395" y="834"/>
                    </a:cubicBezTo>
                    <a:cubicBezTo>
                      <a:pt x="1576" y="797"/>
                      <a:pt x="1703" y="870"/>
                      <a:pt x="1992" y="797"/>
                    </a:cubicBezTo>
                    <a:cubicBezTo>
                      <a:pt x="1956" y="707"/>
                      <a:pt x="1811" y="580"/>
                      <a:pt x="1721" y="526"/>
                    </a:cubicBezTo>
                    <a:cubicBezTo>
                      <a:pt x="1920" y="598"/>
                      <a:pt x="2137" y="652"/>
                      <a:pt x="2355" y="671"/>
                    </a:cubicBezTo>
                    <a:cubicBezTo>
                      <a:pt x="2355" y="652"/>
                      <a:pt x="2355" y="616"/>
                      <a:pt x="2336" y="580"/>
                    </a:cubicBezTo>
                    <a:cubicBezTo>
                      <a:pt x="1884" y="471"/>
                      <a:pt x="1793" y="326"/>
                      <a:pt x="1340" y="164"/>
                    </a:cubicBezTo>
                    <a:cubicBezTo>
                      <a:pt x="1123" y="73"/>
                      <a:pt x="1232" y="19"/>
                      <a:pt x="1051" y="1"/>
                    </a:cubicBezTo>
                    <a:cubicBezTo>
                      <a:pt x="906" y="145"/>
                      <a:pt x="1033" y="73"/>
                      <a:pt x="1051" y="2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2" name="Google Shape;442;p20"/>
              <p:cNvSpPr/>
              <p:nvPr/>
            </p:nvSpPr>
            <p:spPr>
              <a:xfrm>
                <a:off x="7804121" y="878921"/>
                <a:ext cx="226742" cy="82831"/>
              </a:xfrm>
              <a:custGeom>
                <a:avLst/>
                <a:gdLst/>
                <a:ahLst/>
                <a:cxnLst/>
                <a:rect l="l" t="t" r="r" b="b"/>
                <a:pathLst>
                  <a:path w="2283" h="834" extrusionOk="0">
                    <a:moveTo>
                      <a:pt x="833" y="146"/>
                    </a:moveTo>
                    <a:cubicBezTo>
                      <a:pt x="507" y="200"/>
                      <a:pt x="272" y="472"/>
                      <a:pt x="0" y="327"/>
                    </a:cubicBezTo>
                    <a:cubicBezTo>
                      <a:pt x="36" y="472"/>
                      <a:pt x="109" y="490"/>
                      <a:pt x="290" y="526"/>
                    </a:cubicBezTo>
                    <a:cubicBezTo>
                      <a:pt x="507" y="562"/>
                      <a:pt x="471" y="526"/>
                      <a:pt x="670" y="490"/>
                    </a:cubicBezTo>
                    <a:cubicBezTo>
                      <a:pt x="815" y="490"/>
                      <a:pt x="960" y="490"/>
                      <a:pt x="1105" y="490"/>
                    </a:cubicBezTo>
                    <a:cubicBezTo>
                      <a:pt x="1286" y="490"/>
                      <a:pt x="1286" y="598"/>
                      <a:pt x="1340" y="725"/>
                    </a:cubicBezTo>
                    <a:lnTo>
                      <a:pt x="1358" y="725"/>
                    </a:lnTo>
                    <a:cubicBezTo>
                      <a:pt x="1377" y="834"/>
                      <a:pt x="1377" y="725"/>
                      <a:pt x="1395" y="725"/>
                    </a:cubicBezTo>
                    <a:lnTo>
                      <a:pt x="1485" y="761"/>
                    </a:lnTo>
                    <a:cubicBezTo>
                      <a:pt x="1594" y="816"/>
                      <a:pt x="1431" y="816"/>
                      <a:pt x="1503" y="780"/>
                    </a:cubicBezTo>
                    <a:lnTo>
                      <a:pt x="1594" y="761"/>
                    </a:lnTo>
                    <a:lnTo>
                      <a:pt x="1684" y="761"/>
                    </a:lnTo>
                    <a:cubicBezTo>
                      <a:pt x="1757" y="761"/>
                      <a:pt x="1811" y="743"/>
                      <a:pt x="1866" y="707"/>
                    </a:cubicBezTo>
                    <a:cubicBezTo>
                      <a:pt x="1829" y="562"/>
                      <a:pt x="1684" y="562"/>
                      <a:pt x="1558" y="454"/>
                    </a:cubicBezTo>
                    <a:cubicBezTo>
                      <a:pt x="2083" y="435"/>
                      <a:pt x="2173" y="490"/>
                      <a:pt x="2282" y="200"/>
                    </a:cubicBezTo>
                    <a:cubicBezTo>
                      <a:pt x="2010" y="200"/>
                      <a:pt x="1884" y="327"/>
                      <a:pt x="1558" y="182"/>
                    </a:cubicBezTo>
                    <a:cubicBezTo>
                      <a:pt x="1340" y="109"/>
                      <a:pt x="1123" y="37"/>
                      <a:pt x="906" y="1"/>
                    </a:cubicBezTo>
                    <a:cubicBezTo>
                      <a:pt x="870" y="37"/>
                      <a:pt x="906" y="19"/>
                      <a:pt x="870"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3" name="Google Shape;443;p20"/>
              <p:cNvSpPr/>
              <p:nvPr/>
            </p:nvSpPr>
            <p:spPr>
              <a:xfrm>
                <a:off x="8692626" y="1028197"/>
                <a:ext cx="219492" cy="100907"/>
              </a:xfrm>
              <a:custGeom>
                <a:avLst/>
                <a:gdLst/>
                <a:ahLst/>
                <a:cxnLst/>
                <a:rect l="l" t="t" r="r" b="b"/>
                <a:pathLst>
                  <a:path w="2210" h="1016" extrusionOk="0">
                    <a:moveTo>
                      <a:pt x="779" y="254"/>
                    </a:moveTo>
                    <a:cubicBezTo>
                      <a:pt x="272" y="254"/>
                      <a:pt x="616" y="309"/>
                      <a:pt x="109" y="436"/>
                    </a:cubicBezTo>
                    <a:lnTo>
                      <a:pt x="0" y="472"/>
                    </a:lnTo>
                    <a:cubicBezTo>
                      <a:pt x="308" y="562"/>
                      <a:pt x="616" y="580"/>
                      <a:pt x="924" y="544"/>
                    </a:cubicBezTo>
                    <a:cubicBezTo>
                      <a:pt x="1268" y="508"/>
                      <a:pt x="1250" y="1015"/>
                      <a:pt x="1648" y="780"/>
                    </a:cubicBezTo>
                    <a:lnTo>
                      <a:pt x="1467" y="635"/>
                    </a:lnTo>
                    <a:cubicBezTo>
                      <a:pt x="1359" y="544"/>
                      <a:pt x="1431" y="562"/>
                      <a:pt x="1340" y="472"/>
                    </a:cubicBezTo>
                    <a:cubicBezTo>
                      <a:pt x="1666" y="399"/>
                      <a:pt x="2119" y="417"/>
                      <a:pt x="2210" y="128"/>
                    </a:cubicBezTo>
                    <a:cubicBezTo>
                      <a:pt x="1811" y="273"/>
                      <a:pt x="1612" y="110"/>
                      <a:pt x="1268" y="146"/>
                    </a:cubicBezTo>
                    <a:cubicBezTo>
                      <a:pt x="960" y="182"/>
                      <a:pt x="1123" y="200"/>
                      <a:pt x="870" y="91"/>
                    </a:cubicBezTo>
                    <a:cubicBezTo>
                      <a:pt x="670" y="1"/>
                      <a:pt x="707" y="164"/>
                      <a:pt x="725" y="200"/>
                    </a:cubicBezTo>
                    <a:cubicBezTo>
                      <a:pt x="833" y="381"/>
                      <a:pt x="725" y="128"/>
                      <a:pt x="779" y="2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4" name="Google Shape;444;p20"/>
              <p:cNvSpPr/>
              <p:nvPr/>
            </p:nvSpPr>
            <p:spPr>
              <a:xfrm>
                <a:off x="8165641" y="949139"/>
                <a:ext cx="226742" cy="100807"/>
              </a:xfrm>
              <a:custGeom>
                <a:avLst/>
                <a:gdLst/>
                <a:ahLst/>
                <a:cxnLst/>
                <a:rect l="l" t="t" r="r" b="b"/>
                <a:pathLst>
                  <a:path w="2283" h="1015" extrusionOk="0">
                    <a:moveTo>
                      <a:pt x="0" y="435"/>
                    </a:moveTo>
                    <a:cubicBezTo>
                      <a:pt x="290" y="489"/>
                      <a:pt x="996" y="561"/>
                      <a:pt x="1033" y="561"/>
                    </a:cubicBezTo>
                    <a:cubicBezTo>
                      <a:pt x="1286" y="652"/>
                      <a:pt x="1268" y="1014"/>
                      <a:pt x="1793" y="815"/>
                    </a:cubicBezTo>
                    <a:cubicBezTo>
                      <a:pt x="1739" y="706"/>
                      <a:pt x="1721" y="779"/>
                      <a:pt x="1503" y="543"/>
                    </a:cubicBezTo>
                    <a:cubicBezTo>
                      <a:pt x="1540" y="525"/>
                      <a:pt x="2228" y="326"/>
                      <a:pt x="2282" y="0"/>
                    </a:cubicBezTo>
                    <a:cubicBezTo>
                      <a:pt x="2101" y="73"/>
                      <a:pt x="1920" y="127"/>
                      <a:pt x="1739" y="163"/>
                    </a:cubicBezTo>
                    <a:cubicBezTo>
                      <a:pt x="1612" y="163"/>
                      <a:pt x="1503" y="163"/>
                      <a:pt x="1395" y="163"/>
                    </a:cubicBezTo>
                    <a:cubicBezTo>
                      <a:pt x="1268" y="199"/>
                      <a:pt x="1232" y="254"/>
                      <a:pt x="1087" y="235"/>
                    </a:cubicBezTo>
                    <a:cubicBezTo>
                      <a:pt x="978" y="217"/>
                      <a:pt x="906" y="163"/>
                      <a:pt x="833" y="163"/>
                    </a:cubicBezTo>
                    <a:cubicBezTo>
                      <a:pt x="616" y="163"/>
                      <a:pt x="888" y="199"/>
                      <a:pt x="598" y="290"/>
                    </a:cubicBezTo>
                    <a:cubicBezTo>
                      <a:pt x="471" y="326"/>
                      <a:pt x="326" y="362"/>
                      <a:pt x="181" y="380"/>
                    </a:cubicBezTo>
                    <a:cubicBezTo>
                      <a:pt x="0" y="398"/>
                      <a:pt x="73" y="362"/>
                      <a:pt x="0" y="4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5" name="Google Shape;445;p20"/>
              <p:cNvSpPr/>
              <p:nvPr/>
            </p:nvSpPr>
            <p:spPr>
              <a:xfrm>
                <a:off x="7480343" y="1064249"/>
                <a:ext cx="226742" cy="82831"/>
              </a:xfrm>
              <a:custGeom>
                <a:avLst/>
                <a:gdLst/>
                <a:ahLst/>
                <a:cxnLst/>
                <a:rect l="l" t="t" r="r" b="b"/>
                <a:pathLst>
                  <a:path w="2283" h="834" extrusionOk="0">
                    <a:moveTo>
                      <a:pt x="834" y="145"/>
                    </a:moveTo>
                    <a:cubicBezTo>
                      <a:pt x="508" y="199"/>
                      <a:pt x="290" y="471"/>
                      <a:pt x="1" y="326"/>
                    </a:cubicBezTo>
                    <a:cubicBezTo>
                      <a:pt x="37" y="471"/>
                      <a:pt x="127" y="489"/>
                      <a:pt x="290" y="525"/>
                    </a:cubicBezTo>
                    <a:cubicBezTo>
                      <a:pt x="508" y="561"/>
                      <a:pt x="471" y="525"/>
                      <a:pt x="671" y="489"/>
                    </a:cubicBezTo>
                    <a:cubicBezTo>
                      <a:pt x="815" y="489"/>
                      <a:pt x="978" y="489"/>
                      <a:pt x="1123" y="489"/>
                    </a:cubicBezTo>
                    <a:cubicBezTo>
                      <a:pt x="1304" y="489"/>
                      <a:pt x="1304" y="598"/>
                      <a:pt x="1341" y="724"/>
                    </a:cubicBezTo>
                    <a:lnTo>
                      <a:pt x="1359" y="724"/>
                    </a:lnTo>
                    <a:cubicBezTo>
                      <a:pt x="1395" y="833"/>
                      <a:pt x="1377" y="724"/>
                      <a:pt x="1395" y="724"/>
                    </a:cubicBezTo>
                    <a:lnTo>
                      <a:pt x="1486" y="761"/>
                    </a:lnTo>
                    <a:cubicBezTo>
                      <a:pt x="1594" y="815"/>
                      <a:pt x="1449" y="815"/>
                      <a:pt x="1522" y="779"/>
                    </a:cubicBezTo>
                    <a:lnTo>
                      <a:pt x="1594" y="761"/>
                    </a:lnTo>
                    <a:lnTo>
                      <a:pt x="1703" y="761"/>
                    </a:lnTo>
                    <a:cubicBezTo>
                      <a:pt x="1757" y="761"/>
                      <a:pt x="1812" y="743"/>
                      <a:pt x="1866" y="706"/>
                    </a:cubicBezTo>
                    <a:cubicBezTo>
                      <a:pt x="1830" y="561"/>
                      <a:pt x="1685" y="561"/>
                      <a:pt x="1558" y="453"/>
                    </a:cubicBezTo>
                    <a:cubicBezTo>
                      <a:pt x="2083" y="435"/>
                      <a:pt x="2192" y="489"/>
                      <a:pt x="2282" y="199"/>
                    </a:cubicBezTo>
                    <a:cubicBezTo>
                      <a:pt x="2029" y="199"/>
                      <a:pt x="1884" y="344"/>
                      <a:pt x="1576" y="181"/>
                    </a:cubicBezTo>
                    <a:cubicBezTo>
                      <a:pt x="1359" y="109"/>
                      <a:pt x="1141" y="36"/>
                      <a:pt x="906" y="0"/>
                    </a:cubicBezTo>
                    <a:cubicBezTo>
                      <a:pt x="906" y="18"/>
                      <a:pt x="888" y="36"/>
                      <a:pt x="888" y="7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46" name="Google Shape;446;p20"/>
            <p:cNvGrpSpPr/>
            <p:nvPr/>
          </p:nvGrpSpPr>
          <p:grpSpPr>
            <a:xfrm flipH="1">
              <a:off x="258140" y="186741"/>
              <a:ext cx="2880180" cy="1363189"/>
              <a:chOff x="6031002" y="186741"/>
              <a:chExt cx="2880180" cy="1363189"/>
            </a:xfrm>
          </p:grpSpPr>
          <p:sp>
            <p:nvSpPr>
              <p:cNvPr id="447" name="Google Shape;447;p20"/>
              <p:cNvSpPr/>
              <p:nvPr/>
            </p:nvSpPr>
            <p:spPr>
              <a:xfrm>
                <a:off x="8760249" y="673260"/>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8" name="Google Shape;448;p20"/>
              <p:cNvSpPr/>
              <p:nvPr/>
            </p:nvSpPr>
            <p:spPr>
              <a:xfrm>
                <a:off x="8223661" y="886523"/>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9" name="Google Shape;449;p20"/>
              <p:cNvSpPr/>
              <p:nvPr/>
            </p:nvSpPr>
            <p:spPr>
              <a:xfrm>
                <a:off x="8062363" y="186741"/>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0" name="Google Shape;450;p20"/>
              <p:cNvSpPr/>
              <p:nvPr/>
            </p:nvSpPr>
            <p:spPr>
              <a:xfrm>
                <a:off x="7858880" y="443065"/>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51" name="Google Shape;451;p20"/>
              <p:cNvGrpSpPr/>
              <p:nvPr/>
            </p:nvGrpSpPr>
            <p:grpSpPr>
              <a:xfrm>
                <a:off x="6031002" y="1200096"/>
                <a:ext cx="849263" cy="349834"/>
                <a:chOff x="1982290" y="600662"/>
                <a:chExt cx="163925" cy="67525"/>
              </a:xfrm>
            </p:grpSpPr>
            <p:sp>
              <p:nvSpPr>
                <p:cNvPr id="452" name="Google Shape;452;p20"/>
                <p:cNvSpPr/>
                <p:nvPr/>
              </p:nvSpPr>
              <p:spPr>
                <a:xfrm>
                  <a:off x="1982290" y="600662"/>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3" name="Google Shape;453;p20"/>
                <p:cNvSpPr/>
                <p:nvPr/>
              </p:nvSpPr>
              <p:spPr>
                <a:xfrm>
                  <a:off x="1987290" y="649237"/>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4" name="Google Shape;454;p20"/>
                <p:cNvSpPr/>
                <p:nvPr/>
              </p:nvSpPr>
              <p:spPr>
                <a:xfrm>
                  <a:off x="2124465" y="630062"/>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sp>
        <p:nvSpPr>
          <p:cNvPr id="455" name="Google Shape;455;p20"/>
          <p:cNvSpPr/>
          <p:nvPr/>
        </p:nvSpPr>
        <p:spPr>
          <a:xfrm flipH="1">
            <a:off x="3959240" y="831626"/>
            <a:ext cx="1212604" cy="516349"/>
          </a:xfrm>
          <a:custGeom>
            <a:avLst/>
            <a:gdLst/>
            <a:ahLst/>
            <a:cxnLst/>
            <a:rect l="l" t="t" r="r" b="b"/>
            <a:pathLst>
              <a:path w="12348" h="5258" extrusionOk="0">
                <a:moveTo>
                  <a:pt x="1920" y="3424"/>
                </a:moveTo>
                <a:lnTo>
                  <a:pt x="1920" y="3424"/>
                </a:lnTo>
                <a:cubicBezTo>
                  <a:pt x="1976" y="3428"/>
                  <a:pt x="2032" y="3435"/>
                  <a:pt x="2088" y="3443"/>
                </a:cubicBezTo>
                <a:lnTo>
                  <a:pt x="2088" y="3443"/>
                </a:lnTo>
                <a:cubicBezTo>
                  <a:pt x="2009" y="3424"/>
                  <a:pt x="1920" y="3424"/>
                  <a:pt x="1920" y="3424"/>
                </a:cubicBezTo>
                <a:close/>
                <a:moveTo>
                  <a:pt x="3327" y="3692"/>
                </a:moveTo>
                <a:cubicBezTo>
                  <a:pt x="3504" y="3692"/>
                  <a:pt x="3671" y="3719"/>
                  <a:pt x="3749" y="3804"/>
                </a:cubicBezTo>
                <a:cubicBezTo>
                  <a:pt x="3930" y="4003"/>
                  <a:pt x="4383" y="3931"/>
                  <a:pt x="4347" y="4057"/>
                </a:cubicBezTo>
                <a:cubicBezTo>
                  <a:pt x="4335" y="4139"/>
                  <a:pt x="4127" y="4236"/>
                  <a:pt x="3928" y="4236"/>
                </a:cubicBezTo>
                <a:cubicBezTo>
                  <a:pt x="3818" y="4236"/>
                  <a:pt x="3711" y="4207"/>
                  <a:pt x="3640" y="4130"/>
                </a:cubicBezTo>
                <a:cubicBezTo>
                  <a:pt x="3440" y="3967"/>
                  <a:pt x="3222" y="3828"/>
                  <a:pt x="2990" y="3717"/>
                </a:cubicBezTo>
                <a:lnTo>
                  <a:pt x="2990" y="3717"/>
                </a:lnTo>
                <a:cubicBezTo>
                  <a:pt x="3093" y="3703"/>
                  <a:pt x="3212" y="3692"/>
                  <a:pt x="3327" y="3692"/>
                </a:cubicBezTo>
                <a:close/>
                <a:moveTo>
                  <a:pt x="1395" y="1"/>
                </a:moveTo>
                <a:cubicBezTo>
                  <a:pt x="1395" y="1"/>
                  <a:pt x="1594" y="236"/>
                  <a:pt x="1576" y="345"/>
                </a:cubicBezTo>
                <a:cubicBezTo>
                  <a:pt x="1558" y="432"/>
                  <a:pt x="1321" y="1145"/>
                  <a:pt x="881" y="1145"/>
                </a:cubicBezTo>
                <a:cubicBezTo>
                  <a:pt x="865" y="1145"/>
                  <a:pt x="850" y="1144"/>
                  <a:pt x="833" y="1142"/>
                </a:cubicBezTo>
                <a:cubicBezTo>
                  <a:pt x="519" y="1094"/>
                  <a:pt x="423" y="1061"/>
                  <a:pt x="367" y="1061"/>
                </a:cubicBezTo>
                <a:cubicBezTo>
                  <a:pt x="338" y="1061"/>
                  <a:pt x="320" y="1069"/>
                  <a:pt x="290" y="1088"/>
                </a:cubicBezTo>
                <a:cubicBezTo>
                  <a:pt x="247" y="1117"/>
                  <a:pt x="200" y="1122"/>
                  <a:pt x="158" y="1122"/>
                </a:cubicBezTo>
                <a:cubicBezTo>
                  <a:pt x="130" y="1122"/>
                  <a:pt x="103" y="1120"/>
                  <a:pt x="81" y="1120"/>
                </a:cubicBezTo>
                <a:cubicBezTo>
                  <a:pt x="53" y="1120"/>
                  <a:pt x="30" y="1124"/>
                  <a:pt x="18" y="1142"/>
                </a:cubicBezTo>
                <a:cubicBezTo>
                  <a:pt x="0" y="1196"/>
                  <a:pt x="18" y="1196"/>
                  <a:pt x="109" y="1196"/>
                </a:cubicBezTo>
                <a:lnTo>
                  <a:pt x="435" y="1196"/>
                </a:lnTo>
                <a:cubicBezTo>
                  <a:pt x="507" y="1196"/>
                  <a:pt x="1576" y="1902"/>
                  <a:pt x="1105" y="2971"/>
                </a:cubicBezTo>
                <a:cubicBezTo>
                  <a:pt x="1105" y="2971"/>
                  <a:pt x="1051" y="3080"/>
                  <a:pt x="1051" y="3098"/>
                </a:cubicBezTo>
                <a:cubicBezTo>
                  <a:pt x="1056" y="3109"/>
                  <a:pt x="1062" y="3113"/>
                  <a:pt x="1067" y="3113"/>
                </a:cubicBezTo>
                <a:cubicBezTo>
                  <a:pt x="1080" y="3113"/>
                  <a:pt x="1092" y="3092"/>
                  <a:pt x="1105" y="3080"/>
                </a:cubicBezTo>
                <a:cubicBezTo>
                  <a:pt x="1120" y="3065"/>
                  <a:pt x="1146" y="3038"/>
                  <a:pt x="1175" y="3038"/>
                </a:cubicBezTo>
                <a:cubicBezTo>
                  <a:pt x="1182" y="3038"/>
                  <a:pt x="1189" y="3040"/>
                  <a:pt x="1196" y="3043"/>
                </a:cubicBezTo>
                <a:cubicBezTo>
                  <a:pt x="1210" y="3043"/>
                  <a:pt x="1996" y="3225"/>
                  <a:pt x="2413" y="3507"/>
                </a:cubicBezTo>
                <a:lnTo>
                  <a:pt x="2413" y="3507"/>
                </a:lnTo>
                <a:cubicBezTo>
                  <a:pt x="2306" y="3480"/>
                  <a:pt x="2198" y="3458"/>
                  <a:pt x="2088" y="3443"/>
                </a:cubicBezTo>
                <a:lnTo>
                  <a:pt x="2088" y="3443"/>
                </a:lnTo>
                <a:cubicBezTo>
                  <a:pt x="2132" y="3454"/>
                  <a:pt x="2172" y="3470"/>
                  <a:pt x="2192" y="3496"/>
                </a:cubicBezTo>
                <a:cubicBezTo>
                  <a:pt x="2208" y="3529"/>
                  <a:pt x="2388" y="3584"/>
                  <a:pt x="2584" y="3655"/>
                </a:cubicBezTo>
                <a:lnTo>
                  <a:pt x="2584" y="3655"/>
                </a:lnTo>
                <a:cubicBezTo>
                  <a:pt x="2610" y="3686"/>
                  <a:pt x="2630" y="3717"/>
                  <a:pt x="2644" y="3750"/>
                </a:cubicBezTo>
                <a:cubicBezTo>
                  <a:pt x="2644" y="3750"/>
                  <a:pt x="2590" y="3840"/>
                  <a:pt x="2644" y="3858"/>
                </a:cubicBezTo>
                <a:cubicBezTo>
                  <a:pt x="2680" y="3858"/>
                  <a:pt x="2662" y="3786"/>
                  <a:pt x="2717" y="3768"/>
                </a:cubicBezTo>
                <a:cubicBezTo>
                  <a:pt x="2727" y="3764"/>
                  <a:pt x="2762" y="3756"/>
                  <a:pt x="2814" y="3746"/>
                </a:cubicBezTo>
                <a:lnTo>
                  <a:pt x="2814" y="3746"/>
                </a:lnTo>
                <a:cubicBezTo>
                  <a:pt x="2963" y="3812"/>
                  <a:pt x="3084" y="3887"/>
                  <a:pt x="3097" y="3967"/>
                </a:cubicBezTo>
                <a:cubicBezTo>
                  <a:pt x="3132" y="4193"/>
                  <a:pt x="3699" y="4585"/>
                  <a:pt x="3985" y="4585"/>
                </a:cubicBezTo>
                <a:cubicBezTo>
                  <a:pt x="3998" y="4585"/>
                  <a:pt x="4009" y="4584"/>
                  <a:pt x="4021" y="4583"/>
                </a:cubicBezTo>
                <a:cubicBezTo>
                  <a:pt x="4021" y="4655"/>
                  <a:pt x="4057" y="4728"/>
                  <a:pt x="4111" y="4782"/>
                </a:cubicBezTo>
                <a:cubicBezTo>
                  <a:pt x="4111" y="4782"/>
                  <a:pt x="4076" y="4805"/>
                  <a:pt x="4053" y="4805"/>
                </a:cubicBezTo>
                <a:cubicBezTo>
                  <a:pt x="4047" y="4805"/>
                  <a:pt x="4042" y="4804"/>
                  <a:pt x="4039" y="4800"/>
                </a:cubicBezTo>
                <a:cubicBezTo>
                  <a:pt x="4002" y="4782"/>
                  <a:pt x="3984" y="4764"/>
                  <a:pt x="3966" y="4746"/>
                </a:cubicBezTo>
                <a:lnTo>
                  <a:pt x="3966" y="4709"/>
                </a:lnTo>
                <a:cubicBezTo>
                  <a:pt x="3972" y="4704"/>
                  <a:pt x="3971" y="4702"/>
                  <a:pt x="3967" y="4702"/>
                </a:cubicBezTo>
                <a:cubicBezTo>
                  <a:pt x="3957" y="4702"/>
                  <a:pt x="3930" y="4715"/>
                  <a:pt x="3930" y="4728"/>
                </a:cubicBezTo>
                <a:cubicBezTo>
                  <a:pt x="3930" y="4746"/>
                  <a:pt x="3912" y="4764"/>
                  <a:pt x="3912" y="4800"/>
                </a:cubicBezTo>
                <a:cubicBezTo>
                  <a:pt x="3912" y="4818"/>
                  <a:pt x="3876" y="4891"/>
                  <a:pt x="3930" y="4891"/>
                </a:cubicBezTo>
                <a:cubicBezTo>
                  <a:pt x="4002" y="4909"/>
                  <a:pt x="3966" y="4963"/>
                  <a:pt x="3966" y="4963"/>
                </a:cubicBezTo>
                <a:cubicBezTo>
                  <a:pt x="3966" y="4981"/>
                  <a:pt x="3984" y="4999"/>
                  <a:pt x="4002" y="5017"/>
                </a:cubicBezTo>
                <a:cubicBezTo>
                  <a:pt x="4021" y="5035"/>
                  <a:pt x="4039" y="5035"/>
                  <a:pt x="4057" y="5035"/>
                </a:cubicBezTo>
                <a:cubicBezTo>
                  <a:pt x="4093" y="5035"/>
                  <a:pt x="4111" y="5035"/>
                  <a:pt x="4147" y="4999"/>
                </a:cubicBezTo>
                <a:cubicBezTo>
                  <a:pt x="4179" y="4978"/>
                  <a:pt x="4211" y="4969"/>
                  <a:pt x="4243" y="4969"/>
                </a:cubicBezTo>
                <a:cubicBezTo>
                  <a:pt x="4265" y="4969"/>
                  <a:pt x="4288" y="4974"/>
                  <a:pt x="4310" y="4981"/>
                </a:cubicBezTo>
                <a:cubicBezTo>
                  <a:pt x="4347" y="4981"/>
                  <a:pt x="4310" y="5072"/>
                  <a:pt x="4256" y="5090"/>
                </a:cubicBezTo>
                <a:cubicBezTo>
                  <a:pt x="4249" y="5093"/>
                  <a:pt x="4241" y="5095"/>
                  <a:pt x="4233" y="5095"/>
                </a:cubicBezTo>
                <a:cubicBezTo>
                  <a:pt x="4200" y="5095"/>
                  <a:pt x="4162" y="5072"/>
                  <a:pt x="4147" y="5072"/>
                </a:cubicBezTo>
                <a:cubicBezTo>
                  <a:pt x="4147" y="5072"/>
                  <a:pt x="4147" y="5054"/>
                  <a:pt x="4129" y="5054"/>
                </a:cubicBezTo>
                <a:cubicBezTo>
                  <a:pt x="4129" y="5054"/>
                  <a:pt x="4111" y="5090"/>
                  <a:pt x="4111" y="5108"/>
                </a:cubicBezTo>
                <a:cubicBezTo>
                  <a:pt x="4129" y="5108"/>
                  <a:pt x="4147" y="5162"/>
                  <a:pt x="4184" y="5162"/>
                </a:cubicBezTo>
                <a:cubicBezTo>
                  <a:pt x="4220" y="5162"/>
                  <a:pt x="4274" y="5180"/>
                  <a:pt x="4292" y="5216"/>
                </a:cubicBezTo>
                <a:cubicBezTo>
                  <a:pt x="4307" y="5231"/>
                  <a:pt x="4262" y="5258"/>
                  <a:pt x="4293" y="5258"/>
                </a:cubicBezTo>
                <a:cubicBezTo>
                  <a:pt x="4300" y="5258"/>
                  <a:pt x="4311" y="5256"/>
                  <a:pt x="4328" y="5253"/>
                </a:cubicBezTo>
                <a:cubicBezTo>
                  <a:pt x="4383" y="5235"/>
                  <a:pt x="4455" y="5216"/>
                  <a:pt x="4491" y="5162"/>
                </a:cubicBezTo>
                <a:cubicBezTo>
                  <a:pt x="4546" y="5144"/>
                  <a:pt x="4582" y="5126"/>
                  <a:pt x="4636" y="5108"/>
                </a:cubicBezTo>
                <a:cubicBezTo>
                  <a:pt x="4641" y="5106"/>
                  <a:pt x="4649" y="5105"/>
                  <a:pt x="4661" y="5105"/>
                </a:cubicBezTo>
                <a:cubicBezTo>
                  <a:pt x="4723" y="5105"/>
                  <a:pt x="4878" y="5128"/>
                  <a:pt x="4990" y="5128"/>
                </a:cubicBezTo>
                <a:cubicBezTo>
                  <a:pt x="5043" y="5128"/>
                  <a:pt x="5087" y="5123"/>
                  <a:pt x="5107" y="5108"/>
                </a:cubicBezTo>
                <a:cubicBezTo>
                  <a:pt x="5180" y="5054"/>
                  <a:pt x="5524" y="4782"/>
                  <a:pt x="5560" y="4673"/>
                </a:cubicBezTo>
                <a:cubicBezTo>
                  <a:pt x="5576" y="4560"/>
                  <a:pt x="5679" y="4432"/>
                  <a:pt x="5778" y="4432"/>
                </a:cubicBezTo>
                <a:cubicBezTo>
                  <a:pt x="5790" y="4432"/>
                  <a:pt x="5802" y="4434"/>
                  <a:pt x="5813" y="4438"/>
                </a:cubicBezTo>
                <a:cubicBezTo>
                  <a:pt x="5904" y="4474"/>
                  <a:pt x="6013" y="4492"/>
                  <a:pt x="6103" y="4492"/>
                </a:cubicBezTo>
                <a:cubicBezTo>
                  <a:pt x="6124" y="4492"/>
                  <a:pt x="6145" y="4504"/>
                  <a:pt x="6159" y="4504"/>
                </a:cubicBezTo>
                <a:cubicBezTo>
                  <a:pt x="6169" y="4504"/>
                  <a:pt x="6176" y="4497"/>
                  <a:pt x="6176" y="4474"/>
                </a:cubicBezTo>
                <a:cubicBezTo>
                  <a:pt x="6176" y="4402"/>
                  <a:pt x="6230" y="4383"/>
                  <a:pt x="6176" y="4329"/>
                </a:cubicBezTo>
                <a:cubicBezTo>
                  <a:pt x="6121" y="4293"/>
                  <a:pt x="6791" y="4166"/>
                  <a:pt x="6846" y="4039"/>
                </a:cubicBezTo>
                <a:cubicBezTo>
                  <a:pt x="6887" y="3957"/>
                  <a:pt x="7277" y="3915"/>
                  <a:pt x="7658" y="3915"/>
                </a:cubicBezTo>
                <a:cubicBezTo>
                  <a:pt x="7944" y="3915"/>
                  <a:pt x="8225" y="3938"/>
                  <a:pt x="8349" y="3985"/>
                </a:cubicBezTo>
                <a:cubicBezTo>
                  <a:pt x="8383" y="3998"/>
                  <a:pt x="8419" y="4003"/>
                  <a:pt x="8457" y="4003"/>
                </a:cubicBezTo>
                <a:cubicBezTo>
                  <a:pt x="8596" y="4003"/>
                  <a:pt x="8758" y="3935"/>
                  <a:pt x="8911" y="3935"/>
                </a:cubicBezTo>
                <a:cubicBezTo>
                  <a:pt x="9070" y="3935"/>
                  <a:pt x="9221" y="4009"/>
                  <a:pt x="9327" y="4311"/>
                </a:cubicBezTo>
                <a:cubicBezTo>
                  <a:pt x="9327" y="4311"/>
                  <a:pt x="9381" y="4474"/>
                  <a:pt x="9417" y="4474"/>
                </a:cubicBezTo>
                <a:cubicBezTo>
                  <a:pt x="9453" y="4474"/>
                  <a:pt x="9399" y="4347"/>
                  <a:pt x="9417" y="4347"/>
                </a:cubicBezTo>
                <a:cubicBezTo>
                  <a:pt x="9453" y="4329"/>
                  <a:pt x="9671" y="4094"/>
                  <a:pt x="9653" y="4021"/>
                </a:cubicBezTo>
                <a:cubicBezTo>
                  <a:pt x="9620" y="3956"/>
                  <a:pt x="9689" y="3892"/>
                  <a:pt x="9795" y="3892"/>
                </a:cubicBezTo>
                <a:cubicBezTo>
                  <a:pt x="9807" y="3892"/>
                  <a:pt x="9820" y="3893"/>
                  <a:pt x="9834" y="3895"/>
                </a:cubicBezTo>
                <a:cubicBezTo>
                  <a:pt x="9952" y="3895"/>
                  <a:pt x="10386" y="4226"/>
                  <a:pt x="10723" y="4226"/>
                </a:cubicBezTo>
                <a:cubicBezTo>
                  <a:pt x="10747" y="4226"/>
                  <a:pt x="10771" y="4224"/>
                  <a:pt x="10794" y="4220"/>
                </a:cubicBezTo>
                <a:cubicBezTo>
                  <a:pt x="10822" y="4214"/>
                  <a:pt x="10853" y="4211"/>
                  <a:pt x="10886" y="4211"/>
                </a:cubicBezTo>
                <a:cubicBezTo>
                  <a:pt x="11218" y="4211"/>
                  <a:pt x="11704" y="4528"/>
                  <a:pt x="11753" y="4709"/>
                </a:cubicBezTo>
                <a:cubicBezTo>
                  <a:pt x="11790" y="4655"/>
                  <a:pt x="11790" y="4601"/>
                  <a:pt x="11753" y="4565"/>
                </a:cubicBezTo>
                <a:cubicBezTo>
                  <a:pt x="11717" y="4474"/>
                  <a:pt x="11627" y="4492"/>
                  <a:pt x="11627" y="4456"/>
                </a:cubicBezTo>
                <a:cubicBezTo>
                  <a:pt x="11608" y="4420"/>
                  <a:pt x="11572" y="4456"/>
                  <a:pt x="11627" y="4311"/>
                </a:cubicBezTo>
                <a:cubicBezTo>
                  <a:pt x="11643" y="4246"/>
                  <a:pt x="11754" y="4210"/>
                  <a:pt x="11884" y="4210"/>
                </a:cubicBezTo>
                <a:cubicBezTo>
                  <a:pt x="12042" y="4210"/>
                  <a:pt x="12227" y="4264"/>
                  <a:pt x="12297" y="4383"/>
                </a:cubicBezTo>
                <a:cubicBezTo>
                  <a:pt x="12297" y="4383"/>
                  <a:pt x="12297" y="4474"/>
                  <a:pt x="12315" y="4474"/>
                </a:cubicBezTo>
                <a:cubicBezTo>
                  <a:pt x="12317" y="4475"/>
                  <a:pt x="12318" y="4475"/>
                  <a:pt x="12320" y="4475"/>
                </a:cubicBezTo>
                <a:cubicBezTo>
                  <a:pt x="12347" y="4475"/>
                  <a:pt x="12315" y="4327"/>
                  <a:pt x="12315" y="4293"/>
                </a:cubicBezTo>
                <a:cubicBezTo>
                  <a:pt x="12188" y="4076"/>
                  <a:pt x="11971" y="3895"/>
                  <a:pt x="11717" y="3840"/>
                </a:cubicBezTo>
                <a:cubicBezTo>
                  <a:pt x="11427" y="3840"/>
                  <a:pt x="10504" y="3768"/>
                  <a:pt x="10178" y="3496"/>
                </a:cubicBezTo>
                <a:cubicBezTo>
                  <a:pt x="10093" y="3425"/>
                  <a:pt x="10032" y="3399"/>
                  <a:pt x="9982" y="3399"/>
                </a:cubicBezTo>
                <a:cubicBezTo>
                  <a:pt x="9841" y="3399"/>
                  <a:pt x="9784" y="3609"/>
                  <a:pt x="9490" y="3623"/>
                </a:cubicBezTo>
                <a:cubicBezTo>
                  <a:pt x="9481" y="3623"/>
                  <a:pt x="9472" y="3623"/>
                  <a:pt x="9463" y="3623"/>
                </a:cubicBezTo>
                <a:cubicBezTo>
                  <a:pt x="9056" y="3623"/>
                  <a:pt x="8288" y="3241"/>
                  <a:pt x="8023" y="3152"/>
                </a:cubicBezTo>
                <a:cubicBezTo>
                  <a:pt x="7997" y="3142"/>
                  <a:pt x="7972" y="3137"/>
                  <a:pt x="7946" y="3137"/>
                </a:cubicBezTo>
                <a:cubicBezTo>
                  <a:pt x="7701" y="3137"/>
                  <a:pt x="7425" y="3551"/>
                  <a:pt x="6826" y="3551"/>
                </a:cubicBezTo>
                <a:cubicBezTo>
                  <a:pt x="6815" y="3551"/>
                  <a:pt x="6803" y="3551"/>
                  <a:pt x="6791" y="3550"/>
                </a:cubicBezTo>
                <a:cubicBezTo>
                  <a:pt x="6749" y="3549"/>
                  <a:pt x="6711" y="3549"/>
                  <a:pt x="6675" y="3549"/>
                </a:cubicBezTo>
                <a:cubicBezTo>
                  <a:pt x="6169" y="3549"/>
                  <a:pt x="6201" y="3647"/>
                  <a:pt x="6099" y="3647"/>
                </a:cubicBezTo>
                <a:cubicBezTo>
                  <a:pt x="6085" y="3647"/>
                  <a:pt x="6069" y="3645"/>
                  <a:pt x="6049" y="3641"/>
                </a:cubicBezTo>
                <a:cubicBezTo>
                  <a:pt x="5868" y="3587"/>
                  <a:pt x="5868" y="3532"/>
                  <a:pt x="5850" y="3496"/>
                </a:cubicBezTo>
                <a:cubicBezTo>
                  <a:pt x="5843" y="3482"/>
                  <a:pt x="5827" y="3473"/>
                  <a:pt x="5809" y="3473"/>
                </a:cubicBezTo>
                <a:cubicBezTo>
                  <a:pt x="5781" y="3473"/>
                  <a:pt x="5745" y="3495"/>
                  <a:pt x="5723" y="3550"/>
                </a:cubicBezTo>
                <a:cubicBezTo>
                  <a:pt x="5695" y="3619"/>
                  <a:pt x="5678" y="3678"/>
                  <a:pt x="5664" y="3678"/>
                </a:cubicBezTo>
                <a:cubicBezTo>
                  <a:pt x="5659" y="3678"/>
                  <a:pt x="5655" y="3672"/>
                  <a:pt x="5650" y="3659"/>
                </a:cubicBezTo>
                <a:cubicBezTo>
                  <a:pt x="5614" y="3605"/>
                  <a:pt x="5578" y="3188"/>
                  <a:pt x="5524" y="3134"/>
                </a:cubicBezTo>
                <a:cubicBezTo>
                  <a:pt x="5518" y="3129"/>
                  <a:pt x="5513" y="3126"/>
                  <a:pt x="5508" y="3126"/>
                </a:cubicBezTo>
                <a:cubicBezTo>
                  <a:pt x="5441" y="3126"/>
                  <a:pt x="5379" y="3516"/>
                  <a:pt x="5379" y="3532"/>
                </a:cubicBezTo>
                <a:cubicBezTo>
                  <a:pt x="5372" y="3546"/>
                  <a:pt x="5354" y="3552"/>
                  <a:pt x="5335" y="3552"/>
                </a:cubicBezTo>
                <a:cubicBezTo>
                  <a:pt x="5305" y="3552"/>
                  <a:pt x="5270" y="3537"/>
                  <a:pt x="5270" y="3514"/>
                </a:cubicBezTo>
                <a:cubicBezTo>
                  <a:pt x="5255" y="3484"/>
                  <a:pt x="5140" y="3329"/>
                  <a:pt x="5102" y="3329"/>
                </a:cubicBezTo>
                <a:cubicBezTo>
                  <a:pt x="5094" y="3329"/>
                  <a:pt x="5089" y="3336"/>
                  <a:pt x="5089" y="3351"/>
                </a:cubicBezTo>
                <a:cubicBezTo>
                  <a:pt x="5089" y="3460"/>
                  <a:pt x="5161" y="3532"/>
                  <a:pt x="5161" y="3587"/>
                </a:cubicBezTo>
                <a:cubicBezTo>
                  <a:pt x="5161" y="3629"/>
                  <a:pt x="5106" y="3694"/>
                  <a:pt x="5082" y="3694"/>
                </a:cubicBezTo>
                <a:cubicBezTo>
                  <a:pt x="5075" y="3694"/>
                  <a:pt x="5071" y="3689"/>
                  <a:pt x="5071" y="3677"/>
                </a:cubicBezTo>
                <a:cubicBezTo>
                  <a:pt x="5057" y="3620"/>
                  <a:pt x="5020" y="3552"/>
                  <a:pt x="5005" y="3552"/>
                </a:cubicBezTo>
                <a:cubicBezTo>
                  <a:pt x="5001" y="3552"/>
                  <a:pt x="4999" y="3557"/>
                  <a:pt x="4999" y="3569"/>
                </a:cubicBezTo>
                <a:cubicBezTo>
                  <a:pt x="4999" y="3623"/>
                  <a:pt x="4999" y="3659"/>
                  <a:pt x="4999" y="3713"/>
                </a:cubicBezTo>
                <a:cubicBezTo>
                  <a:pt x="4980" y="3713"/>
                  <a:pt x="4872" y="3695"/>
                  <a:pt x="4872" y="3695"/>
                </a:cubicBezTo>
                <a:cubicBezTo>
                  <a:pt x="4872" y="3695"/>
                  <a:pt x="4729" y="3756"/>
                  <a:pt x="4559" y="3756"/>
                </a:cubicBezTo>
                <a:cubicBezTo>
                  <a:pt x="4420" y="3756"/>
                  <a:pt x="4261" y="3715"/>
                  <a:pt x="4147" y="3569"/>
                </a:cubicBezTo>
                <a:cubicBezTo>
                  <a:pt x="3894" y="3224"/>
                  <a:pt x="3405" y="2989"/>
                  <a:pt x="3296" y="2754"/>
                </a:cubicBezTo>
                <a:cubicBezTo>
                  <a:pt x="3169" y="2518"/>
                  <a:pt x="2970" y="1975"/>
                  <a:pt x="2807" y="1812"/>
                </a:cubicBezTo>
                <a:cubicBezTo>
                  <a:pt x="2644" y="1667"/>
                  <a:pt x="1666" y="544"/>
                  <a:pt x="1648" y="327"/>
                </a:cubicBezTo>
                <a:cubicBezTo>
                  <a:pt x="1612" y="182"/>
                  <a:pt x="1521" y="73"/>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6" name="Google Shape;456;p20"/>
          <p:cNvSpPr txBox="1">
            <a:spLocks noGrp="1"/>
          </p:cNvSpPr>
          <p:nvPr>
            <p:ph type="title"/>
          </p:nvPr>
        </p:nvSpPr>
        <p:spPr>
          <a:xfrm>
            <a:off x="709678" y="2116556"/>
            <a:ext cx="51306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57" name="Google Shape;457;p20"/>
          <p:cNvSpPr txBox="1">
            <a:spLocks noGrp="1"/>
          </p:cNvSpPr>
          <p:nvPr>
            <p:ph type="title" idx="2" hasCustomPrompt="1"/>
          </p:nvPr>
        </p:nvSpPr>
        <p:spPr>
          <a:xfrm>
            <a:off x="709678" y="1141993"/>
            <a:ext cx="31509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72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r>
              <a:t>xx%</a:t>
            </a:r>
          </a:p>
        </p:txBody>
      </p:sp>
      <p:sp>
        <p:nvSpPr>
          <p:cNvPr id="458" name="Google Shape;458;p20"/>
          <p:cNvSpPr txBox="1">
            <a:spLocks noGrp="1"/>
          </p:cNvSpPr>
          <p:nvPr>
            <p:ph type="subTitle" idx="1"/>
          </p:nvPr>
        </p:nvSpPr>
        <p:spPr>
          <a:xfrm>
            <a:off x="709675" y="2958350"/>
            <a:ext cx="33264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32631123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dk1"/>
        </a:solidFill>
        <a:effectLst/>
      </p:bgPr>
    </p:bg>
    <p:spTree>
      <p:nvGrpSpPr>
        <p:cNvPr id="1" name="Shape 459"/>
        <p:cNvGrpSpPr/>
        <p:nvPr/>
      </p:nvGrpSpPr>
      <p:grpSpPr>
        <a:xfrm>
          <a:off x="0" y="0"/>
          <a:ext cx="0" cy="0"/>
          <a:chOff x="0" y="0"/>
          <a:chExt cx="0" cy="0"/>
        </a:xfrm>
      </p:grpSpPr>
      <p:sp>
        <p:nvSpPr>
          <p:cNvPr id="460" name="Google Shape;460;p21"/>
          <p:cNvSpPr/>
          <p:nvPr/>
        </p:nvSpPr>
        <p:spPr>
          <a:xfrm>
            <a:off x="252805" y="177097"/>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1" name="Google Shape;461;p21"/>
          <p:cNvSpPr txBox="1">
            <a:spLocks noGrp="1"/>
          </p:cNvSpPr>
          <p:nvPr>
            <p:ph type="title"/>
          </p:nvPr>
        </p:nvSpPr>
        <p:spPr>
          <a:xfrm>
            <a:off x="2290025" y="3275575"/>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462" name="Google Shape;462;p21"/>
          <p:cNvSpPr txBox="1">
            <a:spLocks noGrp="1"/>
          </p:cNvSpPr>
          <p:nvPr>
            <p:ph type="subTitle" idx="1"/>
          </p:nvPr>
        </p:nvSpPr>
        <p:spPr>
          <a:xfrm>
            <a:off x="1442100" y="1589681"/>
            <a:ext cx="6259800" cy="1708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5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3" name="Google Shape;463;p21"/>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4" name="Google Shape;464;p21"/>
          <p:cNvSpPr/>
          <p:nvPr/>
        </p:nvSpPr>
        <p:spPr>
          <a:xfrm>
            <a:off x="1" y="578326"/>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5" name="Google Shape;465;p21"/>
          <p:cNvSpPr/>
          <p:nvPr/>
        </p:nvSpPr>
        <p:spPr>
          <a:xfrm rot="2009354">
            <a:off x="7385066" y="691571"/>
            <a:ext cx="1119751" cy="971497"/>
          </a:xfrm>
          <a:custGeom>
            <a:avLst/>
            <a:gdLst/>
            <a:ahLst/>
            <a:cxnLst/>
            <a:rect l="l" t="t" r="r" b="b"/>
            <a:pathLst>
              <a:path w="15340" h="13309" extrusionOk="0">
                <a:moveTo>
                  <a:pt x="6593" y="0"/>
                </a:moveTo>
                <a:lnTo>
                  <a:pt x="6593" y="0"/>
                </a:lnTo>
                <a:cubicBezTo>
                  <a:pt x="1251" y="1594"/>
                  <a:pt x="1" y="8620"/>
                  <a:pt x="4492" y="11952"/>
                </a:cubicBezTo>
                <a:cubicBezTo>
                  <a:pt x="5746" y="12886"/>
                  <a:pt x="7149" y="13308"/>
                  <a:pt x="8520" y="13308"/>
                </a:cubicBezTo>
                <a:cubicBezTo>
                  <a:pt x="12038" y="13308"/>
                  <a:pt x="15340" y="10528"/>
                  <a:pt x="15340" y="6501"/>
                </a:cubicBezTo>
                <a:cubicBezTo>
                  <a:pt x="15340" y="6356"/>
                  <a:pt x="15340" y="6212"/>
                  <a:pt x="15322" y="6049"/>
                </a:cubicBezTo>
                <a:cubicBezTo>
                  <a:pt x="15086" y="9290"/>
                  <a:pt x="12406" y="11807"/>
                  <a:pt x="9146" y="11807"/>
                </a:cubicBezTo>
                <a:cubicBezTo>
                  <a:pt x="6249" y="11807"/>
                  <a:pt x="3732" y="9779"/>
                  <a:pt x="3116" y="6936"/>
                </a:cubicBezTo>
                <a:cubicBezTo>
                  <a:pt x="2500" y="4093"/>
                  <a:pt x="3949" y="1195"/>
                  <a:pt x="6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6" name="Google Shape;466;p21"/>
          <p:cNvSpPr/>
          <p:nvPr/>
        </p:nvSpPr>
        <p:spPr>
          <a:xfrm>
            <a:off x="713217" y="353999"/>
            <a:ext cx="1119724" cy="1124199"/>
          </a:xfrm>
          <a:custGeom>
            <a:avLst/>
            <a:gdLst/>
            <a:ahLst/>
            <a:cxnLst/>
            <a:rect l="l" t="t" r="r" b="b"/>
            <a:pathLst>
              <a:path w="13511" h="13565" extrusionOk="0">
                <a:moveTo>
                  <a:pt x="6230" y="0"/>
                </a:moveTo>
                <a:cubicBezTo>
                  <a:pt x="6230" y="0"/>
                  <a:pt x="6359" y="2508"/>
                  <a:pt x="3209" y="2508"/>
                </a:cubicBezTo>
                <a:cubicBezTo>
                  <a:pt x="3026" y="2508"/>
                  <a:pt x="2832" y="2499"/>
                  <a:pt x="2626" y="2481"/>
                </a:cubicBezTo>
                <a:lnTo>
                  <a:pt x="2626" y="2481"/>
                </a:lnTo>
                <a:cubicBezTo>
                  <a:pt x="2626" y="2481"/>
                  <a:pt x="5125" y="3876"/>
                  <a:pt x="3260" y="6900"/>
                </a:cubicBezTo>
                <a:cubicBezTo>
                  <a:pt x="3260" y="6900"/>
                  <a:pt x="3662" y="6723"/>
                  <a:pt x="4065" y="6723"/>
                </a:cubicBezTo>
                <a:cubicBezTo>
                  <a:pt x="4266" y="6723"/>
                  <a:pt x="4467" y="6767"/>
                  <a:pt x="4618" y="6900"/>
                </a:cubicBezTo>
                <a:cubicBezTo>
                  <a:pt x="5379" y="7624"/>
                  <a:pt x="5687" y="8711"/>
                  <a:pt x="5433" y="9743"/>
                </a:cubicBezTo>
                <a:cubicBezTo>
                  <a:pt x="5433" y="9743"/>
                  <a:pt x="5383" y="9733"/>
                  <a:pt x="5287" y="9733"/>
                </a:cubicBezTo>
                <a:cubicBezTo>
                  <a:pt x="5065" y="9733"/>
                  <a:pt x="4600" y="9787"/>
                  <a:pt x="3966" y="10142"/>
                </a:cubicBezTo>
                <a:cubicBezTo>
                  <a:pt x="3079" y="10649"/>
                  <a:pt x="2192" y="11210"/>
                  <a:pt x="1359" y="11373"/>
                </a:cubicBezTo>
                <a:cubicBezTo>
                  <a:pt x="1359" y="11373"/>
                  <a:pt x="1004" y="11172"/>
                  <a:pt x="602" y="11172"/>
                </a:cubicBezTo>
                <a:cubicBezTo>
                  <a:pt x="401" y="11172"/>
                  <a:pt x="187" y="11222"/>
                  <a:pt x="0" y="11373"/>
                </a:cubicBezTo>
                <a:cubicBezTo>
                  <a:pt x="0" y="11373"/>
                  <a:pt x="399" y="11607"/>
                  <a:pt x="1138" y="11607"/>
                </a:cubicBezTo>
                <a:cubicBezTo>
                  <a:pt x="1246" y="11607"/>
                  <a:pt x="1362" y="11602"/>
                  <a:pt x="1485" y="11590"/>
                </a:cubicBezTo>
                <a:cubicBezTo>
                  <a:pt x="2463" y="11500"/>
                  <a:pt x="3296" y="11065"/>
                  <a:pt x="3767" y="10884"/>
                </a:cubicBezTo>
                <a:cubicBezTo>
                  <a:pt x="4078" y="10764"/>
                  <a:pt x="4587" y="10621"/>
                  <a:pt x="5100" y="10621"/>
                </a:cubicBezTo>
                <a:cubicBezTo>
                  <a:pt x="5363" y="10621"/>
                  <a:pt x="5628" y="10659"/>
                  <a:pt x="5868" y="10757"/>
                </a:cubicBezTo>
                <a:lnTo>
                  <a:pt x="5759" y="11138"/>
                </a:lnTo>
                <a:cubicBezTo>
                  <a:pt x="5661" y="11079"/>
                  <a:pt x="5547" y="11046"/>
                  <a:pt x="5435" y="11046"/>
                </a:cubicBezTo>
                <a:cubicBezTo>
                  <a:pt x="5339" y="11046"/>
                  <a:pt x="5245" y="11070"/>
                  <a:pt x="5162" y="11119"/>
                </a:cubicBezTo>
                <a:cubicBezTo>
                  <a:pt x="5053" y="11119"/>
                  <a:pt x="4962" y="11065"/>
                  <a:pt x="4908" y="10993"/>
                </a:cubicBezTo>
                <a:cubicBezTo>
                  <a:pt x="4691" y="11138"/>
                  <a:pt x="4455" y="11228"/>
                  <a:pt x="4202" y="11282"/>
                </a:cubicBezTo>
                <a:cubicBezTo>
                  <a:pt x="3920" y="11300"/>
                  <a:pt x="4032" y="11609"/>
                  <a:pt x="4189" y="11609"/>
                </a:cubicBezTo>
                <a:cubicBezTo>
                  <a:pt x="4193" y="11609"/>
                  <a:pt x="4197" y="11609"/>
                  <a:pt x="4202" y="11608"/>
                </a:cubicBezTo>
                <a:cubicBezTo>
                  <a:pt x="4366" y="11592"/>
                  <a:pt x="4606" y="11366"/>
                  <a:pt x="4866" y="11366"/>
                </a:cubicBezTo>
                <a:cubicBezTo>
                  <a:pt x="4892" y="11366"/>
                  <a:pt x="4918" y="11368"/>
                  <a:pt x="4944" y="11373"/>
                </a:cubicBezTo>
                <a:cubicBezTo>
                  <a:pt x="5193" y="11404"/>
                  <a:pt x="5616" y="11569"/>
                  <a:pt x="5902" y="11569"/>
                </a:cubicBezTo>
                <a:cubicBezTo>
                  <a:pt x="5949" y="11569"/>
                  <a:pt x="5992" y="11564"/>
                  <a:pt x="6031" y="11554"/>
                </a:cubicBezTo>
                <a:cubicBezTo>
                  <a:pt x="6351" y="11447"/>
                  <a:pt x="6636" y="11323"/>
                  <a:pt x="6921" y="11164"/>
                </a:cubicBezTo>
                <a:lnTo>
                  <a:pt x="6921" y="11164"/>
                </a:lnTo>
                <a:cubicBezTo>
                  <a:pt x="6867" y="11196"/>
                  <a:pt x="6701" y="11302"/>
                  <a:pt x="6939" y="11302"/>
                </a:cubicBezTo>
                <a:cubicBezTo>
                  <a:pt x="6954" y="11302"/>
                  <a:pt x="6972" y="11301"/>
                  <a:pt x="6991" y="11301"/>
                </a:cubicBezTo>
                <a:lnTo>
                  <a:pt x="6991" y="11301"/>
                </a:lnTo>
                <a:cubicBezTo>
                  <a:pt x="6991" y="11301"/>
                  <a:pt x="6991" y="11373"/>
                  <a:pt x="6846" y="11373"/>
                </a:cubicBezTo>
                <a:cubicBezTo>
                  <a:pt x="6846" y="11373"/>
                  <a:pt x="6980" y="11467"/>
                  <a:pt x="7118" y="11467"/>
                </a:cubicBezTo>
                <a:cubicBezTo>
                  <a:pt x="7206" y="11467"/>
                  <a:pt x="7296" y="11428"/>
                  <a:pt x="7353" y="11301"/>
                </a:cubicBezTo>
                <a:cubicBezTo>
                  <a:pt x="7443" y="11409"/>
                  <a:pt x="7498" y="11536"/>
                  <a:pt x="7516" y="11681"/>
                </a:cubicBezTo>
                <a:lnTo>
                  <a:pt x="7371" y="12079"/>
                </a:lnTo>
                <a:cubicBezTo>
                  <a:pt x="7276" y="12039"/>
                  <a:pt x="7171" y="12018"/>
                  <a:pt x="7063" y="12018"/>
                </a:cubicBezTo>
                <a:cubicBezTo>
                  <a:pt x="7027" y="12018"/>
                  <a:pt x="6991" y="12020"/>
                  <a:pt x="6954" y="12025"/>
                </a:cubicBezTo>
                <a:cubicBezTo>
                  <a:pt x="6954" y="12025"/>
                  <a:pt x="6864" y="12333"/>
                  <a:pt x="7027" y="12351"/>
                </a:cubicBezTo>
                <a:cubicBezTo>
                  <a:pt x="7044" y="12352"/>
                  <a:pt x="7061" y="12353"/>
                  <a:pt x="7078" y="12353"/>
                </a:cubicBezTo>
                <a:cubicBezTo>
                  <a:pt x="7294" y="12353"/>
                  <a:pt x="7491" y="12247"/>
                  <a:pt x="7643" y="12079"/>
                </a:cubicBezTo>
                <a:lnTo>
                  <a:pt x="7643" y="12079"/>
                </a:lnTo>
                <a:cubicBezTo>
                  <a:pt x="7642" y="12079"/>
                  <a:pt x="7208" y="12677"/>
                  <a:pt x="7063" y="12731"/>
                </a:cubicBezTo>
                <a:cubicBezTo>
                  <a:pt x="7063" y="12731"/>
                  <a:pt x="7654" y="12530"/>
                  <a:pt x="8344" y="12530"/>
                </a:cubicBezTo>
                <a:cubicBezTo>
                  <a:pt x="9042" y="12530"/>
                  <a:pt x="9841" y="12736"/>
                  <a:pt x="10232" y="13564"/>
                </a:cubicBezTo>
                <a:cubicBezTo>
                  <a:pt x="10232" y="13564"/>
                  <a:pt x="10863" y="12909"/>
                  <a:pt x="11780" y="12909"/>
                </a:cubicBezTo>
                <a:cubicBezTo>
                  <a:pt x="12209" y="12909"/>
                  <a:pt x="12701" y="13052"/>
                  <a:pt x="13220" y="13474"/>
                </a:cubicBezTo>
                <a:cubicBezTo>
                  <a:pt x="13220" y="13474"/>
                  <a:pt x="13510" y="12967"/>
                  <a:pt x="13438" y="12840"/>
                </a:cubicBezTo>
                <a:cubicBezTo>
                  <a:pt x="13293" y="12586"/>
                  <a:pt x="13166" y="12315"/>
                  <a:pt x="13094" y="12043"/>
                </a:cubicBezTo>
                <a:cubicBezTo>
                  <a:pt x="13094" y="12043"/>
                  <a:pt x="11862" y="10920"/>
                  <a:pt x="10830" y="10413"/>
                </a:cubicBezTo>
                <a:cubicBezTo>
                  <a:pt x="10736" y="10423"/>
                  <a:pt x="10641" y="10427"/>
                  <a:pt x="10546" y="10427"/>
                </a:cubicBezTo>
                <a:cubicBezTo>
                  <a:pt x="10274" y="10427"/>
                  <a:pt x="9998" y="10390"/>
                  <a:pt x="9743" y="10323"/>
                </a:cubicBezTo>
                <a:cubicBezTo>
                  <a:pt x="9743" y="10323"/>
                  <a:pt x="10469" y="9881"/>
                  <a:pt x="10934" y="9881"/>
                </a:cubicBezTo>
                <a:cubicBezTo>
                  <a:pt x="10967" y="9881"/>
                  <a:pt x="10999" y="9883"/>
                  <a:pt x="11029" y="9888"/>
                </a:cubicBezTo>
                <a:cubicBezTo>
                  <a:pt x="11029" y="9888"/>
                  <a:pt x="11029" y="9950"/>
                  <a:pt x="11110" y="9950"/>
                </a:cubicBezTo>
                <a:cubicBezTo>
                  <a:pt x="11144" y="9950"/>
                  <a:pt x="11194" y="9939"/>
                  <a:pt x="11264" y="9906"/>
                </a:cubicBezTo>
                <a:cubicBezTo>
                  <a:pt x="11464" y="9797"/>
                  <a:pt x="11699" y="9743"/>
                  <a:pt x="11916" y="9725"/>
                </a:cubicBezTo>
                <a:cubicBezTo>
                  <a:pt x="11916" y="9725"/>
                  <a:pt x="12188" y="9562"/>
                  <a:pt x="11916" y="9417"/>
                </a:cubicBezTo>
                <a:cubicBezTo>
                  <a:pt x="11772" y="9334"/>
                  <a:pt x="11686" y="9317"/>
                  <a:pt x="11639" y="9317"/>
                </a:cubicBezTo>
                <a:cubicBezTo>
                  <a:pt x="11604" y="9317"/>
                  <a:pt x="11590" y="9327"/>
                  <a:pt x="11590" y="9327"/>
                </a:cubicBezTo>
                <a:cubicBezTo>
                  <a:pt x="11554" y="9254"/>
                  <a:pt x="11500" y="9218"/>
                  <a:pt x="11446" y="9182"/>
                </a:cubicBezTo>
                <a:cubicBezTo>
                  <a:pt x="11391" y="9164"/>
                  <a:pt x="11337" y="9146"/>
                  <a:pt x="11301" y="9109"/>
                </a:cubicBezTo>
                <a:cubicBezTo>
                  <a:pt x="11174" y="9100"/>
                  <a:pt x="11052" y="9096"/>
                  <a:pt x="10932" y="9096"/>
                </a:cubicBezTo>
                <a:cubicBezTo>
                  <a:pt x="10812" y="9096"/>
                  <a:pt x="10694" y="9100"/>
                  <a:pt x="10576" y="9109"/>
                </a:cubicBezTo>
                <a:cubicBezTo>
                  <a:pt x="10685" y="9164"/>
                  <a:pt x="10776" y="9200"/>
                  <a:pt x="10884" y="9200"/>
                </a:cubicBezTo>
                <a:cubicBezTo>
                  <a:pt x="10576" y="9236"/>
                  <a:pt x="10287" y="9309"/>
                  <a:pt x="9979" y="9381"/>
                </a:cubicBezTo>
                <a:cubicBezTo>
                  <a:pt x="9809" y="9446"/>
                  <a:pt x="9507" y="9700"/>
                  <a:pt x="9141" y="9700"/>
                </a:cubicBezTo>
                <a:cubicBezTo>
                  <a:pt x="9000" y="9700"/>
                  <a:pt x="8849" y="9663"/>
                  <a:pt x="8693" y="9562"/>
                </a:cubicBezTo>
                <a:cubicBezTo>
                  <a:pt x="8729" y="9562"/>
                  <a:pt x="8403" y="8023"/>
                  <a:pt x="9454" y="7262"/>
                </a:cubicBezTo>
                <a:cubicBezTo>
                  <a:pt x="9454" y="7262"/>
                  <a:pt x="9254" y="1558"/>
                  <a:pt x="6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67" name="Google Shape;467;p21"/>
          <p:cNvGrpSpPr/>
          <p:nvPr/>
        </p:nvGrpSpPr>
        <p:grpSpPr>
          <a:xfrm>
            <a:off x="932890" y="3119134"/>
            <a:ext cx="7623960" cy="1452992"/>
            <a:chOff x="932890" y="3119134"/>
            <a:chExt cx="7623960" cy="1452992"/>
          </a:xfrm>
        </p:grpSpPr>
        <p:sp>
          <p:nvSpPr>
            <p:cNvPr id="468" name="Google Shape;468;p21"/>
            <p:cNvSpPr/>
            <p:nvPr/>
          </p:nvSpPr>
          <p:spPr>
            <a:xfrm>
              <a:off x="8059674" y="37254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9" name="Google Shape;469;p21"/>
            <p:cNvSpPr/>
            <p:nvPr/>
          </p:nvSpPr>
          <p:spPr>
            <a:xfrm>
              <a:off x="8305489" y="451359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0" name="Google Shape;470;p21"/>
            <p:cNvSpPr/>
            <p:nvPr/>
          </p:nvSpPr>
          <p:spPr>
            <a:xfrm>
              <a:off x="8429856" y="427055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1" name="Google Shape;471;p21"/>
            <p:cNvGrpSpPr/>
            <p:nvPr/>
          </p:nvGrpSpPr>
          <p:grpSpPr>
            <a:xfrm>
              <a:off x="932890" y="3119134"/>
              <a:ext cx="849263" cy="621826"/>
              <a:chOff x="998250" y="971075"/>
              <a:chExt cx="163925" cy="120025"/>
            </a:xfrm>
          </p:grpSpPr>
          <p:sp>
            <p:nvSpPr>
              <p:cNvPr id="472" name="Google Shape;472;p21"/>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3" name="Google Shape;473;p21"/>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4" name="Google Shape;474;p21"/>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5" name="Google Shape;475;p21"/>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476" name="Google Shape;476;p21"/>
          <p:cNvSpPr/>
          <p:nvPr/>
        </p:nvSpPr>
        <p:spPr>
          <a:xfrm>
            <a:off x="1677867" y="4389771"/>
            <a:ext cx="130" cy="4792"/>
          </a:xfrm>
          <a:custGeom>
            <a:avLst/>
            <a:gdLst/>
            <a:ahLst/>
            <a:cxnLst/>
            <a:rect l="l" t="t" r="r" b="b"/>
            <a:pathLst>
              <a:path w="1" h="37" extrusionOk="0">
                <a:moveTo>
                  <a:pt x="1" y="37"/>
                </a:moveTo>
                <a:cubicBezTo>
                  <a:pt x="1" y="19"/>
                  <a:pt x="1" y="19"/>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77" name="Google Shape;477;p21"/>
          <p:cNvGrpSpPr/>
          <p:nvPr/>
        </p:nvGrpSpPr>
        <p:grpSpPr>
          <a:xfrm flipH="1">
            <a:off x="-103927" y="11358"/>
            <a:ext cx="9489289" cy="4774777"/>
            <a:chOff x="-150589" y="11357"/>
            <a:chExt cx="9489289" cy="4774777"/>
          </a:xfrm>
        </p:grpSpPr>
        <p:sp>
          <p:nvSpPr>
            <p:cNvPr id="478" name="Google Shape;478;p21"/>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9" name="Google Shape;479;p21"/>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0" name="Google Shape;480;p21"/>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1" name="Google Shape;481;p21"/>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2" name="Google Shape;482;p21"/>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3" name="Google Shape;483;p21"/>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4" name="Google Shape;484;p21"/>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5" name="Google Shape;485;p21"/>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6" name="Google Shape;486;p21"/>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Tree>
    <p:extLst>
      <p:ext uri="{BB962C8B-B14F-4D97-AF65-F5344CB8AC3E}">
        <p14:creationId xmlns:p14="http://schemas.microsoft.com/office/powerpoint/2010/main" val="3472909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487"/>
        <p:cNvGrpSpPr/>
        <p:nvPr/>
      </p:nvGrpSpPr>
      <p:grpSpPr>
        <a:xfrm>
          <a:off x="0" y="0"/>
          <a:ext cx="0" cy="0"/>
          <a:chOff x="0" y="0"/>
          <a:chExt cx="0" cy="0"/>
        </a:xfrm>
      </p:grpSpPr>
      <p:grpSp>
        <p:nvGrpSpPr>
          <p:cNvPr id="488" name="Google Shape;488;p22"/>
          <p:cNvGrpSpPr/>
          <p:nvPr/>
        </p:nvGrpSpPr>
        <p:grpSpPr>
          <a:xfrm>
            <a:off x="-166003" y="8"/>
            <a:ext cx="11068982" cy="5007791"/>
            <a:chOff x="-166003" y="7"/>
            <a:chExt cx="11068982" cy="5007791"/>
          </a:xfrm>
        </p:grpSpPr>
        <p:sp>
          <p:nvSpPr>
            <p:cNvPr id="489" name="Google Shape;489;p22"/>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0" name="Google Shape;490;p22"/>
            <p:cNvSpPr/>
            <p:nvPr/>
          </p:nvSpPr>
          <p:spPr>
            <a:xfrm>
              <a:off x="0" y="3813750"/>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91" name="Google Shape;491;p22"/>
            <p:cNvGrpSpPr/>
            <p:nvPr/>
          </p:nvGrpSpPr>
          <p:grpSpPr>
            <a:xfrm>
              <a:off x="174405" y="249131"/>
              <a:ext cx="8680998" cy="785590"/>
              <a:chOff x="174405" y="249131"/>
              <a:chExt cx="8680998" cy="785590"/>
            </a:xfrm>
          </p:grpSpPr>
          <p:sp>
            <p:nvSpPr>
              <p:cNvPr id="492" name="Google Shape;492;p22"/>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3" name="Google Shape;493;p22"/>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494" name="Google Shape;494;p22"/>
              <p:cNvGrpSpPr/>
              <p:nvPr/>
            </p:nvGrpSpPr>
            <p:grpSpPr>
              <a:xfrm>
                <a:off x="8006140" y="412896"/>
                <a:ext cx="849263" cy="621826"/>
                <a:chOff x="2363531" y="448716"/>
                <a:chExt cx="163925" cy="120025"/>
              </a:xfrm>
            </p:grpSpPr>
            <p:sp>
              <p:nvSpPr>
                <p:cNvPr id="495" name="Google Shape;495;p22"/>
                <p:cNvSpPr/>
                <p:nvPr/>
              </p:nvSpPr>
              <p:spPr>
                <a:xfrm>
                  <a:off x="2363531" y="44871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6" name="Google Shape;496;p22"/>
                <p:cNvSpPr/>
                <p:nvPr/>
              </p:nvSpPr>
              <p:spPr>
                <a:xfrm>
                  <a:off x="2368531" y="49729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7" name="Google Shape;497;p22"/>
                <p:cNvSpPr/>
                <p:nvPr/>
              </p:nvSpPr>
              <p:spPr>
                <a:xfrm>
                  <a:off x="2464506" y="55224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8" name="Google Shape;498;p22"/>
                <p:cNvSpPr/>
                <p:nvPr/>
              </p:nvSpPr>
              <p:spPr>
                <a:xfrm>
                  <a:off x="2505706" y="47811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499" name="Google Shape;499;p22"/>
            <p:cNvGrpSpPr/>
            <p:nvPr/>
          </p:nvGrpSpPr>
          <p:grpSpPr>
            <a:xfrm>
              <a:off x="-166003" y="7"/>
              <a:ext cx="9489289" cy="4774777"/>
              <a:chOff x="-150589" y="11357"/>
              <a:chExt cx="9489289" cy="4774777"/>
            </a:xfrm>
          </p:grpSpPr>
          <p:sp>
            <p:nvSpPr>
              <p:cNvPr id="500" name="Google Shape;500;p2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1" name="Google Shape;501;p2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2" name="Google Shape;502;p2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3" name="Google Shape;503;p2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4" name="Google Shape;504;p2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5" name="Google Shape;505;p22"/>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6" name="Google Shape;506;p2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7" name="Google Shape;507;p2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8" name="Google Shape;508;p2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09" name="Google Shape;509;p22"/>
            <p:cNvSpPr/>
            <p:nvPr/>
          </p:nvSpPr>
          <p:spPr>
            <a:xfrm>
              <a:off x="7431676" y="16991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0" name="Google Shape;510;p22"/>
            <p:cNvSpPr/>
            <p:nvPr/>
          </p:nvSpPr>
          <p:spPr>
            <a:xfrm>
              <a:off x="174392" y="13580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11" name="Google Shape;511;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38380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512"/>
        <p:cNvGrpSpPr/>
        <p:nvPr/>
      </p:nvGrpSpPr>
      <p:grpSpPr>
        <a:xfrm>
          <a:off x="0" y="0"/>
          <a:ext cx="0" cy="0"/>
          <a:chOff x="0" y="0"/>
          <a:chExt cx="0" cy="0"/>
        </a:xfrm>
      </p:grpSpPr>
      <p:grpSp>
        <p:nvGrpSpPr>
          <p:cNvPr id="513" name="Google Shape;513;p23"/>
          <p:cNvGrpSpPr/>
          <p:nvPr/>
        </p:nvGrpSpPr>
        <p:grpSpPr>
          <a:xfrm>
            <a:off x="-103927" y="11358"/>
            <a:ext cx="9489289" cy="5207776"/>
            <a:chOff x="-103928" y="11357"/>
            <a:chExt cx="9489289" cy="5207776"/>
          </a:xfrm>
        </p:grpSpPr>
        <p:sp>
          <p:nvSpPr>
            <p:cNvPr id="514" name="Google Shape;514;p23"/>
            <p:cNvSpPr/>
            <p:nvPr/>
          </p:nvSpPr>
          <p:spPr>
            <a:xfrm>
              <a:off x="719995" y="195299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5" name="Google Shape;515;p23"/>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16" name="Google Shape;516;p23"/>
            <p:cNvGrpSpPr/>
            <p:nvPr/>
          </p:nvGrpSpPr>
          <p:grpSpPr>
            <a:xfrm flipH="1">
              <a:off x="-103928" y="11357"/>
              <a:ext cx="9489289" cy="4774777"/>
              <a:chOff x="-150589" y="11357"/>
              <a:chExt cx="9489289" cy="4774777"/>
            </a:xfrm>
          </p:grpSpPr>
          <p:sp>
            <p:nvSpPr>
              <p:cNvPr id="517" name="Google Shape;517;p23"/>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8" name="Google Shape;518;p2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9" name="Google Shape;519;p23"/>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0" name="Google Shape;520;p23"/>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1" name="Google Shape;521;p23"/>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2" name="Google Shape;522;p23"/>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3" name="Google Shape;523;p23"/>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4" name="Google Shape;524;p23"/>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5" name="Google Shape;525;p23"/>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26" name="Google Shape;526;p23"/>
            <p:cNvGrpSpPr/>
            <p:nvPr/>
          </p:nvGrpSpPr>
          <p:grpSpPr>
            <a:xfrm>
              <a:off x="587551" y="586771"/>
              <a:ext cx="7251201" cy="4310942"/>
              <a:chOff x="615514" y="637221"/>
              <a:chExt cx="7251201" cy="4310942"/>
            </a:xfrm>
          </p:grpSpPr>
          <p:sp>
            <p:nvSpPr>
              <p:cNvPr id="527" name="Google Shape;527;p23"/>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8" name="Google Shape;528;p23"/>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9" name="Google Shape;529;p23"/>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0" name="Google Shape;530;p23"/>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1" name="Google Shape;531;p23"/>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32" name="Google Shape;532;p23"/>
              <p:cNvGrpSpPr/>
              <p:nvPr/>
            </p:nvGrpSpPr>
            <p:grpSpPr>
              <a:xfrm>
                <a:off x="7017452" y="637221"/>
                <a:ext cx="849263" cy="621826"/>
                <a:chOff x="2172695" y="492015"/>
                <a:chExt cx="163925" cy="120025"/>
              </a:xfrm>
            </p:grpSpPr>
            <p:sp>
              <p:nvSpPr>
                <p:cNvPr id="533" name="Google Shape;533;p23"/>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4" name="Google Shape;534;p23"/>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5" name="Google Shape;535;p23"/>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6" name="Google Shape;536;p23"/>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537" name="Google Shape;537;p23"/>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38" name="Google Shape;538;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39" name="Google Shape;539;p23"/>
          <p:cNvSpPr txBox="1">
            <a:spLocks noGrp="1"/>
          </p:cNvSpPr>
          <p:nvPr>
            <p:ph type="subTitle" idx="1"/>
          </p:nvPr>
        </p:nvSpPr>
        <p:spPr>
          <a:xfrm>
            <a:off x="720000" y="1411950"/>
            <a:ext cx="7704000" cy="281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40875824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2"/>
        <p:cNvGrpSpPr/>
        <p:nvPr/>
      </p:nvGrpSpPr>
      <p:grpSpPr>
        <a:xfrm>
          <a:off x="0" y="0"/>
          <a:ext cx="0" cy="0"/>
          <a:chOff x="0" y="0"/>
          <a:chExt cx="0" cy="0"/>
        </a:xfrm>
      </p:grpSpPr>
      <p:sp>
        <p:nvSpPr>
          <p:cNvPr id="33" name="Google Shape;33;p7"/>
          <p:cNvSpPr txBox="1">
            <a:spLocks noGrp="1"/>
          </p:cNvSpPr>
          <p:nvPr>
            <p:ph type="title"/>
          </p:nvPr>
        </p:nvSpPr>
        <p:spPr>
          <a:xfrm>
            <a:off x="4635900" y="1656463"/>
            <a:ext cx="36195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4" name="Google Shape;34;p7"/>
          <p:cNvSpPr txBox="1">
            <a:spLocks noGrp="1"/>
          </p:cNvSpPr>
          <p:nvPr>
            <p:ph type="subTitle" idx="1"/>
          </p:nvPr>
        </p:nvSpPr>
        <p:spPr>
          <a:xfrm>
            <a:off x="4635900" y="2460150"/>
            <a:ext cx="3426000" cy="1026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6512318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540"/>
        <p:cNvGrpSpPr/>
        <p:nvPr/>
      </p:nvGrpSpPr>
      <p:grpSpPr>
        <a:xfrm>
          <a:off x="0" y="0"/>
          <a:ext cx="0" cy="0"/>
          <a:chOff x="0" y="0"/>
          <a:chExt cx="0" cy="0"/>
        </a:xfrm>
      </p:grpSpPr>
      <p:grpSp>
        <p:nvGrpSpPr>
          <p:cNvPr id="541" name="Google Shape;541;p24"/>
          <p:cNvGrpSpPr/>
          <p:nvPr/>
        </p:nvGrpSpPr>
        <p:grpSpPr>
          <a:xfrm flipH="1">
            <a:off x="-103927" y="11358"/>
            <a:ext cx="9489289" cy="5207776"/>
            <a:chOff x="-103928" y="11357"/>
            <a:chExt cx="9489289" cy="5207776"/>
          </a:xfrm>
        </p:grpSpPr>
        <p:sp>
          <p:nvSpPr>
            <p:cNvPr id="542" name="Google Shape;542;p24"/>
            <p:cNvSpPr/>
            <p:nvPr/>
          </p:nvSpPr>
          <p:spPr>
            <a:xfrm>
              <a:off x="719995" y="195299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3" name="Google Shape;543;p24"/>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44" name="Google Shape;544;p24"/>
            <p:cNvGrpSpPr/>
            <p:nvPr/>
          </p:nvGrpSpPr>
          <p:grpSpPr>
            <a:xfrm flipH="1">
              <a:off x="-103928" y="11357"/>
              <a:ext cx="9489289" cy="4774777"/>
              <a:chOff x="-150589" y="11357"/>
              <a:chExt cx="9489289" cy="4774777"/>
            </a:xfrm>
          </p:grpSpPr>
          <p:sp>
            <p:nvSpPr>
              <p:cNvPr id="545" name="Google Shape;545;p24"/>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6" name="Google Shape;546;p2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7" name="Google Shape;547;p24"/>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8" name="Google Shape;548;p24"/>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9" name="Google Shape;549;p24"/>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0" name="Google Shape;550;p24"/>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1" name="Google Shape;551;p24"/>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2" name="Google Shape;552;p24"/>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3" name="Google Shape;553;p24"/>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54" name="Google Shape;554;p24"/>
            <p:cNvGrpSpPr/>
            <p:nvPr/>
          </p:nvGrpSpPr>
          <p:grpSpPr>
            <a:xfrm>
              <a:off x="587551" y="586771"/>
              <a:ext cx="7251201" cy="4310942"/>
              <a:chOff x="615514" y="637221"/>
              <a:chExt cx="7251201" cy="4310942"/>
            </a:xfrm>
          </p:grpSpPr>
          <p:sp>
            <p:nvSpPr>
              <p:cNvPr id="555" name="Google Shape;555;p24"/>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6" name="Google Shape;556;p24"/>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7" name="Google Shape;557;p24"/>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8" name="Google Shape;558;p24"/>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9" name="Google Shape;559;p24"/>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60" name="Google Shape;560;p24"/>
              <p:cNvGrpSpPr/>
              <p:nvPr/>
            </p:nvGrpSpPr>
            <p:grpSpPr>
              <a:xfrm>
                <a:off x="7017452" y="637221"/>
                <a:ext cx="849263" cy="621826"/>
                <a:chOff x="2172695" y="492015"/>
                <a:chExt cx="163925" cy="120025"/>
              </a:xfrm>
            </p:grpSpPr>
            <p:sp>
              <p:nvSpPr>
                <p:cNvPr id="561" name="Google Shape;561;p24"/>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2" name="Google Shape;562;p24"/>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3" name="Google Shape;563;p24"/>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4" name="Google Shape;564;p24"/>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565" name="Google Shape;565;p24"/>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66" name="Google Shape;566;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7" name="Google Shape;567;p24"/>
          <p:cNvSpPr txBox="1">
            <a:spLocks noGrp="1"/>
          </p:cNvSpPr>
          <p:nvPr>
            <p:ph type="subTitle" idx="1"/>
          </p:nvPr>
        </p:nvSpPr>
        <p:spPr>
          <a:xfrm>
            <a:off x="713225" y="1551525"/>
            <a:ext cx="4053000" cy="305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68" name="Google Shape;568;p24"/>
          <p:cNvSpPr txBox="1">
            <a:spLocks noGrp="1"/>
          </p:cNvSpPr>
          <p:nvPr>
            <p:ph type="subTitle" idx="2"/>
          </p:nvPr>
        </p:nvSpPr>
        <p:spPr>
          <a:xfrm>
            <a:off x="5000800" y="1551525"/>
            <a:ext cx="3430200" cy="305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116157746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569"/>
        <p:cNvGrpSpPr/>
        <p:nvPr/>
      </p:nvGrpSpPr>
      <p:grpSpPr>
        <a:xfrm>
          <a:off x="0" y="0"/>
          <a:ext cx="0" cy="0"/>
          <a:chOff x="0" y="0"/>
          <a:chExt cx="0" cy="0"/>
        </a:xfrm>
      </p:grpSpPr>
      <p:grpSp>
        <p:nvGrpSpPr>
          <p:cNvPr id="570" name="Google Shape;570;p25"/>
          <p:cNvGrpSpPr/>
          <p:nvPr/>
        </p:nvGrpSpPr>
        <p:grpSpPr>
          <a:xfrm>
            <a:off x="-103927" y="11357"/>
            <a:ext cx="9489289" cy="5132136"/>
            <a:chOff x="-103928" y="11357"/>
            <a:chExt cx="9489289" cy="5132136"/>
          </a:xfrm>
        </p:grpSpPr>
        <p:sp>
          <p:nvSpPr>
            <p:cNvPr id="571" name="Google Shape;571;p25"/>
            <p:cNvSpPr/>
            <p:nvPr/>
          </p:nvSpPr>
          <p:spPr>
            <a:xfrm>
              <a:off x="719995" y="1877350"/>
              <a:ext cx="8399455" cy="3266143"/>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2" name="Google Shape;572;p25"/>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73" name="Google Shape;573;p25"/>
            <p:cNvGrpSpPr/>
            <p:nvPr/>
          </p:nvGrpSpPr>
          <p:grpSpPr>
            <a:xfrm flipH="1">
              <a:off x="-103928" y="11357"/>
              <a:ext cx="9489289" cy="4774777"/>
              <a:chOff x="-150589" y="11357"/>
              <a:chExt cx="9489289" cy="4774777"/>
            </a:xfrm>
          </p:grpSpPr>
          <p:sp>
            <p:nvSpPr>
              <p:cNvPr id="574" name="Google Shape;574;p25"/>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5" name="Google Shape;575;p25"/>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6" name="Google Shape;576;p25"/>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7" name="Google Shape;577;p25"/>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8" name="Google Shape;578;p25"/>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9" name="Google Shape;579;p25"/>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0" name="Google Shape;580;p25"/>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1" name="Google Shape;581;p25"/>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2" name="Google Shape;582;p25"/>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583" name="Google Shape;583;p25"/>
            <p:cNvGrpSpPr/>
            <p:nvPr/>
          </p:nvGrpSpPr>
          <p:grpSpPr>
            <a:xfrm>
              <a:off x="587551" y="586771"/>
              <a:ext cx="7251201" cy="4310942"/>
              <a:chOff x="615514" y="637221"/>
              <a:chExt cx="7251201" cy="4310942"/>
            </a:xfrm>
          </p:grpSpPr>
          <p:sp>
            <p:nvSpPr>
              <p:cNvPr id="584" name="Google Shape;584;p25"/>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5" name="Google Shape;585;p25"/>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586" name="Google Shape;586;p25"/>
              <p:cNvGrpSpPr/>
              <p:nvPr/>
            </p:nvGrpSpPr>
            <p:grpSpPr>
              <a:xfrm>
                <a:off x="7017452" y="637221"/>
                <a:ext cx="849263" cy="621826"/>
                <a:chOff x="2172695" y="492015"/>
                <a:chExt cx="163925" cy="120025"/>
              </a:xfrm>
            </p:grpSpPr>
            <p:sp>
              <p:nvSpPr>
                <p:cNvPr id="587" name="Google Shape;587;p25"/>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8" name="Google Shape;588;p25"/>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9" name="Google Shape;589;p25"/>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0" name="Google Shape;590;p25"/>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591" name="Google Shape;591;p25"/>
            <p:cNvSpPr/>
            <p:nvPr/>
          </p:nvSpPr>
          <p:spPr>
            <a:xfrm>
              <a:off x="6109217" y="44055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592" name="Google Shape;59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3" name="Google Shape;593;p25"/>
          <p:cNvSpPr txBox="1">
            <a:spLocks noGrp="1"/>
          </p:cNvSpPr>
          <p:nvPr>
            <p:ph type="subTitle" idx="1"/>
          </p:nvPr>
        </p:nvSpPr>
        <p:spPr>
          <a:xfrm>
            <a:off x="713225" y="1009705"/>
            <a:ext cx="7717500" cy="3266100"/>
          </a:xfrm>
          <a:prstGeom prst="rect">
            <a:avLst/>
          </a:prstGeom>
        </p:spPr>
        <p:txBody>
          <a:bodyPr spcFirstLastPara="1" wrap="square" lIns="91425" tIns="91425" rIns="91425" bIns="91425" anchor="ctr" anchorCtr="0">
            <a:noAutofit/>
          </a:bodyPr>
          <a:lstStyle>
            <a:lvl1pPr lvl="0" rtl="0">
              <a:lnSpc>
                <a:spcPct val="100000"/>
              </a:lnSpc>
              <a:spcBef>
                <a:spcPts val="1000"/>
              </a:spcBef>
              <a:spcAft>
                <a:spcPts val="0"/>
              </a:spcAft>
              <a:buClr>
                <a:schemeClr val="accent5"/>
              </a:buClr>
              <a:buSzPts val="1800"/>
              <a:buFont typeface="Domine"/>
              <a:buAutoNum type="arabicPeriod"/>
              <a:defRPr/>
            </a:lvl1pPr>
            <a:lvl2pPr lvl="1" algn="ctr" rtl="0">
              <a:lnSpc>
                <a:spcPct val="100000"/>
              </a:lnSpc>
              <a:spcBef>
                <a:spcPts val="160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99163072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594"/>
        <p:cNvGrpSpPr/>
        <p:nvPr/>
      </p:nvGrpSpPr>
      <p:grpSpPr>
        <a:xfrm>
          <a:off x="0" y="0"/>
          <a:ext cx="0" cy="0"/>
          <a:chOff x="0" y="0"/>
          <a:chExt cx="0" cy="0"/>
        </a:xfrm>
      </p:grpSpPr>
      <p:sp>
        <p:nvSpPr>
          <p:cNvPr id="595" name="Google Shape;595;p26"/>
          <p:cNvSpPr/>
          <p:nvPr/>
        </p:nvSpPr>
        <p:spPr>
          <a:xfrm flipH="1">
            <a:off x="5659950"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6" name="Google Shape;596;p26"/>
          <p:cNvSpPr/>
          <p:nvPr/>
        </p:nvSpPr>
        <p:spPr>
          <a:xfrm>
            <a:off x="1" y="3596039"/>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7" name="Google Shape;597;p26"/>
          <p:cNvSpPr/>
          <p:nvPr/>
        </p:nvSpPr>
        <p:spPr>
          <a:xfrm>
            <a:off x="226716" y="7824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8" name="Google Shape;598;p26"/>
          <p:cNvSpPr/>
          <p:nvPr/>
        </p:nvSpPr>
        <p:spPr>
          <a:xfrm>
            <a:off x="6695127" y="439566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9" name="Google Shape;599;p26"/>
          <p:cNvSpPr/>
          <p:nvPr/>
        </p:nvSpPr>
        <p:spPr>
          <a:xfrm>
            <a:off x="8502067" y="629474"/>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0" name="Google Shape;600;p26"/>
          <p:cNvSpPr/>
          <p:nvPr/>
        </p:nvSpPr>
        <p:spPr>
          <a:xfrm>
            <a:off x="8769374" y="4169994"/>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1" name="Google Shape;601;p26"/>
          <p:cNvSpPr/>
          <p:nvPr/>
        </p:nvSpPr>
        <p:spPr>
          <a:xfrm>
            <a:off x="8769387" y="1116294"/>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2" name="Google Shape;602;p26"/>
          <p:cNvSpPr/>
          <p:nvPr/>
        </p:nvSpPr>
        <p:spPr>
          <a:xfrm>
            <a:off x="-68203" y="210083"/>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3" name="Google Shape;603;p26"/>
          <p:cNvSpPr/>
          <p:nvPr/>
        </p:nvSpPr>
        <p:spPr>
          <a:xfrm>
            <a:off x="-126741" y="3944204"/>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04" name="Google Shape;604;p26"/>
          <p:cNvGrpSpPr/>
          <p:nvPr/>
        </p:nvGrpSpPr>
        <p:grpSpPr>
          <a:xfrm>
            <a:off x="7861964" y="782460"/>
            <a:ext cx="562048" cy="286230"/>
            <a:chOff x="2997351" y="1193725"/>
            <a:chExt cx="413545" cy="210602"/>
          </a:xfrm>
        </p:grpSpPr>
        <p:sp>
          <p:nvSpPr>
            <p:cNvPr id="605" name="Google Shape;605;p26"/>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6" name="Google Shape;606;p26"/>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607" name="Google Shape;607;p26"/>
          <p:cNvGrpSpPr/>
          <p:nvPr/>
        </p:nvGrpSpPr>
        <p:grpSpPr>
          <a:xfrm flipH="1">
            <a:off x="713224" y="4283601"/>
            <a:ext cx="1962079" cy="422738"/>
            <a:chOff x="7847880" y="4122175"/>
            <a:chExt cx="1962079" cy="422738"/>
          </a:xfrm>
        </p:grpSpPr>
        <p:sp>
          <p:nvSpPr>
            <p:cNvPr id="608" name="Google Shape;608;p26"/>
            <p:cNvSpPr/>
            <p:nvPr/>
          </p:nvSpPr>
          <p:spPr>
            <a:xfrm>
              <a:off x="7847880" y="4459701"/>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9" name="Google Shape;609;p26"/>
            <p:cNvSpPr/>
            <p:nvPr/>
          </p:nvSpPr>
          <p:spPr>
            <a:xfrm>
              <a:off x="9586138" y="445768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0" name="Google Shape;610;p26"/>
            <p:cNvSpPr/>
            <p:nvPr/>
          </p:nvSpPr>
          <p:spPr>
            <a:xfrm>
              <a:off x="8836038" y="4122175"/>
              <a:ext cx="185099" cy="88934"/>
            </a:xfrm>
            <a:custGeom>
              <a:avLst/>
              <a:gdLst/>
              <a:ahLst/>
              <a:cxnLst/>
              <a:rect l="l" t="t" r="r" b="b"/>
              <a:pathLst>
                <a:path w="870" h="418" extrusionOk="0">
                  <a:moveTo>
                    <a:pt x="710" y="1"/>
                  </a:moveTo>
                  <a:cubicBezTo>
                    <a:pt x="672" y="1"/>
                    <a:pt x="634" y="11"/>
                    <a:pt x="598" y="32"/>
                  </a:cubicBezTo>
                  <a:cubicBezTo>
                    <a:pt x="543" y="65"/>
                    <a:pt x="494" y="112"/>
                    <a:pt x="456" y="164"/>
                  </a:cubicBezTo>
                  <a:lnTo>
                    <a:pt x="456" y="164"/>
                  </a:lnTo>
                  <a:cubicBezTo>
                    <a:pt x="395" y="129"/>
                    <a:pt x="327" y="112"/>
                    <a:pt x="257" y="112"/>
                  </a:cubicBezTo>
                  <a:cubicBezTo>
                    <a:pt x="169" y="112"/>
                    <a:pt x="80" y="140"/>
                    <a:pt x="0" y="195"/>
                  </a:cubicBezTo>
                  <a:cubicBezTo>
                    <a:pt x="36" y="183"/>
                    <a:pt x="72" y="177"/>
                    <a:pt x="108" y="177"/>
                  </a:cubicBezTo>
                  <a:cubicBezTo>
                    <a:pt x="231" y="177"/>
                    <a:pt x="342" y="249"/>
                    <a:pt x="399" y="376"/>
                  </a:cubicBezTo>
                  <a:cubicBezTo>
                    <a:pt x="417" y="394"/>
                    <a:pt x="453" y="412"/>
                    <a:pt x="471" y="412"/>
                  </a:cubicBezTo>
                  <a:cubicBezTo>
                    <a:pt x="481" y="416"/>
                    <a:pt x="490" y="417"/>
                    <a:pt x="500" y="417"/>
                  </a:cubicBezTo>
                  <a:cubicBezTo>
                    <a:pt x="543" y="417"/>
                    <a:pt x="580" y="385"/>
                    <a:pt x="580" y="340"/>
                  </a:cubicBezTo>
                  <a:cubicBezTo>
                    <a:pt x="580" y="249"/>
                    <a:pt x="598" y="177"/>
                    <a:pt x="652" y="105"/>
                  </a:cubicBezTo>
                  <a:cubicBezTo>
                    <a:pt x="684" y="62"/>
                    <a:pt x="728" y="45"/>
                    <a:pt x="774" y="45"/>
                  </a:cubicBezTo>
                  <a:cubicBezTo>
                    <a:pt x="806" y="45"/>
                    <a:pt x="840" y="53"/>
                    <a:pt x="870" y="68"/>
                  </a:cubicBezTo>
                  <a:cubicBezTo>
                    <a:pt x="826" y="24"/>
                    <a:pt x="769"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11" name="Google Shape;61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2" name="Google Shape;612;p26"/>
          <p:cNvSpPr txBox="1">
            <a:spLocks noGrp="1"/>
          </p:cNvSpPr>
          <p:nvPr>
            <p:ph type="subTitle" idx="1"/>
          </p:nvPr>
        </p:nvSpPr>
        <p:spPr>
          <a:xfrm>
            <a:off x="713225" y="2243125"/>
            <a:ext cx="3217500" cy="1488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1800"/>
              <a:buFont typeface="Domine"/>
              <a:buAutoNum type="arabicPeriod"/>
              <a:defRPr sz="1600"/>
            </a:lvl1pPr>
            <a:lvl2pPr lvl="1" algn="ctr" rtl="0">
              <a:lnSpc>
                <a:spcPct val="100000"/>
              </a:lnSpc>
              <a:spcBef>
                <a:spcPts val="0"/>
              </a:spcBef>
              <a:spcAft>
                <a:spcPts val="0"/>
              </a:spcAft>
              <a:buSzPts val="1400"/>
              <a:buAutoNum type="alphaLcPeriod"/>
              <a:defRPr/>
            </a:lvl2pPr>
            <a:lvl3pPr lvl="2" algn="ctr" rtl="0">
              <a:lnSpc>
                <a:spcPct val="100000"/>
              </a:lnSpc>
              <a:spcBef>
                <a:spcPts val="1600"/>
              </a:spcBef>
              <a:spcAft>
                <a:spcPts val="0"/>
              </a:spcAft>
              <a:buSzPts val="1400"/>
              <a:buAutoNum type="romanLcPeriod"/>
              <a:defRPr/>
            </a:lvl3pPr>
            <a:lvl4pPr lvl="3" algn="ctr" rtl="0">
              <a:lnSpc>
                <a:spcPct val="100000"/>
              </a:lnSpc>
              <a:spcBef>
                <a:spcPts val="1600"/>
              </a:spcBef>
              <a:spcAft>
                <a:spcPts val="0"/>
              </a:spcAft>
              <a:buSzPts val="1400"/>
              <a:buAutoNum type="arabicPeriod"/>
              <a:defRPr/>
            </a:lvl4pPr>
            <a:lvl5pPr lvl="4" algn="ctr" rtl="0">
              <a:lnSpc>
                <a:spcPct val="100000"/>
              </a:lnSpc>
              <a:spcBef>
                <a:spcPts val="1600"/>
              </a:spcBef>
              <a:spcAft>
                <a:spcPts val="0"/>
              </a:spcAft>
              <a:buSzPts val="1400"/>
              <a:buAutoNum type="alphaLcPeriod"/>
              <a:defRPr/>
            </a:lvl5pPr>
            <a:lvl6pPr lvl="5" algn="ctr" rtl="0">
              <a:lnSpc>
                <a:spcPct val="100000"/>
              </a:lnSpc>
              <a:spcBef>
                <a:spcPts val="1600"/>
              </a:spcBef>
              <a:spcAft>
                <a:spcPts val="0"/>
              </a:spcAft>
              <a:buSzPts val="1400"/>
              <a:buAutoNum type="romanLcPeriod"/>
              <a:defRPr/>
            </a:lvl6pPr>
            <a:lvl7pPr lvl="6" algn="ctr" rtl="0">
              <a:lnSpc>
                <a:spcPct val="100000"/>
              </a:lnSpc>
              <a:spcBef>
                <a:spcPts val="1600"/>
              </a:spcBef>
              <a:spcAft>
                <a:spcPts val="0"/>
              </a:spcAft>
              <a:buSzPts val="1400"/>
              <a:buAutoNum type="arabicPeriod"/>
              <a:defRPr/>
            </a:lvl7pPr>
            <a:lvl8pPr lvl="7" algn="ctr" rtl="0">
              <a:lnSpc>
                <a:spcPct val="100000"/>
              </a:lnSpc>
              <a:spcBef>
                <a:spcPts val="1600"/>
              </a:spcBef>
              <a:spcAft>
                <a:spcPts val="0"/>
              </a:spcAft>
              <a:buSzPts val="1400"/>
              <a:buAutoNum type="alphaLcPeriod"/>
              <a:defRPr/>
            </a:lvl8pPr>
            <a:lvl9pPr lvl="8" algn="ctr" rtl="0">
              <a:lnSpc>
                <a:spcPct val="100000"/>
              </a:lnSpc>
              <a:spcBef>
                <a:spcPts val="1600"/>
              </a:spcBef>
              <a:spcAft>
                <a:spcPts val="1600"/>
              </a:spcAft>
              <a:buSzPts val="1400"/>
              <a:buAutoNum type="romanLcPeriod"/>
              <a:defRPr/>
            </a:lvl9pPr>
          </a:lstStyle>
          <a:p>
            <a:endParaRPr/>
          </a:p>
        </p:txBody>
      </p:sp>
    </p:spTree>
    <p:extLst>
      <p:ext uri="{BB962C8B-B14F-4D97-AF65-F5344CB8AC3E}">
        <p14:creationId xmlns:p14="http://schemas.microsoft.com/office/powerpoint/2010/main" val="123819503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613"/>
        <p:cNvGrpSpPr/>
        <p:nvPr/>
      </p:nvGrpSpPr>
      <p:grpSpPr>
        <a:xfrm>
          <a:off x="0" y="0"/>
          <a:ext cx="0" cy="0"/>
          <a:chOff x="0" y="0"/>
          <a:chExt cx="0" cy="0"/>
        </a:xfrm>
      </p:grpSpPr>
      <p:sp>
        <p:nvSpPr>
          <p:cNvPr id="614" name="Google Shape;614;p27"/>
          <p:cNvSpPr/>
          <p:nvPr/>
        </p:nvSpPr>
        <p:spPr>
          <a:xfrm>
            <a:off x="3111277" y="3974444"/>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5" name="Google Shape;615;p27"/>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16" name="Google Shape;616;p27"/>
          <p:cNvGrpSpPr/>
          <p:nvPr/>
        </p:nvGrpSpPr>
        <p:grpSpPr>
          <a:xfrm>
            <a:off x="174406" y="249132"/>
            <a:ext cx="8532152" cy="4699840"/>
            <a:chOff x="174405" y="249131"/>
            <a:chExt cx="8532152" cy="4699840"/>
          </a:xfrm>
        </p:grpSpPr>
        <p:sp>
          <p:nvSpPr>
            <p:cNvPr id="617" name="Google Shape;617;p27"/>
            <p:cNvSpPr/>
            <p:nvPr/>
          </p:nvSpPr>
          <p:spPr>
            <a:xfrm>
              <a:off x="8555624" y="4828998"/>
              <a:ext cx="150933" cy="56490"/>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8" name="Google Shape;618;p27"/>
            <p:cNvSpPr/>
            <p:nvPr/>
          </p:nvSpPr>
          <p:spPr>
            <a:xfrm>
              <a:off x="7432500" y="4320073"/>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9" name="Google Shape;619;p27"/>
            <p:cNvSpPr/>
            <p:nvPr/>
          </p:nvSpPr>
          <p:spPr>
            <a:xfrm>
              <a:off x="8162538" y="4342478"/>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0" name="Google Shape;620;p27"/>
            <p:cNvSpPr/>
            <p:nvPr/>
          </p:nvSpPr>
          <p:spPr>
            <a:xfrm>
              <a:off x="7959055" y="459880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1" name="Google Shape;621;p27"/>
            <p:cNvSpPr/>
            <p:nvPr/>
          </p:nvSpPr>
          <p:spPr>
            <a:xfrm>
              <a:off x="174405" y="455626"/>
              <a:ext cx="135101" cy="83189"/>
            </a:xfrm>
            <a:custGeom>
              <a:avLst/>
              <a:gdLst/>
              <a:ahLst/>
              <a:cxnLst/>
              <a:rect l="l" t="t" r="r" b="b"/>
              <a:pathLst>
                <a:path w="635" h="391" extrusionOk="0">
                  <a:moveTo>
                    <a:pt x="535" y="0"/>
                  </a:moveTo>
                  <a:cubicBezTo>
                    <a:pt x="491" y="0"/>
                    <a:pt x="446" y="18"/>
                    <a:pt x="417" y="57"/>
                  </a:cubicBezTo>
                  <a:cubicBezTo>
                    <a:pt x="390" y="85"/>
                    <a:pt x="362" y="122"/>
                    <a:pt x="342" y="161"/>
                  </a:cubicBezTo>
                  <a:lnTo>
                    <a:pt x="342" y="161"/>
                  </a:lnTo>
                  <a:cubicBezTo>
                    <a:pt x="326" y="159"/>
                    <a:pt x="311" y="158"/>
                    <a:pt x="296" y="158"/>
                  </a:cubicBezTo>
                  <a:cubicBezTo>
                    <a:pt x="186" y="158"/>
                    <a:pt x="73" y="214"/>
                    <a:pt x="1" y="310"/>
                  </a:cubicBezTo>
                  <a:cubicBezTo>
                    <a:pt x="46" y="280"/>
                    <a:pt x="98" y="266"/>
                    <a:pt x="149" y="266"/>
                  </a:cubicBezTo>
                  <a:cubicBezTo>
                    <a:pt x="221" y="266"/>
                    <a:pt x="292" y="294"/>
                    <a:pt x="345" y="347"/>
                  </a:cubicBezTo>
                  <a:cubicBezTo>
                    <a:pt x="358" y="373"/>
                    <a:pt x="381" y="390"/>
                    <a:pt x="407" y="390"/>
                  </a:cubicBezTo>
                  <a:cubicBezTo>
                    <a:pt x="416" y="390"/>
                    <a:pt x="426" y="388"/>
                    <a:pt x="435" y="383"/>
                  </a:cubicBezTo>
                  <a:cubicBezTo>
                    <a:pt x="472" y="383"/>
                    <a:pt x="508" y="329"/>
                    <a:pt x="490" y="274"/>
                  </a:cubicBezTo>
                  <a:cubicBezTo>
                    <a:pt x="472" y="220"/>
                    <a:pt x="472" y="166"/>
                    <a:pt x="490" y="111"/>
                  </a:cubicBezTo>
                  <a:cubicBezTo>
                    <a:pt x="505" y="67"/>
                    <a:pt x="556" y="34"/>
                    <a:pt x="604" y="34"/>
                  </a:cubicBezTo>
                  <a:cubicBezTo>
                    <a:pt x="615" y="34"/>
                    <a:pt x="625" y="36"/>
                    <a:pt x="635" y="39"/>
                  </a:cubicBezTo>
                  <a:cubicBezTo>
                    <a:pt x="609" y="14"/>
                    <a:pt x="572"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2" name="Google Shape;622;p27"/>
            <p:cNvSpPr/>
            <p:nvPr/>
          </p:nvSpPr>
          <p:spPr>
            <a:xfrm>
              <a:off x="396338" y="249131"/>
              <a:ext cx="223821" cy="87232"/>
            </a:xfrm>
            <a:custGeom>
              <a:avLst/>
              <a:gdLst/>
              <a:ahLst/>
              <a:cxnLst/>
              <a:rect l="l" t="t" r="r" b="b"/>
              <a:pathLst>
                <a:path w="1052" h="410" extrusionOk="0">
                  <a:moveTo>
                    <a:pt x="165" y="0"/>
                  </a:moveTo>
                  <a:cubicBezTo>
                    <a:pt x="110" y="0"/>
                    <a:pt x="55" y="8"/>
                    <a:pt x="1" y="25"/>
                  </a:cubicBezTo>
                  <a:cubicBezTo>
                    <a:pt x="14" y="24"/>
                    <a:pt x="26" y="23"/>
                    <a:pt x="39" y="23"/>
                  </a:cubicBezTo>
                  <a:cubicBezTo>
                    <a:pt x="225" y="23"/>
                    <a:pt x="403" y="146"/>
                    <a:pt x="454" y="333"/>
                  </a:cubicBezTo>
                  <a:cubicBezTo>
                    <a:pt x="454" y="369"/>
                    <a:pt x="472" y="387"/>
                    <a:pt x="508" y="405"/>
                  </a:cubicBezTo>
                  <a:cubicBezTo>
                    <a:pt x="515" y="408"/>
                    <a:pt x="522" y="410"/>
                    <a:pt x="529" y="410"/>
                  </a:cubicBezTo>
                  <a:cubicBezTo>
                    <a:pt x="563" y="410"/>
                    <a:pt x="602" y="380"/>
                    <a:pt x="617" y="351"/>
                  </a:cubicBezTo>
                  <a:cubicBezTo>
                    <a:pt x="653" y="260"/>
                    <a:pt x="707" y="170"/>
                    <a:pt x="780" y="115"/>
                  </a:cubicBezTo>
                  <a:cubicBezTo>
                    <a:pt x="815" y="94"/>
                    <a:pt x="854" y="84"/>
                    <a:pt x="892" y="84"/>
                  </a:cubicBezTo>
                  <a:cubicBezTo>
                    <a:pt x="950" y="84"/>
                    <a:pt x="1007" y="108"/>
                    <a:pt x="1051" y="151"/>
                  </a:cubicBezTo>
                  <a:cubicBezTo>
                    <a:pt x="1008" y="66"/>
                    <a:pt x="920" y="14"/>
                    <a:pt x="822" y="14"/>
                  </a:cubicBezTo>
                  <a:cubicBezTo>
                    <a:pt x="796" y="14"/>
                    <a:pt x="770" y="17"/>
                    <a:pt x="743" y="25"/>
                  </a:cubicBezTo>
                  <a:cubicBezTo>
                    <a:pt x="666" y="58"/>
                    <a:pt x="602" y="98"/>
                    <a:pt x="547" y="149"/>
                  </a:cubicBezTo>
                  <a:lnTo>
                    <a:pt x="547" y="149"/>
                  </a:lnTo>
                  <a:cubicBezTo>
                    <a:pt x="445" y="52"/>
                    <a:pt x="306"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23" name="Google Shape;623;p27"/>
            <p:cNvGrpSpPr/>
            <p:nvPr/>
          </p:nvGrpSpPr>
          <p:grpSpPr>
            <a:xfrm>
              <a:off x="288590" y="4327146"/>
              <a:ext cx="849263" cy="621826"/>
              <a:chOff x="873887" y="1204246"/>
              <a:chExt cx="163925" cy="120025"/>
            </a:xfrm>
          </p:grpSpPr>
          <p:sp>
            <p:nvSpPr>
              <p:cNvPr id="624" name="Google Shape;624;p27"/>
              <p:cNvSpPr/>
              <p:nvPr/>
            </p:nvSpPr>
            <p:spPr>
              <a:xfrm>
                <a:off x="873887" y="1204246"/>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5" name="Google Shape;625;p27"/>
              <p:cNvSpPr/>
              <p:nvPr/>
            </p:nvSpPr>
            <p:spPr>
              <a:xfrm>
                <a:off x="878887" y="1252821"/>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6" name="Google Shape;626;p27"/>
              <p:cNvSpPr/>
              <p:nvPr/>
            </p:nvSpPr>
            <p:spPr>
              <a:xfrm>
                <a:off x="974862" y="1307771"/>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7" name="Google Shape;627;p27"/>
              <p:cNvSpPr/>
              <p:nvPr/>
            </p:nvSpPr>
            <p:spPr>
              <a:xfrm>
                <a:off x="1016062" y="1233646"/>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628" name="Google Shape;628;p27"/>
          <p:cNvGrpSpPr/>
          <p:nvPr/>
        </p:nvGrpSpPr>
        <p:grpSpPr>
          <a:xfrm>
            <a:off x="-166003" y="8"/>
            <a:ext cx="9489289" cy="4774777"/>
            <a:chOff x="-150589" y="11357"/>
            <a:chExt cx="9489289" cy="4774777"/>
          </a:xfrm>
        </p:grpSpPr>
        <p:sp>
          <p:nvSpPr>
            <p:cNvPr id="629" name="Google Shape;629;p27"/>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0" name="Google Shape;630;p27"/>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1" name="Google Shape;631;p27"/>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2" name="Google Shape;632;p27"/>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3" name="Google Shape;633;p27"/>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4" name="Google Shape;634;p27"/>
            <p:cNvSpPr/>
            <p:nvPr/>
          </p:nvSpPr>
          <p:spPr>
            <a:xfrm rot="10800000" flipH="1">
              <a:off x="8776673" y="301451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5" name="Google Shape;635;p27"/>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6" name="Google Shape;636;p27"/>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7" name="Google Shape;637;p27"/>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38" name="Google Shape;638;p27"/>
          <p:cNvSpPr/>
          <p:nvPr/>
        </p:nvSpPr>
        <p:spPr>
          <a:xfrm>
            <a:off x="303192" y="648627"/>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9" name="Google Shape;639;p27"/>
          <p:cNvSpPr txBox="1">
            <a:spLocks noGrp="1"/>
          </p:cNvSpPr>
          <p:nvPr>
            <p:ph type="subTitle" idx="1"/>
          </p:nvPr>
        </p:nvSpPr>
        <p:spPr>
          <a:xfrm>
            <a:off x="5227675" y="1731938"/>
            <a:ext cx="3203100" cy="39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40" name="Google Shape;640;p27"/>
          <p:cNvSpPr txBox="1">
            <a:spLocks noGrp="1"/>
          </p:cNvSpPr>
          <p:nvPr>
            <p:ph type="subTitle" idx="2"/>
          </p:nvPr>
        </p:nvSpPr>
        <p:spPr>
          <a:xfrm>
            <a:off x="5227800" y="3198675"/>
            <a:ext cx="3203100" cy="398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41" name="Google Shape;641;p27"/>
          <p:cNvSpPr txBox="1">
            <a:spLocks noGrp="1"/>
          </p:cNvSpPr>
          <p:nvPr>
            <p:ph type="subTitle" idx="3"/>
          </p:nvPr>
        </p:nvSpPr>
        <p:spPr>
          <a:xfrm>
            <a:off x="4667800" y="2056750"/>
            <a:ext cx="3762900" cy="69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2" name="Google Shape;642;p27"/>
          <p:cNvSpPr txBox="1">
            <a:spLocks noGrp="1"/>
          </p:cNvSpPr>
          <p:nvPr>
            <p:ph type="subTitle" idx="4"/>
          </p:nvPr>
        </p:nvSpPr>
        <p:spPr>
          <a:xfrm>
            <a:off x="4667947" y="3463970"/>
            <a:ext cx="3762900" cy="696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3" name="Google Shape;643;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93509013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644"/>
        <p:cNvGrpSpPr/>
        <p:nvPr/>
      </p:nvGrpSpPr>
      <p:grpSpPr>
        <a:xfrm>
          <a:off x="0" y="0"/>
          <a:ext cx="0" cy="0"/>
          <a:chOff x="0" y="0"/>
          <a:chExt cx="0" cy="0"/>
        </a:xfrm>
      </p:grpSpPr>
      <p:sp>
        <p:nvSpPr>
          <p:cNvPr id="645" name="Google Shape;645;p28"/>
          <p:cNvSpPr/>
          <p:nvPr/>
        </p:nvSpPr>
        <p:spPr>
          <a:xfrm flipH="1">
            <a:off x="5651850" y="7188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6" name="Google Shape;646;p28"/>
          <p:cNvSpPr/>
          <p:nvPr/>
        </p:nvSpPr>
        <p:spPr>
          <a:xfrm>
            <a:off x="1" y="3519514"/>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7" name="Google Shape;647;p28"/>
          <p:cNvSpPr/>
          <p:nvPr/>
        </p:nvSpPr>
        <p:spPr>
          <a:xfrm flipH="1">
            <a:off x="-150589" y="1661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8" name="Google Shape;648;p28"/>
          <p:cNvSpPr/>
          <p:nvPr/>
        </p:nvSpPr>
        <p:spPr>
          <a:xfrm flipH="1">
            <a:off x="6315439" y="3791869"/>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9" name="Google Shape;649;p28"/>
          <p:cNvSpPr/>
          <p:nvPr/>
        </p:nvSpPr>
        <p:spPr>
          <a:xfrm flipH="1">
            <a:off x="-218724" y="3876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0" name="Google Shape;650;p28"/>
          <p:cNvSpPr/>
          <p:nvPr/>
        </p:nvSpPr>
        <p:spPr>
          <a:xfrm flipH="1">
            <a:off x="8868111" y="11033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1" name="Google Shape;651;p28"/>
          <p:cNvSpPr/>
          <p:nvPr/>
        </p:nvSpPr>
        <p:spPr>
          <a:xfrm flipH="1">
            <a:off x="-218718" y="4477169"/>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2" name="Google Shape;652;p28"/>
          <p:cNvSpPr/>
          <p:nvPr/>
        </p:nvSpPr>
        <p:spPr>
          <a:xfrm flipH="1">
            <a:off x="8213964" y="120358"/>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3" name="Google Shape;653;p28"/>
          <p:cNvSpPr/>
          <p:nvPr/>
        </p:nvSpPr>
        <p:spPr>
          <a:xfrm flipH="1">
            <a:off x="8582328" y="26038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4" name="Google Shape;654;p28"/>
          <p:cNvSpPr/>
          <p:nvPr/>
        </p:nvSpPr>
        <p:spPr>
          <a:xfrm>
            <a:off x="7075816" y="1563837"/>
            <a:ext cx="217436" cy="95804"/>
          </a:xfrm>
          <a:custGeom>
            <a:avLst/>
            <a:gdLst/>
            <a:ahLst/>
            <a:cxnLst/>
            <a:rect l="l" t="t" r="r" b="b"/>
            <a:pathLst>
              <a:path w="1305" h="575" extrusionOk="0">
                <a:moveTo>
                  <a:pt x="1226" y="0"/>
                </a:moveTo>
                <a:cubicBezTo>
                  <a:pt x="996" y="0"/>
                  <a:pt x="776" y="118"/>
                  <a:pt x="659" y="316"/>
                </a:cubicBezTo>
                <a:lnTo>
                  <a:pt x="659" y="316"/>
                </a:lnTo>
                <a:cubicBezTo>
                  <a:pt x="574" y="255"/>
                  <a:pt x="477" y="211"/>
                  <a:pt x="362" y="186"/>
                </a:cubicBezTo>
                <a:cubicBezTo>
                  <a:pt x="341" y="180"/>
                  <a:pt x="319" y="178"/>
                  <a:pt x="297" y="178"/>
                </a:cubicBezTo>
                <a:cubicBezTo>
                  <a:pt x="171" y="178"/>
                  <a:pt x="46" y="262"/>
                  <a:pt x="0" y="385"/>
                </a:cubicBezTo>
                <a:cubicBezTo>
                  <a:pt x="53" y="305"/>
                  <a:pt x="145" y="255"/>
                  <a:pt x="240" y="255"/>
                </a:cubicBezTo>
                <a:cubicBezTo>
                  <a:pt x="275" y="255"/>
                  <a:pt x="310" y="262"/>
                  <a:pt x="344" y="276"/>
                </a:cubicBezTo>
                <a:cubicBezTo>
                  <a:pt x="453" y="331"/>
                  <a:pt x="562" y="421"/>
                  <a:pt x="616" y="530"/>
                </a:cubicBezTo>
                <a:cubicBezTo>
                  <a:pt x="639" y="560"/>
                  <a:pt x="671" y="574"/>
                  <a:pt x="701" y="574"/>
                </a:cubicBezTo>
                <a:cubicBezTo>
                  <a:pt x="742" y="574"/>
                  <a:pt x="779" y="546"/>
                  <a:pt x="779" y="494"/>
                </a:cubicBezTo>
                <a:cubicBezTo>
                  <a:pt x="815" y="222"/>
                  <a:pt x="1032" y="23"/>
                  <a:pt x="1304" y="5"/>
                </a:cubicBezTo>
                <a:cubicBezTo>
                  <a:pt x="1278" y="2"/>
                  <a:pt x="1252"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5" name="Google Shape;655;p28"/>
          <p:cNvSpPr/>
          <p:nvPr/>
        </p:nvSpPr>
        <p:spPr>
          <a:xfrm>
            <a:off x="616584" y="12860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6" name="Google Shape;656;p28"/>
          <p:cNvSpPr/>
          <p:nvPr/>
        </p:nvSpPr>
        <p:spPr>
          <a:xfrm>
            <a:off x="8338636" y="498758"/>
            <a:ext cx="184279" cy="80142"/>
          </a:xfrm>
          <a:custGeom>
            <a:avLst/>
            <a:gdLst/>
            <a:ahLst/>
            <a:cxnLst/>
            <a:rect l="l" t="t" r="r" b="b"/>
            <a:pathLst>
              <a:path w="1106" h="481" extrusionOk="0">
                <a:moveTo>
                  <a:pt x="953" y="1"/>
                </a:moveTo>
                <a:cubicBezTo>
                  <a:pt x="776" y="1"/>
                  <a:pt x="607" y="81"/>
                  <a:pt x="501" y="227"/>
                </a:cubicBezTo>
                <a:lnTo>
                  <a:pt x="501" y="227"/>
                </a:lnTo>
                <a:cubicBezTo>
                  <a:pt x="452" y="182"/>
                  <a:pt x="398" y="144"/>
                  <a:pt x="345" y="111"/>
                </a:cubicBezTo>
                <a:cubicBezTo>
                  <a:pt x="290" y="84"/>
                  <a:pt x="232" y="71"/>
                  <a:pt x="173" y="71"/>
                </a:cubicBezTo>
                <a:cubicBezTo>
                  <a:pt x="114" y="71"/>
                  <a:pt x="55" y="84"/>
                  <a:pt x="1" y="111"/>
                </a:cubicBezTo>
                <a:cubicBezTo>
                  <a:pt x="91" y="130"/>
                  <a:pt x="182" y="166"/>
                  <a:pt x="254" y="238"/>
                </a:cubicBezTo>
                <a:cubicBezTo>
                  <a:pt x="327" y="293"/>
                  <a:pt x="381" y="365"/>
                  <a:pt x="435" y="456"/>
                </a:cubicBezTo>
                <a:cubicBezTo>
                  <a:pt x="453" y="456"/>
                  <a:pt x="453" y="456"/>
                  <a:pt x="472" y="474"/>
                </a:cubicBezTo>
                <a:cubicBezTo>
                  <a:pt x="486" y="478"/>
                  <a:pt x="501" y="481"/>
                  <a:pt x="515" y="481"/>
                </a:cubicBezTo>
                <a:cubicBezTo>
                  <a:pt x="552" y="481"/>
                  <a:pt x="585" y="464"/>
                  <a:pt x="598" y="437"/>
                </a:cubicBezTo>
                <a:cubicBezTo>
                  <a:pt x="707" y="238"/>
                  <a:pt x="888" y="75"/>
                  <a:pt x="1105" y="21"/>
                </a:cubicBezTo>
                <a:cubicBezTo>
                  <a:pt x="1055" y="7"/>
                  <a:pt x="1003"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7" name="Google Shape;657;p28"/>
          <p:cNvSpPr txBox="1">
            <a:spLocks noGrp="1"/>
          </p:cNvSpPr>
          <p:nvPr>
            <p:ph type="subTitle" idx="1"/>
          </p:nvPr>
        </p:nvSpPr>
        <p:spPr>
          <a:xfrm>
            <a:off x="883787" y="2965850"/>
            <a:ext cx="7376400" cy="39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58" name="Google Shape;658;p28"/>
          <p:cNvSpPr txBox="1">
            <a:spLocks noGrp="1"/>
          </p:cNvSpPr>
          <p:nvPr>
            <p:ph type="subTitle" idx="2"/>
          </p:nvPr>
        </p:nvSpPr>
        <p:spPr>
          <a:xfrm>
            <a:off x="883813" y="1536300"/>
            <a:ext cx="7376400" cy="1242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9" name="Google Shape;659;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60" name="Google Shape;660;p28"/>
          <p:cNvSpPr txBox="1">
            <a:spLocks noGrp="1"/>
          </p:cNvSpPr>
          <p:nvPr>
            <p:ph type="subTitle" idx="3"/>
          </p:nvPr>
        </p:nvSpPr>
        <p:spPr>
          <a:xfrm>
            <a:off x="883787" y="1138200"/>
            <a:ext cx="7376400" cy="39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661" name="Google Shape;661;p28"/>
          <p:cNvSpPr txBox="1">
            <a:spLocks noGrp="1"/>
          </p:cNvSpPr>
          <p:nvPr>
            <p:ph type="subTitle" idx="4"/>
          </p:nvPr>
        </p:nvSpPr>
        <p:spPr>
          <a:xfrm>
            <a:off x="883813" y="3363950"/>
            <a:ext cx="7376400" cy="138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i="1"/>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11695627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62"/>
        <p:cNvGrpSpPr/>
        <p:nvPr/>
      </p:nvGrpSpPr>
      <p:grpSpPr>
        <a:xfrm>
          <a:off x="0" y="0"/>
          <a:ext cx="0" cy="0"/>
          <a:chOff x="0" y="0"/>
          <a:chExt cx="0" cy="0"/>
        </a:xfrm>
      </p:grpSpPr>
      <p:sp>
        <p:nvSpPr>
          <p:cNvPr id="663" name="Google Shape;663;p29"/>
          <p:cNvSpPr/>
          <p:nvPr/>
        </p:nvSpPr>
        <p:spPr>
          <a:xfrm>
            <a:off x="-394054" y="244401"/>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4" name="Google Shape;664;p29"/>
          <p:cNvSpPr/>
          <p:nvPr/>
        </p:nvSpPr>
        <p:spPr>
          <a:xfrm>
            <a:off x="-118658" y="782452"/>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5" name="Google Shape;665;p29"/>
          <p:cNvSpPr/>
          <p:nvPr/>
        </p:nvSpPr>
        <p:spPr>
          <a:xfrm>
            <a:off x="5220001" y="3990344"/>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6" name="Google Shape;666;p29"/>
          <p:cNvSpPr/>
          <p:nvPr/>
        </p:nvSpPr>
        <p:spPr>
          <a:xfrm>
            <a:off x="8423992" y="3990349"/>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7" name="Google Shape;667;p29"/>
          <p:cNvSpPr/>
          <p:nvPr/>
        </p:nvSpPr>
        <p:spPr>
          <a:xfrm>
            <a:off x="8691311" y="1506032"/>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8" name="Google Shape;668;p29"/>
          <p:cNvSpPr/>
          <p:nvPr/>
        </p:nvSpPr>
        <p:spPr>
          <a:xfrm>
            <a:off x="8691313" y="4477169"/>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9" name="Google Shape;669;p29"/>
          <p:cNvSpPr/>
          <p:nvPr/>
        </p:nvSpPr>
        <p:spPr>
          <a:xfrm>
            <a:off x="309998" y="396908"/>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0" name="Google Shape;670;p29"/>
          <p:cNvSpPr/>
          <p:nvPr/>
        </p:nvSpPr>
        <p:spPr>
          <a:xfrm>
            <a:off x="432384" y="4200179"/>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1" name="Google Shape;671;p29"/>
          <p:cNvSpPr/>
          <p:nvPr/>
        </p:nvSpPr>
        <p:spPr>
          <a:xfrm>
            <a:off x="1267809" y="990573"/>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72" name="Google Shape;672;p29"/>
          <p:cNvGrpSpPr/>
          <p:nvPr/>
        </p:nvGrpSpPr>
        <p:grpSpPr>
          <a:xfrm>
            <a:off x="7695448" y="481453"/>
            <a:ext cx="995845" cy="746097"/>
            <a:chOff x="4074072" y="4231627"/>
            <a:chExt cx="995845" cy="746097"/>
          </a:xfrm>
        </p:grpSpPr>
        <p:sp>
          <p:nvSpPr>
            <p:cNvPr id="673" name="Google Shape;673;p29"/>
            <p:cNvSpPr/>
            <p:nvPr/>
          </p:nvSpPr>
          <p:spPr>
            <a:xfrm>
              <a:off x="4074072" y="4914577"/>
              <a:ext cx="154121" cy="63147"/>
            </a:xfrm>
            <a:custGeom>
              <a:avLst/>
              <a:gdLst/>
              <a:ahLst/>
              <a:cxnLst/>
              <a:rect l="l" t="t" r="r" b="b"/>
              <a:pathLst>
                <a:path w="925" h="379" extrusionOk="0">
                  <a:moveTo>
                    <a:pt x="203" y="1"/>
                  </a:moveTo>
                  <a:cubicBezTo>
                    <a:pt x="120" y="1"/>
                    <a:pt x="43" y="49"/>
                    <a:pt x="1" y="121"/>
                  </a:cubicBezTo>
                  <a:cubicBezTo>
                    <a:pt x="31" y="91"/>
                    <a:pt x="71" y="77"/>
                    <a:pt x="114" y="77"/>
                  </a:cubicBezTo>
                  <a:cubicBezTo>
                    <a:pt x="149" y="77"/>
                    <a:pt x="185" y="86"/>
                    <a:pt x="218" y="103"/>
                  </a:cubicBezTo>
                  <a:cubicBezTo>
                    <a:pt x="290" y="157"/>
                    <a:pt x="345" y="229"/>
                    <a:pt x="363" y="320"/>
                  </a:cubicBezTo>
                  <a:cubicBezTo>
                    <a:pt x="363" y="338"/>
                    <a:pt x="399" y="356"/>
                    <a:pt x="417" y="374"/>
                  </a:cubicBezTo>
                  <a:cubicBezTo>
                    <a:pt x="427" y="377"/>
                    <a:pt x="436" y="379"/>
                    <a:pt x="446" y="379"/>
                  </a:cubicBezTo>
                  <a:cubicBezTo>
                    <a:pt x="490" y="379"/>
                    <a:pt x="529" y="346"/>
                    <a:pt x="544" y="302"/>
                  </a:cubicBezTo>
                  <a:cubicBezTo>
                    <a:pt x="578" y="134"/>
                    <a:pt x="720" y="28"/>
                    <a:pt x="885" y="28"/>
                  </a:cubicBezTo>
                  <a:cubicBezTo>
                    <a:pt x="898" y="28"/>
                    <a:pt x="911" y="29"/>
                    <a:pt x="924" y="30"/>
                  </a:cubicBezTo>
                  <a:cubicBezTo>
                    <a:pt x="869" y="12"/>
                    <a:pt x="813" y="3"/>
                    <a:pt x="758" y="3"/>
                  </a:cubicBezTo>
                  <a:cubicBezTo>
                    <a:pt x="644" y="3"/>
                    <a:pt x="535" y="41"/>
                    <a:pt x="452" y="116"/>
                  </a:cubicBezTo>
                  <a:lnTo>
                    <a:pt x="452" y="116"/>
                  </a:lnTo>
                  <a:cubicBezTo>
                    <a:pt x="399" y="70"/>
                    <a:pt x="339" y="34"/>
                    <a:pt x="272" y="12"/>
                  </a:cubicBezTo>
                  <a:cubicBezTo>
                    <a:pt x="249" y="4"/>
                    <a:pt x="226"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4" name="Google Shape;674;p29"/>
            <p:cNvSpPr/>
            <p:nvPr/>
          </p:nvSpPr>
          <p:spPr>
            <a:xfrm>
              <a:off x="4912796" y="4560061"/>
              <a:ext cx="157120" cy="77143"/>
            </a:xfrm>
            <a:custGeom>
              <a:avLst/>
              <a:gdLst/>
              <a:ahLst/>
              <a:cxnLst/>
              <a:rect l="l" t="t" r="r" b="b"/>
              <a:pathLst>
                <a:path w="943" h="463" extrusionOk="0">
                  <a:moveTo>
                    <a:pt x="108" y="1"/>
                  </a:moveTo>
                  <a:cubicBezTo>
                    <a:pt x="73" y="1"/>
                    <a:pt x="37" y="7"/>
                    <a:pt x="1" y="19"/>
                  </a:cubicBezTo>
                  <a:cubicBezTo>
                    <a:pt x="92" y="37"/>
                    <a:pt x="146" y="110"/>
                    <a:pt x="182" y="182"/>
                  </a:cubicBezTo>
                  <a:cubicBezTo>
                    <a:pt x="218" y="254"/>
                    <a:pt x="255" y="327"/>
                    <a:pt x="291" y="399"/>
                  </a:cubicBezTo>
                  <a:cubicBezTo>
                    <a:pt x="291" y="417"/>
                    <a:pt x="291" y="417"/>
                    <a:pt x="309" y="436"/>
                  </a:cubicBezTo>
                  <a:cubicBezTo>
                    <a:pt x="327" y="454"/>
                    <a:pt x="350" y="463"/>
                    <a:pt x="372" y="463"/>
                  </a:cubicBezTo>
                  <a:cubicBezTo>
                    <a:pt x="395" y="463"/>
                    <a:pt x="418" y="454"/>
                    <a:pt x="436" y="436"/>
                  </a:cubicBezTo>
                  <a:cubicBezTo>
                    <a:pt x="580" y="309"/>
                    <a:pt x="762" y="218"/>
                    <a:pt x="943" y="200"/>
                  </a:cubicBezTo>
                  <a:cubicBezTo>
                    <a:pt x="860" y="147"/>
                    <a:pt x="764" y="120"/>
                    <a:pt x="668" y="120"/>
                  </a:cubicBezTo>
                  <a:cubicBezTo>
                    <a:pt x="575" y="120"/>
                    <a:pt x="481" y="146"/>
                    <a:pt x="397" y="200"/>
                  </a:cubicBezTo>
                  <a:lnTo>
                    <a:pt x="397" y="200"/>
                  </a:lnTo>
                  <a:cubicBezTo>
                    <a:pt x="367" y="156"/>
                    <a:pt x="332" y="115"/>
                    <a:pt x="291" y="73"/>
                  </a:cubicBezTo>
                  <a:cubicBezTo>
                    <a:pt x="242" y="25"/>
                    <a:pt x="178"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5" name="Google Shape;675;p29"/>
            <p:cNvSpPr/>
            <p:nvPr/>
          </p:nvSpPr>
          <p:spPr>
            <a:xfrm>
              <a:off x="4526333" y="4231627"/>
              <a:ext cx="111800" cy="62980"/>
            </a:xfrm>
            <a:custGeom>
              <a:avLst/>
              <a:gdLst/>
              <a:ahLst/>
              <a:cxnLst/>
              <a:rect l="l" t="t" r="r" b="b"/>
              <a:pathLst>
                <a:path w="671" h="378" extrusionOk="0">
                  <a:moveTo>
                    <a:pt x="592" y="1"/>
                  </a:moveTo>
                  <a:cubicBezTo>
                    <a:pt x="480" y="1"/>
                    <a:pt x="376" y="48"/>
                    <a:pt x="310" y="133"/>
                  </a:cubicBezTo>
                  <a:lnTo>
                    <a:pt x="310" y="133"/>
                  </a:lnTo>
                  <a:cubicBezTo>
                    <a:pt x="281" y="119"/>
                    <a:pt x="250" y="107"/>
                    <a:pt x="218" y="99"/>
                  </a:cubicBezTo>
                  <a:cubicBezTo>
                    <a:pt x="192" y="86"/>
                    <a:pt x="164" y="80"/>
                    <a:pt x="136" y="80"/>
                  </a:cubicBezTo>
                  <a:cubicBezTo>
                    <a:pt x="86" y="80"/>
                    <a:pt x="36" y="100"/>
                    <a:pt x="0" y="135"/>
                  </a:cubicBezTo>
                  <a:cubicBezTo>
                    <a:pt x="55" y="153"/>
                    <a:pt x="109" y="172"/>
                    <a:pt x="145" y="226"/>
                  </a:cubicBezTo>
                  <a:lnTo>
                    <a:pt x="272" y="334"/>
                  </a:lnTo>
                  <a:cubicBezTo>
                    <a:pt x="272" y="353"/>
                    <a:pt x="272" y="353"/>
                    <a:pt x="290" y="371"/>
                  </a:cubicBezTo>
                  <a:cubicBezTo>
                    <a:pt x="304" y="375"/>
                    <a:pt x="317" y="377"/>
                    <a:pt x="330" y="377"/>
                  </a:cubicBezTo>
                  <a:cubicBezTo>
                    <a:pt x="369" y="377"/>
                    <a:pt x="403" y="357"/>
                    <a:pt x="417" y="316"/>
                  </a:cubicBezTo>
                  <a:cubicBezTo>
                    <a:pt x="471" y="190"/>
                    <a:pt x="562" y="99"/>
                    <a:pt x="670" y="9"/>
                  </a:cubicBezTo>
                  <a:cubicBezTo>
                    <a:pt x="644" y="3"/>
                    <a:pt x="61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676" name="Google Shape;676;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7" name="Google Shape;677;p29"/>
          <p:cNvSpPr txBox="1">
            <a:spLocks noGrp="1"/>
          </p:cNvSpPr>
          <p:nvPr>
            <p:ph type="title" idx="2"/>
          </p:nvPr>
        </p:nvSpPr>
        <p:spPr>
          <a:xfrm>
            <a:off x="720000" y="24193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78" name="Google Shape;678;p29"/>
          <p:cNvSpPr txBox="1">
            <a:spLocks noGrp="1"/>
          </p:cNvSpPr>
          <p:nvPr>
            <p:ph type="subTitle" idx="1"/>
          </p:nvPr>
        </p:nvSpPr>
        <p:spPr>
          <a:xfrm>
            <a:off x="720000" y="27315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79" name="Google Shape;679;p29"/>
          <p:cNvSpPr txBox="1">
            <a:spLocks noGrp="1"/>
          </p:cNvSpPr>
          <p:nvPr>
            <p:ph type="title" idx="3"/>
          </p:nvPr>
        </p:nvSpPr>
        <p:spPr>
          <a:xfrm>
            <a:off x="3403800" y="31051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0" name="Google Shape;680;p29"/>
          <p:cNvSpPr txBox="1">
            <a:spLocks noGrp="1"/>
          </p:cNvSpPr>
          <p:nvPr>
            <p:ph type="subTitle" idx="4"/>
          </p:nvPr>
        </p:nvSpPr>
        <p:spPr>
          <a:xfrm>
            <a:off x="3403800" y="34173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1" name="Google Shape;681;p29"/>
          <p:cNvSpPr txBox="1">
            <a:spLocks noGrp="1"/>
          </p:cNvSpPr>
          <p:nvPr>
            <p:ph type="title" idx="5"/>
          </p:nvPr>
        </p:nvSpPr>
        <p:spPr>
          <a:xfrm>
            <a:off x="6087600" y="2419348"/>
            <a:ext cx="2336400" cy="37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2" name="Google Shape;682;p29"/>
          <p:cNvSpPr txBox="1">
            <a:spLocks noGrp="1"/>
          </p:cNvSpPr>
          <p:nvPr>
            <p:ph type="subTitle" idx="6"/>
          </p:nvPr>
        </p:nvSpPr>
        <p:spPr>
          <a:xfrm>
            <a:off x="6087600" y="2731525"/>
            <a:ext cx="2336400" cy="81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98922119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83"/>
        <p:cNvGrpSpPr/>
        <p:nvPr/>
      </p:nvGrpSpPr>
      <p:grpSpPr>
        <a:xfrm>
          <a:off x="0" y="0"/>
          <a:ext cx="0" cy="0"/>
          <a:chOff x="0" y="0"/>
          <a:chExt cx="0" cy="0"/>
        </a:xfrm>
      </p:grpSpPr>
      <p:sp>
        <p:nvSpPr>
          <p:cNvPr id="684" name="Google Shape;684;p30"/>
          <p:cNvSpPr/>
          <p:nvPr/>
        </p:nvSpPr>
        <p:spPr>
          <a:xfrm flipH="1">
            <a:off x="5659950" y="471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5" name="Google Shape;685;p30"/>
          <p:cNvSpPr/>
          <p:nvPr/>
        </p:nvSpPr>
        <p:spPr>
          <a:xfrm>
            <a:off x="1" y="578326"/>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86" name="Google Shape;686;p30"/>
          <p:cNvGrpSpPr/>
          <p:nvPr/>
        </p:nvGrpSpPr>
        <p:grpSpPr>
          <a:xfrm>
            <a:off x="175066" y="1066704"/>
            <a:ext cx="8809837" cy="3967706"/>
            <a:chOff x="175065" y="1122903"/>
            <a:chExt cx="8809837" cy="3967706"/>
          </a:xfrm>
        </p:grpSpPr>
        <p:sp>
          <p:nvSpPr>
            <p:cNvPr id="687" name="Google Shape;687;p30"/>
            <p:cNvSpPr/>
            <p:nvPr/>
          </p:nvSpPr>
          <p:spPr>
            <a:xfrm>
              <a:off x="8532686" y="18226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8" name="Google Shape;688;p30"/>
            <p:cNvSpPr/>
            <p:nvPr/>
          </p:nvSpPr>
          <p:spPr>
            <a:xfrm>
              <a:off x="8371388" y="11229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9" name="Google Shape;689;p30"/>
            <p:cNvSpPr/>
            <p:nvPr/>
          </p:nvSpPr>
          <p:spPr>
            <a:xfrm>
              <a:off x="8834115" y="1297922"/>
              <a:ext cx="150787" cy="73131"/>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0" name="Google Shape;690;p30"/>
            <p:cNvSpPr/>
            <p:nvPr/>
          </p:nvSpPr>
          <p:spPr>
            <a:xfrm>
              <a:off x="8167905" y="13792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1" name="Google Shape;691;p30"/>
            <p:cNvSpPr/>
            <p:nvPr/>
          </p:nvSpPr>
          <p:spPr>
            <a:xfrm>
              <a:off x="8305489" y="451359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2" name="Google Shape;692;p30"/>
            <p:cNvSpPr/>
            <p:nvPr/>
          </p:nvSpPr>
          <p:spPr>
            <a:xfrm>
              <a:off x="8429856" y="427055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693" name="Google Shape;693;p30"/>
            <p:cNvGrpSpPr/>
            <p:nvPr/>
          </p:nvGrpSpPr>
          <p:grpSpPr>
            <a:xfrm>
              <a:off x="175065" y="2822084"/>
              <a:ext cx="1091113" cy="2268526"/>
              <a:chOff x="851974" y="913738"/>
              <a:chExt cx="210607" cy="437872"/>
            </a:xfrm>
          </p:grpSpPr>
          <p:sp>
            <p:nvSpPr>
              <p:cNvPr id="694" name="Google Shape;694;p30"/>
              <p:cNvSpPr/>
              <p:nvPr/>
            </p:nvSpPr>
            <p:spPr>
              <a:xfrm>
                <a:off x="851974" y="913738"/>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5" name="Google Shape;695;p30"/>
              <p:cNvSpPr/>
              <p:nvPr/>
            </p:nvSpPr>
            <p:spPr>
              <a:xfrm>
                <a:off x="856974" y="962313"/>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6" name="Google Shape;696;p30"/>
              <p:cNvSpPr/>
              <p:nvPr/>
            </p:nvSpPr>
            <p:spPr>
              <a:xfrm>
                <a:off x="999631" y="133511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7" name="Google Shape;697;p30"/>
              <p:cNvSpPr/>
              <p:nvPr/>
            </p:nvSpPr>
            <p:spPr>
              <a:xfrm>
                <a:off x="1040831" y="126098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698" name="Google Shape;698;p30"/>
          <p:cNvGrpSpPr/>
          <p:nvPr/>
        </p:nvGrpSpPr>
        <p:grpSpPr>
          <a:xfrm flipH="1">
            <a:off x="-103927" y="11358"/>
            <a:ext cx="9489289" cy="4774777"/>
            <a:chOff x="-150589" y="11357"/>
            <a:chExt cx="9489289" cy="4774777"/>
          </a:xfrm>
        </p:grpSpPr>
        <p:sp>
          <p:nvSpPr>
            <p:cNvPr id="699" name="Google Shape;699;p30"/>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0" name="Google Shape;700;p30"/>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1" name="Google Shape;701;p30"/>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2" name="Google Shape;702;p30"/>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3" name="Google Shape;703;p30"/>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4" name="Google Shape;704;p30"/>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5" name="Google Shape;705;p30"/>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6" name="Google Shape;706;p30"/>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7" name="Google Shape;707;p30"/>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08" name="Google Shape;708;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9" name="Google Shape;709;p30"/>
          <p:cNvSpPr txBox="1">
            <a:spLocks noGrp="1"/>
          </p:cNvSpPr>
          <p:nvPr>
            <p:ph type="title" idx="2"/>
          </p:nvPr>
        </p:nvSpPr>
        <p:spPr>
          <a:xfrm>
            <a:off x="713300" y="17563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0" name="Google Shape;710;p30"/>
          <p:cNvSpPr txBox="1">
            <a:spLocks noGrp="1"/>
          </p:cNvSpPr>
          <p:nvPr>
            <p:ph type="subTitle" idx="1"/>
          </p:nvPr>
        </p:nvSpPr>
        <p:spPr>
          <a:xfrm>
            <a:off x="1195838" y="2116975"/>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1" name="Google Shape;711;p30"/>
          <p:cNvSpPr txBox="1">
            <a:spLocks noGrp="1"/>
          </p:cNvSpPr>
          <p:nvPr>
            <p:ph type="title" idx="3"/>
          </p:nvPr>
        </p:nvSpPr>
        <p:spPr>
          <a:xfrm>
            <a:off x="4598450" y="17563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2" name="Google Shape;712;p30"/>
          <p:cNvSpPr txBox="1">
            <a:spLocks noGrp="1"/>
          </p:cNvSpPr>
          <p:nvPr>
            <p:ph type="subTitle" idx="4"/>
          </p:nvPr>
        </p:nvSpPr>
        <p:spPr>
          <a:xfrm>
            <a:off x="5080988" y="2116975"/>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3" name="Google Shape;713;p30"/>
          <p:cNvSpPr txBox="1">
            <a:spLocks noGrp="1"/>
          </p:cNvSpPr>
          <p:nvPr>
            <p:ph type="title" idx="5"/>
          </p:nvPr>
        </p:nvSpPr>
        <p:spPr>
          <a:xfrm>
            <a:off x="713300" y="33421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4" name="Google Shape;714;p30"/>
          <p:cNvSpPr txBox="1">
            <a:spLocks noGrp="1"/>
          </p:cNvSpPr>
          <p:nvPr>
            <p:ph type="subTitle" idx="6"/>
          </p:nvPr>
        </p:nvSpPr>
        <p:spPr>
          <a:xfrm>
            <a:off x="1195838" y="3700760"/>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5" name="Google Shape;715;p30"/>
          <p:cNvSpPr txBox="1">
            <a:spLocks noGrp="1"/>
          </p:cNvSpPr>
          <p:nvPr>
            <p:ph type="title" idx="7"/>
          </p:nvPr>
        </p:nvSpPr>
        <p:spPr>
          <a:xfrm>
            <a:off x="4598450" y="3342150"/>
            <a:ext cx="3832200" cy="43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16" name="Google Shape;716;p30"/>
          <p:cNvSpPr txBox="1">
            <a:spLocks noGrp="1"/>
          </p:cNvSpPr>
          <p:nvPr>
            <p:ph type="subTitle" idx="8"/>
          </p:nvPr>
        </p:nvSpPr>
        <p:spPr>
          <a:xfrm>
            <a:off x="5080988" y="3700760"/>
            <a:ext cx="2867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83808008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17"/>
        <p:cNvGrpSpPr/>
        <p:nvPr/>
      </p:nvGrpSpPr>
      <p:grpSpPr>
        <a:xfrm>
          <a:off x="0" y="0"/>
          <a:ext cx="0" cy="0"/>
          <a:chOff x="0" y="0"/>
          <a:chExt cx="0" cy="0"/>
        </a:xfrm>
      </p:grpSpPr>
      <p:sp>
        <p:nvSpPr>
          <p:cNvPr id="718" name="Google Shape;718;p31"/>
          <p:cNvSpPr/>
          <p:nvPr/>
        </p:nvSpPr>
        <p:spPr>
          <a:xfrm>
            <a:off x="92" y="1907088"/>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9" name="Google Shape;719;p31"/>
          <p:cNvSpPr/>
          <p:nvPr/>
        </p:nvSpPr>
        <p:spPr>
          <a:xfrm>
            <a:off x="-629534" y="1137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0" name="Google Shape;720;p31"/>
          <p:cNvSpPr/>
          <p:nvPr/>
        </p:nvSpPr>
        <p:spPr>
          <a:xfrm>
            <a:off x="7047439" y="42161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1" name="Google Shape;721;p31"/>
          <p:cNvSpPr/>
          <p:nvPr/>
        </p:nvSpPr>
        <p:spPr>
          <a:xfrm>
            <a:off x="8581954" y="7741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2" name="Google Shape;722;p31"/>
          <p:cNvSpPr/>
          <p:nvPr/>
        </p:nvSpPr>
        <p:spPr>
          <a:xfrm>
            <a:off x="8709099" y="3944207"/>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3" name="Google Shape;723;p31"/>
          <p:cNvSpPr/>
          <p:nvPr/>
        </p:nvSpPr>
        <p:spPr>
          <a:xfrm>
            <a:off x="8817837" y="2263794"/>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4" name="Google Shape;724;p31"/>
          <p:cNvSpPr/>
          <p:nvPr/>
        </p:nvSpPr>
        <p:spPr>
          <a:xfrm>
            <a:off x="-68203" y="210083"/>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5" name="Google Shape;725;p31"/>
          <p:cNvSpPr/>
          <p:nvPr/>
        </p:nvSpPr>
        <p:spPr>
          <a:xfrm>
            <a:off x="-126741" y="3944204"/>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26" name="Google Shape;726;p31"/>
          <p:cNvGrpSpPr/>
          <p:nvPr/>
        </p:nvGrpSpPr>
        <p:grpSpPr>
          <a:xfrm>
            <a:off x="506451" y="4499376"/>
            <a:ext cx="413545" cy="210602"/>
            <a:chOff x="2997351" y="1193725"/>
            <a:chExt cx="413545" cy="210602"/>
          </a:xfrm>
        </p:grpSpPr>
        <p:sp>
          <p:nvSpPr>
            <p:cNvPr id="727" name="Google Shape;727;p31"/>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8" name="Google Shape;728;p31"/>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729" name="Google Shape;729;p31"/>
          <p:cNvGrpSpPr/>
          <p:nvPr/>
        </p:nvGrpSpPr>
        <p:grpSpPr>
          <a:xfrm>
            <a:off x="8224001" y="1283088"/>
            <a:ext cx="413545" cy="210602"/>
            <a:chOff x="2997351" y="1193725"/>
            <a:chExt cx="413545" cy="210602"/>
          </a:xfrm>
        </p:grpSpPr>
        <p:sp>
          <p:nvSpPr>
            <p:cNvPr id="730" name="Google Shape;730;p31"/>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1" name="Google Shape;731;p31"/>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32" name="Google Shape;732;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33" name="Google Shape;733;p31"/>
          <p:cNvSpPr txBox="1">
            <a:spLocks noGrp="1"/>
          </p:cNvSpPr>
          <p:nvPr>
            <p:ph type="title" idx="2"/>
          </p:nvPr>
        </p:nvSpPr>
        <p:spPr>
          <a:xfrm>
            <a:off x="720000"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4" name="Google Shape;734;p31"/>
          <p:cNvSpPr txBox="1">
            <a:spLocks noGrp="1"/>
          </p:cNvSpPr>
          <p:nvPr>
            <p:ph type="subTitle" idx="1"/>
          </p:nvPr>
        </p:nvSpPr>
        <p:spPr>
          <a:xfrm>
            <a:off x="720000"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5" name="Google Shape;735;p31"/>
          <p:cNvSpPr txBox="1">
            <a:spLocks noGrp="1"/>
          </p:cNvSpPr>
          <p:nvPr>
            <p:ph type="title" idx="3"/>
          </p:nvPr>
        </p:nvSpPr>
        <p:spPr>
          <a:xfrm>
            <a:off x="3419271"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6" name="Google Shape;736;p31"/>
          <p:cNvSpPr txBox="1">
            <a:spLocks noGrp="1"/>
          </p:cNvSpPr>
          <p:nvPr>
            <p:ph type="subTitle" idx="4"/>
          </p:nvPr>
        </p:nvSpPr>
        <p:spPr>
          <a:xfrm>
            <a:off x="3419269"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7" name="Google Shape;737;p31"/>
          <p:cNvSpPr txBox="1">
            <a:spLocks noGrp="1"/>
          </p:cNvSpPr>
          <p:nvPr>
            <p:ph type="title" idx="5"/>
          </p:nvPr>
        </p:nvSpPr>
        <p:spPr>
          <a:xfrm>
            <a:off x="720000"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8" name="Google Shape;738;p31"/>
          <p:cNvSpPr txBox="1">
            <a:spLocks noGrp="1"/>
          </p:cNvSpPr>
          <p:nvPr>
            <p:ph type="subTitle" idx="6"/>
          </p:nvPr>
        </p:nvSpPr>
        <p:spPr>
          <a:xfrm>
            <a:off x="720000"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9" name="Google Shape;739;p31"/>
          <p:cNvSpPr txBox="1">
            <a:spLocks noGrp="1"/>
          </p:cNvSpPr>
          <p:nvPr>
            <p:ph type="title" idx="7"/>
          </p:nvPr>
        </p:nvSpPr>
        <p:spPr>
          <a:xfrm>
            <a:off x="3419271"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0" name="Google Shape;740;p31"/>
          <p:cNvSpPr txBox="1">
            <a:spLocks noGrp="1"/>
          </p:cNvSpPr>
          <p:nvPr>
            <p:ph type="subTitle" idx="8"/>
          </p:nvPr>
        </p:nvSpPr>
        <p:spPr>
          <a:xfrm>
            <a:off x="3419269"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1" name="Google Shape;741;p31"/>
          <p:cNvSpPr txBox="1">
            <a:spLocks noGrp="1"/>
          </p:cNvSpPr>
          <p:nvPr>
            <p:ph type="title" idx="9"/>
          </p:nvPr>
        </p:nvSpPr>
        <p:spPr>
          <a:xfrm>
            <a:off x="6118549" y="16828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2" name="Google Shape;742;p31"/>
          <p:cNvSpPr txBox="1">
            <a:spLocks noGrp="1"/>
          </p:cNvSpPr>
          <p:nvPr>
            <p:ph type="subTitle" idx="13"/>
          </p:nvPr>
        </p:nvSpPr>
        <p:spPr>
          <a:xfrm>
            <a:off x="6118545" y="20367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3" name="Google Shape;743;p31"/>
          <p:cNvSpPr txBox="1">
            <a:spLocks noGrp="1"/>
          </p:cNvSpPr>
          <p:nvPr>
            <p:ph type="title" idx="14"/>
          </p:nvPr>
        </p:nvSpPr>
        <p:spPr>
          <a:xfrm>
            <a:off x="6118549" y="3116250"/>
            <a:ext cx="2305500" cy="427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44" name="Google Shape;744;p31"/>
          <p:cNvSpPr txBox="1">
            <a:spLocks noGrp="1"/>
          </p:cNvSpPr>
          <p:nvPr>
            <p:ph type="subTitle" idx="15"/>
          </p:nvPr>
        </p:nvSpPr>
        <p:spPr>
          <a:xfrm>
            <a:off x="6118545" y="347014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164095865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solidFill>
          <a:schemeClr val="dk1"/>
        </a:solidFill>
        <a:effectLst/>
      </p:bgPr>
    </p:bg>
    <p:spTree>
      <p:nvGrpSpPr>
        <p:cNvPr id="1" name="Shape 745"/>
        <p:cNvGrpSpPr/>
        <p:nvPr/>
      </p:nvGrpSpPr>
      <p:grpSpPr>
        <a:xfrm>
          <a:off x="0" y="0"/>
          <a:ext cx="0" cy="0"/>
          <a:chOff x="0" y="0"/>
          <a:chExt cx="0" cy="0"/>
        </a:xfrm>
      </p:grpSpPr>
      <p:sp>
        <p:nvSpPr>
          <p:cNvPr id="746" name="Google Shape;746;p32"/>
          <p:cNvSpPr/>
          <p:nvPr/>
        </p:nvSpPr>
        <p:spPr>
          <a:xfrm>
            <a:off x="252805" y="177097"/>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7" name="Google Shape;747;p32"/>
          <p:cNvSpPr/>
          <p:nvPr/>
        </p:nvSpPr>
        <p:spPr>
          <a:xfrm>
            <a:off x="1" y="578326"/>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8" name="Google Shape;748;p32"/>
          <p:cNvSpPr txBox="1">
            <a:spLocks noGrp="1"/>
          </p:cNvSpPr>
          <p:nvPr>
            <p:ph type="title" hasCustomPrompt="1"/>
          </p:nvPr>
        </p:nvSpPr>
        <p:spPr>
          <a:xfrm>
            <a:off x="713175" y="1134263"/>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49" name="Google Shape;749;p32"/>
          <p:cNvSpPr txBox="1">
            <a:spLocks noGrp="1"/>
          </p:cNvSpPr>
          <p:nvPr>
            <p:ph type="subTitle" idx="1"/>
          </p:nvPr>
        </p:nvSpPr>
        <p:spPr>
          <a:xfrm>
            <a:off x="713175" y="1840288"/>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0" name="Google Shape;750;p32"/>
          <p:cNvSpPr/>
          <p:nvPr/>
        </p:nvSpPr>
        <p:spPr>
          <a:xfrm flipH="1">
            <a:off x="5668050" y="147975"/>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1" name="Google Shape;751;p32"/>
          <p:cNvSpPr/>
          <p:nvPr/>
        </p:nvSpPr>
        <p:spPr>
          <a:xfrm>
            <a:off x="6051657" y="3064600"/>
            <a:ext cx="899419" cy="810828"/>
          </a:xfrm>
          <a:custGeom>
            <a:avLst/>
            <a:gdLst/>
            <a:ahLst/>
            <a:cxnLst/>
            <a:rect l="l" t="t" r="r" b="b"/>
            <a:pathLst>
              <a:path w="9056" h="8164" extrusionOk="0">
                <a:moveTo>
                  <a:pt x="4516" y="0"/>
                </a:moveTo>
                <a:cubicBezTo>
                  <a:pt x="4167" y="0"/>
                  <a:pt x="3812" y="45"/>
                  <a:pt x="3460" y="139"/>
                </a:cubicBezTo>
                <a:cubicBezTo>
                  <a:pt x="1287" y="737"/>
                  <a:pt x="1" y="2965"/>
                  <a:pt x="580" y="5138"/>
                </a:cubicBezTo>
                <a:cubicBezTo>
                  <a:pt x="1079" y="6966"/>
                  <a:pt x="2712" y="8163"/>
                  <a:pt x="4501" y="8163"/>
                </a:cubicBezTo>
                <a:cubicBezTo>
                  <a:pt x="4856" y="8163"/>
                  <a:pt x="5218" y="8116"/>
                  <a:pt x="5579" y="8017"/>
                </a:cubicBezTo>
                <a:cubicBezTo>
                  <a:pt x="7770" y="7438"/>
                  <a:pt x="9056" y="5192"/>
                  <a:pt x="8458" y="3019"/>
                </a:cubicBezTo>
                <a:cubicBezTo>
                  <a:pt x="7972" y="1198"/>
                  <a:pt x="6318" y="0"/>
                  <a:pt x="4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52" name="Google Shape;752;p32"/>
          <p:cNvGrpSpPr/>
          <p:nvPr/>
        </p:nvGrpSpPr>
        <p:grpSpPr>
          <a:xfrm>
            <a:off x="701102" y="538822"/>
            <a:ext cx="7729714" cy="4052805"/>
            <a:chOff x="729064" y="589271"/>
            <a:chExt cx="7729714" cy="4052805"/>
          </a:xfrm>
        </p:grpSpPr>
        <p:sp>
          <p:nvSpPr>
            <p:cNvPr id="753" name="Google Shape;753;p32"/>
            <p:cNvSpPr/>
            <p:nvPr/>
          </p:nvSpPr>
          <p:spPr>
            <a:xfrm>
              <a:off x="7265861" y="3983985"/>
              <a:ext cx="142905" cy="75612"/>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4" name="Google Shape;754;p32"/>
            <p:cNvSpPr/>
            <p:nvPr/>
          </p:nvSpPr>
          <p:spPr>
            <a:xfrm>
              <a:off x="5961563" y="29794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5" name="Google Shape;755;p32"/>
            <p:cNvSpPr/>
            <p:nvPr/>
          </p:nvSpPr>
          <p:spPr>
            <a:xfrm>
              <a:off x="5758080" y="32357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6" name="Google Shape;756;p32"/>
            <p:cNvSpPr/>
            <p:nvPr/>
          </p:nvSpPr>
          <p:spPr>
            <a:xfrm>
              <a:off x="729064" y="4583542"/>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7" name="Google Shape;757;p32"/>
            <p:cNvSpPr/>
            <p:nvPr/>
          </p:nvSpPr>
          <p:spPr>
            <a:xfrm>
              <a:off x="853431" y="4340501"/>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58" name="Google Shape;758;p32"/>
            <p:cNvGrpSpPr/>
            <p:nvPr/>
          </p:nvGrpSpPr>
          <p:grpSpPr>
            <a:xfrm>
              <a:off x="7609515" y="589271"/>
              <a:ext cx="849263" cy="621826"/>
              <a:chOff x="2286975" y="482760"/>
              <a:chExt cx="163925" cy="120025"/>
            </a:xfrm>
          </p:grpSpPr>
          <p:sp>
            <p:nvSpPr>
              <p:cNvPr id="759" name="Google Shape;759;p32"/>
              <p:cNvSpPr/>
              <p:nvPr/>
            </p:nvSpPr>
            <p:spPr>
              <a:xfrm>
                <a:off x="2286975" y="482760"/>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0" name="Google Shape;760;p32"/>
              <p:cNvSpPr/>
              <p:nvPr/>
            </p:nvSpPr>
            <p:spPr>
              <a:xfrm>
                <a:off x="2291975" y="531335"/>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1" name="Google Shape;761;p32"/>
              <p:cNvSpPr/>
              <p:nvPr/>
            </p:nvSpPr>
            <p:spPr>
              <a:xfrm>
                <a:off x="2387950" y="586285"/>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2" name="Google Shape;762;p32"/>
              <p:cNvSpPr/>
              <p:nvPr/>
            </p:nvSpPr>
            <p:spPr>
              <a:xfrm>
                <a:off x="2429150" y="512160"/>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763" name="Google Shape;763;p32"/>
          <p:cNvSpPr/>
          <p:nvPr/>
        </p:nvSpPr>
        <p:spPr>
          <a:xfrm>
            <a:off x="1677867" y="4389771"/>
            <a:ext cx="130" cy="4792"/>
          </a:xfrm>
          <a:custGeom>
            <a:avLst/>
            <a:gdLst/>
            <a:ahLst/>
            <a:cxnLst/>
            <a:rect l="l" t="t" r="r" b="b"/>
            <a:pathLst>
              <a:path w="1" h="37" extrusionOk="0">
                <a:moveTo>
                  <a:pt x="1" y="37"/>
                </a:moveTo>
                <a:cubicBezTo>
                  <a:pt x="1" y="19"/>
                  <a:pt x="1" y="19"/>
                  <a:pt x="1" y="1"/>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64" name="Google Shape;764;p32"/>
          <p:cNvGrpSpPr/>
          <p:nvPr/>
        </p:nvGrpSpPr>
        <p:grpSpPr>
          <a:xfrm flipH="1">
            <a:off x="-103927" y="11358"/>
            <a:ext cx="9489289" cy="4774777"/>
            <a:chOff x="-150589" y="11357"/>
            <a:chExt cx="9489289" cy="4774777"/>
          </a:xfrm>
        </p:grpSpPr>
        <p:sp>
          <p:nvSpPr>
            <p:cNvPr id="765" name="Google Shape;765;p32"/>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6" name="Google Shape;766;p32"/>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7" name="Google Shape;767;p32"/>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8" name="Google Shape;768;p32"/>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9" name="Google Shape;769;p32"/>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0" name="Google Shape;770;p32"/>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1" name="Google Shape;771;p32"/>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2" name="Google Shape;772;p32"/>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3" name="Google Shape;773;p32"/>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74" name="Google Shape;774;p32"/>
          <p:cNvSpPr/>
          <p:nvPr/>
        </p:nvSpPr>
        <p:spPr>
          <a:xfrm flipH="1">
            <a:off x="6350975" y="3005139"/>
            <a:ext cx="964800" cy="1054450"/>
          </a:xfrm>
          <a:custGeom>
            <a:avLst/>
            <a:gdLst/>
            <a:ahLst/>
            <a:cxnLst/>
            <a:rect l="l" t="t" r="r" b="b"/>
            <a:pathLst>
              <a:path w="38592" h="42178" extrusionOk="0">
                <a:moveTo>
                  <a:pt x="38574" y="17730"/>
                </a:moveTo>
                <a:cubicBezTo>
                  <a:pt x="38465" y="17676"/>
                  <a:pt x="38375" y="17621"/>
                  <a:pt x="38266" y="17567"/>
                </a:cubicBezTo>
                <a:cubicBezTo>
                  <a:pt x="38157" y="17513"/>
                  <a:pt x="38031" y="17458"/>
                  <a:pt x="37922" y="17422"/>
                </a:cubicBezTo>
                <a:cubicBezTo>
                  <a:pt x="37813" y="17386"/>
                  <a:pt x="37687" y="17368"/>
                  <a:pt x="37578" y="17368"/>
                </a:cubicBezTo>
                <a:cubicBezTo>
                  <a:pt x="37505" y="17368"/>
                  <a:pt x="37451" y="17368"/>
                  <a:pt x="37379" y="17368"/>
                </a:cubicBezTo>
                <a:cubicBezTo>
                  <a:pt x="37361" y="17368"/>
                  <a:pt x="37324" y="17368"/>
                  <a:pt x="37306" y="17368"/>
                </a:cubicBezTo>
                <a:cubicBezTo>
                  <a:pt x="37270" y="17368"/>
                  <a:pt x="37252" y="17350"/>
                  <a:pt x="37216" y="17332"/>
                </a:cubicBezTo>
                <a:cubicBezTo>
                  <a:pt x="37125" y="17295"/>
                  <a:pt x="37016" y="17259"/>
                  <a:pt x="36908" y="17241"/>
                </a:cubicBezTo>
                <a:cubicBezTo>
                  <a:pt x="36890" y="17223"/>
                  <a:pt x="36872" y="17223"/>
                  <a:pt x="36872" y="17223"/>
                </a:cubicBezTo>
                <a:cubicBezTo>
                  <a:pt x="36835" y="17223"/>
                  <a:pt x="36817" y="17223"/>
                  <a:pt x="36799" y="17223"/>
                </a:cubicBezTo>
                <a:lnTo>
                  <a:pt x="36781" y="17223"/>
                </a:lnTo>
                <a:lnTo>
                  <a:pt x="36745" y="17223"/>
                </a:lnTo>
                <a:lnTo>
                  <a:pt x="36636" y="17223"/>
                </a:lnTo>
                <a:cubicBezTo>
                  <a:pt x="36582" y="17205"/>
                  <a:pt x="36546" y="17205"/>
                  <a:pt x="36491" y="17187"/>
                </a:cubicBezTo>
                <a:cubicBezTo>
                  <a:pt x="36491" y="17187"/>
                  <a:pt x="36509" y="17187"/>
                  <a:pt x="36509" y="17169"/>
                </a:cubicBezTo>
                <a:cubicBezTo>
                  <a:pt x="36527" y="17150"/>
                  <a:pt x="36527" y="17132"/>
                  <a:pt x="36509" y="17114"/>
                </a:cubicBezTo>
                <a:cubicBezTo>
                  <a:pt x="36437" y="17060"/>
                  <a:pt x="36346" y="17042"/>
                  <a:pt x="36274" y="17042"/>
                </a:cubicBezTo>
                <a:cubicBezTo>
                  <a:pt x="36039" y="17024"/>
                  <a:pt x="35821" y="17024"/>
                  <a:pt x="35604" y="17006"/>
                </a:cubicBezTo>
                <a:lnTo>
                  <a:pt x="35260" y="16969"/>
                </a:lnTo>
                <a:lnTo>
                  <a:pt x="35187" y="16969"/>
                </a:lnTo>
                <a:lnTo>
                  <a:pt x="35278" y="16951"/>
                </a:lnTo>
                <a:cubicBezTo>
                  <a:pt x="35296" y="16933"/>
                  <a:pt x="35314" y="16915"/>
                  <a:pt x="35296" y="16897"/>
                </a:cubicBezTo>
                <a:cubicBezTo>
                  <a:pt x="35296" y="16879"/>
                  <a:pt x="35278" y="16861"/>
                  <a:pt x="35260" y="16843"/>
                </a:cubicBezTo>
                <a:cubicBezTo>
                  <a:pt x="35242" y="16843"/>
                  <a:pt x="35224" y="16824"/>
                  <a:pt x="35206" y="16824"/>
                </a:cubicBezTo>
                <a:cubicBezTo>
                  <a:pt x="35206" y="16824"/>
                  <a:pt x="35224" y="16824"/>
                  <a:pt x="35224" y="16824"/>
                </a:cubicBezTo>
                <a:cubicBezTo>
                  <a:pt x="35242" y="16788"/>
                  <a:pt x="35278" y="16788"/>
                  <a:pt x="35296" y="16770"/>
                </a:cubicBezTo>
                <a:cubicBezTo>
                  <a:pt x="35405" y="16716"/>
                  <a:pt x="35495" y="16680"/>
                  <a:pt x="35604" y="16643"/>
                </a:cubicBezTo>
                <a:lnTo>
                  <a:pt x="35640" y="16643"/>
                </a:lnTo>
                <a:cubicBezTo>
                  <a:pt x="35676" y="16625"/>
                  <a:pt x="35676" y="16571"/>
                  <a:pt x="35640" y="16571"/>
                </a:cubicBezTo>
                <a:lnTo>
                  <a:pt x="35604" y="16571"/>
                </a:lnTo>
                <a:lnTo>
                  <a:pt x="35242" y="16535"/>
                </a:lnTo>
                <a:cubicBezTo>
                  <a:pt x="35260" y="16480"/>
                  <a:pt x="35260" y="16426"/>
                  <a:pt x="35260" y="16390"/>
                </a:cubicBezTo>
                <a:cubicBezTo>
                  <a:pt x="35260" y="16372"/>
                  <a:pt x="35242" y="16354"/>
                  <a:pt x="35224" y="16354"/>
                </a:cubicBezTo>
                <a:cubicBezTo>
                  <a:pt x="35133" y="16354"/>
                  <a:pt x="35043" y="16372"/>
                  <a:pt x="34934" y="16372"/>
                </a:cubicBezTo>
                <a:cubicBezTo>
                  <a:pt x="34880" y="16372"/>
                  <a:pt x="34825" y="16372"/>
                  <a:pt x="34771" y="16390"/>
                </a:cubicBezTo>
                <a:cubicBezTo>
                  <a:pt x="34771" y="16390"/>
                  <a:pt x="34753" y="16390"/>
                  <a:pt x="34753" y="16390"/>
                </a:cubicBezTo>
                <a:cubicBezTo>
                  <a:pt x="34698" y="16390"/>
                  <a:pt x="34644" y="16390"/>
                  <a:pt x="34590" y="16390"/>
                </a:cubicBezTo>
                <a:cubicBezTo>
                  <a:pt x="34572" y="16372"/>
                  <a:pt x="34535" y="16372"/>
                  <a:pt x="34517" y="16354"/>
                </a:cubicBezTo>
                <a:lnTo>
                  <a:pt x="34481" y="16336"/>
                </a:lnTo>
                <a:lnTo>
                  <a:pt x="34481" y="16336"/>
                </a:lnTo>
                <a:lnTo>
                  <a:pt x="34517" y="16317"/>
                </a:lnTo>
                <a:cubicBezTo>
                  <a:pt x="34554" y="16299"/>
                  <a:pt x="34572" y="16281"/>
                  <a:pt x="34590" y="16245"/>
                </a:cubicBezTo>
                <a:cubicBezTo>
                  <a:pt x="34608" y="16209"/>
                  <a:pt x="34626" y="16136"/>
                  <a:pt x="34590" y="16100"/>
                </a:cubicBezTo>
                <a:lnTo>
                  <a:pt x="34626" y="16082"/>
                </a:lnTo>
                <a:cubicBezTo>
                  <a:pt x="34680" y="16064"/>
                  <a:pt x="34698" y="16028"/>
                  <a:pt x="34698" y="15973"/>
                </a:cubicBezTo>
                <a:cubicBezTo>
                  <a:pt x="34680" y="15865"/>
                  <a:pt x="34535" y="15865"/>
                  <a:pt x="34445" y="15828"/>
                </a:cubicBezTo>
                <a:cubicBezTo>
                  <a:pt x="34391" y="15810"/>
                  <a:pt x="34354" y="15774"/>
                  <a:pt x="34300" y="15738"/>
                </a:cubicBezTo>
                <a:cubicBezTo>
                  <a:pt x="34300" y="15738"/>
                  <a:pt x="34282" y="15720"/>
                  <a:pt x="34264" y="15702"/>
                </a:cubicBezTo>
                <a:cubicBezTo>
                  <a:pt x="34264" y="15684"/>
                  <a:pt x="34300" y="15647"/>
                  <a:pt x="34300" y="15629"/>
                </a:cubicBezTo>
                <a:cubicBezTo>
                  <a:pt x="34391" y="15521"/>
                  <a:pt x="34499" y="15430"/>
                  <a:pt x="34608" y="15321"/>
                </a:cubicBezTo>
                <a:cubicBezTo>
                  <a:pt x="34626" y="15285"/>
                  <a:pt x="34608" y="15249"/>
                  <a:pt x="34572" y="15231"/>
                </a:cubicBezTo>
                <a:lnTo>
                  <a:pt x="34499" y="15231"/>
                </a:lnTo>
                <a:cubicBezTo>
                  <a:pt x="34572" y="15158"/>
                  <a:pt x="34662" y="15086"/>
                  <a:pt x="34753" y="15032"/>
                </a:cubicBezTo>
                <a:cubicBezTo>
                  <a:pt x="34807" y="14977"/>
                  <a:pt x="34880" y="14941"/>
                  <a:pt x="34934" y="14905"/>
                </a:cubicBezTo>
                <a:cubicBezTo>
                  <a:pt x="35006" y="14887"/>
                  <a:pt x="35061" y="14851"/>
                  <a:pt x="35133" y="14796"/>
                </a:cubicBezTo>
                <a:cubicBezTo>
                  <a:pt x="35151" y="14796"/>
                  <a:pt x="35151" y="14760"/>
                  <a:pt x="35133" y="14760"/>
                </a:cubicBezTo>
                <a:cubicBezTo>
                  <a:pt x="35133" y="14742"/>
                  <a:pt x="35133" y="14724"/>
                  <a:pt x="35115" y="14724"/>
                </a:cubicBezTo>
                <a:cubicBezTo>
                  <a:pt x="35097" y="14706"/>
                  <a:pt x="35079" y="14706"/>
                  <a:pt x="35061" y="14724"/>
                </a:cubicBezTo>
                <a:cubicBezTo>
                  <a:pt x="35061" y="14706"/>
                  <a:pt x="35043" y="14706"/>
                  <a:pt x="35024" y="14688"/>
                </a:cubicBezTo>
                <a:lnTo>
                  <a:pt x="34861" y="14669"/>
                </a:lnTo>
                <a:cubicBezTo>
                  <a:pt x="34898" y="14633"/>
                  <a:pt x="34934" y="14615"/>
                  <a:pt x="34988" y="14597"/>
                </a:cubicBezTo>
                <a:lnTo>
                  <a:pt x="35187" y="14488"/>
                </a:lnTo>
                <a:lnTo>
                  <a:pt x="35387" y="14380"/>
                </a:lnTo>
                <a:lnTo>
                  <a:pt x="35495" y="14325"/>
                </a:lnTo>
                <a:cubicBezTo>
                  <a:pt x="35513" y="14325"/>
                  <a:pt x="35550" y="14307"/>
                  <a:pt x="35568" y="14289"/>
                </a:cubicBezTo>
                <a:cubicBezTo>
                  <a:pt x="35586" y="14289"/>
                  <a:pt x="35586" y="14271"/>
                  <a:pt x="35568" y="14253"/>
                </a:cubicBezTo>
                <a:cubicBezTo>
                  <a:pt x="35550" y="14253"/>
                  <a:pt x="35513" y="14253"/>
                  <a:pt x="35495" y="14253"/>
                </a:cubicBezTo>
                <a:lnTo>
                  <a:pt x="35423" y="14253"/>
                </a:lnTo>
                <a:cubicBezTo>
                  <a:pt x="35368" y="14253"/>
                  <a:pt x="35314" y="14253"/>
                  <a:pt x="35278" y="14253"/>
                </a:cubicBezTo>
                <a:cubicBezTo>
                  <a:pt x="35242" y="14235"/>
                  <a:pt x="35187" y="14235"/>
                  <a:pt x="35151" y="14235"/>
                </a:cubicBezTo>
                <a:cubicBezTo>
                  <a:pt x="35115" y="14235"/>
                  <a:pt x="35079" y="14253"/>
                  <a:pt x="35043" y="14271"/>
                </a:cubicBezTo>
                <a:cubicBezTo>
                  <a:pt x="34970" y="14307"/>
                  <a:pt x="34880" y="14343"/>
                  <a:pt x="34807" y="14380"/>
                </a:cubicBezTo>
                <a:lnTo>
                  <a:pt x="34698" y="14452"/>
                </a:lnTo>
                <a:lnTo>
                  <a:pt x="34698" y="14452"/>
                </a:lnTo>
                <a:cubicBezTo>
                  <a:pt x="34644" y="14470"/>
                  <a:pt x="34572" y="14506"/>
                  <a:pt x="34517" y="14525"/>
                </a:cubicBezTo>
                <a:lnTo>
                  <a:pt x="34336" y="14633"/>
                </a:lnTo>
                <a:cubicBezTo>
                  <a:pt x="34209" y="14688"/>
                  <a:pt x="34083" y="14760"/>
                  <a:pt x="33974" y="14814"/>
                </a:cubicBezTo>
                <a:cubicBezTo>
                  <a:pt x="33721" y="14941"/>
                  <a:pt x="33467" y="15050"/>
                  <a:pt x="33213" y="15158"/>
                </a:cubicBezTo>
                <a:cubicBezTo>
                  <a:pt x="32688" y="15394"/>
                  <a:pt x="32145" y="15593"/>
                  <a:pt x="31620" y="15828"/>
                </a:cubicBezTo>
                <a:cubicBezTo>
                  <a:pt x="31475" y="15883"/>
                  <a:pt x="31330" y="15955"/>
                  <a:pt x="31167" y="16028"/>
                </a:cubicBezTo>
                <a:cubicBezTo>
                  <a:pt x="31022" y="16100"/>
                  <a:pt x="30877" y="16154"/>
                  <a:pt x="30751" y="16227"/>
                </a:cubicBezTo>
                <a:lnTo>
                  <a:pt x="30732" y="16227"/>
                </a:lnTo>
                <a:cubicBezTo>
                  <a:pt x="30678" y="16245"/>
                  <a:pt x="30624" y="16263"/>
                  <a:pt x="30588" y="16281"/>
                </a:cubicBezTo>
                <a:cubicBezTo>
                  <a:pt x="30551" y="16317"/>
                  <a:pt x="30515" y="16354"/>
                  <a:pt x="30479" y="16390"/>
                </a:cubicBezTo>
                <a:cubicBezTo>
                  <a:pt x="30298" y="16553"/>
                  <a:pt x="30135" y="16716"/>
                  <a:pt x="29972" y="16879"/>
                </a:cubicBezTo>
                <a:cubicBezTo>
                  <a:pt x="29809" y="17042"/>
                  <a:pt x="29682" y="17169"/>
                  <a:pt x="29519" y="17313"/>
                </a:cubicBezTo>
                <a:cubicBezTo>
                  <a:pt x="29356" y="17440"/>
                  <a:pt x="29193" y="17567"/>
                  <a:pt x="29030" y="17694"/>
                </a:cubicBezTo>
                <a:cubicBezTo>
                  <a:pt x="28903" y="17784"/>
                  <a:pt x="28777" y="17857"/>
                  <a:pt x="28650" y="17947"/>
                </a:cubicBezTo>
                <a:lnTo>
                  <a:pt x="28650" y="17947"/>
                </a:lnTo>
                <a:lnTo>
                  <a:pt x="28541" y="18002"/>
                </a:lnTo>
                <a:cubicBezTo>
                  <a:pt x="28505" y="18020"/>
                  <a:pt x="28469" y="18038"/>
                  <a:pt x="28433" y="18038"/>
                </a:cubicBezTo>
                <a:cubicBezTo>
                  <a:pt x="28342" y="18056"/>
                  <a:pt x="28270" y="18038"/>
                  <a:pt x="28179" y="18074"/>
                </a:cubicBezTo>
                <a:cubicBezTo>
                  <a:pt x="28088" y="18092"/>
                  <a:pt x="27998" y="18110"/>
                  <a:pt x="27925" y="18128"/>
                </a:cubicBezTo>
                <a:lnTo>
                  <a:pt x="27654" y="18219"/>
                </a:lnTo>
                <a:cubicBezTo>
                  <a:pt x="27600" y="18237"/>
                  <a:pt x="27455" y="18255"/>
                  <a:pt x="27473" y="18346"/>
                </a:cubicBezTo>
                <a:cubicBezTo>
                  <a:pt x="27473" y="18346"/>
                  <a:pt x="27455" y="18364"/>
                  <a:pt x="27455" y="18382"/>
                </a:cubicBezTo>
                <a:cubicBezTo>
                  <a:pt x="27437" y="18400"/>
                  <a:pt x="27455" y="18418"/>
                  <a:pt x="27473" y="18436"/>
                </a:cubicBezTo>
                <a:cubicBezTo>
                  <a:pt x="27509" y="18454"/>
                  <a:pt x="27545" y="18472"/>
                  <a:pt x="27581" y="18491"/>
                </a:cubicBezTo>
                <a:cubicBezTo>
                  <a:pt x="27618" y="18491"/>
                  <a:pt x="27654" y="18509"/>
                  <a:pt x="27690" y="18527"/>
                </a:cubicBezTo>
                <a:lnTo>
                  <a:pt x="27744" y="18563"/>
                </a:lnTo>
                <a:lnTo>
                  <a:pt x="27672" y="18599"/>
                </a:lnTo>
                <a:lnTo>
                  <a:pt x="27563" y="18672"/>
                </a:lnTo>
                <a:lnTo>
                  <a:pt x="27346" y="18817"/>
                </a:lnTo>
                <a:cubicBezTo>
                  <a:pt x="27201" y="18907"/>
                  <a:pt x="27038" y="18980"/>
                  <a:pt x="26893" y="19070"/>
                </a:cubicBezTo>
                <a:lnTo>
                  <a:pt x="26440" y="19324"/>
                </a:lnTo>
                <a:lnTo>
                  <a:pt x="25933" y="19559"/>
                </a:lnTo>
                <a:lnTo>
                  <a:pt x="25644" y="19704"/>
                </a:lnTo>
                <a:lnTo>
                  <a:pt x="25517" y="19776"/>
                </a:lnTo>
                <a:cubicBezTo>
                  <a:pt x="25481" y="19794"/>
                  <a:pt x="25444" y="19813"/>
                  <a:pt x="25408" y="19831"/>
                </a:cubicBezTo>
                <a:cubicBezTo>
                  <a:pt x="25390" y="19813"/>
                  <a:pt x="25390" y="19813"/>
                  <a:pt x="25372" y="19794"/>
                </a:cubicBezTo>
                <a:cubicBezTo>
                  <a:pt x="25336" y="19776"/>
                  <a:pt x="25318" y="19740"/>
                  <a:pt x="25300" y="19722"/>
                </a:cubicBezTo>
                <a:cubicBezTo>
                  <a:pt x="25263" y="19650"/>
                  <a:pt x="25209" y="19577"/>
                  <a:pt x="25173" y="19523"/>
                </a:cubicBezTo>
                <a:cubicBezTo>
                  <a:pt x="25137" y="19450"/>
                  <a:pt x="25082" y="19396"/>
                  <a:pt x="25046" y="19342"/>
                </a:cubicBezTo>
                <a:cubicBezTo>
                  <a:pt x="25010" y="19305"/>
                  <a:pt x="24974" y="19305"/>
                  <a:pt x="24937" y="19287"/>
                </a:cubicBezTo>
                <a:cubicBezTo>
                  <a:pt x="24919" y="19287"/>
                  <a:pt x="24901" y="19287"/>
                  <a:pt x="24883" y="19287"/>
                </a:cubicBezTo>
                <a:lnTo>
                  <a:pt x="24883" y="19287"/>
                </a:lnTo>
                <a:cubicBezTo>
                  <a:pt x="24865" y="19233"/>
                  <a:pt x="24847" y="19179"/>
                  <a:pt x="24829" y="19124"/>
                </a:cubicBezTo>
                <a:cubicBezTo>
                  <a:pt x="24793" y="19052"/>
                  <a:pt x="24774" y="18980"/>
                  <a:pt x="24738" y="18907"/>
                </a:cubicBezTo>
                <a:cubicBezTo>
                  <a:pt x="24666" y="18780"/>
                  <a:pt x="24611" y="18635"/>
                  <a:pt x="24521" y="18509"/>
                </a:cubicBezTo>
                <a:cubicBezTo>
                  <a:pt x="24376" y="18237"/>
                  <a:pt x="24177" y="18020"/>
                  <a:pt x="23959" y="17821"/>
                </a:cubicBezTo>
                <a:cubicBezTo>
                  <a:pt x="23887" y="17784"/>
                  <a:pt x="23815" y="17730"/>
                  <a:pt x="23760" y="17694"/>
                </a:cubicBezTo>
                <a:cubicBezTo>
                  <a:pt x="23688" y="17639"/>
                  <a:pt x="23615" y="17603"/>
                  <a:pt x="23525" y="17585"/>
                </a:cubicBezTo>
                <a:cubicBezTo>
                  <a:pt x="23507" y="17585"/>
                  <a:pt x="23507" y="17585"/>
                  <a:pt x="23489" y="17603"/>
                </a:cubicBezTo>
                <a:cubicBezTo>
                  <a:pt x="23471" y="17603"/>
                  <a:pt x="23452" y="17621"/>
                  <a:pt x="23434" y="17639"/>
                </a:cubicBezTo>
                <a:cubicBezTo>
                  <a:pt x="23398" y="17694"/>
                  <a:pt x="23398" y="17784"/>
                  <a:pt x="23434" y="17839"/>
                </a:cubicBezTo>
                <a:cubicBezTo>
                  <a:pt x="23507" y="17984"/>
                  <a:pt x="23579" y="18110"/>
                  <a:pt x="23652" y="18255"/>
                </a:cubicBezTo>
                <a:cubicBezTo>
                  <a:pt x="23724" y="18382"/>
                  <a:pt x="23778" y="18509"/>
                  <a:pt x="23851" y="18654"/>
                </a:cubicBezTo>
                <a:cubicBezTo>
                  <a:pt x="23887" y="18780"/>
                  <a:pt x="23923" y="18907"/>
                  <a:pt x="23941" y="19052"/>
                </a:cubicBezTo>
                <a:cubicBezTo>
                  <a:pt x="23941" y="19106"/>
                  <a:pt x="23941" y="19161"/>
                  <a:pt x="23959" y="19215"/>
                </a:cubicBezTo>
                <a:lnTo>
                  <a:pt x="23923" y="19197"/>
                </a:lnTo>
                <a:lnTo>
                  <a:pt x="23851" y="19161"/>
                </a:lnTo>
                <a:cubicBezTo>
                  <a:pt x="23869" y="19106"/>
                  <a:pt x="23869" y="19052"/>
                  <a:pt x="23851" y="18980"/>
                </a:cubicBezTo>
                <a:cubicBezTo>
                  <a:pt x="23851" y="18943"/>
                  <a:pt x="23778" y="18943"/>
                  <a:pt x="23778" y="18998"/>
                </a:cubicBezTo>
                <a:cubicBezTo>
                  <a:pt x="23797" y="19034"/>
                  <a:pt x="23797" y="19088"/>
                  <a:pt x="23778" y="19124"/>
                </a:cubicBezTo>
                <a:lnTo>
                  <a:pt x="23760" y="19124"/>
                </a:lnTo>
                <a:lnTo>
                  <a:pt x="23597" y="19052"/>
                </a:lnTo>
                <a:lnTo>
                  <a:pt x="23543" y="19034"/>
                </a:lnTo>
                <a:cubicBezTo>
                  <a:pt x="23507" y="18998"/>
                  <a:pt x="23471" y="18943"/>
                  <a:pt x="23416" y="18907"/>
                </a:cubicBezTo>
                <a:cubicBezTo>
                  <a:pt x="23434" y="18835"/>
                  <a:pt x="23434" y="18762"/>
                  <a:pt x="23416" y="18690"/>
                </a:cubicBezTo>
                <a:cubicBezTo>
                  <a:pt x="23416" y="18654"/>
                  <a:pt x="23362" y="18654"/>
                  <a:pt x="23344" y="18690"/>
                </a:cubicBezTo>
                <a:cubicBezTo>
                  <a:pt x="23344" y="18744"/>
                  <a:pt x="23344" y="18780"/>
                  <a:pt x="23344" y="18817"/>
                </a:cubicBezTo>
                <a:cubicBezTo>
                  <a:pt x="23253" y="18744"/>
                  <a:pt x="23181" y="18690"/>
                  <a:pt x="23090" y="18635"/>
                </a:cubicBezTo>
                <a:cubicBezTo>
                  <a:pt x="22982" y="18581"/>
                  <a:pt x="22873" y="18545"/>
                  <a:pt x="22746" y="18527"/>
                </a:cubicBezTo>
                <a:cubicBezTo>
                  <a:pt x="22692" y="18527"/>
                  <a:pt x="22638" y="18545"/>
                  <a:pt x="22601" y="18599"/>
                </a:cubicBezTo>
                <a:cubicBezTo>
                  <a:pt x="22601" y="18635"/>
                  <a:pt x="22601" y="18654"/>
                  <a:pt x="22601" y="18672"/>
                </a:cubicBezTo>
                <a:lnTo>
                  <a:pt x="22547" y="18635"/>
                </a:lnTo>
                <a:lnTo>
                  <a:pt x="22402" y="18563"/>
                </a:lnTo>
                <a:cubicBezTo>
                  <a:pt x="22420" y="18472"/>
                  <a:pt x="22402" y="18382"/>
                  <a:pt x="22384" y="18291"/>
                </a:cubicBezTo>
                <a:cubicBezTo>
                  <a:pt x="22366" y="18273"/>
                  <a:pt x="22330" y="18273"/>
                  <a:pt x="22330" y="18291"/>
                </a:cubicBezTo>
                <a:cubicBezTo>
                  <a:pt x="22312" y="18364"/>
                  <a:pt x="22312" y="18436"/>
                  <a:pt x="22293" y="18509"/>
                </a:cubicBezTo>
                <a:cubicBezTo>
                  <a:pt x="22130" y="18454"/>
                  <a:pt x="21949" y="18400"/>
                  <a:pt x="21786" y="18346"/>
                </a:cubicBezTo>
                <a:lnTo>
                  <a:pt x="21714" y="18328"/>
                </a:lnTo>
                <a:lnTo>
                  <a:pt x="21714" y="18291"/>
                </a:lnTo>
                <a:cubicBezTo>
                  <a:pt x="21714" y="18255"/>
                  <a:pt x="21696" y="18201"/>
                  <a:pt x="21678" y="18165"/>
                </a:cubicBezTo>
                <a:cubicBezTo>
                  <a:pt x="21660" y="18110"/>
                  <a:pt x="21641" y="18074"/>
                  <a:pt x="21623" y="18038"/>
                </a:cubicBezTo>
                <a:cubicBezTo>
                  <a:pt x="21605" y="18020"/>
                  <a:pt x="21569" y="18020"/>
                  <a:pt x="21587" y="18056"/>
                </a:cubicBezTo>
                <a:cubicBezTo>
                  <a:pt x="21587" y="18092"/>
                  <a:pt x="21605" y="18128"/>
                  <a:pt x="21605" y="18183"/>
                </a:cubicBezTo>
                <a:cubicBezTo>
                  <a:pt x="21605" y="18219"/>
                  <a:pt x="21605" y="18255"/>
                  <a:pt x="21605" y="18291"/>
                </a:cubicBezTo>
                <a:lnTo>
                  <a:pt x="21605" y="18291"/>
                </a:lnTo>
                <a:cubicBezTo>
                  <a:pt x="21478" y="18273"/>
                  <a:pt x="21352" y="18255"/>
                  <a:pt x="21243" y="18273"/>
                </a:cubicBezTo>
                <a:cubicBezTo>
                  <a:pt x="21171" y="18273"/>
                  <a:pt x="21098" y="18291"/>
                  <a:pt x="21044" y="18309"/>
                </a:cubicBezTo>
                <a:cubicBezTo>
                  <a:pt x="21026" y="18255"/>
                  <a:pt x="21008" y="18219"/>
                  <a:pt x="20990" y="18183"/>
                </a:cubicBezTo>
                <a:cubicBezTo>
                  <a:pt x="20971" y="18128"/>
                  <a:pt x="20953" y="18092"/>
                  <a:pt x="20917" y="18038"/>
                </a:cubicBezTo>
                <a:cubicBezTo>
                  <a:pt x="20917" y="18038"/>
                  <a:pt x="20881" y="18038"/>
                  <a:pt x="20881" y="18056"/>
                </a:cubicBezTo>
                <a:cubicBezTo>
                  <a:pt x="20881" y="18146"/>
                  <a:pt x="20899" y="18237"/>
                  <a:pt x="20935" y="18328"/>
                </a:cubicBezTo>
                <a:lnTo>
                  <a:pt x="20700" y="18382"/>
                </a:lnTo>
                <a:lnTo>
                  <a:pt x="20283" y="18491"/>
                </a:lnTo>
                <a:lnTo>
                  <a:pt x="20283" y="18491"/>
                </a:lnTo>
                <a:cubicBezTo>
                  <a:pt x="20265" y="18400"/>
                  <a:pt x="20229" y="18309"/>
                  <a:pt x="20193" y="18219"/>
                </a:cubicBezTo>
                <a:cubicBezTo>
                  <a:pt x="20175" y="18183"/>
                  <a:pt x="20102" y="18219"/>
                  <a:pt x="20120" y="18255"/>
                </a:cubicBezTo>
                <a:cubicBezTo>
                  <a:pt x="20156" y="18328"/>
                  <a:pt x="20156" y="18418"/>
                  <a:pt x="20175" y="18509"/>
                </a:cubicBezTo>
                <a:lnTo>
                  <a:pt x="20175" y="18509"/>
                </a:lnTo>
                <a:lnTo>
                  <a:pt x="20156" y="18509"/>
                </a:lnTo>
                <a:cubicBezTo>
                  <a:pt x="19975" y="18563"/>
                  <a:pt x="19812" y="18599"/>
                  <a:pt x="19649" y="18654"/>
                </a:cubicBezTo>
                <a:lnTo>
                  <a:pt x="19559" y="18454"/>
                </a:lnTo>
                <a:cubicBezTo>
                  <a:pt x="19523" y="18418"/>
                  <a:pt x="19468" y="18436"/>
                  <a:pt x="19468" y="18491"/>
                </a:cubicBezTo>
                <a:lnTo>
                  <a:pt x="19541" y="18690"/>
                </a:lnTo>
                <a:cubicBezTo>
                  <a:pt x="19378" y="18762"/>
                  <a:pt x="19215" y="18835"/>
                  <a:pt x="19070" y="18943"/>
                </a:cubicBezTo>
                <a:cubicBezTo>
                  <a:pt x="19052" y="18871"/>
                  <a:pt x="19016" y="18817"/>
                  <a:pt x="18961" y="18762"/>
                </a:cubicBezTo>
                <a:cubicBezTo>
                  <a:pt x="18943" y="18726"/>
                  <a:pt x="18871" y="18762"/>
                  <a:pt x="18907" y="18798"/>
                </a:cubicBezTo>
                <a:cubicBezTo>
                  <a:pt x="18925" y="18853"/>
                  <a:pt x="18943" y="18907"/>
                  <a:pt x="18979" y="18961"/>
                </a:cubicBezTo>
                <a:lnTo>
                  <a:pt x="18997" y="18998"/>
                </a:lnTo>
                <a:cubicBezTo>
                  <a:pt x="18925" y="19034"/>
                  <a:pt x="18871" y="19088"/>
                  <a:pt x="18816" y="19124"/>
                </a:cubicBezTo>
                <a:cubicBezTo>
                  <a:pt x="18744" y="19179"/>
                  <a:pt x="18690" y="19233"/>
                  <a:pt x="18635" y="19305"/>
                </a:cubicBezTo>
                <a:cubicBezTo>
                  <a:pt x="18581" y="19251"/>
                  <a:pt x="18527" y="19197"/>
                  <a:pt x="18454" y="19179"/>
                </a:cubicBezTo>
                <a:cubicBezTo>
                  <a:pt x="18436" y="19161"/>
                  <a:pt x="18418" y="19179"/>
                  <a:pt x="18436" y="19197"/>
                </a:cubicBezTo>
                <a:cubicBezTo>
                  <a:pt x="18472" y="19251"/>
                  <a:pt x="18509" y="19305"/>
                  <a:pt x="18545" y="19378"/>
                </a:cubicBezTo>
                <a:cubicBezTo>
                  <a:pt x="18490" y="19414"/>
                  <a:pt x="18454" y="19468"/>
                  <a:pt x="18418" y="19523"/>
                </a:cubicBezTo>
                <a:cubicBezTo>
                  <a:pt x="18382" y="19559"/>
                  <a:pt x="18327" y="19613"/>
                  <a:pt x="18291" y="19668"/>
                </a:cubicBezTo>
                <a:cubicBezTo>
                  <a:pt x="18291" y="19668"/>
                  <a:pt x="18291" y="19650"/>
                  <a:pt x="18291" y="19650"/>
                </a:cubicBezTo>
                <a:cubicBezTo>
                  <a:pt x="18255" y="19559"/>
                  <a:pt x="18219" y="19505"/>
                  <a:pt x="18164" y="19432"/>
                </a:cubicBezTo>
                <a:cubicBezTo>
                  <a:pt x="18146" y="19414"/>
                  <a:pt x="18092" y="19450"/>
                  <a:pt x="18110" y="19487"/>
                </a:cubicBezTo>
                <a:cubicBezTo>
                  <a:pt x="18164" y="19541"/>
                  <a:pt x="18183" y="19631"/>
                  <a:pt x="18201" y="19704"/>
                </a:cubicBezTo>
                <a:cubicBezTo>
                  <a:pt x="18201" y="19704"/>
                  <a:pt x="18201" y="19722"/>
                  <a:pt x="18201" y="19722"/>
                </a:cubicBezTo>
                <a:cubicBezTo>
                  <a:pt x="18092" y="19631"/>
                  <a:pt x="17965" y="19541"/>
                  <a:pt x="17838" y="19450"/>
                </a:cubicBezTo>
                <a:cubicBezTo>
                  <a:pt x="17748" y="19396"/>
                  <a:pt x="17657" y="19342"/>
                  <a:pt x="17567" y="19287"/>
                </a:cubicBezTo>
                <a:cubicBezTo>
                  <a:pt x="17476" y="19233"/>
                  <a:pt x="17404" y="19179"/>
                  <a:pt x="17331" y="19106"/>
                </a:cubicBezTo>
                <a:cubicBezTo>
                  <a:pt x="17277" y="19034"/>
                  <a:pt x="17223" y="18943"/>
                  <a:pt x="17187" y="18853"/>
                </a:cubicBezTo>
                <a:cubicBezTo>
                  <a:pt x="17132" y="18780"/>
                  <a:pt x="17078" y="18708"/>
                  <a:pt x="17005" y="18635"/>
                </a:cubicBezTo>
                <a:cubicBezTo>
                  <a:pt x="16897" y="18491"/>
                  <a:pt x="16770" y="18346"/>
                  <a:pt x="16625" y="18237"/>
                </a:cubicBezTo>
                <a:cubicBezTo>
                  <a:pt x="16335" y="18002"/>
                  <a:pt x="16028" y="17766"/>
                  <a:pt x="15720" y="17567"/>
                </a:cubicBezTo>
                <a:cubicBezTo>
                  <a:pt x="15557" y="17458"/>
                  <a:pt x="15412" y="17350"/>
                  <a:pt x="15267" y="17241"/>
                </a:cubicBezTo>
                <a:lnTo>
                  <a:pt x="15140" y="17132"/>
                </a:lnTo>
                <a:lnTo>
                  <a:pt x="15140" y="17132"/>
                </a:lnTo>
                <a:cubicBezTo>
                  <a:pt x="15104" y="17096"/>
                  <a:pt x="15068" y="17042"/>
                  <a:pt x="15032" y="17006"/>
                </a:cubicBezTo>
                <a:cubicBezTo>
                  <a:pt x="14995" y="16951"/>
                  <a:pt x="14959" y="16897"/>
                  <a:pt x="14923" y="16843"/>
                </a:cubicBezTo>
                <a:cubicBezTo>
                  <a:pt x="14887" y="16788"/>
                  <a:pt x="14869" y="16734"/>
                  <a:pt x="14832" y="16680"/>
                </a:cubicBezTo>
                <a:lnTo>
                  <a:pt x="14832" y="16680"/>
                </a:lnTo>
                <a:cubicBezTo>
                  <a:pt x="14742" y="16535"/>
                  <a:pt x="14669" y="16372"/>
                  <a:pt x="14633" y="16209"/>
                </a:cubicBezTo>
                <a:cubicBezTo>
                  <a:pt x="14579" y="16010"/>
                  <a:pt x="14543" y="15810"/>
                  <a:pt x="14506" y="15593"/>
                </a:cubicBezTo>
                <a:cubicBezTo>
                  <a:pt x="14488" y="15231"/>
                  <a:pt x="14470" y="14851"/>
                  <a:pt x="14470" y="14470"/>
                </a:cubicBezTo>
                <a:cubicBezTo>
                  <a:pt x="14470" y="14289"/>
                  <a:pt x="14506" y="14108"/>
                  <a:pt x="14506" y="13927"/>
                </a:cubicBezTo>
                <a:cubicBezTo>
                  <a:pt x="14524" y="13583"/>
                  <a:pt x="14543" y="13239"/>
                  <a:pt x="14597" y="12913"/>
                </a:cubicBezTo>
                <a:cubicBezTo>
                  <a:pt x="14651" y="12569"/>
                  <a:pt x="14742" y="12225"/>
                  <a:pt x="14850" y="11899"/>
                </a:cubicBezTo>
                <a:lnTo>
                  <a:pt x="15032" y="11319"/>
                </a:lnTo>
                <a:cubicBezTo>
                  <a:pt x="15086" y="11156"/>
                  <a:pt x="15140" y="10975"/>
                  <a:pt x="15194" y="10794"/>
                </a:cubicBezTo>
                <a:lnTo>
                  <a:pt x="15213" y="10794"/>
                </a:lnTo>
                <a:cubicBezTo>
                  <a:pt x="15267" y="10776"/>
                  <a:pt x="15303" y="10758"/>
                  <a:pt x="15357" y="10740"/>
                </a:cubicBezTo>
                <a:cubicBezTo>
                  <a:pt x="15394" y="10722"/>
                  <a:pt x="15448" y="10722"/>
                  <a:pt x="15502" y="10703"/>
                </a:cubicBezTo>
                <a:cubicBezTo>
                  <a:pt x="15539" y="10703"/>
                  <a:pt x="15593" y="10722"/>
                  <a:pt x="15629" y="10740"/>
                </a:cubicBezTo>
                <a:cubicBezTo>
                  <a:pt x="15683" y="10776"/>
                  <a:pt x="15720" y="10812"/>
                  <a:pt x="15756" y="10848"/>
                </a:cubicBezTo>
                <a:lnTo>
                  <a:pt x="15901" y="10975"/>
                </a:lnTo>
                <a:cubicBezTo>
                  <a:pt x="15955" y="11029"/>
                  <a:pt x="16009" y="11048"/>
                  <a:pt x="16064" y="11048"/>
                </a:cubicBezTo>
                <a:cubicBezTo>
                  <a:pt x="16118" y="11048"/>
                  <a:pt x="16172" y="11011"/>
                  <a:pt x="16154" y="10957"/>
                </a:cubicBezTo>
                <a:lnTo>
                  <a:pt x="16154" y="10957"/>
                </a:lnTo>
                <a:cubicBezTo>
                  <a:pt x="16172" y="10903"/>
                  <a:pt x="16172" y="10866"/>
                  <a:pt x="16172" y="10812"/>
                </a:cubicBezTo>
                <a:cubicBezTo>
                  <a:pt x="16172" y="10758"/>
                  <a:pt x="16172" y="10685"/>
                  <a:pt x="16154" y="10631"/>
                </a:cubicBezTo>
                <a:cubicBezTo>
                  <a:pt x="16136" y="10504"/>
                  <a:pt x="16100" y="10396"/>
                  <a:pt x="16046" y="10269"/>
                </a:cubicBezTo>
                <a:cubicBezTo>
                  <a:pt x="15937" y="10052"/>
                  <a:pt x="15828" y="9834"/>
                  <a:pt x="15756" y="9599"/>
                </a:cubicBezTo>
                <a:cubicBezTo>
                  <a:pt x="15738" y="9544"/>
                  <a:pt x="15738" y="9472"/>
                  <a:pt x="15720" y="9418"/>
                </a:cubicBezTo>
                <a:cubicBezTo>
                  <a:pt x="15647" y="8983"/>
                  <a:pt x="15611" y="8530"/>
                  <a:pt x="15611" y="8096"/>
                </a:cubicBezTo>
                <a:cubicBezTo>
                  <a:pt x="15629" y="7625"/>
                  <a:pt x="15683" y="7154"/>
                  <a:pt x="15756" y="6683"/>
                </a:cubicBezTo>
                <a:cubicBezTo>
                  <a:pt x="15774" y="6556"/>
                  <a:pt x="15774" y="6430"/>
                  <a:pt x="15774" y="6303"/>
                </a:cubicBezTo>
                <a:cubicBezTo>
                  <a:pt x="15792" y="6249"/>
                  <a:pt x="15792" y="6194"/>
                  <a:pt x="15774" y="6140"/>
                </a:cubicBezTo>
                <a:cubicBezTo>
                  <a:pt x="15774" y="6104"/>
                  <a:pt x="15756" y="6067"/>
                  <a:pt x="15738" y="6049"/>
                </a:cubicBezTo>
                <a:cubicBezTo>
                  <a:pt x="15738" y="6013"/>
                  <a:pt x="15738" y="5977"/>
                  <a:pt x="15720" y="5941"/>
                </a:cubicBezTo>
                <a:lnTo>
                  <a:pt x="15683" y="5741"/>
                </a:lnTo>
                <a:cubicBezTo>
                  <a:pt x="15647" y="5597"/>
                  <a:pt x="15629" y="5452"/>
                  <a:pt x="15593" y="5307"/>
                </a:cubicBezTo>
                <a:cubicBezTo>
                  <a:pt x="15539" y="5035"/>
                  <a:pt x="15484" y="4745"/>
                  <a:pt x="15430" y="4474"/>
                </a:cubicBezTo>
                <a:cubicBezTo>
                  <a:pt x="15321" y="3912"/>
                  <a:pt x="15194" y="3351"/>
                  <a:pt x="15104" y="2808"/>
                </a:cubicBezTo>
                <a:cubicBezTo>
                  <a:pt x="15068" y="2645"/>
                  <a:pt x="15050" y="2482"/>
                  <a:pt x="15013" y="2337"/>
                </a:cubicBezTo>
                <a:cubicBezTo>
                  <a:pt x="14995" y="2264"/>
                  <a:pt x="14977" y="2192"/>
                  <a:pt x="14977" y="2138"/>
                </a:cubicBezTo>
                <a:cubicBezTo>
                  <a:pt x="14977" y="2101"/>
                  <a:pt x="14977" y="2083"/>
                  <a:pt x="14977" y="2047"/>
                </a:cubicBezTo>
                <a:cubicBezTo>
                  <a:pt x="14977" y="1993"/>
                  <a:pt x="14977" y="1939"/>
                  <a:pt x="14959" y="1884"/>
                </a:cubicBezTo>
                <a:cubicBezTo>
                  <a:pt x="14941" y="1776"/>
                  <a:pt x="14923" y="1667"/>
                  <a:pt x="14905" y="1558"/>
                </a:cubicBezTo>
                <a:cubicBezTo>
                  <a:pt x="14850" y="1377"/>
                  <a:pt x="14778" y="1178"/>
                  <a:pt x="14669" y="1015"/>
                </a:cubicBezTo>
                <a:cubicBezTo>
                  <a:pt x="14615" y="924"/>
                  <a:pt x="14543" y="852"/>
                  <a:pt x="14470" y="779"/>
                </a:cubicBezTo>
                <a:lnTo>
                  <a:pt x="14452" y="779"/>
                </a:lnTo>
                <a:cubicBezTo>
                  <a:pt x="14416" y="743"/>
                  <a:pt x="14361" y="798"/>
                  <a:pt x="14398" y="834"/>
                </a:cubicBezTo>
                <a:lnTo>
                  <a:pt x="14398" y="852"/>
                </a:lnTo>
                <a:cubicBezTo>
                  <a:pt x="14488" y="1015"/>
                  <a:pt x="14543" y="1214"/>
                  <a:pt x="14561" y="1413"/>
                </a:cubicBezTo>
                <a:lnTo>
                  <a:pt x="14561" y="1413"/>
                </a:lnTo>
                <a:cubicBezTo>
                  <a:pt x="14470" y="1468"/>
                  <a:pt x="14398" y="1613"/>
                  <a:pt x="14488" y="1721"/>
                </a:cubicBezTo>
                <a:cubicBezTo>
                  <a:pt x="14524" y="1757"/>
                  <a:pt x="14579" y="1776"/>
                  <a:pt x="14579" y="1830"/>
                </a:cubicBezTo>
                <a:cubicBezTo>
                  <a:pt x="14579" y="1884"/>
                  <a:pt x="14579" y="1920"/>
                  <a:pt x="14561" y="1957"/>
                </a:cubicBezTo>
                <a:lnTo>
                  <a:pt x="14524" y="1957"/>
                </a:lnTo>
                <a:cubicBezTo>
                  <a:pt x="14488" y="1975"/>
                  <a:pt x="14470" y="1993"/>
                  <a:pt x="14470" y="2011"/>
                </a:cubicBezTo>
                <a:cubicBezTo>
                  <a:pt x="14470" y="2047"/>
                  <a:pt x="14470" y="2065"/>
                  <a:pt x="14452" y="2083"/>
                </a:cubicBezTo>
                <a:cubicBezTo>
                  <a:pt x="14398" y="2065"/>
                  <a:pt x="14325" y="2065"/>
                  <a:pt x="14271" y="2083"/>
                </a:cubicBezTo>
                <a:cubicBezTo>
                  <a:pt x="14235" y="2101"/>
                  <a:pt x="14217" y="2138"/>
                  <a:pt x="14198" y="2156"/>
                </a:cubicBezTo>
                <a:cubicBezTo>
                  <a:pt x="14162" y="2156"/>
                  <a:pt x="14126" y="2156"/>
                  <a:pt x="14108" y="2156"/>
                </a:cubicBezTo>
                <a:lnTo>
                  <a:pt x="13854" y="2156"/>
                </a:lnTo>
                <a:cubicBezTo>
                  <a:pt x="13818" y="2156"/>
                  <a:pt x="13782" y="2156"/>
                  <a:pt x="13746" y="2174"/>
                </a:cubicBezTo>
                <a:cubicBezTo>
                  <a:pt x="13710" y="2210"/>
                  <a:pt x="13710" y="2246"/>
                  <a:pt x="13728" y="2283"/>
                </a:cubicBezTo>
                <a:cubicBezTo>
                  <a:pt x="13728" y="2355"/>
                  <a:pt x="13746" y="2409"/>
                  <a:pt x="13764" y="2464"/>
                </a:cubicBezTo>
                <a:cubicBezTo>
                  <a:pt x="13710" y="2464"/>
                  <a:pt x="13637" y="2482"/>
                  <a:pt x="13583" y="2518"/>
                </a:cubicBezTo>
                <a:cubicBezTo>
                  <a:pt x="13528" y="2500"/>
                  <a:pt x="13474" y="2500"/>
                  <a:pt x="13420" y="2536"/>
                </a:cubicBezTo>
                <a:cubicBezTo>
                  <a:pt x="13384" y="2482"/>
                  <a:pt x="13347" y="2446"/>
                  <a:pt x="13293" y="2391"/>
                </a:cubicBezTo>
                <a:cubicBezTo>
                  <a:pt x="13239" y="2337"/>
                  <a:pt x="13184" y="2283"/>
                  <a:pt x="13094" y="2283"/>
                </a:cubicBezTo>
                <a:cubicBezTo>
                  <a:pt x="13058" y="2283"/>
                  <a:pt x="13039" y="2301"/>
                  <a:pt x="13003" y="2283"/>
                </a:cubicBezTo>
                <a:cubicBezTo>
                  <a:pt x="12985" y="2264"/>
                  <a:pt x="12949" y="2264"/>
                  <a:pt x="12931" y="2246"/>
                </a:cubicBezTo>
                <a:cubicBezTo>
                  <a:pt x="12876" y="2210"/>
                  <a:pt x="12804" y="2192"/>
                  <a:pt x="12750" y="2210"/>
                </a:cubicBezTo>
                <a:cubicBezTo>
                  <a:pt x="12713" y="2228"/>
                  <a:pt x="12695" y="2264"/>
                  <a:pt x="12713" y="2301"/>
                </a:cubicBezTo>
                <a:lnTo>
                  <a:pt x="12713" y="2301"/>
                </a:lnTo>
                <a:lnTo>
                  <a:pt x="12659" y="2301"/>
                </a:lnTo>
                <a:cubicBezTo>
                  <a:pt x="12605" y="2264"/>
                  <a:pt x="12551" y="2246"/>
                  <a:pt x="12496" y="2228"/>
                </a:cubicBezTo>
                <a:cubicBezTo>
                  <a:pt x="12424" y="2228"/>
                  <a:pt x="12369" y="2264"/>
                  <a:pt x="12351" y="2319"/>
                </a:cubicBezTo>
                <a:lnTo>
                  <a:pt x="12351" y="2337"/>
                </a:lnTo>
                <a:cubicBezTo>
                  <a:pt x="12243" y="2319"/>
                  <a:pt x="12134" y="2283"/>
                  <a:pt x="12025" y="2283"/>
                </a:cubicBezTo>
                <a:cubicBezTo>
                  <a:pt x="11953" y="2283"/>
                  <a:pt x="11880" y="2264"/>
                  <a:pt x="11808" y="2246"/>
                </a:cubicBezTo>
                <a:cubicBezTo>
                  <a:pt x="11717" y="2246"/>
                  <a:pt x="11663" y="2246"/>
                  <a:pt x="11591" y="2246"/>
                </a:cubicBezTo>
                <a:cubicBezTo>
                  <a:pt x="11518" y="2246"/>
                  <a:pt x="11464" y="2228"/>
                  <a:pt x="11391" y="2228"/>
                </a:cubicBezTo>
                <a:cubicBezTo>
                  <a:pt x="11337" y="2210"/>
                  <a:pt x="11265" y="2192"/>
                  <a:pt x="11210" y="2192"/>
                </a:cubicBezTo>
                <a:cubicBezTo>
                  <a:pt x="11156" y="2192"/>
                  <a:pt x="11084" y="2210"/>
                  <a:pt x="11047" y="2246"/>
                </a:cubicBezTo>
                <a:cubicBezTo>
                  <a:pt x="11029" y="2246"/>
                  <a:pt x="11011" y="2264"/>
                  <a:pt x="10993" y="2264"/>
                </a:cubicBezTo>
                <a:cubicBezTo>
                  <a:pt x="10957" y="2246"/>
                  <a:pt x="10939" y="2228"/>
                  <a:pt x="10921" y="2210"/>
                </a:cubicBezTo>
                <a:cubicBezTo>
                  <a:pt x="10866" y="2192"/>
                  <a:pt x="10794" y="2192"/>
                  <a:pt x="10758" y="2210"/>
                </a:cubicBezTo>
                <a:lnTo>
                  <a:pt x="10721" y="2210"/>
                </a:lnTo>
                <a:cubicBezTo>
                  <a:pt x="10703" y="2192"/>
                  <a:pt x="10685" y="2192"/>
                  <a:pt x="10667" y="2192"/>
                </a:cubicBezTo>
                <a:cubicBezTo>
                  <a:pt x="10631" y="2210"/>
                  <a:pt x="10595" y="2192"/>
                  <a:pt x="10558" y="2192"/>
                </a:cubicBezTo>
                <a:cubicBezTo>
                  <a:pt x="10504" y="2210"/>
                  <a:pt x="10486" y="2264"/>
                  <a:pt x="10486" y="2319"/>
                </a:cubicBezTo>
                <a:cubicBezTo>
                  <a:pt x="10504" y="2373"/>
                  <a:pt x="10522" y="2427"/>
                  <a:pt x="10540" y="2500"/>
                </a:cubicBezTo>
                <a:lnTo>
                  <a:pt x="10595" y="2609"/>
                </a:lnTo>
                <a:cubicBezTo>
                  <a:pt x="10558" y="2645"/>
                  <a:pt x="10540" y="2681"/>
                  <a:pt x="10540" y="2717"/>
                </a:cubicBezTo>
                <a:cubicBezTo>
                  <a:pt x="10522" y="2753"/>
                  <a:pt x="10540" y="2790"/>
                  <a:pt x="10540" y="2826"/>
                </a:cubicBezTo>
                <a:cubicBezTo>
                  <a:pt x="10395" y="2699"/>
                  <a:pt x="10269" y="2572"/>
                  <a:pt x="10160" y="2427"/>
                </a:cubicBezTo>
                <a:cubicBezTo>
                  <a:pt x="10088" y="2319"/>
                  <a:pt x="10015" y="2246"/>
                  <a:pt x="9925" y="2156"/>
                </a:cubicBezTo>
                <a:cubicBezTo>
                  <a:pt x="9852" y="2065"/>
                  <a:pt x="9744" y="2029"/>
                  <a:pt x="9635" y="2011"/>
                </a:cubicBezTo>
                <a:cubicBezTo>
                  <a:pt x="9562" y="2011"/>
                  <a:pt x="9508" y="2029"/>
                  <a:pt x="9454" y="2083"/>
                </a:cubicBezTo>
                <a:cubicBezTo>
                  <a:pt x="9454" y="2083"/>
                  <a:pt x="9454" y="2101"/>
                  <a:pt x="9454" y="2138"/>
                </a:cubicBezTo>
                <a:lnTo>
                  <a:pt x="9037" y="1957"/>
                </a:lnTo>
                <a:lnTo>
                  <a:pt x="8766" y="1848"/>
                </a:lnTo>
                <a:cubicBezTo>
                  <a:pt x="8693" y="1830"/>
                  <a:pt x="8621" y="1794"/>
                  <a:pt x="8548" y="1776"/>
                </a:cubicBezTo>
                <a:cubicBezTo>
                  <a:pt x="8548" y="1721"/>
                  <a:pt x="8458" y="1739"/>
                  <a:pt x="8458" y="1776"/>
                </a:cubicBezTo>
                <a:cubicBezTo>
                  <a:pt x="8440" y="1794"/>
                  <a:pt x="8440" y="1812"/>
                  <a:pt x="8458" y="1812"/>
                </a:cubicBezTo>
                <a:cubicBezTo>
                  <a:pt x="8403" y="1812"/>
                  <a:pt x="8367" y="1794"/>
                  <a:pt x="8349" y="1776"/>
                </a:cubicBezTo>
                <a:lnTo>
                  <a:pt x="8295" y="1739"/>
                </a:lnTo>
                <a:cubicBezTo>
                  <a:pt x="8259" y="1721"/>
                  <a:pt x="8204" y="1739"/>
                  <a:pt x="8222" y="1794"/>
                </a:cubicBezTo>
                <a:cubicBezTo>
                  <a:pt x="8204" y="1794"/>
                  <a:pt x="8204" y="1812"/>
                  <a:pt x="8222" y="1812"/>
                </a:cubicBezTo>
                <a:cubicBezTo>
                  <a:pt x="8240" y="1902"/>
                  <a:pt x="8259" y="1993"/>
                  <a:pt x="8277" y="2083"/>
                </a:cubicBezTo>
                <a:cubicBezTo>
                  <a:pt x="8295" y="2174"/>
                  <a:pt x="8313" y="2301"/>
                  <a:pt x="8331" y="2391"/>
                </a:cubicBezTo>
                <a:cubicBezTo>
                  <a:pt x="8331" y="2446"/>
                  <a:pt x="8367" y="2500"/>
                  <a:pt x="8367" y="2554"/>
                </a:cubicBezTo>
                <a:cubicBezTo>
                  <a:pt x="8385" y="2609"/>
                  <a:pt x="8367" y="2609"/>
                  <a:pt x="8385" y="2627"/>
                </a:cubicBezTo>
                <a:cubicBezTo>
                  <a:pt x="8385" y="2645"/>
                  <a:pt x="8385" y="2645"/>
                  <a:pt x="8385" y="2663"/>
                </a:cubicBezTo>
                <a:cubicBezTo>
                  <a:pt x="8385" y="2681"/>
                  <a:pt x="8385" y="2681"/>
                  <a:pt x="8385" y="2699"/>
                </a:cubicBezTo>
                <a:cubicBezTo>
                  <a:pt x="8367" y="2699"/>
                  <a:pt x="8367" y="2681"/>
                  <a:pt x="8349" y="2681"/>
                </a:cubicBezTo>
                <a:cubicBezTo>
                  <a:pt x="8313" y="2663"/>
                  <a:pt x="8277" y="2645"/>
                  <a:pt x="8222" y="2663"/>
                </a:cubicBezTo>
                <a:cubicBezTo>
                  <a:pt x="8204" y="2663"/>
                  <a:pt x="8204" y="2681"/>
                  <a:pt x="8204" y="2699"/>
                </a:cubicBezTo>
                <a:lnTo>
                  <a:pt x="8204" y="2699"/>
                </a:lnTo>
                <a:cubicBezTo>
                  <a:pt x="7951" y="2572"/>
                  <a:pt x="7733" y="2427"/>
                  <a:pt x="7516" y="2264"/>
                </a:cubicBezTo>
                <a:cubicBezTo>
                  <a:pt x="7462" y="2228"/>
                  <a:pt x="7407" y="2192"/>
                  <a:pt x="7353" y="2138"/>
                </a:cubicBezTo>
                <a:cubicBezTo>
                  <a:pt x="7317" y="2120"/>
                  <a:pt x="7299" y="2101"/>
                  <a:pt x="7263" y="2083"/>
                </a:cubicBezTo>
                <a:cubicBezTo>
                  <a:pt x="7244" y="2065"/>
                  <a:pt x="7208" y="2065"/>
                  <a:pt x="7172" y="2047"/>
                </a:cubicBezTo>
                <a:cubicBezTo>
                  <a:pt x="7118" y="2029"/>
                  <a:pt x="7118" y="1993"/>
                  <a:pt x="7118" y="1939"/>
                </a:cubicBezTo>
                <a:cubicBezTo>
                  <a:pt x="7118" y="1884"/>
                  <a:pt x="7100" y="1848"/>
                  <a:pt x="7081" y="1794"/>
                </a:cubicBezTo>
                <a:cubicBezTo>
                  <a:pt x="7027" y="1703"/>
                  <a:pt x="6918" y="1667"/>
                  <a:pt x="6810" y="1703"/>
                </a:cubicBezTo>
                <a:cubicBezTo>
                  <a:pt x="6755" y="1594"/>
                  <a:pt x="6683" y="1504"/>
                  <a:pt x="6611" y="1431"/>
                </a:cubicBezTo>
                <a:cubicBezTo>
                  <a:pt x="6574" y="1377"/>
                  <a:pt x="6520" y="1341"/>
                  <a:pt x="6484" y="1305"/>
                </a:cubicBezTo>
                <a:cubicBezTo>
                  <a:pt x="6429" y="1250"/>
                  <a:pt x="6375" y="1214"/>
                  <a:pt x="6321" y="1178"/>
                </a:cubicBezTo>
                <a:cubicBezTo>
                  <a:pt x="6267" y="1160"/>
                  <a:pt x="6212" y="1142"/>
                  <a:pt x="6158" y="1160"/>
                </a:cubicBezTo>
                <a:cubicBezTo>
                  <a:pt x="6140" y="1178"/>
                  <a:pt x="6104" y="1196"/>
                  <a:pt x="6085" y="1214"/>
                </a:cubicBezTo>
                <a:cubicBezTo>
                  <a:pt x="6085" y="1232"/>
                  <a:pt x="6067" y="1268"/>
                  <a:pt x="6067" y="1287"/>
                </a:cubicBezTo>
                <a:cubicBezTo>
                  <a:pt x="6067" y="1305"/>
                  <a:pt x="6067" y="1305"/>
                  <a:pt x="6049" y="1287"/>
                </a:cubicBezTo>
                <a:cubicBezTo>
                  <a:pt x="6013" y="1268"/>
                  <a:pt x="5995" y="1250"/>
                  <a:pt x="5959" y="1250"/>
                </a:cubicBezTo>
                <a:cubicBezTo>
                  <a:pt x="5904" y="1232"/>
                  <a:pt x="5850" y="1232"/>
                  <a:pt x="5796" y="1250"/>
                </a:cubicBezTo>
                <a:cubicBezTo>
                  <a:pt x="5741" y="1268"/>
                  <a:pt x="5687" y="1268"/>
                  <a:pt x="5633" y="1250"/>
                </a:cubicBezTo>
                <a:cubicBezTo>
                  <a:pt x="5578" y="1214"/>
                  <a:pt x="5542" y="1196"/>
                  <a:pt x="5488" y="1214"/>
                </a:cubicBezTo>
                <a:cubicBezTo>
                  <a:pt x="5397" y="1160"/>
                  <a:pt x="5325" y="1087"/>
                  <a:pt x="5252" y="1033"/>
                </a:cubicBezTo>
                <a:cubicBezTo>
                  <a:pt x="5107" y="888"/>
                  <a:pt x="4926" y="779"/>
                  <a:pt x="4727" y="707"/>
                </a:cubicBezTo>
                <a:cubicBezTo>
                  <a:pt x="4619" y="671"/>
                  <a:pt x="4492" y="635"/>
                  <a:pt x="4383" y="598"/>
                </a:cubicBezTo>
                <a:cubicBezTo>
                  <a:pt x="4274" y="544"/>
                  <a:pt x="4184" y="454"/>
                  <a:pt x="4075" y="399"/>
                </a:cubicBezTo>
                <a:cubicBezTo>
                  <a:pt x="3876" y="272"/>
                  <a:pt x="3659" y="164"/>
                  <a:pt x="3441" y="109"/>
                </a:cubicBezTo>
                <a:cubicBezTo>
                  <a:pt x="3315" y="55"/>
                  <a:pt x="3170" y="37"/>
                  <a:pt x="3043" y="19"/>
                </a:cubicBezTo>
                <a:cubicBezTo>
                  <a:pt x="2916" y="1"/>
                  <a:pt x="2771" y="1"/>
                  <a:pt x="2645" y="19"/>
                </a:cubicBezTo>
                <a:cubicBezTo>
                  <a:pt x="2626" y="19"/>
                  <a:pt x="2626" y="55"/>
                  <a:pt x="2645" y="55"/>
                </a:cubicBezTo>
                <a:lnTo>
                  <a:pt x="2663" y="55"/>
                </a:lnTo>
                <a:cubicBezTo>
                  <a:pt x="2663" y="55"/>
                  <a:pt x="2663" y="55"/>
                  <a:pt x="2663" y="73"/>
                </a:cubicBezTo>
                <a:cubicBezTo>
                  <a:pt x="2717" y="91"/>
                  <a:pt x="2753" y="91"/>
                  <a:pt x="2808" y="109"/>
                </a:cubicBezTo>
                <a:cubicBezTo>
                  <a:pt x="2844" y="128"/>
                  <a:pt x="2898" y="164"/>
                  <a:pt x="2934" y="182"/>
                </a:cubicBezTo>
                <a:cubicBezTo>
                  <a:pt x="3007" y="236"/>
                  <a:pt x="3079" y="291"/>
                  <a:pt x="3152" y="363"/>
                </a:cubicBezTo>
                <a:cubicBezTo>
                  <a:pt x="3224" y="435"/>
                  <a:pt x="3278" y="508"/>
                  <a:pt x="3333" y="580"/>
                </a:cubicBezTo>
                <a:cubicBezTo>
                  <a:pt x="3405" y="671"/>
                  <a:pt x="3441" y="761"/>
                  <a:pt x="3496" y="834"/>
                </a:cubicBezTo>
                <a:cubicBezTo>
                  <a:pt x="3568" y="924"/>
                  <a:pt x="3641" y="997"/>
                  <a:pt x="3731" y="1051"/>
                </a:cubicBezTo>
                <a:cubicBezTo>
                  <a:pt x="3822" y="1087"/>
                  <a:pt x="3912" y="1124"/>
                  <a:pt x="4021" y="1142"/>
                </a:cubicBezTo>
                <a:cubicBezTo>
                  <a:pt x="4111" y="1178"/>
                  <a:pt x="4202" y="1214"/>
                  <a:pt x="4293" y="1268"/>
                </a:cubicBezTo>
                <a:cubicBezTo>
                  <a:pt x="4365" y="1305"/>
                  <a:pt x="4456" y="1359"/>
                  <a:pt x="4510" y="1431"/>
                </a:cubicBezTo>
                <a:cubicBezTo>
                  <a:pt x="4619" y="1522"/>
                  <a:pt x="4727" y="1631"/>
                  <a:pt x="4818" y="1739"/>
                </a:cubicBezTo>
                <a:lnTo>
                  <a:pt x="4800" y="1757"/>
                </a:lnTo>
                <a:cubicBezTo>
                  <a:pt x="4745" y="1776"/>
                  <a:pt x="4709" y="1794"/>
                  <a:pt x="4691" y="1830"/>
                </a:cubicBezTo>
                <a:cubicBezTo>
                  <a:pt x="4655" y="1848"/>
                  <a:pt x="4637" y="1884"/>
                  <a:pt x="4637" y="1939"/>
                </a:cubicBezTo>
                <a:cubicBezTo>
                  <a:pt x="4637" y="1975"/>
                  <a:pt x="4673" y="2011"/>
                  <a:pt x="4691" y="2029"/>
                </a:cubicBezTo>
                <a:cubicBezTo>
                  <a:pt x="4745" y="2083"/>
                  <a:pt x="4673" y="2156"/>
                  <a:pt x="4655" y="2210"/>
                </a:cubicBezTo>
                <a:cubicBezTo>
                  <a:pt x="4637" y="2264"/>
                  <a:pt x="4673" y="2337"/>
                  <a:pt x="4709" y="2409"/>
                </a:cubicBezTo>
                <a:cubicBezTo>
                  <a:pt x="4709" y="2427"/>
                  <a:pt x="4727" y="2446"/>
                  <a:pt x="4709" y="2464"/>
                </a:cubicBezTo>
                <a:lnTo>
                  <a:pt x="4655" y="2500"/>
                </a:lnTo>
                <a:cubicBezTo>
                  <a:pt x="4637" y="2518"/>
                  <a:pt x="4619" y="2536"/>
                  <a:pt x="4600" y="2572"/>
                </a:cubicBezTo>
                <a:cubicBezTo>
                  <a:pt x="4582" y="2590"/>
                  <a:pt x="4600" y="2627"/>
                  <a:pt x="4637" y="2645"/>
                </a:cubicBezTo>
                <a:cubicBezTo>
                  <a:pt x="4691" y="2663"/>
                  <a:pt x="4745" y="2699"/>
                  <a:pt x="4782" y="2735"/>
                </a:cubicBezTo>
                <a:cubicBezTo>
                  <a:pt x="4836" y="2772"/>
                  <a:pt x="4872" y="2808"/>
                  <a:pt x="4908" y="2862"/>
                </a:cubicBezTo>
                <a:cubicBezTo>
                  <a:pt x="4945" y="2916"/>
                  <a:pt x="4981" y="2971"/>
                  <a:pt x="4999" y="3043"/>
                </a:cubicBezTo>
                <a:cubicBezTo>
                  <a:pt x="4999" y="3079"/>
                  <a:pt x="5035" y="3079"/>
                  <a:pt x="5053" y="3079"/>
                </a:cubicBezTo>
                <a:cubicBezTo>
                  <a:pt x="5089" y="3098"/>
                  <a:pt x="5126" y="3116"/>
                  <a:pt x="5162" y="3134"/>
                </a:cubicBezTo>
                <a:cubicBezTo>
                  <a:pt x="5198" y="3152"/>
                  <a:pt x="5216" y="3206"/>
                  <a:pt x="5216" y="3260"/>
                </a:cubicBezTo>
                <a:cubicBezTo>
                  <a:pt x="5216" y="3279"/>
                  <a:pt x="5198" y="3279"/>
                  <a:pt x="5180" y="3297"/>
                </a:cubicBezTo>
                <a:cubicBezTo>
                  <a:pt x="5162" y="3315"/>
                  <a:pt x="5144" y="3297"/>
                  <a:pt x="5126" y="3315"/>
                </a:cubicBezTo>
                <a:cubicBezTo>
                  <a:pt x="5053" y="3351"/>
                  <a:pt x="5035" y="3423"/>
                  <a:pt x="5071" y="3478"/>
                </a:cubicBezTo>
                <a:cubicBezTo>
                  <a:pt x="5089" y="3514"/>
                  <a:pt x="5107" y="3532"/>
                  <a:pt x="5126" y="3550"/>
                </a:cubicBezTo>
                <a:cubicBezTo>
                  <a:pt x="5144" y="3586"/>
                  <a:pt x="5126" y="3586"/>
                  <a:pt x="5126" y="3623"/>
                </a:cubicBezTo>
                <a:cubicBezTo>
                  <a:pt x="5089" y="3659"/>
                  <a:pt x="5071" y="3713"/>
                  <a:pt x="5071" y="3768"/>
                </a:cubicBezTo>
                <a:cubicBezTo>
                  <a:pt x="5071" y="3804"/>
                  <a:pt x="5089" y="3858"/>
                  <a:pt x="5107" y="3894"/>
                </a:cubicBezTo>
                <a:cubicBezTo>
                  <a:pt x="5126" y="3949"/>
                  <a:pt x="5144" y="3985"/>
                  <a:pt x="5162" y="4021"/>
                </a:cubicBezTo>
                <a:cubicBezTo>
                  <a:pt x="5180" y="4039"/>
                  <a:pt x="5180" y="4057"/>
                  <a:pt x="5180" y="4075"/>
                </a:cubicBezTo>
                <a:cubicBezTo>
                  <a:pt x="5180" y="4094"/>
                  <a:pt x="5180" y="4094"/>
                  <a:pt x="5180" y="4112"/>
                </a:cubicBezTo>
                <a:lnTo>
                  <a:pt x="5180" y="4112"/>
                </a:lnTo>
                <a:lnTo>
                  <a:pt x="5180" y="4112"/>
                </a:lnTo>
                <a:lnTo>
                  <a:pt x="5180" y="4130"/>
                </a:lnTo>
                <a:lnTo>
                  <a:pt x="5180" y="4148"/>
                </a:lnTo>
                <a:cubicBezTo>
                  <a:pt x="5180" y="4148"/>
                  <a:pt x="5162" y="4166"/>
                  <a:pt x="5162" y="4166"/>
                </a:cubicBezTo>
                <a:cubicBezTo>
                  <a:pt x="5144" y="4202"/>
                  <a:pt x="5126" y="4238"/>
                  <a:pt x="5107" y="4275"/>
                </a:cubicBezTo>
                <a:cubicBezTo>
                  <a:pt x="5107" y="4329"/>
                  <a:pt x="5144" y="4383"/>
                  <a:pt x="5180" y="4438"/>
                </a:cubicBezTo>
                <a:cubicBezTo>
                  <a:pt x="5234" y="4456"/>
                  <a:pt x="5270" y="4492"/>
                  <a:pt x="5289" y="4528"/>
                </a:cubicBezTo>
                <a:cubicBezTo>
                  <a:pt x="5307" y="4582"/>
                  <a:pt x="5325" y="4637"/>
                  <a:pt x="5325" y="4691"/>
                </a:cubicBezTo>
                <a:cubicBezTo>
                  <a:pt x="5325" y="4764"/>
                  <a:pt x="5325" y="4836"/>
                  <a:pt x="5325" y="4908"/>
                </a:cubicBezTo>
                <a:cubicBezTo>
                  <a:pt x="5307" y="4999"/>
                  <a:pt x="5307" y="5071"/>
                  <a:pt x="5289" y="5162"/>
                </a:cubicBezTo>
                <a:cubicBezTo>
                  <a:pt x="5252" y="5234"/>
                  <a:pt x="5234" y="5307"/>
                  <a:pt x="5198" y="5397"/>
                </a:cubicBezTo>
                <a:cubicBezTo>
                  <a:pt x="5198" y="5434"/>
                  <a:pt x="5144" y="5524"/>
                  <a:pt x="5089" y="5524"/>
                </a:cubicBezTo>
                <a:cubicBezTo>
                  <a:pt x="5053" y="5506"/>
                  <a:pt x="5017" y="5542"/>
                  <a:pt x="5035" y="5597"/>
                </a:cubicBezTo>
                <a:cubicBezTo>
                  <a:pt x="5035" y="5615"/>
                  <a:pt x="5053" y="5651"/>
                  <a:pt x="5053" y="5687"/>
                </a:cubicBezTo>
                <a:cubicBezTo>
                  <a:pt x="5053" y="5705"/>
                  <a:pt x="5035" y="5705"/>
                  <a:pt x="5035" y="5723"/>
                </a:cubicBezTo>
                <a:cubicBezTo>
                  <a:pt x="5035" y="5760"/>
                  <a:pt x="4981" y="5778"/>
                  <a:pt x="4945" y="5796"/>
                </a:cubicBezTo>
                <a:cubicBezTo>
                  <a:pt x="4890" y="5814"/>
                  <a:pt x="4854" y="5868"/>
                  <a:pt x="4854" y="5904"/>
                </a:cubicBezTo>
                <a:cubicBezTo>
                  <a:pt x="4836" y="5959"/>
                  <a:pt x="4836" y="6031"/>
                  <a:pt x="4872" y="6067"/>
                </a:cubicBezTo>
                <a:cubicBezTo>
                  <a:pt x="4890" y="6086"/>
                  <a:pt x="4908" y="6104"/>
                  <a:pt x="4945" y="6122"/>
                </a:cubicBezTo>
                <a:lnTo>
                  <a:pt x="4890" y="6122"/>
                </a:lnTo>
                <a:cubicBezTo>
                  <a:pt x="4854" y="6122"/>
                  <a:pt x="4818" y="6176"/>
                  <a:pt x="4854" y="6212"/>
                </a:cubicBezTo>
                <a:lnTo>
                  <a:pt x="4890" y="6230"/>
                </a:lnTo>
                <a:lnTo>
                  <a:pt x="4890" y="6230"/>
                </a:lnTo>
                <a:lnTo>
                  <a:pt x="4981" y="6285"/>
                </a:lnTo>
                <a:cubicBezTo>
                  <a:pt x="4945" y="6303"/>
                  <a:pt x="4926" y="6303"/>
                  <a:pt x="4908" y="6321"/>
                </a:cubicBezTo>
                <a:cubicBezTo>
                  <a:pt x="4908" y="6339"/>
                  <a:pt x="4890" y="6339"/>
                  <a:pt x="4872" y="6357"/>
                </a:cubicBezTo>
                <a:cubicBezTo>
                  <a:pt x="4854" y="6357"/>
                  <a:pt x="4836" y="6357"/>
                  <a:pt x="4818" y="6357"/>
                </a:cubicBezTo>
                <a:lnTo>
                  <a:pt x="4691" y="6357"/>
                </a:lnTo>
                <a:lnTo>
                  <a:pt x="4546" y="6357"/>
                </a:lnTo>
                <a:cubicBezTo>
                  <a:pt x="4510" y="6339"/>
                  <a:pt x="4474" y="6357"/>
                  <a:pt x="4437" y="6375"/>
                </a:cubicBezTo>
                <a:cubicBezTo>
                  <a:pt x="4419" y="6393"/>
                  <a:pt x="4401" y="6412"/>
                  <a:pt x="4401" y="6448"/>
                </a:cubicBezTo>
                <a:cubicBezTo>
                  <a:pt x="4329" y="6466"/>
                  <a:pt x="4256" y="6484"/>
                  <a:pt x="4202" y="6502"/>
                </a:cubicBezTo>
                <a:cubicBezTo>
                  <a:pt x="4148" y="6502"/>
                  <a:pt x="4130" y="6556"/>
                  <a:pt x="4166" y="6593"/>
                </a:cubicBezTo>
                <a:lnTo>
                  <a:pt x="4166" y="6611"/>
                </a:lnTo>
                <a:cubicBezTo>
                  <a:pt x="4166" y="6611"/>
                  <a:pt x="4148" y="6629"/>
                  <a:pt x="4148" y="6629"/>
                </a:cubicBezTo>
                <a:cubicBezTo>
                  <a:pt x="4111" y="6647"/>
                  <a:pt x="4075" y="6647"/>
                  <a:pt x="4057" y="6665"/>
                </a:cubicBezTo>
                <a:cubicBezTo>
                  <a:pt x="4021" y="6665"/>
                  <a:pt x="4003" y="6701"/>
                  <a:pt x="4003" y="6738"/>
                </a:cubicBezTo>
                <a:cubicBezTo>
                  <a:pt x="4021" y="6756"/>
                  <a:pt x="4021" y="6774"/>
                  <a:pt x="4057" y="6792"/>
                </a:cubicBezTo>
                <a:cubicBezTo>
                  <a:pt x="4075" y="6810"/>
                  <a:pt x="4093" y="6846"/>
                  <a:pt x="4057" y="6846"/>
                </a:cubicBezTo>
                <a:cubicBezTo>
                  <a:pt x="4003" y="6864"/>
                  <a:pt x="3967" y="6864"/>
                  <a:pt x="3930" y="6864"/>
                </a:cubicBezTo>
                <a:cubicBezTo>
                  <a:pt x="3840" y="6864"/>
                  <a:pt x="3767" y="6882"/>
                  <a:pt x="3677" y="6901"/>
                </a:cubicBezTo>
                <a:lnTo>
                  <a:pt x="3659" y="6901"/>
                </a:lnTo>
                <a:cubicBezTo>
                  <a:pt x="3604" y="6901"/>
                  <a:pt x="3586" y="6973"/>
                  <a:pt x="3641" y="6991"/>
                </a:cubicBezTo>
                <a:lnTo>
                  <a:pt x="3659" y="7009"/>
                </a:lnTo>
                <a:cubicBezTo>
                  <a:pt x="3767" y="7063"/>
                  <a:pt x="3858" y="7118"/>
                  <a:pt x="3967" y="7154"/>
                </a:cubicBezTo>
                <a:lnTo>
                  <a:pt x="4130" y="7226"/>
                </a:lnTo>
                <a:cubicBezTo>
                  <a:pt x="4148" y="7245"/>
                  <a:pt x="4184" y="7263"/>
                  <a:pt x="4202" y="7281"/>
                </a:cubicBezTo>
                <a:cubicBezTo>
                  <a:pt x="4075" y="7281"/>
                  <a:pt x="3948" y="7263"/>
                  <a:pt x="3822" y="7263"/>
                </a:cubicBezTo>
                <a:cubicBezTo>
                  <a:pt x="3677" y="7245"/>
                  <a:pt x="3532" y="7208"/>
                  <a:pt x="3387" y="7190"/>
                </a:cubicBezTo>
                <a:lnTo>
                  <a:pt x="3387" y="7190"/>
                </a:lnTo>
                <a:cubicBezTo>
                  <a:pt x="3351" y="7190"/>
                  <a:pt x="3315" y="7190"/>
                  <a:pt x="3278" y="7190"/>
                </a:cubicBezTo>
                <a:cubicBezTo>
                  <a:pt x="3224" y="7190"/>
                  <a:pt x="3188" y="7208"/>
                  <a:pt x="3134" y="7208"/>
                </a:cubicBezTo>
                <a:cubicBezTo>
                  <a:pt x="3043" y="7226"/>
                  <a:pt x="2934" y="7263"/>
                  <a:pt x="2844" y="7281"/>
                </a:cubicBezTo>
                <a:cubicBezTo>
                  <a:pt x="2808" y="7299"/>
                  <a:pt x="2789" y="7353"/>
                  <a:pt x="2826" y="7389"/>
                </a:cubicBezTo>
                <a:cubicBezTo>
                  <a:pt x="2844" y="7408"/>
                  <a:pt x="2844" y="7426"/>
                  <a:pt x="2826" y="7444"/>
                </a:cubicBezTo>
                <a:cubicBezTo>
                  <a:pt x="2789" y="7462"/>
                  <a:pt x="2735" y="7480"/>
                  <a:pt x="2699" y="7480"/>
                </a:cubicBezTo>
                <a:cubicBezTo>
                  <a:pt x="2645" y="7498"/>
                  <a:pt x="2626" y="7552"/>
                  <a:pt x="2663" y="7589"/>
                </a:cubicBezTo>
                <a:lnTo>
                  <a:pt x="2663" y="7589"/>
                </a:lnTo>
                <a:lnTo>
                  <a:pt x="2663" y="7589"/>
                </a:lnTo>
                <a:cubicBezTo>
                  <a:pt x="2663" y="7607"/>
                  <a:pt x="2663" y="7607"/>
                  <a:pt x="2645" y="7625"/>
                </a:cubicBezTo>
                <a:cubicBezTo>
                  <a:pt x="2626" y="7643"/>
                  <a:pt x="2590" y="7643"/>
                  <a:pt x="2554" y="7661"/>
                </a:cubicBezTo>
                <a:cubicBezTo>
                  <a:pt x="2500" y="7679"/>
                  <a:pt x="2427" y="7715"/>
                  <a:pt x="2373" y="7752"/>
                </a:cubicBezTo>
                <a:cubicBezTo>
                  <a:pt x="2355" y="7770"/>
                  <a:pt x="2337" y="7788"/>
                  <a:pt x="2301" y="7806"/>
                </a:cubicBezTo>
                <a:cubicBezTo>
                  <a:pt x="2264" y="7824"/>
                  <a:pt x="2246" y="7824"/>
                  <a:pt x="2210" y="7806"/>
                </a:cubicBezTo>
                <a:cubicBezTo>
                  <a:pt x="2174" y="7806"/>
                  <a:pt x="2138" y="7824"/>
                  <a:pt x="2119" y="7860"/>
                </a:cubicBezTo>
                <a:cubicBezTo>
                  <a:pt x="2101" y="7860"/>
                  <a:pt x="2083" y="7878"/>
                  <a:pt x="2065" y="7897"/>
                </a:cubicBezTo>
                <a:lnTo>
                  <a:pt x="1703" y="7806"/>
                </a:lnTo>
                <a:lnTo>
                  <a:pt x="1504" y="7770"/>
                </a:lnTo>
                <a:cubicBezTo>
                  <a:pt x="1449" y="7752"/>
                  <a:pt x="1395" y="7734"/>
                  <a:pt x="1323" y="7734"/>
                </a:cubicBezTo>
                <a:cubicBezTo>
                  <a:pt x="1268" y="7734"/>
                  <a:pt x="1232" y="7770"/>
                  <a:pt x="1214" y="7806"/>
                </a:cubicBezTo>
                <a:cubicBezTo>
                  <a:pt x="1196" y="7824"/>
                  <a:pt x="1196" y="7842"/>
                  <a:pt x="1196" y="7860"/>
                </a:cubicBezTo>
                <a:lnTo>
                  <a:pt x="1105" y="7860"/>
                </a:lnTo>
                <a:lnTo>
                  <a:pt x="725" y="7878"/>
                </a:lnTo>
                <a:cubicBezTo>
                  <a:pt x="508" y="7860"/>
                  <a:pt x="290" y="7897"/>
                  <a:pt x="109" y="7969"/>
                </a:cubicBezTo>
                <a:lnTo>
                  <a:pt x="73" y="7987"/>
                </a:lnTo>
                <a:cubicBezTo>
                  <a:pt x="1" y="8023"/>
                  <a:pt x="19" y="8114"/>
                  <a:pt x="91" y="8114"/>
                </a:cubicBezTo>
                <a:lnTo>
                  <a:pt x="127" y="8114"/>
                </a:lnTo>
                <a:cubicBezTo>
                  <a:pt x="381" y="8150"/>
                  <a:pt x="634" y="8168"/>
                  <a:pt x="888" y="8186"/>
                </a:cubicBezTo>
                <a:cubicBezTo>
                  <a:pt x="942" y="8186"/>
                  <a:pt x="1015" y="8204"/>
                  <a:pt x="1069" y="8222"/>
                </a:cubicBezTo>
                <a:cubicBezTo>
                  <a:pt x="1105" y="8259"/>
                  <a:pt x="1142" y="8277"/>
                  <a:pt x="1196" y="8313"/>
                </a:cubicBezTo>
                <a:cubicBezTo>
                  <a:pt x="1232" y="8349"/>
                  <a:pt x="1286" y="8367"/>
                  <a:pt x="1359" y="8367"/>
                </a:cubicBezTo>
                <a:cubicBezTo>
                  <a:pt x="1413" y="8349"/>
                  <a:pt x="1467" y="8331"/>
                  <a:pt x="1522" y="8313"/>
                </a:cubicBezTo>
                <a:cubicBezTo>
                  <a:pt x="1630" y="8277"/>
                  <a:pt x="1757" y="8295"/>
                  <a:pt x="1866" y="8349"/>
                </a:cubicBezTo>
                <a:cubicBezTo>
                  <a:pt x="1884" y="8349"/>
                  <a:pt x="1884" y="8349"/>
                  <a:pt x="1902" y="8331"/>
                </a:cubicBezTo>
                <a:lnTo>
                  <a:pt x="1938" y="8367"/>
                </a:lnTo>
                <a:cubicBezTo>
                  <a:pt x="1975" y="8385"/>
                  <a:pt x="2011" y="8422"/>
                  <a:pt x="2065" y="8422"/>
                </a:cubicBezTo>
                <a:cubicBezTo>
                  <a:pt x="2101" y="8440"/>
                  <a:pt x="2156" y="8440"/>
                  <a:pt x="2192" y="8458"/>
                </a:cubicBezTo>
                <a:cubicBezTo>
                  <a:pt x="2246" y="8476"/>
                  <a:pt x="2246" y="8530"/>
                  <a:pt x="2264" y="8567"/>
                </a:cubicBezTo>
                <a:cubicBezTo>
                  <a:pt x="2282" y="8603"/>
                  <a:pt x="2319" y="8639"/>
                  <a:pt x="2373" y="8657"/>
                </a:cubicBezTo>
                <a:cubicBezTo>
                  <a:pt x="2409" y="8657"/>
                  <a:pt x="2464" y="8657"/>
                  <a:pt x="2500" y="8675"/>
                </a:cubicBezTo>
                <a:cubicBezTo>
                  <a:pt x="2536" y="8711"/>
                  <a:pt x="2536" y="8730"/>
                  <a:pt x="2554" y="8766"/>
                </a:cubicBezTo>
                <a:cubicBezTo>
                  <a:pt x="2572" y="8802"/>
                  <a:pt x="2590" y="8838"/>
                  <a:pt x="2626" y="8874"/>
                </a:cubicBezTo>
                <a:cubicBezTo>
                  <a:pt x="2645" y="8893"/>
                  <a:pt x="2699" y="8929"/>
                  <a:pt x="2735" y="8929"/>
                </a:cubicBezTo>
                <a:cubicBezTo>
                  <a:pt x="2808" y="8947"/>
                  <a:pt x="2880" y="8929"/>
                  <a:pt x="2952" y="8965"/>
                </a:cubicBezTo>
                <a:cubicBezTo>
                  <a:pt x="2989" y="8965"/>
                  <a:pt x="3007" y="8983"/>
                  <a:pt x="3025" y="9001"/>
                </a:cubicBezTo>
                <a:cubicBezTo>
                  <a:pt x="3025" y="9056"/>
                  <a:pt x="3061" y="9092"/>
                  <a:pt x="3097" y="9110"/>
                </a:cubicBezTo>
                <a:cubicBezTo>
                  <a:pt x="3134" y="9128"/>
                  <a:pt x="3170" y="9146"/>
                  <a:pt x="3224" y="9146"/>
                </a:cubicBezTo>
                <a:cubicBezTo>
                  <a:pt x="3260" y="9146"/>
                  <a:pt x="3297" y="9146"/>
                  <a:pt x="3333" y="9164"/>
                </a:cubicBezTo>
                <a:cubicBezTo>
                  <a:pt x="3351" y="9182"/>
                  <a:pt x="3351" y="9200"/>
                  <a:pt x="3351" y="9219"/>
                </a:cubicBezTo>
                <a:cubicBezTo>
                  <a:pt x="3351" y="9237"/>
                  <a:pt x="3351" y="9255"/>
                  <a:pt x="3369" y="9273"/>
                </a:cubicBezTo>
                <a:cubicBezTo>
                  <a:pt x="3387" y="9327"/>
                  <a:pt x="3405" y="9363"/>
                  <a:pt x="3441" y="9381"/>
                </a:cubicBezTo>
                <a:cubicBezTo>
                  <a:pt x="3460" y="9400"/>
                  <a:pt x="3496" y="9400"/>
                  <a:pt x="3514" y="9400"/>
                </a:cubicBezTo>
                <a:lnTo>
                  <a:pt x="3568" y="9400"/>
                </a:lnTo>
                <a:cubicBezTo>
                  <a:pt x="3568" y="9400"/>
                  <a:pt x="3568" y="9490"/>
                  <a:pt x="3550" y="9508"/>
                </a:cubicBezTo>
                <a:cubicBezTo>
                  <a:pt x="3532" y="9544"/>
                  <a:pt x="3550" y="9563"/>
                  <a:pt x="3586" y="9581"/>
                </a:cubicBezTo>
                <a:lnTo>
                  <a:pt x="3623" y="9581"/>
                </a:lnTo>
                <a:lnTo>
                  <a:pt x="3731" y="9581"/>
                </a:lnTo>
                <a:cubicBezTo>
                  <a:pt x="3731" y="9581"/>
                  <a:pt x="3749" y="9581"/>
                  <a:pt x="3749" y="9581"/>
                </a:cubicBezTo>
                <a:lnTo>
                  <a:pt x="3749" y="9581"/>
                </a:lnTo>
                <a:lnTo>
                  <a:pt x="3822" y="9581"/>
                </a:lnTo>
                <a:cubicBezTo>
                  <a:pt x="3858" y="9599"/>
                  <a:pt x="3894" y="9599"/>
                  <a:pt x="3930" y="9617"/>
                </a:cubicBezTo>
                <a:cubicBezTo>
                  <a:pt x="3985" y="9635"/>
                  <a:pt x="4021" y="9635"/>
                  <a:pt x="4075" y="9599"/>
                </a:cubicBezTo>
                <a:lnTo>
                  <a:pt x="4075" y="9581"/>
                </a:lnTo>
                <a:lnTo>
                  <a:pt x="4075" y="9581"/>
                </a:lnTo>
                <a:lnTo>
                  <a:pt x="4075" y="9581"/>
                </a:lnTo>
                <a:lnTo>
                  <a:pt x="4075" y="9581"/>
                </a:lnTo>
                <a:lnTo>
                  <a:pt x="4093" y="9581"/>
                </a:lnTo>
                <a:cubicBezTo>
                  <a:pt x="4111" y="9599"/>
                  <a:pt x="4111" y="9599"/>
                  <a:pt x="4111" y="9599"/>
                </a:cubicBezTo>
                <a:cubicBezTo>
                  <a:pt x="4111" y="9617"/>
                  <a:pt x="4093" y="9635"/>
                  <a:pt x="4093" y="9653"/>
                </a:cubicBezTo>
                <a:lnTo>
                  <a:pt x="4057" y="9671"/>
                </a:lnTo>
                <a:cubicBezTo>
                  <a:pt x="4003" y="9689"/>
                  <a:pt x="4021" y="9762"/>
                  <a:pt x="4075" y="9780"/>
                </a:cubicBezTo>
                <a:cubicBezTo>
                  <a:pt x="4093" y="9780"/>
                  <a:pt x="4130" y="9798"/>
                  <a:pt x="4148" y="9798"/>
                </a:cubicBezTo>
                <a:cubicBezTo>
                  <a:pt x="4166" y="9816"/>
                  <a:pt x="4184" y="9816"/>
                  <a:pt x="4202" y="9816"/>
                </a:cubicBezTo>
                <a:lnTo>
                  <a:pt x="4220" y="9816"/>
                </a:lnTo>
                <a:cubicBezTo>
                  <a:pt x="4220" y="9852"/>
                  <a:pt x="4256" y="9889"/>
                  <a:pt x="4293" y="9925"/>
                </a:cubicBezTo>
                <a:cubicBezTo>
                  <a:pt x="4311" y="9943"/>
                  <a:pt x="4347" y="9943"/>
                  <a:pt x="4365" y="9961"/>
                </a:cubicBezTo>
                <a:cubicBezTo>
                  <a:pt x="4365" y="9979"/>
                  <a:pt x="4365" y="10015"/>
                  <a:pt x="4365" y="10052"/>
                </a:cubicBezTo>
                <a:cubicBezTo>
                  <a:pt x="4329" y="10196"/>
                  <a:pt x="4419" y="10341"/>
                  <a:pt x="4564" y="10378"/>
                </a:cubicBezTo>
                <a:cubicBezTo>
                  <a:pt x="4673" y="10414"/>
                  <a:pt x="4854" y="10432"/>
                  <a:pt x="4890" y="10577"/>
                </a:cubicBezTo>
                <a:cubicBezTo>
                  <a:pt x="4890" y="10613"/>
                  <a:pt x="4908" y="10649"/>
                  <a:pt x="4926" y="10667"/>
                </a:cubicBezTo>
                <a:cubicBezTo>
                  <a:pt x="4945" y="10703"/>
                  <a:pt x="4981" y="10722"/>
                  <a:pt x="5017" y="10722"/>
                </a:cubicBezTo>
                <a:cubicBezTo>
                  <a:pt x="5035" y="10740"/>
                  <a:pt x="5071" y="10740"/>
                  <a:pt x="5089" y="10758"/>
                </a:cubicBezTo>
                <a:cubicBezTo>
                  <a:pt x="5107" y="10758"/>
                  <a:pt x="5107" y="10812"/>
                  <a:pt x="5107" y="10830"/>
                </a:cubicBezTo>
                <a:cubicBezTo>
                  <a:pt x="5126" y="10903"/>
                  <a:pt x="5198" y="10921"/>
                  <a:pt x="5252" y="10921"/>
                </a:cubicBezTo>
                <a:cubicBezTo>
                  <a:pt x="5289" y="10921"/>
                  <a:pt x="5325" y="10939"/>
                  <a:pt x="5361" y="10957"/>
                </a:cubicBezTo>
                <a:cubicBezTo>
                  <a:pt x="5379" y="10957"/>
                  <a:pt x="5397" y="11011"/>
                  <a:pt x="5361" y="11011"/>
                </a:cubicBezTo>
                <a:cubicBezTo>
                  <a:pt x="5343" y="11029"/>
                  <a:pt x="5343" y="11048"/>
                  <a:pt x="5361" y="11066"/>
                </a:cubicBezTo>
                <a:cubicBezTo>
                  <a:pt x="5361" y="11066"/>
                  <a:pt x="5361" y="11084"/>
                  <a:pt x="5379" y="11084"/>
                </a:cubicBezTo>
                <a:cubicBezTo>
                  <a:pt x="5433" y="11120"/>
                  <a:pt x="5470" y="11192"/>
                  <a:pt x="5506" y="11265"/>
                </a:cubicBezTo>
                <a:cubicBezTo>
                  <a:pt x="5524" y="11319"/>
                  <a:pt x="5542" y="11374"/>
                  <a:pt x="5596" y="11410"/>
                </a:cubicBezTo>
                <a:cubicBezTo>
                  <a:pt x="5542" y="11482"/>
                  <a:pt x="5524" y="11555"/>
                  <a:pt x="5560" y="11645"/>
                </a:cubicBezTo>
                <a:cubicBezTo>
                  <a:pt x="5578" y="11681"/>
                  <a:pt x="5615" y="11718"/>
                  <a:pt x="5669" y="11718"/>
                </a:cubicBezTo>
                <a:lnTo>
                  <a:pt x="5687" y="11718"/>
                </a:lnTo>
                <a:lnTo>
                  <a:pt x="5687" y="11718"/>
                </a:lnTo>
                <a:lnTo>
                  <a:pt x="5687" y="11808"/>
                </a:lnTo>
                <a:cubicBezTo>
                  <a:pt x="5705" y="11917"/>
                  <a:pt x="5705" y="12025"/>
                  <a:pt x="5723" y="12152"/>
                </a:cubicBezTo>
                <a:cubicBezTo>
                  <a:pt x="5741" y="12207"/>
                  <a:pt x="5741" y="12261"/>
                  <a:pt x="5759" y="12315"/>
                </a:cubicBezTo>
                <a:cubicBezTo>
                  <a:pt x="5778" y="12333"/>
                  <a:pt x="5778" y="12370"/>
                  <a:pt x="5778" y="12388"/>
                </a:cubicBezTo>
                <a:cubicBezTo>
                  <a:pt x="5778" y="12424"/>
                  <a:pt x="5759" y="12442"/>
                  <a:pt x="5759" y="12460"/>
                </a:cubicBezTo>
                <a:cubicBezTo>
                  <a:pt x="5759" y="12569"/>
                  <a:pt x="5850" y="12605"/>
                  <a:pt x="5922" y="12605"/>
                </a:cubicBezTo>
                <a:cubicBezTo>
                  <a:pt x="5922" y="12623"/>
                  <a:pt x="5922" y="12641"/>
                  <a:pt x="5922" y="12659"/>
                </a:cubicBezTo>
                <a:cubicBezTo>
                  <a:pt x="5886" y="12696"/>
                  <a:pt x="5868" y="12732"/>
                  <a:pt x="5868" y="12786"/>
                </a:cubicBezTo>
                <a:lnTo>
                  <a:pt x="5868" y="12822"/>
                </a:lnTo>
                <a:cubicBezTo>
                  <a:pt x="5886" y="12822"/>
                  <a:pt x="5886" y="12840"/>
                  <a:pt x="5886" y="12840"/>
                </a:cubicBezTo>
                <a:lnTo>
                  <a:pt x="5886" y="12840"/>
                </a:lnTo>
                <a:cubicBezTo>
                  <a:pt x="5886" y="12859"/>
                  <a:pt x="5868" y="12859"/>
                  <a:pt x="5868" y="12877"/>
                </a:cubicBezTo>
                <a:lnTo>
                  <a:pt x="5759" y="13022"/>
                </a:lnTo>
                <a:cubicBezTo>
                  <a:pt x="5723" y="13058"/>
                  <a:pt x="5759" y="13130"/>
                  <a:pt x="5814" y="13112"/>
                </a:cubicBezTo>
                <a:lnTo>
                  <a:pt x="5868" y="13112"/>
                </a:lnTo>
                <a:cubicBezTo>
                  <a:pt x="5886" y="13112"/>
                  <a:pt x="5904" y="13112"/>
                  <a:pt x="5922" y="13112"/>
                </a:cubicBezTo>
                <a:cubicBezTo>
                  <a:pt x="5959" y="13130"/>
                  <a:pt x="5977" y="13130"/>
                  <a:pt x="5977" y="13166"/>
                </a:cubicBezTo>
                <a:cubicBezTo>
                  <a:pt x="5977" y="13203"/>
                  <a:pt x="5922" y="13239"/>
                  <a:pt x="5886" y="13257"/>
                </a:cubicBezTo>
                <a:cubicBezTo>
                  <a:pt x="5850" y="13311"/>
                  <a:pt x="5832" y="13384"/>
                  <a:pt x="5850" y="13438"/>
                </a:cubicBezTo>
                <a:cubicBezTo>
                  <a:pt x="5814" y="13474"/>
                  <a:pt x="5759" y="13510"/>
                  <a:pt x="5705" y="13547"/>
                </a:cubicBezTo>
                <a:cubicBezTo>
                  <a:pt x="5651" y="13601"/>
                  <a:pt x="5615" y="13655"/>
                  <a:pt x="5596" y="13728"/>
                </a:cubicBezTo>
                <a:cubicBezTo>
                  <a:pt x="5578" y="13800"/>
                  <a:pt x="5596" y="13873"/>
                  <a:pt x="5651" y="13927"/>
                </a:cubicBezTo>
                <a:cubicBezTo>
                  <a:pt x="5651" y="13927"/>
                  <a:pt x="5669" y="13945"/>
                  <a:pt x="5651" y="13963"/>
                </a:cubicBezTo>
                <a:cubicBezTo>
                  <a:pt x="5651" y="13981"/>
                  <a:pt x="5633" y="13999"/>
                  <a:pt x="5615" y="14018"/>
                </a:cubicBezTo>
                <a:lnTo>
                  <a:pt x="5524" y="14126"/>
                </a:lnTo>
                <a:cubicBezTo>
                  <a:pt x="5506" y="14144"/>
                  <a:pt x="5524" y="14181"/>
                  <a:pt x="5542" y="14199"/>
                </a:cubicBezTo>
                <a:lnTo>
                  <a:pt x="5596" y="14217"/>
                </a:lnTo>
                <a:lnTo>
                  <a:pt x="5470" y="14307"/>
                </a:lnTo>
                <a:cubicBezTo>
                  <a:pt x="5397" y="14343"/>
                  <a:pt x="5343" y="14398"/>
                  <a:pt x="5289" y="14452"/>
                </a:cubicBezTo>
                <a:cubicBezTo>
                  <a:pt x="5289" y="14452"/>
                  <a:pt x="5289" y="14470"/>
                  <a:pt x="5289" y="14470"/>
                </a:cubicBezTo>
                <a:cubicBezTo>
                  <a:pt x="5270" y="14488"/>
                  <a:pt x="5252" y="14506"/>
                  <a:pt x="5252" y="14525"/>
                </a:cubicBezTo>
                <a:cubicBezTo>
                  <a:pt x="5234" y="14561"/>
                  <a:pt x="5216" y="14597"/>
                  <a:pt x="5198" y="14615"/>
                </a:cubicBezTo>
                <a:cubicBezTo>
                  <a:pt x="5162" y="14651"/>
                  <a:pt x="5144" y="14688"/>
                  <a:pt x="5144" y="14742"/>
                </a:cubicBezTo>
                <a:cubicBezTo>
                  <a:pt x="5126" y="14760"/>
                  <a:pt x="5126" y="14778"/>
                  <a:pt x="5144" y="14814"/>
                </a:cubicBezTo>
                <a:cubicBezTo>
                  <a:pt x="5144" y="14832"/>
                  <a:pt x="5144" y="14832"/>
                  <a:pt x="5144" y="14869"/>
                </a:cubicBezTo>
                <a:cubicBezTo>
                  <a:pt x="5089" y="14905"/>
                  <a:pt x="5053" y="14941"/>
                  <a:pt x="4999" y="14977"/>
                </a:cubicBezTo>
                <a:cubicBezTo>
                  <a:pt x="4963" y="15014"/>
                  <a:pt x="4981" y="15068"/>
                  <a:pt x="5035" y="15068"/>
                </a:cubicBezTo>
                <a:lnTo>
                  <a:pt x="5053" y="15068"/>
                </a:lnTo>
                <a:lnTo>
                  <a:pt x="5144" y="15068"/>
                </a:lnTo>
                <a:lnTo>
                  <a:pt x="5162" y="15068"/>
                </a:lnTo>
                <a:cubicBezTo>
                  <a:pt x="5162" y="15086"/>
                  <a:pt x="5198" y="15104"/>
                  <a:pt x="5198" y="15068"/>
                </a:cubicBezTo>
                <a:cubicBezTo>
                  <a:pt x="5198" y="15050"/>
                  <a:pt x="5234" y="15050"/>
                  <a:pt x="5234" y="15068"/>
                </a:cubicBezTo>
                <a:lnTo>
                  <a:pt x="5234" y="15122"/>
                </a:lnTo>
                <a:cubicBezTo>
                  <a:pt x="5234" y="15122"/>
                  <a:pt x="5162" y="15177"/>
                  <a:pt x="5126" y="15195"/>
                </a:cubicBezTo>
                <a:lnTo>
                  <a:pt x="5017" y="15249"/>
                </a:lnTo>
                <a:lnTo>
                  <a:pt x="4945" y="15285"/>
                </a:lnTo>
                <a:cubicBezTo>
                  <a:pt x="4945" y="15303"/>
                  <a:pt x="4926" y="15321"/>
                  <a:pt x="4908" y="15321"/>
                </a:cubicBezTo>
                <a:cubicBezTo>
                  <a:pt x="4872" y="15376"/>
                  <a:pt x="4908" y="15430"/>
                  <a:pt x="4963" y="15466"/>
                </a:cubicBezTo>
                <a:cubicBezTo>
                  <a:pt x="4908" y="15521"/>
                  <a:pt x="4854" y="15557"/>
                  <a:pt x="4818" y="15611"/>
                </a:cubicBezTo>
                <a:cubicBezTo>
                  <a:pt x="4800" y="15647"/>
                  <a:pt x="4782" y="15665"/>
                  <a:pt x="4782" y="15702"/>
                </a:cubicBezTo>
                <a:cubicBezTo>
                  <a:pt x="4782" y="15720"/>
                  <a:pt x="4763" y="15738"/>
                  <a:pt x="4763" y="15756"/>
                </a:cubicBezTo>
                <a:cubicBezTo>
                  <a:pt x="4727" y="15774"/>
                  <a:pt x="4709" y="15810"/>
                  <a:pt x="4691" y="15847"/>
                </a:cubicBezTo>
                <a:cubicBezTo>
                  <a:pt x="4619" y="15901"/>
                  <a:pt x="4564" y="15937"/>
                  <a:pt x="4510" y="15991"/>
                </a:cubicBezTo>
                <a:cubicBezTo>
                  <a:pt x="4437" y="16046"/>
                  <a:pt x="4401" y="16118"/>
                  <a:pt x="4365" y="16191"/>
                </a:cubicBezTo>
                <a:cubicBezTo>
                  <a:pt x="4329" y="16209"/>
                  <a:pt x="4274" y="16209"/>
                  <a:pt x="4220" y="16227"/>
                </a:cubicBezTo>
                <a:cubicBezTo>
                  <a:pt x="4166" y="16227"/>
                  <a:pt x="4111" y="16227"/>
                  <a:pt x="4057" y="16245"/>
                </a:cubicBezTo>
                <a:cubicBezTo>
                  <a:pt x="4021" y="16281"/>
                  <a:pt x="3967" y="16299"/>
                  <a:pt x="3930" y="16336"/>
                </a:cubicBezTo>
                <a:lnTo>
                  <a:pt x="3804" y="16444"/>
                </a:lnTo>
                <a:cubicBezTo>
                  <a:pt x="3731" y="16517"/>
                  <a:pt x="3659" y="16607"/>
                  <a:pt x="3586" y="16680"/>
                </a:cubicBezTo>
                <a:cubicBezTo>
                  <a:pt x="3514" y="16752"/>
                  <a:pt x="3441" y="16843"/>
                  <a:pt x="3369" y="16933"/>
                </a:cubicBezTo>
                <a:lnTo>
                  <a:pt x="3351" y="16969"/>
                </a:lnTo>
                <a:cubicBezTo>
                  <a:pt x="3333" y="16987"/>
                  <a:pt x="3333" y="17006"/>
                  <a:pt x="3351" y="17042"/>
                </a:cubicBezTo>
                <a:cubicBezTo>
                  <a:pt x="3369" y="17060"/>
                  <a:pt x="3405" y="17060"/>
                  <a:pt x="3423" y="17060"/>
                </a:cubicBezTo>
                <a:lnTo>
                  <a:pt x="3460" y="17042"/>
                </a:lnTo>
                <a:cubicBezTo>
                  <a:pt x="3641" y="16933"/>
                  <a:pt x="3840" y="16861"/>
                  <a:pt x="4021" y="16770"/>
                </a:cubicBezTo>
                <a:lnTo>
                  <a:pt x="4166" y="16698"/>
                </a:lnTo>
                <a:lnTo>
                  <a:pt x="4256" y="16662"/>
                </a:lnTo>
                <a:cubicBezTo>
                  <a:pt x="4274" y="16662"/>
                  <a:pt x="4311" y="16643"/>
                  <a:pt x="4329" y="16643"/>
                </a:cubicBezTo>
                <a:cubicBezTo>
                  <a:pt x="4383" y="16625"/>
                  <a:pt x="4437" y="16589"/>
                  <a:pt x="4492" y="16571"/>
                </a:cubicBezTo>
                <a:lnTo>
                  <a:pt x="4619" y="16499"/>
                </a:lnTo>
                <a:lnTo>
                  <a:pt x="4854" y="16408"/>
                </a:lnTo>
                <a:lnTo>
                  <a:pt x="4854" y="16408"/>
                </a:lnTo>
                <a:cubicBezTo>
                  <a:pt x="4854" y="16444"/>
                  <a:pt x="4890" y="16480"/>
                  <a:pt x="4926" y="16462"/>
                </a:cubicBezTo>
                <a:cubicBezTo>
                  <a:pt x="5035" y="16408"/>
                  <a:pt x="5144" y="16354"/>
                  <a:pt x="5252" y="16317"/>
                </a:cubicBezTo>
                <a:lnTo>
                  <a:pt x="5234" y="16336"/>
                </a:lnTo>
                <a:cubicBezTo>
                  <a:pt x="5198" y="16354"/>
                  <a:pt x="5198" y="16390"/>
                  <a:pt x="5234" y="16426"/>
                </a:cubicBezTo>
                <a:cubicBezTo>
                  <a:pt x="5270" y="16426"/>
                  <a:pt x="5307" y="16444"/>
                  <a:pt x="5361" y="16444"/>
                </a:cubicBezTo>
                <a:lnTo>
                  <a:pt x="5415" y="16462"/>
                </a:lnTo>
                <a:lnTo>
                  <a:pt x="5415" y="16499"/>
                </a:lnTo>
                <a:cubicBezTo>
                  <a:pt x="5415" y="16535"/>
                  <a:pt x="5433" y="16553"/>
                  <a:pt x="5470" y="16553"/>
                </a:cubicBezTo>
                <a:cubicBezTo>
                  <a:pt x="5524" y="16553"/>
                  <a:pt x="5596" y="16553"/>
                  <a:pt x="5651" y="16535"/>
                </a:cubicBezTo>
                <a:lnTo>
                  <a:pt x="5741" y="16535"/>
                </a:lnTo>
                <a:lnTo>
                  <a:pt x="5759" y="16535"/>
                </a:lnTo>
                <a:cubicBezTo>
                  <a:pt x="5796" y="16535"/>
                  <a:pt x="5832" y="16535"/>
                  <a:pt x="5868" y="16517"/>
                </a:cubicBezTo>
                <a:lnTo>
                  <a:pt x="5977" y="16499"/>
                </a:lnTo>
                <a:lnTo>
                  <a:pt x="6194" y="16426"/>
                </a:lnTo>
                <a:lnTo>
                  <a:pt x="6538" y="16336"/>
                </a:lnTo>
                <a:lnTo>
                  <a:pt x="6502" y="16408"/>
                </a:lnTo>
                <a:lnTo>
                  <a:pt x="6502" y="16426"/>
                </a:lnTo>
                <a:cubicBezTo>
                  <a:pt x="6484" y="16462"/>
                  <a:pt x="6520" y="16499"/>
                  <a:pt x="6556" y="16480"/>
                </a:cubicBezTo>
                <a:lnTo>
                  <a:pt x="6592" y="16480"/>
                </a:lnTo>
                <a:cubicBezTo>
                  <a:pt x="6611" y="16480"/>
                  <a:pt x="6629" y="16480"/>
                  <a:pt x="6647" y="16480"/>
                </a:cubicBezTo>
                <a:cubicBezTo>
                  <a:pt x="6629" y="16535"/>
                  <a:pt x="6665" y="16589"/>
                  <a:pt x="6719" y="16607"/>
                </a:cubicBezTo>
                <a:lnTo>
                  <a:pt x="6683" y="16643"/>
                </a:lnTo>
                <a:cubicBezTo>
                  <a:pt x="6665" y="16662"/>
                  <a:pt x="6647" y="16698"/>
                  <a:pt x="6629" y="16716"/>
                </a:cubicBezTo>
                <a:cubicBezTo>
                  <a:pt x="6611" y="16734"/>
                  <a:pt x="6611" y="16752"/>
                  <a:pt x="6592" y="16770"/>
                </a:cubicBezTo>
                <a:cubicBezTo>
                  <a:pt x="6574" y="16788"/>
                  <a:pt x="6574" y="16806"/>
                  <a:pt x="6556" y="16806"/>
                </a:cubicBezTo>
                <a:lnTo>
                  <a:pt x="6538" y="16843"/>
                </a:lnTo>
                <a:cubicBezTo>
                  <a:pt x="6520" y="16879"/>
                  <a:pt x="6556" y="16915"/>
                  <a:pt x="6592" y="16915"/>
                </a:cubicBezTo>
                <a:cubicBezTo>
                  <a:pt x="6774" y="16879"/>
                  <a:pt x="6973" y="16861"/>
                  <a:pt x="7172" y="16843"/>
                </a:cubicBezTo>
                <a:cubicBezTo>
                  <a:pt x="7371" y="16824"/>
                  <a:pt x="7516" y="16824"/>
                  <a:pt x="7697" y="16824"/>
                </a:cubicBezTo>
                <a:lnTo>
                  <a:pt x="7679" y="16897"/>
                </a:lnTo>
                <a:cubicBezTo>
                  <a:pt x="7661" y="16951"/>
                  <a:pt x="7715" y="16987"/>
                  <a:pt x="7751" y="16969"/>
                </a:cubicBezTo>
                <a:cubicBezTo>
                  <a:pt x="7824" y="16951"/>
                  <a:pt x="7878" y="16969"/>
                  <a:pt x="7933" y="16987"/>
                </a:cubicBezTo>
                <a:cubicBezTo>
                  <a:pt x="8005" y="17024"/>
                  <a:pt x="8077" y="17060"/>
                  <a:pt x="8150" y="17078"/>
                </a:cubicBezTo>
                <a:cubicBezTo>
                  <a:pt x="8186" y="17096"/>
                  <a:pt x="8222" y="17096"/>
                  <a:pt x="8259" y="17096"/>
                </a:cubicBezTo>
                <a:cubicBezTo>
                  <a:pt x="8313" y="17096"/>
                  <a:pt x="8349" y="17078"/>
                  <a:pt x="8385" y="17060"/>
                </a:cubicBezTo>
                <a:cubicBezTo>
                  <a:pt x="8403" y="17060"/>
                  <a:pt x="8422" y="17042"/>
                  <a:pt x="8422" y="17060"/>
                </a:cubicBezTo>
                <a:cubicBezTo>
                  <a:pt x="8440" y="17078"/>
                  <a:pt x="8458" y="17096"/>
                  <a:pt x="8458" y="17096"/>
                </a:cubicBezTo>
                <a:cubicBezTo>
                  <a:pt x="8494" y="17132"/>
                  <a:pt x="8548" y="17132"/>
                  <a:pt x="8585" y="17114"/>
                </a:cubicBezTo>
                <a:cubicBezTo>
                  <a:pt x="8639" y="17096"/>
                  <a:pt x="8693" y="17060"/>
                  <a:pt x="8748" y="17006"/>
                </a:cubicBezTo>
                <a:lnTo>
                  <a:pt x="8820" y="16969"/>
                </a:lnTo>
                <a:lnTo>
                  <a:pt x="8838" y="16951"/>
                </a:lnTo>
                <a:cubicBezTo>
                  <a:pt x="8838" y="16987"/>
                  <a:pt x="8892" y="17024"/>
                  <a:pt x="8929" y="17006"/>
                </a:cubicBezTo>
                <a:lnTo>
                  <a:pt x="8929" y="17006"/>
                </a:lnTo>
                <a:cubicBezTo>
                  <a:pt x="9001" y="16969"/>
                  <a:pt x="9092" y="16933"/>
                  <a:pt x="9182" y="16915"/>
                </a:cubicBezTo>
                <a:cubicBezTo>
                  <a:pt x="9146" y="17024"/>
                  <a:pt x="9128" y="17150"/>
                  <a:pt x="9128" y="17277"/>
                </a:cubicBezTo>
                <a:cubicBezTo>
                  <a:pt x="9110" y="17332"/>
                  <a:pt x="9164" y="17368"/>
                  <a:pt x="9218" y="17332"/>
                </a:cubicBezTo>
                <a:cubicBezTo>
                  <a:pt x="9273" y="17277"/>
                  <a:pt x="9345" y="17259"/>
                  <a:pt x="9418" y="17259"/>
                </a:cubicBezTo>
                <a:cubicBezTo>
                  <a:pt x="9472" y="17259"/>
                  <a:pt x="9544" y="17332"/>
                  <a:pt x="9508" y="17386"/>
                </a:cubicBezTo>
                <a:cubicBezTo>
                  <a:pt x="9508" y="17404"/>
                  <a:pt x="9526" y="17440"/>
                  <a:pt x="9544" y="17422"/>
                </a:cubicBezTo>
                <a:lnTo>
                  <a:pt x="9581" y="17422"/>
                </a:lnTo>
                <a:lnTo>
                  <a:pt x="9653" y="17422"/>
                </a:lnTo>
                <a:lnTo>
                  <a:pt x="9653" y="17531"/>
                </a:lnTo>
                <a:lnTo>
                  <a:pt x="9653" y="17549"/>
                </a:lnTo>
                <a:cubicBezTo>
                  <a:pt x="9653" y="17585"/>
                  <a:pt x="9707" y="17585"/>
                  <a:pt x="9725" y="17567"/>
                </a:cubicBezTo>
                <a:lnTo>
                  <a:pt x="9725" y="17549"/>
                </a:lnTo>
                <a:cubicBezTo>
                  <a:pt x="9762" y="17476"/>
                  <a:pt x="9816" y="17422"/>
                  <a:pt x="9888" y="17386"/>
                </a:cubicBezTo>
                <a:cubicBezTo>
                  <a:pt x="9943" y="17350"/>
                  <a:pt x="10015" y="17386"/>
                  <a:pt x="10033" y="17440"/>
                </a:cubicBezTo>
                <a:cubicBezTo>
                  <a:pt x="10051" y="17476"/>
                  <a:pt x="10069" y="17476"/>
                  <a:pt x="10106" y="17476"/>
                </a:cubicBezTo>
                <a:cubicBezTo>
                  <a:pt x="10124" y="17476"/>
                  <a:pt x="10142" y="17495"/>
                  <a:pt x="10160" y="17513"/>
                </a:cubicBezTo>
                <a:cubicBezTo>
                  <a:pt x="10160" y="17549"/>
                  <a:pt x="10160" y="17603"/>
                  <a:pt x="10142" y="17639"/>
                </a:cubicBezTo>
                <a:cubicBezTo>
                  <a:pt x="10142" y="17676"/>
                  <a:pt x="10160" y="17730"/>
                  <a:pt x="10214" y="17712"/>
                </a:cubicBezTo>
                <a:cubicBezTo>
                  <a:pt x="10251" y="17694"/>
                  <a:pt x="10287" y="17694"/>
                  <a:pt x="10323" y="17730"/>
                </a:cubicBezTo>
                <a:cubicBezTo>
                  <a:pt x="10359" y="17748"/>
                  <a:pt x="10377" y="17784"/>
                  <a:pt x="10377" y="17821"/>
                </a:cubicBezTo>
                <a:cubicBezTo>
                  <a:pt x="10377" y="17857"/>
                  <a:pt x="10432" y="17875"/>
                  <a:pt x="10450" y="17857"/>
                </a:cubicBezTo>
                <a:lnTo>
                  <a:pt x="10486" y="17839"/>
                </a:lnTo>
                <a:lnTo>
                  <a:pt x="10540" y="17821"/>
                </a:lnTo>
                <a:cubicBezTo>
                  <a:pt x="10558" y="17857"/>
                  <a:pt x="10577" y="17893"/>
                  <a:pt x="10595" y="17929"/>
                </a:cubicBezTo>
                <a:cubicBezTo>
                  <a:pt x="10595" y="17947"/>
                  <a:pt x="10613" y="17947"/>
                  <a:pt x="10631" y="17947"/>
                </a:cubicBezTo>
                <a:cubicBezTo>
                  <a:pt x="10649" y="17984"/>
                  <a:pt x="10685" y="18002"/>
                  <a:pt x="10721" y="18020"/>
                </a:cubicBezTo>
                <a:cubicBezTo>
                  <a:pt x="10758" y="18038"/>
                  <a:pt x="10812" y="18038"/>
                  <a:pt x="10866" y="18020"/>
                </a:cubicBezTo>
                <a:lnTo>
                  <a:pt x="10903" y="18020"/>
                </a:lnTo>
                <a:cubicBezTo>
                  <a:pt x="10921" y="18038"/>
                  <a:pt x="10921" y="18056"/>
                  <a:pt x="10903" y="18074"/>
                </a:cubicBezTo>
                <a:cubicBezTo>
                  <a:pt x="10921" y="18110"/>
                  <a:pt x="10939" y="18165"/>
                  <a:pt x="10975" y="18165"/>
                </a:cubicBezTo>
                <a:lnTo>
                  <a:pt x="11029" y="18165"/>
                </a:lnTo>
                <a:lnTo>
                  <a:pt x="11029" y="18165"/>
                </a:lnTo>
                <a:lnTo>
                  <a:pt x="11029" y="18183"/>
                </a:lnTo>
                <a:cubicBezTo>
                  <a:pt x="11029" y="18255"/>
                  <a:pt x="10993" y="18346"/>
                  <a:pt x="11084" y="18382"/>
                </a:cubicBezTo>
                <a:cubicBezTo>
                  <a:pt x="11102" y="18400"/>
                  <a:pt x="11102" y="18400"/>
                  <a:pt x="11120" y="18382"/>
                </a:cubicBezTo>
                <a:cubicBezTo>
                  <a:pt x="11283" y="18255"/>
                  <a:pt x="11428" y="18110"/>
                  <a:pt x="11573" y="17965"/>
                </a:cubicBezTo>
                <a:cubicBezTo>
                  <a:pt x="11645" y="17893"/>
                  <a:pt x="11717" y="17821"/>
                  <a:pt x="11772" y="17748"/>
                </a:cubicBezTo>
                <a:cubicBezTo>
                  <a:pt x="11826" y="17694"/>
                  <a:pt x="11880" y="17621"/>
                  <a:pt x="11917" y="17549"/>
                </a:cubicBezTo>
                <a:cubicBezTo>
                  <a:pt x="11917" y="17639"/>
                  <a:pt x="11880" y="17694"/>
                  <a:pt x="11844" y="17766"/>
                </a:cubicBezTo>
                <a:lnTo>
                  <a:pt x="11717" y="18038"/>
                </a:lnTo>
                <a:cubicBezTo>
                  <a:pt x="11681" y="18074"/>
                  <a:pt x="11663" y="18128"/>
                  <a:pt x="11645" y="18165"/>
                </a:cubicBezTo>
                <a:cubicBezTo>
                  <a:pt x="11609" y="18219"/>
                  <a:pt x="11591" y="18255"/>
                  <a:pt x="11573" y="18291"/>
                </a:cubicBezTo>
                <a:cubicBezTo>
                  <a:pt x="11554" y="18328"/>
                  <a:pt x="11554" y="18346"/>
                  <a:pt x="11573" y="18364"/>
                </a:cubicBezTo>
                <a:cubicBezTo>
                  <a:pt x="11500" y="18454"/>
                  <a:pt x="11410" y="18563"/>
                  <a:pt x="11446" y="18690"/>
                </a:cubicBezTo>
                <a:cubicBezTo>
                  <a:pt x="11464" y="18762"/>
                  <a:pt x="11536" y="18817"/>
                  <a:pt x="11609" y="18817"/>
                </a:cubicBezTo>
                <a:cubicBezTo>
                  <a:pt x="11609" y="18871"/>
                  <a:pt x="11627" y="18925"/>
                  <a:pt x="11645" y="18961"/>
                </a:cubicBezTo>
                <a:cubicBezTo>
                  <a:pt x="11699" y="18998"/>
                  <a:pt x="11754" y="19034"/>
                  <a:pt x="11808" y="19016"/>
                </a:cubicBezTo>
                <a:cubicBezTo>
                  <a:pt x="11844" y="19016"/>
                  <a:pt x="11880" y="19088"/>
                  <a:pt x="11899" y="19161"/>
                </a:cubicBezTo>
                <a:cubicBezTo>
                  <a:pt x="11917" y="19215"/>
                  <a:pt x="11899" y="19324"/>
                  <a:pt x="11899" y="19396"/>
                </a:cubicBezTo>
                <a:cubicBezTo>
                  <a:pt x="11899" y="19432"/>
                  <a:pt x="11935" y="19450"/>
                  <a:pt x="11971" y="19450"/>
                </a:cubicBezTo>
                <a:cubicBezTo>
                  <a:pt x="12007" y="19450"/>
                  <a:pt x="12043" y="19450"/>
                  <a:pt x="12062" y="19450"/>
                </a:cubicBezTo>
                <a:cubicBezTo>
                  <a:pt x="12098" y="19450"/>
                  <a:pt x="12098" y="19468"/>
                  <a:pt x="12098" y="19505"/>
                </a:cubicBezTo>
                <a:cubicBezTo>
                  <a:pt x="12098" y="19541"/>
                  <a:pt x="12098" y="19595"/>
                  <a:pt x="12098" y="19650"/>
                </a:cubicBezTo>
                <a:cubicBezTo>
                  <a:pt x="12098" y="19704"/>
                  <a:pt x="12098" y="19758"/>
                  <a:pt x="12116" y="19813"/>
                </a:cubicBezTo>
                <a:cubicBezTo>
                  <a:pt x="12116" y="19831"/>
                  <a:pt x="12152" y="19849"/>
                  <a:pt x="12170" y="19849"/>
                </a:cubicBezTo>
                <a:cubicBezTo>
                  <a:pt x="12279" y="19813"/>
                  <a:pt x="12279" y="19994"/>
                  <a:pt x="12279" y="20066"/>
                </a:cubicBezTo>
                <a:cubicBezTo>
                  <a:pt x="12279" y="20120"/>
                  <a:pt x="12279" y="20157"/>
                  <a:pt x="12315" y="20211"/>
                </a:cubicBezTo>
                <a:cubicBezTo>
                  <a:pt x="12351" y="20247"/>
                  <a:pt x="12388" y="20247"/>
                  <a:pt x="12424" y="20265"/>
                </a:cubicBezTo>
                <a:cubicBezTo>
                  <a:pt x="12460" y="20283"/>
                  <a:pt x="12496" y="20374"/>
                  <a:pt x="12496" y="20428"/>
                </a:cubicBezTo>
                <a:cubicBezTo>
                  <a:pt x="12478" y="20519"/>
                  <a:pt x="12478" y="20591"/>
                  <a:pt x="12496" y="20664"/>
                </a:cubicBezTo>
                <a:cubicBezTo>
                  <a:pt x="12496" y="20736"/>
                  <a:pt x="12551" y="20809"/>
                  <a:pt x="12623" y="20845"/>
                </a:cubicBezTo>
                <a:cubicBezTo>
                  <a:pt x="12623" y="20917"/>
                  <a:pt x="12641" y="20990"/>
                  <a:pt x="12641" y="21062"/>
                </a:cubicBezTo>
                <a:cubicBezTo>
                  <a:pt x="12641" y="21116"/>
                  <a:pt x="12641" y="21153"/>
                  <a:pt x="12641" y="21189"/>
                </a:cubicBezTo>
                <a:cubicBezTo>
                  <a:pt x="12623" y="21243"/>
                  <a:pt x="12623" y="21279"/>
                  <a:pt x="12641" y="21334"/>
                </a:cubicBezTo>
                <a:cubicBezTo>
                  <a:pt x="12641" y="21352"/>
                  <a:pt x="12677" y="21388"/>
                  <a:pt x="12695" y="21370"/>
                </a:cubicBezTo>
                <a:cubicBezTo>
                  <a:pt x="12713" y="21370"/>
                  <a:pt x="12713" y="21370"/>
                  <a:pt x="12713" y="21370"/>
                </a:cubicBezTo>
                <a:cubicBezTo>
                  <a:pt x="12750" y="21370"/>
                  <a:pt x="12750" y="21424"/>
                  <a:pt x="12750" y="21442"/>
                </a:cubicBezTo>
                <a:cubicBezTo>
                  <a:pt x="12750" y="21479"/>
                  <a:pt x="12750" y="21533"/>
                  <a:pt x="12732" y="21569"/>
                </a:cubicBezTo>
                <a:cubicBezTo>
                  <a:pt x="12732" y="21624"/>
                  <a:pt x="12750" y="21660"/>
                  <a:pt x="12786" y="21696"/>
                </a:cubicBezTo>
                <a:cubicBezTo>
                  <a:pt x="12822" y="21714"/>
                  <a:pt x="12840" y="21750"/>
                  <a:pt x="12840" y="21805"/>
                </a:cubicBezTo>
                <a:cubicBezTo>
                  <a:pt x="12840" y="21841"/>
                  <a:pt x="12840" y="21877"/>
                  <a:pt x="12840" y="21931"/>
                </a:cubicBezTo>
                <a:cubicBezTo>
                  <a:pt x="12840" y="21986"/>
                  <a:pt x="12840" y="22040"/>
                  <a:pt x="12840" y="22094"/>
                </a:cubicBezTo>
                <a:cubicBezTo>
                  <a:pt x="12858" y="22203"/>
                  <a:pt x="12895" y="22312"/>
                  <a:pt x="12931" y="22420"/>
                </a:cubicBezTo>
                <a:cubicBezTo>
                  <a:pt x="12931" y="22475"/>
                  <a:pt x="12967" y="22511"/>
                  <a:pt x="13021" y="22547"/>
                </a:cubicBezTo>
                <a:cubicBezTo>
                  <a:pt x="13039" y="22547"/>
                  <a:pt x="13076" y="22547"/>
                  <a:pt x="13094" y="22547"/>
                </a:cubicBezTo>
                <a:cubicBezTo>
                  <a:pt x="13094" y="22583"/>
                  <a:pt x="13094" y="22638"/>
                  <a:pt x="13112" y="22692"/>
                </a:cubicBezTo>
                <a:lnTo>
                  <a:pt x="13112" y="22746"/>
                </a:lnTo>
                <a:cubicBezTo>
                  <a:pt x="13112" y="22746"/>
                  <a:pt x="13094" y="22764"/>
                  <a:pt x="13094" y="22783"/>
                </a:cubicBezTo>
                <a:cubicBezTo>
                  <a:pt x="13094" y="22837"/>
                  <a:pt x="13094" y="22909"/>
                  <a:pt x="13112" y="22982"/>
                </a:cubicBezTo>
                <a:cubicBezTo>
                  <a:pt x="13112" y="23018"/>
                  <a:pt x="13130" y="23072"/>
                  <a:pt x="13166" y="23127"/>
                </a:cubicBezTo>
                <a:cubicBezTo>
                  <a:pt x="13202" y="23145"/>
                  <a:pt x="13257" y="23145"/>
                  <a:pt x="13293" y="23127"/>
                </a:cubicBezTo>
                <a:cubicBezTo>
                  <a:pt x="13293" y="23127"/>
                  <a:pt x="13293" y="23145"/>
                  <a:pt x="13293" y="23145"/>
                </a:cubicBezTo>
                <a:cubicBezTo>
                  <a:pt x="13329" y="23199"/>
                  <a:pt x="13384" y="23199"/>
                  <a:pt x="13402" y="23145"/>
                </a:cubicBezTo>
                <a:lnTo>
                  <a:pt x="13420" y="23108"/>
                </a:lnTo>
                <a:cubicBezTo>
                  <a:pt x="13474" y="23000"/>
                  <a:pt x="13528" y="22873"/>
                  <a:pt x="13601" y="22764"/>
                </a:cubicBezTo>
                <a:cubicBezTo>
                  <a:pt x="13655" y="22638"/>
                  <a:pt x="13691" y="22565"/>
                  <a:pt x="13746" y="22475"/>
                </a:cubicBezTo>
                <a:cubicBezTo>
                  <a:pt x="13746" y="22547"/>
                  <a:pt x="13746" y="22638"/>
                  <a:pt x="13746" y="22710"/>
                </a:cubicBezTo>
                <a:lnTo>
                  <a:pt x="13710" y="23145"/>
                </a:lnTo>
                <a:cubicBezTo>
                  <a:pt x="13673" y="23416"/>
                  <a:pt x="13673" y="23688"/>
                  <a:pt x="13655" y="23960"/>
                </a:cubicBezTo>
                <a:cubicBezTo>
                  <a:pt x="13655" y="24014"/>
                  <a:pt x="13655" y="24068"/>
                  <a:pt x="13655" y="24123"/>
                </a:cubicBezTo>
                <a:cubicBezTo>
                  <a:pt x="13655" y="24177"/>
                  <a:pt x="13691" y="24231"/>
                  <a:pt x="13746" y="24249"/>
                </a:cubicBezTo>
                <a:cubicBezTo>
                  <a:pt x="13782" y="24267"/>
                  <a:pt x="13800" y="24286"/>
                  <a:pt x="13836" y="24286"/>
                </a:cubicBezTo>
                <a:lnTo>
                  <a:pt x="13836" y="24286"/>
                </a:lnTo>
                <a:lnTo>
                  <a:pt x="13836" y="24304"/>
                </a:lnTo>
                <a:cubicBezTo>
                  <a:pt x="13836" y="24340"/>
                  <a:pt x="13836" y="24394"/>
                  <a:pt x="13854" y="24430"/>
                </a:cubicBezTo>
                <a:cubicBezTo>
                  <a:pt x="13909" y="24503"/>
                  <a:pt x="13999" y="24521"/>
                  <a:pt x="14090" y="24557"/>
                </a:cubicBezTo>
                <a:cubicBezTo>
                  <a:pt x="14126" y="24557"/>
                  <a:pt x="14162" y="24575"/>
                  <a:pt x="14180" y="24612"/>
                </a:cubicBezTo>
                <a:cubicBezTo>
                  <a:pt x="14198" y="24648"/>
                  <a:pt x="14217" y="24702"/>
                  <a:pt x="14253" y="24738"/>
                </a:cubicBezTo>
                <a:cubicBezTo>
                  <a:pt x="14289" y="24775"/>
                  <a:pt x="14343" y="24793"/>
                  <a:pt x="14398" y="24793"/>
                </a:cubicBezTo>
                <a:cubicBezTo>
                  <a:pt x="14416" y="24793"/>
                  <a:pt x="14434" y="24811"/>
                  <a:pt x="14434" y="24829"/>
                </a:cubicBezTo>
                <a:cubicBezTo>
                  <a:pt x="14434" y="24847"/>
                  <a:pt x="14434" y="24883"/>
                  <a:pt x="14452" y="24901"/>
                </a:cubicBezTo>
                <a:cubicBezTo>
                  <a:pt x="14470" y="24974"/>
                  <a:pt x="14524" y="25010"/>
                  <a:pt x="14597" y="24992"/>
                </a:cubicBezTo>
                <a:cubicBezTo>
                  <a:pt x="14615" y="24992"/>
                  <a:pt x="14633" y="24974"/>
                  <a:pt x="14651" y="24956"/>
                </a:cubicBezTo>
                <a:cubicBezTo>
                  <a:pt x="14687" y="25064"/>
                  <a:pt x="14742" y="25173"/>
                  <a:pt x="14796" y="25264"/>
                </a:cubicBezTo>
                <a:cubicBezTo>
                  <a:pt x="14832" y="25300"/>
                  <a:pt x="14869" y="25282"/>
                  <a:pt x="14887" y="25245"/>
                </a:cubicBezTo>
                <a:cubicBezTo>
                  <a:pt x="14923" y="25191"/>
                  <a:pt x="14941" y="25137"/>
                  <a:pt x="14959" y="25064"/>
                </a:cubicBezTo>
                <a:cubicBezTo>
                  <a:pt x="14977" y="25010"/>
                  <a:pt x="14995" y="24938"/>
                  <a:pt x="15013" y="24883"/>
                </a:cubicBezTo>
                <a:cubicBezTo>
                  <a:pt x="15032" y="24775"/>
                  <a:pt x="15032" y="24684"/>
                  <a:pt x="15013" y="24575"/>
                </a:cubicBezTo>
                <a:cubicBezTo>
                  <a:pt x="15068" y="24756"/>
                  <a:pt x="15122" y="24919"/>
                  <a:pt x="15140" y="25101"/>
                </a:cubicBezTo>
                <a:cubicBezTo>
                  <a:pt x="15140" y="25191"/>
                  <a:pt x="15158" y="25282"/>
                  <a:pt x="15194" y="25372"/>
                </a:cubicBezTo>
                <a:cubicBezTo>
                  <a:pt x="15194" y="25426"/>
                  <a:pt x="15231" y="25463"/>
                  <a:pt x="15267" y="25481"/>
                </a:cubicBezTo>
                <a:cubicBezTo>
                  <a:pt x="15285" y="25481"/>
                  <a:pt x="15285" y="25481"/>
                  <a:pt x="15303" y="25499"/>
                </a:cubicBezTo>
                <a:lnTo>
                  <a:pt x="15231" y="25589"/>
                </a:lnTo>
                <a:cubicBezTo>
                  <a:pt x="15158" y="25680"/>
                  <a:pt x="15104" y="25789"/>
                  <a:pt x="15104" y="25897"/>
                </a:cubicBezTo>
                <a:cubicBezTo>
                  <a:pt x="15104" y="25952"/>
                  <a:pt x="15104" y="26006"/>
                  <a:pt x="15104" y="26060"/>
                </a:cubicBezTo>
                <a:lnTo>
                  <a:pt x="15122" y="26133"/>
                </a:lnTo>
                <a:cubicBezTo>
                  <a:pt x="15122" y="26169"/>
                  <a:pt x="15140" y="26187"/>
                  <a:pt x="15140" y="26223"/>
                </a:cubicBezTo>
                <a:cubicBezTo>
                  <a:pt x="15140" y="26332"/>
                  <a:pt x="15122" y="26459"/>
                  <a:pt x="15068" y="26549"/>
                </a:cubicBezTo>
                <a:cubicBezTo>
                  <a:pt x="15050" y="26658"/>
                  <a:pt x="15032" y="26767"/>
                  <a:pt x="15032" y="26875"/>
                </a:cubicBezTo>
                <a:cubicBezTo>
                  <a:pt x="15013" y="27111"/>
                  <a:pt x="15068" y="27328"/>
                  <a:pt x="15158" y="27509"/>
                </a:cubicBezTo>
                <a:cubicBezTo>
                  <a:pt x="15267" y="27708"/>
                  <a:pt x="15394" y="27871"/>
                  <a:pt x="15575" y="27998"/>
                </a:cubicBezTo>
                <a:cubicBezTo>
                  <a:pt x="15303" y="28306"/>
                  <a:pt x="15158" y="28686"/>
                  <a:pt x="15176" y="29103"/>
                </a:cubicBezTo>
                <a:cubicBezTo>
                  <a:pt x="15176" y="29320"/>
                  <a:pt x="15194" y="29537"/>
                  <a:pt x="15267" y="29755"/>
                </a:cubicBezTo>
                <a:cubicBezTo>
                  <a:pt x="15285" y="29791"/>
                  <a:pt x="15285" y="29845"/>
                  <a:pt x="15303" y="29900"/>
                </a:cubicBezTo>
                <a:cubicBezTo>
                  <a:pt x="15303" y="29954"/>
                  <a:pt x="15321" y="30008"/>
                  <a:pt x="15321" y="30063"/>
                </a:cubicBezTo>
                <a:cubicBezTo>
                  <a:pt x="15321" y="30171"/>
                  <a:pt x="15267" y="30262"/>
                  <a:pt x="15213" y="30334"/>
                </a:cubicBezTo>
                <a:cubicBezTo>
                  <a:pt x="15140" y="30425"/>
                  <a:pt x="15050" y="30479"/>
                  <a:pt x="14977" y="30570"/>
                </a:cubicBezTo>
                <a:cubicBezTo>
                  <a:pt x="14941" y="30624"/>
                  <a:pt x="14923" y="30678"/>
                  <a:pt x="14905" y="30733"/>
                </a:cubicBezTo>
                <a:cubicBezTo>
                  <a:pt x="14905" y="30751"/>
                  <a:pt x="14905" y="30787"/>
                  <a:pt x="14905" y="30805"/>
                </a:cubicBezTo>
                <a:cubicBezTo>
                  <a:pt x="14887" y="30877"/>
                  <a:pt x="14869" y="30932"/>
                  <a:pt x="14832" y="30986"/>
                </a:cubicBezTo>
                <a:lnTo>
                  <a:pt x="14742" y="31276"/>
                </a:lnTo>
                <a:cubicBezTo>
                  <a:pt x="14687" y="31457"/>
                  <a:pt x="14615" y="31656"/>
                  <a:pt x="14561" y="31855"/>
                </a:cubicBezTo>
                <a:cubicBezTo>
                  <a:pt x="14506" y="32055"/>
                  <a:pt x="14452" y="32236"/>
                  <a:pt x="14380" y="32435"/>
                </a:cubicBezTo>
                <a:cubicBezTo>
                  <a:pt x="14361" y="32525"/>
                  <a:pt x="14325" y="32616"/>
                  <a:pt x="14289" y="32707"/>
                </a:cubicBezTo>
                <a:cubicBezTo>
                  <a:pt x="14253" y="32797"/>
                  <a:pt x="14217" y="32888"/>
                  <a:pt x="14198" y="32996"/>
                </a:cubicBezTo>
                <a:cubicBezTo>
                  <a:pt x="14180" y="33087"/>
                  <a:pt x="14162" y="33195"/>
                  <a:pt x="14144" y="33304"/>
                </a:cubicBezTo>
                <a:cubicBezTo>
                  <a:pt x="14126" y="33340"/>
                  <a:pt x="14108" y="33377"/>
                  <a:pt x="14090" y="33395"/>
                </a:cubicBezTo>
                <a:cubicBezTo>
                  <a:pt x="14072" y="33431"/>
                  <a:pt x="14035" y="33449"/>
                  <a:pt x="13999" y="33467"/>
                </a:cubicBezTo>
                <a:cubicBezTo>
                  <a:pt x="13981" y="33467"/>
                  <a:pt x="13981" y="33485"/>
                  <a:pt x="13999" y="33503"/>
                </a:cubicBezTo>
                <a:lnTo>
                  <a:pt x="13981" y="33503"/>
                </a:lnTo>
                <a:cubicBezTo>
                  <a:pt x="13927" y="33467"/>
                  <a:pt x="13963" y="33377"/>
                  <a:pt x="13963" y="33322"/>
                </a:cubicBezTo>
                <a:cubicBezTo>
                  <a:pt x="13963" y="33286"/>
                  <a:pt x="13927" y="33268"/>
                  <a:pt x="13909" y="33304"/>
                </a:cubicBezTo>
                <a:cubicBezTo>
                  <a:pt x="13836" y="33377"/>
                  <a:pt x="13836" y="33503"/>
                  <a:pt x="13909" y="33576"/>
                </a:cubicBezTo>
                <a:cubicBezTo>
                  <a:pt x="13872" y="33630"/>
                  <a:pt x="13872" y="33666"/>
                  <a:pt x="13854" y="33721"/>
                </a:cubicBezTo>
                <a:cubicBezTo>
                  <a:pt x="13818" y="33847"/>
                  <a:pt x="13836" y="33956"/>
                  <a:pt x="13891" y="34065"/>
                </a:cubicBezTo>
                <a:cubicBezTo>
                  <a:pt x="13909" y="34137"/>
                  <a:pt x="13963" y="34173"/>
                  <a:pt x="14017" y="34210"/>
                </a:cubicBezTo>
                <a:cubicBezTo>
                  <a:pt x="14072" y="34246"/>
                  <a:pt x="14144" y="34228"/>
                  <a:pt x="14198" y="34191"/>
                </a:cubicBezTo>
                <a:cubicBezTo>
                  <a:pt x="14235" y="34155"/>
                  <a:pt x="14271" y="34119"/>
                  <a:pt x="14307" y="34083"/>
                </a:cubicBezTo>
                <a:cubicBezTo>
                  <a:pt x="14361" y="34029"/>
                  <a:pt x="14416" y="33974"/>
                  <a:pt x="14452" y="33920"/>
                </a:cubicBezTo>
                <a:cubicBezTo>
                  <a:pt x="14470" y="33866"/>
                  <a:pt x="14506" y="33811"/>
                  <a:pt x="14543" y="33757"/>
                </a:cubicBezTo>
                <a:lnTo>
                  <a:pt x="14543" y="33775"/>
                </a:lnTo>
                <a:cubicBezTo>
                  <a:pt x="14524" y="33866"/>
                  <a:pt x="14506" y="33956"/>
                  <a:pt x="14488" y="34029"/>
                </a:cubicBezTo>
                <a:cubicBezTo>
                  <a:pt x="14452" y="34101"/>
                  <a:pt x="14361" y="34137"/>
                  <a:pt x="14307" y="34191"/>
                </a:cubicBezTo>
                <a:cubicBezTo>
                  <a:pt x="14253" y="34246"/>
                  <a:pt x="14253" y="34318"/>
                  <a:pt x="14271" y="34373"/>
                </a:cubicBezTo>
                <a:cubicBezTo>
                  <a:pt x="14253" y="34373"/>
                  <a:pt x="14217" y="34373"/>
                  <a:pt x="14198" y="34354"/>
                </a:cubicBezTo>
                <a:cubicBezTo>
                  <a:pt x="14180" y="34336"/>
                  <a:pt x="14162" y="34336"/>
                  <a:pt x="14144" y="34354"/>
                </a:cubicBezTo>
                <a:cubicBezTo>
                  <a:pt x="14108" y="34391"/>
                  <a:pt x="14162" y="34445"/>
                  <a:pt x="14198" y="34463"/>
                </a:cubicBezTo>
                <a:cubicBezTo>
                  <a:pt x="14235" y="34481"/>
                  <a:pt x="14289" y="34499"/>
                  <a:pt x="14325" y="34499"/>
                </a:cubicBezTo>
                <a:lnTo>
                  <a:pt x="14361" y="34499"/>
                </a:lnTo>
                <a:cubicBezTo>
                  <a:pt x="14416" y="34536"/>
                  <a:pt x="14470" y="34554"/>
                  <a:pt x="14524" y="34572"/>
                </a:cubicBezTo>
                <a:cubicBezTo>
                  <a:pt x="14561" y="34572"/>
                  <a:pt x="14615" y="34572"/>
                  <a:pt x="14669" y="34572"/>
                </a:cubicBezTo>
                <a:cubicBezTo>
                  <a:pt x="14706" y="34554"/>
                  <a:pt x="14742" y="34517"/>
                  <a:pt x="14778" y="34481"/>
                </a:cubicBezTo>
                <a:cubicBezTo>
                  <a:pt x="14905" y="34318"/>
                  <a:pt x="14995" y="34155"/>
                  <a:pt x="15050" y="33974"/>
                </a:cubicBezTo>
                <a:cubicBezTo>
                  <a:pt x="15050" y="33920"/>
                  <a:pt x="15068" y="33884"/>
                  <a:pt x="15086" y="33829"/>
                </a:cubicBezTo>
                <a:cubicBezTo>
                  <a:pt x="15122" y="33793"/>
                  <a:pt x="15140" y="33811"/>
                  <a:pt x="15158" y="33847"/>
                </a:cubicBezTo>
                <a:cubicBezTo>
                  <a:pt x="15176" y="33902"/>
                  <a:pt x="15194" y="33956"/>
                  <a:pt x="15194" y="34010"/>
                </a:cubicBezTo>
                <a:lnTo>
                  <a:pt x="15194" y="34101"/>
                </a:lnTo>
                <a:cubicBezTo>
                  <a:pt x="15140" y="34155"/>
                  <a:pt x="15086" y="34210"/>
                  <a:pt x="15068" y="34264"/>
                </a:cubicBezTo>
                <a:cubicBezTo>
                  <a:pt x="14977" y="34409"/>
                  <a:pt x="14887" y="34590"/>
                  <a:pt x="14977" y="34753"/>
                </a:cubicBezTo>
                <a:lnTo>
                  <a:pt x="14977" y="34753"/>
                </a:lnTo>
                <a:cubicBezTo>
                  <a:pt x="14959" y="34771"/>
                  <a:pt x="14941" y="34789"/>
                  <a:pt x="14923" y="34807"/>
                </a:cubicBezTo>
                <a:cubicBezTo>
                  <a:pt x="14869" y="34843"/>
                  <a:pt x="14814" y="34862"/>
                  <a:pt x="14778" y="34880"/>
                </a:cubicBezTo>
                <a:cubicBezTo>
                  <a:pt x="14742" y="34898"/>
                  <a:pt x="14742" y="34934"/>
                  <a:pt x="14778" y="34934"/>
                </a:cubicBezTo>
                <a:cubicBezTo>
                  <a:pt x="14832" y="34952"/>
                  <a:pt x="14905" y="34934"/>
                  <a:pt x="14977" y="34898"/>
                </a:cubicBezTo>
                <a:cubicBezTo>
                  <a:pt x="15013" y="34880"/>
                  <a:pt x="15050" y="34862"/>
                  <a:pt x="15068" y="34843"/>
                </a:cubicBezTo>
                <a:cubicBezTo>
                  <a:pt x="15104" y="34843"/>
                  <a:pt x="15140" y="34862"/>
                  <a:pt x="15176" y="34843"/>
                </a:cubicBezTo>
                <a:cubicBezTo>
                  <a:pt x="15213" y="34862"/>
                  <a:pt x="15267" y="34843"/>
                  <a:pt x="15303" y="34825"/>
                </a:cubicBezTo>
                <a:cubicBezTo>
                  <a:pt x="15339" y="34807"/>
                  <a:pt x="15357" y="34771"/>
                  <a:pt x="15357" y="34717"/>
                </a:cubicBezTo>
                <a:cubicBezTo>
                  <a:pt x="15357" y="34699"/>
                  <a:pt x="15357" y="34662"/>
                  <a:pt x="15376" y="34644"/>
                </a:cubicBezTo>
                <a:cubicBezTo>
                  <a:pt x="15412" y="34644"/>
                  <a:pt x="15430" y="34626"/>
                  <a:pt x="15466" y="34608"/>
                </a:cubicBezTo>
                <a:cubicBezTo>
                  <a:pt x="15520" y="34590"/>
                  <a:pt x="15575" y="34554"/>
                  <a:pt x="15611" y="34481"/>
                </a:cubicBezTo>
                <a:cubicBezTo>
                  <a:pt x="15629" y="34445"/>
                  <a:pt x="15629" y="34391"/>
                  <a:pt x="15647" y="34354"/>
                </a:cubicBezTo>
                <a:cubicBezTo>
                  <a:pt x="15665" y="34318"/>
                  <a:pt x="15683" y="34282"/>
                  <a:pt x="15702" y="34246"/>
                </a:cubicBezTo>
                <a:cubicBezTo>
                  <a:pt x="15756" y="34499"/>
                  <a:pt x="15846" y="34735"/>
                  <a:pt x="15973" y="34970"/>
                </a:cubicBezTo>
                <a:cubicBezTo>
                  <a:pt x="16100" y="35242"/>
                  <a:pt x="16227" y="35495"/>
                  <a:pt x="16353" y="35767"/>
                </a:cubicBezTo>
                <a:cubicBezTo>
                  <a:pt x="16571" y="36328"/>
                  <a:pt x="16698" y="36908"/>
                  <a:pt x="16734" y="37506"/>
                </a:cubicBezTo>
                <a:cubicBezTo>
                  <a:pt x="16752" y="37795"/>
                  <a:pt x="16734" y="38085"/>
                  <a:pt x="16698" y="38393"/>
                </a:cubicBezTo>
                <a:cubicBezTo>
                  <a:pt x="16679" y="38683"/>
                  <a:pt x="16607" y="38972"/>
                  <a:pt x="16535" y="39244"/>
                </a:cubicBezTo>
                <a:cubicBezTo>
                  <a:pt x="16480" y="39389"/>
                  <a:pt x="16426" y="39516"/>
                  <a:pt x="16353" y="39642"/>
                </a:cubicBezTo>
                <a:cubicBezTo>
                  <a:pt x="16263" y="39751"/>
                  <a:pt x="16172" y="39860"/>
                  <a:pt x="16046" y="39932"/>
                </a:cubicBezTo>
                <a:cubicBezTo>
                  <a:pt x="15937" y="40005"/>
                  <a:pt x="15810" y="40077"/>
                  <a:pt x="15683" y="40150"/>
                </a:cubicBezTo>
                <a:cubicBezTo>
                  <a:pt x="15539" y="40204"/>
                  <a:pt x="15394" y="40276"/>
                  <a:pt x="15267" y="40331"/>
                </a:cubicBezTo>
                <a:cubicBezTo>
                  <a:pt x="15122" y="40385"/>
                  <a:pt x="14977" y="40421"/>
                  <a:pt x="14832" y="40457"/>
                </a:cubicBezTo>
                <a:cubicBezTo>
                  <a:pt x="14669" y="40475"/>
                  <a:pt x="14506" y="40475"/>
                  <a:pt x="14361" y="40457"/>
                </a:cubicBezTo>
                <a:cubicBezTo>
                  <a:pt x="14198" y="40421"/>
                  <a:pt x="14035" y="40403"/>
                  <a:pt x="13872" y="40367"/>
                </a:cubicBezTo>
                <a:cubicBezTo>
                  <a:pt x="13746" y="40331"/>
                  <a:pt x="13601" y="40294"/>
                  <a:pt x="13474" y="40258"/>
                </a:cubicBezTo>
                <a:cubicBezTo>
                  <a:pt x="13365" y="40168"/>
                  <a:pt x="13257" y="40095"/>
                  <a:pt x="13148" y="40005"/>
                </a:cubicBezTo>
                <a:cubicBezTo>
                  <a:pt x="12949" y="39805"/>
                  <a:pt x="12750" y="39588"/>
                  <a:pt x="12605" y="39335"/>
                </a:cubicBezTo>
                <a:cubicBezTo>
                  <a:pt x="12569" y="39280"/>
                  <a:pt x="12551" y="39208"/>
                  <a:pt x="12514" y="39153"/>
                </a:cubicBezTo>
                <a:cubicBezTo>
                  <a:pt x="12587" y="39135"/>
                  <a:pt x="12659" y="39099"/>
                  <a:pt x="12713" y="39045"/>
                </a:cubicBezTo>
                <a:cubicBezTo>
                  <a:pt x="12750" y="39027"/>
                  <a:pt x="12732" y="38972"/>
                  <a:pt x="12695" y="38972"/>
                </a:cubicBezTo>
                <a:cubicBezTo>
                  <a:pt x="12659" y="38991"/>
                  <a:pt x="12569" y="39009"/>
                  <a:pt x="12496" y="39027"/>
                </a:cubicBezTo>
                <a:lnTo>
                  <a:pt x="12478" y="39027"/>
                </a:lnTo>
                <a:cubicBezTo>
                  <a:pt x="12478" y="39009"/>
                  <a:pt x="12478" y="38972"/>
                  <a:pt x="12460" y="38954"/>
                </a:cubicBezTo>
                <a:cubicBezTo>
                  <a:pt x="12460" y="38918"/>
                  <a:pt x="12460" y="38882"/>
                  <a:pt x="12442" y="38864"/>
                </a:cubicBezTo>
                <a:lnTo>
                  <a:pt x="12623" y="38864"/>
                </a:lnTo>
                <a:cubicBezTo>
                  <a:pt x="12750" y="38846"/>
                  <a:pt x="12876" y="38809"/>
                  <a:pt x="13003" y="38773"/>
                </a:cubicBezTo>
                <a:cubicBezTo>
                  <a:pt x="13039" y="38773"/>
                  <a:pt x="13021" y="38719"/>
                  <a:pt x="13003" y="38719"/>
                </a:cubicBezTo>
                <a:cubicBezTo>
                  <a:pt x="12876" y="38755"/>
                  <a:pt x="12750" y="38755"/>
                  <a:pt x="12641" y="38755"/>
                </a:cubicBezTo>
                <a:cubicBezTo>
                  <a:pt x="12569" y="38755"/>
                  <a:pt x="12514" y="38755"/>
                  <a:pt x="12460" y="38737"/>
                </a:cubicBezTo>
                <a:lnTo>
                  <a:pt x="12460" y="38737"/>
                </a:lnTo>
                <a:lnTo>
                  <a:pt x="12460" y="38538"/>
                </a:lnTo>
                <a:cubicBezTo>
                  <a:pt x="12460" y="38520"/>
                  <a:pt x="12460" y="38502"/>
                  <a:pt x="12460" y="38483"/>
                </a:cubicBezTo>
                <a:lnTo>
                  <a:pt x="12460" y="38483"/>
                </a:lnTo>
                <a:cubicBezTo>
                  <a:pt x="12551" y="38465"/>
                  <a:pt x="12623" y="38447"/>
                  <a:pt x="12695" y="38429"/>
                </a:cubicBezTo>
                <a:cubicBezTo>
                  <a:pt x="12768" y="38411"/>
                  <a:pt x="12822" y="38375"/>
                  <a:pt x="12876" y="38339"/>
                </a:cubicBezTo>
                <a:cubicBezTo>
                  <a:pt x="12931" y="38302"/>
                  <a:pt x="12985" y="38248"/>
                  <a:pt x="13021" y="38194"/>
                </a:cubicBezTo>
                <a:cubicBezTo>
                  <a:pt x="13039" y="38176"/>
                  <a:pt x="13003" y="38139"/>
                  <a:pt x="12985" y="38157"/>
                </a:cubicBezTo>
                <a:cubicBezTo>
                  <a:pt x="12931" y="38194"/>
                  <a:pt x="12876" y="38230"/>
                  <a:pt x="12822" y="38248"/>
                </a:cubicBezTo>
                <a:cubicBezTo>
                  <a:pt x="12768" y="38266"/>
                  <a:pt x="12695" y="38284"/>
                  <a:pt x="12641" y="38284"/>
                </a:cubicBezTo>
                <a:lnTo>
                  <a:pt x="12460" y="38320"/>
                </a:lnTo>
                <a:cubicBezTo>
                  <a:pt x="12460" y="38248"/>
                  <a:pt x="12460" y="38194"/>
                  <a:pt x="12460" y="38121"/>
                </a:cubicBezTo>
                <a:lnTo>
                  <a:pt x="12460" y="38121"/>
                </a:lnTo>
                <a:cubicBezTo>
                  <a:pt x="12478" y="38121"/>
                  <a:pt x="12496" y="38103"/>
                  <a:pt x="12532" y="38085"/>
                </a:cubicBezTo>
                <a:cubicBezTo>
                  <a:pt x="12551" y="38067"/>
                  <a:pt x="12569" y="38049"/>
                  <a:pt x="12605" y="38031"/>
                </a:cubicBezTo>
                <a:cubicBezTo>
                  <a:pt x="12623" y="38013"/>
                  <a:pt x="12641" y="37976"/>
                  <a:pt x="12659" y="37958"/>
                </a:cubicBezTo>
                <a:cubicBezTo>
                  <a:pt x="12677" y="37922"/>
                  <a:pt x="12641" y="37904"/>
                  <a:pt x="12623" y="37922"/>
                </a:cubicBezTo>
                <a:cubicBezTo>
                  <a:pt x="12587" y="37940"/>
                  <a:pt x="12569" y="37958"/>
                  <a:pt x="12551" y="37976"/>
                </a:cubicBezTo>
                <a:cubicBezTo>
                  <a:pt x="12514" y="37976"/>
                  <a:pt x="12496" y="37994"/>
                  <a:pt x="12478" y="37994"/>
                </a:cubicBezTo>
                <a:lnTo>
                  <a:pt x="12442" y="38013"/>
                </a:lnTo>
                <a:cubicBezTo>
                  <a:pt x="12442" y="37994"/>
                  <a:pt x="12424" y="37958"/>
                  <a:pt x="12424" y="37940"/>
                </a:cubicBezTo>
                <a:cubicBezTo>
                  <a:pt x="12424" y="37904"/>
                  <a:pt x="12406" y="37868"/>
                  <a:pt x="12388" y="37850"/>
                </a:cubicBezTo>
                <a:cubicBezTo>
                  <a:pt x="12388" y="37813"/>
                  <a:pt x="12351" y="37777"/>
                  <a:pt x="12333" y="37759"/>
                </a:cubicBezTo>
                <a:cubicBezTo>
                  <a:pt x="12243" y="37705"/>
                  <a:pt x="12188" y="37813"/>
                  <a:pt x="12152" y="37868"/>
                </a:cubicBezTo>
                <a:lnTo>
                  <a:pt x="12098" y="37958"/>
                </a:lnTo>
                <a:cubicBezTo>
                  <a:pt x="12025" y="37922"/>
                  <a:pt x="11971" y="37886"/>
                  <a:pt x="11899" y="37831"/>
                </a:cubicBezTo>
                <a:cubicBezTo>
                  <a:pt x="11880" y="37813"/>
                  <a:pt x="11844" y="37850"/>
                  <a:pt x="11862" y="37868"/>
                </a:cubicBezTo>
                <a:cubicBezTo>
                  <a:pt x="11917" y="37940"/>
                  <a:pt x="11989" y="37994"/>
                  <a:pt x="12043" y="38067"/>
                </a:cubicBezTo>
                <a:cubicBezTo>
                  <a:pt x="12043" y="38085"/>
                  <a:pt x="12025" y="38085"/>
                  <a:pt x="12025" y="38103"/>
                </a:cubicBezTo>
                <a:cubicBezTo>
                  <a:pt x="12025" y="38139"/>
                  <a:pt x="12007" y="38157"/>
                  <a:pt x="11989" y="38194"/>
                </a:cubicBezTo>
                <a:lnTo>
                  <a:pt x="11971" y="38194"/>
                </a:lnTo>
                <a:cubicBezTo>
                  <a:pt x="11917" y="38176"/>
                  <a:pt x="11844" y="38157"/>
                  <a:pt x="11790" y="38139"/>
                </a:cubicBezTo>
                <a:cubicBezTo>
                  <a:pt x="11736" y="38103"/>
                  <a:pt x="11663" y="38085"/>
                  <a:pt x="11609" y="38049"/>
                </a:cubicBezTo>
                <a:lnTo>
                  <a:pt x="11536" y="37994"/>
                </a:lnTo>
                <a:cubicBezTo>
                  <a:pt x="11500" y="37976"/>
                  <a:pt x="11482" y="37958"/>
                  <a:pt x="11446" y="37922"/>
                </a:cubicBezTo>
                <a:cubicBezTo>
                  <a:pt x="11446" y="37922"/>
                  <a:pt x="11428" y="37940"/>
                  <a:pt x="11428" y="37958"/>
                </a:cubicBezTo>
                <a:cubicBezTo>
                  <a:pt x="11446" y="37976"/>
                  <a:pt x="11464" y="38013"/>
                  <a:pt x="11500" y="38031"/>
                </a:cubicBezTo>
                <a:cubicBezTo>
                  <a:pt x="11518" y="38049"/>
                  <a:pt x="11536" y="38085"/>
                  <a:pt x="11573" y="38103"/>
                </a:cubicBezTo>
                <a:cubicBezTo>
                  <a:pt x="11627" y="38139"/>
                  <a:pt x="11681" y="38194"/>
                  <a:pt x="11736" y="38230"/>
                </a:cubicBezTo>
                <a:cubicBezTo>
                  <a:pt x="11808" y="38266"/>
                  <a:pt x="11862" y="38302"/>
                  <a:pt x="11935" y="38320"/>
                </a:cubicBezTo>
                <a:lnTo>
                  <a:pt x="11953" y="38320"/>
                </a:lnTo>
                <a:lnTo>
                  <a:pt x="11935" y="38357"/>
                </a:lnTo>
                <a:cubicBezTo>
                  <a:pt x="11917" y="38429"/>
                  <a:pt x="11917" y="38483"/>
                  <a:pt x="11917" y="38556"/>
                </a:cubicBezTo>
                <a:lnTo>
                  <a:pt x="11899" y="38646"/>
                </a:lnTo>
                <a:lnTo>
                  <a:pt x="11862" y="38646"/>
                </a:lnTo>
                <a:cubicBezTo>
                  <a:pt x="11681" y="38592"/>
                  <a:pt x="11518" y="38538"/>
                  <a:pt x="11355" y="38429"/>
                </a:cubicBezTo>
                <a:cubicBezTo>
                  <a:pt x="11337" y="38411"/>
                  <a:pt x="11301" y="38465"/>
                  <a:pt x="11337" y="38483"/>
                </a:cubicBezTo>
                <a:cubicBezTo>
                  <a:pt x="11464" y="38610"/>
                  <a:pt x="11627" y="38719"/>
                  <a:pt x="11808" y="38773"/>
                </a:cubicBezTo>
                <a:lnTo>
                  <a:pt x="11862" y="38791"/>
                </a:lnTo>
                <a:cubicBezTo>
                  <a:pt x="11862" y="38828"/>
                  <a:pt x="11844" y="38882"/>
                  <a:pt x="11844" y="38918"/>
                </a:cubicBezTo>
                <a:cubicBezTo>
                  <a:pt x="11844" y="38972"/>
                  <a:pt x="11844" y="38972"/>
                  <a:pt x="11844" y="39009"/>
                </a:cubicBezTo>
                <a:cubicBezTo>
                  <a:pt x="11772" y="38991"/>
                  <a:pt x="11717" y="38972"/>
                  <a:pt x="11645" y="38936"/>
                </a:cubicBezTo>
                <a:cubicBezTo>
                  <a:pt x="11627" y="38918"/>
                  <a:pt x="11591" y="38954"/>
                  <a:pt x="11609" y="38991"/>
                </a:cubicBezTo>
                <a:cubicBezTo>
                  <a:pt x="11645" y="39009"/>
                  <a:pt x="11681" y="39045"/>
                  <a:pt x="11717" y="39063"/>
                </a:cubicBezTo>
                <a:cubicBezTo>
                  <a:pt x="11754" y="39081"/>
                  <a:pt x="11790" y="39099"/>
                  <a:pt x="11844" y="39117"/>
                </a:cubicBezTo>
                <a:cubicBezTo>
                  <a:pt x="11826" y="39208"/>
                  <a:pt x="11826" y="39298"/>
                  <a:pt x="11844" y="39389"/>
                </a:cubicBezTo>
                <a:cubicBezTo>
                  <a:pt x="11880" y="39679"/>
                  <a:pt x="11953" y="39987"/>
                  <a:pt x="12098" y="40258"/>
                </a:cubicBezTo>
                <a:cubicBezTo>
                  <a:pt x="12369" y="40820"/>
                  <a:pt x="12804" y="41309"/>
                  <a:pt x="13365" y="41616"/>
                </a:cubicBezTo>
                <a:cubicBezTo>
                  <a:pt x="13963" y="41942"/>
                  <a:pt x="14651" y="42123"/>
                  <a:pt x="15339" y="42142"/>
                </a:cubicBezTo>
                <a:cubicBezTo>
                  <a:pt x="16046" y="42178"/>
                  <a:pt x="16752" y="42033"/>
                  <a:pt x="17386" y="41689"/>
                </a:cubicBezTo>
                <a:cubicBezTo>
                  <a:pt x="17911" y="41363"/>
                  <a:pt x="18327" y="40892"/>
                  <a:pt x="18617" y="40331"/>
                </a:cubicBezTo>
                <a:cubicBezTo>
                  <a:pt x="18925" y="39679"/>
                  <a:pt x="19088" y="38954"/>
                  <a:pt x="19070" y="38248"/>
                </a:cubicBezTo>
                <a:cubicBezTo>
                  <a:pt x="19070" y="36672"/>
                  <a:pt x="18436" y="35206"/>
                  <a:pt x="17947" y="33757"/>
                </a:cubicBezTo>
                <a:cubicBezTo>
                  <a:pt x="17820" y="33377"/>
                  <a:pt x="17712" y="32996"/>
                  <a:pt x="17639" y="32616"/>
                </a:cubicBezTo>
                <a:cubicBezTo>
                  <a:pt x="17567" y="32254"/>
                  <a:pt x="17531" y="31873"/>
                  <a:pt x="17531" y="31511"/>
                </a:cubicBezTo>
                <a:cubicBezTo>
                  <a:pt x="17531" y="30751"/>
                  <a:pt x="17657" y="30008"/>
                  <a:pt x="17911" y="29302"/>
                </a:cubicBezTo>
                <a:cubicBezTo>
                  <a:pt x="17947" y="29175"/>
                  <a:pt x="18001" y="29048"/>
                  <a:pt x="18056" y="28922"/>
                </a:cubicBezTo>
                <a:cubicBezTo>
                  <a:pt x="18110" y="28904"/>
                  <a:pt x="18146" y="28885"/>
                  <a:pt x="18201" y="28867"/>
                </a:cubicBezTo>
                <a:cubicBezTo>
                  <a:pt x="18309" y="28831"/>
                  <a:pt x="18400" y="28795"/>
                  <a:pt x="18509" y="28741"/>
                </a:cubicBezTo>
                <a:cubicBezTo>
                  <a:pt x="18617" y="28704"/>
                  <a:pt x="18690" y="28686"/>
                  <a:pt x="18780" y="28650"/>
                </a:cubicBezTo>
                <a:cubicBezTo>
                  <a:pt x="18798" y="28668"/>
                  <a:pt x="18816" y="28686"/>
                  <a:pt x="18816" y="28722"/>
                </a:cubicBezTo>
                <a:cubicBezTo>
                  <a:pt x="18835" y="28759"/>
                  <a:pt x="18853" y="28795"/>
                  <a:pt x="18853" y="28831"/>
                </a:cubicBezTo>
                <a:cubicBezTo>
                  <a:pt x="18871" y="28922"/>
                  <a:pt x="18871" y="28994"/>
                  <a:pt x="18835" y="29085"/>
                </a:cubicBezTo>
                <a:cubicBezTo>
                  <a:pt x="18835" y="29121"/>
                  <a:pt x="18816" y="29157"/>
                  <a:pt x="18780" y="29193"/>
                </a:cubicBezTo>
                <a:cubicBezTo>
                  <a:pt x="18762" y="29229"/>
                  <a:pt x="18726" y="29266"/>
                  <a:pt x="18708" y="29302"/>
                </a:cubicBezTo>
                <a:cubicBezTo>
                  <a:pt x="18690" y="29338"/>
                  <a:pt x="18672" y="29374"/>
                  <a:pt x="18653" y="29411"/>
                </a:cubicBezTo>
                <a:cubicBezTo>
                  <a:pt x="18672" y="29465"/>
                  <a:pt x="18672" y="29501"/>
                  <a:pt x="18690" y="29555"/>
                </a:cubicBezTo>
                <a:cubicBezTo>
                  <a:pt x="18690" y="29610"/>
                  <a:pt x="18635" y="29646"/>
                  <a:pt x="18581" y="29682"/>
                </a:cubicBezTo>
                <a:cubicBezTo>
                  <a:pt x="18509" y="29737"/>
                  <a:pt x="18454" y="29827"/>
                  <a:pt x="18454" y="29918"/>
                </a:cubicBezTo>
                <a:cubicBezTo>
                  <a:pt x="18472" y="30099"/>
                  <a:pt x="18527" y="30280"/>
                  <a:pt x="18617" y="30443"/>
                </a:cubicBezTo>
                <a:cubicBezTo>
                  <a:pt x="18635" y="30551"/>
                  <a:pt x="18653" y="30678"/>
                  <a:pt x="18653" y="30787"/>
                </a:cubicBezTo>
                <a:cubicBezTo>
                  <a:pt x="18653" y="30859"/>
                  <a:pt x="18635" y="30914"/>
                  <a:pt x="18599" y="30986"/>
                </a:cubicBezTo>
                <a:cubicBezTo>
                  <a:pt x="18599" y="30968"/>
                  <a:pt x="18581" y="30968"/>
                  <a:pt x="18581" y="30986"/>
                </a:cubicBezTo>
                <a:cubicBezTo>
                  <a:pt x="18527" y="31004"/>
                  <a:pt x="18454" y="31022"/>
                  <a:pt x="18418" y="31059"/>
                </a:cubicBezTo>
                <a:cubicBezTo>
                  <a:pt x="18346" y="31095"/>
                  <a:pt x="18309" y="31167"/>
                  <a:pt x="18291" y="31222"/>
                </a:cubicBezTo>
                <a:lnTo>
                  <a:pt x="18237" y="31348"/>
                </a:lnTo>
                <a:cubicBezTo>
                  <a:pt x="18219" y="31385"/>
                  <a:pt x="18201" y="31421"/>
                  <a:pt x="18219" y="31457"/>
                </a:cubicBezTo>
                <a:cubicBezTo>
                  <a:pt x="18237" y="31548"/>
                  <a:pt x="18273" y="31620"/>
                  <a:pt x="18291" y="31710"/>
                </a:cubicBezTo>
                <a:cubicBezTo>
                  <a:pt x="18291" y="31729"/>
                  <a:pt x="18291" y="31747"/>
                  <a:pt x="18309" y="31765"/>
                </a:cubicBezTo>
                <a:cubicBezTo>
                  <a:pt x="18255" y="31892"/>
                  <a:pt x="18273" y="32055"/>
                  <a:pt x="18364" y="32163"/>
                </a:cubicBezTo>
                <a:cubicBezTo>
                  <a:pt x="18382" y="32181"/>
                  <a:pt x="18436" y="32163"/>
                  <a:pt x="18418" y="32145"/>
                </a:cubicBezTo>
                <a:cubicBezTo>
                  <a:pt x="18400" y="32073"/>
                  <a:pt x="18400" y="31982"/>
                  <a:pt x="18418" y="31910"/>
                </a:cubicBezTo>
                <a:cubicBezTo>
                  <a:pt x="18472" y="31964"/>
                  <a:pt x="18545" y="31982"/>
                  <a:pt x="18599" y="31946"/>
                </a:cubicBezTo>
                <a:cubicBezTo>
                  <a:pt x="18672" y="31928"/>
                  <a:pt x="18708" y="31873"/>
                  <a:pt x="18708" y="31819"/>
                </a:cubicBezTo>
                <a:cubicBezTo>
                  <a:pt x="18726" y="31783"/>
                  <a:pt x="18726" y="31747"/>
                  <a:pt x="18708" y="31729"/>
                </a:cubicBezTo>
                <a:cubicBezTo>
                  <a:pt x="18708" y="31710"/>
                  <a:pt x="18708" y="31692"/>
                  <a:pt x="18690" y="31674"/>
                </a:cubicBezTo>
                <a:cubicBezTo>
                  <a:pt x="18690" y="31674"/>
                  <a:pt x="18672" y="31656"/>
                  <a:pt x="18672" y="31638"/>
                </a:cubicBezTo>
                <a:cubicBezTo>
                  <a:pt x="18672" y="31620"/>
                  <a:pt x="18672" y="31620"/>
                  <a:pt x="18690" y="31602"/>
                </a:cubicBezTo>
                <a:lnTo>
                  <a:pt x="18726" y="31584"/>
                </a:lnTo>
                <a:cubicBezTo>
                  <a:pt x="18744" y="31584"/>
                  <a:pt x="18780" y="31566"/>
                  <a:pt x="18816" y="31566"/>
                </a:cubicBezTo>
                <a:cubicBezTo>
                  <a:pt x="18835" y="31584"/>
                  <a:pt x="18871" y="31584"/>
                  <a:pt x="18889" y="31584"/>
                </a:cubicBezTo>
                <a:cubicBezTo>
                  <a:pt x="18925" y="31602"/>
                  <a:pt x="18943" y="31620"/>
                  <a:pt x="18961" y="31638"/>
                </a:cubicBezTo>
                <a:lnTo>
                  <a:pt x="18943" y="31656"/>
                </a:lnTo>
                <a:cubicBezTo>
                  <a:pt x="18925" y="31710"/>
                  <a:pt x="18925" y="31765"/>
                  <a:pt x="18961" y="31819"/>
                </a:cubicBezTo>
                <a:cubicBezTo>
                  <a:pt x="18889" y="31910"/>
                  <a:pt x="18853" y="32000"/>
                  <a:pt x="18798" y="32109"/>
                </a:cubicBezTo>
                <a:cubicBezTo>
                  <a:pt x="18762" y="32199"/>
                  <a:pt x="18798" y="32308"/>
                  <a:pt x="18871" y="32362"/>
                </a:cubicBezTo>
                <a:cubicBezTo>
                  <a:pt x="18853" y="32417"/>
                  <a:pt x="18835" y="32471"/>
                  <a:pt x="18798" y="32525"/>
                </a:cubicBezTo>
                <a:cubicBezTo>
                  <a:pt x="18780" y="32580"/>
                  <a:pt x="18726" y="32670"/>
                  <a:pt x="18690" y="32743"/>
                </a:cubicBezTo>
                <a:cubicBezTo>
                  <a:pt x="18653" y="32815"/>
                  <a:pt x="18635" y="32888"/>
                  <a:pt x="18617" y="32978"/>
                </a:cubicBezTo>
                <a:cubicBezTo>
                  <a:pt x="18617" y="32978"/>
                  <a:pt x="18635" y="32978"/>
                  <a:pt x="18635" y="32978"/>
                </a:cubicBezTo>
                <a:cubicBezTo>
                  <a:pt x="18690" y="32906"/>
                  <a:pt x="18726" y="32851"/>
                  <a:pt x="18744" y="32761"/>
                </a:cubicBezTo>
                <a:cubicBezTo>
                  <a:pt x="18780" y="32688"/>
                  <a:pt x="18816" y="32616"/>
                  <a:pt x="18853" y="32544"/>
                </a:cubicBezTo>
                <a:cubicBezTo>
                  <a:pt x="18907" y="32471"/>
                  <a:pt x="18925" y="32453"/>
                  <a:pt x="18943" y="32417"/>
                </a:cubicBezTo>
                <a:cubicBezTo>
                  <a:pt x="18961" y="32417"/>
                  <a:pt x="18979" y="32435"/>
                  <a:pt x="18997" y="32435"/>
                </a:cubicBezTo>
                <a:cubicBezTo>
                  <a:pt x="19034" y="32453"/>
                  <a:pt x="19088" y="32471"/>
                  <a:pt x="19124" y="32471"/>
                </a:cubicBezTo>
                <a:cubicBezTo>
                  <a:pt x="19179" y="32453"/>
                  <a:pt x="19215" y="32435"/>
                  <a:pt x="19233" y="32399"/>
                </a:cubicBezTo>
                <a:cubicBezTo>
                  <a:pt x="19269" y="32362"/>
                  <a:pt x="19287" y="32308"/>
                  <a:pt x="19287" y="32272"/>
                </a:cubicBezTo>
                <a:lnTo>
                  <a:pt x="19287" y="32127"/>
                </a:lnTo>
                <a:cubicBezTo>
                  <a:pt x="19305" y="32091"/>
                  <a:pt x="19323" y="32036"/>
                  <a:pt x="19360" y="32018"/>
                </a:cubicBezTo>
                <a:cubicBezTo>
                  <a:pt x="19378" y="31982"/>
                  <a:pt x="19396" y="31946"/>
                  <a:pt x="19414" y="31910"/>
                </a:cubicBezTo>
                <a:lnTo>
                  <a:pt x="19595" y="31964"/>
                </a:lnTo>
                <a:cubicBezTo>
                  <a:pt x="19595" y="31964"/>
                  <a:pt x="19613" y="31964"/>
                  <a:pt x="19631" y="31982"/>
                </a:cubicBezTo>
                <a:cubicBezTo>
                  <a:pt x="19631" y="32000"/>
                  <a:pt x="19631" y="32000"/>
                  <a:pt x="19631" y="32018"/>
                </a:cubicBezTo>
                <a:cubicBezTo>
                  <a:pt x="19631" y="32055"/>
                  <a:pt x="19613" y="32091"/>
                  <a:pt x="19613" y="32145"/>
                </a:cubicBezTo>
                <a:cubicBezTo>
                  <a:pt x="19559" y="32272"/>
                  <a:pt x="19577" y="32399"/>
                  <a:pt x="19631" y="32525"/>
                </a:cubicBezTo>
                <a:cubicBezTo>
                  <a:pt x="19686" y="32580"/>
                  <a:pt x="19758" y="32634"/>
                  <a:pt x="19831" y="32652"/>
                </a:cubicBezTo>
                <a:cubicBezTo>
                  <a:pt x="19831" y="32688"/>
                  <a:pt x="19831" y="32725"/>
                  <a:pt x="19831" y="32761"/>
                </a:cubicBezTo>
                <a:cubicBezTo>
                  <a:pt x="19812" y="32924"/>
                  <a:pt x="19776" y="33087"/>
                  <a:pt x="19704" y="33250"/>
                </a:cubicBezTo>
                <a:cubicBezTo>
                  <a:pt x="19704" y="33250"/>
                  <a:pt x="19704" y="33268"/>
                  <a:pt x="19722" y="33250"/>
                </a:cubicBezTo>
                <a:cubicBezTo>
                  <a:pt x="19794" y="33195"/>
                  <a:pt x="19831" y="33123"/>
                  <a:pt x="19867" y="33032"/>
                </a:cubicBezTo>
                <a:cubicBezTo>
                  <a:pt x="19903" y="32942"/>
                  <a:pt x="19939" y="32851"/>
                  <a:pt x="19957" y="32761"/>
                </a:cubicBezTo>
                <a:cubicBezTo>
                  <a:pt x="19975" y="32725"/>
                  <a:pt x="19975" y="32688"/>
                  <a:pt x="19975" y="32652"/>
                </a:cubicBezTo>
                <a:lnTo>
                  <a:pt x="20030" y="32634"/>
                </a:lnTo>
                <a:cubicBezTo>
                  <a:pt x="20102" y="32598"/>
                  <a:pt x="20138" y="32562"/>
                  <a:pt x="20156" y="32489"/>
                </a:cubicBezTo>
                <a:cubicBezTo>
                  <a:pt x="20175" y="32417"/>
                  <a:pt x="20175" y="32362"/>
                  <a:pt x="20138" y="32290"/>
                </a:cubicBezTo>
                <a:cubicBezTo>
                  <a:pt x="20138" y="32236"/>
                  <a:pt x="20138" y="32181"/>
                  <a:pt x="20138" y="32145"/>
                </a:cubicBezTo>
                <a:cubicBezTo>
                  <a:pt x="20193" y="32199"/>
                  <a:pt x="20175" y="32326"/>
                  <a:pt x="20193" y="32399"/>
                </a:cubicBezTo>
                <a:cubicBezTo>
                  <a:pt x="20229" y="32507"/>
                  <a:pt x="20283" y="32598"/>
                  <a:pt x="20374" y="32634"/>
                </a:cubicBezTo>
                <a:cubicBezTo>
                  <a:pt x="20392" y="32652"/>
                  <a:pt x="20410" y="32670"/>
                  <a:pt x="20428" y="32670"/>
                </a:cubicBezTo>
                <a:cubicBezTo>
                  <a:pt x="20428" y="32725"/>
                  <a:pt x="20446" y="32761"/>
                  <a:pt x="20446" y="32815"/>
                </a:cubicBezTo>
                <a:cubicBezTo>
                  <a:pt x="20446" y="32888"/>
                  <a:pt x="20446" y="32960"/>
                  <a:pt x="20446" y="33032"/>
                </a:cubicBezTo>
                <a:cubicBezTo>
                  <a:pt x="20446" y="33069"/>
                  <a:pt x="20446" y="33105"/>
                  <a:pt x="20428" y="33141"/>
                </a:cubicBezTo>
                <a:cubicBezTo>
                  <a:pt x="20428" y="33159"/>
                  <a:pt x="20428" y="33177"/>
                  <a:pt x="20428" y="33195"/>
                </a:cubicBezTo>
                <a:cubicBezTo>
                  <a:pt x="20428" y="33232"/>
                  <a:pt x="20428" y="33250"/>
                  <a:pt x="20428" y="33268"/>
                </a:cubicBezTo>
                <a:cubicBezTo>
                  <a:pt x="20428" y="33286"/>
                  <a:pt x="20446" y="33286"/>
                  <a:pt x="20464" y="33268"/>
                </a:cubicBezTo>
                <a:cubicBezTo>
                  <a:pt x="20464" y="33250"/>
                  <a:pt x="20482" y="33232"/>
                  <a:pt x="20482" y="33214"/>
                </a:cubicBezTo>
                <a:cubicBezTo>
                  <a:pt x="20501" y="33195"/>
                  <a:pt x="20501" y="33177"/>
                  <a:pt x="20519" y="33159"/>
                </a:cubicBezTo>
                <a:cubicBezTo>
                  <a:pt x="20519" y="33123"/>
                  <a:pt x="20537" y="33069"/>
                  <a:pt x="20537" y="33032"/>
                </a:cubicBezTo>
                <a:cubicBezTo>
                  <a:pt x="20555" y="32960"/>
                  <a:pt x="20573" y="32888"/>
                  <a:pt x="20573" y="32797"/>
                </a:cubicBezTo>
                <a:lnTo>
                  <a:pt x="20573" y="32688"/>
                </a:lnTo>
                <a:cubicBezTo>
                  <a:pt x="20609" y="32688"/>
                  <a:pt x="20645" y="32670"/>
                  <a:pt x="20664" y="32652"/>
                </a:cubicBezTo>
                <a:cubicBezTo>
                  <a:pt x="20682" y="32670"/>
                  <a:pt x="20718" y="32688"/>
                  <a:pt x="20736" y="32707"/>
                </a:cubicBezTo>
                <a:cubicBezTo>
                  <a:pt x="20772" y="32743"/>
                  <a:pt x="20808" y="32761"/>
                  <a:pt x="20863" y="32761"/>
                </a:cubicBezTo>
                <a:lnTo>
                  <a:pt x="20881" y="32761"/>
                </a:lnTo>
                <a:cubicBezTo>
                  <a:pt x="20881" y="32797"/>
                  <a:pt x="20899" y="32833"/>
                  <a:pt x="20899" y="32888"/>
                </a:cubicBezTo>
                <a:cubicBezTo>
                  <a:pt x="20917" y="32942"/>
                  <a:pt x="20917" y="33014"/>
                  <a:pt x="20899" y="33087"/>
                </a:cubicBezTo>
                <a:cubicBezTo>
                  <a:pt x="20899" y="33123"/>
                  <a:pt x="20881" y="33159"/>
                  <a:pt x="20881" y="33195"/>
                </a:cubicBezTo>
                <a:cubicBezTo>
                  <a:pt x="20881" y="33232"/>
                  <a:pt x="20845" y="33268"/>
                  <a:pt x="20881" y="33304"/>
                </a:cubicBezTo>
                <a:cubicBezTo>
                  <a:pt x="20881" y="33322"/>
                  <a:pt x="20899" y="33340"/>
                  <a:pt x="20917" y="33322"/>
                </a:cubicBezTo>
                <a:lnTo>
                  <a:pt x="20917" y="33322"/>
                </a:lnTo>
                <a:cubicBezTo>
                  <a:pt x="20953" y="33304"/>
                  <a:pt x="20971" y="33268"/>
                  <a:pt x="20971" y="33250"/>
                </a:cubicBezTo>
                <a:lnTo>
                  <a:pt x="20971" y="33232"/>
                </a:lnTo>
                <a:cubicBezTo>
                  <a:pt x="20990" y="33214"/>
                  <a:pt x="21008" y="33177"/>
                  <a:pt x="21026" y="33159"/>
                </a:cubicBezTo>
                <a:cubicBezTo>
                  <a:pt x="21044" y="33105"/>
                  <a:pt x="21062" y="33051"/>
                  <a:pt x="21080" y="32996"/>
                </a:cubicBezTo>
                <a:cubicBezTo>
                  <a:pt x="21080" y="32960"/>
                  <a:pt x="21098" y="32942"/>
                  <a:pt x="21098" y="32906"/>
                </a:cubicBezTo>
                <a:cubicBezTo>
                  <a:pt x="21098" y="32888"/>
                  <a:pt x="21098" y="32870"/>
                  <a:pt x="21098" y="32833"/>
                </a:cubicBezTo>
                <a:cubicBezTo>
                  <a:pt x="21098" y="32833"/>
                  <a:pt x="21116" y="32815"/>
                  <a:pt x="21134" y="32815"/>
                </a:cubicBezTo>
                <a:cubicBezTo>
                  <a:pt x="21134" y="32797"/>
                  <a:pt x="21134" y="32797"/>
                  <a:pt x="21134" y="32779"/>
                </a:cubicBezTo>
                <a:lnTo>
                  <a:pt x="21134" y="32779"/>
                </a:lnTo>
                <a:cubicBezTo>
                  <a:pt x="21153" y="32725"/>
                  <a:pt x="21171" y="32670"/>
                  <a:pt x="21153" y="32616"/>
                </a:cubicBezTo>
                <a:cubicBezTo>
                  <a:pt x="21153" y="32598"/>
                  <a:pt x="21134" y="32562"/>
                  <a:pt x="21134" y="32544"/>
                </a:cubicBezTo>
                <a:cubicBezTo>
                  <a:pt x="21116" y="32525"/>
                  <a:pt x="21116" y="32489"/>
                  <a:pt x="21116" y="32471"/>
                </a:cubicBezTo>
                <a:cubicBezTo>
                  <a:pt x="21116" y="32453"/>
                  <a:pt x="21116" y="32435"/>
                  <a:pt x="21134" y="32417"/>
                </a:cubicBezTo>
                <a:cubicBezTo>
                  <a:pt x="21153" y="32381"/>
                  <a:pt x="21153" y="32362"/>
                  <a:pt x="21171" y="32326"/>
                </a:cubicBezTo>
                <a:cubicBezTo>
                  <a:pt x="21171" y="32290"/>
                  <a:pt x="21171" y="32236"/>
                  <a:pt x="21171" y="32181"/>
                </a:cubicBezTo>
                <a:cubicBezTo>
                  <a:pt x="21134" y="32073"/>
                  <a:pt x="21080" y="31982"/>
                  <a:pt x="21008" y="31910"/>
                </a:cubicBezTo>
                <a:cubicBezTo>
                  <a:pt x="20917" y="31837"/>
                  <a:pt x="20827" y="31783"/>
                  <a:pt x="20754" y="31710"/>
                </a:cubicBezTo>
                <a:cubicBezTo>
                  <a:pt x="20718" y="31674"/>
                  <a:pt x="20664" y="31620"/>
                  <a:pt x="20645" y="31584"/>
                </a:cubicBezTo>
                <a:cubicBezTo>
                  <a:pt x="20609" y="31529"/>
                  <a:pt x="20591" y="31493"/>
                  <a:pt x="20555" y="31439"/>
                </a:cubicBezTo>
                <a:cubicBezTo>
                  <a:pt x="20501" y="31348"/>
                  <a:pt x="20446" y="31258"/>
                  <a:pt x="20392" y="31167"/>
                </a:cubicBezTo>
                <a:cubicBezTo>
                  <a:pt x="20265" y="30950"/>
                  <a:pt x="20156" y="30751"/>
                  <a:pt x="20030" y="30533"/>
                </a:cubicBezTo>
                <a:cubicBezTo>
                  <a:pt x="19957" y="30425"/>
                  <a:pt x="19885" y="30298"/>
                  <a:pt x="19812" y="30171"/>
                </a:cubicBezTo>
                <a:cubicBezTo>
                  <a:pt x="19776" y="30117"/>
                  <a:pt x="19740" y="30063"/>
                  <a:pt x="19722" y="30008"/>
                </a:cubicBezTo>
                <a:lnTo>
                  <a:pt x="19722" y="29990"/>
                </a:lnTo>
                <a:cubicBezTo>
                  <a:pt x="19704" y="29936"/>
                  <a:pt x="19686" y="29863"/>
                  <a:pt x="19686" y="29791"/>
                </a:cubicBezTo>
                <a:cubicBezTo>
                  <a:pt x="19686" y="29682"/>
                  <a:pt x="19704" y="29592"/>
                  <a:pt x="19722" y="29483"/>
                </a:cubicBezTo>
                <a:cubicBezTo>
                  <a:pt x="19794" y="29284"/>
                  <a:pt x="19885" y="29085"/>
                  <a:pt x="19994" y="28904"/>
                </a:cubicBezTo>
                <a:cubicBezTo>
                  <a:pt x="20102" y="28704"/>
                  <a:pt x="20211" y="28523"/>
                  <a:pt x="20319" y="28342"/>
                </a:cubicBezTo>
                <a:cubicBezTo>
                  <a:pt x="20374" y="28252"/>
                  <a:pt x="20428" y="28143"/>
                  <a:pt x="20482" y="28052"/>
                </a:cubicBezTo>
                <a:cubicBezTo>
                  <a:pt x="20537" y="27962"/>
                  <a:pt x="20591" y="27871"/>
                  <a:pt x="20627" y="27763"/>
                </a:cubicBezTo>
                <a:cubicBezTo>
                  <a:pt x="20645" y="27654"/>
                  <a:pt x="20645" y="27527"/>
                  <a:pt x="20627" y="27419"/>
                </a:cubicBezTo>
                <a:cubicBezTo>
                  <a:pt x="20609" y="27310"/>
                  <a:pt x="20573" y="27201"/>
                  <a:pt x="20555" y="27093"/>
                </a:cubicBezTo>
                <a:cubicBezTo>
                  <a:pt x="20591" y="27020"/>
                  <a:pt x="20627" y="26930"/>
                  <a:pt x="20645" y="26821"/>
                </a:cubicBezTo>
                <a:cubicBezTo>
                  <a:pt x="20664" y="26712"/>
                  <a:pt x="20664" y="26567"/>
                  <a:pt x="20645" y="26441"/>
                </a:cubicBezTo>
                <a:cubicBezTo>
                  <a:pt x="20609" y="26332"/>
                  <a:pt x="20555" y="26223"/>
                  <a:pt x="20501" y="26115"/>
                </a:cubicBezTo>
                <a:cubicBezTo>
                  <a:pt x="20446" y="26006"/>
                  <a:pt x="20392" y="25934"/>
                  <a:pt x="20338" y="25861"/>
                </a:cubicBezTo>
                <a:cubicBezTo>
                  <a:pt x="20301" y="25825"/>
                  <a:pt x="20283" y="25807"/>
                  <a:pt x="20247" y="25771"/>
                </a:cubicBezTo>
                <a:cubicBezTo>
                  <a:pt x="20193" y="25752"/>
                  <a:pt x="20156" y="25734"/>
                  <a:pt x="20102" y="25734"/>
                </a:cubicBezTo>
                <a:cubicBezTo>
                  <a:pt x="20048" y="25734"/>
                  <a:pt x="19994" y="25734"/>
                  <a:pt x="19939" y="25734"/>
                </a:cubicBezTo>
                <a:cubicBezTo>
                  <a:pt x="19849" y="25716"/>
                  <a:pt x="19794" y="25662"/>
                  <a:pt x="19740" y="25608"/>
                </a:cubicBezTo>
                <a:cubicBezTo>
                  <a:pt x="19668" y="25535"/>
                  <a:pt x="19595" y="25481"/>
                  <a:pt x="19505" y="25445"/>
                </a:cubicBezTo>
                <a:cubicBezTo>
                  <a:pt x="19450" y="25426"/>
                  <a:pt x="19378" y="25408"/>
                  <a:pt x="19305" y="25426"/>
                </a:cubicBezTo>
                <a:lnTo>
                  <a:pt x="19215" y="25426"/>
                </a:lnTo>
                <a:lnTo>
                  <a:pt x="19233" y="25408"/>
                </a:lnTo>
                <a:cubicBezTo>
                  <a:pt x="19287" y="25336"/>
                  <a:pt x="19287" y="25264"/>
                  <a:pt x="19287" y="25191"/>
                </a:cubicBezTo>
                <a:lnTo>
                  <a:pt x="19360" y="25191"/>
                </a:lnTo>
                <a:cubicBezTo>
                  <a:pt x="19450" y="25191"/>
                  <a:pt x="19523" y="25173"/>
                  <a:pt x="19595" y="25119"/>
                </a:cubicBezTo>
                <a:cubicBezTo>
                  <a:pt x="19649" y="25046"/>
                  <a:pt x="19722" y="24992"/>
                  <a:pt x="19776" y="24919"/>
                </a:cubicBezTo>
                <a:cubicBezTo>
                  <a:pt x="19831" y="24865"/>
                  <a:pt x="19867" y="24793"/>
                  <a:pt x="19885" y="24720"/>
                </a:cubicBezTo>
                <a:cubicBezTo>
                  <a:pt x="19921" y="24720"/>
                  <a:pt x="19957" y="24720"/>
                  <a:pt x="19994" y="24702"/>
                </a:cubicBezTo>
                <a:cubicBezTo>
                  <a:pt x="20030" y="24684"/>
                  <a:pt x="20084" y="24684"/>
                  <a:pt x="20120" y="24648"/>
                </a:cubicBezTo>
                <a:cubicBezTo>
                  <a:pt x="20175" y="24630"/>
                  <a:pt x="20229" y="24557"/>
                  <a:pt x="20247" y="24485"/>
                </a:cubicBezTo>
                <a:cubicBezTo>
                  <a:pt x="20283" y="24503"/>
                  <a:pt x="20319" y="24503"/>
                  <a:pt x="20356" y="24485"/>
                </a:cubicBezTo>
                <a:cubicBezTo>
                  <a:pt x="20410" y="24485"/>
                  <a:pt x="20464" y="24467"/>
                  <a:pt x="20519" y="24412"/>
                </a:cubicBezTo>
                <a:cubicBezTo>
                  <a:pt x="20573" y="24376"/>
                  <a:pt x="20609" y="24322"/>
                  <a:pt x="20627" y="24267"/>
                </a:cubicBezTo>
                <a:cubicBezTo>
                  <a:pt x="20645" y="24231"/>
                  <a:pt x="20645" y="24195"/>
                  <a:pt x="20664" y="24177"/>
                </a:cubicBezTo>
                <a:cubicBezTo>
                  <a:pt x="20664" y="24141"/>
                  <a:pt x="20664" y="24123"/>
                  <a:pt x="20664" y="24105"/>
                </a:cubicBezTo>
                <a:cubicBezTo>
                  <a:pt x="20700" y="24086"/>
                  <a:pt x="20736" y="24032"/>
                  <a:pt x="20754" y="23978"/>
                </a:cubicBezTo>
                <a:cubicBezTo>
                  <a:pt x="20754" y="23960"/>
                  <a:pt x="20754" y="23942"/>
                  <a:pt x="20754" y="23923"/>
                </a:cubicBezTo>
                <a:lnTo>
                  <a:pt x="20754" y="23923"/>
                </a:lnTo>
                <a:cubicBezTo>
                  <a:pt x="20790" y="23923"/>
                  <a:pt x="20827" y="23905"/>
                  <a:pt x="20863" y="23905"/>
                </a:cubicBezTo>
                <a:cubicBezTo>
                  <a:pt x="20899" y="23887"/>
                  <a:pt x="20917" y="23887"/>
                  <a:pt x="20935" y="23869"/>
                </a:cubicBezTo>
                <a:cubicBezTo>
                  <a:pt x="20953" y="23869"/>
                  <a:pt x="20953" y="23851"/>
                  <a:pt x="20971" y="23833"/>
                </a:cubicBezTo>
                <a:lnTo>
                  <a:pt x="20971" y="23833"/>
                </a:lnTo>
                <a:lnTo>
                  <a:pt x="21008" y="23833"/>
                </a:lnTo>
                <a:cubicBezTo>
                  <a:pt x="21026" y="23833"/>
                  <a:pt x="21044" y="23833"/>
                  <a:pt x="21062" y="23815"/>
                </a:cubicBezTo>
                <a:cubicBezTo>
                  <a:pt x="21080" y="23797"/>
                  <a:pt x="21098" y="23797"/>
                  <a:pt x="21098" y="23779"/>
                </a:cubicBezTo>
                <a:cubicBezTo>
                  <a:pt x="21134" y="23797"/>
                  <a:pt x="21171" y="23833"/>
                  <a:pt x="21207" y="23869"/>
                </a:cubicBezTo>
                <a:cubicBezTo>
                  <a:pt x="21243" y="23942"/>
                  <a:pt x="21279" y="23978"/>
                  <a:pt x="21334" y="24014"/>
                </a:cubicBezTo>
                <a:cubicBezTo>
                  <a:pt x="21442" y="24086"/>
                  <a:pt x="21569" y="24086"/>
                  <a:pt x="21660" y="24177"/>
                </a:cubicBezTo>
                <a:cubicBezTo>
                  <a:pt x="21678" y="24177"/>
                  <a:pt x="21678" y="24177"/>
                  <a:pt x="21696" y="24177"/>
                </a:cubicBezTo>
                <a:cubicBezTo>
                  <a:pt x="21750" y="24249"/>
                  <a:pt x="21804" y="24304"/>
                  <a:pt x="21877" y="24376"/>
                </a:cubicBezTo>
                <a:lnTo>
                  <a:pt x="22004" y="24503"/>
                </a:lnTo>
                <a:cubicBezTo>
                  <a:pt x="22040" y="24557"/>
                  <a:pt x="22076" y="24593"/>
                  <a:pt x="22130" y="24630"/>
                </a:cubicBezTo>
                <a:cubicBezTo>
                  <a:pt x="22167" y="24666"/>
                  <a:pt x="22221" y="24684"/>
                  <a:pt x="22257" y="24702"/>
                </a:cubicBezTo>
                <a:cubicBezTo>
                  <a:pt x="22312" y="24720"/>
                  <a:pt x="22330" y="24756"/>
                  <a:pt x="22348" y="24793"/>
                </a:cubicBezTo>
                <a:cubicBezTo>
                  <a:pt x="22366" y="24883"/>
                  <a:pt x="22402" y="24974"/>
                  <a:pt x="22438" y="25046"/>
                </a:cubicBezTo>
                <a:cubicBezTo>
                  <a:pt x="22511" y="25119"/>
                  <a:pt x="22583" y="25173"/>
                  <a:pt x="22692" y="25227"/>
                </a:cubicBezTo>
                <a:cubicBezTo>
                  <a:pt x="22782" y="25264"/>
                  <a:pt x="22891" y="25300"/>
                  <a:pt x="23000" y="25354"/>
                </a:cubicBezTo>
                <a:cubicBezTo>
                  <a:pt x="23090" y="25372"/>
                  <a:pt x="23181" y="25408"/>
                  <a:pt x="23271" y="25463"/>
                </a:cubicBezTo>
                <a:cubicBezTo>
                  <a:pt x="23362" y="25517"/>
                  <a:pt x="23416" y="25608"/>
                  <a:pt x="23471" y="25698"/>
                </a:cubicBezTo>
                <a:cubicBezTo>
                  <a:pt x="23525" y="25789"/>
                  <a:pt x="23615" y="25879"/>
                  <a:pt x="23706" y="25952"/>
                </a:cubicBezTo>
                <a:cubicBezTo>
                  <a:pt x="23760" y="25970"/>
                  <a:pt x="23815" y="25988"/>
                  <a:pt x="23869" y="26006"/>
                </a:cubicBezTo>
                <a:cubicBezTo>
                  <a:pt x="23905" y="26006"/>
                  <a:pt x="23959" y="26024"/>
                  <a:pt x="23978" y="26060"/>
                </a:cubicBezTo>
                <a:cubicBezTo>
                  <a:pt x="23978" y="26078"/>
                  <a:pt x="23996" y="26078"/>
                  <a:pt x="23996" y="26078"/>
                </a:cubicBezTo>
                <a:cubicBezTo>
                  <a:pt x="24032" y="26169"/>
                  <a:pt x="24086" y="26260"/>
                  <a:pt x="24122" y="26350"/>
                </a:cubicBezTo>
                <a:cubicBezTo>
                  <a:pt x="24141" y="26404"/>
                  <a:pt x="24177" y="26441"/>
                  <a:pt x="24213" y="26477"/>
                </a:cubicBezTo>
                <a:cubicBezTo>
                  <a:pt x="24267" y="26495"/>
                  <a:pt x="24322" y="26477"/>
                  <a:pt x="24358" y="26495"/>
                </a:cubicBezTo>
                <a:cubicBezTo>
                  <a:pt x="24412" y="26513"/>
                  <a:pt x="24412" y="26567"/>
                  <a:pt x="24430" y="26604"/>
                </a:cubicBezTo>
                <a:cubicBezTo>
                  <a:pt x="24467" y="26640"/>
                  <a:pt x="24485" y="26676"/>
                  <a:pt x="24539" y="26694"/>
                </a:cubicBezTo>
                <a:cubicBezTo>
                  <a:pt x="24575" y="26730"/>
                  <a:pt x="24630" y="26748"/>
                  <a:pt x="24684" y="26748"/>
                </a:cubicBezTo>
                <a:cubicBezTo>
                  <a:pt x="24720" y="26767"/>
                  <a:pt x="24738" y="26767"/>
                  <a:pt x="24774" y="26767"/>
                </a:cubicBezTo>
                <a:cubicBezTo>
                  <a:pt x="24811" y="26767"/>
                  <a:pt x="24847" y="26767"/>
                  <a:pt x="24883" y="26767"/>
                </a:cubicBezTo>
                <a:cubicBezTo>
                  <a:pt x="24919" y="26767"/>
                  <a:pt x="24937" y="26730"/>
                  <a:pt x="24937" y="26694"/>
                </a:cubicBezTo>
                <a:cubicBezTo>
                  <a:pt x="24937" y="26658"/>
                  <a:pt x="24919" y="26622"/>
                  <a:pt x="24883" y="26586"/>
                </a:cubicBezTo>
                <a:cubicBezTo>
                  <a:pt x="24847" y="26567"/>
                  <a:pt x="24811" y="26549"/>
                  <a:pt x="24774" y="26531"/>
                </a:cubicBezTo>
                <a:cubicBezTo>
                  <a:pt x="24738" y="26495"/>
                  <a:pt x="24774" y="26513"/>
                  <a:pt x="24774" y="26495"/>
                </a:cubicBezTo>
                <a:cubicBezTo>
                  <a:pt x="24774" y="26477"/>
                  <a:pt x="24774" y="26441"/>
                  <a:pt x="24774" y="26423"/>
                </a:cubicBezTo>
                <a:cubicBezTo>
                  <a:pt x="24774" y="26386"/>
                  <a:pt x="24738" y="26350"/>
                  <a:pt x="24720" y="26332"/>
                </a:cubicBezTo>
                <a:cubicBezTo>
                  <a:pt x="24702" y="26314"/>
                  <a:pt x="24666" y="26296"/>
                  <a:pt x="24648" y="26278"/>
                </a:cubicBezTo>
                <a:cubicBezTo>
                  <a:pt x="24648" y="26260"/>
                  <a:pt x="24684" y="26241"/>
                  <a:pt x="24702" y="26223"/>
                </a:cubicBezTo>
                <a:cubicBezTo>
                  <a:pt x="24811" y="26205"/>
                  <a:pt x="24919" y="26205"/>
                  <a:pt x="25010" y="26223"/>
                </a:cubicBezTo>
                <a:cubicBezTo>
                  <a:pt x="25064" y="26260"/>
                  <a:pt x="25137" y="26260"/>
                  <a:pt x="25191" y="26223"/>
                </a:cubicBezTo>
                <a:cubicBezTo>
                  <a:pt x="25209" y="26223"/>
                  <a:pt x="25227" y="26205"/>
                  <a:pt x="25245" y="26187"/>
                </a:cubicBezTo>
                <a:cubicBezTo>
                  <a:pt x="25263" y="26169"/>
                  <a:pt x="25281" y="26151"/>
                  <a:pt x="25300" y="26169"/>
                </a:cubicBezTo>
                <a:cubicBezTo>
                  <a:pt x="25300" y="26169"/>
                  <a:pt x="25318" y="26169"/>
                  <a:pt x="25336" y="26169"/>
                </a:cubicBezTo>
                <a:cubicBezTo>
                  <a:pt x="25372" y="26169"/>
                  <a:pt x="25426" y="26205"/>
                  <a:pt x="25444" y="26260"/>
                </a:cubicBezTo>
                <a:cubicBezTo>
                  <a:pt x="25463" y="26296"/>
                  <a:pt x="25481" y="26350"/>
                  <a:pt x="25499" y="26386"/>
                </a:cubicBezTo>
                <a:cubicBezTo>
                  <a:pt x="25499" y="26441"/>
                  <a:pt x="25517" y="26477"/>
                  <a:pt x="25535" y="26513"/>
                </a:cubicBezTo>
                <a:cubicBezTo>
                  <a:pt x="25553" y="26549"/>
                  <a:pt x="25607" y="26567"/>
                  <a:pt x="25626" y="26604"/>
                </a:cubicBezTo>
                <a:cubicBezTo>
                  <a:pt x="25644" y="26640"/>
                  <a:pt x="25644" y="26676"/>
                  <a:pt x="25626" y="26712"/>
                </a:cubicBezTo>
                <a:cubicBezTo>
                  <a:pt x="25607" y="26767"/>
                  <a:pt x="25589" y="26803"/>
                  <a:pt x="25553" y="26857"/>
                </a:cubicBezTo>
                <a:cubicBezTo>
                  <a:pt x="25535" y="26893"/>
                  <a:pt x="25517" y="26948"/>
                  <a:pt x="25481" y="27002"/>
                </a:cubicBezTo>
                <a:cubicBezTo>
                  <a:pt x="25463" y="27002"/>
                  <a:pt x="25463" y="27038"/>
                  <a:pt x="25481" y="27056"/>
                </a:cubicBezTo>
                <a:cubicBezTo>
                  <a:pt x="25499" y="27074"/>
                  <a:pt x="25535" y="27074"/>
                  <a:pt x="25553" y="27056"/>
                </a:cubicBezTo>
                <a:lnTo>
                  <a:pt x="25571" y="27038"/>
                </a:lnTo>
                <a:cubicBezTo>
                  <a:pt x="25662" y="26966"/>
                  <a:pt x="25716" y="26875"/>
                  <a:pt x="25770" y="26767"/>
                </a:cubicBezTo>
                <a:cubicBezTo>
                  <a:pt x="25770" y="26712"/>
                  <a:pt x="25789" y="26640"/>
                  <a:pt x="25807" y="26586"/>
                </a:cubicBezTo>
                <a:cubicBezTo>
                  <a:pt x="25807" y="26549"/>
                  <a:pt x="25807" y="26513"/>
                  <a:pt x="25825" y="26477"/>
                </a:cubicBezTo>
                <a:lnTo>
                  <a:pt x="25825" y="26441"/>
                </a:lnTo>
                <a:lnTo>
                  <a:pt x="25825" y="26459"/>
                </a:lnTo>
                <a:cubicBezTo>
                  <a:pt x="25843" y="26495"/>
                  <a:pt x="25843" y="26513"/>
                  <a:pt x="25861" y="26549"/>
                </a:cubicBezTo>
                <a:cubicBezTo>
                  <a:pt x="25861" y="26622"/>
                  <a:pt x="25915" y="26694"/>
                  <a:pt x="25970" y="26748"/>
                </a:cubicBezTo>
                <a:cubicBezTo>
                  <a:pt x="25988" y="26767"/>
                  <a:pt x="26006" y="26767"/>
                  <a:pt x="26024" y="26785"/>
                </a:cubicBezTo>
                <a:lnTo>
                  <a:pt x="26042" y="26785"/>
                </a:lnTo>
                <a:lnTo>
                  <a:pt x="26042" y="26785"/>
                </a:lnTo>
                <a:cubicBezTo>
                  <a:pt x="26060" y="26821"/>
                  <a:pt x="26078" y="26857"/>
                  <a:pt x="26078" y="26893"/>
                </a:cubicBezTo>
                <a:cubicBezTo>
                  <a:pt x="26096" y="26984"/>
                  <a:pt x="26115" y="27056"/>
                  <a:pt x="26115" y="27147"/>
                </a:cubicBezTo>
                <a:lnTo>
                  <a:pt x="26115" y="27165"/>
                </a:lnTo>
                <a:cubicBezTo>
                  <a:pt x="26115" y="27201"/>
                  <a:pt x="26187" y="27201"/>
                  <a:pt x="26187" y="27165"/>
                </a:cubicBezTo>
                <a:lnTo>
                  <a:pt x="26187" y="27165"/>
                </a:lnTo>
                <a:cubicBezTo>
                  <a:pt x="26223" y="27074"/>
                  <a:pt x="26241" y="26984"/>
                  <a:pt x="26223" y="26893"/>
                </a:cubicBezTo>
                <a:lnTo>
                  <a:pt x="26223" y="26875"/>
                </a:lnTo>
                <a:cubicBezTo>
                  <a:pt x="26241" y="26875"/>
                  <a:pt x="26241" y="26875"/>
                  <a:pt x="26259" y="26875"/>
                </a:cubicBezTo>
                <a:cubicBezTo>
                  <a:pt x="26259" y="26857"/>
                  <a:pt x="26259" y="26839"/>
                  <a:pt x="26278" y="26821"/>
                </a:cubicBezTo>
                <a:cubicBezTo>
                  <a:pt x="26278" y="26803"/>
                  <a:pt x="26278" y="26785"/>
                  <a:pt x="26278" y="26767"/>
                </a:cubicBezTo>
                <a:lnTo>
                  <a:pt x="26296" y="26676"/>
                </a:lnTo>
                <a:cubicBezTo>
                  <a:pt x="26296" y="26622"/>
                  <a:pt x="26296" y="26567"/>
                  <a:pt x="26296" y="26513"/>
                </a:cubicBezTo>
                <a:cubicBezTo>
                  <a:pt x="26296" y="26441"/>
                  <a:pt x="26278" y="26386"/>
                  <a:pt x="26241" y="26350"/>
                </a:cubicBezTo>
                <a:cubicBezTo>
                  <a:pt x="26241" y="26314"/>
                  <a:pt x="26223" y="26296"/>
                  <a:pt x="26223" y="26278"/>
                </a:cubicBezTo>
                <a:cubicBezTo>
                  <a:pt x="26223" y="26260"/>
                  <a:pt x="26223" y="26241"/>
                  <a:pt x="26205" y="26205"/>
                </a:cubicBezTo>
                <a:cubicBezTo>
                  <a:pt x="26187" y="26169"/>
                  <a:pt x="26169" y="26133"/>
                  <a:pt x="26151" y="26097"/>
                </a:cubicBezTo>
                <a:cubicBezTo>
                  <a:pt x="26133" y="26078"/>
                  <a:pt x="26115" y="26060"/>
                  <a:pt x="26115" y="26042"/>
                </a:cubicBezTo>
                <a:cubicBezTo>
                  <a:pt x="26096" y="26024"/>
                  <a:pt x="26078" y="26006"/>
                  <a:pt x="26042" y="25988"/>
                </a:cubicBezTo>
                <a:cubicBezTo>
                  <a:pt x="26006" y="25970"/>
                  <a:pt x="25970" y="25952"/>
                  <a:pt x="25933" y="25934"/>
                </a:cubicBezTo>
                <a:lnTo>
                  <a:pt x="25879" y="25879"/>
                </a:lnTo>
                <a:lnTo>
                  <a:pt x="25861" y="25879"/>
                </a:lnTo>
                <a:cubicBezTo>
                  <a:pt x="25861" y="25843"/>
                  <a:pt x="25843" y="25807"/>
                  <a:pt x="25825" y="25771"/>
                </a:cubicBezTo>
                <a:cubicBezTo>
                  <a:pt x="25807" y="25734"/>
                  <a:pt x="25789" y="25680"/>
                  <a:pt x="25752" y="25644"/>
                </a:cubicBezTo>
                <a:cubicBezTo>
                  <a:pt x="25698" y="25571"/>
                  <a:pt x="25644" y="25517"/>
                  <a:pt x="25571" y="25463"/>
                </a:cubicBezTo>
                <a:cubicBezTo>
                  <a:pt x="25481" y="25408"/>
                  <a:pt x="25390" y="25390"/>
                  <a:pt x="25281" y="25390"/>
                </a:cubicBezTo>
                <a:cubicBezTo>
                  <a:pt x="25227" y="25390"/>
                  <a:pt x="25173" y="25390"/>
                  <a:pt x="25119" y="25390"/>
                </a:cubicBezTo>
                <a:cubicBezTo>
                  <a:pt x="25100" y="25390"/>
                  <a:pt x="25082" y="25390"/>
                  <a:pt x="25064" y="25390"/>
                </a:cubicBezTo>
                <a:lnTo>
                  <a:pt x="25064" y="25390"/>
                </a:lnTo>
                <a:cubicBezTo>
                  <a:pt x="25028" y="25354"/>
                  <a:pt x="24992" y="25336"/>
                  <a:pt x="24937" y="25318"/>
                </a:cubicBezTo>
                <a:cubicBezTo>
                  <a:pt x="24883" y="25300"/>
                  <a:pt x="24829" y="25282"/>
                  <a:pt x="24793" y="25264"/>
                </a:cubicBezTo>
                <a:cubicBezTo>
                  <a:pt x="24684" y="25245"/>
                  <a:pt x="24575" y="25264"/>
                  <a:pt x="24485" y="25318"/>
                </a:cubicBezTo>
                <a:cubicBezTo>
                  <a:pt x="24430" y="25318"/>
                  <a:pt x="24394" y="25336"/>
                  <a:pt x="24340" y="25336"/>
                </a:cubicBezTo>
                <a:cubicBezTo>
                  <a:pt x="24322" y="25336"/>
                  <a:pt x="24285" y="25336"/>
                  <a:pt x="24267" y="25336"/>
                </a:cubicBezTo>
                <a:lnTo>
                  <a:pt x="24195" y="25300"/>
                </a:lnTo>
                <a:cubicBezTo>
                  <a:pt x="24104" y="25245"/>
                  <a:pt x="24014" y="25191"/>
                  <a:pt x="23941" y="25155"/>
                </a:cubicBezTo>
                <a:cubicBezTo>
                  <a:pt x="23905" y="25137"/>
                  <a:pt x="23887" y="25119"/>
                  <a:pt x="23869" y="25101"/>
                </a:cubicBezTo>
                <a:cubicBezTo>
                  <a:pt x="23778" y="24992"/>
                  <a:pt x="23706" y="24883"/>
                  <a:pt x="23652" y="24775"/>
                </a:cubicBezTo>
                <a:cubicBezTo>
                  <a:pt x="23597" y="24630"/>
                  <a:pt x="23543" y="24503"/>
                  <a:pt x="23471" y="24358"/>
                </a:cubicBezTo>
                <a:cubicBezTo>
                  <a:pt x="23416" y="24304"/>
                  <a:pt x="23380" y="24231"/>
                  <a:pt x="23344" y="24177"/>
                </a:cubicBezTo>
                <a:cubicBezTo>
                  <a:pt x="23271" y="24105"/>
                  <a:pt x="23217" y="24050"/>
                  <a:pt x="23145" y="23996"/>
                </a:cubicBezTo>
                <a:cubicBezTo>
                  <a:pt x="23054" y="23960"/>
                  <a:pt x="22982" y="23887"/>
                  <a:pt x="22909" y="23833"/>
                </a:cubicBezTo>
                <a:cubicBezTo>
                  <a:pt x="22873" y="23779"/>
                  <a:pt x="22855" y="23742"/>
                  <a:pt x="22819" y="23706"/>
                </a:cubicBezTo>
                <a:cubicBezTo>
                  <a:pt x="22800" y="23670"/>
                  <a:pt x="22764" y="23634"/>
                  <a:pt x="22728" y="23616"/>
                </a:cubicBezTo>
                <a:cubicBezTo>
                  <a:pt x="22638" y="23561"/>
                  <a:pt x="22565" y="23489"/>
                  <a:pt x="22493" y="23398"/>
                </a:cubicBezTo>
                <a:cubicBezTo>
                  <a:pt x="22475" y="23380"/>
                  <a:pt x="22456" y="23344"/>
                  <a:pt x="22438" y="23308"/>
                </a:cubicBezTo>
                <a:cubicBezTo>
                  <a:pt x="22475" y="23290"/>
                  <a:pt x="22529" y="23290"/>
                  <a:pt x="22529" y="23308"/>
                </a:cubicBezTo>
                <a:cubicBezTo>
                  <a:pt x="22529" y="23344"/>
                  <a:pt x="22547" y="23362"/>
                  <a:pt x="22583" y="23344"/>
                </a:cubicBezTo>
                <a:cubicBezTo>
                  <a:pt x="22638" y="23326"/>
                  <a:pt x="22674" y="23271"/>
                  <a:pt x="22710" y="23253"/>
                </a:cubicBezTo>
                <a:cubicBezTo>
                  <a:pt x="22728" y="23235"/>
                  <a:pt x="22764" y="23235"/>
                  <a:pt x="22782" y="23253"/>
                </a:cubicBezTo>
                <a:cubicBezTo>
                  <a:pt x="22819" y="23253"/>
                  <a:pt x="22855" y="23253"/>
                  <a:pt x="22891" y="23253"/>
                </a:cubicBezTo>
                <a:cubicBezTo>
                  <a:pt x="22963" y="23235"/>
                  <a:pt x="23000" y="23199"/>
                  <a:pt x="23072" y="23163"/>
                </a:cubicBezTo>
                <a:cubicBezTo>
                  <a:pt x="23108" y="23145"/>
                  <a:pt x="23163" y="23145"/>
                  <a:pt x="23217" y="23163"/>
                </a:cubicBezTo>
                <a:cubicBezTo>
                  <a:pt x="23235" y="23181"/>
                  <a:pt x="23271" y="23181"/>
                  <a:pt x="23289" y="23163"/>
                </a:cubicBezTo>
                <a:cubicBezTo>
                  <a:pt x="23380" y="23090"/>
                  <a:pt x="23452" y="23018"/>
                  <a:pt x="23543" y="22946"/>
                </a:cubicBezTo>
                <a:lnTo>
                  <a:pt x="23652" y="22855"/>
                </a:lnTo>
                <a:cubicBezTo>
                  <a:pt x="23670" y="22837"/>
                  <a:pt x="23742" y="22801"/>
                  <a:pt x="23742" y="22837"/>
                </a:cubicBezTo>
                <a:cubicBezTo>
                  <a:pt x="23760" y="22891"/>
                  <a:pt x="23797" y="22891"/>
                  <a:pt x="23815" y="22855"/>
                </a:cubicBezTo>
                <a:cubicBezTo>
                  <a:pt x="23815" y="22855"/>
                  <a:pt x="23815" y="22855"/>
                  <a:pt x="23815" y="22837"/>
                </a:cubicBezTo>
                <a:cubicBezTo>
                  <a:pt x="23833" y="22819"/>
                  <a:pt x="23851" y="22783"/>
                  <a:pt x="23887" y="22746"/>
                </a:cubicBezTo>
                <a:cubicBezTo>
                  <a:pt x="23923" y="22764"/>
                  <a:pt x="23959" y="22783"/>
                  <a:pt x="23996" y="22801"/>
                </a:cubicBezTo>
                <a:cubicBezTo>
                  <a:pt x="24068" y="22819"/>
                  <a:pt x="24159" y="22855"/>
                  <a:pt x="24231" y="22891"/>
                </a:cubicBezTo>
                <a:cubicBezTo>
                  <a:pt x="24285" y="22964"/>
                  <a:pt x="24358" y="23018"/>
                  <a:pt x="24412" y="23090"/>
                </a:cubicBezTo>
                <a:cubicBezTo>
                  <a:pt x="24539" y="23199"/>
                  <a:pt x="24648" y="23344"/>
                  <a:pt x="24738" y="23489"/>
                </a:cubicBezTo>
                <a:cubicBezTo>
                  <a:pt x="24774" y="23579"/>
                  <a:pt x="24829" y="23670"/>
                  <a:pt x="24847" y="23760"/>
                </a:cubicBezTo>
                <a:lnTo>
                  <a:pt x="24919" y="23905"/>
                </a:lnTo>
                <a:cubicBezTo>
                  <a:pt x="24919" y="23942"/>
                  <a:pt x="24937" y="23960"/>
                  <a:pt x="24956" y="23996"/>
                </a:cubicBezTo>
                <a:lnTo>
                  <a:pt x="24956" y="23996"/>
                </a:lnTo>
                <a:cubicBezTo>
                  <a:pt x="24956" y="24014"/>
                  <a:pt x="24937" y="24050"/>
                  <a:pt x="24937" y="24068"/>
                </a:cubicBezTo>
                <a:cubicBezTo>
                  <a:pt x="24919" y="24105"/>
                  <a:pt x="24901" y="24123"/>
                  <a:pt x="24901" y="24159"/>
                </a:cubicBezTo>
                <a:cubicBezTo>
                  <a:pt x="24883" y="24231"/>
                  <a:pt x="24901" y="24304"/>
                  <a:pt x="24937" y="24358"/>
                </a:cubicBezTo>
                <a:cubicBezTo>
                  <a:pt x="24956" y="24394"/>
                  <a:pt x="25010" y="24412"/>
                  <a:pt x="25046" y="24376"/>
                </a:cubicBezTo>
                <a:lnTo>
                  <a:pt x="25119" y="24249"/>
                </a:lnTo>
                <a:cubicBezTo>
                  <a:pt x="25137" y="24231"/>
                  <a:pt x="25155" y="24213"/>
                  <a:pt x="25173" y="24195"/>
                </a:cubicBezTo>
                <a:lnTo>
                  <a:pt x="25191" y="24195"/>
                </a:lnTo>
                <a:lnTo>
                  <a:pt x="25191" y="24195"/>
                </a:lnTo>
                <a:cubicBezTo>
                  <a:pt x="25227" y="24249"/>
                  <a:pt x="25281" y="24286"/>
                  <a:pt x="25354" y="24286"/>
                </a:cubicBezTo>
                <a:cubicBezTo>
                  <a:pt x="25444" y="24304"/>
                  <a:pt x="25535" y="24304"/>
                  <a:pt x="25626" y="24304"/>
                </a:cubicBezTo>
                <a:cubicBezTo>
                  <a:pt x="25716" y="24304"/>
                  <a:pt x="25825" y="24304"/>
                  <a:pt x="25861" y="24195"/>
                </a:cubicBezTo>
                <a:cubicBezTo>
                  <a:pt x="25879" y="24159"/>
                  <a:pt x="25861" y="24105"/>
                  <a:pt x="25843" y="24086"/>
                </a:cubicBezTo>
                <a:cubicBezTo>
                  <a:pt x="25843" y="24068"/>
                  <a:pt x="25825" y="24050"/>
                  <a:pt x="25825" y="24050"/>
                </a:cubicBezTo>
                <a:cubicBezTo>
                  <a:pt x="25825" y="24032"/>
                  <a:pt x="25825" y="23996"/>
                  <a:pt x="25843" y="23996"/>
                </a:cubicBezTo>
                <a:cubicBezTo>
                  <a:pt x="25843" y="23960"/>
                  <a:pt x="25843" y="23923"/>
                  <a:pt x="25807" y="23905"/>
                </a:cubicBezTo>
                <a:lnTo>
                  <a:pt x="25807" y="23905"/>
                </a:lnTo>
                <a:cubicBezTo>
                  <a:pt x="25807" y="23905"/>
                  <a:pt x="25807" y="23905"/>
                  <a:pt x="25807" y="23887"/>
                </a:cubicBezTo>
                <a:cubicBezTo>
                  <a:pt x="25825" y="23869"/>
                  <a:pt x="25807" y="23833"/>
                  <a:pt x="25789" y="23815"/>
                </a:cubicBezTo>
                <a:cubicBezTo>
                  <a:pt x="25770" y="23815"/>
                  <a:pt x="25752" y="23815"/>
                  <a:pt x="25752" y="23797"/>
                </a:cubicBezTo>
                <a:lnTo>
                  <a:pt x="25752" y="23797"/>
                </a:lnTo>
                <a:cubicBezTo>
                  <a:pt x="25752" y="23797"/>
                  <a:pt x="25752" y="23797"/>
                  <a:pt x="25752" y="23779"/>
                </a:cubicBezTo>
                <a:cubicBezTo>
                  <a:pt x="25752" y="23760"/>
                  <a:pt x="25770" y="23742"/>
                  <a:pt x="25789" y="23724"/>
                </a:cubicBezTo>
                <a:cubicBezTo>
                  <a:pt x="25789" y="23688"/>
                  <a:pt x="25770" y="23634"/>
                  <a:pt x="25734" y="23634"/>
                </a:cubicBezTo>
                <a:cubicBezTo>
                  <a:pt x="25752" y="23616"/>
                  <a:pt x="25752" y="23579"/>
                  <a:pt x="25770" y="23543"/>
                </a:cubicBezTo>
                <a:cubicBezTo>
                  <a:pt x="25770" y="23525"/>
                  <a:pt x="25752" y="23489"/>
                  <a:pt x="25734" y="23489"/>
                </a:cubicBezTo>
                <a:cubicBezTo>
                  <a:pt x="25734" y="23471"/>
                  <a:pt x="25734" y="23471"/>
                  <a:pt x="25734" y="23453"/>
                </a:cubicBezTo>
                <a:cubicBezTo>
                  <a:pt x="25716" y="23434"/>
                  <a:pt x="25698" y="23416"/>
                  <a:pt x="25680" y="23416"/>
                </a:cubicBezTo>
                <a:cubicBezTo>
                  <a:pt x="25680" y="23398"/>
                  <a:pt x="25680" y="23398"/>
                  <a:pt x="25680" y="23398"/>
                </a:cubicBezTo>
                <a:cubicBezTo>
                  <a:pt x="25680" y="23380"/>
                  <a:pt x="25662" y="23362"/>
                  <a:pt x="25644" y="23362"/>
                </a:cubicBezTo>
                <a:cubicBezTo>
                  <a:pt x="25644" y="23362"/>
                  <a:pt x="25626" y="23362"/>
                  <a:pt x="25626" y="23362"/>
                </a:cubicBezTo>
                <a:lnTo>
                  <a:pt x="25626" y="23362"/>
                </a:lnTo>
                <a:cubicBezTo>
                  <a:pt x="25644" y="23326"/>
                  <a:pt x="25662" y="23308"/>
                  <a:pt x="25680" y="23271"/>
                </a:cubicBezTo>
                <a:cubicBezTo>
                  <a:pt x="25680" y="23235"/>
                  <a:pt x="25662" y="23181"/>
                  <a:pt x="25607" y="23199"/>
                </a:cubicBezTo>
                <a:cubicBezTo>
                  <a:pt x="25589" y="23199"/>
                  <a:pt x="25553" y="23199"/>
                  <a:pt x="25535" y="23199"/>
                </a:cubicBezTo>
                <a:cubicBezTo>
                  <a:pt x="25535" y="23181"/>
                  <a:pt x="25535" y="23163"/>
                  <a:pt x="25535" y="23145"/>
                </a:cubicBezTo>
                <a:cubicBezTo>
                  <a:pt x="25517" y="23145"/>
                  <a:pt x="25517" y="23127"/>
                  <a:pt x="25517" y="23127"/>
                </a:cubicBezTo>
                <a:cubicBezTo>
                  <a:pt x="25517" y="23108"/>
                  <a:pt x="25535" y="23090"/>
                  <a:pt x="25535" y="23054"/>
                </a:cubicBezTo>
                <a:cubicBezTo>
                  <a:pt x="25535" y="23036"/>
                  <a:pt x="25517" y="23000"/>
                  <a:pt x="25499" y="23000"/>
                </a:cubicBezTo>
                <a:cubicBezTo>
                  <a:pt x="25463" y="23000"/>
                  <a:pt x="25444" y="23000"/>
                  <a:pt x="25426" y="23000"/>
                </a:cubicBezTo>
                <a:cubicBezTo>
                  <a:pt x="25426" y="22982"/>
                  <a:pt x="25426" y="22982"/>
                  <a:pt x="25426" y="22964"/>
                </a:cubicBezTo>
                <a:cubicBezTo>
                  <a:pt x="25426" y="22946"/>
                  <a:pt x="25408" y="22927"/>
                  <a:pt x="25390" y="22909"/>
                </a:cubicBezTo>
                <a:lnTo>
                  <a:pt x="25372" y="22909"/>
                </a:lnTo>
                <a:lnTo>
                  <a:pt x="25372" y="22909"/>
                </a:lnTo>
                <a:cubicBezTo>
                  <a:pt x="25372" y="22891"/>
                  <a:pt x="25372" y="22891"/>
                  <a:pt x="25372" y="22891"/>
                </a:cubicBezTo>
                <a:lnTo>
                  <a:pt x="25372" y="22873"/>
                </a:lnTo>
                <a:lnTo>
                  <a:pt x="25372" y="22873"/>
                </a:lnTo>
                <a:lnTo>
                  <a:pt x="25372" y="22873"/>
                </a:lnTo>
                <a:lnTo>
                  <a:pt x="25372" y="22873"/>
                </a:lnTo>
                <a:lnTo>
                  <a:pt x="25372" y="22873"/>
                </a:lnTo>
                <a:cubicBezTo>
                  <a:pt x="25390" y="22873"/>
                  <a:pt x="25390" y="22891"/>
                  <a:pt x="25408" y="22891"/>
                </a:cubicBezTo>
                <a:cubicBezTo>
                  <a:pt x="25408" y="22927"/>
                  <a:pt x="25426" y="22946"/>
                  <a:pt x="25444" y="22964"/>
                </a:cubicBezTo>
                <a:cubicBezTo>
                  <a:pt x="25463" y="22982"/>
                  <a:pt x="25499" y="23000"/>
                  <a:pt x="25535" y="23000"/>
                </a:cubicBezTo>
                <a:lnTo>
                  <a:pt x="25589" y="23000"/>
                </a:lnTo>
                <a:lnTo>
                  <a:pt x="25589" y="23000"/>
                </a:lnTo>
                <a:lnTo>
                  <a:pt x="25589" y="23018"/>
                </a:lnTo>
                <a:cubicBezTo>
                  <a:pt x="25607" y="23072"/>
                  <a:pt x="25662" y="23108"/>
                  <a:pt x="25716" y="23108"/>
                </a:cubicBezTo>
                <a:cubicBezTo>
                  <a:pt x="25734" y="23108"/>
                  <a:pt x="25770" y="23108"/>
                  <a:pt x="25807" y="23108"/>
                </a:cubicBezTo>
                <a:lnTo>
                  <a:pt x="25843" y="23108"/>
                </a:lnTo>
                <a:cubicBezTo>
                  <a:pt x="25843" y="23127"/>
                  <a:pt x="25843" y="23145"/>
                  <a:pt x="25843" y="23163"/>
                </a:cubicBezTo>
                <a:cubicBezTo>
                  <a:pt x="25843" y="23181"/>
                  <a:pt x="25879" y="23199"/>
                  <a:pt x="25915" y="23199"/>
                </a:cubicBezTo>
                <a:cubicBezTo>
                  <a:pt x="25933" y="23217"/>
                  <a:pt x="25952" y="23217"/>
                  <a:pt x="25970" y="23199"/>
                </a:cubicBezTo>
                <a:lnTo>
                  <a:pt x="25988" y="23199"/>
                </a:lnTo>
                <a:lnTo>
                  <a:pt x="25988" y="23199"/>
                </a:lnTo>
                <a:cubicBezTo>
                  <a:pt x="26006" y="23235"/>
                  <a:pt x="26006" y="23253"/>
                  <a:pt x="26024" y="23271"/>
                </a:cubicBezTo>
                <a:cubicBezTo>
                  <a:pt x="26060" y="23326"/>
                  <a:pt x="26133" y="23326"/>
                  <a:pt x="26169" y="23290"/>
                </a:cubicBezTo>
                <a:cubicBezTo>
                  <a:pt x="26187" y="23290"/>
                  <a:pt x="26205" y="23290"/>
                  <a:pt x="26223" y="23290"/>
                </a:cubicBezTo>
                <a:cubicBezTo>
                  <a:pt x="26259" y="23290"/>
                  <a:pt x="26278" y="23326"/>
                  <a:pt x="26314" y="23326"/>
                </a:cubicBezTo>
                <a:lnTo>
                  <a:pt x="26350" y="23344"/>
                </a:lnTo>
                <a:cubicBezTo>
                  <a:pt x="26350" y="23362"/>
                  <a:pt x="26350" y="23362"/>
                  <a:pt x="26350" y="23380"/>
                </a:cubicBezTo>
                <a:cubicBezTo>
                  <a:pt x="26332" y="23416"/>
                  <a:pt x="26368" y="23471"/>
                  <a:pt x="26404" y="23453"/>
                </a:cubicBezTo>
                <a:cubicBezTo>
                  <a:pt x="26440" y="23453"/>
                  <a:pt x="26477" y="23434"/>
                  <a:pt x="26495" y="23416"/>
                </a:cubicBezTo>
                <a:lnTo>
                  <a:pt x="26513" y="23416"/>
                </a:lnTo>
                <a:cubicBezTo>
                  <a:pt x="26513" y="23416"/>
                  <a:pt x="26513" y="23434"/>
                  <a:pt x="26513" y="23434"/>
                </a:cubicBezTo>
                <a:cubicBezTo>
                  <a:pt x="26531" y="23471"/>
                  <a:pt x="26549" y="23489"/>
                  <a:pt x="26567" y="23507"/>
                </a:cubicBezTo>
                <a:cubicBezTo>
                  <a:pt x="26622" y="23525"/>
                  <a:pt x="26658" y="23525"/>
                  <a:pt x="26694" y="23489"/>
                </a:cubicBezTo>
                <a:lnTo>
                  <a:pt x="26803" y="23525"/>
                </a:lnTo>
                <a:lnTo>
                  <a:pt x="26803" y="23525"/>
                </a:lnTo>
                <a:cubicBezTo>
                  <a:pt x="26803" y="23561"/>
                  <a:pt x="26821" y="23579"/>
                  <a:pt x="26857" y="23579"/>
                </a:cubicBezTo>
                <a:cubicBezTo>
                  <a:pt x="26875" y="23597"/>
                  <a:pt x="26929" y="23597"/>
                  <a:pt x="26948" y="23579"/>
                </a:cubicBezTo>
                <a:lnTo>
                  <a:pt x="26966" y="23579"/>
                </a:lnTo>
                <a:cubicBezTo>
                  <a:pt x="27038" y="23579"/>
                  <a:pt x="27092" y="23579"/>
                  <a:pt x="27147" y="23579"/>
                </a:cubicBezTo>
                <a:cubicBezTo>
                  <a:pt x="27255" y="23525"/>
                  <a:pt x="27346" y="23434"/>
                  <a:pt x="27382" y="23326"/>
                </a:cubicBezTo>
                <a:cubicBezTo>
                  <a:pt x="27418" y="23271"/>
                  <a:pt x="27437" y="23199"/>
                  <a:pt x="27473" y="23127"/>
                </a:cubicBezTo>
                <a:cubicBezTo>
                  <a:pt x="27473" y="23090"/>
                  <a:pt x="27491" y="23072"/>
                  <a:pt x="27491" y="23036"/>
                </a:cubicBezTo>
                <a:cubicBezTo>
                  <a:pt x="27509" y="23000"/>
                  <a:pt x="27527" y="22964"/>
                  <a:pt x="27527" y="22946"/>
                </a:cubicBezTo>
                <a:cubicBezTo>
                  <a:pt x="27545" y="22873"/>
                  <a:pt x="27545" y="22801"/>
                  <a:pt x="27527" y="22728"/>
                </a:cubicBezTo>
                <a:cubicBezTo>
                  <a:pt x="27491" y="22674"/>
                  <a:pt x="27455" y="22620"/>
                  <a:pt x="27400" y="22583"/>
                </a:cubicBezTo>
                <a:lnTo>
                  <a:pt x="27237" y="22438"/>
                </a:lnTo>
                <a:cubicBezTo>
                  <a:pt x="27129" y="22348"/>
                  <a:pt x="27038" y="22257"/>
                  <a:pt x="26929" y="22149"/>
                </a:cubicBezTo>
                <a:cubicBezTo>
                  <a:pt x="26839" y="22076"/>
                  <a:pt x="26766" y="21986"/>
                  <a:pt x="26712" y="21877"/>
                </a:cubicBezTo>
                <a:cubicBezTo>
                  <a:pt x="26676" y="21805"/>
                  <a:pt x="26676" y="21750"/>
                  <a:pt x="26676" y="21678"/>
                </a:cubicBezTo>
                <a:cubicBezTo>
                  <a:pt x="26658" y="21660"/>
                  <a:pt x="26658" y="21642"/>
                  <a:pt x="26676" y="21624"/>
                </a:cubicBezTo>
                <a:lnTo>
                  <a:pt x="26694" y="21605"/>
                </a:lnTo>
                <a:cubicBezTo>
                  <a:pt x="26712" y="21587"/>
                  <a:pt x="26730" y="21587"/>
                  <a:pt x="26748" y="21569"/>
                </a:cubicBezTo>
                <a:cubicBezTo>
                  <a:pt x="26785" y="21569"/>
                  <a:pt x="26821" y="21569"/>
                  <a:pt x="26839" y="21569"/>
                </a:cubicBezTo>
                <a:lnTo>
                  <a:pt x="26875" y="21569"/>
                </a:lnTo>
                <a:cubicBezTo>
                  <a:pt x="26893" y="21569"/>
                  <a:pt x="26929" y="21569"/>
                  <a:pt x="26929" y="21533"/>
                </a:cubicBezTo>
                <a:cubicBezTo>
                  <a:pt x="26911" y="21497"/>
                  <a:pt x="26929" y="21461"/>
                  <a:pt x="26948" y="21442"/>
                </a:cubicBezTo>
                <a:cubicBezTo>
                  <a:pt x="26984" y="21406"/>
                  <a:pt x="27020" y="21388"/>
                  <a:pt x="27056" y="21388"/>
                </a:cubicBezTo>
                <a:cubicBezTo>
                  <a:pt x="27074" y="21388"/>
                  <a:pt x="27092" y="21388"/>
                  <a:pt x="27111" y="21370"/>
                </a:cubicBezTo>
                <a:cubicBezTo>
                  <a:pt x="27147" y="21370"/>
                  <a:pt x="27147" y="21334"/>
                  <a:pt x="27165" y="21316"/>
                </a:cubicBezTo>
                <a:cubicBezTo>
                  <a:pt x="27183" y="21298"/>
                  <a:pt x="27255" y="21352"/>
                  <a:pt x="27274" y="21370"/>
                </a:cubicBezTo>
                <a:cubicBezTo>
                  <a:pt x="27310" y="21388"/>
                  <a:pt x="27328" y="21370"/>
                  <a:pt x="27346" y="21352"/>
                </a:cubicBezTo>
                <a:cubicBezTo>
                  <a:pt x="27400" y="21261"/>
                  <a:pt x="27473" y="21189"/>
                  <a:pt x="27545" y="21153"/>
                </a:cubicBezTo>
                <a:lnTo>
                  <a:pt x="27690" y="21062"/>
                </a:lnTo>
                <a:lnTo>
                  <a:pt x="27762" y="21026"/>
                </a:lnTo>
                <a:cubicBezTo>
                  <a:pt x="27799" y="21008"/>
                  <a:pt x="27817" y="20990"/>
                  <a:pt x="27835" y="20972"/>
                </a:cubicBezTo>
                <a:cubicBezTo>
                  <a:pt x="27853" y="20953"/>
                  <a:pt x="27853" y="20953"/>
                  <a:pt x="27853" y="20935"/>
                </a:cubicBezTo>
                <a:lnTo>
                  <a:pt x="27853" y="20935"/>
                </a:lnTo>
                <a:lnTo>
                  <a:pt x="27907" y="20917"/>
                </a:lnTo>
                <a:cubicBezTo>
                  <a:pt x="27962" y="20881"/>
                  <a:pt x="28016" y="20863"/>
                  <a:pt x="28070" y="20827"/>
                </a:cubicBezTo>
                <a:cubicBezTo>
                  <a:pt x="28179" y="20772"/>
                  <a:pt x="28288" y="20718"/>
                  <a:pt x="28414" y="20682"/>
                </a:cubicBezTo>
                <a:cubicBezTo>
                  <a:pt x="28523" y="20646"/>
                  <a:pt x="28632" y="20609"/>
                  <a:pt x="28759" y="20573"/>
                </a:cubicBezTo>
                <a:cubicBezTo>
                  <a:pt x="28867" y="20519"/>
                  <a:pt x="28994" y="20501"/>
                  <a:pt x="29103" y="20537"/>
                </a:cubicBezTo>
                <a:lnTo>
                  <a:pt x="29121" y="20537"/>
                </a:lnTo>
                <a:cubicBezTo>
                  <a:pt x="29157" y="20555"/>
                  <a:pt x="29211" y="20501"/>
                  <a:pt x="29175" y="20465"/>
                </a:cubicBezTo>
                <a:lnTo>
                  <a:pt x="29175" y="20465"/>
                </a:lnTo>
                <a:cubicBezTo>
                  <a:pt x="29193" y="20465"/>
                  <a:pt x="29193" y="20465"/>
                  <a:pt x="29211" y="20465"/>
                </a:cubicBezTo>
                <a:lnTo>
                  <a:pt x="29284" y="20465"/>
                </a:lnTo>
                <a:cubicBezTo>
                  <a:pt x="29320" y="20465"/>
                  <a:pt x="29338" y="20446"/>
                  <a:pt x="29374" y="20428"/>
                </a:cubicBezTo>
                <a:cubicBezTo>
                  <a:pt x="29392" y="20410"/>
                  <a:pt x="29392" y="20392"/>
                  <a:pt x="29410" y="20356"/>
                </a:cubicBezTo>
                <a:cubicBezTo>
                  <a:pt x="29429" y="20338"/>
                  <a:pt x="29447" y="20338"/>
                  <a:pt x="29465" y="20338"/>
                </a:cubicBezTo>
                <a:lnTo>
                  <a:pt x="29573" y="20338"/>
                </a:lnTo>
                <a:cubicBezTo>
                  <a:pt x="29628" y="20356"/>
                  <a:pt x="29700" y="20356"/>
                  <a:pt x="29755" y="20338"/>
                </a:cubicBezTo>
                <a:lnTo>
                  <a:pt x="29755" y="20338"/>
                </a:lnTo>
                <a:cubicBezTo>
                  <a:pt x="29863" y="20338"/>
                  <a:pt x="29954" y="20338"/>
                  <a:pt x="30062" y="20338"/>
                </a:cubicBezTo>
                <a:cubicBezTo>
                  <a:pt x="30153" y="20338"/>
                  <a:pt x="30262" y="20302"/>
                  <a:pt x="30370" y="20283"/>
                </a:cubicBezTo>
                <a:cubicBezTo>
                  <a:pt x="30479" y="20283"/>
                  <a:pt x="30588" y="20283"/>
                  <a:pt x="30696" y="20283"/>
                </a:cubicBezTo>
                <a:cubicBezTo>
                  <a:pt x="30805" y="20302"/>
                  <a:pt x="30914" y="20302"/>
                  <a:pt x="31022" y="20265"/>
                </a:cubicBezTo>
                <a:cubicBezTo>
                  <a:pt x="31040" y="20265"/>
                  <a:pt x="31058" y="20247"/>
                  <a:pt x="31077" y="20229"/>
                </a:cubicBezTo>
                <a:cubicBezTo>
                  <a:pt x="31077" y="20211"/>
                  <a:pt x="31077" y="20193"/>
                  <a:pt x="31095" y="20193"/>
                </a:cubicBezTo>
                <a:cubicBezTo>
                  <a:pt x="31113" y="20193"/>
                  <a:pt x="31203" y="20211"/>
                  <a:pt x="31240" y="20229"/>
                </a:cubicBezTo>
                <a:cubicBezTo>
                  <a:pt x="31258" y="20229"/>
                  <a:pt x="31294" y="20229"/>
                  <a:pt x="31312" y="20229"/>
                </a:cubicBezTo>
                <a:cubicBezTo>
                  <a:pt x="31330" y="20229"/>
                  <a:pt x="31348" y="20193"/>
                  <a:pt x="31366" y="20175"/>
                </a:cubicBezTo>
                <a:cubicBezTo>
                  <a:pt x="31384" y="20139"/>
                  <a:pt x="31421" y="20139"/>
                  <a:pt x="31457" y="20157"/>
                </a:cubicBezTo>
                <a:cubicBezTo>
                  <a:pt x="31511" y="20175"/>
                  <a:pt x="31547" y="20193"/>
                  <a:pt x="31602" y="20229"/>
                </a:cubicBezTo>
                <a:cubicBezTo>
                  <a:pt x="31638" y="20247"/>
                  <a:pt x="31692" y="20265"/>
                  <a:pt x="31747" y="20265"/>
                </a:cubicBezTo>
                <a:cubicBezTo>
                  <a:pt x="31837" y="20247"/>
                  <a:pt x="31946" y="20265"/>
                  <a:pt x="32036" y="20302"/>
                </a:cubicBezTo>
                <a:cubicBezTo>
                  <a:pt x="32054" y="20320"/>
                  <a:pt x="32073" y="20338"/>
                  <a:pt x="32109" y="20338"/>
                </a:cubicBezTo>
                <a:cubicBezTo>
                  <a:pt x="32127" y="20356"/>
                  <a:pt x="32163" y="20356"/>
                  <a:pt x="32181" y="20356"/>
                </a:cubicBezTo>
                <a:cubicBezTo>
                  <a:pt x="32217" y="20356"/>
                  <a:pt x="32254" y="20356"/>
                  <a:pt x="32272" y="20338"/>
                </a:cubicBezTo>
                <a:cubicBezTo>
                  <a:pt x="32308" y="20338"/>
                  <a:pt x="32344" y="20338"/>
                  <a:pt x="32362" y="20338"/>
                </a:cubicBezTo>
                <a:cubicBezTo>
                  <a:pt x="32417" y="20338"/>
                  <a:pt x="32471" y="20338"/>
                  <a:pt x="32525" y="20356"/>
                </a:cubicBezTo>
                <a:cubicBezTo>
                  <a:pt x="32580" y="20374"/>
                  <a:pt x="32652" y="20392"/>
                  <a:pt x="32706" y="20392"/>
                </a:cubicBezTo>
                <a:cubicBezTo>
                  <a:pt x="32743" y="20428"/>
                  <a:pt x="32797" y="20446"/>
                  <a:pt x="32833" y="20465"/>
                </a:cubicBezTo>
                <a:cubicBezTo>
                  <a:pt x="32906" y="20483"/>
                  <a:pt x="32960" y="20501"/>
                  <a:pt x="33014" y="20537"/>
                </a:cubicBezTo>
                <a:cubicBezTo>
                  <a:pt x="33123" y="20591"/>
                  <a:pt x="33213" y="20646"/>
                  <a:pt x="33286" y="20736"/>
                </a:cubicBezTo>
                <a:lnTo>
                  <a:pt x="33304" y="20754"/>
                </a:lnTo>
                <a:cubicBezTo>
                  <a:pt x="33340" y="20809"/>
                  <a:pt x="33413" y="20772"/>
                  <a:pt x="33413" y="20718"/>
                </a:cubicBezTo>
                <a:cubicBezTo>
                  <a:pt x="33413" y="20718"/>
                  <a:pt x="33413" y="20700"/>
                  <a:pt x="33413" y="20700"/>
                </a:cubicBezTo>
                <a:cubicBezTo>
                  <a:pt x="33376" y="20555"/>
                  <a:pt x="33286" y="20410"/>
                  <a:pt x="33177" y="20320"/>
                </a:cubicBezTo>
                <a:cubicBezTo>
                  <a:pt x="33123" y="20265"/>
                  <a:pt x="33050" y="20193"/>
                  <a:pt x="32978" y="20157"/>
                </a:cubicBezTo>
                <a:lnTo>
                  <a:pt x="32887" y="20084"/>
                </a:lnTo>
                <a:lnTo>
                  <a:pt x="32869" y="20066"/>
                </a:lnTo>
                <a:cubicBezTo>
                  <a:pt x="32869" y="20048"/>
                  <a:pt x="32887" y="20048"/>
                  <a:pt x="32887" y="20030"/>
                </a:cubicBezTo>
                <a:cubicBezTo>
                  <a:pt x="32887" y="19976"/>
                  <a:pt x="32887" y="19921"/>
                  <a:pt x="32906" y="19867"/>
                </a:cubicBezTo>
                <a:cubicBezTo>
                  <a:pt x="32906" y="19813"/>
                  <a:pt x="32924" y="19776"/>
                  <a:pt x="32960" y="19794"/>
                </a:cubicBezTo>
                <a:cubicBezTo>
                  <a:pt x="32996" y="19794"/>
                  <a:pt x="33032" y="19740"/>
                  <a:pt x="33014" y="19704"/>
                </a:cubicBezTo>
                <a:cubicBezTo>
                  <a:pt x="33014" y="19668"/>
                  <a:pt x="32996" y="19650"/>
                  <a:pt x="32996" y="19613"/>
                </a:cubicBezTo>
                <a:cubicBezTo>
                  <a:pt x="32996" y="19577"/>
                  <a:pt x="32978" y="19541"/>
                  <a:pt x="32978" y="19523"/>
                </a:cubicBezTo>
                <a:cubicBezTo>
                  <a:pt x="32960" y="19450"/>
                  <a:pt x="32887" y="19414"/>
                  <a:pt x="32833" y="19378"/>
                </a:cubicBezTo>
                <a:lnTo>
                  <a:pt x="32815" y="19342"/>
                </a:lnTo>
                <a:lnTo>
                  <a:pt x="32833" y="19342"/>
                </a:lnTo>
                <a:lnTo>
                  <a:pt x="32887" y="19342"/>
                </a:lnTo>
                <a:lnTo>
                  <a:pt x="32978" y="19360"/>
                </a:lnTo>
                <a:cubicBezTo>
                  <a:pt x="33014" y="19360"/>
                  <a:pt x="33050" y="19360"/>
                  <a:pt x="33087" y="19360"/>
                </a:cubicBezTo>
                <a:cubicBezTo>
                  <a:pt x="33105" y="19342"/>
                  <a:pt x="33123" y="19324"/>
                  <a:pt x="33105" y="19287"/>
                </a:cubicBezTo>
                <a:cubicBezTo>
                  <a:pt x="33105" y="19287"/>
                  <a:pt x="33105" y="19287"/>
                  <a:pt x="33105" y="19269"/>
                </a:cubicBezTo>
                <a:cubicBezTo>
                  <a:pt x="33105" y="19251"/>
                  <a:pt x="33105" y="19215"/>
                  <a:pt x="33105" y="19197"/>
                </a:cubicBezTo>
                <a:cubicBezTo>
                  <a:pt x="33105" y="19179"/>
                  <a:pt x="33105" y="19179"/>
                  <a:pt x="33105" y="19179"/>
                </a:cubicBezTo>
                <a:lnTo>
                  <a:pt x="33105" y="19179"/>
                </a:lnTo>
                <a:lnTo>
                  <a:pt x="33105" y="19179"/>
                </a:lnTo>
                <a:cubicBezTo>
                  <a:pt x="33141" y="19143"/>
                  <a:pt x="33177" y="19106"/>
                  <a:pt x="33159" y="19070"/>
                </a:cubicBezTo>
                <a:cubicBezTo>
                  <a:pt x="33159" y="19016"/>
                  <a:pt x="33141" y="18980"/>
                  <a:pt x="33123" y="18925"/>
                </a:cubicBezTo>
                <a:cubicBezTo>
                  <a:pt x="33123" y="18907"/>
                  <a:pt x="33123" y="18871"/>
                  <a:pt x="33105" y="18853"/>
                </a:cubicBezTo>
                <a:lnTo>
                  <a:pt x="33105" y="18817"/>
                </a:lnTo>
                <a:lnTo>
                  <a:pt x="33177" y="18817"/>
                </a:lnTo>
                <a:cubicBezTo>
                  <a:pt x="33213" y="18835"/>
                  <a:pt x="33250" y="18835"/>
                  <a:pt x="33286" y="18853"/>
                </a:cubicBezTo>
                <a:cubicBezTo>
                  <a:pt x="33322" y="18853"/>
                  <a:pt x="33340" y="18853"/>
                  <a:pt x="33358" y="18835"/>
                </a:cubicBezTo>
                <a:cubicBezTo>
                  <a:pt x="33376" y="18780"/>
                  <a:pt x="33395" y="18744"/>
                  <a:pt x="33395" y="18690"/>
                </a:cubicBezTo>
                <a:lnTo>
                  <a:pt x="33395" y="18690"/>
                </a:lnTo>
                <a:lnTo>
                  <a:pt x="33395" y="18690"/>
                </a:lnTo>
                <a:lnTo>
                  <a:pt x="33413" y="18690"/>
                </a:lnTo>
                <a:lnTo>
                  <a:pt x="33485" y="18726"/>
                </a:lnTo>
                <a:cubicBezTo>
                  <a:pt x="33539" y="18726"/>
                  <a:pt x="33576" y="18726"/>
                  <a:pt x="33630" y="18690"/>
                </a:cubicBezTo>
                <a:cubicBezTo>
                  <a:pt x="33666" y="18672"/>
                  <a:pt x="33684" y="18635"/>
                  <a:pt x="33702" y="18599"/>
                </a:cubicBezTo>
                <a:cubicBezTo>
                  <a:pt x="33793" y="18509"/>
                  <a:pt x="33884" y="18436"/>
                  <a:pt x="34010" y="18382"/>
                </a:cubicBezTo>
                <a:cubicBezTo>
                  <a:pt x="34173" y="18309"/>
                  <a:pt x="34354" y="18273"/>
                  <a:pt x="34535" y="18255"/>
                </a:cubicBezTo>
                <a:cubicBezTo>
                  <a:pt x="34735" y="18237"/>
                  <a:pt x="34934" y="18219"/>
                  <a:pt x="35133" y="18219"/>
                </a:cubicBezTo>
                <a:lnTo>
                  <a:pt x="35260" y="18219"/>
                </a:lnTo>
                <a:cubicBezTo>
                  <a:pt x="35314" y="18219"/>
                  <a:pt x="35350" y="18219"/>
                  <a:pt x="35387" y="18201"/>
                </a:cubicBezTo>
                <a:cubicBezTo>
                  <a:pt x="35423" y="18183"/>
                  <a:pt x="35423" y="18128"/>
                  <a:pt x="35423" y="18092"/>
                </a:cubicBezTo>
                <a:cubicBezTo>
                  <a:pt x="35405" y="18074"/>
                  <a:pt x="35423" y="18038"/>
                  <a:pt x="35459" y="18038"/>
                </a:cubicBezTo>
                <a:cubicBezTo>
                  <a:pt x="35531" y="18002"/>
                  <a:pt x="35622" y="18038"/>
                  <a:pt x="35694" y="17984"/>
                </a:cubicBezTo>
                <a:cubicBezTo>
                  <a:pt x="35731" y="17984"/>
                  <a:pt x="35731" y="17965"/>
                  <a:pt x="35767" y="17947"/>
                </a:cubicBezTo>
                <a:cubicBezTo>
                  <a:pt x="35785" y="17947"/>
                  <a:pt x="35803" y="17947"/>
                  <a:pt x="35821" y="17947"/>
                </a:cubicBezTo>
                <a:lnTo>
                  <a:pt x="36002" y="17947"/>
                </a:lnTo>
                <a:cubicBezTo>
                  <a:pt x="36057" y="17929"/>
                  <a:pt x="36057" y="17875"/>
                  <a:pt x="36020" y="17839"/>
                </a:cubicBezTo>
                <a:cubicBezTo>
                  <a:pt x="36002" y="17839"/>
                  <a:pt x="36002" y="17839"/>
                  <a:pt x="36002" y="17839"/>
                </a:cubicBezTo>
                <a:cubicBezTo>
                  <a:pt x="36002" y="17821"/>
                  <a:pt x="36002" y="17821"/>
                  <a:pt x="36002" y="17802"/>
                </a:cubicBezTo>
                <a:cubicBezTo>
                  <a:pt x="36002" y="17784"/>
                  <a:pt x="36002" y="17766"/>
                  <a:pt x="36020" y="17766"/>
                </a:cubicBezTo>
                <a:cubicBezTo>
                  <a:pt x="36093" y="17730"/>
                  <a:pt x="36183" y="17712"/>
                  <a:pt x="36256" y="17730"/>
                </a:cubicBezTo>
                <a:lnTo>
                  <a:pt x="36546" y="17712"/>
                </a:lnTo>
                <a:lnTo>
                  <a:pt x="36600" y="17712"/>
                </a:lnTo>
                <a:cubicBezTo>
                  <a:pt x="36781" y="17730"/>
                  <a:pt x="36962" y="17748"/>
                  <a:pt x="37143" y="17766"/>
                </a:cubicBezTo>
                <a:cubicBezTo>
                  <a:pt x="37252" y="17766"/>
                  <a:pt x="37342" y="17784"/>
                  <a:pt x="37433" y="17784"/>
                </a:cubicBezTo>
                <a:cubicBezTo>
                  <a:pt x="37542" y="17784"/>
                  <a:pt x="37632" y="17802"/>
                  <a:pt x="37723" y="17839"/>
                </a:cubicBezTo>
                <a:cubicBezTo>
                  <a:pt x="37759" y="17857"/>
                  <a:pt x="37777" y="17821"/>
                  <a:pt x="37777" y="17784"/>
                </a:cubicBezTo>
                <a:cubicBezTo>
                  <a:pt x="37777" y="17748"/>
                  <a:pt x="37813" y="17766"/>
                  <a:pt x="37831" y="17766"/>
                </a:cubicBezTo>
                <a:cubicBezTo>
                  <a:pt x="37849" y="17748"/>
                  <a:pt x="37886" y="17748"/>
                  <a:pt x="37922" y="17766"/>
                </a:cubicBezTo>
                <a:cubicBezTo>
                  <a:pt x="37976" y="17766"/>
                  <a:pt x="38049" y="17766"/>
                  <a:pt x="38121" y="17784"/>
                </a:cubicBezTo>
                <a:cubicBezTo>
                  <a:pt x="38248" y="17802"/>
                  <a:pt x="38357" y="17839"/>
                  <a:pt x="38483" y="17911"/>
                </a:cubicBezTo>
                <a:lnTo>
                  <a:pt x="38501" y="17911"/>
                </a:lnTo>
                <a:cubicBezTo>
                  <a:pt x="38520" y="17911"/>
                  <a:pt x="38556" y="17911"/>
                  <a:pt x="38574" y="17875"/>
                </a:cubicBezTo>
                <a:cubicBezTo>
                  <a:pt x="38592" y="17839"/>
                  <a:pt x="38574" y="17802"/>
                  <a:pt x="38538" y="17784"/>
                </a:cubicBezTo>
                <a:close/>
                <a:moveTo>
                  <a:pt x="14561" y="24883"/>
                </a:moveTo>
                <a:lnTo>
                  <a:pt x="14561" y="24883"/>
                </a:lnTo>
                <a:cubicBezTo>
                  <a:pt x="14561" y="24883"/>
                  <a:pt x="14561" y="24901"/>
                  <a:pt x="14561" y="24883"/>
                </a:cubicBezTo>
                <a:close/>
                <a:moveTo>
                  <a:pt x="22583" y="21135"/>
                </a:moveTo>
                <a:lnTo>
                  <a:pt x="22583" y="21135"/>
                </a:lnTo>
                <a:cubicBezTo>
                  <a:pt x="22529" y="21135"/>
                  <a:pt x="22475" y="21135"/>
                  <a:pt x="22420" y="21116"/>
                </a:cubicBezTo>
                <a:cubicBezTo>
                  <a:pt x="22312" y="21116"/>
                  <a:pt x="22221" y="21098"/>
                  <a:pt x="22112" y="21062"/>
                </a:cubicBezTo>
                <a:cubicBezTo>
                  <a:pt x="21913" y="21008"/>
                  <a:pt x="21714" y="20972"/>
                  <a:pt x="21515" y="20953"/>
                </a:cubicBezTo>
                <a:cubicBezTo>
                  <a:pt x="21460" y="20953"/>
                  <a:pt x="21406" y="20972"/>
                  <a:pt x="21370" y="20972"/>
                </a:cubicBezTo>
                <a:cubicBezTo>
                  <a:pt x="21424" y="20917"/>
                  <a:pt x="21478" y="20881"/>
                  <a:pt x="21551" y="20845"/>
                </a:cubicBezTo>
                <a:cubicBezTo>
                  <a:pt x="21696" y="20809"/>
                  <a:pt x="21841" y="20809"/>
                  <a:pt x="22004" y="20845"/>
                </a:cubicBezTo>
                <a:cubicBezTo>
                  <a:pt x="22203" y="20917"/>
                  <a:pt x="22402" y="21008"/>
                  <a:pt x="22601" y="21116"/>
                </a:cubicBezTo>
                <a:close/>
                <a:moveTo>
                  <a:pt x="24811" y="26694"/>
                </a:moveTo>
                <a:lnTo>
                  <a:pt x="24811" y="26694"/>
                </a:lnTo>
                <a:cubicBezTo>
                  <a:pt x="24811" y="26694"/>
                  <a:pt x="24793" y="26694"/>
                  <a:pt x="24811" y="266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5" name="Google Shape;775;p32"/>
          <p:cNvSpPr txBox="1">
            <a:spLocks noGrp="1"/>
          </p:cNvSpPr>
          <p:nvPr>
            <p:ph type="title" idx="2" hasCustomPrompt="1"/>
          </p:nvPr>
        </p:nvSpPr>
        <p:spPr>
          <a:xfrm>
            <a:off x="713175" y="2858004"/>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76" name="Google Shape;776;p32"/>
          <p:cNvSpPr txBox="1">
            <a:spLocks noGrp="1"/>
          </p:cNvSpPr>
          <p:nvPr>
            <p:ph type="subTitle" idx="3"/>
          </p:nvPr>
        </p:nvSpPr>
        <p:spPr>
          <a:xfrm>
            <a:off x="713175" y="3564032"/>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77" name="Google Shape;777;p32"/>
          <p:cNvSpPr txBox="1">
            <a:spLocks noGrp="1"/>
          </p:cNvSpPr>
          <p:nvPr>
            <p:ph type="title" idx="4" hasCustomPrompt="1"/>
          </p:nvPr>
        </p:nvSpPr>
        <p:spPr>
          <a:xfrm>
            <a:off x="4571925" y="1134271"/>
            <a:ext cx="38589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78" name="Google Shape;778;p32"/>
          <p:cNvSpPr txBox="1">
            <a:spLocks noGrp="1"/>
          </p:cNvSpPr>
          <p:nvPr>
            <p:ph type="subTitle" idx="5"/>
          </p:nvPr>
        </p:nvSpPr>
        <p:spPr>
          <a:xfrm>
            <a:off x="4571925" y="1840299"/>
            <a:ext cx="3858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extLst>
      <p:ext uri="{BB962C8B-B14F-4D97-AF65-F5344CB8AC3E}">
        <p14:creationId xmlns:p14="http://schemas.microsoft.com/office/powerpoint/2010/main" val="8281567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779"/>
        <p:cNvGrpSpPr/>
        <p:nvPr/>
      </p:nvGrpSpPr>
      <p:grpSpPr>
        <a:xfrm>
          <a:off x="0" y="0"/>
          <a:ext cx="0" cy="0"/>
          <a:chOff x="0" y="0"/>
          <a:chExt cx="0" cy="0"/>
        </a:xfrm>
      </p:grpSpPr>
      <p:grpSp>
        <p:nvGrpSpPr>
          <p:cNvPr id="780" name="Google Shape;780;p33"/>
          <p:cNvGrpSpPr/>
          <p:nvPr/>
        </p:nvGrpSpPr>
        <p:grpSpPr>
          <a:xfrm>
            <a:off x="-328621" y="-11"/>
            <a:ext cx="10855212" cy="5143520"/>
            <a:chOff x="-328621" y="-11"/>
            <a:chExt cx="10855212" cy="5143520"/>
          </a:xfrm>
        </p:grpSpPr>
        <p:sp>
          <p:nvSpPr>
            <p:cNvPr id="781" name="Google Shape;781;p33"/>
            <p:cNvSpPr/>
            <p:nvPr/>
          </p:nvSpPr>
          <p:spPr>
            <a:xfrm flipH="1">
              <a:off x="157591" y="1587675"/>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2" name="Google Shape;782;p33"/>
            <p:cNvSpPr/>
            <p:nvPr/>
          </p:nvSpPr>
          <p:spPr>
            <a:xfrm>
              <a:off x="4668226" y="0"/>
              <a:ext cx="4020684" cy="4020684"/>
            </a:xfrm>
            <a:custGeom>
              <a:avLst/>
              <a:gdLst/>
              <a:ahLst/>
              <a:cxnLst/>
              <a:rect l="l" t="t" r="r" b="b"/>
              <a:pathLst>
                <a:path w="31022" h="31022" extrusionOk="0">
                  <a:moveTo>
                    <a:pt x="17222" y="942"/>
                  </a:moveTo>
                  <a:cubicBezTo>
                    <a:pt x="25263" y="1884"/>
                    <a:pt x="31022" y="9164"/>
                    <a:pt x="30080" y="17204"/>
                  </a:cubicBezTo>
                  <a:cubicBezTo>
                    <a:pt x="29138" y="25263"/>
                    <a:pt x="21858" y="31022"/>
                    <a:pt x="13818" y="30080"/>
                  </a:cubicBezTo>
                  <a:cubicBezTo>
                    <a:pt x="5759" y="29138"/>
                    <a:pt x="0" y="21858"/>
                    <a:pt x="942" y="13800"/>
                  </a:cubicBezTo>
                  <a:cubicBezTo>
                    <a:pt x="1883" y="5759"/>
                    <a:pt x="9164" y="0"/>
                    <a:pt x="17222" y="9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83" name="Google Shape;783;p33"/>
            <p:cNvGrpSpPr/>
            <p:nvPr/>
          </p:nvGrpSpPr>
          <p:grpSpPr>
            <a:xfrm>
              <a:off x="6238207" y="2723125"/>
              <a:ext cx="2905800" cy="1903286"/>
              <a:chOff x="5700400" y="3687875"/>
              <a:chExt cx="560500" cy="367125"/>
            </a:xfrm>
          </p:grpSpPr>
          <p:sp>
            <p:nvSpPr>
              <p:cNvPr id="784" name="Google Shape;784;p33"/>
              <p:cNvSpPr/>
              <p:nvPr/>
            </p:nvSpPr>
            <p:spPr>
              <a:xfrm>
                <a:off x="5805425" y="3869350"/>
                <a:ext cx="28550" cy="72900"/>
              </a:xfrm>
              <a:custGeom>
                <a:avLst/>
                <a:gdLst/>
                <a:ahLst/>
                <a:cxnLst/>
                <a:rect l="l" t="t" r="r" b="b"/>
                <a:pathLst>
                  <a:path w="1142" h="2916" extrusionOk="0">
                    <a:moveTo>
                      <a:pt x="906" y="0"/>
                    </a:moveTo>
                    <a:lnTo>
                      <a:pt x="19" y="199"/>
                    </a:lnTo>
                    <a:cubicBezTo>
                      <a:pt x="1" y="562"/>
                      <a:pt x="490" y="1159"/>
                      <a:pt x="490" y="1159"/>
                    </a:cubicBezTo>
                    <a:cubicBezTo>
                      <a:pt x="490" y="1159"/>
                      <a:pt x="218" y="1829"/>
                      <a:pt x="182" y="1956"/>
                    </a:cubicBezTo>
                    <a:cubicBezTo>
                      <a:pt x="73" y="2155"/>
                      <a:pt x="55" y="2373"/>
                      <a:pt x="109" y="2590"/>
                    </a:cubicBezTo>
                    <a:cubicBezTo>
                      <a:pt x="164" y="2753"/>
                      <a:pt x="309" y="2880"/>
                      <a:pt x="472" y="2916"/>
                    </a:cubicBezTo>
                    <a:cubicBezTo>
                      <a:pt x="417" y="2861"/>
                      <a:pt x="399" y="2753"/>
                      <a:pt x="417" y="2680"/>
                    </a:cubicBezTo>
                    <a:lnTo>
                      <a:pt x="417" y="2680"/>
                    </a:lnTo>
                    <a:cubicBezTo>
                      <a:pt x="465" y="2759"/>
                      <a:pt x="539" y="2811"/>
                      <a:pt x="630" y="2811"/>
                    </a:cubicBezTo>
                    <a:cubicBezTo>
                      <a:pt x="643" y="2811"/>
                      <a:pt x="657" y="2810"/>
                      <a:pt x="671" y="2807"/>
                    </a:cubicBezTo>
                    <a:cubicBezTo>
                      <a:pt x="544" y="2717"/>
                      <a:pt x="580" y="2481"/>
                      <a:pt x="580" y="2481"/>
                    </a:cubicBezTo>
                    <a:lnTo>
                      <a:pt x="580" y="2481"/>
                    </a:lnTo>
                    <a:cubicBezTo>
                      <a:pt x="616" y="2572"/>
                      <a:pt x="707" y="2626"/>
                      <a:pt x="798" y="2626"/>
                    </a:cubicBezTo>
                    <a:cubicBezTo>
                      <a:pt x="743" y="2572"/>
                      <a:pt x="707" y="2481"/>
                      <a:pt x="707" y="2409"/>
                    </a:cubicBezTo>
                    <a:cubicBezTo>
                      <a:pt x="707" y="2264"/>
                      <a:pt x="526" y="2083"/>
                      <a:pt x="526" y="2083"/>
                    </a:cubicBezTo>
                    <a:cubicBezTo>
                      <a:pt x="598" y="1992"/>
                      <a:pt x="689" y="1902"/>
                      <a:pt x="779" y="1829"/>
                    </a:cubicBezTo>
                    <a:cubicBezTo>
                      <a:pt x="979" y="1612"/>
                      <a:pt x="1142" y="1358"/>
                      <a:pt x="1051" y="1069"/>
                    </a:cubicBezTo>
                    <a:cubicBezTo>
                      <a:pt x="960" y="779"/>
                      <a:pt x="852" y="743"/>
                      <a:pt x="960" y="543"/>
                    </a:cubicBezTo>
                    <a:cubicBezTo>
                      <a:pt x="1069" y="344"/>
                      <a:pt x="906" y="0"/>
                      <a:pt x="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5" name="Google Shape;785;p33"/>
              <p:cNvSpPr/>
              <p:nvPr/>
            </p:nvSpPr>
            <p:spPr>
              <a:xfrm>
                <a:off x="5739775" y="3847600"/>
                <a:ext cx="73375" cy="24925"/>
              </a:xfrm>
              <a:custGeom>
                <a:avLst/>
                <a:gdLst/>
                <a:ahLst/>
                <a:cxnLst/>
                <a:rect l="l" t="t" r="r" b="b"/>
                <a:pathLst>
                  <a:path w="2935" h="997" extrusionOk="0">
                    <a:moveTo>
                      <a:pt x="1305" y="1"/>
                    </a:moveTo>
                    <a:lnTo>
                      <a:pt x="689" y="327"/>
                    </a:lnTo>
                    <a:lnTo>
                      <a:pt x="725" y="200"/>
                    </a:lnTo>
                    <a:lnTo>
                      <a:pt x="472" y="454"/>
                    </a:lnTo>
                    <a:lnTo>
                      <a:pt x="472" y="454"/>
                    </a:lnTo>
                    <a:lnTo>
                      <a:pt x="508" y="273"/>
                    </a:lnTo>
                    <a:lnTo>
                      <a:pt x="73" y="617"/>
                    </a:lnTo>
                    <a:lnTo>
                      <a:pt x="1" y="834"/>
                    </a:lnTo>
                    <a:lnTo>
                      <a:pt x="1069" y="997"/>
                    </a:lnTo>
                    <a:lnTo>
                      <a:pt x="2518" y="562"/>
                    </a:lnTo>
                    <a:lnTo>
                      <a:pt x="2935" y="182"/>
                    </a:lnTo>
                    <a:lnTo>
                      <a:pt x="2935" y="182"/>
                    </a:lnTo>
                    <a:lnTo>
                      <a:pt x="2301" y="327"/>
                    </a:lnTo>
                    <a:lnTo>
                      <a:pt x="2446" y="182"/>
                    </a:lnTo>
                    <a:lnTo>
                      <a:pt x="2120" y="273"/>
                    </a:lnTo>
                    <a:lnTo>
                      <a:pt x="2192" y="128"/>
                    </a:lnTo>
                    <a:lnTo>
                      <a:pt x="1631" y="291"/>
                    </a:lnTo>
                    <a:lnTo>
                      <a:pt x="1631" y="291"/>
                    </a:lnTo>
                    <a:lnTo>
                      <a:pt x="1776" y="19"/>
                    </a:lnTo>
                    <a:lnTo>
                      <a:pt x="1776" y="19"/>
                    </a:lnTo>
                    <a:lnTo>
                      <a:pt x="1196" y="291"/>
                    </a:lnTo>
                    <a:lnTo>
                      <a:pt x="1196" y="291"/>
                    </a:lnTo>
                    <a:lnTo>
                      <a:pt x="1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786" name="Google Shape;786;p33"/>
              <p:cNvGrpSpPr/>
              <p:nvPr/>
            </p:nvGrpSpPr>
            <p:grpSpPr>
              <a:xfrm>
                <a:off x="5700400" y="3687875"/>
                <a:ext cx="560500" cy="367125"/>
                <a:chOff x="5700400" y="3687875"/>
                <a:chExt cx="560500" cy="367125"/>
              </a:xfrm>
            </p:grpSpPr>
            <p:sp>
              <p:nvSpPr>
                <p:cNvPr id="787" name="Google Shape;787;p33"/>
                <p:cNvSpPr/>
                <p:nvPr/>
              </p:nvSpPr>
              <p:spPr>
                <a:xfrm>
                  <a:off x="5865650" y="3708175"/>
                  <a:ext cx="395250" cy="209175"/>
                </a:xfrm>
                <a:custGeom>
                  <a:avLst/>
                  <a:gdLst/>
                  <a:ahLst/>
                  <a:cxnLst/>
                  <a:rect l="l" t="t" r="r" b="b"/>
                  <a:pathLst>
                    <a:path w="15810" h="8367" extrusionOk="0">
                      <a:moveTo>
                        <a:pt x="6465" y="0"/>
                      </a:moveTo>
                      <a:lnTo>
                        <a:pt x="5596" y="326"/>
                      </a:lnTo>
                      <a:cubicBezTo>
                        <a:pt x="4419" y="2825"/>
                        <a:pt x="2445" y="4872"/>
                        <a:pt x="0" y="6157"/>
                      </a:cubicBezTo>
                      <a:lnTo>
                        <a:pt x="1250" y="7968"/>
                      </a:lnTo>
                      <a:cubicBezTo>
                        <a:pt x="1517" y="7729"/>
                        <a:pt x="1843" y="7641"/>
                        <a:pt x="2178" y="7641"/>
                      </a:cubicBezTo>
                      <a:cubicBezTo>
                        <a:pt x="3139" y="7641"/>
                        <a:pt x="4184" y="8367"/>
                        <a:pt x="4184" y="8367"/>
                      </a:cubicBezTo>
                      <a:cubicBezTo>
                        <a:pt x="4915" y="6729"/>
                        <a:pt x="6182" y="6351"/>
                        <a:pt x="7195" y="6351"/>
                      </a:cubicBezTo>
                      <a:cubicBezTo>
                        <a:pt x="8064" y="6351"/>
                        <a:pt x="8747" y="6628"/>
                        <a:pt x="8747" y="6628"/>
                      </a:cubicBezTo>
                      <a:cubicBezTo>
                        <a:pt x="9521" y="4345"/>
                        <a:pt x="11444" y="3805"/>
                        <a:pt x="13089" y="3805"/>
                      </a:cubicBezTo>
                      <a:cubicBezTo>
                        <a:pt x="14561" y="3805"/>
                        <a:pt x="15810" y="4238"/>
                        <a:pt x="15810" y="4238"/>
                      </a:cubicBezTo>
                      <a:cubicBezTo>
                        <a:pt x="12959" y="1093"/>
                        <a:pt x="10004" y="466"/>
                        <a:pt x="8099" y="466"/>
                      </a:cubicBezTo>
                      <a:cubicBezTo>
                        <a:pt x="6833" y="466"/>
                        <a:pt x="6031" y="743"/>
                        <a:pt x="6031" y="743"/>
                      </a:cubicBezTo>
                      <a:lnTo>
                        <a:pt x="64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8" name="Google Shape;788;p33"/>
                <p:cNvSpPr/>
                <p:nvPr/>
              </p:nvSpPr>
              <p:spPr>
                <a:xfrm>
                  <a:off x="5710800" y="3687875"/>
                  <a:ext cx="147625" cy="182400"/>
                </a:xfrm>
                <a:custGeom>
                  <a:avLst/>
                  <a:gdLst/>
                  <a:ahLst/>
                  <a:cxnLst/>
                  <a:rect l="l" t="t" r="r" b="b"/>
                  <a:pathLst>
                    <a:path w="5905" h="7296" extrusionOk="0">
                      <a:moveTo>
                        <a:pt x="1595" y="0"/>
                      </a:moveTo>
                      <a:cubicBezTo>
                        <a:pt x="1123" y="0"/>
                        <a:pt x="593" y="53"/>
                        <a:pt x="1" y="178"/>
                      </a:cubicBezTo>
                      <a:cubicBezTo>
                        <a:pt x="1" y="178"/>
                        <a:pt x="3134" y="758"/>
                        <a:pt x="2319" y="3999"/>
                      </a:cubicBezTo>
                      <a:cubicBezTo>
                        <a:pt x="2319" y="3999"/>
                        <a:pt x="4184" y="4217"/>
                        <a:pt x="3749" y="6589"/>
                      </a:cubicBezTo>
                      <a:cubicBezTo>
                        <a:pt x="3749" y="6589"/>
                        <a:pt x="3892" y="6563"/>
                        <a:pt x="4088" y="6563"/>
                      </a:cubicBezTo>
                      <a:cubicBezTo>
                        <a:pt x="4480" y="6563"/>
                        <a:pt x="5084" y="6668"/>
                        <a:pt x="5180" y="7295"/>
                      </a:cubicBezTo>
                      <a:lnTo>
                        <a:pt x="5904" y="7024"/>
                      </a:lnTo>
                      <a:cubicBezTo>
                        <a:pt x="5904" y="7024"/>
                        <a:pt x="4836" y="4706"/>
                        <a:pt x="5397" y="1482"/>
                      </a:cubicBezTo>
                      <a:lnTo>
                        <a:pt x="5108" y="993"/>
                      </a:lnTo>
                      <a:lnTo>
                        <a:pt x="5053" y="1609"/>
                      </a:lnTo>
                      <a:cubicBezTo>
                        <a:pt x="5053" y="1609"/>
                        <a:pt x="4197" y="0"/>
                        <a:pt x="1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9" name="Google Shape;789;p33"/>
                <p:cNvSpPr/>
                <p:nvPr/>
              </p:nvSpPr>
              <p:spPr>
                <a:xfrm>
                  <a:off x="5997850" y="4011950"/>
                  <a:ext cx="34875" cy="14975"/>
                </a:xfrm>
                <a:custGeom>
                  <a:avLst/>
                  <a:gdLst/>
                  <a:ahLst/>
                  <a:cxnLst/>
                  <a:rect l="l" t="t" r="r" b="b"/>
                  <a:pathLst>
                    <a:path w="1395" h="599" extrusionOk="0">
                      <a:moveTo>
                        <a:pt x="562" y="1"/>
                      </a:moveTo>
                      <a:lnTo>
                        <a:pt x="0" y="218"/>
                      </a:lnTo>
                      <a:lnTo>
                        <a:pt x="0" y="598"/>
                      </a:lnTo>
                      <a:lnTo>
                        <a:pt x="688" y="598"/>
                      </a:lnTo>
                      <a:lnTo>
                        <a:pt x="1395" y="73"/>
                      </a:lnTo>
                      <a:lnTo>
                        <a:pt x="5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0" name="Google Shape;790;p33"/>
                <p:cNvSpPr/>
                <p:nvPr/>
              </p:nvSpPr>
              <p:spPr>
                <a:xfrm>
                  <a:off x="5880575" y="3926375"/>
                  <a:ext cx="41675" cy="128625"/>
                </a:xfrm>
                <a:custGeom>
                  <a:avLst/>
                  <a:gdLst/>
                  <a:ahLst/>
                  <a:cxnLst/>
                  <a:rect l="l" t="t" r="r" b="b"/>
                  <a:pathLst>
                    <a:path w="1667" h="5145" extrusionOk="0">
                      <a:moveTo>
                        <a:pt x="924" y="1"/>
                      </a:moveTo>
                      <a:cubicBezTo>
                        <a:pt x="345" y="273"/>
                        <a:pt x="1" y="1486"/>
                        <a:pt x="19" y="1812"/>
                      </a:cubicBezTo>
                      <a:cubicBezTo>
                        <a:pt x="55" y="2156"/>
                        <a:pt x="671" y="3297"/>
                        <a:pt x="725" y="3460"/>
                      </a:cubicBezTo>
                      <a:cubicBezTo>
                        <a:pt x="798" y="3623"/>
                        <a:pt x="689" y="4003"/>
                        <a:pt x="761" y="4329"/>
                      </a:cubicBezTo>
                      <a:cubicBezTo>
                        <a:pt x="780" y="4583"/>
                        <a:pt x="689" y="4818"/>
                        <a:pt x="544" y="5017"/>
                      </a:cubicBezTo>
                      <a:cubicBezTo>
                        <a:pt x="671" y="4981"/>
                        <a:pt x="798" y="4872"/>
                        <a:pt x="870" y="4746"/>
                      </a:cubicBezTo>
                      <a:lnTo>
                        <a:pt x="870" y="4746"/>
                      </a:lnTo>
                      <a:cubicBezTo>
                        <a:pt x="870" y="4891"/>
                        <a:pt x="852" y="5017"/>
                        <a:pt x="780" y="5144"/>
                      </a:cubicBezTo>
                      <a:cubicBezTo>
                        <a:pt x="888" y="5108"/>
                        <a:pt x="979" y="5017"/>
                        <a:pt x="1015" y="4909"/>
                      </a:cubicBezTo>
                      <a:cubicBezTo>
                        <a:pt x="1051" y="4963"/>
                        <a:pt x="1069" y="5035"/>
                        <a:pt x="1069" y="5090"/>
                      </a:cubicBezTo>
                      <a:cubicBezTo>
                        <a:pt x="1160" y="4981"/>
                        <a:pt x="1178" y="4800"/>
                        <a:pt x="1124" y="4673"/>
                      </a:cubicBezTo>
                      <a:cubicBezTo>
                        <a:pt x="1033" y="4383"/>
                        <a:pt x="1269" y="3967"/>
                        <a:pt x="1395" y="3677"/>
                      </a:cubicBezTo>
                      <a:cubicBezTo>
                        <a:pt x="1504" y="3387"/>
                        <a:pt x="1142" y="3532"/>
                        <a:pt x="1178" y="3261"/>
                      </a:cubicBezTo>
                      <a:cubicBezTo>
                        <a:pt x="1196" y="2935"/>
                        <a:pt x="1124" y="2609"/>
                        <a:pt x="979" y="2319"/>
                      </a:cubicBezTo>
                      <a:cubicBezTo>
                        <a:pt x="816" y="1866"/>
                        <a:pt x="1667" y="1721"/>
                        <a:pt x="1667" y="1721"/>
                      </a:cubicBezTo>
                      <a:lnTo>
                        <a:pt x="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1" name="Google Shape;791;p33"/>
                <p:cNvSpPr/>
                <p:nvPr/>
              </p:nvSpPr>
              <p:spPr>
                <a:xfrm>
                  <a:off x="5859300" y="3914625"/>
                  <a:ext cx="41225" cy="126775"/>
                </a:xfrm>
                <a:custGeom>
                  <a:avLst/>
                  <a:gdLst/>
                  <a:ahLst/>
                  <a:cxnLst/>
                  <a:rect l="l" t="t" r="r" b="b"/>
                  <a:pathLst>
                    <a:path w="1649" h="5071" extrusionOk="0">
                      <a:moveTo>
                        <a:pt x="1087" y="0"/>
                      </a:moveTo>
                      <a:cubicBezTo>
                        <a:pt x="472" y="217"/>
                        <a:pt x="19" y="1395"/>
                        <a:pt x="1" y="1721"/>
                      </a:cubicBezTo>
                      <a:cubicBezTo>
                        <a:pt x="1" y="2047"/>
                        <a:pt x="508" y="3242"/>
                        <a:pt x="562" y="3405"/>
                      </a:cubicBezTo>
                      <a:cubicBezTo>
                        <a:pt x="616" y="3568"/>
                        <a:pt x="472" y="3948"/>
                        <a:pt x="508" y="4274"/>
                      </a:cubicBezTo>
                      <a:cubicBezTo>
                        <a:pt x="490" y="4528"/>
                        <a:pt x="381" y="4763"/>
                        <a:pt x="200" y="4926"/>
                      </a:cubicBezTo>
                      <a:cubicBezTo>
                        <a:pt x="345" y="4908"/>
                        <a:pt x="472" y="4817"/>
                        <a:pt x="562" y="4691"/>
                      </a:cubicBezTo>
                      <a:lnTo>
                        <a:pt x="562" y="4691"/>
                      </a:lnTo>
                      <a:cubicBezTo>
                        <a:pt x="562" y="4835"/>
                        <a:pt x="508" y="4962"/>
                        <a:pt x="435" y="5071"/>
                      </a:cubicBezTo>
                      <a:cubicBezTo>
                        <a:pt x="562" y="5053"/>
                        <a:pt x="653" y="4962"/>
                        <a:pt x="689" y="4853"/>
                      </a:cubicBezTo>
                      <a:cubicBezTo>
                        <a:pt x="725" y="4908"/>
                        <a:pt x="743" y="4980"/>
                        <a:pt x="743" y="5053"/>
                      </a:cubicBezTo>
                      <a:cubicBezTo>
                        <a:pt x="834" y="4944"/>
                        <a:pt x="870" y="4781"/>
                        <a:pt x="834" y="4636"/>
                      </a:cubicBezTo>
                      <a:cubicBezTo>
                        <a:pt x="761" y="4328"/>
                        <a:pt x="1051" y="3948"/>
                        <a:pt x="1196" y="3676"/>
                      </a:cubicBezTo>
                      <a:cubicBezTo>
                        <a:pt x="1323" y="3387"/>
                        <a:pt x="961" y="3513"/>
                        <a:pt x="1015" y="3242"/>
                      </a:cubicBezTo>
                      <a:cubicBezTo>
                        <a:pt x="1069" y="2916"/>
                        <a:pt x="1033" y="2590"/>
                        <a:pt x="924" y="2282"/>
                      </a:cubicBezTo>
                      <a:cubicBezTo>
                        <a:pt x="798" y="1829"/>
                        <a:pt x="1649" y="1757"/>
                        <a:pt x="1649" y="1757"/>
                      </a:cubicBezTo>
                      <a:lnTo>
                        <a:pt x="1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2" name="Google Shape;792;p33"/>
                <p:cNvSpPr/>
                <p:nvPr/>
              </p:nvSpPr>
              <p:spPr>
                <a:xfrm>
                  <a:off x="5784600" y="3870250"/>
                  <a:ext cx="38500" cy="69300"/>
                </a:xfrm>
                <a:custGeom>
                  <a:avLst/>
                  <a:gdLst/>
                  <a:ahLst/>
                  <a:cxnLst/>
                  <a:rect l="l" t="t" r="r" b="b"/>
                  <a:pathLst>
                    <a:path w="1540" h="2772" extrusionOk="0">
                      <a:moveTo>
                        <a:pt x="580" y="0"/>
                      </a:moveTo>
                      <a:cubicBezTo>
                        <a:pt x="453" y="363"/>
                        <a:pt x="761" y="1069"/>
                        <a:pt x="761" y="1069"/>
                      </a:cubicBezTo>
                      <a:cubicBezTo>
                        <a:pt x="761" y="1069"/>
                        <a:pt x="309" y="1648"/>
                        <a:pt x="236" y="1757"/>
                      </a:cubicBezTo>
                      <a:cubicBezTo>
                        <a:pt x="91" y="1902"/>
                        <a:pt x="1" y="2119"/>
                        <a:pt x="1" y="2337"/>
                      </a:cubicBezTo>
                      <a:cubicBezTo>
                        <a:pt x="1" y="2518"/>
                        <a:pt x="91" y="2681"/>
                        <a:pt x="254" y="2771"/>
                      </a:cubicBezTo>
                      <a:cubicBezTo>
                        <a:pt x="218" y="2681"/>
                        <a:pt x="218" y="2590"/>
                        <a:pt x="272" y="2518"/>
                      </a:cubicBezTo>
                      <a:cubicBezTo>
                        <a:pt x="272" y="2626"/>
                        <a:pt x="363" y="2699"/>
                        <a:pt x="471" y="2717"/>
                      </a:cubicBezTo>
                      <a:cubicBezTo>
                        <a:pt x="363" y="2590"/>
                        <a:pt x="490" y="2373"/>
                        <a:pt x="490" y="2373"/>
                      </a:cubicBezTo>
                      <a:cubicBezTo>
                        <a:pt x="490" y="2463"/>
                        <a:pt x="544" y="2554"/>
                        <a:pt x="634" y="2572"/>
                      </a:cubicBezTo>
                      <a:cubicBezTo>
                        <a:pt x="598" y="2500"/>
                        <a:pt x="598" y="2409"/>
                        <a:pt x="616" y="2318"/>
                      </a:cubicBezTo>
                      <a:cubicBezTo>
                        <a:pt x="634" y="2192"/>
                        <a:pt x="598" y="2065"/>
                        <a:pt x="544" y="1956"/>
                      </a:cubicBezTo>
                      <a:cubicBezTo>
                        <a:pt x="634" y="1884"/>
                        <a:pt x="743" y="1829"/>
                        <a:pt x="852" y="1775"/>
                      </a:cubicBezTo>
                      <a:cubicBezTo>
                        <a:pt x="1105" y="1630"/>
                        <a:pt x="1341" y="1431"/>
                        <a:pt x="1323" y="1141"/>
                      </a:cubicBezTo>
                      <a:cubicBezTo>
                        <a:pt x="1323" y="833"/>
                        <a:pt x="1232" y="761"/>
                        <a:pt x="1377" y="616"/>
                      </a:cubicBezTo>
                      <a:cubicBezTo>
                        <a:pt x="1540" y="453"/>
                        <a:pt x="1486" y="73"/>
                        <a:pt x="1486" y="73"/>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3" name="Google Shape;793;p33"/>
                <p:cNvSpPr/>
                <p:nvPr/>
              </p:nvSpPr>
              <p:spPr>
                <a:xfrm>
                  <a:off x="5700400" y="3839000"/>
                  <a:ext cx="301550" cy="189625"/>
                </a:xfrm>
                <a:custGeom>
                  <a:avLst/>
                  <a:gdLst/>
                  <a:ahLst/>
                  <a:cxnLst/>
                  <a:rect l="l" t="t" r="r" b="b"/>
                  <a:pathLst>
                    <a:path w="12062" h="7585" extrusionOk="0">
                      <a:moveTo>
                        <a:pt x="1938" y="1"/>
                      </a:moveTo>
                      <a:cubicBezTo>
                        <a:pt x="1938" y="1"/>
                        <a:pt x="942" y="508"/>
                        <a:pt x="1051" y="1305"/>
                      </a:cubicBezTo>
                      <a:cubicBezTo>
                        <a:pt x="743" y="1377"/>
                        <a:pt x="525" y="1649"/>
                        <a:pt x="507" y="1957"/>
                      </a:cubicBezTo>
                      <a:cubicBezTo>
                        <a:pt x="507" y="2246"/>
                        <a:pt x="344" y="2518"/>
                        <a:pt x="91" y="2663"/>
                      </a:cubicBezTo>
                      <a:cubicBezTo>
                        <a:pt x="0" y="2754"/>
                        <a:pt x="199" y="3079"/>
                        <a:pt x="489" y="3170"/>
                      </a:cubicBezTo>
                      <a:lnTo>
                        <a:pt x="707" y="3206"/>
                      </a:lnTo>
                      <a:cubicBezTo>
                        <a:pt x="719" y="3207"/>
                        <a:pt x="730" y="3208"/>
                        <a:pt x="742" y="3208"/>
                      </a:cubicBezTo>
                      <a:cubicBezTo>
                        <a:pt x="964" y="3208"/>
                        <a:pt x="1162" y="3050"/>
                        <a:pt x="1214" y="2844"/>
                      </a:cubicBezTo>
                      <a:cubicBezTo>
                        <a:pt x="1395" y="2500"/>
                        <a:pt x="1739" y="2283"/>
                        <a:pt x="2119" y="2283"/>
                      </a:cubicBezTo>
                      <a:cubicBezTo>
                        <a:pt x="3423" y="2301"/>
                        <a:pt x="4039" y="2663"/>
                        <a:pt x="4039" y="2663"/>
                      </a:cubicBezTo>
                      <a:cubicBezTo>
                        <a:pt x="4076" y="2658"/>
                        <a:pt x="4112" y="2655"/>
                        <a:pt x="4146" y="2655"/>
                      </a:cubicBezTo>
                      <a:cubicBezTo>
                        <a:pt x="4849" y="2655"/>
                        <a:pt x="5005" y="3677"/>
                        <a:pt x="5868" y="4401"/>
                      </a:cubicBezTo>
                      <a:cubicBezTo>
                        <a:pt x="6610" y="5017"/>
                        <a:pt x="8059" y="5687"/>
                        <a:pt x="8059" y="5687"/>
                      </a:cubicBezTo>
                      <a:cubicBezTo>
                        <a:pt x="8608" y="7299"/>
                        <a:pt x="10113" y="7585"/>
                        <a:pt x="11113" y="7585"/>
                      </a:cubicBezTo>
                      <a:cubicBezTo>
                        <a:pt x="11664" y="7585"/>
                        <a:pt x="12061" y="7498"/>
                        <a:pt x="12061" y="7498"/>
                      </a:cubicBezTo>
                      <a:lnTo>
                        <a:pt x="12025" y="7118"/>
                      </a:lnTo>
                      <a:cubicBezTo>
                        <a:pt x="11841" y="7176"/>
                        <a:pt x="11665" y="7204"/>
                        <a:pt x="11496" y="7204"/>
                      </a:cubicBezTo>
                      <a:cubicBezTo>
                        <a:pt x="10186" y="7204"/>
                        <a:pt x="9290" y="5502"/>
                        <a:pt x="8168" y="2663"/>
                      </a:cubicBezTo>
                      <a:cubicBezTo>
                        <a:pt x="7519" y="1014"/>
                        <a:pt x="6155" y="611"/>
                        <a:pt x="4978" y="611"/>
                      </a:cubicBezTo>
                      <a:cubicBezTo>
                        <a:pt x="3853" y="611"/>
                        <a:pt x="2898" y="979"/>
                        <a:pt x="2898" y="979"/>
                      </a:cubicBezTo>
                      <a:cubicBezTo>
                        <a:pt x="2827" y="976"/>
                        <a:pt x="2757" y="974"/>
                        <a:pt x="2686" y="974"/>
                      </a:cubicBezTo>
                      <a:cubicBezTo>
                        <a:pt x="2358" y="974"/>
                        <a:pt x="2030" y="1007"/>
                        <a:pt x="1703" y="1051"/>
                      </a:cubicBezTo>
                      <a:cubicBezTo>
                        <a:pt x="1811" y="743"/>
                        <a:pt x="2029" y="472"/>
                        <a:pt x="2318" y="291"/>
                      </a:cubicBezTo>
                      <a:lnTo>
                        <a:pt x="2318" y="291"/>
                      </a:lnTo>
                      <a:cubicBezTo>
                        <a:pt x="2318" y="291"/>
                        <a:pt x="1793" y="417"/>
                        <a:pt x="1612" y="653"/>
                      </a:cubicBezTo>
                      <a:cubicBezTo>
                        <a:pt x="1648" y="417"/>
                        <a:pt x="1757" y="182"/>
                        <a:pt x="1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grpSp>
          <p:nvGrpSpPr>
            <p:cNvPr id="794" name="Google Shape;794;p33"/>
            <p:cNvGrpSpPr/>
            <p:nvPr/>
          </p:nvGrpSpPr>
          <p:grpSpPr>
            <a:xfrm>
              <a:off x="7160623" y="1944703"/>
              <a:ext cx="664368" cy="430815"/>
              <a:chOff x="5878325" y="3537725"/>
              <a:chExt cx="128150" cy="83100"/>
            </a:xfrm>
          </p:grpSpPr>
          <p:sp>
            <p:nvSpPr>
              <p:cNvPr id="795" name="Google Shape;795;p33"/>
              <p:cNvSpPr/>
              <p:nvPr/>
            </p:nvSpPr>
            <p:spPr>
              <a:xfrm>
                <a:off x="5921325" y="3543375"/>
                <a:ext cx="85150" cy="43025"/>
              </a:xfrm>
              <a:custGeom>
                <a:avLst/>
                <a:gdLst/>
                <a:ahLst/>
                <a:cxnLst/>
                <a:rect l="l" t="t" r="r" b="b"/>
                <a:pathLst>
                  <a:path w="3406" h="1721" extrusionOk="0">
                    <a:moveTo>
                      <a:pt x="1232" y="0"/>
                    </a:moveTo>
                    <a:lnTo>
                      <a:pt x="1051" y="91"/>
                    </a:lnTo>
                    <a:cubicBezTo>
                      <a:pt x="852" y="616"/>
                      <a:pt x="472" y="1069"/>
                      <a:pt x="1" y="1359"/>
                    </a:cubicBezTo>
                    <a:lnTo>
                      <a:pt x="327" y="1703"/>
                    </a:lnTo>
                    <a:cubicBezTo>
                      <a:pt x="390" y="1634"/>
                      <a:pt x="478" y="1611"/>
                      <a:pt x="569" y="1611"/>
                    </a:cubicBezTo>
                    <a:cubicBezTo>
                      <a:pt x="767" y="1611"/>
                      <a:pt x="979" y="1721"/>
                      <a:pt x="979" y="1721"/>
                    </a:cubicBezTo>
                    <a:cubicBezTo>
                      <a:pt x="1105" y="1317"/>
                      <a:pt x="1452" y="1244"/>
                      <a:pt x="1688" y="1244"/>
                    </a:cubicBezTo>
                    <a:cubicBezTo>
                      <a:pt x="1822" y="1244"/>
                      <a:pt x="1920" y="1268"/>
                      <a:pt x="1920" y="1268"/>
                    </a:cubicBezTo>
                    <a:cubicBezTo>
                      <a:pt x="2044" y="718"/>
                      <a:pt x="2585" y="613"/>
                      <a:pt x="2979" y="613"/>
                    </a:cubicBezTo>
                    <a:cubicBezTo>
                      <a:pt x="3220" y="613"/>
                      <a:pt x="3405" y="652"/>
                      <a:pt x="3405" y="652"/>
                    </a:cubicBezTo>
                    <a:cubicBezTo>
                      <a:pt x="2796" y="172"/>
                      <a:pt x="2224" y="55"/>
                      <a:pt x="1810" y="55"/>
                    </a:cubicBezTo>
                    <a:cubicBezTo>
                      <a:pt x="1412" y="55"/>
                      <a:pt x="1160" y="163"/>
                      <a:pt x="1160" y="163"/>
                    </a:cubicBezTo>
                    <a:lnTo>
                      <a:pt x="1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6" name="Google Shape;796;p33"/>
              <p:cNvSpPr/>
              <p:nvPr/>
            </p:nvSpPr>
            <p:spPr>
              <a:xfrm>
                <a:off x="5878325" y="3537725"/>
                <a:ext cx="39400" cy="40525"/>
              </a:xfrm>
              <a:custGeom>
                <a:avLst/>
                <a:gdLst/>
                <a:ahLst/>
                <a:cxnLst/>
                <a:rect l="l" t="t" r="r" b="b"/>
                <a:pathLst>
                  <a:path w="1576" h="1621" extrusionOk="0">
                    <a:moveTo>
                      <a:pt x="534" y="0"/>
                    </a:moveTo>
                    <a:cubicBezTo>
                      <a:pt x="384" y="0"/>
                      <a:pt x="207" y="28"/>
                      <a:pt x="0" y="100"/>
                    </a:cubicBezTo>
                    <a:cubicBezTo>
                      <a:pt x="435" y="118"/>
                      <a:pt x="725" y="498"/>
                      <a:pt x="652" y="933"/>
                    </a:cubicBezTo>
                    <a:cubicBezTo>
                      <a:pt x="652" y="933"/>
                      <a:pt x="1105" y="933"/>
                      <a:pt x="1051" y="1494"/>
                    </a:cubicBezTo>
                    <a:cubicBezTo>
                      <a:pt x="1051" y="1494"/>
                      <a:pt x="1114" y="1475"/>
                      <a:pt x="1189" y="1475"/>
                    </a:cubicBezTo>
                    <a:cubicBezTo>
                      <a:pt x="1278" y="1475"/>
                      <a:pt x="1383" y="1502"/>
                      <a:pt x="1413" y="1621"/>
                    </a:cubicBezTo>
                    <a:lnTo>
                      <a:pt x="1576" y="1530"/>
                    </a:lnTo>
                    <a:cubicBezTo>
                      <a:pt x="1359" y="1150"/>
                      <a:pt x="1268" y="697"/>
                      <a:pt x="1304" y="244"/>
                    </a:cubicBezTo>
                    <a:lnTo>
                      <a:pt x="1232" y="154"/>
                    </a:lnTo>
                    <a:lnTo>
                      <a:pt x="1232" y="299"/>
                    </a:lnTo>
                    <a:cubicBezTo>
                      <a:pt x="1232" y="299"/>
                      <a:pt x="1029" y="0"/>
                      <a:pt x="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7" name="Google Shape;797;p33"/>
              <p:cNvSpPr/>
              <p:nvPr/>
            </p:nvSpPr>
            <p:spPr>
              <a:xfrm>
                <a:off x="5956650" y="3607200"/>
                <a:ext cx="8175" cy="4100"/>
              </a:xfrm>
              <a:custGeom>
                <a:avLst/>
                <a:gdLst/>
                <a:ahLst/>
                <a:cxnLst/>
                <a:rect l="l" t="t" r="r" b="b"/>
                <a:pathLst>
                  <a:path w="327" h="164" extrusionOk="0">
                    <a:moveTo>
                      <a:pt x="127" y="1"/>
                    </a:moveTo>
                    <a:lnTo>
                      <a:pt x="0" y="73"/>
                    </a:lnTo>
                    <a:lnTo>
                      <a:pt x="0" y="164"/>
                    </a:lnTo>
                    <a:lnTo>
                      <a:pt x="163" y="146"/>
                    </a:lnTo>
                    <a:lnTo>
                      <a:pt x="3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8" name="Google Shape;798;p33"/>
              <p:cNvSpPr/>
              <p:nvPr/>
            </p:nvSpPr>
            <p:spPr>
              <a:xfrm>
                <a:off x="5927225" y="3590450"/>
                <a:ext cx="10425" cy="30375"/>
              </a:xfrm>
              <a:custGeom>
                <a:avLst/>
                <a:gdLst/>
                <a:ahLst/>
                <a:cxnLst/>
                <a:rect l="l" t="t" r="r" b="b"/>
                <a:pathLst>
                  <a:path w="417" h="1215" extrusionOk="0">
                    <a:moveTo>
                      <a:pt x="181" y="1"/>
                    </a:moveTo>
                    <a:cubicBezTo>
                      <a:pt x="73" y="128"/>
                      <a:pt x="0" y="291"/>
                      <a:pt x="18" y="453"/>
                    </a:cubicBezTo>
                    <a:cubicBezTo>
                      <a:pt x="73" y="580"/>
                      <a:pt x="145" y="707"/>
                      <a:pt x="236" y="816"/>
                    </a:cubicBezTo>
                    <a:cubicBezTo>
                      <a:pt x="254" y="852"/>
                      <a:pt x="236" y="942"/>
                      <a:pt x="254" y="1033"/>
                    </a:cubicBezTo>
                    <a:cubicBezTo>
                      <a:pt x="272" y="1087"/>
                      <a:pt x="254" y="1142"/>
                      <a:pt x="217" y="1196"/>
                    </a:cubicBezTo>
                    <a:cubicBezTo>
                      <a:pt x="254" y="1178"/>
                      <a:pt x="290" y="1160"/>
                      <a:pt x="290" y="1124"/>
                    </a:cubicBezTo>
                    <a:cubicBezTo>
                      <a:pt x="308" y="1160"/>
                      <a:pt x="308" y="1178"/>
                      <a:pt x="290" y="1214"/>
                    </a:cubicBezTo>
                    <a:cubicBezTo>
                      <a:pt x="326" y="1196"/>
                      <a:pt x="344" y="1178"/>
                      <a:pt x="344" y="1160"/>
                    </a:cubicBezTo>
                    <a:cubicBezTo>
                      <a:pt x="362" y="1160"/>
                      <a:pt x="362" y="1178"/>
                      <a:pt x="362" y="1196"/>
                    </a:cubicBezTo>
                    <a:cubicBezTo>
                      <a:pt x="380" y="1160"/>
                      <a:pt x="380" y="1124"/>
                      <a:pt x="362" y="1105"/>
                    </a:cubicBezTo>
                    <a:cubicBezTo>
                      <a:pt x="344" y="1033"/>
                      <a:pt x="380" y="924"/>
                      <a:pt x="399" y="852"/>
                    </a:cubicBezTo>
                    <a:cubicBezTo>
                      <a:pt x="417" y="779"/>
                      <a:pt x="344" y="834"/>
                      <a:pt x="344" y="761"/>
                    </a:cubicBezTo>
                    <a:cubicBezTo>
                      <a:pt x="344" y="689"/>
                      <a:pt x="308" y="598"/>
                      <a:pt x="272" y="544"/>
                    </a:cubicBezTo>
                    <a:cubicBezTo>
                      <a:pt x="217" y="435"/>
                      <a:pt x="417" y="381"/>
                      <a:pt x="417" y="381"/>
                    </a:cubicBezTo>
                    <a:lnTo>
                      <a:pt x="1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9" name="Google Shape;799;p33"/>
              <p:cNvSpPr/>
              <p:nvPr/>
            </p:nvSpPr>
            <p:spPr>
              <a:xfrm>
                <a:off x="5923150" y="3587750"/>
                <a:ext cx="9075" cy="30350"/>
              </a:xfrm>
              <a:custGeom>
                <a:avLst/>
                <a:gdLst/>
                <a:ahLst/>
                <a:cxnLst/>
                <a:rect l="l" t="t" r="r" b="b"/>
                <a:pathLst>
                  <a:path w="363" h="1214" extrusionOk="0">
                    <a:moveTo>
                      <a:pt x="199" y="0"/>
                    </a:moveTo>
                    <a:cubicBezTo>
                      <a:pt x="73" y="109"/>
                      <a:pt x="0" y="272"/>
                      <a:pt x="0" y="435"/>
                    </a:cubicBezTo>
                    <a:cubicBezTo>
                      <a:pt x="36" y="561"/>
                      <a:pt x="91" y="688"/>
                      <a:pt x="163" y="815"/>
                    </a:cubicBezTo>
                    <a:cubicBezTo>
                      <a:pt x="163" y="851"/>
                      <a:pt x="145" y="942"/>
                      <a:pt x="163" y="1014"/>
                    </a:cubicBezTo>
                    <a:cubicBezTo>
                      <a:pt x="163" y="1087"/>
                      <a:pt x="145" y="1141"/>
                      <a:pt x="109" y="1177"/>
                    </a:cubicBezTo>
                    <a:cubicBezTo>
                      <a:pt x="145" y="1177"/>
                      <a:pt x="181" y="1141"/>
                      <a:pt x="199" y="1123"/>
                    </a:cubicBezTo>
                    <a:lnTo>
                      <a:pt x="199" y="1123"/>
                    </a:lnTo>
                    <a:cubicBezTo>
                      <a:pt x="199" y="1141"/>
                      <a:pt x="181" y="1177"/>
                      <a:pt x="181" y="1213"/>
                    </a:cubicBezTo>
                    <a:cubicBezTo>
                      <a:pt x="199" y="1195"/>
                      <a:pt x="217" y="1177"/>
                      <a:pt x="236" y="1159"/>
                    </a:cubicBezTo>
                    <a:cubicBezTo>
                      <a:pt x="236" y="1159"/>
                      <a:pt x="236" y="1177"/>
                      <a:pt x="254" y="1195"/>
                    </a:cubicBezTo>
                    <a:cubicBezTo>
                      <a:pt x="272" y="1159"/>
                      <a:pt x="272" y="1123"/>
                      <a:pt x="254" y="1105"/>
                    </a:cubicBezTo>
                    <a:cubicBezTo>
                      <a:pt x="217" y="1032"/>
                      <a:pt x="272" y="942"/>
                      <a:pt x="308" y="869"/>
                    </a:cubicBezTo>
                    <a:cubicBezTo>
                      <a:pt x="326" y="797"/>
                      <a:pt x="254" y="833"/>
                      <a:pt x="254" y="779"/>
                    </a:cubicBezTo>
                    <a:cubicBezTo>
                      <a:pt x="254" y="688"/>
                      <a:pt x="236" y="616"/>
                      <a:pt x="199" y="543"/>
                    </a:cubicBezTo>
                    <a:cubicBezTo>
                      <a:pt x="163" y="453"/>
                      <a:pt x="362" y="399"/>
                      <a:pt x="362" y="399"/>
                    </a:cubicBezTo>
                    <a:lnTo>
                      <a:pt x="1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0" name="Google Shape;800;p33"/>
              <p:cNvSpPr/>
              <p:nvPr/>
            </p:nvSpPr>
            <p:spPr>
              <a:xfrm>
                <a:off x="5907750" y="3578675"/>
                <a:ext cx="7275" cy="17700"/>
              </a:xfrm>
              <a:custGeom>
                <a:avLst/>
                <a:gdLst/>
                <a:ahLst/>
                <a:cxnLst/>
                <a:rect l="l" t="t" r="r" b="b"/>
                <a:pathLst>
                  <a:path w="291" h="708" extrusionOk="0">
                    <a:moveTo>
                      <a:pt x="200" y="1"/>
                    </a:moveTo>
                    <a:lnTo>
                      <a:pt x="0" y="73"/>
                    </a:lnTo>
                    <a:cubicBezTo>
                      <a:pt x="0" y="164"/>
                      <a:pt x="127" y="291"/>
                      <a:pt x="127" y="291"/>
                    </a:cubicBezTo>
                    <a:cubicBezTo>
                      <a:pt x="127" y="291"/>
                      <a:pt x="91" y="454"/>
                      <a:pt x="91" y="490"/>
                    </a:cubicBezTo>
                    <a:cubicBezTo>
                      <a:pt x="73" y="544"/>
                      <a:pt x="73" y="599"/>
                      <a:pt x="91" y="635"/>
                    </a:cubicBezTo>
                    <a:cubicBezTo>
                      <a:pt x="91" y="671"/>
                      <a:pt x="127" y="707"/>
                      <a:pt x="182" y="707"/>
                    </a:cubicBezTo>
                    <a:cubicBezTo>
                      <a:pt x="163" y="689"/>
                      <a:pt x="163" y="671"/>
                      <a:pt x="163" y="653"/>
                    </a:cubicBezTo>
                    <a:lnTo>
                      <a:pt x="163" y="653"/>
                    </a:lnTo>
                    <a:cubicBezTo>
                      <a:pt x="163" y="666"/>
                      <a:pt x="182" y="678"/>
                      <a:pt x="199" y="678"/>
                    </a:cubicBezTo>
                    <a:cubicBezTo>
                      <a:pt x="206" y="678"/>
                      <a:pt x="212" y="676"/>
                      <a:pt x="218" y="671"/>
                    </a:cubicBezTo>
                    <a:cubicBezTo>
                      <a:pt x="200" y="654"/>
                      <a:pt x="200" y="603"/>
                      <a:pt x="200" y="599"/>
                    </a:cubicBezTo>
                    <a:lnTo>
                      <a:pt x="200" y="599"/>
                    </a:lnTo>
                    <a:cubicBezTo>
                      <a:pt x="200" y="617"/>
                      <a:pt x="218" y="635"/>
                      <a:pt x="254" y="635"/>
                    </a:cubicBezTo>
                    <a:cubicBezTo>
                      <a:pt x="236" y="617"/>
                      <a:pt x="218" y="599"/>
                      <a:pt x="218" y="580"/>
                    </a:cubicBezTo>
                    <a:cubicBezTo>
                      <a:pt x="218" y="544"/>
                      <a:pt x="163" y="508"/>
                      <a:pt x="163" y="508"/>
                    </a:cubicBezTo>
                    <a:cubicBezTo>
                      <a:pt x="163" y="508"/>
                      <a:pt x="163" y="490"/>
                      <a:pt x="218" y="436"/>
                    </a:cubicBezTo>
                    <a:cubicBezTo>
                      <a:pt x="272" y="399"/>
                      <a:pt x="290" y="327"/>
                      <a:pt x="272" y="254"/>
                    </a:cubicBezTo>
                    <a:cubicBezTo>
                      <a:pt x="236" y="200"/>
                      <a:pt x="218" y="182"/>
                      <a:pt x="236" y="128"/>
                    </a:cubicBezTo>
                    <a:cubicBezTo>
                      <a:pt x="254" y="91"/>
                      <a:pt x="200" y="1"/>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1" name="Google Shape;801;p33"/>
              <p:cNvSpPr/>
              <p:nvPr/>
            </p:nvSpPr>
            <p:spPr>
              <a:xfrm>
                <a:off x="5903675" y="3579600"/>
                <a:ext cx="8175" cy="16775"/>
              </a:xfrm>
              <a:custGeom>
                <a:avLst/>
                <a:gdLst/>
                <a:ahLst/>
                <a:cxnLst/>
                <a:rect l="l" t="t" r="r" b="b"/>
                <a:pathLst>
                  <a:path w="327" h="671" extrusionOk="0">
                    <a:moveTo>
                      <a:pt x="308" y="0"/>
                    </a:moveTo>
                    <a:lnTo>
                      <a:pt x="73" y="18"/>
                    </a:lnTo>
                    <a:cubicBezTo>
                      <a:pt x="73" y="109"/>
                      <a:pt x="109" y="181"/>
                      <a:pt x="145" y="254"/>
                    </a:cubicBezTo>
                    <a:lnTo>
                      <a:pt x="37" y="435"/>
                    </a:lnTo>
                    <a:cubicBezTo>
                      <a:pt x="19" y="471"/>
                      <a:pt x="0" y="525"/>
                      <a:pt x="0" y="580"/>
                    </a:cubicBezTo>
                    <a:cubicBezTo>
                      <a:pt x="0" y="616"/>
                      <a:pt x="37" y="652"/>
                      <a:pt x="73" y="670"/>
                    </a:cubicBezTo>
                    <a:cubicBezTo>
                      <a:pt x="73" y="652"/>
                      <a:pt x="73" y="634"/>
                      <a:pt x="73" y="616"/>
                    </a:cubicBezTo>
                    <a:cubicBezTo>
                      <a:pt x="73" y="634"/>
                      <a:pt x="109" y="652"/>
                      <a:pt x="127" y="652"/>
                    </a:cubicBezTo>
                    <a:cubicBezTo>
                      <a:pt x="109" y="634"/>
                      <a:pt x="127" y="562"/>
                      <a:pt x="127" y="562"/>
                    </a:cubicBezTo>
                    <a:cubicBezTo>
                      <a:pt x="127" y="598"/>
                      <a:pt x="145" y="616"/>
                      <a:pt x="163" y="616"/>
                    </a:cubicBezTo>
                    <a:cubicBezTo>
                      <a:pt x="163" y="598"/>
                      <a:pt x="163" y="580"/>
                      <a:pt x="163" y="562"/>
                    </a:cubicBezTo>
                    <a:cubicBezTo>
                      <a:pt x="182" y="525"/>
                      <a:pt x="145" y="471"/>
                      <a:pt x="145" y="471"/>
                    </a:cubicBezTo>
                    <a:cubicBezTo>
                      <a:pt x="163" y="453"/>
                      <a:pt x="182" y="435"/>
                      <a:pt x="218" y="417"/>
                    </a:cubicBezTo>
                    <a:cubicBezTo>
                      <a:pt x="272" y="399"/>
                      <a:pt x="308" y="326"/>
                      <a:pt x="308" y="254"/>
                    </a:cubicBezTo>
                    <a:cubicBezTo>
                      <a:pt x="308" y="181"/>
                      <a:pt x="272" y="181"/>
                      <a:pt x="308" y="127"/>
                    </a:cubicBezTo>
                    <a:cubicBezTo>
                      <a:pt x="326" y="91"/>
                      <a:pt x="308" y="0"/>
                      <a:pt x="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2" name="Google Shape;802;p33"/>
              <p:cNvSpPr/>
              <p:nvPr/>
            </p:nvSpPr>
            <p:spPr>
              <a:xfrm>
                <a:off x="5891900" y="3575075"/>
                <a:ext cx="16775" cy="6350"/>
              </a:xfrm>
              <a:custGeom>
                <a:avLst/>
                <a:gdLst/>
                <a:ahLst/>
                <a:cxnLst/>
                <a:rect l="l" t="t" r="r" b="b"/>
                <a:pathLst>
                  <a:path w="671" h="254" extrusionOk="0">
                    <a:moveTo>
                      <a:pt x="399" y="0"/>
                    </a:moveTo>
                    <a:lnTo>
                      <a:pt x="272" y="72"/>
                    </a:lnTo>
                    <a:lnTo>
                      <a:pt x="290" y="18"/>
                    </a:lnTo>
                    <a:lnTo>
                      <a:pt x="145" y="109"/>
                    </a:lnTo>
                    <a:lnTo>
                      <a:pt x="145" y="109"/>
                    </a:lnTo>
                    <a:lnTo>
                      <a:pt x="164" y="72"/>
                    </a:lnTo>
                    <a:lnTo>
                      <a:pt x="109" y="145"/>
                    </a:lnTo>
                    <a:lnTo>
                      <a:pt x="109" y="91"/>
                    </a:lnTo>
                    <a:lnTo>
                      <a:pt x="19" y="181"/>
                    </a:lnTo>
                    <a:lnTo>
                      <a:pt x="1" y="235"/>
                    </a:lnTo>
                    <a:lnTo>
                      <a:pt x="254" y="254"/>
                    </a:lnTo>
                    <a:lnTo>
                      <a:pt x="580" y="109"/>
                    </a:lnTo>
                    <a:lnTo>
                      <a:pt x="671" y="0"/>
                    </a:lnTo>
                    <a:lnTo>
                      <a:pt x="671" y="0"/>
                    </a:lnTo>
                    <a:lnTo>
                      <a:pt x="526" y="54"/>
                    </a:lnTo>
                    <a:lnTo>
                      <a:pt x="562" y="18"/>
                    </a:lnTo>
                    <a:lnTo>
                      <a:pt x="490" y="54"/>
                    </a:lnTo>
                    <a:lnTo>
                      <a:pt x="508" y="18"/>
                    </a:lnTo>
                    <a:lnTo>
                      <a:pt x="363" y="72"/>
                    </a:lnTo>
                    <a:lnTo>
                      <a:pt x="3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3" name="Google Shape;803;p33"/>
              <p:cNvSpPr/>
              <p:nvPr/>
            </p:nvSpPr>
            <p:spPr>
              <a:xfrm>
                <a:off x="5924050" y="3583225"/>
                <a:ext cx="20850" cy="21750"/>
              </a:xfrm>
              <a:custGeom>
                <a:avLst/>
                <a:gdLst/>
                <a:ahLst/>
                <a:cxnLst/>
                <a:rect l="l" t="t" r="r" b="b"/>
                <a:pathLst>
                  <a:path w="834" h="870" extrusionOk="0">
                    <a:moveTo>
                      <a:pt x="254" y="0"/>
                    </a:moveTo>
                    <a:lnTo>
                      <a:pt x="0" y="72"/>
                    </a:lnTo>
                    <a:cubicBezTo>
                      <a:pt x="0" y="72"/>
                      <a:pt x="200" y="525"/>
                      <a:pt x="218" y="543"/>
                    </a:cubicBezTo>
                    <a:lnTo>
                      <a:pt x="562" y="869"/>
                    </a:lnTo>
                    <a:lnTo>
                      <a:pt x="689" y="815"/>
                    </a:lnTo>
                    <a:lnTo>
                      <a:pt x="833" y="797"/>
                    </a:lnTo>
                    <a:lnTo>
                      <a:pt x="670" y="670"/>
                    </a:lnTo>
                    <a:lnTo>
                      <a:pt x="725" y="670"/>
                    </a:lnTo>
                    <a:lnTo>
                      <a:pt x="598" y="561"/>
                    </a:lnTo>
                    <a:lnTo>
                      <a:pt x="670" y="561"/>
                    </a:lnTo>
                    <a:lnTo>
                      <a:pt x="507" y="453"/>
                    </a:lnTo>
                    <a:lnTo>
                      <a:pt x="598" y="471"/>
                    </a:lnTo>
                    <a:lnTo>
                      <a:pt x="453" y="308"/>
                    </a:lnTo>
                    <a:lnTo>
                      <a:pt x="507" y="308"/>
                    </a:lnTo>
                    <a:lnTo>
                      <a:pt x="399" y="163"/>
                    </a:lnTo>
                    <a:lnTo>
                      <a:pt x="399" y="163"/>
                    </a:lnTo>
                    <a:lnTo>
                      <a:pt x="471" y="181"/>
                    </a:lnTo>
                    <a:lnTo>
                      <a:pt x="471" y="181"/>
                    </a:lnTo>
                    <a:lnTo>
                      <a:pt x="2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4" name="Google Shape;804;p33"/>
              <p:cNvSpPr/>
              <p:nvPr/>
            </p:nvSpPr>
            <p:spPr>
              <a:xfrm>
                <a:off x="5942600" y="3603125"/>
                <a:ext cx="10000" cy="7275"/>
              </a:xfrm>
              <a:custGeom>
                <a:avLst/>
                <a:gdLst/>
                <a:ahLst/>
                <a:cxnLst/>
                <a:rect l="l" t="t" r="r" b="b"/>
                <a:pathLst>
                  <a:path w="400" h="291" extrusionOk="0">
                    <a:moveTo>
                      <a:pt x="1" y="1"/>
                    </a:moveTo>
                    <a:lnTo>
                      <a:pt x="37" y="182"/>
                    </a:lnTo>
                    <a:cubicBezTo>
                      <a:pt x="73" y="218"/>
                      <a:pt x="128" y="236"/>
                      <a:pt x="182" y="254"/>
                    </a:cubicBezTo>
                    <a:lnTo>
                      <a:pt x="363" y="291"/>
                    </a:lnTo>
                    <a:lnTo>
                      <a:pt x="399" y="218"/>
                    </a:lnTo>
                    <a:lnTo>
                      <a:pt x="309" y="218"/>
                    </a:lnTo>
                    <a:lnTo>
                      <a:pt x="345" y="200"/>
                    </a:lnTo>
                    <a:lnTo>
                      <a:pt x="200" y="146"/>
                    </a:lnTo>
                    <a:lnTo>
                      <a:pt x="254" y="146"/>
                    </a:lnTo>
                    <a:lnTo>
                      <a:pt x="73" y="73"/>
                    </a:lnTo>
                    <a:lnTo>
                      <a:pt x="182" y="7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5" name="Google Shape;805;p33"/>
              <p:cNvSpPr/>
              <p:nvPr/>
            </p:nvSpPr>
            <p:spPr>
              <a:xfrm>
                <a:off x="5951200" y="3608125"/>
                <a:ext cx="5925" cy="2725"/>
              </a:xfrm>
              <a:custGeom>
                <a:avLst/>
                <a:gdLst/>
                <a:ahLst/>
                <a:cxnLst/>
                <a:rect l="l" t="t" r="r" b="b"/>
                <a:pathLst>
                  <a:path w="237" h="109" extrusionOk="0">
                    <a:moveTo>
                      <a:pt x="236" y="0"/>
                    </a:moveTo>
                    <a:lnTo>
                      <a:pt x="182" y="36"/>
                    </a:lnTo>
                    <a:lnTo>
                      <a:pt x="182" y="18"/>
                    </a:lnTo>
                    <a:lnTo>
                      <a:pt x="110" y="54"/>
                    </a:lnTo>
                    <a:lnTo>
                      <a:pt x="110" y="36"/>
                    </a:lnTo>
                    <a:lnTo>
                      <a:pt x="55" y="54"/>
                    </a:lnTo>
                    <a:lnTo>
                      <a:pt x="1" y="91"/>
                    </a:lnTo>
                    <a:lnTo>
                      <a:pt x="37" y="109"/>
                    </a:lnTo>
                    <a:lnTo>
                      <a:pt x="146" y="109"/>
                    </a:lnTo>
                    <a:lnTo>
                      <a:pt x="218" y="72"/>
                    </a:lnTo>
                    <a:lnTo>
                      <a:pt x="2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6" name="Google Shape;806;p33"/>
              <p:cNvSpPr/>
              <p:nvPr/>
            </p:nvSpPr>
            <p:spPr>
              <a:xfrm>
                <a:off x="5883750" y="3574150"/>
                <a:ext cx="73825" cy="38375"/>
              </a:xfrm>
              <a:custGeom>
                <a:avLst/>
                <a:gdLst/>
                <a:ahLst/>
                <a:cxnLst/>
                <a:rect l="l" t="t" r="r" b="b"/>
                <a:pathLst>
                  <a:path w="2953" h="1535" extrusionOk="0">
                    <a:moveTo>
                      <a:pt x="381" y="1"/>
                    </a:moveTo>
                    <a:cubicBezTo>
                      <a:pt x="381" y="1"/>
                      <a:pt x="146" y="146"/>
                      <a:pt x="200" y="327"/>
                    </a:cubicBezTo>
                    <a:cubicBezTo>
                      <a:pt x="127" y="345"/>
                      <a:pt x="91" y="417"/>
                      <a:pt x="91" y="490"/>
                    </a:cubicBezTo>
                    <a:cubicBezTo>
                      <a:pt x="109" y="562"/>
                      <a:pt x="73" y="635"/>
                      <a:pt x="19" y="671"/>
                    </a:cubicBezTo>
                    <a:cubicBezTo>
                      <a:pt x="1" y="689"/>
                      <a:pt x="55" y="761"/>
                      <a:pt x="127" y="780"/>
                    </a:cubicBezTo>
                    <a:lnTo>
                      <a:pt x="182" y="780"/>
                    </a:lnTo>
                    <a:cubicBezTo>
                      <a:pt x="236" y="780"/>
                      <a:pt x="290" y="725"/>
                      <a:pt x="290" y="671"/>
                    </a:cubicBezTo>
                    <a:cubicBezTo>
                      <a:pt x="327" y="598"/>
                      <a:pt x="399" y="526"/>
                      <a:pt x="490" y="526"/>
                    </a:cubicBezTo>
                    <a:cubicBezTo>
                      <a:pt x="541" y="513"/>
                      <a:pt x="595" y="507"/>
                      <a:pt x="649" y="507"/>
                    </a:cubicBezTo>
                    <a:cubicBezTo>
                      <a:pt x="748" y="507"/>
                      <a:pt x="849" y="527"/>
                      <a:pt x="942" y="562"/>
                    </a:cubicBezTo>
                    <a:cubicBezTo>
                      <a:pt x="959" y="557"/>
                      <a:pt x="975" y="555"/>
                      <a:pt x="991" y="555"/>
                    </a:cubicBezTo>
                    <a:cubicBezTo>
                      <a:pt x="1138" y="555"/>
                      <a:pt x="1216" y="777"/>
                      <a:pt x="1413" y="924"/>
                    </a:cubicBezTo>
                    <a:cubicBezTo>
                      <a:pt x="1594" y="1015"/>
                      <a:pt x="1775" y="1105"/>
                      <a:pt x="1975" y="1160"/>
                    </a:cubicBezTo>
                    <a:cubicBezTo>
                      <a:pt x="2112" y="1465"/>
                      <a:pt x="2390" y="1535"/>
                      <a:pt x="2614" y="1535"/>
                    </a:cubicBezTo>
                    <a:cubicBezTo>
                      <a:pt x="2802" y="1535"/>
                      <a:pt x="2952" y="1486"/>
                      <a:pt x="2952" y="1486"/>
                    </a:cubicBezTo>
                    <a:lnTo>
                      <a:pt x="2934" y="1395"/>
                    </a:lnTo>
                    <a:cubicBezTo>
                      <a:pt x="2880" y="1420"/>
                      <a:pt x="2828" y="1432"/>
                      <a:pt x="2776" y="1432"/>
                    </a:cubicBezTo>
                    <a:cubicBezTo>
                      <a:pt x="2488" y="1432"/>
                      <a:pt x="2241" y="1054"/>
                      <a:pt x="1902" y="454"/>
                    </a:cubicBezTo>
                    <a:cubicBezTo>
                      <a:pt x="1737" y="139"/>
                      <a:pt x="1476" y="50"/>
                      <a:pt x="1233" y="50"/>
                    </a:cubicBezTo>
                    <a:cubicBezTo>
                      <a:pt x="918" y="50"/>
                      <a:pt x="634" y="200"/>
                      <a:pt x="634" y="200"/>
                    </a:cubicBezTo>
                    <a:cubicBezTo>
                      <a:pt x="526" y="200"/>
                      <a:pt x="435" y="218"/>
                      <a:pt x="345" y="236"/>
                    </a:cubicBezTo>
                    <a:cubicBezTo>
                      <a:pt x="363" y="164"/>
                      <a:pt x="417" y="91"/>
                      <a:pt x="471" y="55"/>
                    </a:cubicBezTo>
                    <a:lnTo>
                      <a:pt x="471" y="55"/>
                    </a:lnTo>
                    <a:cubicBezTo>
                      <a:pt x="417" y="73"/>
                      <a:pt x="363" y="109"/>
                      <a:pt x="327" y="164"/>
                    </a:cubicBezTo>
                    <a:cubicBezTo>
                      <a:pt x="308" y="91"/>
                      <a:pt x="345" y="37"/>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7" name="Google Shape;807;p33"/>
              <p:cNvSpPr/>
              <p:nvPr/>
            </p:nvSpPr>
            <p:spPr>
              <a:xfrm>
                <a:off x="5891000" y="3586375"/>
                <a:ext cx="5000" cy="4100"/>
              </a:xfrm>
              <a:custGeom>
                <a:avLst/>
                <a:gdLst/>
                <a:ahLst/>
                <a:cxnLst/>
                <a:rect l="l" t="t" r="r" b="b"/>
                <a:pathLst>
                  <a:path w="200" h="164" extrusionOk="0">
                    <a:moveTo>
                      <a:pt x="145" y="1"/>
                    </a:moveTo>
                    <a:lnTo>
                      <a:pt x="0" y="128"/>
                    </a:lnTo>
                    <a:lnTo>
                      <a:pt x="127" y="164"/>
                    </a:lnTo>
                    <a:lnTo>
                      <a:pt x="127" y="164"/>
                    </a:lnTo>
                    <a:lnTo>
                      <a:pt x="91" y="128"/>
                    </a:lnTo>
                    <a:lnTo>
                      <a:pt x="163" y="128"/>
                    </a:lnTo>
                    <a:lnTo>
                      <a:pt x="127" y="91"/>
                    </a:lnTo>
                    <a:lnTo>
                      <a:pt x="127" y="91"/>
                    </a:lnTo>
                    <a:lnTo>
                      <a:pt x="200" y="109"/>
                    </a:lnTo>
                    <a:lnTo>
                      <a:pt x="1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08" name="Google Shape;808;p33"/>
            <p:cNvGrpSpPr/>
            <p:nvPr/>
          </p:nvGrpSpPr>
          <p:grpSpPr>
            <a:xfrm>
              <a:off x="4754849" y="2531954"/>
              <a:ext cx="1089092" cy="665016"/>
              <a:chOff x="5414275" y="3651000"/>
              <a:chExt cx="210075" cy="128275"/>
            </a:xfrm>
          </p:grpSpPr>
          <p:sp>
            <p:nvSpPr>
              <p:cNvPr id="809" name="Google Shape;809;p33"/>
              <p:cNvSpPr/>
              <p:nvPr/>
            </p:nvSpPr>
            <p:spPr>
              <a:xfrm>
                <a:off x="5414275" y="3651975"/>
                <a:ext cx="135375" cy="72075"/>
              </a:xfrm>
              <a:custGeom>
                <a:avLst/>
                <a:gdLst/>
                <a:ahLst/>
                <a:cxnLst/>
                <a:rect l="l" t="t" r="r" b="b"/>
                <a:pathLst>
                  <a:path w="5415" h="2883" extrusionOk="0">
                    <a:moveTo>
                      <a:pt x="2365" y="0"/>
                    </a:moveTo>
                    <a:cubicBezTo>
                      <a:pt x="1727" y="0"/>
                      <a:pt x="906" y="168"/>
                      <a:pt x="0" y="763"/>
                    </a:cubicBezTo>
                    <a:cubicBezTo>
                      <a:pt x="0" y="763"/>
                      <a:pt x="155" y="743"/>
                      <a:pt x="385" y="743"/>
                    </a:cubicBezTo>
                    <a:cubicBezTo>
                      <a:pt x="1005" y="743"/>
                      <a:pt x="2173" y="888"/>
                      <a:pt x="2318" y="1958"/>
                    </a:cubicBezTo>
                    <a:cubicBezTo>
                      <a:pt x="2318" y="1958"/>
                      <a:pt x="2410" y="1943"/>
                      <a:pt x="2548" y="1943"/>
                    </a:cubicBezTo>
                    <a:cubicBezTo>
                      <a:pt x="2913" y="1943"/>
                      <a:pt x="3601" y="2048"/>
                      <a:pt x="3785" y="2810"/>
                    </a:cubicBezTo>
                    <a:cubicBezTo>
                      <a:pt x="3785" y="2810"/>
                      <a:pt x="4073" y="2700"/>
                      <a:pt x="4366" y="2700"/>
                    </a:cubicBezTo>
                    <a:cubicBezTo>
                      <a:pt x="4550" y="2700"/>
                      <a:pt x="4735" y="2743"/>
                      <a:pt x="4853" y="2882"/>
                    </a:cubicBezTo>
                    <a:lnTo>
                      <a:pt x="5415" y="2375"/>
                    </a:lnTo>
                    <a:cubicBezTo>
                      <a:pt x="4672" y="1832"/>
                      <a:pt x="4129" y="1053"/>
                      <a:pt x="3894" y="166"/>
                    </a:cubicBezTo>
                    <a:lnTo>
                      <a:pt x="3604" y="21"/>
                    </a:lnTo>
                    <a:lnTo>
                      <a:pt x="3694" y="274"/>
                    </a:lnTo>
                    <a:cubicBezTo>
                      <a:pt x="3694" y="274"/>
                      <a:pt x="3181" y="0"/>
                      <a:pt x="2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0" name="Google Shape;810;p33"/>
              <p:cNvSpPr/>
              <p:nvPr/>
            </p:nvSpPr>
            <p:spPr>
              <a:xfrm>
                <a:off x="5555525" y="3651000"/>
                <a:ext cx="68825" cy="62625"/>
              </a:xfrm>
              <a:custGeom>
                <a:avLst/>
                <a:gdLst/>
                <a:ahLst/>
                <a:cxnLst/>
                <a:rect l="l" t="t" r="r" b="b"/>
                <a:pathLst>
                  <a:path w="2753" h="2505" extrusionOk="0">
                    <a:moveTo>
                      <a:pt x="1746" y="0"/>
                    </a:moveTo>
                    <a:cubicBezTo>
                      <a:pt x="1064" y="0"/>
                      <a:pt x="743" y="386"/>
                      <a:pt x="743" y="386"/>
                    </a:cubicBezTo>
                    <a:lnTo>
                      <a:pt x="761" y="150"/>
                    </a:lnTo>
                    <a:lnTo>
                      <a:pt x="616" y="313"/>
                    </a:lnTo>
                    <a:cubicBezTo>
                      <a:pt x="616" y="1038"/>
                      <a:pt x="399" y="1744"/>
                      <a:pt x="0" y="2360"/>
                    </a:cubicBezTo>
                    <a:lnTo>
                      <a:pt x="254" y="2505"/>
                    </a:lnTo>
                    <a:cubicBezTo>
                      <a:pt x="316" y="2337"/>
                      <a:pt x="455" y="2294"/>
                      <a:pt x="581" y="2294"/>
                    </a:cubicBezTo>
                    <a:cubicBezTo>
                      <a:pt x="714" y="2294"/>
                      <a:pt x="833" y="2342"/>
                      <a:pt x="833" y="2342"/>
                    </a:cubicBezTo>
                    <a:cubicBezTo>
                      <a:pt x="865" y="1543"/>
                      <a:pt x="1397" y="1489"/>
                      <a:pt x="1540" y="1489"/>
                    </a:cubicBezTo>
                    <a:cubicBezTo>
                      <a:pt x="1563" y="1489"/>
                      <a:pt x="1576" y="1490"/>
                      <a:pt x="1576" y="1490"/>
                    </a:cubicBezTo>
                    <a:cubicBezTo>
                      <a:pt x="1524" y="273"/>
                      <a:pt x="2625" y="241"/>
                      <a:pt x="2743" y="241"/>
                    </a:cubicBezTo>
                    <a:cubicBezTo>
                      <a:pt x="2749" y="241"/>
                      <a:pt x="2753" y="241"/>
                      <a:pt x="2753" y="241"/>
                    </a:cubicBezTo>
                    <a:cubicBezTo>
                      <a:pt x="2356" y="63"/>
                      <a:pt x="2021" y="0"/>
                      <a:pt x="17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1" name="Google Shape;811;p33"/>
              <p:cNvSpPr/>
              <p:nvPr/>
            </p:nvSpPr>
            <p:spPr>
              <a:xfrm>
                <a:off x="5474925" y="3753000"/>
                <a:ext cx="13150" cy="7700"/>
              </a:xfrm>
              <a:custGeom>
                <a:avLst/>
                <a:gdLst/>
                <a:ahLst/>
                <a:cxnLst/>
                <a:rect l="l" t="t" r="r" b="b"/>
                <a:pathLst>
                  <a:path w="526" h="308" extrusionOk="0">
                    <a:moveTo>
                      <a:pt x="1" y="0"/>
                    </a:moveTo>
                    <a:lnTo>
                      <a:pt x="236" y="254"/>
                    </a:lnTo>
                    <a:lnTo>
                      <a:pt x="490" y="308"/>
                    </a:lnTo>
                    <a:lnTo>
                      <a:pt x="526" y="163"/>
                    </a:lnTo>
                    <a:lnTo>
                      <a:pt x="327" y="5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2" name="Google Shape;812;p33"/>
              <p:cNvSpPr/>
              <p:nvPr/>
            </p:nvSpPr>
            <p:spPr>
              <a:xfrm>
                <a:off x="5518400" y="3730350"/>
                <a:ext cx="17675" cy="48925"/>
              </a:xfrm>
              <a:custGeom>
                <a:avLst/>
                <a:gdLst/>
                <a:ahLst/>
                <a:cxnLst/>
                <a:rect l="l" t="t" r="r" b="b"/>
                <a:pathLst>
                  <a:path w="707" h="1957" extrusionOk="0">
                    <a:moveTo>
                      <a:pt x="489" y="1"/>
                    </a:moveTo>
                    <a:lnTo>
                      <a:pt x="73" y="598"/>
                    </a:lnTo>
                    <a:cubicBezTo>
                      <a:pt x="73" y="598"/>
                      <a:pt x="381" y="707"/>
                      <a:pt x="272" y="870"/>
                    </a:cubicBezTo>
                    <a:cubicBezTo>
                      <a:pt x="199" y="960"/>
                      <a:pt x="145" y="1087"/>
                      <a:pt x="127" y="1214"/>
                    </a:cubicBezTo>
                    <a:cubicBezTo>
                      <a:pt x="127" y="1323"/>
                      <a:pt x="0" y="1232"/>
                      <a:pt x="18" y="1341"/>
                    </a:cubicBezTo>
                    <a:cubicBezTo>
                      <a:pt x="36" y="1467"/>
                      <a:pt x="91" y="1630"/>
                      <a:pt x="36" y="1739"/>
                    </a:cubicBezTo>
                    <a:cubicBezTo>
                      <a:pt x="0" y="1793"/>
                      <a:pt x="0" y="1848"/>
                      <a:pt x="18" y="1902"/>
                    </a:cubicBezTo>
                    <a:cubicBezTo>
                      <a:pt x="36" y="1884"/>
                      <a:pt x="36" y="1848"/>
                      <a:pt x="55" y="1830"/>
                    </a:cubicBezTo>
                    <a:cubicBezTo>
                      <a:pt x="73" y="1884"/>
                      <a:pt x="91" y="1920"/>
                      <a:pt x="127" y="1956"/>
                    </a:cubicBezTo>
                    <a:cubicBezTo>
                      <a:pt x="109" y="1902"/>
                      <a:pt x="109" y="1848"/>
                      <a:pt x="127" y="1793"/>
                    </a:cubicBezTo>
                    <a:cubicBezTo>
                      <a:pt x="145" y="1848"/>
                      <a:pt x="181" y="1884"/>
                      <a:pt x="236" y="1920"/>
                    </a:cubicBezTo>
                    <a:cubicBezTo>
                      <a:pt x="181" y="1830"/>
                      <a:pt x="181" y="1739"/>
                      <a:pt x="199" y="1649"/>
                    </a:cubicBezTo>
                    <a:cubicBezTo>
                      <a:pt x="254" y="1522"/>
                      <a:pt x="236" y="1377"/>
                      <a:pt x="272" y="1323"/>
                    </a:cubicBezTo>
                    <a:cubicBezTo>
                      <a:pt x="435" y="1141"/>
                      <a:pt x="562" y="960"/>
                      <a:pt x="670" y="761"/>
                    </a:cubicBezTo>
                    <a:cubicBezTo>
                      <a:pt x="707" y="634"/>
                      <a:pt x="670" y="145"/>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3" name="Google Shape;813;p33"/>
              <p:cNvSpPr/>
              <p:nvPr/>
            </p:nvSpPr>
            <p:spPr>
              <a:xfrm>
                <a:off x="5528350" y="3727175"/>
                <a:ext cx="16325" cy="48925"/>
              </a:xfrm>
              <a:custGeom>
                <a:avLst/>
                <a:gdLst/>
                <a:ahLst/>
                <a:cxnLst/>
                <a:rect l="l" t="t" r="r" b="b"/>
                <a:pathLst>
                  <a:path w="653" h="1957" extrusionOk="0">
                    <a:moveTo>
                      <a:pt x="363" y="1"/>
                    </a:moveTo>
                    <a:lnTo>
                      <a:pt x="19" y="635"/>
                    </a:lnTo>
                    <a:cubicBezTo>
                      <a:pt x="19" y="635"/>
                      <a:pt x="345" y="725"/>
                      <a:pt x="254" y="888"/>
                    </a:cubicBezTo>
                    <a:cubicBezTo>
                      <a:pt x="182" y="979"/>
                      <a:pt x="146" y="1106"/>
                      <a:pt x="146" y="1232"/>
                    </a:cubicBezTo>
                    <a:cubicBezTo>
                      <a:pt x="146" y="1341"/>
                      <a:pt x="1" y="1268"/>
                      <a:pt x="37" y="1377"/>
                    </a:cubicBezTo>
                    <a:cubicBezTo>
                      <a:pt x="73" y="1486"/>
                      <a:pt x="146" y="1667"/>
                      <a:pt x="109" y="1776"/>
                    </a:cubicBezTo>
                    <a:cubicBezTo>
                      <a:pt x="73" y="1812"/>
                      <a:pt x="73" y="1884"/>
                      <a:pt x="109" y="1939"/>
                    </a:cubicBezTo>
                    <a:cubicBezTo>
                      <a:pt x="109" y="1902"/>
                      <a:pt x="127" y="1884"/>
                      <a:pt x="127" y="1866"/>
                    </a:cubicBezTo>
                    <a:cubicBezTo>
                      <a:pt x="146" y="1902"/>
                      <a:pt x="164" y="1939"/>
                      <a:pt x="218" y="1957"/>
                    </a:cubicBezTo>
                    <a:cubicBezTo>
                      <a:pt x="200" y="1920"/>
                      <a:pt x="182" y="1866"/>
                      <a:pt x="200" y="1812"/>
                    </a:cubicBezTo>
                    <a:lnTo>
                      <a:pt x="200" y="1812"/>
                    </a:lnTo>
                    <a:cubicBezTo>
                      <a:pt x="218" y="1866"/>
                      <a:pt x="254" y="1902"/>
                      <a:pt x="309" y="1920"/>
                    </a:cubicBezTo>
                    <a:cubicBezTo>
                      <a:pt x="254" y="1848"/>
                      <a:pt x="236" y="1757"/>
                      <a:pt x="254" y="1649"/>
                    </a:cubicBezTo>
                    <a:cubicBezTo>
                      <a:pt x="290" y="1540"/>
                      <a:pt x="272" y="1377"/>
                      <a:pt x="290" y="1323"/>
                    </a:cubicBezTo>
                    <a:cubicBezTo>
                      <a:pt x="435" y="1142"/>
                      <a:pt x="544" y="943"/>
                      <a:pt x="634" y="743"/>
                    </a:cubicBezTo>
                    <a:cubicBezTo>
                      <a:pt x="653" y="617"/>
                      <a:pt x="580" y="128"/>
                      <a:pt x="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4" name="Google Shape;814;p33"/>
              <p:cNvSpPr/>
              <p:nvPr/>
            </p:nvSpPr>
            <p:spPr>
              <a:xfrm>
                <a:off x="5558700" y="3714950"/>
                <a:ext cx="12700" cy="28550"/>
              </a:xfrm>
              <a:custGeom>
                <a:avLst/>
                <a:gdLst/>
                <a:ahLst/>
                <a:cxnLst/>
                <a:rect l="l" t="t" r="r" b="b"/>
                <a:pathLst>
                  <a:path w="508" h="1142" extrusionOk="0">
                    <a:moveTo>
                      <a:pt x="199" y="1"/>
                    </a:moveTo>
                    <a:cubicBezTo>
                      <a:pt x="199" y="1"/>
                      <a:pt x="109" y="110"/>
                      <a:pt x="127" y="200"/>
                    </a:cubicBezTo>
                    <a:cubicBezTo>
                      <a:pt x="145" y="273"/>
                      <a:pt x="109" y="291"/>
                      <a:pt x="54" y="381"/>
                    </a:cubicBezTo>
                    <a:cubicBezTo>
                      <a:pt x="0" y="490"/>
                      <a:pt x="18" y="617"/>
                      <a:pt x="109" y="689"/>
                    </a:cubicBezTo>
                    <a:lnTo>
                      <a:pt x="181" y="816"/>
                    </a:lnTo>
                    <a:cubicBezTo>
                      <a:pt x="181" y="816"/>
                      <a:pt x="91" y="870"/>
                      <a:pt x="72" y="924"/>
                    </a:cubicBezTo>
                    <a:cubicBezTo>
                      <a:pt x="72" y="943"/>
                      <a:pt x="54" y="979"/>
                      <a:pt x="18" y="997"/>
                    </a:cubicBezTo>
                    <a:cubicBezTo>
                      <a:pt x="28" y="1002"/>
                      <a:pt x="38" y="1004"/>
                      <a:pt x="47" y="1004"/>
                    </a:cubicBezTo>
                    <a:cubicBezTo>
                      <a:pt x="72" y="1004"/>
                      <a:pt x="95" y="987"/>
                      <a:pt x="109" y="961"/>
                    </a:cubicBezTo>
                    <a:lnTo>
                      <a:pt x="109" y="961"/>
                    </a:lnTo>
                    <a:cubicBezTo>
                      <a:pt x="109" y="961"/>
                      <a:pt x="109" y="1051"/>
                      <a:pt x="54" y="1069"/>
                    </a:cubicBezTo>
                    <a:cubicBezTo>
                      <a:pt x="69" y="1077"/>
                      <a:pt x="87" y="1081"/>
                      <a:pt x="105" y="1081"/>
                    </a:cubicBezTo>
                    <a:cubicBezTo>
                      <a:pt x="129" y="1081"/>
                      <a:pt x="152" y="1072"/>
                      <a:pt x="163" y="1051"/>
                    </a:cubicBezTo>
                    <a:lnTo>
                      <a:pt x="163" y="1051"/>
                    </a:lnTo>
                    <a:cubicBezTo>
                      <a:pt x="163" y="1087"/>
                      <a:pt x="145" y="1106"/>
                      <a:pt x="127" y="1142"/>
                    </a:cubicBezTo>
                    <a:cubicBezTo>
                      <a:pt x="199" y="1142"/>
                      <a:pt x="254" y="1106"/>
                      <a:pt x="290" y="1033"/>
                    </a:cubicBezTo>
                    <a:cubicBezTo>
                      <a:pt x="326" y="961"/>
                      <a:pt x="326" y="870"/>
                      <a:pt x="308" y="798"/>
                    </a:cubicBezTo>
                    <a:cubicBezTo>
                      <a:pt x="308" y="743"/>
                      <a:pt x="254" y="472"/>
                      <a:pt x="254" y="472"/>
                    </a:cubicBezTo>
                    <a:cubicBezTo>
                      <a:pt x="254" y="472"/>
                      <a:pt x="489" y="291"/>
                      <a:pt x="507" y="146"/>
                    </a:cubicBezTo>
                    <a:lnTo>
                      <a:pt x="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5" name="Google Shape;815;p33"/>
              <p:cNvSpPr/>
              <p:nvPr/>
            </p:nvSpPr>
            <p:spPr>
              <a:xfrm>
                <a:off x="5564125" y="3716325"/>
                <a:ext cx="11350" cy="28075"/>
              </a:xfrm>
              <a:custGeom>
                <a:avLst/>
                <a:gdLst/>
                <a:ahLst/>
                <a:cxnLst/>
                <a:rect l="l" t="t" r="r" b="b"/>
                <a:pathLst>
                  <a:path w="454" h="1123" extrusionOk="0">
                    <a:moveTo>
                      <a:pt x="55" y="0"/>
                    </a:moveTo>
                    <a:cubicBezTo>
                      <a:pt x="55" y="0"/>
                      <a:pt x="0" y="145"/>
                      <a:pt x="55" y="218"/>
                    </a:cubicBezTo>
                    <a:cubicBezTo>
                      <a:pt x="109" y="290"/>
                      <a:pt x="55" y="308"/>
                      <a:pt x="37" y="417"/>
                    </a:cubicBezTo>
                    <a:cubicBezTo>
                      <a:pt x="18" y="525"/>
                      <a:pt x="73" y="634"/>
                      <a:pt x="163" y="688"/>
                    </a:cubicBezTo>
                    <a:cubicBezTo>
                      <a:pt x="200" y="725"/>
                      <a:pt x="236" y="761"/>
                      <a:pt x="272" y="779"/>
                    </a:cubicBezTo>
                    <a:cubicBezTo>
                      <a:pt x="272" y="779"/>
                      <a:pt x="200" y="869"/>
                      <a:pt x="200" y="924"/>
                    </a:cubicBezTo>
                    <a:cubicBezTo>
                      <a:pt x="200" y="942"/>
                      <a:pt x="200" y="978"/>
                      <a:pt x="181" y="1014"/>
                    </a:cubicBezTo>
                    <a:cubicBezTo>
                      <a:pt x="218" y="1014"/>
                      <a:pt x="236" y="978"/>
                      <a:pt x="254" y="942"/>
                    </a:cubicBezTo>
                    <a:lnTo>
                      <a:pt x="254" y="942"/>
                    </a:lnTo>
                    <a:cubicBezTo>
                      <a:pt x="254" y="942"/>
                      <a:pt x="272" y="1032"/>
                      <a:pt x="236" y="1087"/>
                    </a:cubicBezTo>
                    <a:cubicBezTo>
                      <a:pt x="272" y="1087"/>
                      <a:pt x="308" y="1051"/>
                      <a:pt x="326" y="1014"/>
                    </a:cubicBezTo>
                    <a:lnTo>
                      <a:pt x="326" y="1014"/>
                    </a:lnTo>
                    <a:cubicBezTo>
                      <a:pt x="326" y="1051"/>
                      <a:pt x="326" y="1087"/>
                      <a:pt x="308" y="1123"/>
                    </a:cubicBezTo>
                    <a:cubicBezTo>
                      <a:pt x="363" y="1087"/>
                      <a:pt x="417" y="1032"/>
                      <a:pt x="435" y="978"/>
                    </a:cubicBezTo>
                    <a:cubicBezTo>
                      <a:pt x="453" y="888"/>
                      <a:pt x="435" y="797"/>
                      <a:pt x="399" y="743"/>
                    </a:cubicBezTo>
                    <a:lnTo>
                      <a:pt x="254" y="435"/>
                    </a:lnTo>
                    <a:cubicBezTo>
                      <a:pt x="326" y="326"/>
                      <a:pt x="381" y="199"/>
                      <a:pt x="399" y="55"/>
                    </a:cubicBezTo>
                    <a:lnTo>
                      <a:pt x="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6" name="Google Shape;816;p33"/>
              <p:cNvSpPr/>
              <p:nvPr/>
            </p:nvSpPr>
            <p:spPr>
              <a:xfrm>
                <a:off x="5570000" y="3709525"/>
                <a:ext cx="26750" cy="12250"/>
              </a:xfrm>
              <a:custGeom>
                <a:avLst/>
                <a:gdLst/>
                <a:ahLst/>
                <a:cxnLst/>
                <a:rect l="l" t="t" r="r" b="b"/>
                <a:pathLst>
                  <a:path w="1070" h="490" extrusionOk="0">
                    <a:moveTo>
                      <a:pt x="1" y="1"/>
                    </a:moveTo>
                    <a:lnTo>
                      <a:pt x="128" y="182"/>
                    </a:lnTo>
                    <a:lnTo>
                      <a:pt x="635" y="453"/>
                    </a:lnTo>
                    <a:lnTo>
                      <a:pt x="1069" y="490"/>
                    </a:lnTo>
                    <a:lnTo>
                      <a:pt x="1051" y="399"/>
                    </a:lnTo>
                    <a:lnTo>
                      <a:pt x="906" y="236"/>
                    </a:lnTo>
                    <a:lnTo>
                      <a:pt x="906" y="308"/>
                    </a:lnTo>
                    <a:lnTo>
                      <a:pt x="834" y="182"/>
                    </a:lnTo>
                    <a:lnTo>
                      <a:pt x="834" y="236"/>
                    </a:lnTo>
                    <a:lnTo>
                      <a:pt x="635" y="73"/>
                    </a:lnTo>
                    <a:lnTo>
                      <a:pt x="653" y="182"/>
                    </a:lnTo>
                    <a:lnTo>
                      <a:pt x="453" y="37"/>
                    </a:lnTo>
                    <a:lnTo>
                      <a:pt x="490" y="145"/>
                    </a:lnTo>
                    <a:lnTo>
                      <a:pt x="290" y="37"/>
                    </a:lnTo>
                    <a:lnTo>
                      <a:pt x="309" y="109"/>
                    </a:lnTo>
                    <a:lnTo>
                      <a:pt x="309" y="109"/>
                    </a:lnTo>
                    <a:lnTo>
                      <a:pt x="200" y="37"/>
                    </a:lnTo>
                    <a:lnTo>
                      <a:pt x="236" y="109"/>
                    </a:lnTo>
                    <a:lnTo>
                      <a:pt x="236" y="10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7" name="Google Shape;817;p33"/>
              <p:cNvSpPr/>
              <p:nvPr/>
            </p:nvSpPr>
            <p:spPr>
              <a:xfrm>
                <a:off x="5507525" y="3719950"/>
                <a:ext cx="35800" cy="33975"/>
              </a:xfrm>
              <a:custGeom>
                <a:avLst/>
                <a:gdLst/>
                <a:ahLst/>
                <a:cxnLst/>
                <a:rect l="l" t="t" r="r" b="b"/>
                <a:pathLst>
                  <a:path w="1432" h="1359" extrusionOk="0">
                    <a:moveTo>
                      <a:pt x="1033" y="0"/>
                    </a:moveTo>
                    <a:lnTo>
                      <a:pt x="653" y="254"/>
                    </a:lnTo>
                    <a:lnTo>
                      <a:pt x="779" y="235"/>
                    </a:lnTo>
                    <a:lnTo>
                      <a:pt x="779" y="235"/>
                    </a:lnTo>
                    <a:lnTo>
                      <a:pt x="580" y="453"/>
                    </a:lnTo>
                    <a:lnTo>
                      <a:pt x="671" y="453"/>
                    </a:lnTo>
                    <a:lnTo>
                      <a:pt x="417" y="706"/>
                    </a:lnTo>
                    <a:lnTo>
                      <a:pt x="580" y="670"/>
                    </a:lnTo>
                    <a:lnTo>
                      <a:pt x="308" y="833"/>
                    </a:lnTo>
                    <a:lnTo>
                      <a:pt x="417" y="833"/>
                    </a:lnTo>
                    <a:lnTo>
                      <a:pt x="182" y="996"/>
                    </a:lnTo>
                    <a:lnTo>
                      <a:pt x="272" y="996"/>
                    </a:lnTo>
                    <a:lnTo>
                      <a:pt x="1" y="1177"/>
                    </a:lnTo>
                    <a:lnTo>
                      <a:pt x="236" y="1232"/>
                    </a:lnTo>
                    <a:lnTo>
                      <a:pt x="417" y="1358"/>
                    </a:lnTo>
                    <a:cubicBezTo>
                      <a:pt x="417" y="1358"/>
                      <a:pt x="997" y="887"/>
                      <a:pt x="1033" y="869"/>
                    </a:cubicBezTo>
                    <a:cubicBezTo>
                      <a:pt x="1051" y="851"/>
                      <a:pt x="1431" y="145"/>
                      <a:pt x="1431" y="145"/>
                    </a:cubicBezTo>
                    <a:lnTo>
                      <a:pt x="10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8" name="Google Shape;818;p33"/>
              <p:cNvSpPr/>
              <p:nvPr/>
            </p:nvSpPr>
            <p:spPr>
              <a:xfrm>
                <a:off x="5493950" y="3749375"/>
                <a:ext cx="17225" cy="11325"/>
              </a:xfrm>
              <a:custGeom>
                <a:avLst/>
                <a:gdLst/>
                <a:ahLst/>
                <a:cxnLst/>
                <a:rect l="l" t="t" r="r" b="b"/>
                <a:pathLst>
                  <a:path w="689" h="453" extrusionOk="0">
                    <a:moveTo>
                      <a:pt x="689" y="0"/>
                    </a:moveTo>
                    <a:lnTo>
                      <a:pt x="399" y="109"/>
                    </a:lnTo>
                    <a:lnTo>
                      <a:pt x="544" y="127"/>
                    </a:lnTo>
                    <a:lnTo>
                      <a:pt x="272" y="236"/>
                    </a:lnTo>
                    <a:lnTo>
                      <a:pt x="344" y="254"/>
                    </a:lnTo>
                    <a:lnTo>
                      <a:pt x="109" y="308"/>
                    </a:lnTo>
                    <a:lnTo>
                      <a:pt x="163" y="362"/>
                    </a:lnTo>
                    <a:lnTo>
                      <a:pt x="0" y="326"/>
                    </a:lnTo>
                    <a:lnTo>
                      <a:pt x="55" y="453"/>
                    </a:lnTo>
                    <a:lnTo>
                      <a:pt x="363" y="417"/>
                    </a:lnTo>
                    <a:cubicBezTo>
                      <a:pt x="453" y="417"/>
                      <a:pt x="526" y="380"/>
                      <a:pt x="598" y="326"/>
                    </a:cubicBezTo>
                    <a:lnTo>
                      <a:pt x="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9" name="Google Shape;819;p33"/>
              <p:cNvSpPr/>
              <p:nvPr/>
            </p:nvSpPr>
            <p:spPr>
              <a:xfrm>
                <a:off x="5487150" y="3755700"/>
                <a:ext cx="9075" cy="5475"/>
              </a:xfrm>
              <a:custGeom>
                <a:avLst/>
                <a:gdLst/>
                <a:ahLst/>
                <a:cxnLst/>
                <a:rect l="l" t="t" r="r" b="b"/>
                <a:pathLst>
                  <a:path w="363" h="219" extrusionOk="0">
                    <a:moveTo>
                      <a:pt x="1" y="1"/>
                    </a:moveTo>
                    <a:lnTo>
                      <a:pt x="37" y="109"/>
                    </a:lnTo>
                    <a:lnTo>
                      <a:pt x="127" y="200"/>
                    </a:lnTo>
                    <a:lnTo>
                      <a:pt x="309" y="218"/>
                    </a:lnTo>
                    <a:lnTo>
                      <a:pt x="363" y="200"/>
                    </a:lnTo>
                    <a:lnTo>
                      <a:pt x="290" y="109"/>
                    </a:lnTo>
                    <a:lnTo>
                      <a:pt x="200" y="73"/>
                    </a:lnTo>
                    <a:lnTo>
                      <a:pt x="200" y="109"/>
                    </a:lnTo>
                    <a:lnTo>
                      <a:pt x="73" y="37"/>
                    </a:lnTo>
                    <a:lnTo>
                      <a:pt x="91" y="9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0" name="Google Shape;820;p33"/>
              <p:cNvSpPr/>
              <p:nvPr/>
            </p:nvSpPr>
            <p:spPr>
              <a:xfrm>
                <a:off x="5485800" y="3708800"/>
                <a:ext cx="122250" cy="55325"/>
              </a:xfrm>
              <a:custGeom>
                <a:avLst/>
                <a:gdLst/>
                <a:ahLst/>
                <a:cxnLst/>
                <a:rect l="l" t="t" r="r" b="b"/>
                <a:pathLst>
                  <a:path w="4890" h="2213" extrusionOk="0">
                    <a:moveTo>
                      <a:pt x="2850" y="0"/>
                    </a:moveTo>
                    <a:cubicBezTo>
                      <a:pt x="2492" y="0"/>
                      <a:pt x="2114" y="131"/>
                      <a:pt x="1829" y="555"/>
                    </a:cubicBezTo>
                    <a:cubicBezTo>
                      <a:pt x="1236" y="1460"/>
                      <a:pt x="788" y="2013"/>
                      <a:pt x="336" y="2013"/>
                    </a:cubicBezTo>
                    <a:cubicBezTo>
                      <a:pt x="237" y="2013"/>
                      <a:pt x="138" y="1986"/>
                      <a:pt x="37" y="1931"/>
                    </a:cubicBezTo>
                    <a:lnTo>
                      <a:pt x="0" y="2076"/>
                    </a:lnTo>
                    <a:cubicBezTo>
                      <a:pt x="0" y="2076"/>
                      <a:pt x="315" y="2213"/>
                      <a:pt x="686" y="2213"/>
                    </a:cubicBezTo>
                    <a:cubicBezTo>
                      <a:pt x="1017" y="2213"/>
                      <a:pt x="1392" y="2105"/>
                      <a:pt x="1630" y="1696"/>
                    </a:cubicBezTo>
                    <a:cubicBezTo>
                      <a:pt x="1956" y="1623"/>
                      <a:pt x="2264" y="1533"/>
                      <a:pt x="2554" y="1388"/>
                    </a:cubicBezTo>
                    <a:cubicBezTo>
                      <a:pt x="2922" y="1196"/>
                      <a:pt x="3064" y="862"/>
                      <a:pt x="3292" y="862"/>
                    </a:cubicBezTo>
                    <a:cubicBezTo>
                      <a:pt x="3322" y="862"/>
                      <a:pt x="3353" y="868"/>
                      <a:pt x="3387" y="881"/>
                    </a:cubicBezTo>
                    <a:cubicBezTo>
                      <a:pt x="3514" y="854"/>
                      <a:pt x="3640" y="840"/>
                      <a:pt x="3765" y="840"/>
                    </a:cubicBezTo>
                    <a:cubicBezTo>
                      <a:pt x="3889" y="840"/>
                      <a:pt x="4012" y="854"/>
                      <a:pt x="4129" y="881"/>
                    </a:cubicBezTo>
                    <a:cubicBezTo>
                      <a:pt x="4274" y="917"/>
                      <a:pt x="4383" y="1026"/>
                      <a:pt x="4437" y="1152"/>
                    </a:cubicBezTo>
                    <a:cubicBezTo>
                      <a:pt x="4437" y="1243"/>
                      <a:pt x="4510" y="1315"/>
                      <a:pt x="4600" y="1333"/>
                    </a:cubicBezTo>
                    <a:lnTo>
                      <a:pt x="4600" y="1352"/>
                    </a:lnTo>
                    <a:lnTo>
                      <a:pt x="4673" y="1352"/>
                    </a:lnTo>
                    <a:cubicBezTo>
                      <a:pt x="4799" y="1333"/>
                      <a:pt x="4890" y="1225"/>
                      <a:pt x="4872" y="1189"/>
                    </a:cubicBezTo>
                    <a:cubicBezTo>
                      <a:pt x="4781" y="1116"/>
                      <a:pt x="4745" y="989"/>
                      <a:pt x="4763" y="881"/>
                    </a:cubicBezTo>
                    <a:cubicBezTo>
                      <a:pt x="4781" y="772"/>
                      <a:pt x="4727" y="645"/>
                      <a:pt x="4618" y="609"/>
                    </a:cubicBezTo>
                    <a:cubicBezTo>
                      <a:pt x="4727" y="301"/>
                      <a:pt x="4383" y="48"/>
                      <a:pt x="4383" y="48"/>
                    </a:cubicBezTo>
                    <a:lnTo>
                      <a:pt x="4383" y="48"/>
                    </a:lnTo>
                    <a:cubicBezTo>
                      <a:pt x="4437" y="120"/>
                      <a:pt x="4473" y="211"/>
                      <a:pt x="4455" y="319"/>
                    </a:cubicBezTo>
                    <a:cubicBezTo>
                      <a:pt x="4419" y="211"/>
                      <a:pt x="4238" y="120"/>
                      <a:pt x="4238" y="120"/>
                    </a:cubicBezTo>
                    <a:lnTo>
                      <a:pt x="4238" y="120"/>
                    </a:lnTo>
                    <a:cubicBezTo>
                      <a:pt x="4310" y="211"/>
                      <a:pt x="4383" y="319"/>
                      <a:pt x="4401" y="446"/>
                    </a:cubicBezTo>
                    <a:cubicBezTo>
                      <a:pt x="4256" y="410"/>
                      <a:pt x="4093" y="356"/>
                      <a:pt x="3948" y="337"/>
                    </a:cubicBezTo>
                    <a:cubicBezTo>
                      <a:pt x="3948" y="337"/>
                      <a:pt x="3425" y="0"/>
                      <a:pt x="2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1" name="Google Shape;821;p33"/>
              <p:cNvSpPr/>
              <p:nvPr/>
            </p:nvSpPr>
            <p:spPr>
              <a:xfrm>
                <a:off x="5588575" y="3729450"/>
                <a:ext cx="8175" cy="6800"/>
              </a:xfrm>
              <a:custGeom>
                <a:avLst/>
                <a:gdLst/>
                <a:ahLst/>
                <a:cxnLst/>
                <a:rect l="l" t="t" r="r" b="b"/>
                <a:pathLst>
                  <a:path w="327" h="272" extrusionOk="0">
                    <a:moveTo>
                      <a:pt x="109" y="0"/>
                    </a:moveTo>
                    <a:lnTo>
                      <a:pt x="0" y="181"/>
                    </a:lnTo>
                    <a:lnTo>
                      <a:pt x="109" y="145"/>
                    </a:lnTo>
                    <a:lnTo>
                      <a:pt x="55" y="218"/>
                    </a:lnTo>
                    <a:lnTo>
                      <a:pt x="163" y="218"/>
                    </a:lnTo>
                    <a:lnTo>
                      <a:pt x="127" y="272"/>
                    </a:lnTo>
                    <a:lnTo>
                      <a:pt x="326" y="218"/>
                    </a:lnTo>
                    <a:lnTo>
                      <a:pt x="1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22" name="Google Shape;822;p33"/>
            <p:cNvGrpSpPr/>
            <p:nvPr/>
          </p:nvGrpSpPr>
          <p:grpSpPr>
            <a:xfrm flipH="1">
              <a:off x="-103928" y="11357"/>
              <a:ext cx="9489289" cy="4774777"/>
              <a:chOff x="-150589" y="11357"/>
              <a:chExt cx="9489289" cy="4774777"/>
            </a:xfrm>
          </p:grpSpPr>
          <p:sp>
            <p:nvSpPr>
              <p:cNvPr id="823" name="Google Shape;823;p33"/>
              <p:cNvSpPr/>
              <p:nvPr/>
            </p:nvSpPr>
            <p:spPr>
              <a:xfrm>
                <a:off x="86054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4" name="Google Shape;824;p3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5" name="Google Shape;825;p33"/>
              <p:cNvSpPr/>
              <p:nvPr/>
            </p:nvSpPr>
            <p:spPr>
              <a:xfrm>
                <a:off x="87766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6" name="Google Shape;826;p33"/>
              <p:cNvSpPr/>
              <p:nvPr/>
            </p:nvSpPr>
            <p:spPr>
              <a:xfrm>
                <a:off x="4291185" y="11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7" name="Google Shape;827;p33"/>
              <p:cNvSpPr/>
              <p:nvPr/>
            </p:nvSpPr>
            <p:spPr>
              <a:xfrm>
                <a:off x="-277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8" name="Google Shape;828;p33"/>
              <p:cNvSpPr/>
              <p:nvPr/>
            </p:nvSpPr>
            <p:spPr>
              <a:xfrm rot="10800000" flipH="1">
                <a:off x="84995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9" name="Google Shape;829;p33"/>
              <p:cNvSpPr/>
              <p:nvPr/>
            </p:nvSpPr>
            <p:spPr>
              <a:xfrm rot="10800000" flipH="1">
                <a:off x="7800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0" name="Google Shape;830;p33"/>
              <p:cNvSpPr/>
              <p:nvPr/>
            </p:nvSpPr>
            <p:spPr>
              <a:xfrm rot="10800000" flipH="1">
                <a:off x="86707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1" name="Google Shape;831;p33"/>
              <p:cNvSpPr/>
              <p:nvPr/>
            </p:nvSpPr>
            <p:spPr>
              <a:xfrm rot="10800000" flipH="1">
                <a:off x="145179" y="47403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832" name="Google Shape;832;p33"/>
            <p:cNvGrpSpPr/>
            <p:nvPr/>
          </p:nvGrpSpPr>
          <p:grpSpPr>
            <a:xfrm>
              <a:off x="587551" y="586771"/>
              <a:ext cx="7251201" cy="4310942"/>
              <a:chOff x="615514" y="637221"/>
              <a:chExt cx="7251201" cy="4310942"/>
            </a:xfrm>
          </p:grpSpPr>
          <p:sp>
            <p:nvSpPr>
              <p:cNvPr id="833" name="Google Shape;833;p33"/>
              <p:cNvSpPr/>
              <p:nvPr/>
            </p:nvSpPr>
            <p:spPr>
              <a:xfrm>
                <a:off x="4141012" y="4362198"/>
                <a:ext cx="222166" cy="76196"/>
              </a:xfrm>
              <a:custGeom>
                <a:avLst/>
                <a:gdLst/>
                <a:ahLst/>
                <a:cxnLst/>
                <a:rect l="l" t="t" r="r" b="b"/>
                <a:pathLst>
                  <a:path w="1522" h="522" extrusionOk="0">
                    <a:moveTo>
                      <a:pt x="1247" y="0"/>
                    </a:moveTo>
                    <a:cubicBezTo>
                      <a:pt x="1188" y="0"/>
                      <a:pt x="1133" y="13"/>
                      <a:pt x="1069" y="26"/>
                    </a:cubicBezTo>
                    <a:cubicBezTo>
                      <a:pt x="966" y="77"/>
                      <a:pt x="863" y="156"/>
                      <a:pt x="786" y="249"/>
                    </a:cubicBezTo>
                    <a:lnTo>
                      <a:pt x="786" y="249"/>
                    </a:lnTo>
                    <a:cubicBezTo>
                      <a:pt x="643" y="110"/>
                      <a:pt x="455" y="31"/>
                      <a:pt x="261" y="31"/>
                    </a:cubicBezTo>
                    <a:cubicBezTo>
                      <a:pt x="174" y="31"/>
                      <a:pt x="86" y="47"/>
                      <a:pt x="0" y="80"/>
                    </a:cubicBezTo>
                    <a:cubicBezTo>
                      <a:pt x="38" y="73"/>
                      <a:pt x="76" y="70"/>
                      <a:pt x="113" y="70"/>
                    </a:cubicBezTo>
                    <a:cubicBezTo>
                      <a:pt x="366" y="70"/>
                      <a:pt x="612" y="224"/>
                      <a:pt x="707" y="460"/>
                    </a:cubicBezTo>
                    <a:cubicBezTo>
                      <a:pt x="725" y="497"/>
                      <a:pt x="743" y="515"/>
                      <a:pt x="761" y="515"/>
                    </a:cubicBezTo>
                    <a:cubicBezTo>
                      <a:pt x="775" y="519"/>
                      <a:pt x="788" y="521"/>
                      <a:pt x="801" y="521"/>
                    </a:cubicBezTo>
                    <a:cubicBezTo>
                      <a:pt x="840" y="521"/>
                      <a:pt x="874" y="501"/>
                      <a:pt x="888" y="460"/>
                    </a:cubicBezTo>
                    <a:cubicBezTo>
                      <a:pt x="924" y="334"/>
                      <a:pt x="1015" y="207"/>
                      <a:pt x="1123" y="116"/>
                    </a:cubicBezTo>
                    <a:cubicBezTo>
                      <a:pt x="1170" y="77"/>
                      <a:pt x="1231" y="58"/>
                      <a:pt x="1293" y="58"/>
                    </a:cubicBezTo>
                    <a:cubicBezTo>
                      <a:pt x="1375" y="58"/>
                      <a:pt x="1460" y="91"/>
                      <a:pt x="1522" y="153"/>
                    </a:cubicBezTo>
                    <a:cubicBezTo>
                      <a:pt x="1467" y="80"/>
                      <a:pt x="1413" y="26"/>
                      <a:pt x="1322" y="8"/>
                    </a:cubicBezTo>
                    <a:cubicBezTo>
                      <a:pt x="1296" y="2"/>
                      <a:pt x="1271" y="0"/>
                      <a:pt x="1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4" name="Google Shape;834;p33"/>
              <p:cNvSpPr/>
              <p:nvPr/>
            </p:nvSpPr>
            <p:spPr>
              <a:xfrm>
                <a:off x="4871050" y="4613203"/>
                <a:ext cx="187863" cy="112397"/>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5" name="Google Shape;835;p33"/>
              <p:cNvSpPr/>
              <p:nvPr/>
            </p:nvSpPr>
            <p:spPr>
              <a:xfrm>
                <a:off x="4667567" y="4869527"/>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6" name="Google Shape;836;p33"/>
              <p:cNvSpPr/>
              <p:nvPr/>
            </p:nvSpPr>
            <p:spPr>
              <a:xfrm>
                <a:off x="615514" y="4889629"/>
                <a:ext cx="92691" cy="58534"/>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7" name="Google Shape;837;p33"/>
              <p:cNvSpPr/>
              <p:nvPr/>
            </p:nvSpPr>
            <p:spPr>
              <a:xfrm>
                <a:off x="739881" y="4646589"/>
                <a:ext cx="126994" cy="62913"/>
              </a:xfrm>
              <a:custGeom>
                <a:avLst/>
                <a:gdLst/>
                <a:ahLst/>
                <a:cxnLst/>
                <a:rect l="l" t="t" r="r" b="b"/>
                <a:pathLst>
                  <a:path w="870" h="431" extrusionOk="0">
                    <a:moveTo>
                      <a:pt x="698" y="1"/>
                    </a:moveTo>
                    <a:cubicBezTo>
                      <a:pt x="657" y="1"/>
                      <a:pt x="615" y="11"/>
                      <a:pt x="580" y="32"/>
                    </a:cubicBezTo>
                    <a:cubicBezTo>
                      <a:pt x="524" y="65"/>
                      <a:pt x="483" y="112"/>
                      <a:pt x="446" y="164"/>
                    </a:cubicBezTo>
                    <a:lnTo>
                      <a:pt x="446" y="164"/>
                    </a:lnTo>
                    <a:cubicBezTo>
                      <a:pt x="382" y="129"/>
                      <a:pt x="312" y="112"/>
                      <a:pt x="244" y="112"/>
                    </a:cubicBezTo>
                    <a:cubicBezTo>
                      <a:pt x="157" y="112"/>
                      <a:pt x="71" y="140"/>
                      <a:pt x="0" y="195"/>
                    </a:cubicBezTo>
                    <a:cubicBezTo>
                      <a:pt x="29" y="184"/>
                      <a:pt x="60" y="179"/>
                      <a:pt x="90" y="179"/>
                    </a:cubicBezTo>
                    <a:cubicBezTo>
                      <a:pt x="213" y="179"/>
                      <a:pt x="341" y="260"/>
                      <a:pt x="399" y="376"/>
                    </a:cubicBezTo>
                    <a:cubicBezTo>
                      <a:pt x="417" y="394"/>
                      <a:pt x="435" y="412"/>
                      <a:pt x="471" y="431"/>
                    </a:cubicBezTo>
                    <a:cubicBezTo>
                      <a:pt x="525" y="431"/>
                      <a:pt x="562" y="394"/>
                      <a:pt x="562" y="340"/>
                    </a:cubicBezTo>
                    <a:cubicBezTo>
                      <a:pt x="562" y="268"/>
                      <a:pt x="598" y="177"/>
                      <a:pt x="634" y="123"/>
                    </a:cubicBezTo>
                    <a:cubicBezTo>
                      <a:pt x="670" y="74"/>
                      <a:pt x="731" y="50"/>
                      <a:pt x="788" y="50"/>
                    </a:cubicBezTo>
                    <a:cubicBezTo>
                      <a:pt x="817" y="50"/>
                      <a:pt x="845" y="56"/>
                      <a:pt x="869" y="68"/>
                    </a:cubicBezTo>
                    <a:cubicBezTo>
                      <a:pt x="826" y="25"/>
                      <a:pt x="762"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38" name="Google Shape;838;p33"/>
              <p:cNvGrpSpPr/>
              <p:nvPr/>
            </p:nvGrpSpPr>
            <p:grpSpPr>
              <a:xfrm>
                <a:off x="7017452" y="637221"/>
                <a:ext cx="849263" cy="621826"/>
                <a:chOff x="2172695" y="492015"/>
                <a:chExt cx="163925" cy="120025"/>
              </a:xfrm>
            </p:grpSpPr>
            <p:sp>
              <p:nvSpPr>
                <p:cNvPr id="839" name="Google Shape;839;p33"/>
                <p:cNvSpPr/>
                <p:nvPr/>
              </p:nvSpPr>
              <p:spPr>
                <a:xfrm>
                  <a:off x="2172695" y="49201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0" name="Google Shape;840;p33"/>
                <p:cNvSpPr/>
                <p:nvPr/>
              </p:nvSpPr>
              <p:spPr>
                <a:xfrm>
                  <a:off x="2177695" y="54059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1" name="Google Shape;841;p33"/>
                <p:cNvSpPr/>
                <p:nvPr/>
              </p:nvSpPr>
              <p:spPr>
                <a:xfrm>
                  <a:off x="2273670" y="59554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2" name="Google Shape;842;p33"/>
                <p:cNvSpPr/>
                <p:nvPr/>
              </p:nvSpPr>
              <p:spPr>
                <a:xfrm>
                  <a:off x="2314870" y="52141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843" name="Google Shape;843;p33"/>
            <p:cNvSpPr/>
            <p:nvPr/>
          </p:nvSpPr>
          <p:spPr>
            <a:xfrm>
              <a:off x="-328621" y="2613514"/>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4" name="Google Shape;844;p33"/>
            <p:cNvSpPr/>
            <p:nvPr/>
          </p:nvSpPr>
          <p:spPr>
            <a:xfrm>
              <a:off x="7055289" y="4188893"/>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5" name="Google Shape;845;p33"/>
            <p:cNvSpPr/>
            <p:nvPr/>
          </p:nvSpPr>
          <p:spPr>
            <a:xfrm>
              <a:off x="8337154" y="-1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46" name="Google Shape;846;p33"/>
          <p:cNvSpPr txBox="1">
            <a:spLocks noGrp="1"/>
          </p:cNvSpPr>
          <p:nvPr>
            <p:ph type="ctrTitle"/>
          </p:nvPr>
        </p:nvSpPr>
        <p:spPr>
          <a:xfrm>
            <a:off x="720000" y="569275"/>
            <a:ext cx="3852000" cy="137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7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47" name="Google Shape;847;p33"/>
          <p:cNvSpPr txBox="1">
            <a:spLocks noGrp="1"/>
          </p:cNvSpPr>
          <p:nvPr>
            <p:ph type="subTitle" idx="1"/>
          </p:nvPr>
        </p:nvSpPr>
        <p:spPr>
          <a:xfrm>
            <a:off x="720000" y="1937549"/>
            <a:ext cx="3852000" cy="99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848" name="Google Shape;848;p33"/>
          <p:cNvSpPr txBox="1"/>
          <p:nvPr/>
        </p:nvSpPr>
        <p:spPr>
          <a:xfrm>
            <a:off x="716650" y="3556644"/>
            <a:ext cx="3852000" cy="81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Roboto"/>
                <a:ea typeface="Roboto"/>
                <a:cs typeface="Roboto"/>
                <a:sym typeface="Roboto"/>
              </a:rPr>
              <a:t>CREDITS: This presentation template was created</a:t>
            </a:r>
            <a:r>
              <a:rPr lang="en" sz="1200" b="1">
                <a:solidFill>
                  <a:schemeClr val="dk1"/>
                </a:solidFill>
                <a:latin typeface="Roboto"/>
                <a:ea typeface="Roboto"/>
                <a:cs typeface="Roboto"/>
                <a:sym typeface="Roboto"/>
              </a:rPr>
              <a:t> </a:t>
            </a:r>
            <a:r>
              <a:rPr lang="en" sz="1200" b="1">
                <a:solidFill>
                  <a:schemeClr val="dk1"/>
                </a:solidFill>
                <a:uFill>
                  <a:noFill/>
                </a:uFill>
                <a:latin typeface="Roboto"/>
                <a:ea typeface="Roboto"/>
                <a:cs typeface="Roboto"/>
                <a:sym typeface="Roboto"/>
                <a:hlinkClick r:id="rId2">
                  <a:extLst>
                    <a:ext uri="{A12FA001-AC4F-418D-AE19-62706E023703}">
                      <ahyp:hlinkClr xmlns="" xmlns:ahyp="http://schemas.microsoft.com/office/drawing/2018/hyperlinkcolor" val="tx"/>
                    </a:ext>
                  </a:extLst>
                </a:hlinkClick>
              </a:rPr>
              <a:t>by Slidesgo,</a:t>
            </a:r>
            <a:r>
              <a:rPr lang="en" sz="1200" b="1">
                <a:solidFill>
                  <a:schemeClr val="dk1"/>
                </a:solidFill>
                <a:latin typeface="Roboto"/>
                <a:ea typeface="Roboto"/>
                <a:cs typeface="Roboto"/>
                <a:sym typeface="Roboto"/>
              </a:rPr>
              <a:t> </a:t>
            </a:r>
            <a:r>
              <a:rPr lang="en" sz="1200">
                <a:solidFill>
                  <a:schemeClr val="dk1"/>
                </a:solidFill>
                <a:latin typeface="Roboto"/>
                <a:ea typeface="Roboto"/>
                <a:cs typeface="Roboto"/>
                <a:sym typeface="Roboto"/>
              </a:rPr>
              <a:t>including icons</a:t>
            </a:r>
            <a:r>
              <a:rPr lang="en" sz="1200" b="1">
                <a:solidFill>
                  <a:schemeClr val="dk1"/>
                </a:solidFill>
                <a:latin typeface="Roboto"/>
                <a:ea typeface="Roboto"/>
                <a:cs typeface="Roboto"/>
                <a:sym typeface="Roboto"/>
              </a:rPr>
              <a:t> </a:t>
            </a:r>
            <a:r>
              <a:rPr lang="en" sz="1200" b="1">
                <a:solidFill>
                  <a:schemeClr val="dk1"/>
                </a:solidFill>
                <a:uFill>
                  <a:noFill/>
                </a:uFill>
                <a:latin typeface="Roboto"/>
                <a:ea typeface="Roboto"/>
                <a:cs typeface="Roboto"/>
                <a:sym typeface="Roboto"/>
                <a:hlinkClick r:id="rId3">
                  <a:extLst>
                    <a:ext uri="{A12FA001-AC4F-418D-AE19-62706E023703}">
                      <ahyp:hlinkClr xmlns="" xmlns:ahyp="http://schemas.microsoft.com/office/drawing/2018/hyperlinkcolor" val="tx"/>
                    </a:ext>
                  </a:extLst>
                </a:hlinkClick>
              </a:rPr>
              <a:t>by Flaticon,</a:t>
            </a:r>
            <a:r>
              <a:rPr lang="en" sz="1200" b="1">
                <a:solidFill>
                  <a:schemeClr val="dk1"/>
                </a:solidFill>
                <a:latin typeface="Roboto"/>
                <a:ea typeface="Roboto"/>
                <a:cs typeface="Roboto"/>
                <a:sym typeface="Roboto"/>
              </a:rPr>
              <a:t> i</a:t>
            </a:r>
            <a:r>
              <a:rPr lang="en" sz="1200">
                <a:solidFill>
                  <a:schemeClr val="dk1"/>
                </a:solidFill>
                <a:latin typeface="Roboto"/>
                <a:ea typeface="Roboto"/>
                <a:cs typeface="Roboto"/>
                <a:sym typeface="Roboto"/>
              </a:rPr>
              <a:t>nfographics &amp; images </a:t>
            </a:r>
            <a:r>
              <a:rPr lang="en" sz="1200" b="1">
                <a:solidFill>
                  <a:schemeClr val="dk1"/>
                </a:solidFill>
                <a:uFill>
                  <a:noFill/>
                </a:uFill>
                <a:latin typeface="Roboto"/>
                <a:ea typeface="Roboto"/>
                <a:cs typeface="Roboto"/>
                <a:sym typeface="Roboto"/>
                <a:hlinkClick r:id="rId4">
                  <a:extLst>
                    <a:ext uri="{A12FA001-AC4F-418D-AE19-62706E023703}">
                      <ahyp:hlinkClr xmlns="" xmlns:ahyp="http://schemas.microsoft.com/office/drawing/2018/hyperlinkcolor" val="tx"/>
                    </a:ext>
                  </a:extLst>
                </a:hlinkClick>
              </a:rPr>
              <a:t>by Freepik</a:t>
            </a:r>
            <a:r>
              <a:rPr lang="en" sz="1200" b="1">
                <a:solidFill>
                  <a:schemeClr val="dk1"/>
                </a:solidFill>
                <a:latin typeface="Roboto"/>
                <a:ea typeface="Roboto"/>
                <a:cs typeface="Roboto"/>
                <a:sym typeface="Roboto"/>
              </a:rPr>
              <a:t> </a:t>
            </a:r>
            <a:endParaRPr sz="1200" b="1">
              <a:solidFill>
                <a:schemeClr val="dk1"/>
              </a:solidFill>
              <a:latin typeface="Roboto"/>
              <a:ea typeface="Roboto"/>
              <a:cs typeface="Roboto"/>
              <a:sym typeface="Roboto"/>
            </a:endParaRPr>
          </a:p>
        </p:txBody>
      </p:sp>
    </p:spTree>
    <p:extLst>
      <p:ext uri="{BB962C8B-B14F-4D97-AF65-F5344CB8AC3E}">
        <p14:creationId xmlns:p14="http://schemas.microsoft.com/office/powerpoint/2010/main" val="28831565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5"/>
        <p:cNvGrpSpPr/>
        <p:nvPr/>
      </p:nvGrpSpPr>
      <p:grpSpPr>
        <a:xfrm>
          <a:off x="0" y="0"/>
          <a:ext cx="0" cy="0"/>
          <a:chOff x="0" y="0"/>
          <a:chExt cx="0" cy="0"/>
        </a:xfrm>
      </p:grpSpPr>
      <p:sp>
        <p:nvSpPr>
          <p:cNvPr id="36" name="Google Shape;36;p8"/>
          <p:cNvSpPr txBox="1">
            <a:spLocks noGrp="1"/>
          </p:cNvSpPr>
          <p:nvPr>
            <p:ph type="title"/>
          </p:nvPr>
        </p:nvSpPr>
        <p:spPr>
          <a:xfrm>
            <a:off x="713225" y="539500"/>
            <a:ext cx="4704300" cy="22581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7" name="Google Shape;37;p8"/>
          <p:cNvSpPr/>
          <p:nvPr/>
        </p:nvSpPr>
        <p:spPr>
          <a:xfrm rot="433869">
            <a:off x="4348901" y="2182048"/>
            <a:ext cx="5221565" cy="3609923"/>
          </a:xfrm>
          <a:custGeom>
            <a:avLst/>
            <a:gdLst/>
            <a:ahLst/>
            <a:cxnLst/>
            <a:rect l="l" t="t" r="r" b="b"/>
            <a:pathLst>
              <a:path w="23704" h="16969" extrusionOk="0">
                <a:moveTo>
                  <a:pt x="15344" y="1331"/>
                </a:moveTo>
                <a:lnTo>
                  <a:pt x="15344" y="1331"/>
                </a:lnTo>
                <a:cubicBezTo>
                  <a:pt x="15328" y="1362"/>
                  <a:pt x="15296" y="1394"/>
                  <a:pt x="15280" y="1426"/>
                </a:cubicBezTo>
                <a:cubicBezTo>
                  <a:pt x="15217" y="1331"/>
                  <a:pt x="15280" y="1347"/>
                  <a:pt x="15344" y="1331"/>
                </a:cubicBezTo>
                <a:close/>
                <a:moveTo>
                  <a:pt x="12985" y="1426"/>
                </a:moveTo>
                <a:lnTo>
                  <a:pt x="12985" y="1426"/>
                </a:lnTo>
                <a:cubicBezTo>
                  <a:pt x="12953" y="1457"/>
                  <a:pt x="12937" y="1489"/>
                  <a:pt x="12905" y="1521"/>
                </a:cubicBezTo>
                <a:cubicBezTo>
                  <a:pt x="12842" y="1426"/>
                  <a:pt x="12921" y="1442"/>
                  <a:pt x="12985" y="1426"/>
                </a:cubicBezTo>
                <a:close/>
                <a:moveTo>
                  <a:pt x="8424" y="4181"/>
                </a:moveTo>
                <a:lnTo>
                  <a:pt x="8424" y="4181"/>
                </a:lnTo>
                <a:cubicBezTo>
                  <a:pt x="8393" y="4212"/>
                  <a:pt x="8377" y="4244"/>
                  <a:pt x="8345" y="4276"/>
                </a:cubicBezTo>
                <a:cubicBezTo>
                  <a:pt x="8282" y="4181"/>
                  <a:pt x="8361" y="4197"/>
                  <a:pt x="8424" y="4181"/>
                </a:cubicBezTo>
                <a:close/>
                <a:moveTo>
                  <a:pt x="19794" y="4270"/>
                </a:moveTo>
                <a:cubicBezTo>
                  <a:pt x="19822" y="4270"/>
                  <a:pt x="19852" y="4278"/>
                  <a:pt x="19880" y="4278"/>
                </a:cubicBezTo>
                <a:cubicBezTo>
                  <a:pt x="19888" y="4278"/>
                  <a:pt x="19896" y="4278"/>
                  <a:pt x="19904" y="4276"/>
                </a:cubicBezTo>
                <a:lnTo>
                  <a:pt x="19904" y="4276"/>
                </a:lnTo>
                <a:cubicBezTo>
                  <a:pt x="19867" y="4331"/>
                  <a:pt x="19851" y="4354"/>
                  <a:pt x="19820" y="4354"/>
                </a:cubicBezTo>
                <a:cubicBezTo>
                  <a:pt x="19797" y="4354"/>
                  <a:pt x="19766" y="4343"/>
                  <a:pt x="19714" y="4323"/>
                </a:cubicBezTo>
                <a:cubicBezTo>
                  <a:pt x="19735" y="4280"/>
                  <a:pt x="19764" y="4270"/>
                  <a:pt x="19794" y="4270"/>
                </a:cubicBezTo>
                <a:close/>
                <a:moveTo>
                  <a:pt x="22010" y="6540"/>
                </a:moveTo>
                <a:lnTo>
                  <a:pt x="22010" y="6540"/>
                </a:lnTo>
                <a:cubicBezTo>
                  <a:pt x="21994" y="6587"/>
                  <a:pt x="21962" y="6619"/>
                  <a:pt x="21946" y="6635"/>
                </a:cubicBezTo>
                <a:cubicBezTo>
                  <a:pt x="21883" y="6540"/>
                  <a:pt x="21946" y="6556"/>
                  <a:pt x="22010" y="6540"/>
                </a:cubicBezTo>
                <a:close/>
                <a:moveTo>
                  <a:pt x="23245" y="6920"/>
                </a:moveTo>
                <a:lnTo>
                  <a:pt x="23245" y="6920"/>
                </a:lnTo>
                <a:cubicBezTo>
                  <a:pt x="23229" y="6952"/>
                  <a:pt x="23197" y="6983"/>
                  <a:pt x="23181" y="7015"/>
                </a:cubicBezTo>
                <a:cubicBezTo>
                  <a:pt x="23118" y="6920"/>
                  <a:pt x="23181" y="6936"/>
                  <a:pt x="23245" y="6920"/>
                </a:cubicBezTo>
                <a:close/>
                <a:moveTo>
                  <a:pt x="22010" y="7015"/>
                </a:moveTo>
                <a:lnTo>
                  <a:pt x="22010" y="7015"/>
                </a:lnTo>
                <a:cubicBezTo>
                  <a:pt x="21994" y="7047"/>
                  <a:pt x="21962" y="7078"/>
                  <a:pt x="21946" y="7110"/>
                </a:cubicBezTo>
                <a:cubicBezTo>
                  <a:pt x="21883" y="7015"/>
                  <a:pt x="21946" y="7031"/>
                  <a:pt x="22010" y="7015"/>
                </a:cubicBezTo>
                <a:close/>
                <a:moveTo>
                  <a:pt x="20363" y="6920"/>
                </a:moveTo>
                <a:lnTo>
                  <a:pt x="20363" y="6967"/>
                </a:lnTo>
                <a:cubicBezTo>
                  <a:pt x="20173" y="7173"/>
                  <a:pt x="19951" y="7395"/>
                  <a:pt x="19761" y="7585"/>
                </a:cubicBezTo>
                <a:lnTo>
                  <a:pt x="19619" y="7585"/>
                </a:lnTo>
                <a:lnTo>
                  <a:pt x="19619" y="7775"/>
                </a:lnTo>
                <a:lnTo>
                  <a:pt x="19429" y="7775"/>
                </a:lnTo>
                <a:cubicBezTo>
                  <a:pt x="19445" y="7680"/>
                  <a:pt x="19524" y="7601"/>
                  <a:pt x="19619" y="7585"/>
                </a:cubicBezTo>
                <a:lnTo>
                  <a:pt x="19619" y="7537"/>
                </a:lnTo>
                <a:lnTo>
                  <a:pt x="20236" y="6920"/>
                </a:lnTo>
                <a:close/>
                <a:moveTo>
                  <a:pt x="19429" y="7775"/>
                </a:moveTo>
                <a:lnTo>
                  <a:pt x="19429" y="7775"/>
                </a:lnTo>
                <a:cubicBezTo>
                  <a:pt x="19413" y="7807"/>
                  <a:pt x="19397" y="7838"/>
                  <a:pt x="19365" y="7870"/>
                </a:cubicBezTo>
                <a:cubicBezTo>
                  <a:pt x="19302" y="7775"/>
                  <a:pt x="19381" y="7791"/>
                  <a:pt x="19429" y="7775"/>
                </a:cubicBezTo>
                <a:close/>
                <a:moveTo>
                  <a:pt x="19065" y="8076"/>
                </a:moveTo>
                <a:lnTo>
                  <a:pt x="19207" y="8107"/>
                </a:lnTo>
                <a:lnTo>
                  <a:pt x="18938" y="8266"/>
                </a:lnTo>
                <a:lnTo>
                  <a:pt x="18795" y="8234"/>
                </a:lnTo>
                <a:lnTo>
                  <a:pt x="19065" y="8076"/>
                </a:lnTo>
                <a:close/>
                <a:moveTo>
                  <a:pt x="1141" y="12731"/>
                </a:moveTo>
                <a:lnTo>
                  <a:pt x="1268" y="12763"/>
                </a:lnTo>
                <a:cubicBezTo>
                  <a:pt x="1204" y="12921"/>
                  <a:pt x="1078" y="13063"/>
                  <a:pt x="1093" y="13253"/>
                </a:cubicBezTo>
                <a:lnTo>
                  <a:pt x="903" y="13459"/>
                </a:lnTo>
                <a:lnTo>
                  <a:pt x="903" y="13538"/>
                </a:lnTo>
                <a:lnTo>
                  <a:pt x="650" y="13776"/>
                </a:lnTo>
                <a:cubicBezTo>
                  <a:pt x="634" y="13728"/>
                  <a:pt x="603" y="13681"/>
                  <a:pt x="618" y="13649"/>
                </a:cubicBezTo>
                <a:cubicBezTo>
                  <a:pt x="650" y="13570"/>
                  <a:pt x="698" y="13491"/>
                  <a:pt x="745" y="13428"/>
                </a:cubicBezTo>
                <a:cubicBezTo>
                  <a:pt x="824" y="13317"/>
                  <a:pt x="903" y="13206"/>
                  <a:pt x="967" y="13095"/>
                </a:cubicBezTo>
                <a:cubicBezTo>
                  <a:pt x="1030" y="12968"/>
                  <a:pt x="1078" y="12842"/>
                  <a:pt x="1125" y="12731"/>
                </a:cubicBezTo>
                <a:close/>
                <a:moveTo>
                  <a:pt x="15660" y="1"/>
                </a:moveTo>
                <a:cubicBezTo>
                  <a:pt x="15597" y="64"/>
                  <a:pt x="15534" y="143"/>
                  <a:pt x="15470" y="207"/>
                </a:cubicBezTo>
                <a:cubicBezTo>
                  <a:pt x="15407" y="254"/>
                  <a:pt x="15360" y="349"/>
                  <a:pt x="15265" y="365"/>
                </a:cubicBezTo>
                <a:cubicBezTo>
                  <a:pt x="15249" y="286"/>
                  <a:pt x="15233" y="191"/>
                  <a:pt x="15217" y="112"/>
                </a:cubicBezTo>
                <a:lnTo>
                  <a:pt x="15090" y="96"/>
                </a:lnTo>
                <a:lnTo>
                  <a:pt x="14932" y="302"/>
                </a:lnTo>
                <a:lnTo>
                  <a:pt x="14774" y="175"/>
                </a:lnTo>
                <a:lnTo>
                  <a:pt x="14473" y="333"/>
                </a:lnTo>
                <a:lnTo>
                  <a:pt x="14473" y="460"/>
                </a:lnTo>
                <a:cubicBezTo>
                  <a:pt x="14463" y="458"/>
                  <a:pt x="14454" y="458"/>
                  <a:pt x="14445" y="458"/>
                </a:cubicBezTo>
                <a:cubicBezTo>
                  <a:pt x="14351" y="458"/>
                  <a:pt x="14292" y="529"/>
                  <a:pt x="14220" y="587"/>
                </a:cubicBezTo>
                <a:cubicBezTo>
                  <a:pt x="14146" y="661"/>
                  <a:pt x="14099" y="762"/>
                  <a:pt x="13951" y="762"/>
                </a:cubicBezTo>
                <a:cubicBezTo>
                  <a:pt x="13941" y="762"/>
                  <a:pt x="13930" y="762"/>
                  <a:pt x="13919" y="761"/>
                </a:cubicBezTo>
                <a:lnTo>
                  <a:pt x="13570" y="1125"/>
                </a:lnTo>
                <a:cubicBezTo>
                  <a:pt x="13491" y="1141"/>
                  <a:pt x="13412" y="1125"/>
                  <a:pt x="13380" y="1157"/>
                </a:cubicBezTo>
                <a:cubicBezTo>
                  <a:pt x="13317" y="1236"/>
                  <a:pt x="13254" y="1220"/>
                  <a:pt x="13175" y="1267"/>
                </a:cubicBezTo>
                <a:cubicBezTo>
                  <a:pt x="13095" y="1315"/>
                  <a:pt x="13080" y="1426"/>
                  <a:pt x="12985" y="1426"/>
                </a:cubicBezTo>
                <a:cubicBezTo>
                  <a:pt x="12953" y="1394"/>
                  <a:pt x="12953" y="1347"/>
                  <a:pt x="12937" y="1347"/>
                </a:cubicBezTo>
                <a:cubicBezTo>
                  <a:pt x="12842" y="1331"/>
                  <a:pt x="12747" y="1331"/>
                  <a:pt x="12668" y="1331"/>
                </a:cubicBezTo>
                <a:cubicBezTo>
                  <a:pt x="12573" y="1394"/>
                  <a:pt x="12478" y="1457"/>
                  <a:pt x="12399" y="1537"/>
                </a:cubicBezTo>
                <a:cubicBezTo>
                  <a:pt x="12410" y="1533"/>
                  <a:pt x="12420" y="1531"/>
                  <a:pt x="12429" y="1531"/>
                </a:cubicBezTo>
                <a:cubicBezTo>
                  <a:pt x="12459" y="1531"/>
                  <a:pt x="12478" y="1551"/>
                  <a:pt x="12478" y="1600"/>
                </a:cubicBezTo>
                <a:cubicBezTo>
                  <a:pt x="12462" y="1616"/>
                  <a:pt x="12415" y="1632"/>
                  <a:pt x="12399" y="1632"/>
                </a:cubicBezTo>
                <a:cubicBezTo>
                  <a:pt x="12399" y="1711"/>
                  <a:pt x="12335" y="1711"/>
                  <a:pt x="12272" y="1711"/>
                </a:cubicBezTo>
                <a:cubicBezTo>
                  <a:pt x="12225" y="1711"/>
                  <a:pt x="12193" y="1663"/>
                  <a:pt x="12209" y="1632"/>
                </a:cubicBezTo>
                <a:lnTo>
                  <a:pt x="12209" y="1632"/>
                </a:lnTo>
                <a:lnTo>
                  <a:pt x="12050" y="1711"/>
                </a:lnTo>
                <a:lnTo>
                  <a:pt x="12003" y="1600"/>
                </a:lnTo>
                <a:cubicBezTo>
                  <a:pt x="12161" y="1426"/>
                  <a:pt x="12193" y="1378"/>
                  <a:pt x="12161" y="1347"/>
                </a:cubicBezTo>
                <a:lnTo>
                  <a:pt x="11813" y="1347"/>
                </a:lnTo>
                <a:cubicBezTo>
                  <a:pt x="11654" y="1505"/>
                  <a:pt x="11464" y="1711"/>
                  <a:pt x="11290" y="1901"/>
                </a:cubicBezTo>
                <a:lnTo>
                  <a:pt x="11243" y="1901"/>
                </a:lnTo>
                <a:cubicBezTo>
                  <a:pt x="11148" y="1901"/>
                  <a:pt x="11132" y="1822"/>
                  <a:pt x="11164" y="1774"/>
                </a:cubicBezTo>
                <a:cubicBezTo>
                  <a:pt x="11243" y="1663"/>
                  <a:pt x="11274" y="1537"/>
                  <a:pt x="11354" y="1426"/>
                </a:cubicBezTo>
                <a:lnTo>
                  <a:pt x="11211" y="1426"/>
                </a:lnTo>
                <a:cubicBezTo>
                  <a:pt x="11053" y="1600"/>
                  <a:pt x="10879" y="1742"/>
                  <a:pt x="10689" y="1869"/>
                </a:cubicBezTo>
                <a:cubicBezTo>
                  <a:pt x="10514" y="1996"/>
                  <a:pt x="10356" y="2154"/>
                  <a:pt x="10229" y="2312"/>
                </a:cubicBezTo>
                <a:cubicBezTo>
                  <a:pt x="10214" y="2376"/>
                  <a:pt x="10198" y="2439"/>
                  <a:pt x="10182" y="2455"/>
                </a:cubicBezTo>
                <a:cubicBezTo>
                  <a:pt x="9691" y="2946"/>
                  <a:pt x="9216" y="3421"/>
                  <a:pt x="8741" y="3896"/>
                </a:cubicBezTo>
                <a:lnTo>
                  <a:pt x="8694" y="3896"/>
                </a:lnTo>
                <a:cubicBezTo>
                  <a:pt x="8707" y="3951"/>
                  <a:pt x="8661" y="3994"/>
                  <a:pt x="8618" y="3994"/>
                </a:cubicBezTo>
                <a:cubicBezTo>
                  <a:pt x="8611" y="3994"/>
                  <a:pt x="8605" y="3993"/>
                  <a:pt x="8599" y="3991"/>
                </a:cubicBezTo>
                <a:lnTo>
                  <a:pt x="8599" y="3991"/>
                </a:lnTo>
                <a:cubicBezTo>
                  <a:pt x="8612" y="4046"/>
                  <a:pt x="8566" y="4089"/>
                  <a:pt x="8523" y="4089"/>
                </a:cubicBezTo>
                <a:cubicBezTo>
                  <a:pt x="8516" y="4089"/>
                  <a:pt x="8510" y="4088"/>
                  <a:pt x="8504" y="4086"/>
                </a:cubicBezTo>
                <a:cubicBezTo>
                  <a:pt x="8504" y="4149"/>
                  <a:pt x="8472" y="4181"/>
                  <a:pt x="8424" y="4181"/>
                </a:cubicBezTo>
                <a:cubicBezTo>
                  <a:pt x="8409" y="4117"/>
                  <a:pt x="8440" y="4086"/>
                  <a:pt x="8504" y="4086"/>
                </a:cubicBezTo>
                <a:cubicBezTo>
                  <a:pt x="8504" y="4022"/>
                  <a:pt x="8535" y="3991"/>
                  <a:pt x="8599" y="3991"/>
                </a:cubicBezTo>
                <a:cubicBezTo>
                  <a:pt x="8599" y="3927"/>
                  <a:pt x="8630" y="3896"/>
                  <a:pt x="8694" y="3896"/>
                </a:cubicBezTo>
                <a:lnTo>
                  <a:pt x="8694" y="3706"/>
                </a:lnTo>
                <a:lnTo>
                  <a:pt x="8947" y="3500"/>
                </a:lnTo>
                <a:lnTo>
                  <a:pt x="9010" y="3342"/>
                </a:lnTo>
                <a:lnTo>
                  <a:pt x="9153" y="3310"/>
                </a:lnTo>
                <a:cubicBezTo>
                  <a:pt x="9169" y="3262"/>
                  <a:pt x="9184" y="3215"/>
                  <a:pt x="9184" y="3199"/>
                </a:cubicBezTo>
                <a:lnTo>
                  <a:pt x="9454" y="3025"/>
                </a:lnTo>
                <a:lnTo>
                  <a:pt x="9454" y="2914"/>
                </a:lnTo>
                <a:cubicBezTo>
                  <a:pt x="9564" y="2803"/>
                  <a:pt x="9644" y="2692"/>
                  <a:pt x="9754" y="2613"/>
                </a:cubicBezTo>
                <a:cubicBezTo>
                  <a:pt x="9849" y="2502"/>
                  <a:pt x="9929" y="2392"/>
                  <a:pt x="9992" y="2281"/>
                </a:cubicBezTo>
                <a:cubicBezTo>
                  <a:pt x="10087" y="2170"/>
                  <a:pt x="10182" y="2059"/>
                  <a:pt x="10293" y="1980"/>
                </a:cubicBezTo>
                <a:lnTo>
                  <a:pt x="10578" y="1711"/>
                </a:lnTo>
                <a:cubicBezTo>
                  <a:pt x="10578" y="1663"/>
                  <a:pt x="10594" y="1616"/>
                  <a:pt x="10625" y="1568"/>
                </a:cubicBezTo>
                <a:cubicBezTo>
                  <a:pt x="10894" y="1299"/>
                  <a:pt x="11164" y="1030"/>
                  <a:pt x="11433" y="761"/>
                </a:cubicBezTo>
                <a:cubicBezTo>
                  <a:pt x="11528" y="634"/>
                  <a:pt x="11607" y="507"/>
                  <a:pt x="11654" y="365"/>
                </a:cubicBezTo>
                <a:lnTo>
                  <a:pt x="11449" y="254"/>
                </a:lnTo>
                <a:cubicBezTo>
                  <a:pt x="11449" y="222"/>
                  <a:pt x="11449" y="191"/>
                  <a:pt x="11449" y="159"/>
                </a:cubicBezTo>
                <a:cubicBezTo>
                  <a:pt x="11449" y="143"/>
                  <a:pt x="11417" y="143"/>
                  <a:pt x="11401" y="112"/>
                </a:cubicBezTo>
                <a:cubicBezTo>
                  <a:pt x="11354" y="175"/>
                  <a:pt x="11290" y="222"/>
                  <a:pt x="11243" y="270"/>
                </a:cubicBezTo>
                <a:cubicBezTo>
                  <a:pt x="11179" y="317"/>
                  <a:pt x="11069" y="317"/>
                  <a:pt x="11021" y="397"/>
                </a:cubicBezTo>
                <a:lnTo>
                  <a:pt x="10910" y="317"/>
                </a:lnTo>
                <a:cubicBezTo>
                  <a:pt x="10847" y="444"/>
                  <a:pt x="10720" y="381"/>
                  <a:pt x="10594" y="428"/>
                </a:cubicBezTo>
                <a:cubicBezTo>
                  <a:pt x="10657" y="555"/>
                  <a:pt x="10546" y="587"/>
                  <a:pt x="10451" y="682"/>
                </a:cubicBezTo>
                <a:cubicBezTo>
                  <a:pt x="10372" y="777"/>
                  <a:pt x="10261" y="856"/>
                  <a:pt x="10182" y="951"/>
                </a:cubicBezTo>
                <a:cubicBezTo>
                  <a:pt x="10119" y="1046"/>
                  <a:pt x="9992" y="1046"/>
                  <a:pt x="9929" y="1125"/>
                </a:cubicBezTo>
                <a:lnTo>
                  <a:pt x="9929" y="1220"/>
                </a:lnTo>
                <a:lnTo>
                  <a:pt x="9802" y="1267"/>
                </a:lnTo>
                <a:lnTo>
                  <a:pt x="9359" y="1711"/>
                </a:lnTo>
                <a:lnTo>
                  <a:pt x="9359" y="1774"/>
                </a:lnTo>
                <a:lnTo>
                  <a:pt x="9153" y="1869"/>
                </a:lnTo>
                <a:lnTo>
                  <a:pt x="9153" y="1964"/>
                </a:lnTo>
                <a:lnTo>
                  <a:pt x="9026" y="2107"/>
                </a:lnTo>
                <a:lnTo>
                  <a:pt x="8899" y="2107"/>
                </a:lnTo>
                <a:cubicBezTo>
                  <a:pt x="8915" y="2265"/>
                  <a:pt x="8789" y="2392"/>
                  <a:pt x="8630" y="2407"/>
                </a:cubicBezTo>
                <a:cubicBezTo>
                  <a:pt x="8614" y="2407"/>
                  <a:pt x="8583" y="2455"/>
                  <a:pt x="8583" y="2471"/>
                </a:cubicBezTo>
                <a:cubicBezTo>
                  <a:pt x="8583" y="2566"/>
                  <a:pt x="8519" y="2661"/>
                  <a:pt x="8424" y="2677"/>
                </a:cubicBezTo>
                <a:cubicBezTo>
                  <a:pt x="8234" y="2692"/>
                  <a:pt x="8250" y="2867"/>
                  <a:pt x="8171" y="2962"/>
                </a:cubicBezTo>
                <a:lnTo>
                  <a:pt x="8060" y="2962"/>
                </a:lnTo>
                <a:lnTo>
                  <a:pt x="7839" y="3199"/>
                </a:lnTo>
                <a:lnTo>
                  <a:pt x="7839" y="3278"/>
                </a:lnTo>
                <a:cubicBezTo>
                  <a:pt x="7680" y="3373"/>
                  <a:pt x="7506" y="3437"/>
                  <a:pt x="7459" y="3642"/>
                </a:cubicBezTo>
                <a:cubicBezTo>
                  <a:pt x="7443" y="3674"/>
                  <a:pt x="7427" y="3690"/>
                  <a:pt x="7411" y="3722"/>
                </a:cubicBezTo>
                <a:cubicBezTo>
                  <a:pt x="7269" y="3864"/>
                  <a:pt x="7142" y="4007"/>
                  <a:pt x="6968" y="4149"/>
                </a:cubicBezTo>
                <a:cubicBezTo>
                  <a:pt x="6809" y="4292"/>
                  <a:pt x="6746" y="4513"/>
                  <a:pt x="6572" y="4656"/>
                </a:cubicBezTo>
                <a:cubicBezTo>
                  <a:pt x="6414" y="4798"/>
                  <a:pt x="6255" y="4957"/>
                  <a:pt x="6097" y="5115"/>
                </a:cubicBezTo>
                <a:cubicBezTo>
                  <a:pt x="5939" y="5289"/>
                  <a:pt x="5749" y="5463"/>
                  <a:pt x="5606" y="5622"/>
                </a:cubicBezTo>
                <a:cubicBezTo>
                  <a:pt x="5464" y="5780"/>
                  <a:pt x="5258" y="5875"/>
                  <a:pt x="5099" y="6017"/>
                </a:cubicBezTo>
                <a:cubicBezTo>
                  <a:pt x="4577" y="6524"/>
                  <a:pt x="4070" y="7047"/>
                  <a:pt x="3563" y="7553"/>
                </a:cubicBezTo>
                <a:lnTo>
                  <a:pt x="3563" y="7632"/>
                </a:lnTo>
                <a:cubicBezTo>
                  <a:pt x="3373" y="7902"/>
                  <a:pt x="3073" y="8044"/>
                  <a:pt x="2946" y="8361"/>
                </a:cubicBezTo>
                <a:cubicBezTo>
                  <a:pt x="2898" y="8472"/>
                  <a:pt x="2756" y="8535"/>
                  <a:pt x="2693" y="8677"/>
                </a:cubicBezTo>
                <a:cubicBezTo>
                  <a:pt x="2629" y="8804"/>
                  <a:pt x="2487" y="8915"/>
                  <a:pt x="2376" y="9026"/>
                </a:cubicBezTo>
                <a:cubicBezTo>
                  <a:pt x="2360" y="9042"/>
                  <a:pt x="2328" y="9073"/>
                  <a:pt x="2328" y="9089"/>
                </a:cubicBezTo>
                <a:cubicBezTo>
                  <a:pt x="2344" y="9247"/>
                  <a:pt x="2138" y="9247"/>
                  <a:pt x="2138" y="9390"/>
                </a:cubicBezTo>
                <a:cubicBezTo>
                  <a:pt x="2138" y="9548"/>
                  <a:pt x="1948" y="9564"/>
                  <a:pt x="1948" y="9691"/>
                </a:cubicBezTo>
                <a:cubicBezTo>
                  <a:pt x="1948" y="9833"/>
                  <a:pt x="1774" y="9881"/>
                  <a:pt x="1743" y="9992"/>
                </a:cubicBezTo>
                <a:cubicBezTo>
                  <a:pt x="1711" y="10103"/>
                  <a:pt x="1568" y="10213"/>
                  <a:pt x="1505" y="10277"/>
                </a:cubicBezTo>
                <a:cubicBezTo>
                  <a:pt x="1458" y="10340"/>
                  <a:pt x="1473" y="10451"/>
                  <a:pt x="1378" y="10514"/>
                </a:cubicBezTo>
                <a:cubicBezTo>
                  <a:pt x="1363" y="10514"/>
                  <a:pt x="1378" y="10562"/>
                  <a:pt x="1378" y="10641"/>
                </a:cubicBezTo>
                <a:lnTo>
                  <a:pt x="1093" y="10910"/>
                </a:lnTo>
                <a:cubicBezTo>
                  <a:pt x="1078" y="11021"/>
                  <a:pt x="1141" y="11132"/>
                  <a:pt x="1046" y="11211"/>
                </a:cubicBezTo>
                <a:lnTo>
                  <a:pt x="951" y="11211"/>
                </a:lnTo>
                <a:cubicBezTo>
                  <a:pt x="840" y="11385"/>
                  <a:pt x="808" y="11623"/>
                  <a:pt x="618" y="11733"/>
                </a:cubicBezTo>
                <a:lnTo>
                  <a:pt x="618" y="12303"/>
                </a:lnTo>
                <a:cubicBezTo>
                  <a:pt x="682" y="12398"/>
                  <a:pt x="777" y="12462"/>
                  <a:pt x="888" y="12478"/>
                </a:cubicBezTo>
                <a:lnTo>
                  <a:pt x="888" y="12794"/>
                </a:lnTo>
                <a:cubicBezTo>
                  <a:pt x="729" y="12905"/>
                  <a:pt x="698" y="13111"/>
                  <a:pt x="555" y="13238"/>
                </a:cubicBezTo>
                <a:cubicBezTo>
                  <a:pt x="492" y="13301"/>
                  <a:pt x="476" y="13428"/>
                  <a:pt x="428" y="13507"/>
                </a:cubicBezTo>
                <a:cubicBezTo>
                  <a:pt x="365" y="13665"/>
                  <a:pt x="270" y="13792"/>
                  <a:pt x="143" y="13903"/>
                </a:cubicBezTo>
                <a:lnTo>
                  <a:pt x="143" y="14108"/>
                </a:lnTo>
                <a:lnTo>
                  <a:pt x="48" y="14219"/>
                </a:lnTo>
                <a:cubicBezTo>
                  <a:pt x="80" y="14283"/>
                  <a:pt x="1" y="14362"/>
                  <a:pt x="80" y="14425"/>
                </a:cubicBezTo>
                <a:lnTo>
                  <a:pt x="318" y="14283"/>
                </a:lnTo>
                <a:lnTo>
                  <a:pt x="318" y="14488"/>
                </a:lnTo>
                <a:lnTo>
                  <a:pt x="223" y="14615"/>
                </a:lnTo>
                <a:lnTo>
                  <a:pt x="223" y="14979"/>
                </a:lnTo>
                <a:lnTo>
                  <a:pt x="143" y="15058"/>
                </a:lnTo>
                <a:lnTo>
                  <a:pt x="143" y="15264"/>
                </a:lnTo>
                <a:lnTo>
                  <a:pt x="381" y="15470"/>
                </a:lnTo>
                <a:lnTo>
                  <a:pt x="476" y="15391"/>
                </a:lnTo>
                <a:lnTo>
                  <a:pt x="571" y="15486"/>
                </a:lnTo>
                <a:cubicBezTo>
                  <a:pt x="589" y="15488"/>
                  <a:pt x="606" y="15489"/>
                  <a:pt x="624" y="15489"/>
                </a:cubicBezTo>
                <a:cubicBezTo>
                  <a:pt x="669" y="15489"/>
                  <a:pt x="714" y="15484"/>
                  <a:pt x="757" y="15484"/>
                </a:cubicBezTo>
                <a:cubicBezTo>
                  <a:pt x="802" y="15484"/>
                  <a:pt x="846" y="15490"/>
                  <a:pt x="888" y="15518"/>
                </a:cubicBezTo>
                <a:cubicBezTo>
                  <a:pt x="903" y="15597"/>
                  <a:pt x="919" y="15676"/>
                  <a:pt x="919" y="15739"/>
                </a:cubicBezTo>
                <a:lnTo>
                  <a:pt x="1046" y="15866"/>
                </a:lnTo>
                <a:lnTo>
                  <a:pt x="1394" y="15866"/>
                </a:lnTo>
                <a:cubicBezTo>
                  <a:pt x="1572" y="15777"/>
                  <a:pt x="1694" y="15674"/>
                  <a:pt x="1865" y="15674"/>
                </a:cubicBezTo>
                <a:cubicBezTo>
                  <a:pt x="1877" y="15674"/>
                  <a:pt x="1889" y="15675"/>
                  <a:pt x="1901" y="15676"/>
                </a:cubicBezTo>
                <a:lnTo>
                  <a:pt x="2091" y="15486"/>
                </a:lnTo>
                <a:lnTo>
                  <a:pt x="2724" y="15486"/>
                </a:lnTo>
                <a:lnTo>
                  <a:pt x="2914" y="15391"/>
                </a:lnTo>
                <a:cubicBezTo>
                  <a:pt x="3009" y="15343"/>
                  <a:pt x="3104" y="15296"/>
                  <a:pt x="3183" y="15248"/>
                </a:cubicBezTo>
                <a:cubicBezTo>
                  <a:pt x="3263" y="15169"/>
                  <a:pt x="3342" y="15090"/>
                  <a:pt x="3421" y="15011"/>
                </a:cubicBezTo>
                <a:cubicBezTo>
                  <a:pt x="3428" y="15012"/>
                  <a:pt x="3436" y="15012"/>
                  <a:pt x="3443" y="15012"/>
                </a:cubicBezTo>
                <a:cubicBezTo>
                  <a:pt x="3582" y="15012"/>
                  <a:pt x="3616" y="14866"/>
                  <a:pt x="3722" y="14821"/>
                </a:cubicBezTo>
                <a:lnTo>
                  <a:pt x="3848" y="14963"/>
                </a:lnTo>
                <a:lnTo>
                  <a:pt x="3753" y="15058"/>
                </a:lnTo>
                <a:cubicBezTo>
                  <a:pt x="3769" y="15138"/>
                  <a:pt x="3722" y="15217"/>
                  <a:pt x="3801" y="15296"/>
                </a:cubicBezTo>
                <a:lnTo>
                  <a:pt x="4229" y="15296"/>
                </a:lnTo>
                <a:cubicBezTo>
                  <a:pt x="4244" y="15280"/>
                  <a:pt x="4276" y="15280"/>
                  <a:pt x="4308" y="15264"/>
                </a:cubicBezTo>
                <a:lnTo>
                  <a:pt x="4387" y="15201"/>
                </a:lnTo>
                <a:lnTo>
                  <a:pt x="4434" y="15312"/>
                </a:lnTo>
                <a:cubicBezTo>
                  <a:pt x="4403" y="15391"/>
                  <a:pt x="4260" y="15438"/>
                  <a:pt x="4355" y="15549"/>
                </a:cubicBezTo>
                <a:cubicBezTo>
                  <a:pt x="4395" y="15586"/>
                  <a:pt x="4433" y="15599"/>
                  <a:pt x="4468" y="15599"/>
                </a:cubicBezTo>
                <a:cubicBezTo>
                  <a:pt x="4573" y="15599"/>
                  <a:pt x="4665" y="15482"/>
                  <a:pt x="4783" y="15470"/>
                </a:cubicBezTo>
                <a:cubicBezTo>
                  <a:pt x="4925" y="15438"/>
                  <a:pt x="5052" y="15375"/>
                  <a:pt x="5179" y="15296"/>
                </a:cubicBezTo>
                <a:lnTo>
                  <a:pt x="5479" y="15296"/>
                </a:lnTo>
                <a:cubicBezTo>
                  <a:pt x="5590" y="15217"/>
                  <a:pt x="5717" y="15169"/>
                  <a:pt x="5859" y="15106"/>
                </a:cubicBezTo>
                <a:cubicBezTo>
                  <a:pt x="6002" y="15058"/>
                  <a:pt x="6065" y="14884"/>
                  <a:pt x="6224" y="14821"/>
                </a:cubicBezTo>
                <a:lnTo>
                  <a:pt x="6319" y="14868"/>
                </a:lnTo>
                <a:lnTo>
                  <a:pt x="6239" y="14963"/>
                </a:lnTo>
                <a:lnTo>
                  <a:pt x="6239" y="15343"/>
                </a:lnTo>
                <a:cubicBezTo>
                  <a:pt x="6097" y="15423"/>
                  <a:pt x="6129" y="15533"/>
                  <a:pt x="6144" y="15644"/>
                </a:cubicBezTo>
                <a:lnTo>
                  <a:pt x="6287" y="15771"/>
                </a:lnTo>
                <a:lnTo>
                  <a:pt x="6540" y="15771"/>
                </a:lnTo>
                <a:lnTo>
                  <a:pt x="6699" y="15882"/>
                </a:lnTo>
                <a:lnTo>
                  <a:pt x="6857" y="15787"/>
                </a:lnTo>
                <a:lnTo>
                  <a:pt x="6984" y="15913"/>
                </a:lnTo>
                <a:lnTo>
                  <a:pt x="6904" y="15993"/>
                </a:lnTo>
                <a:cubicBezTo>
                  <a:pt x="6920" y="16024"/>
                  <a:pt x="6952" y="16040"/>
                  <a:pt x="6968" y="16088"/>
                </a:cubicBezTo>
                <a:cubicBezTo>
                  <a:pt x="6999" y="16151"/>
                  <a:pt x="6999" y="16230"/>
                  <a:pt x="7047" y="16262"/>
                </a:cubicBezTo>
                <a:cubicBezTo>
                  <a:pt x="7079" y="16278"/>
                  <a:pt x="7110" y="16309"/>
                  <a:pt x="7142" y="16341"/>
                </a:cubicBezTo>
                <a:cubicBezTo>
                  <a:pt x="7172" y="16358"/>
                  <a:pt x="7198" y="16364"/>
                  <a:pt x="7223" y="16364"/>
                </a:cubicBezTo>
                <a:cubicBezTo>
                  <a:pt x="7314" y="16364"/>
                  <a:pt x="7374" y="16268"/>
                  <a:pt x="7474" y="16230"/>
                </a:cubicBezTo>
                <a:lnTo>
                  <a:pt x="7712" y="16230"/>
                </a:lnTo>
                <a:cubicBezTo>
                  <a:pt x="7775" y="16167"/>
                  <a:pt x="7839" y="16103"/>
                  <a:pt x="7886" y="16056"/>
                </a:cubicBezTo>
                <a:lnTo>
                  <a:pt x="7997" y="16151"/>
                </a:lnTo>
                <a:cubicBezTo>
                  <a:pt x="8108" y="15977"/>
                  <a:pt x="8329" y="15945"/>
                  <a:pt x="8456" y="15771"/>
                </a:cubicBezTo>
                <a:cubicBezTo>
                  <a:pt x="8535" y="15882"/>
                  <a:pt x="8678" y="15850"/>
                  <a:pt x="8757" y="15961"/>
                </a:cubicBezTo>
                <a:lnTo>
                  <a:pt x="9153" y="15961"/>
                </a:lnTo>
                <a:lnTo>
                  <a:pt x="9802" y="15280"/>
                </a:lnTo>
                <a:lnTo>
                  <a:pt x="9913" y="15233"/>
                </a:lnTo>
                <a:lnTo>
                  <a:pt x="9913" y="15122"/>
                </a:lnTo>
                <a:lnTo>
                  <a:pt x="9960" y="15169"/>
                </a:lnTo>
                <a:lnTo>
                  <a:pt x="10055" y="14963"/>
                </a:lnTo>
                <a:cubicBezTo>
                  <a:pt x="10081" y="14972"/>
                  <a:pt x="10107" y="14974"/>
                  <a:pt x="10131" y="14974"/>
                </a:cubicBezTo>
                <a:cubicBezTo>
                  <a:pt x="10146" y="14974"/>
                  <a:pt x="10161" y="14973"/>
                  <a:pt x="10176" y="14973"/>
                </a:cubicBezTo>
                <a:cubicBezTo>
                  <a:pt x="10224" y="14973"/>
                  <a:pt x="10266" y="14980"/>
                  <a:pt x="10293" y="15043"/>
                </a:cubicBezTo>
                <a:cubicBezTo>
                  <a:pt x="10182" y="15169"/>
                  <a:pt x="10182" y="15169"/>
                  <a:pt x="10245" y="15359"/>
                </a:cubicBezTo>
                <a:lnTo>
                  <a:pt x="10815" y="15359"/>
                </a:lnTo>
                <a:cubicBezTo>
                  <a:pt x="10831" y="15359"/>
                  <a:pt x="10831" y="15391"/>
                  <a:pt x="10847" y="15391"/>
                </a:cubicBezTo>
                <a:lnTo>
                  <a:pt x="10752" y="15565"/>
                </a:lnTo>
                <a:lnTo>
                  <a:pt x="10863" y="15708"/>
                </a:lnTo>
                <a:cubicBezTo>
                  <a:pt x="10704" y="15771"/>
                  <a:pt x="10704" y="15945"/>
                  <a:pt x="10609" y="16056"/>
                </a:cubicBezTo>
                <a:cubicBezTo>
                  <a:pt x="10594" y="16056"/>
                  <a:pt x="10625" y="16103"/>
                  <a:pt x="10625" y="16119"/>
                </a:cubicBezTo>
                <a:lnTo>
                  <a:pt x="10768" y="16119"/>
                </a:lnTo>
                <a:cubicBezTo>
                  <a:pt x="10768" y="16056"/>
                  <a:pt x="10799" y="16024"/>
                  <a:pt x="10863" y="16024"/>
                </a:cubicBezTo>
                <a:cubicBezTo>
                  <a:pt x="10863" y="15961"/>
                  <a:pt x="10894" y="15929"/>
                  <a:pt x="10958" y="15929"/>
                </a:cubicBezTo>
                <a:cubicBezTo>
                  <a:pt x="10958" y="15866"/>
                  <a:pt x="10989" y="15834"/>
                  <a:pt x="11053" y="15834"/>
                </a:cubicBezTo>
                <a:lnTo>
                  <a:pt x="11053" y="15692"/>
                </a:lnTo>
                <a:cubicBezTo>
                  <a:pt x="11117" y="15641"/>
                  <a:pt x="11160" y="15548"/>
                  <a:pt x="11241" y="15548"/>
                </a:cubicBezTo>
                <a:cubicBezTo>
                  <a:pt x="11261" y="15548"/>
                  <a:pt x="11282" y="15553"/>
                  <a:pt x="11306" y="15565"/>
                </a:cubicBezTo>
                <a:cubicBezTo>
                  <a:pt x="11338" y="15613"/>
                  <a:pt x="11338" y="15613"/>
                  <a:pt x="11053" y="15834"/>
                </a:cubicBezTo>
                <a:lnTo>
                  <a:pt x="10768" y="16119"/>
                </a:lnTo>
                <a:cubicBezTo>
                  <a:pt x="10784" y="16198"/>
                  <a:pt x="10704" y="16214"/>
                  <a:pt x="10673" y="16278"/>
                </a:cubicBezTo>
                <a:lnTo>
                  <a:pt x="10673" y="16452"/>
                </a:lnTo>
                <a:cubicBezTo>
                  <a:pt x="10609" y="16531"/>
                  <a:pt x="10514" y="16578"/>
                  <a:pt x="10625" y="16689"/>
                </a:cubicBezTo>
                <a:lnTo>
                  <a:pt x="10847" y="16689"/>
                </a:lnTo>
                <a:cubicBezTo>
                  <a:pt x="10926" y="16768"/>
                  <a:pt x="11005" y="16879"/>
                  <a:pt x="11053" y="16943"/>
                </a:cubicBezTo>
                <a:cubicBezTo>
                  <a:pt x="11090" y="16961"/>
                  <a:pt x="11120" y="16968"/>
                  <a:pt x="11146" y="16968"/>
                </a:cubicBezTo>
                <a:cubicBezTo>
                  <a:pt x="11232" y="16968"/>
                  <a:pt x="11276" y="16891"/>
                  <a:pt x="11385" y="16879"/>
                </a:cubicBezTo>
                <a:lnTo>
                  <a:pt x="11591" y="16879"/>
                </a:lnTo>
                <a:lnTo>
                  <a:pt x="11686" y="16784"/>
                </a:lnTo>
                <a:lnTo>
                  <a:pt x="12161" y="16784"/>
                </a:lnTo>
                <a:lnTo>
                  <a:pt x="12209" y="16737"/>
                </a:lnTo>
                <a:cubicBezTo>
                  <a:pt x="12272" y="16673"/>
                  <a:pt x="12383" y="16689"/>
                  <a:pt x="12430" y="16594"/>
                </a:cubicBezTo>
                <a:cubicBezTo>
                  <a:pt x="12448" y="16599"/>
                  <a:pt x="12463" y="16601"/>
                  <a:pt x="12477" y="16601"/>
                </a:cubicBezTo>
                <a:cubicBezTo>
                  <a:pt x="12567" y="16601"/>
                  <a:pt x="12599" y="16522"/>
                  <a:pt x="12668" y="16468"/>
                </a:cubicBezTo>
                <a:cubicBezTo>
                  <a:pt x="12731" y="16388"/>
                  <a:pt x="12858" y="16404"/>
                  <a:pt x="12921" y="16293"/>
                </a:cubicBezTo>
                <a:cubicBezTo>
                  <a:pt x="12985" y="16230"/>
                  <a:pt x="13048" y="16167"/>
                  <a:pt x="13127" y="16103"/>
                </a:cubicBezTo>
                <a:cubicBezTo>
                  <a:pt x="13333" y="15882"/>
                  <a:pt x="13555" y="15676"/>
                  <a:pt x="13760" y="15454"/>
                </a:cubicBezTo>
                <a:lnTo>
                  <a:pt x="13855" y="15454"/>
                </a:lnTo>
                <a:lnTo>
                  <a:pt x="14425" y="14884"/>
                </a:lnTo>
                <a:lnTo>
                  <a:pt x="14536" y="14884"/>
                </a:lnTo>
                <a:lnTo>
                  <a:pt x="14726" y="14694"/>
                </a:lnTo>
                <a:cubicBezTo>
                  <a:pt x="14805" y="14615"/>
                  <a:pt x="14900" y="14520"/>
                  <a:pt x="14964" y="14457"/>
                </a:cubicBezTo>
                <a:cubicBezTo>
                  <a:pt x="15027" y="14393"/>
                  <a:pt x="15122" y="14393"/>
                  <a:pt x="15201" y="14330"/>
                </a:cubicBezTo>
                <a:cubicBezTo>
                  <a:pt x="15534" y="14013"/>
                  <a:pt x="15819" y="13633"/>
                  <a:pt x="16230" y="13380"/>
                </a:cubicBezTo>
                <a:cubicBezTo>
                  <a:pt x="16310" y="13317"/>
                  <a:pt x="16389" y="13238"/>
                  <a:pt x="16468" y="13158"/>
                </a:cubicBezTo>
                <a:cubicBezTo>
                  <a:pt x="16547" y="13063"/>
                  <a:pt x="16658" y="12953"/>
                  <a:pt x="16737" y="12889"/>
                </a:cubicBezTo>
                <a:cubicBezTo>
                  <a:pt x="16816" y="12826"/>
                  <a:pt x="16895" y="12794"/>
                  <a:pt x="16990" y="12715"/>
                </a:cubicBezTo>
                <a:cubicBezTo>
                  <a:pt x="17085" y="12636"/>
                  <a:pt x="17165" y="12541"/>
                  <a:pt x="17260" y="12446"/>
                </a:cubicBezTo>
                <a:cubicBezTo>
                  <a:pt x="17370" y="12367"/>
                  <a:pt x="17481" y="12303"/>
                  <a:pt x="17592" y="12208"/>
                </a:cubicBezTo>
                <a:cubicBezTo>
                  <a:pt x="17671" y="12129"/>
                  <a:pt x="17782" y="12066"/>
                  <a:pt x="17877" y="12018"/>
                </a:cubicBezTo>
                <a:cubicBezTo>
                  <a:pt x="18020" y="11939"/>
                  <a:pt x="18099" y="11813"/>
                  <a:pt x="18241" y="11733"/>
                </a:cubicBezTo>
                <a:cubicBezTo>
                  <a:pt x="18384" y="11670"/>
                  <a:pt x="18495" y="11512"/>
                  <a:pt x="18621" y="11385"/>
                </a:cubicBezTo>
                <a:cubicBezTo>
                  <a:pt x="18642" y="11385"/>
                  <a:pt x="18671" y="11392"/>
                  <a:pt x="18687" y="11392"/>
                </a:cubicBezTo>
                <a:cubicBezTo>
                  <a:pt x="18695" y="11392"/>
                  <a:pt x="18700" y="11390"/>
                  <a:pt x="18700" y="11385"/>
                </a:cubicBezTo>
                <a:cubicBezTo>
                  <a:pt x="18875" y="11163"/>
                  <a:pt x="19175" y="11068"/>
                  <a:pt x="19334" y="10847"/>
                </a:cubicBezTo>
                <a:cubicBezTo>
                  <a:pt x="19460" y="10815"/>
                  <a:pt x="19555" y="10752"/>
                  <a:pt x="19635" y="10657"/>
                </a:cubicBezTo>
                <a:cubicBezTo>
                  <a:pt x="19650" y="10625"/>
                  <a:pt x="19698" y="10641"/>
                  <a:pt x="19730" y="10625"/>
                </a:cubicBezTo>
                <a:cubicBezTo>
                  <a:pt x="19856" y="10578"/>
                  <a:pt x="19904" y="10419"/>
                  <a:pt x="20062" y="10419"/>
                </a:cubicBezTo>
                <a:cubicBezTo>
                  <a:pt x="20078" y="10419"/>
                  <a:pt x="20110" y="10372"/>
                  <a:pt x="20125" y="10356"/>
                </a:cubicBezTo>
                <a:cubicBezTo>
                  <a:pt x="20252" y="10213"/>
                  <a:pt x="20395" y="10103"/>
                  <a:pt x="20553" y="10008"/>
                </a:cubicBezTo>
                <a:cubicBezTo>
                  <a:pt x="20680" y="9928"/>
                  <a:pt x="20775" y="9802"/>
                  <a:pt x="20917" y="9738"/>
                </a:cubicBezTo>
                <a:cubicBezTo>
                  <a:pt x="21060" y="9659"/>
                  <a:pt x="21155" y="9517"/>
                  <a:pt x="21313" y="9437"/>
                </a:cubicBezTo>
                <a:cubicBezTo>
                  <a:pt x="21456" y="9342"/>
                  <a:pt x="21582" y="9216"/>
                  <a:pt x="21677" y="9073"/>
                </a:cubicBezTo>
                <a:cubicBezTo>
                  <a:pt x="21788" y="8931"/>
                  <a:pt x="21962" y="8899"/>
                  <a:pt x="22089" y="8772"/>
                </a:cubicBezTo>
                <a:cubicBezTo>
                  <a:pt x="22295" y="8567"/>
                  <a:pt x="22469" y="8313"/>
                  <a:pt x="22754" y="8202"/>
                </a:cubicBezTo>
                <a:cubicBezTo>
                  <a:pt x="23071" y="7886"/>
                  <a:pt x="23387" y="7553"/>
                  <a:pt x="23704" y="7252"/>
                </a:cubicBezTo>
                <a:cubicBezTo>
                  <a:pt x="23704" y="7157"/>
                  <a:pt x="23672" y="7110"/>
                  <a:pt x="23593" y="7110"/>
                </a:cubicBezTo>
                <a:cubicBezTo>
                  <a:pt x="23514" y="7110"/>
                  <a:pt x="23514" y="7047"/>
                  <a:pt x="23514" y="6967"/>
                </a:cubicBezTo>
                <a:cubicBezTo>
                  <a:pt x="23577" y="6904"/>
                  <a:pt x="23641" y="6841"/>
                  <a:pt x="23704" y="6777"/>
                </a:cubicBezTo>
                <a:cubicBezTo>
                  <a:pt x="23672" y="6738"/>
                  <a:pt x="23637" y="6730"/>
                  <a:pt x="23599" y="6730"/>
                </a:cubicBezTo>
                <a:cubicBezTo>
                  <a:pt x="23574" y="6730"/>
                  <a:pt x="23548" y="6733"/>
                  <a:pt x="23522" y="6733"/>
                </a:cubicBezTo>
                <a:cubicBezTo>
                  <a:pt x="23509" y="6733"/>
                  <a:pt x="23495" y="6733"/>
                  <a:pt x="23482" y="6730"/>
                </a:cubicBezTo>
                <a:cubicBezTo>
                  <a:pt x="23387" y="6777"/>
                  <a:pt x="23356" y="6920"/>
                  <a:pt x="23245" y="6920"/>
                </a:cubicBezTo>
                <a:cubicBezTo>
                  <a:pt x="23229" y="6857"/>
                  <a:pt x="23261" y="6793"/>
                  <a:pt x="23197" y="6746"/>
                </a:cubicBezTo>
                <a:lnTo>
                  <a:pt x="23102" y="6809"/>
                </a:lnTo>
                <a:lnTo>
                  <a:pt x="22770" y="6809"/>
                </a:lnTo>
                <a:lnTo>
                  <a:pt x="22896" y="6556"/>
                </a:lnTo>
                <a:lnTo>
                  <a:pt x="23039" y="6524"/>
                </a:lnTo>
                <a:cubicBezTo>
                  <a:pt x="23039" y="6461"/>
                  <a:pt x="23055" y="6429"/>
                  <a:pt x="23039" y="6334"/>
                </a:cubicBezTo>
                <a:cubicBezTo>
                  <a:pt x="23039" y="6263"/>
                  <a:pt x="22994" y="6254"/>
                  <a:pt x="22945" y="6254"/>
                </a:cubicBezTo>
                <a:cubicBezTo>
                  <a:pt x="22929" y="6254"/>
                  <a:pt x="22912" y="6255"/>
                  <a:pt x="22896" y="6255"/>
                </a:cubicBezTo>
                <a:cubicBezTo>
                  <a:pt x="22659" y="6508"/>
                  <a:pt x="22406" y="6762"/>
                  <a:pt x="22152" y="7015"/>
                </a:cubicBezTo>
                <a:lnTo>
                  <a:pt x="22010" y="7015"/>
                </a:lnTo>
                <a:cubicBezTo>
                  <a:pt x="22010" y="6888"/>
                  <a:pt x="22184" y="6872"/>
                  <a:pt x="22184" y="6730"/>
                </a:cubicBezTo>
                <a:cubicBezTo>
                  <a:pt x="22168" y="6667"/>
                  <a:pt x="22136" y="6603"/>
                  <a:pt x="22089" y="6540"/>
                </a:cubicBezTo>
                <a:cubicBezTo>
                  <a:pt x="22081" y="6548"/>
                  <a:pt x="22069" y="6552"/>
                  <a:pt x="22055" y="6552"/>
                </a:cubicBezTo>
                <a:cubicBezTo>
                  <a:pt x="22041" y="6552"/>
                  <a:pt x="22026" y="6548"/>
                  <a:pt x="22010" y="6540"/>
                </a:cubicBezTo>
                <a:cubicBezTo>
                  <a:pt x="21994" y="6492"/>
                  <a:pt x="22026" y="6461"/>
                  <a:pt x="22089" y="6461"/>
                </a:cubicBezTo>
                <a:cubicBezTo>
                  <a:pt x="22089" y="6397"/>
                  <a:pt x="22121" y="6366"/>
                  <a:pt x="22184" y="6366"/>
                </a:cubicBezTo>
                <a:cubicBezTo>
                  <a:pt x="22184" y="6302"/>
                  <a:pt x="22216" y="6239"/>
                  <a:pt x="22168" y="6192"/>
                </a:cubicBezTo>
                <a:lnTo>
                  <a:pt x="22041" y="6160"/>
                </a:lnTo>
                <a:cubicBezTo>
                  <a:pt x="21915" y="6302"/>
                  <a:pt x="21772" y="6429"/>
                  <a:pt x="21614" y="6524"/>
                </a:cubicBezTo>
                <a:cubicBezTo>
                  <a:pt x="21456" y="6651"/>
                  <a:pt x="21297" y="6793"/>
                  <a:pt x="21171" y="6936"/>
                </a:cubicBezTo>
                <a:cubicBezTo>
                  <a:pt x="21107" y="6857"/>
                  <a:pt x="21139" y="6777"/>
                  <a:pt x="21123" y="6682"/>
                </a:cubicBezTo>
                <a:lnTo>
                  <a:pt x="21313" y="6524"/>
                </a:lnTo>
                <a:lnTo>
                  <a:pt x="21313" y="6350"/>
                </a:lnTo>
                <a:lnTo>
                  <a:pt x="21139" y="6445"/>
                </a:lnTo>
                <a:cubicBezTo>
                  <a:pt x="21134" y="6447"/>
                  <a:pt x="21127" y="6448"/>
                  <a:pt x="21120" y="6448"/>
                </a:cubicBezTo>
                <a:cubicBezTo>
                  <a:pt x="21102" y="6448"/>
                  <a:pt x="21076" y="6443"/>
                  <a:pt x="21048" y="6443"/>
                </a:cubicBezTo>
                <a:cubicBezTo>
                  <a:pt x="21017" y="6443"/>
                  <a:pt x="20983" y="6449"/>
                  <a:pt x="20949" y="6477"/>
                </a:cubicBezTo>
                <a:cubicBezTo>
                  <a:pt x="20933" y="6524"/>
                  <a:pt x="20917" y="6587"/>
                  <a:pt x="20901" y="6635"/>
                </a:cubicBezTo>
                <a:lnTo>
                  <a:pt x="20791" y="6635"/>
                </a:lnTo>
                <a:lnTo>
                  <a:pt x="20521" y="6920"/>
                </a:lnTo>
                <a:lnTo>
                  <a:pt x="20395" y="6920"/>
                </a:lnTo>
                <a:cubicBezTo>
                  <a:pt x="20442" y="6777"/>
                  <a:pt x="20521" y="6651"/>
                  <a:pt x="20632" y="6556"/>
                </a:cubicBezTo>
                <a:lnTo>
                  <a:pt x="20838" y="6540"/>
                </a:lnTo>
                <a:cubicBezTo>
                  <a:pt x="20854" y="6366"/>
                  <a:pt x="20917" y="6207"/>
                  <a:pt x="21012" y="6065"/>
                </a:cubicBezTo>
                <a:lnTo>
                  <a:pt x="21107" y="6065"/>
                </a:lnTo>
                <a:cubicBezTo>
                  <a:pt x="21186" y="6017"/>
                  <a:pt x="21139" y="5891"/>
                  <a:pt x="21234" y="5843"/>
                </a:cubicBezTo>
                <a:cubicBezTo>
                  <a:pt x="21313" y="5780"/>
                  <a:pt x="21376" y="5717"/>
                  <a:pt x="21440" y="5637"/>
                </a:cubicBezTo>
                <a:cubicBezTo>
                  <a:pt x="21503" y="5558"/>
                  <a:pt x="21598" y="5511"/>
                  <a:pt x="21630" y="5384"/>
                </a:cubicBezTo>
                <a:cubicBezTo>
                  <a:pt x="21646" y="5305"/>
                  <a:pt x="21741" y="5242"/>
                  <a:pt x="21804" y="5178"/>
                </a:cubicBezTo>
                <a:cubicBezTo>
                  <a:pt x="21851" y="5115"/>
                  <a:pt x="21931" y="5052"/>
                  <a:pt x="21994" y="4988"/>
                </a:cubicBezTo>
                <a:lnTo>
                  <a:pt x="21994" y="4893"/>
                </a:lnTo>
                <a:cubicBezTo>
                  <a:pt x="22026" y="4862"/>
                  <a:pt x="22057" y="4814"/>
                  <a:pt x="22089" y="4782"/>
                </a:cubicBezTo>
                <a:lnTo>
                  <a:pt x="22089" y="4640"/>
                </a:lnTo>
                <a:cubicBezTo>
                  <a:pt x="21962" y="4624"/>
                  <a:pt x="21867" y="4497"/>
                  <a:pt x="21899" y="4371"/>
                </a:cubicBezTo>
                <a:cubicBezTo>
                  <a:pt x="21962" y="4323"/>
                  <a:pt x="22026" y="4276"/>
                  <a:pt x="22089" y="4212"/>
                </a:cubicBezTo>
                <a:cubicBezTo>
                  <a:pt x="22105" y="4197"/>
                  <a:pt x="22073" y="4133"/>
                  <a:pt x="22073" y="4086"/>
                </a:cubicBezTo>
                <a:cubicBezTo>
                  <a:pt x="22031" y="4086"/>
                  <a:pt x="21996" y="4079"/>
                  <a:pt x="21963" y="4079"/>
                </a:cubicBezTo>
                <a:cubicBezTo>
                  <a:pt x="21946" y="4079"/>
                  <a:pt x="21931" y="4080"/>
                  <a:pt x="21915" y="4086"/>
                </a:cubicBezTo>
                <a:cubicBezTo>
                  <a:pt x="21788" y="4149"/>
                  <a:pt x="21661" y="4212"/>
                  <a:pt x="21519" y="4276"/>
                </a:cubicBezTo>
                <a:lnTo>
                  <a:pt x="21281" y="4276"/>
                </a:lnTo>
                <a:lnTo>
                  <a:pt x="21171" y="4371"/>
                </a:lnTo>
                <a:cubicBezTo>
                  <a:pt x="21156" y="4364"/>
                  <a:pt x="21141" y="4361"/>
                  <a:pt x="21125" y="4361"/>
                </a:cubicBezTo>
                <a:cubicBezTo>
                  <a:pt x="21098" y="4361"/>
                  <a:pt x="21068" y="4369"/>
                  <a:pt x="21040" y="4369"/>
                </a:cubicBezTo>
                <a:cubicBezTo>
                  <a:pt x="21014" y="4369"/>
                  <a:pt x="20988" y="4362"/>
                  <a:pt x="20965" y="4339"/>
                </a:cubicBezTo>
                <a:lnTo>
                  <a:pt x="20949" y="4244"/>
                </a:lnTo>
                <a:cubicBezTo>
                  <a:pt x="21044" y="4070"/>
                  <a:pt x="21250" y="3991"/>
                  <a:pt x="21329" y="3817"/>
                </a:cubicBezTo>
                <a:cubicBezTo>
                  <a:pt x="21312" y="3724"/>
                  <a:pt x="21273" y="3708"/>
                  <a:pt x="21228" y="3708"/>
                </a:cubicBezTo>
                <a:cubicBezTo>
                  <a:pt x="21203" y="3708"/>
                  <a:pt x="21176" y="3713"/>
                  <a:pt x="21150" y="3713"/>
                </a:cubicBezTo>
                <a:cubicBezTo>
                  <a:pt x="21135" y="3713"/>
                  <a:pt x="21121" y="3711"/>
                  <a:pt x="21107" y="3706"/>
                </a:cubicBezTo>
                <a:cubicBezTo>
                  <a:pt x="21002" y="3751"/>
                  <a:pt x="20968" y="3897"/>
                  <a:pt x="20828" y="3897"/>
                </a:cubicBezTo>
                <a:cubicBezTo>
                  <a:pt x="20821" y="3897"/>
                  <a:pt x="20814" y="3896"/>
                  <a:pt x="20806" y="3896"/>
                </a:cubicBezTo>
                <a:cubicBezTo>
                  <a:pt x="20696" y="4007"/>
                  <a:pt x="20585" y="4117"/>
                  <a:pt x="20474" y="4228"/>
                </a:cubicBezTo>
                <a:cubicBezTo>
                  <a:pt x="20458" y="4244"/>
                  <a:pt x="20426" y="4244"/>
                  <a:pt x="20411" y="4260"/>
                </a:cubicBezTo>
                <a:lnTo>
                  <a:pt x="20236" y="4086"/>
                </a:lnTo>
                <a:lnTo>
                  <a:pt x="20141" y="4181"/>
                </a:lnTo>
                <a:lnTo>
                  <a:pt x="19999" y="4181"/>
                </a:lnTo>
                <a:cubicBezTo>
                  <a:pt x="20013" y="4223"/>
                  <a:pt x="19964" y="4278"/>
                  <a:pt x="19919" y="4278"/>
                </a:cubicBezTo>
                <a:cubicBezTo>
                  <a:pt x="19914" y="4278"/>
                  <a:pt x="19909" y="4277"/>
                  <a:pt x="19904" y="4276"/>
                </a:cubicBezTo>
                <a:cubicBezTo>
                  <a:pt x="19904" y="4212"/>
                  <a:pt x="19935" y="4181"/>
                  <a:pt x="19999" y="4181"/>
                </a:cubicBezTo>
                <a:cubicBezTo>
                  <a:pt x="20015" y="4086"/>
                  <a:pt x="20078" y="4022"/>
                  <a:pt x="20157" y="3991"/>
                </a:cubicBezTo>
                <a:cubicBezTo>
                  <a:pt x="20300" y="3943"/>
                  <a:pt x="20411" y="3848"/>
                  <a:pt x="20474" y="3706"/>
                </a:cubicBezTo>
                <a:lnTo>
                  <a:pt x="20474" y="3706"/>
                </a:lnTo>
                <a:lnTo>
                  <a:pt x="20094" y="3722"/>
                </a:lnTo>
                <a:cubicBezTo>
                  <a:pt x="19935" y="3801"/>
                  <a:pt x="19777" y="3896"/>
                  <a:pt x="19650" y="4007"/>
                </a:cubicBezTo>
                <a:cubicBezTo>
                  <a:pt x="19555" y="4054"/>
                  <a:pt x="19460" y="4086"/>
                  <a:pt x="19365" y="4133"/>
                </a:cubicBezTo>
                <a:cubicBezTo>
                  <a:pt x="19270" y="4165"/>
                  <a:pt x="19175" y="4228"/>
                  <a:pt x="19112" y="4292"/>
                </a:cubicBezTo>
                <a:cubicBezTo>
                  <a:pt x="19033" y="4387"/>
                  <a:pt x="18906" y="4371"/>
                  <a:pt x="18843" y="4450"/>
                </a:cubicBezTo>
                <a:cubicBezTo>
                  <a:pt x="18836" y="4456"/>
                  <a:pt x="18824" y="4460"/>
                  <a:pt x="18813" y="4460"/>
                </a:cubicBezTo>
                <a:cubicBezTo>
                  <a:pt x="18796" y="4460"/>
                  <a:pt x="18780" y="4453"/>
                  <a:pt x="18780" y="4434"/>
                </a:cubicBezTo>
                <a:lnTo>
                  <a:pt x="18780" y="4355"/>
                </a:lnTo>
                <a:cubicBezTo>
                  <a:pt x="18843" y="4260"/>
                  <a:pt x="18922" y="4197"/>
                  <a:pt x="19033" y="4165"/>
                </a:cubicBezTo>
                <a:cubicBezTo>
                  <a:pt x="19128" y="4086"/>
                  <a:pt x="19207" y="4007"/>
                  <a:pt x="19286" y="3912"/>
                </a:cubicBezTo>
                <a:cubicBezTo>
                  <a:pt x="19309" y="3904"/>
                  <a:pt x="19330" y="3902"/>
                  <a:pt x="19351" y="3902"/>
                </a:cubicBezTo>
                <a:cubicBezTo>
                  <a:pt x="19380" y="3902"/>
                  <a:pt x="19407" y="3906"/>
                  <a:pt x="19432" y="3906"/>
                </a:cubicBezTo>
                <a:cubicBezTo>
                  <a:pt x="19465" y="3906"/>
                  <a:pt x="19496" y="3899"/>
                  <a:pt x="19524" y="3864"/>
                </a:cubicBezTo>
                <a:cubicBezTo>
                  <a:pt x="19524" y="3817"/>
                  <a:pt x="19524" y="3785"/>
                  <a:pt x="19524" y="3737"/>
                </a:cubicBezTo>
                <a:cubicBezTo>
                  <a:pt x="19492" y="3722"/>
                  <a:pt x="19460" y="3722"/>
                  <a:pt x="19429" y="3706"/>
                </a:cubicBezTo>
                <a:lnTo>
                  <a:pt x="19334" y="3706"/>
                </a:lnTo>
                <a:cubicBezTo>
                  <a:pt x="19286" y="3737"/>
                  <a:pt x="19239" y="3801"/>
                  <a:pt x="19175" y="3801"/>
                </a:cubicBezTo>
                <a:cubicBezTo>
                  <a:pt x="19033" y="3801"/>
                  <a:pt x="19017" y="3991"/>
                  <a:pt x="18938" y="3991"/>
                </a:cubicBezTo>
                <a:lnTo>
                  <a:pt x="18700" y="4007"/>
                </a:lnTo>
                <a:cubicBezTo>
                  <a:pt x="18685" y="4086"/>
                  <a:pt x="18669" y="4133"/>
                  <a:pt x="18637" y="4197"/>
                </a:cubicBezTo>
                <a:lnTo>
                  <a:pt x="18495" y="4181"/>
                </a:lnTo>
                <a:lnTo>
                  <a:pt x="18495" y="3943"/>
                </a:lnTo>
                <a:cubicBezTo>
                  <a:pt x="18590" y="3848"/>
                  <a:pt x="18685" y="3769"/>
                  <a:pt x="18764" y="3674"/>
                </a:cubicBezTo>
                <a:cubicBezTo>
                  <a:pt x="18780" y="3658"/>
                  <a:pt x="18764" y="3611"/>
                  <a:pt x="18764" y="3579"/>
                </a:cubicBezTo>
                <a:cubicBezTo>
                  <a:pt x="18732" y="3538"/>
                  <a:pt x="18703" y="3523"/>
                  <a:pt x="18678" y="3523"/>
                </a:cubicBezTo>
                <a:cubicBezTo>
                  <a:pt x="18616" y="3523"/>
                  <a:pt x="18571" y="3611"/>
                  <a:pt x="18526" y="3611"/>
                </a:cubicBezTo>
                <a:lnTo>
                  <a:pt x="18336" y="3627"/>
                </a:lnTo>
                <a:lnTo>
                  <a:pt x="18130" y="3832"/>
                </a:lnTo>
                <a:lnTo>
                  <a:pt x="17972" y="3737"/>
                </a:lnTo>
                <a:cubicBezTo>
                  <a:pt x="17830" y="3785"/>
                  <a:pt x="17703" y="3848"/>
                  <a:pt x="17576" y="3927"/>
                </a:cubicBezTo>
                <a:cubicBezTo>
                  <a:pt x="17450" y="4038"/>
                  <a:pt x="17275" y="3959"/>
                  <a:pt x="17180" y="4102"/>
                </a:cubicBezTo>
                <a:cubicBezTo>
                  <a:pt x="17165" y="4038"/>
                  <a:pt x="17149" y="4007"/>
                  <a:pt x="17165" y="3991"/>
                </a:cubicBezTo>
                <a:cubicBezTo>
                  <a:pt x="17196" y="3927"/>
                  <a:pt x="17244" y="3832"/>
                  <a:pt x="17307" y="3832"/>
                </a:cubicBezTo>
                <a:cubicBezTo>
                  <a:pt x="17386" y="3817"/>
                  <a:pt x="17450" y="3769"/>
                  <a:pt x="17497" y="3706"/>
                </a:cubicBezTo>
                <a:cubicBezTo>
                  <a:pt x="17592" y="3484"/>
                  <a:pt x="17798" y="3310"/>
                  <a:pt x="17861" y="3057"/>
                </a:cubicBezTo>
                <a:lnTo>
                  <a:pt x="17972" y="3057"/>
                </a:lnTo>
                <a:cubicBezTo>
                  <a:pt x="18035" y="2946"/>
                  <a:pt x="18146" y="2867"/>
                  <a:pt x="18273" y="2819"/>
                </a:cubicBezTo>
                <a:cubicBezTo>
                  <a:pt x="18289" y="2772"/>
                  <a:pt x="18289" y="2724"/>
                  <a:pt x="18289" y="2724"/>
                </a:cubicBezTo>
                <a:cubicBezTo>
                  <a:pt x="18590" y="2582"/>
                  <a:pt x="18732" y="2344"/>
                  <a:pt x="18938" y="2154"/>
                </a:cubicBezTo>
                <a:lnTo>
                  <a:pt x="18938" y="2107"/>
                </a:lnTo>
                <a:cubicBezTo>
                  <a:pt x="18954" y="2043"/>
                  <a:pt x="18954" y="1980"/>
                  <a:pt x="18954" y="1917"/>
                </a:cubicBezTo>
                <a:lnTo>
                  <a:pt x="19112" y="1996"/>
                </a:lnTo>
                <a:cubicBezTo>
                  <a:pt x="19128" y="1901"/>
                  <a:pt x="19144" y="1806"/>
                  <a:pt x="19160" y="1742"/>
                </a:cubicBezTo>
                <a:cubicBezTo>
                  <a:pt x="19223" y="1695"/>
                  <a:pt x="19302" y="1742"/>
                  <a:pt x="19318" y="1663"/>
                </a:cubicBezTo>
                <a:cubicBezTo>
                  <a:pt x="19207" y="1600"/>
                  <a:pt x="19033" y="1600"/>
                  <a:pt x="19049" y="1394"/>
                </a:cubicBezTo>
                <a:cubicBezTo>
                  <a:pt x="19112" y="1315"/>
                  <a:pt x="19175" y="1236"/>
                  <a:pt x="19255" y="1157"/>
                </a:cubicBezTo>
                <a:lnTo>
                  <a:pt x="19175" y="1046"/>
                </a:lnTo>
                <a:cubicBezTo>
                  <a:pt x="19001" y="1093"/>
                  <a:pt x="18827" y="1204"/>
                  <a:pt x="18716" y="1331"/>
                </a:cubicBezTo>
                <a:lnTo>
                  <a:pt x="18605" y="1252"/>
                </a:lnTo>
                <a:lnTo>
                  <a:pt x="18431" y="1252"/>
                </a:lnTo>
                <a:lnTo>
                  <a:pt x="18305" y="1347"/>
                </a:lnTo>
                <a:lnTo>
                  <a:pt x="18035" y="1347"/>
                </a:lnTo>
                <a:cubicBezTo>
                  <a:pt x="17988" y="1394"/>
                  <a:pt x="17940" y="1442"/>
                  <a:pt x="17893" y="1489"/>
                </a:cubicBezTo>
                <a:cubicBezTo>
                  <a:pt x="17877" y="1505"/>
                  <a:pt x="17861" y="1505"/>
                  <a:pt x="17830" y="1505"/>
                </a:cubicBezTo>
                <a:lnTo>
                  <a:pt x="17798" y="1394"/>
                </a:lnTo>
                <a:lnTo>
                  <a:pt x="18194" y="998"/>
                </a:lnTo>
                <a:lnTo>
                  <a:pt x="18368" y="919"/>
                </a:lnTo>
                <a:cubicBezTo>
                  <a:pt x="18352" y="808"/>
                  <a:pt x="18415" y="697"/>
                  <a:pt x="18336" y="587"/>
                </a:cubicBezTo>
                <a:lnTo>
                  <a:pt x="18083" y="745"/>
                </a:lnTo>
                <a:cubicBezTo>
                  <a:pt x="17956" y="935"/>
                  <a:pt x="17671" y="1062"/>
                  <a:pt x="17418" y="1267"/>
                </a:cubicBezTo>
                <a:lnTo>
                  <a:pt x="17291" y="1172"/>
                </a:lnTo>
                <a:cubicBezTo>
                  <a:pt x="17262" y="1155"/>
                  <a:pt x="17230" y="1152"/>
                  <a:pt x="17197" y="1152"/>
                </a:cubicBezTo>
                <a:cubicBezTo>
                  <a:pt x="17186" y="1152"/>
                  <a:pt x="17175" y="1153"/>
                  <a:pt x="17165" y="1153"/>
                </a:cubicBezTo>
                <a:cubicBezTo>
                  <a:pt x="17121" y="1153"/>
                  <a:pt x="17078" y="1149"/>
                  <a:pt x="17038" y="1109"/>
                </a:cubicBezTo>
                <a:cubicBezTo>
                  <a:pt x="17165" y="935"/>
                  <a:pt x="17434" y="919"/>
                  <a:pt x="17513" y="697"/>
                </a:cubicBezTo>
                <a:lnTo>
                  <a:pt x="17481" y="571"/>
                </a:lnTo>
                <a:lnTo>
                  <a:pt x="17370" y="666"/>
                </a:lnTo>
                <a:lnTo>
                  <a:pt x="17260" y="571"/>
                </a:lnTo>
                <a:cubicBezTo>
                  <a:pt x="17243" y="583"/>
                  <a:pt x="17224" y="587"/>
                  <a:pt x="17206" y="587"/>
                </a:cubicBezTo>
                <a:cubicBezTo>
                  <a:pt x="17181" y="587"/>
                  <a:pt x="17156" y="581"/>
                  <a:pt x="17131" y="581"/>
                </a:cubicBezTo>
                <a:cubicBezTo>
                  <a:pt x="17104" y="581"/>
                  <a:pt x="17078" y="588"/>
                  <a:pt x="17054" y="618"/>
                </a:cubicBezTo>
                <a:cubicBezTo>
                  <a:pt x="17038" y="666"/>
                  <a:pt x="17022" y="697"/>
                  <a:pt x="17022" y="745"/>
                </a:cubicBezTo>
                <a:cubicBezTo>
                  <a:pt x="16959" y="777"/>
                  <a:pt x="16864" y="777"/>
                  <a:pt x="16816" y="840"/>
                </a:cubicBezTo>
                <a:cubicBezTo>
                  <a:pt x="16769" y="919"/>
                  <a:pt x="16690" y="967"/>
                  <a:pt x="16595" y="982"/>
                </a:cubicBezTo>
                <a:cubicBezTo>
                  <a:pt x="16531" y="1030"/>
                  <a:pt x="16468" y="1077"/>
                  <a:pt x="16436" y="1157"/>
                </a:cubicBezTo>
                <a:cubicBezTo>
                  <a:pt x="16373" y="1236"/>
                  <a:pt x="16262" y="1236"/>
                  <a:pt x="16199" y="1283"/>
                </a:cubicBezTo>
                <a:cubicBezTo>
                  <a:pt x="16151" y="1331"/>
                  <a:pt x="16104" y="1378"/>
                  <a:pt x="16040" y="1442"/>
                </a:cubicBezTo>
                <a:cubicBezTo>
                  <a:pt x="15977" y="1362"/>
                  <a:pt x="16009" y="1267"/>
                  <a:pt x="15993" y="1188"/>
                </a:cubicBezTo>
                <a:lnTo>
                  <a:pt x="16262" y="998"/>
                </a:lnTo>
                <a:cubicBezTo>
                  <a:pt x="16278" y="982"/>
                  <a:pt x="16294" y="919"/>
                  <a:pt x="16310" y="872"/>
                </a:cubicBezTo>
                <a:lnTo>
                  <a:pt x="16420" y="872"/>
                </a:lnTo>
                <a:cubicBezTo>
                  <a:pt x="16468" y="808"/>
                  <a:pt x="16531" y="792"/>
                  <a:pt x="16547" y="697"/>
                </a:cubicBezTo>
                <a:cubicBezTo>
                  <a:pt x="16491" y="679"/>
                  <a:pt x="16430" y="671"/>
                  <a:pt x="16367" y="671"/>
                </a:cubicBezTo>
                <a:cubicBezTo>
                  <a:pt x="16322" y="671"/>
                  <a:pt x="16276" y="675"/>
                  <a:pt x="16230" y="682"/>
                </a:cubicBezTo>
                <a:cubicBezTo>
                  <a:pt x="16151" y="792"/>
                  <a:pt x="16040" y="872"/>
                  <a:pt x="15898" y="903"/>
                </a:cubicBezTo>
                <a:cubicBezTo>
                  <a:pt x="15882" y="998"/>
                  <a:pt x="15930" y="1077"/>
                  <a:pt x="15866" y="1141"/>
                </a:cubicBezTo>
                <a:lnTo>
                  <a:pt x="15565" y="1157"/>
                </a:lnTo>
                <a:cubicBezTo>
                  <a:pt x="15470" y="1236"/>
                  <a:pt x="15439" y="1331"/>
                  <a:pt x="15344" y="1331"/>
                </a:cubicBezTo>
                <a:cubicBezTo>
                  <a:pt x="15328" y="1283"/>
                  <a:pt x="15328" y="1236"/>
                  <a:pt x="15328" y="1204"/>
                </a:cubicBezTo>
                <a:cubicBezTo>
                  <a:pt x="15423" y="1109"/>
                  <a:pt x="15502" y="1014"/>
                  <a:pt x="15597" y="935"/>
                </a:cubicBezTo>
                <a:cubicBezTo>
                  <a:pt x="15708" y="856"/>
                  <a:pt x="15676" y="713"/>
                  <a:pt x="15803" y="634"/>
                </a:cubicBezTo>
                <a:cubicBezTo>
                  <a:pt x="15914" y="571"/>
                  <a:pt x="15882" y="412"/>
                  <a:pt x="15993" y="349"/>
                </a:cubicBezTo>
                <a:cubicBezTo>
                  <a:pt x="15835" y="286"/>
                  <a:pt x="15724" y="159"/>
                  <a:pt x="15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8"/>
          <p:cNvSpPr/>
          <p:nvPr/>
        </p:nvSpPr>
        <p:spPr>
          <a:xfrm rot="7348392" flipH="1">
            <a:off x="7063146" y="1149741"/>
            <a:ext cx="1125814" cy="600658"/>
          </a:xfrm>
          <a:custGeom>
            <a:avLst/>
            <a:gdLst/>
            <a:ahLst/>
            <a:cxnLst/>
            <a:rect l="l" t="t" r="r" b="b"/>
            <a:pathLst>
              <a:path w="20537" h="10958" extrusionOk="0">
                <a:moveTo>
                  <a:pt x="16341" y="7098"/>
                </a:moveTo>
                <a:cubicBezTo>
                  <a:pt x="16377" y="7098"/>
                  <a:pt x="16412" y="7118"/>
                  <a:pt x="16436" y="7157"/>
                </a:cubicBezTo>
                <a:cubicBezTo>
                  <a:pt x="16412" y="7189"/>
                  <a:pt x="16377" y="7205"/>
                  <a:pt x="16341" y="7205"/>
                </a:cubicBezTo>
                <a:cubicBezTo>
                  <a:pt x="16305" y="7205"/>
                  <a:pt x="16270" y="7189"/>
                  <a:pt x="16246" y="7157"/>
                </a:cubicBezTo>
                <a:cubicBezTo>
                  <a:pt x="16270" y="7118"/>
                  <a:pt x="16305" y="7098"/>
                  <a:pt x="16341" y="7098"/>
                </a:cubicBezTo>
                <a:close/>
                <a:moveTo>
                  <a:pt x="16008" y="7221"/>
                </a:moveTo>
                <a:cubicBezTo>
                  <a:pt x="16024" y="7221"/>
                  <a:pt x="16040" y="7237"/>
                  <a:pt x="16072" y="7237"/>
                </a:cubicBezTo>
                <a:lnTo>
                  <a:pt x="16040" y="7268"/>
                </a:lnTo>
                <a:lnTo>
                  <a:pt x="15977" y="7237"/>
                </a:lnTo>
                <a:cubicBezTo>
                  <a:pt x="15993" y="7237"/>
                  <a:pt x="16008" y="7221"/>
                  <a:pt x="16008" y="7221"/>
                </a:cubicBezTo>
                <a:close/>
                <a:moveTo>
                  <a:pt x="16515" y="7278"/>
                </a:moveTo>
                <a:cubicBezTo>
                  <a:pt x="16541" y="7278"/>
                  <a:pt x="16568" y="7287"/>
                  <a:pt x="16591" y="7287"/>
                </a:cubicBezTo>
                <a:cubicBezTo>
                  <a:pt x="16598" y="7287"/>
                  <a:pt x="16604" y="7286"/>
                  <a:pt x="16610" y="7284"/>
                </a:cubicBezTo>
                <a:lnTo>
                  <a:pt x="16610" y="7284"/>
                </a:lnTo>
                <a:cubicBezTo>
                  <a:pt x="16582" y="7340"/>
                  <a:pt x="16571" y="7363"/>
                  <a:pt x="16540" y="7363"/>
                </a:cubicBezTo>
                <a:cubicBezTo>
                  <a:pt x="16519" y="7363"/>
                  <a:pt x="16488" y="7351"/>
                  <a:pt x="16436" y="7332"/>
                </a:cubicBezTo>
                <a:cubicBezTo>
                  <a:pt x="16458" y="7288"/>
                  <a:pt x="16486" y="7278"/>
                  <a:pt x="16515" y="7278"/>
                </a:cubicBezTo>
                <a:close/>
                <a:moveTo>
                  <a:pt x="13665" y="8677"/>
                </a:moveTo>
                <a:cubicBezTo>
                  <a:pt x="13681" y="8677"/>
                  <a:pt x="13697" y="8709"/>
                  <a:pt x="13697" y="8709"/>
                </a:cubicBezTo>
                <a:cubicBezTo>
                  <a:pt x="13681" y="8725"/>
                  <a:pt x="13681" y="8741"/>
                  <a:pt x="13665" y="8757"/>
                </a:cubicBezTo>
                <a:lnTo>
                  <a:pt x="13633" y="8725"/>
                </a:lnTo>
                <a:lnTo>
                  <a:pt x="13665" y="8677"/>
                </a:lnTo>
                <a:close/>
                <a:moveTo>
                  <a:pt x="13301" y="8772"/>
                </a:moveTo>
                <a:lnTo>
                  <a:pt x="13348" y="8804"/>
                </a:lnTo>
                <a:lnTo>
                  <a:pt x="13317" y="8836"/>
                </a:lnTo>
                <a:cubicBezTo>
                  <a:pt x="13301" y="8836"/>
                  <a:pt x="13285" y="8820"/>
                  <a:pt x="13253" y="8804"/>
                </a:cubicBezTo>
                <a:lnTo>
                  <a:pt x="13301" y="8772"/>
                </a:lnTo>
                <a:close/>
                <a:moveTo>
                  <a:pt x="11021" y="9580"/>
                </a:moveTo>
                <a:cubicBezTo>
                  <a:pt x="11005" y="9612"/>
                  <a:pt x="10973" y="9643"/>
                  <a:pt x="10957" y="9659"/>
                </a:cubicBezTo>
                <a:cubicBezTo>
                  <a:pt x="10894" y="9580"/>
                  <a:pt x="10957" y="9596"/>
                  <a:pt x="11021" y="9580"/>
                </a:cubicBezTo>
                <a:close/>
                <a:moveTo>
                  <a:pt x="12010" y="9774"/>
                </a:moveTo>
                <a:cubicBezTo>
                  <a:pt x="12028" y="9774"/>
                  <a:pt x="12047" y="9783"/>
                  <a:pt x="12066" y="9802"/>
                </a:cubicBezTo>
                <a:cubicBezTo>
                  <a:pt x="12054" y="9849"/>
                  <a:pt x="12038" y="9863"/>
                  <a:pt x="12020" y="9863"/>
                </a:cubicBezTo>
                <a:cubicBezTo>
                  <a:pt x="11992" y="9863"/>
                  <a:pt x="11961" y="9832"/>
                  <a:pt x="11933" y="9832"/>
                </a:cubicBezTo>
                <a:cubicBezTo>
                  <a:pt x="11930" y="9832"/>
                  <a:pt x="11927" y="9832"/>
                  <a:pt x="11923" y="9833"/>
                </a:cubicBezTo>
                <a:cubicBezTo>
                  <a:pt x="11952" y="9795"/>
                  <a:pt x="11981" y="9774"/>
                  <a:pt x="12010" y="9774"/>
                </a:cubicBezTo>
                <a:close/>
                <a:moveTo>
                  <a:pt x="476" y="9881"/>
                </a:moveTo>
                <a:cubicBezTo>
                  <a:pt x="476" y="9881"/>
                  <a:pt x="491" y="9912"/>
                  <a:pt x="507" y="9912"/>
                </a:cubicBezTo>
                <a:cubicBezTo>
                  <a:pt x="476" y="9928"/>
                  <a:pt x="460" y="9928"/>
                  <a:pt x="444" y="9944"/>
                </a:cubicBezTo>
                <a:cubicBezTo>
                  <a:pt x="428" y="9944"/>
                  <a:pt x="412" y="9912"/>
                  <a:pt x="412" y="9912"/>
                </a:cubicBezTo>
                <a:cubicBezTo>
                  <a:pt x="428" y="9897"/>
                  <a:pt x="444" y="9897"/>
                  <a:pt x="476" y="9881"/>
                </a:cubicBezTo>
                <a:close/>
                <a:moveTo>
                  <a:pt x="18668" y="1"/>
                </a:moveTo>
                <a:lnTo>
                  <a:pt x="18605" y="80"/>
                </a:lnTo>
                <a:lnTo>
                  <a:pt x="18146" y="80"/>
                </a:lnTo>
                <a:lnTo>
                  <a:pt x="18051" y="175"/>
                </a:lnTo>
                <a:lnTo>
                  <a:pt x="17782" y="175"/>
                </a:lnTo>
                <a:lnTo>
                  <a:pt x="17687" y="270"/>
                </a:lnTo>
                <a:lnTo>
                  <a:pt x="17418" y="270"/>
                </a:lnTo>
                <a:lnTo>
                  <a:pt x="17323" y="365"/>
                </a:lnTo>
                <a:cubicBezTo>
                  <a:pt x="17291" y="357"/>
                  <a:pt x="17255" y="353"/>
                  <a:pt x="17220" y="353"/>
                </a:cubicBezTo>
                <a:cubicBezTo>
                  <a:pt x="17184" y="353"/>
                  <a:pt x="17148" y="357"/>
                  <a:pt x="17117" y="365"/>
                </a:cubicBezTo>
                <a:cubicBezTo>
                  <a:pt x="17006" y="396"/>
                  <a:pt x="16895" y="476"/>
                  <a:pt x="16753" y="476"/>
                </a:cubicBezTo>
                <a:cubicBezTo>
                  <a:pt x="16753" y="476"/>
                  <a:pt x="16721" y="507"/>
                  <a:pt x="16721" y="507"/>
                </a:cubicBezTo>
                <a:lnTo>
                  <a:pt x="16673" y="555"/>
                </a:lnTo>
                <a:lnTo>
                  <a:pt x="16325" y="555"/>
                </a:lnTo>
                <a:lnTo>
                  <a:pt x="16230" y="634"/>
                </a:lnTo>
                <a:lnTo>
                  <a:pt x="16056" y="634"/>
                </a:lnTo>
                <a:lnTo>
                  <a:pt x="15961" y="729"/>
                </a:lnTo>
                <a:lnTo>
                  <a:pt x="15787" y="729"/>
                </a:lnTo>
                <a:lnTo>
                  <a:pt x="15676" y="824"/>
                </a:lnTo>
                <a:cubicBezTo>
                  <a:pt x="15658" y="819"/>
                  <a:pt x="15641" y="816"/>
                  <a:pt x="15624" y="816"/>
                </a:cubicBezTo>
                <a:cubicBezTo>
                  <a:pt x="15501" y="816"/>
                  <a:pt x="15393" y="938"/>
                  <a:pt x="15269" y="938"/>
                </a:cubicBezTo>
                <a:cubicBezTo>
                  <a:pt x="15257" y="938"/>
                  <a:pt x="15245" y="937"/>
                  <a:pt x="15233" y="935"/>
                </a:cubicBezTo>
                <a:cubicBezTo>
                  <a:pt x="15138" y="1030"/>
                  <a:pt x="15011" y="1077"/>
                  <a:pt x="14884" y="1093"/>
                </a:cubicBezTo>
                <a:cubicBezTo>
                  <a:pt x="14783" y="1106"/>
                  <a:pt x="14701" y="1210"/>
                  <a:pt x="14600" y="1210"/>
                </a:cubicBezTo>
                <a:cubicBezTo>
                  <a:pt x="14575" y="1210"/>
                  <a:pt x="14548" y="1204"/>
                  <a:pt x="14520" y="1188"/>
                </a:cubicBezTo>
                <a:cubicBezTo>
                  <a:pt x="14457" y="1346"/>
                  <a:pt x="14298" y="1251"/>
                  <a:pt x="14203" y="1315"/>
                </a:cubicBezTo>
                <a:cubicBezTo>
                  <a:pt x="14108" y="1378"/>
                  <a:pt x="13998" y="1410"/>
                  <a:pt x="13903" y="1473"/>
                </a:cubicBezTo>
                <a:cubicBezTo>
                  <a:pt x="13808" y="1521"/>
                  <a:pt x="13713" y="1616"/>
                  <a:pt x="13618" y="1631"/>
                </a:cubicBezTo>
                <a:cubicBezTo>
                  <a:pt x="13507" y="1647"/>
                  <a:pt x="13396" y="1695"/>
                  <a:pt x="13301" y="1742"/>
                </a:cubicBezTo>
                <a:cubicBezTo>
                  <a:pt x="13206" y="1806"/>
                  <a:pt x="13095" y="1837"/>
                  <a:pt x="12968" y="1853"/>
                </a:cubicBezTo>
                <a:cubicBezTo>
                  <a:pt x="12889" y="1853"/>
                  <a:pt x="12810" y="1964"/>
                  <a:pt x="12715" y="1996"/>
                </a:cubicBezTo>
                <a:cubicBezTo>
                  <a:pt x="12636" y="2027"/>
                  <a:pt x="12572" y="2106"/>
                  <a:pt x="12493" y="2106"/>
                </a:cubicBezTo>
                <a:cubicBezTo>
                  <a:pt x="12398" y="2106"/>
                  <a:pt x="12303" y="2154"/>
                  <a:pt x="12224" y="2202"/>
                </a:cubicBezTo>
                <a:cubicBezTo>
                  <a:pt x="11812" y="2407"/>
                  <a:pt x="11417" y="2613"/>
                  <a:pt x="11021" y="2819"/>
                </a:cubicBezTo>
                <a:cubicBezTo>
                  <a:pt x="10910" y="2882"/>
                  <a:pt x="10831" y="2962"/>
                  <a:pt x="10736" y="3009"/>
                </a:cubicBezTo>
                <a:cubicBezTo>
                  <a:pt x="10625" y="3072"/>
                  <a:pt x="10514" y="3136"/>
                  <a:pt x="10387" y="3183"/>
                </a:cubicBezTo>
                <a:cubicBezTo>
                  <a:pt x="10324" y="3215"/>
                  <a:pt x="10261" y="3247"/>
                  <a:pt x="10213" y="3278"/>
                </a:cubicBezTo>
                <a:cubicBezTo>
                  <a:pt x="10144" y="3320"/>
                  <a:pt x="10111" y="3410"/>
                  <a:pt x="10029" y="3410"/>
                </a:cubicBezTo>
                <a:cubicBezTo>
                  <a:pt x="10017" y="3410"/>
                  <a:pt x="10005" y="3409"/>
                  <a:pt x="9992" y="3405"/>
                </a:cubicBezTo>
                <a:cubicBezTo>
                  <a:pt x="9897" y="3516"/>
                  <a:pt x="9770" y="3532"/>
                  <a:pt x="9659" y="3595"/>
                </a:cubicBezTo>
                <a:cubicBezTo>
                  <a:pt x="9548" y="3658"/>
                  <a:pt x="9437" y="3722"/>
                  <a:pt x="9327" y="3785"/>
                </a:cubicBezTo>
                <a:cubicBezTo>
                  <a:pt x="9216" y="3848"/>
                  <a:pt x="9073" y="3864"/>
                  <a:pt x="8994" y="3959"/>
                </a:cubicBezTo>
                <a:cubicBezTo>
                  <a:pt x="8987" y="3958"/>
                  <a:pt x="8981" y="3958"/>
                  <a:pt x="8975" y="3958"/>
                </a:cubicBezTo>
                <a:cubicBezTo>
                  <a:pt x="8848" y="3958"/>
                  <a:pt x="8815" y="4104"/>
                  <a:pt x="8709" y="4149"/>
                </a:cubicBezTo>
                <a:cubicBezTo>
                  <a:pt x="8582" y="4197"/>
                  <a:pt x="8472" y="4260"/>
                  <a:pt x="8361" y="4307"/>
                </a:cubicBezTo>
                <a:cubicBezTo>
                  <a:pt x="8266" y="4355"/>
                  <a:pt x="8171" y="4434"/>
                  <a:pt x="8092" y="4513"/>
                </a:cubicBezTo>
                <a:lnTo>
                  <a:pt x="7902" y="4513"/>
                </a:lnTo>
                <a:cubicBezTo>
                  <a:pt x="7870" y="4577"/>
                  <a:pt x="7791" y="4577"/>
                  <a:pt x="7727" y="4608"/>
                </a:cubicBezTo>
                <a:cubicBezTo>
                  <a:pt x="7648" y="4640"/>
                  <a:pt x="7601" y="4767"/>
                  <a:pt x="7522" y="4782"/>
                </a:cubicBezTo>
                <a:cubicBezTo>
                  <a:pt x="7411" y="4798"/>
                  <a:pt x="7379" y="4941"/>
                  <a:pt x="7284" y="4957"/>
                </a:cubicBezTo>
                <a:cubicBezTo>
                  <a:pt x="7173" y="4972"/>
                  <a:pt x="7142" y="5052"/>
                  <a:pt x="7062" y="5099"/>
                </a:cubicBezTo>
                <a:cubicBezTo>
                  <a:pt x="6952" y="5147"/>
                  <a:pt x="6841" y="5226"/>
                  <a:pt x="6746" y="5321"/>
                </a:cubicBezTo>
                <a:cubicBezTo>
                  <a:pt x="6651" y="5321"/>
                  <a:pt x="6603" y="5400"/>
                  <a:pt x="6524" y="5432"/>
                </a:cubicBezTo>
                <a:cubicBezTo>
                  <a:pt x="6492" y="5447"/>
                  <a:pt x="6445" y="5463"/>
                  <a:pt x="6413" y="5479"/>
                </a:cubicBezTo>
                <a:cubicBezTo>
                  <a:pt x="6350" y="5527"/>
                  <a:pt x="6334" y="5622"/>
                  <a:pt x="6239" y="5622"/>
                </a:cubicBezTo>
                <a:cubicBezTo>
                  <a:pt x="6233" y="5620"/>
                  <a:pt x="6227" y="5620"/>
                  <a:pt x="6221" y="5620"/>
                </a:cubicBezTo>
                <a:cubicBezTo>
                  <a:pt x="6139" y="5620"/>
                  <a:pt x="6105" y="5717"/>
                  <a:pt x="6002" y="5717"/>
                </a:cubicBezTo>
                <a:cubicBezTo>
                  <a:pt x="5907" y="5748"/>
                  <a:pt x="5827" y="5796"/>
                  <a:pt x="5764" y="5875"/>
                </a:cubicBezTo>
                <a:cubicBezTo>
                  <a:pt x="5653" y="6002"/>
                  <a:pt x="5511" y="6017"/>
                  <a:pt x="5400" y="6128"/>
                </a:cubicBezTo>
                <a:cubicBezTo>
                  <a:pt x="5273" y="6223"/>
                  <a:pt x="5146" y="6287"/>
                  <a:pt x="5004" y="6334"/>
                </a:cubicBezTo>
                <a:cubicBezTo>
                  <a:pt x="4925" y="6382"/>
                  <a:pt x="4861" y="6429"/>
                  <a:pt x="4798" y="6492"/>
                </a:cubicBezTo>
                <a:cubicBezTo>
                  <a:pt x="4719" y="6556"/>
                  <a:pt x="4624" y="6524"/>
                  <a:pt x="4576" y="6619"/>
                </a:cubicBezTo>
                <a:cubicBezTo>
                  <a:pt x="4567" y="6618"/>
                  <a:pt x="4558" y="6617"/>
                  <a:pt x="4549" y="6617"/>
                </a:cubicBezTo>
                <a:cubicBezTo>
                  <a:pt x="4457" y="6617"/>
                  <a:pt x="4413" y="6689"/>
                  <a:pt x="4355" y="6762"/>
                </a:cubicBezTo>
                <a:cubicBezTo>
                  <a:pt x="4291" y="6825"/>
                  <a:pt x="4196" y="6793"/>
                  <a:pt x="4133" y="6888"/>
                </a:cubicBezTo>
                <a:cubicBezTo>
                  <a:pt x="4070" y="6952"/>
                  <a:pt x="4006" y="7015"/>
                  <a:pt x="3943" y="7078"/>
                </a:cubicBezTo>
                <a:cubicBezTo>
                  <a:pt x="3936" y="7078"/>
                  <a:pt x="3930" y="7077"/>
                  <a:pt x="3923" y="7077"/>
                </a:cubicBezTo>
                <a:cubicBezTo>
                  <a:pt x="3769" y="7077"/>
                  <a:pt x="3763" y="7254"/>
                  <a:pt x="3611" y="7284"/>
                </a:cubicBezTo>
                <a:cubicBezTo>
                  <a:pt x="3452" y="7300"/>
                  <a:pt x="3405" y="7506"/>
                  <a:pt x="3262" y="7553"/>
                </a:cubicBezTo>
                <a:cubicBezTo>
                  <a:pt x="3120" y="7601"/>
                  <a:pt x="3072" y="7727"/>
                  <a:pt x="2961" y="7791"/>
                </a:cubicBezTo>
                <a:cubicBezTo>
                  <a:pt x="2930" y="7822"/>
                  <a:pt x="2866" y="7807"/>
                  <a:pt x="2835" y="7838"/>
                </a:cubicBezTo>
                <a:cubicBezTo>
                  <a:pt x="2756" y="7917"/>
                  <a:pt x="2692" y="8028"/>
                  <a:pt x="2550" y="8028"/>
                </a:cubicBezTo>
                <a:cubicBezTo>
                  <a:pt x="2471" y="8123"/>
                  <a:pt x="2360" y="8202"/>
                  <a:pt x="2249" y="8266"/>
                </a:cubicBezTo>
                <a:cubicBezTo>
                  <a:pt x="2201" y="8282"/>
                  <a:pt x="2186" y="8329"/>
                  <a:pt x="2170" y="8345"/>
                </a:cubicBezTo>
                <a:cubicBezTo>
                  <a:pt x="2154" y="8440"/>
                  <a:pt x="2201" y="8519"/>
                  <a:pt x="2091" y="8582"/>
                </a:cubicBezTo>
                <a:lnTo>
                  <a:pt x="1869" y="8472"/>
                </a:lnTo>
                <a:cubicBezTo>
                  <a:pt x="1790" y="8535"/>
                  <a:pt x="1695" y="8614"/>
                  <a:pt x="1631" y="8709"/>
                </a:cubicBezTo>
                <a:lnTo>
                  <a:pt x="1584" y="8852"/>
                </a:lnTo>
                <a:lnTo>
                  <a:pt x="1378" y="8852"/>
                </a:lnTo>
                <a:cubicBezTo>
                  <a:pt x="1315" y="8899"/>
                  <a:pt x="1267" y="8978"/>
                  <a:pt x="1204" y="9042"/>
                </a:cubicBezTo>
                <a:cubicBezTo>
                  <a:pt x="1156" y="9121"/>
                  <a:pt x="1046" y="9121"/>
                  <a:pt x="982" y="9168"/>
                </a:cubicBezTo>
                <a:cubicBezTo>
                  <a:pt x="935" y="9216"/>
                  <a:pt x="871" y="9311"/>
                  <a:pt x="824" y="9311"/>
                </a:cubicBezTo>
                <a:cubicBezTo>
                  <a:pt x="681" y="9311"/>
                  <a:pt x="729" y="9469"/>
                  <a:pt x="681" y="9501"/>
                </a:cubicBezTo>
                <a:cubicBezTo>
                  <a:pt x="634" y="9532"/>
                  <a:pt x="602" y="9580"/>
                  <a:pt x="539" y="9612"/>
                </a:cubicBezTo>
                <a:cubicBezTo>
                  <a:pt x="428" y="9643"/>
                  <a:pt x="317" y="9707"/>
                  <a:pt x="206" y="9770"/>
                </a:cubicBezTo>
                <a:lnTo>
                  <a:pt x="111" y="9691"/>
                </a:lnTo>
                <a:lnTo>
                  <a:pt x="1" y="9833"/>
                </a:lnTo>
                <a:lnTo>
                  <a:pt x="127" y="9960"/>
                </a:lnTo>
                <a:lnTo>
                  <a:pt x="254" y="9960"/>
                </a:lnTo>
                <a:cubicBezTo>
                  <a:pt x="270" y="9928"/>
                  <a:pt x="286" y="9897"/>
                  <a:pt x="317" y="9881"/>
                </a:cubicBezTo>
                <a:lnTo>
                  <a:pt x="317" y="9881"/>
                </a:lnTo>
                <a:cubicBezTo>
                  <a:pt x="381" y="9960"/>
                  <a:pt x="301" y="9944"/>
                  <a:pt x="254" y="9960"/>
                </a:cubicBezTo>
                <a:cubicBezTo>
                  <a:pt x="270" y="10039"/>
                  <a:pt x="191" y="10055"/>
                  <a:pt x="175" y="10102"/>
                </a:cubicBezTo>
                <a:cubicBezTo>
                  <a:pt x="222" y="10142"/>
                  <a:pt x="274" y="10150"/>
                  <a:pt x="325" y="10150"/>
                </a:cubicBezTo>
                <a:cubicBezTo>
                  <a:pt x="359" y="10150"/>
                  <a:pt x="394" y="10146"/>
                  <a:pt x="427" y="10146"/>
                </a:cubicBezTo>
                <a:cubicBezTo>
                  <a:pt x="443" y="10146"/>
                  <a:pt x="460" y="10147"/>
                  <a:pt x="476" y="10150"/>
                </a:cubicBezTo>
                <a:lnTo>
                  <a:pt x="586" y="10055"/>
                </a:lnTo>
                <a:lnTo>
                  <a:pt x="761" y="10055"/>
                </a:lnTo>
                <a:lnTo>
                  <a:pt x="856" y="9960"/>
                </a:lnTo>
                <a:lnTo>
                  <a:pt x="1014" y="9960"/>
                </a:lnTo>
                <a:cubicBezTo>
                  <a:pt x="1125" y="9897"/>
                  <a:pt x="1220" y="9786"/>
                  <a:pt x="1331" y="9786"/>
                </a:cubicBezTo>
                <a:cubicBezTo>
                  <a:pt x="1473" y="9770"/>
                  <a:pt x="1489" y="9596"/>
                  <a:pt x="1616" y="9596"/>
                </a:cubicBezTo>
                <a:cubicBezTo>
                  <a:pt x="1726" y="9580"/>
                  <a:pt x="1758" y="9406"/>
                  <a:pt x="1853" y="9406"/>
                </a:cubicBezTo>
                <a:cubicBezTo>
                  <a:pt x="1996" y="9406"/>
                  <a:pt x="2043" y="9279"/>
                  <a:pt x="2122" y="9200"/>
                </a:cubicBezTo>
                <a:cubicBezTo>
                  <a:pt x="2217" y="9121"/>
                  <a:pt x="2312" y="9042"/>
                  <a:pt x="2391" y="8947"/>
                </a:cubicBezTo>
                <a:lnTo>
                  <a:pt x="2407" y="8947"/>
                </a:lnTo>
                <a:cubicBezTo>
                  <a:pt x="2581" y="8899"/>
                  <a:pt x="2597" y="8757"/>
                  <a:pt x="2724" y="8741"/>
                </a:cubicBezTo>
                <a:cubicBezTo>
                  <a:pt x="2851" y="8725"/>
                  <a:pt x="2898" y="8551"/>
                  <a:pt x="3041" y="8551"/>
                </a:cubicBezTo>
                <a:cubicBezTo>
                  <a:pt x="3056" y="8551"/>
                  <a:pt x="3088" y="8503"/>
                  <a:pt x="3104" y="8487"/>
                </a:cubicBezTo>
                <a:cubicBezTo>
                  <a:pt x="3183" y="8361"/>
                  <a:pt x="3341" y="8377"/>
                  <a:pt x="3436" y="8266"/>
                </a:cubicBezTo>
                <a:cubicBezTo>
                  <a:pt x="3531" y="8171"/>
                  <a:pt x="3658" y="8107"/>
                  <a:pt x="3785" y="8060"/>
                </a:cubicBezTo>
                <a:lnTo>
                  <a:pt x="3785" y="7965"/>
                </a:lnTo>
                <a:lnTo>
                  <a:pt x="4133" y="7807"/>
                </a:lnTo>
                <a:cubicBezTo>
                  <a:pt x="4149" y="7759"/>
                  <a:pt x="4165" y="7712"/>
                  <a:pt x="4181" y="7648"/>
                </a:cubicBezTo>
                <a:lnTo>
                  <a:pt x="4386" y="7648"/>
                </a:lnTo>
                <a:lnTo>
                  <a:pt x="4830" y="7189"/>
                </a:lnTo>
                <a:lnTo>
                  <a:pt x="5115" y="7189"/>
                </a:lnTo>
                <a:cubicBezTo>
                  <a:pt x="5178" y="7062"/>
                  <a:pt x="5352" y="7047"/>
                  <a:pt x="5447" y="6936"/>
                </a:cubicBezTo>
                <a:cubicBezTo>
                  <a:pt x="5542" y="6825"/>
                  <a:pt x="5701" y="6793"/>
                  <a:pt x="5812" y="6682"/>
                </a:cubicBezTo>
                <a:cubicBezTo>
                  <a:pt x="5907" y="6587"/>
                  <a:pt x="6033" y="6524"/>
                  <a:pt x="6176" y="6492"/>
                </a:cubicBezTo>
                <a:cubicBezTo>
                  <a:pt x="6287" y="6437"/>
                  <a:pt x="6386" y="6344"/>
                  <a:pt x="6516" y="6344"/>
                </a:cubicBezTo>
                <a:cubicBezTo>
                  <a:pt x="6534" y="6344"/>
                  <a:pt x="6552" y="6346"/>
                  <a:pt x="6572" y="6350"/>
                </a:cubicBezTo>
                <a:lnTo>
                  <a:pt x="6825" y="6081"/>
                </a:lnTo>
                <a:cubicBezTo>
                  <a:pt x="6842" y="6089"/>
                  <a:pt x="6857" y="6093"/>
                  <a:pt x="6872" y="6093"/>
                </a:cubicBezTo>
                <a:cubicBezTo>
                  <a:pt x="6951" y="6093"/>
                  <a:pt x="6990" y="5979"/>
                  <a:pt x="7073" y="5979"/>
                </a:cubicBezTo>
                <a:cubicBezTo>
                  <a:pt x="7084" y="5979"/>
                  <a:pt x="7097" y="5981"/>
                  <a:pt x="7110" y="5986"/>
                </a:cubicBezTo>
                <a:cubicBezTo>
                  <a:pt x="7189" y="5859"/>
                  <a:pt x="7347" y="5827"/>
                  <a:pt x="7458" y="5732"/>
                </a:cubicBezTo>
                <a:cubicBezTo>
                  <a:pt x="7553" y="5622"/>
                  <a:pt x="7680" y="5558"/>
                  <a:pt x="7822" y="5527"/>
                </a:cubicBezTo>
                <a:cubicBezTo>
                  <a:pt x="7933" y="5416"/>
                  <a:pt x="8060" y="5321"/>
                  <a:pt x="8218" y="5257"/>
                </a:cubicBezTo>
                <a:cubicBezTo>
                  <a:pt x="8361" y="5194"/>
                  <a:pt x="8487" y="5131"/>
                  <a:pt x="8630" y="5067"/>
                </a:cubicBezTo>
                <a:cubicBezTo>
                  <a:pt x="8725" y="5036"/>
                  <a:pt x="8788" y="5004"/>
                  <a:pt x="8852" y="4957"/>
                </a:cubicBezTo>
                <a:cubicBezTo>
                  <a:pt x="8978" y="4830"/>
                  <a:pt x="9137" y="4735"/>
                  <a:pt x="9295" y="4687"/>
                </a:cubicBezTo>
                <a:cubicBezTo>
                  <a:pt x="9331" y="4615"/>
                  <a:pt x="9388" y="4610"/>
                  <a:pt x="9448" y="4610"/>
                </a:cubicBezTo>
                <a:cubicBezTo>
                  <a:pt x="9458" y="4610"/>
                  <a:pt x="9468" y="4610"/>
                  <a:pt x="9478" y="4610"/>
                </a:cubicBezTo>
                <a:cubicBezTo>
                  <a:pt x="9513" y="4610"/>
                  <a:pt x="9548" y="4608"/>
                  <a:pt x="9580" y="4592"/>
                </a:cubicBezTo>
                <a:lnTo>
                  <a:pt x="9722" y="4450"/>
                </a:lnTo>
                <a:cubicBezTo>
                  <a:pt x="9770" y="4434"/>
                  <a:pt x="9817" y="4418"/>
                  <a:pt x="9849" y="4402"/>
                </a:cubicBezTo>
                <a:cubicBezTo>
                  <a:pt x="9881" y="4387"/>
                  <a:pt x="9897" y="4339"/>
                  <a:pt x="9928" y="4339"/>
                </a:cubicBezTo>
                <a:cubicBezTo>
                  <a:pt x="9960" y="4323"/>
                  <a:pt x="9992" y="4323"/>
                  <a:pt x="10039" y="4323"/>
                </a:cubicBezTo>
                <a:cubicBezTo>
                  <a:pt x="10055" y="4260"/>
                  <a:pt x="10055" y="4212"/>
                  <a:pt x="10071" y="4165"/>
                </a:cubicBezTo>
                <a:lnTo>
                  <a:pt x="10340" y="4149"/>
                </a:lnTo>
                <a:cubicBezTo>
                  <a:pt x="10435" y="4117"/>
                  <a:pt x="10514" y="4070"/>
                  <a:pt x="10593" y="4007"/>
                </a:cubicBezTo>
                <a:cubicBezTo>
                  <a:pt x="10704" y="3912"/>
                  <a:pt x="10831" y="3832"/>
                  <a:pt x="10957" y="3785"/>
                </a:cubicBezTo>
                <a:cubicBezTo>
                  <a:pt x="11179" y="3706"/>
                  <a:pt x="11385" y="3579"/>
                  <a:pt x="11543" y="3421"/>
                </a:cubicBezTo>
                <a:cubicBezTo>
                  <a:pt x="11622" y="3421"/>
                  <a:pt x="11686" y="3421"/>
                  <a:pt x="11749" y="3389"/>
                </a:cubicBezTo>
                <a:cubicBezTo>
                  <a:pt x="11860" y="3310"/>
                  <a:pt x="12018" y="3278"/>
                  <a:pt x="12082" y="3136"/>
                </a:cubicBezTo>
                <a:lnTo>
                  <a:pt x="12335" y="3136"/>
                </a:lnTo>
                <a:lnTo>
                  <a:pt x="12446" y="2946"/>
                </a:lnTo>
                <a:cubicBezTo>
                  <a:pt x="12460" y="2948"/>
                  <a:pt x="12475" y="2950"/>
                  <a:pt x="12489" y="2950"/>
                </a:cubicBezTo>
                <a:cubicBezTo>
                  <a:pt x="12619" y="2950"/>
                  <a:pt x="12716" y="2842"/>
                  <a:pt x="12833" y="2842"/>
                </a:cubicBezTo>
                <a:cubicBezTo>
                  <a:pt x="12851" y="2842"/>
                  <a:pt x="12870" y="2845"/>
                  <a:pt x="12889" y="2851"/>
                </a:cubicBezTo>
                <a:cubicBezTo>
                  <a:pt x="13032" y="2740"/>
                  <a:pt x="13222" y="2692"/>
                  <a:pt x="13364" y="2582"/>
                </a:cubicBezTo>
                <a:lnTo>
                  <a:pt x="13633" y="2582"/>
                </a:lnTo>
                <a:cubicBezTo>
                  <a:pt x="13681" y="2502"/>
                  <a:pt x="13760" y="2502"/>
                  <a:pt x="13823" y="2471"/>
                </a:cubicBezTo>
                <a:cubicBezTo>
                  <a:pt x="13887" y="2423"/>
                  <a:pt x="13950" y="2360"/>
                  <a:pt x="13998" y="2297"/>
                </a:cubicBezTo>
                <a:cubicBezTo>
                  <a:pt x="14025" y="2297"/>
                  <a:pt x="14052" y="2297"/>
                  <a:pt x="14077" y="2297"/>
                </a:cubicBezTo>
                <a:cubicBezTo>
                  <a:pt x="14153" y="2297"/>
                  <a:pt x="14215" y="2289"/>
                  <a:pt x="14251" y="2217"/>
                </a:cubicBezTo>
                <a:lnTo>
                  <a:pt x="14457" y="2217"/>
                </a:lnTo>
                <a:lnTo>
                  <a:pt x="14536" y="2122"/>
                </a:lnTo>
                <a:lnTo>
                  <a:pt x="14726" y="2122"/>
                </a:lnTo>
                <a:cubicBezTo>
                  <a:pt x="14837" y="1996"/>
                  <a:pt x="15043" y="1996"/>
                  <a:pt x="15153" y="1869"/>
                </a:cubicBezTo>
                <a:cubicBezTo>
                  <a:pt x="15264" y="1853"/>
                  <a:pt x="15375" y="1821"/>
                  <a:pt x="15470" y="1758"/>
                </a:cubicBezTo>
                <a:cubicBezTo>
                  <a:pt x="15491" y="1753"/>
                  <a:pt x="15516" y="1751"/>
                  <a:pt x="15542" y="1751"/>
                </a:cubicBezTo>
                <a:cubicBezTo>
                  <a:pt x="15595" y="1751"/>
                  <a:pt x="15655" y="1758"/>
                  <a:pt x="15708" y="1758"/>
                </a:cubicBezTo>
                <a:lnTo>
                  <a:pt x="15803" y="1679"/>
                </a:lnTo>
                <a:lnTo>
                  <a:pt x="15977" y="1679"/>
                </a:lnTo>
                <a:lnTo>
                  <a:pt x="16072" y="1584"/>
                </a:lnTo>
                <a:lnTo>
                  <a:pt x="16262" y="1584"/>
                </a:lnTo>
                <a:lnTo>
                  <a:pt x="16357" y="1489"/>
                </a:lnTo>
                <a:lnTo>
                  <a:pt x="16610" y="1489"/>
                </a:lnTo>
                <a:cubicBezTo>
                  <a:pt x="16642" y="1441"/>
                  <a:pt x="16673" y="1426"/>
                  <a:pt x="16721" y="1394"/>
                </a:cubicBezTo>
                <a:lnTo>
                  <a:pt x="16974" y="1394"/>
                </a:lnTo>
                <a:lnTo>
                  <a:pt x="17085" y="1299"/>
                </a:lnTo>
                <a:lnTo>
                  <a:pt x="17418" y="1299"/>
                </a:lnTo>
                <a:lnTo>
                  <a:pt x="17544" y="1204"/>
                </a:lnTo>
                <a:lnTo>
                  <a:pt x="17798" y="1204"/>
                </a:lnTo>
                <a:lnTo>
                  <a:pt x="17893" y="1109"/>
                </a:lnTo>
                <a:lnTo>
                  <a:pt x="18447" y="1109"/>
                </a:lnTo>
                <a:lnTo>
                  <a:pt x="18510" y="1030"/>
                </a:lnTo>
                <a:lnTo>
                  <a:pt x="19143" y="1030"/>
                </a:lnTo>
                <a:cubicBezTo>
                  <a:pt x="19175" y="1061"/>
                  <a:pt x="19223" y="1093"/>
                  <a:pt x="19254" y="1125"/>
                </a:cubicBezTo>
                <a:lnTo>
                  <a:pt x="19476" y="1125"/>
                </a:lnTo>
                <a:lnTo>
                  <a:pt x="19745" y="1251"/>
                </a:lnTo>
                <a:cubicBezTo>
                  <a:pt x="19571" y="1362"/>
                  <a:pt x="19539" y="1584"/>
                  <a:pt x="19397" y="1711"/>
                </a:cubicBezTo>
                <a:cubicBezTo>
                  <a:pt x="19349" y="1726"/>
                  <a:pt x="19365" y="1806"/>
                  <a:pt x="19349" y="1853"/>
                </a:cubicBezTo>
                <a:lnTo>
                  <a:pt x="19238" y="1853"/>
                </a:lnTo>
                <a:lnTo>
                  <a:pt x="18843" y="2249"/>
                </a:lnTo>
                <a:cubicBezTo>
                  <a:pt x="18732" y="2376"/>
                  <a:pt x="18621" y="2502"/>
                  <a:pt x="18494" y="2597"/>
                </a:cubicBezTo>
                <a:cubicBezTo>
                  <a:pt x="18383" y="2740"/>
                  <a:pt x="18241" y="2867"/>
                  <a:pt x="18098" y="2962"/>
                </a:cubicBezTo>
                <a:cubicBezTo>
                  <a:pt x="17956" y="3072"/>
                  <a:pt x="17813" y="3183"/>
                  <a:pt x="17703" y="3326"/>
                </a:cubicBezTo>
                <a:cubicBezTo>
                  <a:pt x="17513" y="3326"/>
                  <a:pt x="17465" y="3563"/>
                  <a:pt x="17307" y="3595"/>
                </a:cubicBezTo>
                <a:cubicBezTo>
                  <a:pt x="17117" y="3627"/>
                  <a:pt x="17085" y="3880"/>
                  <a:pt x="16863" y="3880"/>
                </a:cubicBezTo>
                <a:lnTo>
                  <a:pt x="16436" y="4339"/>
                </a:lnTo>
                <a:cubicBezTo>
                  <a:pt x="16246" y="4339"/>
                  <a:pt x="16198" y="4561"/>
                  <a:pt x="16040" y="4608"/>
                </a:cubicBezTo>
                <a:cubicBezTo>
                  <a:pt x="15866" y="4672"/>
                  <a:pt x="15787" y="4846"/>
                  <a:pt x="15644" y="4957"/>
                </a:cubicBezTo>
                <a:cubicBezTo>
                  <a:pt x="15581" y="5020"/>
                  <a:pt x="15518" y="5067"/>
                  <a:pt x="15438" y="5099"/>
                </a:cubicBezTo>
                <a:cubicBezTo>
                  <a:pt x="15343" y="5131"/>
                  <a:pt x="15280" y="5273"/>
                  <a:pt x="15153" y="5273"/>
                </a:cubicBezTo>
                <a:cubicBezTo>
                  <a:pt x="15138" y="5289"/>
                  <a:pt x="15122" y="5305"/>
                  <a:pt x="15122" y="5305"/>
                </a:cubicBezTo>
                <a:cubicBezTo>
                  <a:pt x="14995" y="5416"/>
                  <a:pt x="14916" y="5558"/>
                  <a:pt x="14758" y="5637"/>
                </a:cubicBezTo>
                <a:cubicBezTo>
                  <a:pt x="14583" y="5701"/>
                  <a:pt x="14504" y="5875"/>
                  <a:pt x="14362" y="6002"/>
                </a:cubicBezTo>
                <a:lnTo>
                  <a:pt x="14283" y="6002"/>
                </a:lnTo>
                <a:lnTo>
                  <a:pt x="13934" y="6350"/>
                </a:lnTo>
                <a:cubicBezTo>
                  <a:pt x="13744" y="6397"/>
                  <a:pt x="13586" y="6492"/>
                  <a:pt x="13443" y="6635"/>
                </a:cubicBezTo>
                <a:lnTo>
                  <a:pt x="13348" y="6635"/>
                </a:lnTo>
                <a:cubicBezTo>
                  <a:pt x="13174" y="6825"/>
                  <a:pt x="13000" y="6999"/>
                  <a:pt x="12810" y="7189"/>
                </a:cubicBezTo>
                <a:cubicBezTo>
                  <a:pt x="12636" y="7189"/>
                  <a:pt x="12604" y="7427"/>
                  <a:pt x="12430" y="7474"/>
                </a:cubicBezTo>
                <a:cubicBezTo>
                  <a:pt x="12256" y="7522"/>
                  <a:pt x="12192" y="7680"/>
                  <a:pt x="12066" y="7791"/>
                </a:cubicBezTo>
                <a:cubicBezTo>
                  <a:pt x="12018" y="7822"/>
                  <a:pt x="11987" y="7902"/>
                  <a:pt x="11939" y="7902"/>
                </a:cubicBezTo>
                <a:cubicBezTo>
                  <a:pt x="11797" y="7933"/>
                  <a:pt x="11733" y="8028"/>
                  <a:pt x="11654" y="8107"/>
                </a:cubicBezTo>
                <a:cubicBezTo>
                  <a:pt x="11565" y="8182"/>
                  <a:pt x="11517" y="8299"/>
                  <a:pt x="11393" y="8299"/>
                </a:cubicBezTo>
                <a:cubicBezTo>
                  <a:pt x="11385" y="8299"/>
                  <a:pt x="11377" y="8298"/>
                  <a:pt x="11369" y="8297"/>
                </a:cubicBezTo>
                <a:lnTo>
                  <a:pt x="11116" y="8567"/>
                </a:lnTo>
                <a:lnTo>
                  <a:pt x="10910" y="8757"/>
                </a:lnTo>
                <a:lnTo>
                  <a:pt x="10878" y="8757"/>
                </a:lnTo>
                <a:cubicBezTo>
                  <a:pt x="10704" y="8788"/>
                  <a:pt x="10672" y="9026"/>
                  <a:pt x="10482" y="9042"/>
                </a:cubicBezTo>
                <a:lnTo>
                  <a:pt x="10087" y="9406"/>
                </a:lnTo>
                <a:lnTo>
                  <a:pt x="9992" y="9406"/>
                </a:lnTo>
                <a:cubicBezTo>
                  <a:pt x="9976" y="9453"/>
                  <a:pt x="9960" y="9517"/>
                  <a:pt x="9944" y="9564"/>
                </a:cubicBezTo>
                <a:cubicBezTo>
                  <a:pt x="9928" y="9580"/>
                  <a:pt x="9912" y="9580"/>
                  <a:pt x="9912" y="9580"/>
                </a:cubicBezTo>
                <a:lnTo>
                  <a:pt x="9738" y="9580"/>
                </a:lnTo>
                <a:cubicBezTo>
                  <a:pt x="9722" y="9612"/>
                  <a:pt x="9691" y="9612"/>
                  <a:pt x="9691" y="9627"/>
                </a:cubicBezTo>
                <a:cubicBezTo>
                  <a:pt x="9691" y="9659"/>
                  <a:pt x="9691" y="9691"/>
                  <a:pt x="9691" y="9722"/>
                </a:cubicBezTo>
                <a:cubicBezTo>
                  <a:pt x="9406" y="9992"/>
                  <a:pt x="9374" y="10055"/>
                  <a:pt x="8994" y="10704"/>
                </a:cubicBezTo>
                <a:cubicBezTo>
                  <a:pt x="8962" y="10752"/>
                  <a:pt x="8962" y="10831"/>
                  <a:pt x="9010" y="10862"/>
                </a:cubicBezTo>
                <a:lnTo>
                  <a:pt x="9200" y="10862"/>
                </a:lnTo>
                <a:lnTo>
                  <a:pt x="9295" y="10957"/>
                </a:lnTo>
                <a:lnTo>
                  <a:pt x="9928" y="10957"/>
                </a:lnTo>
                <a:lnTo>
                  <a:pt x="10023" y="10862"/>
                </a:lnTo>
                <a:lnTo>
                  <a:pt x="10308" y="10862"/>
                </a:lnTo>
                <a:cubicBezTo>
                  <a:pt x="10583" y="10786"/>
                  <a:pt x="10740" y="10592"/>
                  <a:pt x="10977" y="10592"/>
                </a:cubicBezTo>
                <a:cubicBezTo>
                  <a:pt x="10986" y="10592"/>
                  <a:pt x="10996" y="10593"/>
                  <a:pt x="11005" y="10593"/>
                </a:cubicBezTo>
                <a:cubicBezTo>
                  <a:pt x="11052" y="10498"/>
                  <a:pt x="11195" y="10530"/>
                  <a:pt x="11258" y="10435"/>
                </a:cubicBezTo>
                <a:cubicBezTo>
                  <a:pt x="11306" y="10340"/>
                  <a:pt x="11432" y="10340"/>
                  <a:pt x="11496" y="10277"/>
                </a:cubicBezTo>
                <a:cubicBezTo>
                  <a:pt x="11575" y="10213"/>
                  <a:pt x="11670" y="10261"/>
                  <a:pt x="11717" y="10150"/>
                </a:cubicBezTo>
                <a:cubicBezTo>
                  <a:pt x="11781" y="10039"/>
                  <a:pt x="11907" y="10071"/>
                  <a:pt x="11971" y="9992"/>
                </a:cubicBezTo>
                <a:cubicBezTo>
                  <a:pt x="11999" y="9950"/>
                  <a:pt x="12036" y="9942"/>
                  <a:pt x="12075" y="9942"/>
                </a:cubicBezTo>
                <a:cubicBezTo>
                  <a:pt x="12100" y="9942"/>
                  <a:pt x="12126" y="9945"/>
                  <a:pt x="12151" y="9945"/>
                </a:cubicBezTo>
                <a:cubicBezTo>
                  <a:pt x="12177" y="9945"/>
                  <a:pt x="12202" y="9942"/>
                  <a:pt x="12224" y="9928"/>
                </a:cubicBezTo>
                <a:cubicBezTo>
                  <a:pt x="12462" y="9770"/>
                  <a:pt x="12715" y="9659"/>
                  <a:pt x="12968" y="9532"/>
                </a:cubicBezTo>
                <a:cubicBezTo>
                  <a:pt x="13016" y="9501"/>
                  <a:pt x="13063" y="9485"/>
                  <a:pt x="13111" y="9453"/>
                </a:cubicBezTo>
                <a:cubicBezTo>
                  <a:pt x="13174" y="9406"/>
                  <a:pt x="13222" y="9358"/>
                  <a:pt x="13269" y="9295"/>
                </a:cubicBezTo>
                <a:lnTo>
                  <a:pt x="13554" y="9295"/>
                </a:lnTo>
                <a:lnTo>
                  <a:pt x="13713" y="9137"/>
                </a:lnTo>
                <a:lnTo>
                  <a:pt x="13792" y="9121"/>
                </a:lnTo>
                <a:cubicBezTo>
                  <a:pt x="13839" y="9105"/>
                  <a:pt x="13871" y="9073"/>
                  <a:pt x="13871" y="9026"/>
                </a:cubicBezTo>
                <a:cubicBezTo>
                  <a:pt x="13776" y="8962"/>
                  <a:pt x="13776" y="8962"/>
                  <a:pt x="13808" y="8852"/>
                </a:cubicBezTo>
                <a:lnTo>
                  <a:pt x="13808" y="8852"/>
                </a:lnTo>
                <a:cubicBezTo>
                  <a:pt x="13903" y="8883"/>
                  <a:pt x="13839" y="8962"/>
                  <a:pt x="13871" y="9026"/>
                </a:cubicBezTo>
                <a:cubicBezTo>
                  <a:pt x="13934" y="9026"/>
                  <a:pt x="13950" y="8962"/>
                  <a:pt x="13998" y="8931"/>
                </a:cubicBezTo>
                <a:cubicBezTo>
                  <a:pt x="14045" y="8899"/>
                  <a:pt x="14061" y="8836"/>
                  <a:pt x="14140" y="8836"/>
                </a:cubicBezTo>
                <a:lnTo>
                  <a:pt x="14140" y="8662"/>
                </a:lnTo>
                <a:cubicBezTo>
                  <a:pt x="14108" y="8646"/>
                  <a:pt x="14077" y="8630"/>
                  <a:pt x="14045" y="8598"/>
                </a:cubicBezTo>
                <a:cubicBezTo>
                  <a:pt x="14070" y="8581"/>
                  <a:pt x="14088" y="8575"/>
                  <a:pt x="14100" y="8575"/>
                </a:cubicBezTo>
                <a:cubicBezTo>
                  <a:pt x="14134" y="8575"/>
                  <a:pt x="14128" y="8627"/>
                  <a:pt x="14140" y="8662"/>
                </a:cubicBezTo>
                <a:cubicBezTo>
                  <a:pt x="14156" y="8677"/>
                  <a:pt x="14203" y="8693"/>
                  <a:pt x="14219" y="8709"/>
                </a:cubicBezTo>
                <a:cubicBezTo>
                  <a:pt x="14219" y="8757"/>
                  <a:pt x="14219" y="8804"/>
                  <a:pt x="14219" y="8836"/>
                </a:cubicBezTo>
                <a:cubicBezTo>
                  <a:pt x="14224" y="8834"/>
                  <a:pt x="14228" y="8834"/>
                  <a:pt x="14233" y="8834"/>
                </a:cubicBezTo>
                <a:cubicBezTo>
                  <a:pt x="14259" y="8834"/>
                  <a:pt x="14288" y="8852"/>
                  <a:pt x="14316" y="8852"/>
                </a:cubicBezTo>
                <a:cubicBezTo>
                  <a:pt x="14338" y="8852"/>
                  <a:pt x="14359" y="8841"/>
                  <a:pt x="14378" y="8804"/>
                </a:cubicBezTo>
                <a:cubicBezTo>
                  <a:pt x="14441" y="8725"/>
                  <a:pt x="14568" y="8741"/>
                  <a:pt x="14631" y="8646"/>
                </a:cubicBezTo>
                <a:cubicBezTo>
                  <a:pt x="14710" y="8582"/>
                  <a:pt x="14789" y="8519"/>
                  <a:pt x="14884" y="8487"/>
                </a:cubicBezTo>
                <a:cubicBezTo>
                  <a:pt x="14963" y="8456"/>
                  <a:pt x="15043" y="8424"/>
                  <a:pt x="15106" y="8361"/>
                </a:cubicBezTo>
                <a:cubicBezTo>
                  <a:pt x="15185" y="8297"/>
                  <a:pt x="15264" y="8250"/>
                  <a:pt x="15343" y="8202"/>
                </a:cubicBezTo>
                <a:cubicBezTo>
                  <a:pt x="15359" y="8187"/>
                  <a:pt x="15375" y="8155"/>
                  <a:pt x="15375" y="8139"/>
                </a:cubicBezTo>
                <a:lnTo>
                  <a:pt x="15217" y="8076"/>
                </a:lnTo>
                <a:cubicBezTo>
                  <a:pt x="15280" y="7917"/>
                  <a:pt x="15438" y="7917"/>
                  <a:pt x="15549" y="7838"/>
                </a:cubicBezTo>
                <a:cubicBezTo>
                  <a:pt x="15565" y="7886"/>
                  <a:pt x="15581" y="7949"/>
                  <a:pt x="15613" y="7997"/>
                </a:cubicBezTo>
                <a:lnTo>
                  <a:pt x="15692" y="8012"/>
                </a:lnTo>
                <a:lnTo>
                  <a:pt x="15739" y="8012"/>
                </a:lnTo>
                <a:lnTo>
                  <a:pt x="16214" y="7775"/>
                </a:lnTo>
                <a:lnTo>
                  <a:pt x="16373" y="7601"/>
                </a:lnTo>
                <a:cubicBezTo>
                  <a:pt x="16547" y="7537"/>
                  <a:pt x="16705" y="7458"/>
                  <a:pt x="16863" y="7363"/>
                </a:cubicBezTo>
                <a:cubicBezTo>
                  <a:pt x="16990" y="7268"/>
                  <a:pt x="17117" y="7173"/>
                  <a:pt x="17243" y="7094"/>
                </a:cubicBezTo>
                <a:cubicBezTo>
                  <a:pt x="17259" y="7078"/>
                  <a:pt x="17275" y="7047"/>
                  <a:pt x="17291" y="7031"/>
                </a:cubicBezTo>
                <a:cubicBezTo>
                  <a:pt x="17259" y="6999"/>
                  <a:pt x="17228" y="6991"/>
                  <a:pt x="17198" y="6991"/>
                </a:cubicBezTo>
                <a:cubicBezTo>
                  <a:pt x="17168" y="6991"/>
                  <a:pt x="17140" y="6999"/>
                  <a:pt x="17117" y="6999"/>
                </a:cubicBezTo>
                <a:lnTo>
                  <a:pt x="17069" y="7015"/>
                </a:lnTo>
                <a:cubicBezTo>
                  <a:pt x="17053" y="7031"/>
                  <a:pt x="17038" y="7078"/>
                  <a:pt x="17038" y="7078"/>
                </a:cubicBezTo>
                <a:cubicBezTo>
                  <a:pt x="16895" y="7078"/>
                  <a:pt x="16848" y="7205"/>
                  <a:pt x="16737" y="7284"/>
                </a:cubicBezTo>
                <a:lnTo>
                  <a:pt x="16610" y="7284"/>
                </a:lnTo>
                <a:lnTo>
                  <a:pt x="16753" y="6999"/>
                </a:lnTo>
                <a:lnTo>
                  <a:pt x="16753" y="6999"/>
                </a:lnTo>
                <a:cubicBezTo>
                  <a:pt x="16724" y="7006"/>
                  <a:pt x="16699" y="7009"/>
                  <a:pt x="16675" y="7009"/>
                </a:cubicBezTo>
                <a:cubicBezTo>
                  <a:pt x="16529" y="7009"/>
                  <a:pt x="16470" y="6893"/>
                  <a:pt x="16388" y="6825"/>
                </a:cubicBezTo>
                <a:lnTo>
                  <a:pt x="16293" y="6920"/>
                </a:lnTo>
                <a:lnTo>
                  <a:pt x="16119" y="6920"/>
                </a:lnTo>
                <a:cubicBezTo>
                  <a:pt x="16040" y="6983"/>
                  <a:pt x="15977" y="7094"/>
                  <a:pt x="15834" y="7110"/>
                </a:cubicBezTo>
                <a:cubicBezTo>
                  <a:pt x="15755" y="7126"/>
                  <a:pt x="15708" y="7205"/>
                  <a:pt x="15708" y="7284"/>
                </a:cubicBezTo>
                <a:cubicBezTo>
                  <a:pt x="15866" y="7316"/>
                  <a:pt x="16024" y="7395"/>
                  <a:pt x="16151" y="7506"/>
                </a:cubicBezTo>
                <a:cubicBezTo>
                  <a:pt x="16040" y="7664"/>
                  <a:pt x="15866" y="7775"/>
                  <a:pt x="15676" y="7822"/>
                </a:cubicBezTo>
                <a:lnTo>
                  <a:pt x="15454" y="7632"/>
                </a:lnTo>
                <a:lnTo>
                  <a:pt x="15248" y="7743"/>
                </a:lnTo>
                <a:cubicBezTo>
                  <a:pt x="15264" y="7838"/>
                  <a:pt x="15169" y="7854"/>
                  <a:pt x="15122" y="7917"/>
                </a:cubicBezTo>
                <a:lnTo>
                  <a:pt x="14963" y="7917"/>
                </a:lnTo>
                <a:cubicBezTo>
                  <a:pt x="14894" y="7970"/>
                  <a:pt x="14848" y="7993"/>
                  <a:pt x="14810" y="7993"/>
                </a:cubicBezTo>
                <a:cubicBezTo>
                  <a:pt x="14780" y="7993"/>
                  <a:pt x="14754" y="7978"/>
                  <a:pt x="14726" y="7949"/>
                </a:cubicBezTo>
                <a:cubicBezTo>
                  <a:pt x="14773" y="7886"/>
                  <a:pt x="14853" y="7854"/>
                  <a:pt x="14884" y="7759"/>
                </a:cubicBezTo>
                <a:cubicBezTo>
                  <a:pt x="14853" y="7743"/>
                  <a:pt x="14821" y="7727"/>
                  <a:pt x="14789" y="7727"/>
                </a:cubicBezTo>
                <a:cubicBezTo>
                  <a:pt x="14647" y="7807"/>
                  <a:pt x="14504" y="7886"/>
                  <a:pt x="14346" y="7965"/>
                </a:cubicBezTo>
                <a:lnTo>
                  <a:pt x="14346" y="8012"/>
                </a:lnTo>
                <a:cubicBezTo>
                  <a:pt x="14385" y="8012"/>
                  <a:pt x="14429" y="8005"/>
                  <a:pt x="14476" y="8005"/>
                </a:cubicBezTo>
                <a:cubicBezTo>
                  <a:pt x="14524" y="8005"/>
                  <a:pt x="14575" y="8012"/>
                  <a:pt x="14631" y="8044"/>
                </a:cubicBezTo>
                <a:cubicBezTo>
                  <a:pt x="14615" y="8092"/>
                  <a:pt x="14599" y="8139"/>
                  <a:pt x="14599" y="8187"/>
                </a:cubicBezTo>
                <a:lnTo>
                  <a:pt x="14393" y="8187"/>
                </a:lnTo>
                <a:lnTo>
                  <a:pt x="14314" y="8266"/>
                </a:lnTo>
                <a:cubicBezTo>
                  <a:pt x="14279" y="8284"/>
                  <a:pt x="14245" y="8286"/>
                  <a:pt x="14214" y="8286"/>
                </a:cubicBezTo>
                <a:cubicBezTo>
                  <a:pt x="14204" y="8286"/>
                  <a:pt x="14193" y="8286"/>
                  <a:pt x="14184" y="8286"/>
                </a:cubicBezTo>
                <a:cubicBezTo>
                  <a:pt x="14144" y="8286"/>
                  <a:pt x="14108" y="8290"/>
                  <a:pt x="14077" y="8329"/>
                </a:cubicBezTo>
                <a:lnTo>
                  <a:pt x="14188" y="8440"/>
                </a:lnTo>
                <a:cubicBezTo>
                  <a:pt x="14045" y="8472"/>
                  <a:pt x="13918" y="8472"/>
                  <a:pt x="13792" y="8472"/>
                </a:cubicBezTo>
                <a:lnTo>
                  <a:pt x="13586" y="8345"/>
                </a:lnTo>
                <a:cubicBezTo>
                  <a:pt x="13522" y="8440"/>
                  <a:pt x="13475" y="8503"/>
                  <a:pt x="13427" y="8567"/>
                </a:cubicBezTo>
                <a:lnTo>
                  <a:pt x="13237" y="8567"/>
                </a:lnTo>
                <a:lnTo>
                  <a:pt x="13127" y="8662"/>
                </a:lnTo>
                <a:lnTo>
                  <a:pt x="12968" y="8662"/>
                </a:lnTo>
                <a:cubicBezTo>
                  <a:pt x="12652" y="8962"/>
                  <a:pt x="12208" y="9057"/>
                  <a:pt x="11860" y="9295"/>
                </a:cubicBezTo>
                <a:lnTo>
                  <a:pt x="11638" y="9295"/>
                </a:lnTo>
                <a:cubicBezTo>
                  <a:pt x="11638" y="9327"/>
                  <a:pt x="11622" y="9374"/>
                  <a:pt x="11607" y="9374"/>
                </a:cubicBezTo>
                <a:cubicBezTo>
                  <a:pt x="11527" y="9390"/>
                  <a:pt x="11448" y="9390"/>
                  <a:pt x="11369" y="9406"/>
                </a:cubicBezTo>
                <a:lnTo>
                  <a:pt x="11242" y="9580"/>
                </a:lnTo>
                <a:lnTo>
                  <a:pt x="11021" y="9580"/>
                </a:lnTo>
                <a:cubicBezTo>
                  <a:pt x="11052" y="9485"/>
                  <a:pt x="11100" y="9406"/>
                  <a:pt x="11132" y="9327"/>
                </a:cubicBezTo>
                <a:lnTo>
                  <a:pt x="11448" y="9168"/>
                </a:lnTo>
                <a:lnTo>
                  <a:pt x="11860" y="8757"/>
                </a:lnTo>
                <a:cubicBezTo>
                  <a:pt x="12097" y="8709"/>
                  <a:pt x="12177" y="8487"/>
                  <a:pt x="12335" y="8361"/>
                </a:cubicBezTo>
                <a:cubicBezTo>
                  <a:pt x="12367" y="8345"/>
                  <a:pt x="12382" y="8297"/>
                  <a:pt x="12398" y="8297"/>
                </a:cubicBezTo>
                <a:cubicBezTo>
                  <a:pt x="12572" y="8282"/>
                  <a:pt x="12620" y="8107"/>
                  <a:pt x="12747" y="8044"/>
                </a:cubicBezTo>
                <a:cubicBezTo>
                  <a:pt x="12873" y="7981"/>
                  <a:pt x="13000" y="7886"/>
                  <a:pt x="13095" y="7775"/>
                </a:cubicBezTo>
                <a:lnTo>
                  <a:pt x="13095" y="7680"/>
                </a:lnTo>
                <a:cubicBezTo>
                  <a:pt x="13174" y="7617"/>
                  <a:pt x="13285" y="7617"/>
                  <a:pt x="13348" y="7522"/>
                </a:cubicBezTo>
                <a:cubicBezTo>
                  <a:pt x="13396" y="7427"/>
                  <a:pt x="13491" y="7490"/>
                  <a:pt x="13538" y="7427"/>
                </a:cubicBezTo>
                <a:cubicBezTo>
                  <a:pt x="13586" y="7363"/>
                  <a:pt x="13633" y="7268"/>
                  <a:pt x="13744" y="7268"/>
                </a:cubicBezTo>
                <a:cubicBezTo>
                  <a:pt x="13887" y="7126"/>
                  <a:pt x="14093" y="7078"/>
                  <a:pt x="14219" y="6904"/>
                </a:cubicBezTo>
                <a:cubicBezTo>
                  <a:pt x="14230" y="6904"/>
                  <a:pt x="14261" y="6911"/>
                  <a:pt x="14286" y="6911"/>
                </a:cubicBezTo>
                <a:cubicBezTo>
                  <a:pt x="14298" y="6911"/>
                  <a:pt x="14309" y="6909"/>
                  <a:pt x="14314" y="6904"/>
                </a:cubicBezTo>
                <a:cubicBezTo>
                  <a:pt x="14378" y="6857"/>
                  <a:pt x="14425" y="6809"/>
                  <a:pt x="14473" y="6746"/>
                </a:cubicBezTo>
                <a:cubicBezTo>
                  <a:pt x="14520" y="6651"/>
                  <a:pt x="14647" y="6667"/>
                  <a:pt x="14726" y="6587"/>
                </a:cubicBezTo>
                <a:lnTo>
                  <a:pt x="14726" y="6477"/>
                </a:lnTo>
                <a:cubicBezTo>
                  <a:pt x="14773" y="6477"/>
                  <a:pt x="14821" y="6445"/>
                  <a:pt x="14868" y="6429"/>
                </a:cubicBezTo>
                <a:cubicBezTo>
                  <a:pt x="14909" y="6388"/>
                  <a:pt x="14951" y="6347"/>
                  <a:pt x="15002" y="6347"/>
                </a:cubicBezTo>
                <a:cubicBezTo>
                  <a:pt x="15010" y="6347"/>
                  <a:pt x="15018" y="6348"/>
                  <a:pt x="15027" y="6350"/>
                </a:cubicBezTo>
                <a:cubicBezTo>
                  <a:pt x="15169" y="6271"/>
                  <a:pt x="15233" y="6081"/>
                  <a:pt x="15423" y="6065"/>
                </a:cubicBezTo>
                <a:lnTo>
                  <a:pt x="15739" y="5732"/>
                </a:lnTo>
                <a:cubicBezTo>
                  <a:pt x="15818" y="5701"/>
                  <a:pt x="15866" y="5701"/>
                  <a:pt x="15898" y="5669"/>
                </a:cubicBezTo>
                <a:cubicBezTo>
                  <a:pt x="16008" y="5574"/>
                  <a:pt x="16119" y="5463"/>
                  <a:pt x="16214" y="5352"/>
                </a:cubicBezTo>
                <a:cubicBezTo>
                  <a:pt x="16293" y="5242"/>
                  <a:pt x="16452" y="5273"/>
                  <a:pt x="16531" y="5131"/>
                </a:cubicBezTo>
                <a:cubicBezTo>
                  <a:pt x="16594" y="4972"/>
                  <a:pt x="16800" y="5004"/>
                  <a:pt x="16879" y="4862"/>
                </a:cubicBezTo>
                <a:cubicBezTo>
                  <a:pt x="16927" y="4767"/>
                  <a:pt x="17038" y="4814"/>
                  <a:pt x="17101" y="4735"/>
                </a:cubicBezTo>
                <a:cubicBezTo>
                  <a:pt x="17148" y="4672"/>
                  <a:pt x="17228" y="4592"/>
                  <a:pt x="17291" y="4545"/>
                </a:cubicBezTo>
                <a:cubicBezTo>
                  <a:pt x="17370" y="4466"/>
                  <a:pt x="17433" y="4371"/>
                  <a:pt x="17528" y="4339"/>
                </a:cubicBezTo>
                <a:cubicBezTo>
                  <a:pt x="17608" y="4307"/>
                  <a:pt x="17671" y="4244"/>
                  <a:pt x="17718" y="4181"/>
                </a:cubicBezTo>
                <a:cubicBezTo>
                  <a:pt x="17798" y="4086"/>
                  <a:pt x="17908" y="4086"/>
                  <a:pt x="17972" y="4022"/>
                </a:cubicBezTo>
                <a:cubicBezTo>
                  <a:pt x="18098" y="3912"/>
                  <a:pt x="18225" y="3785"/>
                  <a:pt x="18320" y="3658"/>
                </a:cubicBezTo>
                <a:cubicBezTo>
                  <a:pt x="18447" y="3516"/>
                  <a:pt x="18605" y="3500"/>
                  <a:pt x="18716" y="3373"/>
                </a:cubicBezTo>
                <a:cubicBezTo>
                  <a:pt x="18922" y="3152"/>
                  <a:pt x="19143" y="2930"/>
                  <a:pt x="19365" y="2724"/>
                </a:cubicBezTo>
                <a:lnTo>
                  <a:pt x="19365" y="2597"/>
                </a:lnTo>
                <a:cubicBezTo>
                  <a:pt x="19373" y="2598"/>
                  <a:pt x="19381" y="2599"/>
                  <a:pt x="19389" y="2599"/>
                </a:cubicBezTo>
                <a:cubicBezTo>
                  <a:pt x="19529" y="2599"/>
                  <a:pt x="19576" y="2467"/>
                  <a:pt x="19666" y="2392"/>
                </a:cubicBezTo>
                <a:lnTo>
                  <a:pt x="19777" y="2392"/>
                </a:lnTo>
                <a:cubicBezTo>
                  <a:pt x="19793" y="2344"/>
                  <a:pt x="19808" y="2281"/>
                  <a:pt x="19824" y="2233"/>
                </a:cubicBezTo>
                <a:cubicBezTo>
                  <a:pt x="19872" y="2186"/>
                  <a:pt x="19903" y="2138"/>
                  <a:pt x="19951" y="2106"/>
                </a:cubicBezTo>
                <a:cubicBezTo>
                  <a:pt x="20030" y="2043"/>
                  <a:pt x="20093" y="1980"/>
                  <a:pt x="20157" y="1901"/>
                </a:cubicBezTo>
                <a:cubicBezTo>
                  <a:pt x="20204" y="1837"/>
                  <a:pt x="20236" y="1726"/>
                  <a:pt x="20268" y="1631"/>
                </a:cubicBezTo>
                <a:cubicBezTo>
                  <a:pt x="20347" y="1473"/>
                  <a:pt x="20442" y="1315"/>
                  <a:pt x="20537" y="1125"/>
                </a:cubicBezTo>
                <a:lnTo>
                  <a:pt x="20537" y="507"/>
                </a:lnTo>
                <a:lnTo>
                  <a:pt x="20220" y="175"/>
                </a:lnTo>
                <a:lnTo>
                  <a:pt x="20046" y="175"/>
                </a:lnTo>
                <a:lnTo>
                  <a:pt x="19951" y="80"/>
                </a:lnTo>
                <a:lnTo>
                  <a:pt x="19682" y="80"/>
                </a:lnTo>
                <a:lnTo>
                  <a:pt x="19587" y="1"/>
                </a:lnTo>
                <a:lnTo>
                  <a:pt x="19492" y="80"/>
                </a:lnTo>
                <a:lnTo>
                  <a:pt x="194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8"/>
          <p:cNvSpPr/>
          <p:nvPr/>
        </p:nvSpPr>
        <p:spPr>
          <a:xfrm rot="7348392" flipH="1">
            <a:off x="7503936" y="145036"/>
            <a:ext cx="1504228" cy="236909"/>
          </a:xfrm>
          <a:custGeom>
            <a:avLst/>
            <a:gdLst/>
            <a:ahLst/>
            <a:cxnLst/>
            <a:rect l="l" t="t" r="r" b="b"/>
            <a:pathLst>
              <a:path w="27440" h="4322" extrusionOk="0">
                <a:moveTo>
                  <a:pt x="887" y="2405"/>
                </a:moveTo>
                <a:lnTo>
                  <a:pt x="887" y="2405"/>
                </a:lnTo>
                <a:cubicBezTo>
                  <a:pt x="941" y="2486"/>
                  <a:pt x="903" y="2487"/>
                  <a:pt x="842" y="2495"/>
                </a:cubicBezTo>
                <a:lnTo>
                  <a:pt x="842" y="2495"/>
                </a:lnTo>
                <a:cubicBezTo>
                  <a:pt x="857" y="2465"/>
                  <a:pt x="872" y="2435"/>
                  <a:pt x="887" y="2405"/>
                </a:cubicBezTo>
                <a:close/>
                <a:moveTo>
                  <a:pt x="809" y="2502"/>
                </a:moveTo>
                <a:cubicBezTo>
                  <a:pt x="839" y="2564"/>
                  <a:pt x="807" y="2595"/>
                  <a:pt x="744" y="2595"/>
                </a:cubicBezTo>
                <a:lnTo>
                  <a:pt x="744" y="2817"/>
                </a:lnTo>
                <a:lnTo>
                  <a:pt x="602" y="2959"/>
                </a:lnTo>
                <a:cubicBezTo>
                  <a:pt x="586" y="2928"/>
                  <a:pt x="570" y="2880"/>
                  <a:pt x="570" y="2849"/>
                </a:cubicBezTo>
                <a:cubicBezTo>
                  <a:pt x="618" y="2754"/>
                  <a:pt x="681" y="2674"/>
                  <a:pt x="744" y="2595"/>
                </a:cubicBezTo>
                <a:cubicBezTo>
                  <a:pt x="744" y="2530"/>
                  <a:pt x="766" y="2508"/>
                  <a:pt x="809" y="2502"/>
                </a:cubicBezTo>
                <a:close/>
                <a:moveTo>
                  <a:pt x="408" y="3032"/>
                </a:moveTo>
                <a:cubicBezTo>
                  <a:pt x="436" y="3032"/>
                  <a:pt x="461" y="3043"/>
                  <a:pt x="475" y="3086"/>
                </a:cubicBezTo>
                <a:cubicBezTo>
                  <a:pt x="423" y="3106"/>
                  <a:pt x="392" y="3117"/>
                  <a:pt x="371" y="3117"/>
                </a:cubicBezTo>
                <a:cubicBezTo>
                  <a:pt x="340" y="3117"/>
                  <a:pt x="329" y="3094"/>
                  <a:pt x="301" y="3039"/>
                </a:cubicBezTo>
                <a:lnTo>
                  <a:pt x="301" y="3039"/>
                </a:lnTo>
                <a:cubicBezTo>
                  <a:pt x="309" y="3041"/>
                  <a:pt x="317" y="3041"/>
                  <a:pt x="325" y="3041"/>
                </a:cubicBezTo>
                <a:cubicBezTo>
                  <a:pt x="353" y="3041"/>
                  <a:pt x="382" y="3032"/>
                  <a:pt x="408" y="3032"/>
                </a:cubicBezTo>
                <a:close/>
                <a:moveTo>
                  <a:pt x="27350" y="0"/>
                </a:moveTo>
                <a:cubicBezTo>
                  <a:pt x="27326" y="0"/>
                  <a:pt x="27304" y="16"/>
                  <a:pt x="27282" y="46"/>
                </a:cubicBezTo>
                <a:cubicBezTo>
                  <a:pt x="27266" y="109"/>
                  <a:pt x="27250" y="141"/>
                  <a:pt x="27250" y="189"/>
                </a:cubicBezTo>
                <a:cubicBezTo>
                  <a:pt x="27226" y="185"/>
                  <a:pt x="27203" y="183"/>
                  <a:pt x="27182" y="183"/>
                </a:cubicBezTo>
                <a:cubicBezTo>
                  <a:pt x="27116" y="183"/>
                  <a:pt x="27060" y="200"/>
                  <a:pt x="27012" y="236"/>
                </a:cubicBezTo>
                <a:lnTo>
                  <a:pt x="27171" y="299"/>
                </a:lnTo>
                <a:cubicBezTo>
                  <a:pt x="27139" y="379"/>
                  <a:pt x="27092" y="458"/>
                  <a:pt x="27060" y="537"/>
                </a:cubicBezTo>
                <a:cubicBezTo>
                  <a:pt x="27046" y="535"/>
                  <a:pt x="27033" y="534"/>
                  <a:pt x="27019" y="534"/>
                </a:cubicBezTo>
                <a:cubicBezTo>
                  <a:pt x="26972" y="534"/>
                  <a:pt x="26926" y="543"/>
                  <a:pt x="26879" y="543"/>
                </a:cubicBezTo>
                <a:cubicBezTo>
                  <a:pt x="26828" y="543"/>
                  <a:pt x="26778" y="533"/>
                  <a:pt x="26727" y="489"/>
                </a:cubicBezTo>
                <a:lnTo>
                  <a:pt x="26917" y="410"/>
                </a:lnTo>
                <a:lnTo>
                  <a:pt x="26822" y="299"/>
                </a:lnTo>
                <a:cubicBezTo>
                  <a:pt x="26807" y="236"/>
                  <a:pt x="26854" y="157"/>
                  <a:pt x="26791" y="94"/>
                </a:cubicBezTo>
                <a:cubicBezTo>
                  <a:pt x="26769" y="86"/>
                  <a:pt x="26745" y="79"/>
                  <a:pt x="26722" y="79"/>
                </a:cubicBezTo>
                <a:cubicBezTo>
                  <a:pt x="26693" y="79"/>
                  <a:pt x="26666" y="90"/>
                  <a:pt x="26648" y="125"/>
                </a:cubicBezTo>
                <a:lnTo>
                  <a:pt x="26743" y="236"/>
                </a:lnTo>
                <a:cubicBezTo>
                  <a:pt x="26696" y="347"/>
                  <a:pt x="26648" y="442"/>
                  <a:pt x="26601" y="521"/>
                </a:cubicBezTo>
                <a:lnTo>
                  <a:pt x="26379" y="315"/>
                </a:lnTo>
                <a:lnTo>
                  <a:pt x="26458" y="220"/>
                </a:lnTo>
                <a:cubicBezTo>
                  <a:pt x="26427" y="181"/>
                  <a:pt x="26391" y="173"/>
                  <a:pt x="26353" y="173"/>
                </a:cubicBezTo>
                <a:cubicBezTo>
                  <a:pt x="26328" y="173"/>
                  <a:pt x="26302" y="176"/>
                  <a:pt x="26276" y="176"/>
                </a:cubicBezTo>
                <a:cubicBezTo>
                  <a:pt x="26263" y="176"/>
                  <a:pt x="26250" y="175"/>
                  <a:pt x="26237" y="173"/>
                </a:cubicBezTo>
                <a:lnTo>
                  <a:pt x="26142" y="268"/>
                </a:lnTo>
                <a:lnTo>
                  <a:pt x="25429" y="268"/>
                </a:lnTo>
                <a:lnTo>
                  <a:pt x="25334" y="347"/>
                </a:lnTo>
                <a:lnTo>
                  <a:pt x="25160" y="347"/>
                </a:lnTo>
                <a:lnTo>
                  <a:pt x="25017" y="252"/>
                </a:lnTo>
                <a:lnTo>
                  <a:pt x="24827" y="379"/>
                </a:lnTo>
                <a:lnTo>
                  <a:pt x="24701" y="284"/>
                </a:lnTo>
                <a:lnTo>
                  <a:pt x="24241" y="284"/>
                </a:lnTo>
                <a:lnTo>
                  <a:pt x="24162" y="363"/>
                </a:lnTo>
                <a:lnTo>
                  <a:pt x="23165" y="363"/>
                </a:lnTo>
                <a:cubicBezTo>
                  <a:pt x="23149" y="363"/>
                  <a:pt x="23149" y="379"/>
                  <a:pt x="23133" y="379"/>
                </a:cubicBezTo>
                <a:lnTo>
                  <a:pt x="23070" y="442"/>
                </a:lnTo>
                <a:lnTo>
                  <a:pt x="22436" y="442"/>
                </a:lnTo>
                <a:lnTo>
                  <a:pt x="22341" y="537"/>
                </a:lnTo>
                <a:lnTo>
                  <a:pt x="22072" y="537"/>
                </a:lnTo>
                <a:lnTo>
                  <a:pt x="21961" y="632"/>
                </a:lnTo>
                <a:lnTo>
                  <a:pt x="21344" y="632"/>
                </a:lnTo>
                <a:cubicBezTo>
                  <a:pt x="21312" y="664"/>
                  <a:pt x="21296" y="679"/>
                  <a:pt x="21265" y="727"/>
                </a:cubicBezTo>
                <a:lnTo>
                  <a:pt x="20806" y="727"/>
                </a:lnTo>
                <a:lnTo>
                  <a:pt x="20711" y="822"/>
                </a:lnTo>
                <a:lnTo>
                  <a:pt x="20346" y="822"/>
                </a:lnTo>
                <a:lnTo>
                  <a:pt x="20251" y="917"/>
                </a:lnTo>
                <a:lnTo>
                  <a:pt x="19887" y="917"/>
                </a:lnTo>
                <a:lnTo>
                  <a:pt x="19808" y="996"/>
                </a:lnTo>
                <a:lnTo>
                  <a:pt x="19618" y="996"/>
                </a:lnTo>
                <a:lnTo>
                  <a:pt x="19523" y="1091"/>
                </a:lnTo>
                <a:lnTo>
                  <a:pt x="19254" y="1091"/>
                </a:lnTo>
                <a:cubicBezTo>
                  <a:pt x="19206" y="1186"/>
                  <a:pt x="19096" y="1186"/>
                  <a:pt x="19016" y="1186"/>
                </a:cubicBezTo>
                <a:cubicBezTo>
                  <a:pt x="18943" y="1201"/>
                  <a:pt x="18897" y="1283"/>
                  <a:pt x="18803" y="1283"/>
                </a:cubicBezTo>
                <a:cubicBezTo>
                  <a:pt x="18795" y="1283"/>
                  <a:pt x="18787" y="1282"/>
                  <a:pt x="18779" y="1281"/>
                </a:cubicBezTo>
                <a:cubicBezTo>
                  <a:pt x="18765" y="1278"/>
                  <a:pt x="18750" y="1277"/>
                  <a:pt x="18736" y="1277"/>
                </a:cubicBezTo>
                <a:cubicBezTo>
                  <a:pt x="18667" y="1277"/>
                  <a:pt x="18593" y="1305"/>
                  <a:pt x="18541" y="1344"/>
                </a:cubicBezTo>
                <a:cubicBezTo>
                  <a:pt x="18503" y="1373"/>
                  <a:pt x="18448" y="1379"/>
                  <a:pt x="18390" y="1379"/>
                </a:cubicBezTo>
                <a:cubicBezTo>
                  <a:pt x="18351" y="1379"/>
                  <a:pt x="18310" y="1376"/>
                  <a:pt x="18272" y="1376"/>
                </a:cubicBezTo>
                <a:lnTo>
                  <a:pt x="18177" y="1455"/>
                </a:lnTo>
                <a:lnTo>
                  <a:pt x="17971" y="1471"/>
                </a:lnTo>
                <a:lnTo>
                  <a:pt x="17892" y="1550"/>
                </a:lnTo>
                <a:lnTo>
                  <a:pt x="17623" y="1550"/>
                </a:lnTo>
                <a:lnTo>
                  <a:pt x="17528" y="1645"/>
                </a:lnTo>
                <a:lnTo>
                  <a:pt x="17354" y="1645"/>
                </a:lnTo>
                <a:lnTo>
                  <a:pt x="17243" y="1740"/>
                </a:lnTo>
                <a:lnTo>
                  <a:pt x="16990" y="1740"/>
                </a:lnTo>
                <a:lnTo>
                  <a:pt x="16863" y="1867"/>
                </a:lnTo>
                <a:cubicBezTo>
                  <a:pt x="16847" y="1914"/>
                  <a:pt x="16847" y="1962"/>
                  <a:pt x="16831" y="2025"/>
                </a:cubicBezTo>
                <a:lnTo>
                  <a:pt x="16720" y="1930"/>
                </a:lnTo>
                <a:cubicBezTo>
                  <a:pt x="16681" y="1924"/>
                  <a:pt x="16639" y="1920"/>
                  <a:pt x="16597" y="1920"/>
                </a:cubicBezTo>
                <a:cubicBezTo>
                  <a:pt x="16536" y="1920"/>
                  <a:pt x="16475" y="1928"/>
                  <a:pt x="16420" y="1946"/>
                </a:cubicBezTo>
                <a:cubicBezTo>
                  <a:pt x="16404" y="1978"/>
                  <a:pt x="16372" y="1994"/>
                  <a:pt x="16356" y="2009"/>
                </a:cubicBezTo>
                <a:lnTo>
                  <a:pt x="16103" y="2009"/>
                </a:lnTo>
                <a:lnTo>
                  <a:pt x="16008" y="2104"/>
                </a:lnTo>
                <a:lnTo>
                  <a:pt x="15834" y="2104"/>
                </a:lnTo>
                <a:lnTo>
                  <a:pt x="15723" y="2199"/>
                </a:lnTo>
                <a:cubicBezTo>
                  <a:pt x="15707" y="2197"/>
                  <a:pt x="15691" y="2195"/>
                  <a:pt x="15674" y="2195"/>
                </a:cubicBezTo>
                <a:cubicBezTo>
                  <a:pt x="15592" y="2195"/>
                  <a:pt x="15504" y="2228"/>
                  <a:pt x="15438" y="2294"/>
                </a:cubicBezTo>
                <a:cubicBezTo>
                  <a:pt x="15426" y="2296"/>
                  <a:pt x="15414" y="2297"/>
                  <a:pt x="15402" y="2297"/>
                </a:cubicBezTo>
                <a:cubicBezTo>
                  <a:pt x="15361" y="2297"/>
                  <a:pt x="15318" y="2288"/>
                  <a:pt x="15276" y="2288"/>
                </a:cubicBezTo>
                <a:cubicBezTo>
                  <a:pt x="15232" y="2288"/>
                  <a:pt x="15189" y="2299"/>
                  <a:pt x="15153" y="2342"/>
                </a:cubicBezTo>
                <a:cubicBezTo>
                  <a:pt x="15121" y="2374"/>
                  <a:pt x="15084" y="2382"/>
                  <a:pt x="15047" y="2382"/>
                </a:cubicBezTo>
                <a:cubicBezTo>
                  <a:pt x="15000" y="2382"/>
                  <a:pt x="14952" y="2369"/>
                  <a:pt x="14912" y="2369"/>
                </a:cubicBezTo>
                <a:cubicBezTo>
                  <a:pt x="14889" y="2369"/>
                  <a:pt x="14868" y="2374"/>
                  <a:pt x="14852" y="2389"/>
                </a:cubicBezTo>
                <a:cubicBezTo>
                  <a:pt x="14757" y="2484"/>
                  <a:pt x="14630" y="2405"/>
                  <a:pt x="14535" y="2500"/>
                </a:cubicBezTo>
                <a:cubicBezTo>
                  <a:pt x="14456" y="2611"/>
                  <a:pt x="14345" y="2532"/>
                  <a:pt x="14250" y="2595"/>
                </a:cubicBezTo>
                <a:cubicBezTo>
                  <a:pt x="14171" y="2659"/>
                  <a:pt x="14076" y="2706"/>
                  <a:pt x="13981" y="2754"/>
                </a:cubicBezTo>
                <a:lnTo>
                  <a:pt x="13728" y="2754"/>
                </a:lnTo>
                <a:cubicBezTo>
                  <a:pt x="13475" y="2880"/>
                  <a:pt x="13205" y="2975"/>
                  <a:pt x="12920" y="3023"/>
                </a:cubicBezTo>
                <a:lnTo>
                  <a:pt x="12825" y="3118"/>
                </a:lnTo>
                <a:lnTo>
                  <a:pt x="12651" y="3118"/>
                </a:lnTo>
                <a:lnTo>
                  <a:pt x="12556" y="3213"/>
                </a:lnTo>
                <a:lnTo>
                  <a:pt x="12382" y="3213"/>
                </a:lnTo>
                <a:lnTo>
                  <a:pt x="12271" y="3308"/>
                </a:lnTo>
                <a:lnTo>
                  <a:pt x="11923" y="3308"/>
                </a:lnTo>
                <a:cubicBezTo>
                  <a:pt x="11875" y="3339"/>
                  <a:pt x="11844" y="3371"/>
                  <a:pt x="11828" y="3403"/>
                </a:cubicBezTo>
                <a:cubicBezTo>
                  <a:pt x="11717" y="3403"/>
                  <a:pt x="11685" y="3355"/>
                  <a:pt x="11685" y="3292"/>
                </a:cubicBezTo>
                <a:cubicBezTo>
                  <a:pt x="11796" y="3134"/>
                  <a:pt x="11891" y="2991"/>
                  <a:pt x="11986" y="2880"/>
                </a:cubicBezTo>
                <a:cubicBezTo>
                  <a:pt x="12081" y="2754"/>
                  <a:pt x="12192" y="2659"/>
                  <a:pt x="12303" y="2548"/>
                </a:cubicBezTo>
                <a:cubicBezTo>
                  <a:pt x="12414" y="2437"/>
                  <a:pt x="12525" y="2326"/>
                  <a:pt x="12620" y="2215"/>
                </a:cubicBezTo>
                <a:cubicBezTo>
                  <a:pt x="12715" y="2120"/>
                  <a:pt x="12746" y="1946"/>
                  <a:pt x="12873" y="1883"/>
                </a:cubicBezTo>
                <a:lnTo>
                  <a:pt x="12873" y="1234"/>
                </a:lnTo>
                <a:cubicBezTo>
                  <a:pt x="12746" y="1154"/>
                  <a:pt x="12794" y="1044"/>
                  <a:pt x="12762" y="949"/>
                </a:cubicBezTo>
                <a:cubicBezTo>
                  <a:pt x="12715" y="790"/>
                  <a:pt x="12525" y="838"/>
                  <a:pt x="12445" y="727"/>
                </a:cubicBezTo>
                <a:lnTo>
                  <a:pt x="12192" y="727"/>
                </a:lnTo>
                <a:lnTo>
                  <a:pt x="12113" y="632"/>
                </a:lnTo>
                <a:lnTo>
                  <a:pt x="11480" y="632"/>
                </a:lnTo>
                <a:lnTo>
                  <a:pt x="11385" y="553"/>
                </a:lnTo>
                <a:lnTo>
                  <a:pt x="11290" y="632"/>
                </a:lnTo>
                <a:cubicBezTo>
                  <a:pt x="11235" y="605"/>
                  <a:pt x="11204" y="531"/>
                  <a:pt x="11146" y="531"/>
                </a:cubicBezTo>
                <a:cubicBezTo>
                  <a:pt x="11137" y="531"/>
                  <a:pt x="11126" y="532"/>
                  <a:pt x="11115" y="537"/>
                </a:cubicBezTo>
                <a:lnTo>
                  <a:pt x="11020" y="632"/>
                </a:lnTo>
                <a:lnTo>
                  <a:pt x="10165" y="632"/>
                </a:lnTo>
                <a:cubicBezTo>
                  <a:pt x="10134" y="632"/>
                  <a:pt x="10102" y="648"/>
                  <a:pt x="10086" y="664"/>
                </a:cubicBezTo>
                <a:cubicBezTo>
                  <a:pt x="10070" y="711"/>
                  <a:pt x="10070" y="743"/>
                  <a:pt x="10055" y="790"/>
                </a:cubicBezTo>
                <a:cubicBezTo>
                  <a:pt x="10027" y="811"/>
                  <a:pt x="9997" y="816"/>
                  <a:pt x="9967" y="816"/>
                </a:cubicBezTo>
                <a:cubicBezTo>
                  <a:pt x="9926" y="816"/>
                  <a:pt x="9885" y="806"/>
                  <a:pt x="9849" y="806"/>
                </a:cubicBezTo>
                <a:lnTo>
                  <a:pt x="9770" y="743"/>
                </a:lnTo>
                <a:lnTo>
                  <a:pt x="9453" y="901"/>
                </a:lnTo>
                <a:lnTo>
                  <a:pt x="9231" y="901"/>
                </a:lnTo>
                <a:cubicBezTo>
                  <a:pt x="9213" y="898"/>
                  <a:pt x="9194" y="897"/>
                  <a:pt x="9176" y="897"/>
                </a:cubicBezTo>
                <a:cubicBezTo>
                  <a:pt x="9084" y="897"/>
                  <a:pt x="8994" y="930"/>
                  <a:pt x="8915" y="996"/>
                </a:cubicBezTo>
                <a:lnTo>
                  <a:pt x="8534" y="1186"/>
                </a:lnTo>
                <a:lnTo>
                  <a:pt x="8123" y="1186"/>
                </a:lnTo>
                <a:lnTo>
                  <a:pt x="8044" y="1265"/>
                </a:lnTo>
                <a:lnTo>
                  <a:pt x="7759" y="1281"/>
                </a:lnTo>
                <a:lnTo>
                  <a:pt x="7648" y="1376"/>
                </a:lnTo>
                <a:lnTo>
                  <a:pt x="7204" y="1376"/>
                </a:lnTo>
                <a:lnTo>
                  <a:pt x="6951" y="1645"/>
                </a:lnTo>
                <a:lnTo>
                  <a:pt x="6508" y="1645"/>
                </a:lnTo>
                <a:lnTo>
                  <a:pt x="6397" y="1740"/>
                </a:lnTo>
                <a:lnTo>
                  <a:pt x="6096" y="1740"/>
                </a:lnTo>
                <a:cubicBezTo>
                  <a:pt x="5969" y="1788"/>
                  <a:pt x="5938" y="1883"/>
                  <a:pt x="5843" y="1899"/>
                </a:cubicBezTo>
                <a:lnTo>
                  <a:pt x="5779" y="1835"/>
                </a:lnTo>
                <a:lnTo>
                  <a:pt x="5684" y="1914"/>
                </a:lnTo>
                <a:cubicBezTo>
                  <a:pt x="5656" y="1918"/>
                  <a:pt x="5626" y="1919"/>
                  <a:pt x="5596" y="1919"/>
                </a:cubicBezTo>
                <a:cubicBezTo>
                  <a:pt x="5543" y="1919"/>
                  <a:pt x="5488" y="1915"/>
                  <a:pt x="5434" y="1915"/>
                </a:cubicBezTo>
                <a:cubicBezTo>
                  <a:pt x="5384" y="1915"/>
                  <a:pt x="5335" y="1919"/>
                  <a:pt x="5289" y="1930"/>
                </a:cubicBezTo>
                <a:cubicBezTo>
                  <a:pt x="5257" y="1962"/>
                  <a:pt x="5257" y="1978"/>
                  <a:pt x="5257" y="1978"/>
                </a:cubicBezTo>
                <a:cubicBezTo>
                  <a:pt x="5206" y="2000"/>
                  <a:pt x="5161" y="2005"/>
                  <a:pt x="5121" y="2005"/>
                </a:cubicBezTo>
                <a:cubicBezTo>
                  <a:pt x="5094" y="2005"/>
                  <a:pt x="5068" y="2003"/>
                  <a:pt x="5044" y="2003"/>
                </a:cubicBezTo>
                <a:cubicBezTo>
                  <a:pt x="5002" y="2003"/>
                  <a:pt x="4963" y="2009"/>
                  <a:pt x="4924" y="2041"/>
                </a:cubicBezTo>
                <a:cubicBezTo>
                  <a:pt x="4909" y="2089"/>
                  <a:pt x="4893" y="2136"/>
                  <a:pt x="4893" y="2184"/>
                </a:cubicBezTo>
                <a:lnTo>
                  <a:pt x="4560" y="2184"/>
                </a:lnTo>
                <a:lnTo>
                  <a:pt x="4038" y="2453"/>
                </a:lnTo>
                <a:lnTo>
                  <a:pt x="3959" y="2389"/>
                </a:lnTo>
                <a:lnTo>
                  <a:pt x="3864" y="2469"/>
                </a:lnTo>
                <a:lnTo>
                  <a:pt x="3594" y="2469"/>
                </a:lnTo>
                <a:lnTo>
                  <a:pt x="3515" y="2548"/>
                </a:lnTo>
                <a:lnTo>
                  <a:pt x="3357" y="2453"/>
                </a:lnTo>
                <a:cubicBezTo>
                  <a:pt x="3230" y="2595"/>
                  <a:pt x="3072" y="2706"/>
                  <a:pt x="2882" y="2754"/>
                </a:cubicBezTo>
                <a:lnTo>
                  <a:pt x="2787" y="2659"/>
                </a:lnTo>
                <a:lnTo>
                  <a:pt x="2676" y="2754"/>
                </a:lnTo>
                <a:lnTo>
                  <a:pt x="2439" y="2754"/>
                </a:lnTo>
                <a:lnTo>
                  <a:pt x="2106" y="2944"/>
                </a:lnTo>
                <a:lnTo>
                  <a:pt x="1789" y="2944"/>
                </a:lnTo>
                <a:lnTo>
                  <a:pt x="1694" y="3039"/>
                </a:lnTo>
                <a:lnTo>
                  <a:pt x="1330" y="3039"/>
                </a:lnTo>
                <a:lnTo>
                  <a:pt x="1251" y="3118"/>
                </a:lnTo>
                <a:lnTo>
                  <a:pt x="1077" y="3118"/>
                </a:lnTo>
                <a:lnTo>
                  <a:pt x="824" y="2991"/>
                </a:lnTo>
                <a:cubicBezTo>
                  <a:pt x="919" y="2817"/>
                  <a:pt x="982" y="2674"/>
                  <a:pt x="1077" y="2484"/>
                </a:cubicBezTo>
                <a:lnTo>
                  <a:pt x="1504" y="2041"/>
                </a:lnTo>
                <a:cubicBezTo>
                  <a:pt x="1599" y="1946"/>
                  <a:pt x="1694" y="1851"/>
                  <a:pt x="1789" y="1740"/>
                </a:cubicBezTo>
                <a:cubicBezTo>
                  <a:pt x="1807" y="1745"/>
                  <a:pt x="1822" y="1747"/>
                  <a:pt x="1836" y="1747"/>
                </a:cubicBezTo>
                <a:cubicBezTo>
                  <a:pt x="1911" y="1747"/>
                  <a:pt x="1944" y="1680"/>
                  <a:pt x="2011" y="1614"/>
                </a:cubicBezTo>
                <a:cubicBezTo>
                  <a:pt x="2090" y="1534"/>
                  <a:pt x="2185" y="1487"/>
                  <a:pt x="2217" y="1376"/>
                </a:cubicBezTo>
                <a:lnTo>
                  <a:pt x="2027" y="1376"/>
                </a:lnTo>
                <a:cubicBezTo>
                  <a:pt x="2012" y="1492"/>
                  <a:pt x="1905" y="1568"/>
                  <a:pt x="1790" y="1568"/>
                </a:cubicBezTo>
                <a:cubicBezTo>
                  <a:pt x="1779" y="1568"/>
                  <a:pt x="1768" y="1567"/>
                  <a:pt x="1758" y="1566"/>
                </a:cubicBezTo>
                <a:lnTo>
                  <a:pt x="1758" y="1598"/>
                </a:lnTo>
                <a:cubicBezTo>
                  <a:pt x="1536" y="1835"/>
                  <a:pt x="1314" y="2057"/>
                  <a:pt x="1093" y="2279"/>
                </a:cubicBezTo>
                <a:cubicBezTo>
                  <a:pt x="1093" y="2284"/>
                  <a:pt x="1089" y="2286"/>
                  <a:pt x="1084" y="2286"/>
                </a:cubicBezTo>
                <a:cubicBezTo>
                  <a:pt x="1075" y="2286"/>
                  <a:pt x="1061" y="2279"/>
                  <a:pt x="1061" y="2279"/>
                </a:cubicBezTo>
                <a:cubicBezTo>
                  <a:pt x="1045" y="2231"/>
                  <a:pt x="1029" y="2184"/>
                  <a:pt x="998" y="2120"/>
                </a:cubicBezTo>
                <a:cubicBezTo>
                  <a:pt x="975" y="2128"/>
                  <a:pt x="954" y="2131"/>
                  <a:pt x="934" y="2131"/>
                </a:cubicBezTo>
                <a:cubicBezTo>
                  <a:pt x="825" y="2131"/>
                  <a:pt x="745" y="2039"/>
                  <a:pt x="665" y="2025"/>
                </a:cubicBezTo>
                <a:lnTo>
                  <a:pt x="459" y="2168"/>
                </a:lnTo>
                <a:lnTo>
                  <a:pt x="523" y="2294"/>
                </a:lnTo>
                <a:lnTo>
                  <a:pt x="649" y="2326"/>
                </a:lnTo>
                <a:cubicBezTo>
                  <a:pt x="665" y="2358"/>
                  <a:pt x="665" y="2374"/>
                  <a:pt x="665" y="2374"/>
                </a:cubicBezTo>
                <a:cubicBezTo>
                  <a:pt x="618" y="2484"/>
                  <a:pt x="570" y="2579"/>
                  <a:pt x="538" y="2659"/>
                </a:cubicBezTo>
                <a:lnTo>
                  <a:pt x="396" y="2706"/>
                </a:lnTo>
                <a:lnTo>
                  <a:pt x="396" y="2880"/>
                </a:lnTo>
                <a:lnTo>
                  <a:pt x="301" y="3039"/>
                </a:lnTo>
                <a:cubicBezTo>
                  <a:pt x="294" y="3040"/>
                  <a:pt x="287" y="3041"/>
                  <a:pt x="281" y="3041"/>
                </a:cubicBezTo>
                <a:cubicBezTo>
                  <a:pt x="221" y="3041"/>
                  <a:pt x="216" y="2974"/>
                  <a:pt x="158" y="2959"/>
                </a:cubicBezTo>
                <a:lnTo>
                  <a:pt x="158" y="2959"/>
                </a:lnTo>
                <a:cubicBezTo>
                  <a:pt x="0" y="3086"/>
                  <a:pt x="285" y="3149"/>
                  <a:pt x="222" y="3260"/>
                </a:cubicBezTo>
                <a:lnTo>
                  <a:pt x="618" y="3688"/>
                </a:lnTo>
                <a:lnTo>
                  <a:pt x="792" y="3688"/>
                </a:lnTo>
                <a:lnTo>
                  <a:pt x="887" y="3767"/>
                </a:lnTo>
                <a:lnTo>
                  <a:pt x="1172" y="3767"/>
                </a:lnTo>
                <a:lnTo>
                  <a:pt x="1251" y="3688"/>
                </a:lnTo>
                <a:lnTo>
                  <a:pt x="1615" y="3688"/>
                </a:lnTo>
                <a:lnTo>
                  <a:pt x="1710" y="3593"/>
                </a:lnTo>
                <a:lnTo>
                  <a:pt x="2074" y="3593"/>
                </a:lnTo>
                <a:lnTo>
                  <a:pt x="2169" y="3498"/>
                </a:lnTo>
                <a:lnTo>
                  <a:pt x="2454" y="3498"/>
                </a:lnTo>
                <a:lnTo>
                  <a:pt x="2534" y="3403"/>
                </a:lnTo>
                <a:lnTo>
                  <a:pt x="2708" y="3403"/>
                </a:lnTo>
                <a:lnTo>
                  <a:pt x="2803" y="3308"/>
                </a:lnTo>
                <a:lnTo>
                  <a:pt x="2977" y="3308"/>
                </a:lnTo>
                <a:lnTo>
                  <a:pt x="3072" y="3229"/>
                </a:lnTo>
                <a:cubicBezTo>
                  <a:pt x="3088" y="3227"/>
                  <a:pt x="3104" y="3226"/>
                  <a:pt x="3120" y="3226"/>
                </a:cubicBezTo>
                <a:cubicBezTo>
                  <a:pt x="3162" y="3226"/>
                  <a:pt x="3204" y="3231"/>
                  <a:pt x="3244" y="3231"/>
                </a:cubicBezTo>
                <a:cubicBezTo>
                  <a:pt x="3308" y="3231"/>
                  <a:pt x="3369" y="3218"/>
                  <a:pt x="3420" y="3149"/>
                </a:cubicBezTo>
                <a:cubicBezTo>
                  <a:pt x="3428" y="3150"/>
                  <a:pt x="3435" y="3150"/>
                  <a:pt x="3443" y="3150"/>
                </a:cubicBezTo>
                <a:cubicBezTo>
                  <a:pt x="3595" y="3150"/>
                  <a:pt x="3718" y="3026"/>
                  <a:pt x="3873" y="3026"/>
                </a:cubicBezTo>
                <a:cubicBezTo>
                  <a:pt x="3901" y="3026"/>
                  <a:pt x="3929" y="3029"/>
                  <a:pt x="3959" y="3039"/>
                </a:cubicBezTo>
                <a:cubicBezTo>
                  <a:pt x="3990" y="3007"/>
                  <a:pt x="4022" y="2991"/>
                  <a:pt x="4069" y="2944"/>
                </a:cubicBezTo>
                <a:lnTo>
                  <a:pt x="4244" y="2944"/>
                </a:lnTo>
                <a:lnTo>
                  <a:pt x="4339" y="2849"/>
                </a:lnTo>
                <a:lnTo>
                  <a:pt x="4513" y="2849"/>
                </a:lnTo>
                <a:lnTo>
                  <a:pt x="4624" y="2754"/>
                </a:lnTo>
                <a:lnTo>
                  <a:pt x="4877" y="2754"/>
                </a:lnTo>
                <a:lnTo>
                  <a:pt x="4988" y="2674"/>
                </a:lnTo>
                <a:lnTo>
                  <a:pt x="5241" y="2674"/>
                </a:lnTo>
                <a:lnTo>
                  <a:pt x="5352" y="2579"/>
                </a:lnTo>
                <a:cubicBezTo>
                  <a:pt x="5405" y="2579"/>
                  <a:pt x="5465" y="2593"/>
                  <a:pt x="5513" y="2593"/>
                </a:cubicBezTo>
                <a:cubicBezTo>
                  <a:pt x="5537" y="2593"/>
                  <a:pt x="5558" y="2590"/>
                  <a:pt x="5574" y="2579"/>
                </a:cubicBezTo>
                <a:cubicBezTo>
                  <a:pt x="5669" y="2500"/>
                  <a:pt x="5795" y="2516"/>
                  <a:pt x="5890" y="2469"/>
                </a:cubicBezTo>
                <a:cubicBezTo>
                  <a:pt x="5985" y="2421"/>
                  <a:pt x="6080" y="2374"/>
                  <a:pt x="6175" y="2310"/>
                </a:cubicBezTo>
                <a:lnTo>
                  <a:pt x="6508" y="2310"/>
                </a:lnTo>
                <a:lnTo>
                  <a:pt x="6603" y="2215"/>
                </a:lnTo>
                <a:lnTo>
                  <a:pt x="6777" y="2215"/>
                </a:lnTo>
                <a:cubicBezTo>
                  <a:pt x="6809" y="2184"/>
                  <a:pt x="6856" y="2152"/>
                  <a:pt x="6888" y="2120"/>
                </a:cubicBezTo>
                <a:lnTo>
                  <a:pt x="7173" y="2120"/>
                </a:lnTo>
                <a:cubicBezTo>
                  <a:pt x="7187" y="2037"/>
                  <a:pt x="7237" y="2027"/>
                  <a:pt x="7294" y="2027"/>
                </a:cubicBezTo>
                <a:cubicBezTo>
                  <a:pt x="7313" y="2027"/>
                  <a:pt x="7334" y="2028"/>
                  <a:pt x="7353" y="2028"/>
                </a:cubicBezTo>
                <a:cubicBezTo>
                  <a:pt x="7409" y="2028"/>
                  <a:pt x="7463" y="2018"/>
                  <a:pt x="7489" y="1946"/>
                </a:cubicBezTo>
                <a:cubicBezTo>
                  <a:pt x="7517" y="1940"/>
                  <a:pt x="7545" y="1938"/>
                  <a:pt x="7573" y="1938"/>
                </a:cubicBezTo>
                <a:cubicBezTo>
                  <a:pt x="7624" y="1938"/>
                  <a:pt x="7674" y="1944"/>
                  <a:pt x="7720" y="1944"/>
                </a:cubicBezTo>
                <a:cubicBezTo>
                  <a:pt x="7781" y="1944"/>
                  <a:pt x="7833" y="1933"/>
                  <a:pt x="7869" y="1883"/>
                </a:cubicBezTo>
                <a:cubicBezTo>
                  <a:pt x="7925" y="1851"/>
                  <a:pt x="7976" y="1851"/>
                  <a:pt x="8024" y="1851"/>
                </a:cubicBezTo>
                <a:cubicBezTo>
                  <a:pt x="8071" y="1851"/>
                  <a:pt x="8115" y="1851"/>
                  <a:pt x="8154" y="1819"/>
                </a:cubicBezTo>
                <a:lnTo>
                  <a:pt x="8234" y="1756"/>
                </a:lnTo>
                <a:cubicBezTo>
                  <a:pt x="8249" y="1754"/>
                  <a:pt x="8265" y="1753"/>
                  <a:pt x="8280" y="1753"/>
                </a:cubicBezTo>
                <a:cubicBezTo>
                  <a:pt x="8321" y="1753"/>
                  <a:pt x="8362" y="1758"/>
                  <a:pt x="8402" y="1758"/>
                </a:cubicBezTo>
                <a:cubicBezTo>
                  <a:pt x="8444" y="1758"/>
                  <a:pt x="8484" y="1752"/>
                  <a:pt x="8519" y="1724"/>
                </a:cubicBezTo>
                <a:lnTo>
                  <a:pt x="8598" y="1661"/>
                </a:lnTo>
                <a:lnTo>
                  <a:pt x="8772" y="1661"/>
                </a:lnTo>
                <a:lnTo>
                  <a:pt x="8867" y="1566"/>
                </a:lnTo>
                <a:lnTo>
                  <a:pt x="9136" y="1566"/>
                </a:lnTo>
                <a:lnTo>
                  <a:pt x="9231" y="1471"/>
                </a:lnTo>
                <a:cubicBezTo>
                  <a:pt x="9284" y="1471"/>
                  <a:pt x="9337" y="1478"/>
                  <a:pt x="9390" y="1478"/>
                </a:cubicBezTo>
                <a:cubicBezTo>
                  <a:pt x="9416" y="1478"/>
                  <a:pt x="9442" y="1476"/>
                  <a:pt x="9469" y="1471"/>
                </a:cubicBezTo>
                <a:cubicBezTo>
                  <a:pt x="9538" y="1471"/>
                  <a:pt x="9571" y="1386"/>
                  <a:pt x="9631" y="1386"/>
                </a:cubicBezTo>
                <a:cubicBezTo>
                  <a:pt x="9640" y="1386"/>
                  <a:pt x="9649" y="1388"/>
                  <a:pt x="9659" y="1392"/>
                </a:cubicBezTo>
                <a:lnTo>
                  <a:pt x="9865" y="1392"/>
                </a:lnTo>
                <a:lnTo>
                  <a:pt x="9960" y="1281"/>
                </a:lnTo>
                <a:lnTo>
                  <a:pt x="10324" y="1281"/>
                </a:lnTo>
                <a:lnTo>
                  <a:pt x="10403" y="1202"/>
                </a:lnTo>
                <a:lnTo>
                  <a:pt x="11210" y="1202"/>
                </a:lnTo>
                <a:lnTo>
                  <a:pt x="11353" y="1091"/>
                </a:lnTo>
                <a:lnTo>
                  <a:pt x="11495" y="1202"/>
                </a:lnTo>
                <a:lnTo>
                  <a:pt x="11860" y="1297"/>
                </a:lnTo>
                <a:cubicBezTo>
                  <a:pt x="11970" y="1376"/>
                  <a:pt x="11970" y="1534"/>
                  <a:pt x="12065" y="1629"/>
                </a:cubicBezTo>
                <a:cubicBezTo>
                  <a:pt x="11939" y="1693"/>
                  <a:pt x="12002" y="1804"/>
                  <a:pt x="11955" y="1930"/>
                </a:cubicBezTo>
                <a:cubicBezTo>
                  <a:pt x="11812" y="1946"/>
                  <a:pt x="11828" y="2120"/>
                  <a:pt x="11749" y="2231"/>
                </a:cubicBezTo>
                <a:cubicBezTo>
                  <a:pt x="11654" y="2326"/>
                  <a:pt x="11559" y="2421"/>
                  <a:pt x="11464" y="2516"/>
                </a:cubicBezTo>
                <a:cubicBezTo>
                  <a:pt x="11448" y="2532"/>
                  <a:pt x="11448" y="2548"/>
                  <a:pt x="11432" y="2564"/>
                </a:cubicBezTo>
                <a:cubicBezTo>
                  <a:pt x="11448" y="2722"/>
                  <a:pt x="11226" y="2738"/>
                  <a:pt x="11258" y="2896"/>
                </a:cubicBezTo>
                <a:lnTo>
                  <a:pt x="11005" y="3181"/>
                </a:lnTo>
                <a:lnTo>
                  <a:pt x="10957" y="3308"/>
                </a:lnTo>
                <a:lnTo>
                  <a:pt x="10846" y="3339"/>
                </a:lnTo>
                <a:cubicBezTo>
                  <a:pt x="10799" y="3434"/>
                  <a:pt x="10751" y="3498"/>
                  <a:pt x="10704" y="3609"/>
                </a:cubicBezTo>
                <a:lnTo>
                  <a:pt x="10704" y="3909"/>
                </a:lnTo>
                <a:lnTo>
                  <a:pt x="10625" y="3989"/>
                </a:lnTo>
                <a:cubicBezTo>
                  <a:pt x="10657" y="4029"/>
                  <a:pt x="10685" y="4044"/>
                  <a:pt x="10711" y="4044"/>
                </a:cubicBezTo>
                <a:cubicBezTo>
                  <a:pt x="10777" y="4044"/>
                  <a:pt x="10829" y="3951"/>
                  <a:pt x="10895" y="3951"/>
                </a:cubicBezTo>
                <a:cubicBezTo>
                  <a:pt x="10905" y="3951"/>
                  <a:pt x="10915" y="3952"/>
                  <a:pt x="10925" y="3957"/>
                </a:cubicBezTo>
                <a:lnTo>
                  <a:pt x="10989" y="4004"/>
                </a:lnTo>
                <a:lnTo>
                  <a:pt x="10910" y="4084"/>
                </a:lnTo>
                <a:lnTo>
                  <a:pt x="11036" y="4321"/>
                </a:lnTo>
                <a:lnTo>
                  <a:pt x="11670" y="4321"/>
                </a:lnTo>
                <a:lnTo>
                  <a:pt x="11765" y="4226"/>
                </a:lnTo>
                <a:lnTo>
                  <a:pt x="12113" y="4226"/>
                </a:lnTo>
                <a:lnTo>
                  <a:pt x="12208" y="4147"/>
                </a:lnTo>
                <a:cubicBezTo>
                  <a:pt x="12226" y="4144"/>
                  <a:pt x="12243" y="4143"/>
                  <a:pt x="12259" y="4143"/>
                </a:cubicBezTo>
                <a:cubicBezTo>
                  <a:pt x="12300" y="4143"/>
                  <a:pt x="12337" y="4149"/>
                  <a:pt x="12372" y="4149"/>
                </a:cubicBezTo>
                <a:cubicBezTo>
                  <a:pt x="12408" y="4149"/>
                  <a:pt x="12443" y="4143"/>
                  <a:pt x="12477" y="4115"/>
                </a:cubicBezTo>
                <a:cubicBezTo>
                  <a:pt x="12556" y="4052"/>
                  <a:pt x="12635" y="4084"/>
                  <a:pt x="12730" y="4036"/>
                </a:cubicBezTo>
                <a:cubicBezTo>
                  <a:pt x="12810" y="4004"/>
                  <a:pt x="12889" y="3941"/>
                  <a:pt x="13000" y="3941"/>
                </a:cubicBezTo>
                <a:cubicBezTo>
                  <a:pt x="13003" y="3943"/>
                  <a:pt x="13007" y="3944"/>
                  <a:pt x="13010" y="3944"/>
                </a:cubicBezTo>
                <a:cubicBezTo>
                  <a:pt x="13041" y="3944"/>
                  <a:pt x="13082" y="3890"/>
                  <a:pt x="13110" y="3862"/>
                </a:cubicBezTo>
                <a:lnTo>
                  <a:pt x="13380" y="3862"/>
                </a:lnTo>
                <a:lnTo>
                  <a:pt x="13475" y="3767"/>
                </a:lnTo>
                <a:lnTo>
                  <a:pt x="13649" y="3767"/>
                </a:lnTo>
                <a:lnTo>
                  <a:pt x="13760" y="3672"/>
                </a:lnTo>
                <a:lnTo>
                  <a:pt x="13934" y="3672"/>
                </a:lnTo>
                <a:cubicBezTo>
                  <a:pt x="13981" y="3577"/>
                  <a:pt x="14108" y="3593"/>
                  <a:pt x="14171" y="3577"/>
                </a:cubicBezTo>
                <a:cubicBezTo>
                  <a:pt x="14235" y="3577"/>
                  <a:pt x="14298" y="3498"/>
                  <a:pt x="14361" y="3498"/>
                </a:cubicBezTo>
                <a:cubicBezTo>
                  <a:pt x="14369" y="3499"/>
                  <a:pt x="14376" y="3500"/>
                  <a:pt x="14382" y="3500"/>
                </a:cubicBezTo>
                <a:cubicBezTo>
                  <a:pt x="14464" y="3500"/>
                  <a:pt x="14510" y="3417"/>
                  <a:pt x="14583" y="3403"/>
                </a:cubicBezTo>
                <a:lnTo>
                  <a:pt x="14836" y="3403"/>
                </a:lnTo>
                <a:lnTo>
                  <a:pt x="14915" y="3324"/>
                </a:lnTo>
                <a:lnTo>
                  <a:pt x="15200" y="3308"/>
                </a:lnTo>
                <a:lnTo>
                  <a:pt x="15280" y="3229"/>
                </a:lnTo>
                <a:lnTo>
                  <a:pt x="15470" y="3229"/>
                </a:lnTo>
                <a:lnTo>
                  <a:pt x="15565" y="3134"/>
                </a:lnTo>
                <a:lnTo>
                  <a:pt x="15818" y="3134"/>
                </a:lnTo>
                <a:lnTo>
                  <a:pt x="15929" y="3039"/>
                </a:lnTo>
                <a:lnTo>
                  <a:pt x="16166" y="3039"/>
                </a:lnTo>
                <a:lnTo>
                  <a:pt x="16499" y="2833"/>
                </a:lnTo>
                <a:lnTo>
                  <a:pt x="16831" y="2833"/>
                </a:lnTo>
                <a:cubicBezTo>
                  <a:pt x="16872" y="2762"/>
                  <a:pt x="16925" y="2749"/>
                  <a:pt x="16983" y="2749"/>
                </a:cubicBezTo>
                <a:cubicBezTo>
                  <a:pt x="17016" y="2749"/>
                  <a:pt x="17050" y="2754"/>
                  <a:pt x="17085" y="2754"/>
                </a:cubicBezTo>
                <a:lnTo>
                  <a:pt x="17180" y="2659"/>
                </a:lnTo>
                <a:lnTo>
                  <a:pt x="17354" y="2659"/>
                </a:lnTo>
                <a:lnTo>
                  <a:pt x="17465" y="2564"/>
                </a:lnTo>
                <a:lnTo>
                  <a:pt x="17797" y="2564"/>
                </a:lnTo>
                <a:cubicBezTo>
                  <a:pt x="17876" y="2500"/>
                  <a:pt x="17971" y="2453"/>
                  <a:pt x="18066" y="2405"/>
                </a:cubicBezTo>
                <a:cubicBezTo>
                  <a:pt x="18177" y="2389"/>
                  <a:pt x="18288" y="2342"/>
                  <a:pt x="18399" y="2294"/>
                </a:cubicBezTo>
                <a:cubicBezTo>
                  <a:pt x="18415" y="2284"/>
                  <a:pt x="18438" y="2280"/>
                  <a:pt x="18464" y="2280"/>
                </a:cubicBezTo>
                <a:cubicBezTo>
                  <a:pt x="18517" y="2280"/>
                  <a:pt x="18584" y="2294"/>
                  <a:pt x="18636" y="2294"/>
                </a:cubicBezTo>
                <a:lnTo>
                  <a:pt x="18731" y="2199"/>
                </a:lnTo>
                <a:lnTo>
                  <a:pt x="19080" y="2199"/>
                </a:lnTo>
                <a:lnTo>
                  <a:pt x="19159" y="2120"/>
                </a:lnTo>
                <a:cubicBezTo>
                  <a:pt x="19183" y="2116"/>
                  <a:pt x="19207" y="2115"/>
                  <a:pt x="19233" y="2115"/>
                </a:cubicBezTo>
                <a:cubicBezTo>
                  <a:pt x="19258" y="2115"/>
                  <a:pt x="19285" y="2116"/>
                  <a:pt x="19311" y="2116"/>
                </a:cubicBezTo>
                <a:cubicBezTo>
                  <a:pt x="19365" y="2116"/>
                  <a:pt x="19420" y="2112"/>
                  <a:pt x="19476" y="2089"/>
                </a:cubicBezTo>
                <a:lnTo>
                  <a:pt x="19523" y="2025"/>
                </a:lnTo>
                <a:lnTo>
                  <a:pt x="19713" y="2025"/>
                </a:lnTo>
                <a:lnTo>
                  <a:pt x="19824" y="1930"/>
                </a:lnTo>
                <a:lnTo>
                  <a:pt x="20077" y="1930"/>
                </a:lnTo>
                <a:lnTo>
                  <a:pt x="20156" y="1835"/>
                </a:lnTo>
                <a:lnTo>
                  <a:pt x="20616" y="1835"/>
                </a:lnTo>
                <a:lnTo>
                  <a:pt x="20711" y="1740"/>
                </a:lnTo>
                <a:lnTo>
                  <a:pt x="21154" y="1740"/>
                </a:lnTo>
                <a:lnTo>
                  <a:pt x="21249" y="1645"/>
                </a:lnTo>
                <a:lnTo>
                  <a:pt x="21708" y="1645"/>
                </a:lnTo>
                <a:lnTo>
                  <a:pt x="21803" y="1550"/>
                </a:lnTo>
                <a:lnTo>
                  <a:pt x="22262" y="1550"/>
                </a:lnTo>
                <a:lnTo>
                  <a:pt x="22341" y="1471"/>
                </a:lnTo>
                <a:lnTo>
                  <a:pt x="23418" y="1471"/>
                </a:lnTo>
                <a:lnTo>
                  <a:pt x="23513" y="1376"/>
                </a:lnTo>
                <a:lnTo>
                  <a:pt x="24051" y="1376"/>
                </a:lnTo>
                <a:lnTo>
                  <a:pt x="24162" y="1281"/>
                </a:lnTo>
                <a:lnTo>
                  <a:pt x="24511" y="1281"/>
                </a:lnTo>
                <a:cubicBezTo>
                  <a:pt x="24542" y="1249"/>
                  <a:pt x="24558" y="1234"/>
                  <a:pt x="24590" y="1186"/>
                </a:cubicBezTo>
                <a:lnTo>
                  <a:pt x="24875" y="1186"/>
                </a:lnTo>
                <a:lnTo>
                  <a:pt x="24954" y="1107"/>
                </a:lnTo>
                <a:cubicBezTo>
                  <a:pt x="25009" y="1115"/>
                  <a:pt x="25069" y="1119"/>
                  <a:pt x="25128" y="1119"/>
                </a:cubicBezTo>
                <a:cubicBezTo>
                  <a:pt x="25188" y="1119"/>
                  <a:pt x="25247" y="1115"/>
                  <a:pt x="25302" y="1107"/>
                </a:cubicBezTo>
                <a:cubicBezTo>
                  <a:pt x="25387" y="1064"/>
                  <a:pt x="25459" y="1009"/>
                  <a:pt x="25553" y="1009"/>
                </a:cubicBezTo>
                <a:cubicBezTo>
                  <a:pt x="25564" y="1009"/>
                  <a:pt x="25576" y="1010"/>
                  <a:pt x="25587" y="1012"/>
                </a:cubicBezTo>
                <a:cubicBezTo>
                  <a:pt x="25651" y="917"/>
                  <a:pt x="25809" y="933"/>
                  <a:pt x="25872" y="838"/>
                </a:cubicBezTo>
                <a:lnTo>
                  <a:pt x="26142" y="838"/>
                </a:lnTo>
                <a:lnTo>
                  <a:pt x="26237" y="743"/>
                </a:lnTo>
                <a:lnTo>
                  <a:pt x="26949" y="743"/>
                </a:lnTo>
                <a:lnTo>
                  <a:pt x="27060" y="648"/>
                </a:lnTo>
                <a:lnTo>
                  <a:pt x="27329" y="648"/>
                </a:lnTo>
                <a:cubicBezTo>
                  <a:pt x="27342" y="609"/>
                  <a:pt x="27344" y="591"/>
                  <a:pt x="27354" y="568"/>
                </a:cubicBezTo>
                <a:lnTo>
                  <a:pt x="27354" y="568"/>
                </a:lnTo>
                <a:cubicBezTo>
                  <a:pt x="27356" y="569"/>
                  <a:pt x="27358" y="569"/>
                  <a:pt x="27361" y="569"/>
                </a:cubicBezTo>
                <a:lnTo>
                  <a:pt x="27361" y="553"/>
                </a:lnTo>
                <a:cubicBezTo>
                  <a:pt x="27358" y="558"/>
                  <a:pt x="27356" y="564"/>
                  <a:pt x="27354" y="568"/>
                </a:cubicBezTo>
                <a:lnTo>
                  <a:pt x="27354" y="568"/>
                </a:lnTo>
                <a:cubicBezTo>
                  <a:pt x="27266" y="565"/>
                  <a:pt x="27266" y="504"/>
                  <a:pt x="27266" y="442"/>
                </a:cubicBezTo>
                <a:lnTo>
                  <a:pt x="27345" y="315"/>
                </a:lnTo>
                <a:cubicBezTo>
                  <a:pt x="27361" y="236"/>
                  <a:pt x="27361" y="173"/>
                  <a:pt x="27361" y="141"/>
                </a:cubicBezTo>
                <a:lnTo>
                  <a:pt x="27440" y="62"/>
                </a:lnTo>
                <a:cubicBezTo>
                  <a:pt x="27406" y="20"/>
                  <a:pt x="27377" y="0"/>
                  <a:pt x="27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8"/>
          <p:cNvSpPr/>
          <p:nvPr/>
        </p:nvSpPr>
        <p:spPr>
          <a:xfrm rot="7348392" flipH="1">
            <a:off x="8102886" y="745047"/>
            <a:ext cx="72964" cy="97296"/>
          </a:xfrm>
          <a:custGeom>
            <a:avLst/>
            <a:gdLst/>
            <a:ahLst/>
            <a:cxnLst/>
            <a:rect l="l" t="t" r="r" b="b"/>
            <a:pathLst>
              <a:path w="1331" h="1775" extrusionOk="0">
                <a:moveTo>
                  <a:pt x="412" y="1299"/>
                </a:moveTo>
                <a:cubicBezTo>
                  <a:pt x="428" y="1315"/>
                  <a:pt x="444" y="1331"/>
                  <a:pt x="444" y="1331"/>
                </a:cubicBezTo>
                <a:cubicBezTo>
                  <a:pt x="428" y="1363"/>
                  <a:pt x="428" y="1378"/>
                  <a:pt x="412" y="1394"/>
                </a:cubicBezTo>
                <a:lnTo>
                  <a:pt x="381" y="1363"/>
                </a:lnTo>
                <a:cubicBezTo>
                  <a:pt x="397" y="1347"/>
                  <a:pt x="397" y="1331"/>
                  <a:pt x="412" y="1299"/>
                </a:cubicBezTo>
                <a:close/>
                <a:moveTo>
                  <a:pt x="1077" y="1"/>
                </a:moveTo>
                <a:lnTo>
                  <a:pt x="1093" y="17"/>
                </a:lnTo>
                <a:cubicBezTo>
                  <a:pt x="1077" y="96"/>
                  <a:pt x="1109" y="191"/>
                  <a:pt x="1062" y="270"/>
                </a:cubicBezTo>
                <a:lnTo>
                  <a:pt x="935" y="207"/>
                </a:lnTo>
                <a:cubicBezTo>
                  <a:pt x="919" y="270"/>
                  <a:pt x="903" y="318"/>
                  <a:pt x="887" y="381"/>
                </a:cubicBezTo>
                <a:lnTo>
                  <a:pt x="397" y="381"/>
                </a:lnTo>
                <a:lnTo>
                  <a:pt x="365" y="286"/>
                </a:lnTo>
                <a:lnTo>
                  <a:pt x="238" y="286"/>
                </a:lnTo>
                <a:lnTo>
                  <a:pt x="127" y="191"/>
                </a:lnTo>
                <a:lnTo>
                  <a:pt x="1" y="223"/>
                </a:lnTo>
                <a:lnTo>
                  <a:pt x="1" y="365"/>
                </a:lnTo>
                <a:lnTo>
                  <a:pt x="302" y="413"/>
                </a:lnTo>
                <a:cubicBezTo>
                  <a:pt x="175" y="444"/>
                  <a:pt x="64" y="523"/>
                  <a:pt x="1" y="618"/>
                </a:cubicBezTo>
                <a:cubicBezTo>
                  <a:pt x="62" y="649"/>
                  <a:pt x="137" y="667"/>
                  <a:pt x="212" y="667"/>
                </a:cubicBezTo>
                <a:cubicBezTo>
                  <a:pt x="253" y="667"/>
                  <a:pt x="294" y="661"/>
                  <a:pt x="333" y="650"/>
                </a:cubicBezTo>
                <a:lnTo>
                  <a:pt x="397" y="571"/>
                </a:lnTo>
                <a:lnTo>
                  <a:pt x="666" y="571"/>
                </a:lnTo>
                <a:cubicBezTo>
                  <a:pt x="711" y="537"/>
                  <a:pt x="748" y="463"/>
                  <a:pt x="805" y="463"/>
                </a:cubicBezTo>
                <a:cubicBezTo>
                  <a:pt x="829" y="463"/>
                  <a:pt x="855" y="475"/>
                  <a:pt x="887" y="508"/>
                </a:cubicBezTo>
                <a:lnTo>
                  <a:pt x="887" y="571"/>
                </a:lnTo>
                <a:lnTo>
                  <a:pt x="48" y="1426"/>
                </a:lnTo>
                <a:lnTo>
                  <a:pt x="254" y="1537"/>
                </a:lnTo>
                <a:lnTo>
                  <a:pt x="159" y="1648"/>
                </a:lnTo>
                <a:lnTo>
                  <a:pt x="191" y="1758"/>
                </a:lnTo>
                <a:lnTo>
                  <a:pt x="302" y="1758"/>
                </a:lnTo>
                <a:lnTo>
                  <a:pt x="381" y="1663"/>
                </a:lnTo>
                <a:lnTo>
                  <a:pt x="523" y="1774"/>
                </a:lnTo>
                <a:cubicBezTo>
                  <a:pt x="650" y="1711"/>
                  <a:pt x="713" y="1600"/>
                  <a:pt x="792" y="1521"/>
                </a:cubicBezTo>
                <a:lnTo>
                  <a:pt x="792" y="1347"/>
                </a:lnTo>
                <a:lnTo>
                  <a:pt x="713" y="1252"/>
                </a:lnTo>
                <a:lnTo>
                  <a:pt x="792" y="1157"/>
                </a:lnTo>
                <a:lnTo>
                  <a:pt x="729" y="1093"/>
                </a:lnTo>
                <a:cubicBezTo>
                  <a:pt x="777" y="903"/>
                  <a:pt x="887" y="761"/>
                  <a:pt x="1046" y="650"/>
                </a:cubicBezTo>
                <a:cubicBezTo>
                  <a:pt x="1057" y="648"/>
                  <a:pt x="1069" y="647"/>
                  <a:pt x="1081" y="647"/>
                </a:cubicBezTo>
                <a:cubicBezTo>
                  <a:pt x="1127" y="647"/>
                  <a:pt x="1176" y="659"/>
                  <a:pt x="1222" y="659"/>
                </a:cubicBezTo>
                <a:cubicBezTo>
                  <a:pt x="1261" y="659"/>
                  <a:pt x="1299" y="650"/>
                  <a:pt x="1331" y="618"/>
                </a:cubicBezTo>
                <a:lnTo>
                  <a:pt x="1172" y="318"/>
                </a:lnTo>
                <a:lnTo>
                  <a:pt x="1252" y="223"/>
                </a:lnTo>
                <a:cubicBezTo>
                  <a:pt x="1236" y="143"/>
                  <a:pt x="1283" y="64"/>
                  <a:pt x="12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8"/>
          <p:cNvSpPr/>
          <p:nvPr/>
        </p:nvSpPr>
        <p:spPr>
          <a:xfrm rot="7348392" flipH="1">
            <a:off x="7794432" y="1055703"/>
            <a:ext cx="44294" cy="31190"/>
          </a:xfrm>
          <a:custGeom>
            <a:avLst/>
            <a:gdLst/>
            <a:ahLst/>
            <a:cxnLst/>
            <a:rect l="l" t="t" r="r" b="b"/>
            <a:pathLst>
              <a:path w="808" h="569" extrusionOk="0">
                <a:moveTo>
                  <a:pt x="404" y="1"/>
                </a:moveTo>
                <a:cubicBezTo>
                  <a:pt x="369" y="1"/>
                  <a:pt x="338" y="9"/>
                  <a:pt x="317" y="31"/>
                </a:cubicBezTo>
                <a:cubicBezTo>
                  <a:pt x="222" y="126"/>
                  <a:pt x="32" y="94"/>
                  <a:pt x="0" y="300"/>
                </a:cubicBezTo>
                <a:lnTo>
                  <a:pt x="143" y="569"/>
                </a:lnTo>
                <a:lnTo>
                  <a:pt x="317" y="569"/>
                </a:lnTo>
                <a:lnTo>
                  <a:pt x="412" y="474"/>
                </a:lnTo>
                <a:lnTo>
                  <a:pt x="538" y="474"/>
                </a:lnTo>
                <a:cubicBezTo>
                  <a:pt x="586" y="316"/>
                  <a:pt x="792" y="379"/>
                  <a:pt x="808" y="205"/>
                </a:cubicBezTo>
                <a:cubicBezTo>
                  <a:pt x="736" y="197"/>
                  <a:pt x="665" y="197"/>
                  <a:pt x="592" y="197"/>
                </a:cubicBezTo>
                <a:cubicBezTo>
                  <a:pt x="519" y="197"/>
                  <a:pt x="443" y="197"/>
                  <a:pt x="364" y="189"/>
                </a:cubicBezTo>
                <a:cubicBezTo>
                  <a:pt x="396" y="141"/>
                  <a:pt x="380" y="126"/>
                  <a:pt x="412" y="110"/>
                </a:cubicBezTo>
                <a:cubicBezTo>
                  <a:pt x="459" y="78"/>
                  <a:pt x="538" y="126"/>
                  <a:pt x="538" y="31"/>
                </a:cubicBezTo>
                <a:cubicBezTo>
                  <a:pt x="495" y="13"/>
                  <a:pt x="447" y="1"/>
                  <a:pt x="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8"/>
          <p:cNvSpPr/>
          <p:nvPr/>
        </p:nvSpPr>
        <p:spPr>
          <a:xfrm rot="7348392" flipH="1">
            <a:off x="7663634" y="1139983"/>
            <a:ext cx="39963" cy="25763"/>
          </a:xfrm>
          <a:custGeom>
            <a:avLst/>
            <a:gdLst/>
            <a:ahLst/>
            <a:cxnLst/>
            <a:rect l="l" t="t" r="r" b="b"/>
            <a:pathLst>
              <a:path w="729" h="470" extrusionOk="0">
                <a:moveTo>
                  <a:pt x="571" y="0"/>
                </a:moveTo>
                <a:lnTo>
                  <a:pt x="412" y="190"/>
                </a:lnTo>
                <a:lnTo>
                  <a:pt x="206" y="190"/>
                </a:lnTo>
                <a:cubicBezTo>
                  <a:pt x="159" y="254"/>
                  <a:pt x="80" y="333"/>
                  <a:pt x="16" y="412"/>
                </a:cubicBezTo>
                <a:cubicBezTo>
                  <a:pt x="1" y="412"/>
                  <a:pt x="16" y="428"/>
                  <a:pt x="16" y="444"/>
                </a:cubicBezTo>
                <a:cubicBezTo>
                  <a:pt x="50" y="464"/>
                  <a:pt x="84" y="470"/>
                  <a:pt x="119" y="470"/>
                </a:cubicBezTo>
                <a:cubicBezTo>
                  <a:pt x="166" y="470"/>
                  <a:pt x="215" y="459"/>
                  <a:pt x="270" y="459"/>
                </a:cubicBezTo>
                <a:lnTo>
                  <a:pt x="254" y="333"/>
                </a:lnTo>
                <a:cubicBezTo>
                  <a:pt x="298" y="289"/>
                  <a:pt x="342" y="277"/>
                  <a:pt x="384" y="277"/>
                </a:cubicBezTo>
                <a:cubicBezTo>
                  <a:pt x="433" y="277"/>
                  <a:pt x="480" y="292"/>
                  <a:pt x="525" y="292"/>
                </a:cubicBezTo>
                <a:cubicBezTo>
                  <a:pt x="540" y="292"/>
                  <a:pt x="556" y="290"/>
                  <a:pt x="571" y="285"/>
                </a:cubicBezTo>
                <a:lnTo>
                  <a:pt x="681" y="380"/>
                </a:lnTo>
                <a:cubicBezTo>
                  <a:pt x="713" y="254"/>
                  <a:pt x="729" y="127"/>
                  <a:pt x="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8"/>
          <p:cNvSpPr/>
          <p:nvPr/>
        </p:nvSpPr>
        <p:spPr>
          <a:xfrm rot="7348392" flipH="1">
            <a:off x="7927376" y="987643"/>
            <a:ext cx="30424" cy="25215"/>
          </a:xfrm>
          <a:custGeom>
            <a:avLst/>
            <a:gdLst/>
            <a:ahLst/>
            <a:cxnLst/>
            <a:rect l="l" t="t" r="r" b="b"/>
            <a:pathLst>
              <a:path w="555" h="460" extrusionOk="0">
                <a:moveTo>
                  <a:pt x="254" y="0"/>
                </a:moveTo>
                <a:lnTo>
                  <a:pt x="0" y="143"/>
                </a:lnTo>
                <a:cubicBezTo>
                  <a:pt x="0" y="175"/>
                  <a:pt x="16" y="222"/>
                  <a:pt x="16" y="270"/>
                </a:cubicBezTo>
                <a:lnTo>
                  <a:pt x="254" y="285"/>
                </a:lnTo>
                <a:lnTo>
                  <a:pt x="269" y="285"/>
                </a:lnTo>
                <a:cubicBezTo>
                  <a:pt x="285" y="365"/>
                  <a:pt x="301" y="412"/>
                  <a:pt x="301" y="460"/>
                </a:cubicBezTo>
                <a:lnTo>
                  <a:pt x="554" y="317"/>
                </a:lnTo>
                <a:cubicBezTo>
                  <a:pt x="539" y="285"/>
                  <a:pt x="539" y="254"/>
                  <a:pt x="539" y="222"/>
                </a:cubicBezTo>
                <a:lnTo>
                  <a:pt x="380" y="159"/>
                </a:lnTo>
                <a:lnTo>
                  <a:pt x="444" y="16"/>
                </a:lnTo>
                <a:cubicBezTo>
                  <a:pt x="380" y="0"/>
                  <a:pt x="317"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8"/>
          <p:cNvSpPr/>
          <p:nvPr/>
        </p:nvSpPr>
        <p:spPr>
          <a:xfrm rot="7348392" flipH="1">
            <a:off x="7989992" y="918878"/>
            <a:ext cx="49501" cy="20007"/>
          </a:xfrm>
          <a:custGeom>
            <a:avLst/>
            <a:gdLst/>
            <a:ahLst/>
            <a:cxnLst/>
            <a:rect l="l" t="t" r="r" b="b"/>
            <a:pathLst>
              <a:path w="903" h="365" extrusionOk="0">
                <a:moveTo>
                  <a:pt x="681" y="0"/>
                </a:moveTo>
                <a:lnTo>
                  <a:pt x="586" y="95"/>
                </a:lnTo>
                <a:lnTo>
                  <a:pt x="364" y="95"/>
                </a:lnTo>
                <a:cubicBezTo>
                  <a:pt x="349" y="111"/>
                  <a:pt x="349" y="159"/>
                  <a:pt x="333" y="159"/>
                </a:cubicBezTo>
                <a:cubicBezTo>
                  <a:pt x="222" y="206"/>
                  <a:pt x="127" y="238"/>
                  <a:pt x="32" y="285"/>
                </a:cubicBezTo>
                <a:cubicBezTo>
                  <a:pt x="16" y="301"/>
                  <a:pt x="0" y="333"/>
                  <a:pt x="0" y="364"/>
                </a:cubicBezTo>
                <a:lnTo>
                  <a:pt x="333" y="364"/>
                </a:lnTo>
                <a:lnTo>
                  <a:pt x="507" y="159"/>
                </a:lnTo>
                <a:cubicBezTo>
                  <a:pt x="543" y="184"/>
                  <a:pt x="574" y="193"/>
                  <a:pt x="602" y="193"/>
                </a:cubicBezTo>
                <a:cubicBezTo>
                  <a:pt x="698" y="193"/>
                  <a:pt x="761" y="79"/>
                  <a:pt x="871" y="79"/>
                </a:cubicBezTo>
                <a:cubicBezTo>
                  <a:pt x="871" y="79"/>
                  <a:pt x="903" y="32"/>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8"/>
          <p:cNvSpPr/>
          <p:nvPr/>
        </p:nvSpPr>
        <p:spPr>
          <a:xfrm rot="7348392" flipH="1">
            <a:off x="8009359" y="933946"/>
            <a:ext cx="26094" cy="19185"/>
          </a:xfrm>
          <a:custGeom>
            <a:avLst/>
            <a:gdLst/>
            <a:ahLst/>
            <a:cxnLst/>
            <a:rect l="l" t="t" r="r" b="b"/>
            <a:pathLst>
              <a:path w="476" h="350" extrusionOk="0">
                <a:moveTo>
                  <a:pt x="270" y="1"/>
                </a:moveTo>
                <a:lnTo>
                  <a:pt x="0" y="207"/>
                </a:lnTo>
                <a:lnTo>
                  <a:pt x="64" y="349"/>
                </a:lnTo>
                <a:lnTo>
                  <a:pt x="301" y="349"/>
                </a:lnTo>
                <a:lnTo>
                  <a:pt x="301" y="333"/>
                </a:lnTo>
                <a:cubicBezTo>
                  <a:pt x="270" y="191"/>
                  <a:pt x="444" y="286"/>
                  <a:pt x="476" y="191"/>
                </a:cubicBezTo>
                <a:lnTo>
                  <a:pt x="301" y="112"/>
                </a:lnTo>
                <a:cubicBezTo>
                  <a:pt x="286" y="64"/>
                  <a:pt x="270" y="17"/>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8"/>
          <p:cNvSpPr/>
          <p:nvPr/>
        </p:nvSpPr>
        <p:spPr>
          <a:xfrm rot="7348392" flipH="1">
            <a:off x="7999250" y="791017"/>
            <a:ext cx="25217" cy="21049"/>
          </a:xfrm>
          <a:custGeom>
            <a:avLst/>
            <a:gdLst/>
            <a:ahLst/>
            <a:cxnLst/>
            <a:rect l="l" t="t" r="r" b="b"/>
            <a:pathLst>
              <a:path w="460" h="384" extrusionOk="0">
                <a:moveTo>
                  <a:pt x="286" y="1"/>
                </a:moveTo>
                <a:cubicBezTo>
                  <a:pt x="254" y="159"/>
                  <a:pt x="96" y="175"/>
                  <a:pt x="1" y="254"/>
                </a:cubicBezTo>
                <a:cubicBezTo>
                  <a:pt x="1" y="337"/>
                  <a:pt x="37" y="384"/>
                  <a:pt x="109" y="384"/>
                </a:cubicBezTo>
                <a:cubicBezTo>
                  <a:pt x="120" y="384"/>
                  <a:pt x="131" y="383"/>
                  <a:pt x="143" y="381"/>
                </a:cubicBezTo>
                <a:cubicBezTo>
                  <a:pt x="238" y="254"/>
                  <a:pt x="396" y="175"/>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8"/>
          <p:cNvSpPr/>
          <p:nvPr/>
        </p:nvSpPr>
        <p:spPr>
          <a:xfrm rot="7348392" flipH="1">
            <a:off x="7901359" y="980104"/>
            <a:ext cx="29547" cy="20007"/>
          </a:xfrm>
          <a:custGeom>
            <a:avLst/>
            <a:gdLst/>
            <a:ahLst/>
            <a:cxnLst/>
            <a:rect l="l" t="t" r="r" b="b"/>
            <a:pathLst>
              <a:path w="539" h="365" extrusionOk="0">
                <a:moveTo>
                  <a:pt x="491" y="1"/>
                </a:moveTo>
                <a:cubicBezTo>
                  <a:pt x="317" y="64"/>
                  <a:pt x="159" y="143"/>
                  <a:pt x="0" y="238"/>
                </a:cubicBezTo>
                <a:cubicBezTo>
                  <a:pt x="16" y="286"/>
                  <a:pt x="32" y="317"/>
                  <a:pt x="32" y="365"/>
                </a:cubicBezTo>
                <a:cubicBezTo>
                  <a:pt x="127" y="317"/>
                  <a:pt x="206" y="286"/>
                  <a:pt x="285" y="222"/>
                </a:cubicBezTo>
                <a:cubicBezTo>
                  <a:pt x="380" y="159"/>
                  <a:pt x="507" y="175"/>
                  <a:pt x="539" y="32"/>
                </a:cubicBezTo>
                <a:cubicBezTo>
                  <a:pt x="523" y="16"/>
                  <a:pt x="491" y="1"/>
                  <a:pt x="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8"/>
          <p:cNvSpPr/>
          <p:nvPr/>
        </p:nvSpPr>
        <p:spPr>
          <a:xfrm rot="7348392" flipH="1">
            <a:off x="7996987" y="821378"/>
            <a:ext cx="25217" cy="15019"/>
          </a:xfrm>
          <a:custGeom>
            <a:avLst/>
            <a:gdLst/>
            <a:ahLst/>
            <a:cxnLst/>
            <a:rect l="l" t="t" r="r" b="b"/>
            <a:pathLst>
              <a:path w="460" h="274" extrusionOk="0">
                <a:moveTo>
                  <a:pt x="159" y="1"/>
                </a:moveTo>
                <a:cubicBezTo>
                  <a:pt x="149" y="1"/>
                  <a:pt x="138" y="2"/>
                  <a:pt x="127" y="5"/>
                </a:cubicBezTo>
                <a:cubicBezTo>
                  <a:pt x="127" y="68"/>
                  <a:pt x="0" y="84"/>
                  <a:pt x="0" y="179"/>
                </a:cubicBezTo>
                <a:lnTo>
                  <a:pt x="222" y="179"/>
                </a:lnTo>
                <a:lnTo>
                  <a:pt x="317" y="274"/>
                </a:lnTo>
                <a:lnTo>
                  <a:pt x="459" y="179"/>
                </a:lnTo>
                <a:lnTo>
                  <a:pt x="459" y="100"/>
                </a:lnTo>
                <a:cubicBezTo>
                  <a:pt x="441" y="109"/>
                  <a:pt x="424" y="113"/>
                  <a:pt x="408" y="113"/>
                </a:cubicBezTo>
                <a:cubicBezTo>
                  <a:pt x="321" y="113"/>
                  <a:pt x="261" y="1"/>
                  <a:pt x="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8"/>
          <p:cNvSpPr/>
          <p:nvPr/>
        </p:nvSpPr>
        <p:spPr>
          <a:xfrm rot="7348392" flipH="1">
            <a:off x="8102443" y="839480"/>
            <a:ext cx="28725" cy="16499"/>
          </a:xfrm>
          <a:custGeom>
            <a:avLst/>
            <a:gdLst/>
            <a:ahLst/>
            <a:cxnLst/>
            <a:rect l="l" t="t" r="r" b="b"/>
            <a:pathLst>
              <a:path w="524" h="301" extrusionOk="0">
                <a:moveTo>
                  <a:pt x="452" y="1"/>
                </a:moveTo>
                <a:cubicBezTo>
                  <a:pt x="402" y="1"/>
                  <a:pt x="371" y="52"/>
                  <a:pt x="349" y="63"/>
                </a:cubicBezTo>
                <a:cubicBezTo>
                  <a:pt x="206" y="127"/>
                  <a:pt x="111" y="63"/>
                  <a:pt x="1" y="143"/>
                </a:cubicBezTo>
                <a:lnTo>
                  <a:pt x="32" y="301"/>
                </a:lnTo>
                <a:lnTo>
                  <a:pt x="143" y="190"/>
                </a:lnTo>
                <a:lnTo>
                  <a:pt x="412" y="190"/>
                </a:lnTo>
                <a:cubicBezTo>
                  <a:pt x="444" y="143"/>
                  <a:pt x="523" y="111"/>
                  <a:pt x="523" y="32"/>
                </a:cubicBezTo>
                <a:cubicBezTo>
                  <a:pt x="496" y="9"/>
                  <a:pt x="472" y="1"/>
                  <a:pt x="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8"/>
          <p:cNvSpPr/>
          <p:nvPr/>
        </p:nvSpPr>
        <p:spPr>
          <a:xfrm rot="7348392" flipH="1">
            <a:off x="8152872" y="832503"/>
            <a:ext cx="31302" cy="10963"/>
          </a:xfrm>
          <a:custGeom>
            <a:avLst/>
            <a:gdLst/>
            <a:ahLst/>
            <a:cxnLst/>
            <a:rect l="l" t="t" r="r" b="b"/>
            <a:pathLst>
              <a:path w="571" h="200" extrusionOk="0">
                <a:moveTo>
                  <a:pt x="96" y="1"/>
                </a:moveTo>
                <a:cubicBezTo>
                  <a:pt x="96" y="96"/>
                  <a:pt x="1" y="96"/>
                  <a:pt x="17" y="159"/>
                </a:cubicBezTo>
                <a:cubicBezTo>
                  <a:pt x="33" y="175"/>
                  <a:pt x="48" y="191"/>
                  <a:pt x="48" y="191"/>
                </a:cubicBezTo>
                <a:cubicBezTo>
                  <a:pt x="62" y="197"/>
                  <a:pt x="74" y="199"/>
                  <a:pt x="85" y="199"/>
                </a:cubicBezTo>
                <a:cubicBezTo>
                  <a:pt x="160" y="199"/>
                  <a:pt x="195" y="92"/>
                  <a:pt x="263" y="92"/>
                </a:cubicBezTo>
                <a:cubicBezTo>
                  <a:pt x="270" y="92"/>
                  <a:pt x="278" y="93"/>
                  <a:pt x="286" y="96"/>
                </a:cubicBezTo>
                <a:lnTo>
                  <a:pt x="428" y="175"/>
                </a:lnTo>
                <a:lnTo>
                  <a:pt x="571" y="17"/>
                </a:lnTo>
                <a:cubicBezTo>
                  <a:pt x="413" y="1"/>
                  <a:pt x="270"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8"/>
          <p:cNvSpPr/>
          <p:nvPr/>
        </p:nvSpPr>
        <p:spPr>
          <a:xfrm rot="7348392" flipH="1">
            <a:off x="8084146" y="886011"/>
            <a:ext cx="13979" cy="23515"/>
          </a:xfrm>
          <a:custGeom>
            <a:avLst/>
            <a:gdLst/>
            <a:ahLst/>
            <a:cxnLst/>
            <a:rect l="l" t="t" r="r" b="b"/>
            <a:pathLst>
              <a:path w="255" h="429" extrusionOk="0">
                <a:moveTo>
                  <a:pt x="96" y="1"/>
                </a:moveTo>
                <a:lnTo>
                  <a:pt x="1" y="112"/>
                </a:lnTo>
                <a:cubicBezTo>
                  <a:pt x="33" y="159"/>
                  <a:pt x="48" y="222"/>
                  <a:pt x="64" y="270"/>
                </a:cubicBezTo>
                <a:cubicBezTo>
                  <a:pt x="80" y="333"/>
                  <a:pt x="48" y="397"/>
                  <a:pt x="96" y="428"/>
                </a:cubicBezTo>
                <a:cubicBezTo>
                  <a:pt x="217" y="428"/>
                  <a:pt x="106" y="253"/>
                  <a:pt x="237" y="253"/>
                </a:cubicBezTo>
                <a:cubicBezTo>
                  <a:pt x="242" y="253"/>
                  <a:pt x="248" y="253"/>
                  <a:pt x="254" y="254"/>
                </a:cubicBezTo>
                <a:lnTo>
                  <a:pt x="254" y="112"/>
                </a:lnTo>
                <a:cubicBezTo>
                  <a:pt x="191" y="96"/>
                  <a:pt x="191" y="1"/>
                  <a:pt x="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8"/>
          <p:cNvSpPr/>
          <p:nvPr/>
        </p:nvSpPr>
        <p:spPr>
          <a:xfrm rot="7348392" flipH="1">
            <a:off x="7938406" y="825064"/>
            <a:ext cx="20064" cy="18308"/>
          </a:xfrm>
          <a:custGeom>
            <a:avLst/>
            <a:gdLst/>
            <a:ahLst/>
            <a:cxnLst/>
            <a:rect l="l" t="t" r="r" b="b"/>
            <a:pathLst>
              <a:path w="366" h="334" extrusionOk="0">
                <a:moveTo>
                  <a:pt x="254" y="1"/>
                </a:moveTo>
                <a:lnTo>
                  <a:pt x="1" y="238"/>
                </a:lnTo>
                <a:lnTo>
                  <a:pt x="1" y="333"/>
                </a:lnTo>
                <a:lnTo>
                  <a:pt x="17" y="333"/>
                </a:lnTo>
                <a:lnTo>
                  <a:pt x="175" y="238"/>
                </a:lnTo>
                <a:lnTo>
                  <a:pt x="270" y="238"/>
                </a:lnTo>
                <a:cubicBezTo>
                  <a:pt x="302" y="191"/>
                  <a:pt x="333" y="143"/>
                  <a:pt x="365" y="96"/>
                </a:cubicBezTo>
                <a:lnTo>
                  <a:pt x="2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8"/>
          <p:cNvSpPr/>
          <p:nvPr/>
        </p:nvSpPr>
        <p:spPr>
          <a:xfrm rot="7348392" flipH="1">
            <a:off x="7850683" y="1015621"/>
            <a:ext cx="23517" cy="15403"/>
          </a:xfrm>
          <a:custGeom>
            <a:avLst/>
            <a:gdLst/>
            <a:ahLst/>
            <a:cxnLst/>
            <a:rect l="l" t="t" r="r" b="b"/>
            <a:pathLst>
              <a:path w="429" h="281" extrusionOk="0">
                <a:moveTo>
                  <a:pt x="352" y="0"/>
                </a:moveTo>
                <a:cubicBezTo>
                  <a:pt x="274" y="0"/>
                  <a:pt x="236" y="118"/>
                  <a:pt x="166" y="118"/>
                </a:cubicBezTo>
                <a:cubicBezTo>
                  <a:pt x="154" y="118"/>
                  <a:pt x="141" y="115"/>
                  <a:pt x="127" y="107"/>
                </a:cubicBezTo>
                <a:cubicBezTo>
                  <a:pt x="96" y="154"/>
                  <a:pt x="1" y="186"/>
                  <a:pt x="1" y="265"/>
                </a:cubicBezTo>
                <a:cubicBezTo>
                  <a:pt x="32" y="281"/>
                  <a:pt x="80" y="281"/>
                  <a:pt x="96" y="281"/>
                </a:cubicBezTo>
                <a:cubicBezTo>
                  <a:pt x="206" y="202"/>
                  <a:pt x="365" y="202"/>
                  <a:pt x="428" y="43"/>
                </a:cubicBezTo>
                <a:cubicBezTo>
                  <a:pt x="428" y="43"/>
                  <a:pt x="412" y="28"/>
                  <a:pt x="396" y="12"/>
                </a:cubicBezTo>
                <a:cubicBezTo>
                  <a:pt x="380" y="4"/>
                  <a:pt x="366"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8"/>
          <p:cNvSpPr/>
          <p:nvPr/>
        </p:nvSpPr>
        <p:spPr>
          <a:xfrm rot="7348392" flipH="1">
            <a:off x="8035161" y="900673"/>
            <a:ext cx="24394" cy="10470"/>
          </a:xfrm>
          <a:custGeom>
            <a:avLst/>
            <a:gdLst/>
            <a:ahLst/>
            <a:cxnLst/>
            <a:rect l="l" t="t" r="r" b="b"/>
            <a:pathLst>
              <a:path w="445" h="191" extrusionOk="0">
                <a:moveTo>
                  <a:pt x="444" y="0"/>
                </a:moveTo>
                <a:cubicBezTo>
                  <a:pt x="286" y="0"/>
                  <a:pt x="127" y="48"/>
                  <a:pt x="1" y="143"/>
                </a:cubicBezTo>
                <a:lnTo>
                  <a:pt x="1" y="190"/>
                </a:lnTo>
                <a:lnTo>
                  <a:pt x="317" y="190"/>
                </a:lnTo>
                <a:cubicBezTo>
                  <a:pt x="365" y="111"/>
                  <a:pt x="444" y="95"/>
                  <a:pt x="4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8"/>
          <p:cNvSpPr/>
          <p:nvPr/>
        </p:nvSpPr>
        <p:spPr>
          <a:xfrm rot="7348392" flipH="1">
            <a:off x="7775632" y="1056595"/>
            <a:ext cx="25217" cy="15951"/>
          </a:xfrm>
          <a:custGeom>
            <a:avLst/>
            <a:gdLst/>
            <a:ahLst/>
            <a:cxnLst/>
            <a:rect l="l" t="t" r="r" b="b"/>
            <a:pathLst>
              <a:path w="460" h="291" extrusionOk="0">
                <a:moveTo>
                  <a:pt x="362" y="0"/>
                </a:moveTo>
                <a:cubicBezTo>
                  <a:pt x="348" y="0"/>
                  <a:pt x="338" y="2"/>
                  <a:pt x="333" y="7"/>
                </a:cubicBezTo>
                <a:cubicBezTo>
                  <a:pt x="269" y="118"/>
                  <a:pt x="143" y="86"/>
                  <a:pt x="79" y="165"/>
                </a:cubicBezTo>
                <a:cubicBezTo>
                  <a:pt x="63" y="197"/>
                  <a:pt x="32" y="229"/>
                  <a:pt x="0" y="276"/>
                </a:cubicBezTo>
                <a:cubicBezTo>
                  <a:pt x="42" y="276"/>
                  <a:pt x="85" y="290"/>
                  <a:pt x="113" y="290"/>
                </a:cubicBezTo>
                <a:cubicBezTo>
                  <a:pt x="127" y="290"/>
                  <a:pt x="137" y="287"/>
                  <a:pt x="143" y="276"/>
                </a:cubicBezTo>
                <a:cubicBezTo>
                  <a:pt x="238" y="181"/>
                  <a:pt x="443" y="197"/>
                  <a:pt x="459" y="23"/>
                </a:cubicBezTo>
                <a:lnTo>
                  <a:pt x="459" y="7"/>
                </a:lnTo>
                <a:cubicBezTo>
                  <a:pt x="428" y="7"/>
                  <a:pt x="389" y="0"/>
                  <a:pt x="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8"/>
          <p:cNvSpPr/>
          <p:nvPr/>
        </p:nvSpPr>
        <p:spPr>
          <a:xfrm rot="7348392" flipH="1">
            <a:off x="7800429" y="1046719"/>
            <a:ext cx="20009" cy="10470"/>
          </a:xfrm>
          <a:custGeom>
            <a:avLst/>
            <a:gdLst/>
            <a:ahLst/>
            <a:cxnLst/>
            <a:rect l="l" t="t" r="r" b="b"/>
            <a:pathLst>
              <a:path w="365" h="191" extrusionOk="0">
                <a:moveTo>
                  <a:pt x="95" y="1"/>
                </a:moveTo>
                <a:lnTo>
                  <a:pt x="32" y="112"/>
                </a:lnTo>
                <a:cubicBezTo>
                  <a:pt x="16" y="128"/>
                  <a:pt x="0" y="159"/>
                  <a:pt x="0" y="191"/>
                </a:cubicBezTo>
                <a:lnTo>
                  <a:pt x="222" y="191"/>
                </a:lnTo>
                <a:cubicBezTo>
                  <a:pt x="254" y="159"/>
                  <a:pt x="269" y="128"/>
                  <a:pt x="301" y="96"/>
                </a:cubicBezTo>
                <a:cubicBezTo>
                  <a:pt x="333" y="64"/>
                  <a:pt x="349" y="33"/>
                  <a:pt x="3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8"/>
          <p:cNvSpPr/>
          <p:nvPr/>
        </p:nvSpPr>
        <p:spPr>
          <a:xfrm rot="7348392" flipH="1">
            <a:off x="8133634" y="766061"/>
            <a:ext cx="13979" cy="15677"/>
          </a:xfrm>
          <a:custGeom>
            <a:avLst/>
            <a:gdLst/>
            <a:ahLst/>
            <a:cxnLst/>
            <a:rect l="l" t="t" r="r" b="b"/>
            <a:pathLst>
              <a:path w="255" h="286" extrusionOk="0">
                <a:moveTo>
                  <a:pt x="80" y="0"/>
                </a:moveTo>
                <a:cubicBezTo>
                  <a:pt x="1" y="79"/>
                  <a:pt x="1" y="206"/>
                  <a:pt x="80" y="285"/>
                </a:cubicBezTo>
                <a:lnTo>
                  <a:pt x="191" y="254"/>
                </a:lnTo>
                <a:cubicBezTo>
                  <a:pt x="207" y="159"/>
                  <a:pt x="254" y="79"/>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8"/>
          <p:cNvSpPr/>
          <p:nvPr/>
        </p:nvSpPr>
        <p:spPr>
          <a:xfrm rot="7348392" flipH="1">
            <a:off x="8035830" y="793826"/>
            <a:ext cx="17432" cy="14800"/>
          </a:xfrm>
          <a:custGeom>
            <a:avLst/>
            <a:gdLst/>
            <a:ahLst/>
            <a:cxnLst/>
            <a:rect l="l" t="t" r="r" b="b"/>
            <a:pathLst>
              <a:path w="318" h="270" extrusionOk="0">
                <a:moveTo>
                  <a:pt x="95" y="0"/>
                </a:moveTo>
                <a:cubicBezTo>
                  <a:pt x="95" y="95"/>
                  <a:pt x="0" y="159"/>
                  <a:pt x="16" y="270"/>
                </a:cubicBezTo>
                <a:lnTo>
                  <a:pt x="159" y="270"/>
                </a:lnTo>
                <a:cubicBezTo>
                  <a:pt x="143" y="175"/>
                  <a:pt x="317" y="159"/>
                  <a:pt x="254" y="48"/>
                </a:cubicBezTo>
                <a:cubicBezTo>
                  <a:pt x="238" y="32"/>
                  <a:pt x="222" y="16"/>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8"/>
          <p:cNvSpPr/>
          <p:nvPr/>
        </p:nvSpPr>
        <p:spPr>
          <a:xfrm rot="7348392" flipH="1">
            <a:off x="7936050" y="968077"/>
            <a:ext cx="19132" cy="9593"/>
          </a:xfrm>
          <a:custGeom>
            <a:avLst/>
            <a:gdLst/>
            <a:ahLst/>
            <a:cxnLst/>
            <a:rect l="l" t="t" r="r" b="b"/>
            <a:pathLst>
              <a:path w="349" h="175" extrusionOk="0">
                <a:moveTo>
                  <a:pt x="111" y="1"/>
                </a:moveTo>
                <a:cubicBezTo>
                  <a:pt x="80" y="64"/>
                  <a:pt x="0" y="80"/>
                  <a:pt x="0" y="175"/>
                </a:cubicBezTo>
                <a:cubicBezTo>
                  <a:pt x="127" y="159"/>
                  <a:pt x="254" y="11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8"/>
          <p:cNvSpPr/>
          <p:nvPr/>
        </p:nvSpPr>
        <p:spPr>
          <a:xfrm rot="7348392" flipH="1">
            <a:off x="8027684" y="787442"/>
            <a:ext cx="15678" cy="9976"/>
          </a:xfrm>
          <a:custGeom>
            <a:avLst/>
            <a:gdLst/>
            <a:ahLst/>
            <a:cxnLst/>
            <a:rect l="l" t="t" r="r" b="b"/>
            <a:pathLst>
              <a:path w="286" h="182" extrusionOk="0">
                <a:moveTo>
                  <a:pt x="96" y="1"/>
                </a:moveTo>
                <a:cubicBezTo>
                  <a:pt x="80" y="32"/>
                  <a:pt x="48" y="80"/>
                  <a:pt x="32" y="111"/>
                </a:cubicBezTo>
                <a:cubicBezTo>
                  <a:pt x="32" y="127"/>
                  <a:pt x="1" y="159"/>
                  <a:pt x="1" y="175"/>
                </a:cubicBezTo>
                <a:cubicBezTo>
                  <a:pt x="20" y="179"/>
                  <a:pt x="39" y="182"/>
                  <a:pt x="57" y="182"/>
                </a:cubicBezTo>
                <a:cubicBezTo>
                  <a:pt x="163" y="182"/>
                  <a:pt x="259" y="108"/>
                  <a:pt x="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8"/>
          <p:cNvSpPr/>
          <p:nvPr/>
        </p:nvSpPr>
        <p:spPr>
          <a:xfrm rot="7348392" flipH="1">
            <a:off x="8019337" y="814824"/>
            <a:ext cx="11347" cy="14800"/>
          </a:xfrm>
          <a:custGeom>
            <a:avLst/>
            <a:gdLst/>
            <a:ahLst/>
            <a:cxnLst/>
            <a:rect l="l" t="t" r="r" b="b"/>
            <a:pathLst>
              <a:path w="207" h="270" extrusionOk="0">
                <a:moveTo>
                  <a:pt x="111" y="0"/>
                </a:moveTo>
                <a:lnTo>
                  <a:pt x="0" y="127"/>
                </a:lnTo>
                <a:lnTo>
                  <a:pt x="79" y="270"/>
                </a:lnTo>
                <a:lnTo>
                  <a:pt x="159" y="270"/>
                </a:lnTo>
                <a:cubicBezTo>
                  <a:pt x="159" y="175"/>
                  <a:pt x="206" y="8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8"/>
          <p:cNvSpPr/>
          <p:nvPr/>
        </p:nvSpPr>
        <p:spPr>
          <a:xfrm rot="7348392" flipH="1">
            <a:off x="7821338" y="1038043"/>
            <a:ext cx="13924" cy="10470"/>
          </a:xfrm>
          <a:custGeom>
            <a:avLst/>
            <a:gdLst/>
            <a:ahLst/>
            <a:cxnLst/>
            <a:rect l="l" t="t" r="r" b="b"/>
            <a:pathLst>
              <a:path w="254" h="191" extrusionOk="0">
                <a:moveTo>
                  <a:pt x="127" y="1"/>
                </a:moveTo>
                <a:cubicBezTo>
                  <a:pt x="95" y="80"/>
                  <a:pt x="0" y="96"/>
                  <a:pt x="0" y="191"/>
                </a:cubicBezTo>
                <a:lnTo>
                  <a:pt x="127" y="191"/>
                </a:lnTo>
                <a:cubicBezTo>
                  <a:pt x="175" y="128"/>
                  <a:pt x="254" y="112"/>
                  <a:pt x="254" y="17"/>
                </a:cubicBez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8"/>
          <p:cNvSpPr/>
          <p:nvPr/>
        </p:nvSpPr>
        <p:spPr>
          <a:xfrm rot="7348392" flipH="1">
            <a:off x="8052552" y="810263"/>
            <a:ext cx="9593" cy="9593"/>
          </a:xfrm>
          <a:custGeom>
            <a:avLst/>
            <a:gdLst/>
            <a:ahLst/>
            <a:cxnLst/>
            <a:rect l="l" t="t" r="r" b="b"/>
            <a:pathLst>
              <a:path w="175" h="175" extrusionOk="0">
                <a:moveTo>
                  <a:pt x="1" y="0"/>
                </a:moveTo>
                <a:lnTo>
                  <a:pt x="1" y="175"/>
                </a:lnTo>
                <a:lnTo>
                  <a:pt x="175" y="175"/>
                </a:lnTo>
                <a:lnTo>
                  <a:pt x="1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8"/>
          <p:cNvSpPr/>
          <p:nvPr/>
        </p:nvSpPr>
        <p:spPr>
          <a:xfrm rot="7348392" flipH="1">
            <a:off x="7955533" y="959277"/>
            <a:ext cx="13979" cy="9593"/>
          </a:xfrm>
          <a:custGeom>
            <a:avLst/>
            <a:gdLst/>
            <a:ahLst/>
            <a:cxnLst/>
            <a:rect l="l" t="t" r="r" b="b"/>
            <a:pathLst>
              <a:path w="255" h="175" extrusionOk="0">
                <a:moveTo>
                  <a:pt x="127" y="0"/>
                </a:moveTo>
                <a:cubicBezTo>
                  <a:pt x="80" y="64"/>
                  <a:pt x="1" y="95"/>
                  <a:pt x="1" y="175"/>
                </a:cubicBezTo>
                <a:lnTo>
                  <a:pt x="127" y="175"/>
                </a:lnTo>
                <a:cubicBezTo>
                  <a:pt x="159" y="127"/>
                  <a:pt x="254" y="95"/>
                  <a:pt x="254" y="16"/>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8"/>
          <p:cNvSpPr/>
          <p:nvPr/>
        </p:nvSpPr>
        <p:spPr>
          <a:xfrm rot="7348392" flipH="1">
            <a:off x="7977565" y="960486"/>
            <a:ext cx="15678" cy="9593"/>
          </a:xfrm>
          <a:custGeom>
            <a:avLst/>
            <a:gdLst/>
            <a:ahLst/>
            <a:cxnLst/>
            <a:rect l="l" t="t" r="r" b="b"/>
            <a:pathLst>
              <a:path w="286" h="175" extrusionOk="0">
                <a:moveTo>
                  <a:pt x="127" y="0"/>
                </a:moveTo>
                <a:cubicBezTo>
                  <a:pt x="96" y="64"/>
                  <a:pt x="1" y="79"/>
                  <a:pt x="1" y="174"/>
                </a:cubicBezTo>
                <a:lnTo>
                  <a:pt x="1" y="174"/>
                </a:lnTo>
                <a:cubicBezTo>
                  <a:pt x="17" y="172"/>
                  <a:pt x="32" y="171"/>
                  <a:pt x="47" y="171"/>
                </a:cubicBezTo>
                <a:cubicBezTo>
                  <a:pt x="78" y="171"/>
                  <a:pt x="107" y="174"/>
                  <a:pt x="137" y="174"/>
                </a:cubicBezTo>
                <a:cubicBezTo>
                  <a:pt x="183" y="174"/>
                  <a:pt x="230" y="166"/>
                  <a:pt x="286" y="127"/>
                </a:cubicBezTo>
                <a:lnTo>
                  <a:pt x="12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8"/>
          <p:cNvSpPr/>
          <p:nvPr/>
        </p:nvSpPr>
        <p:spPr>
          <a:xfrm rot="7348392" flipH="1">
            <a:off x="7907435" y="858001"/>
            <a:ext cx="9593" cy="11292"/>
          </a:xfrm>
          <a:custGeom>
            <a:avLst/>
            <a:gdLst/>
            <a:ahLst/>
            <a:cxnLst/>
            <a:rect l="l" t="t" r="r" b="b"/>
            <a:pathLst>
              <a:path w="175" h="206" extrusionOk="0">
                <a:moveTo>
                  <a:pt x="175" y="0"/>
                </a:moveTo>
                <a:cubicBezTo>
                  <a:pt x="174" y="6"/>
                  <a:pt x="173" y="11"/>
                  <a:pt x="171" y="16"/>
                </a:cubicBezTo>
                <a:lnTo>
                  <a:pt x="171" y="16"/>
                </a:lnTo>
                <a:lnTo>
                  <a:pt x="175" y="16"/>
                </a:lnTo>
                <a:lnTo>
                  <a:pt x="175" y="0"/>
                </a:lnTo>
                <a:close/>
                <a:moveTo>
                  <a:pt x="171" y="16"/>
                </a:moveTo>
                <a:lnTo>
                  <a:pt x="0" y="32"/>
                </a:lnTo>
                <a:cubicBezTo>
                  <a:pt x="0" y="95"/>
                  <a:pt x="0" y="143"/>
                  <a:pt x="0" y="206"/>
                </a:cubicBezTo>
                <a:cubicBezTo>
                  <a:pt x="90" y="146"/>
                  <a:pt x="151" y="101"/>
                  <a:pt x="171" y="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8"/>
          <p:cNvSpPr/>
          <p:nvPr/>
        </p:nvSpPr>
        <p:spPr>
          <a:xfrm rot="7348392" flipH="1">
            <a:off x="8056324" y="891103"/>
            <a:ext cx="14801" cy="4111"/>
          </a:xfrm>
          <a:custGeom>
            <a:avLst/>
            <a:gdLst/>
            <a:ahLst/>
            <a:cxnLst/>
            <a:rect l="l" t="t" r="r" b="b"/>
            <a:pathLst>
              <a:path w="270" h="75" extrusionOk="0">
                <a:moveTo>
                  <a:pt x="146" y="1"/>
                </a:moveTo>
                <a:cubicBezTo>
                  <a:pt x="105" y="1"/>
                  <a:pt x="74" y="16"/>
                  <a:pt x="0" y="53"/>
                </a:cubicBezTo>
                <a:cubicBezTo>
                  <a:pt x="54" y="53"/>
                  <a:pt x="109" y="74"/>
                  <a:pt x="160" y="74"/>
                </a:cubicBezTo>
                <a:cubicBezTo>
                  <a:pt x="198" y="74"/>
                  <a:pt x="235" y="62"/>
                  <a:pt x="269" y="22"/>
                </a:cubicBezTo>
                <a:cubicBezTo>
                  <a:pt x="210" y="9"/>
                  <a:pt x="176"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8"/>
          <p:cNvSpPr/>
          <p:nvPr/>
        </p:nvSpPr>
        <p:spPr>
          <a:xfrm rot="7348392" flipH="1">
            <a:off x="8182590" y="804792"/>
            <a:ext cx="15678" cy="5701"/>
          </a:xfrm>
          <a:custGeom>
            <a:avLst/>
            <a:gdLst/>
            <a:ahLst/>
            <a:cxnLst/>
            <a:rect l="l" t="t" r="r" b="b"/>
            <a:pathLst>
              <a:path w="286" h="104" extrusionOk="0">
                <a:moveTo>
                  <a:pt x="89" y="1"/>
                </a:moveTo>
                <a:cubicBezTo>
                  <a:pt x="56" y="1"/>
                  <a:pt x="24" y="9"/>
                  <a:pt x="0" y="40"/>
                </a:cubicBezTo>
                <a:cubicBezTo>
                  <a:pt x="32" y="88"/>
                  <a:pt x="75" y="96"/>
                  <a:pt x="125" y="96"/>
                </a:cubicBezTo>
                <a:cubicBezTo>
                  <a:pt x="150" y="96"/>
                  <a:pt x="176" y="94"/>
                  <a:pt x="203" y="94"/>
                </a:cubicBezTo>
                <a:cubicBezTo>
                  <a:pt x="230" y="94"/>
                  <a:pt x="258" y="96"/>
                  <a:pt x="285" y="104"/>
                </a:cubicBezTo>
                <a:cubicBezTo>
                  <a:pt x="238" y="56"/>
                  <a:pt x="222" y="9"/>
                  <a:pt x="190" y="9"/>
                </a:cubicBezTo>
                <a:cubicBezTo>
                  <a:pt x="159" y="9"/>
                  <a:pt x="123" y="1"/>
                  <a:pt x="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8"/>
          <p:cNvSpPr/>
          <p:nvPr/>
        </p:nvSpPr>
        <p:spPr>
          <a:xfrm rot="7348392" flipH="1">
            <a:off x="8088983" y="883162"/>
            <a:ext cx="9593" cy="4769"/>
          </a:xfrm>
          <a:custGeom>
            <a:avLst/>
            <a:gdLst/>
            <a:ahLst/>
            <a:cxnLst/>
            <a:rect l="l" t="t" r="r" b="b"/>
            <a:pathLst>
              <a:path w="175" h="87" extrusionOk="0">
                <a:moveTo>
                  <a:pt x="99" y="0"/>
                </a:moveTo>
                <a:cubicBezTo>
                  <a:pt x="75" y="0"/>
                  <a:pt x="49" y="7"/>
                  <a:pt x="25" y="7"/>
                </a:cubicBezTo>
                <a:cubicBezTo>
                  <a:pt x="16" y="7"/>
                  <a:pt x="8" y="6"/>
                  <a:pt x="0" y="4"/>
                </a:cubicBezTo>
                <a:lnTo>
                  <a:pt x="0" y="4"/>
                </a:lnTo>
                <a:cubicBezTo>
                  <a:pt x="30" y="64"/>
                  <a:pt x="41" y="86"/>
                  <a:pt x="78" y="86"/>
                </a:cubicBezTo>
                <a:cubicBezTo>
                  <a:pt x="99" y="86"/>
                  <a:pt x="128" y="79"/>
                  <a:pt x="174" y="67"/>
                </a:cubicBezTo>
                <a:cubicBezTo>
                  <a:pt x="159" y="12"/>
                  <a:pt x="131"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8"/>
          <p:cNvSpPr/>
          <p:nvPr/>
        </p:nvSpPr>
        <p:spPr>
          <a:xfrm rot="7348392" flipH="1">
            <a:off x="8085966" y="869330"/>
            <a:ext cx="8716" cy="4385"/>
          </a:xfrm>
          <a:custGeom>
            <a:avLst/>
            <a:gdLst/>
            <a:ahLst/>
            <a:cxnLst/>
            <a:rect l="l" t="t" r="r" b="b"/>
            <a:pathLst>
              <a:path w="159" h="80" extrusionOk="0">
                <a:moveTo>
                  <a:pt x="127" y="0"/>
                </a:moveTo>
                <a:cubicBezTo>
                  <a:pt x="79" y="0"/>
                  <a:pt x="48" y="0"/>
                  <a:pt x="0" y="16"/>
                </a:cubicBezTo>
                <a:lnTo>
                  <a:pt x="0" y="63"/>
                </a:lnTo>
                <a:cubicBezTo>
                  <a:pt x="48" y="79"/>
                  <a:pt x="79" y="79"/>
                  <a:pt x="127" y="79"/>
                </a:cubicBezTo>
                <a:cubicBezTo>
                  <a:pt x="143" y="79"/>
                  <a:pt x="159" y="79"/>
                  <a:pt x="159" y="48"/>
                </a:cubicBezTo>
                <a:cubicBezTo>
                  <a:pt x="143" y="32"/>
                  <a:pt x="127"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8"/>
          <p:cNvSpPr/>
          <p:nvPr/>
        </p:nvSpPr>
        <p:spPr>
          <a:xfrm rot="7348392" flipH="1">
            <a:off x="8052276" y="912058"/>
            <a:ext cx="9593" cy="5262"/>
          </a:xfrm>
          <a:custGeom>
            <a:avLst/>
            <a:gdLst/>
            <a:ahLst/>
            <a:cxnLst/>
            <a:rect l="l" t="t" r="r" b="b"/>
            <a:pathLst>
              <a:path w="175" h="96" extrusionOk="0">
                <a:moveTo>
                  <a:pt x="71" y="0"/>
                </a:moveTo>
                <a:cubicBezTo>
                  <a:pt x="46" y="0"/>
                  <a:pt x="23" y="17"/>
                  <a:pt x="1" y="62"/>
                </a:cubicBezTo>
                <a:cubicBezTo>
                  <a:pt x="30" y="84"/>
                  <a:pt x="56" y="95"/>
                  <a:pt x="82" y="95"/>
                </a:cubicBezTo>
                <a:cubicBezTo>
                  <a:pt x="112" y="95"/>
                  <a:pt x="141" y="80"/>
                  <a:pt x="175" y="46"/>
                </a:cubicBezTo>
                <a:cubicBezTo>
                  <a:pt x="133" y="21"/>
                  <a:pt x="100" y="0"/>
                  <a:pt x="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8"/>
          <p:cNvSpPr/>
          <p:nvPr/>
        </p:nvSpPr>
        <p:spPr>
          <a:xfrm rot="7348392" flipH="1">
            <a:off x="8014819" y="959506"/>
            <a:ext cx="9593" cy="4604"/>
          </a:xfrm>
          <a:custGeom>
            <a:avLst/>
            <a:gdLst/>
            <a:ahLst/>
            <a:cxnLst/>
            <a:rect l="l" t="t" r="r" b="b"/>
            <a:pathLst>
              <a:path w="175" h="84" extrusionOk="0">
                <a:moveTo>
                  <a:pt x="78" y="1"/>
                </a:moveTo>
                <a:cubicBezTo>
                  <a:pt x="41" y="1"/>
                  <a:pt x="30" y="23"/>
                  <a:pt x="0" y="83"/>
                </a:cubicBezTo>
                <a:cubicBezTo>
                  <a:pt x="11" y="80"/>
                  <a:pt x="23" y="79"/>
                  <a:pt x="34" y="79"/>
                </a:cubicBezTo>
                <a:cubicBezTo>
                  <a:pt x="52" y="79"/>
                  <a:pt x="70" y="81"/>
                  <a:pt x="88" y="81"/>
                </a:cubicBezTo>
                <a:cubicBezTo>
                  <a:pt x="124" y="81"/>
                  <a:pt x="157" y="73"/>
                  <a:pt x="174" y="20"/>
                </a:cubicBezTo>
                <a:cubicBezTo>
                  <a:pt x="128"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8"/>
          <p:cNvSpPr/>
          <p:nvPr/>
        </p:nvSpPr>
        <p:spPr>
          <a:xfrm rot="7348392" flipH="1">
            <a:off x="8006094" y="965256"/>
            <a:ext cx="9648" cy="4714"/>
          </a:xfrm>
          <a:custGeom>
            <a:avLst/>
            <a:gdLst/>
            <a:ahLst/>
            <a:cxnLst/>
            <a:rect l="l" t="t" r="r" b="b"/>
            <a:pathLst>
              <a:path w="176" h="86" extrusionOk="0">
                <a:moveTo>
                  <a:pt x="68" y="1"/>
                </a:moveTo>
                <a:cubicBezTo>
                  <a:pt x="40" y="1"/>
                  <a:pt x="15" y="11"/>
                  <a:pt x="1" y="55"/>
                </a:cubicBezTo>
                <a:cubicBezTo>
                  <a:pt x="53" y="74"/>
                  <a:pt x="84" y="86"/>
                  <a:pt x="106" y="86"/>
                </a:cubicBezTo>
                <a:cubicBezTo>
                  <a:pt x="136" y="86"/>
                  <a:pt x="147" y="63"/>
                  <a:pt x="175" y="7"/>
                </a:cubicBezTo>
                <a:lnTo>
                  <a:pt x="175" y="7"/>
                </a:lnTo>
                <a:cubicBezTo>
                  <a:pt x="167" y="9"/>
                  <a:pt x="159" y="10"/>
                  <a:pt x="151" y="10"/>
                </a:cubicBezTo>
                <a:cubicBezTo>
                  <a:pt x="123" y="10"/>
                  <a:pt x="94"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8"/>
          <p:cNvSpPr/>
          <p:nvPr/>
        </p:nvSpPr>
        <p:spPr>
          <a:xfrm rot="7348392" flipH="1">
            <a:off x="7986423" y="976349"/>
            <a:ext cx="9593" cy="4824"/>
          </a:xfrm>
          <a:custGeom>
            <a:avLst/>
            <a:gdLst/>
            <a:ahLst/>
            <a:cxnLst/>
            <a:rect l="l" t="t" r="r" b="b"/>
            <a:pathLst>
              <a:path w="175" h="88" extrusionOk="0">
                <a:moveTo>
                  <a:pt x="78" y="1"/>
                </a:moveTo>
                <a:cubicBezTo>
                  <a:pt x="42" y="1"/>
                  <a:pt x="31" y="23"/>
                  <a:pt x="1" y="83"/>
                </a:cubicBezTo>
                <a:cubicBezTo>
                  <a:pt x="7" y="81"/>
                  <a:pt x="13" y="80"/>
                  <a:pt x="21" y="80"/>
                </a:cubicBezTo>
                <a:cubicBezTo>
                  <a:pt x="42" y="80"/>
                  <a:pt x="69" y="87"/>
                  <a:pt x="94" y="87"/>
                </a:cubicBezTo>
                <a:cubicBezTo>
                  <a:pt x="127" y="87"/>
                  <a:pt x="159" y="75"/>
                  <a:pt x="175" y="20"/>
                </a:cubicBezTo>
                <a:cubicBezTo>
                  <a:pt x="129" y="8"/>
                  <a:pt x="99"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8"/>
          <p:cNvSpPr/>
          <p:nvPr/>
        </p:nvSpPr>
        <p:spPr>
          <a:xfrm rot="7348392" flipH="1">
            <a:off x="8041511" y="817063"/>
            <a:ext cx="9593" cy="4550"/>
          </a:xfrm>
          <a:custGeom>
            <a:avLst/>
            <a:gdLst/>
            <a:ahLst/>
            <a:cxnLst/>
            <a:rect l="l" t="t" r="r" b="b"/>
            <a:pathLst>
              <a:path w="175" h="83" extrusionOk="0">
                <a:moveTo>
                  <a:pt x="175" y="1"/>
                </a:moveTo>
                <a:lnTo>
                  <a:pt x="175" y="1"/>
                </a:lnTo>
                <a:cubicBezTo>
                  <a:pt x="164" y="3"/>
                  <a:pt x="152" y="4"/>
                  <a:pt x="140" y="4"/>
                </a:cubicBezTo>
                <a:cubicBezTo>
                  <a:pt x="122" y="4"/>
                  <a:pt x="104" y="2"/>
                  <a:pt x="87" y="2"/>
                </a:cubicBezTo>
                <a:cubicBezTo>
                  <a:pt x="51" y="2"/>
                  <a:pt x="18" y="11"/>
                  <a:pt x="0" y="64"/>
                </a:cubicBezTo>
                <a:cubicBezTo>
                  <a:pt x="41" y="75"/>
                  <a:pt x="67" y="83"/>
                  <a:pt x="86" y="83"/>
                </a:cubicBezTo>
                <a:cubicBezTo>
                  <a:pt x="120" y="83"/>
                  <a:pt x="134" y="61"/>
                  <a:pt x="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8"/>
          <p:cNvSpPr/>
          <p:nvPr/>
        </p:nvSpPr>
        <p:spPr>
          <a:xfrm rot="7348392" flipH="1">
            <a:off x="8061954" y="778409"/>
            <a:ext cx="8716" cy="9593"/>
          </a:xfrm>
          <a:custGeom>
            <a:avLst/>
            <a:gdLst/>
            <a:ahLst/>
            <a:cxnLst/>
            <a:rect l="l" t="t" r="r" b="b"/>
            <a:pathLst>
              <a:path w="159" h="175" extrusionOk="0">
                <a:moveTo>
                  <a:pt x="95" y="1"/>
                </a:moveTo>
                <a:cubicBezTo>
                  <a:pt x="32" y="80"/>
                  <a:pt x="0" y="143"/>
                  <a:pt x="95" y="175"/>
                </a:cubicBezTo>
                <a:cubicBezTo>
                  <a:pt x="159" y="127"/>
                  <a:pt x="143" y="80"/>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8"/>
          <p:cNvSpPr/>
          <p:nvPr/>
        </p:nvSpPr>
        <p:spPr>
          <a:xfrm rot="7348392" flipH="1">
            <a:off x="8016049" y="807147"/>
            <a:ext cx="10470" cy="5920"/>
          </a:xfrm>
          <a:custGeom>
            <a:avLst/>
            <a:gdLst/>
            <a:ahLst/>
            <a:cxnLst/>
            <a:rect l="l" t="t" r="r" b="b"/>
            <a:pathLst>
              <a:path w="191" h="108" extrusionOk="0">
                <a:moveTo>
                  <a:pt x="64" y="1"/>
                </a:moveTo>
                <a:cubicBezTo>
                  <a:pt x="44" y="1"/>
                  <a:pt x="24" y="5"/>
                  <a:pt x="1" y="13"/>
                </a:cubicBezTo>
                <a:lnTo>
                  <a:pt x="1" y="92"/>
                </a:lnTo>
                <a:lnTo>
                  <a:pt x="167" y="92"/>
                </a:lnTo>
                <a:cubicBezTo>
                  <a:pt x="154" y="62"/>
                  <a:pt x="141" y="26"/>
                  <a:pt x="127" y="13"/>
                </a:cubicBezTo>
                <a:cubicBezTo>
                  <a:pt x="103" y="5"/>
                  <a:pt x="84" y="1"/>
                  <a:pt x="64" y="1"/>
                </a:cubicBezTo>
                <a:close/>
                <a:moveTo>
                  <a:pt x="167" y="92"/>
                </a:moveTo>
                <a:cubicBezTo>
                  <a:pt x="170" y="97"/>
                  <a:pt x="172" y="103"/>
                  <a:pt x="175" y="108"/>
                </a:cubicBezTo>
                <a:lnTo>
                  <a:pt x="191" y="9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8"/>
          <p:cNvSpPr/>
          <p:nvPr/>
        </p:nvSpPr>
        <p:spPr>
          <a:xfrm rot="7348392" flipH="1">
            <a:off x="7937069" y="852433"/>
            <a:ext cx="7839" cy="9647"/>
          </a:xfrm>
          <a:custGeom>
            <a:avLst/>
            <a:gdLst/>
            <a:ahLst/>
            <a:cxnLst/>
            <a:rect l="l" t="t" r="r" b="b"/>
            <a:pathLst>
              <a:path w="143" h="176" extrusionOk="0">
                <a:moveTo>
                  <a:pt x="95" y="1"/>
                </a:moveTo>
                <a:cubicBezTo>
                  <a:pt x="32" y="80"/>
                  <a:pt x="0" y="143"/>
                  <a:pt x="95" y="175"/>
                </a:cubicBezTo>
                <a:cubicBezTo>
                  <a:pt x="143" y="128"/>
                  <a:pt x="143" y="64"/>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8"/>
          <p:cNvSpPr/>
          <p:nvPr/>
        </p:nvSpPr>
        <p:spPr>
          <a:xfrm rot="7348392" flipH="1">
            <a:off x="8157472" y="820768"/>
            <a:ext cx="9593" cy="4769"/>
          </a:xfrm>
          <a:custGeom>
            <a:avLst/>
            <a:gdLst/>
            <a:ahLst/>
            <a:cxnLst/>
            <a:rect l="l" t="t" r="r" b="b"/>
            <a:pathLst>
              <a:path w="175" h="87" extrusionOk="0">
                <a:moveTo>
                  <a:pt x="78" y="1"/>
                </a:moveTo>
                <a:cubicBezTo>
                  <a:pt x="41" y="1"/>
                  <a:pt x="30" y="23"/>
                  <a:pt x="0" y="83"/>
                </a:cubicBezTo>
                <a:cubicBezTo>
                  <a:pt x="6" y="81"/>
                  <a:pt x="13" y="80"/>
                  <a:pt x="20" y="80"/>
                </a:cubicBezTo>
                <a:cubicBezTo>
                  <a:pt x="42" y="80"/>
                  <a:pt x="68" y="87"/>
                  <a:pt x="93" y="87"/>
                </a:cubicBezTo>
                <a:cubicBezTo>
                  <a:pt x="127" y="87"/>
                  <a:pt x="158" y="75"/>
                  <a:pt x="174" y="20"/>
                </a:cubicBezTo>
                <a:cubicBezTo>
                  <a:pt x="128" y="8"/>
                  <a:pt x="98"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8"/>
          <p:cNvSpPr/>
          <p:nvPr/>
        </p:nvSpPr>
        <p:spPr>
          <a:xfrm rot="7348392" flipH="1">
            <a:off x="8134958" y="843282"/>
            <a:ext cx="3563" cy="4440"/>
          </a:xfrm>
          <a:custGeom>
            <a:avLst/>
            <a:gdLst/>
            <a:ahLst/>
            <a:cxnLst/>
            <a:rect l="l" t="t" r="r" b="b"/>
            <a:pathLst>
              <a:path w="65" h="81" extrusionOk="0">
                <a:moveTo>
                  <a:pt x="32" y="1"/>
                </a:moveTo>
                <a:lnTo>
                  <a:pt x="1" y="48"/>
                </a:lnTo>
                <a:lnTo>
                  <a:pt x="32" y="80"/>
                </a:lnTo>
                <a:cubicBezTo>
                  <a:pt x="48" y="64"/>
                  <a:pt x="64" y="48"/>
                  <a:pt x="64" y="33"/>
                </a:cubicBezTo>
                <a:cubicBezTo>
                  <a:pt x="64" y="17"/>
                  <a:pt x="32" y="1"/>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8"/>
          <p:cNvSpPr/>
          <p:nvPr/>
        </p:nvSpPr>
        <p:spPr>
          <a:xfrm rot="7348392" flipH="1">
            <a:off x="8119088" y="856808"/>
            <a:ext cx="5263" cy="3563"/>
          </a:xfrm>
          <a:custGeom>
            <a:avLst/>
            <a:gdLst/>
            <a:ahLst/>
            <a:cxnLst/>
            <a:rect l="l" t="t" r="r" b="b"/>
            <a:pathLst>
              <a:path w="96" h="65" extrusionOk="0">
                <a:moveTo>
                  <a:pt x="64" y="1"/>
                </a:moveTo>
                <a:cubicBezTo>
                  <a:pt x="48" y="17"/>
                  <a:pt x="16" y="17"/>
                  <a:pt x="1" y="32"/>
                </a:cubicBezTo>
                <a:cubicBezTo>
                  <a:pt x="16" y="48"/>
                  <a:pt x="32" y="64"/>
                  <a:pt x="32" y="64"/>
                </a:cubicBezTo>
                <a:cubicBezTo>
                  <a:pt x="48" y="48"/>
                  <a:pt x="80" y="48"/>
                  <a:pt x="96" y="32"/>
                </a:cubicBezTo>
                <a:cubicBezTo>
                  <a:pt x="80" y="17"/>
                  <a:pt x="64" y="1"/>
                  <a:pt x="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8"/>
          <p:cNvSpPr/>
          <p:nvPr/>
        </p:nvSpPr>
        <p:spPr>
          <a:xfrm rot="7348392" flipH="1">
            <a:off x="8065364" y="923466"/>
            <a:ext cx="5263" cy="3563"/>
          </a:xfrm>
          <a:custGeom>
            <a:avLst/>
            <a:gdLst/>
            <a:ahLst/>
            <a:cxnLst/>
            <a:rect l="l" t="t" r="r" b="b"/>
            <a:pathLst>
              <a:path w="96" h="65" extrusionOk="0">
                <a:moveTo>
                  <a:pt x="64" y="1"/>
                </a:moveTo>
                <a:lnTo>
                  <a:pt x="1" y="33"/>
                </a:lnTo>
                <a:cubicBezTo>
                  <a:pt x="17" y="48"/>
                  <a:pt x="33" y="64"/>
                  <a:pt x="33" y="64"/>
                </a:cubicBezTo>
                <a:cubicBezTo>
                  <a:pt x="48" y="48"/>
                  <a:pt x="80" y="48"/>
                  <a:pt x="96" y="33"/>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8"/>
          <p:cNvSpPr/>
          <p:nvPr/>
        </p:nvSpPr>
        <p:spPr>
          <a:xfrm rot="7348392" flipH="1">
            <a:off x="8049155" y="936269"/>
            <a:ext cx="7894" cy="5262"/>
          </a:xfrm>
          <a:custGeom>
            <a:avLst/>
            <a:gdLst/>
            <a:ahLst/>
            <a:cxnLst/>
            <a:rect l="l" t="t" r="r" b="b"/>
            <a:pathLst>
              <a:path w="144" h="96" extrusionOk="0">
                <a:moveTo>
                  <a:pt x="80" y="0"/>
                </a:moveTo>
                <a:lnTo>
                  <a:pt x="1" y="95"/>
                </a:lnTo>
                <a:cubicBezTo>
                  <a:pt x="80" y="79"/>
                  <a:pt x="143"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4" name="Google Shape;84;p8"/>
          <p:cNvSpPr/>
          <p:nvPr/>
        </p:nvSpPr>
        <p:spPr>
          <a:xfrm rot="7348392" flipH="1">
            <a:off x="8042705" y="938338"/>
            <a:ext cx="7894" cy="5262"/>
          </a:xfrm>
          <a:custGeom>
            <a:avLst/>
            <a:gdLst/>
            <a:ahLst/>
            <a:cxnLst/>
            <a:rect l="l" t="t" r="r" b="b"/>
            <a:pathLst>
              <a:path w="144" h="96" extrusionOk="0">
                <a:moveTo>
                  <a:pt x="143" y="0"/>
                </a:moveTo>
                <a:lnTo>
                  <a:pt x="143" y="0"/>
                </a:lnTo>
                <a:cubicBezTo>
                  <a:pt x="80" y="16"/>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5" name="Google Shape;85;p8"/>
          <p:cNvSpPr/>
          <p:nvPr/>
        </p:nvSpPr>
        <p:spPr>
          <a:xfrm rot="7348392" flipH="1">
            <a:off x="8152580" y="767009"/>
            <a:ext cx="5263" cy="3563"/>
          </a:xfrm>
          <a:custGeom>
            <a:avLst/>
            <a:gdLst/>
            <a:ahLst/>
            <a:cxnLst/>
            <a:rect l="l" t="t" r="r" b="b"/>
            <a:pathLst>
              <a:path w="96" h="65" extrusionOk="0">
                <a:moveTo>
                  <a:pt x="32" y="1"/>
                </a:moveTo>
                <a:cubicBezTo>
                  <a:pt x="32" y="1"/>
                  <a:pt x="1" y="33"/>
                  <a:pt x="1" y="33"/>
                </a:cubicBezTo>
                <a:lnTo>
                  <a:pt x="64" y="64"/>
                </a:lnTo>
                <a:lnTo>
                  <a:pt x="96" y="33"/>
                </a:lnTo>
                <a:cubicBezTo>
                  <a:pt x="80" y="17"/>
                  <a:pt x="48" y="17"/>
                  <a:pt x="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8"/>
          <p:cNvSpPr/>
          <p:nvPr/>
        </p:nvSpPr>
        <p:spPr>
          <a:xfrm rot="7348392" flipH="1">
            <a:off x="8034952" y="925556"/>
            <a:ext cx="2631" cy="5262"/>
          </a:xfrm>
          <a:custGeom>
            <a:avLst/>
            <a:gdLst/>
            <a:ahLst/>
            <a:cxnLst/>
            <a:rect l="l" t="t" r="r" b="b"/>
            <a:pathLst>
              <a:path w="48" h="96" extrusionOk="0">
                <a:moveTo>
                  <a:pt x="16" y="0"/>
                </a:moveTo>
                <a:cubicBezTo>
                  <a:pt x="16" y="16"/>
                  <a:pt x="0" y="32"/>
                  <a:pt x="0" y="32"/>
                </a:cubicBezTo>
                <a:cubicBezTo>
                  <a:pt x="0" y="64"/>
                  <a:pt x="16" y="79"/>
                  <a:pt x="16" y="95"/>
                </a:cubicBezTo>
                <a:cubicBezTo>
                  <a:pt x="32" y="95"/>
                  <a:pt x="48" y="64"/>
                  <a:pt x="48" y="64"/>
                </a:cubicBezTo>
                <a:cubicBezTo>
                  <a:pt x="48" y="48"/>
                  <a:pt x="32" y="32"/>
                  <a:pt x="16" y="16"/>
                </a:cubicBezTo>
                <a:lnTo>
                  <a:pt x="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8"/>
          <p:cNvSpPr/>
          <p:nvPr/>
        </p:nvSpPr>
        <p:spPr>
          <a:xfrm rot="7348392" flipH="1">
            <a:off x="7979837" y="980607"/>
            <a:ext cx="7839" cy="5262"/>
          </a:xfrm>
          <a:custGeom>
            <a:avLst/>
            <a:gdLst/>
            <a:ahLst/>
            <a:cxnLst/>
            <a:rect l="l" t="t" r="r" b="b"/>
            <a:pathLst>
              <a:path w="143" h="96" extrusionOk="0">
                <a:moveTo>
                  <a:pt x="143" y="0"/>
                </a:moveTo>
                <a:cubicBezTo>
                  <a:pt x="63" y="16"/>
                  <a:pt x="0" y="16"/>
                  <a:pt x="63"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8"/>
          <p:cNvSpPr/>
          <p:nvPr/>
        </p:nvSpPr>
        <p:spPr>
          <a:xfrm rot="7348392" flipH="1">
            <a:off x="8000470" y="951166"/>
            <a:ext cx="3563" cy="4385"/>
          </a:xfrm>
          <a:custGeom>
            <a:avLst/>
            <a:gdLst/>
            <a:ahLst/>
            <a:cxnLst/>
            <a:rect l="l" t="t" r="r" b="b"/>
            <a:pathLst>
              <a:path w="65" h="80" extrusionOk="0">
                <a:moveTo>
                  <a:pt x="33" y="0"/>
                </a:moveTo>
                <a:cubicBezTo>
                  <a:pt x="17" y="16"/>
                  <a:pt x="1" y="32"/>
                  <a:pt x="1" y="64"/>
                </a:cubicBezTo>
                <a:cubicBezTo>
                  <a:pt x="1" y="64"/>
                  <a:pt x="33" y="79"/>
                  <a:pt x="33" y="79"/>
                </a:cubicBezTo>
                <a:cubicBezTo>
                  <a:pt x="48" y="64"/>
                  <a:pt x="48" y="48"/>
                  <a:pt x="64" y="32"/>
                </a:cubicBez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8"/>
          <p:cNvSpPr/>
          <p:nvPr/>
        </p:nvSpPr>
        <p:spPr>
          <a:xfrm rot="7348392" flipH="1">
            <a:off x="7962723" y="991503"/>
            <a:ext cx="3508" cy="5262"/>
          </a:xfrm>
          <a:custGeom>
            <a:avLst/>
            <a:gdLst/>
            <a:ahLst/>
            <a:cxnLst/>
            <a:rect l="l" t="t" r="r" b="b"/>
            <a:pathLst>
              <a:path w="64" h="96" extrusionOk="0">
                <a:moveTo>
                  <a:pt x="32" y="0"/>
                </a:moveTo>
                <a:cubicBezTo>
                  <a:pt x="16" y="16"/>
                  <a:pt x="16" y="48"/>
                  <a:pt x="0" y="64"/>
                </a:cubicBezTo>
                <a:cubicBezTo>
                  <a:pt x="0" y="80"/>
                  <a:pt x="32" y="80"/>
                  <a:pt x="32" y="95"/>
                </a:cubicBezTo>
                <a:cubicBezTo>
                  <a:pt x="48" y="80"/>
                  <a:pt x="48" y="64"/>
                  <a:pt x="64" y="32"/>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0" name="Google Shape;90;p8"/>
          <p:cNvSpPr/>
          <p:nvPr/>
        </p:nvSpPr>
        <p:spPr>
          <a:xfrm rot="7348392" flipH="1">
            <a:off x="7970192" y="968297"/>
            <a:ext cx="7839" cy="5262"/>
          </a:xfrm>
          <a:custGeom>
            <a:avLst/>
            <a:gdLst/>
            <a:ahLst/>
            <a:cxnLst/>
            <a:rect l="l" t="t" r="r" b="b"/>
            <a:pathLst>
              <a:path w="143" h="96" extrusionOk="0">
                <a:moveTo>
                  <a:pt x="143" y="1"/>
                </a:moveTo>
                <a:lnTo>
                  <a:pt x="143" y="1"/>
                </a:lnTo>
                <a:cubicBezTo>
                  <a:pt x="63" y="32"/>
                  <a:pt x="0" y="16"/>
                  <a:pt x="63"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1" name="Google Shape;91;p8"/>
          <p:cNvSpPr/>
          <p:nvPr/>
        </p:nvSpPr>
        <p:spPr>
          <a:xfrm rot="7348392" flipH="1">
            <a:off x="7986026" y="943415"/>
            <a:ext cx="7839" cy="5262"/>
          </a:xfrm>
          <a:custGeom>
            <a:avLst/>
            <a:gdLst/>
            <a:ahLst/>
            <a:cxnLst/>
            <a:rect l="l" t="t" r="r" b="b"/>
            <a:pathLst>
              <a:path w="143" h="96" extrusionOk="0">
                <a:moveTo>
                  <a:pt x="143" y="1"/>
                </a:moveTo>
                <a:lnTo>
                  <a:pt x="143" y="1"/>
                </a:lnTo>
                <a:cubicBezTo>
                  <a:pt x="64" y="32"/>
                  <a:pt x="0"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2" name="Google Shape;92;p8"/>
          <p:cNvSpPr/>
          <p:nvPr/>
        </p:nvSpPr>
        <p:spPr>
          <a:xfrm rot="7348392" flipH="1">
            <a:off x="7977470" y="949073"/>
            <a:ext cx="4440" cy="3508"/>
          </a:xfrm>
          <a:custGeom>
            <a:avLst/>
            <a:gdLst/>
            <a:ahLst/>
            <a:cxnLst/>
            <a:rect l="l" t="t" r="r" b="b"/>
            <a:pathLst>
              <a:path w="81" h="64" extrusionOk="0">
                <a:moveTo>
                  <a:pt x="17" y="0"/>
                </a:moveTo>
                <a:cubicBezTo>
                  <a:pt x="17" y="0"/>
                  <a:pt x="1" y="16"/>
                  <a:pt x="1" y="32"/>
                </a:cubicBezTo>
                <a:lnTo>
                  <a:pt x="48" y="64"/>
                </a:lnTo>
                <a:cubicBezTo>
                  <a:pt x="64" y="48"/>
                  <a:pt x="80" y="48"/>
                  <a:pt x="80" y="32"/>
                </a:cubicBezTo>
                <a:cubicBezTo>
                  <a:pt x="64" y="16"/>
                  <a:pt x="48" y="0"/>
                  <a:pt x="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3" name="Google Shape;93;p8"/>
          <p:cNvSpPr/>
          <p:nvPr/>
        </p:nvSpPr>
        <p:spPr>
          <a:xfrm rot="7348392" flipH="1">
            <a:off x="8064019" y="810165"/>
            <a:ext cx="7017" cy="5262"/>
          </a:xfrm>
          <a:custGeom>
            <a:avLst/>
            <a:gdLst/>
            <a:ahLst/>
            <a:cxnLst/>
            <a:rect l="l" t="t" r="r" b="b"/>
            <a:pathLst>
              <a:path w="128" h="96" extrusionOk="0">
                <a:moveTo>
                  <a:pt x="80" y="0"/>
                </a:moveTo>
                <a:lnTo>
                  <a:pt x="1" y="95"/>
                </a:lnTo>
                <a:cubicBezTo>
                  <a:pt x="80" y="80"/>
                  <a:pt x="128" y="95"/>
                  <a:pt x="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4" name="Google Shape;94;p8"/>
          <p:cNvSpPr/>
          <p:nvPr/>
        </p:nvSpPr>
        <p:spPr>
          <a:xfrm rot="7348392" flipH="1">
            <a:off x="8072079" y="790511"/>
            <a:ext cx="3563" cy="5262"/>
          </a:xfrm>
          <a:custGeom>
            <a:avLst/>
            <a:gdLst/>
            <a:ahLst/>
            <a:cxnLst/>
            <a:rect l="l" t="t" r="r" b="b"/>
            <a:pathLst>
              <a:path w="65" h="96" extrusionOk="0">
                <a:moveTo>
                  <a:pt x="32" y="0"/>
                </a:moveTo>
                <a:lnTo>
                  <a:pt x="1" y="32"/>
                </a:lnTo>
                <a:cubicBezTo>
                  <a:pt x="1" y="48"/>
                  <a:pt x="17" y="64"/>
                  <a:pt x="32" y="95"/>
                </a:cubicBezTo>
                <a:lnTo>
                  <a:pt x="64" y="64"/>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5" name="Google Shape;95;p8"/>
          <p:cNvSpPr/>
          <p:nvPr/>
        </p:nvSpPr>
        <p:spPr>
          <a:xfrm rot="7348392" flipH="1">
            <a:off x="8079996" y="778070"/>
            <a:ext cx="3563" cy="5262"/>
          </a:xfrm>
          <a:custGeom>
            <a:avLst/>
            <a:gdLst/>
            <a:ahLst/>
            <a:cxnLst/>
            <a:rect l="l" t="t" r="r" b="b"/>
            <a:pathLst>
              <a:path w="65" h="96" extrusionOk="0">
                <a:moveTo>
                  <a:pt x="33" y="0"/>
                </a:moveTo>
                <a:cubicBezTo>
                  <a:pt x="17" y="16"/>
                  <a:pt x="17" y="32"/>
                  <a:pt x="1" y="64"/>
                </a:cubicBezTo>
                <a:cubicBezTo>
                  <a:pt x="1" y="64"/>
                  <a:pt x="33" y="95"/>
                  <a:pt x="33" y="95"/>
                </a:cubicBezTo>
                <a:lnTo>
                  <a:pt x="64" y="32"/>
                </a:lnTo>
                <a:lnTo>
                  <a:pt x="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6" name="Google Shape;96;p8"/>
          <p:cNvSpPr/>
          <p:nvPr/>
        </p:nvSpPr>
        <p:spPr>
          <a:xfrm rot="7348392" flipH="1">
            <a:off x="7923389" y="996935"/>
            <a:ext cx="4386" cy="3508"/>
          </a:xfrm>
          <a:custGeom>
            <a:avLst/>
            <a:gdLst/>
            <a:ahLst/>
            <a:cxnLst/>
            <a:rect l="l" t="t" r="r" b="b"/>
            <a:pathLst>
              <a:path w="80" h="64" extrusionOk="0">
                <a:moveTo>
                  <a:pt x="48" y="0"/>
                </a:moveTo>
                <a:lnTo>
                  <a:pt x="0" y="32"/>
                </a:lnTo>
                <a:cubicBezTo>
                  <a:pt x="0" y="48"/>
                  <a:pt x="16" y="64"/>
                  <a:pt x="16" y="64"/>
                </a:cubicBezTo>
                <a:cubicBezTo>
                  <a:pt x="48" y="48"/>
                  <a:pt x="64" y="48"/>
                  <a:pt x="79"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7" name="Google Shape;97;p8"/>
          <p:cNvSpPr/>
          <p:nvPr/>
        </p:nvSpPr>
        <p:spPr>
          <a:xfrm rot="7348392" flipH="1">
            <a:off x="7890297" y="1039047"/>
            <a:ext cx="3508" cy="5262"/>
          </a:xfrm>
          <a:custGeom>
            <a:avLst/>
            <a:gdLst/>
            <a:ahLst/>
            <a:cxnLst/>
            <a:rect l="l" t="t" r="r" b="b"/>
            <a:pathLst>
              <a:path w="64" h="96" extrusionOk="0">
                <a:moveTo>
                  <a:pt x="16" y="1"/>
                </a:moveTo>
                <a:cubicBezTo>
                  <a:pt x="16" y="16"/>
                  <a:pt x="1" y="32"/>
                  <a:pt x="1" y="32"/>
                </a:cubicBezTo>
                <a:cubicBezTo>
                  <a:pt x="1" y="48"/>
                  <a:pt x="16" y="80"/>
                  <a:pt x="16" y="96"/>
                </a:cubicBezTo>
                <a:lnTo>
                  <a:pt x="64" y="64"/>
                </a:lnTo>
                <a:lnTo>
                  <a:pt x="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8" name="Google Shape;98;p8"/>
          <p:cNvSpPr/>
          <p:nvPr/>
        </p:nvSpPr>
        <p:spPr>
          <a:xfrm rot="7348392" flipH="1">
            <a:off x="8049806" y="783351"/>
            <a:ext cx="7839" cy="5262"/>
          </a:xfrm>
          <a:custGeom>
            <a:avLst/>
            <a:gdLst/>
            <a:ahLst/>
            <a:cxnLst/>
            <a:rect l="l" t="t" r="r" b="b"/>
            <a:pathLst>
              <a:path w="143" h="96" extrusionOk="0">
                <a:moveTo>
                  <a:pt x="79" y="0"/>
                </a:moveTo>
                <a:lnTo>
                  <a:pt x="79" y="0"/>
                </a:lnTo>
                <a:cubicBezTo>
                  <a:pt x="48" y="16"/>
                  <a:pt x="32" y="48"/>
                  <a:pt x="0" y="95"/>
                </a:cubicBezTo>
                <a:cubicBezTo>
                  <a:pt x="79" y="64"/>
                  <a:pt x="143" y="8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99" name="Google Shape;99;p8"/>
          <p:cNvSpPr/>
          <p:nvPr/>
        </p:nvSpPr>
        <p:spPr>
          <a:xfrm rot="7348392" flipH="1">
            <a:off x="7880244" y="1044913"/>
            <a:ext cx="3508" cy="5427"/>
          </a:xfrm>
          <a:custGeom>
            <a:avLst/>
            <a:gdLst/>
            <a:ahLst/>
            <a:cxnLst/>
            <a:rect l="l" t="t" r="r" b="b"/>
            <a:pathLst>
              <a:path w="64" h="99" extrusionOk="0">
                <a:moveTo>
                  <a:pt x="32" y="1"/>
                </a:moveTo>
                <a:cubicBezTo>
                  <a:pt x="16" y="16"/>
                  <a:pt x="16" y="32"/>
                  <a:pt x="1" y="64"/>
                </a:cubicBezTo>
                <a:cubicBezTo>
                  <a:pt x="1" y="64"/>
                  <a:pt x="12" y="99"/>
                  <a:pt x="26" y="99"/>
                </a:cubicBezTo>
                <a:cubicBezTo>
                  <a:pt x="28" y="99"/>
                  <a:pt x="30" y="98"/>
                  <a:pt x="32" y="96"/>
                </a:cubicBezTo>
                <a:cubicBezTo>
                  <a:pt x="48" y="64"/>
                  <a:pt x="64" y="48"/>
                  <a:pt x="64" y="32"/>
                </a:cubicBezTo>
                <a:lnTo>
                  <a:pt x="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0" name="Google Shape;100;p8"/>
          <p:cNvSpPr/>
          <p:nvPr/>
        </p:nvSpPr>
        <p:spPr>
          <a:xfrm rot="7348392" flipH="1">
            <a:off x="8045531" y="786067"/>
            <a:ext cx="4386" cy="4604"/>
          </a:xfrm>
          <a:custGeom>
            <a:avLst/>
            <a:gdLst/>
            <a:ahLst/>
            <a:cxnLst/>
            <a:rect l="l" t="t" r="r" b="b"/>
            <a:pathLst>
              <a:path w="80" h="84" extrusionOk="0">
                <a:moveTo>
                  <a:pt x="51" y="1"/>
                </a:moveTo>
                <a:cubicBezTo>
                  <a:pt x="12" y="1"/>
                  <a:pt x="1" y="31"/>
                  <a:pt x="1" y="84"/>
                </a:cubicBezTo>
                <a:cubicBezTo>
                  <a:pt x="48" y="84"/>
                  <a:pt x="80" y="68"/>
                  <a:pt x="80" y="5"/>
                </a:cubicBezTo>
                <a:cubicBezTo>
                  <a:pt x="69" y="2"/>
                  <a:pt x="60"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1" name="Google Shape;101;p8"/>
          <p:cNvSpPr/>
          <p:nvPr/>
        </p:nvSpPr>
        <p:spPr>
          <a:xfrm rot="7348392" flipH="1">
            <a:off x="7872789" y="1029582"/>
            <a:ext cx="4386" cy="3508"/>
          </a:xfrm>
          <a:custGeom>
            <a:avLst/>
            <a:gdLst/>
            <a:ahLst/>
            <a:cxnLst/>
            <a:rect l="l" t="t" r="r" b="b"/>
            <a:pathLst>
              <a:path w="80" h="64" extrusionOk="0">
                <a:moveTo>
                  <a:pt x="48" y="1"/>
                </a:moveTo>
                <a:lnTo>
                  <a:pt x="1" y="32"/>
                </a:lnTo>
                <a:cubicBezTo>
                  <a:pt x="1" y="48"/>
                  <a:pt x="32" y="64"/>
                  <a:pt x="32" y="64"/>
                </a:cubicBezTo>
                <a:cubicBezTo>
                  <a:pt x="48" y="64"/>
                  <a:pt x="64" y="48"/>
                  <a:pt x="80" y="32"/>
                </a:cubicBezTo>
                <a:lnTo>
                  <a:pt x="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2" name="Google Shape;102;p8"/>
          <p:cNvSpPr/>
          <p:nvPr/>
        </p:nvSpPr>
        <p:spPr>
          <a:xfrm rot="7348392" flipH="1">
            <a:off x="7993628" y="836100"/>
            <a:ext cx="7839" cy="5262"/>
          </a:xfrm>
          <a:custGeom>
            <a:avLst/>
            <a:gdLst/>
            <a:ahLst/>
            <a:cxnLst/>
            <a:rect l="l" t="t" r="r" b="b"/>
            <a:pathLst>
              <a:path w="143" h="96" extrusionOk="0">
                <a:moveTo>
                  <a:pt x="143" y="1"/>
                </a:moveTo>
                <a:lnTo>
                  <a:pt x="143" y="1"/>
                </a:lnTo>
                <a:cubicBezTo>
                  <a:pt x="64" y="17"/>
                  <a:pt x="0" y="17"/>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8"/>
          <p:cNvSpPr/>
          <p:nvPr/>
        </p:nvSpPr>
        <p:spPr>
          <a:xfrm rot="7348392" flipH="1">
            <a:off x="8011502" y="811743"/>
            <a:ext cx="4386" cy="4550"/>
          </a:xfrm>
          <a:custGeom>
            <a:avLst/>
            <a:gdLst/>
            <a:ahLst/>
            <a:cxnLst/>
            <a:rect l="l" t="t" r="r" b="b"/>
            <a:pathLst>
              <a:path w="80" h="83" extrusionOk="0">
                <a:moveTo>
                  <a:pt x="0" y="1"/>
                </a:moveTo>
                <a:cubicBezTo>
                  <a:pt x="16" y="32"/>
                  <a:pt x="16" y="80"/>
                  <a:pt x="32" y="80"/>
                </a:cubicBezTo>
                <a:cubicBezTo>
                  <a:pt x="38" y="82"/>
                  <a:pt x="44" y="83"/>
                  <a:pt x="49" y="83"/>
                </a:cubicBezTo>
                <a:cubicBezTo>
                  <a:pt x="80" y="83"/>
                  <a:pt x="80" y="42"/>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8"/>
          <p:cNvSpPr/>
          <p:nvPr/>
        </p:nvSpPr>
        <p:spPr>
          <a:xfrm rot="7348392" flipH="1">
            <a:off x="7856740" y="1042779"/>
            <a:ext cx="5263" cy="3508"/>
          </a:xfrm>
          <a:custGeom>
            <a:avLst/>
            <a:gdLst/>
            <a:ahLst/>
            <a:cxnLst/>
            <a:rect l="l" t="t" r="r" b="b"/>
            <a:pathLst>
              <a:path w="96" h="64" extrusionOk="0">
                <a:moveTo>
                  <a:pt x="48" y="0"/>
                </a:moveTo>
                <a:lnTo>
                  <a:pt x="1" y="32"/>
                </a:lnTo>
                <a:lnTo>
                  <a:pt x="32" y="64"/>
                </a:lnTo>
                <a:cubicBezTo>
                  <a:pt x="48" y="48"/>
                  <a:pt x="64" y="32"/>
                  <a:pt x="96" y="32"/>
                </a:cubicBezTo>
                <a:lnTo>
                  <a:pt x="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8"/>
          <p:cNvSpPr/>
          <p:nvPr/>
        </p:nvSpPr>
        <p:spPr>
          <a:xfrm rot="7348392" flipH="1">
            <a:off x="7784404" y="1096983"/>
            <a:ext cx="7839" cy="5262"/>
          </a:xfrm>
          <a:custGeom>
            <a:avLst/>
            <a:gdLst/>
            <a:ahLst/>
            <a:cxnLst/>
            <a:rect l="l" t="t" r="r" b="b"/>
            <a:pathLst>
              <a:path w="143" h="96" extrusionOk="0">
                <a:moveTo>
                  <a:pt x="79" y="1"/>
                </a:moveTo>
                <a:lnTo>
                  <a:pt x="0" y="96"/>
                </a:lnTo>
                <a:cubicBezTo>
                  <a:pt x="79" y="64"/>
                  <a:pt x="143" y="80"/>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8"/>
          <p:cNvSpPr/>
          <p:nvPr/>
        </p:nvSpPr>
        <p:spPr>
          <a:xfrm rot="7348392" flipH="1">
            <a:off x="7778648" y="1099493"/>
            <a:ext cx="7839" cy="5262"/>
          </a:xfrm>
          <a:custGeom>
            <a:avLst/>
            <a:gdLst/>
            <a:ahLst/>
            <a:cxnLst/>
            <a:rect l="l" t="t" r="r" b="b"/>
            <a:pathLst>
              <a:path w="143" h="96" extrusionOk="0">
                <a:moveTo>
                  <a:pt x="143" y="0"/>
                </a:moveTo>
                <a:lnTo>
                  <a:pt x="143" y="0"/>
                </a:lnTo>
                <a:cubicBezTo>
                  <a:pt x="63" y="32"/>
                  <a:pt x="0" y="16"/>
                  <a:pt x="63" y="95"/>
                </a:cubicBezTo>
                <a:cubicBezTo>
                  <a:pt x="95" y="79"/>
                  <a:pt x="111" y="48"/>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8"/>
          <p:cNvSpPr/>
          <p:nvPr/>
        </p:nvSpPr>
        <p:spPr>
          <a:xfrm rot="7348392" flipH="1">
            <a:off x="7959218" y="814203"/>
            <a:ext cx="7839" cy="5262"/>
          </a:xfrm>
          <a:custGeom>
            <a:avLst/>
            <a:gdLst/>
            <a:ahLst/>
            <a:cxnLst/>
            <a:rect l="l" t="t" r="r" b="b"/>
            <a:pathLst>
              <a:path w="143" h="96" extrusionOk="0">
                <a:moveTo>
                  <a:pt x="80" y="1"/>
                </a:moveTo>
                <a:lnTo>
                  <a:pt x="0"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8"/>
          <p:cNvSpPr/>
          <p:nvPr/>
        </p:nvSpPr>
        <p:spPr>
          <a:xfrm rot="7348392" flipH="1">
            <a:off x="7769825" y="1106205"/>
            <a:ext cx="5263" cy="2686"/>
          </a:xfrm>
          <a:custGeom>
            <a:avLst/>
            <a:gdLst/>
            <a:ahLst/>
            <a:cxnLst/>
            <a:rect l="l" t="t" r="r" b="b"/>
            <a:pathLst>
              <a:path w="96" h="49" extrusionOk="0">
                <a:moveTo>
                  <a:pt x="64" y="1"/>
                </a:moveTo>
                <a:lnTo>
                  <a:pt x="1" y="32"/>
                </a:lnTo>
                <a:cubicBezTo>
                  <a:pt x="17" y="32"/>
                  <a:pt x="32" y="48"/>
                  <a:pt x="32" y="48"/>
                </a:cubicBezTo>
                <a:cubicBezTo>
                  <a:pt x="64" y="48"/>
                  <a:pt x="80" y="32"/>
                  <a:pt x="96" y="32"/>
                </a:cubicBezTo>
                <a:lnTo>
                  <a:pt x="6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8"/>
          <p:cNvSpPr/>
          <p:nvPr/>
        </p:nvSpPr>
        <p:spPr>
          <a:xfrm rot="7348392" flipH="1">
            <a:off x="7925441" y="857540"/>
            <a:ext cx="7894" cy="5262"/>
          </a:xfrm>
          <a:custGeom>
            <a:avLst/>
            <a:gdLst/>
            <a:ahLst/>
            <a:cxnLst/>
            <a:rect l="l" t="t" r="r" b="b"/>
            <a:pathLst>
              <a:path w="144" h="96" extrusionOk="0">
                <a:moveTo>
                  <a:pt x="80" y="1"/>
                </a:moveTo>
                <a:lnTo>
                  <a:pt x="1" y="96"/>
                </a:lnTo>
                <a:cubicBezTo>
                  <a:pt x="80" y="80"/>
                  <a:pt x="143"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8"/>
          <p:cNvSpPr/>
          <p:nvPr/>
        </p:nvSpPr>
        <p:spPr>
          <a:xfrm rot="7348392" flipH="1">
            <a:off x="7953046" y="815693"/>
            <a:ext cx="6030" cy="5427"/>
          </a:xfrm>
          <a:custGeom>
            <a:avLst/>
            <a:gdLst/>
            <a:ahLst/>
            <a:cxnLst/>
            <a:rect l="l" t="t" r="r" b="b"/>
            <a:pathLst>
              <a:path w="110" h="99" extrusionOk="0">
                <a:moveTo>
                  <a:pt x="85" y="1"/>
                </a:moveTo>
                <a:cubicBezTo>
                  <a:pt x="34" y="1"/>
                  <a:pt x="0" y="44"/>
                  <a:pt x="14" y="99"/>
                </a:cubicBezTo>
                <a:cubicBezTo>
                  <a:pt x="77" y="99"/>
                  <a:pt x="109" y="67"/>
                  <a:pt x="109" y="4"/>
                </a:cubicBezTo>
                <a:cubicBezTo>
                  <a:pt x="101" y="2"/>
                  <a:pt x="93" y="1"/>
                  <a:pt x="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8"/>
          <p:cNvSpPr/>
          <p:nvPr/>
        </p:nvSpPr>
        <p:spPr>
          <a:xfrm rot="7348392" flipH="1">
            <a:off x="7779310" y="1081978"/>
            <a:ext cx="5263" cy="3563"/>
          </a:xfrm>
          <a:custGeom>
            <a:avLst/>
            <a:gdLst/>
            <a:ahLst/>
            <a:cxnLst/>
            <a:rect l="l" t="t" r="r" b="b"/>
            <a:pathLst>
              <a:path w="96" h="65" extrusionOk="0">
                <a:moveTo>
                  <a:pt x="33" y="1"/>
                </a:moveTo>
                <a:lnTo>
                  <a:pt x="1" y="33"/>
                </a:lnTo>
                <a:cubicBezTo>
                  <a:pt x="17" y="48"/>
                  <a:pt x="48" y="64"/>
                  <a:pt x="64" y="64"/>
                </a:cubicBezTo>
                <a:cubicBezTo>
                  <a:pt x="64" y="64"/>
                  <a:pt x="80" y="48"/>
                  <a:pt x="96" y="33"/>
                </a:cubicBezTo>
                <a:lnTo>
                  <a:pt x="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8"/>
          <p:cNvSpPr/>
          <p:nvPr/>
        </p:nvSpPr>
        <p:spPr>
          <a:xfrm rot="7348392" flipH="1">
            <a:off x="7920149" y="859181"/>
            <a:ext cx="5263" cy="4878"/>
          </a:xfrm>
          <a:custGeom>
            <a:avLst/>
            <a:gdLst/>
            <a:ahLst/>
            <a:cxnLst/>
            <a:rect l="l" t="t" r="r" b="b"/>
            <a:pathLst>
              <a:path w="96" h="89" extrusionOk="0">
                <a:moveTo>
                  <a:pt x="66" y="1"/>
                </a:moveTo>
                <a:cubicBezTo>
                  <a:pt x="22" y="1"/>
                  <a:pt x="1" y="32"/>
                  <a:pt x="1" y="84"/>
                </a:cubicBezTo>
                <a:cubicBezTo>
                  <a:pt x="11" y="87"/>
                  <a:pt x="21" y="88"/>
                  <a:pt x="30" y="88"/>
                </a:cubicBezTo>
                <a:cubicBezTo>
                  <a:pt x="74" y="88"/>
                  <a:pt x="96" y="57"/>
                  <a:pt x="96" y="5"/>
                </a:cubicBezTo>
                <a:cubicBezTo>
                  <a:pt x="85" y="2"/>
                  <a:pt x="75" y="1"/>
                  <a:pt x="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8"/>
          <p:cNvSpPr/>
          <p:nvPr/>
        </p:nvSpPr>
        <p:spPr>
          <a:xfrm rot="7348392" flipH="1">
            <a:off x="7929813" y="835555"/>
            <a:ext cx="4386" cy="5262"/>
          </a:xfrm>
          <a:custGeom>
            <a:avLst/>
            <a:gdLst/>
            <a:ahLst/>
            <a:cxnLst/>
            <a:rect l="l" t="t" r="r" b="b"/>
            <a:pathLst>
              <a:path w="80" h="96" extrusionOk="0">
                <a:moveTo>
                  <a:pt x="80" y="0"/>
                </a:moveTo>
                <a:cubicBezTo>
                  <a:pt x="64" y="16"/>
                  <a:pt x="17" y="16"/>
                  <a:pt x="17" y="32"/>
                </a:cubicBezTo>
                <a:cubicBezTo>
                  <a:pt x="1" y="95"/>
                  <a:pt x="48" y="95"/>
                  <a:pt x="80" y="95"/>
                </a:cubicBezTo>
                <a:lnTo>
                  <a:pt x="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8"/>
          <p:cNvSpPr/>
          <p:nvPr/>
        </p:nvSpPr>
        <p:spPr>
          <a:xfrm rot="7348392" flipH="1">
            <a:off x="7756260" y="1094971"/>
            <a:ext cx="5263" cy="5810"/>
          </a:xfrm>
          <a:custGeom>
            <a:avLst/>
            <a:gdLst/>
            <a:ahLst/>
            <a:cxnLst/>
            <a:rect l="l" t="t" r="r" b="b"/>
            <a:pathLst>
              <a:path w="96" h="106" extrusionOk="0">
                <a:moveTo>
                  <a:pt x="51" y="1"/>
                </a:moveTo>
                <a:cubicBezTo>
                  <a:pt x="39" y="1"/>
                  <a:pt x="23" y="8"/>
                  <a:pt x="1" y="27"/>
                </a:cubicBezTo>
                <a:lnTo>
                  <a:pt x="96" y="106"/>
                </a:lnTo>
                <a:cubicBezTo>
                  <a:pt x="84" y="49"/>
                  <a:pt x="81" y="1"/>
                  <a:pt x="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8"/>
          <p:cNvSpPr/>
          <p:nvPr/>
        </p:nvSpPr>
        <p:spPr>
          <a:xfrm rot="7348392" flipH="1">
            <a:off x="7918054" y="840735"/>
            <a:ext cx="7017" cy="5262"/>
          </a:xfrm>
          <a:custGeom>
            <a:avLst/>
            <a:gdLst/>
            <a:ahLst/>
            <a:cxnLst/>
            <a:rect l="l" t="t" r="r" b="b"/>
            <a:pathLst>
              <a:path w="128" h="96" extrusionOk="0">
                <a:moveTo>
                  <a:pt x="80" y="1"/>
                </a:moveTo>
                <a:lnTo>
                  <a:pt x="1" y="96"/>
                </a:lnTo>
                <a:cubicBezTo>
                  <a:pt x="80" y="64"/>
                  <a:pt x="128" y="80"/>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8"/>
          <p:cNvSpPr/>
          <p:nvPr/>
        </p:nvSpPr>
        <p:spPr>
          <a:xfrm rot="7348392" flipH="1">
            <a:off x="7755394" y="1089559"/>
            <a:ext cx="5263" cy="5262"/>
          </a:xfrm>
          <a:custGeom>
            <a:avLst/>
            <a:gdLst/>
            <a:ahLst/>
            <a:cxnLst/>
            <a:rect l="l" t="t" r="r" b="b"/>
            <a:pathLst>
              <a:path w="96" h="96" extrusionOk="0">
                <a:moveTo>
                  <a:pt x="1" y="0"/>
                </a:moveTo>
                <a:cubicBezTo>
                  <a:pt x="1" y="63"/>
                  <a:pt x="32" y="95"/>
                  <a:pt x="96" y="95"/>
                </a:cubicBezTo>
                <a:cubicBezTo>
                  <a:pt x="96" y="32"/>
                  <a:pt x="64"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8"/>
          <p:cNvSpPr/>
          <p:nvPr/>
        </p:nvSpPr>
        <p:spPr>
          <a:xfrm rot="7348392" flipH="1">
            <a:off x="7766971" y="1072702"/>
            <a:ext cx="3563" cy="5262"/>
          </a:xfrm>
          <a:custGeom>
            <a:avLst/>
            <a:gdLst/>
            <a:ahLst/>
            <a:cxnLst/>
            <a:rect l="l" t="t" r="r" b="b"/>
            <a:pathLst>
              <a:path w="65" h="96" extrusionOk="0">
                <a:moveTo>
                  <a:pt x="32" y="0"/>
                </a:moveTo>
                <a:lnTo>
                  <a:pt x="1" y="32"/>
                </a:lnTo>
                <a:cubicBezTo>
                  <a:pt x="1" y="48"/>
                  <a:pt x="17" y="79"/>
                  <a:pt x="32" y="95"/>
                </a:cubicBezTo>
                <a:cubicBezTo>
                  <a:pt x="48" y="79"/>
                  <a:pt x="64" y="63"/>
                  <a:pt x="64" y="63"/>
                </a:cubicBezTo>
                <a:cubicBezTo>
                  <a:pt x="48" y="48"/>
                  <a:pt x="48" y="16"/>
                  <a:pt x="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8"/>
          <p:cNvSpPr/>
          <p:nvPr/>
        </p:nvSpPr>
        <p:spPr>
          <a:xfrm rot="7348392" flipH="1">
            <a:off x="7912095" y="842875"/>
            <a:ext cx="7894" cy="5262"/>
          </a:xfrm>
          <a:custGeom>
            <a:avLst/>
            <a:gdLst/>
            <a:ahLst/>
            <a:cxnLst/>
            <a:rect l="l" t="t" r="r" b="b"/>
            <a:pathLst>
              <a:path w="144" h="96" extrusionOk="0">
                <a:moveTo>
                  <a:pt x="143" y="0"/>
                </a:moveTo>
                <a:lnTo>
                  <a:pt x="143" y="0"/>
                </a:lnTo>
                <a:cubicBezTo>
                  <a:pt x="64" y="32"/>
                  <a:pt x="1" y="16"/>
                  <a:pt x="64" y="95"/>
                </a:cubicBezTo>
                <a:lnTo>
                  <a:pt x="1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8"/>
          <p:cNvSpPr/>
          <p:nvPr/>
        </p:nvSpPr>
        <p:spPr>
          <a:xfrm rot="7348392" flipH="1">
            <a:off x="7893086" y="864860"/>
            <a:ext cx="3508" cy="5262"/>
          </a:xfrm>
          <a:custGeom>
            <a:avLst/>
            <a:gdLst/>
            <a:ahLst/>
            <a:cxnLst/>
            <a:rect l="l" t="t" r="r" b="b"/>
            <a:pathLst>
              <a:path w="64" h="96" extrusionOk="0">
                <a:moveTo>
                  <a:pt x="32" y="0"/>
                </a:moveTo>
                <a:cubicBezTo>
                  <a:pt x="16" y="0"/>
                  <a:pt x="0" y="32"/>
                  <a:pt x="0" y="32"/>
                </a:cubicBezTo>
                <a:cubicBezTo>
                  <a:pt x="16" y="48"/>
                  <a:pt x="16" y="63"/>
                  <a:pt x="32" y="95"/>
                </a:cubicBezTo>
                <a:cubicBezTo>
                  <a:pt x="48" y="79"/>
                  <a:pt x="48" y="63"/>
                  <a:pt x="64" y="63"/>
                </a:cubicBez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8"/>
          <p:cNvSpPr/>
          <p:nvPr/>
        </p:nvSpPr>
        <p:spPr>
          <a:xfrm rot="7348392" flipH="1">
            <a:off x="7899774" y="845905"/>
            <a:ext cx="3508" cy="4385"/>
          </a:xfrm>
          <a:custGeom>
            <a:avLst/>
            <a:gdLst/>
            <a:ahLst/>
            <a:cxnLst/>
            <a:rect l="l" t="t" r="r" b="b"/>
            <a:pathLst>
              <a:path w="64" h="80" extrusionOk="0">
                <a:moveTo>
                  <a:pt x="32" y="0"/>
                </a:moveTo>
                <a:cubicBezTo>
                  <a:pt x="16" y="16"/>
                  <a:pt x="0" y="32"/>
                  <a:pt x="0" y="63"/>
                </a:cubicBezTo>
                <a:cubicBezTo>
                  <a:pt x="0" y="63"/>
                  <a:pt x="16" y="79"/>
                  <a:pt x="32" y="79"/>
                </a:cubicBezTo>
                <a:lnTo>
                  <a:pt x="64" y="32"/>
                </a:lnTo>
                <a:lnTo>
                  <a:pt x="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8"/>
          <p:cNvSpPr/>
          <p:nvPr/>
        </p:nvSpPr>
        <p:spPr>
          <a:xfrm rot="7348392" flipH="1">
            <a:off x="7624684" y="1182516"/>
            <a:ext cx="4386" cy="5262"/>
          </a:xfrm>
          <a:custGeom>
            <a:avLst/>
            <a:gdLst/>
            <a:ahLst/>
            <a:cxnLst/>
            <a:rect l="l" t="t" r="r" b="b"/>
            <a:pathLst>
              <a:path w="80" h="96" extrusionOk="0">
                <a:moveTo>
                  <a:pt x="79" y="0"/>
                </a:moveTo>
                <a:cubicBezTo>
                  <a:pt x="16" y="0"/>
                  <a:pt x="0" y="32"/>
                  <a:pt x="0" y="95"/>
                </a:cubicBezTo>
                <a:cubicBezTo>
                  <a:pt x="64" y="95"/>
                  <a:pt x="79" y="64"/>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8"/>
          <p:cNvSpPr/>
          <p:nvPr/>
        </p:nvSpPr>
        <p:spPr>
          <a:xfrm rot="7348392" flipH="1">
            <a:off x="7616481" y="1184585"/>
            <a:ext cx="7894" cy="5262"/>
          </a:xfrm>
          <a:custGeom>
            <a:avLst/>
            <a:gdLst/>
            <a:ahLst/>
            <a:cxnLst/>
            <a:rect l="l" t="t" r="r" b="b"/>
            <a:pathLst>
              <a:path w="144" h="96" extrusionOk="0">
                <a:moveTo>
                  <a:pt x="143" y="1"/>
                </a:moveTo>
                <a:cubicBezTo>
                  <a:pt x="64" y="16"/>
                  <a:pt x="1" y="16"/>
                  <a:pt x="64" y="96"/>
                </a:cubicBezTo>
                <a:lnTo>
                  <a:pt x="1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8"/>
          <p:cNvSpPr/>
          <p:nvPr/>
        </p:nvSpPr>
        <p:spPr>
          <a:xfrm rot="7348392" flipH="1">
            <a:off x="7606187" y="1194087"/>
            <a:ext cx="3563" cy="4385"/>
          </a:xfrm>
          <a:custGeom>
            <a:avLst/>
            <a:gdLst/>
            <a:ahLst/>
            <a:cxnLst/>
            <a:rect l="l" t="t" r="r" b="b"/>
            <a:pathLst>
              <a:path w="65" h="80" extrusionOk="0">
                <a:moveTo>
                  <a:pt x="33" y="0"/>
                </a:moveTo>
                <a:lnTo>
                  <a:pt x="1" y="32"/>
                </a:lnTo>
                <a:lnTo>
                  <a:pt x="33" y="80"/>
                </a:lnTo>
                <a:lnTo>
                  <a:pt x="64" y="48"/>
                </a:lnTo>
                <a:cubicBezTo>
                  <a:pt x="48" y="32"/>
                  <a:pt x="33" y="16"/>
                  <a:pt x="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8"/>
          <p:cNvSpPr/>
          <p:nvPr/>
        </p:nvSpPr>
        <p:spPr>
          <a:xfrm rot="7348392" flipH="1">
            <a:off x="7581105" y="1167217"/>
            <a:ext cx="5263" cy="4604"/>
          </a:xfrm>
          <a:custGeom>
            <a:avLst/>
            <a:gdLst/>
            <a:ahLst/>
            <a:cxnLst/>
            <a:rect l="l" t="t" r="r" b="b"/>
            <a:pathLst>
              <a:path w="96" h="84" extrusionOk="0">
                <a:moveTo>
                  <a:pt x="0" y="1"/>
                </a:moveTo>
                <a:cubicBezTo>
                  <a:pt x="16" y="32"/>
                  <a:pt x="16" y="80"/>
                  <a:pt x="32" y="80"/>
                </a:cubicBezTo>
                <a:cubicBezTo>
                  <a:pt x="40" y="82"/>
                  <a:pt x="48" y="83"/>
                  <a:pt x="54" y="83"/>
                </a:cubicBezTo>
                <a:cubicBezTo>
                  <a:pt x="95" y="83"/>
                  <a:pt x="95" y="42"/>
                  <a:pt x="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8"/>
          <p:cNvSpPr/>
          <p:nvPr/>
        </p:nvSpPr>
        <p:spPr>
          <a:xfrm>
            <a:off x="8319301" y="922593"/>
            <a:ext cx="1141191" cy="917394"/>
          </a:xfrm>
          <a:custGeom>
            <a:avLst/>
            <a:gdLst/>
            <a:ahLst/>
            <a:cxnLst/>
            <a:rect l="l" t="t" r="r" b="b"/>
            <a:pathLst>
              <a:path w="18653" h="14995" extrusionOk="0">
                <a:moveTo>
                  <a:pt x="5859" y="348"/>
                </a:moveTo>
                <a:lnTo>
                  <a:pt x="5875" y="380"/>
                </a:lnTo>
                <a:lnTo>
                  <a:pt x="5859" y="412"/>
                </a:lnTo>
                <a:cubicBezTo>
                  <a:pt x="5843" y="412"/>
                  <a:pt x="5828" y="396"/>
                  <a:pt x="5828" y="396"/>
                </a:cubicBezTo>
                <a:cubicBezTo>
                  <a:pt x="5843" y="380"/>
                  <a:pt x="5843" y="364"/>
                  <a:pt x="5859" y="348"/>
                </a:cubicBezTo>
                <a:close/>
                <a:moveTo>
                  <a:pt x="8266" y="871"/>
                </a:moveTo>
                <a:lnTo>
                  <a:pt x="8298" y="903"/>
                </a:lnTo>
                <a:lnTo>
                  <a:pt x="8266" y="918"/>
                </a:lnTo>
                <a:cubicBezTo>
                  <a:pt x="8266" y="918"/>
                  <a:pt x="8250" y="903"/>
                  <a:pt x="8250" y="887"/>
                </a:cubicBezTo>
                <a:cubicBezTo>
                  <a:pt x="8250" y="887"/>
                  <a:pt x="8266" y="871"/>
                  <a:pt x="8266" y="871"/>
                </a:cubicBezTo>
                <a:close/>
                <a:moveTo>
                  <a:pt x="5527" y="855"/>
                </a:moveTo>
                <a:cubicBezTo>
                  <a:pt x="5543" y="871"/>
                  <a:pt x="5558" y="903"/>
                  <a:pt x="5558" y="934"/>
                </a:cubicBezTo>
                <a:lnTo>
                  <a:pt x="5432" y="966"/>
                </a:lnTo>
                <a:cubicBezTo>
                  <a:pt x="5416" y="918"/>
                  <a:pt x="5416" y="903"/>
                  <a:pt x="5400" y="855"/>
                </a:cubicBezTo>
                <a:close/>
                <a:moveTo>
                  <a:pt x="12668" y="966"/>
                </a:moveTo>
                <a:cubicBezTo>
                  <a:pt x="12699" y="1045"/>
                  <a:pt x="12699" y="1045"/>
                  <a:pt x="12636" y="1077"/>
                </a:cubicBezTo>
                <a:cubicBezTo>
                  <a:pt x="12636" y="1045"/>
                  <a:pt x="12604" y="998"/>
                  <a:pt x="12668" y="966"/>
                </a:cubicBezTo>
                <a:close/>
                <a:moveTo>
                  <a:pt x="9580" y="1045"/>
                </a:moveTo>
                <a:lnTo>
                  <a:pt x="9628" y="1077"/>
                </a:lnTo>
                <a:lnTo>
                  <a:pt x="9596" y="1093"/>
                </a:lnTo>
                <a:cubicBezTo>
                  <a:pt x="9580" y="1077"/>
                  <a:pt x="9564" y="1077"/>
                  <a:pt x="9549" y="1077"/>
                </a:cubicBezTo>
                <a:lnTo>
                  <a:pt x="9580" y="1045"/>
                </a:lnTo>
                <a:close/>
                <a:moveTo>
                  <a:pt x="12636" y="1077"/>
                </a:moveTo>
                <a:lnTo>
                  <a:pt x="12636" y="1077"/>
                </a:lnTo>
                <a:cubicBezTo>
                  <a:pt x="12608" y="1114"/>
                  <a:pt x="12597" y="1129"/>
                  <a:pt x="12573" y="1129"/>
                </a:cubicBezTo>
                <a:cubicBezTo>
                  <a:pt x="12556" y="1129"/>
                  <a:pt x="12533" y="1122"/>
                  <a:pt x="12494" y="1108"/>
                </a:cubicBezTo>
                <a:cubicBezTo>
                  <a:pt x="12509" y="1085"/>
                  <a:pt x="12533" y="1081"/>
                  <a:pt x="12559" y="1081"/>
                </a:cubicBezTo>
                <a:cubicBezTo>
                  <a:pt x="12572" y="1081"/>
                  <a:pt x="12585" y="1082"/>
                  <a:pt x="12598" y="1082"/>
                </a:cubicBezTo>
                <a:cubicBezTo>
                  <a:pt x="12611" y="1082"/>
                  <a:pt x="12624" y="1081"/>
                  <a:pt x="12636" y="1077"/>
                </a:cubicBezTo>
                <a:close/>
                <a:moveTo>
                  <a:pt x="4608" y="1108"/>
                </a:moveTo>
                <a:cubicBezTo>
                  <a:pt x="4624" y="1108"/>
                  <a:pt x="4640" y="1124"/>
                  <a:pt x="4656" y="1124"/>
                </a:cubicBezTo>
                <a:lnTo>
                  <a:pt x="4624" y="1140"/>
                </a:lnTo>
                <a:lnTo>
                  <a:pt x="4577" y="1124"/>
                </a:lnTo>
                <a:cubicBezTo>
                  <a:pt x="4593" y="1108"/>
                  <a:pt x="4608" y="1108"/>
                  <a:pt x="4608" y="1108"/>
                </a:cubicBezTo>
                <a:close/>
                <a:moveTo>
                  <a:pt x="12478" y="1283"/>
                </a:moveTo>
                <a:cubicBezTo>
                  <a:pt x="12494" y="1283"/>
                  <a:pt x="12509" y="1283"/>
                  <a:pt x="12525" y="1298"/>
                </a:cubicBezTo>
                <a:lnTo>
                  <a:pt x="12494" y="1314"/>
                </a:lnTo>
                <a:lnTo>
                  <a:pt x="12446" y="1298"/>
                </a:lnTo>
                <a:lnTo>
                  <a:pt x="12478" y="1283"/>
                </a:lnTo>
                <a:close/>
                <a:moveTo>
                  <a:pt x="5796" y="1267"/>
                </a:moveTo>
                <a:cubicBezTo>
                  <a:pt x="5796" y="1283"/>
                  <a:pt x="5812" y="1283"/>
                  <a:pt x="5812" y="1283"/>
                </a:cubicBezTo>
                <a:cubicBezTo>
                  <a:pt x="5812" y="1298"/>
                  <a:pt x="5796" y="1314"/>
                  <a:pt x="5796" y="1330"/>
                </a:cubicBezTo>
                <a:cubicBezTo>
                  <a:pt x="5780" y="1314"/>
                  <a:pt x="5780" y="1314"/>
                  <a:pt x="5764" y="1314"/>
                </a:cubicBezTo>
                <a:lnTo>
                  <a:pt x="5796" y="1267"/>
                </a:lnTo>
                <a:close/>
                <a:moveTo>
                  <a:pt x="4276" y="1251"/>
                </a:moveTo>
                <a:cubicBezTo>
                  <a:pt x="4292" y="1298"/>
                  <a:pt x="4308" y="1330"/>
                  <a:pt x="4308" y="1346"/>
                </a:cubicBezTo>
                <a:cubicBezTo>
                  <a:pt x="4284" y="1362"/>
                  <a:pt x="4260" y="1370"/>
                  <a:pt x="4238" y="1370"/>
                </a:cubicBezTo>
                <a:cubicBezTo>
                  <a:pt x="4217" y="1370"/>
                  <a:pt x="4197" y="1362"/>
                  <a:pt x="4181" y="1346"/>
                </a:cubicBezTo>
                <a:cubicBezTo>
                  <a:pt x="4181" y="1298"/>
                  <a:pt x="4244" y="1283"/>
                  <a:pt x="4276" y="1251"/>
                </a:cubicBezTo>
                <a:close/>
                <a:moveTo>
                  <a:pt x="3405" y="1314"/>
                </a:moveTo>
                <a:cubicBezTo>
                  <a:pt x="3437" y="1330"/>
                  <a:pt x="3453" y="1346"/>
                  <a:pt x="3484" y="1362"/>
                </a:cubicBezTo>
                <a:cubicBezTo>
                  <a:pt x="3462" y="1371"/>
                  <a:pt x="3447" y="1375"/>
                  <a:pt x="3437" y="1375"/>
                </a:cubicBezTo>
                <a:cubicBezTo>
                  <a:pt x="3411" y="1375"/>
                  <a:pt x="3416" y="1349"/>
                  <a:pt x="3405" y="1314"/>
                </a:cubicBezTo>
                <a:close/>
                <a:moveTo>
                  <a:pt x="5495" y="1330"/>
                </a:moveTo>
                <a:lnTo>
                  <a:pt x="5543" y="1362"/>
                </a:lnTo>
                <a:cubicBezTo>
                  <a:pt x="5543" y="1378"/>
                  <a:pt x="5527" y="1378"/>
                  <a:pt x="5527" y="1378"/>
                </a:cubicBezTo>
                <a:cubicBezTo>
                  <a:pt x="5511" y="1362"/>
                  <a:pt x="5495" y="1362"/>
                  <a:pt x="5479" y="1362"/>
                </a:cubicBezTo>
                <a:lnTo>
                  <a:pt x="5495" y="1330"/>
                </a:lnTo>
                <a:close/>
                <a:moveTo>
                  <a:pt x="4973" y="982"/>
                </a:moveTo>
                <a:lnTo>
                  <a:pt x="5131" y="1045"/>
                </a:lnTo>
                <a:lnTo>
                  <a:pt x="5131" y="1124"/>
                </a:lnTo>
                <a:lnTo>
                  <a:pt x="4814" y="1314"/>
                </a:lnTo>
                <a:lnTo>
                  <a:pt x="4719" y="1251"/>
                </a:lnTo>
                <a:lnTo>
                  <a:pt x="4719" y="1330"/>
                </a:lnTo>
                <a:cubicBezTo>
                  <a:pt x="4632" y="1330"/>
                  <a:pt x="4571" y="1411"/>
                  <a:pt x="4462" y="1411"/>
                </a:cubicBezTo>
                <a:cubicBezTo>
                  <a:pt x="4453" y="1411"/>
                  <a:pt x="4444" y="1411"/>
                  <a:pt x="4434" y="1409"/>
                </a:cubicBezTo>
                <a:lnTo>
                  <a:pt x="4545" y="1235"/>
                </a:lnTo>
                <a:lnTo>
                  <a:pt x="4719" y="1235"/>
                </a:lnTo>
                <a:lnTo>
                  <a:pt x="4719" y="1045"/>
                </a:lnTo>
                <a:lnTo>
                  <a:pt x="4973" y="982"/>
                </a:lnTo>
                <a:close/>
                <a:moveTo>
                  <a:pt x="5036" y="1393"/>
                </a:moveTo>
                <a:cubicBezTo>
                  <a:pt x="5052" y="1393"/>
                  <a:pt x="5068" y="1409"/>
                  <a:pt x="5068" y="1409"/>
                </a:cubicBezTo>
                <a:lnTo>
                  <a:pt x="5020" y="1441"/>
                </a:lnTo>
                <a:lnTo>
                  <a:pt x="4988" y="1409"/>
                </a:lnTo>
                <a:cubicBezTo>
                  <a:pt x="5004" y="1409"/>
                  <a:pt x="5020" y="1393"/>
                  <a:pt x="5036" y="1393"/>
                </a:cubicBezTo>
                <a:close/>
                <a:moveTo>
                  <a:pt x="5337" y="1374"/>
                </a:moveTo>
                <a:cubicBezTo>
                  <a:pt x="5364" y="1374"/>
                  <a:pt x="5392" y="1386"/>
                  <a:pt x="5416" y="1409"/>
                </a:cubicBezTo>
                <a:lnTo>
                  <a:pt x="5273" y="1488"/>
                </a:lnTo>
                <a:cubicBezTo>
                  <a:pt x="5273" y="1457"/>
                  <a:pt x="5258" y="1425"/>
                  <a:pt x="5258" y="1409"/>
                </a:cubicBezTo>
                <a:cubicBezTo>
                  <a:pt x="5281" y="1386"/>
                  <a:pt x="5309" y="1374"/>
                  <a:pt x="5337" y="1374"/>
                </a:cubicBezTo>
                <a:close/>
                <a:moveTo>
                  <a:pt x="4839" y="1365"/>
                </a:moveTo>
                <a:cubicBezTo>
                  <a:pt x="4854" y="1365"/>
                  <a:pt x="4872" y="1368"/>
                  <a:pt x="4893" y="1378"/>
                </a:cubicBezTo>
                <a:cubicBezTo>
                  <a:pt x="4941" y="1425"/>
                  <a:pt x="4909" y="1473"/>
                  <a:pt x="4909" y="1504"/>
                </a:cubicBezTo>
                <a:cubicBezTo>
                  <a:pt x="4878" y="1528"/>
                  <a:pt x="4846" y="1540"/>
                  <a:pt x="4814" y="1540"/>
                </a:cubicBezTo>
                <a:cubicBezTo>
                  <a:pt x="4783" y="1540"/>
                  <a:pt x="4751" y="1528"/>
                  <a:pt x="4719" y="1504"/>
                </a:cubicBezTo>
                <a:lnTo>
                  <a:pt x="4703" y="1457"/>
                </a:lnTo>
                <a:cubicBezTo>
                  <a:pt x="4754" y="1431"/>
                  <a:pt x="4775" y="1365"/>
                  <a:pt x="4839" y="1365"/>
                </a:cubicBezTo>
                <a:close/>
                <a:moveTo>
                  <a:pt x="5099" y="1504"/>
                </a:moveTo>
                <a:lnTo>
                  <a:pt x="5115" y="1536"/>
                </a:lnTo>
                <a:lnTo>
                  <a:pt x="5099" y="1552"/>
                </a:lnTo>
                <a:cubicBezTo>
                  <a:pt x="5083" y="1536"/>
                  <a:pt x="5083" y="1536"/>
                  <a:pt x="5068" y="1520"/>
                </a:cubicBezTo>
                <a:cubicBezTo>
                  <a:pt x="5068" y="1520"/>
                  <a:pt x="5099" y="1504"/>
                  <a:pt x="5099" y="1504"/>
                </a:cubicBezTo>
                <a:close/>
                <a:moveTo>
                  <a:pt x="4038" y="1599"/>
                </a:moveTo>
                <a:lnTo>
                  <a:pt x="4038" y="1710"/>
                </a:lnTo>
                <a:lnTo>
                  <a:pt x="3928" y="1710"/>
                </a:lnTo>
                <a:cubicBezTo>
                  <a:pt x="3912" y="1663"/>
                  <a:pt x="3959" y="1631"/>
                  <a:pt x="4038" y="1599"/>
                </a:cubicBezTo>
                <a:close/>
                <a:moveTo>
                  <a:pt x="13380" y="1663"/>
                </a:moveTo>
                <a:cubicBezTo>
                  <a:pt x="13380" y="1663"/>
                  <a:pt x="13396" y="1678"/>
                  <a:pt x="13396" y="1694"/>
                </a:cubicBezTo>
                <a:cubicBezTo>
                  <a:pt x="13396" y="1710"/>
                  <a:pt x="13380" y="1710"/>
                  <a:pt x="13380" y="1710"/>
                </a:cubicBezTo>
                <a:lnTo>
                  <a:pt x="13285" y="1710"/>
                </a:lnTo>
                <a:lnTo>
                  <a:pt x="13285" y="1663"/>
                </a:lnTo>
                <a:close/>
                <a:moveTo>
                  <a:pt x="3912" y="1710"/>
                </a:moveTo>
                <a:lnTo>
                  <a:pt x="3912" y="1710"/>
                </a:lnTo>
                <a:cubicBezTo>
                  <a:pt x="3896" y="1726"/>
                  <a:pt x="3880" y="1742"/>
                  <a:pt x="3864" y="1758"/>
                </a:cubicBezTo>
                <a:cubicBezTo>
                  <a:pt x="3821" y="1714"/>
                  <a:pt x="3857" y="1710"/>
                  <a:pt x="3912" y="1710"/>
                </a:cubicBezTo>
                <a:close/>
                <a:moveTo>
                  <a:pt x="6128" y="1789"/>
                </a:moveTo>
                <a:lnTo>
                  <a:pt x="6160" y="1821"/>
                </a:lnTo>
                <a:lnTo>
                  <a:pt x="6128" y="1837"/>
                </a:lnTo>
                <a:cubicBezTo>
                  <a:pt x="6128" y="1837"/>
                  <a:pt x="6113" y="1821"/>
                  <a:pt x="6113" y="1805"/>
                </a:cubicBezTo>
                <a:cubicBezTo>
                  <a:pt x="6113" y="1805"/>
                  <a:pt x="6128" y="1789"/>
                  <a:pt x="6128" y="1789"/>
                </a:cubicBezTo>
                <a:close/>
                <a:moveTo>
                  <a:pt x="4220" y="1705"/>
                </a:moveTo>
                <a:cubicBezTo>
                  <a:pt x="4232" y="1705"/>
                  <a:pt x="4246" y="1707"/>
                  <a:pt x="4260" y="1710"/>
                </a:cubicBezTo>
                <a:lnTo>
                  <a:pt x="4371" y="1805"/>
                </a:lnTo>
                <a:lnTo>
                  <a:pt x="4260" y="1853"/>
                </a:lnTo>
                <a:lnTo>
                  <a:pt x="4149" y="1789"/>
                </a:lnTo>
                <a:cubicBezTo>
                  <a:pt x="4149" y="1728"/>
                  <a:pt x="4178" y="1705"/>
                  <a:pt x="4220" y="1705"/>
                </a:cubicBezTo>
                <a:close/>
                <a:moveTo>
                  <a:pt x="6128" y="1916"/>
                </a:moveTo>
                <a:cubicBezTo>
                  <a:pt x="6128" y="1916"/>
                  <a:pt x="6144" y="1916"/>
                  <a:pt x="6160" y="1932"/>
                </a:cubicBezTo>
                <a:lnTo>
                  <a:pt x="6144" y="1948"/>
                </a:lnTo>
                <a:lnTo>
                  <a:pt x="6097" y="1932"/>
                </a:lnTo>
                <a:lnTo>
                  <a:pt x="6128" y="1916"/>
                </a:lnTo>
                <a:close/>
                <a:moveTo>
                  <a:pt x="3437" y="2011"/>
                </a:moveTo>
                <a:cubicBezTo>
                  <a:pt x="3453" y="2027"/>
                  <a:pt x="3468" y="2027"/>
                  <a:pt x="3468" y="2027"/>
                </a:cubicBezTo>
                <a:cubicBezTo>
                  <a:pt x="3453" y="2043"/>
                  <a:pt x="3453" y="2058"/>
                  <a:pt x="3437" y="2074"/>
                </a:cubicBezTo>
                <a:lnTo>
                  <a:pt x="3421" y="2058"/>
                </a:lnTo>
                <a:lnTo>
                  <a:pt x="3437" y="2011"/>
                </a:lnTo>
                <a:close/>
                <a:moveTo>
                  <a:pt x="5448" y="1932"/>
                </a:moveTo>
                <a:cubicBezTo>
                  <a:pt x="5463" y="1963"/>
                  <a:pt x="5463" y="1995"/>
                  <a:pt x="5463" y="2011"/>
                </a:cubicBezTo>
                <a:cubicBezTo>
                  <a:pt x="5448" y="2058"/>
                  <a:pt x="5400" y="2122"/>
                  <a:pt x="5368" y="2169"/>
                </a:cubicBezTo>
                <a:lnTo>
                  <a:pt x="5273" y="2153"/>
                </a:lnTo>
                <a:cubicBezTo>
                  <a:pt x="5321" y="2074"/>
                  <a:pt x="5337" y="1979"/>
                  <a:pt x="5448" y="1932"/>
                </a:cubicBezTo>
                <a:close/>
                <a:moveTo>
                  <a:pt x="4276" y="2122"/>
                </a:moveTo>
                <a:cubicBezTo>
                  <a:pt x="4276" y="2138"/>
                  <a:pt x="4292" y="2153"/>
                  <a:pt x="4292" y="2169"/>
                </a:cubicBezTo>
                <a:cubicBezTo>
                  <a:pt x="4292" y="2169"/>
                  <a:pt x="4276" y="2185"/>
                  <a:pt x="4276" y="2185"/>
                </a:cubicBezTo>
                <a:cubicBezTo>
                  <a:pt x="4260" y="2169"/>
                  <a:pt x="4244" y="2153"/>
                  <a:pt x="4244" y="2153"/>
                </a:cubicBezTo>
                <a:cubicBezTo>
                  <a:pt x="4244" y="2138"/>
                  <a:pt x="4276" y="2122"/>
                  <a:pt x="4276" y="2122"/>
                </a:cubicBezTo>
                <a:close/>
                <a:moveTo>
                  <a:pt x="3658" y="2122"/>
                </a:moveTo>
                <a:lnTo>
                  <a:pt x="3753" y="2201"/>
                </a:lnTo>
                <a:cubicBezTo>
                  <a:pt x="3690" y="2248"/>
                  <a:pt x="3579" y="2185"/>
                  <a:pt x="3595" y="2343"/>
                </a:cubicBezTo>
                <a:lnTo>
                  <a:pt x="3532" y="2201"/>
                </a:lnTo>
                <a:lnTo>
                  <a:pt x="3658" y="2122"/>
                </a:lnTo>
                <a:close/>
                <a:moveTo>
                  <a:pt x="16389" y="3955"/>
                </a:moveTo>
                <a:cubicBezTo>
                  <a:pt x="16412" y="3955"/>
                  <a:pt x="16436" y="3966"/>
                  <a:pt x="16452" y="3990"/>
                </a:cubicBezTo>
                <a:cubicBezTo>
                  <a:pt x="16436" y="4006"/>
                  <a:pt x="16412" y="4014"/>
                  <a:pt x="16389" y="4014"/>
                </a:cubicBezTo>
                <a:cubicBezTo>
                  <a:pt x="16365" y="4014"/>
                  <a:pt x="16341" y="4006"/>
                  <a:pt x="16325" y="3990"/>
                </a:cubicBezTo>
                <a:cubicBezTo>
                  <a:pt x="16341" y="3966"/>
                  <a:pt x="16365" y="3955"/>
                  <a:pt x="16389" y="3955"/>
                </a:cubicBezTo>
                <a:close/>
                <a:moveTo>
                  <a:pt x="1363" y="5969"/>
                </a:moveTo>
                <a:lnTo>
                  <a:pt x="1363" y="5969"/>
                </a:lnTo>
                <a:cubicBezTo>
                  <a:pt x="1426" y="6080"/>
                  <a:pt x="1378" y="6144"/>
                  <a:pt x="1410" y="6239"/>
                </a:cubicBezTo>
                <a:cubicBezTo>
                  <a:pt x="1331" y="6175"/>
                  <a:pt x="1331" y="6175"/>
                  <a:pt x="1363" y="5969"/>
                </a:cubicBezTo>
                <a:close/>
                <a:moveTo>
                  <a:pt x="17307" y="6064"/>
                </a:moveTo>
                <a:lnTo>
                  <a:pt x="17307" y="6064"/>
                </a:lnTo>
                <a:cubicBezTo>
                  <a:pt x="17355" y="6112"/>
                  <a:pt x="17355" y="6112"/>
                  <a:pt x="17323" y="6254"/>
                </a:cubicBezTo>
                <a:cubicBezTo>
                  <a:pt x="17275" y="6175"/>
                  <a:pt x="17275" y="6112"/>
                  <a:pt x="17307" y="6064"/>
                </a:cubicBezTo>
                <a:close/>
                <a:moveTo>
                  <a:pt x="1188" y="6698"/>
                </a:moveTo>
                <a:lnTo>
                  <a:pt x="1188" y="6729"/>
                </a:lnTo>
                <a:lnTo>
                  <a:pt x="1188" y="6745"/>
                </a:lnTo>
                <a:lnTo>
                  <a:pt x="1093" y="6745"/>
                </a:lnTo>
                <a:cubicBezTo>
                  <a:pt x="1093" y="6745"/>
                  <a:pt x="1078" y="6729"/>
                  <a:pt x="1078" y="6714"/>
                </a:cubicBezTo>
                <a:cubicBezTo>
                  <a:pt x="1078" y="6698"/>
                  <a:pt x="1093" y="6698"/>
                  <a:pt x="1093" y="6698"/>
                </a:cubicBezTo>
                <a:close/>
                <a:moveTo>
                  <a:pt x="4197" y="6714"/>
                </a:moveTo>
                <a:cubicBezTo>
                  <a:pt x="4213" y="6714"/>
                  <a:pt x="4228" y="6729"/>
                  <a:pt x="4228" y="6729"/>
                </a:cubicBezTo>
                <a:cubicBezTo>
                  <a:pt x="4213" y="6745"/>
                  <a:pt x="4213" y="6761"/>
                  <a:pt x="4197" y="6761"/>
                </a:cubicBezTo>
                <a:lnTo>
                  <a:pt x="4181" y="6745"/>
                </a:lnTo>
                <a:lnTo>
                  <a:pt x="4197" y="6714"/>
                </a:lnTo>
                <a:close/>
                <a:moveTo>
                  <a:pt x="17877" y="6698"/>
                </a:moveTo>
                <a:cubicBezTo>
                  <a:pt x="17925" y="6745"/>
                  <a:pt x="17925" y="6777"/>
                  <a:pt x="17877" y="6809"/>
                </a:cubicBezTo>
                <a:cubicBezTo>
                  <a:pt x="17830" y="6777"/>
                  <a:pt x="17830" y="6745"/>
                  <a:pt x="17877" y="6698"/>
                </a:cubicBezTo>
                <a:close/>
                <a:moveTo>
                  <a:pt x="17735" y="6888"/>
                </a:moveTo>
                <a:cubicBezTo>
                  <a:pt x="17735" y="6888"/>
                  <a:pt x="17750" y="6904"/>
                  <a:pt x="17750" y="6904"/>
                </a:cubicBezTo>
                <a:cubicBezTo>
                  <a:pt x="17750" y="6919"/>
                  <a:pt x="17750" y="6919"/>
                  <a:pt x="17735" y="6935"/>
                </a:cubicBezTo>
                <a:lnTo>
                  <a:pt x="17703" y="6919"/>
                </a:lnTo>
                <a:lnTo>
                  <a:pt x="17735" y="6888"/>
                </a:lnTo>
                <a:close/>
                <a:moveTo>
                  <a:pt x="1030" y="6872"/>
                </a:moveTo>
                <a:cubicBezTo>
                  <a:pt x="1078" y="6904"/>
                  <a:pt x="1078" y="6951"/>
                  <a:pt x="1030" y="6983"/>
                </a:cubicBezTo>
                <a:cubicBezTo>
                  <a:pt x="967" y="6951"/>
                  <a:pt x="967" y="6904"/>
                  <a:pt x="1030" y="6872"/>
                </a:cubicBezTo>
                <a:close/>
                <a:moveTo>
                  <a:pt x="672" y="6931"/>
                </a:moveTo>
                <a:cubicBezTo>
                  <a:pt x="675" y="6931"/>
                  <a:pt x="679" y="6932"/>
                  <a:pt x="682" y="6935"/>
                </a:cubicBezTo>
                <a:cubicBezTo>
                  <a:pt x="682" y="6951"/>
                  <a:pt x="698" y="6967"/>
                  <a:pt x="698" y="6983"/>
                </a:cubicBezTo>
                <a:lnTo>
                  <a:pt x="682" y="6999"/>
                </a:lnTo>
                <a:cubicBezTo>
                  <a:pt x="666" y="6983"/>
                  <a:pt x="666" y="6967"/>
                  <a:pt x="650" y="6951"/>
                </a:cubicBezTo>
                <a:cubicBezTo>
                  <a:pt x="650" y="6951"/>
                  <a:pt x="660" y="6931"/>
                  <a:pt x="672" y="6931"/>
                </a:cubicBezTo>
                <a:close/>
                <a:moveTo>
                  <a:pt x="1046" y="7078"/>
                </a:moveTo>
                <a:cubicBezTo>
                  <a:pt x="1046" y="7125"/>
                  <a:pt x="1062" y="7141"/>
                  <a:pt x="1062" y="7189"/>
                </a:cubicBezTo>
                <a:lnTo>
                  <a:pt x="935" y="7189"/>
                </a:lnTo>
                <a:cubicBezTo>
                  <a:pt x="919" y="7173"/>
                  <a:pt x="903" y="7141"/>
                  <a:pt x="903" y="7094"/>
                </a:cubicBezTo>
                <a:lnTo>
                  <a:pt x="1046" y="7078"/>
                </a:lnTo>
                <a:close/>
                <a:moveTo>
                  <a:pt x="397" y="7173"/>
                </a:moveTo>
                <a:lnTo>
                  <a:pt x="428" y="7204"/>
                </a:lnTo>
                <a:lnTo>
                  <a:pt x="397" y="7220"/>
                </a:lnTo>
                <a:cubicBezTo>
                  <a:pt x="397" y="7220"/>
                  <a:pt x="381" y="7204"/>
                  <a:pt x="381" y="7189"/>
                </a:cubicBezTo>
                <a:cubicBezTo>
                  <a:pt x="381" y="7189"/>
                  <a:pt x="397" y="7173"/>
                  <a:pt x="397" y="7173"/>
                </a:cubicBezTo>
                <a:close/>
                <a:moveTo>
                  <a:pt x="10388" y="7157"/>
                </a:moveTo>
                <a:lnTo>
                  <a:pt x="10388" y="7157"/>
                </a:lnTo>
                <a:cubicBezTo>
                  <a:pt x="10435" y="7220"/>
                  <a:pt x="10388" y="7204"/>
                  <a:pt x="10340" y="7220"/>
                </a:cubicBezTo>
                <a:cubicBezTo>
                  <a:pt x="10340" y="7236"/>
                  <a:pt x="10324" y="7252"/>
                  <a:pt x="10309" y="7268"/>
                </a:cubicBezTo>
                <a:cubicBezTo>
                  <a:pt x="10261" y="7204"/>
                  <a:pt x="10324" y="7220"/>
                  <a:pt x="10372" y="7204"/>
                </a:cubicBezTo>
                <a:cubicBezTo>
                  <a:pt x="10356" y="7189"/>
                  <a:pt x="10372" y="7173"/>
                  <a:pt x="10388" y="7157"/>
                </a:cubicBezTo>
                <a:close/>
                <a:moveTo>
                  <a:pt x="17529" y="7394"/>
                </a:moveTo>
                <a:lnTo>
                  <a:pt x="17545" y="7410"/>
                </a:lnTo>
                <a:lnTo>
                  <a:pt x="17529" y="7458"/>
                </a:lnTo>
                <a:cubicBezTo>
                  <a:pt x="17513" y="7442"/>
                  <a:pt x="17513" y="7442"/>
                  <a:pt x="17513" y="7442"/>
                </a:cubicBezTo>
                <a:cubicBezTo>
                  <a:pt x="17513" y="7426"/>
                  <a:pt x="17513" y="7410"/>
                  <a:pt x="17529" y="7394"/>
                </a:cubicBezTo>
                <a:close/>
                <a:moveTo>
                  <a:pt x="7158" y="7379"/>
                </a:moveTo>
                <a:cubicBezTo>
                  <a:pt x="7268" y="7426"/>
                  <a:pt x="7158" y="7474"/>
                  <a:pt x="7158" y="7553"/>
                </a:cubicBezTo>
                <a:lnTo>
                  <a:pt x="7094" y="7426"/>
                </a:lnTo>
                <a:lnTo>
                  <a:pt x="7158" y="7379"/>
                </a:lnTo>
                <a:close/>
                <a:moveTo>
                  <a:pt x="18036" y="7549"/>
                </a:moveTo>
                <a:cubicBezTo>
                  <a:pt x="18060" y="7549"/>
                  <a:pt x="18056" y="7582"/>
                  <a:pt x="18067" y="7616"/>
                </a:cubicBezTo>
                <a:cubicBezTo>
                  <a:pt x="18086" y="7616"/>
                  <a:pt x="18116" y="7599"/>
                  <a:pt x="18145" y="7599"/>
                </a:cubicBezTo>
                <a:cubicBezTo>
                  <a:pt x="18163" y="7599"/>
                  <a:pt x="18181" y="7607"/>
                  <a:pt x="18194" y="7632"/>
                </a:cubicBezTo>
                <a:cubicBezTo>
                  <a:pt x="18154" y="7645"/>
                  <a:pt x="18131" y="7653"/>
                  <a:pt x="18114" y="7653"/>
                </a:cubicBezTo>
                <a:cubicBezTo>
                  <a:pt x="18091" y="7653"/>
                  <a:pt x="18079" y="7637"/>
                  <a:pt x="18051" y="7600"/>
                </a:cubicBezTo>
                <a:cubicBezTo>
                  <a:pt x="18035" y="7600"/>
                  <a:pt x="18004" y="7584"/>
                  <a:pt x="17988" y="7569"/>
                </a:cubicBezTo>
                <a:cubicBezTo>
                  <a:pt x="18011" y="7555"/>
                  <a:pt x="18026" y="7549"/>
                  <a:pt x="18036" y="7549"/>
                </a:cubicBezTo>
                <a:close/>
                <a:moveTo>
                  <a:pt x="17275" y="7727"/>
                </a:moveTo>
                <a:cubicBezTo>
                  <a:pt x="17275" y="7759"/>
                  <a:pt x="17275" y="7790"/>
                  <a:pt x="17291" y="7806"/>
                </a:cubicBezTo>
                <a:cubicBezTo>
                  <a:pt x="17291" y="7822"/>
                  <a:pt x="17244" y="7822"/>
                  <a:pt x="17244" y="7838"/>
                </a:cubicBezTo>
                <a:cubicBezTo>
                  <a:pt x="17244" y="7838"/>
                  <a:pt x="17228" y="7806"/>
                  <a:pt x="17228" y="7806"/>
                </a:cubicBezTo>
                <a:cubicBezTo>
                  <a:pt x="17212" y="7790"/>
                  <a:pt x="17212" y="7759"/>
                  <a:pt x="17228" y="7743"/>
                </a:cubicBezTo>
                <a:lnTo>
                  <a:pt x="17275" y="7743"/>
                </a:lnTo>
                <a:lnTo>
                  <a:pt x="17275" y="7727"/>
                </a:lnTo>
                <a:close/>
                <a:moveTo>
                  <a:pt x="4574" y="7842"/>
                </a:moveTo>
                <a:cubicBezTo>
                  <a:pt x="4561" y="7871"/>
                  <a:pt x="4559" y="7886"/>
                  <a:pt x="4529" y="7901"/>
                </a:cubicBezTo>
                <a:cubicBezTo>
                  <a:pt x="4488" y="7846"/>
                  <a:pt x="4531" y="7851"/>
                  <a:pt x="4574" y="7842"/>
                </a:cubicBezTo>
                <a:close/>
                <a:moveTo>
                  <a:pt x="17070" y="7648"/>
                </a:moveTo>
                <a:lnTo>
                  <a:pt x="17165" y="7727"/>
                </a:lnTo>
                <a:lnTo>
                  <a:pt x="17165" y="7901"/>
                </a:lnTo>
                <a:lnTo>
                  <a:pt x="17228" y="7949"/>
                </a:lnTo>
                <a:lnTo>
                  <a:pt x="17228" y="8154"/>
                </a:lnTo>
                <a:cubicBezTo>
                  <a:pt x="17217" y="8160"/>
                  <a:pt x="17208" y="8162"/>
                  <a:pt x="17201" y="8162"/>
                </a:cubicBezTo>
                <a:cubicBezTo>
                  <a:pt x="17163" y="8162"/>
                  <a:pt x="17157" y="8107"/>
                  <a:pt x="17117" y="8107"/>
                </a:cubicBezTo>
                <a:lnTo>
                  <a:pt x="17022" y="8107"/>
                </a:lnTo>
                <a:cubicBezTo>
                  <a:pt x="17022" y="8123"/>
                  <a:pt x="17006" y="8139"/>
                  <a:pt x="16990" y="8154"/>
                </a:cubicBezTo>
                <a:cubicBezTo>
                  <a:pt x="16943" y="8091"/>
                  <a:pt x="16990" y="8107"/>
                  <a:pt x="17054" y="8091"/>
                </a:cubicBezTo>
                <a:cubicBezTo>
                  <a:pt x="17038" y="7949"/>
                  <a:pt x="17022" y="7822"/>
                  <a:pt x="17038" y="7679"/>
                </a:cubicBezTo>
                <a:cubicBezTo>
                  <a:pt x="17038" y="7664"/>
                  <a:pt x="17038" y="7664"/>
                  <a:pt x="17070" y="7648"/>
                </a:cubicBezTo>
                <a:close/>
                <a:moveTo>
                  <a:pt x="17344" y="8235"/>
                </a:moveTo>
                <a:cubicBezTo>
                  <a:pt x="17369" y="8235"/>
                  <a:pt x="17399" y="8248"/>
                  <a:pt x="17434" y="8265"/>
                </a:cubicBezTo>
                <a:cubicBezTo>
                  <a:pt x="17402" y="8281"/>
                  <a:pt x="17378" y="8289"/>
                  <a:pt x="17356" y="8289"/>
                </a:cubicBezTo>
                <a:cubicBezTo>
                  <a:pt x="17335" y="8289"/>
                  <a:pt x="17315" y="8281"/>
                  <a:pt x="17291" y="8265"/>
                </a:cubicBezTo>
                <a:cubicBezTo>
                  <a:pt x="17305" y="8244"/>
                  <a:pt x="17323" y="8235"/>
                  <a:pt x="17344" y="8235"/>
                </a:cubicBezTo>
                <a:close/>
                <a:moveTo>
                  <a:pt x="17375" y="8582"/>
                </a:moveTo>
                <a:cubicBezTo>
                  <a:pt x="17403" y="8583"/>
                  <a:pt x="17419" y="8598"/>
                  <a:pt x="17434" y="8614"/>
                </a:cubicBezTo>
                <a:cubicBezTo>
                  <a:pt x="17415" y="8627"/>
                  <a:pt x="17403" y="8633"/>
                  <a:pt x="17396" y="8633"/>
                </a:cubicBezTo>
                <a:cubicBezTo>
                  <a:pt x="17380" y="8633"/>
                  <a:pt x="17381" y="8610"/>
                  <a:pt x="17375" y="8582"/>
                </a:cubicBezTo>
                <a:close/>
                <a:moveTo>
                  <a:pt x="17275" y="8455"/>
                </a:moveTo>
                <a:lnTo>
                  <a:pt x="17370" y="8471"/>
                </a:lnTo>
                <a:lnTo>
                  <a:pt x="17370" y="8566"/>
                </a:lnTo>
                <a:cubicBezTo>
                  <a:pt x="17323" y="8598"/>
                  <a:pt x="17260" y="8629"/>
                  <a:pt x="17212" y="8645"/>
                </a:cubicBezTo>
                <a:cubicBezTo>
                  <a:pt x="17196" y="8614"/>
                  <a:pt x="17180" y="8582"/>
                  <a:pt x="17165" y="8566"/>
                </a:cubicBezTo>
                <a:lnTo>
                  <a:pt x="17275" y="8455"/>
                </a:lnTo>
                <a:close/>
                <a:moveTo>
                  <a:pt x="18463" y="8598"/>
                </a:moveTo>
                <a:cubicBezTo>
                  <a:pt x="18479" y="8614"/>
                  <a:pt x="18510" y="8614"/>
                  <a:pt x="18526" y="8645"/>
                </a:cubicBezTo>
                <a:cubicBezTo>
                  <a:pt x="18511" y="8653"/>
                  <a:pt x="18500" y="8656"/>
                  <a:pt x="18492" y="8656"/>
                </a:cubicBezTo>
                <a:cubicBezTo>
                  <a:pt x="18463" y="8656"/>
                  <a:pt x="18463" y="8622"/>
                  <a:pt x="18463" y="8598"/>
                </a:cubicBezTo>
                <a:close/>
                <a:moveTo>
                  <a:pt x="9580" y="8598"/>
                </a:moveTo>
                <a:lnTo>
                  <a:pt x="9612" y="8614"/>
                </a:lnTo>
                <a:lnTo>
                  <a:pt x="9580" y="8661"/>
                </a:lnTo>
                <a:cubicBezTo>
                  <a:pt x="9580" y="8645"/>
                  <a:pt x="9564" y="8645"/>
                  <a:pt x="9564" y="8645"/>
                </a:cubicBezTo>
                <a:cubicBezTo>
                  <a:pt x="9564" y="8629"/>
                  <a:pt x="9580" y="8614"/>
                  <a:pt x="9580" y="8598"/>
                </a:cubicBezTo>
                <a:close/>
                <a:moveTo>
                  <a:pt x="11322" y="7711"/>
                </a:moveTo>
                <a:lnTo>
                  <a:pt x="11496" y="7854"/>
                </a:lnTo>
                <a:cubicBezTo>
                  <a:pt x="11528" y="7822"/>
                  <a:pt x="11575" y="7790"/>
                  <a:pt x="11607" y="7774"/>
                </a:cubicBezTo>
                <a:cubicBezTo>
                  <a:pt x="11654" y="7806"/>
                  <a:pt x="11623" y="7869"/>
                  <a:pt x="11639" y="7901"/>
                </a:cubicBezTo>
                <a:lnTo>
                  <a:pt x="11559" y="7980"/>
                </a:lnTo>
                <a:lnTo>
                  <a:pt x="11559" y="8091"/>
                </a:lnTo>
                <a:cubicBezTo>
                  <a:pt x="11512" y="8154"/>
                  <a:pt x="11417" y="8186"/>
                  <a:pt x="11417" y="8281"/>
                </a:cubicBezTo>
                <a:cubicBezTo>
                  <a:pt x="11369" y="8313"/>
                  <a:pt x="11354" y="8360"/>
                  <a:pt x="11290" y="8360"/>
                </a:cubicBezTo>
                <a:cubicBezTo>
                  <a:pt x="11233" y="8360"/>
                  <a:pt x="11201" y="8426"/>
                  <a:pt x="11137" y="8426"/>
                </a:cubicBezTo>
                <a:cubicBezTo>
                  <a:pt x="11130" y="8426"/>
                  <a:pt x="11123" y="8425"/>
                  <a:pt x="11116" y="8424"/>
                </a:cubicBezTo>
                <a:lnTo>
                  <a:pt x="10910" y="8582"/>
                </a:lnTo>
                <a:cubicBezTo>
                  <a:pt x="10894" y="8590"/>
                  <a:pt x="10877" y="8592"/>
                  <a:pt x="10858" y="8592"/>
                </a:cubicBezTo>
                <a:cubicBezTo>
                  <a:pt x="10840" y="8592"/>
                  <a:pt x="10821" y="8590"/>
                  <a:pt x="10803" y="8590"/>
                </a:cubicBezTo>
                <a:cubicBezTo>
                  <a:pt x="10768" y="8590"/>
                  <a:pt x="10736" y="8598"/>
                  <a:pt x="10720" y="8645"/>
                </a:cubicBezTo>
                <a:lnTo>
                  <a:pt x="10578" y="8645"/>
                </a:lnTo>
                <a:lnTo>
                  <a:pt x="10499" y="8709"/>
                </a:lnTo>
                <a:lnTo>
                  <a:pt x="10134" y="8709"/>
                </a:lnTo>
                <a:cubicBezTo>
                  <a:pt x="10103" y="8724"/>
                  <a:pt x="10087" y="8740"/>
                  <a:pt x="10055" y="8756"/>
                </a:cubicBezTo>
                <a:cubicBezTo>
                  <a:pt x="10042" y="8760"/>
                  <a:pt x="10031" y="8762"/>
                  <a:pt x="10020" y="8762"/>
                </a:cubicBezTo>
                <a:cubicBezTo>
                  <a:pt x="9991" y="8762"/>
                  <a:pt x="9968" y="8748"/>
                  <a:pt x="9944" y="8724"/>
                </a:cubicBezTo>
                <a:cubicBezTo>
                  <a:pt x="9897" y="8709"/>
                  <a:pt x="9865" y="8693"/>
                  <a:pt x="9818" y="8693"/>
                </a:cubicBezTo>
                <a:cubicBezTo>
                  <a:pt x="9852" y="8658"/>
                  <a:pt x="9890" y="8651"/>
                  <a:pt x="9928" y="8651"/>
                </a:cubicBezTo>
                <a:cubicBezTo>
                  <a:pt x="9956" y="8651"/>
                  <a:pt x="9985" y="8655"/>
                  <a:pt x="10013" y="8655"/>
                </a:cubicBezTo>
                <a:cubicBezTo>
                  <a:pt x="10033" y="8655"/>
                  <a:pt x="10052" y="8653"/>
                  <a:pt x="10071" y="8645"/>
                </a:cubicBezTo>
                <a:cubicBezTo>
                  <a:pt x="10119" y="8614"/>
                  <a:pt x="10103" y="8566"/>
                  <a:pt x="10103" y="8534"/>
                </a:cubicBezTo>
                <a:cubicBezTo>
                  <a:pt x="10024" y="8503"/>
                  <a:pt x="10024" y="8503"/>
                  <a:pt x="10055" y="8424"/>
                </a:cubicBezTo>
                <a:lnTo>
                  <a:pt x="10055" y="8424"/>
                </a:lnTo>
                <a:cubicBezTo>
                  <a:pt x="10134" y="8439"/>
                  <a:pt x="10087" y="8503"/>
                  <a:pt x="10103" y="8534"/>
                </a:cubicBezTo>
                <a:lnTo>
                  <a:pt x="10182" y="8534"/>
                </a:lnTo>
                <a:cubicBezTo>
                  <a:pt x="10245" y="8487"/>
                  <a:pt x="10182" y="8487"/>
                  <a:pt x="10166" y="8455"/>
                </a:cubicBezTo>
                <a:lnTo>
                  <a:pt x="10166" y="8329"/>
                </a:lnTo>
                <a:lnTo>
                  <a:pt x="10198" y="8313"/>
                </a:lnTo>
                <a:cubicBezTo>
                  <a:pt x="10214" y="8344"/>
                  <a:pt x="10229" y="8376"/>
                  <a:pt x="10261" y="8424"/>
                </a:cubicBezTo>
                <a:cubicBezTo>
                  <a:pt x="10340" y="8344"/>
                  <a:pt x="10261" y="8265"/>
                  <a:pt x="10340" y="8186"/>
                </a:cubicBezTo>
                <a:lnTo>
                  <a:pt x="10435" y="8297"/>
                </a:lnTo>
                <a:lnTo>
                  <a:pt x="10435" y="8392"/>
                </a:lnTo>
                <a:cubicBezTo>
                  <a:pt x="10449" y="8405"/>
                  <a:pt x="10465" y="8410"/>
                  <a:pt x="10484" y="8410"/>
                </a:cubicBezTo>
                <a:cubicBezTo>
                  <a:pt x="10510" y="8410"/>
                  <a:pt x="10541" y="8401"/>
                  <a:pt x="10578" y="8392"/>
                </a:cubicBezTo>
                <a:lnTo>
                  <a:pt x="10514" y="8329"/>
                </a:lnTo>
                <a:lnTo>
                  <a:pt x="10514" y="8075"/>
                </a:lnTo>
                <a:cubicBezTo>
                  <a:pt x="10594" y="8075"/>
                  <a:pt x="10562" y="8123"/>
                  <a:pt x="10594" y="8154"/>
                </a:cubicBezTo>
                <a:lnTo>
                  <a:pt x="10784" y="8249"/>
                </a:lnTo>
                <a:cubicBezTo>
                  <a:pt x="10799" y="8218"/>
                  <a:pt x="10815" y="8202"/>
                  <a:pt x="10831" y="8186"/>
                </a:cubicBezTo>
                <a:cubicBezTo>
                  <a:pt x="10784" y="8186"/>
                  <a:pt x="10768" y="8170"/>
                  <a:pt x="10768" y="8123"/>
                </a:cubicBezTo>
                <a:lnTo>
                  <a:pt x="10879" y="8123"/>
                </a:lnTo>
                <a:cubicBezTo>
                  <a:pt x="10799" y="8123"/>
                  <a:pt x="10799" y="8075"/>
                  <a:pt x="10799" y="8044"/>
                </a:cubicBezTo>
                <a:cubicBezTo>
                  <a:pt x="10815" y="8012"/>
                  <a:pt x="10847" y="7996"/>
                  <a:pt x="10879" y="7996"/>
                </a:cubicBezTo>
                <a:lnTo>
                  <a:pt x="10894" y="7949"/>
                </a:lnTo>
                <a:lnTo>
                  <a:pt x="11053" y="7949"/>
                </a:lnTo>
                <a:lnTo>
                  <a:pt x="11164" y="8091"/>
                </a:lnTo>
                <a:lnTo>
                  <a:pt x="11274" y="7964"/>
                </a:lnTo>
                <a:lnTo>
                  <a:pt x="11227" y="7917"/>
                </a:lnTo>
                <a:lnTo>
                  <a:pt x="11290" y="7854"/>
                </a:lnTo>
                <a:cubicBezTo>
                  <a:pt x="11306" y="7806"/>
                  <a:pt x="11259" y="7759"/>
                  <a:pt x="11322" y="7711"/>
                </a:cubicBezTo>
                <a:close/>
                <a:moveTo>
                  <a:pt x="17054" y="8693"/>
                </a:moveTo>
                <a:cubicBezTo>
                  <a:pt x="17085" y="8740"/>
                  <a:pt x="17101" y="8772"/>
                  <a:pt x="17054" y="8804"/>
                </a:cubicBezTo>
                <a:cubicBezTo>
                  <a:pt x="16975" y="8788"/>
                  <a:pt x="17006" y="8740"/>
                  <a:pt x="17054" y="8693"/>
                </a:cubicBezTo>
                <a:close/>
                <a:moveTo>
                  <a:pt x="17244" y="8693"/>
                </a:moveTo>
                <a:lnTo>
                  <a:pt x="17244" y="8693"/>
                </a:lnTo>
                <a:cubicBezTo>
                  <a:pt x="17291" y="8740"/>
                  <a:pt x="17291" y="8819"/>
                  <a:pt x="17260" y="8867"/>
                </a:cubicBezTo>
                <a:cubicBezTo>
                  <a:pt x="17212" y="8835"/>
                  <a:pt x="17212" y="8835"/>
                  <a:pt x="17244" y="8693"/>
                </a:cubicBezTo>
                <a:close/>
                <a:moveTo>
                  <a:pt x="2677" y="8804"/>
                </a:moveTo>
                <a:cubicBezTo>
                  <a:pt x="2724" y="8883"/>
                  <a:pt x="2724" y="8930"/>
                  <a:pt x="2693" y="8994"/>
                </a:cubicBezTo>
                <a:cubicBezTo>
                  <a:pt x="2645" y="8946"/>
                  <a:pt x="2645" y="8946"/>
                  <a:pt x="2677" y="8804"/>
                </a:cubicBezTo>
                <a:close/>
                <a:moveTo>
                  <a:pt x="17218" y="8923"/>
                </a:moveTo>
                <a:cubicBezTo>
                  <a:pt x="17230" y="8923"/>
                  <a:pt x="17244" y="8925"/>
                  <a:pt x="17260" y="8930"/>
                </a:cubicBezTo>
                <a:cubicBezTo>
                  <a:pt x="17307" y="8978"/>
                  <a:pt x="17275" y="9025"/>
                  <a:pt x="17291" y="9073"/>
                </a:cubicBezTo>
                <a:lnTo>
                  <a:pt x="17275" y="9073"/>
                </a:lnTo>
                <a:cubicBezTo>
                  <a:pt x="17251" y="9083"/>
                  <a:pt x="17230" y="9088"/>
                  <a:pt x="17212" y="9088"/>
                </a:cubicBezTo>
                <a:cubicBezTo>
                  <a:pt x="17150" y="9088"/>
                  <a:pt x="17122" y="9034"/>
                  <a:pt x="17085" y="9009"/>
                </a:cubicBezTo>
                <a:cubicBezTo>
                  <a:pt x="17125" y="8983"/>
                  <a:pt x="17154" y="8923"/>
                  <a:pt x="17218" y="8923"/>
                </a:cubicBezTo>
                <a:close/>
                <a:moveTo>
                  <a:pt x="4814" y="5779"/>
                </a:moveTo>
                <a:cubicBezTo>
                  <a:pt x="4830" y="5779"/>
                  <a:pt x="4846" y="5795"/>
                  <a:pt x="4846" y="5795"/>
                </a:cubicBezTo>
                <a:cubicBezTo>
                  <a:pt x="4862" y="5969"/>
                  <a:pt x="4878" y="6128"/>
                  <a:pt x="4878" y="6334"/>
                </a:cubicBezTo>
                <a:lnTo>
                  <a:pt x="5020" y="6397"/>
                </a:lnTo>
                <a:cubicBezTo>
                  <a:pt x="4957" y="6524"/>
                  <a:pt x="5083" y="6571"/>
                  <a:pt x="5083" y="6666"/>
                </a:cubicBezTo>
                <a:lnTo>
                  <a:pt x="5226" y="6729"/>
                </a:lnTo>
                <a:cubicBezTo>
                  <a:pt x="5194" y="6777"/>
                  <a:pt x="5163" y="6824"/>
                  <a:pt x="5131" y="6872"/>
                </a:cubicBezTo>
                <a:lnTo>
                  <a:pt x="5210" y="6951"/>
                </a:lnTo>
                <a:lnTo>
                  <a:pt x="5210" y="7078"/>
                </a:lnTo>
                <a:cubicBezTo>
                  <a:pt x="5210" y="7094"/>
                  <a:pt x="5194" y="7125"/>
                  <a:pt x="5210" y="7125"/>
                </a:cubicBezTo>
                <a:cubicBezTo>
                  <a:pt x="5305" y="7173"/>
                  <a:pt x="5258" y="7284"/>
                  <a:pt x="5305" y="7315"/>
                </a:cubicBezTo>
                <a:cubicBezTo>
                  <a:pt x="5353" y="7363"/>
                  <a:pt x="5337" y="7442"/>
                  <a:pt x="5400" y="7458"/>
                </a:cubicBezTo>
                <a:cubicBezTo>
                  <a:pt x="5400" y="7521"/>
                  <a:pt x="5432" y="7553"/>
                  <a:pt x="5479" y="7584"/>
                </a:cubicBezTo>
                <a:cubicBezTo>
                  <a:pt x="5448" y="7648"/>
                  <a:pt x="5558" y="7664"/>
                  <a:pt x="5543" y="7727"/>
                </a:cubicBezTo>
                <a:cubicBezTo>
                  <a:pt x="5527" y="7790"/>
                  <a:pt x="5606" y="7822"/>
                  <a:pt x="5606" y="7869"/>
                </a:cubicBezTo>
                <a:cubicBezTo>
                  <a:pt x="5622" y="7933"/>
                  <a:pt x="5638" y="7996"/>
                  <a:pt x="5669" y="8059"/>
                </a:cubicBezTo>
                <a:cubicBezTo>
                  <a:pt x="5701" y="8107"/>
                  <a:pt x="5701" y="8170"/>
                  <a:pt x="5733" y="8202"/>
                </a:cubicBezTo>
                <a:cubicBezTo>
                  <a:pt x="5764" y="8249"/>
                  <a:pt x="5748" y="8313"/>
                  <a:pt x="5748" y="8376"/>
                </a:cubicBezTo>
                <a:cubicBezTo>
                  <a:pt x="5780" y="8408"/>
                  <a:pt x="5780" y="8424"/>
                  <a:pt x="5812" y="8455"/>
                </a:cubicBezTo>
                <a:cubicBezTo>
                  <a:pt x="5843" y="8503"/>
                  <a:pt x="5875" y="8550"/>
                  <a:pt x="5907" y="8614"/>
                </a:cubicBezTo>
                <a:lnTo>
                  <a:pt x="5796" y="8645"/>
                </a:lnTo>
                <a:lnTo>
                  <a:pt x="5622" y="8471"/>
                </a:lnTo>
                <a:lnTo>
                  <a:pt x="5479" y="8471"/>
                </a:lnTo>
                <a:cubicBezTo>
                  <a:pt x="5479" y="8503"/>
                  <a:pt x="5448" y="8519"/>
                  <a:pt x="5400" y="8519"/>
                </a:cubicBezTo>
                <a:cubicBezTo>
                  <a:pt x="5400" y="8566"/>
                  <a:pt x="5432" y="8566"/>
                  <a:pt x="5463" y="8582"/>
                </a:cubicBezTo>
                <a:cubicBezTo>
                  <a:pt x="5574" y="8614"/>
                  <a:pt x="5669" y="8661"/>
                  <a:pt x="5764" y="8724"/>
                </a:cubicBezTo>
                <a:cubicBezTo>
                  <a:pt x="5859" y="8819"/>
                  <a:pt x="6033" y="8835"/>
                  <a:pt x="6081" y="8962"/>
                </a:cubicBezTo>
                <a:lnTo>
                  <a:pt x="6160" y="9073"/>
                </a:lnTo>
                <a:cubicBezTo>
                  <a:pt x="6140" y="9093"/>
                  <a:pt x="6116" y="9099"/>
                  <a:pt x="6093" y="9099"/>
                </a:cubicBezTo>
                <a:cubicBezTo>
                  <a:pt x="6061" y="9099"/>
                  <a:pt x="6029" y="9089"/>
                  <a:pt x="6002" y="9089"/>
                </a:cubicBezTo>
                <a:lnTo>
                  <a:pt x="5923" y="9041"/>
                </a:lnTo>
                <a:lnTo>
                  <a:pt x="5780" y="9041"/>
                </a:lnTo>
                <a:lnTo>
                  <a:pt x="5511" y="8819"/>
                </a:lnTo>
                <a:lnTo>
                  <a:pt x="5384" y="8819"/>
                </a:lnTo>
                <a:lnTo>
                  <a:pt x="4988" y="8487"/>
                </a:lnTo>
                <a:cubicBezTo>
                  <a:pt x="5020" y="8439"/>
                  <a:pt x="4941" y="8424"/>
                  <a:pt x="4925" y="8376"/>
                </a:cubicBezTo>
                <a:lnTo>
                  <a:pt x="4988" y="8313"/>
                </a:lnTo>
                <a:lnTo>
                  <a:pt x="4878" y="8281"/>
                </a:lnTo>
                <a:cubicBezTo>
                  <a:pt x="4814" y="8234"/>
                  <a:pt x="4862" y="8186"/>
                  <a:pt x="4925" y="8154"/>
                </a:cubicBezTo>
                <a:cubicBezTo>
                  <a:pt x="4941" y="8091"/>
                  <a:pt x="4925" y="8028"/>
                  <a:pt x="4909" y="7964"/>
                </a:cubicBezTo>
                <a:lnTo>
                  <a:pt x="4814" y="7964"/>
                </a:lnTo>
                <a:cubicBezTo>
                  <a:pt x="4751" y="8044"/>
                  <a:pt x="4830" y="8154"/>
                  <a:pt x="4767" y="8234"/>
                </a:cubicBezTo>
                <a:cubicBezTo>
                  <a:pt x="4688" y="8234"/>
                  <a:pt x="4735" y="8186"/>
                  <a:pt x="4719" y="8154"/>
                </a:cubicBezTo>
                <a:cubicBezTo>
                  <a:pt x="4688" y="8139"/>
                  <a:pt x="4672" y="8123"/>
                  <a:pt x="4656" y="8107"/>
                </a:cubicBezTo>
                <a:lnTo>
                  <a:pt x="4703" y="8044"/>
                </a:lnTo>
                <a:lnTo>
                  <a:pt x="4703" y="7869"/>
                </a:lnTo>
                <a:cubicBezTo>
                  <a:pt x="4684" y="7841"/>
                  <a:pt x="4660" y="7835"/>
                  <a:pt x="4633" y="7835"/>
                </a:cubicBezTo>
                <a:cubicBezTo>
                  <a:pt x="4620" y="7835"/>
                  <a:pt x="4606" y="7836"/>
                  <a:pt x="4593" y="7837"/>
                </a:cubicBezTo>
                <a:lnTo>
                  <a:pt x="4593" y="7837"/>
                </a:lnTo>
                <a:cubicBezTo>
                  <a:pt x="4609" y="7806"/>
                  <a:pt x="4624" y="7774"/>
                  <a:pt x="4640" y="7743"/>
                </a:cubicBezTo>
                <a:lnTo>
                  <a:pt x="4529" y="7727"/>
                </a:lnTo>
                <a:cubicBezTo>
                  <a:pt x="4482" y="7679"/>
                  <a:pt x="4513" y="7648"/>
                  <a:pt x="4561" y="7600"/>
                </a:cubicBezTo>
                <a:cubicBezTo>
                  <a:pt x="4577" y="7600"/>
                  <a:pt x="4577" y="7569"/>
                  <a:pt x="4577" y="7553"/>
                </a:cubicBezTo>
                <a:cubicBezTo>
                  <a:pt x="4513" y="7553"/>
                  <a:pt x="4450" y="7505"/>
                  <a:pt x="4434" y="7442"/>
                </a:cubicBezTo>
                <a:cubicBezTo>
                  <a:pt x="4418" y="7363"/>
                  <a:pt x="4355" y="7331"/>
                  <a:pt x="4244" y="7315"/>
                </a:cubicBezTo>
                <a:cubicBezTo>
                  <a:pt x="4228" y="7236"/>
                  <a:pt x="4244" y="7157"/>
                  <a:pt x="4244" y="7094"/>
                </a:cubicBezTo>
                <a:lnTo>
                  <a:pt x="4339" y="6935"/>
                </a:lnTo>
                <a:lnTo>
                  <a:pt x="4434" y="6919"/>
                </a:lnTo>
                <a:cubicBezTo>
                  <a:pt x="4482" y="6840"/>
                  <a:pt x="4450" y="6745"/>
                  <a:pt x="4371" y="6714"/>
                </a:cubicBezTo>
                <a:lnTo>
                  <a:pt x="4545" y="6634"/>
                </a:lnTo>
                <a:cubicBezTo>
                  <a:pt x="4498" y="6587"/>
                  <a:pt x="4466" y="6571"/>
                  <a:pt x="4434" y="6539"/>
                </a:cubicBezTo>
                <a:lnTo>
                  <a:pt x="4577" y="6318"/>
                </a:lnTo>
                <a:cubicBezTo>
                  <a:pt x="4498" y="6286"/>
                  <a:pt x="4513" y="6223"/>
                  <a:pt x="4513" y="6159"/>
                </a:cubicBezTo>
                <a:cubicBezTo>
                  <a:pt x="4561" y="6112"/>
                  <a:pt x="4624" y="6080"/>
                  <a:pt x="4656" y="6001"/>
                </a:cubicBezTo>
                <a:cubicBezTo>
                  <a:pt x="4672" y="5938"/>
                  <a:pt x="4751" y="5922"/>
                  <a:pt x="4783" y="5859"/>
                </a:cubicBezTo>
                <a:lnTo>
                  <a:pt x="4719" y="5795"/>
                </a:lnTo>
                <a:lnTo>
                  <a:pt x="4814" y="5779"/>
                </a:lnTo>
                <a:close/>
                <a:moveTo>
                  <a:pt x="6192" y="9168"/>
                </a:moveTo>
                <a:cubicBezTo>
                  <a:pt x="6208" y="9184"/>
                  <a:pt x="6223" y="9184"/>
                  <a:pt x="6239" y="9199"/>
                </a:cubicBezTo>
                <a:lnTo>
                  <a:pt x="6208" y="9215"/>
                </a:lnTo>
                <a:lnTo>
                  <a:pt x="6160" y="9199"/>
                </a:lnTo>
                <a:lnTo>
                  <a:pt x="6192" y="9168"/>
                </a:lnTo>
                <a:close/>
                <a:moveTo>
                  <a:pt x="10689" y="9279"/>
                </a:moveTo>
                <a:lnTo>
                  <a:pt x="10720" y="9310"/>
                </a:lnTo>
                <a:cubicBezTo>
                  <a:pt x="10704" y="9326"/>
                  <a:pt x="10704" y="9326"/>
                  <a:pt x="10689" y="9342"/>
                </a:cubicBezTo>
                <a:cubicBezTo>
                  <a:pt x="10689" y="9326"/>
                  <a:pt x="10673" y="9310"/>
                  <a:pt x="10673" y="9294"/>
                </a:cubicBezTo>
                <a:cubicBezTo>
                  <a:pt x="10673" y="9294"/>
                  <a:pt x="10689" y="9279"/>
                  <a:pt x="10689" y="9279"/>
                </a:cubicBezTo>
                <a:close/>
                <a:moveTo>
                  <a:pt x="2788" y="9453"/>
                </a:moveTo>
                <a:cubicBezTo>
                  <a:pt x="2819" y="9453"/>
                  <a:pt x="2819" y="9453"/>
                  <a:pt x="2914" y="9516"/>
                </a:cubicBezTo>
                <a:lnTo>
                  <a:pt x="2803" y="9674"/>
                </a:lnTo>
                <a:cubicBezTo>
                  <a:pt x="2772" y="9611"/>
                  <a:pt x="2772" y="9532"/>
                  <a:pt x="2788" y="9453"/>
                </a:cubicBezTo>
                <a:close/>
                <a:moveTo>
                  <a:pt x="17054" y="10086"/>
                </a:moveTo>
                <a:cubicBezTo>
                  <a:pt x="17054" y="10086"/>
                  <a:pt x="17070" y="10102"/>
                  <a:pt x="17070" y="10118"/>
                </a:cubicBezTo>
                <a:cubicBezTo>
                  <a:pt x="17070" y="10118"/>
                  <a:pt x="17054" y="10134"/>
                  <a:pt x="17054" y="10134"/>
                </a:cubicBezTo>
                <a:cubicBezTo>
                  <a:pt x="17038" y="10118"/>
                  <a:pt x="17038" y="10118"/>
                  <a:pt x="17022" y="10102"/>
                </a:cubicBezTo>
                <a:cubicBezTo>
                  <a:pt x="17022" y="10102"/>
                  <a:pt x="17054" y="10086"/>
                  <a:pt x="17054" y="10086"/>
                </a:cubicBezTo>
                <a:close/>
                <a:moveTo>
                  <a:pt x="16832" y="9659"/>
                </a:moveTo>
                <a:lnTo>
                  <a:pt x="16911" y="9769"/>
                </a:lnTo>
                <a:lnTo>
                  <a:pt x="16911" y="9864"/>
                </a:lnTo>
                <a:cubicBezTo>
                  <a:pt x="16864" y="9912"/>
                  <a:pt x="16800" y="9959"/>
                  <a:pt x="16721" y="9959"/>
                </a:cubicBezTo>
                <a:lnTo>
                  <a:pt x="16721" y="10118"/>
                </a:lnTo>
                <a:cubicBezTo>
                  <a:pt x="16674" y="10181"/>
                  <a:pt x="16642" y="10229"/>
                  <a:pt x="16610" y="10292"/>
                </a:cubicBezTo>
                <a:cubicBezTo>
                  <a:pt x="16547" y="10244"/>
                  <a:pt x="16579" y="10197"/>
                  <a:pt x="16579" y="10165"/>
                </a:cubicBezTo>
                <a:lnTo>
                  <a:pt x="16642" y="10070"/>
                </a:lnTo>
                <a:lnTo>
                  <a:pt x="16579" y="9944"/>
                </a:lnTo>
                <a:cubicBezTo>
                  <a:pt x="16626" y="9833"/>
                  <a:pt x="16705" y="9722"/>
                  <a:pt x="16832" y="9659"/>
                </a:cubicBezTo>
                <a:close/>
                <a:moveTo>
                  <a:pt x="16975" y="10197"/>
                </a:moveTo>
                <a:cubicBezTo>
                  <a:pt x="16990" y="10197"/>
                  <a:pt x="17006" y="10197"/>
                  <a:pt x="17006" y="10213"/>
                </a:cubicBezTo>
                <a:cubicBezTo>
                  <a:pt x="17006" y="10244"/>
                  <a:pt x="16990" y="10276"/>
                  <a:pt x="16990" y="10292"/>
                </a:cubicBezTo>
                <a:lnTo>
                  <a:pt x="16943" y="10292"/>
                </a:lnTo>
                <a:cubicBezTo>
                  <a:pt x="16943" y="10276"/>
                  <a:pt x="16943" y="10244"/>
                  <a:pt x="16927" y="10213"/>
                </a:cubicBezTo>
                <a:cubicBezTo>
                  <a:pt x="16943" y="10213"/>
                  <a:pt x="16975" y="10197"/>
                  <a:pt x="16975" y="10197"/>
                </a:cubicBezTo>
                <a:close/>
                <a:moveTo>
                  <a:pt x="1701" y="10193"/>
                </a:moveTo>
                <a:cubicBezTo>
                  <a:pt x="1720" y="10193"/>
                  <a:pt x="1715" y="10227"/>
                  <a:pt x="1727" y="10260"/>
                </a:cubicBezTo>
                <a:cubicBezTo>
                  <a:pt x="1743" y="10260"/>
                  <a:pt x="1758" y="10260"/>
                  <a:pt x="1790" y="10276"/>
                </a:cubicBezTo>
                <a:cubicBezTo>
                  <a:pt x="1767" y="10290"/>
                  <a:pt x="1752" y="10296"/>
                  <a:pt x="1742" y="10296"/>
                </a:cubicBezTo>
                <a:cubicBezTo>
                  <a:pt x="1717" y="10296"/>
                  <a:pt x="1722" y="10262"/>
                  <a:pt x="1711" y="10229"/>
                </a:cubicBezTo>
                <a:cubicBezTo>
                  <a:pt x="1706" y="10233"/>
                  <a:pt x="1702" y="10235"/>
                  <a:pt x="1697" y="10235"/>
                </a:cubicBezTo>
                <a:cubicBezTo>
                  <a:pt x="1686" y="10235"/>
                  <a:pt x="1675" y="10224"/>
                  <a:pt x="1663" y="10213"/>
                </a:cubicBezTo>
                <a:cubicBezTo>
                  <a:pt x="1682" y="10199"/>
                  <a:pt x="1694" y="10193"/>
                  <a:pt x="1701" y="10193"/>
                </a:cubicBezTo>
                <a:close/>
                <a:moveTo>
                  <a:pt x="1299" y="10260"/>
                </a:moveTo>
                <a:cubicBezTo>
                  <a:pt x="1315" y="10276"/>
                  <a:pt x="1315" y="10276"/>
                  <a:pt x="1331" y="10292"/>
                </a:cubicBezTo>
                <a:cubicBezTo>
                  <a:pt x="1331" y="10308"/>
                  <a:pt x="1299" y="10324"/>
                  <a:pt x="1299" y="10324"/>
                </a:cubicBezTo>
                <a:lnTo>
                  <a:pt x="1283" y="10276"/>
                </a:lnTo>
                <a:lnTo>
                  <a:pt x="1299" y="10260"/>
                </a:lnTo>
                <a:close/>
                <a:moveTo>
                  <a:pt x="1598" y="10427"/>
                </a:moveTo>
                <a:cubicBezTo>
                  <a:pt x="1620" y="10427"/>
                  <a:pt x="1640" y="10434"/>
                  <a:pt x="1663" y="10450"/>
                </a:cubicBezTo>
                <a:cubicBezTo>
                  <a:pt x="1649" y="10472"/>
                  <a:pt x="1632" y="10480"/>
                  <a:pt x="1611" y="10480"/>
                </a:cubicBezTo>
                <a:cubicBezTo>
                  <a:pt x="1586" y="10480"/>
                  <a:pt x="1556" y="10468"/>
                  <a:pt x="1521" y="10450"/>
                </a:cubicBezTo>
                <a:cubicBezTo>
                  <a:pt x="1553" y="10434"/>
                  <a:pt x="1576" y="10427"/>
                  <a:pt x="1598" y="10427"/>
                </a:cubicBezTo>
                <a:close/>
                <a:moveTo>
                  <a:pt x="2043" y="10656"/>
                </a:moveTo>
                <a:cubicBezTo>
                  <a:pt x="2123" y="10672"/>
                  <a:pt x="2091" y="10719"/>
                  <a:pt x="2043" y="10767"/>
                </a:cubicBezTo>
                <a:cubicBezTo>
                  <a:pt x="2012" y="10719"/>
                  <a:pt x="1996" y="10688"/>
                  <a:pt x="2043" y="10656"/>
                </a:cubicBezTo>
                <a:close/>
                <a:moveTo>
                  <a:pt x="13871" y="10719"/>
                </a:moveTo>
                <a:lnTo>
                  <a:pt x="13903" y="10735"/>
                </a:lnTo>
                <a:lnTo>
                  <a:pt x="13871" y="10767"/>
                </a:lnTo>
                <a:cubicBezTo>
                  <a:pt x="13871" y="10767"/>
                  <a:pt x="13855" y="10751"/>
                  <a:pt x="13855" y="10751"/>
                </a:cubicBezTo>
                <a:cubicBezTo>
                  <a:pt x="13855" y="10735"/>
                  <a:pt x="13855" y="10719"/>
                  <a:pt x="13871" y="10719"/>
                </a:cubicBezTo>
                <a:close/>
                <a:moveTo>
                  <a:pt x="1426" y="10783"/>
                </a:moveTo>
                <a:lnTo>
                  <a:pt x="1473" y="10799"/>
                </a:lnTo>
                <a:lnTo>
                  <a:pt x="1458" y="10830"/>
                </a:lnTo>
                <a:lnTo>
                  <a:pt x="1410" y="10799"/>
                </a:lnTo>
                <a:cubicBezTo>
                  <a:pt x="1410" y="10799"/>
                  <a:pt x="1426" y="10783"/>
                  <a:pt x="1426" y="10783"/>
                </a:cubicBezTo>
                <a:close/>
                <a:moveTo>
                  <a:pt x="13760" y="10767"/>
                </a:moveTo>
                <a:cubicBezTo>
                  <a:pt x="13760" y="10783"/>
                  <a:pt x="13760" y="10814"/>
                  <a:pt x="13760" y="10846"/>
                </a:cubicBezTo>
                <a:cubicBezTo>
                  <a:pt x="13760" y="10846"/>
                  <a:pt x="13729" y="10862"/>
                  <a:pt x="13713" y="10862"/>
                </a:cubicBezTo>
                <a:cubicBezTo>
                  <a:pt x="13713" y="10862"/>
                  <a:pt x="13697" y="10862"/>
                  <a:pt x="13697" y="10846"/>
                </a:cubicBezTo>
                <a:lnTo>
                  <a:pt x="13697" y="10767"/>
                </a:lnTo>
                <a:close/>
                <a:moveTo>
                  <a:pt x="1173" y="10862"/>
                </a:moveTo>
                <a:lnTo>
                  <a:pt x="1173" y="10862"/>
                </a:lnTo>
                <a:cubicBezTo>
                  <a:pt x="1220" y="10909"/>
                  <a:pt x="1220" y="10941"/>
                  <a:pt x="1188" y="10973"/>
                </a:cubicBezTo>
                <a:cubicBezTo>
                  <a:pt x="1109" y="10957"/>
                  <a:pt x="1125" y="10925"/>
                  <a:pt x="1173" y="10862"/>
                </a:cubicBezTo>
                <a:close/>
                <a:moveTo>
                  <a:pt x="7965" y="11107"/>
                </a:moveTo>
                <a:cubicBezTo>
                  <a:pt x="7993" y="11107"/>
                  <a:pt x="8036" y="11115"/>
                  <a:pt x="8123" y="11131"/>
                </a:cubicBezTo>
                <a:cubicBezTo>
                  <a:pt x="8084" y="11147"/>
                  <a:pt x="8044" y="11155"/>
                  <a:pt x="8007" y="11155"/>
                </a:cubicBezTo>
                <a:cubicBezTo>
                  <a:pt x="7969" y="11155"/>
                  <a:pt x="7933" y="11147"/>
                  <a:pt x="7902" y="11131"/>
                </a:cubicBezTo>
                <a:cubicBezTo>
                  <a:pt x="7926" y="11115"/>
                  <a:pt x="7937" y="11107"/>
                  <a:pt x="7965" y="11107"/>
                </a:cubicBezTo>
                <a:close/>
                <a:moveTo>
                  <a:pt x="7541" y="10983"/>
                </a:moveTo>
                <a:cubicBezTo>
                  <a:pt x="7610" y="10983"/>
                  <a:pt x="7648" y="11047"/>
                  <a:pt x="7721" y="11047"/>
                </a:cubicBezTo>
                <a:cubicBezTo>
                  <a:pt x="7737" y="11047"/>
                  <a:pt x="7755" y="11044"/>
                  <a:pt x="7775" y="11036"/>
                </a:cubicBezTo>
                <a:lnTo>
                  <a:pt x="7775" y="11036"/>
                </a:lnTo>
                <a:lnTo>
                  <a:pt x="7648" y="11163"/>
                </a:lnTo>
                <a:lnTo>
                  <a:pt x="7474" y="11020"/>
                </a:lnTo>
                <a:cubicBezTo>
                  <a:pt x="7490" y="11004"/>
                  <a:pt x="7490" y="11004"/>
                  <a:pt x="7506" y="10989"/>
                </a:cubicBezTo>
                <a:cubicBezTo>
                  <a:pt x="7519" y="10985"/>
                  <a:pt x="7530" y="10983"/>
                  <a:pt x="7541" y="10983"/>
                </a:cubicBezTo>
                <a:close/>
                <a:moveTo>
                  <a:pt x="9921" y="11160"/>
                </a:moveTo>
                <a:cubicBezTo>
                  <a:pt x="9939" y="11160"/>
                  <a:pt x="9956" y="11165"/>
                  <a:pt x="9976" y="11179"/>
                </a:cubicBezTo>
                <a:cubicBezTo>
                  <a:pt x="9961" y="11208"/>
                  <a:pt x="9943" y="11220"/>
                  <a:pt x="9922" y="11220"/>
                </a:cubicBezTo>
                <a:cubicBezTo>
                  <a:pt x="9897" y="11220"/>
                  <a:pt x="9867" y="11204"/>
                  <a:pt x="9834" y="11179"/>
                </a:cubicBezTo>
                <a:cubicBezTo>
                  <a:pt x="9870" y="11169"/>
                  <a:pt x="9896" y="11160"/>
                  <a:pt x="9921" y="11160"/>
                </a:cubicBezTo>
                <a:close/>
                <a:moveTo>
                  <a:pt x="8945" y="11270"/>
                </a:moveTo>
                <a:cubicBezTo>
                  <a:pt x="8971" y="11270"/>
                  <a:pt x="8994" y="11282"/>
                  <a:pt x="9010" y="11305"/>
                </a:cubicBezTo>
                <a:cubicBezTo>
                  <a:pt x="8994" y="11321"/>
                  <a:pt x="8971" y="11329"/>
                  <a:pt x="8945" y="11329"/>
                </a:cubicBezTo>
                <a:cubicBezTo>
                  <a:pt x="8919" y="11329"/>
                  <a:pt x="8891" y="11321"/>
                  <a:pt x="8868" y="11305"/>
                </a:cubicBezTo>
                <a:cubicBezTo>
                  <a:pt x="8891" y="11282"/>
                  <a:pt x="8919" y="11270"/>
                  <a:pt x="8945" y="11270"/>
                </a:cubicBezTo>
                <a:close/>
                <a:moveTo>
                  <a:pt x="9311" y="11210"/>
                </a:moveTo>
                <a:cubicBezTo>
                  <a:pt x="9327" y="11258"/>
                  <a:pt x="9343" y="11274"/>
                  <a:pt x="9343" y="11305"/>
                </a:cubicBezTo>
                <a:cubicBezTo>
                  <a:pt x="9311" y="11321"/>
                  <a:pt x="9275" y="11329"/>
                  <a:pt x="9240" y="11329"/>
                </a:cubicBezTo>
                <a:cubicBezTo>
                  <a:pt x="9205" y="11329"/>
                  <a:pt x="9169" y="11321"/>
                  <a:pt x="9138" y="11306"/>
                </a:cubicBezTo>
                <a:lnTo>
                  <a:pt x="9138" y="11306"/>
                </a:lnTo>
                <a:cubicBezTo>
                  <a:pt x="9146" y="11248"/>
                  <a:pt x="9206" y="11286"/>
                  <a:pt x="9279" y="11242"/>
                </a:cubicBezTo>
                <a:lnTo>
                  <a:pt x="9311" y="11210"/>
                </a:lnTo>
                <a:close/>
                <a:moveTo>
                  <a:pt x="8614" y="11163"/>
                </a:moveTo>
                <a:lnTo>
                  <a:pt x="8709" y="11321"/>
                </a:lnTo>
                <a:cubicBezTo>
                  <a:pt x="8694" y="11321"/>
                  <a:pt x="8678" y="11337"/>
                  <a:pt x="8678" y="11337"/>
                </a:cubicBezTo>
                <a:lnTo>
                  <a:pt x="8345" y="11337"/>
                </a:lnTo>
                <a:cubicBezTo>
                  <a:pt x="8313" y="11321"/>
                  <a:pt x="8329" y="11289"/>
                  <a:pt x="8266" y="11274"/>
                </a:cubicBezTo>
                <a:cubicBezTo>
                  <a:pt x="8260" y="11272"/>
                  <a:pt x="8254" y="11271"/>
                  <a:pt x="8248" y="11271"/>
                </a:cubicBezTo>
                <a:cubicBezTo>
                  <a:pt x="8222" y="11271"/>
                  <a:pt x="8192" y="11283"/>
                  <a:pt x="8164" y="11283"/>
                </a:cubicBezTo>
                <a:cubicBezTo>
                  <a:pt x="8141" y="11283"/>
                  <a:pt x="8121" y="11274"/>
                  <a:pt x="8108" y="11242"/>
                </a:cubicBezTo>
                <a:cubicBezTo>
                  <a:pt x="8123" y="11226"/>
                  <a:pt x="8139" y="11226"/>
                  <a:pt x="8139" y="11226"/>
                </a:cubicBezTo>
                <a:lnTo>
                  <a:pt x="8551" y="11226"/>
                </a:lnTo>
                <a:lnTo>
                  <a:pt x="8614" y="11163"/>
                </a:lnTo>
                <a:close/>
                <a:moveTo>
                  <a:pt x="5970" y="11226"/>
                </a:moveTo>
                <a:cubicBezTo>
                  <a:pt x="6018" y="11258"/>
                  <a:pt x="5970" y="11305"/>
                  <a:pt x="5986" y="11353"/>
                </a:cubicBezTo>
                <a:cubicBezTo>
                  <a:pt x="5970" y="11400"/>
                  <a:pt x="5843" y="11353"/>
                  <a:pt x="5843" y="11448"/>
                </a:cubicBezTo>
                <a:cubicBezTo>
                  <a:pt x="5883" y="11448"/>
                  <a:pt x="5923" y="11440"/>
                  <a:pt x="5958" y="11440"/>
                </a:cubicBezTo>
                <a:cubicBezTo>
                  <a:pt x="5994" y="11440"/>
                  <a:pt x="6026" y="11448"/>
                  <a:pt x="6049" y="11479"/>
                </a:cubicBezTo>
                <a:cubicBezTo>
                  <a:pt x="6026" y="11495"/>
                  <a:pt x="5994" y="11499"/>
                  <a:pt x="5966" y="11499"/>
                </a:cubicBezTo>
                <a:cubicBezTo>
                  <a:pt x="5938" y="11499"/>
                  <a:pt x="5915" y="11495"/>
                  <a:pt x="5907" y="11495"/>
                </a:cubicBezTo>
                <a:cubicBezTo>
                  <a:pt x="5875" y="11495"/>
                  <a:pt x="5859" y="11464"/>
                  <a:pt x="5828" y="11432"/>
                </a:cubicBezTo>
                <a:lnTo>
                  <a:pt x="5733" y="11432"/>
                </a:lnTo>
                <a:lnTo>
                  <a:pt x="5970" y="11226"/>
                </a:lnTo>
                <a:close/>
                <a:moveTo>
                  <a:pt x="4545" y="11464"/>
                </a:moveTo>
                <a:cubicBezTo>
                  <a:pt x="4561" y="11464"/>
                  <a:pt x="4577" y="11479"/>
                  <a:pt x="4577" y="11479"/>
                </a:cubicBezTo>
                <a:cubicBezTo>
                  <a:pt x="4561" y="11495"/>
                  <a:pt x="4561" y="11511"/>
                  <a:pt x="4545" y="11511"/>
                </a:cubicBezTo>
                <a:lnTo>
                  <a:pt x="4529" y="11495"/>
                </a:lnTo>
                <a:lnTo>
                  <a:pt x="4545" y="11464"/>
                </a:lnTo>
                <a:close/>
                <a:moveTo>
                  <a:pt x="3770" y="11460"/>
                </a:moveTo>
                <a:cubicBezTo>
                  <a:pt x="3794" y="11460"/>
                  <a:pt x="3790" y="11493"/>
                  <a:pt x="3801" y="11527"/>
                </a:cubicBezTo>
                <a:cubicBezTo>
                  <a:pt x="3806" y="11522"/>
                  <a:pt x="3810" y="11520"/>
                  <a:pt x="3815" y="11520"/>
                </a:cubicBezTo>
                <a:cubicBezTo>
                  <a:pt x="3826" y="11520"/>
                  <a:pt x="3837" y="11532"/>
                  <a:pt x="3848" y="11543"/>
                </a:cubicBezTo>
                <a:cubicBezTo>
                  <a:pt x="3837" y="11550"/>
                  <a:pt x="3829" y="11553"/>
                  <a:pt x="3822" y="11553"/>
                </a:cubicBezTo>
                <a:cubicBezTo>
                  <a:pt x="3800" y="11553"/>
                  <a:pt x="3797" y="11520"/>
                  <a:pt x="3785" y="11495"/>
                </a:cubicBezTo>
                <a:cubicBezTo>
                  <a:pt x="3769" y="11495"/>
                  <a:pt x="3753" y="11479"/>
                  <a:pt x="3722" y="11479"/>
                </a:cubicBezTo>
                <a:cubicBezTo>
                  <a:pt x="3745" y="11466"/>
                  <a:pt x="3760" y="11460"/>
                  <a:pt x="3770" y="11460"/>
                </a:cubicBezTo>
                <a:close/>
                <a:moveTo>
                  <a:pt x="1568" y="11638"/>
                </a:moveTo>
                <a:lnTo>
                  <a:pt x="1616" y="11654"/>
                </a:lnTo>
                <a:cubicBezTo>
                  <a:pt x="1600" y="11685"/>
                  <a:pt x="1584" y="11685"/>
                  <a:pt x="1584" y="11685"/>
                </a:cubicBezTo>
                <a:cubicBezTo>
                  <a:pt x="1568" y="11669"/>
                  <a:pt x="1553" y="11669"/>
                  <a:pt x="1537" y="11654"/>
                </a:cubicBezTo>
                <a:lnTo>
                  <a:pt x="1568" y="11638"/>
                </a:lnTo>
                <a:close/>
                <a:moveTo>
                  <a:pt x="13713" y="10925"/>
                </a:moveTo>
                <a:lnTo>
                  <a:pt x="13808" y="10989"/>
                </a:lnTo>
                <a:lnTo>
                  <a:pt x="13744" y="11052"/>
                </a:lnTo>
                <a:lnTo>
                  <a:pt x="13808" y="11115"/>
                </a:lnTo>
                <a:lnTo>
                  <a:pt x="13713" y="11194"/>
                </a:lnTo>
                <a:cubicBezTo>
                  <a:pt x="13679" y="11194"/>
                  <a:pt x="13654" y="11147"/>
                  <a:pt x="13608" y="11147"/>
                </a:cubicBezTo>
                <a:cubicBezTo>
                  <a:pt x="13589" y="11147"/>
                  <a:pt x="13567" y="11155"/>
                  <a:pt x="13539" y="11179"/>
                </a:cubicBezTo>
                <a:cubicBezTo>
                  <a:pt x="13523" y="11226"/>
                  <a:pt x="13523" y="11289"/>
                  <a:pt x="13523" y="11353"/>
                </a:cubicBezTo>
                <a:lnTo>
                  <a:pt x="13396" y="11464"/>
                </a:lnTo>
                <a:lnTo>
                  <a:pt x="13396" y="11654"/>
                </a:lnTo>
                <a:lnTo>
                  <a:pt x="13222" y="11654"/>
                </a:lnTo>
                <a:cubicBezTo>
                  <a:pt x="13159" y="11701"/>
                  <a:pt x="13111" y="11749"/>
                  <a:pt x="13095" y="11828"/>
                </a:cubicBezTo>
                <a:lnTo>
                  <a:pt x="12874" y="11828"/>
                </a:lnTo>
                <a:cubicBezTo>
                  <a:pt x="12842" y="11812"/>
                  <a:pt x="12842" y="11796"/>
                  <a:pt x="12874" y="11780"/>
                </a:cubicBezTo>
                <a:cubicBezTo>
                  <a:pt x="12937" y="11749"/>
                  <a:pt x="12921" y="11669"/>
                  <a:pt x="12969" y="11638"/>
                </a:cubicBezTo>
                <a:cubicBezTo>
                  <a:pt x="13016" y="11606"/>
                  <a:pt x="13000" y="11543"/>
                  <a:pt x="13016" y="11479"/>
                </a:cubicBezTo>
                <a:lnTo>
                  <a:pt x="13095" y="11543"/>
                </a:lnTo>
                <a:lnTo>
                  <a:pt x="13190" y="11464"/>
                </a:lnTo>
                <a:lnTo>
                  <a:pt x="13127" y="11400"/>
                </a:lnTo>
                <a:cubicBezTo>
                  <a:pt x="13190" y="11321"/>
                  <a:pt x="13317" y="11274"/>
                  <a:pt x="13349" y="11163"/>
                </a:cubicBezTo>
                <a:cubicBezTo>
                  <a:pt x="13349" y="11131"/>
                  <a:pt x="13380" y="11115"/>
                  <a:pt x="13412" y="11099"/>
                </a:cubicBezTo>
                <a:cubicBezTo>
                  <a:pt x="13539" y="11084"/>
                  <a:pt x="13602" y="10989"/>
                  <a:pt x="13713" y="10925"/>
                </a:cubicBezTo>
                <a:close/>
                <a:moveTo>
                  <a:pt x="6588" y="11559"/>
                </a:moveTo>
                <a:cubicBezTo>
                  <a:pt x="6603" y="11638"/>
                  <a:pt x="6603" y="11638"/>
                  <a:pt x="6540" y="11669"/>
                </a:cubicBezTo>
                <a:cubicBezTo>
                  <a:pt x="6524" y="11717"/>
                  <a:pt x="6698" y="11749"/>
                  <a:pt x="6572" y="11844"/>
                </a:cubicBezTo>
                <a:cubicBezTo>
                  <a:pt x="6524" y="11796"/>
                  <a:pt x="6493" y="11749"/>
                  <a:pt x="6461" y="11717"/>
                </a:cubicBezTo>
                <a:lnTo>
                  <a:pt x="6287" y="11717"/>
                </a:lnTo>
                <a:cubicBezTo>
                  <a:pt x="6271" y="11701"/>
                  <a:pt x="6255" y="11669"/>
                  <a:pt x="6255" y="11622"/>
                </a:cubicBezTo>
                <a:lnTo>
                  <a:pt x="6366" y="11606"/>
                </a:lnTo>
                <a:lnTo>
                  <a:pt x="6445" y="11669"/>
                </a:lnTo>
                <a:lnTo>
                  <a:pt x="6540" y="11669"/>
                </a:lnTo>
                <a:cubicBezTo>
                  <a:pt x="6556" y="11622"/>
                  <a:pt x="6508" y="11574"/>
                  <a:pt x="6588" y="11559"/>
                </a:cubicBezTo>
                <a:close/>
                <a:moveTo>
                  <a:pt x="7902" y="11796"/>
                </a:moveTo>
                <a:cubicBezTo>
                  <a:pt x="7902" y="11812"/>
                  <a:pt x="7902" y="11828"/>
                  <a:pt x="7902" y="11828"/>
                </a:cubicBezTo>
                <a:lnTo>
                  <a:pt x="7902" y="11844"/>
                </a:lnTo>
                <a:lnTo>
                  <a:pt x="7807" y="11844"/>
                </a:lnTo>
                <a:cubicBezTo>
                  <a:pt x="7791" y="11844"/>
                  <a:pt x="7791" y="11812"/>
                  <a:pt x="7775" y="11812"/>
                </a:cubicBezTo>
                <a:cubicBezTo>
                  <a:pt x="7775" y="11796"/>
                  <a:pt x="7807" y="11796"/>
                  <a:pt x="7807" y="11796"/>
                </a:cubicBezTo>
                <a:close/>
                <a:moveTo>
                  <a:pt x="2740" y="11812"/>
                </a:moveTo>
                <a:cubicBezTo>
                  <a:pt x="2756" y="11812"/>
                  <a:pt x="2772" y="11828"/>
                  <a:pt x="2788" y="11828"/>
                </a:cubicBezTo>
                <a:cubicBezTo>
                  <a:pt x="2772" y="11844"/>
                  <a:pt x="2772" y="11844"/>
                  <a:pt x="2756" y="11859"/>
                </a:cubicBezTo>
                <a:lnTo>
                  <a:pt x="2708" y="11828"/>
                </a:lnTo>
                <a:cubicBezTo>
                  <a:pt x="2724" y="11828"/>
                  <a:pt x="2740" y="11812"/>
                  <a:pt x="2740" y="11812"/>
                </a:cubicBezTo>
                <a:close/>
                <a:moveTo>
                  <a:pt x="3722" y="11875"/>
                </a:moveTo>
                <a:cubicBezTo>
                  <a:pt x="3722" y="11875"/>
                  <a:pt x="3753" y="11891"/>
                  <a:pt x="3753" y="11891"/>
                </a:cubicBezTo>
                <a:cubicBezTo>
                  <a:pt x="3738" y="11891"/>
                  <a:pt x="3722" y="11907"/>
                  <a:pt x="3706" y="11907"/>
                </a:cubicBezTo>
                <a:cubicBezTo>
                  <a:pt x="3690" y="11907"/>
                  <a:pt x="3674" y="11891"/>
                  <a:pt x="3674" y="11891"/>
                </a:cubicBezTo>
                <a:cubicBezTo>
                  <a:pt x="3690" y="11875"/>
                  <a:pt x="3706" y="11875"/>
                  <a:pt x="3722" y="11875"/>
                </a:cubicBezTo>
                <a:close/>
                <a:moveTo>
                  <a:pt x="13016" y="11923"/>
                </a:moveTo>
                <a:cubicBezTo>
                  <a:pt x="13016" y="11939"/>
                  <a:pt x="13016" y="11954"/>
                  <a:pt x="13016" y="11954"/>
                </a:cubicBezTo>
                <a:lnTo>
                  <a:pt x="13016" y="11986"/>
                </a:lnTo>
                <a:lnTo>
                  <a:pt x="12921" y="11986"/>
                </a:lnTo>
                <a:cubicBezTo>
                  <a:pt x="12905" y="11970"/>
                  <a:pt x="12889" y="11939"/>
                  <a:pt x="12889" y="11939"/>
                </a:cubicBezTo>
                <a:cubicBezTo>
                  <a:pt x="12889" y="11939"/>
                  <a:pt x="12921" y="11923"/>
                  <a:pt x="12921" y="11923"/>
                </a:cubicBezTo>
                <a:close/>
                <a:moveTo>
                  <a:pt x="1853" y="11986"/>
                </a:moveTo>
                <a:cubicBezTo>
                  <a:pt x="1869" y="11986"/>
                  <a:pt x="1885" y="12002"/>
                  <a:pt x="1885" y="12002"/>
                </a:cubicBezTo>
                <a:lnTo>
                  <a:pt x="1838" y="12018"/>
                </a:lnTo>
                <a:lnTo>
                  <a:pt x="1806" y="12002"/>
                </a:lnTo>
                <a:cubicBezTo>
                  <a:pt x="1822" y="12002"/>
                  <a:pt x="1838" y="11986"/>
                  <a:pt x="1853" y="11986"/>
                </a:cubicBezTo>
                <a:close/>
                <a:moveTo>
                  <a:pt x="3643" y="11970"/>
                </a:moveTo>
                <a:cubicBezTo>
                  <a:pt x="3658" y="11986"/>
                  <a:pt x="3658" y="12002"/>
                  <a:pt x="3658" y="12018"/>
                </a:cubicBezTo>
                <a:cubicBezTo>
                  <a:pt x="3658" y="12018"/>
                  <a:pt x="3643" y="12034"/>
                  <a:pt x="3643" y="12034"/>
                </a:cubicBezTo>
                <a:cubicBezTo>
                  <a:pt x="3627" y="12018"/>
                  <a:pt x="3627" y="12002"/>
                  <a:pt x="3627" y="12002"/>
                </a:cubicBezTo>
                <a:cubicBezTo>
                  <a:pt x="3627" y="11986"/>
                  <a:pt x="3643" y="11970"/>
                  <a:pt x="3643" y="11970"/>
                </a:cubicBezTo>
                <a:close/>
                <a:moveTo>
                  <a:pt x="8551" y="11970"/>
                </a:moveTo>
                <a:lnTo>
                  <a:pt x="8567" y="12018"/>
                </a:lnTo>
                <a:lnTo>
                  <a:pt x="8551" y="12034"/>
                </a:lnTo>
                <a:cubicBezTo>
                  <a:pt x="8535" y="12018"/>
                  <a:pt x="8535" y="12002"/>
                  <a:pt x="8519" y="12002"/>
                </a:cubicBezTo>
                <a:cubicBezTo>
                  <a:pt x="8519" y="11986"/>
                  <a:pt x="8551" y="11970"/>
                  <a:pt x="8551" y="11970"/>
                </a:cubicBezTo>
                <a:close/>
                <a:moveTo>
                  <a:pt x="12684" y="12049"/>
                </a:moveTo>
                <a:cubicBezTo>
                  <a:pt x="12699" y="12049"/>
                  <a:pt x="12715" y="12049"/>
                  <a:pt x="12731" y="12065"/>
                </a:cubicBezTo>
                <a:lnTo>
                  <a:pt x="12699" y="12081"/>
                </a:lnTo>
                <a:lnTo>
                  <a:pt x="12652" y="12065"/>
                </a:lnTo>
                <a:lnTo>
                  <a:pt x="12684" y="12049"/>
                </a:lnTo>
                <a:close/>
                <a:moveTo>
                  <a:pt x="2788" y="11907"/>
                </a:moveTo>
                <a:cubicBezTo>
                  <a:pt x="2867" y="11923"/>
                  <a:pt x="2883" y="11970"/>
                  <a:pt x="2914" y="11986"/>
                </a:cubicBezTo>
                <a:cubicBezTo>
                  <a:pt x="2962" y="12018"/>
                  <a:pt x="3009" y="12018"/>
                  <a:pt x="3057" y="12049"/>
                </a:cubicBezTo>
                <a:lnTo>
                  <a:pt x="3057" y="12129"/>
                </a:lnTo>
                <a:lnTo>
                  <a:pt x="2883" y="12129"/>
                </a:lnTo>
                <a:cubicBezTo>
                  <a:pt x="2883" y="12097"/>
                  <a:pt x="2867" y="12081"/>
                  <a:pt x="2851" y="12049"/>
                </a:cubicBezTo>
                <a:cubicBezTo>
                  <a:pt x="2851" y="12034"/>
                  <a:pt x="2819" y="12018"/>
                  <a:pt x="2788" y="11986"/>
                </a:cubicBezTo>
                <a:cubicBezTo>
                  <a:pt x="2772" y="11970"/>
                  <a:pt x="2788" y="11939"/>
                  <a:pt x="2788" y="11907"/>
                </a:cubicBezTo>
                <a:close/>
                <a:moveTo>
                  <a:pt x="3152" y="12097"/>
                </a:moveTo>
                <a:lnTo>
                  <a:pt x="3183" y="12113"/>
                </a:lnTo>
                <a:lnTo>
                  <a:pt x="3152" y="12144"/>
                </a:lnTo>
                <a:cubicBezTo>
                  <a:pt x="3152" y="12144"/>
                  <a:pt x="3136" y="12129"/>
                  <a:pt x="3136" y="12129"/>
                </a:cubicBezTo>
                <a:cubicBezTo>
                  <a:pt x="3136" y="12113"/>
                  <a:pt x="3152" y="12097"/>
                  <a:pt x="3152" y="12097"/>
                </a:cubicBezTo>
                <a:close/>
                <a:moveTo>
                  <a:pt x="11749" y="12287"/>
                </a:moveTo>
                <a:cubicBezTo>
                  <a:pt x="11734" y="12303"/>
                  <a:pt x="11718" y="12319"/>
                  <a:pt x="11702" y="12334"/>
                </a:cubicBezTo>
                <a:cubicBezTo>
                  <a:pt x="11660" y="12292"/>
                  <a:pt x="11705" y="12288"/>
                  <a:pt x="11749" y="12287"/>
                </a:cubicBezTo>
                <a:close/>
                <a:moveTo>
                  <a:pt x="3991" y="12129"/>
                </a:moveTo>
                <a:cubicBezTo>
                  <a:pt x="4007" y="12144"/>
                  <a:pt x="4038" y="12144"/>
                  <a:pt x="4038" y="12144"/>
                </a:cubicBezTo>
                <a:cubicBezTo>
                  <a:pt x="4086" y="12192"/>
                  <a:pt x="4165" y="12176"/>
                  <a:pt x="4213" y="12224"/>
                </a:cubicBezTo>
                <a:cubicBezTo>
                  <a:pt x="4244" y="12271"/>
                  <a:pt x="4292" y="12303"/>
                  <a:pt x="4339" y="12334"/>
                </a:cubicBezTo>
                <a:cubicBezTo>
                  <a:pt x="4387" y="12350"/>
                  <a:pt x="4403" y="12414"/>
                  <a:pt x="4466" y="12429"/>
                </a:cubicBezTo>
                <a:lnTo>
                  <a:pt x="4466" y="12509"/>
                </a:lnTo>
                <a:cubicBezTo>
                  <a:pt x="4387" y="12509"/>
                  <a:pt x="4371" y="12461"/>
                  <a:pt x="4323" y="12429"/>
                </a:cubicBezTo>
                <a:lnTo>
                  <a:pt x="4323" y="12350"/>
                </a:lnTo>
                <a:cubicBezTo>
                  <a:pt x="4276" y="12366"/>
                  <a:pt x="4228" y="12382"/>
                  <a:pt x="4181" y="12414"/>
                </a:cubicBezTo>
                <a:lnTo>
                  <a:pt x="4086" y="12350"/>
                </a:lnTo>
                <a:lnTo>
                  <a:pt x="4007" y="12398"/>
                </a:lnTo>
                <a:lnTo>
                  <a:pt x="3943" y="12398"/>
                </a:lnTo>
                <a:cubicBezTo>
                  <a:pt x="3896" y="12366"/>
                  <a:pt x="3896" y="12350"/>
                  <a:pt x="3975" y="12271"/>
                </a:cubicBezTo>
                <a:cubicBezTo>
                  <a:pt x="3991" y="12224"/>
                  <a:pt x="3991" y="12176"/>
                  <a:pt x="3991" y="12129"/>
                </a:cubicBezTo>
                <a:close/>
                <a:moveTo>
                  <a:pt x="3500" y="12366"/>
                </a:moveTo>
                <a:lnTo>
                  <a:pt x="3500" y="12366"/>
                </a:lnTo>
                <a:cubicBezTo>
                  <a:pt x="3548" y="12414"/>
                  <a:pt x="3548" y="12414"/>
                  <a:pt x="3516" y="12556"/>
                </a:cubicBezTo>
                <a:cubicBezTo>
                  <a:pt x="3453" y="12477"/>
                  <a:pt x="3453" y="12414"/>
                  <a:pt x="3500" y="12366"/>
                </a:cubicBezTo>
                <a:close/>
                <a:moveTo>
                  <a:pt x="3326" y="12478"/>
                </a:moveTo>
                <a:cubicBezTo>
                  <a:pt x="3344" y="12478"/>
                  <a:pt x="3365" y="12482"/>
                  <a:pt x="3389" y="12493"/>
                </a:cubicBezTo>
                <a:lnTo>
                  <a:pt x="3405" y="12556"/>
                </a:lnTo>
                <a:lnTo>
                  <a:pt x="3215" y="12635"/>
                </a:lnTo>
                <a:cubicBezTo>
                  <a:pt x="3199" y="12604"/>
                  <a:pt x="3199" y="12588"/>
                  <a:pt x="3199" y="12556"/>
                </a:cubicBezTo>
                <a:cubicBezTo>
                  <a:pt x="3236" y="12531"/>
                  <a:pt x="3264" y="12478"/>
                  <a:pt x="3326" y="12478"/>
                </a:cubicBezTo>
                <a:close/>
                <a:moveTo>
                  <a:pt x="12810" y="11115"/>
                </a:moveTo>
                <a:lnTo>
                  <a:pt x="13000" y="11194"/>
                </a:lnTo>
                <a:cubicBezTo>
                  <a:pt x="12953" y="11258"/>
                  <a:pt x="12889" y="11289"/>
                  <a:pt x="12810" y="11289"/>
                </a:cubicBezTo>
                <a:cubicBezTo>
                  <a:pt x="12810" y="11353"/>
                  <a:pt x="12889" y="11369"/>
                  <a:pt x="12905" y="11416"/>
                </a:cubicBezTo>
                <a:cubicBezTo>
                  <a:pt x="12763" y="11495"/>
                  <a:pt x="12763" y="11495"/>
                  <a:pt x="12699" y="11622"/>
                </a:cubicBezTo>
                <a:lnTo>
                  <a:pt x="12557" y="11622"/>
                </a:lnTo>
                <a:lnTo>
                  <a:pt x="12462" y="11685"/>
                </a:lnTo>
                <a:cubicBezTo>
                  <a:pt x="12446" y="11812"/>
                  <a:pt x="12446" y="11812"/>
                  <a:pt x="12509" y="11891"/>
                </a:cubicBezTo>
                <a:cubicBezTo>
                  <a:pt x="12486" y="11907"/>
                  <a:pt x="12458" y="11907"/>
                  <a:pt x="12426" y="11907"/>
                </a:cubicBezTo>
                <a:cubicBezTo>
                  <a:pt x="12395" y="11907"/>
                  <a:pt x="12359" y="11907"/>
                  <a:pt x="12319" y="11923"/>
                </a:cubicBezTo>
                <a:lnTo>
                  <a:pt x="12272" y="11970"/>
                </a:lnTo>
                <a:cubicBezTo>
                  <a:pt x="12256" y="11954"/>
                  <a:pt x="12240" y="11939"/>
                  <a:pt x="12224" y="11923"/>
                </a:cubicBezTo>
                <a:cubicBezTo>
                  <a:pt x="12209" y="11923"/>
                  <a:pt x="12177" y="11939"/>
                  <a:pt x="12177" y="11939"/>
                </a:cubicBezTo>
                <a:cubicBezTo>
                  <a:pt x="12177" y="11986"/>
                  <a:pt x="12161" y="12018"/>
                  <a:pt x="12129" y="12034"/>
                </a:cubicBezTo>
                <a:cubicBezTo>
                  <a:pt x="12050" y="12065"/>
                  <a:pt x="12050" y="12144"/>
                  <a:pt x="12003" y="12192"/>
                </a:cubicBezTo>
                <a:lnTo>
                  <a:pt x="11924" y="12192"/>
                </a:lnTo>
                <a:lnTo>
                  <a:pt x="11860" y="12303"/>
                </a:lnTo>
                <a:lnTo>
                  <a:pt x="11749" y="12303"/>
                </a:lnTo>
                <a:lnTo>
                  <a:pt x="11749" y="12287"/>
                </a:lnTo>
                <a:lnTo>
                  <a:pt x="11749" y="12287"/>
                </a:lnTo>
                <a:cubicBezTo>
                  <a:pt x="11755" y="12287"/>
                  <a:pt x="11760" y="12287"/>
                  <a:pt x="11765" y="12287"/>
                </a:cubicBezTo>
                <a:cubicBezTo>
                  <a:pt x="11749" y="12271"/>
                  <a:pt x="11718" y="12255"/>
                  <a:pt x="11718" y="12239"/>
                </a:cubicBezTo>
                <a:lnTo>
                  <a:pt x="11480" y="12239"/>
                </a:lnTo>
                <a:lnTo>
                  <a:pt x="11464" y="12319"/>
                </a:lnTo>
                <a:cubicBezTo>
                  <a:pt x="11441" y="12342"/>
                  <a:pt x="11413" y="12346"/>
                  <a:pt x="11379" y="12346"/>
                </a:cubicBezTo>
                <a:cubicBezTo>
                  <a:pt x="11362" y="12346"/>
                  <a:pt x="11344" y="12345"/>
                  <a:pt x="11324" y="12345"/>
                </a:cubicBezTo>
                <a:cubicBezTo>
                  <a:pt x="11304" y="12345"/>
                  <a:pt x="11282" y="12346"/>
                  <a:pt x="11259" y="12350"/>
                </a:cubicBezTo>
                <a:lnTo>
                  <a:pt x="11084" y="12540"/>
                </a:lnTo>
                <a:cubicBezTo>
                  <a:pt x="11069" y="12477"/>
                  <a:pt x="11053" y="12445"/>
                  <a:pt x="11037" y="12414"/>
                </a:cubicBezTo>
                <a:lnTo>
                  <a:pt x="10879" y="12414"/>
                </a:lnTo>
                <a:lnTo>
                  <a:pt x="10815" y="12509"/>
                </a:lnTo>
                <a:lnTo>
                  <a:pt x="10752" y="12461"/>
                </a:lnTo>
                <a:lnTo>
                  <a:pt x="10609" y="12572"/>
                </a:lnTo>
                <a:lnTo>
                  <a:pt x="10404" y="12572"/>
                </a:lnTo>
                <a:cubicBezTo>
                  <a:pt x="10388" y="12588"/>
                  <a:pt x="10372" y="12604"/>
                  <a:pt x="10356" y="12619"/>
                </a:cubicBezTo>
                <a:cubicBezTo>
                  <a:pt x="10340" y="12619"/>
                  <a:pt x="10309" y="12635"/>
                  <a:pt x="10293" y="12635"/>
                </a:cubicBezTo>
                <a:lnTo>
                  <a:pt x="9169" y="12635"/>
                </a:lnTo>
                <a:lnTo>
                  <a:pt x="9105" y="12572"/>
                </a:lnTo>
                <a:lnTo>
                  <a:pt x="8678" y="12572"/>
                </a:lnTo>
                <a:lnTo>
                  <a:pt x="8614" y="12635"/>
                </a:lnTo>
                <a:lnTo>
                  <a:pt x="8551" y="12509"/>
                </a:lnTo>
                <a:lnTo>
                  <a:pt x="8345" y="12509"/>
                </a:lnTo>
                <a:lnTo>
                  <a:pt x="8266" y="12461"/>
                </a:lnTo>
                <a:lnTo>
                  <a:pt x="8203" y="12509"/>
                </a:lnTo>
                <a:cubicBezTo>
                  <a:pt x="8191" y="12513"/>
                  <a:pt x="8180" y="12514"/>
                  <a:pt x="8169" y="12514"/>
                </a:cubicBezTo>
                <a:cubicBezTo>
                  <a:pt x="8104" y="12514"/>
                  <a:pt x="8070" y="12444"/>
                  <a:pt x="7999" y="12444"/>
                </a:cubicBezTo>
                <a:cubicBezTo>
                  <a:pt x="7993" y="12444"/>
                  <a:pt x="7987" y="12444"/>
                  <a:pt x="7981" y="12445"/>
                </a:cubicBezTo>
                <a:cubicBezTo>
                  <a:pt x="7974" y="12448"/>
                  <a:pt x="7967" y="12448"/>
                  <a:pt x="7960" y="12448"/>
                </a:cubicBezTo>
                <a:cubicBezTo>
                  <a:pt x="7916" y="12448"/>
                  <a:pt x="7861" y="12411"/>
                  <a:pt x="7807" y="12398"/>
                </a:cubicBezTo>
                <a:lnTo>
                  <a:pt x="7728" y="12445"/>
                </a:lnTo>
                <a:cubicBezTo>
                  <a:pt x="7648" y="12398"/>
                  <a:pt x="7522" y="12382"/>
                  <a:pt x="7458" y="12303"/>
                </a:cubicBezTo>
                <a:cubicBezTo>
                  <a:pt x="7379" y="12271"/>
                  <a:pt x="7284" y="12239"/>
                  <a:pt x="7205" y="12192"/>
                </a:cubicBezTo>
                <a:lnTo>
                  <a:pt x="7205" y="12176"/>
                </a:lnTo>
                <a:lnTo>
                  <a:pt x="7015" y="12176"/>
                </a:lnTo>
                <a:lnTo>
                  <a:pt x="6983" y="12065"/>
                </a:lnTo>
                <a:cubicBezTo>
                  <a:pt x="6952" y="12065"/>
                  <a:pt x="6920" y="12065"/>
                  <a:pt x="6888" y="12049"/>
                </a:cubicBezTo>
                <a:cubicBezTo>
                  <a:pt x="6873" y="12034"/>
                  <a:pt x="6841" y="12018"/>
                  <a:pt x="6825" y="12002"/>
                </a:cubicBezTo>
                <a:lnTo>
                  <a:pt x="6683" y="12113"/>
                </a:lnTo>
                <a:lnTo>
                  <a:pt x="6572" y="12018"/>
                </a:lnTo>
                <a:lnTo>
                  <a:pt x="6714" y="11986"/>
                </a:lnTo>
                <a:cubicBezTo>
                  <a:pt x="6683" y="11923"/>
                  <a:pt x="6619" y="11859"/>
                  <a:pt x="6667" y="11780"/>
                </a:cubicBezTo>
                <a:lnTo>
                  <a:pt x="6762" y="11764"/>
                </a:lnTo>
                <a:cubicBezTo>
                  <a:pt x="6778" y="11733"/>
                  <a:pt x="6809" y="11701"/>
                  <a:pt x="6841" y="11638"/>
                </a:cubicBezTo>
                <a:cubicBezTo>
                  <a:pt x="6857" y="11717"/>
                  <a:pt x="6873" y="11764"/>
                  <a:pt x="6873" y="11828"/>
                </a:cubicBezTo>
                <a:cubicBezTo>
                  <a:pt x="6952" y="11812"/>
                  <a:pt x="6968" y="11749"/>
                  <a:pt x="7031" y="11717"/>
                </a:cubicBezTo>
                <a:lnTo>
                  <a:pt x="7126" y="11717"/>
                </a:lnTo>
                <a:cubicBezTo>
                  <a:pt x="7205" y="11749"/>
                  <a:pt x="7300" y="11780"/>
                  <a:pt x="7411" y="11828"/>
                </a:cubicBezTo>
                <a:lnTo>
                  <a:pt x="7506" y="11828"/>
                </a:lnTo>
                <a:lnTo>
                  <a:pt x="7585" y="11891"/>
                </a:lnTo>
                <a:lnTo>
                  <a:pt x="7728" y="11891"/>
                </a:lnTo>
                <a:lnTo>
                  <a:pt x="7791" y="11939"/>
                </a:lnTo>
                <a:lnTo>
                  <a:pt x="7854" y="11891"/>
                </a:lnTo>
                <a:lnTo>
                  <a:pt x="8076" y="11986"/>
                </a:lnTo>
                <a:cubicBezTo>
                  <a:pt x="8108" y="11986"/>
                  <a:pt x="8139" y="11951"/>
                  <a:pt x="8180" y="11951"/>
                </a:cubicBezTo>
                <a:cubicBezTo>
                  <a:pt x="8201" y="11951"/>
                  <a:pt x="8224" y="11960"/>
                  <a:pt x="8250" y="11986"/>
                </a:cubicBezTo>
                <a:cubicBezTo>
                  <a:pt x="8298" y="12018"/>
                  <a:pt x="8377" y="12002"/>
                  <a:pt x="8408" y="12065"/>
                </a:cubicBezTo>
                <a:lnTo>
                  <a:pt x="8789" y="12065"/>
                </a:lnTo>
                <a:cubicBezTo>
                  <a:pt x="8804" y="12002"/>
                  <a:pt x="8868" y="11970"/>
                  <a:pt x="8931" y="11939"/>
                </a:cubicBezTo>
                <a:lnTo>
                  <a:pt x="9042" y="12002"/>
                </a:lnTo>
                <a:lnTo>
                  <a:pt x="9105" y="11954"/>
                </a:lnTo>
                <a:lnTo>
                  <a:pt x="9232" y="11954"/>
                </a:lnTo>
                <a:lnTo>
                  <a:pt x="9343" y="12034"/>
                </a:lnTo>
                <a:lnTo>
                  <a:pt x="9264" y="12097"/>
                </a:lnTo>
                <a:lnTo>
                  <a:pt x="9469" y="12176"/>
                </a:lnTo>
                <a:cubicBezTo>
                  <a:pt x="9485" y="12113"/>
                  <a:pt x="9485" y="12065"/>
                  <a:pt x="9485" y="12034"/>
                </a:cubicBezTo>
                <a:lnTo>
                  <a:pt x="9596" y="11939"/>
                </a:lnTo>
                <a:lnTo>
                  <a:pt x="9723" y="12113"/>
                </a:lnTo>
                <a:cubicBezTo>
                  <a:pt x="9786" y="12065"/>
                  <a:pt x="9739" y="12018"/>
                  <a:pt x="9754" y="11970"/>
                </a:cubicBezTo>
                <a:cubicBezTo>
                  <a:pt x="9770" y="11970"/>
                  <a:pt x="9786" y="11954"/>
                  <a:pt x="9802" y="11954"/>
                </a:cubicBezTo>
                <a:lnTo>
                  <a:pt x="10071" y="11954"/>
                </a:lnTo>
                <a:lnTo>
                  <a:pt x="10182" y="11844"/>
                </a:lnTo>
                <a:cubicBezTo>
                  <a:pt x="10166" y="11812"/>
                  <a:pt x="10134" y="11780"/>
                  <a:pt x="10119" y="11749"/>
                </a:cubicBezTo>
                <a:lnTo>
                  <a:pt x="10198" y="11654"/>
                </a:lnTo>
                <a:lnTo>
                  <a:pt x="10277" y="11654"/>
                </a:lnTo>
                <a:cubicBezTo>
                  <a:pt x="10340" y="11701"/>
                  <a:pt x="10293" y="11749"/>
                  <a:pt x="10324" y="11812"/>
                </a:cubicBezTo>
                <a:lnTo>
                  <a:pt x="10435" y="11907"/>
                </a:lnTo>
                <a:lnTo>
                  <a:pt x="10546" y="11844"/>
                </a:lnTo>
                <a:cubicBezTo>
                  <a:pt x="10572" y="11828"/>
                  <a:pt x="10602" y="11824"/>
                  <a:pt x="10633" y="11824"/>
                </a:cubicBezTo>
                <a:cubicBezTo>
                  <a:pt x="10657" y="11824"/>
                  <a:pt x="10682" y="11827"/>
                  <a:pt x="10706" y="11827"/>
                </a:cubicBezTo>
                <a:cubicBezTo>
                  <a:pt x="10741" y="11827"/>
                  <a:pt x="10774" y="11821"/>
                  <a:pt x="10799" y="11796"/>
                </a:cubicBezTo>
                <a:cubicBezTo>
                  <a:pt x="10863" y="11749"/>
                  <a:pt x="10989" y="11812"/>
                  <a:pt x="11037" y="11717"/>
                </a:cubicBezTo>
                <a:cubicBezTo>
                  <a:pt x="11060" y="11717"/>
                  <a:pt x="11082" y="11718"/>
                  <a:pt x="11104" y="11718"/>
                </a:cubicBezTo>
                <a:cubicBezTo>
                  <a:pt x="11159" y="11718"/>
                  <a:pt x="11209" y="11710"/>
                  <a:pt x="11243" y="11654"/>
                </a:cubicBezTo>
                <a:cubicBezTo>
                  <a:pt x="11251" y="11655"/>
                  <a:pt x="11259" y="11655"/>
                  <a:pt x="11267" y="11655"/>
                </a:cubicBezTo>
                <a:cubicBezTo>
                  <a:pt x="11356" y="11655"/>
                  <a:pt x="11377" y="11573"/>
                  <a:pt x="11464" y="11559"/>
                </a:cubicBezTo>
                <a:lnTo>
                  <a:pt x="11512" y="11606"/>
                </a:lnTo>
                <a:cubicBezTo>
                  <a:pt x="11528" y="11574"/>
                  <a:pt x="11559" y="11559"/>
                  <a:pt x="11575" y="11559"/>
                </a:cubicBezTo>
                <a:lnTo>
                  <a:pt x="11718" y="11559"/>
                </a:lnTo>
                <a:cubicBezTo>
                  <a:pt x="11749" y="11543"/>
                  <a:pt x="11765" y="11527"/>
                  <a:pt x="11797" y="11495"/>
                </a:cubicBezTo>
                <a:lnTo>
                  <a:pt x="11955" y="11495"/>
                </a:lnTo>
                <a:lnTo>
                  <a:pt x="12114" y="11337"/>
                </a:lnTo>
                <a:cubicBezTo>
                  <a:pt x="12132" y="11332"/>
                  <a:pt x="12148" y="11329"/>
                  <a:pt x="12162" y="11329"/>
                </a:cubicBezTo>
                <a:cubicBezTo>
                  <a:pt x="12231" y="11329"/>
                  <a:pt x="12248" y="11384"/>
                  <a:pt x="12288" y="11384"/>
                </a:cubicBezTo>
                <a:lnTo>
                  <a:pt x="12351" y="11384"/>
                </a:lnTo>
                <a:cubicBezTo>
                  <a:pt x="12430" y="11337"/>
                  <a:pt x="12494" y="11274"/>
                  <a:pt x="12557" y="11226"/>
                </a:cubicBezTo>
                <a:lnTo>
                  <a:pt x="12699" y="11226"/>
                </a:lnTo>
                <a:lnTo>
                  <a:pt x="12810" y="11115"/>
                </a:lnTo>
                <a:close/>
                <a:moveTo>
                  <a:pt x="2505" y="12584"/>
                </a:moveTo>
                <a:cubicBezTo>
                  <a:pt x="2530" y="12584"/>
                  <a:pt x="2558" y="12596"/>
                  <a:pt x="2582" y="12619"/>
                </a:cubicBezTo>
                <a:cubicBezTo>
                  <a:pt x="2558" y="12635"/>
                  <a:pt x="2530" y="12643"/>
                  <a:pt x="2505" y="12643"/>
                </a:cubicBezTo>
                <a:cubicBezTo>
                  <a:pt x="2479" y="12643"/>
                  <a:pt x="2455" y="12635"/>
                  <a:pt x="2439" y="12619"/>
                </a:cubicBezTo>
                <a:cubicBezTo>
                  <a:pt x="2455" y="12596"/>
                  <a:pt x="2479" y="12584"/>
                  <a:pt x="2505" y="12584"/>
                </a:cubicBezTo>
                <a:close/>
                <a:moveTo>
                  <a:pt x="3603" y="12643"/>
                </a:moveTo>
                <a:cubicBezTo>
                  <a:pt x="3623" y="12643"/>
                  <a:pt x="3643" y="12651"/>
                  <a:pt x="3658" y="12667"/>
                </a:cubicBezTo>
                <a:lnTo>
                  <a:pt x="3563" y="12825"/>
                </a:lnTo>
                <a:cubicBezTo>
                  <a:pt x="3516" y="12778"/>
                  <a:pt x="3532" y="12714"/>
                  <a:pt x="3548" y="12667"/>
                </a:cubicBezTo>
                <a:cubicBezTo>
                  <a:pt x="3563" y="12651"/>
                  <a:pt x="3583" y="12643"/>
                  <a:pt x="3603" y="12643"/>
                </a:cubicBezTo>
                <a:close/>
                <a:moveTo>
                  <a:pt x="6065" y="14266"/>
                </a:moveTo>
                <a:cubicBezTo>
                  <a:pt x="6081" y="14266"/>
                  <a:pt x="6097" y="14282"/>
                  <a:pt x="6097" y="14282"/>
                </a:cubicBezTo>
                <a:cubicBezTo>
                  <a:pt x="6081" y="14298"/>
                  <a:pt x="6065" y="14298"/>
                  <a:pt x="6049" y="14314"/>
                </a:cubicBezTo>
                <a:cubicBezTo>
                  <a:pt x="6049" y="14314"/>
                  <a:pt x="6018" y="14282"/>
                  <a:pt x="6018" y="14282"/>
                </a:cubicBezTo>
                <a:cubicBezTo>
                  <a:pt x="6033" y="14282"/>
                  <a:pt x="6049" y="14282"/>
                  <a:pt x="6065" y="14266"/>
                </a:cubicBezTo>
                <a:close/>
                <a:moveTo>
                  <a:pt x="6287" y="14266"/>
                </a:moveTo>
                <a:lnTo>
                  <a:pt x="6287" y="14298"/>
                </a:lnTo>
                <a:lnTo>
                  <a:pt x="6303" y="14314"/>
                </a:lnTo>
                <a:lnTo>
                  <a:pt x="6208" y="14314"/>
                </a:lnTo>
                <a:cubicBezTo>
                  <a:pt x="6192" y="14314"/>
                  <a:pt x="6176" y="14282"/>
                  <a:pt x="6176" y="14282"/>
                </a:cubicBezTo>
                <a:cubicBezTo>
                  <a:pt x="6176" y="14266"/>
                  <a:pt x="6208" y="14266"/>
                  <a:pt x="6208" y="14266"/>
                </a:cubicBezTo>
                <a:close/>
                <a:moveTo>
                  <a:pt x="11385" y="14551"/>
                </a:moveTo>
                <a:lnTo>
                  <a:pt x="11385" y="14646"/>
                </a:lnTo>
                <a:cubicBezTo>
                  <a:pt x="11359" y="14653"/>
                  <a:pt x="11330" y="14657"/>
                  <a:pt x="11301" y="14657"/>
                </a:cubicBezTo>
                <a:cubicBezTo>
                  <a:pt x="11259" y="14657"/>
                  <a:pt x="11216" y="14649"/>
                  <a:pt x="11179" y="14630"/>
                </a:cubicBezTo>
                <a:lnTo>
                  <a:pt x="11338" y="14551"/>
                </a:lnTo>
                <a:close/>
                <a:moveTo>
                  <a:pt x="6698" y="0"/>
                </a:moveTo>
                <a:lnTo>
                  <a:pt x="6619" y="63"/>
                </a:lnTo>
                <a:lnTo>
                  <a:pt x="6413" y="63"/>
                </a:lnTo>
                <a:cubicBezTo>
                  <a:pt x="6366" y="127"/>
                  <a:pt x="6366" y="206"/>
                  <a:pt x="6255" y="238"/>
                </a:cubicBezTo>
                <a:lnTo>
                  <a:pt x="6144" y="238"/>
                </a:lnTo>
                <a:cubicBezTo>
                  <a:pt x="6113" y="190"/>
                  <a:pt x="6097" y="158"/>
                  <a:pt x="6081" y="111"/>
                </a:cubicBezTo>
                <a:lnTo>
                  <a:pt x="5970" y="238"/>
                </a:lnTo>
                <a:lnTo>
                  <a:pt x="5669" y="238"/>
                </a:lnTo>
                <a:lnTo>
                  <a:pt x="5590" y="174"/>
                </a:lnTo>
                <a:cubicBezTo>
                  <a:pt x="5574" y="222"/>
                  <a:pt x="5558" y="253"/>
                  <a:pt x="5543" y="301"/>
                </a:cubicBezTo>
                <a:lnTo>
                  <a:pt x="5258" y="301"/>
                </a:lnTo>
                <a:cubicBezTo>
                  <a:pt x="5210" y="333"/>
                  <a:pt x="5178" y="364"/>
                  <a:pt x="5147" y="380"/>
                </a:cubicBezTo>
                <a:lnTo>
                  <a:pt x="5147" y="491"/>
                </a:lnTo>
                <a:lnTo>
                  <a:pt x="4941" y="586"/>
                </a:lnTo>
                <a:lnTo>
                  <a:pt x="4624" y="586"/>
                </a:lnTo>
                <a:cubicBezTo>
                  <a:pt x="4561" y="649"/>
                  <a:pt x="4434" y="633"/>
                  <a:pt x="4387" y="728"/>
                </a:cubicBezTo>
                <a:cubicBezTo>
                  <a:pt x="4450" y="792"/>
                  <a:pt x="4450" y="792"/>
                  <a:pt x="4434" y="855"/>
                </a:cubicBezTo>
                <a:cubicBezTo>
                  <a:pt x="4399" y="862"/>
                  <a:pt x="4363" y="869"/>
                  <a:pt x="4329" y="869"/>
                </a:cubicBezTo>
                <a:cubicBezTo>
                  <a:pt x="4287" y="869"/>
                  <a:pt x="4248" y="858"/>
                  <a:pt x="4213" y="823"/>
                </a:cubicBezTo>
                <a:cubicBezTo>
                  <a:pt x="4172" y="837"/>
                  <a:pt x="4154" y="874"/>
                  <a:pt x="4100" y="874"/>
                </a:cubicBezTo>
                <a:cubicBezTo>
                  <a:pt x="4091" y="874"/>
                  <a:pt x="4081" y="873"/>
                  <a:pt x="4070" y="871"/>
                </a:cubicBezTo>
                <a:lnTo>
                  <a:pt x="3912" y="1013"/>
                </a:lnTo>
                <a:cubicBezTo>
                  <a:pt x="3912" y="1045"/>
                  <a:pt x="3975" y="1045"/>
                  <a:pt x="3975" y="1093"/>
                </a:cubicBezTo>
                <a:lnTo>
                  <a:pt x="4070" y="1093"/>
                </a:lnTo>
                <a:cubicBezTo>
                  <a:pt x="4118" y="1124"/>
                  <a:pt x="4118" y="1172"/>
                  <a:pt x="4086" y="1203"/>
                </a:cubicBezTo>
                <a:cubicBezTo>
                  <a:pt x="4023" y="1188"/>
                  <a:pt x="3975" y="1156"/>
                  <a:pt x="3959" y="1093"/>
                </a:cubicBezTo>
                <a:lnTo>
                  <a:pt x="3801" y="1093"/>
                </a:lnTo>
                <a:lnTo>
                  <a:pt x="3722" y="1156"/>
                </a:lnTo>
                <a:lnTo>
                  <a:pt x="3579" y="1156"/>
                </a:lnTo>
                <a:cubicBezTo>
                  <a:pt x="3532" y="1219"/>
                  <a:pt x="3437" y="1251"/>
                  <a:pt x="3405" y="1314"/>
                </a:cubicBezTo>
                <a:cubicBezTo>
                  <a:pt x="3389" y="1322"/>
                  <a:pt x="3369" y="1326"/>
                  <a:pt x="3348" y="1326"/>
                </a:cubicBezTo>
                <a:cubicBezTo>
                  <a:pt x="3326" y="1326"/>
                  <a:pt x="3302" y="1322"/>
                  <a:pt x="3278" y="1314"/>
                </a:cubicBezTo>
                <a:lnTo>
                  <a:pt x="3278" y="1441"/>
                </a:lnTo>
                <a:lnTo>
                  <a:pt x="3468" y="1441"/>
                </a:lnTo>
                <a:cubicBezTo>
                  <a:pt x="3484" y="1473"/>
                  <a:pt x="3484" y="1488"/>
                  <a:pt x="3484" y="1520"/>
                </a:cubicBezTo>
                <a:lnTo>
                  <a:pt x="3437" y="1536"/>
                </a:lnTo>
                <a:cubicBezTo>
                  <a:pt x="3421" y="1457"/>
                  <a:pt x="3278" y="1536"/>
                  <a:pt x="3278" y="1441"/>
                </a:cubicBezTo>
                <a:cubicBezTo>
                  <a:pt x="3183" y="1457"/>
                  <a:pt x="3088" y="1504"/>
                  <a:pt x="3009" y="1583"/>
                </a:cubicBezTo>
                <a:cubicBezTo>
                  <a:pt x="3009" y="1615"/>
                  <a:pt x="3009" y="1647"/>
                  <a:pt x="3009" y="1678"/>
                </a:cubicBezTo>
                <a:cubicBezTo>
                  <a:pt x="2993" y="1726"/>
                  <a:pt x="3025" y="1773"/>
                  <a:pt x="2978" y="1821"/>
                </a:cubicBezTo>
                <a:lnTo>
                  <a:pt x="2883" y="1853"/>
                </a:lnTo>
                <a:cubicBezTo>
                  <a:pt x="2835" y="1900"/>
                  <a:pt x="2898" y="1948"/>
                  <a:pt x="2835" y="1995"/>
                </a:cubicBezTo>
                <a:lnTo>
                  <a:pt x="2677" y="2011"/>
                </a:lnTo>
                <a:cubicBezTo>
                  <a:pt x="2613" y="2138"/>
                  <a:pt x="2629" y="2138"/>
                  <a:pt x="2518" y="2169"/>
                </a:cubicBezTo>
                <a:cubicBezTo>
                  <a:pt x="2471" y="2185"/>
                  <a:pt x="2408" y="2233"/>
                  <a:pt x="2376" y="2280"/>
                </a:cubicBezTo>
                <a:lnTo>
                  <a:pt x="2376" y="2438"/>
                </a:lnTo>
                <a:lnTo>
                  <a:pt x="2249" y="2549"/>
                </a:lnTo>
                <a:cubicBezTo>
                  <a:pt x="2233" y="2581"/>
                  <a:pt x="2233" y="2628"/>
                  <a:pt x="2233" y="2676"/>
                </a:cubicBezTo>
                <a:lnTo>
                  <a:pt x="2170" y="2723"/>
                </a:lnTo>
                <a:lnTo>
                  <a:pt x="2170" y="2834"/>
                </a:lnTo>
                <a:cubicBezTo>
                  <a:pt x="2091" y="2882"/>
                  <a:pt x="2059" y="2977"/>
                  <a:pt x="1948" y="2977"/>
                </a:cubicBezTo>
                <a:cubicBezTo>
                  <a:pt x="1917" y="2977"/>
                  <a:pt x="1869" y="3103"/>
                  <a:pt x="1869" y="3151"/>
                </a:cubicBezTo>
                <a:lnTo>
                  <a:pt x="1964" y="3151"/>
                </a:lnTo>
                <a:cubicBezTo>
                  <a:pt x="1980" y="3135"/>
                  <a:pt x="1996" y="3119"/>
                  <a:pt x="2012" y="3103"/>
                </a:cubicBezTo>
                <a:lnTo>
                  <a:pt x="2012" y="3103"/>
                </a:lnTo>
                <a:cubicBezTo>
                  <a:pt x="2059" y="3151"/>
                  <a:pt x="1996" y="3151"/>
                  <a:pt x="1964" y="3151"/>
                </a:cubicBezTo>
                <a:cubicBezTo>
                  <a:pt x="1964" y="3198"/>
                  <a:pt x="1980" y="3262"/>
                  <a:pt x="1948" y="3309"/>
                </a:cubicBezTo>
                <a:lnTo>
                  <a:pt x="1885" y="3309"/>
                </a:lnTo>
                <a:lnTo>
                  <a:pt x="1743" y="3183"/>
                </a:lnTo>
                <a:lnTo>
                  <a:pt x="1632" y="3278"/>
                </a:lnTo>
                <a:cubicBezTo>
                  <a:pt x="1616" y="3325"/>
                  <a:pt x="1616" y="3373"/>
                  <a:pt x="1616" y="3404"/>
                </a:cubicBezTo>
                <a:lnTo>
                  <a:pt x="1489" y="3452"/>
                </a:lnTo>
                <a:lnTo>
                  <a:pt x="1489" y="3578"/>
                </a:lnTo>
                <a:cubicBezTo>
                  <a:pt x="1347" y="3626"/>
                  <a:pt x="1347" y="3626"/>
                  <a:pt x="1283" y="3721"/>
                </a:cubicBezTo>
                <a:lnTo>
                  <a:pt x="1109" y="4006"/>
                </a:lnTo>
                <a:cubicBezTo>
                  <a:pt x="1109" y="4038"/>
                  <a:pt x="1078" y="4069"/>
                  <a:pt x="1062" y="4101"/>
                </a:cubicBezTo>
                <a:cubicBezTo>
                  <a:pt x="1030" y="4133"/>
                  <a:pt x="983" y="4164"/>
                  <a:pt x="951" y="4196"/>
                </a:cubicBezTo>
                <a:lnTo>
                  <a:pt x="951" y="4291"/>
                </a:lnTo>
                <a:cubicBezTo>
                  <a:pt x="903" y="4370"/>
                  <a:pt x="856" y="4449"/>
                  <a:pt x="808" y="4529"/>
                </a:cubicBezTo>
                <a:cubicBezTo>
                  <a:pt x="761" y="4576"/>
                  <a:pt x="729" y="4655"/>
                  <a:pt x="729" y="4719"/>
                </a:cubicBezTo>
                <a:cubicBezTo>
                  <a:pt x="618" y="4766"/>
                  <a:pt x="713" y="4893"/>
                  <a:pt x="603" y="4940"/>
                </a:cubicBezTo>
                <a:lnTo>
                  <a:pt x="603" y="5051"/>
                </a:lnTo>
                <a:lnTo>
                  <a:pt x="539" y="5114"/>
                </a:lnTo>
                <a:lnTo>
                  <a:pt x="539" y="5304"/>
                </a:lnTo>
                <a:cubicBezTo>
                  <a:pt x="603" y="5304"/>
                  <a:pt x="618" y="5257"/>
                  <a:pt x="666" y="5225"/>
                </a:cubicBezTo>
                <a:lnTo>
                  <a:pt x="666" y="4972"/>
                </a:lnTo>
                <a:lnTo>
                  <a:pt x="888" y="4845"/>
                </a:lnTo>
                <a:cubicBezTo>
                  <a:pt x="888" y="4798"/>
                  <a:pt x="888" y="4766"/>
                  <a:pt x="888" y="4734"/>
                </a:cubicBezTo>
                <a:cubicBezTo>
                  <a:pt x="888" y="4671"/>
                  <a:pt x="951" y="4639"/>
                  <a:pt x="967" y="4592"/>
                </a:cubicBezTo>
                <a:cubicBezTo>
                  <a:pt x="983" y="4529"/>
                  <a:pt x="1046" y="4481"/>
                  <a:pt x="1078" y="4434"/>
                </a:cubicBezTo>
                <a:cubicBezTo>
                  <a:pt x="1109" y="4370"/>
                  <a:pt x="1078" y="4323"/>
                  <a:pt x="1125" y="4275"/>
                </a:cubicBezTo>
                <a:cubicBezTo>
                  <a:pt x="1173" y="4212"/>
                  <a:pt x="1220" y="4133"/>
                  <a:pt x="1252" y="4054"/>
                </a:cubicBezTo>
                <a:cubicBezTo>
                  <a:pt x="1299" y="3974"/>
                  <a:pt x="1347" y="3911"/>
                  <a:pt x="1426" y="3863"/>
                </a:cubicBezTo>
                <a:cubicBezTo>
                  <a:pt x="1410" y="3800"/>
                  <a:pt x="1489" y="3768"/>
                  <a:pt x="1505" y="3705"/>
                </a:cubicBezTo>
                <a:cubicBezTo>
                  <a:pt x="1537" y="3658"/>
                  <a:pt x="1568" y="3594"/>
                  <a:pt x="1600" y="3547"/>
                </a:cubicBezTo>
                <a:cubicBezTo>
                  <a:pt x="1632" y="3499"/>
                  <a:pt x="1711" y="3468"/>
                  <a:pt x="1711" y="3404"/>
                </a:cubicBezTo>
                <a:cubicBezTo>
                  <a:pt x="1711" y="3357"/>
                  <a:pt x="1758" y="3357"/>
                  <a:pt x="1822" y="3357"/>
                </a:cubicBezTo>
                <a:lnTo>
                  <a:pt x="1980" y="3499"/>
                </a:lnTo>
                <a:cubicBezTo>
                  <a:pt x="1901" y="3531"/>
                  <a:pt x="1838" y="3563"/>
                  <a:pt x="1774" y="3626"/>
                </a:cubicBezTo>
                <a:cubicBezTo>
                  <a:pt x="1758" y="3689"/>
                  <a:pt x="1806" y="3768"/>
                  <a:pt x="1758" y="3816"/>
                </a:cubicBezTo>
                <a:lnTo>
                  <a:pt x="1584" y="3832"/>
                </a:lnTo>
                <a:cubicBezTo>
                  <a:pt x="1584" y="3990"/>
                  <a:pt x="1458" y="4101"/>
                  <a:pt x="1378" y="4228"/>
                </a:cubicBezTo>
                <a:cubicBezTo>
                  <a:pt x="1371" y="4226"/>
                  <a:pt x="1364" y="4226"/>
                  <a:pt x="1358" y="4226"/>
                </a:cubicBezTo>
                <a:cubicBezTo>
                  <a:pt x="1293" y="4226"/>
                  <a:pt x="1265" y="4292"/>
                  <a:pt x="1236" y="4307"/>
                </a:cubicBezTo>
                <a:cubicBezTo>
                  <a:pt x="1204" y="4386"/>
                  <a:pt x="1252" y="4449"/>
                  <a:pt x="1204" y="4513"/>
                </a:cubicBezTo>
                <a:lnTo>
                  <a:pt x="1109" y="4529"/>
                </a:lnTo>
                <a:cubicBezTo>
                  <a:pt x="1093" y="4576"/>
                  <a:pt x="1062" y="4639"/>
                  <a:pt x="1014" y="4671"/>
                </a:cubicBezTo>
                <a:lnTo>
                  <a:pt x="1014" y="4829"/>
                </a:lnTo>
                <a:cubicBezTo>
                  <a:pt x="967" y="4877"/>
                  <a:pt x="903" y="4877"/>
                  <a:pt x="888" y="4940"/>
                </a:cubicBezTo>
                <a:cubicBezTo>
                  <a:pt x="872" y="5004"/>
                  <a:pt x="824" y="5035"/>
                  <a:pt x="808" y="5083"/>
                </a:cubicBezTo>
                <a:cubicBezTo>
                  <a:pt x="808" y="5114"/>
                  <a:pt x="808" y="5146"/>
                  <a:pt x="808" y="5178"/>
                </a:cubicBezTo>
                <a:lnTo>
                  <a:pt x="745" y="5241"/>
                </a:lnTo>
                <a:cubicBezTo>
                  <a:pt x="745" y="5320"/>
                  <a:pt x="745" y="5399"/>
                  <a:pt x="745" y="5463"/>
                </a:cubicBezTo>
                <a:lnTo>
                  <a:pt x="666" y="5526"/>
                </a:lnTo>
                <a:lnTo>
                  <a:pt x="666" y="5653"/>
                </a:lnTo>
                <a:lnTo>
                  <a:pt x="523" y="5748"/>
                </a:lnTo>
                <a:lnTo>
                  <a:pt x="523" y="5985"/>
                </a:lnTo>
                <a:lnTo>
                  <a:pt x="476" y="6033"/>
                </a:lnTo>
                <a:lnTo>
                  <a:pt x="523" y="6096"/>
                </a:lnTo>
                <a:lnTo>
                  <a:pt x="476" y="6144"/>
                </a:lnTo>
                <a:cubicBezTo>
                  <a:pt x="444" y="6191"/>
                  <a:pt x="508" y="6239"/>
                  <a:pt x="444" y="6286"/>
                </a:cubicBezTo>
                <a:cubicBezTo>
                  <a:pt x="381" y="6318"/>
                  <a:pt x="397" y="6397"/>
                  <a:pt x="349" y="6429"/>
                </a:cubicBezTo>
                <a:cubicBezTo>
                  <a:pt x="302" y="6460"/>
                  <a:pt x="317" y="6524"/>
                  <a:pt x="302" y="6587"/>
                </a:cubicBezTo>
                <a:lnTo>
                  <a:pt x="222" y="6524"/>
                </a:lnTo>
                <a:cubicBezTo>
                  <a:pt x="212" y="6527"/>
                  <a:pt x="200" y="6528"/>
                  <a:pt x="188" y="6528"/>
                </a:cubicBezTo>
                <a:cubicBezTo>
                  <a:pt x="167" y="6528"/>
                  <a:pt x="144" y="6525"/>
                  <a:pt x="122" y="6525"/>
                </a:cubicBezTo>
                <a:cubicBezTo>
                  <a:pt x="101" y="6525"/>
                  <a:pt x="82" y="6528"/>
                  <a:pt x="64" y="6539"/>
                </a:cubicBezTo>
                <a:cubicBezTo>
                  <a:pt x="64" y="6555"/>
                  <a:pt x="64" y="6571"/>
                  <a:pt x="64" y="6587"/>
                </a:cubicBezTo>
                <a:cubicBezTo>
                  <a:pt x="96" y="6666"/>
                  <a:pt x="191" y="6682"/>
                  <a:pt x="254" y="6714"/>
                </a:cubicBezTo>
                <a:lnTo>
                  <a:pt x="191" y="6777"/>
                </a:lnTo>
                <a:lnTo>
                  <a:pt x="270" y="6840"/>
                </a:lnTo>
                <a:cubicBezTo>
                  <a:pt x="254" y="6872"/>
                  <a:pt x="238" y="6888"/>
                  <a:pt x="238" y="6919"/>
                </a:cubicBezTo>
                <a:cubicBezTo>
                  <a:pt x="191" y="6904"/>
                  <a:pt x="191" y="6856"/>
                  <a:pt x="127" y="6856"/>
                </a:cubicBezTo>
                <a:lnTo>
                  <a:pt x="127" y="6999"/>
                </a:lnTo>
                <a:lnTo>
                  <a:pt x="48" y="7078"/>
                </a:lnTo>
                <a:cubicBezTo>
                  <a:pt x="64" y="7094"/>
                  <a:pt x="64" y="7125"/>
                  <a:pt x="64" y="7141"/>
                </a:cubicBezTo>
                <a:cubicBezTo>
                  <a:pt x="91" y="7152"/>
                  <a:pt x="117" y="7153"/>
                  <a:pt x="142" y="7153"/>
                </a:cubicBezTo>
                <a:cubicBezTo>
                  <a:pt x="155" y="7153"/>
                  <a:pt x="167" y="7153"/>
                  <a:pt x="179" y="7153"/>
                </a:cubicBezTo>
                <a:cubicBezTo>
                  <a:pt x="215" y="7153"/>
                  <a:pt x="246" y="7157"/>
                  <a:pt x="270" y="7189"/>
                </a:cubicBezTo>
                <a:cubicBezTo>
                  <a:pt x="207" y="7220"/>
                  <a:pt x="175" y="7315"/>
                  <a:pt x="64" y="7331"/>
                </a:cubicBezTo>
                <a:lnTo>
                  <a:pt x="64" y="7410"/>
                </a:lnTo>
                <a:lnTo>
                  <a:pt x="1" y="7474"/>
                </a:lnTo>
                <a:lnTo>
                  <a:pt x="64" y="7521"/>
                </a:lnTo>
                <a:lnTo>
                  <a:pt x="1" y="7600"/>
                </a:lnTo>
                <a:cubicBezTo>
                  <a:pt x="32" y="7664"/>
                  <a:pt x="80" y="7743"/>
                  <a:pt x="143" y="7822"/>
                </a:cubicBezTo>
                <a:lnTo>
                  <a:pt x="143" y="8091"/>
                </a:lnTo>
                <a:lnTo>
                  <a:pt x="64" y="8154"/>
                </a:lnTo>
                <a:lnTo>
                  <a:pt x="64" y="8265"/>
                </a:lnTo>
                <a:lnTo>
                  <a:pt x="143" y="8329"/>
                </a:lnTo>
                <a:lnTo>
                  <a:pt x="143" y="8439"/>
                </a:lnTo>
                <a:lnTo>
                  <a:pt x="80" y="8487"/>
                </a:lnTo>
                <a:lnTo>
                  <a:pt x="80" y="8851"/>
                </a:lnTo>
                <a:cubicBezTo>
                  <a:pt x="80" y="8851"/>
                  <a:pt x="96" y="8867"/>
                  <a:pt x="96" y="8867"/>
                </a:cubicBezTo>
                <a:lnTo>
                  <a:pt x="207" y="8883"/>
                </a:lnTo>
                <a:lnTo>
                  <a:pt x="207" y="9057"/>
                </a:lnTo>
                <a:lnTo>
                  <a:pt x="254" y="9120"/>
                </a:lnTo>
                <a:lnTo>
                  <a:pt x="207" y="9215"/>
                </a:lnTo>
                <a:cubicBezTo>
                  <a:pt x="238" y="9294"/>
                  <a:pt x="333" y="9310"/>
                  <a:pt x="349" y="9405"/>
                </a:cubicBezTo>
                <a:lnTo>
                  <a:pt x="207" y="9548"/>
                </a:lnTo>
                <a:lnTo>
                  <a:pt x="238" y="9611"/>
                </a:lnTo>
                <a:lnTo>
                  <a:pt x="333" y="9627"/>
                </a:lnTo>
                <a:cubicBezTo>
                  <a:pt x="349" y="9690"/>
                  <a:pt x="317" y="9769"/>
                  <a:pt x="412" y="9817"/>
                </a:cubicBezTo>
                <a:lnTo>
                  <a:pt x="412" y="9975"/>
                </a:lnTo>
                <a:lnTo>
                  <a:pt x="476" y="10039"/>
                </a:lnTo>
                <a:lnTo>
                  <a:pt x="412" y="10102"/>
                </a:lnTo>
                <a:lnTo>
                  <a:pt x="412" y="10165"/>
                </a:lnTo>
                <a:lnTo>
                  <a:pt x="571" y="10229"/>
                </a:lnTo>
                <a:lnTo>
                  <a:pt x="460" y="10387"/>
                </a:lnTo>
                <a:cubicBezTo>
                  <a:pt x="523" y="10419"/>
                  <a:pt x="571" y="10450"/>
                  <a:pt x="634" y="10482"/>
                </a:cubicBezTo>
                <a:lnTo>
                  <a:pt x="634" y="10735"/>
                </a:lnTo>
                <a:cubicBezTo>
                  <a:pt x="682" y="10799"/>
                  <a:pt x="761" y="10846"/>
                  <a:pt x="761" y="10909"/>
                </a:cubicBezTo>
                <a:cubicBezTo>
                  <a:pt x="777" y="10957"/>
                  <a:pt x="903" y="10973"/>
                  <a:pt x="903" y="11068"/>
                </a:cubicBezTo>
                <a:cubicBezTo>
                  <a:pt x="888" y="11099"/>
                  <a:pt x="808" y="11115"/>
                  <a:pt x="840" y="11210"/>
                </a:cubicBezTo>
                <a:lnTo>
                  <a:pt x="1030" y="11337"/>
                </a:lnTo>
                <a:lnTo>
                  <a:pt x="1030" y="11448"/>
                </a:lnTo>
                <a:cubicBezTo>
                  <a:pt x="1141" y="11606"/>
                  <a:pt x="1283" y="11749"/>
                  <a:pt x="1458" y="11875"/>
                </a:cubicBezTo>
                <a:lnTo>
                  <a:pt x="1458" y="11923"/>
                </a:lnTo>
                <a:lnTo>
                  <a:pt x="1584" y="11986"/>
                </a:lnTo>
                <a:lnTo>
                  <a:pt x="1616" y="12065"/>
                </a:lnTo>
                <a:lnTo>
                  <a:pt x="1663" y="12065"/>
                </a:lnTo>
                <a:lnTo>
                  <a:pt x="1790" y="12144"/>
                </a:lnTo>
                <a:lnTo>
                  <a:pt x="1790" y="12271"/>
                </a:lnTo>
                <a:cubicBezTo>
                  <a:pt x="1869" y="12334"/>
                  <a:pt x="1933" y="12382"/>
                  <a:pt x="1933" y="12461"/>
                </a:cubicBezTo>
                <a:lnTo>
                  <a:pt x="2043" y="12477"/>
                </a:lnTo>
                <a:cubicBezTo>
                  <a:pt x="2075" y="12509"/>
                  <a:pt x="2075" y="12572"/>
                  <a:pt x="2107" y="12604"/>
                </a:cubicBezTo>
                <a:cubicBezTo>
                  <a:pt x="2138" y="12619"/>
                  <a:pt x="2138" y="12683"/>
                  <a:pt x="2138" y="12730"/>
                </a:cubicBezTo>
                <a:cubicBezTo>
                  <a:pt x="2233" y="12825"/>
                  <a:pt x="2344" y="12889"/>
                  <a:pt x="2471" y="12952"/>
                </a:cubicBezTo>
                <a:cubicBezTo>
                  <a:pt x="2518" y="12976"/>
                  <a:pt x="2562" y="12976"/>
                  <a:pt x="2605" y="12976"/>
                </a:cubicBezTo>
                <a:cubicBezTo>
                  <a:pt x="2649" y="12976"/>
                  <a:pt x="2693" y="12976"/>
                  <a:pt x="2740" y="12999"/>
                </a:cubicBezTo>
                <a:cubicBezTo>
                  <a:pt x="2756" y="13094"/>
                  <a:pt x="2835" y="13158"/>
                  <a:pt x="2930" y="13158"/>
                </a:cubicBezTo>
                <a:cubicBezTo>
                  <a:pt x="2946" y="13205"/>
                  <a:pt x="2962" y="13237"/>
                  <a:pt x="2978" y="13269"/>
                </a:cubicBezTo>
                <a:lnTo>
                  <a:pt x="3088" y="13205"/>
                </a:lnTo>
                <a:cubicBezTo>
                  <a:pt x="3152" y="13237"/>
                  <a:pt x="3231" y="13300"/>
                  <a:pt x="3278" y="13348"/>
                </a:cubicBezTo>
                <a:lnTo>
                  <a:pt x="3215" y="13411"/>
                </a:lnTo>
                <a:lnTo>
                  <a:pt x="3342" y="13459"/>
                </a:lnTo>
                <a:cubicBezTo>
                  <a:pt x="3358" y="13538"/>
                  <a:pt x="3421" y="13601"/>
                  <a:pt x="3500" y="13617"/>
                </a:cubicBezTo>
                <a:cubicBezTo>
                  <a:pt x="3579" y="13633"/>
                  <a:pt x="3658" y="13664"/>
                  <a:pt x="3738" y="13712"/>
                </a:cubicBezTo>
                <a:lnTo>
                  <a:pt x="3864" y="13649"/>
                </a:lnTo>
                <a:lnTo>
                  <a:pt x="4023" y="13807"/>
                </a:lnTo>
                <a:cubicBezTo>
                  <a:pt x="4149" y="13854"/>
                  <a:pt x="4197" y="13870"/>
                  <a:pt x="4260" y="13902"/>
                </a:cubicBezTo>
                <a:cubicBezTo>
                  <a:pt x="4339" y="13934"/>
                  <a:pt x="4387" y="13981"/>
                  <a:pt x="4466" y="14013"/>
                </a:cubicBezTo>
                <a:lnTo>
                  <a:pt x="4656" y="14013"/>
                </a:lnTo>
                <a:lnTo>
                  <a:pt x="4798" y="14139"/>
                </a:lnTo>
                <a:lnTo>
                  <a:pt x="4925" y="14076"/>
                </a:lnTo>
                <a:lnTo>
                  <a:pt x="5099" y="14155"/>
                </a:lnTo>
                <a:lnTo>
                  <a:pt x="5099" y="14219"/>
                </a:lnTo>
                <a:lnTo>
                  <a:pt x="5289" y="14282"/>
                </a:lnTo>
                <a:lnTo>
                  <a:pt x="5353" y="14234"/>
                </a:lnTo>
                <a:lnTo>
                  <a:pt x="5511" y="14393"/>
                </a:lnTo>
                <a:lnTo>
                  <a:pt x="5653" y="14440"/>
                </a:lnTo>
                <a:lnTo>
                  <a:pt x="5653" y="14504"/>
                </a:lnTo>
                <a:lnTo>
                  <a:pt x="5733" y="14535"/>
                </a:lnTo>
                <a:lnTo>
                  <a:pt x="5923" y="14393"/>
                </a:lnTo>
                <a:lnTo>
                  <a:pt x="6033" y="14472"/>
                </a:lnTo>
                <a:lnTo>
                  <a:pt x="6128" y="14472"/>
                </a:lnTo>
                <a:cubicBezTo>
                  <a:pt x="6144" y="14409"/>
                  <a:pt x="6208" y="14377"/>
                  <a:pt x="6255" y="14345"/>
                </a:cubicBezTo>
                <a:lnTo>
                  <a:pt x="6334" y="14377"/>
                </a:lnTo>
                <a:lnTo>
                  <a:pt x="6271" y="14472"/>
                </a:lnTo>
                <a:cubicBezTo>
                  <a:pt x="6398" y="14488"/>
                  <a:pt x="6398" y="14583"/>
                  <a:pt x="6461" y="14646"/>
                </a:cubicBezTo>
                <a:cubicBezTo>
                  <a:pt x="6572" y="14614"/>
                  <a:pt x="6627" y="14599"/>
                  <a:pt x="6667" y="14599"/>
                </a:cubicBezTo>
                <a:cubicBezTo>
                  <a:pt x="6706" y="14599"/>
                  <a:pt x="6730" y="14614"/>
                  <a:pt x="6778" y="14646"/>
                </a:cubicBezTo>
                <a:lnTo>
                  <a:pt x="6888" y="14583"/>
                </a:lnTo>
                <a:cubicBezTo>
                  <a:pt x="7158" y="14694"/>
                  <a:pt x="7158" y="14694"/>
                  <a:pt x="7284" y="14694"/>
                </a:cubicBezTo>
                <a:cubicBezTo>
                  <a:pt x="7310" y="14694"/>
                  <a:pt x="7325" y="14653"/>
                  <a:pt x="7354" y="14653"/>
                </a:cubicBezTo>
                <a:cubicBezTo>
                  <a:pt x="7362" y="14653"/>
                  <a:pt x="7370" y="14656"/>
                  <a:pt x="7379" y="14662"/>
                </a:cubicBezTo>
                <a:lnTo>
                  <a:pt x="7395" y="14757"/>
                </a:lnTo>
                <a:lnTo>
                  <a:pt x="7743" y="14757"/>
                </a:lnTo>
                <a:lnTo>
                  <a:pt x="7997" y="14884"/>
                </a:lnTo>
                <a:lnTo>
                  <a:pt x="8171" y="14884"/>
                </a:lnTo>
                <a:lnTo>
                  <a:pt x="8250" y="14820"/>
                </a:lnTo>
                <a:lnTo>
                  <a:pt x="8377" y="14820"/>
                </a:lnTo>
                <a:cubicBezTo>
                  <a:pt x="8408" y="14836"/>
                  <a:pt x="8440" y="14852"/>
                  <a:pt x="8456" y="14884"/>
                </a:cubicBezTo>
                <a:lnTo>
                  <a:pt x="8804" y="14884"/>
                </a:lnTo>
                <a:lnTo>
                  <a:pt x="8852" y="14931"/>
                </a:lnTo>
                <a:lnTo>
                  <a:pt x="9121" y="14805"/>
                </a:lnTo>
                <a:cubicBezTo>
                  <a:pt x="9184" y="14884"/>
                  <a:pt x="9200" y="14947"/>
                  <a:pt x="9279" y="14995"/>
                </a:cubicBezTo>
                <a:lnTo>
                  <a:pt x="9359" y="14931"/>
                </a:lnTo>
                <a:lnTo>
                  <a:pt x="9818" y="14931"/>
                </a:lnTo>
                <a:lnTo>
                  <a:pt x="10055" y="14820"/>
                </a:lnTo>
                <a:cubicBezTo>
                  <a:pt x="10071" y="14868"/>
                  <a:pt x="10087" y="14900"/>
                  <a:pt x="10103" y="14931"/>
                </a:cubicBezTo>
                <a:cubicBezTo>
                  <a:pt x="10150" y="14836"/>
                  <a:pt x="10229" y="14757"/>
                  <a:pt x="10340" y="14709"/>
                </a:cubicBezTo>
                <a:cubicBezTo>
                  <a:pt x="10340" y="14741"/>
                  <a:pt x="10356" y="14757"/>
                  <a:pt x="10356" y="14789"/>
                </a:cubicBezTo>
                <a:cubicBezTo>
                  <a:pt x="10445" y="14814"/>
                  <a:pt x="10514" y="14881"/>
                  <a:pt x="10604" y="14881"/>
                </a:cubicBezTo>
                <a:cubicBezTo>
                  <a:pt x="10625" y="14881"/>
                  <a:pt x="10648" y="14877"/>
                  <a:pt x="10673" y="14868"/>
                </a:cubicBezTo>
                <a:lnTo>
                  <a:pt x="10720" y="14820"/>
                </a:lnTo>
                <a:cubicBezTo>
                  <a:pt x="10826" y="14820"/>
                  <a:pt x="10924" y="14827"/>
                  <a:pt x="11020" y="14827"/>
                </a:cubicBezTo>
                <a:cubicBezTo>
                  <a:pt x="11069" y="14827"/>
                  <a:pt x="11116" y="14826"/>
                  <a:pt x="11164" y="14820"/>
                </a:cubicBezTo>
                <a:lnTo>
                  <a:pt x="11274" y="14709"/>
                </a:lnTo>
                <a:lnTo>
                  <a:pt x="11417" y="14709"/>
                </a:lnTo>
                <a:lnTo>
                  <a:pt x="11496" y="14662"/>
                </a:lnTo>
                <a:cubicBezTo>
                  <a:pt x="11514" y="14655"/>
                  <a:pt x="11533" y="14653"/>
                  <a:pt x="11552" y="14653"/>
                </a:cubicBezTo>
                <a:cubicBezTo>
                  <a:pt x="11586" y="14653"/>
                  <a:pt x="11620" y="14660"/>
                  <a:pt x="11653" y="14660"/>
                </a:cubicBezTo>
                <a:cubicBezTo>
                  <a:pt x="11682" y="14660"/>
                  <a:pt x="11710" y="14654"/>
                  <a:pt x="11734" y="14630"/>
                </a:cubicBezTo>
                <a:lnTo>
                  <a:pt x="11559" y="14551"/>
                </a:lnTo>
                <a:lnTo>
                  <a:pt x="11496" y="14599"/>
                </a:lnTo>
                <a:cubicBezTo>
                  <a:pt x="11464" y="14583"/>
                  <a:pt x="11449" y="14551"/>
                  <a:pt x="11385" y="14551"/>
                </a:cubicBezTo>
                <a:lnTo>
                  <a:pt x="11401" y="14551"/>
                </a:lnTo>
                <a:cubicBezTo>
                  <a:pt x="11385" y="14504"/>
                  <a:pt x="11417" y="14488"/>
                  <a:pt x="11449" y="14488"/>
                </a:cubicBezTo>
                <a:lnTo>
                  <a:pt x="11813" y="14488"/>
                </a:lnTo>
                <a:cubicBezTo>
                  <a:pt x="11813" y="14456"/>
                  <a:pt x="11813" y="14440"/>
                  <a:pt x="11860" y="14440"/>
                </a:cubicBezTo>
                <a:cubicBezTo>
                  <a:pt x="11860" y="14440"/>
                  <a:pt x="11876" y="14472"/>
                  <a:pt x="11876" y="14488"/>
                </a:cubicBezTo>
                <a:lnTo>
                  <a:pt x="12019" y="14488"/>
                </a:lnTo>
                <a:cubicBezTo>
                  <a:pt x="12034" y="14488"/>
                  <a:pt x="12066" y="14472"/>
                  <a:pt x="12082" y="14472"/>
                </a:cubicBezTo>
                <a:cubicBezTo>
                  <a:pt x="12082" y="14440"/>
                  <a:pt x="12098" y="14409"/>
                  <a:pt x="12114" y="14377"/>
                </a:cubicBezTo>
                <a:lnTo>
                  <a:pt x="12319" y="14377"/>
                </a:lnTo>
                <a:lnTo>
                  <a:pt x="12557" y="14266"/>
                </a:lnTo>
                <a:cubicBezTo>
                  <a:pt x="12573" y="14282"/>
                  <a:pt x="12589" y="14298"/>
                  <a:pt x="12604" y="14314"/>
                </a:cubicBezTo>
                <a:cubicBezTo>
                  <a:pt x="12699" y="14250"/>
                  <a:pt x="12826" y="14234"/>
                  <a:pt x="12889" y="14139"/>
                </a:cubicBezTo>
                <a:lnTo>
                  <a:pt x="13000" y="14219"/>
                </a:lnTo>
                <a:lnTo>
                  <a:pt x="13159" y="14092"/>
                </a:lnTo>
                <a:lnTo>
                  <a:pt x="13444" y="14092"/>
                </a:lnTo>
                <a:lnTo>
                  <a:pt x="13586" y="13965"/>
                </a:lnTo>
                <a:cubicBezTo>
                  <a:pt x="13607" y="13965"/>
                  <a:pt x="13649" y="13979"/>
                  <a:pt x="13680" y="13979"/>
                </a:cubicBezTo>
                <a:cubicBezTo>
                  <a:pt x="13695" y="13979"/>
                  <a:pt x="13707" y="13976"/>
                  <a:pt x="13713" y="13965"/>
                </a:cubicBezTo>
                <a:cubicBezTo>
                  <a:pt x="13760" y="13918"/>
                  <a:pt x="13855" y="13934"/>
                  <a:pt x="13903" y="13870"/>
                </a:cubicBezTo>
                <a:cubicBezTo>
                  <a:pt x="13982" y="13791"/>
                  <a:pt x="14061" y="13744"/>
                  <a:pt x="14172" y="13712"/>
                </a:cubicBezTo>
                <a:cubicBezTo>
                  <a:pt x="14251" y="13680"/>
                  <a:pt x="14314" y="13649"/>
                  <a:pt x="14394" y="13601"/>
                </a:cubicBezTo>
                <a:cubicBezTo>
                  <a:pt x="14472" y="13549"/>
                  <a:pt x="14562" y="13518"/>
                  <a:pt x="14653" y="13518"/>
                </a:cubicBezTo>
                <a:cubicBezTo>
                  <a:pt x="14672" y="13518"/>
                  <a:pt x="14691" y="13519"/>
                  <a:pt x="14710" y="13522"/>
                </a:cubicBezTo>
                <a:lnTo>
                  <a:pt x="14805" y="13411"/>
                </a:lnTo>
                <a:lnTo>
                  <a:pt x="14964" y="13411"/>
                </a:lnTo>
                <a:cubicBezTo>
                  <a:pt x="15043" y="13348"/>
                  <a:pt x="15122" y="13284"/>
                  <a:pt x="15217" y="13253"/>
                </a:cubicBezTo>
                <a:cubicBezTo>
                  <a:pt x="15280" y="13205"/>
                  <a:pt x="15344" y="13158"/>
                  <a:pt x="15407" y="13094"/>
                </a:cubicBezTo>
                <a:cubicBezTo>
                  <a:pt x="15470" y="13015"/>
                  <a:pt x="15597" y="13031"/>
                  <a:pt x="15644" y="12952"/>
                </a:cubicBezTo>
                <a:cubicBezTo>
                  <a:pt x="15708" y="12873"/>
                  <a:pt x="15850" y="12873"/>
                  <a:pt x="15898" y="12809"/>
                </a:cubicBezTo>
                <a:cubicBezTo>
                  <a:pt x="15929" y="12746"/>
                  <a:pt x="16024" y="12730"/>
                  <a:pt x="16104" y="12683"/>
                </a:cubicBezTo>
                <a:cubicBezTo>
                  <a:pt x="16183" y="12651"/>
                  <a:pt x="16214" y="12540"/>
                  <a:pt x="16357" y="12540"/>
                </a:cubicBezTo>
                <a:lnTo>
                  <a:pt x="16515" y="12414"/>
                </a:lnTo>
                <a:cubicBezTo>
                  <a:pt x="16563" y="12366"/>
                  <a:pt x="16642" y="12334"/>
                  <a:pt x="16642" y="12287"/>
                </a:cubicBezTo>
                <a:cubicBezTo>
                  <a:pt x="16658" y="12208"/>
                  <a:pt x="16737" y="12176"/>
                  <a:pt x="16785" y="12129"/>
                </a:cubicBezTo>
                <a:cubicBezTo>
                  <a:pt x="16832" y="12081"/>
                  <a:pt x="16911" y="12049"/>
                  <a:pt x="16927" y="12002"/>
                </a:cubicBezTo>
                <a:cubicBezTo>
                  <a:pt x="16943" y="11939"/>
                  <a:pt x="16943" y="11907"/>
                  <a:pt x="16943" y="11875"/>
                </a:cubicBezTo>
                <a:lnTo>
                  <a:pt x="17133" y="11844"/>
                </a:lnTo>
                <a:lnTo>
                  <a:pt x="17133" y="11780"/>
                </a:lnTo>
                <a:lnTo>
                  <a:pt x="17386" y="11574"/>
                </a:lnTo>
                <a:lnTo>
                  <a:pt x="17465" y="11574"/>
                </a:lnTo>
                <a:cubicBezTo>
                  <a:pt x="17465" y="11543"/>
                  <a:pt x="17481" y="11511"/>
                  <a:pt x="17497" y="11479"/>
                </a:cubicBezTo>
                <a:cubicBezTo>
                  <a:pt x="17545" y="11448"/>
                  <a:pt x="17576" y="11416"/>
                  <a:pt x="17624" y="11384"/>
                </a:cubicBezTo>
                <a:cubicBezTo>
                  <a:pt x="17599" y="11360"/>
                  <a:pt x="17575" y="11350"/>
                  <a:pt x="17552" y="11350"/>
                </a:cubicBezTo>
                <a:cubicBezTo>
                  <a:pt x="17514" y="11350"/>
                  <a:pt x="17479" y="11377"/>
                  <a:pt x="17450" y="11416"/>
                </a:cubicBezTo>
                <a:cubicBezTo>
                  <a:pt x="17402" y="11384"/>
                  <a:pt x="17370" y="11353"/>
                  <a:pt x="17339" y="11321"/>
                </a:cubicBezTo>
                <a:lnTo>
                  <a:pt x="17370" y="11242"/>
                </a:lnTo>
                <a:cubicBezTo>
                  <a:pt x="17386" y="11238"/>
                  <a:pt x="17402" y="11237"/>
                  <a:pt x="17418" y="11237"/>
                </a:cubicBezTo>
                <a:cubicBezTo>
                  <a:pt x="17434" y="11237"/>
                  <a:pt x="17450" y="11238"/>
                  <a:pt x="17465" y="11238"/>
                </a:cubicBezTo>
                <a:cubicBezTo>
                  <a:pt x="17497" y="11238"/>
                  <a:pt x="17529" y="11234"/>
                  <a:pt x="17560" y="11210"/>
                </a:cubicBezTo>
                <a:lnTo>
                  <a:pt x="17560" y="10973"/>
                </a:lnTo>
                <a:lnTo>
                  <a:pt x="17608" y="10925"/>
                </a:lnTo>
                <a:cubicBezTo>
                  <a:pt x="17560" y="10862"/>
                  <a:pt x="17560" y="10862"/>
                  <a:pt x="17576" y="10783"/>
                </a:cubicBezTo>
                <a:lnTo>
                  <a:pt x="17798" y="10783"/>
                </a:lnTo>
                <a:cubicBezTo>
                  <a:pt x="17830" y="10719"/>
                  <a:pt x="17877" y="10656"/>
                  <a:pt x="17925" y="10609"/>
                </a:cubicBezTo>
                <a:cubicBezTo>
                  <a:pt x="17972" y="10561"/>
                  <a:pt x="18004" y="10498"/>
                  <a:pt x="18035" y="10434"/>
                </a:cubicBezTo>
                <a:lnTo>
                  <a:pt x="18004" y="10387"/>
                </a:lnTo>
                <a:lnTo>
                  <a:pt x="17925" y="10434"/>
                </a:lnTo>
                <a:lnTo>
                  <a:pt x="17830" y="10355"/>
                </a:lnTo>
                <a:lnTo>
                  <a:pt x="17830" y="10292"/>
                </a:lnTo>
                <a:lnTo>
                  <a:pt x="18099" y="10181"/>
                </a:lnTo>
                <a:lnTo>
                  <a:pt x="17972" y="10070"/>
                </a:lnTo>
                <a:lnTo>
                  <a:pt x="18035" y="10007"/>
                </a:lnTo>
                <a:lnTo>
                  <a:pt x="18035" y="9849"/>
                </a:lnTo>
                <a:cubicBezTo>
                  <a:pt x="18067" y="9817"/>
                  <a:pt x="18099" y="9754"/>
                  <a:pt x="18146" y="9754"/>
                </a:cubicBezTo>
                <a:cubicBezTo>
                  <a:pt x="18194" y="9785"/>
                  <a:pt x="18162" y="9833"/>
                  <a:pt x="18178" y="9864"/>
                </a:cubicBezTo>
                <a:cubicBezTo>
                  <a:pt x="18178" y="9887"/>
                  <a:pt x="18178" y="9909"/>
                  <a:pt x="18200" y="9909"/>
                </a:cubicBezTo>
                <a:cubicBezTo>
                  <a:pt x="18210" y="9909"/>
                  <a:pt x="18223" y="9905"/>
                  <a:pt x="18241" y="9896"/>
                </a:cubicBezTo>
                <a:lnTo>
                  <a:pt x="18241" y="9279"/>
                </a:lnTo>
                <a:cubicBezTo>
                  <a:pt x="18241" y="9263"/>
                  <a:pt x="18273" y="9247"/>
                  <a:pt x="18273" y="9247"/>
                </a:cubicBezTo>
                <a:lnTo>
                  <a:pt x="18384" y="9215"/>
                </a:lnTo>
                <a:cubicBezTo>
                  <a:pt x="18384" y="9168"/>
                  <a:pt x="18368" y="9120"/>
                  <a:pt x="18368" y="9089"/>
                </a:cubicBezTo>
                <a:cubicBezTo>
                  <a:pt x="18368" y="9073"/>
                  <a:pt x="18336" y="9057"/>
                  <a:pt x="18320" y="9057"/>
                </a:cubicBezTo>
                <a:cubicBezTo>
                  <a:pt x="18305" y="9073"/>
                  <a:pt x="18289" y="9089"/>
                  <a:pt x="18273" y="9120"/>
                </a:cubicBezTo>
                <a:cubicBezTo>
                  <a:pt x="18225" y="9057"/>
                  <a:pt x="18273" y="9057"/>
                  <a:pt x="18320" y="9057"/>
                </a:cubicBezTo>
                <a:cubicBezTo>
                  <a:pt x="18305" y="9009"/>
                  <a:pt x="18384" y="8994"/>
                  <a:pt x="18400" y="8946"/>
                </a:cubicBezTo>
                <a:lnTo>
                  <a:pt x="18574" y="8930"/>
                </a:lnTo>
                <a:cubicBezTo>
                  <a:pt x="18590" y="8914"/>
                  <a:pt x="18590" y="8883"/>
                  <a:pt x="18590" y="8851"/>
                </a:cubicBezTo>
                <a:lnTo>
                  <a:pt x="18447" y="8804"/>
                </a:lnTo>
                <a:cubicBezTo>
                  <a:pt x="18479" y="8772"/>
                  <a:pt x="18510" y="8740"/>
                  <a:pt x="18558" y="8709"/>
                </a:cubicBezTo>
                <a:cubicBezTo>
                  <a:pt x="18590" y="8677"/>
                  <a:pt x="18653" y="8645"/>
                  <a:pt x="18653" y="8614"/>
                </a:cubicBezTo>
                <a:lnTo>
                  <a:pt x="18653" y="8487"/>
                </a:lnTo>
                <a:lnTo>
                  <a:pt x="18463" y="8582"/>
                </a:lnTo>
                <a:lnTo>
                  <a:pt x="18463" y="8598"/>
                </a:lnTo>
                <a:cubicBezTo>
                  <a:pt x="18444" y="8602"/>
                  <a:pt x="18424" y="8604"/>
                  <a:pt x="18404" y="8604"/>
                </a:cubicBezTo>
                <a:cubicBezTo>
                  <a:pt x="18355" y="8604"/>
                  <a:pt x="18302" y="8593"/>
                  <a:pt x="18257" y="8582"/>
                </a:cubicBezTo>
                <a:lnTo>
                  <a:pt x="18542" y="8471"/>
                </a:lnTo>
                <a:lnTo>
                  <a:pt x="18542" y="8408"/>
                </a:lnTo>
                <a:lnTo>
                  <a:pt x="18336" y="8329"/>
                </a:lnTo>
                <a:cubicBezTo>
                  <a:pt x="18320" y="8376"/>
                  <a:pt x="18305" y="8439"/>
                  <a:pt x="18305" y="8487"/>
                </a:cubicBezTo>
                <a:lnTo>
                  <a:pt x="18130" y="8503"/>
                </a:lnTo>
                <a:cubicBezTo>
                  <a:pt x="18083" y="8566"/>
                  <a:pt x="18162" y="8661"/>
                  <a:pt x="18083" y="8724"/>
                </a:cubicBezTo>
                <a:cubicBezTo>
                  <a:pt x="18051" y="8661"/>
                  <a:pt x="18020" y="8614"/>
                  <a:pt x="17988" y="8566"/>
                </a:cubicBezTo>
                <a:lnTo>
                  <a:pt x="18035" y="8519"/>
                </a:lnTo>
                <a:lnTo>
                  <a:pt x="18035" y="8408"/>
                </a:lnTo>
                <a:lnTo>
                  <a:pt x="17972" y="8344"/>
                </a:lnTo>
                <a:lnTo>
                  <a:pt x="17972" y="8234"/>
                </a:lnTo>
                <a:lnTo>
                  <a:pt x="18035" y="8170"/>
                </a:lnTo>
                <a:cubicBezTo>
                  <a:pt x="18051" y="8123"/>
                  <a:pt x="18020" y="8075"/>
                  <a:pt x="18067" y="8044"/>
                </a:cubicBezTo>
                <a:lnTo>
                  <a:pt x="18099" y="8044"/>
                </a:lnTo>
                <a:cubicBezTo>
                  <a:pt x="18115" y="8091"/>
                  <a:pt x="18130" y="8139"/>
                  <a:pt x="18130" y="8202"/>
                </a:cubicBezTo>
                <a:lnTo>
                  <a:pt x="18273" y="8202"/>
                </a:lnTo>
                <a:lnTo>
                  <a:pt x="18352" y="8249"/>
                </a:lnTo>
                <a:lnTo>
                  <a:pt x="18447" y="8170"/>
                </a:lnTo>
                <a:lnTo>
                  <a:pt x="18320" y="7980"/>
                </a:lnTo>
                <a:lnTo>
                  <a:pt x="18320" y="7521"/>
                </a:lnTo>
                <a:lnTo>
                  <a:pt x="18400" y="7442"/>
                </a:lnTo>
                <a:cubicBezTo>
                  <a:pt x="18384" y="7363"/>
                  <a:pt x="18320" y="7347"/>
                  <a:pt x="18289" y="7315"/>
                </a:cubicBezTo>
                <a:lnTo>
                  <a:pt x="18115" y="7299"/>
                </a:lnTo>
                <a:lnTo>
                  <a:pt x="18115" y="7062"/>
                </a:lnTo>
                <a:lnTo>
                  <a:pt x="18051" y="6983"/>
                </a:lnTo>
                <a:cubicBezTo>
                  <a:pt x="18067" y="6967"/>
                  <a:pt x="18099" y="6951"/>
                  <a:pt x="18115" y="6935"/>
                </a:cubicBezTo>
                <a:lnTo>
                  <a:pt x="18051" y="6872"/>
                </a:lnTo>
                <a:lnTo>
                  <a:pt x="18130" y="6809"/>
                </a:lnTo>
                <a:lnTo>
                  <a:pt x="17988" y="6714"/>
                </a:lnTo>
                <a:lnTo>
                  <a:pt x="17988" y="6587"/>
                </a:lnTo>
                <a:lnTo>
                  <a:pt x="18035" y="6539"/>
                </a:lnTo>
                <a:lnTo>
                  <a:pt x="17972" y="6460"/>
                </a:lnTo>
                <a:lnTo>
                  <a:pt x="18178" y="6429"/>
                </a:lnTo>
                <a:lnTo>
                  <a:pt x="18051" y="6239"/>
                </a:lnTo>
                <a:lnTo>
                  <a:pt x="18051" y="6033"/>
                </a:lnTo>
                <a:lnTo>
                  <a:pt x="17909" y="5985"/>
                </a:lnTo>
                <a:cubicBezTo>
                  <a:pt x="17924" y="5964"/>
                  <a:pt x="17940" y="5952"/>
                  <a:pt x="17956" y="5945"/>
                </a:cubicBezTo>
                <a:lnTo>
                  <a:pt x="17956" y="5945"/>
                </a:lnTo>
                <a:cubicBezTo>
                  <a:pt x="17956" y="5948"/>
                  <a:pt x="17956" y="5951"/>
                  <a:pt x="17956" y="5954"/>
                </a:cubicBezTo>
                <a:lnTo>
                  <a:pt x="18051" y="5938"/>
                </a:lnTo>
                <a:cubicBezTo>
                  <a:pt x="18035" y="5938"/>
                  <a:pt x="18020" y="5936"/>
                  <a:pt x="18004" y="5936"/>
                </a:cubicBezTo>
                <a:cubicBezTo>
                  <a:pt x="17988" y="5936"/>
                  <a:pt x="17972" y="5938"/>
                  <a:pt x="17956" y="5945"/>
                </a:cubicBezTo>
                <a:lnTo>
                  <a:pt x="17956" y="5945"/>
                </a:lnTo>
                <a:cubicBezTo>
                  <a:pt x="17949" y="5877"/>
                  <a:pt x="17860" y="5905"/>
                  <a:pt x="17830" y="5874"/>
                </a:cubicBezTo>
                <a:lnTo>
                  <a:pt x="17735" y="5700"/>
                </a:lnTo>
                <a:cubicBezTo>
                  <a:pt x="17814" y="5653"/>
                  <a:pt x="17861" y="5574"/>
                  <a:pt x="17782" y="5494"/>
                </a:cubicBezTo>
                <a:lnTo>
                  <a:pt x="17671" y="5479"/>
                </a:lnTo>
                <a:lnTo>
                  <a:pt x="17671" y="5289"/>
                </a:lnTo>
                <a:cubicBezTo>
                  <a:pt x="17624" y="5241"/>
                  <a:pt x="17576" y="5209"/>
                  <a:pt x="17545" y="5178"/>
                </a:cubicBezTo>
                <a:lnTo>
                  <a:pt x="17545" y="5035"/>
                </a:lnTo>
                <a:lnTo>
                  <a:pt x="17402" y="5004"/>
                </a:lnTo>
                <a:lnTo>
                  <a:pt x="17402" y="4877"/>
                </a:lnTo>
                <a:cubicBezTo>
                  <a:pt x="17196" y="4734"/>
                  <a:pt x="17165" y="4497"/>
                  <a:pt x="17022" y="4339"/>
                </a:cubicBezTo>
                <a:lnTo>
                  <a:pt x="16927" y="4323"/>
                </a:lnTo>
                <a:lnTo>
                  <a:pt x="16927" y="4196"/>
                </a:lnTo>
                <a:cubicBezTo>
                  <a:pt x="16785" y="4117"/>
                  <a:pt x="16769" y="3974"/>
                  <a:pt x="16642" y="3895"/>
                </a:cubicBezTo>
                <a:cubicBezTo>
                  <a:pt x="16642" y="3784"/>
                  <a:pt x="16531" y="3784"/>
                  <a:pt x="16452" y="3737"/>
                </a:cubicBezTo>
                <a:lnTo>
                  <a:pt x="16452" y="3658"/>
                </a:lnTo>
                <a:lnTo>
                  <a:pt x="16246" y="3515"/>
                </a:lnTo>
                <a:lnTo>
                  <a:pt x="16246" y="3388"/>
                </a:lnTo>
                <a:cubicBezTo>
                  <a:pt x="16135" y="3262"/>
                  <a:pt x="15961" y="3198"/>
                  <a:pt x="15882" y="3024"/>
                </a:cubicBezTo>
                <a:cubicBezTo>
                  <a:pt x="15803" y="2977"/>
                  <a:pt x="15755" y="2882"/>
                  <a:pt x="15629" y="2850"/>
                </a:cubicBezTo>
                <a:cubicBezTo>
                  <a:pt x="15609" y="2880"/>
                  <a:pt x="15601" y="2891"/>
                  <a:pt x="15574" y="2891"/>
                </a:cubicBezTo>
                <a:cubicBezTo>
                  <a:pt x="15559" y="2891"/>
                  <a:pt x="15537" y="2888"/>
                  <a:pt x="15502" y="2882"/>
                </a:cubicBezTo>
                <a:cubicBezTo>
                  <a:pt x="15510" y="2850"/>
                  <a:pt x="15530" y="2842"/>
                  <a:pt x="15553" y="2842"/>
                </a:cubicBezTo>
                <a:cubicBezTo>
                  <a:pt x="15577" y="2842"/>
                  <a:pt x="15605" y="2850"/>
                  <a:pt x="15629" y="2850"/>
                </a:cubicBezTo>
                <a:cubicBezTo>
                  <a:pt x="15549" y="2739"/>
                  <a:pt x="15439" y="2644"/>
                  <a:pt x="15312" y="2565"/>
                </a:cubicBezTo>
                <a:cubicBezTo>
                  <a:pt x="15264" y="2518"/>
                  <a:pt x="15217" y="2454"/>
                  <a:pt x="15185" y="2391"/>
                </a:cubicBezTo>
                <a:lnTo>
                  <a:pt x="15090" y="2391"/>
                </a:lnTo>
                <a:cubicBezTo>
                  <a:pt x="15074" y="2407"/>
                  <a:pt x="15059" y="2423"/>
                  <a:pt x="15043" y="2438"/>
                </a:cubicBezTo>
                <a:cubicBezTo>
                  <a:pt x="14995" y="2391"/>
                  <a:pt x="15043" y="2391"/>
                  <a:pt x="15090" y="2391"/>
                </a:cubicBezTo>
                <a:cubicBezTo>
                  <a:pt x="15074" y="2328"/>
                  <a:pt x="15011" y="2328"/>
                  <a:pt x="14979" y="2280"/>
                </a:cubicBezTo>
                <a:lnTo>
                  <a:pt x="14837" y="2280"/>
                </a:lnTo>
                <a:cubicBezTo>
                  <a:pt x="14789" y="2233"/>
                  <a:pt x="14742" y="2201"/>
                  <a:pt x="14694" y="2169"/>
                </a:cubicBezTo>
                <a:cubicBezTo>
                  <a:pt x="14683" y="2165"/>
                  <a:pt x="14670" y="2164"/>
                  <a:pt x="14656" y="2164"/>
                </a:cubicBezTo>
                <a:cubicBezTo>
                  <a:pt x="14643" y="2164"/>
                  <a:pt x="14629" y="2165"/>
                  <a:pt x="14615" y="2165"/>
                </a:cubicBezTo>
                <a:cubicBezTo>
                  <a:pt x="14588" y="2165"/>
                  <a:pt x="14560" y="2161"/>
                  <a:pt x="14536" y="2138"/>
                </a:cubicBezTo>
                <a:cubicBezTo>
                  <a:pt x="14520" y="2090"/>
                  <a:pt x="14520" y="2043"/>
                  <a:pt x="14520" y="1995"/>
                </a:cubicBezTo>
                <a:lnTo>
                  <a:pt x="14330" y="1979"/>
                </a:lnTo>
                <a:lnTo>
                  <a:pt x="14299" y="1884"/>
                </a:lnTo>
                <a:lnTo>
                  <a:pt x="14172" y="1853"/>
                </a:lnTo>
                <a:lnTo>
                  <a:pt x="14172" y="1789"/>
                </a:lnTo>
                <a:cubicBezTo>
                  <a:pt x="14140" y="1773"/>
                  <a:pt x="14109" y="1758"/>
                  <a:pt x="14061" y="1742"/>
                </a:cubicBezTo>
                <a:cubicBezTo>
                  <a:pt x="14014" y="1726"/>
                  <a:pt x="13982" y="1678"/>
                  <a:pt x="13934" y="1647"/>
                </a:cubicBezTo>
                <a:lnTo>
                  <a:pt x="13871" y="1694"/>
                </a:lnTo>
                <a:cubicBezTo>
                  <a:pt x="13839" y="1678"/>
                  <a:pt x="13824" y="1663"/>
                  <a:pt x="13792" y="1647"/>
                </a:cubicBezTo>
                <a:cubicBezTo>
                  <a:pt x="13760" y="1599"/>
                  <a:pt x="13760" y="1520"/>
                  <a:pt x="13649" y="1520"/>
                </a:cubicBezTo>
                <a:cubicBezTo>
                  <a:pt x="13618" y="1488"/>
                  <a:pt x="13570" y="1457"/>
                  <a:pt x="13554" y="1409"/>
                </a:cubicBezTo>
                <a:cubicBezTo>
                  <a:pt x="13539" y="1378"/>
                  <a:pt x="13491" y="1346"/>
                  <a:pt x="13459" y="1298"/>
                </a:cubicBezTo>
                <a:lnTo>
                  <a:pt x="13380" y="1362"/>
                </a:lnTo>
                <a:lnTo>
                  <a:pt x="13254" y="1362"/>
                </a:lnTo>
                <a:lnTo>
                  <a:pt x="13174" y="1314"/>
                </a:lnTo>
                <a:lnTo>
                  <a:pt x="13079" y="1393"/>
                </a:lnTo>
                <a:lnTo>
                  <a:pt x="13079" y="1504"/>
                </a:lnTo>
                <a:lnTo>
                  <a:pt x="13143" y="1568"/>
                </a:lnTo>
                <a:cubicBezTo>
                  <a:pt x="13143" y="1599"/>
                  <a:pt x="13127" y="1615"/>
                  <a:pt x="13127" y="1647"/>
                </a:cubicBezTo>
                <a:lnTo>
                  <a:pt x="13032" y="1583"/>
                </a:lnTo>
                <a:lnTo>
                  <a:pt x="12842" y="1583"/>
                </a:lnTo>
                <a:lnTo>
                  <a:pt x="12731" y="1504"/>
                </a:lnTo>
                <a:lnTo>
                  <a:pt x="12826" y="1425"/>
                </a:lnTo>
                <a:lnTo>
                  <a:pt x="13016" y="1425"/>
                </a:lnTo>
                <a:cubicBezTo>
                  <a:pt x="12953" y="1346"/>
                  <a:pt x="13048" y="1330"/>
                  <a:pt x="13079" y="1283"/>
                </a:cubicBezTo>
                <a:cubicBezTo>
                  <a:pt x="13064" y="1235"/>
                  <a:pt x="13111" y="1188"/>
                  <a:pt x="13048" y="1140"/>
                </a:cubicBezTo>
                <a:lnTo>
                  <a:pt x="12984" y="1251"/>
                </a:lnTo>
                <a:lnTo>
                  <a:pt x="12810" y="1108"/>
                </a:lnTo>
                <a:cubicBezTo>
                  <a:pt x="12826" y="1077"/>
                  <a:pt x="12889" y="1077"/>
                  <a:pt x="12874" y="1013"/>
                </a:cubicBezTo>
                <a:cubicBezTo>
                  <a:pt x="12858" y="966"/>
                  <a:pt x="12810" y="950"/>
                  <a:pt x="12779" y="918"/>
                </a:cubicBezTo>
                <a:lnTo>
                  <a:pt x="12620" y="918"/>
                </a:lnTo>
                <a:lnTo>
                  <a:pt x="12573" y="808"/>
                </a:lnTo>
                <a:lnTo>
                  <a:pt x="12462" y="808"/>
                </a:lnTo>
                <a:cubicBezTo>
                  <a:pt x="12446" y="823"/>
                  <a:pt x="12446" y="855"/>
                  <a:pt x="12430" y="855"/>
                </a:cubicBezTo>
                <a:cubicBezTo>
                  <a:pt x="12383" y="871"/>
                  <a:pt x="12319" y="887"/>
                  <a:pt x="12272" y="903"/>
                </a:cubicBezTo>
                <a:cubicBezTo>
                  <a:pt x="12240" y="808"/>
                  <a:pt x="12145" y="713"/>
                  <a:pt x="12050" y="697"/>
                </a:cubicBezTo>
                <a:cubicBezTo>
                  <a:pt x="12050" y="728"/>
                  <a:pt x="12019" y="744"/>
                  <a:pt x="11987" y="744"/>
                </a:cubicBezTo>
                <a:lnTo>
                  <a:pt x="11908" y="776"/>
                </a:lnTo>
                <a:lnTo>
                  <a:pt x="11908" y="887"/>
                </a:lnTo>
                <a:lnTo>
                  <a:pt x="12050" y="950"/>
                </a:lnTo>
                <a:cubicBezTo>
                  <a:pt x="12012" y="979"/>
                  <a:pt x="11980" y="984"/>
                  <a:pt x="11946" y="984"/>
                </a:cubicBezTo>
                <a:cubicBezTo>
                  <a:pt x="11924" y="984"/>
                  <a:pt x="11901" y="982"/>
                  <a:pt x="11876" y="982"/>
                </a:cubicBezTo>
                <a:lnTo>
                  <a:pt x="11718" y="982"/>
                </a:lnTo>
                <a:cubicBezTo>
                  <a:pt x="11654" y="871"/>
                  <a:pt x="11528" y="871"/>
                  <a:pt x="11449" y="808"/>
                </a:cubicBezTo>
                <a:lnTo>
                  <a:pt x="11148" y="808"/>
                </a:lnTo>
                <a:cubicBezTo>
                  <a:pt x="11148" y="823"/>
                  <a:pt x="11132" y="839"/>
                  <a:pt x="11100" y="855"/>
                </a:cubicBezTo>
                <a:cubicBezTo>
                  <a:pt x="11053" y="808"/>
                  <a:pt x="11116" y="808"/>
                  <a:pt x="11148" y="808"/>
                </a:cubicBezTo>
                <a:cubicBezTo>
                  <a:pt x="11148" y="776"/>
                  <a:pt x="11132" y="744"/>
                  <a:pt x="11084" y="744"/>
                </a:cubicBezTo>
                <a:cubicBezTo>
                  <a:pt x="11063" y="744"/>
                  <a:pt x="11042" y="746"/>
                  <a:pt x="11022" y="746"/>
                </a:cubicBezTo>
                <a:cubicBezTo>
                  <a:pt x="10981" y="746"/>
                  <a:pt x="10942" y="739"/>
                  <a:pt x="10910" y="697"/>
                </a:cubicBezTo>
                <a:cubicBezTo>
                  <a:pt x="10872" y="710"/>
                  <a:pt x="10844" y="753"/>
                  <a:pt x="10802" y="753"/>
                </a:cubicBezTo>
                <a:cubicBezTo>
                  <a:pt x="10791" y="753"/>
                  <a:pt x="10780" y="750"/>
                  <a:pt x="10768" y="744"/>
                </a:cubicBezTo>
                <a:lnTo>
                  <a:pt x="10689" y="697"/>
                </a:lnTo>
                <a:lnTo>
                  <a:pt x="10562" y="697"/>
                </a:lnTo>
                <a:lnTo>
                  <a:pt x="10483" y="633"/>
                </a:lnTo>
                <a:lnTo>
                  <a:pt x="10356" y="633"/>
                </a:lnTo>
                <a:lnTo>
                  <a:pt x="10261" y="570"/>
                </a:lnTo>
                <a:lnTo>
                  <a:pt x="10071" y="570"/>
                </a:lnTo>
                <a:lnTo>
                  <a:pt x="9944" y="475"/>
                </a:lnTo>
                <a:lnTo>
                  <a:pt x="9770" y="475"/>
                </a:lnTo>
                <a:cubicBezTo>
                  <a:pt x="9786" y="459"/>
                  <a:pt x="9818" y="317"/>
                  <a:pt x="9818" y="317"/>
                </a:cubicBezTo>
                <a:lnTo>
                  <a:pt x="9644" y="285"/>
                </a:lnTo>
                <a:cubicBezTo>
                  <a:pt x="9628" y="253"/>
                  <a:pt x="9612" y="222"/>
                  <a:pt x="9612" y="190"/>
                </a:cubicBezTo>
                <a:cubicBezTo>
                  <a:pt x="9583" y="187"/>
                  <a:pt x="9554" y="185"/>
                  <a:pt x="9526" y="185"/>
                </a:cubicBezTo>
                <a:cubicBezTo>
                  <a:pt x="9475" y="185"/>
                  <a:pt x="9423" y="189"/>
                  <a:pt x="9372" y="189"/>
                </a:cubicBezTo>
                <a:cubicBezTo>
                  <a:pt x="9325" y="189"/>
                  <a:pt x="9279" y="186"/>
                  <a:pt x="9232" y="174"/>
                </a:cubicBezTo>
                <a:cubicBezTo>
                  <a:pt x="9205" y="139"/>
                  <a:pt x="9164" y="118"/>
                  <a:pt x="9118" y="118"/>
                </a:cubicBezTo>
                <a:cubicBezTo>
                  <a:pt x="9083" y="118"/>
                  <a:pt x="9045" y="131"/>
                  <a:pt x="9010" y="158"/>
                </a:cubicBezTo>
                <a:lnTo>
                  <a:pt x="9153" y="380"/>
                </a:lnTo>
                <a:lnTo>
                  <a:pt x="9026" y="459"/>
                </a:lnTo>
                <a:cubicBezTo>
                  <a:pt x="9010" y="428"/>
                  <a:pt x="8994" y="364"/>
                  <a:pt x="8994" y="317"/>
                </a:cubicBezTo>
                <a:lnTo>
                  <a:pt x="8804" y="285"/>
                </a:lnTo>
                <a:cubicBezTo>
                  <a:pt x="8789" y="238"/>
                  <a:pt x="8820" y="174"/>
                  <a:pt x="8773" y="143"/>
                </a:cubicBezTo>
                <a:lnTo>
                  <a:pt x="8662" y="190"/>
                </a:lnTo>
                <a:lnTo>
                  <a:pt x="8408" y="79"/>
                </a:lnTo>
                <a:cubicBezTo>
                  <a:pt x="8401" y="82"/>
                  <a:pt x="8393" y="83"/>
                  <a:pt x="8385" y="83"/>
                </a:cubicBezTo>
                <a:cubicBezTo>
                  <a:pt x="8360" y="83"/>
                  <a:pt x="8332" y="73"/>
                  <a:pt x="8305" y="73"/>
                </a:cubicBezTo>
                <a:cubicBezTo>
                  <a:pt x="8286" y="73"/>
                  <a:pt x="8267" y="78"/>
                  <a:pt x="8250" y="95"/>
                </a:cubicBezTo>
                <a:lnTo>
                  <a:pt x="8203" y="222"/>
                </a:lnTo>
                <a:cubicBezTo>
                  <a:pt x="8155" y="158"/>
                  <a:pt x="8108" y="111"/>
                  <a:pt x="8076" y="63"/>
                </a:cubicBezTo>
                <a:lnTo>
                  <a:pt x="7918" y="63"/>
                </a:lnTo>
                <a:cubicBezTo>
                  <a:pt x="7902" y="111"/>
                  <a:pt x="7902" y="174"/>
                  <a:pt x="7870" y="174"/>
                </a:cubicBezTo>
                <a:lnTo>
                  <a:pt x="7807" y="174"/>
                </a:lnTo>
                <a:cubicBezTo>
                  <a:pt x="7759" y="127"/>
                  <a:pt x="7696" y="127"/>
                  <a:pt x="7617" y="79"/>
                </a:cubicBezTo>
                <a:cubicBezTo>
                  <a:pt x="7543" y="55"/>
                  <a:pt x="7469" y="1"/>
                  <a:pt x="7387" y="1"/>
                </a:cubicBezTo>
                <a:cubicBezTo>
                  <a:pt x="7364" y="1"/>
                  <a:pt x="7340" y="5"/>
                  <a:pt x="7316" y="16"/>
                </a:cubicBezTo>
                <a:cubicBezTo>
                  <a:pt x="7253" y="32"/>
                  <a:pt x="7237" y="95"/>
                  <a:pt x="7158" y="111"/>
                </a:cubicBezTo>
                <a:lnTo>
                  <a:pt x="7126" y="16"/>
                </a:lnTo>
                <a:cubicBezTo>
                  <a:pt x="7108" y="9"/>
                  <a:pt x="7092" y="5"/>
                  <a:pt x="7078" y="5"/>
                </a:cubicBezTo>
                <a:cubicBezTo>
                  <a:pt x="7031" y="5"/>
                  <a:pt x="7004" y="39"/>
                  <a:pt x="6968" y="63"/>
                </a:cubicBezTo>
                <a:cubicBezTo>
                  <a:pt x="6888" y="63"/>
                  <a:pt x="6825" y="63"/>
                  <a:pt x="6746" y="48"/>
                </a:cubicBezTo>
                <a:lnTo>
                  <a:pt x="66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8"/>
          <p:cNvSpPr/>
          <p:nvPr/>
        </p:nvSpPr>
        <p:spPr>
          <a:xfrm>
            <a:off x="8697081" y="901242"/>
            <a:ext cx="79534" cy="20434"/>
          </a:xfrm>
          <a:custGeom>
            <a:avLst/>
            <a:gdLst/>
            <a:ahLst/>
            <a:cxnLst/>
            <a:rect l="l" t="t" r="r" b="b"/>
            <a:pathLst>
              <a:path w="1300" h="334" extrusionOk="0">
                <a:moveTo>
                  <a:pt x="983" y="1"/>
                </a:moveTo>
                <a:lnTo>
                  <a:pt x="903" y="64"/>
                </a:lnTo>
                <a:lnTo>
                  <a:pt x="650" y="64"/>
                </a:lnTo>
                <a:lnTo>
                  <a:pt x="571" y="112"/>
                </a:lnTo>
                <a:cubicBezTo>
                  <a:pt x="539" y="104"/>
                  <a:pt x="508" y="100"/>
                  <a:pt x="478" y="100"/>
                </a:cubicBezTo>
                <a:cubicBezTo>
                  <a:pt x="448" y="100"/>
                  <a:pt x="421" y="104"/>
                  <a:pt x="397" y="112"/>
                </a:cubicBezTo>
                <a:cubicBezTo>
                  <a:pt x="254" y="143"/>
                  <a:pt x="128" y="191"/>
                  <a:pt x="1" y="254"/>
                </a:cubicBezTo>
                <a:cubicBezTo>
                  <a:pt x="33" y="286"/>
                  <a:pt x="64" y="317"/>
                  <a:pt x="96" y="333"/>
                </a:cubicBezTo>
                <a:lnTo>
                  <a:pt x="238" y="222"/>
                </a:lnTo>
                <a:lnTo>
                  <a:pt x="365" y="222"/>
                </a:lnTo>
                <a:lnTo>
                  <a:pt x="476" y="159"/>
                </a:lnTo>
                <a:lnTo>
                  <a:pt x="587" y="222"/>
                </a:lnTo>
                <a:cubicBezTo>
                  <a:pt x="611" y="233"/>
                  <a:pt x="632" y="237"/>
                  <a:pt x="650" y="237"/>
                </a:cubicBezTo>
                <a:cubicBezTo>
                  <a:pt x="715" y="237"/>
                  <a:pt x="750" y="184"/>
                  <a:pt x="824" y="159"/>
                </a:cubicBezTo>
                <a:lnTo>
                  <a:pt x="1283" y="159"/>
                </a:lnTo>
                <a:cubicBezTo>
                  <a:pt x="1283" y="159"/>
                  <a:pt x="1299" y="143"/>
                  <a:pt x="1299" y="143"/>
                </a:cubicBezTo>
                <a:lnTo>
                  <a:pt x="1299" y="64"/>
                </a:lnTo>
                <a:lnTo>
                  <a:pt x="11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8"/>
          <p:cNvSpPr/>
          <p:nvPr/>
        </p:nvSpPr>
        <p:spPr>
          <a:xfrm>
            <a:off x="8805613" y="895981"/>
            <a:ext cx="52370" cy="15968"/>
          </a:xfrm>
          <a:custGeom>
            <a:avLst/>
            <a:gdLst/>
            <a:ahLst/>
            <a:cxnLst/>
            <a:rect l="l" t="t" r="r" b="b"/>
            <a:pathLst>
              <a:path w="856" h="261" extrusionOk="0">
                <a:moveTo>
                  <a:pt x="695" y="0"/>
                </a:moveTo>
                <a:cubicBezTo>
                  <a:pt x="617" y="0"/>
                  <a:pt x="573" y="60"/>
                  <a:pt x="507" y="87"/>
                </a:cubicBezTo>
                <a:lnTo>
                  <a:pt x="254" y="87"/>
                </a:lnTo>
                <a:lnTo>
                  <a:pt x="190" y="134"/>
                </a:lnTo>
                <a:lnTo>
                  <a:pt x="111" y="87"/>
                </a:lnTo>
                <a:lnTo>
                  <a:pt x="0" y="166"/>
                </a:lnTo>
                <a:lnTo>
                  <a:pt x="16" y="166"/>
                </a:lnTo>
                <a:cubicBezTo>
                  <a:pt x="48" y="182"/>
                  <a:pt x="48" y="198"/>
                  <a:pt x="48" y="198"/>
                </a:cubicBezTo>
                <a:lnTo>
                  <a:pt x="459" y="198"/>
                </a:lnTo>
                <a:lnTo>
                  <a:pt x="539" y="261"/>
                </a:lnTo>
                <a:lnTo>
                  <a:pt x="745" y="261"/>
                </a:lnTo>
                <a:cubicBezTo>
                  <a:pt x="776" y="213"/>
                  <a:pt x="855" y="182"/>
                  <a:pt x="840" y="103"/>
                </a:cubicBezTo>
                <a:lnTo>
                  <a:pt x="745" y="8"/>
                </a:lnTo>
                <a:cubicBezTo>
                  <a:pt x="727" y="2"/>
                  <a:pt x="710" y="0"/>
                  <a:pt x="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8"/>
          <p:cNvSpPr/>
          <p:nvPr/>
        </p:nvSpPr>
        <p:spPr>
          <a:xfrm>
            <a:off x="8334841" y="1248068"/>
            <a:ext cx="19394" cy="41725"/>
          </a:xfrm>
          <a:custGeom>
            <a:avLst/>
            <a:gdLst/>
            <a:ahLst/>
            <a:cxnLst/>
            <a:rect l="l" t="t" r="r" b="b"/>
            <a:pathLst>
              <a:path w="317" h="682" extrusionOk="0">
                <a:moveTo>
                  <a:pt x="285" y="0"/>
                </a:moveTo>
                <a:cubicBezTo>
                  <a:pt x="254" y="111"/>
                  <a:pt x="190" y="222"/>
                  <a:pt x="111" y="317"/>
                </a:cubicBezTo>
                <a:lnTo>
                  <a:pt x="111" y="475"/>
                </a:lnTo>
                <a:lnTo>
                  <a:pt x="48" y="539"/>
                </a:lnTo>
                <a:cubicBezTo>
                  <a:pt x="63" y="586"/>
                  <a:pt x="0" y="649"/>
                  <a:pt x="79" y="681"/>
                </a:cubicBezTo>
                <a:cubicBezTo>
                  <a:pt x="111" y="634"/>
                  <a:pt x="143" y="586"/>
                  <a:pt x="174" y="523"/>
                </a:cubicBezTo>
                <a:lnTo>
                  <a:pt x="174" y="412"/>
                </a:lnTo>
                <a:lnTo>
                  <a:pt x="317" y="317"/>
                </a:lnTo>
                <a:lnTo>
                  <a:pt x="31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8"/>
          <p:cNvSpPr/>
          <p:nvPr/>
        </p:nvSpPr>
        <p:spPr>
          <a:xfrm>
            <a:off x="8775574" y="897389"/>
            <a:ext cx="27164" cy="14561"/>
          </a:xfrm>
          <a:custGeom>
            <a:avLst/>
            <a:gdLst/>
            <a:ahLst/>
            <a:cxnLst/>
            <a:rect l="l" t="t" r="r" b="b"/>
            <a:pathLst>
              <a:path w="444" h="238" extrusionOk="0">
                <a:moveTo>
                  <a:pt x="222" y="0"/>
                </a:moveTo>
                <a:lnTo>
                  <a:pt x="16" y="80"/>
                </a:lnTo>
                <a:cubicBezTo>
                  <a:pt x="0" y="143"/>
                  <a:pt x="80" y="111"/>
                  <a:pt x="80" y="143"/>
                </a:cubicBezTo>
                <a:cubicBezTo>
                  <a:pt x="80" y="175"/>
                  <a:pt x="95" y="206"/>
                  <a:pt x="111" y="238"/>
                </a:cubicBezTo>
                <a:lnTo>
                  <a:pt x="333" y="238"/>
                </a:lnTo>
                <a:cubicBezTo>
                  <a:pt x="365" y="190"/>
                  <a:pt x="444" y="159"/>
                  <a:pt x="428" y="95"/>
                </a:cubicBezTo>
                <a:lnTo>
                  <a:pt x="2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8"/>
          <p:cNvSpPr/>
          <p:nvPr/>
        </p:nvSpPr>
        <p:spPr>
          <a:xfrm>
            <a:off x="8908273" y="907788"/>
            <a:ext cx="16519" cy="17742"/>
          </a:xfrm>
          <a:custGeom>
            <a:avLst/>
            <a:gdLst/>
            <a:ahLst/>
            <a:cxnLst/>
            <a:rect l="l" t="t" r="r" b="b"/>
            <a:pathLst>
              <a:path w="270" h="290" extrusionOk="0">
                <a:moveTo>
                  <a:pt x="82" y="1"/>
                </a:moveTo>
                <a:cubicBezTo>
                  <a:pt x="52" y="1"/>
                  <a:pt x="24" y="5"/>
                  <a:pt x="1" y="20"/>
                </a:cubicBezTo>
                <a:lnTo>
                  <a:pt x="64" y="84"/>
                </a:lnTo>
                <a:cubicBezTo>
                  <a:pt x="80" y="147"/>
                  <a:pt x="32" y="226"/>
                  <a:pt x="96" y="290"/>
                </a:cubicBezTo>
                <a:lnTo>
                  <a:pt x="159" y="242"/>
                </a:lnTo>
                <a:lnTo>
                  <a:pt x="270" y="84"/>
                </a:lnTo>
                <a:lnTo>
                  <a:pt x="175" y="5"/>
                </a:lnTo>
                <a:cubicBezTo>
                  <a:pt x="143" y="5"/>
                  <a:pt x="112"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8"/>
          <p:cNvSpPr/>
          <p:nvPr/>
        </p:nvSpPr>
        <p:spPr>
          <a:xfrm>
            <a:off x="9436249" y="1335248"/>
            <a:ext cx="12603" cy="17987"/>
          </a:xfrm>
          <a:custGeom>
            <a:avLst/>
            <a:gdLst/>
            <a:ahLst/>
            <a:cxnLst/>
            <a:rect l="l" t="t" r="r" b="b"/>
            <a:pathLst>
              <a:path w="206" h="294" extrusionOk="0">
                <a:moveTo>
                  <a:pt x="0" y="0"/>
                </a:moveTo>
                <a:lnTo>
                  <a:pt x="0" y="143"/>
                </a:lnTo>
                <a:cubicBezTo>
                  <a:pt x="16" y="159"/>
                  <a:pt x="32" y="174"/>
                  <a:pt x="48" y="190"/>
                </a:cubicBezTo>
                <a:cubicBezTo>
                  <a:pt x="63" y="222"/>
                  <a:pt x="79" y="254"/>
                  <a:pt x="79" y="285"/>
                </a:cubicBezTo>
                <a:cubicBezTo>
                  <a:pt x="100" y="290"/>
                  <a:pt x="118" y="294"/>
                  <a:pt x="133" y="294"/>
                </a:cubicBezTo>
                <a:cubicBezTo>
                  <a:pt x="164" y="294"/>
                  <a:pt x="185" y="280"/>
                  <a:pt x="206" y="238"/>
                </a:cubicBezTo>
                <a:cubicBezTo>
                  <a:pt x="190" y="222"/>
                  <a:pt x="190" y="190"/>
                  <a:pt x="174" y="174"/>
                </a:cubicBezTo>
                <a:cubicBezTo>
                  <a:pt x="127" y="143"/>
                  <a:pt x="127" y="111"/>
                  <a:pt x="127" y="79"/>
                </a:cubicBezTo>
                <a:cubicBezTo>
                  <a:pt x="127" y="48"/>
                  <a:pt x="111" y="32"/>
                  <a:pt x="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8"/>
          <p:cNvSpPr/>
          <p:nvPr/>
        </p:nvSpPr>
        <p:spPr>
          <a:xfrm>
            <a:off x="8976121" y="943884"/>
            <a:ext cx="20373" cy="12664"/>
          </a:xfrm>
          <a:custGeom>
            <a:avLst/>
            <a:gdLst/>
            <a:ahLst/>
            <a:cxnLst/>
            <a:rect l="l" t="t" r="r" b="b"/>
            <a:pathLst>
              <a:path w="333" h="207" extrusionOk="0">
                <a:moveTo>
                  <a:pt x="79" y="0"/>
                </a:moveTo>
                <a:lnTo>
                  <a:pt x="0" y="143"/>
                </a:lnTo>
                <a:cubicBezTo>
                  <a:pt x="24" y="159"/>
                  <a:pt x="52" y="163"/>
                  <a:pt x="79" y="163"/>
                </a:cubicBezTo>
                <a:cubicBezTo>
                  <a:pt x="107" y="163"/>
                  <a:pt x="135" y="159"/>
                  <a:pt x="158" y="159"/>
                </a:cubicBezTo>
                <a:lnTo>
                  <a:pt x="238" y="206"/>
                </a:lnTo>
                <a:lnTo>
                  <a:pt x="333" y="127"/>
                </a:lnTo>
                <a:cubicBezTo>
                  <a:pt x="269" y="64"/>
                  <a:pt x="174" y="16"/>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8"/>
          <p:cNvSpPr/>
          <p:nvPr/>
        </p:nvSpPr>
        <p:spPr>
          <a:xfrm>
            <a:off x="8883128" y="904178"/>
            <a:ext cx="18415" cy="11196"/>
          </a:xfrm>
          <a:custGeom>
            <a:avLst/>
            <a:gdLst/>
            <a:ahLst/>
            <a:cxnLst/>
            <a:rect l="l" t="t" r="r" b="b"/>
            <a:pathLst>
              <a:path w="301" h="183" extrusionOk="0">
                <a:moveTo>
                  <a:pt x="95" y="0"/>
                </a:moveTo>
                <a:lnTo>
                  <a:pt x="0" y="159"/>
                </a:lnTo>
                <a:cubicBezTo>
                  <a:pt x="48" y="174"/>
                  <a:pt x="95" y="182"/>
                  <a:pt x="143" y="182"/>
                </a:cubicBezTo>
                <a:cubicBezTo>
                  <a:pt x="190" y="182"/>
                  <a:pt x="238" y="174"/>
                  <a:pt x="285" y="159"/>
                </a:cubicBezTo>
                <a:lnTo>
                  <a:pt x="301" y="159"/>
                </a:lnTo>
                <a:cubicBezTo>
                  <a:pt x="222" y="95"/>
                  <a:pt x="158" y="48"/>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8"/>
          <p:cNvSpPr/>
          <p:nvPr/>
        </p:nvSpPr>
        <p:spPr>
          <a:xfrm>
            <a:off x="8953790" y="918679"/>
            <a:ext cx="13643" cy="10707"/>
          </a:xfrm>
          <a:custGeom>
            <a:avLst/>
            <a:gdLst/>
            <a:ahLst/>
            <a:cxnLst/>
            <a:rect l="l" t="t" r="r" b="b"/>
            <a:pathLst>
              <a:path w="223" h="175" extrusionOk="0">
                <a:moveTo>
                  <a:pt x="143" y="1"/>
                </a:moveTo>
                <a:lnTo>
                  <a:pt x="1" y="80"/>
                </a:lnTo>
                <a:lnTo>
                  <a:pt x="33" y="175"/>
                </a:lnTo>
                <a:lnTo>
                  <a:pt x="80" y="175"/>
                </a:lnTo>
                <a:lnTo>
                  <a:pt x="223" y="80"/>
                </a:lnTo>
                <a:cubicBezTo>
                  <a:pt x="207" y="48"/>
                  <a:pt x="207" y="17"/>
                  <a:pt x="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8"/>
          <p:cNvSpPr/>
          <p:nvPr/>
        </p:nvSpPr>
        <p:spPr>
          <a:xfrm>
            <a:off x="8953790" y="944863"/>
            <a:ext cx="9789" cy="6852"/>
          </a:xfrm>
          <a:custGeom>
            <a:avLst/>
            <a:gdLst/>
            <a:ahLst/>
            <a:cxnLst/>
            <a:rect l="l" t="t" r="r" b="b"/>
            <a:pathLst>
              <a:path w="160" h="112" extrusionOk="0">
                <a:moveTo>
                  <a:pt x="128" y="0"/>
                </a:moveTo>
                <a:lnTo>
                  <a:pt x="1" y="48"/>
                </a:lnTo>
                <a:lnTo>
                  <a:pt x="17" y="111"/>
                </a:lnTo>
                <a:lnTo>
                  <a:pt x="159" y="64"/>
                </a:lnTo>
                <a:lnTo>
                  <a:pt x="1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8"/>
          <p:cNvSpPr/>
          <p:nvPr/>
        </p:nvSpPr>
        <p:spPr>
          <a:xfrm>
            <a:off x="9440103" y="1356048"/>
            <a:ext cx="8749" cy="7342"/>
          </a:xfrm>
          <a:custGeom>
            <a:avLst/>
            <a:gdLst/>
            <a:ahLst/>
            <a:cxnLst/>
            <a:rect l="l" t="t" r="r" b="b"/>
            <a:pathLst>
              <a:path w="143" h="120" extrusionOk="0">
                <a:moveTo>
                  <a:pt x="66" y="1"/>
                </a:moveTo>
                <a:cubicBezTo>
                  <a:pt x="40" y="1"/>
                  <a:pt x="16" y="9"/>
                  <a:pt x="0" y="24"/>
                </a:cubicBezTo>
                <a:cubicBezTo>
                  <a:pt x="0" y="56"/>
                  <a:pt x="16" y="88"/>
                  <a:pt x="16" y="119"/>
                </a:cubicBezTo>
                <a:lnTo>
                  <a:pt x="143" y="104"/>
                </a:lnTo>
                <a:lnTo>
                  <a:pt x="143" y="40"/>
                </a:lnTo>
                <a:lnTo>
                  <a:pt x="143" y="24"/>
                </a:lnTo>
                <a:cubicBezTo>
                  <a:pt x="119" y="9"/>
                  <a:pt x="91" y="1"/>
                  <a:pt x="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7" name="Google Shape;137;p8"/>
          <p:cNvSpPr/>
          <p:nvPr/>
        </p:nvSpPr>
        <p:spPr>
          <a:xfrm>
            <a:off x="8928646" y="936115"/>
            <a:ext cx="10707" cy="9789"/>
          </a:xfrm>
          <a:custGeom>
            <a:avLst/>
            <a:gdLst/>
            <a:ahLst/>
            <a:cxnLst/>
            <a:rect l="l" t="t" r="r" b="b"/>
            <a:pathLst>
              <a:path w="175" h="160" extrusionOk="0">
                <a:moveTo>
                  <a:pt x="111" y="1"/>
                </a:moveTo>
                <a:cubicBezTo>
                  <a:pt x="64" y="17"/>
                  <a:pt x="79" y="48"/>
                  <a:pt x="79" y="80"/>
                </a:cubicBezTo>
                <a:cubicBezTo>
                  <a:pt x="0" y="143"/>
                  <a:pt x="0" y="143"/>
                  <a:pt x="32" y="159"/>
                </a:cubicBezTo>
                <a:lnTo>
                  <a:pt x="174" y="159"/>
                </a:lnTo>
                <a:cubicBezTo>
                  <a:pt x="111" y="96"/>
                  <a:pt x="174" y="48"/>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8" name="Google Shape;138;p8"/>
          <p:cNvSpPr/>
          <p:nvPr/>
        </p:nvSpPr>
        <p:spPr>
          <a:xfrm>
            <a:off x="9051677" y="957467"/>
            <a:ext cx="8749" cy="6791"/>
          </a:xfrm>
          <a:custGeom>
            <a:avLst/>
            <a:gdLst/>
            <a:ahLst/>
            <a:cxnLst/>
            <a:rect l="l" t="t" r="r" b="b"/>
            <a:pathLst>
              <a:path w="143" h="111" extrusionOk="0">
                <a:moveTo>
                  <a:pt x="0" y="0"/>
                </a:moveTo>
                <a:cubicBezTo>
                  <a:pt x="16" y="63"/>
                  <a:pt x="79" y="95"/>
                  <a:pt x="143" y="111"/>
                </a:cubicBezTo>
                <a:cubicBezTo>
                  <a:pt x="127" y="79"/>
                  <a:pt x="127" y="48"/>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9" name="Google Shape;139;p8"/>
          <p:cNvSpPr/>
          <p:nvPr/>
        </p:nvSpPr>
        <p:spPr>
          <a:xfrm>
            <a:off x="9422667" y="1272295"/>
            <a:ext cx="5873" cy="6791"/>
          </a:xfrm>
          <a:custGeom>
            <a:avLst/>
            <a:gdLst/>
            <a:ahLst/>
            <a:cxnLst/>
            <a:rect l="l" t="t" r="r" b="b"/>
            <a:pathLst>
              <a:path w="96" h="111" extrusionOk="0">
                <a:moveTo>
                  <a:pt x="16" y="0"/>
                </a:moveTo>
                <a:cubicBezTo>
                  <a:pt x="16" y="32"/>
                  <a:pt x="0" y="63"/>
                  <a:pt x="16" y="79"/>
                </a:cubicBezTo>
                <a:cubicBezTo>
                  <a:pt x="16" y="95"/>
                  <a:pt x="64" y="95"/>
                  <a:pt x="80" y="111"/>
                </a:cubicBezTo>
                <a:cubicBezTo>
                  <a:pt x="80" y="95"/>
                  <a:pt x="95" y="63"/>
                  <a:pt x="80" y="32"/>
                </a:cubicBezTo>
                <a:cubicBezTo>
                  <a:pt x="64" y="16"/>
                  <a:pt x="32" y="16"/>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0" name="Google Shape;140;p8"/>
          <p:cNvSpPr/>
          <p:nvPr/>
        </p:nvSpPr>
        <p:spPr>
          <a:xfrm>
            <a:off x="9423645" y="1285815"/>
            <a:ext cx="7770" cy="3487"/>
          </a:xfrm>
          <a:custGeom>
            <a:avLst/>
            <a:gdLst/>
            <a:ahLst/>
            <a:cxnLst/>
            <a:rect l="l" t="t" r="r" b="b"/>
            <a:pathLst>
              <a:path w="127" h="57" extrusionOk="0">
                <a:moveTo>
                  <a:pt x="0" y="1"/>
                </a:moveTo>
                <a:lnTo>
                  <a:pt x="0" y="1"/>
                </a:lnTo>
                <a:cubicBezTo>
                  <a:pt x="21" y="43"/>
                  <a:pt x="28" y="57"/>
                  <a:pt x="59" y="57"/>
                </a:cubicBezTo>
                <a:cubicBezTo>
                  <a:pt x="74" y="57"/>
                  <a:pt x="95" y="53"/>
                  <a:pt x="127" y="48"/>
                </a:cubicBezTo>
                <a:cubicBezTo>
                  <a:pt x="106" y="6"/>
                  <a:pt x="71" y="6"/>
                  <a:pt x="40" y="6"/>
                </a:cubicBezTo>
                <a:lnTo>
                  <a:pt x="40" y="6"/>
                </a:lnTo>
                <a:cubicBezTo>
                  <a:pt x="25" y="6"/>
                  <a:pt x="11" y="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1" name="Google Shape;141;p8"/>
          <p:cNvSpPr/>
          <p:nvPr/>
        </p:nvSpPr>
        <p:spPr>
          <a:xfrm>
            <a:off x="8332883" y="1301355"/>
            <a:ext cx="3916" cy="5873"/>
          </a:xfrm>
          <a:custGeom>
            <a:avLst/>
            <a:gdLst/>
            <a:ahLst/>
            <a:cxnLst/>
            <a:rect l="l" t="t" r="r" b="b"/>
            <a:pathLst>
              <a:path w="64" h="96" extrusionOk="0">
                <a:moveTo>
                  <a:pt x="16" y="0"/>
                </a:moveTo>
                <a:cubicBezTo>
                  <a:pt x="0" y="32"/>
                  <a:pt x="0" y="79"/>
                  <a:pt x="0" y="79"/>
                </a:cubicBezTo>
                <a:cubicBezTo>
                  <a:pt x="0" y="79"/>
                  <a:pt x="0" y="95"/>
                  <a:pt x="16" y="95"/>
                </a:cubicBezTo>
                <a:cubicBezTo>
                  <a:pt x="32" y="95"/>
                  <a:pt x="64" y="79"/>
                  <a:pt x="64" y="79"/>
                </a:cubicBezTo>
                <a:cubicBezTo>
                  <a:pt x="64" y="48"/>
                  <a:pt x="64" y="32"/>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2" name="Google Shape;142;p8"/>
          <p:cNvSpPr/>
          <p:nvPr/>
        </p:nvSpPr>
        <p:spPr>
          <a:xfrm>
            <a:off x="8325113" y="1335247"/>
            <a:ext cx="5873" cy="6852"/>
          </a:xfrm>
          <a:custGeom>
            <a:avLst/>
            <a:gdLst/>
            <a:ahLst/>
            <a:cxnLst/>
            <a:rect l="l" t="t" r="r" b="b"/>
            <a:pathLst>
              <a:path w="96" h="112" extrusionOk="0">
                <a:moveTo>
                  <a:pt x="17" y="0"/>
                </a:moveTo>
                <a:lnTo>
                  <a:pt x="17" y="0"/>
                </a:lnTo>
                <a:cubicBezTo>
                  <a:pt x="1" y="79"/>
                  <a:pt x="1" y="79"/>
                  <a:pt x="64" y="111"/>
                </a:cubicBezTo>
                <a:cubicBezTo>
                  <a:pt x="48" y="79"/>
                  <a:pt x="96" y="32"/>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3" name="Google Shape;143;p8"/>
          <p:cNvSpPr/>
          <p:nvPr/>
        </p:nvSpPr>
        <p:spPr>
          <a:xfrm>
            <a:off x="9448791" y="1371098"/>
            <a:ext cx="7831" cy="2937"/>
          </a:xfrm>
          <a:custGeom>
            <a:avLst/>
            <a:gdLst/>
            <a:ahLst/>
            <a:cxnLst/>
            <a:rect l="l" t="t" r="r" b="b"/>
            <a:pathLst>
              <a:path w="128" h="48" extrusionOk="0">
                <a:moveTo>
                  <a:pt x="1" y="0"/>
                </a:moveTo>
                <a:lnTo>
                  <a:pt x="17" y="16"/>
                </a:lnTo>
                <a:lnTo>
                  <a:pt x="17" y="48"/>
                </a:lnTo>
                <a:lnTo>
                  <a:pt x="96" y="48"/>
                </a:lnTo>
                <a:cubicBezTo>
                  <a:pt x="112" y="48"/>
                  <a:pt x="128" y="48"/>
                  <a:pt x="128" y="32"/>
                </a:cubicBezTo>
                <a:cubicBezTo>
                  <a:pt x="112" y="16"/>
                  <a:pt x="96" y="0"/>
                  <a:pt x="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4" name="Google Shape;144;p8"/>
          <p:cNvSpPr/>
          <p:nvPr/>
        </p:nvSpPr>
        <p:spPr>
          <a:xfrm>
            <a:off x="8683562" y="918433"/>
            <a:ext cx="8749" cy="3732"/>
          </a:xfrm>
          <a:custGeom>
            <a:avLst/>
            <a:gdLst/>
            <a:ahLst/>
            <a:cxnLst/>
            <a:rect l="l" t="t" r="r" b="b"/>
            <a:pathLst>
              <a:path w="143" h="61" extrusionOk="0">
                <a:moveTo>
                  <a:pt x="77" y="1"/>
                </a:moveTo>
                <a:cubicBezTo>
                  <a:pt x="52" y="1"/>
                  <a:pt x="24" y="13"/>
                  <a:pt x="0" y="36"/>
                </a:cubicBezTo>
                <a:cubicBezTo>
                  <a:pt x="24" y="52"/>
                  <a:pt x="52" y="60"/>
                  <a:pt x="77" y="60"/>
                </a:cubicBezTo>
                <a:cubicBezTo>
                  <a:pt x="103" y="60"/>
                  <a:pt x="127" y="52"/>
                  <a:pt x="143" y="36"/>
                </a:cubicBezTo>
                <a:cubicBezTo>
                  <a:pt x="127" y="13"/>
                  <a:pt x="103" y="1"/>
                  <a:pt x="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5" name="Google Shape;145;p8"/>
          <p:cNvSpPr/>
          <p:nvPr/>
        </p:nvSpPr>
        <p:spPr>
          <a:xfrm>
            <a:off x="8971225" y="936114"/>
            <a:ext cx="4956" cy="6852"/>
          </a:xfrm>
          <a:custGeom>
            <a:avLst/>
            <a:gdLst/>
            <a:ahLst/>
            <a:cxnLst/>
            <a:rect l="l" t="t" r="r" b="b"/>
            <a:pathLst>
              <a:path w="81" h="112" extrusionOk="0">
                <a:moveTo>
                  <a:pt x="64" y="1"/>
                </a:moveTo>
                <a:cubicBezTo>
                  <a:pt x="48" y="17"/>
                  <a:pt x="1" y="17"/>
                  <a:pt x="1" y="32"/>
                </a:cubicBezTo>
                <a:cubicBezTo>
                  <a:pt x="1" y="64"/>
                  <a:pt x="1" y="80"/>
                  <a:pt x="1" y="112"/>
                </a:cubicBezTo>
                <a:cubicBezTo>
                  <a:pt x="33" y="96"/>
                  <a:pt x="64" y="96"/>
                  <a:pt x="64" y="80"/>
                </a:cubicBezTo>
                <a:cubicBezTo>
                  <a:pt x="80" y="48"/>
                  <a:pt x="80" y="17"/>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8"/>
          <p:cNvSpPr/>
          <p:nvPr/>
        </p:nvSpPr>
        <p:spPr>
          <a:xfrm>
            <a:off x="8966392" y="942905"/>
            <a:ext cx="6852" cy="6852"/>
          </a:xfrm>
          <a:custGeom>
            <a:avLst/>
            <a:gdLst/>
            <a:ahLst/>
            <a:cxnLst/>
            <a:rect l="l" t="t" r="r" b="b"/>
            <a:pathLst>
              <a:path w="112" h="112" extrusionOk="0">
                <a:moveTo>
                  <a:pt x="80" y="1"/>
                </a:moveTo>
                <a:lnTo>
                  <a:pt x="80" y="1"/>
                </a:lnTo>
                <a:cubicBezTo>
                  <a:pt x="1" y="32"/>
                  <a:pt x="1" y="32"/>
                  <a:pt x="32" y="111"/>
                </a:cubicBezTo>
                <a:cubicBezTo>
                  <a:pt x="112" y="96"/>
                  <a:pt x="64" y="32"/>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7" name="Google Shape;147;p8"/>
          <p:cNvSpPr/>
          <p:nvPr/>
        </p:nvSpPr>
        <p:spPr>
          <a:xfrm>
            <a:off x="9018701" y="957467"/>
            <a:ext cx="3977" cy="5873"/>
          </a:xfrm>
          <a:custGeom>
            <a:avLst/>
            <a:gdLst/>
            <a:ahLst/>
            <a:cxnLst/>
            <a:rect l="l" t="t" r="r" b="b"/>
            <a:pathLst>
              <a:path w="65" h="96" extrusionOk="0">
                <a:moveTo>
                  <a:pt x="1" y="0"/>
                </a:moveTo>
                <a:cubicBezTo>
                  <a:pt x="1" y="32"/>
                  <a:pt x="1" y="48"/>
                  <a:pt x="1" y="79"/>
                </a:cubicBezTo>
                <a:cubicBezTo>
                  <a:pt x="1" y="79"/>
                  <a:pt x="1" y="95"/>
                  <a:pt x="17" y="95"/>
                </a:cubicBezTo>
                <a:cubicBezTo>
                  <a:pt x="32" y="95"/>
                  <a:pt x="64" y="79"/>
                  <a:pt x="64" y="79"/>
                </a:cubicBezTo>
                <a:cubicBezTo>
                  <a:pt x="64" y="48"/>
                  <a:pt x="48" y="32"/>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8" name="Google Shape;148;p8"/>
          <p:cNvSpPr/>
          <p:nvPr/>
        </p:nvSpPr>
        <p:spPr>
          <a:xfrm>
            <a:off x="9023534" y="956487"/>
            <a:ext cx="7831" cy="6852"/>
          </a:xfrm>
          <a:custGeom>
            <a:avLst/>
            <a:gdLst/>
            <a:ahLst/>
            <a:cxnLst/>
            <a:rect l="l" t="t" r="r" b="b"/>
            <a:pathLst>
              <a:path w="128" h="112" extrusionOk="0">
                <a:moveTo>
                  <a:pt x="80" y="0"/>
                </a:moveTo>
                <a:cubicBezTo>
                  <a:pt x="17" y="64"/>
                  <a:pt x="1" y="95"/>
                  <a:pt x="80" y="111"/>
                </a:cubicBezTo>
                <a:cubicBezTo>
                  <a:pt x="128" y="79"/>
                  <a:pt x="128" y="48"/>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9" name="Google Shape;149;p8"/>
          <p:cNvSpPr/>
          <p:nvPr/>
        </p:nvSpPr>
        <p:spPr>
          <a:xfrm>
            <a:off x="9042927" y="968661"/>
            <a:ext cx="3916" cy="6302"/>
          </a:xfrm>
          <a:custGeom>
            <a:avLst/>
            <a:gdLst/>
            <a:ahLst/>
            <a:cxnLst/>
            <a:rect l="l" t="t" r="r" b="b"/>
            <a:pathLst>
              <a:path w="64" h="103" extrusionOk="0">
                <a:moveTo>
                  <a:pt x="58" y="1"/>
                </a:moveTo>
                <a:cubicBezTo>
                  <a:pt x="56" y="1"/>
                  <a:pt x="53" y="2"/>
                  <a:pt x="48" y="7"/>
                </a:cubicBezTo>
                <a:cubicBezTo>
                  <a:pt x="32" y="7"/>
                  <a:pt x="1" y="23"/>
                  <a:pt x="1" y="23"/>
                </a:cubicBezTo>
                <a:cubicBezTo>
                  <a:pt x="1" y="39"/>
                  <a:pt x="1" y="70"/>
                  <a:pt x="16" y="102"/>
                </a:cubicBezTo>
                <a:lnTo>
                  <a:pt x="16" y="86"/>
                </a:lnTo>
                <a:lnTo>
                  <a:pt x="64" y="86"/>
                </a:lnTo>
                <a:cubicBezTo>
                  <a:pt x="64" y="70"/>
                  <a:pt x="64" y="23"/>
                  <a:pt x="64" y="23"/>
                </a:cubicBezTo>
                <a:cubicBezTo>
                  <a:pt x="64" y="12"/>
                  <a:pt x="64"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0" name="Google Shape;150;p8"/>
          <p:cNvSpPr/>
          <p:nvPr/>
        </p:nvSpPr>
        <p:spPr>
          <a:xfrm>
            <a:off x="9405231" y="1588039"/>
            <a:ext cx="5873" cy="6852"/>
          </a:xfrm>
          <a:custGeom>
            <a:avLst/>
            <a:gdLst/>
            <a:ahLst/>
            <a:cxnLst/>
            <a:rect l="l" t="t" r="r" b="b"/>
            <a:pathLst>
              <a:path w="96" h="112" extrusionOk="0">
                <a:moveTo>
                  <a:pt x="48" y="1"/>
                </a:moveTo>
                <a:cubicBezTo>
                  <a:pt x="0" y="32"/>
                  <a:pt x="0" y="64"/>
                  <a:pt x="48" y="112"/>
                </a:cubicBezTo>
                <a:cubicBezTo>
                  <a:pt x="95" y="64"/>
                  <a:pt x="95" y="32"/>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1" name="Google Shape;151;p8"/>
          <p:cNvSpPr/>
          <p:nvPr/>
        </p:nvSpPr>
        <p:spPr>
          <a:xfrm>
            <a:off x="8696165" y="1807918"/>
            <a:ext cx="8749" cy="3977"/>
          </a:xfrm>
          <a:custGeom>
            <a:avLst/>
            <a:gdLst/>
            <a:ahLst/>
            <a:cxnLst/>
            <a:rect l="l" t="t" r="r" b="b"/>
            <a:pathLst>
              <a:path w="143" h="65" extrusionOk="0">
                <a:moveTo>
                  <a:pt x="0" y="1"/>
                </a:moveTo>
                <a:cubicBezTo>
                  <a:pt x="0" y="48"/>
                  <a:pt x="16" y="64"/>
                  <a:pt x="63" y="64"/>
                </a:cubicBezTo>
                <a:cubicBezTo>
                  <a:pt x="111" y="64"/>
                  <a:pt x="143" y="64"/>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2" name="Google Shape;152;p8"/>
          <p:cNvSpPr/>
          <p:nvPr/>
        </p:nvSpPr>
        <p:spPr>
          <a:xfrm>
            <a:off x="8869545" y="905158"/>
            <a:ext cx="4894" cy="1958"/>
          </a:xfrm>
          <a:custGeom>
            <a:avLst/>
            <a:gdLst/>
            <a:ahLst/>
            <a:cxnLst/>
            <a:rect l="l" t="t" r="r" b="b"/>
            <a:pathLst>
              <a:path w="80" h="32" extrusionOk="0">
                <a:moveTo>
                  <a:pt x="32" y="0"/>
                </a:moveTo>
                <a:cubicBezTo>
                  <a:pt x="16" y="0"/>
                  <a:pt x="0" y="16"/>
                  <a:pt x="0" y="16"/>
                </a:cubicBezTo>
                <a:lnTo>
                  <a:pt x="48" y="32"/>
                </a:lnTo>
                <a:lnTo>
                  <a:pt x="80" y="16"/>
                </a:lnTo>
                <a:cubicBezTo>
                  <a:pt x="64" y="16"/>
                  <a:pt x="48"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3" name="Google Shape;153;p8"/>
          <p:cNvSpPr/>
          <p:nvPr/>
        </p:nvSpPr>
        <p:spPr>
          <a:xfrm>
            <a:off x="8978016" y="929324"/>
            <a:ext cx="6852" cy="3977"/>
          </a:xfrm>
          <a:custGeom>
            <a:avLst/>
            <a:gdLst/>
            <a:ahLst/>
            <a:cxnLst/>
            <a:rect l="l" t="t" r="r" b="b"/>
            <a:pathLst>
              <a:path w="112" h="65" extrusionOk="0">
                <a:moveTo>
                  <a:pt x="64" y="1"/>
                </a:moveTo>
                <a:lnTo>
                  <a:pt x="1" y="64"/>
                </a:lnTo>
                <a:cubicBezTo>
                  <a:pt x="64" y="48"/>
                  <a:pt x="112" y="48"/>
                  <a:pt x="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4" name="Google Shape;154;p8"/>
          <p:cNvSpPr/>
          <p:nvPr/>
        </p:nvSpPr>
        <p:spPr>
          <a:xfrm>
            <a:off x="8975142" y="932261"/>
            <a:ext cx="4894" cy="3916"/>
          </a:xfrm>
          <a:custGeom>
            <a:avLst/>
            <a:gdLst/>
            <a:ahLst/>
            <a:cxnLst/>
            <a:rect l="l" t="t" r="r" b="b"/>
            <a:pathLst>
              <a:path w="80" h="64" extrusionOk="0">
                <a:moveTo>
                  <a:pt x="79" y="0"/>
                </a:moveTo>
                <a:cubicBezTo>
                  <a:pt x="32" y="0"/>
                  <a:pt x="0" y="16"/>
                  <a:pt x="0" y="64"/>
                </a:cubicBezTo>
                <a:cubicBezTo>
                  <a:pt x="48" y="64"/>
                  <a:pt x="79" y="48"/>
                  <a:pt x="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8"/>
          <p:cNvSpPr/>
          <p:nvPr/>
        </p:nvSpPr>
        <p:spPr>
          <a:xfrm>
            <a:off x="9000285" y="950676"/>
            <a:ext cx="4956" cy="1958"/>
          </a:xfrm>
          <a:custGeom>
            <a:avLst/>
            <a:gdLst/>
            <a:ahLst/>
            <a:cxnLst/>
            <a:rect l="l" t="t" r="r" b="b"/>
            <a:pathLst>
              <a:path w="81" h="32" extrusionOk="0">
                <a:moveTo>
                  <a:pt x="48" y="0"/>
                </a:moveTo>
                <a:cubicBezTo>
                  <a:pt x="33" y="0"/>
                  <a:pt x="17" y="16"/>
                  <a:pt x="1" y="16"/>
                </a:cubicBezTo>
                <a:lnTo>
                  <a:pt x="33" y="32"/>
                </a:lnTo>
                <a:lnTo>
                  <a:pt x="80" y="16"/>
                </a:ln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8"/>
          <p:cNvSpPr/>
          <p:nvPr/>
        </p:nvSpPr>
        <p:spPr>
          <a:xfrm>
            <a:off x="9039074" y="953551"/>
            <a:ext cx="2937" cy="3977"/>
          </a:xfrm>
          <a:custGeom>
            <a:avLst/>
            <a:gdLst/>
            <a:ahLst/>
            <a:cxnLst/>
            <a:rect l="l" t="t" r="r" b="b"/>
            <a:pathLst>
              <a:path w="48" h="65" extrusionOk="0">
                <a:moveTo>
                  <a:pt x="32" y="1"/>
                </a:moveTo>
                <a:lnTo>
                  <a:pt x="0" y="32"/>
                </a:lnTo>
                <a:lnTo>
                  <a:pt x="32" y="64"/>
                </a:lnTo>
                <a:cubicBezTo>
                  <a:pt x="32" y="48"/>
                  <a:pt x="48" y="32"/>
                  <a:pt x="48" y="17"/>
                </a:cubicBezTo>
                <a:cubicBezTo>
                  <a:pt x="48" y="17"/>
                  <a:pt x="32"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8"/>
          <p:cNvSpPr/>
          <p:nvPr/>
        </p:nvSpPr>
        <p:spPr>
          <a:xfrm>
            <a:off x="9081655" y="967867"/>
            <a:ext cx="3977" cy="4160"/>
          </a:xfrm>
          <a:custGeom>
            <a:avLst/>
            <a:gdLst/>
            <a:ahLst/>
            <a:cxnLst/>
            <a:rect l="l" t="t" r="r" b="b"/>
            <a:pathLst>
              <a:path w="65" h="68" extrusionOk="0">
                <a:moveTo>
                  <a:pt x="39" y="0"/>
                </a:moveTo>
                <a:cubicBezTo>
                  <a:pt x="31" y="0"/>
                  <a:pt x="19" y="6"/>
                  <a:pt x="1" y="20"/>
                </a:cubicBezTo>
                <a:lnTo>
                  <a:pt x="64" y="68"/>
                </a:lnTo>
                <a:cubicBezTo>
                  <a:pt x="53" y="34"/>
                  <a:pt x="58" y="0"/>
                  <a:pt x="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8"/>
          <p:cNvSpPr/>
          <p:nvPr/>
        </p:nvSpPr>
        <p:spPr>
          <a:xfrm>
            <a:off x="8422020" y="1143451"/>
            <a:ext cx="3916" cy="1958"/>
          </a:xfrm>
          <a:custGeom>
            <a:avLst/>
            <a:gdLst/>
            <a:ahLst/>
            <a:cxnLst/>
            <a:rect l="l" t="t" r="r" b="b"/>
            <a:pathLst>
              <a:path w="64" h="32" extrusionOk="0">
                <a:moveTo>
                  <a:pt x="48" y="0"/>
                </a:moveTo>
                <a:lnTo>
                  <a:pt x="0" y="16"/>
                </a:lnTo>
                <a:lnTo>
                  <a:pt x="16" y="32"/>
                </a:lnTo>
                <a:cubicBezTo>
                  <a:pt x="32" y="32"/>
                  <a:pt x="48" y="16"/>
                  <a:pt x="64" y="16"/>
                </a:cubicBezTo>
                <a:lnTo>
                  <a:pt x="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8"/>
          <p:cNvSpPr/>
          <p:nvPr/>
        </p:nvSpPr>
        <p:spPr>
          <a:xfrm>
            <a:off x="9419731" y="1269112"/>
            <a:ext cx="3977" cy="4160"/>
          </a:xfrm>
          <a:custGeom>
            <a:avLst/>
            <a:gdLst/>
            <a:ahLst/>
            <a:cxnLst/>
            <a:rect l="l" t="t" r="r" b="b"/>
            <a:pathLst>
              <a:path w="65" h="68" extrusionOk="0">
                <a:moveTo>
                  <a:pt x="32" y="1"/>
                </a:moveTo>
                <a:cubicBezTo>
                  <a:pt x="25" y="1"/>
                  <a:pt x="15" y="6"/>
                  <a:pt x="1" y="20"/>
                </a:cubicBezTo>
                <a:lnTo>
                  <a:pt x="64" y="68"/>
                </a:lnTo>
                <a:cubicBezTo>
                  <a:pt x="53" y="34"/>
                  <a:pt x="50"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8"/>
          <p:cNvSpPr/>
          <p:nvPr/>
        </p:nvSpPr>
        <p:spPr>
          <a:xfrm>
            <a:off x="9426522" y="1278106"/>
            <a:ext cx="4894" cy="4160"/>
          </a:xfrm>
          <a:custGeom>
            <a:avLst/>
            <a:gdLst/>
            <a:ahLst/>
            <a:cxnLst/>
            <a:rect l="l" t="t" r="r" b="b"/>
            <a:pathLst>
              <a:path w="80" h="68" extrusionOk="0">
                <a:moveTo>
                  <a:pt x="1" y="0"/>
                </a:moveTo>
                <a:lnTo>
                  <a:pt x="1" y="0"/>
                </a:lnTo>
                <a:cubicBezTo>
                  <a:pt x="12" y="34"/>
                  <a:pt x="15" y="67"/>
                  <a:pt x="39" y="67"/>
                </a:cubicBezTo>
                <a:cubicBezTo>
                  <a:pt x="48" y="67"/>
                  <a:pt x="61" y="61"/>
                  <a:pt x="80" y="48"/>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8"/>
          <p:cNvSpPr/>
          <p:nvPr/>
        </p:nvSpPr>
        <p:spPr>
          <a:xfrm>
            <a:off x="9431355" y="1293584"/>
            <a:ext cx="4894" cy="2937"/>
          </a:xfrm>
          <a:custGeom>
            <a:avLst/>
            <a:gdLst/>
            <a:ahLst/>
            <a:cxnLst/>
            <a:rect l="l" t="t" r="r" b="b"/>
            <a:pathLst>
              <a:path w="80" h="48" extrusionOk="0">
                <a:moveTo>
                  <a:pt x="48" y="0"/>
                </a:moveTo>
                <a:cubicBezTo>
                  <a:pt x="33" y="16"/>
                  <a:pt x="17" y="16"/>
                  <a:pt x="1" y="32"/>
                </a:cubicBezTo>
                <a:lnTo>
                  <a:pt x="33" y="48"/>
                </a:lnTo>
                <a:cubicBezTo>
                  <a:pt x="48" y="32"/>
                  <a:pt x="64" y="32"/>
                  <a:pt x="80" y="32"/>
                </a:cubicBez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8"/>
          <p:cNvSpPr/>
          <p:nvPr/>
        </p:nvSpPr>
        <p:spPr>
          <a:xfrm>
            <a:off x="9427500" y="1325519"/>
            <a:ext cx="3916" cy="2019"/>
          </a:xfrm>
          <a:custGeom>
            <a:avLst/>
            <a:gdLst/>
            <a:ahLst/>
            <a:cxnLst/>
            <a:rect l="l" t="t" r="r" b="b"/>
            <a:pathLst>
              <a:path w="64" h="33" extrusionOk="0">
                <a:moveTo>
                  <a:pt x="16" y="1"/>
                </a:moveTo>
                <a:cubicBezTo>
                  <a:pt x="16" y="1"/>
                  <a:pt x="1" y="17"/>
                  <a:pt x="1" y="17"/>
                </a:cubicBezTo>
                <a:lnTo>
                  <a:pt x="48" y="33"/>
                </a:lnTo>
                <a:lnTo>
                  <a:pt x="64" y="17"/>
                </a:lnTo>
                <a:cubicBezTo>
                  <a:pt x="48" y="17"/>
                  <a:pt x="3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3" name="Google Shape;163;p8"/>
          <p:cNvSpPr/>
          <p:nvPr/>
        </p:nvSpPr>
        <p:spPr>
          <a:xfrm>
            <a:off x="9432333" y="1332495"/>
            <a:ext cx="3916" cy="3793"/>
          </a:xfrm>
          <a:custGeom>
            <a:avLst/>
            <a:gdLst/>
            <a:ahLst/>
            <a:cxnLst/>
            <a:rect l="l" t="t" r="r" b="b"/>
            <a:pathLst>
              <a:path w="64" h="62" extrusionOk="0">
                <a:moveTo>
                  <a:pt x="38" y="1"/>
                </a:moveTo>
                <a:cubicBezTo>
                  <a:pt x="30" y="1"/>
                  <a:pt x="18" y="5"/>
                  <a:pt x="1" y="14"/>
                </a:cubicBezTo>
                <a:lnTo>
                  <a:pt x="64" y="61"/>
                </a:lnTo>
                <a:cubicBezTo>
                  <a:pt x="53" y="27"/>
                  <a:pt x="58"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4" name="Google Shape;164;p8"/>
          <p:cNvSpPr/>
          <p:nvPr/>
        </p:nvSpPr>
        <p:spPr>
          <a:xfrm>
            <a:off x="8321259" y="1367367"/>
            <a:ext cx="3916" cy="3793"/>
          </a:xfrm>
          <a:custGeom>
            <a:avLst/>
            <a:gdLst/>
            <a:ahLst/>
            <a:cxnLst/>
            <a:rect l="l" t="t" r="r" b="b"/>
            <a:pathLst>
              <a:path w="64" h="62" extrusionOk="0">
                <a:moveTo>
                  <a:pt x="31" y="1"/>
                </a:moveTo>
                <a:cubicBezTo>
                  <a:pt x="23" y="1"/>
                  <a:pt x="14" y="5"/>
                  <a:pt x="0" y="14"/>
                </a:cubicBezTo>
                <a:lnTo>
                  <a:pt x="64" y="61"/>
                </a:lnTo>
                <a:cubicBezTo>
                  <a:pt x="52" y="27"/>
                  <a:pt x="49"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8"/>
          <p:cNvSpPr/>
          <p:nvPr/>
        </p:nvSpPr>
        <p:spPr>
          <a:xfrm>
            <a:off x="9448791" y="1412700"/>
            <a:ext cx="3977" cy="2998"/>
          </a:xfrm>
          <a:custGeom>
            <a:avLst/>
            <a:gdLst/>
            <a:ahLst/>
            <a:cxnLst/>
            <a:rect l="l" t="t" r="r" b="b"/>
            <a:pathLst>
              <a:path w="65" h="49" extrusionOk="0">
                <a:moveTo>
                  <a:pt x="17" y="1"/>
                </a:moveTo>
                <a:cubicBezTo>
                  <a:pt x="17" y="1"/>
                  <a:pt x="1" y="33"/>
                  <a:pt x="1" y="33"/>
                </a:cubicBezTo>
                <a:lnTo>
                  <a:pt x="39" y="45"/>
                </a:lnTo>
                <a:lnTo>
                  <a:pt x="39" y="45"/>
                </a:lnTo>
                <a:lnTo>
                  <a:pt x="64" y="33"/>
                </a:lnTo>
                <a:cubicBezTo>
                  <a:pt x="48" y="17"/>
                  <a:pt x="33" y="17"/>
                  <a:pt x="17" y="1"/>
                </a:cubicBezTo>
                <a:close/>
                <a:moveTo>
                  <a:pt x="39" y="45"/>
                </a:moveTo>
                <a:lnTo>
                  <a:pt x="33" y="48"/>
                </a:lnTo>
                <a:lnTo>
                  <a:pt x="48" y="48"/>
                </a:lnTo>
                <a:lnTo>
                  <a:pt x="39" y="4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8"/>
          <p:cNvSpPr/>
          <p:nvPr/>
        </p:nvSpPr>
        <p:spPr>
          <a:xfrm>
            <a:off x="9451726" y="1475715"/>
            <a:ext cx="6852" cy="3916"/>
          </a:xfrm>
          <a:custGeom>
            <a:avLst/>
            <a:gdLst/>
            <a:ahLst/>
            <a:cxnLst/>
            <a:rect l="l" t="t" r="r" b="b"/>
            <a:pathLst>
              <a:path w="112" h="64" extrusionOk="0">
                <a:moveTo>
                  <a:pt x="64" y="0"/>
                </a:moveTo>
                <a:lnTo>
                  <a:pt x="64" y="0"/>
                </a:lnTo>
                <a:cubicBezTo>
                  <a:pt x="32" y="16"/>
                  <a:pt x="16" y="32"/>
                  <a:pt x="0" y="63"/>
                </a:cubicBezTo>
                <a:cubicBezTo>
                  <a:pt x="64" y="48"/>
                  <a:pt x="111" y="48"/>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8"/>
          <p:cNvSpPr/>
          <p:nvPr/>
        </p:nvSpPr>
        <p:spPr>
          <a:xfrm>
            <a:off x="9447873" y="1478591"/>
            <a:ext cx="5873" cy="3916"/>
          </a:xfrm>
          <a:custGeom>
            <a:avLst/>
            <a:gdLst/>
            <a:ahLst/>
            <a:cxnLst/>
            <a:rect l="l" t="t" r="r" b="b"/>
            <a:pathLst>
              <a:path w="96" h="64" extrusionOk="0">
                <a:moveTo>
                  <a:pt x="95" y="1"/>
                </a:moveTo>
                <a:cubicBezTo>
                  <a:pt x="48" y="16"/>
                  <a:pt x="0" y="16"/>
                  <a:pt x="48" y="64"/>
                </a:cubicBezTo>
                <a:cubicBezTo>
                  <a:pt x="63" y="48"/>
                  <a:pt x="79" y="32"/>
                  <a:pt x="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8"/>
          <p:cNvSpPr/>
          <p:nvPr/>
        </p:nvSpPr>
        <p:spPr>
          <a:xfrm>
            <a:off x="9041949" y="1807918"/>
            <a:ext cx="4894" cy="3243"/>
          </a:xfrm>
          <a:custGeom>
            <a:avLst/>
            <a:gdLst/>
            <a:ahLst/>
            <a:cxnLst/>
            <a:rect l="l" t="t" r="r" b="b"/>
            <a:pathLst>
              <a:path w="80" h="53" extrusionOk="0">
                <a:moveTo>
                  <a:pt x="17" y="1"/>
                </a:moveTo>
                <a:cubicBezTo>
                  <a:pt x="32" y="17"/>
                  <a:pt x="1" y="48"/>
                  <a:pt x="48" y="48"/>
                </a:cubicBezTo>
                <a:cubicBezTo>
                  <a:pt x="54" y="51"/>
                  <a:pt x="59" y="53"/>
                  <a:pt x="63" y="53"/>
                </a:cubicBezTo>
                <a:cubicBezTo>
                  <a:pt x="80" y="53"/>
                  <a:pt x="80" y="27"/>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8"/>
          <p:cNvSpPr/>
          <p:nvPr/>
        </p:nvSpPr>
        <p:spPr>
          <a:xfrm>
            <a:off x="9064218" y="1621016"/>
            <a:ext cx="12664" cy="9238"/>
          </a:xfrm>
          <a:custGeom>
            <a:avLst/>
            <a:gdLst/>
            <a:ahLst/>
            <a:cxnLst/>
            <a:rect l="l" t="t" r="r" b="b"/>
            <a:pathLst>
              <a:path w="207" h="151" extrusionOk="0">
                <a:moveTo>
                  <a:pt x="191" y="0"/>
                </a:moveTo>
                <a:cubicBezTo>
                  <a:pt x="159" y="32"/>
                  <a:pt x="128" y="63"/>
                  <a:pt x="96" y="79"/>
                </a:cubicBezTo>
                <a:cubicBezTo>
                  <a:pt x="85" y="85"/>
                  <a:pt x="71" y="85"/>
                  <a:pt x="57" y="85"/>
                </a:cubicBezTo>
                <a:lnTo>
                  <a:pt x="57" y="85"/>
                </a:lnTo>
                <a:cubicBezTo>
                  <a:pt x="29" y="85"/>
                  <a:pt x="1" y="85"/>
                  <a:pt x="1" y="127"/>
                </a:cubicBezTo>
                <a:cubicBezTo>
                  <a:pt x="33" y="143"/>
                  <a:pt x="68" y="151"/>
                  <a:pt x="104" y="151"/>
                </a:cubicBezTo>
                <a:cubicBezTo>
                  <a:pt x="139" y="151"/>
                  <a:pt x="175" y="143"/>
                  <a:pt x="207" y="127"/>
                </a:cubicBezTo>
                <a:lnTo>
                  <a:pt x="20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8"/>
          <p:cNvSpPr/>
          <p:nvPr/>
        </p:nvSpPr>
        <p:spPr>
          <a:xfrm>
            <a:off x="8978017" y="1648118"/>
            <a:ext cx="11685" cy="8749"/>
          </a:xfrm>
          <a:custGeom>
            <a:avLst/>
            <a:gdLst/>
            <a:ahLst/>
            <a:cxnLst/>
            <a:rect l="l" t="t" r="r" b="b"/>
            <a:pathLst>
              <a:path w="191" h="143" extrusionOk="0">
                <a:moveTo>
                  <a:pt x="127" y="0"/>
                </a:moveTo>
                <a:lnTo>
                  <a:pt x="32" y="80"/>
                </a:lnTo>
                <a:cubicBezTo>
                  <a:pt x="32" y="95"/>
                  <a:pt x="1" y="143"/>
                  <a:pt x="64" y="143"/>
                </a:cubicBezTo>
                <a:lnTo>
                  <a:pt x="159" y="80"/>
                </a:lnTo>
                <a:cubicBezTo>
                  <a:pt x="159" y="48"/>
                  <a:pt x="191" y="0"/>
                  <a:pt x="1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8"/>
          <p:cNvSpPr/>
          <p:nvPr/>
        </p:nvSpPr>
        <p:spPr>
          <a:xfrm>
            <a:off x="9009035" y="1643774"/>
            <a:ext cx="8749" cy="3671"/>
          </a:xfrm>
          <a:custGeom>
            <a:avLst/>
            <a:gdLst/>
            <a:ahLst/>
            <a:cxnLst/>
            <a:rect l="l" t="t" r="r" b="b"/>
            <a:pathLst>
              <a:path w="143" h="60" extrusionOk="0">
                <a:moveTo>
                  <a:pt x="72" y="0"/>
                </a:moveTo>
                <a:cubicBezTo>
                  <a:pt x="44" y="0"/>
                  <a:pt x="16" y="8"/>
                  <a:pt x="0" y="24"/>
                </a:cubicBezTo>
                <a:cubicBezTo>
                  <a:pt x="16" y="48"/>
                  <a:pt x="44" y="60"/>
                  <a:pt x="72" y="60"/>
                </a:cubicBezTo>
                <a:cubicBezTo>
                  <a:pt x="99" y="60"/>
                  <a:pt x="127" y="48"/>
                  <a:pt x="143" y="24"/>
                </a:cubicBezTo>
                <a:cubicBezTo>
                  <a:pt x="127" y="8"/>
                  <a:pt x="99"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8"/>
          <p:cNvSpPr/>
          <p:nvPr/>
        </p:nvSpPr>
        <p:spPr>
          <a:xfrm>
            <a:off x="8968351" y="1650076"/>
            <a:ext cx="7831" cy="6791"/>
          </a:xfrm>
          <a:custGeom>
            <a:avLst/>
            <a:gdLst/>
            <a:ahLst/>
            <a:cxnLst/>
            <a:rect l="l" t="t" r="r" b="b"/>
            <a:pathLst>
              <a:path w="128" h="111" extrusionOk="0">
                <a:moveTo>
                  <a:pt x="80" y="0"/>
                </a:moveTo>
                <a:cubicBezTo>
                  <a:pt x="32" y="63"/>
                  <a:pt x="0" y="95"/>
                  <a:pt x="80" y="111"/>
                </a:cubicBezTo>
                <a:cubicBezTo>
                  <a:pt x="127" y="79"/>
                  <a:pt x="127" y="48"/>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3" name="Google Shape;173;p8"/>
          <p:cNvSpPr/>
          <p:nvPr/>
        </p:nvSpPr>
        <p:spPr>
          <a:xfrm>
            <a:off x="8923812" y="1657783"/>
            <a:ext cx="5812" cy="6852"/>
          </a:xfrm>
          <a:custGeom>
            <a:avLst/>
            <a:gdLst/>
            <a:ahLst/>
            <a:cxnLst/>
            <a:rect l="l" t="t" r="r" b="b"/>
            <a:pathLst>
              <a:path w="95" h="112" extrusionOk="0">
                <a:moveTo>
                  <a:pt x="48" y="1"/>
                </a:moveTo>
                <a:cubicBezTo>
                  <a:pt x="0" y="32"/>
                  <a:pt x="0" y="80"/>
                  <a:pt x="48" y="112"/>
                </a:cubicBezTo>
                <a:cubicBezTo>
                  <a:pt x="95" y="80"/>
                  <a:pt x="95" y="32"/>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4" name="Google Shape;174;p8"/>
          <p:cNvSpPr/>
          <p:nvPr/>
        </p:nvSpPr>
        <p:spPr>
          <a:xfrm>
            <a:off x="8773616" y="1653930"/>
            <a:ext cx="2019" cy="3916"/>
          </a:xfrm>
          <a:custGeom>
            <a:avLst/>
            <a:gdLst/>
            <a:ahLst/>
            <a:cxnLst/>
            <a:rect l="l" t="t" r="r" b="b"/>
            <a:pathLst>
              <a:path w="33" h="64" extrusionOk="0">
                <a:moveTo>
                  <a:pt x="17" y="0"/>
                </a:moveTo>
                <a:cubicBezTo>
                  <a:pt x="17" y="16"/>
                  <a:pt x="1" y="16"/>
                  <a:pt x="1" y="16"/>
                </a:cubicBezTo>
                <a:cubicBezTo>
                  <a:pt x="1" y="32"/>
                  <a:pt x="17" y="48"/>
                  <a:pt x="17" y="64"/>
                </a:cubicBezTo>
                <a:cubicBezTo>
                  <a:pt x="32" y="48"/>
                  <a:pt x="32" y="48"/>
                  <a:pt x="32" y="48"/>
                </a:cubicBezTo>
                <a:cubicBezTo>
                  <a:pt x="32" y="32"/>
                  <a:pt x="32" y="16"/>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8"/>
          <p:cNvSpPr/>
          <p:nvPr/>
        </p:nvSpPr>
        <p:spPr>
          <a:xfrm>
            <a:off x="8958684" y="1654909"/>
            <a:ext cx="3916" cy="1958"/>
          </a:xfrm>
          <a:custGeom>
            <a:avLst/>
            <a:gdLst/>
            <a:ahLst/>
            <a:cxnLst/>
            <a:rect l="l" t="t" r="r" b="b"/>
            <a:pathLst>
              <a:path w="64" h="32" extrusionOk="0">
                <a:moveTo>
                  <a:pt x="48" y="0"/>
                </a:moveTo>
                <a:cubicBezTo>
                  <a:pt x="32" y="0"/>
                  <a:pt x="16" y="16"/>
                  <a:pt x="0" y="16"/>
                </a:cubicBezTo>
                <a:lnTo>
                  <a:pt x="16" y="32"/>
                </a:lnTo>
                <a:lnTo>
                  <a:pt x="63" y="16"/>
                </a:lnTo>
                <a:cubicBezTo>
                  <a:pt x="63"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8"/>
          <p:cNvSpPr/>
          <p:nvPr/>
        </p:nvSpPr>
        <p:spPr>
          <a:xfrm>
            <a:off x="8856944" y="1659742"/>
            <a:ext cx="3916" cy="4711"/>
          </a:xfrm>
          <a:custGeom>
            <a:avLst/>
            <a:gdLst/>
            <a:ahLst/>
            <a:cxnLst/>
            <a:rect l="l" t="t" r="r" b="b"/>
            <a:pathLst>
              <a:path w="64" h="77" extrusionOk="0">
                <a:moveTo>
                  <a:pt x="1" y="0"/>
                </a:moveTo>
                <a:lnTo>
                  <a:pt x="1" y="0"/>
                </a:lnTo>
                <a:cubicBezTo>
                  <a:pt x="12" y="47"/>
                  <a:pt x="7" y="76"/>
                  <a:pt x="28" y="76"/>
                </a:cubicBezTo>
                <a:cubicBezTo>
                  <a:pt x="36" y="76"/>
                  <a:pt x="47" y="72"/>
                  <a:pt x="64" y="6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8"/>
          <p:cNvSpPr/>
          <p:nvPr/>
        </p:nvSpPr>
        <p:spPr>
          <a:xfrm>
            <a:off x="8759118" y="1664574"/>
            <a:ext cx="5873" cy="3916"/>
          </a:xfrm>
          <a:custGeom>
            <a:avLst/>
            <a:gdLst/>
            <a:ahLst/>
            <a:cxnLst/>
            <a:rect l="l" t="t" r="r" b="b"/>
            <a:pathLst>
              <a:path w="96" h="64" extrusionOk="0">
                <a:moveTo>
                  <a:pt x="48" y="1"/>
                </a:moveTo>
                <a:lnTo>
                  <a:pt x="0" y="64"/>
                </a:lnTo>
                <a:cubicBezTo>
                  <a:pt x="48" y="48"/>
                  <a:pt x="95" y="64"/>
                  <a:pt x="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8"/>
          <p:cNvSpPr/>
          <p:nvPr/>
        </p:nvSpPr>
        <p:spPr>
          <a:xfrm>
            <a:off x="8793990" y="1672345"/>
            <a:ext cx="3916" cy="1958"/>
          </a:xfrm>
          <a:custGeom>
            <a:avLst/>
            <a:gdLst/>
            <a:ahLst/>
            <a:cxnLst/>
            <a:rect l="l" t="t" r="r" b="b"/>
            <a:pathLst>
              <a:path w="64" h="32" extrusionOk="0">
                <a:moveTo>
                  <a:pt x="48" y="0"/>
                </a:moveTo>
                <a:cubicBezTo>
                  <a:pt x="32" y="0"/>
                  <a:pt x="16" y="16"/>
                  <a:pt x="0" y="16"/>
                </a:cubicBezTo>
                <a:cubicBezTo>
                  <a:pt x="0" y="32"/>
                  <a:pt x="16" y="32"/>
                  <a:pt x="16" y="32"/>
                </a:cubicBezTo>
                <a:lnTo>
                  <a:pt x="64" y="16"/>
                </a:lnTo>
                <a:cubicBezTo>
                  <a:pt x="64" y="16"/>
                  <a:pt x="48"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8"/>
          <p:cNvSpPr/>
          <p:nvPr/>
        </p:nvSpPr>
        <p:spPr>
          <a:xfrm>
            <a:off x="8624463" y="1418512"/>
            <a:ext cx="17497" cy="18476"/>
          </a:xfrm>
          <a:custGeom>
            <a:avLst/>
            <a:gdLst/>
            <a:ahLst/>
            <a:cxnLst/>
            <a:rect l="l" t="t" r="r" b="b"/>
            <a:pathLst>
              <a:path w="286" h="302" extrusionOk="0">
                <a:moveTo>
                  <a:pt x="111" y="1"/>
                </a:moveTo>
                <a:lnTo>
                  <a:pt x="0" y="96"/>
                </a:lnTo>
                <a:cubicBezTo>
                  <a:pt x="80" y="159"/>
                  <a:pt x="159" y="223"/>
                  <a:pt x="175" y="302"/>
                </a:cubicBezTo>
                <a:lnTo>
                  <a:pt x="285" y="302"/>
                </a:lnTo>
                <a:lnTo>
                  <a:pt x="285" y="207"/>
                </a:lnTo>
                <a:lnTo>
                  <a:pt x="159" y="112"/>
                </a:lnTo>
                <a:cubicBezTo>
                  <a:pt x="143" y="64"/>
                  <a:pt x="127" y="48"/>
                  <a:pt x="1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8"/>
          <p:cNvSpPr/>
          <p:nvPr/>
        </p:nvSpPr>
        <p:spPr>
          <a:xfrm>
            <a:off x="8641899" y="1436927"/>
            <a:ext cx="12664" cy="6852"/>
          </a:xfrm>
          <a:custGeom>
            <a:avLst/>
            <a:gdLst/>
            <a:ahLst/>
            <a:cxnLst/>
            <a:rect l="l" t="t" r="r" b="b"/>
            <a:pathLst>
              <a:path w="207" h="112" extrusionOk="0">
                <a:moveTo>
                  <a:pt x="0" y="1"/>
                </a:moveTo>
                <a:lnTo>
                  <a:pt x="0" y="112"/>
                </a:lnTo>
                <a:lnTo>
                  <a:pt x="127" y="112"/>
                </a:lnTo>
                <a:cubicBezTo>
                  <a:pt x="127" y="80"/>
                  <a:pt x="159" y="64"/>
                  <a:pt x="206" y="64"/>
                </a:cubicBezTo>
                <a:cubicBezTo>
                  <a:pt x="206" y="32"/>
                  <a:pt x="206"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8"/>
          <p:cNvSpPr/>
          <p:nvPr/>
        </p:nvSpPr>
        <p:spPr>
          <a:xfrm>
            <a:off x="8597360" y="1377828"/>
            <a:ext cx="6791" cy="6852"/>
          </a:xfrm>
          <a:custGeom>
            <a:avLst/>
            <a:gdLst/>
            <a:ahLst/>
            <a:cxnLst/>
            <a:rect l="l" t="t" r="r" b="b"/>
            <a:pathLst>
              <a:path w="111" h="112" extrusionOk="0">
                <a:moveTo>
                  <a:pt x="79" y="1"/>
                </a:moveTo>
                <a:lnTo>
                  <a:pt x="79" y="1"/>
                </a:lnTo>
                <a:cubicBezTo>
                  <a:pt x="0" y="17"/>
                  <a:pt x="48" y="64"/>
                  <a:pt x="32" y="112"/>
                </a:cubicBezTo>
                <a:cubicBezTo>
                  <a:pt x="111" y="80"/>
                  <a:pt x="111" y="80"/>
                  <a:pt x="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8"/>
          <p:cNvSpPr/>
          <p:nvPr/>
        </p:nvSpPr>
        <p:spPr>
          <a:xfrm>
            <a:off x="8604090" y="1345893"/>
            <a:ext cx="2998" cy="3916"/>
          </a:xfrm>
          <a:custGeom>
            <a:avLst/>
            <a:gdLst/>
            <a:ahLst/>
            <a:cxnLst/>
            <a:rect l="l" t="t" r="r" b="b"/>
            <a:pathLst>
              <a:path w="49" h="64" extrusionOk="0">
                <a:moveTo>
                  <a:pt x="33" y="0"/>
                </a:moveTo>
                <a:cubicBezTo>
                  <a:pt x="17" y="0"/>
                  <a:pt x="1" y="16"/>
                  <a:pt x="1" y="16"/>
                </a:cubicBezTo>
                <a:cubicBezTo>
                  <a:pt x="17" y="32"/>
                  <a:pt x="17" y="48"/>
                  <a:pt x="33" y="64"/>
                </a:cubicBezTo>
                <a:lnTo>
                  <a:pt x="48" y="32"/>
                </a:ln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3" name="Google Shape;183;p8"/>
          <p:cNvSpPr/>
          <p:nvPr/>
        </p:nvSpPr>
        <p:spPr>
          <a:xfrm>
            <a:off x="8983829" y="1411783"/>
            <a:ext cx="12664" cy="10951"/>
          </a:xfrm>
          <a:custGeom>
            <a:avLst/>
            <a:gdLst/>
            <a:ahLst/>
            <a:cxnLst/>
            <a:rect l="l" t="t" r="r" b="b"/>
            <a:pathLst>
              <a:path w="207" h="179" extrusionOk="0">
                <a:moveTo>
                  <a:pt x="1" y="0"/>
                </a:moveTo>
                <a:lnTo>
                  <a:pt x="1" y="111"/>
                </a:lnTo>
                <a:cubicBezTo>
                  <a:pt x="48" y="111"/>
                  <a:pt x="64" y="143"/>
                  <a:pt x="64" y="174"/>
                </a:cubicBezTo>
                <a:cubicBezTo>
                  <a:pt x="88" y="174"/>
                  <a:pt x="112" y="178"/>
                  <a:pt x="133" y="178"/>
                </a:cubicBezTo>
                <a:cubicBezTo>
                  <a:pt x="155" y="178"/>
                  <a:pt x="175" y="174"/>
                  <a:pt x="191" y="158"/>
                </a:cubicBezTo>
                <a:cubicBezTo>
                  <a:pt x="207" y="143"/>
                  <a:pt x="207" y="127"/>
                  <a:pt x="207" y="95"/>
                </a:cubicBez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8773730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49"/>
        <p:cNvGrpSpPr/>
        <p:nvPr/>
      </p:nvGrpSpPr>
      <p:grpSpPr>
        <a:xfrm>
          <a:off x="0" y="0"/>
          <a:ext cx="0" cy="0"/>
          <a:chOff x="0" y="0"/>
          <a:chExt cx="0" cy="0"/>
        </a:xfrm>
      </p:grpSpPr>
    </p:spTree>
    <p:extLst>
      <p:ext uri="{BB962C8B-B14F-4D97-AF65-F5344CB8AC3E}">
        <p14:creationId xmlns:p14="http://schemas.microsoft.com/office/powerpoint/2010/main" val="25375648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468375" y="0"/>
            <a:ext cx="10080746" cy="5143506"/>
            <a:chOff x="-468375" y="0"/>
            <a:chExt cx="10080746" cy="5143506"/>
          </a:xfrm>
        </p:grpSpPr>
        <p:sp>
          <p:nvSpPr>
            <p:cNvPr id="10" name="Google Shape;10;p2"/>
            <p:cNvSpPr/>
            <p:nvPr/>
          </p:nvSpPr>
          <p:spPr>
            <a:xfrm>
              <a:off x="-12775" y="0"/>
              <a:ext cx="9212423" cy="3981228"/>
            </a:xfrm>
            <a:custGeom>
              <a:avLst/>
              <a:gdLst/>
              <a:ahLst/>
              <a:cxnLst/>
              <a:rect l="l" t="t" r="r" b="b"/>
              <a:pathLst>
                <a:path w="258033" h="112655" extrusionOk="0">
                  <a:moveTo>
                    <a:pt x="0" y="0"/>
                  </a:moveTo>
                  <a:lnTo>
                    <a:pt x="0" y="112654"/>
                  </a:lnTo>
                  <a:lnTo>
                    <a:pt x="258032" y="112654"/>
                  </a:lnTo>
                  <a:lnTo>
                    <a:pt x="258032"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 name="Google Shape;11;p2"/>
            <p:cNvSpPr/>
            <p:nvPr/>
          </p:nvSpPr>
          <p:spPr>
            <a:xfrm>
              <a:off x="575811" y="3341522"/>
              <a:ext cx="7992388" cy="373685"/>
            </a:xfrm>
            <a:custGeom>
              <a:avLst/>
              <a:gdLst/>
              <a:ahLst/>
              <a:cxnLst/>
              <a:rect l="l" t="t" r="r" b="b"/>
              <a:pathLst>
                <a:path w="226157" h="10574" extrusionOk="0">
                  <a:moveTo>
                    <a:pt x="0" y="0"/>
                  </a:moveTo>
                  <a:lnTo>
                    <a:pt x="0" y="4280"/>
                  </a:lnTo>
                  <a:cubicBezTo>
                    <a:pt x="0" y="7861"/>
                    <a:pt x="2386" y="10573"/>
                    <a:pt x="5406" y="10573"/>
                  </a:cubicBezTo>
                  <a:cubicBezTo>
                    <a:pt x="5548" y="10573"/>
                    <a:pt x="5692" y="10567"/>
                    <a:pt x="5837" y="10555"/>
                  </a:cubicBezTo>
                  <a:lnTo>
                    <a:pt x="220320" y="10555"/>
                  </a:lnTo>
                  <a:cubicBezTo>
                    <a:pt x="220465" y="10567"/>
                    <a:pt x="220609" y="10573"/>
                    <a:pt x="220751" y="10573"/>
                  </a:cubicBezTo>
                  <a:cubicBezTo>
                    <a:pt x="223771" y="10573"/>
                    <a:pt x="226157" y="7861"/>
                    <a:pt x="226157" y="4280"/>
                  </a:cubicBezTo>
                  <a:lnTo>
                    <a:pt x="226157" y="0"/>
                  </a:lnTo>
                  <a:cubicBezTo>
                    <a:pt x="226157" y="3581"/>
                    <a:pt x="223771" y="6294"/>
                    <a:pt x="220751" y="6294"/>
                  </a:cubicBezTo>
                  <a:cubicBezTo>
                    <a:pt x="220609" y="6294"/>
                    <a:pt x="220465" y="6288"/>
                    <a:pt x="220320" y="6276"/>
                  </a:cubicBezTo>
                  <a:lnTo>
                    <a:pt x="5837" y="6276"/>
                  </a:lnTo>
                  <a:cubicBezTo>
                    <a:pt x="5692" y="6288"/>
                    <a:pt x="5548" y="6294"/>
                    <a:pt x="5406" y="6294"/>
                  </a:cubicBezTo>
                  <a:cubicBezTo>
                    <a:pt x="2386" y="6294"/>
                    <a:pt x="0" y="3581"/>
                    <a:pt x="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 name="Google Shape;12;p2"/>
            <p:cNvSpPr/>
            <p:nvPr/>
          </p:nvSpPr>
          <p:spPr>
            <a:xfrm>
              <a:off x="575811" y="394357"/>
              <a:ext cx="7992388" cy="3169680"/>
            </a:xfrm>
            <a:custGeom>
              <a:avLst/>
              <a:gdLst/>
              <a:ahLst/>
              <a:cxnLst/>
              <a:rect l="l" t="t" r="r" b="b"/>
              <a:pathLst>
                <a:path w="226157" h="89691" extrusionOk="0">
                  <a:moveTo>
                    <a:pt x="7168" y="1"/>
                  </a:moveTo>
                  <a:cubicBezTo>
                    <a:pt x="3206" y="1"/>
                    <a:pt x="0" y="3206"/>
                    <a:pt x="0" y="7168"/>
                  </a:cubicBezTo>
                  <a:lnTo>
                    <a:pt x="0" y="83078"/>
                  </a:lnTo>
                  <a:cubicBezTo>
                    <a:pt x="0" y="86846"/>
                    <a:pt x="2385" y="89690"/>
                    <a:pt x="5403" y="89690"/>
                  </a:cubicBezTo>
                  <a:cubicBezTo>
                    <a:pt x="5547" y="89690"/>
                    <a:pt x="5691" y="89684"/>
                    <a:pt x="5837" y="89671"/>
                  </a:cubicBezTo>
                  <a:lnTo>
                    <a:pt x="220078" y="89671"/>
                  </a:lnTo>
                  <a:cubicBezTo>
                    <a:pt x="220229" y="89671"/>
                    <a:pt x="220395" y="89671"/>
                    <a:pt x="220562" y="89686"/>
                  </a:cubicBezTo>
                  <a:cubicBezTo>
                    <a:pt x="220632" y="89689"/>
                    <a:pt x="220702" y="89690"/>
                    <a:pt x="220772" y="89690"/>
                  </a:cubicBezTo>
                  <a:cubicBezTo>
                    <a:pt x="223787" y="89690"/>
                    <a:pt x="226157" y="86832"/>
                    <a:pt x="226157" y="83078"/>
                  </a:cubicBezTo>
                  <a:lnTo>
                    <a:pt x="226157" y="7168"/>
                  </a:lnTo>
                  <a:cubicBezTo>
                    <a:pt x="226157" y="3206"/>
                    <a:pt x="222951" y="1"/>
                    <a:pt x="218989" y="1"/>
                  </a:cubicBez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 name="Google Shape;13;p2"/>
            <p:cNvSpPr/>
            <p:nvPr/>
          </p:nvSpPr>
          <p:spPr>
            <a:xfrm>
              <a:off x="3101336" y="3961948"/>
              <a:ext cx="151255" cy="128284"/>
            </a:xfrm>
            <a:custGeom>
              <a:avLst/>
              <a:gdLst/>
              <a:ahLst/>
              <a:cxnLst/>
              <a:rect l="l" t="t" r="r" b="b"/>
              <a:pathLst>
                <a:path w="4280" h="3630" extrusionOk="0">
                  <a:moveTo>
                    <a:pt x="0" y="0"/>
                  </a:moveTo>
                  <a:cubicBezTo>
                    <a:pt x="1240" y="938"/>
                    <a:pt x="2238" y="2178"/>
                    <a:pt x="2888" y="3599"/>
                  </a:cubicBezTo>
                  <a:cubicBezTo>
                    <a:pt x="2934" y="3599"/>
                    <a:pt x="2994" y="3614"/>
                    <a:pt x="3040" y="3629"/>
                  </a:cubicBezTo>
                  <a:cubicBezTo>
                    <a:pt x="3009" y="2314"/>
                    <a:pt x="3448" y="102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4372651" y="3961948"/>
              <a:ext cx="398671" cy="1181558"/>
            </a:xfrm>
            <a:custGeom>
              <a:avLst/>
              <a:gdLst/>
              <a:ahLst/>
              <a:cxnLst/>
              <a:rect l="l" t="t" r="r" b="b"/>
              <a:pathLst>
                <a:path w="11281" h="33434" extrusionOk="0">
                  <a:moveTo>
                    <a:pt x="0" y="0"/>
                  </a:moveTo>
                  <a:cubicBezTo>
                    <a:pt x="1618" y="1270"/>
                    <a:pt x="2843" y="3070"/>
                    <a:pt x="3282" y="5066"/>
                  </a:cubicBezTo>
                  <a:lnTo>
                    <a:pt x="4960" y="12732"/>
                  </a:lnTo>
                  <a:cubicBezTo>
                    <a:pt x="5399" y="14728"/>
                    <a:pt x="4945" y="16528"/>
                    <a:pt x="3886" y="17798"/>
                  </a:cubicBezTo>
                  <a:lnTo>
                    <a:pt x="5187" y="24482"/>
                  </a:lnTo>
                  <a:cubicBezTo>
                    <a:pt x="5761" y="27340"/>
                    <a:pt x="5066" y="29910"/>
                    <a:pt x="3508" y="31740"/>
                  </a:cubicBezTo>
                  <a:lnTo>
                    <a:pt x="3735" y="33434"/>
                  </a:lnTo>
                  <a:lnTo>
                    <a:pt x="7561" y="33434"/>
                  </a:lnTo>
                  <a:lnTo>
                    <a:pt x="7773" y="31740"/>
                  </a:lnTo>
                  <a:cubicBezTo>
                    <a:pt x="6215" y="29910"/>
                    <a:pt x="5535" y="27340"/>
                    <a:pt x="6094" y="24482"/>
                  </a:cubicBezTo>
                  <a:lnTo>
                    <a:pt x="7395" y="17798"/>
                  </a:lnTo>
                  <a:cubicBezTo>
                    <a:pt x="6336" y="16528"/>
                    <a:pt x="5882" y="14728"/>
                    <a:pt x="6321" y="12732"/>
                  </a:cubicBezTo>
                  <a:lnTo>
                    <a:pt x="7999" y="5066"/>
                  </a:lnTo>
                  <a:cubicBezTo>
                    <a:pt x="8438" y="3070"/>
                    <a:pt x="9663" y="1270"/>
                    <a:pt x="1128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3738867" y="3961948"/>
              <a:ext cx="147509" cy="122948"/>
            </a:xfrm>
            <a:custGeom>
              <a:avLst/>
              <a:gdLst/>
              <a:ahLst/>
              <a:cxnLst/>
              <a:rect l="l" t="t" r="r" b="b"/>
              <a:pathLst>
                <a:path w="4174" h="3479" extrusionOk="0">
                  <a:moveTo>
                    <a:pt x="0" y="0"/>
                  </a:moveTo>
                  <a:cubicBezTo>
                    <a:pt x="1180" y="923"/>
                    <a:pt x="2132" y="2117"/>
                    <a:pt x="2752" y="3478"/>
                  </a:cubicBezTo>
                  <a:lnTo>
                    <a:pt x="2949" y="3478"/>
                  </a:lnTo>
                  <a:cubicBezTo>
                    <a:pt x="2949" y="2208"/>
                    <a:pt x="3372" y="98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2467552" y="3961948"/>
              <a:ext cx="155001" cy="145389"/>
            </a:xfrm>
            <a:custGeom>
              <a:avLst/>
              <a:gdLst/>
              <a:ahLst/>
              <a:cxnLst/>
              <a:rect l="l" t="t" r="r" b="b"/>
              <a:pathLst>
                <a:path w="4386" h="4114" extrusionOk="0">
                  <a:moveTo>
                    <a:pt x="0" y="0"/>
                  </a:moveTo>
                  <a:cubicBezTo>
                    <a:pt x="1391" y="1059"/>
                    <a:pt x="2465" y="2480"/>
                    <a:pt x="3085" y="4113"/>
                  </a:cubicBezTo>
                  <a:cubicBezTo>
                    <a:pt x="2949" y="2616"/>
                    <a:pt x="3418" y="1149"/>
                    <a:pt x="4385"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79354" y="3961948"/>
              <a:ext cx="160868" cy="177442"/>
            </a:xfrm>
            <a:custGeom>
              <a:avLst/>
              <a:gdLst/>
              <a:ahLst/>
              <a:cxnLst/>
              <a:rect l="l" t="t" r="r" b="b"/>
              <a:pathLst>
                <a:path w="4552" h="5021" extrusionOk="0">
                  <a:moveTo>
                    <a:pt x="0" y="0"/>
                  </a:moveTo>
                  <a:cubicBezTo>
                    <a:pt x="1634" y="1255"/>
                    <a:pt x="2904" y="3024"/>
                    <a:pt x="3372" y="5020"/>
                  </a:cubicBezTo>
                  <a:cubicBezTo>
                    <a:pt x="3327" y="4824"/>
                    <a:pt x="3297" y="4627"/>
                    <a:pt x="3282" y="4446"/>
                  </a:cubicBezTo>
                  <a:cubicBezTo>
                    <a:pt x="3085" y="2692"/>
                    <a:pt x="3569" y="1134"/>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1834298" y="3961948"/>
              <a:ext cx="154471" cy="140583"/>
            </a:xfrm>
            <a:custGeom>
              <a:avLst/>
              <a:gdLst/>
              <a:ahLst/>
              <a:cxnLst/>
              <a:rect l="l" t="t" r="r" b="b"/>
              <a:pathLst>
                <a:path w="4371" h="3978" extrusionOk="0">
                  <a:moveTo>
                    <a:pt x="0" y="0"/>
                  </a:moveTo>
                  <a:cubicBezTo>
                    <a:pt x="1346" y="1028"/>
                    <a:pt x="2405" y="2404"/>
                    <a:pt x="3040" y="3977"/>
                  </a:cubicBezTo>
                  <a:lnTo>
                    <a:pt x="3070" y="3977"/>
                  </a:lnTo>
                  <a:cubicBezTo>
                    <a:pt x="2964" y="2525"/>
                    <a:pt x="3433" y="1104"/>
                    <a:pt x="437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560297" y="3961948"/>
              <a:ext cx="160903" cy="176912"/>
            </a:xfrm>
            <a:custGeom>
              <a:avLst/>
              <a:gdLst/>
              <a:ahLst/>
              <a:cxnLst/>
              <a:rect l="l" t="t" r="r" b="b"/>
              <a:pathLst>
                <a:path w="4553" h="5006" extrusionOk="0">
                  <a:moveTo>
                    <a:pt x="1" y="0"/>
                  </a:moveTo>
                  <a:cubicBezTo>
                    <a:pt x="1634" y="1255"/>
                    <a:pt x="2904" y="3024"/>
                    <a:pt x="3373" y="5005"/>
                  </a:cubicBezTo>
                  <a:cubicBezTo>
                    <a:pt x="3328" y="4794"/>
                    <a:pt x="3297" y="4582"/>
                    <a:pt x="3282" y="4385"/>
                  </a:cubicBezTo>
                  <a:cubicBezTo>
                    <a:pt x="3101" y="2661"/>
                    <a:pt x="3585" y="1119"/>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1200513" y="3961948"/>
              <a:ext cx="155001" cy="127754"/>
            </a:xfrm>
            <a:custGeom>
              <a:avLst/>
              <a:gdLst/>
              <a:ahLst/>
              <a:cxnLst/>
              <a:rect l="l" t="t" r="r" b="b"/>
              <a:pathLst>
                <a:path w="4386" h="3615" extrusionOk="0">
                  <a:moveTo>
                    <a:pt x="0" y="0"/>
                  </a:moveTo>
                  <a:cubicBezTo>
                    <a:pt x="1240" y="953"/>
                    <a:pt x="2238" y="2193"/>
                    <a:pt x="2888" y="3614"/>
                  </a:cubicBezTo>
                  <a:lnTo>
                    <a:pt x="3070" y="3614"/>
                  </a:lnTo>
                  <a:cubicBezTo>
                    <a:pt x="3055" y="2299"/>
                    <a:pt x="3524" y="101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7788458" y="3961948"/>
              <a:ext cx="155001" cy="127754"/>
            </a:xfrm>
            <a:custGeom>
              <a:avLst/>
              <a:gdLst/>
              <a:ahLst/>
              <a:cxnLst/>
              <a:rect l="l" t="t" r="r" b="b"/>
              <a:pathLst>
                <a:path w="4386" h="3615" extrusionOk="0">
                  <a:moveTo>
                    <a:pt x="0" y="0"/>
                  </a:moveTo>
                  <a:cubicBezTo>
                    <a:pt x="862" y="1013"/>
                    <a:pt x="1331" y="2299"/>
                    <a:pt x="1316" y="3614"/>
                  </a:cubicBezTo>
                  <a:lnTo>
                    <a:pt x="1498" y="3614"/>
                  </a:lnTo>
                  <a:cubicBezTo>
                    <a:pt x="2148" y="2193"/>
                    <a:pt x="3146" y="953"/>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8422242" y="3961948"/>
              <a:ext cx="161433" cy="176912"/>
            </a:xfrm>
            <a:custGeom>
              <a:avLst/>
              <a:gdLst/>
              <a:ahLst/>
              <a:cxnLst/>
              <a:rect l="l" t="t" r="r" b="b"/>
              <a:pathLst>
                <a:path w="4568" h="5006" extrusionOk="0">
                  <a:moveTo>
                    <a:pt x="1" y="0"/>
                  </a:moveTo>
                  <a:cubicBezTo>
                    <a:pt x="923" y="1089"/>
                    <a:pt x="1392" y="2480"/>
                    <a:pt x="1316" y="3901"/>
                  </a:cubicBezTo>
                  <a:cubicBezTo>
                    <a:pt x="1301" y="4279"/>
                    <a:pt x="1271" y="4642"/>
                    <a:pt x="1195" y="5005"/>
                  </a:cubicBezTo>
                  <a:cubicBezTo>
                    <a:pt x="1664" y="3024"/>
                    <a:pt x="2934" y="1255"/>
                    <a:pt x="4567"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9062459" y="3961948"/>
              <a:ext cx="160868" cy="177442"/>
            </a:xfrm>
            <a:custGeom>
              <a:avLst/>
              <a:gdLst/>
              <a:ahLst/>
              <a:cxnLst/>
              <a:rect l="l" t="t" r="r" b="b"/>
              <a:pathLst>
                <a:path w="4552" h="5021" extrusionOk="0">
                  <a:moveTo>
                    <a:pt x="0" y="0"/>
                  </a:moveTo>
                  <a:cubicBezTo>
                    <a:pt x="983" y="1134"/>
                    <a:pt x="1467" y="2692"/>
                    <a:pt x="1270" y="4446"/>
                  </a:cubicBezTo>
                  <a:cubicBezTo>
                    <a:pt x="1255" y="4627"/>
                    <a:pt x="1210" y="4824"/>
                    <a:pt x="1180" y="5020"/>
                  </a:cubicBezTo>
                  <a:cubicBezTo>
                    <a:pt x="1648" y="3024"/>
                    <a:pt x="2918" y="1255"/>
                    <a:pt x="45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7155203" y="3961948"/>
              <a:ext cx="154471" cy="140583"/>
            </a:xfrm>
            <a:custGeom>
              <a:avLst/>
              <a:gdLst/>
              <a:ahLst/>
              <a:cxnLst/>
              <a:rect l="l" t="t" r="r" b="b"/>
              <a:pathLst>
                <a:path w="4371" h="3978" extrusionOk="0">
                  <a:moveTo>
                    <a:pt x="1" y="0"/>
                  </a:moveTo>
                  <a:cubicBezTo>
                    <a:pt x="938" y="1104"/>
                    <a:pt x="1407" y="2525"/>
                    <a:pt x="1301" y="3977"/>
                  </a:cubicBezTo>
                  <a:lnTo>
                    <a:pt x="1331" y="3977"/>
                  </a:lnTo>
                  <a:cubicBezTo>
                    <a:pt x="1966" y="2404"/>
                    <a:pt x="3025" y="1028"/>
                    <a:pt x="437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5257596" y="3961948"/>
              <a:ext cx="147509" cy="122948"/>
            </a:xfrm>
            <a:custGeom>
              <a:avLst/>
              <a:gdLst/>
              <a:ahLst/>
              <a:cxnLst/>
              <a:rect l="l" t="t" r="r" b="b"/>
              <a:pathLst>
                <a:path w="4174" h="3479" extrusionOk="0">
                  <a:moveTo>
                    <a:pt x="0" y="0"/>
                  </a:moveTo>
                  <a:cubicBezTo>
                    <a:pt x="802" y="983"/>
                    <a:pt x="1225" y="2208"/>
                    <a:pt x="1225" y="3478"/>
                  </a:cubicBezTo>
                  <a:lnTo>
                    <a:pt x="1422" y="3478"/>
                  </a:lnTo>
                  <a:cubicBezTo>
                    <a:pt x="2042" y="2117"/>
                    <a:pt x="2994" y="923"/>
                    <a:pt x="417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5891381" y="3961948"/>
              <a:ext cx="151255" cy="128284"/>
            </a:xfrm>
            <a:custGeom>
              <a:avLst/>
              <a:gdLst/>
              <a:ahLst/>
              <a:cxnLst/>
              <a:rect l="l" t="t" r="r" b="b"/>
              <a:pathLst>
                <a:path w="4280" h="3630" extrusionOk="0">
                  <a:moveTo>
                    <a:pt x="0" y="0"/>
                  </a:moveTo>
                  <a:cubicBezTo>
                    <a:pt x="832" y="1028"/>
                    <a:pt x="1271" y="2314"/>
                    <a:pt x="1240" y="3629"/>
                  </a:cubicBezTo>
                  <a:cubicBezTo>
                    <a:pt x="1286" y="3614"/>
                    <a:pt x="1346" y="3599"/>
                    <a:pt x="1392" y="3599"/>
                  </a:cubicBezTo>
                  <a:cubicBezTo>
                    <a:pt x="2042" y="2178"/>
                    <a:pt x="3040" y="938"/>
                    <a:pt x="4280"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6521419" y="3961948"/>
              <a:ext cx="155001" cy="145389"/>
            </a:xfrm>
            <a:custGeom>
              <a:avLst/>
              <a:gdLst/>
              <a:ahLst/>
              <a:cxnLst/>
              <a:rect l="l" t="t" r="r" b="b"/>
              <a:pathLst>
                <a:path w="4386" h="4114" extrusionOk="0">
                  <a:moveTo>
                    <a:pt x="1" y="0"/>
                  </a:moveTo>
                  <a:cubicBezTo>
                    <a:pt x="923" y="1089"/>
                    <a:pt x="1392" y="2480"/>
                    <a:pt x="1316" y="3901"/>
                  </a:cubicBezTo>
                  <a:cubicBezTo>
                    <a:pt x="1316" y="3977"/>
                    <a:pt x="1301" y="4038"/>
                    <a:pt x="1301" y="4113"/>
                  </a:cubicBezTo>
                  <a:cubicBezTo>
                    <a:pt x="1921" y="2480"/>
                    <a:pt x="2995" y="1059"/>
                    <a:pt x="438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1309536" y="3924523"/>
              <a:ext cx="583569" cy="463873"/>
            </a:xfrm>
            <a:custGeom>
              <a:avLst/>
              <a:gdLst/>
              <a:ahLst/>
              <a:cxnLst/>
              <a:rect l="l" t="t" r="r" b="b"/>
              <a:pathLst>
                <a:path w="16513" h="13126" extrusionOk="0">
                  <a:moveTo>
                    <a:pt x="5005" y="1"/>
                  </a:moveTo>
                  <a:cubicBezTo>
                    <a:pt x="2102" y="1"/>
                    <a:pt x="106" y="1997"/>
                    <a:pt x="0" y="4673"/>
                  </a:cubicBezTo>
                  <a:lnTo>
                    <a:pt x="681" y="4673"/>
                  </a:lnTo>
                  <a:cubicBezTo>
                    <a:pt x="5686" y="4673"/>
                    <a:pt x="10555" y="8333"/>
                    <a:pt x="12248" y="13126"/>
                  </a:cubicBezTo>
                  <a:cubicBezTo>
                    <a:pt x="12127" y="9769"/>
                    <a:pt x="13776" y="6956"/>
                    <a:pt x="16513" y="5580"/>
                  </a:cubicBezTo>
                  <a:cubicBezTo>
                    <a:pt x="15500" y="2450"/>
                    <a:pt x="12309" y="1"/>
                    <a:pt x="908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666104" y="3924523"/>
              <a:ext cx="579859" cy="462283"/>
            </a:xfrm>
            <a:custGeom>
              <a:avLst/>
              <a:gdLst/>
              <a:ahLst/>
              <a:cxnLst/>
              <a:rect l="l" t="t" r="r" b="b"/>
              <a:pathLst>
                <a:path w="16408" h="13081" extrusionOk="0">
                  <a:moveTo>
                    <a:pt x="5278" y="1"/>
                  </a:moveTo>
                  <a:cubicBezTo>
                    <a:pt x="2103" y="1"/>
                    <a:pt x="1" y="2375"/>
                    <a:pt x="288" y="5444"/>
                  </a:cubicBezTo>
                  <a:cubicBezTo>
                    <a:pt x="303" y="5641"/>
                    <a:pt x="334" y="5853"/>
                    <a:pt x="379" y="6064"/>
                  </a:cubicBezTo>
                  <a:cubicBezTo>
                    <a:pt x="394" y="6125"/>
                    <a:pt x="409" y="6170"/>
                    <a:pt x="424" y="6216"/>
                  </a:cubicBezTo>
                  <a:lnTo>
                    <a:pt x="696" y="7455"/>
                  </a:lnTo>
                  <a:cubicBezTo>
                    <a:pt x="2541" y="8922"/>
                    <a:pt x="3948" y="10873"/>
                    <a:pt x="4764" y="13081"/>
                  </a:cubicBezTo>
                  <a:cubicBezTo>
                    <a:pt x="4613" y="8317"/>
                    <a:pt x="8030" y="4673"/>
                    <a:pt x="13020" y="4673"/>
                  </a:cubicBezTo>
                  <a:lnTo>
                    <a:pt x="16408" y="4673"/>
                  </a:lnTo>
                  <a:cubicBezTo>
                    <a:pt x="15137" y="1997"/>
                    <a:pt x="12264" y="1"/>
                    <a:pt x="936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25393" y="3924523"/>
              <a:ext cx="599614" cy="219673"/>
            </a:xfrm>
            <a:custGeom>
              <a:avLst/>
              <a:gdLst/>
              <a:ahLst/>
              <a:cxnLst/>
              <a:rect l="l" t="t" r="r" b="b"/>
              <a:pathLst>
                <a:path w="16967" h="6216" extrusionOk="0">
                  <a:moveTo>
                    <a:pt x="5293" y="1"/>
                  </a:moveTo>
                  <a:cubicBezTo>
                    <a:pt x="2102" y="1"/>
                    <a:pt x="0" y="2405"/>
                    <a:pt x="318" y="5505"/>
                  </a:cubicBezTo>
                  <a:cubicBezTo>
                    <a:pt x="348" y="5686"/>
                    <a:pt x="378" y="5883"/>
                    <a:pt x="408" y="6079"/>
                  </a:cubicBezTo>
                  <a:cubicBezTo>
                    <a:pt x="424" y="6125"/>
                    <a:pt x="439" y="6170"/>
                    <a:pt x="439" y="6216"/>
                  </a:cubicBezTo>
                  <a:lnTo>
                    <a:pt x="454" y="6216"/>
                  </a:lnTo>
                  <a:cubicBezTo>
                    <a:pt x="1882" y="5214"/>
                    <a:pt x="3597" y="4672"/>
                    <a:pt x="5347" y="4672"/>
                  </a:cubicBezTo>
                  <a:cubicBezTo>
                    <a:pt x="5394" y="4672"/>
                    <a:pt x="5442" y="4672"/>
                    <a:pt x="5489" y="4673"/>
                  </a:cubicBezTo>
                  <a:lnTo>
                    <a:pt x="11356" y="4673"/>
                  </a:lnTo>
                  <a:cubicBezTo>
                    <a:pt x="13322" y="4703"/>
                    <a:pt x="15258" y="5233"/>
                    <a:pt x="16966" y="6200"/>
                  </a:cubicBezTo>
                  <a:cubicBezTo>
                    <a:pt x="16210" y="2783"/>
                    <a:pt x="12823" y="1"/>
                    <a:pt x="9391"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468375" y="3893530"/>
              <a:ext cx="5044679" cy="1249976"/>
            </a:xfrm>
            <a:custGeom>
              <a:avLst/>
              <a:gdLst/>
              <a:ahLst/>
              <a:cxnLst/>
              <a:rect l="l" t="t" r="r" b="b"/>
              <a:pathLst>
                <a:path w="142747" h="35370" extrusionOk="0">
                  <a:moveTo>
                    <a:pt x="77331" y="878"/>
                  </a:moveTo>
                  <a:cubicBezTo>
                    <a:pt x="80764" y="878"/>
                    <a:pt x="84166" y="3660"/>
                    <a:pt x="84907" y="7093"/>
                  </a:cubicBezTo>
                  <a:lnTo>
                    <a:pt x="85436" y="9512"/>
                  </a:lnTo>
                  <a:cubicBezTo>
                    <a:pt x="83138" y="7108"/>
                    <a:pt x="79932" y="5550"/>
                    <a:pt x="76681" y="5550"/>
                  </a:cubicBezTo>
                  <a:lnTo>
                    <a:pt x="70814" y="5550"/>
                  </a:lnTo>
                  <a:cubicBezTo>
                    <a:pt x="69937" y="5550"/>
                    <a:pt x="69060" y="5671"/>
                    <a:pt x="68228" y="5913"/>
                  </a:cubicBezTo>
                  <a:cubicBezTo>
                    <a:pt x="68152" y="3040"/>
                    <a:pt x="70209" y="878"/>
                    <a:pt x="73233" y="878"/>
                  </a:cubicBezTo>
                  <a:close/>
                  <a:moveTo>
                    <a:pt x="113904" y="13692"/>
                  </a:moveTo>
                  <a:lnTo>
                    <a:pt x="113904" y="13692"/>
                  </a:lnTo>
                  <a:cubicBezTo>
                    <a:pt x="113904" y="13746"/>
                    <a:pt x="113905" y="13800"/>
                    <a:pt x="113906" y="13855"/>
                  </a:cubicBezTo>
                  <a:lnTo>
                    <a:pt x="113906" y="13855"/>
                  </a:lnTo>
                  <a:cubicBezTo>
                    <a:pt x="113907" y="13859"/>
                    <a:pt x="113908" y="13863"/>
                    <a:pt x="113910" y="13867"/>
                  </a:cubicBezTo>
                  <a:cubicBezTo>
                    <a:pt x="113908" y="13808"/>
                    <a:pt x="113906" y="13750"/>
                    <a:pt x="113904" y="13692"/>
                  </a:cubicBezTo>
                  <a:close/>
                  <a:moveTo>
                    <a:pt x="11205" y="13992"/>
                  </a:moveTo>
                  <a:cubicBezTo>
                    <a:pt x="11205" y="13996"/>
                    <a:pt x="11205" y="13999"/>
                    <a:pt x="11205" y="14002"/>
                  </a:cubicBezTo>
                  <a:lnTo>
                    <a:pt x="11205" y="14002"/>
                  </a:lnTo>
                  <a:cubicBezTo>
                    <a:pt x="11205" y="14002"/>
                    <a:pt x="11205" y="14003"/>
                    <a:pt x="11205" y="14003"/>
                  </a:cubicBezTo>
                  <a:cubicBezTo>
                    <a:pt x="11205" y="13999"/>
                    <a:pt x="11205" y="13996"/>
                    <a:pt x="11205" y="13992"/>
                  </a:cubicBezTo>
                  <a:close/>
                  <a:moveTo>
                    <a:pt x="59412" y="878"/>
                  </a:moveTo>
                  <a:cubicBezTo>
                    <a:pt x="62618" y="878"/>
                    <a:pt x="65809" y="3327"/>
                    <a:pt x="66822" y="6457"/>
                  </a:cubicBezTo>
                  <a:cubicBezTo>
                    <a:pt x="64085" y="7833"/>
                    <a:pt x="62436" y="10646"/>
                    <a:pt x="62557" y="14003"/>
                  </a:cubicBezTo>
                  <a:cubicBezTo>
                    <a:pt x="60864" y="9210"/>
                    <a:pt x="55995" y="5550"/>
                    <a:pt x="50990" y="5550"/>
                  </a:cubicBezTo>
                  <a:lnTo>
                    <a:pt x="50309" y="5550"/>
                  </a:lnTo>
                  <a:cubicBezTo>
                    <a:pt x="50415" y="2874"/>
                    <a:pt x="52411" y="878"/>
                    <a:pt x="55314" y="878"/>
                  </a:cubicBezTo>
                  <a:close/>
                  <a:moveTo>
                    <a:pt x="131118" y="772"/>
                  </a:moveTo>
                  <a:cubicBezTo>
                    <a:pt x="134536" y="772"/>
                    <a:pt x="137938" y="3569"/>
                    <a:pt x="138694" y="7002"/>
                  </a:cubicBezTo>
                  <a:lnTo>
                    <a:pt x="140372" y="14668"/>
                  </a:lnTo>
                  <a:cubicBezTo>
                    <a:pt x="140554" y="15500"/>
                    <a:pt x="140554" y="16377"/>
                    <a:pt x="140372" y="17224"/>
                  </a:cubicBezTo>
                  <a:lnTo>
                    <a:pt x="140025" y="15440"/>
                  </a:lnTo>
                  <a:cubicBezTo>
                    <a:pt x="138936" y="9905"/>
                    <a:pt x="133553" y="5414"/>
                    <a:pt x="128018" y="5414"/>
                  </a:cubicBezTo>
                  <a:lnTo>
                    <a:pt x="122015" y="5414"/>
                  </a:lnTo>
                  <a:cubicBezTo>
                    <a:pt x="122136" y="2753"/>
                    <a:pt x="124132" y="772"/>
                    <a:pt x="127020" y="772"/>
                  </a:cubicBezTo>
                  <a:close/>
                  <a:moveTo>
                    <a:pt x="50082" y="6669"/>
                  </a:moveTo>
                  <a:cubicBezTo>
                    <a:pt x="54997" y="6669"/>
                    <a:pt x="59775" y="10676"/>
                    <a:pt x="60743" y="15591"/>
                  </a:cubicBezTo>
                  <a:lnTo>
                    <a:pt x="61922" y="21579"/>
                  </a:lnTo>
                  <a:cubicBezTo>
                    <a:pt x="58883" y="18403"/>
                    <a:pt x="54649" y="16392"/>
                    <a:pt x="50203" y="16392"/>
                  </a:cubicBezTo>
                  <a:lnTo>
                    <a:pt x="41781" y="16392"/>
                  </a:lnTo>
                  <a:cubicBezTo>
                    <a:pt x="41738" y="16392"/>
                    <a:pt x="41696" y="16392"/>
                    <a:pt x="41654" y="16392"/>
                  </a:cubicBezTo>
                  <a:cubicBezTo>
                    <a:pt x="40185" y="16392"/>
                    <a:pt x="38732" y="16648"/>
                    <a:pt x="37350" y="17118"/>
                  </a:cubicBezTo>
                  <a:lnTo>
                    <a:pt x="37048" y="15591"/>
                  </a:lnTo>
                  <a:cubicBezTo>
                    <a:pt x="36080" y="10676"/>
                    <a:pt x="39301" y="6669"/>
                    <a:pt x="44215" y="6669"/>
                  </a:cubicBezTo>
                  <a:close/>
                  <a:moveTo>
                    <a:pt x="101420" y="6533"/>
                  </a:moveTo>
                  <a:cubicBezTo>
                    <a:pt x="106334" y="6533"/>
                    <a:pt x="111112" y="10525"/>
                    <a:pt x="112080" y="15440"/>
                  </a:cubicBezTo>
                  <a:lnTo>
                    <a:pt x="112307" y="16559"/>
                  </a:lnTo>
                  <a:cubicBezTo>
                    <a:pt x="106788" y="17859"/>
                    <a:pt x="102977" y="22516"/>
                    <a:pt x="102780" y="28323"/>
                  </a:cubicBezTo>
                  <a:cubicBezTo>
                    <a:pt x="100966" y="21927"/>
                    <a:pt x="95129" y="16937"/>
                    <a:pt x="88551" y="16271"/>
                  </a:cubicBezTo>
                  <a:lnTo>
                    <a:pt x="88385" y="15440"/>
                  </a:lnTo>
                  <a:cubicBezTo>
                    <a:pt x="87432" y="10525"/>
                    <a:pt x="90638" y="6533"/>
                    <a:pt x="95552" y="6533"/>
                  </a:cubicBezTo>
                  <a:close/>
                  <a:moveTo>
                    <a:pt x="75758" y="6669"/>
                  </a:moveTo>
                  <a:cubicBezTo>
                    <a:pt x="80673" y="6669"/>
                    <a:pt x="85466" y="10676"/>
                    <a:pt x="86419" y="15591"/>
                  </a:cubicBezTo>
                  <a:lnTo>
                    <a:pt x="86540" y="16196"/>
                  </a:lnTo>
                  <a:lnTo>
                    <a:pt x="78616" y="16196"/>
                  </a:lnTo>
                  <a:cubicBezTo>
                    <a:pt x="71403" y="16196"/>
                    <a:pt x="66081" y="21503"/>
                    <a:pt x="65914" y="28429"/>
                  </a:cubicBezTo>
                  <a:cubicBezTo>
                    <a:pt x="65688" y="27673"/>
                    <a:pt x="65415" y="26917"/>
                    <a:pt x="65083" y="26206"/>
                  </a:cubicBezTo>
                  <a:lnTo>
                    <a:pt x="62996" y="15591"/>
                  </a:lnTo>
                  <a:cubicBezTo>
                    <a:pt x="62890" y="15062"/>
                    <a:pt x="62739" y="14532"/>
                    <a:pt x="62573" y="14018"/>
                  </a:cubicBezTo>
                  <a:cubicBezTo>
                    <a:pt x="62482" y="9860"/>
                    <a:pt x="65521" y="6669"/>
                    <a:pt x="69891" y="6669"/>
                  </a:cubicBezTo>
                  <a:close/>
                  <a:moveTo>
                    <a:pt x="113169" y="772"/>
                  </a:moveTo>
                  <a:cubicBezTo>
                    <a:pt x="116118" y="772"/>
                    <a:pt x="119051" y="2843"/>
                    <a:pt x="120291" y="5596"/>
                  </a:cubicBezTo>
                  <a:cubicBezTo>
                    <a:pt x="116370" y="6371"/>
                    <a:pt x="113816" y="9601"/>
                    <a:pt x="113904" y="13692"/>
                  </a:cubicBezTo>
                  <a:lnTo>
                    <a:pt x="113904" y="13692"/>
                  </a:lnTo>
                  <a:cubicBezTo>
                    <a:pt x="113917" y="9613"/>
                    <a:pt x="116927" y="6533"/>
                    <a:pt x="121244" y="6533"/>
                  </a:cubicBezTo>
                  <a:lnTo>
                    <a:pt x="127111" y="6533"/>
                  </a:lnTo>
                  <a:cubicBezTo>
                    <a:pt x="132025" y="6533"/>
                    <a:pt x="136804" y="10525"/>
                    <a:pt x="137772" y="15440"/>
                  </a:cubicBezTo>
                  <a:lnTo>
                    <a:pt x="139919" y="26418"/>
                  </a:lnTo>
                  <a:cubicBezTo>
                    <a:pt x="140146" y="27476"/>
                    <a:pt x="140146" y="28565"/>
                    <a:pt x="139949" y="29623"/>
                  </a:cubicBezTo>
                  <a:cubicBezTo>
                    <a:pt x="138512" y="22123"/>
                    <a:pt x="131526" y="16196"/>
                    <a:pt x="123905" y="16196"/>
                  </a:cubicBezTo>
                  <a:lnTo>
                    <a:pt x="115483" y="16196"/>
                  </a:lnTo>
                  <a:cubicBezTo>
                    <a:pt x="115059" y="16196"/>
                    <a:pt x="114636" y="16211"/>
                    <a:pt x="114227" y="16241"/>
                  </a:cubicBezTo>
                  <a:lnTo>
                    <a:pt x="114076" y="15440"/>
                  </a:lnTo>
                  <a:cubicBezTo>
                    <a:pt x="113970" y="14899"/>
                    <a:pt x="113914" y="14369"/>
                    <a:pt x="113906" y="13855"/>
                  </a:cubicBezTo>
                  <a:lnTo>
                    <a:pt x="113906" y="13855"/>
                  </a:lnTo>
                  <a:cubicBezTo>
                    <a:pt x="112390" y="9627"/>
                    <a:pt x="108432" y="6290"/>
                    <a:pt x="104081" y="5565"/>
                  </a:cubicBezTo>
                  <a:cubicBezTo>
                    <a:pt x="104126" y="2828"/>
                    <a:pt x="106137" y="772"/>
                    <a:pt x="109086" y="772"/>
                  </a:cubicBezTo>
                  <a:close/>
                  <a:moveTo>
                    <a:pt x="109706" y="1"/>
                  </a:moveTo>
                  <a:cubicBezTo>
                    <a:pt x="106319" y="1"/>
                    <a:pt x="104036" y="2375"/>
                    <a:pt x="104051" y="5565"/>
                  </a:cubicBezTo>
                  <a:cubicBezTo>
                    <a:pt x="104005" y="5550"/>
                    <a:pt x="103945" y="5535"/>
                    <a:pt x="103899" y="5535"/>
                  </a:cubicBezTo>
                  <a:cubicBezTo>
                    <a:pt x="102508" y="2420"/>
                    <a:pt x="99212" y="91"/>
                    <a:pt x="95885" y="91"/>
                  </a:cubicBezTo>
                  <a:lnTo>
                    <a:pt x="91787" y="91"/>
                  </a:lnTo>
                  <a:cubicBezTo>
                    <a:pt x="88279" y="91"/>
                    <a:pt x="85935" y="2677"/>
                    <a:pt x="86162" y="6049"/>
                  </a:cubicBezTo>
                  <a:cubicBezTo>
                    <a:pt x="86026" y="3116"/>
                    <a:pt x="88098" y="878"/>
                    <a:pt x="91167" y="878"/>
                  </a:cubicBezTo>
                  <a:lnTo>
                    <a:pt x="95265" y="878"/>
                  </a:lnTo>
                  <a:cubicBezTo>
                    <a:pt x="98108" y="878"/>
                    <a:pt x="100936" y="2798"/>
                    <a:pt x="102236" y="5414"/>
                  </a:cubicBezTo>
                  <a:lnTo>
                    <a:pt x="96460" y="5414"/>
                  </a:lnTo>
                  <a:cubicBezTo>
                    <a:pt x="91439" y="5414"/>
                    <a:pt x="87992" y="9119"/>
                    <a:pt x="88219" y="13943"/>
                  </a:cubicBezTo>
                  <a:cubicBezTo>
                    <a:pt x="88067" y="13534"/>
                    <a:pt x="87901" y="13156"/>
                    <a:pt x="87720" y="12763"/>
                  </a:cubicBezTo>
                  <a:lnTo>
                    <a:pt x="86480" y="7093"/>
                  </a:lnTo>
                  <a:cubicBezTo>
                    <a:pt x="86404" y="6745"/>
                    <a:pt x="86298" y="6397"/>
                    <a:pt x="86162" y="6049"/>
                  </a:cubicBezTo>
                  <a:cubicBezTo>
                    <a:pt x="84922" y="2677"/>
                    <a:pt x="81459" y="91"/>
                    <a:pt x="77951" y="91"/>
                  </a:cubicBezTo>
                  <a:lnTo>
                    <a:pt x="73853" y="91"/>
                  </a:lnTo>
                  <a:cubicBezTo>
                    <a:pt x="70390" y="91"/>
                    <a:pt x="68062" y="2601"/>
                    <a:pt x="68228" y="5913"/>
                  </a:cubicBezTo>
                  <a:lnTo>
                    <a:pt x="68198" y="5913"/>
                  </a:lnTo>
                  <a:cubicBezTo>
                    <a:pt x="66912" y="2617"/>
                    <a:pt x="63495" y="91"/>
                    <a:pt x="60017" y="91"/>
                  </a:cubicBezTo>
                  <a:lnTo>
                    <a:pt x="55934" y="91"/>
                  </a:lnTo>
                  <a:cubicBezTo>
                    <a:pt x="52592" y="91"/>
                    <a:pt x="50309" y="2420"/>
                    <a:pt x="50294" y="5550"/>
                  </a:cubicBezTo>
                  <a:lnTo>
                    <a:pt x="50112" y="5550"/>
                  </a:lnTo>
                  <a:cubicBezTo>
                    <a:pt x="48721" y="2420"/>
                    <a:pt x="45425" y="91"/>
                    <a:pt x="42083" y="91"/>
                  </a:cubicBezTo>
                  <a:lnTo>
                    <a:pt x="38000" y="91"/>
                  </a:lnTo>
                  <a:cubicBezTo>
                    <a:pt x="34386" y="91"/>
                    <a:pt x="32012" y="2813"/>
                    <a:pt x="32390" y="6321"/>
                  </a:cubicBezTo>
                  <a:cubicBezTo>
                    <a:pt x="32103" y="3252"/>
                    <a:pt x="34205" y="878"/>
                    <a:pt x="37380" y="878"/>
                  </a:cubicBezTo>
                  <a:lnTo>
                    <a:pt x="41478" y="878"/>
                  </a:lnTo>
                  <a:cubicBezTo>
                    <a:pt x="44366" y="878"/>
                    <a:pt x="47239" y="2874"/>
                    <a:pt x="48510" y="5550"/>
                  </a:cubicBezTo>
                  <a:lnTo>
                    <a:pt x="45122" y="5550"/>
                  </a:lnTo>
                  <a:cubicBezTo>
                    <a:pt x="40132" y="5550"/>
                    <a:pt x="36715" y="9194"/>
                    <a:pt x="36866" y="13958"/>
                  </a:cubicBezTo>
                  <a:cubicBezTo>
                    <a:pt x="36050" y="11750"/>
                    <a:pt x="34643" y="9799"/>
                    <a:pt x="32798" y="8332"/>
                  </a:cubicBezTo>
                  <a:lnTo>
                    <a:pt x="32526" y="7093"/>
                  </a:lnTo>
                  <a:cubicBezTo>
                    <a:pt x="32511" y="7047"/>
                    <a:pt x="32496" y="7002"/>
                    <a:pt x="32481" y="6941"/>
                  </a:cubicBezTo>
                  <a:cubicBezTo>
                    <a:pt x="31574" y="3146"/>
                    <a:pt x="27808" y="91"/>
                    <a:pt x="23983" y="91"/>
                  </a:cubicBezTo>
                  <a:lnTo>
                    <a:pt x="19885" y="91"/>
                  </a:lnTo>
                  <a:cubicBezTo>
                    <a:pt x="16256" y="91"/>
                    <a:pt x="13881" y="2843"/>
                    <a:pt x="14290" y="6382"/>
                  </a:cubicBezTo>
                  <a:cubicBezTo>
                    <a:pt x="13972" y="3282"/>
                    <a:pt x="16074" y="878"/>
                    <a:pt x="19265" y="878"/>
                  </a:cubicBezTo>
                  <a:lnTo>
                    <a:pt x="23363" y="878"/>
                  </a:lnTo>
                  <a:cubicBezTo>
                    <a:pt x="26795" y="878"/>
                    <a:pt x="30182" y="3660"/>
                    <a:pt x="30938" y="7077"/>
                  </a:cubicBezTo>
                  <a:cubicBezTo>
                    <a:pt x="29230" y="6095"/>
                    <a:pt x="27294" y="5580"/>
                    <a:pt x="25328" y="5550"/>
                  </a:cubicBezTo>
                  <a:lnTo>
                    <a:pt x="19461" y="5550"/>
                  </a:lnTo>
                  <a:cubicBezTo>
                    <a:pt x="19414" y="5549"/>
                    <a:pt x="19366" y="5549"/>
                    <a:pt x="19319" y="5549"/>
                  </a:cubicBezTo>
                  <a:cubicBezTo>
                    <a:pt x="17569" y="5549"/>
                    <a:pt x="15854" y="6091"/>
                    <a:pt x="14426" y="7093"/>
                  </a:cubicBezTo>
                  <a:cubicBezTo>
                    <a:pt x="14411" y="7047"/>
                    <a:pt x="14396" y="7002"/>
                    <a:pt x="14380" y="6956"/>
                  </a:cubicBezTo>
                  <a:cubicBezTo>
                    <a:pt x="13473" y="3146"/>
                    <a:pt x="9708" y="91"/>
                    <a:pt x="5882" y="91"/>
                  </a:cubicBezTo>
                  <a:lnTo>
                    <a:pt x="1784" y="91"/>
                  </a:lnTo>
                  <a:cubicBezTo>
                    <a:pt x="1179" y="91"/>
                    <a:pt x="575" y="182"/>
                    <a:pt x="0" y="348"/>
                  </a:cubicBezTo>
                  <a:lnTo>
                    <a:pt x="0" y="999"/>
                  </a:lnTo>
                  <a:cubicBezTo>
                    <a:pt x="378" y="908"/>
                    <a:pt x="771" y="878"/>
                    <a:pt x="1164" y="878"/>
                  </a:cubicBezTo>
                  <a:lnTo>
                    <a:pt x="5262" y="878"/>
                  </a:lnTo>
                  <a:cubicBezTo>
                    <a:pt x="8695" y="878"/>
                    <a:pt x="12097" y="3660"/>
                    <a:pt x="12853" y="7093"/>
                  </a:cubicBezTo>
                  <a:lnTo>
                    <a:pt x="13110" y="8287"/>
                  </a:lnTo>
                  <a:cubicBezTo>
                    <a:pt x="11827" y="9782"/>
                    <a:pt x="11117" y="11759"/>
                    <a:pt x="11205" y="13992"/>
                  </a:cubicBezTo>
                  <a:lnTo>
                    <a:pt x="11205" y="13992"/>
                  </a:lnTo>
                  <a:cubicBezTo>
                    <a:pt x="11142" y="9847"/>
                    <a:pt x="14163" y="6669"/>
                    <a:pt x="18539" y="6669"/>
                  </a:cubicBezTo>
                  <a:lnTo>
                    <a:pt x="24406" y="6669"/>
                  </a:lnTo>
                  <a:cubicBezTo>
                    <a:pt x="29320" y="6669"/>
                    <a:pt x="34114" y="10676"/>
                    <a:pt x="35067" y="15591"/>
                  </a:cubicBezTo>
                  <a:lnTo>
                    <a:pt x="35535" y="17904"/>
                  </a:lnTo>
                  <a:cubicBezTo>
                    <a:pt x="31710" y="19946"/>
                    <a:pt x="29230" y="23862"/>
                    <a:pt x="29079" y="28520"/>
                  </a:cubicBezTo>
                  <a:cubicBezTo>
                    <a:pt x="27128" y="21639"/>
                    <a:pt x="20520" y="16392"/>
                    <a:pt x="13337" y="16392"/>
                  </a:cubicBezTo>
                  <a:lnTo>
                    <a:pt x="11795" y="16392"/>
                  </a:lnTo>
                  <a:lnTo>
                    <a:pt x="11644" y="15591"/>
                  </a:lnTo>
                  <a:cubicBezTo>
                    <a:pt x="11538" y="15062"/>
                    <a:pt x="11386" y="14532"/>
                    <a:pt x="11205" y="14018"/>
                  </a:cubicBezTo>
                  <a:cubicBezTo>
                    <a:pt x="11205" y="14013"/>
                    <a:pt x="11205" y="14008"/>
                    <a:pt x="11205" y="14002"/>
                  </a:cubicBezTo>
                  <a:lnTo>
                    <a:pt x="11205" y="14002"/>
                  </a:lnTo>
                  <a:cubicBezTo>
                    <a:pt x="9541" y="9330"/>
                    <a:pt x="4869" y="5732"/>
                    <a:pt x="0" y="5565"/>
                  </a:cubicBezTo>
                  <a:lnTo>
                    <a:pt x="0" y="6760"/>
                  </a:lnTo>
                  <a:cubicBezTo>
                    <a:pt x="4446" y="7380"/>
                    <a:pt x="8513" y="11100"/>
                    <a:pt x="9390" y="15591"/>
                  </a:cubicBezTo>
                  <a:lnTo>
                    <a:pt x="9542" y="16392"/>
                  </a:lnTo>
                  <a:lnTo>
                    <a:pt x="4914" y="16392"/>
                  </a:lnTo>
                  <a:cubicBezTo>
                    <a:pt x="4876" y="16392"/>
                    <a:pt x="4838" y="16392"/>
                    <a:pt x="4800" y="16392"/>
                  </a:cubicBezTo>
                  <a:cubicBezTo>
                    <a:pt x="3160" y="16392"/>
                    <a:pt x="1537" y="16708"/>
                    <a:pt x="0" y="17284"/>
                  </a:cubicBezTo>
                  <a:lnTo>
                    <a:pt x="0" y="18509"/>
                  </a:lnTo>
                  <a:cubicBezTo>
                    <a:pt x="1134" y="18161"/>
                    <a:pt x="2298" y="17995"/>
                    <a:pt x="3493" y="17995"/>
                  </a:cubicBezTo>
                  <a:lnTo>
                    <a:pt x="11901" y="17995"/>
                  </a:lnTo>
                  <a:cubicBezTo>
                    <a:pt x="18962" y="17995"/>
                    <a:pt x="25419" y="23741"/>
                    <a:pt x="26311" y="30788"/>
                  </a:cubicBezTo>
                  <a:lnTo>
                    <a:pt x="26886" y="35370"/>
                  </a:lnTo>
                  <a:lnTo>
                    <a:pt x="30122" y="35370"/>
                  </a:lnTo>
                  <a:lnTo>
                    <a:pt x="29547" y="30788"/>
                  </a:lnTo>
                  <a:cubicBezTo>
                    <a:pt x="29441" y="30032"/>
                    <a:pt x="29290" y="29291"/>
                    <a:pt x="29079" y="28550"/>
                  </a:cubicBezTo>
                  <a:cubicBezTo>
                    <a:pt x="29396" y="22562"/>
                    <a:pt x="34069" y="17995"/>
                    <a:pt x="40359" y="17995"/>
                  </a:cubicBezTo>
                  <a:lnTo>
                    <a:pt x="48767" y="17995"/>
                  </a:lnTo>
                  <a:cubicBezTo>
                    <a:pt x="55828" y="17995"/>
                    <a:pt x="62285" y="23741"/>
                    <a:pt x="63177" y="30788"/>
                  </a:cubicBezTo>
                  <a:lnTo>
                    <a:pt x="63450" y="33011"/>
                  </a:lnTo>
                  <a:cubicBezTo>
                    <a:pt x="61575" y="32527"/>
                    <a:pt x="59639" y="32285"/>
                    <a:pt x="57703" y="32270"/>
                  </a:cubicBezTo>
                  <a:lnTo>
                    <a:pt x="44699" y="32270"/>
                  </a:lnTo>
                  <a:cubicBezTo>
                    <a:pt x="44646" y="32269"/>
                    <a:pt x="44592" y="32269"/>
                    <a:pt x="44539" y="32269"/>
                  </a:cubicBezTo>
                  <a:cubicBezTo>
                    <a:pt x="40693" y="32269"/>
                    <a:pt x="36927" y="33341"/>
                    <a:pt x="33675" y="35370"/>
                  </a:cubicBezTo>
                  <a:lnTo>
                    <a:pt x="37607" y="35370"/>
                  </a:lnTo>
                  <a:cubicBezTo>
                    <a:pt x="39180" y="34961"/>
                    <a:pt x="40798" y="34765"/>
                    <a:pt x="42416" y="34765"/>
                  </a:cubicBezTo>
                  <a:lnTo>
                    <a:pt x="55435" y="34765"/>
                  </a:lnTo>
                  <a:cubicBezTo>
                    <a:pt x="57083" y="34765"/>
                    <a:pt x="58747" y="34961"/>
                    <a:pt x="60350" y="35370"/>
                  </a:cubicBezTo>
                  <a:lnTo>
                    <a:pt x="69317" y="35370"/>
                  </a:lnTo>
                  <a:cubicBezTo>
                    <a:pt x="68379" y="34840"/>
                    <a:pt x="67427" y="34387"/>
                    <a:pt x="66429" y="33994"/>
                  </a:cubicBezTo>
                  <a:lnTo>
                    <a:pt x="66005" y="30591"/>
                  </a:lnTo>
                  <a:cubicBezTo>
                    <a:pt x="65113" y="23529"/>
                    <a:pt x="70133" y="17798"/>
                    <a:pt x="77195" y="17798"/>
                  </a:cubicBezTo>
                  <a:lnTo>
                    <a:pt x="85618" y="17798"/>
                  </a:lnTo>
                  <a:cubicBezTo>
                    <a:pt x="92664" y="17798"/>
                    <a:pt x="99121" y="23529"/>
                    <a:pt x="100013" y="30591"/>
                  </a:cubicBezTo>
                  <a:lnTo>
                    <a:pt x="100240" y="32406"/>
                  </a:lnTo>
                  <a:cubicBezTo>
                    <a:pt x="97155" y="32708"/>
                    <a:pt x="94192" y="33736"/>
                    <a:pt x="91560" y="35370"/>
                  </a:cubicBezTo>
                  <a:lnTo>
                    <a:pt x="95492" y="35370"/>
                  </a:lnTo>
                  <a:cubicBezTo>
                    <a:pt x="97065" y="34961"/>
                    <a:pt x="98683" y="34765"/>
                    <a:pt x="100301" y="34765"/>
                  </a:cubicBezTo>
                  <a:lnTo>
                    <a:pt x="113320" y="34765"/>
                  </a:lnTo>
                  <a:cubicBezTo>
                    <a:pt x="114968" y="34765"/>
                    <a:pt x="116632" y="34961"/>
                    <a:pt x="118235" y="35370"/>
                  </a:cubicBezTo>
                  <a:lnTo>
                    <a:pt x="127202" y="35370"/>
                  </a:lnTo>
                  <a:cubicBezTo>
                    <a:pt x="123663" y="33358"/>
                    <a:pt x="119656" y="32300"/>
                    <a:pt x="115588" y="32270"/>
                  </a:cubicBezTo>
                  <a:lnTo>
                    <a:pt x="103083" y="32270"/>
                  </a:lnTo>
                  <a:lnTo>
                    <a:pt x="102871" y="30591"/>
                  </a:lnTo>
                  <a:cubicBezTo>
                    <a:pt x="101979" y="23529"/>
                    <a:pt x="106999" y="17798"/>
                    <a:pt x="114061" y="17798"/>
                  </a:cubicBezTo>
                  <a:lnTo>
                    <a:pt x="122484" y="17798"/>
                  </a:lnTo>
                  <a:cubicBezTo>
                    <a:pt x="129530" y="17798"/>
                    <a:pt x="135987" y="23529"/>
                    <a:pt x="136879" y="30591"/>
                  </a:cubicBezTo>
                  <a:lnTo>
                    <a:pt x="137484" y="35370"/>
                  </a:lnTo>
                  <a:lnTo>
                    <a:pt x="140720" y="35370"/>
                  </a:lnTo>
                  <a:lnTo>
                    <a:pt x="140493" y="33676"/>
                  </a:lnTo>
                  <a:cubicBezTo>
                    <a:pt x="142051" y="31846"/>
                    <a:pt x="142746" y="29276"/>
                    <a:pt x="142172" y="26418"/>
                  </a:cubicBezTo>
                  <a:lnTo>
                    <a:pt x="140871" y="19734"/>
                  </a:lnTo>
                  <a:cubicBezTo>
                    <a:pt x="141930" y="18464"/>
                    <a:pt x="142384" y="16664"/>
                    <a:pt x="141945" y="14668"/>
                  </a:cubicBezTo>
                  <a:lnTo>
                    <a:pt x="140267" y="7002"/>
                  </a:lnTo>
                  <a:cubicBezTo>
                    <a:pt x="139420" y="3131"/>
                    <a:pt x="135594" y="1"/>
                    <a:pt x="131738" y="1"/>
                  </a:cubicBezTo>
                  <a:lnTo>
                    <a:pt x="127640" y="1"/>
                  </a:lnTo>
                  <a:cubicBezTo>
                    <a:pt x="124313" y="1"/>
                    <a:pt x="122045" y="2314"/>
                    <a:pt x="122000" y="5414"/>
                  </a:cubicBezTo>
                  <a:lnTo>
                    <a:pt x="121803" y="5414"/>
                  </a:lnTo>
                  <a:cubicBezTo>
                    <a:pt x="120412" y="2314"/>
                    <a:pt x="117116" y="1"/>
                    <a:pt x="113804"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468375" y="3924523"/>
              <a:ext cx="463343" cy="463873"/>
            </a:xfrm>
            <a:custGeom>
              <a:avLst/>
              <a:gdLst/>
              <a:ahLst/>
              <a:cxnLst/>
              <a:rect l="l" t="t" r="r" b="b"/>
              <a:pathLst>
                <a:path w="13111" h="13126" extrusionOk="0">
                  <a:moveTo>
                    <a:pt x="1164" y="1"/>
                  </a:moveTo>
                  <a:cubicBezTo>
                    <a:pt x="771" y="1"/>
                    <a:pt x="378" y="31"/>
                    <a:pt x="0" y="122"/>
                  </a:cubicBezTo>
                  <a:lnTo>
                    <a:pt x="0" y="4688"/>
                  </a:lnTo>
                  <a:cubicBezTo>
                    <a:pt x="4869" y="4855"/>
                    <a:pt x="9542" y="8453"/>
                    <a:pt x="11205" y="13126"/>
                  </a:cubicBezTo>
                  <a:cubicBezTo>
                    <a:pt x="11114" y="10888"/>
                    <a:pt x="11825" y="8907"/>
                    <a:pt x="13110" y="7410"/>
                  </a:cubicBezTo>
                  <a:lnTo>
                    <a:pt x="12853" y="6216"/>
                  </a:lnTo>
                  <a:cubicBezTo>
                    <a:pt x="12097" y="2783"/>
                    <a:pt x="8695" y="1"/>
                    <a:pt x="5262"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2571734" y="3924523"/>
              <a:ext cx="572932" cy="461752"/>
            </a:xfrm>
            <a:custGeom>
              <a:avLst/>
              <a:gdLst/>
              <a:ahLst/>
              <a:cxnLst/>
              <a:rect l="l" t="t" r="r" b="b"/>
              <a:pathLst>
                <a:path w="16212" h="13066" extrusionOk="0">
                  <a:moveTo>
                    <a:pt x="5142" y="1"/>
                  </a:moveTo>
                  <a:cubicBezTo>
                    <a:pt x="2073" y="1"/>
                    <a:pt x="1" y="2239"/>
                    <a:pt x="137" y="5172"/>
                  </a:cubicBezTo>
                  <a:cubicBezTo>
                    <a:pt x="273" y="5520"/>
                    <a:pt x="379" y="5868"/>
                    <a:pt x="455" y="6216"/>
                  </a:cubicBezTo>
                  <a:lnTo>
                    <a:pt x="1695" y="11886"/>
                  </a:lnTo>
                  <a:cubicBezTo>
                    <a:pt x="1876" y="12264"/>
                    <a:pt x="2042" y="12657"/>
                    <a:pt x="2194" y="13066"/>
                  </a:cubicBezTo>
                  <a:cubicBezTo>
                    <a:pt x="1967" y="8242"/>
                    <a:pt x="5414" y="4537"/>
                    <a:pt x="10435" y="4537"/>
                  </a:cubicBezTo>
                  <a:lnTo>
                    <a:pt x="16211" y="4537"/>
                  </a:lnTo>
                  <a:cubicBezTo>
                    <a:pt x="14911" y="1921"/>
                    <a:pt x="12083" y="1"/>
                    <a:pt x="924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1940105" y="3924523"/>
              <a:ext cx="610852" cy="305161"/>
            </a:xfrm>
            <a:custGeom>
              <a:avLst/>
              <a:gdLst/>
              <a:ahLst/>
              <a:cxnLst/>
              <a:rect l="l" t="t" r="r" b="b"/>
              <a:pathLst>
                <a:path w="17285" h="8635" extrusionOk="0">
                  <a:moveTo>
                    <a:pt x="5081" y="1"/>
                  </a:moveTo>
                  <a:cubicBezTo>
                    <a:pt x="2057" y="1"/>
                    <a:pt x="0" y="2163"/>
                    <a:pt x="76" y="5036"/>
                  </a:cubicBezTo>
                  <a:cubicBezTo>
                    <a:pt x="908" y="4794"/>
                    <a:pt x="1785" y="4673"/>
                    <a:pt x="2662" y="4673"/>
                  </a:cubicBezTo>
                  <a:lnTo>
                    <a:pt x="8529" y="4673"/>
                  </a:lnTo>
                  <a:cubicBezTo>
                    <a:pt x="11780" y="4673"/>
                    <a:pt x="14986" y="6231"/>
                    <a:pt x="17284" y="8635"/>
                  </a:cubicBezTo>
                  <a:lnTo>
                    <a:pt x="16755" y="6216"/>
                  </a:lnTo>
                  <a:cubicBezTo>
                    <a:pt x="16014" y="2783"/>
                    <a:pt x="12612" y="1"/>
                    <a:pt x="917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3209794" y="3920777"/>
              <a:ext cx="572932" cy="462813"/>
            </a:xfrm>
            <a:custGeom>
              <a:avLst/>
              <a:gdLst/>
              <a:ahLst/>
              <a:cxnLst/>
              <a:rect l="l" t="t" r="r" b="b"/>
              <a:pathLst>
                <a:path w="16212" h="13096" extrusionOk="0">
                  <a:moveTo>
                    <a:pt x="5006" y="1"/>
                  </a:moveTo>
                  <a:cubicBezTo>
                    <a:pt x="2057" y="1"/>
                    <a:pt x="46" y="2057"/>
                    <a:pt x="1" y="4794"/>
                  </a:cubicBezTo>
                  <a:cubicBezTo>
                    <a:pt x="4356" y="5520"/>
                    <a:pt x="8318" y="8862"/>
                    <a:pt x="9815" y="13096"/>
                  </a:cubicBezTo>
                  <a:lnTo>
                    <a:pt x="9830" y="13096"/>
                  </a:lnTo>
                  <a:cubicBezTo>
                    <a:pt x="9664" y="8922"/>
                    <a:pt x="12234" y="5611"/>
                    <a:pt x="16211" y="4825"/>
                  </a:cubicBezTo>
                  <a:cubicBezTo>
                    <a:pt x="14971" y="2072"/>
                    <a:pt x="12038" y="1"/>
                    <a:pt x="908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3843579" y="3920777"/>
              <a:ext cx="655204" cy="581449"/>
            </a:xfrm>
            <a:custGeom>
              <a:avLst/>
              <a:gdLst/>
              <a:ahLst/>
              <a:cxnLst/>
              <a:rect l="l" t="t" r="r" b="b"/>
              <a:pathLst>
                <a:path w="18540" h="16453" extrusionOk="0">
                  <a:moveTo>
                    <a:pt x="5006" y="1"/>
                  </a:moveTo>
                  <a:cubicBezTo>
                    <a:pt x="2118" y="1"/>
                    <a:pt x="122" y="1982"/>
                    <a:pt x="1" y="4643"/>
                  </a:cubicBezTo>
                  <a:lnTo>
                    <a:pt x="6004" y="4643"/>
                  </a:lnTo>
                  <a:cubicBezTo>
                    <a:pt x="11539" y="4643"/>
                    <a:pt x="16922" y="9134"/>
                    <a:pt x="18011" y="14669"/>
                  </a:cubicBezTo>
                  <a:lnTo>
                    <a:pt x="18358" y="16453"/>
                  </a:lnTo>
                  <a:cubicBezTo>
                    <a:pt x="18540" y="15606"/>
                    <a:pt x="18540" y="14729"/>
                    <a:pt x="18358" y="13897"/>
                  </a:cubicBezTo>
                  <a:lnTo>
                    <a:pt x="16680" y="6231"/>
                  </a:lnTo>
                  <a:cubicBezTo>
                    <a:pt x="15924" y="2798"/>
                    <a:pt x="12537" y="1"/>
                    <a:pt x="91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75078" y="4129212"/>
              <a:ext cx="862013" cy="772214"/>
            </a:xfrm>
            <a:custGeom>
              <a:avLst/>
              <a:gdLst/>
              <a:ahLst/>
              <a:cxnLst/>
              <a:rect l="l" t="t" r="r" b="b"/>
              <a:pathLst>
                <a:path w="24392" h="21851" extrusionOk="0">
                  <a:moveTo>
                    <a:pt x="7410" y="0"/>
                  </a:moveTo>
                  <a:cubicBezTo>
                    <a:pt x="3025" y="0"/>
                    <a:pt x="0" y="3191"/>
                    <a:pt x="91" y="7349"/>
                  </a:cubicBezTo>
                  <a:lnTo>
                    <a:pt x="76" y="7349"/>
                  </a:lnTo>
                  <a:cubicBezTo>
                    <a:pt x="257" y="7863"/>
                    <a:pt x="409" y="8393"/>
                    <a:pt x="515" y="8922"/>
                  </a:cubicBezTo>
                  <a:lnTo>
                    <a:pt x="666" y="9723"/>
                  </a:lnTo>
                  <a:lnTo>
                    <a:pt x="2208" y="9723"/>
                  </a:lnTo>
                  <a:cubicBezTo>
                    <a:pt x="9391" y="9723"/>
                    <a:pt x="15999" y="14985"/>
                    <a:pt x="17950" y="21851"/>
                  </a:cubicBezTo>
                  <a:cubicBezTo>
                    <a:pt x="18101" y="17193"/>
                    <a:pt x="20581" y="13277"/>
                    <a:pt x="24391" y="11235"/>
                  </a:cubicBezTo>
                  <a:lnTo>
                    <a:pt x="23938" y="8922"/>
                  </a:lnTo>
                  <a:cubicBezTo>
                    <a:pt x="22970" y="4007"/>
                    <a:pt x="18191"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468375" y="4132392"/>
              <a:ext cx="337214" cy="371989"/>
            </a:xfrm>
            <a:custGeom>
              <a:avLst/>
              <a:gdLst/>
              <a:ahLst/>
              <a:cxnLst/>
              <a:rect l="l" t="t" r="r" b="b"/>
              <a:pathLst>
                <a:path w="9542" h="10526" extrusionOk="0">
                  <a:moveTo>
                    <a:pt x="0" y="1"/>
                  </a:moveTo>
                  <a:lnTo>
                    <a:pt x="0" y="10525"/>
                  </a:lnTo>
                  <a:cubicBezTo>
                    <a:pt x="1535" y="9935"/>
                    <a:pt x="3157" y="9633"/>
                    <a:pt x="4795" y="9633"/>
                  </a:cubicBezTo>
                  <a:cubicBezTo>
                    <a:pt x="4835" y="9633"/>
                    <a:pt x="4874" y="9633"/>
                    <a:pt x="4914" y="9633"/>
                  </a:cubicBezTo>
                  <a:lnTo>
                    <a:pt x="9542" y="9633"/>
                  </a:lnTo>
                  <a:lnTo>
                    <a:pt x="9390" y="8832"/>
                  </a:lnTo>
                  <a:cubicBezTo>
                    <a:pt x="8513" y="4341"/>
                    <a:pt x="4446" y="621"/>
                    <a:pt x="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1739693" y="4129212"/>
              <a:ext cx="850280" cy="768998"/>
            </a:xfrm>
            <a:custGeom>
              <a:avLst/>
              <a:gdLst/>
              <a:ahLst/>
              <a:cxnLst/>
              <a:rect l="l" t="t" r="r" b="b"/>
              <a:pathLst>
                <a:path w="24060" h="21760" extrusionOk="0">
                  <a:moveTo>
                    <a:pt x="7410" y="0"/>
                  </a:moveTo>
                  <a:cubicBezTo>
                    <a:pt x="3040" y="0"/>
                    <a:pt x="1" y="3191"/>
                    <a:pt x="92" y="7349"/>
                  </a:cubicBezTo>
                  <a:cubicBezTo>
                    <a:pt x="258" y="7863"/>
                    <a:pt x="409" y="8393"/>
                    <a:pt x="515" y="8922"/>
                  </a:cubicBezTo>
                  <a:lnTo>
                    <a:pt x="2602" y="19537"/>
                  </a:lnTo>
                  <a:cubicBezTo>
                    <a:pt x="2934" y="20248"/>
                    <a:pt x="3207" y="21004"/>
                    <a:pt x="3433" y="21760"/>
                  </a:cubicBezTo>
                  <a:cubicBezTo>
                    <a:pt x="3600" y="14834"/>
                    <a:pt x="8922" y="9527"/>
                    <a:pt x="16135" y="9527"/>
                  </a:cubicBezTo>
                  <a:lnTo>
                    <a:pt x="24059" y="9527"/>
                  </a:lnTo>
                  <a:lnTo>
                    <a:pt x="23938" y="8922"/>
                  </a:lnTo>
                  <a:cubicBezTo>
                    <a:pt x="22985" y="4007"/>
                    <a:pt x="18192" y="0"/>
                    <a:pt x="1327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806651" y="4129212"/>
              <a:ext cx="913327" cy="526919"/>
            </a:xfrm>
            <a:custGeom>
              <a:avLst/>
              <a:gdLst/>
              <a:ahLst/>
              <a:cxnLst/>
              <a:rect l="l" t="t" r="r" b="b"/>
              <a:pathLst>
                <a:path w="25844" h="14910" extrusionOk="0">
                  <a:moveTo>
                    <a:pt x="8136" y="0"/>
                  </a:moveTo>
                  <a:cubicBezTo>
                    <a:pt x="3222" y="0"/>
                    <a:pt x="1" y="4007"/>
                    <a:pt x="969" y="8922"/>
                  </a:cubicBezTo>
                  <a:lnTo>
                    <a:pt x="1271" y="10449"/>
                  </a:lnTo>
                  <a:cubicBezTo>
                    <a:pt x="2653" y="9979"/>
                    <a:pt x="4106" y="9723"/>
                    <a:pt x="5575" y="9723"/>
                  </a:cubicBezTo>
                  <a:cubicBezTo>
                    <a:pt x="5617" y="9723"/>
                    <a:pt x="5659" y="9723"/>
                    <a:pt x="5702" y="9723"/>
                  </a:cubicBezTo>
                  <a:lnTo>
                    <a:pt x="14124" y="9723"/>
                  </a:lnTo>
                  <a:cubicBezTo>
                    <a:pt x="18570" y="9723"/>
                    <a:pt x="22804" y="11734"/>
                    <a:pt x="25843" y="14910"/>
                  </a:cubicBezTo>
                  <a:lnTo>
                    <a:pt x="24664" y="8922"/>
                  </a:lnTo>
                  <a:cubicBezTo>
                    <a:pt x="23696" y="4007"/>
                    <a:pt x="18918"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2621457" y="4124405"/>
              <a:ext cx="879083" cy="770059"/>
            </a:xfrm>
            <a:custGeom>
              <a:avLst/>
              <a:gdLst/>
              <a:ahLst/>
              <a:cxnLst/>
              <a:rect l="l" t="t" r="r" b="b"/>
              <a:pathLst>
                <a:path w="24875" h="21790" extrusionOk="0">
                  <a:moveTo>
                    <a:pt x="8120" y="0"/>
                  </a:moveTo>
                  <a:cubicBezTo>
                    <a:pt x="3206" y="0"/>
                    <a:pt x="0" y="3992"/>
                    <a:pt x="953" y="8907"/>
                  </a:cubicBezTo>
                  <a:lnTo>
                    <a:pt x="1119" y="9738"/>
                  </a:lnTo>
                  <a:cubicBezTo>
                    <a:pt x="7697" y="10404"/>
                    <a:pt x="13534" y="15394"/>
                    <a:pt x="15348" y="21790"/>
                  </a:cubicBezTo>
                  <a:cubicBezTo>
                    <a:pt x="15545" y="15968"/>
                    <a:pt x="19356" y="11326"/>
                    <a:pt x="24875" y="10026"/>
                  </a:cubicBezTo>
                  <a:lnTo>
                    <a:pt x="24648" y="8907"/>
                  </a:lnTo>
                  <a:cubicBezTo>
                    <a:pt x="23680" y="3992"/>
                    <a:pt x="18902" y="0"/>
                    <a:pt x="1398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3528842" y="4124405"/>
              <a:ext cx="955523" cy="816036"/>
            </a:xfrm>
            <a:custGeom>
              <a:avLst/>
              <a:gdLst/>
              <a:ahLst/>
              <a:cxnLst/>
              <a:rect l="l" t="t" r="r" b="b"/>
              <a:pathLst>
                <a:path w="27038" h="23091" extrusionOk="0">
                  <a:moveTo>
                    <a:pt x="8136" y="0"/>
                  </a:moveTo>
                  <a:cubicBezTo>
                    <a:pt x="3221" y="0"/>
                    <a:pt x="0" y="3992"/>
                    <a:pt x="968" y="8907"/>
                  </a:cubicBezTo>
                  <a:lnTo>
                    <a:pt x="1119" y="9708"/>
                  </a:lnTo>
                  <a:cubicBezTo>
                    <a:pt x="1528" y="9678"/>
                    <a:pt x="1951" y="9663"/>
                    <a:pt x="2375" y="9663"/>
                  </a:cubicBezTo>
                  <a:lnTo>
                    <a:pt x="10797" y="9663"/>
                  </a:lnTo>
                  <a:cubicBezTo>
                    <a:pt x="18418" y="9663"/>
                    <a:pt x="25404" y="15590"/>
                    <a:pt x="26841" y="23090"/>
                  </a:cubicBezTo>
                  <a:cubicBezTo>
                    <a:pt x="27038" y="22032"/>
                    <a:pt x="27038" y="20943"/>
                    <a:pt x="26811" y="19885"/>
                  </a:cubicBezTo>
                  <a:lnTo>
                    <a:pt x="24664" y="8907"/>
                  </a:lnTo>
                  <a:cubicBezTo>
                    <a:pt x="23696" y="3992"/>
                    <a:pt x="18917" y="0"/>
                    <a:pt x="1400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559237" y="4529470"/>
              <a:ext cx="1214706" cy="614032"/>
            </a:xfrm>
            <a:custGeom>
              <a:avLst/>
              <a:gdLst/>
              <a:ahLst/>
              <a:cxnLst/>
              <a:rect l="l" t="t" r="r" b="b"/>
              <a:pathLst>
                <a:path w="34372" h="17375" extrusionOk="0">
                  <a:moveTo>
                    <a:pt x="11281" y="0"/>
                  </a:moveTo>
                  <a:cubicBezTo>
                    <a:pt x="4991" y="0"/>
                    <a:pt x="318" y="4567"/>
                    <a:pt x="1" y="10555"/>
                  </a:cubicBezTo>
                  <a:cubicBezTo>
                    <a:pt x="212" y="11296"/>
                    <a:pt x="363" y="12037"/>
                    <a:pt x="469" y="12793"/>
                  </a:cubicBezTo>
                  <a:lnTo>
                    <a:pt x="1044" y="17375"/>
                  </a:lnTo>
                  <a:lnTo>
                    <a:pt x="4597" y="17375"/>
                  </a:lnTo>
                  <a:cubicBezTo>
                    <a:pt x="7849" y="15346"/>
                    <a:pt x="11615" y="14274"/>
                    <a:pt x="15461" y="14274"/>
                  </a:cubicBezTo>
                  <a:cubicBezTo>
                    <a:pt x="15514" y="14274"/>
                    <a:pt x="15568" y="14274"/>
                    <a:pt x="15621" y="14275"/>
                  </a:cubicBezTo>
                  <a:lnTo>
                    <a:pt x="28625" y="14275"/>
                  </a:lnTo>
                  <a:cubicBezTo>
                    <a:pt x="30561" y="14290"/>
                    <a:pt x="32497" y="14532"/>
                    <a:pt x="34372" y="15016"/>
                  </a:cubicBezTo>
                  <a:lnTo>
                    <a:pt x="34099" y="12793"/>
                  </a:lnTo>
                  <a:cubicBezTo>
                    <a:pt x="33207" y="5746"/>
                    <a:pt x="26750" y="0"/>
                    <a:pt x="19689"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468375" y="4529470"/>
              <a:ext cx="950151" cy="614032"/>
            </a:xfrm>
            <a:custGeom>
              <a:avLst/>
              <a:gdLst/>
              <a:ahLst/>
              <a:cxnLst/>
              <a:rect l="l" t="t" r="r" b="b"/>
              <a:pathLst>
                <a:path w="26886" h="17375" extrusionOk="0">
                  <a:moveTo>
                    <a:pt x="3493" y="0"/>
                  </a:moveTo>
                  <a:cubicBezTo>
                    <a:pt x="2298" y="0"/>
                    <a:pt x="1134" y="166"/>
                    <a:pt x="0" y="514"/>
                  </a:cubicBezTo>
                  <a:lnTo>
                    <a:pt x="0" y="9269"/>
                  </a:lnTo>
                  <a:cubicBezTo>
                    <a:pt x="454" y="11371"/>
                    <a:pt x="1542" y="13292"/>
                    <a:pt x="3145" y="14728"/>
                  </a:cubicBezTo>
                  <a:cubicBezTo>
                    <a:pt x="6124" y="15076"/>
                    <a:pt x="9028" y="15968"/>
                    <a:pt x="11674" y="17375"/>
                  </a:cubicBezTo>
                  <a:lnTo>
                    <a:pt x="26886" y="17375"/>
                  </a:lnTo>
                  <a:lnTo>
                    <a:pt x="26311" y="12793"/>
                  </a:lnTo>
                  <a:cubicBezTo>
                    <a:pt x="25419" y="5746"/>
                    <a:pt x="18962" y="0"/>
                    <a:pt x="11901"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1832672" y="4522509"/>
              <a:ext cx="1241459" cy="620994"/>
            </a:xfrm>
            <a:custGeom>
              <a:avLst/>
              <a:gdLst/>
              <a:ahLst/>
              <a:cxnLst/>
              <a:rect l="l" t="t" r="r" b="b"/>
              <a:pathLst>
                <a:path w="35129" h="17572" extrusionOk="0">
                  <a:moveTo>
                    <a:pt x="12083" y="0"/>
                  </a:moveTo>
                  <a:cubicBezTo>
                    <a:pt x="5021" y="0"/>
                    <a:pt x="1" y="5731"/>
                    <a:pt x="893" y="12793"/>
                  </a:cubicBezTo>
                  <a:lnTo>
                    <a:pt x="1317" y="16196"/>
                  </a:lnTo>
                  <a:cubicBezTo>
                    <a:pt x="2315" y="16589"/>
                    <a:pt x="3267" y="17042"/>
                    <a:pt x="4205" y="17572"/>
                  </a:cubicBezTo>
                  <a:lnTo>
                    <a:pt x="26448" y="17572"/>
                  </a:lnTo>
                  <a:cubicBezTo>
                    <a:pt x="29080" y="15938"/>
                    <a:pt x="32043" y="14925"/>
                    <a:pt x="35128" y="14608"/>
                  </a:cubicBezTo>
                  <a:lnTo>
                    <a:pt x="34901" y="12793"/>
                  </a:lnTo>
                  <a:cubicBezTo>
                    <a:pt x="34009" y="5731"/>
                    <a:pt x="27552" y="0"/>
                    <a:pt x="205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3135545" y="4522509"/>
              <a:ext cx="1254782" cy="620994"/>
            </a:xfrm>
            <a:custGeom>
              <a:avLst/>
              <a:gdLst/>
              <a:ahLst/>
              <a:cxnLst/>
              <a:rect l="l" t="t" r="r" b="b"/>
              <a:pathLst>
                <a:path w="35506" h="17572" extrusionOk="0">
                  <a:moveTo>
                    <a:pt x="12082" y="0"/>
                  </a:moveTo>
                  <a:cubicBezTo>
                    <a:pt x="5020" y="0"/>
                    <a:pt x="0" y="5731"/>
                    <a:pt x="892" y="12793"/>
                  </a:cubicBezTo>
                  <a:lnTo>
                    <a:pt x="1104" y="14472"/>
                  </a:lnTo>
                  <a:lnTo>
                    <a:pt x="13609" y="14472"/>
                  </a:lnTo>
                  <a:cubicBezTo>
                    <a:pt x="17677" y="14502"/>
                    <a:pt x="21684" y="15560"/>
                    <a:pt x="25223" y="17572"/>
                  </a:cubicBezTo>
                  <a:lnTo>
                    <a:pt x="35505" y="17572"/>
                  </a:lnTo>
                  <a:lnTo>
                    <a:pt x="34900" y="12793"/>
                  </a:lnTo>
                  <a:cubicBezTo>
                    <a:pt x="34008" y="5731"/>
                    <a:pt x="27551" y="0"/>
                    <a:pt x="2050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357231" y="5049955"/>
              <a:ext cx="301415" cy="93545"/>
            </a:xfrm>
            <a:custGeom>
              <a:avLst/>
              <a:gdLst/>
              <a:ahLst/>
              <a:cxnLst/>
              <a:rect l="l" t="t" r="r" b="b"/>
              <a:pathLst>
                <a:path w="8529" h="2647" extrusionOk="0">
                  <a:moveTo>
                    <a:pt x="0" y="0"/>
                  </a:moveTo>
                  <a:lnTo>
                    <a:pt x="0" y="0"/>
                  </a:lnTo>
                  <a:cubicBezTo>
                    <a:pt x="1875" y="1709"/>
                    <a:pt x="4325" y="2647"/>
                    <a:pt x="6865" y="2647"/>
                  </a:cubicBezTo>
                  <a:lnTo>
                    <a:pt x="8529" y="2647"/>
                  </a:lnTo>
                  <a:cubicBezTo>
                    <a:pt x="5883" y="1240"/>
                    <a:pt x="2994" y="348"/>
                    <a:pt x="0"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8" name="Google Shape;48;p2"/>
            <p:cNvSpPr/>
            <p:nvPr/>
          </p:nvSpPr>
          <p:spPr>
            <a:xfrm>
              <a:off x="860650" y="5122084"/>
              <a:ext cx="803738" cy="21416"/>
            </a:xfrm>
            <a:custGeom>
              <a:avLst/>
              <a:gdLst/>
              <a:ahLst/>
              <a:cxnLst/>
              <a:rect l="l" t="t" r="r" b="b"/>
              <a:pathLst>
                <a:path w="22743" h="606" extrusionOk="0">
                  <a:moveTo>
                    <a:pt x="4809" y="1"/>
                  </a:moveTo>
                  <a:cubicBezTo>
                    <a:pt x="3191" y="1"/>
                    <a:pt x="1573" y="197"/>
                    <a:pt x="0" y="606"/>
                  </a:cubicBezTo>
                  <a:lnTo>
                    <a:pt x="22743" y="606"/>
                  </a:lnTo>
                  <a:cubicBezTo>
                    <a:pt x="21140" y="197"/>
                    <a:pt x="19476" y="1"/>
                    <a:pt x="1782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9" name="Google Shape;49;p2"/>
            <p:cNvSpPr/>
            <p:nvPr/>
          </p:nvSpPr>
          <p:spPr>
            <a:xfrm>
              <a:off x="2906261" y="5122084"/>
              <a:ext cx="803773" cy="21416"/>
            </a:xfrm>
            <a:custGeom>
              <a:avLst/>
              <a:gdLst/>
              <a:ahLst/>
              <a:cxnLst/>
              <a:rect l="l" t="t" r="r" b="b"/>
              <a:pathLst>
                <a:path w="22744" h="606" extrusionOk="0">
                  <a:moveTo>
                    <a:pt x="4810" y="1"/>
                  </a:moveTo>
                  <a:cubicBezTo>
                    <a:pt x="3192" y="1"/>
                    <a:pt x="1574" y="197"/>
                    <a:pt x="1" y="606"/>
                  </a:cubicBezTo>
                  <a:lnTo>
                    <a:pt x="22744" y="606"/>
                  </a:lnTo>
                  <a:cubicBezTo>
                    <a:pt x="21141" y="197"/>
                    <a:pt x="19477" y="1"/>
                    <a:pt x="17829"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7250868" y="3924523"/>
              <a:ext cx="583569" cy="463873"/>
            </a:xfrm>
            <a:custGeom>
              <a:avLst/>
              <a:gdLst/>
              <a:ahLst/>
              <a:cxnLst/>
              <a:rect l="l" t="t" r="r" b="b"/>
              <a:pathLst>
                <a:path w="16513" h="13126" extrusionOk="0">
                  <a:moveTo>
                    <a:pt x="7425" y="1"/>
                  </a:moveTo>
                  <a:cubicBezTo>
                    <a:pt x="4204" y="1"/>
                    <a:pt x="1013" y="2450"/>
                    <a:pt x="0" y="5580"/>
                  </a:cubicBezTo>
                  <a:cubicBezTo>
                    <a:pt x="2737" y="6956"/>
                    <a:pt x="4386" y="9769"/>
                    <a:pt x="4265" y="13126"/>
                  </a:cubicBezTo>
                  <a:cubicBezTo>
                    <a:pt x="5958" y="8333"/>
                    <a:pt x="10827" y="4673"/>
                    <a:pt x="15832" y="4673"/>
                  </a:cubicBezTo>
                  <a:lnTo>
                    <a:pt x="16513" y="4673"/>
                  </a:lnTo>
                  <a:cubicBezTo>
                    <a:pt x="16407" y="1997"/>
                    <a:pt x="14411" y="1"/>
                    <a:pt x="11508"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7898011" y="3924523"/>
              <a:ext cx="571837" cy="462283"/>
            </a:xfrm>
            <a:custGeom>
              <a:avLst/>
              <a:gdLst/>
              <a:ahLst/>
              <a:cxnLst/>
              <a:rect l="l" t="t" r="r" b="b"/>
              <a:pathLst>
                <a:path w="16181" h="13081" extrusionOk="0">
                  <a:moveTo>
                    <a:pt x="7047" y="1"/>
                  </a:moveTo>
                  <a:cubicBezTo>
                    <a:pt x="4144" y="1"/>
                    <a:pt x="1271" y="1997"/>
                    <a:pt x="0" y="4673"/>
                  </a:cubicBezTo>
                  <a:lnTo>
                    <a:pt x="3388" y="4673"/>
                  </a:lnTo>
                  <a:cubicBezTo>
                    <a:pt x="8378" y="4673"/>
                    <a:pt x="11795" y="8317"/>
                    <a:pt x="11644" y="13081"/>
                  </a:cubicBezTo>
                  <a:cubicBezTo>
                    <a:pt x="12460" y="10873"/>
                    <a:pt x="13867" y="8922"/>
                    <a:pt x="15712" y="7455"/>
                  </a:cubicBezTo>
                  <a:lnTo>
                    <a:pt x="15984" y="6216"/>
                  </a:lnTo>
                  <a:cubicBezTo>
                    <a:pt x="15999" y="6170"/>
                    <a:pt x="16014" y="6125"/>
                    <a:pt x="16029" y="6064"/>
                  </a:cubicBezTo>
                  <a:cubicBezTo>
                    <a:pt x="16105" y="5701"/>
                    <a:pt x="16135" y="5338"/>
                    <a:pt x="16150" y="4960"/>
                  </a:cubicBezTo>
                  <a:cubicBezTo>
                    <a:pt x="16180" y="2133"/>
                    <a:pt x="14139" y="1"/>
                    <a:pt x="1113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8518967" y="3924523"/>
              <a:ext cx="599614" cy="219673"/>
            </a:xfrm>
            <a:custGeom>
              <a:avLst/>
              <a:gdLst/>
              <a:ahLst/>
              <a:cxnLst/>
              <a:rect l="l" t="t" r="r" b="b"/>
              <a:pathLst>
                <a:path w="16967" h="6216" extrusionOk="0">
                  <a:moveTo>
                    <a:pt x="7576" y="1"/>
                  </a:moveTo>
                  <a:cubicBezTo>
                    <a:pt x="4144" y="1"/>
                    <a:pt x="757" y="2783"/>
                    <a:pt x="1" y="6200"/>
                  </a:cubicBezTo>
                  <a:cubicBezTo>
                    <a:pt x="1709" y="5218"/>
                    <a:pt x="3645" y="4703"/>
                    <a:pt x="5611" y="4673"/>
                  </a:cubicBezTo>
                  <a:lnTo>
                    <a:pt x="11478" y="4673"/>
                  </a:lnTo>
                  <a:cubicBezTo>
                    <a:pt x="11525" y="4672"/>
                    <a:pt x="11573" y="4672"/>
                    <a:pt x="11620" y="4672"/>
                  </a:cubicBezTo>
                  <a:cubicBezTo>
                    <a:pt x="13370" y="4672"/>
                    <a:pt x="15085" y="5214"/>
                    <a:pt x="16513" y="6216"/>
                  </a:cubicBezTo>
                  <a:cubicBezTo>
                    <a:pt x="16528" y="6170"/>
                    <a:pt x="16543" y="6125"/>
                    <a:pt x="16559" y="6064"/>
                  </a:cubicBezTo>
                  <a:cubicBezTo>
                    <a:pt x="16589" y="5883"/>
                    <a:pt x="16619" y="5686"/>
                    <a:pt x="16649" y="5505"/>
                  </a:cubicBezTo>
                  <a:cubicBezTo>
                    <a:pt x="16967" y="2405"/>
                    <a:pt x="14865" y="1"/>
                    <a:pt x="1167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4568222" y="3893530"/>
              <a:ext cx="5044149" cy="1249976"/>
            </a:xfrm>
            <a:custGeom>
              <a:avLst/>
              <a:gdLst/>
              <a:ahLst/>
              <a:cxnLst/>
              <a:rect l="l" t="t" r="r" b="b"/>
              <a:pathLst>
                <a:path w="142732" h="35370" extrusionOk="0">
                  <a:moveTo>
                    <a:pt x="69499" y="878"/>
                  </a:moveTo>
                  <a:cubicBezTo>
                    <a:pt x="72523" y="878"/>
                    <a:pt x="74580" y="3040"/>
                    <a:pt x="74504" y="5913"/>
                  </a:cubicBezTo>
                  <a:cubicBezTo>
                    <a:pt x="73672" y="5671"/>
                    <a:pt x="72795" y="5550"/>
                    <a:pt x="71918" y="5550"/>
                  </a:cubicBezTo>
                  <a:lnTo>
                    <a:pt x="66051" y="5550"/>
                  </a:lnTo>
                  <a:cubicBezTo>
                    <a:pt x="62800" y="5550"/>
                    <a:pt x="59594" y="7108"/>
                    <a:pt x="57296" y="9512"/>
                  </a:cubicBezTo>
                  <a:lnTo>
                    <a:pt x="57825" y="7093"/>
                  </a:lnTo>
                  <a:cubicBezTo>
                    <a:pt x="58566" y="3660"/>
                    <a:pt x="61968" y="878"/>
                    <a:pt x="65401" y="878"/>
                  </a:cubicBezTo>
                  <a:close/>
                  <a:moveTo>
                    <a:pt x="28828" y="13692"/>
                  </a:moveTo>
                  <a:lnTo>
                    <a:pt x="28828" y="13692"/>
                  </a:lnTo>
                  <a:cubicBezTo>
                    <a:pt x="28826" y="13750"/>
                    <a:pt x="28824" y="13808"/>
                    <a:pt x="28822" y="13867"/>
                  </a:cubicBezTo>
                  <a:cubicBezTo>
                    <a:pt x="28824" y="13863"/>
                    <a:pt x="28825" y="13859"/>
                    <a:pt x="28826" y="13855"/>
                  </a:cubicBezTo>
                  <a:lnTo>
                    <a:pt x="28826" y="13855"/>
                  </a:lnTo>
                  <a:cubicBezTo>
                    <a:pt x="28827" y="13800"/>
                    <a:pt x="28828" y="13746"/>
                    <a:pt x="28828" y="13692"/>
                  </a:cubicBezTo>
                  <a:close/>
                  <a:moveTo>
                    <a:pt x="80175" y="13990"/>
                  </a:moveTo>
                  <a:cubicBezTo>
                    <a:pt x="80175" y="13994"/>
                    <a:pt x="80175" y="13999"/>
                    <a:pt x="80175" y="14003"/>
                  </a:cubicBezTo>
                  <a:cubicBezTo>
                    <a:pt x="80175" y="14003"/>
                    <a:pt x="80175" y="14002"/>
                    <a:pt x="80175" y="14002"/>
                  </a:cubicBezTo>
                  <a:lnTo>
                    <a:pt x="80175" y="14002"/>
                  </a:lnTo>
                  <a:cubicBezTo>
                    <a:pt x="80175" y="13998"/>
                    <a:pt x="80175" y="13994"/>
                    <a:pt x="80175" y="13990"/>
                  </a:cubicBezTo>
                  <a:close/>
                  <a:moveTo>
                    <a:pt x="15712" y="772"/>
                  </a:moveTo>
                  <a:cubicBezTo>
                    <a:pt x="18600" y="772"/>
                    <a:pt x="20596" y="2753"/>
                    <a:pt x="20717" y="5414"/>
                  </a:cubicBezTo>
                  <a:lnTo>
                    <a:pt x="14714" y="5414"/>
                  </a:lnTo>
                  <a:cubicBezTo>
                    <a:pt x="9179" y="5414"/>
                    <a:pt x="3796" y="9905"/>
                    <a:pt x="2707" y="15440"/>
                  </a:cubicBezTo>
                  <a:lnTo>
                    <a:pt x="2360" y="17224"/>
                  </a:lnTo>
                  <a:cubicBezTo>
                    <a:pt x="2178" y="16377"/>
                    <a:pt x="2178" y="15500"/>
                    <a:pt x="2360" y="14668"/>
                  </a:cubicBezTo>
                  <a:lnTo>
                    <a:pt x="4038" y="7002"/>
                  </a:lnTo>
                  <a:cubicBezTo>
                    <a:pt x="4794" y="3569"/>
                    <a:pt x="8196" y="772"/>
                    <a:pt x="11614" y="772"/>
                  </a:cubicBezTo>
                  <a:close/>
                  <a:moveTo>
                    <a:pt x="98517" y="6669"/>
                  </a:moveTo>
                  <a:cubicBezTo>
                    <a:pt x="103431" y="6669"/>
                    <a:pt x="106652" y="10676"/>
                    <a:pt x="105684" y="15591"/>
                  </a:cubicBezTo>
                  <a:lnTo>
                    <a:pt x="105382" y="17118"/>
                  </a:lnTo>
                  <a:cubicBezTo>
                    <a:pt x="103961" y="16634"/>
                    <a:pt x="102464" y="16392"/>
                    <a:pt x="100951" y="16392"/>
                  </a:cubicBezTo>
                  <a:lnTo>
                    <a:pt x="92544" y="16392"/>
                  </a:lnTo>
                  <a:cubicBezTo>
                    <a:pt x="88083" y="16392"/>
                    <a:pt x="83849" y="18403"/>
                    <a:pt x="80810" y="21579"/>
                  </a:cubicBezTo>
                  <a:lnTo>
                    <a:pt x="81989" y="15591"/>
                  </a:lnTo>
                  <a:cubicBezTo>
                    <a:pt x="82957" y="10676"/>
                    <a:pt x="87735" y="6669"/>
                    <a:pt x="92650" y="6669"/>
                  </a:cubicBezTo>
                  <a:close/>
                  <a:moveTo>
                    <a:pt x="47180" y="6533"/>
                  </a:moveTo>
                  <a:cubicBezTo>
                    <a:pt x="52094" y="6533"/>
                    <a:pt x="55300" y="10525"/>
                    <a:pt x="54347" y="15440"/>
                  </a:cubicBezTo>
                  <a:lnTo>
                    <a:pt x="54181" y="16271"/>
                  </a:lnTo>
                  <a:cubicBezTo>
                    <a:pt x="47603" y="16937"/>
                    <a:pt x="41766" y="21927"/>
                    <a:pt x="39952" y="28323"/>
                  </a:cubicBezTo>
                  <a:cubicBezTo>
                    <a:pt x="39755" y="22516"/>
                    <a:pt x="35944" y="17859"/>
                    <a:pt x="30425" y="16559"/>
                  </a:cubicBezTo>
                  <a:lnTo>
                    <a:pt x="30652" y="15440"/>
                  </a:lnTo>
                  <a:cubicBezTo>
                    <a:pt x="31620" y="10525"/>
                    <a:pt x="36398" y="6533"/>
                    <a:pt x="41312" y="6533"/>
                  </a:cubicBezTo>
                  <a:close/>
                  <a:moveTo>
                    <a:pt x="87418" y="878"/>
                  </a:moveTo>
                  <a:cubicBezTo>
                    <a:pt x="90321" y="878"/>
                    <a:pt x="92317" y="2874"/>
                    <a:pt x="92423" y="5550"/>
                  </a:cubicBezTo>
                  <a:lnTo>
                    <a:pt x="91742" y="5550"/>
                  </a:lnTo>
                  <a:cubicBezTo>
                    <a:pt x="86738" y="5550"/>
                    <a:pt x="81869" y="9209"/>
                    <a:pt x="80175" y="14002"/>
                  </a:cubicBezTo>
                  <a:lnTo>
                    <a:pt x="80175" y="14002"/>
                  </a:lnTo>
                  <a:cubicBezTo>
                    <a:pt x="80175" y="14008"/>
                    <a:pt x="80175" y="14013"/>
                    <a:pt x="80175" y="14018"/>
                  </a:cubicBezTo>
                  <a:cubicBezTo>
                    <a:pt x="79993" y="14532"/>
                    <a:pt x="79842" y="15062"/>
                    <a:pt x="79736" y="15591"/>
                  </a:cubicBezTo>
                  <a:lnTo>
                    <a:pt x="77649" y="26206"/>
                  </a:lnTo>
                  <a:cubicBezTo>
                    <a:pt x="77317" y="26917"/>
                    <a:pt x="77044" y="27658"/>
                    <a:pt x="76818" y="28429"/>
                  </a:cubicBezTo>
                  <a:cubicBezTo>
                    <a:pt x="76651" y="21503"/>
                    <a:pt x="71329" y="16196"/>
                    <a:pt x="64116" y="16196"/>
                  </a:cubicBezTo>
                  <a:lnTo>
                    <a:pt x="56192" y="16196"/>
                  </a:lnTo>
                  <a:lnTo>
                    <a:pt x="56313" y="15591"/>
                  </a:lnTo>
                  <a:cubicBezTo>
                    <a:pt x="57281" y="10676"/>
                    <a:pt x="62059" y="6669"/>
                    <a:pt x="66974" y="6669"/>
                  </a:cubicBezTo>
                  <a:lnTo>
                    <a:pt x="72841" y="6669"/>
                  </a:lnTo>
                  <a:cubicBezTo>
                    <a:pt x="77216" y="6669"/>
                    <a:pt x="80237" y="9830"/>
                    <a:pt x="80175" y="13990"/>
                  </a:cubicBezTo>
                  <a:lnTo>
                    <a:pt x="80175" y="13990"/>
                  </a:lnTo>
                  <a:cubicBezTo>
                    <a:pt x="80291" y="10639"/>
                    <a:pt x="78644" y="7832"/>
                    <a:pt x="75910" y="6457"/>
                  </a:cubicBezTo>
                  <a:cubicBezTo>
                    <a:pt x="76923" y="3327"/>
                    <a:pt x="80114" y="878"/>
                    <a:pt x="83335" y="878"/>
                  </a:cubicBezTo>
                  <a:close/>
                  <a:moveTo>
                    <a:pt x="33646" y="772"/>
                  </a:moveTo>
                  <a:cubicBezTo>
                    <a:pt x="36595" y="772"/>
                    <a:pt x="38606" y="2828"/>
                    <a:pt x="38651" y="5565"/>
                  </a:cubicBezTo>
                  <a:cubicBezTo>
                    <a:pt x="34300" y="6290"/>
                    <a:pt x="30342" y="9627"/>
                    <a:pt x="28826" y="13855"/>
                  </a:cubicBezTo>
                  <a:lnTo>
                    <a:pt x="28826" y="13855"/>
                  </a:lnTo>
                  <a:cubicBezTo>
                    <a:pt x="28818" y="14369"/>
                    <a:pt x="28762" y="14899"/>
                    <a:pt x="28656" y="15440"/>
                  </a:cubicBezTo>
                  <a:lnTo>
                    <a:pt x="28505" y="16241"/>
                  </a:lnTo>
                  <a:cubicBezTo>
                    <a:pt x="28096" y="16211"/>
                    <a:pt x="27673" y="16196"/>
                    <a:pt x="27250" y="16196"/>
                  </a:cubicBezTo>
                  <a:lnTo>
                    <a:pt x="18827" y="16196"/>
                  </a:lnTo>
                  <a:cubicBezTo>
                    <a:pt x="11206" y="16196"/>
                    <a:pt x="4220" y="22123"/>
                    <a:pt x="2783" y="29623"/>
                  </a:cubicBezTo>
                  <a:cubicBezTo>
                    <a:pt x="2586" y="28565"/>
                    <a:pt x="2586" y="27476"/>
                    <a:pt x="2813" y="26418"/>
                  </a:cubicBezTo>
                  <a:lnTo>
                    <a:pt x="4960" y="15440"/>
                  </a:lnTo>
                  <a:cubicBezTo>
                    <a:pt x="5928" y="10525"/>
                    <a:pt x="10707" y="6533"/>
                    <a:pt x="15621" y="6533"/>
                  </a:cubicBezTo>
                  <a:lnTo>
                    <a:pt x="21488" y="6533"/>
                  </a:lnTo>
                  <a:cubicBezTo>
                    <a:pt x="25805" y="6533"/>
                    <a:pt x="28815" y="9613"/>
                    <a:pt x="28828" y="13692"/>
                  </a:cubicBezTo>
                  <a:lnTo>
                    <a:pt x="28828" y="13692"/>
                  </a:lnTo>
                  <a:cubicBezTo>
                    <a:pt x="28916" y="9601"/>
                    <a:pt x="26362" y="6371"/>
                    <a:pt x="22441" y="5596"/>
                  </a:cubicBezTo>
                  <a:cubicBezTo>
                    <a:pt x="23681" y="2843"/>
                    <a:pt x="26614" y="772"/>
                    <a:pt x="29563" y="772"/>
                  </a:cubicBezTo>
                  <a:close/>
                  <a:moveTo>
                    <a:pt x="11009" y="1"/>
                  </a:moveTo>
                  <a:cubicBezTo>
                    <a:pt x="7138" y="1"/>
                    <a:pt x="3312" y="3131"/>
                    <a:pt x="2465" y="7002"/>
                  </a:cubicBezTo>
                  <a:lnTo>
                    <a:pt x="787" y="14668"/>
                  </a:lnTo>
                  <a:cubicBezTo>
                    <a:pt x="348" y="16664"/>
                    <a:pt x="802" y="18464"/>
                    <a:pt x="1861" y="19734"/>
                  </a:cubicBezTo>
                  <a:lnTo>
                    <a:pt x="560" y="26418"/>
                  </a:lnTo>
                  <a:cubicBezTo>
                    <a:pt x="1" y="29276"/>
                    <a:pt x="681" y="31846"/>
                    <a:pt x="2239" y="33676"/>
                  </a:cubicBezTo>
                  <a:lnTo>
                    <a:pt x="2027" y="35370"/>
                  </a:lnTo>
                  <a:lnTo>
                    <a:pt x="5248" y="35370"/>
                  </a:lnTo>
                  <a:lnTo>
                    <a:pt x="5853" y="30591"/>
                  </a:lnTo>
                  <a:cubicBezTo>
                    <a:pt x="6745" y="23529"/>
                    <a:pt x="13202" y="17798"/>
                    <a:pt x="20248" y="17798"/>
                  </a:cubicBezTo>
                  <a:lnTo>
                    <a:pt x="28671" y="17798"/>
                  </a:lnTo>
                  <a:cubicBezTo>
                    <a:pt x="35733" y="17798"/>
                    <a:pt x="40753" y="23529"/>
                    <a:pt x="39861" y="30591"/>
                  </a:cubicBezTo>
                  <a:lnTo>
                    <a:pt x="39649" y="32270"/>
                  </a:lnTo>
                  <a:lnTo>
                    <a:pt x="27144" y="32270"/>
                  </a:lnTo>
                  <a:cubicBezTo>
                    <a:pt x="23076" y="32300"/>
                    <a:pt x="19069" y="33358"/>
                    <a:pt x="15530" y="35370"/>
                  </a:cubicBezTo>
                  <a:lnTo>
                    <a:pt x="24497" y="35370"/>
                  </a:lnTo>
                  <a:cubicBezTo>
                    <a:pt x="26100" y="34961"/>
                    <a:pt x="27764" y="34765"/>
                    <a:pt x="29412" y="34765"/>
                  </a:cubicBezTo>
                  <a:lnTo>
                    <a:pt x="42431" y="34765"/>
                  </a:lnTo>
                  <a:cubicBezTo>
                    <a:pt x="44049" y="34765"/>
                    <a:pt x="45667" y="34961"/>
                    <a:pt x="47240" y="35370"/>
                  </a:cubicBezTo>
                  <a:lnTo>
                    <a:pt x="51172" y="35370"/>
                  </a:lnTo>
                  <a:cubicBezTo>
                    <a:pt x="48541" y="33736"/>
                    <a:pt x="45577" y="32708"/>
                    <a:pt x="42492" y="32406"/>
                  </a:cubicBezTo>
                  <a:lnTo>
                    <a:pt x="42719" y="30591"/>
                  </a:lnTo>
                  <a:cubicBezTo>
                    <a:pt x="43611" y="23545"/>
                    <a:pt x="50068" y="17798"/>
                    <a:pt x="57114" y="17798"/>
                  </a:cubicBezTo>
                  <a:lnTo>
                    <a:pt x="65537" y="17798"/>
                  </a:lnTo>
                  <a:cubicBezTo>
                    <a:pt x="72599" y="17798"/>
                    <a:pt x="77604" y="23545"/>
                    <a:pt x="76727" y="30591"/>
                  </a:cubicBezTo>
                  <a:lnTo>
                    <a:pt x="76303" y="33994"/>
                  </a:lnTo>
                  <a:cubicBezTo>
                    <a:pt x="75305" y="34387"/>
                    <a:pt x="74353" y="34840"/>
                    <a:pt x="73415" y="35370"/>
                  </a:cubicBezTo>
                  <a:lnTo>
                    <a:pt x="82382" y="35370"/>
                  </a:lnTo>
                  <a:cubicBezTo>
                    <a:pt x="83985" y="34961"/>
                    <a:pt x="85649" y="34765"/>
                    <a:pt x="87297" y="34765"/>
                  </a:cubicBezTo>
                  <a:lnTo>
                    <a:pt x="100316" y="34765"/>
                  </a:lnTo>
                  <a:cubicBezTo>
                    <a:pt x="101934" y="34765"/>
                    <a:pt x="103552" y="34961"/>
                    <a:pt x="105125" y="35370"/>
                  </a:cubicBezTo>
                  <a:lnTo>
                    <a:pt x="109057" y="35370"/>
                  </a:lnTo>
                  <a:cubicBezTo>
                    <a:pt x="105805" y="33341"/>
                    <a:pt x="102039" y="32269"/>
                    <a:pt x="98193" y="32269"/>
                  </a:cubicBezTo>
                  <a:cubicBezTo>
                    <a:pt x="98140" y="32269"/>
                    <a:pt x="98086" y="32269"/>
                    <a:pt x="98033" y="32270"/>
                  </a:cubicBezTo>
                  <a:lnTo>
                    <a:pt x="85029" y="32270"/>
                  </a:lnTo>
                  <a:cubicBezTo>
                    <a:pt x="83093" y="32285"/>
                    <a:pt x="81157" y="32527"/>
                    <a:pt x="79282" y="33011"/>
                  </a:cubicBezTo>
                  <a:lnTo>
                    <a:pt x="79555" y="30788"/>
                  </a:lnTo>
                  <a:cubicBezTo>
                    <a:pt x="80447" y="23741"/>
                    <a:pt x="86904" y="17995"/>
                    <a:pt x="93965" y="17995"/>
                  </a:cubicBezTo>
                  <a:lnTo>
                    <a:pt x="102373" y="17995"/>
                  </a:lnTo>
                  <a:cubicBezTo>
                    <a:pt x="108663" y="17995"/>
                    <a:pt x="113336" y="22562"/>
                    <a:pt x="113653" y="28550"/>
                  </a:cubicBezTo>
                  <a:cubicBezTo>
                    <a:pt x="113442" y="29291"/>
                    <a:pt x="113291" y="30032"/>
                    <a:pt x="113185" y="30788"/>
                  </a:cubicBezTo>
                  <a:lnTo>
                    <a:pt x="112610" y="35370"/>
                  </a:lnTo>
                  <a:lnTo>
                    <a:pt x="115846" y="35370"/>
                  </a:lnTo>
                  <a:lnTo>
                    <a:pt x="116421" y="30788"/>
                  </a:lnTo>
                  <a:cubicBezTo>
                    <a:pt x="117313" y="23741"/>
                    <a:pt x="123770" y="17995"/>
                    <a:pt x="130831" y="17995"/>
                  </a:cubicBezTo>
                  <a:lnTo>
                    <a:pt x="139239" y="17995"/>
                  </a:lnTo>
                  <a:cubicBezTo>
                    <a:pt x="140418" y="17995"/>
                    <a:pt x="141598" y="18161"/>
                    <a:pt x="142732" y="18509"/>
                  </a:cubicBezTo>
                  <a:lnTo>
                    <a:pt x="142732" y="17284"/>
                  </a:lnTo>
                  <a:cubicBezTo>
                    <a:pt x="141195" y="16708"/>
                    <a:pt x="139572" y="16392"/>
                    <a:pt x="137932" y="16392"/>
                  </a:cubicBezTo>
                  <a:cubicBezTo>
                    <a:pt x="137894" y="16392"/>
                    <a:pt x="137856" y="16392"/>
                    <a:pt x="137818" y="16392"/>
                  </a:cubicBezTo>
                  <a:lnTo>
                    <a:pt x="133190" y="16392"/>
                  </a:lnTo>
                  <a:lnTo>
                    <a:pt x="133342" y="15591"/>
                  </a:lnTo>
                  <a:cubicBezTo>
                    <a:pt x="134219" y="11100"/>
                    <a:pt x="138286" y="7380"/>
                    <a:pt x="142732" y="6760"/>
                  </a:cubicBezTo>
                  <a:lnTo>
                    <a:pt x="142732" y="5565"/>
                  </a:lnTo>
                  <a:cubicBezTo>
                    <a:pt x="137863" y="5732"/>
                    <a:pt x="133191" y="9330"/>
                    <a:pt x="131527" y="14002"/>
                  </a:cubicBezTo>
                  <a:lnTo>
                    <a:pt x="131527" y="14002"/>
                  </a:lnTo>
                  <a:cubicBezTo>
                    <a:pt x="131527" y="13999"/>
                    <a:pt x="131527" y="13996"/>
                    <a:pt x="131527" y="13992"/>
                  </a:cubicBezTo>
                  <a:lnTo>
                    <a:pt x="131527" y="13992"/>
                  </a:lnTo>
                  <a:cubicBezTo>
                    <a:pt x="131527" y="13996"/>
                    <a:pt x="131527" y="13999"/>
                    <a:pt x="131527" y="14003"/>
                  </a:cubicBezTo>
                  <a:cubicBezTo>
                    <a:pt x="131527" y="14003"/>
                    <a:pt x="131527" y="14002"/>
                    <a:pt x="131527" y="14002"/>
                  </a:cubicBezTo>
                  <a:lnTo>
                    <a:pt x="131527" y="14002"/>
                  </a:lnTo>
                  <a:cubicBezTo>
                    <a:pt x="131527" y="14008"/>
                    <a:pt x="131527" y="14013"/>
                    <a:pt x="131527" y="14018"/>
                  </a:cubicBezTo>
                  <a:cubicBezTo>
                    <a:pt x="131346" y="14532"/>
                    <a:pt x="131194" y="15062"/>
                    <a:pt x="131088" y="15591"/>
                  </a:cubicBezTo>
                  <a:lnTo>
                    <a:pt x="130937" y="16392"/>
                  </a:lnTo>
                  <a:lnTo>
                    <a:pt x="129395" y="16392"/>
                  </a:lnTo>
                  <a:cubicBezTo>
                    <a:pt x="122212" y="16392"/>
                    <a:pt x="115604" y="21654"/>
                    <a:pt x="113653" y="28520"/>
                  </a:cubicBezTo>
                  <a:cubicBezTo>
                    <a:pt x="113502" y="23862"/>
                    <a:pt x="111022" y="19946"/>
                    <a:pt x="107212" y="17904"/>
                  </a:cubicBezTo>
                  <a:lnTo>
                    <a:pt x="107665" y="15591"/>
                  </a:lnTo>
                  <a:cubicBezTo>
                    <a:pt x="108633" y="10676"/>
                    <a:pt x="113412" y="6669"/>
                    <a:pt x="118326" y="6669"/>
                  </a:cubicBezTo>
                  <a:lnTo>
                    <a:pt x="124193" y="6669"/>
                  </a:lnTo>
                  <a:cubicBezTo>
                    <a:pt x="128569" y="6669"/>
                    <a:pt x="131590" y="9832"/>
                    <a:pt x="131527" y="13992"/>
                  </a:cubicBezTo>
                  <a:lnTo>
                    <a:pt x="131527" y="13992"/>
                  </a:lnTo>
                  <a:cubicBezTo>
                    <a:pt x="131615" y="11759"/>
                    <a:pt x="130905" y="9782"/>
                    <a:pt x="129622" y="8287"/>
                  </a:cubicBezTo>
                  <a:lnTo>
                    <a:pt x="129879" y="7093"/>
                  </a:lnTo>
                  <a:cubicBezTo>
                    <a:pt x="130635" y="3660"/>
                    <a:pt x="134037" y="878"/>
                    <a:pt x="137470" y="878"/>
                  </a:cubicBezTo>
                  <a:lnTo>
                    <a:pt x="141568" y="878"/>
                  </a:lnTo>
                  <a:cubicBezTo>
                    <a:pt x="141961" y="878"/>
                    <a:pt x="142354" y="908"/>
                    <a:pt x="142732" y="983"/>
                  </a:cubicBezTo>
                  <a:lnTo>
                    <a:pt x="142732" y="348"/>
                  </a:lnTo>
                  <a:cubicBezTo>
                    <a:pt x="142157" y="182"/>
                    <a:pt x="141553" y="91"/>
                    <a:pt x="140948" y="91"/>
                  </a:cubicBezTo>
                  <a:lnTo>
                    <a:pt x="136850" y="91"/>
                  </a:lnTo>
                  <a:cubicBezTo>
                    <a:pt x="133024" y="91"/>
                    <a:pt x="129259" y="3146"/>
                    <a:pt x="128352" y="6956"/>
                  </a:cubicBezTo>
                  <a:cubicBezTo>
                    <a:pt x="128336" y="7002"/>
                    <a:pt x="128321" y="7047"/>
                    <a:pt x="128321" y="7093"/>
                  </a:cubicBezTo>
                  <a:cubicBezTo>
                    <a:pt x="126878" y="6091"/>
                    <a:pt x="125163" y="5549"/>
                    <a:pt x="123413" y="5549"/>
                  </a:cubicBezTo>
                  <a:cubicBezTo>
                    <a:pt x="123366" y="5549"/>
                    <a:pt x="123318" y="5549"/>
                    <a:pt x="123271" y="5550"/>
                  </a:cubicBezTo>
                  <a:lnTo>
                    <a:pt x="117404" y="5550"/>
                  </a:lnTo>
                  <a:cubicBezTo>
                    <a:pt x="115438" y="5580"/>
                    <a:pt x="113502" y="6095"/>
                    <a:pt x="111794" y="7077"/>
                  </a:cubicBezTo>
                  <a:cubicBezTo>
                    <a:pt x="112550" y="3660"/>
                    <a:pt x="115937" y="878"/>
                    <a:pt x="119369" y="878"/>
                  </a:cubicBezTo>
                  <a:lnTo>
                    <a:pt x="123467" y="878"/>
                  </a:lnTo>
                  <a:cubicBezTo>
                    <a:pt x="126658" y="878"/>
                    <a:pt x="128760" y="3282"/>
                    <a:pt x="128442" y="6382"/>
                  </a:cubicBezTo>
                  <a:cubicBezTo>
                    <a:pt x="128851" y="2843"/>
                    <a:pt x="126476" y="91"/>
                    <a:pt x="122847" y="91"/>
                  </a:cubicBezTo>
                  <a:lnTo>
                    <a:pt x="118749" y="91"/>
                  </a:lnTo>
                  <a:cubicBezTo>
                    <a:pt x="114924" y="91"/>
                    <a:pt x="111158" y="3146"/>
                    <a:pt x="110251" y="6941"/>
                  </a:cubicBezTo>
                  <a:cubicBezTo>
                    <a:pt x="110236" y="7002"/>
                    <a:pt x="110221" y="7047"/>
                    <a:pt x="110206" y="7093"/>
                  </a:cubicBezTo>
                  <a:lnTo>
                    <a:pt x="109934" y="8332"/>
                  </a:lnTo>
                  <a:cubicBezTo>
                    <a:pt x="108089" y="9799"/>
                    <a:pt x="106682" y="11750"/>
                    <a:pt x="105866" y="13958"/>
                  </a:cubicBezTo>
                  <a:cubicBezTo>
                    <a:pt x="106017" y="9194"/>
                    <a:pt x="102600" y="5550"/>
                    <a:pt x="97610" y="5550"/>
                  </a:cubicBezTo>
                  <a:lnTo>
                    <a:pt x="94222" y="5550"/>
                  </a:lnTo>
                  <a:cubicBezTo>
                    <a:pt x="95493" y="2874"/>
                    <a:pt x="98366" y="878"/>
                    <a:pt x="101269" y="878"/>
                  </a:cubicBezTo>
                  <a:lnTo>
                    <a:pt x="105367" y="878"/>
                  </a:lnTo>
                  <a:cubicBezTo>
                    <a:pt x="108361" y="878"/>
                    <a:pt x="110402" y="3010"/>
                    <a:pt x="110372" y="5837"/>
                  </a:cubicBezTo>
                  <a:cubicBezTo>
                    <a:pt x="110493" y="2571"/>
                    <a:pt x="108179" y="91"/>
                    <a:pt x="104732" y="91"/>
                  </a:cubicBezTo>
                  <a:lnTo>
                    <a:pt x="100649" y="91"/>
                  </a:lnTo>
                  <a:cubicBezTo>
                    <a:pt x="97307" y="91"/>
                    <a:pt x="94011" y="2435"/>
                    <a:pt x="92620" y="5550"/>
                  </a:cubicBezTo>
                  <a:lnTo>
                    <a:pt x="92438" y="5550"/>
                  </a:lnTo>
                  <a:cubicBezTo>
                    <a:pt x="92423" y="2435"/>
                    <a:pt x="90140" y="91"/>
                    <a:pt x="86798" y="91"/>
                  </a:cubicBezTo>
                  <a:lnTo>
                    <a:pt x="82715" y="91"/>
                  </a:lnTo>
                  <a:cubicBezTo>
                    <a:pt x="79237" y="91"/>
                    <a:pt x="75820" y="2617"/>
                    <a:pt x="74534" y="5913"/>
                  </a:cubicBezTo>
                  <a:lnTo>
                    <a:pt x="74504" y="5913"/>
                  </a:lnTo>
                  <a:cubicBezTo>
                    <a:pt x="74670" y="2601"/>
                    <a:pt x="72342" y="91"/>
                    <a:pt x="68879" y="91"/>
                  </a:cubicBezTo>
                  <a:lnTo>
                    <a:pt x="64781" y="91"/>
                  </a:lnTo>
                  <a:cubicBezTo>
                    <a:pt x="61273" y="91"/>
                    <a:pt x="57810" y="2677"/>
                    <a:pt x="56570" y="6049"/>
                  </a:cubicBezTo>
                  <a:cubicBezTo>
                    <a:pt x="56434" y="6397"/>
                    <a:pt x="56328" y="6745"/>
                    <a:pt x="56252" y="7093"/>
                  </a:cubicBezTo>
                  <a:lnTo>
                    <a:pt x="55012" y="12763"/>
                  </a:lnTo>
                  <a:cubicBezTo>
                    <a:pt x="54816" y="13156"/>
                    <a:pt x="54665" y="13534"/>
                    <a:pt x="54513" y="13943"/>
                  </a:cubicBezTo>
                  <a:cubicBezTo>
                    <a:pt x="54740" y="9119"/>
                    <a:pt x="51293" y="5414"/>
                    <a:pt x="46272" y="5414"/>
                  </a:cubicBezTo>
                  <a:lnTo>
                    <a:pt x="40496" y="5414"/>
                  </a:lnTo>
                  <a:cubicBezTo>
                    <a:pt x="41796" y="2798"/>
                    <a:pt x="44624" y="878"/>
                    <a:pt x="47467" y="878"/>
                  </a:cubicBezTo>
                  <a:lnTo>
                    <a:pt x="51565" y="878"/>
                  </a:lnTo>
                  <a:cubicBezTo>
                    <a:pt x="54574" y="878"/>
                    <a:pt x="56615" y="3010"/>
                    <a:pt x="56585" y="5837"/>
                  </a:cubicBezTo>
                  <a:cubicBezTo>
                    <a:pt x="56706" y="2571"/>
                    <a:pt x="54393" y="91"/>
                    <a:pt x="50945" y="91"/>
                  </a:cubicBezTo>
                  <a:lnTo>
                    <a:pt x="46847" y="91"/>
                  </a:lnTo>
                  <a:cubicBezTo>
                    <a:pt x="43520" y="91"/>
                    <a:pt x="40224" y="2420"/>
                    <a:pt x="38833" y="5535"/>
                  </a:cubicBezTo>
                  <a:cubicBezTo>
                    <a:pt x="38787" y="5535"/>
                    <a:pt x="38727" y="5550"/>
                    <a:pt x="38666" y="5565"/>
                  </a:cubicBezTo>
                  <a:cubicBezTo>
                    <a:pt x="38696" y="2375"/>
                    <a:pt x="36413" y="1"/>
                    <a:pt x="33026" y="1"/>
                  </a:cubicBezTo>
                  <a:lnTo>
                    <a:pt x="28943" y="1"/>
                  </a:lnTo>
                  <a:cubicBezTo>
                    <a:pt x="25616" y="1"/>
                    <a:pt x="22320" y="2314"/>
                    <a:pt x="20929" y="5429"/>
                  </a:cubicBezTo>
                  <a:cubicBezTo>
                    <a:pt x="20868" y="5414"/>
                    <a:pt x="20793" y="5414"/>
                    <a:pt x="20732" y="5414"/>
                  </a:cubicBezTo>
                  <a:cubicBezTo>
                    <a:pt x="20687" y="2314"/>
                    <a:pt x="18419" y="1"/>
                    <a:pt x="15092" y="1"/>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9149006" y="3924523"/>
              <a:ext cx="463343" cy="463873"/>
            </a:xfrm>
            <a:custGeom>
              <a:avLst/>
              <a:gdLst/>
              <a:ahLst/>
              <a:cxnLst/>
              <a:rect l="l" t="t" r="r" b="b"/>
              <a:pathLst>
                <a:path w="13111" h="13126" extrusionOk="0">
                  <a:moveTo>
                    <a:pt x="7849" y="1"/>
                  </a:moveTo>
                  <a:cubicBezTo>
                    <a:pt x="4416" y="1"/>
                    <a:pt x="1014" y="2783"/>
                    <a:pt x="258" y="6216"/>
                  </a:cubicBezTo>
                  <a:lnTo>
                    <a:pt x="1" y="7410"/>
                  </a:lnTo>
                  <a:cubicBezTo>
                    <a:pt x="1286" y="8907"/>
                    <a:pt x="1997" y="10888"/>
                    <a:pt x="1906" y="13126"/>
                  </a:cubicBezTo>
                  <a:cubicBezTo>
                    <a:pt x="3569" y="8453"/>
                    <a:pt x="8242" y="4855"/>
                    <a:pt x="13111" y="4688"/>
                  </a:cubicBezTo>
                  <a:lnTo>
                    <a:pt x="13111" y="122"/>
                  </a:lnTo>
                  <a:cubicBezTo>
                    <a:pt x="12733" y="31"/>
                    <a:pt x="12340" y="1"/>
                    <a:pt x="11947"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5999308" y="3924523"/>
              <a:ext cx="569716" cy="461752"/>
            </a:xfrm>
            <a:custGeom>
              <a:avLst/>
              <a:gdLst/>
              <a:ahLst/>
              <a:cxnLst/>
              <a:rect l="l" t="t" r="r" b="b"/>
              <a:pathLst>
                <a:path w="16121" h="13066" extrusionOk="0">
                  <a:moveTo>
                    <a:pt x="6972" y="1"/>
                  </a:moveTo>
                  <a:cubicBezTo>
                    <a:pt x="4129" y="1"/>
                    <a:pt x="1301" y="1921"/>
                    <a:pt x="1" y="4537"/>
                  </a:cubicBezTo>
                  <a:lnTo>
                    <a:pt x="5777" y="4537"/>
                  </a:lnTo>
                  <a:cubicBezTo>
                    <a:pt x="10798" y="4537"/>
                    <a:pt x="14245" y="8242"/>
                    <a:pt x="14018" y="13066"/>
                  </a:cubicBezTo>
                  <a:cubicBezTo>
                    <a:pt x="14170" y="12657"/>
                    <a:pt x="14336" y="12279"/>
                    <a:pt x="14517" y="11886"/>
                  </a:cubicBezTo>
                  <a:lnTo>
                    <a:pt x="15757" y="6216"/>
                  </a:lnTo>
                  <a:cubicBezTo>
                    <a:pt x="15833" y="5868"/>
                    <a:pt x="15939" y="5520"/>
                    <a:pt x="16075" y="5172"/>
                  </a:cubicBezTo>
                  <a:cubicBezTo>
                    <a:pt x="16075" y="5097"/>
                    <a:pt x="16090" y="5036"/>
                    <a:pt x="16090" y="4960"/>
                  </a:cubicBezTo>
                  <a:cubicBezTo>
                    <a:pt x="16120" y="2133"/>
                    <a:pt x="14079" y="1"/>
                    <a:pt x="11070"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6593017" y="3924523"/>
              <a:ext cx="610852" cy="305161"/>
            </a:xfrm>
            <a:custGeom>
              <a:avLst/>
              <a:gdLst/>
              <a:ahLst/>
              <a:cxnLst/>
              <a:rect l="l" t="t" r="r" b="b"/>
              <a:pathLst>
                <a:path w="17285" h="8635" extrusionOk="0">
                  <a:moveTo>
                    <a:pt x="8106" y="1"/>
                  </a:moveTo>
                  <a:cubicBezTo>
                    <a:pt x="4673" y="1"/>
                    <a:pt x="1271" y="2783"/>
                    <a:pt x="530" y="6216"/>
                  </a:cubicBezTo>
                  <a:lnTo>
                    <a:pt x="1" y="8635"/>
                  </a:lnTo>
                  <a:cubicBezTo>
                    <a:pt x="2299" y="6231"/>
                    <a:pt x="5505" y="4673"/>
                    <a:pt x="8756" y="4673"/>
                  </a:cubicBezTo>
                  <a:lnTo>
                    <a:pt x="14623" y="4673"/>
                  </a:lnTo>
                  <a:cubicBezTo>
                    <a:pt x="15500" y="4673"/>
                    <a:pt x="16377" y="4794"/>
                    <a:pt x="17209" y="5036"/>
                  </a:cubicBezTo>
                  <a:cubicBezTo>
                    <a:pt x="17285" y="2163"/>
                    <a:pt x="15228" y="1"/>
                    <a:pt x="1220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5361248" y="3920777"/>
              <a:ext cx="572932" cy="462813"/>
            </a:xfrm>
            <a:custGeom>
              <a:avLst/>
              <a:gdLst/>
              <a:ahLst/>
              <a:cxnLst/>
              <a:rect l="l" t="t" r="r" b="b"/>
              <a:pathLst>
                <a:path w="16212" h="13096" extrusionOk="0">
                  <a:moveTo>
                    <a:pt x="7123" y="1"/>
                  </a:moveTo>
                  <a:cubicBezTo>
                    <a:pt x="4174" y="1"/>
                    <a:pt x="1241" y="2072"/>
                    <a:pt x="1" y="4825"/>
                  </a:cubicBezTo>
                  <a:cubicBezTo>
                    <a:pt x="3978" y="5611"/>
                    <a:pt x="6548" y="8922"/>
                    <a:pt x="6382" y="13096"/>
                  </a:cubicBezTo>
                  <a:lnTo>
                    <a:pt x="6397" y="13096"/>
                  </a:lnTo>
                  <a:cubicBezTo>
                    <a:pt x="7894" y="8862"/>
                    <a:pt x="11856" y="5520"/>
                    <a:pt x="16211" y="4794"/>
                  </a:cubicBezTo>
                  <a:cubicBezTo>
                    <a:pt x="16166" y="2057"/>
                    <a:pt x="14155" y="1"/>
                    <a:pt x="11206"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4645192" y="3920777"/>
              <a:ext cx="655204" cy="581449"/>
            </a:xfrm>
            <a:custGeom>
              <a:avLst/>
              <a:gdLst/>
              <a:ahLst/>
              <a:cxnLst/>
              <a:rect l="l" t="t" r="r" b="b"/>
              <a:pathLst>
                <a:path w="18540" h="16453" extrusionOk="0">
                  <a:moveTo>
                    <a:pt x="9436" y="1"/>
                  </a:moveTo>
                  <a:cubicBezTo>
                    <a:pt x="6003" y="1"/>
                    <a:pt x="2616" y="2798"/>
                    <a:pt x="1860" y="6231"/>
                  </a:cubicBezTo>
                  <a:lnTo>
                    <a:pt x="182" y="13897"/>
                  </a:lnTo>
                  <a:cubicBezTo>
                    <a:pt x="0" y="14729"/>
                    <a:pt x="0" y="15606"/>
                    <a:pt x="182" y="16453"/>
                  </a:cubicBezTo>
                  <a:lnTo>
                    <a:pt x="529" y="14669"/>
                  </a:lnTo>
                  <a:cubicBezTo>
                    <a:pt x="1618" y="9134"/>
                    <a:pt x="7001" y="4643"/>
                    <a:pt x="12536" y="4643"/>
                  </a:cubicBezTo>
                  <a:lnTo>
                    <a:pt x="18539" y="4643"/>
                  </a:lnTo>
                  <a:cubicBezTo>
                    <a:pt x="18418" y="1982"/>
                    <a:pt x="16422" y="1"/>
                    <a:pt x="135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8356510" y="4129212"/>
              <a:ext cx="862543" cy="772214"/>
            </a:xfrm>
            <a:custGeom>
              <a:avLst/>
              <a:gdLst/>
              <a:ahLst/>
              <a:cxnLst/>
              <a:rect l="l" t="t" r="r" b="b"/>
              <a:pathLst>
                <a:path w="24407" h="21851" extrusionOk="0">
                  <a:moveTo>
                    <a:pt x="11130" y="0"/>
                  </a:moveTo>
                  <a:cubicBezTo>
                    <a:pt x="6216" y="0"/>
                    <a:pt x="1422" y="4007"/>
                    <a:pt x="469" y="8922"/>
                  </a:cubicBezTo>
                  <a:lnTo>
                    <a:pt x="1" y="11235"/>
                  </a:lnTo>
                  <a:cubicBezTo>
                    <a:pt x="3826" y="13277"/>
                    <a:pt x="6306" y="17193"/>
                    <a:pt x="6457" y="21851"/>
                  </a:cubicBezTo>
                  <a:cubicBezTo>
                    <a:pt x="8408" y="14985"/>
                    <a:pt x="15016" y="9723"/>
                    <a:pt x="22199" y="9723"/>
                  </a:cubicBezTo>
                  <a:lnTo>
                    <a:pt x="23741" y="9723"/>
                  </a:lnTo>
                  <a:lnTo>
                    <a:pt x="23892" y="8922"/>
                  </a:lnTo>
                  <a:cubicBezTo>
                    <a:pt x="23998" y="8393"/>
                    <a:pt x="24150" y="7863"/>
                    <a:pt x="24316" y="7349"/>
                  </a:cubicBezTo>
                  <a:cubicBezTo>
                    <a:pt x="24407" y="3176"/>
                    <a:pt x="21367" y="0"/>
                    <a:pt x="16997"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9275134" y="4132392"/>
              <a:ext cx="337214" cy="371989"/>
            </a:xfrm>
            <a:custGeom>
              <a:avLst/>
              <a:gdLst/>
              <a:ahLst/>
              <a:cxnLst/>
              <a:rect l="l" t="t" r="r" b="b"/>
              <a:pathLst>
                <a:path w="9542" h="10526" extrusionOk="0">
                  <a:moveTo>
                    <a:pt x="9542" y="1"/>
                  </a:moveTo>
                  <a:cubicBezTo>
                    <a:pt x="5096" y="621"/>
                    <a:pt x="1044" y="4341"/>
                    <a:pt x="152" y="8832"/>
                  </a:cubicBezTo>
                  <a:lnTo>
                    <a:pt x="0" y="9633"/>
                  </a:lnTo>
                  <a:lnTo>
                    <a:pt x="4628" y="9633"/>
                  </a:lnTo>
                  <a:cubicBezTo>
                    <a:pt x="4666" y="9633"/>
                    <a:pt x="4704" y="9633"/>
                    <a:pt x="4742" y="9633"/>
                  </a:cubicBezTo>
                  <a:cubicBezTo>
                    <a:pt x="6382" y="9633"/>
                    <a:pt x="8005" y="9949"/>
                    <a:pt x="9542" y="10525"/>
                  </a:cubicBezTo>
                  <a:lnTo>
                    <a:pt x="9542" y="1"/>
                  </a:ln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6554002" y="4129212"/>
              <a:ext cx="850280" cy="768998"/>
            </a:xfrm>
            <a:custGeom>
              <a:avLst/>
              <a:gdLst/>
              <a:ahLst/>
              <a:cxnLst/>
              <a:rect l="l" t="t" r="r" b="b"/>
              <a:pathLst>
                <a:path w="24060" h="21760" extrusionOk="0">
                  <a:moveTo>
                    <a:pt x="10783" y="0"/>
                  </a:moveTo>
                  <a:cubicBezTo>
                    <a:pt x="5868" y="0"/>
                    <a:pt x="1075" y="4007"/>
                    <a:pt x="122" y="8922"/>
                  </a:cubicBezTo>
                  <a:lnTo>
                    <a:pt x="1" y="9527"/>
                  </a:lnTo>
                  <a:lnTo>
                    <a:pt x="7925" y="9527"/>
                  </a:lnTo>
                  <a:cubicBezTo>
                    <a:pt x="15138" y="9527"/>
                    <a:pt x="20460" y="14834"/>
                    <a:pt x="20627" y="21760"/>
                  </a:cubicBezTo>
                  <a:cubicBezTo>
                    <a:pt x="20853" y="20989"/>
                    <a:pt x="21126" y="20248"/>
                    <a:pt x="21458" y="19537"/>
                  </a:cubicBezTo>
                  <a:lnTo>
                    <a:pt x="23545" y="8922"/>
                  </a:lnTo>
                  <a:cubicBezTo>
                    <a:pt x="23651" y="8393"/>
                    <a:pt x="23802" y="7863"/>
                    <a:pt x="23968" y="7349"/>
                  </a:cubicBezTo>
                  <a:cubicBezTo>
                    <a:pt x="24059" y="3176"/>
                    <a:pt x="21020" y="0"/>
                    <a:pt x="16650"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7423998" y="4129212"/>
              <a:ext cx="913327" cy="526919"/>
            </a:xfrm>
            <a:custGeom>
              <a:avLst/>
              <a:gdLst/>
              <a:ahLst/>
              <a:cxnLst/>
              <a:rect l="l" t="t" r="r" b="b"/>
              <a:pathLst>
                <a:path w="25844" h="14910" extrusionOk="0">
                  <a:moveTo>
                    <a:pt x="11841" y="0"/>
                  </a:moveTo>
                  <a:cubicBezTo>
                    <a:pt x="6926" y="0"/>
                    <a:pt x="2148" y="4007"/>
                    <a:pt x="1180" y="8922"/>
                  </a:cubicBezTo>
                  <a:lnTo>
                    <a:pt x="1" y="14910"/>
                  </a:lnTo>
                  <a:cubicBezTo>
                    <a:pt x="3040" y="11734"/>
                    <a:pt x="7274" y="9723"/>
                    <a:pt x="11720" y="9723"/>
                  </a:cubicBezTo>
                  <a:lnTo>
                    <a:pt x="20142" y="9723"/>
                  </a:lnTo>
                  <a:cubicBezTo>
                    <a:pt x="20185" y="9723"/>
                    <a:pt x="20227" y="9723"/>
                    <a:pt x="20269" y="9723"/>
                  </a:cubicBezTo>
                  <a:cubicBezTo>
                    <a:pt x="21738" y="9723"/>
                    <a:pt x="23191" y="9979"/>
                    <a:pt x="24573" y="10449"/>
                  </a:cubicBezTo>
                  <a:lnTo>
                    <a:pt x="24875" y="8922"/>
                  </a:lnTo>
                  <a:cubicBezTo>
                    <a:pt x="25843" y="4007"/>
                    <a:pt x="22622" y="0"/>
                    <a:pt x="17708"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5643436" y="4124405"/>
              <a:ext cx="879082" cy="770059"/>
            </a:xfrm>
            <a:custGeom>
              <a:avLst/>
              <a:gdLst/>
              <a:ahLst/>
              <a:cxnLst/>
              <a:rect l="l" t="t" r="r" b="b"/>
              <a:pathLst>
                <a:path w="24875" h="21790" extrusionOk="0">
                  <a:moveTo>
                    <a:pt x="10887" y="0"/>
                  </a:moveTo>
                  <a:cubicBezTo>
                    <a:pt x="5973" y="0"/>
                    <a:pt x="1195" y="3992"/>
                    <a:pt x="227" y="8907"/>
                  </a:cubicBezTo>
                  <a:lnTo>
                    <a:pt x="0" y="10026"/>
                  </a:lnTo>
                  <a:cubicBezTo>
                    <a:pt x="5519" y="11326"/>
                    <a:pt x="9330" y="15968"/>
                    <a:pt x="9527" y="21790"/>
                  </a:cubicBezTo>
                  <a:cubicBezTo>
                    <a:pt x="11341" y="15394"/>
                    <a:pt x="17178" y="10404"/>
                    <a:pt x="23756" y="9738"/>
                  </a:cubicBezTo>
                  <a:lnTo>
                    <a:pt x="23922" y="8907"/>
                  </a:lnTo>
                  <a:cubicBezTo>
                    <a:pt x="24875" y="3992"/>
                    <a:pt x="21669" y="0"/>
                    <a:pt x="16755"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4659611" y="4124405"/>
              <a:ext cx="955523" cy="816036"/>
            </a:xfrm>
            <a:custGeom>
              <a:avLst/>
              <a:gdLst/>
              <a:ahLst/>
              <a:cxnLst/>
              <a:rect l="l" t="t" r="r" b="b"/>
              <a:pathLst>
                <a:path w="27038" h="23091" extrusionOk="0">
                  <a:moveTo>
                    <a:pt x="13035" y="0"/>
                  </a:moveTo>
                  <a:cubicBezTo>
                    <a:pt x="8121" y="0"/>
                    <a:pt x="3342" y="3992"/>
                    <a:pt x="2374" y="8907"/>
                  </a:cubicBezTo>
                  <a:lnTo>
                    <a:pt x="227" y="19885"/>
                  </a:lnTo>
                  <a:cubicBezTo>
                    <a:pt x="0" y="20943"/>
                    <a:pt x="0" y="22032"/>
                    <a:pt x="197" y="23090"/>
                  </a:cubicBezTo>
                  <a:cubicBezTo>
                    <a:pt x="1634" y="15590"/>
                    <a:pt x="8620" y="9663"/>
                    <a:pt x="16241" y="9663"/>
                  </a:cubicBezTo>
                  <a:lnTo>
                    <a:pt x="24664" y="9663"/>
                  </a:lnTo>
                  <a:cubicBezTo>
                    <a:pt x="25087" y="9663"/>
                    <a:pt x="25510" y="9678"/>
                    <a:pt x="25919" y="9708"/>
                  </a:cubicBezTo>
                  <a:lnTo>
                    <a:pt x="26070" y="8907"/>
                  </a:lnTo>
                  <a:cubicBezTo>
                    <a:pt x="27038" y="3992"/>
                    <a:pt x="23817" y="0"/>
                    <a:pt x="18902"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7370034" y="4529470"/>
              <a:ext cx="1214706" cy="614032"/>
            </a:xfrm>
            <a:custGeom>
              <a:avLst/>
              <a:gdLst/>
              <a:ahLst/>
              <a:cxnLst/>
              <a:rect l="l" t="t" r="r" b="b"/>
              <a:pathLst>
                <a:path w="34372" h="17375" extrusionOk="0">
                  <a:moveTo>
                    <a:pt x="14683" y="0"/>
                  </a:moveTo>
                  <a:cubicBezTo>
                    <a:pt x="7622" y="0"/>
                    <a:pt x="1165" y="5746"/>
                    <a:pt x="273" y="12793"/>
                  </a:cubicBezTo>
                  <a:lnTo>
                    <a:pt x="0" y="15016"/>
                  </a:lnTo>
                  <a:cubicBezTo>
                    <a:pt x="1875" y="14532"/>
                    <a:pt x="3811" y="14290"/>
                    <a:pt x="5747" y="14275"/>
                  </a:cubicBezTo>
                  <a:lnTo>
                    <a:pt x="18751" y="14275"/>
                  </a:lnTo>
                  <a:cubicBezTo>
                    <a:pt x="18804" y="14274"/>
                    <a:pt x="18858" y="14274"/>
                    <a:pt x="18911" y="14274"/>
                  </a:cubicBezTo>
                  <a:cubicBezTo>
                    <a:pt x="22757" y="14274"/>
                    <a:pt x="26523" y="15346"/>
                    <a:pt x="29775" y="17375"/>
                  </a:cubicBezTo>
                  <a:lnTo>
                    <a:pt x="33328" y="17375"/>
                  </a:lnTo>
                  <a:lnTo>
                    <a:pt x="33903" y="12793"/>
                  </a:lnTo>
                  <a:cubicBezTo>
                    <a:pt x="34009" y="12037"/>
                    <a:pt x="34160" y="11296"/>
                    <a:pt x="34371" y="10555"/>
                  </a:cubicBezTo>
                  <a:cubicBezTo>
                    <a:pt x="34054" y="4567"/>
                    <a:pt x="29381" y="0"/>
                    <a:pt x="2310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8662200" y="4529470"/>
              <a:ext cx="950151" cy="614032"/>
            </a:xfrm>
            <a:custGeom>
              <a:avLst/>
              <a:gdLst/>
              <a:ahLst/>
              <a:cxnLst/>
              <a:rect l="l" t="t" r="r" b="b"/>
              <a:pathLst>
                <a:path w="26886" h="17375" extrusionOk="0">
                  <a:moveTo>
                    <a:pt x="14985" y="0"/>
                  </a:moveTo>
                  <a:cubicBezTo>
                    <a:pt x="7924" y="0"/>
                    <a:pt x="1467" y="5746"/>
                    <a:pt x="575" y="12793"/>
                  </a:cubicBezTo>
                  <a:lnTo>
                    <a:pt x="0" y="17375"/>
                  </a:lnTo>
                  <a:lnTo>
                    <a:pt x="15212" y="17375"/>
                  </a:lnTo>
                  <a:cubicBezTo>
                    <a:pt x="17949" y="15923"/>
                    <a:pt x="20943" y="15016"/>
                    <a:pt x="24028" y="14698"/>
                  </a:cubicBezTo>
                  <a:cubicBezTo>
                    <a:pt x="25359" y="13488"/>
                    <a:pt x="26342" y="11946"/>
                    <a:pt x="26886" y="10222"/>
                  </a:cubicBezTo>
                  <a:lnTo>
                    <a:pt x="26886" y="514"/>
                  </a:lnTo>
                  <a:cubicBezTo>
                    <a:pt x="25752" y="166"/>
                    <a:pt x="24588" y="0"/>
                    <a:pt x="23393"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6069847" y="4522509"/>
              <a:ext cx="1241459" cy="620994"/>
            </a:xfrm>
            <a:custGeom>
              <a:avLst/>
              <a:gdLst/>
              <a:ahLst/>
              <a:cxnLst/>
              <a:rect l="l" t="t" r="r" b="b"/>
              <a:pathLst>
                <a:path w="35129" h="17572" extrusionOk="0">
                  <a:moveTo>
                    <a:pt x="14623" y="0"/>
                  </a:moveTo>
                  <a:cubicBezTo>
                    <a:pt x="7577" y="0"/>
                    <a:pt x="1120" y="5731"/>
                    <a:pt x="228" y="12793"/>
                  </a:cubicBezTo>
                  <a:lnTo>
                    <a:pt x="1" y="14608"/>
                  </a:lnTo>
                  <a:cubicBezTo>
                    <a:pt x="3086" y="14910"/>
                    <a:pt x="6050" y="15938"/>
                    <a:pt x="8681" y="17572"/>
                  </a:cubicBezTo>
                  <a:lnTo>
                    <a:pt x="30924" y="17572"/>
                  </a:lnTo>
                  <a:cubicBezTo>
                    <a:pt x="31862" y="17042"/>
                    <a:pt x="32814" y="16589"/>
                    <a:pt x="33812" y="16196"/>
                  </a:cubicBezTo>
                  <a:lnTo>
                    <a:pt x="34236" y="12793"/>
                  </a:lnTo>
                  <a:cubicBezTo>
                    <a:pt x="35128" y="5731"/>
                    <a:pt x="30108" y="0"/>
                    <a:pt x="23046"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4753650" y="4522509"/>
              <a:ext cx="1254782" cy="620994"/>
            </a:xfrm>
            <a:custGeom>
              <a:avLst/>
              <a:gdLst/>
              <a:ahLst/>
              <a:cxnLst/>
              <a:rect l="l" t="t" r="r" b="b"/>
              <a:pathLst>
                <a:path w="35506" h="17572" extrusionOk="0">
                  <a:moveTo>
                    <a:pt x="15001" y="0"/>
                  </a:moveTo>
                  <a:cubicBezTo>
                    <a:pt x="7955" y="0"/>
                    <a:pt x="1498" y="5731"/>
                    <a:pt x="606" y="12793"/>
                  </a:cubicBezTo>
                  <a:lnTo>
                    <a:pt x="1" y="17572"/>
                  </a:lnTo>
                  <a:lnTo>
                    <a:pt x="10283" y="17572"/>
                  </a:lnTo>
                  <a:cubicBezTo>
                    <a:pt x="13822" y="15560"/>
                    <a:pt x="17814" y="14502"/>
                    <a:pt x="21897" y="14472"/>
                  </a:cubicBezTo>
                  <a:lnTo>
                    <a:pt x="34402" y="14472"/>
                  </a:lnTo>
                  <a:lnTo>
                    <a:pt x="34614" y="12793"/>
                  </a:lnTo>
                  <a:cubicBezTo>
                    <a:pt x="35506" y="5731"/>
                    <a:pt x="30486" y="0"/>
                    <a:pt x="23424" y="0"/>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9199789" y="5048895"/>
              <a:ext cx="311593" cy="94605"/>
            </a:xfrm>
            <a:custGeom>
              <a:avLst/>
              <a:gdLst/>
              <a:ahLst/>
              <a:cxnLst/>
              <a:rect l="l" t="t" r="r" b="b"/>
              <a:pathLst>
                <a:path w="8817" h="2677" extrusionOk="0">
                  <a:moveTo>
                    <a:pt x="8816" y="0"/>
                  </a:moveTo>
                  <a:lnTo>
                    <a:pt x="8816" y="0"/>
                  </a:lnTo>
                  <a:cubicBezTo>
                    <a:pt x="5731" y="318"/>
                    <a:pt x="2737" y="1225"/>
                    <a:pt x="0" y="2677"/>
                  </a:cubicBezTo>
                  <a:lnTo>
                    <a:pt x="1921" y="2677"/>
                  </a:lnTo>
                  <a:cubicBezTo>
                    <a:pt x="4476" y="2677"/>
                    <a:pt x="6926" y="1724"/>
                    <a:pt x="8816" y="0"/>
                  </a:cubicBezTo>
                  <a:close/>
                </a:path>
              </a:pathLst>
            </a:custGeom>
            <a:solidFill>
              <a:srgbClr val="F39B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7479588" y="5122084"/>
              <a:ext cx="803738" cy="21416"/>
            </a:xfrm>
            <a:custGeom>
              <a:avLst/>
              <a:gdLst/>
              <a:ahLst/>
              <a:cxnLst/>
              <a:rect l="l" t="t" r="r" b="b"/>
              <a:pathLst>
                <a:path w="22743"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5433942" y="5122084"/>
              <a:ext cx="803773" cy="21416"/>
            </a:xfrm>
            <a:custGeom>
              <a:avLst/>
              <a:gdLst/>
              <a:ahLst/>
              <a:cxnLst/>
              <a:rect l="l" t="t" r="r" b="b"/>
              <a:pathLst>
                <a:path w="22744" h="606" extrusionOk="0">
                  <a:moveTo>
                    <a:pt x="4915" y="1"/>
                  </a:moveTo>
                  <a:cubicBezTo>
                    <a:pt x="3267" y="1"/>
                    <a:pt x="1603" y="197"/>
                    <a:pt x="0" y="606"/>
                  </a:cubicBezTo>
                  <a:lnTo>
                    <a:pt x="22743" y="606"/>
                  </a:lnTo>
                  <a:cubicBezTo>
                    <a:pt x="21170" y="197"/>
                    <a:pt x="19552" y="1"/>
                    <a:pt x="17934" y="1"/>
                  </a:cubicBezTo>
                  <a:close/>
                </a:path>
              </a:pathLst>
            </a:custGeom>
            <a:solidFill>
              <a:srgbClr val="EB5E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72" name="Google Shape;72;p2"/>
          <p:cNvSpPr txBox="1">
            <a:spLocks noGrp="1"/>
          </p:cNvSpPr>
          <p:nvPr>
            <p:ph type="title"/>
          </p:nvPr>
        </p:nvSpPr>
        <p:spPr>
          <a:xfrm>
            <a:off x="720000" y="860400"/>
            <a:ext cx="7704000" cy="180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3" name="Google Shape;73;p2"/>
          <p:cNvSpPr txBox="1">
            <a:spLocks noGrp="1"/>
          </p:cNvSpPr>
          <p:nvPr>
            <p:ph type="subTitle" idx="1"/>
          </p:nvPr>
        </p:nvSpPr>
        <p:spPr>
          <a:xfrm>
            <a:off x="720000" y="1767600"/>
            <a:ext cx="7704000" cy="11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418729044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2"/>
        <p:cNvGrpSpPr/>
        <p:nvPr/>
      </p:nvGrpSpPr>
      <p:grpSpPr>
        <a:xfrm>
          <a:off x="0" y="0"/>
          <a:ext cx="0" cy="0"/>
          <a:chOff x="0" y="0"/>
          <a:chExt cx="0" cy="0"/>
        </a:xfrm>
      </p:grpSpPr>
      <p:grpSp>
        <p:nvGrpSpPr>
          <p:cNvPr id="83" name="Google Shape;83;p5"/>
          <p:cNvGrpSpPr/>
          <p:nvPr/>
        </p:nvGrpSpPr>
        <p:grpSpPr>
          <a:xfrm>
            <a:off x="371" y="4195"/>
            <a:ext cx="9143833" cy="5138737"/>
            <a:chOff x="369" y="4193"/>
            <a:chExt cx="9143833" cy="5138737"/>
          </a:xfrm>
        </p:grpSpPr>
        <p:sp>
          <p:nvSpPr>
            <p:cNvPr id="84" name="Google Shape;84;p5"/>
            <p:cNvSpPr/>
            <p:nvPr/>
          </p:nvSpPr>
          <p:spPr>
            <a:xfrm>
              <a:off x="369" y="4193"/>
              <a:ext cx="9143833" cy="5138737"/>
            </a:xfrm>
            <a:custGeom>
              <a:avLst/>
              <a:gdLst/>
              <a:ahLst/>
              <a:cxnLst/>
              <a:rect l="l" t="t" r="r" b="b"/>
              <a:pathLst>
                <a:path w="285299" h="160335" extrusionOk="0">
                  <a:moveTo>
                    <a:pt x="142658" y="0"/>
                  </a:moveTo>
                  <a:lnTo>
                    <a:pt x="142658" y="80167"/>
                  </a:lnTo>
                  <a:lnTo>
                    <a:pt x="0" y="41253"/>
                  </a:lnTo>
                  <a:lnTo>
                    <a:pt x="0" y="160335"/>
                  </a:lnTo>
                  <a:lnTo>
                    <a:pt x="285299" y="160335"/>
                  </a:lnTo>
                  <a:lnTo>
                    <a:pt x="285299" y="0"/>
                  </a:lnTo>
                  <a:close/>
                </a:path>
              </a:pathLst>
            </a:custGeom>
            <a:solidFill>
              <a:srgbClr val="000000">
                <a:alpha val="7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nvGrpSpPr>
            <p:cNvPr id="85" name="Google Shape;85;p5"/>
            <p:cNvGrpSpPr/>
            <p:nvPr/>
          </p:nvGrpSpPr>
          <p:grpSpPr>
            <a:xfrm>
              <a:off x="369" y="4193"/>
              <a:ext cx="9143833" cy="5138737"/>
              <a:chOff x="369" y="4193"/>
              <a:chExt cx="9143833" cy="5138737"/>
            </a:xfrm>
          </p:grpSpPr>
          <p:sp>
            <p:nvSpPr>
              <p:cNvPr id="86" name="Google Shape;86;p5"/>
              <p:cNvSpPr/>
              <p:nvPr/>
            </p:nvSpPr>
            <p:spPr>
              <a:xfrm>
                <a:off x="2239318" y="1089662"/>
                <a:ext cx="4557766" cy="3117760"/>
              </a:xfrm>
              <a:custGeom>
                <a:avLst/>
                <a:gdLst/>
                <a:ahLst/>
                <a:cxnLst/>
                <a:rect l="l" t="t" r="r" b="b"/>
                <a:pathLst>
                  <a:path w="142208" h="97278" extrusionOk="0">
                    <a:moveTo>
                      <a:pt x="71112" y="1704"/>
                    </a:moveTo>
                    <a:cubicBezTo>
                      <a:pt x="109375" y="1704"/>
                      <a:pt x="140503" y="22757"/>
                      <a:pt x="140503" y="48639"/>
                    </a:cubicBezTo>
                    <a:cubicBezTo>
                      <a:pt x="140503" y="74520"/>
                      <a:pt x="109375" y="95573"/>
                      <a:pt x="71112" y="95573"/>
                    </a:cubicBezTo>
                    <a:cubicBezTo>
                      <a:pt x="32850" y="95573"/>
                      <a:pt x="1722" y="74520"/>
                      <a:pt x="1722" y="48639"/>
                    </a:cubicBezTo>
                    <a:cubicBezTo>
                      <a:pt x="1722" y="22757"/>
                      <a:pt x="32850" y="1704"/>
                      <a:pt x="71112" y="1704"/>
                    </a:cubicBezTo>
                    <a:close/>
                    <a:moveTo>
                      <a:pt x="71112" y="0"/>
                    </a:moveTo>
                    <a:cubicBezTo>
                      <a:pt x="52181" y="0"/>
                      <a:pt x="34370" y="5029"/>
                      <a:pt x="20953" y="14152"/>
                    </a:cubicBezTo>
                    <a:cubicBezTo>
                      <a:pt x="7453" y="23342"/>
                      <a:pt x="1" y="35589"/>
                      <a:pt x="1" y="48639"/>
                    </a:cubicBezTo>
                    <a:cubicBezTo>
                      <a:pt x="1" y="61705"/>
                      <a:pt x="7453" y="73952"/>
                      <a:pt x="20953" y="83142"/>
                    </a:cubicBezTo>
                    <a:cubicBezTo>
                      <a:pt x="34370" y="92265"/>
                      <a:pt x="52181" y="97277"/>
                      <a:pt x="71112" y="97277"/>
                    </a:cubicBezTo>
                    <a:cubicBezTo>
                      <a:pt x="90043" y="97277"/>
                      <a:pt x="107854" y="92265"/>
                      <a:pt x="121271" y="83142"/>
                    </a:cubicBezTo>
                    <a:cubicBezTo>
                      <a:pt x="134772" y="73952"/>
                      <a:pt x="142207" y="61705"/>
                      <a:pt x="142207" y="48639"/>
                    </a:cubicBezTo>
                    <a:cubicBezTo>
                      <a:pt x="142207" y="35589"/>
                      <a:pt x="134772" y="23342"/>
                      <a:pt x="121271" y="14152"/>
                    </a:cubicBezTo>
                    <a:cubicBezTo>
                      <a:pt x="107854" y="5029"/>
                      <a:pt x="90043" y="0"/>
                      <a:pt x="71112" y="0"/>
                    </a:cubicBez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7" name="Google Shape;87;p5"/>
              <p:cNvSpPr/>
              <p:nvPr/>
            </p:nvSpPr>
            <p:spPr>
              <a:xfrm>
                <a:off x="1928722" y="878677"/>
                <a:ext cx="5179472" cy="3540275"/>
              </a:xfrm>
              <a:custGeom>
                <a:avLst/>
                <a:gdLst/>
                <a:ahLst/>
                <a:cxnLst/>
                <a:rect l="l" t="t" r="r" b="b"/>
                <a:pathLst>
                  <a:path w="161606" h="110461" extrusionOk="0">
                    <a:moveTo>
                      <a:pt x="80803" y="1704"/>
                    </a:moveTo>
                    <a:cubicBezTo>
                      <a:pt x="124413" y="1704"/>
                      <a:pt x="159885" y="25714"/>
                      <a:pt x="159885" y="55222"/>
                    </a:cubicBezTo>
                    <a:cubicBezTo>
                      <a:pt x="159885" y="84746"/>
                      <a:pt x="124413" y="108756"/>
                      <a:pt x="80803" y="108756"/>
                    </a:cubicBezTo>
                    <a:cubicBezTo>
                      <a:pt x="37194" y="108756"/>
                      <a:pt x="1722" y="84746"/>
                      <a:pt x="1722" y="55222"/>
                    </a:cubicBezTo>
                    <a:cubicBezTo>
                      <a:pt x="1722" y="25714"/>
                      <a:pt x="37194" y="1704"/>
                      <a:pt x="80803" y="1704"/>
                    </a:cubicBezTo>
                    <a:close/>
                    <a:moveTo>
                      <a:pt x="80803" y="0"/>
                    </a:moveTo>
                    <a:cubicBezTo>
                      <a:pt x="59283" y="0"/>
                      <a:pt x="39032" y="5698"/>
                      <a:pt x="23794" y="16074"/>
                    </a:cubicBezTo>
                    <a:cubicBezTo>
                      <a:pt x="16358" y="21120"/>
                      <a:pt x="10510" y="27034"/>
                      <a:pt x="6417" y="33601"/>
                    </a:cubicBezTo>
                    <a:cubicBezTo>
                      <a:pt x="2156" y="40451"/>
                      <a:pt x="1" y="47720"/>
                      <a:pt x="1" y="55222"/>
                    </a:cubicBezTo>
                    <a:cubicBezTo>
                      <a:pt x="1" y="62724"/>
                      <a:pt x="2156" y="70009"/>
                      <a:pt x="6417" y="76842"/>
                    </a:cubicBezTo>
                    <a:cubicBezTo>
                      <a:pt x="10510" y="83426"/>
                      <a:pt x="16358" y="89324"/>
                      <a:pt x="23794" y="94386"/>
                    </a:cubicBezTo>
                    <a:cubicBezTo>
                      <a:pt x="39032" y="104746"/>
                      <a:pt x="59283" y="110460"/>
                      <a:pt x="80803" y="110460"/>
                    </a:cubicBezTo>
                    <a:cubicBezTo>
                      <a:pt x="102324" y="110460"/>
                      <a:pt x="122575" y="104746"/>
                      <a:pt x="137813" y="94386"/>
                    </a:cubicBezTo>
                    <a:cubicBezTo>
                      <a:pt x="145248" y="89324"/>
                      <a:pt x="151096" y="83426"/>
                      <a:pt x="155190" y="76842"/>
                    </a:cubicBezTo>
                    <a:cubicBezTo>
                      <a:pt x="159434" y="70009"/>
                      <a:pt x="161606" y="62724"/>
                      <a:pt x="161606" y="55222"/>
                    </a:cubicBezTo>
                    <a:cubicBezTo>
                      <a:pt x="161606" y="47720"/>
                      <a:pt x="159434" y="40451"/>
                      <a:pt x="155190" y="33601"/>
                    </a:cubicBezTo>
                    <a:cubicBezTo>
                      <a:pt x="151096" y="27034"/>
                      <a:pt x="145248" y="21120"/>
                      <a:pt x="137813" y="16074"/>
                    </a:cubicBezTo>
                    <a:cubicBezTo>
                      <a:pt x="122575" y="5698"/>
                      <a:pt x="102324" y="0"/>
                      <a:pt x="80803" y="0"/>
                    </a:cubicBez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8" name="Google Shape;88;p5"/>
              <p:cNvSpPr/>
              <p:nvPr/>
            </p:nvSpPr>
            <p:spPr>
              <a:xfrm>
                <a:off x="4545219" y="4193"/>
                <a:ext cx="54645" cy="5138737"/>
              </a:xfrm>
              <a:custGeom>
                <a:avLst/>
                <a:gdLst/>
                <a:ahLst/>
                <a:cxnLst/>
                <a:rect l="l" t="t" r="r" b="b"/>
                <a:pathLst>
                  <a:path w="1705" h="160335" extrusionOk="0">
                    <a:moveTo>
                      <a:pt x="1" y="0"/>
                    </a:moveTo>
                    <a:lnTo>
                      <a:pt x="1" y="160335"/>
                    </a:lnTo>
                    <a:lnTo>
                      <a:pt x="1705" y="160335"/>
                    </a:lnTo>
                    <a:lnTo>
                      <a:pt x="1705" y="0"/>
                    </a:ln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9" name="Google Shape;89;p5"/>
              <p:cNvSpPr/>
              <p:nvPr/>
            </p:nvSpPr>
            <p:spPr>
              <a:xfrm>
                <a:off x="369" y="2546238"/>
                <a:ext cx="9143833" cy="54645"/>
              </a:xfrm>
              <a:custGeom>
                <a:avLst/>
                <a:gdLst/>
                <a:ahLst/>
                <a:cxnLst/>
                <a:rect l="l" t="t" r="r" b="b"/>
                <a:pathLst>
                  <a:path w="285299" h="1705" extrusionOk="0">
                    <a:moveTo>
                      <a:pt x="0" y="0"/>
                    </a:moveTo>
                    <a:lnTo>
                      <a:pt x="0" y="1705"/>
                    </a:lnTo>
                    <a:lnTo>
                      <a:pt x="285299" y="1705"/>
                    </a:lnTo>
                    <a:lnTo>
                      <a:pt x="285299" y="0"/>
                    </a:lnTo>
                    <a:close/>
                  </a:path>
                </a:pathLst>
              </a:custGeom>
              <a:solidFill>
                <a:srgbClr val="FFFFFF">
                  <a:alpha val="8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sp>
        <p:nvSpPr>
          <p:cNvPr id="90" name="Google Shape;90;p5"/>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91" name="Google Shape;91;p5"/>
          <p:cNvSpPr txBox="1">
            <a:spLocks noGrp="1"/>
          </p:cNvSpPr>
          <p:nvPr>
            <p:ph type="subTitle" idx="1"/>
          </p:nvPr>
        </p:nvSpPr>
        <p:spPr>
          <a:xfrm>
            <a:off x="4884375" y="2937600"/>
            <a:ext cx="2711100" cy="115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2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92" name="Google Shape;92;p5"/>
          <p:cNvSpPr txBox="1">
            <a:spLocks noGrp="1"/>
          </p:cNvSpPr>
          <p:nvPr>
            <p:ph type="subTitle" idx="2"/>
          </p:nvPr>
        </p:nvSpPr>
        <p:spPr>
          <a:xfrm>
            <a:off x="4884375" y="2667675"/>
            <a:ext cx="2711100" cy="270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93" name="Google Shape;93;p5"/>
          <p:cNvSpPr txBox="1">
            <a:spLocks noGrp="1"/>
          </p:cNvSpPr>
          <p:nvPr>
            <p:ph type="subTitle" idx="3"/>
          </p:nvPr>
        </p:nvSpPr>
        <p:spPr>
          <a:xfrm>
            <a:off x="1549625" y="2937675"/>
            <a:ext cx="2711100" cy="115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950"/>
              <a:buNone/>
              <a:defRPr sz="1200"/>
            </a:lvl1pPr>
            <a:lvl2pPr lvl="1" algn="r" rtl="0">
              <a:lnSpc>
                <a:spcPct val="100000"/>
              </a:lnSpc>
              <a:spcBef>
                <a:spcPts val="160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94" name="Google Shape;94;p5"/>
          <p:cNvSpPr txBox="1">
            <a:spLocks noGrp="1"/>
          </p:cNvSpPr>
          <p:nvPr>
            <p:ph type="subTitle" idx="4"/>
          </p:nvPr>
        </p:nvSpPr>
        <p:spPr>
          <a:xfrm>
            <a:off x="1549625" y="2667600"/>
            <a:ext cx="2711100" cy="2700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35929137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5"/>
        <p:cNvGrpSpPr/>
        <p:nvPr/>
      </p:nvGrpSpPr>
      <p:grpSpPr>
        <a:xfrm>
          <a:off x="0" y="0"/>
          <a:ext cx="0" cy="0"/>
          <a:chOff x="0" y="0"/>
          <a:chExt cx="0" cy="0"/>
        </a:xfrm>
      </p:grpSpPr>
      <p:sp>
        <p:nvSpPr>
          <p:cNvPr id="96" name="Google Shape;96;p6"/>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Tree>
    <p:extLst>
      <p:ext uri="{BB962C8B-B14F-4D97-AF65-F5344CB8AC3E}">
        <p14:creationId xmlns:p14="http://schemas.microsoft.com/office/powerpoint/2010/main" val="7578869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97"/>
        <p:cNvGrpSpPr/>
        <p:nvPr/>
      </p:nvGrpSpPr>
      <p:grpSpPr>
        <a:xfrm>
          <a:off x="0" y="0"/>
          <a:ext cx="0" cy="0"/>
          <a:chOff x="0" y="0"/>
          <a:chExt cx="0" cy="0"/>
        </a:xfrm>
      </p:grpSpPr>
      <p:sp>
        <p:nvSpPr>
          <p:cNvPr id="98" name="Google Shape;98;p7"/>
          <p:cNvSpPr txBox="1">
            <a:spLocks noGrp="1"/>
          </p:cNvSpPr>
          <p:nvPr>
            <p:ph type="title"/>
          </p:nvPr>
        </p:nvSpPr>
        <p:spPr>
          <a:xfrm>
            <a:off x="5443150" y="540000"/>
            <a:ext cx="2980800" cy="320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800"/>
              <a:buNone/>
              <a:defRPr sz="3800"/>
            </a:lvl1pPr>
            <a:lvl2pPr lvl="1" algn="r" rtl="0">
              <a:spcBef>
                <a:spcPts val="0"/>
              </a:spcBef>
              <a:spcAft>
                <a:spcPts val="0"/>
              </a:spcAft>
              <a:buSzPts val="3800"/>
              <a:buNone/>
              <a:defRPr sz="3800"/>
            </a:lvl2pPr>
            <a:lvl3pPr lvl="2" algn="r" rtl="0">
              <a:spcBef>
                <a:spcPts val="0"/>
              </a:spcBef>
              <a:spcAft>
                <a:spcPts val="0"/>
              </a:spcAft>
              <a:buSzPts val="3800"/>
              <a:buNone/>
              <a:defRPr sz="3800"/>
            </a:lvl3pPr>
            <a:lvl4pPr lvl="3" algn="r" rtl="0">
              <a:spcBef>
                <a:spcPts val="0"/>
              </a:spcBef>
              <a:spcAft>
                <a:spcPts val="0"/>
              </a:spcAft>
              <a:buSzPts val="3800"/>
              <a:buNone/>
              <a:defRPr sz="3800"/>
            </a:lvl4pPr>
            <a:lvl5pPr lvl="4" algn="r" rtl="0">
              <a:spcBef>
                <a:spcPts val="0"/>
              </a:spcBef>
              <a:spcAft>
                <a:spcPts val="0"/>
              </a:spcAft>
              <a:buSzPts val="3800"/>
              <a:buNone/>
              <a:defRPr sz="3800"/>
            </a:lvl5pPr>
            <a:lvl6pPr lvl="5" algn="r" rtl="0">
              <a:spcBef>
                <a:spcPts val="0"/>
              </a:spcBef>
              <a:spcAft>
                <a:spcPts val="0"/>
              </a:spcAft>
              <a:buSzPts val="3800"/>
              <a:buNone/>
              <a:defRPr sz="3800"/>
            </a:lvl6pPr>
            <a:lvl7pPr lvl="6" algn="r" rtl="0">
              <a:spcBef>
                <a:spcPts val="0"/>
              </a:spcBef>
              <a:spcAft>
                <a:spcPts val="0"/>
              </a:spcAft>
              <a:buSzPts val="3800"/>
              <a:buNone/>
              <a:defRPr sz="3800"/>
            </a:lvl7pPr>
            <a:lvl8pPr lvl="7" algn="r" rtl="0">
              <a:spcBef>
                <a:spcPts val="0"/>
              </a:spcBef>
              <a:spcAft>
                <a:spcPts val="0"/>
              </a:spcAft>
              <a:buSzPts val="3800"/>
              <a:buNone/>
              <a:defRPr sz="3800"/>
            </a:lvl8pPr>
            <a:lvl9pPr lvl="8" algn="r" rtl="0">
              <a:spcBef>
                <a:spcPts val="0"/>
              </a:spcBef>
              <a:spcAft>
                <a:spcPts val="0"/>
              </a:spcAft>
              <a:buSzPts val="3800"/>
              <a:buNone/>
              <a:defRPr sz="3800"/>
            </a:lvl9pPr>
          </a:lstStyle>
          <a:p>
            <a:endParaRPr/>
          </a:p>
        </p:txBody>
      </p:sp>
      <p:sp>
        <p:nvSpPr>
          <p:cNvPr id="99" name="Google Shape;99;p7"/>
          <p:cNvSpPr txBox="1">
            <a:spLocks noGrp="1"/>
          </p:cNvSpPr>
          <p:nvPr>
            <p:ph type="subTitle" idx="1"/>
          </p:nvPr>
        </p:nvSpPr>
        <p:spPr>
          <a:xfrm>
            <a:off x="5443200" y="1176455"/>
            <a:ext cx="2980800" cy="1586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100"/>
              <a:buNone/>
              <a:defRPr sz="1200"/>
            </a:lvl1pPr>
            <a:lvl2pPr lvl="1" algn="r" rtl="0">
              <a:lnSpc>
                <a:spcPct val="100000"/>
              </a:lnSpc>
              <a:spcBef>
                <a:spcPts val="0"/>
              </a:spcBef>
              <a:spcAft>
                <a:spcPts val="0"/>
              </a:spcAft>
              <a:buSzPts val="1100"/>
              <a:buNone/>
              <a:defRPr sz="1100"/>
            </a:lvl2pPr>
            <a:lvl3pPr lvl="2" algn="r" rtl="0">
              <a:lnSpc>
                <a:spcPct val="100000"/>
              </a:lnSpc>
              <a:spcBef>
                <a:spcPts val="0"/>
              </a:spcBef>
              <a:spcAft>
                <a:spcPts val="0"/>
              </a:spcAft>
              <a:buSzPts val="1100"/>
              <a:buNone/>
              <a:defRPr sz="1100"/>
            </a:lvl3pPr>
            <a:lvl4pPr lvl="3" algn="r" rtl="0">
              <a:lnSpc>
                <a:spcPct val="100000"/>
              </a:lnSpc>
              <a:spcBef>
                <a:spcPts val="0"/>
              </a:spcBef>
              <a:spcAft>
                <a:spcPts val="0"/>
              </a:spcAft>
              <a:buSzPts val="1100"/>
              <a:buNone/>
              <a:defRPr sz="1100"/>
            </a:lvl4pPr>
            <a:lvl5pPr lvl="4" algn="r" rtl="0">
              <a:lnSpc>
                <a:spcPct val="100000"/>
              </a:lnSpc>
              <a:spcBef>
                <a:spcPts val="0"/>
              </a:spcBef>
              <a:spcAft>
                <a:spcPts val="0"/>
              </a:spcAft>
              <a:buSzPts val="1100"/>
              <a:buNone/>
              <a:defRPr sz="1100"/>
            </a:lvl5pPr>
            <a:lvl6pPr lvl="5" algn="r" rtl="0">
              <a:lnSpc>
                <a:spcPct val="100000"/>
              </a:lnSpc>
              <a:spcBef>
                <a:spcPts val="0"/>
              </a:spcBef>
              <a:spcAft>
                <a:spcPts val="0"/>
              </a:spcAft>
              <a:buSzPts val="1100"/>
              <a:buNone/>
              <a:defRPr sz="1100"/>
            </a:lvl6pPr>
            <a:lvl7pPr lvl="6" algn="r" rtl="0">
              <a:lnSpc>
                <a:spcPct val="100000"/>
              </a:lnSpc>
              <a:spcBef>
                <a:spcPts val="0"/>
              </a:spcBef>
              <a:spcAft>
                <a:spcPts val="0"/>
              </a:spcAft>
              <a:buSzPts val="1100"/>
              <a:buNone/>
              <a:defRPr sz="1100"/>
            </a:lvl7pPr>
            <a:lvl8pPr lvl="7" algn="r" rtl="0">
              <a:lnSpc>
                <a:spcPct val="100000"/>
              </a:lnSpc>
              <a:spcBef>
                <a:spcPts val="0"/>
              </a:spcBef>
              <a:spcAft>
                <a:spcPts val="0"/>
              </a:spcAft>
              <a:buSzPts val="1100"/>
              <a:buNone/>
              <a:defRPr sz="1100"/>
            </a:lvl8pPr>
            <a:lvl9pPr lvl="8" algn="r" rtl="0">
              <a:lnSpc>
                <a:spcPct val="100000"/>
              </a:lnSpc>
              <a:spcBef>
                <a:spcPts val="0"/>
              </a:spcBef>
              <a:spcAft>
                <a:spcPts val="0"/>
              </a:spcAft>
              <a:buSzPts val="1100"/>
              <a:buNone/>
              <a:defRPr sz="1100"/>
            </a:lvl9pPr>
          </a:lstStyle>
          <a:p>
            <a:endParaRPr/>
          </a:p>
        </p:txBody>
      </p:sp>
    </p:spTree>
    <p:extLst>
      <p:ext uri="{BB962C8B-B14F-4D97-AF65-F5344CB8AC3E}">
        <p14:creationId xmlns:p14="http://schemas.microsoft.com/office/powerpoint/2010/main" val="34112225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0"/>
        <p:cNvGrpSpPr/>
        <p:nvPr/>
      </p:nvGrpSpPr>
      <p:grpSpPr>
        <a:xfrm>
          <a:off x="0" y="0"/>
          <a:ext cx="0" cy="0"/>
          <a:chOff x="0" y="0"/>
          <a:chExt cx="0" cy="0"/>
        </a:xfrm>
      </p:grpSpPr>
      <p:sp>
        <p:nvSpPr>
          <p:cNvPr id="101" name="Google Shape;101;p8"/>
          <p:cNvSpPr txBox="1">
            <a:spLocks noGrp="1"/>
          </p:cNvSpPr>
          <p:nvPr>
            <p:ph type="title"/>
          </p:nvPr>
        </p:nvSpPr>
        <p:spPr>
          <a:xfrm>
            <a:off x="1388100" y="1347400"/>
            <a:ext cx="6367800" cy="2448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317044289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2"/>
        <p:cNvGrpSpPr/>
        <p:nvPr/>
      </p:nvGrpSpPr>
      <p:grpSpPr>
        <a:xfrm>
          <a:off x="0" y="0"/>
          <a:ext cx="0" cy="0"/>
          <a:chOff x="0" y="0"/>
          <a:chExt cx="0" cy="0"/>
        </a:xfrm>
      </p:grpSpPr>
      <p:sp>
        <p:nvSpPr>
          <p:cNvPr id="103" name="Google Shape;103;p9"/>
          <p:cNvSpPr txBox="1">
            <a:spLocks noGrp="1"/>
          </p:cNvSpPr>
          <p:nvPr>
            <p:ph type="title"/>
          </p:nvPr>
        </p:nvSpPr>
        <p:spPr>
          <a:xfrm>
            <a:off x="720000" y="1233175"/>
            <a:ext cx="35907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04" name="Google Shape;104;p9"/>
          <p:cNvSpPr txBox="1">
            <a:spLocks noGrp="1"/>
          </p:cNvSpPr>
          <p:nvPr>
            <p:ph type="subTitle" idx="1"/>
          </p:nvPr>
        </p:nvSpPr>
        <p:spPr>
          <a:xfrm>
            <a:off x="720000" y="2803075"/>
            <a:ext cx="35907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05" name="Google Shape;105;p9"/>
          <p:cNvSpPr txBox="1">
            <a:spLocks noGrp="1"/>
          </p:cNvSpPr>
          <p:nvPr>
            <p:ph type="body" idx="2"/>
          </p:nvPr>
        </p:nvSpPr>
        <p:spPr>
          <a:xfrm>
            <a:off x="4939500" y="724075"/>
            <a:ext cx="3484500" cy="3695100"/>
          </a:xfrm>
          <a:prstGeom prst="rect">
            <a:avLst/>
          </a:prstGeom>
        </p:spPr>
        <p:txBody>
          <a:bodyPr spcFirstLastPara="1" wrap="square" lIns="91425" tIns="91425" rIns="91425" bIns="91425" anchor="ctr" anchorCtr="0">
            <a:noAutofit/>
          </a:bodyPr>
          <a:lstStyle>
            <a:lvl1pPr marL="457178" lvl="0" indent="-342884">
              <a:spcBef>
                <a:spcPts val="0"/>
              </a:spcBef>
              <a:spcAft>
                <a:spcPts val="0"/>
              </a:spcAft>
              <a:buSzPts val="1800"/>
              <a:buChar char="●"/>
              <a:defRPr/>
            </a:lvl1pPr>
            <a:lvl2pPr marL="914355" lvl="1" indent="-317484">
              <a:spcBef>
                <a:spcPts val="1600"/>
              </a:spcBef>
              <a:spcAft>
                <a:spcPts val="0"/>
              </a:spcAft>
              <a:buSzPts val="1400"/>
              <a:buChar char="○"/>
              <a:defRPr/>
            </a:lvl2pPr>
            <a:lvl3pPr marL="1371532" lvl="2" indent="-317484">
              <a:spcBef>
                <a:spcPts val="1600"/>
              </a:spcBef>
              <a:spcAft>
                <a:spcPts val="0"/>
              </a:spcAft>
              <a:buSzPts val="1400"/>
              <a:buChar char="■"/>
              <a:defRPr/>
            </a:lvl3pPr>
            <a:lvl4pPr marL="1828709" lvl="3" indent="-317484">
              <a:spcBef>
                <a:spcPts val="1600"/>
              </a:spcBef>
              <a:spcAft>
                <a:spcPts val="0"/>
              </a:spcAft>
              <a:buSzPts val="1400"/>
              <a:buChar char="●"/>
              <a:defRPr/>
            </a:lvl4pPr>
            <a:lvl5pPr marL="2285886" lvl="4" indent="-317484">
              <a:spcBef>
                <a:spcPts val="1600"/>
              </a:spcBef>
              <a:spcAft>
                <a:spcPts val="0"/>
              </a:spcAft>
              <a:buSzPts val="1400"/>
              <a:buChar char="○"/>
              <a:defRPr/>
            </a:lvl5pPr>
            <a:lvl6pPr marL="2743064" lvl="5" indent="-317484">
              <a:spcBef>
                <a:spcPts val="1600"/>
              </a:spcBef>
              <a:spcAft>
                <a:spcPts val="0"/>
              </a:spcAft>
              <a:buSzPts val="1400"/>
              <a:buChar char="■"/>
              <a:defRPr/>
            </a:lvl6pPr>
            <a:lvl7pPr marL="3200240" lvl="6" indent="-317484">
              <a:spcBef>
                <a:spcPts val="1600"/>
              </a:spcBef>
              <a:spcAft>
                <a:spcPts val="0"/>
              </a:spcAft>
              <a:buSzPts val="1400"/>
              <a:buChar char="●"/>
              <a:defRPr/>
            </a:lvl7pPr>
            <a:lvl8pPr marL="3657418" lvl="7" indent="-317484">
              <a:spcBef>
                <a:spcPts val="1600"/>
              </a:spcBef>
              <a:spcAft>
                <a:spcPts val="0"/>
              </a:spcAft>
              <a:buSzPts val="1400"/>
              <a:buChar char="○"/>
              <a:defRPr/>
            </a:lvl8pPr>
            <a:lvl9pPr marL="4114595" lvl="8" indent="-317484">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265312211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06"/>
        <p:cNvGrpSpPr/>
        <p:nvPr/>
      </p:nvGrpSpPr>
      <p:grpSpPr>
        <a:xfrm>
          <a:off x="0" y="0"/>
          <a:ext cx="0" cy="0"/>
          <a:chOff x="0" y="0"/>
          <a:chExt cx="0" cy="0"/>
        </a:xfrm>
      </p:grpSpPr>
      <p:sp>
        <p:nvSpPr>
          <p:cNvPr id="107" name="Google Shape;107;p10"/>
          <p:cNvSpPr txBox="1">
            <a:spLocks noGrp="1"/>
          </p:cNvSpPr>
          <p:nvPr>
            <p:ph type="body" idx="1"/>
          </p:nvPr>
        </p:nvSpPr>
        <p:spPr>
          <a:xfrm>
            <a:off x="720000" y="4000200"/>
            <a:ext cx="5998800" cy="605100"/>
          </a:xfrm>
          <a:prstGeom prst="rect">
            <a:avLst/>
          </a:prstGeom>
        </p:spPr>
        <p:txBody>
          <a:bodyPr spcFirstLastPara="1" wrap="square" lIns="91425" tIns="91425" rIns="91425" bIns="91425" anchor="ctr" anchorCtr="0">
            <a:noAutofit/>
          </a:bodyPr>
          <a:lstStyle>
            <a:lvl1pPr marL="457178" lvl="0" indent="-228588">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22846142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08"/>
        <p:cNvGrpSpPr/>
        <p:nvPr/>
      </p:nvGrpSpPr>
      <p:grpSpPr>
        <a:xfrm>
          <a:off x="0" y="0"/>
          <a:ext cx="0" cy="0"/>
          <a:chOff x="0" y="0"/>
          <a:chExt cx="0" cy="0"/>
        </a:xfrm>
      </p:grpSpPr>
      <p:sp>
        <p:nvSpPr>
          <p:cNvPr id="109" name="Google Shape;109;p11"/>
          <p:cNvSpPr txBox="1">
            <a:spLocks noGrp="1"/>
          </p:cNvSpPr>
          <p:nvPr>
            <p:ph type="title" hasCustomPrompt="1"/>
          </p:nvPr>
        </p:nvSpPr>
        <p:spPr>
          <a:xfrm>
            <a:off x="720000" y="1106125"/>
            <a:ext cx="77040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0" name="Google Shape;110;p11"/>
          <p:cNvSpPr txBox="1">
            <a:spLocks noGrp="1"/>
          </p:cNvSpPr>
          <p:nvPr>
            <p:ph type="body" idx="1"/>
          </p:nvPr>
        </p:nvSpPr>
        <p:spPr>
          <a:xfrm>
            <a:off x="720000" y="3152225"/>
            <a:ext cx="7704000" cy="1300800"/>
          </a:xfrm>
          <a:prstGeom prst="rect">
            <a:avLst/>
          </a:prstGeom>
        </p:spPr>
        <p:txBody>
          <a:bodyPr spcFirstLastPara="1" wrap="square" lIns="91425" tIns="91425" rIns="91425" bIns="91425" anchor="t" anchorCtr="0">
            <a:noAutofit/>
          </a:bodyPr>
          <a:lstStyle>
            <a:lvl1pPr marL="457178" lvl="0" indent="-342884" algn="ctr">
              <a:spcBef>
                <a:spcPts val="0"/>
              </a:spcBef>
              <a:spcAft>
                <a:spcPts val="0"/>
              </a:spcAft>
              <a:buSzPts val="1800"/>
              <a:buChar char="●"/>
              <a:defRPr/>
            </a:lvl1pPr>
            <a:lvl2pPr marL="914355" lvl="1" indent="-317484" algn="ctr">
              <a:spcBef>
                <a:spcPts val="1600"/>
              </a:spcBef>
              <a:spcAft>
                <a:spcPts val="0"/>
              </a:spcAft>
              <a:buSzPts val="1400"/>
              <a:buChar char="○"/>
              <a:defRPr/>
            </a:lvl2pPr>
            <a:lvl3pPr marL="1371532" lvl="2" indent="-317484" algn="ctr">
              <a:spcBef>
                <a:spcPts val="1600"/>
              </a:spcBef>
              <a:spcAft>
                <a:spcPts val="0"/>
              </a:spcAft>
              <a:buSzPts val="1400"/>
              <a:buChar char="■"/>
              <a:defRPr/>
            </a:lvl3pPr>
            <a:lvl4pPr marL="1828709" lvl="3" indent="-317484" algn="ctr">
              <a:spcBef>
                <a:spcPts val="1600"/>
              </a:spcBef>
              <a:spcAft>
                <a:spcPts val="0"/>
              </a:spcAft>
              <a:buSzPts val="1400"/>
              <a:buChar char="●"/>
              <a:defRPr/>
            </a:lvl4pPr>
            <a:lvl5pPr marL="2285886" lvl="4" indent="-317484" algn="ctr">
              <a:spcBef>
                <a:spcPts val="1600"/>
              </a:spcBef>
              <a:spcAft>
                <a:spcPts val="0"/>
              </a:spcAft>
              <a:buSzPts val="1400"/>
              <a:buChar char="○"/>
              <a:defRPr/>
            </a:lvl5pPr>
            <a:lvl6pPr marL="2743064" lvl="5" indent="-317484" algn="ctr">
              <a:spcBef>
                <a:spcPts val="1600"/>
              </a:spcBef>
              <a:spcAft>
                <a:spcPts val="0"/>
              </a:spcAft>
              <a:buSzPts val="1400"/>
              <a:buChar char="■"/>
              <a:defRPr/>
            </a:lvl6pPr>
            <a:lvl7pPr marL="3200240" lvl="6" indent="-317484" algn="ctr">
              <a:spcBef>
                <a:spcPts val="1600"/>
              </a:spcBef>
              <a:spcAft>
                <a:spcPts val="0"/>
              </a:spcAft>
              <a:buSzPts val="1400"/>
              <a:buChar char="●"/>
              <a:defRPr/>
            </a:lvl7pPr>
            <a:lvl8pPr marL="3657418" lvl="7" indent="-317484" algn="ctr">
              <a:spcBef>
                <a:spcPts val="1600"/>
              </a:spcBef>
              <a:spcAft>
                <a:spcPts val="0"/>
              </a:spcAft>
              <a:buSzPts val="1400"/>
              <a:buChar char="○"/>
              <a:defRPr/>
            </a:lvl8pPr>
            <a:lvl9pPr marL="4114595" lvl="8" indent="-317484" algn="ctr">
              <a:spcBef>
                <a:spcPts val="1600"/>
              </a:spcBef>
              <a:spcAft>
                <a:spcPts val="1600"/>
              </a:spcAft>
              <a:buSzPts val="1400"/>
              <a:buChar char="■"/>
              <a:defRPr/>
            </a:lvl9pPr>
          </a:lstStyle>
          <a:p>
            <a:endParaRPr/>
          </a:p>
        </p:txBody>
      </p:sp>
    </p:spTree>
    <p:extLst>
      <p:ext uri="{BB962C8B-B14F-4D97-AF65-F5344CB8AC3E}">
        <p14:creationId xmlns:p14="http://schemas.microsoft.com/office/powerpoint/2010/main" val="9603418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11"/>
        <p:cNvGrpSpPr/>
        <p:nvPr/>
      </p:nvGrpSpPr>
      <p:grpSpPr>
        <a:xfrm>
          <a:off x="0" y="0"/>
          <a:ext cx="0" cy="0"/>
          <a:chOff x="0" y="0"/>
          <a:chExt cx="0" cy="0"/>
        </a:xfrm>
      </p:grpSpPr>
    </p:spTree>
    <p:extLst>
      <p:ext uri="{BB962C8B-B14F-4D97-AF65-F5344CB8AC3E}">
        <p14:creationId xmlns:p14="http://schemas.microsoft.com/office/powerpoint/2010/main" val="32452769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84"/>
        <p:cNvGrpSpPr/>
        <p:nvPr/>
      </p:nvGrpSpPr>
      <p:grpSpPr>
        <a:xfrm>
          <a:off x="0" y="0"/>
          <a:ext cx="0" cy="0"/>
          <a:chOff x="0" y="0"/>
          <a:chExt cx="0" cy="0"/>
        </a:xfrm>
      </p:grpSpPr>
      <p:sp>
        <p:nvSpPr>
          <p:cNvPr id="185" name="Google Shape;185;p9"/>
          <p:cNvSpPr txBox="1">
            <a:spLocks noGrp="1"/>
          </p:cNvSpPr>
          <p:nvPr>
            <p:ph type="title"/>
          </p:nvPr>
        </p:nvSpPr>
        <p:spPr>
          <a:xfrm>
            <a:off x="1957950" y="1804763"/>
            <a:ext cx="5228100" cy="639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6" name="Google Shape;186;p9"/>
          <p:cNvSpPr txBox="1">
            <a:spLocks noGrp="1"/>
          </p:cNvSpPr>
          <p:nvPr>
            <p:ph type="subTitle" idx="1"/>
          </p:nvPr>
        </p:nvSpPr>
        <p:spPr>
          <a:xfrm>
            <a:off x="1958050" y="2444350"/>
            <a:ext cx="5228100" cy="102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7" name="Google Shape;187;p9"/>
          <p:cNvSpPr/>
          <p:nvPr/>
        </p:nvSpPr>
        <p:spPr>
          <a:xfrm rot="-2363009">
            <a:off x="7294937" y="1661918"/>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9"/>
          <p:cNvSpPr/>
          <p:nvPr/>
        </p:nvSpPr>
        <p:spPr>
          <a:xfrm rot="-2363009">
            <a:off x="-1489712" y="1661918"/>
            <a:ext cx="3436167" cy="1906015"/>
          </a:xfrm>
          <a:custGeom>
            <a:avLst/>
            <a:gdLst/>
            <a:ahLst/>
            <a:cxnLst/>
            <a:rect l="l" t="t" r="r" b="b"/>
            <a:pathLst>
              <a:path w="44857" h="16880" extrusionOk="0">
                <a:moveTo>
                  <a:pt x="20331" y="112"/>
                </a:moveTo>
                <a:cubicBezTo>
                  <a:pt x="20301" y="190"/>
                  <a:pt x="20290" y="220"/>
                  <a:pt x="20252" y="220"/>
                </a:cubicBezTo>
                <a:cubicBezTo>
                  <a:pt x="20228" y="220"/>
                  <a:pt x="20195" y="209"/>
                  <a:pt x="20141" y="191"/>
                </a:cubicBezTo>
                <a:cubicBezTo>
                  <a:pt x="20156" y="127"/>
                  <a:pt x="20188" y="115"/>
                  <a:pt x="20224" y="115"/>
                </a:cubicBezTo>
                <a:cubicBezTo>
                  <a:pt x="20245" y="115"/>
                  <a:pt x="20268" y="120"/>
                  <a:pt x="20290" y="120"/>
                </a:cubicBezTo>
                <a:cubicBezTo>
                  <a:pt x="20304" y="120"/>
                  <a:pt x="20318" y="118"/>
                  <a:pt x="20331" y="112"/>
                </a:cubicBezTo>
                <a:close/>
                <a:moveTo>
                  <a:pt x="21075" y="222"/>
                </a:moveTo>
                <a:lnTo>
                  <a:pt x="21075" y="222"/>
                </a:lnTo>
                <a:cubicBezTo>
                  <a:pt x="21122" y="238"/>
                  <a:pt x="21154" y="270"/>
                  <a:pt x="21186" y="302"/>
                </a:cubicBezTo>
                <a:cubicBezTo>
                  <a:pt x="21156" y="323"/>
                  <a:pt x="21135" y="332"/>
                  <a:pt x="21120" y="332"/>
                </a:cubicBezTo>
                <a:cubicBezTo>
                  <a:pt x="21081" y="332"/>
                  <a:pt x="21086" y="269"/>
                  <a:pt x="21075" y="222"/>
                </a:cubicBezTo>
                <a:close/>
                <a:moveTo>
                  <a:pt x="22120" y="587"/>
                </a:moveTo>
                <a:cubicBezTo>
                  <a:pt x="22120" y="618"/>
                  <a:pt x="22136" y="634"/>
                  <a:pt x="22151" y="666"/>
                </a:cubicBezTo>
                <a:cubicBezTo>
                  <a:pt x="22151" y="682"/>
                  <a:pt x="22120" y="697"/>
                  <a:pt x="22120" y="697"/>
                </a:cubicBezTo>
                <a:lnTo>
                  <a:pt x="22072" y="634"/>
                </a:lnTo>
                <a:lnTo>
                  <a:pt x="22120" y="587"/>
                </a:lnTo>
                <a:close/>
                <a:moveTo>
                  <a:pt x="29878" y="856"/>
                </a:moveTo>
                <a:cubicBezTo>
                  <a:pt x="29878" y="856"/>
                  <a:pt x="29894" y="872"/>
                  <a:pt x="29910" y="887"/>
                </a:cubicBezTo>
                <a:cubicBezTo>
                  <a:pt x="29894" y="903"/>
                  <a:pt x="29862" y="919"/>
                  <a:pt x="29847" y="919"/>
                </a:cubicBezTo>
                <a:cubicBezTo>
                  <a:pt x="29831" y="919"/>
                  <a:pt x="29815" y="903"/>
                  <a:pt x="29799" y="887"/>
                </a:cubicBezTo>
                <a:cubicBezTo>
                  <a:pt x="29831" y="872"/>
                  <a:pt x="29847" y="856"/>
                  <a:pt x="29878" y="856"/>
                </a:cubicBezTo>
                <a:close/>
                <a:moveTo>
                  <a:pt x="27153" y="984"/>
                </a:moveTo>
                <a:cubicBezTo>
                  <a:pt x="27184" y="984"/>
                  <a:pt x="27195" y="999"/>
                  <a:pt x="27202" y="1014"/>
                </a:cubicBezTo>
                <a:cubicBezTo>
                  <a:pt x="27182" y="1035"/>
                  <a:pt x="27166" y="1044"/>
                  <a:pt x="27155" y="1044"/>
                </a:cubicBezTo>
                <a:cubicBezTo>
                  <a:pt x="27136" y="1044"/>
                  <a:pt x="27127" y="1021"/>
                  <a:pt x="27121" y="988"/>
                </a:cubicBezTo>
                <a:lnTo>
                  <a:pt x="27121" y="988"/>
                </a:lnTo>
                <a:cubicBezTo>
                  <a:pt x="27133" y="985"/>
                  <a:pt x="27144" y="984"/>
                  <a:pt x="27153" y="984"/>
                </a:cubicBezTo>
                <a:close/>
                <a:moveTo>
                  <a:pt x="25587" y="808"/>
                </a:moveTo>
                <a:cubicBezTo>
                  <a:pt x="25603" y="887"/>
                  <a:pt x="25619" y="935"/>
                  <a:pt x="25619" y="982"/>
                </a:cubicBezTo>
                <a:cubicBezTo>
                  <a:pt x="25578" y="1032"/>
                  <a:pt x="25536" y="1056"/>
                  <a:pt x="25497" y="1056"/>
                </a:cubicBezTo>
                <a:cubicBezTo>
                  <a:pt x="25461" y="1056"/>
                  <a:pt x="25428" y="1036"/>
                  <a:pt x="25397" y="998"/>
                </a:cubicBezTo>
                <a:lnTo>
                  <a:pt x="25397" y="856"/>
                </a:lnTo>
                <a:lnTo>
                  <a:pt x="25587" y="808"/>
                </a:lnTo>
                <a:close/>
                <a:moveTo>
                  <a:pt x="27092" y="840"/>
                </a:moveTo>
                <a:cubicBezTo>
                  <a:pt x="27100" y="866"/>
                  <a:pt x="27101" y="886"/>
                  <a:pt x="27098" y="903"/>
                </a:cubicBezTo>
                <a:lnTo>
                  <a:pt x="27092" y="903"/>
                </a:lnTo>
                <a:cubicBezTo>
                  <a:pt x="26836" y="1003"/>
                  <a:pt x="26567" y="1064"/>
                  <a:pt x="26297" y="1064"/>
                </a:cubicBezTo>
                <a:cubicBezTo>
                  <a:pt x="26266" y="1064"/>
                  <a:pt x="26236" y="1063"/>
                  <a:pt x="26205" y="1062"/>
                </a:cubicBezTo>
                <a:cubicBezTo>
                  <a:pt x="26189" y="1062"/>
                  <a:pt x="26142" y="1062"/>
                  <a:pt x="26142" y="1014"/>
                </a:cubicBezTo>
                <a:cubicBezTo>
                  <a:pt x="26142" y="982"/>
                  <a:pt x="26126" y="903"/>
                  <a:pt x="26142" y="872"/>
                </a:cubicBezTo>
                <a:cubicBezTo>
                  <a:pt x="26173" y="856"/>
                  <a:pt x="26173" y="840"/>
                  <a:pt x="26189" y="840"/>
                </a:cubicBezTo>
                <a:close/>
                <a:moveTo>
                  <a:pt x="26031" y="840"/>
                </a:moveTo>
                <a:cubicBezTo>
                  <a:pt x="26031" y="903"/>
                  <a:pt x="26062" y="951"/>
                  <a:pt x="26062" y="998"/>
                </a:cubicBezTo>
                <a:cubicBezTo>
                  <a:pt x="26020" y="1054"/>
                  <a:pt x="25975" y="1064"/>
                  <a:pt x="25929" y="1064"/>
                </a:cubicBezTo>
                <a:cubicBezTo>
                  <a:pt x="25906" y="1064"/>
                  <a:pt x="25883" y="1062"/>
                  <a:pt x="25861" y="1062"/>
                </a:cubicBezTo>
                <a:cubicBezTo>
                  <a:pt x="25827" y="1062"/>
                  <a:pt x="25793" y="1067"/>
                  <a:pt x="25762" y="1093"/>
                </a:cubicBezTo>
                <a:cubicBezTo>
                  <a:pt x="25746" y="998"/>
                  <a:pt x="25730" y="935"/>
                  <a:pt x="25714" y="840"/>
                </a:cubicBezTo>
                <a:close/>
                <a:moveTo>
                  <a:pt x="24732" y="944"/>
                </a:moveTo>
                <a:cubicBezTo>
                  <a:pt x="24772" y="944"/>
                  <a:pt x="24816" y="955"/>
                  <a:pt x="24859" y="998"/>
                </a:cubicBezTo>
                <a:lnTo>
                  <a:pt x="24574" y="1172"/>
                </a:lnTo>
                <a:cubicBezTo>
                  <a:pt x="24566" y="1170"/>
                  <a:pt x="24558" y="1170"/>
                  <a:pt x="24549" y="1170"/>
                </a:cubicBezTo>
                <a:cubicBezTo>
                  <a:pt x="24520" y="1170"/>
                  <a:pt x="24485" y="1179"/>
                  <a:pt x="24448" y="1179"/>
                </a:cubicBezTo>
                <a:cubicBezTo>
                  <a:pt x="24407" y="1179"/>
                  <a:pt x="24364" y="1168"/>
                  <a:pt x="24321" y="1125"/>
                </a:cubicBezTo>
                <a:lnTo>
                  <a:pt x="24606" y="951"/>
                </a:lnTo>
                <a:cubicBezTo>
                  <a:pt x="24613" y="953"/>
                  <a:pt x="24622" y="953"/>
                  <a:pt x="24630" y="953"/>
                </a:cubicBezTo>
                <a:cubicBezTo>
                  <a:pt x="24660" y="953"/>
                  <a:pt x="24695" y="944"/>
                  <a:pt x="24732" y="944"/>
                </a:cubicBezTo>
                <a:close/>
                <a:moveTo>
                  <a:pt x="23861" y="951"/>
                </a:moveTo>
                <a:lnTo>
                  <a:pt x="23450" y="1299"/>
                </a:lnTo>
                <a:lnTo>
                  <a:pt x="23291" y="1299"/>
                </a:lnTo>
                <a:lnTo>
                  <a:pt x="23149" y="1125"/>
                </a:lnTo>
                <a:cubicBezTo>
                  <a:pt x="23260" y="1062"/>
                  <a:pt x="23339" y="1014"/>
                  <a:pt x="23450" y="951"/>
                </a:cubicBezTo>
                <a:close/>
                <a:moveTo>
                  <a:pt x="29878" y="1552"/>
                </a:moveTo>
                <a:lnTo>
                  <a:pt x="29910" y="1600"/>
                </a:lnTo>
                <a:cubicBezTo>
                  <a:pt x="29894" y="1600"/>
                  <a:pt x="29862" y="1616"/>
                  <a:pt x="29847" y="1632"/>
                </a:cubicBezTo>
                <a:cubicBezTo>
                  <a:pt x="29831" y="1632"/>
                  <a:pt x="29815" y="1600"/>
                  <a:pt x="29799" y="1600"/>
                </a:cubicBezTo>
                <a:lnTo>
                  <a:pt x="29878" y="1552"/>
                </a:lnTo>
                <a:close/>
                <a:moveTo>
                  <a:pt x="30527" y="1552"/>
                </a:moveTo>
                <a:cubicBezTo>
                  <a:pt x="30527" y="1552"/>
                  <a:pt x="30543" y="1584"/>
                  <a:pt x="30559" y="1584"/>
                </a:cubicBezTo>
                <a:lnTo>
                  <a:pt x="30480" y="1632"/>
                </a:lnTo>
                <a:lnTo>
                  <a:pt x="30448" y="1584"/>
                </a:lnTo>
                <a:cubicBezTo>
                  <a:pt x="30464" y="1584"/>
                  <a:pt x="30496" y="1568"/>
                  <a:pt x="30527" y="1552"/>
                </a:cubicBezTo>
                <a:close/>
                <a:moveTo>
                  <a:pt x="30828" y="1537"/>
                </a:moveTo>
                <a:lnTo>
                  <a:pt x="30907" y="1616"/>
                </a:lnTo>
                <a:cubicBezTo>
                  <a:pt x="30923" y="1632"/>
                  <a:pt x="30955" y="1647"/>
                  <a:pt x="30987" y="1647"/>
                </a:cubicBezTo>
                <a:lnTo>
                  <a:pt x="31367" y="1647"/>
                </a:lnTo>
                <a:lnTo>
                  <a:pt x="31446" y="1742"/>
                </a:lnTo>
                <a:lnTo>
                  <a:pt x="31731" y="1790"/>
                </a:lnTo>
                <a:cubicBezTo>
                  <a:pt x="31715" y="1885"/>
                  <a:pt x="31715" y="1885"/>
                  <a:pt x="31256" y="1885"/>
                </a:cubicBezTo>
                <a:lnTo>
                  <a:pt x="31145" y="1774"/>
                </a:lnTo>
                <a:cubicBezTo>
                  <a:pt x="31113" y="1806"/>
                  <a:pt x="31082" y="1837"/>
                  <a:pt x="31066" y="1869"/>
                </a:cubicBezTo>
                <a:cubicBezTo>
                  <a:pt x="30987" y="1837"/>
                  <a:pt x="30923" y="1806"/>
                  <a:pt x="30844" y="1774"/>
                </a:cubicBezTo>
                <a:cubicBezTo>
                  <a:pt x="30781" y="1758"/>
                  <a:pt x="30717" y="1790"/>
                  <a:pt x="30670" y="1695"/>
                </a:cubicBezTo>
                <a:lnTo>
                  <a:pt x="30828" y="1537"/>
                </a:lnTo>
                <a:close/>
                <a:moveTo>
                  <a:pt x="16198" y="1885"/>
                </a:moveTo>
                <a:cubicBezTo>
                  <a:pt x="16214" y="1917"/>
                  <a:pt x="16230" y="1932"/>
                  <a:pt x="16230" y="1964"/>
                </a:cubicBezTo>
                <a:cubicBezTo>
                  <a:pt x="16230" y="1980"/>
                  <a:pt x="16214" y="1996"/>
                  <a:pt x="16198" y="1996"/>
                </a:cubicBezTo>
                <a:cubicBezTo>
                  <a:pt x="16182" y="1980"/>
                  <a:pt x="16166" y="1948"/>
                  <a:pt x="16166" y="1932"/>
                </a:cubicBezTo>
                <a:lnTo>
                  <a:pt x="16198" y="1885"/>
                </a:lnTo>
                <a:close/>
                <a:moveTo>
                  <a:pt x="11812" y="2027"/>
                </a:moveTo>
                <a:cubicBezTo>
                  <a:pt x="11812" y="2027"/>
                  <a:pt x="11828" y="2043"/>
                  <a:pt x="11844" y="2059"/>
                </a:cubicBezTo>
                <a:cubicBezTo>
                  <a:pt x="11828" y="2075"/>
                  <a:pt x="11796" y="2091"/>
                  <a:pt x="11780" y="2107"/>
                </a:cubicBezTo>
                <a:cubicBezTo>
                  <a:pt x="11765" y="2107"/>
                  <a:pt x="11749" y="2075"/>
                  <a:pt x="11733" y="2059"/>
                </a:cubicBezTo>
                <a:cubicBezTo>
                  <a:pt x="11765" y="2043"/>
                  <a:pt x="11780" y="2027"/>
                  <a:pt x="11812" y="2027"/>
                </a:cubicBezTo>
                <a:close/>
                <a:moveTo>
                  <a:pt x="13950" y="1996"/>
                </a:moveTo>
                <a:cubicBezTo>
                  <a:pt x="13950" y="2027"/>
                  <a:pt x="13965" y="2059"/>
                  <a:pt x="13981" y="2075"/>
                </a:cubicBezTo>
                <a:cubicBezTo>
                  <a:pt x="13981" y="2091"/>
                  <a:pt x="13950" y="2107"/>
                  <a:pt x="13950" y="2122"/>
                </a:cubicBezTo>
                <a:cubicBezTo>
                  <a:pt x="13934" y="2091"/>
                  <a:pt x="13918" y="2075"/>
                  <a:pt x="13902" y="2043"/>
                </a:cubicBezTo>
                <a:lnTo>
                  <a:pt x="13950" y="1996"/>
                </a:lnTo>
                <a:close/>
                <a:moveTo>
                  <a:pt x="9390" y="1885"/>
                </a:moveTo>
                <a:lnTo>
                  <a:pt x="9690" y="2043"/>
                </a:lnTo>
                <a:lnTo>
                  <a:pt x="9690" y="2154"/>
                </a:lnTo>
                <a:cubicBezTo>
                  <a:pt x="9659" y="2186"/>
                  <a:pt x="9627" y="2217"/>
                  <a:pt x="9611" y="2217"/>
                </a:cubicBezTo>
                <a:cubicBezTo>
                  <a:pt x="9577" y="2209"/>
                  <a:pt x="9545" y="2205"/>
                  <a:pt x="9514" y="2205"/>
                </a:cubicBezTo>
                <a:cubicBezTo>
                  <a:pt x="9311" y="2205"/>
                  <a:pt x="9154" y="2360"/>
                  <a:pt x="8962" y="2360"/>
                </a:cubicBezTo>
                <a:cubicBezTo>
                  <a:pt x="8902" y="2435"/>
                  <a:pt x="8842" y="2471"/>
                  <a:pt x="8780" y="2471"/>
                </a:cubicBezTo>
                <a:cubicBezTo>
                  <a:pt x="8711" y="2471"/>
                  <a:pt x="8641" y="2427"/>
                  <a:pt x="8566" y="2344"/>
                </a:cubicBezTo>
                <a:cubicBezTo>
                  <a:pt x="8558" y="2336"/>
                  <a:pt x="8546" y="2334"/>
                  <a:pt x="8533" y="2334"/>
                </a:cubicBezTo>
                <a:cubicBezTo>
                  <a:pt x="8519" y="2334"/>
                  <a:pt x="8503" y="2336"/>
                  <a:pt x="8487" y="2336"/>
                </a:cubicBezTo>
                <a:cubicBezTo>
                  <a:pt x="8455" y="2336"/>
                  <a:pt x="8424" y="2328"/>
                  <a:pt x="8408" y="2281"/>
                </a:cubicBezTo>
                <a:cubicBezTo>
                  <a:pt x="8455" y="2217"/>
                  <a:pt x="8503" y="2170"/>
                  <a:pt x="8550" y="2107"/>
                </a:cubicBezTo>
                <a:lnTo>
                  <a:pt x="8756" y="2107"/>
                </a:lnTo>
                <a:lnTo>
                  <a:pt x="9136" y="1885"/>
                </a:lnTo>
                <a:close/>
                <a:moveTo>
                  <a:pt x="32507" y="2582"/>
                </a:moveTo>
                <a:cubicBezTo>
                  <a:pt x="32491" y="2613"/>
                  <a:pt x="32459" y="2645"/>
                  <a:pt x="32443" y="2692"/>
                </a:cubicBezTo>
                <a:cubicBezTo>
                  <a:pt x="32364" y="2582"/>
                  <a:pt x="32443" y="2597"/>
                  <a:pt x="32507" y="2582"/>
                </a:cubicBezTo>
                <a:close/>
                <a:moveTo>
                  <a:pt x="32769" y="2483"/>
                </a:moveTo>
                <a:cubicBezTo>
                  <a:pt x="32776" y="2483"/>
                  <a:pt x="32783" y="2484"/>
                  <a:pt x="32792" y="2487"/>
                </a:cubicBezTo>
                <a:cubicBezTo>
                  <a:pt x="32808" y="2487"/>
                  <a:pt x="32808" y="2550"/>
                  <a:pt x="32823" y="2582"/>
                </a:cubicBezTo>
                <a:lnTo>
                  <a:pt x="32713" y="2582"/>
                </a:lnTo>
                <a:cubicBezTo>
                  <a:pt x="32713" y="2629"/>
                  <a:pt x="32713" y="2692"/>
                  <a:pt x="32713" y="2740"/>
                </a:cubicBezTo>
                <a:cubicBezTo>
                  <a:pt x="32713" y="2772"/>
                  <a:pt x="32649" y="2787"/>
                  <a:pt x="32633" y="2787"/>
                </a:cubicBezTo>
                <a:cubicBezTo>
                  <a:pt x="32633" y="2787"/>
                  <a:pt x="32602" y="2756"/>
                  <a:pt x="32602" y="2740"/>
                </a:cubicBezTo>
                <a:lnTo>
                  <a:pt x="32602" y="2582"/>
                </a:lnTo>
                <a:lnTo>
                  <a:pt x="32507" y="2582"/>
                </a:lnTo>
                <a:cubicBezTo>
                  <a:pt x="32493" y="2527"/>
                  <a:pt x="32503" y="2483"/>
                  <a:pt x="32547" y="2483"/>
                </a:cubicBezTo>
                <a:cubicBezTo>
                  <a:pt x="32554" y="2483"/>
                  <a:pt x="32562" y="2484"/>
                  <a:pt x="32570" y="2487"/>
                </a:cubicBezTo>
                <a:cubicBezTo>
                  <a:pt x="32586" y="2487"/>
                  <a:pt x="32602" y="2550"/>
                  <a:pt x="32602" y="2582"/>
                </a:cubicBezTo>
                <a:lnTo>
                  <a:pt x="32713" y="2582"/>
                </a:lnTo>
                <a:cubicBezTo>
                  <a:pt x="32713" y="2527"/>
                  <a:pt x="32724" y="2483"/>
                  <a:pt x="32769" y="2483"/>
                </a:cubicBezTo>
                <a:close/>
                <a:moveTo>
                  <a:pt x="33012" y="3518"/>
                </a:moveTo>
                <a:cubicBezTo>
                  <a:pt x="33086" y="3518"/>
                  <a:pt x="33160" y="3533"/>
                  <a:pt x="33235" y="3563"/>
                </a:cubicBezTo>
                <a:cubicBezTo>
                  <a:pt x="33188" y="3642"/>
                  <a:pt x="33140" y="3722"/>
                  <a:pt x="33108" y="3753"/>
                </a:cubicBezTo>
                <a:cubicBezTo>
                  <a:pt x="33091" y="3756"/>
                  <a:pt x="33075" y="3758"/>
                  <a:pt x="33061" y="3758"/>
                </a:cubicBezTo>
                <a:cubicBezTo>
                  <a:pt x="32927" y="3758"/>
                  <a:pt x="32890" y="3638"/>
                  <a:pt x="32776" y="3595"/>
                </a:cubicBezTo>
                <a:lnTo>
                  <a:pt x="32776" y="3579"/>
                </a:lnTo>
                <a:cubicBezTo>
                  <a:pt x="32851" y="3537"/>
                  <a:pt x="32931" y="3518"/>
                  <a:pt x="33012" y="3518"/>
                </a:cubicBezTo>
                <a:close/>
                <a:moveTo>
                  <a:pt x="11353" y="5764"/>
                </a:moveTo>
                <a:cubicBezTo>
                  <a:pt x="11369" y="5764"/>
                  <a:pt x="11385" y="5827"/>
                  <a:pt x="11400" y="5827"/>
                </a:cubicBezTo>
                <a:cubicBezTo>
                  <a:pt x="11400" y="5843"/>
                  <a:pt x="11369" y="5875"/>
                  <a:pt x="11353" y="5875"/>
                </a:cubicBezTo>
                <a:cubicBezTo>
                  <a:pt x="11305" y="5859"/>
                  <a:pt x="11258" y="5843"/>
                  <a:pt x="11210" y="5843"/>
                </a:cubicBezTo>
                <a:lnTo>
                  <a:pt x="11210" y="5780"/>
                </a:lnTo>
                <a:cubicBezTo>
                  <a:pt x="11258" y="5764"/>
                  <a:pt x="11305" y="5764"/>
                  <a:pt x="11353" y="5764"/>
                </a:cubicBezTo>
                <a:close/>
                <a:moveTo>
                  <a:pt x="3784" y="8266"/>
                </a:moveTo>
                <a:cubicBezTo>
                  <a:pt x="3791" y="8284"/>
                  <a:pt x="3797" y="8300"/>
                  <a:pt x="3802" y="8316"/>
                </a:cubicBezTo>
                <a:lnTo>
                  <a:pt x="3802" y="8316"/>
                </a:lnTo>
                <a:cubicBezTo>
                  <a:pt x="3789" y="8302"/>
                  <a:pt x="3777" y="8286"/>
                  <a:pt x="3769" y="8266"/>
                </a:cubicBezTo>
                <a:close/>
                <a:moveTo>
                  <a:pt x="3839" y="8454"/>
                </a:moveTo>
                <a:cubicBezTo>
                  <a:pt x="3848" y="8513"/>
                  <a:pt x="3835" y="8532"/>
                  <a:pt x="3816" y="8551"/>
                </a:cubicBezTo>
                <a:cubicBezTo>
                  <a:pt x="3773" y="8487"/>
                  <a:pt x="3796" y="8466"/>
                  <a:pt x="3839" y="8454"/>
                </a:cubicBezTo>
                <a:close/>
                <a:moveTo>
                  <a:pt x="10862" y="7854"/>
                </a:moveTo>
                <a:lnTo>
                  <a:pt x="11052" y="7981"/>
                </a:lnTo>
                <a:lnTo>
                  <a:pt x="11765" y="7981"/>
                </a:lnTo>
                <a:cubicBezTo>
                  <a:pt x="11844" y="8092"/>
                  <a:pt x="11955" y="8092"/>
                  <a:pt x="12050" y="8171"/>
                </a:cubicBezTo>
                <a:cubicBezTo>
                  <a:pt x="12002" y="8218"/>
                  <a:pt x="11955" y="8230"/>
                  <a:pt x="11909" y="8230"/>
                </a:cubicBezTo>
                <a:cubicBezTo>
                  <a:pt x="11864" y="8230"/>
                  <a:pt x="11820" y="8218"/>
                  <a:pt x="11780" y="8218"/>
                </a:cubicBezTo>
                <a:lnTo>
                  <a:pt x="11575" y="8218"/>
                </a:lnTo>
                <a:lnTo>
                  <a:pt x="11495" y="8313"/>
                </a:lnTo>
                <a:cubicBezTo>
                  <a:pt x="11421" y="8332"/>
                  <a:pt x="11347" y="8340"/>
                  <a:pt x="11276" y="8340"/>
                </a:cubicBezTo>
                <a:cubicBezTo>
                  <a:pt x="11226" y="8340"/>
                  <a:pt x="11177" y="8336"/>
                  <a:pt x="11131" y="8329"/>
                </a:cubicBezTo>
                <a:lnTo>
                  <a:pt x="11036" y="8234"/>
                </a:lnTo>
                <a:lnTo>
                  <a:pt x="10482" y="8234"/>
                </a:lnTo>
                <a:lnTo>
                  <a:pt x="10355" y="8361"/>
                </a:lnTo>
                <a:lnTo>
                  <a:pt x="10165" y="8234"/>
                </a:lnTo>
                <a:lnTo>
                  <a:pt x="10055" y="8329"/>
                </a:lnTo>
                <a:lnTo>
                  <a:pt x="8994" y="8329"/>
                </a:lnTo>
                <a:cubicBezTo>
                  <a:pt x="8962" y="8297"/>
                  <a:pt x="8915" y="8266"/>
                  <a:pt x="8883" y="8218"/>
                </a:cubicBezTo>
                <a:lnTo>
                  <a:pt x="8772" y="8345"/>
                </a:lnTo>
                <a:lnTo>
                  <a:pt x="6302" y="8345"/>
                </a:lnTo>
                <a:lnTo>
                  <a:pt x="6191" y="8456"/>
                </a:lnTo>
                <a:lnTo>
                  <a:pt x="6112" y="8361"/>
                </a:lnTo>
                <a:cubicBezTo>
                  <a:pt x="6080" y="8361"/>
                  <a:pt x="6049" y="8345"/>
                  <a:pt x="6017" y="8345"/>
                </a:cubicBezTo>
                <a:lnTo>
                  <a:pt x="5431" y="8345"/>
                </a:lnTo>
                <a:lnTo>
                  <a:pt x="5336" y="8440"/>
                </a:lnTo>
                <a:lnTo>
                  <a:pt x="5225" y="8345"/>
                </a:lnTo>
                <a:lnTo>
                  <a:pt x="4782" y="8345"/>
                </a:lnTo>
                <a:lnTo>
                  <a:pt x="4687" y="8456"/>
                </a:lnTo>
                <a:lnTo>
                  <a:pt x="4164" y="8456"/>
                </a:lnTo>
                <a:lnTo>
                  <a:pt x="4038" y="8567"/>
                </a:lnTo>
                <a:cubicBezTo>
                  <a:pt x="3979" y="8552"/>
                  <a:pt x="3961" y="8454"/>
                  <a:pt x="3894" y="8454"/>
                </a:cubicBezTo>
                <a:cubicBezTo>
                  <a:pt x="3890" y="8454"/>
                  <a:pt x="3885" y="8455"/>
                  <a:pt x="3879" y="8456"/>
                </a:cubicBezTo>
                <a:cubicBezTo>
                  <a:pt x="3880" y="8452"/>
                  <a:pt x="3880" y="8449"/>
                  <a:pt x="3881" y="8446"/>
                </a:cubicBezTo>
                <a:lnTo>
                  <a:pt x="3881" y="8446"/>
                </a:lnTo>
                <a:cubicBezTo>
                  <a:pt x="3891" y="8444"/>
                  <a:pt x="3901" y="8442"/>
                  <a:pt x="3911" y="8440"/>
                </a:cubicBezTo>
                <a:cubicBezTo>
                  <a:pt x="3848" y="8171"/>
                  <a:pt x="3943" y="8234"/>
                  <a:pt x="4038" y="8218"/>
                </a:cubicBezTo>
                <a:lnTo>
                  <a:pt x="4164" y="8107"/>
                </a:lnTo>
                <a:lnTo>
                  <a:pt x="4909" y="8107"/>
                </a:lnTo>
                <a:lnTo>
                  <a:pt x="5035" y="7981"/>
                </a:lnTo>
                <a:lnTo>
                  <a:pt x="5320" y="7981"/>
                </a:lnTo>
                <a:lnTo>
                  <a:pt x="5463" y="8123"/>
                </a:lnTo>
                <a:lnTo>
                  <a:pt x="5684" y="7997"/>
                </a:lnTo>
                <a:lnTo>
                  <a:pt x="5985" y="7997"/>
                </a:lnTo>
                <a:lnTo>
                  <a:pt x="6080" y="8092"/>
                </a:lnTo>
                <a:lnTo>
                  <a:pt x="6175" y="7997"/>
                </a:lnTo>
                <a:lnTo>
                  <a:pt x="6302" y="8092"/>
                </a:lnTo>
                <a:lnTo>
                  <a:pt x="6508" y="8092"/>
                </a:lnTo>
                <a:cubicBezTo>
                  <a:pt x="6539" y="8060"/>
                  <a:pt x="6571" y="8028"/>
                  <a:pt x="6619" y="7981"/>
                </a:cubicBezTo>
                <a:cubicBezTo>
                  <a:pt x="6638" y="7973"/>
                  <a:pt x="6654" y="7969"/>
                  <a:pt x="6669" y="7969"/>
                </a:cubicBezTo>
                <a:cubicBezTo>
                  <a:pt x="6741" y="7969"/>
                  <a:pt x="6772" y="8052"/>
                  <a:pt x="6824" y="8092"/>
                </a:cubicBezTo>
                <a:lnTo>
                  <a:pt x="6967" y="7965"/>
                </a:lnTo>
                <a:lnTo>
                  <a:pt x="7094" y="8044"/>
                </a:lnTo>
                <a:cubicBezTo>
                  <a:pt x="7125" y="8060"/>
                  <a:pt x="7141" y="8076"/>
                  <a:pt x="7173" y="8092"/>
                </a:cubicBezTo>
                <a:lnTo>
                  <a:pt x="7252" y="7997"/>
                </a:lnTo>
                <a:lnTo>
                  <a:pt x="8107" y="7997"/>
                </a:lnTo>
                <a:cubicBezTo>
                  <a:pt x="8123" y="7997"/>
                  <a:pt x="8139" y="7997"/>
                  <a:pt x="8139" y="8012"/>
                </a:cubicBezTo>
                <a:cubicBezTo>
                  <a:pt x="8190" y="8051"/>
                  <a:pt x="8231" y="8100"/>
                  <a:pt x="8296" y="8100"/>
                </a:cubicBezTo>
                <a:cubicBezTo>
                  <a:pt x="8311" y="8100"/>
                  <a:pt x="8327" y="8098"/>
                  <a:pt x="8345" y="8092"/>
                </a:cubicBezTo>
                <a:lnTo>
                  <a:pt x="8455" y="7997"/>
                </a:lnTo>
                <a:lnTo>
                  <a:pt x="8614" y="8123"/>
                </a:lnTo>
                <a:lnTo>
                  <a:pt x="8788" y="7981"/>
                </a:lnTo>
                <a:lnTo>
                  <a:pt x="10276" y="7981"/>
                </a:lnTo>
                <a:cubicBezTo>
                  <a:pt x="10308" y="7949"/>
                  <a:pt x="10340" y="7917"/>
                  <a:pt x="10371" y="7886"/>
                </a:cubicBezTo>
                <a:lnTo>
                  <a:pt x="10609" y="7886"/>
                </a:lnTo>
                <a:lnTo>
                  <a:pt x="10688" y="7965"/>
                </a:lnTo>
                <a:lnTo>
                  <a:pt x="10862" y="7854"/>
                </a:lnTo>
                <a:close/>
                <a:moveTo>
                  <a:pt x="32982" y="8804"/>
                </a:moveTo>
                <a:cubicBezTo>
                  <a:pt x="33052" y="8832"/>
                  <a:pt x="33047" y="8936"/>
                  <a:pt x="33135" y="8936"/>
                </a:cubicBezTo>
                <a:cubicBezTo>
                  <a:pt x="33146" y="8936"/>
                  <a:pt x="33158" y="8934"/>
                  <a:pt x="33172" y="8931"/>
                </a:cubicBezTo>
                <a:lnTo>
                  <a:pt x="33172" y="8931"/>
                </a:lnTo>
                <a:cubicBezTo>
                  <a:pt x="32977" y="9002"/>
                  <a:pt x="32773" y="9033"/>
                  <a:pt x="32569" y="9033"/>
                </a:cubicBezTo>
                <a:cubicBezTo>
                  <a:pt x="32409" y="9033"/>
                  <a:pt x="32249" y="9013"/>
                  <a:pt x="32095" y="8978"/>
                </a:cubicBezTo>
                <a:cubicBezTo>
                  <a:pt x="32095" y="8962"/>
                  <a:pt x="32111" y="8931"/>
                  <a:pt x="32127" y="8931"/>
                </a:cubicBezTo>
                <a:lnTo>
                  <a:pt x="32649" y="8931"/>
                </a:lnTo>
                <a:lnTo>
                  <a:pt x="32792" y="8804"/>
                </a:lnTo>
                <a:close/>
                <a:moveTo>
                  <a:pt x="33298" y="9627"/>
                </a:moveTo>
                <a:lnTo>
                  <a:pt x="33330" y="9675"/>
                </a:lnTo>
                <a:cubicBezTo>
                  <a:pt x="33314" y="9691"/>
                  <a:pt x="33298" y="9722"/>
                  <a:pt x="33298" y="9738"/>
                </a:cubicBezTo>
                <a:cubicBezTo>
                  <a:pt x="33283" y="9738"/>
                  <a:pt x="33251" y="9707"/>
                  <a:pt x="33251" y="9707"/>
                </a:cubicBezTo>
                <a:cubicBezTo>
                  <a:pt x="33267" y="9675"/>
                  <a:pt x="33283" y="9643"/>
                  <a:pt x="33298" y="9627"/>
                </a:cubicBezTo>
                <a:close/>
                <a:moveTo>
                  <a:pt x="33488" y="9770"/>
                </a:moveTo>
                <a:cubicBezTo>
                  <a:pt x="33520" y="9770"/>
                  <a:pt x="33536" y="9786"/>
                  <a:pt x="33568" y="9802"/>
                </a:cubicBezTo>
                <a:lnTo>
                  <a:pt x="33536" y="9849"/>
                </a:lnTo>
                <a:lnTo>
                  <a:pt x="33457" y="9802"/>
                </a:lnTo>
                <a:lnTo>
                  <a:pt x="33488" y="9770"/>
                </a:lnTo>
                <a:close/>
                <a:moveTo>
                  <a:pt x="34074" y="9627"/>
                </a:moveTo>
                <a:cubicBezTo>
                  <a:pt x="34090" y="9691"/>
                  <a:pt x="34106" y="9754"/>
                  <a:pt x="34122" y="9849"/>
                </a:cubicBezTo>
                <a:lnTo>
                  <a:pt x="33916" y="9865"/>
                </a:lnTo>
                <a:cubicBezTo>
                  <a:pt x="33900" y="9786"/>
                  <a:pt x="33900" y="9738"/>
                  <a:pt x="33884" y="9659"/>
                </a:cubicBezTo>
                <a:lnTo>
                  <a:pt x="34074" y="9627"/>
                </a:lnTo>
                <a:close/>
                <a:moveTo>
                  <a:pt x="35563" y="10103"/>
                </a:moveTo>
                <a:lnTo>
                  <a:pt x="35594" y="10166"/>
                </a:lnTo>
                <a:lnTo>
                  <a:pt x="35563" y="10213"/>
                </a:lnTo>
                <a:cubicBezTo>
                  <a:pt x="35547" y="10182"/>
                  <a:pt x="35531" y="10166"/>
                  <a:pt x="35515" y="10134"/>
                </a:cubicBezTo>
                <a:cubicBezTo>
                  <a:pt x="35515" y="10118"/>
                  <a:pt x="35547" y="10103"/>
                  <a:pt x="35563" y="10103"/>
                </a:cubicBezTo>
                <a:close/>
                <a:moveTo>
                  <a:pt x="35879" y="10103"/>
                </a:moveTo>
                <a:cubicBezTo>
                  <a:pt x="35895" y="10103"/>
                  <a:pt x="35911" y="10134"/>
                  <a:pt x="35911" y="10134"/>
                </a:cubicBezTo>
                <a:cubicBezTo>
                  <a:pt x="35911" y="10166"/>
                  <a:pt x="35895" y="10182"/>
                  <a:pt x="35879" y="10213"/>
                </a:cubicBezTo>
                <a:lnTo>
                  <a:pt x="35848" y="10166"/>
                </a:lnTo>
                <a:cubicBezTo>
                  <a:pt x="35848" y="10150"/>
                  <a:pt x="35863" y="10118"/>
                  <a:pt x="35879" y="10103"/>
                </a:cubicBezTo>
                <a:close/>
                <a:moveTo>
                  <a:pt x="21581" y="12208"/>
                </a:moveTo>
                <a:lnTo>
                  <a:pt x="21613" y="12288"/>
                </a:lnTo>
                <a:lnTo>
                  <a:pt x="21581" y="12335"/>
                </a:lnTo>
                <a:cubicBezTo>
                  <a:pt x="21566" y="12303"/>
                  <a:pt x="21550" y="12272"/>
                  <a:pt x="21550" y="12256"/>
                </a:cubicBezTo>
                <a:cubicBezTo>
                  <a:pt x="21534" y="12240"/>
                  <a:pt x="21566" y="12224"/>
                  <a:pt x="21581" y="12208"/>
                </a:cubicBezTo>
                <a:close/>
                <a:moveTo>
                  <a:pt x="23307" y="12098"/>
                </a:moveTo>
                <a:cubicBezTo>
                  <a:pt x="23371" y="12193"/>
                  <a:pt x="23371" y="12335"/>
                  <a:pt x="23466" y="12383"/>
                </a:cubicBezTo>
                <a:cubicBezTo>
                  <a:pt x="23450" y="12398"/>
                  <a:pt x="23434" y="12430"/>
                  <a:pt x="23434" y="12430"/>
                </a:cubicBezTo>
                <a:lnTo>
                  <a:pt x="22753" y="12430"/>
                </a:lnTo>
                <a:lnTo>
                  <a:pt x="22658" y="12335"/>
                </a:lnTo>
                <a:cubicBezTo>
                  <a:pt x="22389" y="12335"/>
                  <a:pt x="22120" y="12319"/>
                  <a:pt x="21851" y="12288"/>
                </a:cubicBezTo>
                <a:cubicBezTo>
                  <a:pt x="21968" y="12229"/>
                  <a:pt x="22094" y="12196"/>
                  <a:pt x="22223" y="12196"/>
                </a:cubicBezTo>
                <a:cubicBezTo>
                  <a:pt x="22267" y="12196"/>
                  <a:pt x="22312" y="12200"/>
                  <a:pt x="22357" y="12208"/>
                </a:cubicBezTo>
                <a:lnTo>
                  <a:pt x="22880" y="12208"/>
                </a:lnTo>
                <a:lnTo>
                  <a:pt x="22975" y="12098"/>
                </a:lnTo>
                <a:close/>
                <a:moveTo>
                  <a:pt x="31376" y="13050"/>
                </a:moveTo>
                <a:cubicBezTo>
                  <a:pt x="31411" y="13050"/>
                  <a:pt x="31417" y="13105"/>
                  <a:pt x="31426" y="13167"/>
                </a:cubicBezTo>
                <a:lnTo>
                  <a:pt x="31426" y="13167"/>
                </a:lnTo>
                <a:cubicBezTo>
                  <a:pt x="31423" y="13159"/>
                  <a:pt x="31418" y="13151"/>
                  <a:pt x="31414" y="13143"/>
                </a:cubicBezTo>
                <a:cubicBezTo>
                  <a:pt x="31382" y="13127"/>
                  <a:pt x="31351" y="13111"/>
                  <a:pt x="31319" y="13079"/>
                </a:cubicBezTo>
                <a:cubicBezTo>
                  <a:pt x="31344" y="13059"/>
                  <a:pt x="31362" y="13050"/>
                  <a:pt x="31376" y="13050"/>
                </a:cubicBezTo>
                <a:close/>
                <a:moveTo>
                  <a:pt x="31549" y="13150"/>
                </a:moveTo>
                <a:cubicBezTo>
                  <a:pt x="31579" y="13150"/>
                  <a:pt x="31606" y="13165"/>
                  <a:pt x="31620" y="13222"/>
                </a:cubicBezTo>
                <a:cubicBezTo>
                  <a:pt x="31566" y="13240"/>
                  <a:pt x="31532" y="13251"/>
                  <a:pt x="31508" y="13251"/>
                </a:cubicBezTo>
                <a:cubicBezTo>
                  <a:pt x="31474" y="13251"/>
                  <a:pt x="31458" y="13229"/>
                  <a:pt x="31430" y="13174"/>
                </a:cubicBezTo>
                <a:lnTo>
                  <a:pt x="31430" y="13174"/>
                </a:lnTo>
                <a:cubicBezTo>
                  <a:pt x="31465" y="13174"/>
                  <a:pt x="31510" y="13150"/>
                  <a:pt x="31549" y="13150"/>
                </a:cubicBezTo>
                <a:close/>
                <a:moveTo>
                  <a:pt x="32982" y="13269"/>
                </a:moveTo>
                <a:lnTo>
                  <a:pt x="33013" y="13348"/>
                </a:lnTo>
                <a:lnTo>
                  <a:pt x="32982" y="13380"/>
                </a:lnTo>
                <a:cubicBezTo>
                  <a:pt x="32966" y="13364"/>
                  <a:pt x="32950" y="13333"/>
                  <a:pt x="32934" y="13301"/>
                </a:cubicBezTo>
                <a:cubicBezTo>
                  <a:pt x="32934" y="13301"/>
                  <a:pt x="32966" y="13285"/>
                  <a:pt x="32982" y="13269"/>
                </a:cubicBezTo>
                <a:close/>
                <a:moveTo>
                  <a:pt x="25983" y="13380"/>
                </a:moveTo>
                <a:cubicBezTo>
                  <a:pt x="25999" y="13412"/>
                  <a:pt x="26015" y="13443"/>
                  <a:pt x="26015" y="13459"/>
                </a:cubicBezTo>
                <a:cubicBezTo>
                  <a:pt x="26015" y="13475"/>
                  <a:pt x="25983" y="13491"/>
                  <a:pt x="25983" y="13507"/>
                </a:cubicBezTo>
                <a:cubicBezTo>
                  <a:pt x="25967" y="13475"/>
                  <a:pt x="25952" y="13443"/>
                  <a:pt x="25952" y="13428"/>
                </a:cubicBezTo>
                <a:cubicBezTo>
                  <a:pt x="25952" y="13412"/>
                  <a:pt x="25967" y="13396"/>
                  <a:pt x="25983" y="13380"/>
                </a:cubicBezTo>
                <a:close/>
                <a:moveTo>
                  <a:pt x="28992" y="13380"/>
                </a:moveTo>
                <a:cubicBezTo>
                  <a:pt x="29007" y="13412"/>
                  <a:pt x="29023" y="13443"/>
                  <a:pt x="29023" y="13459"/>
                </a:cubicBezTo>
                <a:cubicBezTo>
                  <a:pt x="29023" y="13475"/>
                  <a:pt x="29007" y="13491"/>
                  <a:pt x="28992" y="13507"/>
                </a:cubicBezTo>
                <a:lnTo>
                  <a:pt x="28960" y="13428"/>
                </a:lnTo>
                <a:lnTo>
                  <a:pt x="28992" y="13380"/>
                </a:lnTo>
                <a:close/>
                <a:moveTo>
                  <a:pt x="36513" y="13380"/>
                </a:moveTo>
                <a:cubicBezTo>
                  <a:pt x="36528" y="13396"/>
                  <a:pt x="36544" y="13428"/>
                  <a:pt x="36544" y="13428"/>
                </a:cubicBezTo>
                <a:cubicBezTo>
                  <a:pt x="36544" y="13443"/>
                  <a:pt x="36528" y="13475"/>
                  <a:pt x="36513" y="13507"/>
                </a:cubicBezTo>
                <a:lnTo>
                  <a:pt x="36481" y="13459"/>
                </a:lnTo>
                <a:lnTo>
                  <a:pt x="36513" y="13380"/>
                </a:lnTo>
                <a:close/>
                <a:moveTo>
                  <a:pt x="27709" y="13396"/>
                </a:moveTo>
                <a:cubicBezTo>
                  <a:pt x="27725" y="13396"/>
                  <a:pt x="27757" y="13412"/>
                  <a:pt x="27757" y="13428"/>
                </a:cubicBezTo>
                <a:lnTo>
                  <a:pt x="27757" y="13475"/>
                </a:lnTo>
                <a:cubicBezTo>
                  <a:pt x="27709" y="13507"/>
                  <a:pt x="27464" y="13523"/>
                  <a:pt x="27151" y="13523"/>
                </a:cubicBezTo>
                <a:cubicBezTo>
                  <a:pt x="26838" y="13523"/>
                  <a:pt x="26458" y="13507"/>
                  <a:pt x="26142" y="13475"/>
                </a:cubicBezTo>
                <a:cubicBezTo>
                  <a:pt x="26189" y="13428"/>
                  <a:pt x="26189" y="13396"/>
                  <a:pt x="26205" y="13396"/>
                </a:cubicBezTo>
                <a:close/>
                <a:moveTo>
                  <a:pt x="25340" y="13499"/>
                </a:moveTo>
                <a:cubicBezTo>
                  <a:pt x="25389" y="13499"/>
                  <a:pt x="25437" y="13512"/>
                  <a:pt x="25477" y="13538"/>
                </a:cubicBezTo>
                <a:cubicBezTo>
                  <a:pt x="25441" y="13583"/>
                  <a:pt x="25425" y="13602"/>
                  <a:pt x="25370" y="13602"/>
                </a:cubicBezTo>
                <a:cubicBezTo>
                  <a:pt x="25328" y="13602"/>
                  <a:pt x="25262" y="13591"/>
                  <a:pt x="25144" y="13570"/>
                </a:cubicBezTo>
                <a:cubicBezTo>
                  <a:pt x="25199" y="13524"/>
                  <a:pt x="25271" y="13499"/>
                  <a:pt x="25340" y="13499"/>
                </a:cubicBezTo>
                <a:close/>
                <a:moveTo>
                  <a:pt x="31572" y="13376"/>
                </a:moveTo>
                <a:cubicBezTo>
                  <a:pt x="31905" y="13376"/>
                  <a:pt x="32237" y="13388"/>
                  <a:pt x="32570" y="13412"/>
                </a:cubicBezTo>
                <a:cubicBezTo>
                  <a:pt x="32475" y="13491"/>
                  <a:pt x="32475" y="13491"/>
                  <a:pt x="32269" y="13491"/>
                </a:cubicBezTo>
                <a:lnTo>
                  <a:pt x="31462" y="13491"/>
                </a:lnTo>
                <a:lnTo>
                  <a:pt x="31398" y="13570"/>
                </a:lnTo>
                <a:cubicBezTo>
                  <a:pt x="31097" y="13602"/>
                  <a:pt x="30801" y="13618"/>
                  <a:pt x="30504" y="13618"/>
                </a:cubicBezTo>
                <a:cubicBezTo>
                  <a:pt x="30207" y="13618"/>
                  <a:pt x="29910" y="13602"/>
                  <a:pt x="29609" y="13570"/>
                </a:cubicBezTo>
                <a:lnTo>
                  <a:pt x="29609" y="13538"/>
                </a:lnTo>
                <a:cubicBezTo>
                  <a:pt x="29726" y="13499"/>
                  <a:pt x="29846" y="13490"/>
                  <a:pt x="29968" y="13490"/>
                </a:cubicBezTo>
                <a:cubicBezTo>
                  <a:pt x="30088" y="13490"/>
                  <a:pt x="30210" y="13499"/>
                  <a:pt x="30334" y="13499"/>
                </a:cubicBezTo>
                <a:cubicBezTo>
                  <a:pt x="30393" y="13499"/>
                  <a:pt x="30452" y="13497"/>
                  <a:pt x="30512" y="13491"/>
                </a:cubicBezTo>
                <a:lnTo>
                  <a:pt x="30575" y="13412"/>
                </a:lnTo>
                <a:cubicBezTo>
                  <a:pt x="30907" y="13388"/>
                  <a:pt x="31240" y="13376"/>
                  <a:pt x="31572" y="13376"/>
                </a:cubicBezTo>
                <a:close/>
                <a:moveTo>
                  <a:pt x="24796" y="13507"/>
                </a:moveTo>
                <a:lnTo>
                  <a:pt x="24827" y="13570"/>
                </a:lnTo>
                <a:lnTo>
                  <a:pt x="24796" y="13618"/>
                </a:lnTo>
                <a:cubicBezTo>
                  <a:pt x="24780" y="13586"/>
                  <a:pt x="24764" y="13570"/>
                  <a:pt x="24764" y="13538"/>
                </a:cubicBezTo>
                <a:cubicBezTo>
                  <a:pt x="24764" y="13538"/>
                  <a:pt x="24780" y="13523"/>
                  <a:pt x="24796" y="13507"/>
                </a:cubicBezTo>
                <a:close/>
                <a:moveTo>
                  <a:pt x="38539" y="13633"/>
                </a:moveTo>
                <a:lnTo>
                  <a:pt x="38618" y="13681"/>
                </a:lnTo>
                <a:cubicBezTo>
                  <a:pt x="38603" y="13697"/>
                  <a:pt x="38571" y="13713"/>
                  <a:pt x="38571" y="13713"/>
                </a:cubicBezTo>
                <a:cubicBezTo>
                  <a:pt x="38555" y="13713"/>
                  <a:pt x="38523" y="13697"/>
                  <a:pt x="38508" y="13681"/>
                </a:cubicBezTo>
                <a:lnTo>
                  <a:pt x="38539" y="13633"/>
                </a:lnTo>
                <a:close/>
                <a:moveTo>
                  <a:pt x="37827" y="13602"/>
                </a:moveTo>
                <a:lnTo>
                  <a:pt x="37953" y="13808"/>
                </a:lnTo>
                <a:lnTo>
                  <a:pt x="37827" y="13855"/>
                </a:lnTo>
                <a:lnTo>
                  <a:pt x="37700" y="13728"/>
                </a:lnTo>
                <a:lnTo>
                  <a:pt x="37494" y="13728"/>
                </a:lnTo>
                <a:lnTo>
                  <a:pt x="37368" y="13839"/>
                </a:lnTo>
                <a:lnTo>
                  <a:pt x="37288" y="13760"/>
                </a:lnTo>
                <a:cubicBezTo>
                  <a:pt x="37207" y="13737"/>
                  <a:pt x="37118" y="13722"/>
                  <a:pt x="37032" y="13722"/>
                </a:cubicBezTo>
                <a:cubicBezTo>
                  <a:pt x="37001" y="13722"/>
                  <a:pt x="36970" y="13724"/>
                  <a:pt x="36940" y="13728"/>
                </a:cubicBezTo>
                <a:lnTo>
                  <a:pt x="35753" y="13728"/>
                </a:lnTo>
                <a:cubicBezTo>
                  <a:pt x="35658" y="13728"/>
                  <a:pt x="35548" y="13735"/>
                  <a:pt x="35453" y="13735"/>
                </a:cubicBezTo>
                <a:cubicBezTo>
                  <a:pt x="35406" y="13735"/>
                  <a:pt x="35362" y="13734"/>
                  <a:pt x="35325" y="13728"/>
                </a:cubicBezTo>
                <a:cubicBezTo>
                  <a:pt x="35257" y="13728"/>
                  <a:pt x="35190" y="13746"/>
                  <a:pt x="35125" y="13746"/>
                </a:cubicBezTo>
                <a:cubicBezTo>
                  <a:pt x="35068" y="13746"/>
                  <a:pt x="35013" y="13733"/>
                  <a:pt x="34961" y="13681"/>
                </a:cubicBezTo>
                <a:cubicBezTo>
                  <a:pt x="34977" y="13665"/>
                  <a:pt x="34993" y="13649"/>
                  <a:pt x="34993" y="13649"/>
                </a:cubicBezTo>
                <a:lnTo>
                  <a:pt x="37827" y="13602"/>
                </a:lnTo>
                <a:close/>
                <a:moveTo>
                  <a:pt x="38200" y="13730"/>
                </a:moveTo>
                <a:cubicBezTo>
                  <a:pt x="38230" y="13730"/>
                  <a:pt x="38256" y="13746"/>
                  <a:pt x="38286" y="13776"/>
                </a:cubicBezTo>
                <a:cubicBezTo>
                  <a:pt x="38263" y="13837"/>
                  <a:pt x="38237" y="13861"/>
                  <a:pt x="38205" y="13861"/>
                </a:cubicBezTo>
                <a:cubicBezTo>
                  <a:pt x="38170" y="13861"/>
                  <a:pt x="38129" y="13833"/>
                  <a:pt x="38080" y="13792"/>
                </a:cubicBezTo>
                <a:cubicBezTo>
                  <a:pt x="38130" y="13750"/>
                  <a:pt x="38167" y="13730"/>
                  <a:pt x="38200" y="13730"/>
                </a:cubicBezTo>
                <a:close/>
                <a:moveTo>
                  <a:pt x="16942" y="1"/>
                </a:moveTo>
                <a:lnTo>
                  <a:pt x="16831" y="112"/>
                </a:lnTo>
                <a:lnTo>
                  <a:pt x="15755" y="112"/>
                </a:lnTo>
                <a:lnTo>
                  <a:pt x="15660" y="17"/>
                </a:lnTo>
                <a:lnTo>
                  <a:pt x="15485" y="127"/>
                </a:lnTo>
                <a:lnTo>
                  <a:pt x="15311" y="17"/>
                </a:lnTo>
                <a:lnTo>
                  <a:pt x="15216" y="127"/>
                </a:lnTo>
                <a:lnTo>
                  <a:pt x="12097" y="127"/>
                </a:lnTo>
                <a:lnTo>
                  <a:pt x="12002" y="238"/>
                </a:lnTo>
                <a:lnTo>
                  <a:pt x="9215" y="238"/>
                </a:lnTo>
                <a:lnTo>
                  <a:pt x="9089" y="349"/>
                </a:lnTo>
                <a:lnTo>
                  <a:pt x="8899" y="349"/>
                </a:lnTo>
                <a:lnTo>
                  <a:pt x="8772" y="476"/>
                </a:lnTo>
                <a:lnTo>
                  <a:pt x="8297" y="476"/>
                </a:lnTo>
                <a:cubicBezTo>
                  <a:pt x="8297" y="555"/>
                  <a:pt x="8265" y="587"/>
                  <a:pt x="8186" y="587"/>
                </a:cubicBezTo>
                <a:cubicBezTo>
                  <a:pt x="8202" y="650"/>
                  <a:pt x="8155" y="697"/>
                  <a:pt x="8107" y="697"/>
                </a:cubicBezTo>
                <a:cubicBezTo>
                  <a:pt x="8075" y="705"/>
                  <a:pt x="8044" y="709"/>
                  <a:pt x="8012" y="709"/>
                </a:cubicBezTo>
                <a:cubicBezTo>
                  <a:pt x="7980" y="709"/>
                  <a:pt x="7949" y="705"/>
                  <a:pt x="7917" y="697"/>
                </a:cubicBezTo>
                <a:lnTo>
                  <a:pt x="7822" y="808"/>
                </a:lnTo>
                <a:lnTo>
                  <a:pt x="6508" y="808"/>
                </a:lnTo>
                <a:lnTo>
                  <a:pt x="6413" y="713"/>
                </a:lnTo>
                <a:cubicBezTo>
                  <a:pt x="6365" y="745"/>
                  <a:pt x="6302" y="808"/>
                  <a:pt x="6254" y="808"/>
                </a:cubicBezTo>
                <a:cubicBezTo>
                  <a:pt x="6191" y="808"/>
                  <a:pt x="6144" y="745"/>
                  <a:pt x="6080" y="713"/>
                </a:cubicBezTo>
                <a:lnTo>
                  <a:pt x="5969" y="824"/>
                </a:lnTo>
                <a:lnTo>
                  <a:pt x="5447" y="824"/>
                </a:lnTo>
                <a:lnTo>
                  <a:pt x="5336" y="713"/>
                </a:lnTo>
                <a:lnTo>
                  <a:pt x="5004" y="713"/>
                </a:lnTo>
                <a:lnTo>
                  <a:pt x="4924" y="808"/>
                </a:lnTo>
                <a:cubicBezTo>
                  <a:pt x="4846" y="759"/>
                  <a:pt x="4773" y="710"/>
                  <a:pt x="4707" y="710"/>
                </a:cubicBezTo>
                <a:cubicBezTo>
                  <a:pt x="4666" y="710"/>
                  <a:pt x="4628" y="728"/>
                  <a:pt x="4592" y="777"/>
                </a:cubicBezTo>
                <a:lnTo>
                  <a:pt x="4434" y="856"/>
                </a:lnTo>
                <a:lnTo>
                  <a:pt x="4655" y="1157"/>
                </a:lnTo>
                <a:lnTo>
                  <a:pt x="4845" y="1220"/>
                </a:lnTo>
                <a:cubicBezTo>
                  <a:pt x="4861" y="1331"/>
                  <a:pt x="4782" y="1442"/>
                  <a:pt x="4877" y="1505"/>
                </a:cubicBezTo>
                <a:cubicBezTo>
                  <a:pt x="4912" y="1534"/>
                  <a:pt x="4950" y="1540"/>
                  <a:pt x="4988" y="1540"/>
                </a:cubicBezTo>
                <a:cubicBezTo>
                  <a:pt x="5010" y="1540"/>
                  <a:pt x="5032" y="1538"/>
                  <a:pt x="5054" y="1538"/>
                </a:cubicBezTo>
                <a:cubicBezTo>
                  <a:pt x="5096" y="1538"/>
                  <a:pt x="5138" y="1545"/>
                  <a:pt x="5178" y="1584"/>
                </a:cubicBezTo>
                <a:cubicBezTo>
                  <a:pt x="5273" y="1663"/>
                  <a:pt x="5384" y="1727"/>
                  <a:pt x="5494" y="1774"/>
                </a:cubicBezTo>
                <a:lnTo>
                  <a:pt x="7695" y="1774"/>
                </a:lnTo>
                <a:cubicBezTo>
                  <a:pt x="7670" y="1787"/>
                  <a:pt x="7655" y="1871"/>
                  <a:pt x="7691" y="1871"/>
                </a:cubicBezTo>
                <a:cubicBezTo>
                  <a:pt x="7699" y="1871"/>
                  <a:pt x="7711" y="1866"/>
                  <a:pt x="7727" y="1853"/>
                </a:cubicBezTo>
                <a:lnTo>
                  <a:pt x="7806" y="1774"/>
                </a:lnTo>
                <a:lnTo>
                  <a:pt x="8234" y="1774"/>
                </a:lnTo>
                <a:cubicBezTo>
                  <a:pt x="8250" y="1774"/>
                  <a:pt x="8265" y="1790"/>
                  <a:pt x="8265" y="1806"/>
                </a:cubicBezTo>
                <a:lnTo>
                  <a:pt x="8281" y="1917"/>
                </a:lnTo>
                <a:cubicBezTo>
                  <a:pt x="8202" y="2012"/>
                  <a:pt x="8139" y="2107"/>
                  <a:pt x="8091" y="2233"/>
                </a:cubicBezTo>
                <a:cubicBezTo>
                  <a:pt x="8059" y="2392"/>
                  <a:pt x="7869" y="2439"/>
                  <a:pt x="7869" y="2597"/>
                </a:cubicBezTo>
                <a:cubicBezTo>
                  <a:pt x="7854" y="2740"/>
                  <a:pt x="7695" y="2772"/>
                  <a:pt x="7648" y="2930"/>
                </a:cubicBezTo>
                <a:lnTo>
                  <a:pt x="7695" y="3057"/>
                </a:lnTo>
                <a:lnTo>
                  <a:pt x="7980" y="3057"/>
                </a:lnTo>
                <a:cubicBezTo>
                  <a:pt x="7996" y="2977"/>
                  <a:pt x="7917" y="2882"/>
                  <a:pt x="8044" y="2835"/>
                </a:cubicBezTo>
                <a:lnTo>
                  <a:pt x="8044" y="2835"/>
                </a:lnTo>
                <a:cubicBezTo>
                  <a:pt x="8091" y="2993"/>
                  <a:pt x="8091" y="2993"/>
                  <a:pt x="7980" y="3057"/>
                </a:cubicBezTo>
                <a:cubicBezTo>
                  <a:pt x="7996" y="3152"/>
                  <a:pt x="7901" y="3183"/>
                  <a:pt x="7854" y="3247"/>
                </a:cubicBezTo>
                <a:cubicBezTo>
                  <a:pt x="7790" y="3310"/>
                  <a:pt x="7727" y="3373"/>
                  <a:pt x="7679" y="3452"/>
                </a:cubicBezTo>
                <a:cubicBezTo>
                  <a:pt x="7632" y="3532"/>
                  <a:pt x="7648" y="3627"/>
                  <a:pt x="7553" y="3690"/>
                </a:cubicBezTo>
                <a:cubicBezTo>
                  <a:pt x="7553" y="3864"/>
                  <a:pt x="7426" y="3943"/>
                  <a:pt x="7331" y="4054"/>
                </a:cubicBezTo>
                <a:lnTo>
                  <a:pt x="7331" y="4387"/>
                </a:lnTo>
                <a:cubicBezTo>
                  <a:pt x="7410" y="4466"/>
                  <a:pt x="7442" y="4561"/>
                  <a:pt x="7569" y="4592"/>
                </a:cubicBezTo>
                <a:cubicBezTo>
                  <a:pt x="7664" y="4608"/>
                  <a:pt x="7743" y="4703"/>
                  <a:pt x="7838" y="4735"/>
                </a:cubicBezTo>
                <a:cubicBezTo>
                  <a:pt x="7846" y="4814"/>
                  <a:pt x="7901" y="4814"/>
                  <a:pt x="7955" y="4814"/>
                </a:cubicBezTo>
                <a:cubicBezTo>
                  <a:pt x="8008" y="4814"/>
                  <a:pt x="8059" y="4814"/>
                  <a:pt x="8059" y="4893"/>
                </a:cubicBezTo>
                <a:lnTo>
                  <a:pt x="7869" y="5099"/>
                </a:lnTo>
                <a:cubicBezTo>
                  <a:pt x="7901" y="5162"/>
                  <a:pt x="7964" y="5210"/>
                  <a:pt x="7964" y="5273"/>
                </a:cubicBezTo>
                <a:cubicBezTo>
                  <a:pt x="7964" y="5400"/>
                  <a:pt x="8075" y="5432"/>
                  <a:pt x="8123" y="5527"/>
                </a:cubicBezTo>
                <a:lnTo>
                  <a:pt x="9405" y="5527"/>
                </a:lnTo>
                <a:cubicBezTo>
                  <a:pt x="9469" y="5574"/>
                  <a:pt x="9500" y="5606"/>
                  <a:pt x="9532" y="5622"/>
                </a:cubicBezTo>
                <a:cubicBezTo>
                  <a:pt x="9580" y="5574"/>
                  <a:pt x="9611" y="5558"/>
                  <a:pt x="9627" y="5527"/>
                </a:cubicBezTo>
                <a:lnTo>
                  <a:pt x="9975" y="5748"/>
                </a:lnTo>
                <a:lnTo>
                  <a:pt x="10498" y="5748"/>
                </a:lnTo>
                <a:lnTo>
                  <a:pt x="10609" y="5637"/>
                </a:lnTo>
                <a:lnTo>
                  <a:pt x="10830" y="5637"/>
                </a:lnTo>
                <a:cubicBezTo>
                  <a:pt x="10878" y="5732"/>
                  <a:pt x="10989" y="5748"/>
                  <a:pt x="10989" y="5875"/>
                </a:cubicBezTo>
                <a:cubicBezTo>
                  <a:pt x="11115" y="5875"/>
                  <a:pt x="11100" y="5970"/>
                  <a:pt x="11052" y="6112"/>
                </a:cubicBezTo>
                <a:cubicBezTo>
                  <a:pt x="11025" y="6097"/>
                  <a:pt x="11001" y="6091"/>
                  <a:pt x="10979" y="6091"/>
                </a:cubicBezTo>
                <a:cubicBezTo>
                  <a:pt x="10885" y="6091"/>
                  <a:pt x="10831" y="6210"/>
                  <a:pt x="10767" y="6287"/>
                </a:cubicBezTo>
                <a:cubicBezTo>
                  <a:pt x="10672" y="6382"/>
                  <a:pt x="10561" y="6461"/>
                  <a:pt x="10450" y="6524"/>
                </a:cubicBezTo>
                <a:lnTo>
                  <a:pt x="10450" y="6746"/>
                </a:lnTo>
                <a:cubicBezTo>
                  <a:pt x="10561" y="6872"/>
                  <a:pt x="10656" y="6983"/>
                  <a:pt x="10751" y="7094"/>
                </a:cubicBezTo>
                <a:lnTo>
                  <a:pt x="10751" y="7142"/>
                </a:lnTo>
                <a:cubicBezTo>
                  <a:pt x="10704" y="7252"/>
                  <a:pt x="10656" y="7379"/>
                  <a:pt x="10609" y="7490"/>
                </a:cubicBezTo>
                <a:lnTo>
                  <a:pt x="10371" y="7522"/>
                </a:lnTo>
                <a:lnTo>
                  <a:pt x="10260" y="7632"/>
                </a:lnTo>
                <a:cubicBezTo>
                  <a:pt x="10241" y="7630"/>
                  <a:pt x="10220" y="7629"/>
                  <a:pt x="10199" y="7629"/>
                </a:cubicBezTo>
                <a:cubicBezTo>
                  <a:pt x="10133" y="7629"/>
                  <a:pt x="10061" y="7638"/>
                  <a:pt x="9989" y="7638"/>
                </a:cubicBezTo>
                <a:cubicBezTo>
                  <a:pt x="9936" y="7638"/>
                  <a:pt x="9883" y="7633"/>
                  <a:pt x="9833" y="7617"/>
                </a:cubicBezTo>
                <a:lnTo>
                  <a:pt x="9738" y="7522"/>
                </a:lnTo>
                <a:cubicBezTo>
                  <a:pt x="9690" y="7553"/>
                  <a:pt x="9627" y="7617"/>
                  <a:pt x="9564" y="7617"/>
                </a:cubicBezTo>
                <a:cubicBezTo>
                  <a:pt x="9516" y="7617"/>
                  <a:pt x="9453" y="7553"/>
                  <a:pt x="9405" y="7522"/>
                </a:cubicBezTo>
                <a:lnTo>
                  <a:pt x="9295" y="7617"/>
                </a:lnTo>
                <a:lnTo>
                  <a:pt x="8582" y="7617"/>
                </a:lnTo>
                <a:lnTo>
                  <a:pt x="8376" y="7490"/>
                </a:lnTo>
                <a:lnTo>
                  <a:pt x="8234" y="7617"/>
                </a:lnTo>
                <a:cubicBezTo>
                  <a:pt x="8180" y="7590"/>
                  <a:pt x="8138" y="7495"/>
                  <a:pt x="8069" y="7495"/>
                </a:cubicBezTo>
                <a:cubicBezTo>
                  <a:pt x="8056" y="7495"/>
                  <a:pt x="8043" y="7498"/>
                  <a:pt x="8028" y="7506"/>
                </a:cubicBezTo>
                <a:lnTo>
                  <a:pt x="7901" y="7632"/>
                </a:lnTo>
                <a:lnTo>
                  <a:pt x="5431" y="7632"/>
                </a:lnTo>
                <a:lnTo>
                  <a:pt x="5320" y="7743"/>
                </a:lnTo>
                <a:lnTo>
                  <a:pt x="5225" y="7632"/>
                </a:lnTo>
                <a:lnTo>
                  <a:pt x="5099" y="7727"/>
                </a:lnTo>
                <a:lnTo>
                  <a:pt x="5004" y="7617"/>
                </a:lnTo>
                <a:cubicBezTo>
                  <a:pt x="4974" y="7629"/>
                  <a:pt x="4943" y="7633"/>
                  <a:pt x="4911" y="7633"/>
                </a:cubicBezTo>
                <a:cubicBezTo>
                  <a:pt x="4870" y="7633"/>
                  <a:pt x="4828" y="7627"/>
                  <a:pt x="4787" y="7627"/>
                </a:cubicBezTo>
                <a:cubicBezTo>
                  <a:pt x="4742" y="7627"/>
                  <a:pt x="4697" y="7634"/>
                  <a:pt x="4655" y="7664"/>
                </a:cubicBezTo>
                <a:lnTo>
                  <a:pt x="4576" y="7743"/>
                </a:lnTo>
                <a:lnTo>
                  <a:pt x="4149" y="7743"/>
                </a:lnTo>
                <a:lnTo>
                  <a:pt x="4054" y="7648"/>
                </a:lnTo>
                <a:lnTo>
                  <a:pt x="3753" y="7807"/>
                </a:lnTo>
                <a:lnTo>
                  <a:pt x="3278" y="8329"/>
                </a:lnTo>
                <a:lnTo>
                  <a:pt x="2850" y="8329"/>
                </a:lnTo>
                <a:lnTo>
                  <a:pt x="2961" y="8567"/>
                </a:lnTo>
                <a:lnTo>
                  <a:pt x="3199" y="8567"/>
                </a:lnTo>
                <a:lnTo>
                  <a:pt x="3373" y="8772"/>
                </a:lnTo>
                <a:cubicBezTo>
                  <a:pt x="3360" y="8771"/>
                  <a:pt x="3347" y="8770"/>
                  <a:pt x="3335" y="8770"/>
                </a:cubicBezTo>
                <a:cubicBezTo>
                  <a:pt x="3227" y="8770"/>
                  <a:pt x="3143" y="8830"/>
                  <a:pt x="3072" y="8915"/>
                </a:cubicBezTo>
                <a:cubicBezTo>
                  <a:pt x="3052" y="8903"/>
                  <a:pt x="3035" y="8898"/>
                  <a:pt x="3020" y="8898"/>
                </a:cubicBezTo>
                <a:cubicBezTo>
                  <a:pt x="2940" y="8898"/>
                  <a:pt x="2899" y="9029"/>
                  <a:pt x="2798" y="9029"/>
                </a:cubicBezTo>
                <a:cubicBezTo>
                  <a:pt x="2790" y="9029"/>
                  <a:pt x="2781" y="9028"/>
                  <a:pt x="2771" y="9026"/>
                </a:cubicBezTo>
                <a:lnTo>
                  <a:pt x="2644" y="8915"/>
                </a:lnTo>
                <a:lnTo>
                  <a:pt x="2217" y="8915"/>
                </a:lnTo>
                <a:cubicBezTo>
                  <a:pt x="2138" y="9073"/>
                  <a:pt x="2074" y="9216"/>
                  <a:pt x="2011" y="9374"/>
                </a:cubicBezTo>
                <a:lnTo>
                  <a:pt x="1726" y="9406"/>
                </a:lnTo>
                <a:cubicBezTo>
                  <a:pt x="1742" y="9532"/>
                  <a:pt x="1710" y="9675"/>
                  <a:pt x="1742" y="9802"/>
                </a:cubicBezTo>
                <a:cubicBezTo>
                  <a:pt x="1837" y="9912"/>
                  <a:pt x="1948" y="10023"/>
                  <a:pt x="2043" y="10134"/>
                </a:cubicBezTo>
                <a:cubicBezTo>
                  <a:pt x="2059" y="10150"/>
                  <a:pt x="2059" y="10166"/>
                  <a:pt x="2059" y="10229"/>
                </a:cubicBezTo>
                <a:lnTo>
                  <a:pt x="1948" y="10388"/>
                </a:lnTo>
                <a:lnTo>
                  <a:pt x="2059" y="10514"/>
                </a:lnTo>
                <a:lnTo>
                  <a:pt x="1916" y="10562"/>
                </a:lnTo>
                <a:lnTo>
                  <a:pt x="1774" y="10435"/>
                </a:lnTo>
                <a:lnTo>
                  <a:pt x="1584" y="10435"/>
                </a:lnTo>
                <a:cubicBezTo>
                  <a:pt x="1536" y="10403"/>
                  <a:pt x="1504" y="10356"/>
                  <a:pt x="1473" y="10324"/>
                </a:cubicBezTo>
                <a:lnTo>
                  <a:pt x="602" y="10324"/>
                </a:lnTo>
                <a:lnTo>
                  <a:pt x="491" y="10435"/>
                </a:lnTo>
                <a:cubicBezTo>
                  <a:pt x="444" y="10431"/>
                  <a:pt x="399" y="10429"/>
                  <a:pt x="354" y="10429"/>
                </a:cubicBezTo>
                <a:cubicBezTo>
                  <a:pt x="232" y="10429"/>
                  <a:pt x="116" y="10443"/>
                  <a:pt x="0" y="10467"/>
                </a:cubicBezTo>
                <a:cubicBezTo>
                  <a:pt x="16" y="10546"/>
                  <a:pt x="16" y="10593"/>
                  <a:pt x="16" y="10641"/>
                </a:cubicBezTo>
                <a:lnTo>
                  <a:pt x="222" y="10720"/>
                </a:lnTo>
                <a:lnTo>
                  <a:pt x="222" y="10847"/>
                </a:lnTo>
                <a:lnTo>
                  <a:pt x="744" y="11132"/>
                </a:lnTo>
                <a:lnTo>
                  <a:pt x="1884" y="11132"/>
                </a:lnTo>
                <a:cubicBezTo>
                  <a:pt x="1964" y="11005"/>
                  <a:pt x="2122" y="11037"/>
                  <a:pt x="2233" y="10910"/>
                </a:cubicBezTo>
                <a:cubicBezTo>
                  <a:pt x="2243" y="10899"/>
                  <a:pt x="2263" y="10896"/>
                  <a:pt x="2285" y="10896"/>
                </a:cubicBezTo>
                <a:cubicBezTo>
                  <a:pt x="2331" y="10896"/>
                  <a:pt x="2391" y="10910"/>
                  <a:pt x="2423" y="10910"/>
                </a:cubicBezTo>
                <a:lnTo>
                  <a:pt x="2565" y="11037"/>
                </a:lnTo>
                <a:lnTo>
                  <a:pt x="2834" y="11037"/>
                </a:lnTo>
                <a:lnTo>
                  <a:pt x="3246" y="11274"/>
                </a:lnTo>
                <a:lnTo>
                  <a:pt x="3515" y="11274"/>
                </a:lnTo>
                <a:lnTo>
                  <a:pt x="3721" y="11496"/>
                </a:lnTo>
                <a:lnTo>
                  <a:pt x="3927" y="11496"/>
                </a:lnTo>
                <a:lnTo>
                  <a:pt x="4038" y="11607"/>
                </a:lnTo>
                <a:lnTo>
                  <a:pt x="4259" y="11607"/>
                </a:lnTo>
                <a:lnTo>
                  <a:pt x="4370" y="11512"/>
                </a:lnTo>
                <a:lnTo>
                  <a:pt x="5130" y="11512"/>
                </a:lnTo>
                <a:lnTo>
                  <a:pt x="5225" y="11623"/>
                </a:lnTo>
                <a:lnTo>
                  <a:pt x="5669" y="11623"/>
                </a:lnTo>
                <a:lnTo>
                  <a:pt x="5764" y="11718"/>
                </a:lnTo>
                <a:lnTo>
                  <a:pt x="10609" y="11718"/>
                </a:lnTo>
                <a:cubicBezTo>
                  <a:pt x="10609" y="11718"/>
                  <a:pt x="10625" y="11749"/>
                  <a:pt x="10640" y="11749"/>
                </a:cubicBezTo>
                <a:lnTo>
                  <a:pt x="10720" y="11844"/>
                </a:lnTo>
                <a:lnTo>
                  <a:pt x="11575" y="11844"/>
                </a:lnTo>
                <a:lnTo>
                  <a:pt x="11701" y="11955"/>
                </a:lnTo>
                <a:lnTo>
                  <a:pt x="12018" y="11955"/>
                </a:lnTo>
                <a:lnTo>
                  <a:pt x="12145" y="12082"/>
                </a:lnTo>
                <a:lnTo>
                  <a:pt x="21059" y="12082"/>
                </a:lnTo>
                <a:cubicBezTo>
                  <a:pt x="21075" y="12082"/>
                  <a:pt x="21075" y="12113"/>
                  <a:pt x="21091" y="12129"/>
                </a:cubicBezTo>
                <a:cubicBezTo>
                  <a:pt x="21073" y="12182"/>
                  <a:pt x="21040" y="12191"/>
                  <a:pt x="21004" y="12191"/>
                </a:cubicBezTo>
                <a:cubicBezTo>
                  <a:pt x="20987" y="12191"/>
                  <a:pt x="20969" y="12189"/>
                  <a:pt x="20951" y="12189"/>
                </a:cubicBezTo>
                <a:cubicBezTo>
                  <a:pt x="20939" y="12189"/>
                  <a:pt x="20927" y="12190"/>
                  <a:pt x="20916" y="12193"/>
                </a:cubicBezTo>
                <a:cubicBezTo>
                  <a:pt x="20853" y="12224"/>
                  <a:pt x="20774" y="12256"/>
                  <a:pt x="20711" y="12288"/>
                </a:cubicBezTo>
                <a:lnTo>
                  <a:pt x="20616" y="12208"/>
                </a:lnTo>
                <a:lnTo>
                  <a:pt x="20505" y="12303"/>
                </a:lnTo>
                <a:lnTo>
                  <a:pt x="16911" y="12303"/>
                </a:lnTo>
                <a:cubicBezTo>
                  <a:pt x="16879" y="12303"/>
                  <a:pt x="16847" y="12288"/>
                  <a:pt x="16816" y="12272"/>
                </a:cubicBezTo>
                <a:lnTo>
                  <a:pt x="16752" y="12193"/>
                </a:lnTo>
                <a:lnTo>
                  <a:pt x="16641" y="12303"/>
                </a:lnTo>
                <a:lnTo>
                  <a:pt x="16531" y="12208"/>
                </a:lnTo>
                <a:lnTo>
                  <a:pt x="16420" y="12303"/>
                </a:lnTo>
                <a:cubicBezTo>
                  <a:pt x="16372" y="12256"/>
                  <a:pt x="16356" y="12224"/>
                  <a:pt x="16325" y="12193"/>
                </a:cubicBezTo>
                <a:lnTo>
                  <a:pt x="16214" y="12303"/>
                </a:lnTo>
                <a:lnTo>
                  <a:pt x="16103" y="12193"/>
                </a:lnTo>
                <a:lnTo>
                  <a:pt x="12445" y="12193"/>
                </a:lnTo>
                <a:lnTo>
                  <a:pt x="12335" y="12303"/>
                </a:lnTo>
                <a:lnTo>
                  <a:pt x="12240" y="12208"/>
                </a:lnTo>
                <a:lnTo>
                  <a:pt x="10830" y="12208"/>
                </a:lnTo>
                <a:lnTo>
                  <a:pt x="10720" y="12303"/>
                </a:lnTo>
                <a:lnTo>
                  <a:pt x="10625" y="12193"/>
                </a:lnTo>
                <a:lnTo>
                  <a:pt x="8107" y="12193"/>
                </a:lnTo>
                <a:cubicBezTo>
                  <a:pt x="8075" y="12193"/>
                  <a:pt x="8044" y="12208"/>
                  <a:pt x="8012" y="12224"/>
                </a:cubicBezTo>
                <a:lnTo>
                  <a:pt x="7933" y="12303"/>
                </a:lnTo>
                <a:lnTo>
                  <a:pt x="7822" y="12193"/>
                </a:lnTo>
                <a:lnTo>
                  <a:pt x="7616" y="12193"/>
                </a:lnTo>
                <a:lnTo>
                  <a:pt x="7489" y="12303"/>
                </a:lnTo>
                <a:lnTo>
                  <a:pt x="7410" y="12208"/>
                </a:lnTo>
                <a:lnTo>
                  <a:pt x="6080" y="12208"/>
                </a:lnTo>
                <a:lnTo>
                  <a:pt x="5985" y="12303"/>
                </a:lnTo>
                <a:lnTo>
                  <a:pt x="5669" y="12303"/>
                </a:lnTo>
                <a:lnTo>
                  <a:pt x="5463" y="12525"/>
                </a:lnTo>
                <a:lnTo>
                  <a:pt x="5700" y="12683"/>
                </a:lnTo>
                <a:cubicBezTo>
                  <a:pt x="5716" y="12826"/>
                  <a:pt x="5716" y="12905"/>
                  <a:pt x="5716" y="12953"/>
                </a:cubicBezTo>
                <a:cubicBezTo>
                  <a:pt x="5859" y="13158"/>
                  <a:pt x="6080" y="13158"/>
                  <a:pt x="6175" y="13348"/>
                </a:cubicBezTo>
                <a:cubicBezTo>
                  <a:pt x="6191" y="13364"/>
                  <a:pt x="6223" y="13364"/>
                  <a:pt x="6239" y="13364"/>
                </a:cubicBezTo>
                <a:lnTo>
                  <a:pt x="12746" y="13364"/>
                </a:lnTo>
                <a:cubicBezTo>
                  <a:pt x="12762" y="13380"/>
                  <a:pt x="12778" y="13380"/>
                  <a:pt x="12778" y="13396"/>
                </a:cubicBezTo>
                <a:cubicBezTo>
                  <a:pt x="12794" y="13412"/>
                  <a:pt x="12794" y="13428"/>
                  <a:pt x="12794" y="13428"/>
                </a:cubicBezTo>
                <a:lnTo>
                  <a:pt x="12430" y="13633"/>
                </a:lnTo>
                <a:cubicBezTo>
                  <a:pt x="12461" y="13713"/>
                  <a:pt x="12509" y="13792"/>
                  <a:pt x="12525" y="13823"/>
                </a:cubicBezTo>
                <a:cubicBezTo>
                  <a:pt x="12651" y="13871"/>
                  <a:pt x="12746" y="13808"/>
                  <a:pt x="12810" y="13903"/>
                </a:cubicBezTo>
                <a:lnTo>
                  <a:pt x="12715" y="14029"/>
                </a:lnTo>
                <a:cubicBezTo>
                  <a:pt x="12841" y="14219"/>
                  <a:pt x="13095" y="14219"/>
                  <a:pt x="13190" y="14441"/>
                </a:cubicBezTo>
                <a:lnTo>
                  <a:pt x="15137" y="14441"/>
                </a:lnTo>
                <a:cubicBezTo>
                  <a:pt x="15153" y="14441"/>
                  <a:pt x="15185" y="14473"/>
                  <a:pt x="15169" y="14488"/>
                </a:cubicBezTo>
                <a:cubicBezTo>
                  <a:pt x="15169" y="14504"/>
                  <a:pt x="15153" y="14520"/>
                  <a:pt x="15137" y="14520"/>
                </a:cubicBezTo>
                <a:cubicBezTo>
                  <a:pt x="14947" y="14536"/>
                  <a:pt x="14757" y="14568"/>
                  <a:pt x="14583" y="14568"/>
                </a:cubicBezTo>
                <a:lnTo>
                  <a:pt x="14456" y="14663"/>
                </a:lnTo>
                <a:lnTo>
                  <a:pt x="13316" y="14663"/>
                </a:lnTo>
                <a:cubicBezTo>
                  <a:pt x="13300" y="14663"/>
                  <a:pt x="13269" y="14710"/>
                  <a:pt x="13253" y="14726"/>
                </a:cubicBezTo>
                <a:cubicBezTo>
                  <a:pt x="13316" y="14789"/>
                  <a:pt x="13348" y="14900"/>
                  <a:pt x="13490" y="14900"/>
                </a:cubicBezTo>
                <a:lnTo>
                  <a:pt x="13633" y="14773"/>
                </a:lnTo>
                <a:lnTo>
                  <a:pt x="14805" y="14773"/>
                </a:lnTo>
                <a:lnTo>
                  <a:pt x="14931" y="14663"/>
                </a:lnTo>
                <a:lnTo>
                  <a:pt x="15675" y="14663"/>
                </a:lnTo>
                <a:lnTo>
                  <a:pt x="15770" y="14552"/>
                </a:lnTo>
                <a:lnTo>
                  <a:pt x="16958" y="14552"/>
                </a:lnTo>
                <a:lnTo>
                  <a:pt x="17053" y="14441"/>
                </a:lnTo>
                <a:lnTo>
                  <a:pt x="17164" y="14536"/>
                </a:lnTo>
                <a:cubicBezTo>
                  <a:pt x="17417" y="14552"/>
                  <a:pt x="17417" y="14552"/>
                  <a:pt x="17528" y="14615"/>
                </a:cubicBezTo>
                <a:cubicBezTo>
                  <a:pt x="17528" y="14631"/>
                  <a:pt x="17512" y="14663"/>
                  <a:pt x="17496" y="14663"/>
                </a:cubicBezTo>
                <a:lnTo>
                  <a:pt x="16436" y="14663"/>
                </a:lnTo>
                <a:lnTo>
                  <a:pt x="16309" y="14789"/>
                </a:lnTo>
                <a:lnTo>
                  <a:pt x="15755" y="14789"/>
                </a:lnTo>
                <a:lnTo>
                  <a:pt x="15644" y="14884"/>
                </a:lnTo>
                <a:lnTo>
                  <a:pt x="15533" y="14789"/>
                </a:lnTo>
                <a:lnTo>
                  <a:pt x="15422" y="14900"/>
                </a:lnTo>
                <a:lnTo>
                  <a:pt x="14947" y="14900"/>
                </a:lnTo>
                <a:cubicBezTo>
                  <a:pt x="14820" y="14979"/>
                  <a:pt x="14757" y="15011"/>
                  <a:pt x="14710" y="15043"/>
                </a:cubicBezTo>
                <a:lnTo>
                  <a:pt x="14567" y="14900"/>
                </a:lnTo>
                <a:lnTo>
                  <a:pt x="14456" y="15027"/>
                </a:lnTo>
                <a:lnTo>
                  <a:pt x="13601" y="15027"/>
                </a:lnTo>
                <a:lnTo>
                  <a:pt x="13475" y="15138"/>
                </a:lnTo>
                <a:lnTo>
                  <a:pt x="12635" y="15138"/>
                </a:lnTo>
                <a:cubicBezTo>
                  <a:pt x="12525" y="15296"/>
                  <a:pt x="12287" y="15248"/>
                  <a:pt x="12255" y="15502"/>
                </a:cubicBezTo>
                <a:cubicBezTo>
                  <a:pt x="12271" y="15518"/>
                  <a:pt x="12255" y="15549"/>
                  <a:pt x="12271" y="15549"/>
                </a:cubicBezTo>
                <a:lnTo>
                  <a:pt x="12572" y="15898"/>
                </a:lnTo>
                <a:lnTo>
                  <a:pt x="12382" y="16135"/>
                </a:lnTo>
                <a:lnTo>
                  <a:pt x="12651" y="16293"/>
                </a:lnTo>
                <a:lnTo>
                  <a:pt x="12762" y="16183"/>
                </a:lnTo>
                <a:cubicBezTo>
                  <a:pt x="12778" y="16246"/>
                  <a:pt x="12810" y="16309"/>
                  <a:pt x="12825" y="16388"/>
                </a:cubicBezTo>
                <a:cubicBezTo>
                  <a:pt x="12873" y="16436"/>
                  <a:pt x="12920" y="16499"/>
                  <a:pt x="12984" y="16547"/>
                </a:cubicBezTo>
                <a:lnTo>
                  <a:pt x="13205" y="16547"/>
                </a:lnTo>
                <a:cubicBezTo>
                  <a:pt x="13221" y="16594"/>
                  <a:pt x="13237" y="16658"/>
                  <a:pt x="13253" y="16721"/>
                </a:cubicBezTo>
                <a:lnTo>
                  <a:pt x="13395" y="16879"/>
                </a:lnTo>
                <a:lnTo>
                  <a:pt x="15565" y="16879"/>
                </a:lnTo>
                <a:lnTo>
                  <a:pt x="15660" y="16768"/>
                </a:lnTo>
                <a:lnTo>
                  <a:pt x="16198" y="16768"/>
                </a:lnTo>
                <a:lnTo>
                  <a:pt x="16309" y="16879"/>
                </a:lnTo>
                <a:cubicBezTo>
                  <a:pt x="16356" y="16848"/>
                  <a:pt x="16388" y="16800"/>
                  <a:pt x="16436" y="16768"/>
                </a:cubicBezTo>
                <a:lnTo>
                  <a:pt x="19317" y="16768"/>
                </a:lnTo>
                <a:lnTo>
                  <a:pt x="19428" y="16658"/>
                </a:lnTo>
                <a:lnTo>
                  <a:pt x="21249" y="16658"/>
                </a:lnTo>
                <a:cubicBezTo>
                  <a:pt x="21296" y="16610"/>
                  <a:pt x="21328" y="16578"/>
                  <a:pt x="21360" y="16531"/>
                </a:cubicBezTo>
                <a:lnTo>
                  <a:pt x="23086" y="16531"/>
                </a:lnTo>
                <a:lnTo>
                  <a:pt x="23196" y="16404"/>
                </a:lnTo>
                <a:lnTo>
                  <a:pt x="24812" y="16404"/>
                </a:lnTo>
                <a:lnTo>
                  <a:pt x="24907" y="16309"/>
                </a:lnTo>
                <a:lnTo>
                  <a:pt x="25017" y="16420"/>
                </a:lnTo>
                <a:lnTo>
                  <a:pt x="25144" y="16293"/>
                </a:lnTo>
                <a:lnTo>
                  <a:pt x="26854" y="16293"/>
                </a:lnTo>
                <a:lnTo>
                  <a:pt x="26965" y="16198"/>
                </a:lnTo>
                <a:lnTo>
                  <a:pt x="27076" y="16293"/>
                </a:lnTo>
                <a:lnTo>
                  <a:pt x="27187" y="16167"/>
                </a:lnTo>
                <a:lnTo>
                  <a:pt x="28691" y="16167"/>
                </a:lnTo>
                <a:lnTo>
                  <a:pt x="28786" y="16072"/>
                </a:lnTo>
                <a:cubicBezTo>
                  <a:pt x="28838" y="16111"/>
                  <a:pt x="28880" y="16194"/>
                  <a:pt x="28947" y="16194"/>
                </a:cubicBezTo>
                <a:cubicBezTo>
                  <a:pt x="28961" y="16194"/>
                  <a:pt x="28975" y="16191"/>
                  <a:pt x="28992" y="16183"/>
                </a:cubicBezTo>
                <a:lnTo>
                  <a:pt x="29118" y="16056"/>
                </a:lnTo>
                <a:lnTo>
                  <a:pt x="32222" y="16056"/>
                </a:lnTo>
                <a:lnTo>
                  <a:pt x="32332" y="15961"/>
                </a:lnTo>
                <a:lnTo>
                  <a:pt x="32507" y="16088"/>
                </a:lnTo>
                <a:lnTo>
                  <a:pt x="32649" y="15961"/>
                </a:lnTo>
                <a:lnTo>
                  <a:pt x="35325" y="15961"/>
                </a:lnTo>
                <a:cubicBezTo>
                  <a:pt x="35341" y="15961"/>
                  <a:pt x="35357" y="15929"/>
                  <a:pt x="35373" y="15929"/>
                </a:cubicBezTo>
                <a:lnTo>
                  <a:pt x="35452" y="15850"/>
                </a:lnTo>
                <a:lnTo>
                  <a:pt x="35563" y="15961"/>
                </a:lnTo>
                <a:lnTo>
                  <a:pt x="35879" y="15961"/>
                </a:lnTo>
                <a:cubicBezTo>
                  <a:pt x="35927" y="15913"/>
                  <a:pt x="35958" y="15882"/>
                  <a:pt x="36006" y="15834"/>
                </a:cubicBezTo>
                <a:lnTo>
                  <a:pt x="38903" y="15834"/>
                </a:lnTo>
                <a:lnTo>
                  <a:pt x="38998" y="15723"/>
                </a:lnTo>
                <a:lnTo>
                  <a:pt x="41469" y="15723"/>
                </a:lnTo>
                <a:lnTo>
                  <a:pt x="41564" y="15628"/>
                </a:lnTo>
                <a:cubicBezTo>
                  <a:pt x="41584" y="15612"/>
                  <a:pt x="41610" y="15607"/>
                  <a:pt x="41637" y="15607"/>
                </a:cubicBezTo>
                <a:cubicBezTo>
                  <a:pt x="41670" y="15607"/>
                  <a:pt x="41705" y="15614"/>
                  <a:pt x="41738" y="15614"/>
                </a:cubicBezTo>
                <a:cubicBezTo>
                  <a:pt x="41782" y="15614"/>
                  <a:pt x="41822" y="15602"/>
                  <a:pt x="41849" y="15549"/>
                </a:cubicBezTo>
                <a:cubicBezTo>
                  <a:pt x="41896" y="15407"/>
                  <a:pt x="41769" y="15375"/>
                  <a:pt x="41738" y="15296"/>
                </a:cubicBezTo>
                <a:cubicBezTo>
                  <a:pt x="41754" y="15201"/>
                  <a:pt x="41706" y="15106"/>
                  <a:pt x="41785" y="15027"/>
                </a:cubicBezTo>
                <a:cubicBezTo>
                  <a:pt x="41798" y="15024"/>
                  <a:pt x="41812" y="15023"/>
                  <a:pt x="41826" y="15023"/>
                </a:cubicBezTo>
                <a:cubicBezTo>
                  <a:pt x="41835" y="15023"/>
                  <a:pt x="41845" y="15023"/>
                  <a:pt x="41854" y="15023"/>
                </a:cubicBezTo>
                <a:cubicBezTo>
                  <a:pt x="41901" y="15023"/>
                  <a:pt x="41944" y="15016"/>
                  <a:pt x="41944" y="14932"/>
                </a:cubicBezTo>
                <a:cubicBezTo>
                  <a:pt x="41909" y="14904"/>
                  <a:pt x="41872" y="14898"/>
                  <a:pt x="41834" y="14898"/>
                </a:cubicBezTo>
                <a:cubicBezTo>
                  <a:pt x="41799" y="14898"/>
                  <a:pt x="41763" y="14904"/>
                  <a:pt x="41729" y="14904"/>
                </a:cubicBezTo>
                <a:cubicBezTo>
                  <a:pt x="41716" y="14904"/>
                  <a:pt x="41703" y="14903"/>
                  <a:pt x="41690" y="14900"/>
                </a:cubicBezTo>
                <a:cubicBezTo>
                  <a:pt x="41659" y="14868"/>
                  <a:pt x="41643" y="14837"/>
                  <a:pt x="41611" y="14821"/>
                </a:cubicBezTo>
                <a:cubicBezTo>
                  <a:pt x="41548" y="14789"/>
                  <a:pt x="41484" y="14758"/>
                  <a:pt x="41405" y="14742"/>
                </a:cubicBezTo>
                <a:lnTo>
                  <a:pt x="41627" y="14473"/>
                </a:lnTo>
                <a:lnTo>
                  <a:pt x="41326" y="14393"/>
                </a:lnTo>
                <a:cubicBezTo>
                  <a:pt x="41318" y="14314"/>
                  <a:pt x="41263" y="14314"/>
                  <a:pt x="41209" y="14314"/>
                </a:cubicBezTo>
                <a:cubicBezTo>
                  <a:pt x="41156" y="14314"/>
                  <a:pt x="41104" y="14314"/>
                  <a:pt x="41104" y="14235"/>
                </a:cubicBezTo>
                <a:cubicBezTo>
                  <a:pt x="41199" y="14188"/>
                  <a:pt x="41294" y="14140"/>
                  <a:pt x="41389" y="14093"/>
                </a:cubicBezTo>
                <a:lnTo>
                  <a:pt x="40930" y="14093"/>
                </a:lnTo>
                <a:lnTo>
                  <a:pt x="40819" y="13966"/>
                </a:lnTo>
                <a:lnTo>
                  <a:pt x="40059" y="13966"/>
                </a:lnTo>
                <a:cubicBezTo>
                  <a:pt x="40028" y="13918"/>
                  <a:pt x="40028" y="13887"/>
                  <a:pt x="40012" y="13839"/>
                </a:cubicBezTo>
                <a:lnTo>
                  <a:pt x="39220" y="13839"/>
                </a:lnTo>
                <a:lnTo>
                  <a:pt x="39141" y="13760"/>
                </a:lnTo>
                <a:cubicBezTo>
                  <a:pt x="39100" y="13730"/>
                  <a:pt x="39056" y="13722"/>
                  <a:pt x="39012" y="13722"/>
                </a:cubicBezTo>
                <a:cubicBezTo>
                  <a:pt x="38967" y="13722"/>
                  <a:pt x="38921" y="13730"/>
                  <a:pt x="38878" y="13730"/>
                </a:cubicBezTo>
                <a:cubicBezTo>
                  <a:pt x="38830" y="13730"/>
                  <a:pt x="38785" y="13720"/>
                  <a:pt x="38745" y="13681"/>
                </a:cubicBezTo>
                <a:cubicBezTo>
                  <a:pt x="38745" y="13665"/>
                  <a:pt x="38777" y="13618"/>
                  <a:pt x="38793" y="13618"/>
                </a:cubicBezTo>
                <a:lnTo>
                  <a:pt x="39473" y="13618"/>
                </a:lnTo>
                <a:cubicBezTo>
                  <a:pt x="39489" y="13538"/>
                  <a:pt x="39442" y="13459"/>
                  <a:pt x="39521" y="13396"/>
                </a:cubicBezTo>
                <a:lnTo>
                  <a:pt x="40075" y="13396"/>
                </a:lnTo>
                <a:lnTo>
                  <a:pt x="40170" y="13491"/>
                </a:lnTo>
                <a:lnTo>
                  <a:pt x="41769" y="13491"/>
                </a:lnTo>
                <a:cubicBezTo>
                  <a:pt x="41785" y="13491"/>
                  <a:pt x="41801" y="13507"/>
                  <a:pt x="41817" y="13507"/>
                </a:cubicBezTo>
                <a:lnTo>
                  <a:pt x="41896" y="13602"/>
                </a:lnTo>
                <a:lnTo>
                  <a:pt x="42862" y="13602"/>
                </a:lnTo>
                <a:cubicBezTo>
                  <a:pt x="42862" y="13602"/>
                  <a:pt x="42878" y="13618"/>
                  <a:pt x="42909" y="13649"/>
                </a:cubicBezTo>
                <a:lnTo>
                  <a:pt x="42973" y="13713"/>
                </a:lnTo>
                <a:lnTo>
                  <a:pt x="44477" y="13713"/>
                </a:lnTo>
                <a:cubicBezTo>
                  <a:pt x="44493" y="13713"/>
                  <a:pt x="44509" y="13697"/>
                  <a:pt x="44509" y="13681"/>
                </a:cubicBezTo>
                <a:cubicBezTo>
                  <a:pt x="44493" y="13633"/>
                  <a:pt x="44461" y="13570"/>
                  <a:pt x="44429" y="13507"/>
                </a:cubicBezTo>
                <a:cubicBezTo>
                  <a:pt x="44467" y="13490"/>
                  <a:pt x="44506" y="13485"/>
                  <a:pt x="44545" y="13485"/>
                </a:cubicBezTo>
                <a:cubicBezTo>
                  <a:pt x="44592" y="13485"/>
                  <a:pt x="44639" y="13492"/>
                  <a:pt x="44685" y="13492"/>
                </a:cubicBezTo>
                <a:cubicBezTo>
                  <a:pt x="44745" y="13492"/>
                  <a:pt x="44804" y="13481"/>
                  <a:pt x="44857" y="13428"/>
                </a:cubicBezTo>
                <a:lnTo>
                  <a:pt x="44651" y="13222"/>
                </a:lnTo>
                <a:cubicBezTo>
                  <a:pt x="44649" y="13221"/>
                  <a:pt x="44647" y="13220"/>
                  <a:pt x="44644" y="13220"/>
                </a:cubicBezTo>
                <a:cubicBezTo>
                  <a:pt x="44620" y="13220"/>
                  <a:pt x="44568" y="13259"/>
                  <a:pt x="44517" y="13259"/>
                </a:cubicBezTo>
                <a:cubicBezTo>
                  <a:pt x="44485" y="13259"/>
                  <a:pt x="44453" y="13243"/>
                  <a:pt x="44429" y="13190"/>
                </a:cubicBezTo>
                <a:lnTo>
                  <a:pt x="44524" y="13063"/>
                </a:lnTo>
                <a:cubicBezTo>
                  <a:pt x="44398" y="12968"/>
                  <a:pt x="44319" y="12778"/>
                  <a:pt x="44144" y="12763"/>
                </a:cubicBezTo>
                <a:cubicBezTo>
                  <a:pt x="44081" y="12763"/>
                  <a:pt x="44081" y="12715"/>
                  <a:pt x="44144" y="12668"/>
                </a:cubicBezTo>
                <a:lnTo>
                  <a:pt x="44477" y="12668"/>
                </a:lnTo>
                <a:cubicBezTo>
                  <a:pt x="44556" y="12738"/>
                  <a:pt x="44592" y="12770"/>
                  <a:pt x="44626" y="12770"/>
                </a:cubicBezTo>
                <a:cubicBezTo>
                  <a:pt x="44654" y="12770"/>
                  <a:pt x="44681" y="12750"/>
                  <a:pt x="44730" y="12715"/>
                </a:cubicBezTo>
                <a:lnTo>
                  <a:pt x="44730" y="12604"/>
                </a:lnTo>
                <a:lnTo>
                  <a:pt x="44445" y="12430"/>
                </a:lnTo>
                <a:lnTo>
                  <a:pt x="44255" y="12430"/>
                </a:lnTo>
                <a:lnTo>
                  <a:pt x="44144" y="12303"/>
                </a:lnTo>
                <a:lnTo>
                  <a:pt x="43939" y="12303"/>
                </a:lnTo>
                <a:cubicBezTo>
                  <a:pt x="43859" y="12224"/>
                  <a:pt x="43891" y="12066"/>
                  <a:pt x="43780" y="12018"/>
                </a:cubicBezTo>
                <a:lnTo>
                  <a:pt x="43828" y="11971"/>
                </a:lnTo>
                <a:lnTo>
                  <a:pt x="44049" y="11971"/>
                </a:lnTo>
                <a:cubicBezTo>
                  <a:pt x="44117" y="12039"/>
                  <a:pt x="44149" y="12070"/>
                  <a:pt x="44183" y="12070"/>
                </a:cubicBezTo>
                <a:cubicBezTo>
                  <a:pt x="44212" y="12070"/>
                  <a:pt x="44244" y="12047"/>
                  <a:pt x="44303" y="12003"/>
                </a:cubicBezTo>
                <a:lnTo>
                  <a:pt x="44303" y="11876"/>
                </a:lnTo>
                <a:cubicBezTo>
                  <a:pt x="44079" y="11831"/>
                  <a:pt x="43898" y="11604"/>
                  <a:pt x="43653" y="11604"/>
                </a:cubicBezTo>
                <a:cubicBezTo>
                  <a:pt x="43637" y="11604"/>
                  <a:pt x="43622" y="11605"/>
                  <a:pt x="43606" y="11607"/>
                </a:cubicBezTo>
                <a:lnTo>
                  <a:pt x="43495" y="11480"/>
                </a:lnTo>
                <a:lnTo>
                  <a:pt x="43194" y="11480"/>
                </a:lnTo>
                <a:lnTo>
                  <a:pt x="43020" y="11306"/>
                </a:lnTo>
                <a:cubicBezTo>
                  <a:pt x="43072" y="11260"/>
                  <a:pt x="43130" y="11248"/>
                  <a:pt x="43190" y="11248"/>
                </a:cubicBezTo>
                <a:cubicBezTo>
                  <a:pt x="43247" y="11248"/>
                  <a:pt x="43306" y="11258"/>
                  <a:pt x="43363" y="11258"/>
                </a:cubicBezTo>
                <a:cubicBezTo>
                  <a:pt x="43433" y="11258"/>
                  <a:pt x="43500" y="11244"/>
                  <a:pt x="43559" y="11179"/>
                </a:cubicBezTo>
                <a:lnTo>
                  <a:pt x="43289" y="11037"/>
                </a:lnTo>
                <a:lnTo>
                  <a:pt x="43194" y="11116"/>
                </a:lnTo>
                <a:lnTo>
                  <a:pt x="42814" y="10894"/>
                </a:lnTo>
                <a:lnTo>
                  <a:pt x="42419" y="10894"/>
                </a:lnTo>
                <a:lnTo>
                  <a:pt x="42324" y="10783"/>
                </a:lnTo>
                <a:lnTo>
                  <a:pt x="41564" y="10783"/>
                </a:lnTo>
                <a:lnTo>
                  <a:pt x="41469" y="10673"/>
                </a:lnTo>
                <a:lnTo>
                  <a:pt x="40503" y="10673"/>
                </a:lnTo>
                <a:lnTo>
                  <a:pt x="40392" y="10546"/>
                </a:lnTo>
                <a:lnTo>
                  <a:pt x="39964" y="10546"/>
                </a:lnTo>
                <a:lnTo>
                  <a:pt x="39853" y="10657"/>
                </a:lnTo>
                <a:lnTo>
                  <a:pt x="39727" y="10546"/>
                </a:lnTo>
                <a:lnTo>
                  <a:pt x="38555" y="10546"/>
                </a:lnTo>
                <a:lnTo>
                  <a:pt x="38460" y="10435"/>
                </a:lnTo>
                <a:lnTo>
                  <a:pt x="36734" y="10435"/>
                </a:lnTo>
                <a:cubicBezTo>
                  <a:pt x="36655" y="10293"/>
                  <a:pt x="36528" y="10340"/>
                  <a:pt x="36433" y="10308"/>
                </a:cubicBezTo>
                <a:cubicBezTo>
                  <a:pt x="36338" y="10261"/>
                  <a:pt x="36243" y="10198"/>
                  <a:pt x="36148" y="10134"/>
                </a:cubicBezTo>
                <a:cubicBezTo>
                  <a:pt x="36164" y="10118"/>
                  <a:pt x="36180" y="10087"/>
                  <a:pt x="36196" y="10087"/>
                </a:cubicBezTo>
                <a:lnTo>
                  <a:pt x="37383" y="10087"/>
                </a:lnTo>
                <a:lnTo>
                  <a:pt x="37494" y="10198"/>
                </a:lnTo>
                <a:lnTo>
                  <a:pt x="37716" y="10198"/>
                </a:lnTo>
                <a:lnTo>
                  <a:pt x="37843" y="10087"/>
                </a:lnTo>
                <a:lnTo>
                  <a:pt x="37938" y="10198"/>
                </a:lnTo>
                <a:lnTo>
                  <a:pt x="39758" y="10198"/>
                </a:lnTo>
                <a:lnTo>
                  <a:pt x="39869" y="10308"/>
                </a:lnTo>
                <a:lnTo>
                  <a:pt x="41057" y="10308"/>
                </a:lnTo>
                <a:lnTo>
                  <a:pt x="41184" y="10435"/>
                </a:lnTo>
                <a:lnTo>
                  <a:pt x="41817" y="10435"/>
                </a:lnTo>
                <a:lnTo>
                  <a:pt x="41928" y="10546"/>
                </a:lnTo>
                <a:lnTo>
                  <a:pt x="42767" y="10546"/>
                </a:lnTo>
                <a:cubicBezTo>
                  <a:pt x="42783" y="10546"/>
                  <a:pt x="42799" y="10530"/>
                  <a:pt x="42830" y="10498"/>
                </a:cubicBezTo>
                <a:cubicBezTo>
                  <a:pt x="42830" y="10451"/>
                  <a:pt x="42814" y="10388"/>
                  <a:pt x="42814" y="10308"/>
                </a:cubicBezTo>
                <a:cubicBezTo>
                  <a:pt x="42751" y="10372"/>
                  <a:pt x="42704" y="10403"/>
                  <a:pt x="42656" y="10467"/>
                </a:cubicBezTo>
                <a:lnTo>
                  <a:pt x="42181" y="10198"/>
                </a:lnTo>
                <a:lnTo>
                  <a:pt x="41627" y="10198"/>
                </a:lnTo>
                <a:lnTo>
                  <a:pt x="41421" y="10071"/>
                </a:lnTo>
                <a:lnTo>
                  <a:pt x="41294" y="10198"/>
                </a:lnTo>
                <a:lnTo>
                  <a:pt x="41168" y="10087"/>
                </a:lnTo>
                <a:lnTo>
                  <a:pt x="40328" y="10087"/>
                </a:lnTo>
                <a:cubicBezTo>
                  <a:pt x="40313" y="10087"/>
                  <a:pt x="40313" y="10087"/>
                  <a:pt x="40281" y="10055"/>
                </a:cubicBezTo>
                <a:cubicBezTo>
                  <a:pt x="40265" y="10023"/>
                  <a:pt x="40233" y="10008"/>
                  <a:pt x="40218" y="9992"/>
                </a:cubicBezTo>
                <a:lnTo>
                  <a:pt x="40043" y="10118"/>
                </a:lnTo>
                <a:lnTo>
                  <a:pt x="39853" y="9960"/>
                </a:lnTo>
                <a:lnTo>
                  <a:pt x="38365" y="9960"/>
                </a:lnTo>
                <a:lnTo>
                  <a:pt x="38286" y="9881"/>
                </a:lnTo>
                <a:cubicBezTo>
                  <a:pt x="38208" y="9925"/>
                  <a:pt x="38131" y="9977"/>
                  <a:pt x="38042" y="9977"/>
                </a:cubicBezTo>
                <a:cubicBezTo>
                  <a:pt x="38004" y="9977"/>
                  <a:pt x="37964" y="9968"/>
                  <a:pt x="37922" y="9944"/>
                </a:cubicBezTo>
                <a:lnTo>
                  <a:pt x="37843" y="9865"/>
                </a:lnTo>
                <a:lnTo>
                  <a:pt x="37637" y="9865"/>
                </a:lnTo>
                <a:lnTo>
                  <a:pt x="37526" y="9976"/>
                </a:lnTo>
                <a:lnTo>
                  <a:pt x="37399" y="9849"/>
                </a:lnTo>
                <a:lnTo>
                  <a:pt x="35800" y="9849"/>
                </a:lnTo>
                <a:lnTo>
                  <a:pt x="35594" y="9627"/>
                </a:lnTo>
                <a:lnTo>
                  <a:pt x="35183" y="9627"/>
                </a:lnTo>
                <a:lnTo>
                  <a:pt x="34977" y="9754"/>
                </a:lnTo>
                <a:lnTo>
                  <a:pt x="34834" y="9627"/>
                </a:lnTo>
                <a:cubicBezTo>
                  <a:pt x="34763" y="9620"/>
                  <a:pt x="34688" y="9616"/>
                  <a:pt x="34613" y="9616"/>
                </a:cubicBezTo>
                <a:cubicBezTo>
                  <a:pt x="34537" y="9616"/>
                  <a:pt x="34462" y="9620"/>
                  <a:pt x="34391" y="9627"/>
                </a:cubicBezTo>
                <a:lnTo>
                  <a:pt x="34296" y="9738"/>
                </a:lnTo>
                <a:cubicBezTo>
                  <a:pt x="34201" y="9643"/>
                  <a:pt x="34233" y="9453"/>
                  <a:pt x="34090" y="9406"/>
                </a:cubicBezTo>
                <a:lnTo>
                  <a:pt x="33900" y="9532"/>
                </a:lnTo>
                <a:lnTo>
                  <a:pt x="33742" y="9374"/>
                </a:lnTo>
                <a:lnTo>
                  <a:pt x="33172" y="9374"/>
                </a:lnTo>
                <a:cubicBezTo>
                  <a:pt x="33172" y="9295"/>
                  <a:pt x="33188" y="9216"/>
                  <a:pt x="33188" y="9137"/>
                </a:cubicBezTo>
                <a:lnTo>
                  <a:pt x="33599" y="9137"/>
                </a:lnTo>
                <a:cubicBezTo>
                  <a:pt x="33583" y="9042"/>
                  <a:pt x="33568" y="8978"/>
                  <a:pt x="33568" y="8915"/>
                </a:cubicBezTo>
                <a:cubicBezTo>
                  <a:pt x="33441" y="8915"/>
                  <a:pt x="33298" y="8915"/>
                  <a:pt x="33172" y="8931"/>
                </a:cubicBezTo>
                <a:cubicBezTo>
                  <a:pt x="33172" y="8852"/>
                  <a:pt x="33124" y="8757"/>
                  <a:pt x="33203" y="8693"/>
                </a:cubicBezTo>
                <a:lnTo>
                  <a:pt x="33314" y="8788"/>
                </a:lnTo>
                <a:lnTo>
                  <a:pt x="33425" y="8693"/>
                </a:lnTo>
                <a:cubicBezTo>
                  <a:pt x="33457" y="8725"/>
                  <a:pt x="33488" y="8757"/>
                  <a:pt x="33536" y="8804"/>
                </a:cubicBezTo>
                <a:lnTo>
                  <a:pt x="33710" y="8804"/>
                </a:lnTo>
                <a:lnTo>
                  <a:pt x="34011" y="8630"/>
                </a:lnTo>
                <a:lnTo>
                  <a:pt x="33979" y="8598"/>
                </a:lnTo>
                <a:lnTo>
                  <a:pt x="33821" y="8551"/>
                </a:lnTo>
                <a:cubicBezTo>
                  <a:pt x="33773" y="8487"/>
                  <a:pt x="33789" y="8345"/>
                  <a:pt x="33726" y="8297"/>
                </a:cubicBezTo>
                <a:cubicBezTo>
                  <a:pt x="33647" y="8266"/>
                  <a:pt x="33710" y="8107"/>
                  <a:pt x="33615" y="8060"/>
                </a:cubicBezTo>
                <a:cubicBezTo>
                  <a:pt x="33599" y="8060"/>
                  <a:pt x="33631" y="8012"/>
                  <a:pt x="33631" y="7981"/>
                </a:cubicBezTo>
                <a:lnTo>
                  <a:pt x="33853" y="7981"/>
                </a:lnTo>
                <a:lnTo>
                  <a:pt x="33963" y="8107"/>
                </a:lnTo>
                <a:cubicBezTo>
                  <a:pt x="33981" y="8097"/>
                  <a:pt x="34000" y="8093"/>
                  <a:pt x="34019" y="8093"/>
                </a:cubicBezTo>
                <a:cubicBezTo>
                  <a:pt x="34053" y="8093"/>
                  <a:pt x="34089" y="8104"/>
                  <a:pt x="34124" y="8104"/>
                </a:cubicBezTo>
                <a:cubicBezTo>
                  <a:pt x="34156" y="8104"/>
                  <a:pt x="34187" y="8095"/>
                  <a:pt x="34217" y="8060"/>
                </a:cubicBezTo>
                <a:cubicBezTo>
                  <a:pt x="34233" y="8012"/>
                  <a:pt x="34233" y="7981"/>
                  <a:pt x="34233" y="7949"/>
                </a:cubicBezTo>
                <a:cubicBezTo>
                  <a:pt x="34153" y="7743"/>
                  <a:pt x="33948" y="7743"/>
                  <a:pt x="33821" y="7617"/>
                </a:cubicBezTo>
                <a:lnTo>
                  <a:pt x="33520" y="7617"/>
                </a:lnTo>
                <a:lnTo>
                  <a:pt x="33314" y="7395"/>
                </a:lnTo>
                <a:lnTo>
                  <a:pt x="33093" y="7379"/>
                </a:lnTo>
                <a:lnTo>
                  <a:pt x="32998" y="7268"/>
                </a:lnTo>
                <a:lnTo>
                  <a:pt x="32665" y="7268"/>
                </a:lnTo>
                <a:cubicBezTo>
                  <a:pt x="32633" y="7237"/>
                  <a:pt x="32586" y="7189"/>
                  <a:pt x="32554" y="7157"/>
                </a:cubicBezTo>
                <a:cubicBezTo>
                  <a:pt x="32507" y="7142"/>
                  <a:pt x="32427" y="7189"/>
                  <a:pt x="32427" y="7047"/>
                </a:cubicBezTo>
                <a:lnTo>
                  <a:pt x="32982" y="7047"/>
                </a:lnTo>
                <a:lnTo>
                  <a:pt x="33093" y="6920"/>
                </a:lnTo>
                <a:lnTo>
                  <a:pt x="33488" y="6920"/>
                </a:lnTo>
                <a:cubicBezTo>
                  <a:pt x="33583" y="6841"/>
                  <a:pt x="33631" y="6793"/>
                  <a:pt x="33694" y="6746"/>
                </a:cubicBezTo>
                <a:cubicBezTo>
                  <a:pt x="33678" y="6682"/>
                  <a:pt x="33663" y="6635"/>
                  <a:pt x="33647" y="6572"/>
                </a:cubicBezTo>
                <a:lnTo>
                  <a:pt x="33108" y="6572"/>
                </a:lnTo>
                <a:lnTo>
                  <a:pt x="32982" y="6461"/>
                </a:lnTo>
                <a:lnTo>
                  <a:pt x="32776" y="6461"/>
                </a:lnTo>
                <a:lnTo>
                  <a:pt x="32633" y="6587"/>
                </a:lnTo>
                <a:lnTo>
                  <a:pt x="31984" y="6223"/>
                </a:lnTo>
                <a:cubicBezTo>
                  <a:pt x="31950" y="6216"/>
                  <a:pt x="31916" y="6214"/>
                  <a:pt x="31881" y="6214"/>
                </a:cubicBezTo>
                <a:cubicBezTo>
                  <a:pt x="31832" y="6214"/>
                  <a:pt x="31782" y="6218"/>
                  <a:pt x="31731" y="6218"/>
                </a:cubicBezTo>
                <a:cubicBezTo>
                  <a:pt x="31663" y="6218"/>
                  <a:pt x="31594" y="6210"/>
                  <a:pt x="31525" y="6176"/>
                </a:cubicBezTo>
                <a:cubicBezTo>
                  <a:pt x="31557" y="6144"/>
                  <a:pt x="31572" y="6112"/>
                  <a:pt x="31572" y="6112"/>
                </a:cubicBezTo>
                <a:lnTo>
                  <a:pt x="32317" y="6112"/>
                </a:lnTo>
                <a:lnTo>
                  <a:pt x="32443" y="5986"/>
                </a:lnTo>
                <a:cubicBezTo>
                  <a:pt x="32808" y="5986"/>
                  <a:pt x="32808" y="5986"/>
                  <a:pt x="32823" y="5891"/>
                </a:cubicBezTo>
                <a:lnTo>
                  <a:pt x="32665" y="5859"/>
                </a:lnTo>
                <a:lnTo>
                  <a:pt x="32507" y="5527"/>
                </a:lnTo>
                <a:lnTo>
                  <a:pt x="33298" y="5527"/>
                </a:lnTo>
                <a:lnTo>
                  <a:pt x="33409" y="5400"/>
                </a:lnTo>
                <a:lnTo>
                  <a:pt x="34058" y="5400"/>
                </a:lnTo>
                <a:lnTo>
                  <a:pt x="34153" y="5305"/>
                </a:lnTo>
                <a:lnTo>
                  <a:pt x="34359" y="5416"/>
                </a:lnTo>
                <a:lnTo>
                  <a:pt x="34486" y="5289"/>
                </a:lnTo>
                <a:lnTo>
                  <a:pt x="34597" y="5400"/>
                </a:lnTo>
                <a:cubicBezTo>
                  <a:pt x="34676" y="5337"/>
                  <a:pt x="34660" y="5289"/>
                  <a:pt x="34644" y="5178"/>
                </a:cubicBezTo>
                <a:cubicBezTo>
                  <a:pt x="34644" y="5083"/>
                  <a:pt x="34708" y="5052"/>
                  <a:pt x="34755" y="4988"/>
                </a:cubicBezTo>
                <a:cubicBezTo>
                  <a:pt x="34755" y="4988"/>
                  <a:pt x="34723" y="4957"/>
                  <a:pt x="34723" y="4941"/>
                </a:cubicBezTo>
                <a:lnTo>
                  <a:pt x="34438" y="4893"/>
                </a:lnTo>
                <a:cubicBezTo>
                  <a:pt x="34438" y="4782"/>
                  <a:pt x="34391" y="4703"/>
                  <a:pt x="34328" y="4624"/>
                </a:cubicBezTo>
                <a:cubicBezTo>
                  <a:pt x="34343" y="4608"/>
                  <a:pt x="34359" y="4592"/>
                  <a:pt x="34391" y="4577"/>
                </a:cubicBezTo>
                <a:cubicBezTo>
                  <a:pt x="34420" y="4577"/>
                  <a:pt x="34454" y="4580"/>
                  <a:pt x="34488" y="4580"/>
                </a:cubicBezTo>
                <a:cubicBezTo>
                  <a:pt x="34566" y="4580"/>
                  <a:pt x="34648" y="4564"/>
                  <a:pt x="34692" y="4466"/>
                </a:cubicBezTo>
                <a:lnTo>
                  <a:pt x="34977" y="4450"/>
                </a:lnTo>
                <a:lnTo>
                  <a:pt x="34945" y="4212"/>
                </a:lnTo>
                <a:lnTo>
                  <a:pt x="34708" y="4212"/>
                </a:lnTo>
                <a:cubicBezTo>
                  <a:pt x="34660" y="4181"/>
                  <a:pt x="34628" y="4133"/>
                  <a:pt x="34581" y="4102"/>
                </a:cubicBezTo>
                <a:lnTo>
                  <a:pt x="34185" y="4102"/>
                </a:lnTo>
                <a:lnTo>
                  <a:pt x="34074" y="3848"/>
                </a:lnTo>
                <a:lnTo>
                  <a:pt x="33773" y="3848"/>
                </a:lnTo>
                <a:lnTo>
                  <a:pt x="33457" y="3674"/>
                </a:lnTo>
                <a:cubicBezTo>
                  <a:pt x="33473" y="3627"/>
                  <a:pt x="33488" y="3563"/>
                  <a:pt x="33504" y="3516"/>
                </a:cubicBezTo>
                <a:lnTo>
                  <a:pt x="33742" y="3500"/>
                </a:lnTo>
                <a:lnTo>
                  <a:pt x="33837" y="3405"/>
                </a:lnTo>
                <a:lnTo>
                  <a:pt x="34058" y="3405"/>
                </a:lnTo>
                <a:lnTo>
                  <a:pt x="34328" y="3104"/>
                </a:lnTo>
                <a:lnTo>
                  <a:pt x="34058" y="2962"/>
                </a:lnTo>
                <a:lnTo>
                  <a:pt x="33868" y="3057"/>
                </a:lnTo>
                <a:cubicBezTo>
                  <a:pt x="33805" y="3009"/>
                  <a:pt x="33773" y="2962"/>
                  <a:pt x="33742" y="2930"/>
                </a:cubicBezTo>
                <a:cubicBezTo>
                  <a:pt x="33710" y="2927"/>
                  <a:pt x="33678" y="2927"/>
                  <a:pt x="33647" y="2927"/>
                </a:cubicBezTo>
                <a:cubicBezTo>
                  <a:pt x="33548" y="2927"/>
                  <a:pt x="33453" y="2936"/>
                  <a:pt x="33359" y="2936"/>
                </a:cubicBezTo>
                <a:cubicBezTo>
                  <a:pt x="33291" y="2936"/>
                  <a:pt x="33223" y="2931"/>
                  <a:pt x="33156" y="2914"/>
                </a:cubicBezTo>
                <a:lnTo>
                  <a:pt x="33093" y="2692"/>
                </a:lnTo>
                <a:lnTo>
                  <a:pt x="32966" y="2819"/>
                </a:lnTo>
                <a:cubicBezTo>
                  <a:pt x="32934" y="2708"/>
                  <a:pt x="32808" y="2692"/>
                  <a:pt x="32823" y="2582"/>
                </a:cubicBezTo>
                <a:lnTo>
                  <a:pt x="32823" y="2582"/>
                </a:lnTo>
                <a:cubicBezTo>
                  <a:pt x="32830" y="2583"/>
                  <a:pt x="32836" y="2583"/>
                  <a:pt x="32841" y="2583"/>
                </a:cubicBezTo>
                <a:cubicBezTo>
                  <a:pt x="32921" y="2583"/>
                  <a:pt x="32937" y="2485"/>
                  <a:pt x="32982" y="2471"/>
                </a:cubicBezTo>
                <a:lnTo>
                  <a:pt x="33298" y="2471"/>
                </a:lnTo>
                <a:lnTo>
                  <a:pt x="33409" y="2566"/>
                </a:lnTo>
                <a:lnTo>
                  <a:pt x="33536" y="2471"/>
                </a:lnTo>
                <a:lnTo>
                  <a:pt x="33615" y="2550"/>
                </a:lnTo>
                <a:cubicBezTo>
                  <a:pt x="33694" y="2455"/>
                  <a:pt x="33710" y="2423"/>
                  <a:pt x="33631" y="2344"/>
                </a:cubicBezTo>
                <a:lnTo>
                  <a:pt x="33314" y="2344"/>
                </a:lnTo>
                <a:cubicBezTo>
                  <a:pt x="33235" y="2202"/>
                  <a:pt x="33061" y="2217"/>
                  <a:pt x="32966" y="2107"/>
                </a:cubicBezTo>
                <a:cubicBezTo>
                  <a:pt x="32955" y="2096"/>
                  <a:pt x="32938" y="2092"/>
                  <a:pt x="32917" y="2092"/>
                </a:cubicBezTo>
                <a:cubicBezTo>
                  <a:pt x="32874" y="2092"/>
                  <a:pt x="32818" y="2107"/>
                  <a:pt x="32776" y="2107"/>
                </a:cubicBezTo>
                <a:lnTo>
                  <a:pt x="32633" y="1980"/>
                </a:lnTo>
                <a:lnTo>
                  <a:pt x="32000" y="1980"/>
                </a:lnTo>
                <a:cubicBezTo>
                  <a:pt x="31984" y="1964"/>
                  <a:pt x="31968" y="1948"/>
                  <a:pt x="31968" y="1932"/>
                </a:cubicBezTo>
                <a:lnTo>
                  <a:pt x="32158" y="1695"/>
                </a:lnTo>
                <a:lnTo>
                  <a:pt x="32063" y="1584"/>
                </a:lnTo>
                <a:lnTo>
                  <a:pt x="31762" y="1394"/>
                </a:lnTo>
                <a:lnTo>
                  <a:pt x="31367" y="1394"/>
                </a:lnTo>
                <a:lnTo>
                  <a:pt x="31240" y="1267"/>
                </a:lnTo>
                <a:lnTo>
                  <a:pt x="30860" y="1267"/>
                </a:lnTo>
                <a:lnTo>
                  <a:pt x="30496" y="1077"/>
                </a:lnTo>
                <a:lnTo>
                  <a:pt x="30781" y="872"/>
                </a:lnTo>
                <a:cubicBezTo>
                  <a:pt x="30749" y="761"/>
                  <a:pt x="30812" y="650"/>
                  <a:pt x="30717" y="571"/>
                </a:cubicBezTo>
                <a:lnTo>
                  <a:pt x="30496" y="571"/>
                </a:lnTo>
                <a:lnTo>
                  <a:pt x="30369" y="713"/>
                </a:lnTo>
                <a:lnTo>
                  <a:pt x="30179" y="444"/>
                </a:lnTo>
                <a:lnTo>
                  <a:pt x="29419" y="444"/>
                </a:lnTo>
                <a:lnTo>
                  <a:pt x="29340" y="365"/>
                </a:lnTo>
                <a:lnTo>
                  <a:pt x="29134" y="476"/>
                </a:lnTo>
                <a:lnTo>
                  <a:pt x="28992" y="349"/>
                </a:lnTo>
                <a:lnTo>
                  <a:pt x="28675" y="349"/>
                </a:lnTo>
                <a:cubicBezTo>
                  <a:pt x="28637" y="286"/>
                  <a:pt x="28590" y="224"/>
                  <a:pt x="28517" y="224"/>
                </a:cubicBezTo>
                <a:cubicBezTo>
                  <a:pt x="28498" y="224"/>
                  <a:pt x="28476" y="228"/>
                  <a:pt x="28453" y="238"/>
                </a:cubicBezTo>
                <a:cubicBezTo>
                  <a:pt x="28409" y="283"/>
                  <a:pt x="28372" y="335"/>
                  <a:pt x="28294" y="335"/>
                </a:cubicBezTo>
                <a:cubicBezTo>
                  <a:pt x="28261" y="335"/>
                  <a:pt x="28220" y="325"/>
                  <a:pt x="28168" y="302"/>
                </a:cubicBezTo>
                <a:lnTo>
                  <a:pt x="28057" y="127"/>
                </a:lnTo>
                <a:cubicBezTo>
                  <a:pt x="28019" y="113"/>
                  <a:pt x="27985" y="108"/>
                  <a:pt x="27953" y="108"/>
                </a:cubicBezTo>
                <a:cubicBezTo>
                  <a:pt x="27841" y="108"/>
                  <a:pt x="27764" y="178"/>
                  <a:pt x="27677" y="191"/>
                </a:cubicBezTo>
                <a:lnTo>
                  <a:pt x="27598" y="96"/>
                </a:lnTo>
                <a:cubicBezTo>
                  <a:pt x="27509" y="99"/>
                  <a:pt x="27419" y="100"/>
                  <a:pt x="27329" y="100"/>
                </a:cubicBezTo>
                <a:cubicBezTo>
                  <a:pt x="27169" y="100"/>
                  <a:pt x="27009" y="97"/>
                  <a:pt x="26849" y="97"/>
                </a:cubicBezTo>
                <a:cubicBezTo>
                  <a:pt x="26703" y="97"/>
                  <a:pt x="26557" y="100"/>
                  <a:pt x="26411" y="112"/>
                </a:cubicBezTo>
                <a:cubicBezTo>
                  <a:pt x="26363" y="175"/>
                  <a:pt x="26332" y="191"/>
                  <a:pt x="26316" y="222"/>
                </a:cubicBezTo>
                <a:lnTo>
                  <a:pt x="26205" y="112"/>
                </a:lnTo>
                <a:lnTo>
                  <a:pt x="25983" y="112"/>
                </a:lnTo>
                <a:lnTo>
                  <a:pt x="25872" y="222"/>
                </a:lnTo>
                <a:lnTo>
                  <a:pt x="25445" y="222"/>
                </a:lnTo>
                <a:lnTo>
                  <a:pt x="25318" y="112"/>
                </a:lnTo>
                <a:lnTo>
                  <a:pt x="25223" y="238"/>
                </a:lnTo>
                <a:lnTo>
                  <a:pt x="23988" y="238"/>
                </a:lnTo>
                <a:lnTo>
                  <a:pt x="23561" y="460"/>
                </a:lnTo>
                <a:lnTo>
                  <a:pt x="23513" y="460"/>
                </a:lnTo>
                <a:cubicBezTo>
                  <a:pt x="23455" y="414"/>
                  <a:pt x="23414" y="351"/>
                  <a:pt x="23329" y="351"/>
                </a:cubicBezTo>
                <a:cubicBezTo>
                  <a:pt x="23297" y="351"/>
                  <a:pt x="23259" y="359"/>
                  <a:pt x="23212" y="381"/>
                </a:cubicBezTo>
                <a:cubicBezTo>
                  <a:pt x="23196" y="412"/>
                  <a:pt x="23149" y="507"/>
                  <a:pt x="23101" y="571"/>
                </a:cubicBezTo>
                <a:lnTo>
                  <a:pt x="22674" y="333"/>
                </a:lnTo>
                <a:lnTo>
                  <a:pt x="22531" y="460"/>
                </a:lnTo>
                <a:lnTo>
                  <a:pt x="21787" y="460"/>
                </a:lnTo>
                <a:lnTo>
                  <a:pt x="21676" y="349"/>
                </a:lnTo>
                <a:lnTo>
                  <a:pt x="21423" y="349"/>
                </a:lnTo>
                <a:lnTo>
                  <a:pt x="21265" y="112"/>
                </a:lnTo>
                <a:cubicBezTo>
                  <a:pt x="21154" y="112"/>
                  <a:pt x="21075" y="112"/>
                  <a:pt x="21075" y="222"/>
                </a:cubicBezTo>
                <a:cubicBezTo>
                  <a:pt x="21027" y="238"/>
                  <a:pt x="20980" y="238"/>
                  <a:pt x="20932" y="238"/>
                </a:cubicBezTo>
                <a:lnTo>
                  <a:pt x="20806" y="112"/>
                </a:lnTo>
                <a:lnTo>
                  <a:pt x="20331" y="112"/>
                </a:lnTo>
                <a:cubicBezTo>
                  <a:pt x="20315" y="80"/>
                  <a:pt x="20299" y="48"/>
                  <a:pt x="20299" y="1"/>
                </a:cubicBezTo>
                <a:lnTo>
                  <a:pt x="19206" y="1"/>
                </a:lnTo>
                <a:lnTo>
                  <a:pt x="19080" y="112"/>
                </a:lnTo>
                <a:lnTo>
                  <a:pt x="18985" y="1"/>
                </a:lnTo>
                <a:lnTo>
                  <a:pt x="17591" y="1"/>
                </a:lnTo>
                <a:cubicBezTo>
                  <a:pt x="17538" y="54"/>
                  <a:pt x="17496" y="119"/>
                  <a:pt x="17417" y="119"/>
                </a:cubicBezTo>
                <a:cubicBezTo>
                  <a:pt x="17403" y="119"/>
                  <a:pt x="17387" y="116"/>
                  <a:pt x="17370" y="112"/>
                </a:cubicBezTo>
                <a:lnTo>
                  <a:pt x="172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410731959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112"/>
        <p:cNvGrpSpPr/>
        <p:nvPr/>
      </p:nvGrpSpPr>
      <p:grpSpPr>
        <a:xfrm>
          <a:off x="0" y="0"/>
          <a:ext cx="0" cy="0"/>
          <a:chOff x="0" y="0"/>
          <a:chExt cx="0" cy="0"/>
        </a:xfrm>
      </p:grpSpPr>
      <p:grpSp>
        <p:nvGrpSpPr>
          <p:cNvPr id="113" name="Google Shape;113;p13"/>
          <p:cNvGrpSpPr/>
          <p:nvPr/>
        </p:nvGrpSpPr>
        <p:grpSpPr>
          <a:xfrm>
            <a:off x="-21412" y="20"/>
            <a:ext cx="9173773" cy="4187129"/>
            <a:chOff x="-21413" y="18"/>
            <a:chExt cx="9173773" cy="4187129"/>
          </a:xfrm>
        </p:grpSpPr>
        <p:sp>
          <p:nvSpPr>
            <p:cNvPr id="114" name="Google Shape;114;p13"/>
            <p:cNvSpPr/>
            <p:nvPr/>
          </p:nvSpPr>
          <p:spPr>
            <a:xfrm>
              <a:off x="5139922" y="4039259"/>
              <a:ext cx="4012438" cy="147888"/>
            </a:xfrm>
            <a:custGeom>
              <a:avLst/>
              <a:gdLst/>
              <a:ahLst/>
              <a:cxnLst/>
              <a:rect l="l" t="t" r="r" b="b"/>
              <a:pathLst>
                <a:path w="124697" h="4596" extrusionOk="0">
                  <a:moveTo>
                    <a:pt x="0" y="1"/>
                  </a:moveTo>
                  <a:lnTo>
                    <a:pt x="0" y="4596"/>
                  </a:lnTo>
                  <a:lnTo>
                    <a:pt x="124696" y="4596"/>
                  </a:lnTo>
                  <a:lnTo>
                    <a:pt x="124696" y="419"/>
                  </a:lnTo>
                  <a:lnTo>
                    <a:pt x="0" y="1"/>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13"/>
            <p:cNvSpPr/>
            <p:nvPr/>
          </p:nvSpPr>
          <p:spPr>
            <a:xfrm>
              <a:off x="-21413" y="18"/>
              <a:ext cx="5161368" cy="4184459"/>
            </a:xfrm>
            <a:custGeom>
              <a:avLst/>
              <a:gdLst/>
              <a:ahLst/>
              <a:cxnLst/>
              <a:rect l="l" t="t" r="r" b="b"/>
              <a:pathLst>
                <a:path w="160403" h="130043" extrusionOk="0">
                  <a:moveTo>
                    <a:pt x="109124" y="0"/>
                  </a:moveTo>
                  <a:cubicBezTo>
                    <a:pt x="70159" y="37176"/>
                    <a:pt x="19900" y="85013"/>
                    <a:pt x="0" y="103960"/>
                  </a:cubicBezTo>
                  <a:lnTo>
                    <a:pt x="0" y="129073"/>
                  </a:lnTo>
                  <a:cubicBezTo>
                    <a:pt x="19866" y="129207"/>
                    <a:pt x="93000" y="129708"/>
                    <a:pt x="160402" y="130042"/>
                  </a:cubicBezTo>
                  <a:lnTo>
                    <a:pt x="160402" y="0"/>
                  </a:lnTo>
                  <a:close/>
                </a:path>
              </a:pathLst>
            </a:custGeom>
            <a:solidFill>
              <a:srgbClr val="F6B8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13"/>
            <p:cNvSpPr/>
            <p:nvPr/>
          </p:nvSpPr>
          <p:spPr>
            <a:xfrm>
              <a:off x="-21413" y="18"/>
              <a:ext cx="9173773" cy="4145749"/>
            </a:xfrm>
            <a:custGeom>
              <a:avLst/>
              <a:gdLst/>
              <a:ahLst/>
              <a:cxnLst/>
              <a:rect l="l" t="t" r="r" b="b"/>
              <a:pathLst>
                <a:path w="285099" h="128840" extrusionOk="0">
                  <a:moveTo>
                    <a:pt x="128940" y="0"/>
                  </a:moveTo>
                  <a:cubicBezTo>
                    <a:pt x="87152" y="34921"/>
                    <a:pt x="22607" y="88672"/>
                    <a:pt x="0" y="107486"/>
                  </a:cubicBezTo>
                  <a:lnTo>
                    <a:pt x="0" y="128839"/>
                  </a:lnTo>
                  <a:cubicBezTo>
                    <a:pt x="19950" y="128438"/>
                    <a:pt x="93000" y="126934"/>
                    <a:pt x="160402" y="125447"/>
                  </a:cubicBezTo>
                  <a:lnTo>
                    <a:pt x="285015" y="125949"/>
                  </a:lnTo>
                  <a:lnTo>
                    <a:pt x="285098" y="89641"/>
                  </a:lnTo>
                  <a:lnTo>
                    <a:pt x="285098" y="89641"/>
                  </a:lnTo>
                  <a:lnTo>
                    <a:pt x="160402" y="105364"/>
                  </a:lnTo>
                  <a:lnTo>
                    <a:pt x="160402" y="5046"/>
                  </a:lnTo>
                  <a:lnTo>
                    <a:pt x="168974" y="0"/>
                  </a:ln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13"/>
            <p:cNvSpPr/>
            <p:nvPr/>
          </p:nvSpPr>
          <p:spPr>
            <a:xfrm>
              <a:off x="-21413" y="18"/>
              <a:ext cx="9173773" cy="4088216"/>
            </a:xfrm>
            <a:custGeom>
              <a:avLst/>
              <a:gdLst/>
              <a:ahLst/>
              <a:cxnLst/>
              <a:rect l="l" t="t" r="r" b="b"/>
              <a:pathLst>
                <a:path w="285099" h="127052" extrusionOk="0">
                  <a:moveTo>
                    <a:pt x="168974" y="0"/>
                  </a:moveTo>
                  <a:lnTo>
                    <a:pt x="160402" y="5013"/>
                  </a:lnTo>
                  <a:lnTo>
                    <a:pt x="160402" y="5046"/>
                  </a:lnTo>
                  <a:cubicBezTo>
                    <a:pt x="117127" y="32932"/>
                    <a:pt x="34771" y="85798"/>
                    <a:pt x="0" y="108121"/>
                  </a:cubicBezTo>
                  <a:lnTo>
                    <a:pt x="0" y="127051"/>
                  </a:lnTo>
                  <a:cubicBezTo>
                    <a:pt x="28288" y="123242"/>
                    <a:pt x="95506" y="114169"/>
                    <a:pt x="160402" y="105364"/>
                  </a:cubicBezTo>
                  <a:lnTo>
                    <a:pt x="160402" y="105681"/>
                  </a:lnTo>
                  <a:lnTo>
                    <a:pt x="285098" y="89608"/>
                  </a:lnTo>
                  <a:lnTo>
                    <a:pt x="285098"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18" name="Google Shape;118;p13"/>
          <p:cNvSpPr txBox="1">
            <a:spLocks noGrp="1"/>
          </p:cNvSpPr>
          <p:nvPr>
            <p:ph type="title"/>
          </p:nvPr>
        </p:nvSpPr>
        <p:spPr>
          <a:xfrm rot="-422648">
            <a:off x="2800332" y="2624656"/>
            <a:ext cx="1634134" cy="1028087"/>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38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19" name="Google Shape;119;p13"/>
          <p:cNvSpPr txBox="1">
            <a:spLocks noGrp="1"/>
          </p:cNvSpPr>
          <p:nvPr>
            <p:ph type="title" idx="2" hasCustomPrompt="1"/>
          </p:nvPr>
        </p:nvSpPr>
        <p:spPr>
          <a:xfrm rot="-425470">
            <a:off x="5695364" y="1137537"/>
            <a:ext cx="755781"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0" name="Google Shape;120;p13"/>
          <p:cNvSpPr txBox="1">
            <a:spLocks noGrp="1"/>
          </p:cNvSpPr>
          <p:nvPr>
            <p:ph type="title" idx="3"/>
          </p:nvPr>
        </p:nvSpPr>
        <p:spPr>
          <a:xfrm rot="-425195">
            <a:off x="6285001" y="1025091"/>
            <a:ext cx="1164798" cy="707110"/>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1" name="Google Shape;121;p13"/>
          <p:cNvSpPr txBox="1">
            <a:spLocks noGrp="1"/>
          </p:cNvSpPr>
          <p:nvPr>
            <p:ph type="subTitle" idx="1"/>
          </p:nvPr>
        </p:nvSpPr>
        <p:spPr>
          <a:xfrm rot="-425640">
            <a:off x="5801612" y="1634425"/>
            <a:ext cx="1649427"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2" name="Google Shape;122;p13"/>
          <p:cNvSpPr txBox="1">
            <a:spLocks noGrp="1"/>
          </p:cNvSpPr>
          <p:nvPr>
            <p:ph type="title" idx="4" hasCustomPrompt="1"/>
          </p:nvPr>
        </p:nvSpPr>
        <p:spPr>
          <a:xfrm rot="-426647">
            <a:off x="3822922" y="1377169"/>
            <a:ext cx="748860"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3" name="Google Shape;123;p13"/>
          <p:cNvSpPr txBox="1">
            <a:spLocks noGrp="1"/>
          </p:cNvSpPr>
          <p:nvPr>
            <p:ph type="title" idx="5"/>
          </p:nvPr>
        </p:nvSpPr>
        <p:spPr>
          <a:xfrm rot="-425752">
            <a:off x="4406644" y="1282015"/>
            <a:ext cx="1170566" cy="68988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4" name="Google Shape;124;p13"/>
          <p:cNvSpPr txBox="1">
            <a:spLocks noGrp="1"/>
          </p:cNvSpPr>
          <p:nvPr>
            <p:ph type="subTitle" idx="6"/>
          </p:nvPr>
        </p:nvSpPr>
        <p:spPr>
          <a:xfrm rot="-425717">
            <a:off x="3922238" y="1874628"/>
            <a:ext cx="1649129"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5" name="Google Shape;125;p13"/>
          <p:cNvSpPr txBox="1">
            <a:spLocks noGrp="1"/>
          </p:cNvSpPr>
          <p:nvPr>
            <p:ph type="title" idx="7" hasCustomPrompt="1"/>
          </p:nvPr>
        </p:nvSpPr>
        <p:spPr>
          <a:xfrm rot="-425444">
            <a:off x="6431197" y="2046529"/>
            <a:ext cx="746106"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6" name="Google Shape;126;p13"/>
          <p:cNvSpPr txBox="1">
            <a:spLocks noGrp="1"/>
          </p:cNvSpPr>
          <p:nvPr>
            <p:ph type="title" idx="8"/>
          </p:nvPr>
        </p:nvSpPr>
        <p:spPr>
          <a:xfrm rot="-425413">
            <a:off x="7011226" y="1936620"/>
            <a:ext cx="1164203" cy="705286"/>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27" name="Google Shape;127;p13"/>
          <p:cNvSpPr txBox="1">
            <a:spLocks noGrp="1"/>
          </p:cNvSpPr>
          <p:nvPr>
            <p:ph type="subTitle" idx="9"/>
          </p:nvPr>
        </p:nvSpPr>
        <p:spPr>
          <a:xfrm rot="-425953">
            <a:off x="6527741" y="2543720"/>
            <a:ext cx="1653073"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
        <p:nvSpPr>
          <p:cNvPr id="128" name="Google Shape;128;p13"/>
          <p:cNvSpPr txBox="1">
            <a:spLocks noGrp="1"/>
          </p:cNvSpPr>
          <p:nvPr>
            <p:ph type="title" idx="13" hasCustomPrompt="1"/>
          </p:nvPr>
        </p:nvSpPr>
        <p:spPr>
          <a:xfrm rot="-425437">
            <a:off x="4554257" y="2286553"/>
            <a:ext cx="743688" cy="729473"/>
          </a:xfrm>
          <a:prstGeom prst="rect">
            <a:avLst/>
          </a:prstGeom>
        </p:spPr>
        <p:txBody>
          <a:bodyPr spcFirstLastPara="1" wrap="square" lIns="91425" tIns="91425" rIns="91425" bIns="91425" anchor="b" anchorCtr="0">
            <a:noAutofit/>
          </a:bodyPr>
          <a:lstStyle>
            <a:lvl1pPr marL="0" marR="0" lvl="0" indent="0" algn="r" rtl="0">
              <a:lnSpc>
                <a:spcPct val="80000"/>
              </a:lnSpc>
              <a:spcBef>
                <a:spcPts val="0"/>
              </a:spcBef>
              <a:spcAft>
                <a:spcPts val="0"/>
              </a:spcAft>
              <a:buSzPts val="3600"/>
              <a:buNone/>
              <a:defRPr sz="3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9" name="Google Shape;129;p13"/>
          <p:cNvSpPr txBox="1">
            <a:spLocks noGrp="1"/>
          </p:cNvSpPr>
          <p:nvPr>
            <p:ph type="title" idx="14"/>
          </p:nvPr>
        </p:nvSpPr>
        <p:spPr>
          <a:xfrm rot="-425184">
            <a:off x="5132759" y="2192058"/>
            <a:ext cx="1104033" cy="693491"/>
          </a:xfrm>
          <a:prstGeom prst="rect">
            <a:avLst/>
          </a:prstGeom>
        </p:spPr>
        <p:txBody>
          <a:bodyPr spcFirstLastPara="1" wrap="square" lIns="91425" tIns="91425" rIns="91425" bIns="91425" anchor="b" anchorCtr="0">
            <a:noAutofit/>
          </a:bodyPr>
          <a:lstStyle>
            <a:lvl1pPr marL="0" marR="0" lvl="0" indent="0" algn="l" rtl="0">
              <a:lnSpc>
                <a:spcPct val="80000"/>
              </a:lnSpc>
              <a:spcBef>
                <a:spcPts val="0"/>
              </a:spcBef>
              <a:spcAft>
                <a:spcPts val="0"/>
              </a:spcAft>
              <a:buSzPts val="1650"/>
              <a:buNone/>
              <a:defRPr sz="18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30" name="Google Shape;130;p13"/>
          <p:cNvSpPr txBox="1">
            <a:spLocks noGrp="1"/>
          </p:cNvSpPr>
          <p:nvPr>
            <p:ph type="subTitle" idx="15"/>
          </p:nvPr>
        </p:nvSpPr>
        <p:spPr>
          <a:xfrm rot="-425717">
            <a:off x="4648388" y="2784194"/>
            <a:ext cx="1649129" cy="556854"/>
          </a:xfrm>
          <a:prstGeom prst="rect">
            <a:avLst/>
          </a:prstGeom>
        </p:spPr>
        <p:txBody>
          <a:bodyPr spcFirstLastPara="1" wrap="square" lIns="91425" tIns="91425" rIns="91425" bIns="91425" anchor="t" anchorCtr="0">
            <a:noAutofit/>
          </a:bodyPr>
          <a:lstStyle>
            <a:lvl1pPr marL="0" marR="0" lvl="0" indent="0" algn="l" rtl="0">
              <a:lnSpc>
                <a:spcPct val="80000"/>
              </a:lnSpc>
              <a:spcBef>
                <a:spcPts val="0"/>
              </a:spcBef>
              <a:spcAft>
                <a:spcPts val="0"/>
              </a:spcAft>
              <a:buSzPts val="900"/>
              <a:buNone/>
              <a:defRPr sz="1000"/>
            </a:lvl1pPr>
            <a:lvl2pPr lvl="1" algn="ctr" rtl="0">
              <a:lnSpc>
                <a:spcPct val="100000"/>
              </a:lnSpc>
              <a:spcBef>
                <a:spcPts val="0"/>
              </a:spcBef>
              <a:spcAft>
                <a:spcPts val="0"/>
              </a:spcAft>
              <a:buSzPts val="900"/>
              <a:buNone/>
              <a:defRPr sz="900"/>
            </a:lvl2pPr>
            <a:lvl3pPr lvl="2" algn="ctr" rtl="0">
              <a:lnSpc>
                <a:spcPct val="100000"/>
              </a:lnSpc>
              <a:spcBef>
                <a:spcPts val="0"/>
              </a:spcBef>
              <a:spcAft>
                <a:spcPts val="0"/>
              </a:spcAft>
              <a:buSzPts val="900"/>
              <a:buNone/>
              <a:defRPr sz="900"/>
            </a:lvl3pPr>
            <a:lvl4pPr lvl="3" algn="ctr" rtl="0">
              <a:lnSpc>
                <a:spcPct val="100000"/>
              </a:lnSpc>
              <a:spcBef>
                <a:spcPts val="0"/>
              </a:spcBef>
              <a:spcAft>
                <a:spcPts val="0"/>
              </a:spcAft>
              <a:buSzPts val="900"/>
              <a:buNone/>
              <a:defRPr sz="900"/>
            </a:lvl4pPr>
            <a:lvl5pPr lvl="4" algn="ctr" rtl="0">
              <a:lnSpc>
                <a:spcPct val="100000"/>
              </a:lnSpc>
              <a:spcBef>
                <a:spcPts val="0"/>
              </a:spcBef>
              <a:spcAft>
                <a:spcPts val="0"/>
              </a:spcAft>
              <a:buSzPts val="900"/>
              <a:buNone/>
              <a:defRPr sz="900"/>
            </a:lvl5pPr>
            <a:lvl6pPr lvl="5" algn="ctr" rtl="0">
              <a:lnSpc>
                <a:spcPct val="100000"/>
              </a:lnSpc>
              <a:spcBef>
                <a:spcPts val="0"/>
              </a:spcBef>
              <a:spcAft>
                <a:spcPts val="0"/>
              </a:spcAft>
              <a:buSzPts val="900"/>
              <a:buNone/>
              <a:defRPr sz="900"/>
            </a:lvl6pPr>
            <a:lvl7pPr lvl="6" algn="ctr" rtl="0">
              <a:lnSpc>
                <a:spcPct val="100000"/>
              </a:lnSpc>
              <a:spcBef>
                <a:spcPts val="0"/>
              </a:spcBef>
              <a:spcAft>
                <a:spcPts val="0"/>
              </a:spcAft>
              <a:buSzPts val="900"/>
              <a:buNone/>
              <a:defRPr sz="900"/>
            </a:lvl7pPr>
            <a:lvl8pPr lvl="7" algn="ctr" rtl="0">
              <a:lnSpc>
                <a:spcPct val="100000"/>
              </a:lnSpc>
              <a:spcBef>
                <a:spcPts val="0"/>
              </a:spcBef>
              <a:spcAft>
                <a:spcPts val="0"/>
              </a:spcAft>
              <a:buSzPts val="900"/>
              <a:buNone/>
              <a:defRPr sz="900"/>
            </a:lvl8pPr>
            <a:lvl9pPr lvl="8" algn="ctr" rtl="0">
              <a:lnSpc>
                <a:spcPct val="100000"/>
              </a:lnSpc>
              <a:spcBef>
                <a:spcPts val="0"/>
              </a:spcBef>
              <a:spcAft>
                <a:spcPts val="0"/>
              </a:spcAft>
              <a:buSzPts val="900"/>
              <a:buNone/>
              <a:defRPr sz="900"/>
            </a:lvl9pPr>
          </a:lstStyle>
          <a:p>
            <a:endParaRPr/>
          </a:p>
        </p:txBody>
      </p:sp>
    </p:spTree>
    <p:extLst>
      <p:ext uri="{BB962C8B-B14F-4D97-AF65-F5344CB8AC3E}">
        <p14:creationId xmlns:p14="http://schemas.microsoft.com/office/powerpoint/2010/main" val="10694116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ix columns">
  <p:cSld name="Six columns">
    <p:spTree>
      <p:nvGrpSpPr>
        <p:cNvPr id="1" name="Shape 131"/>
        <p:cNvGrpSpPr/>
        <p:nvPr/>
      </p:nvGrpSpPr>
      <p:grpSpPr>
        <a:xfrm>
          <a:off x="0" y="0"/>
          <a:ext cx="0" cy="0"/>
          <a:chOff x="0" y="0"/>
          <a:chExt cx="0" cy="0"/>
        </a:xfrm>
      </p:grpSpPr>
      <p:sp>
        <p:nvSpPr>
          <p:cNvPr id="132" name="Google Shape;132;p14"/>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133" name="Google Shape;133;p14"/>
          <p:cNvSpPr txBox="1">
            <a:spLocks noGrp="1"/>
          </p:cNvSpPr>
          <p:nvPr>
            <p:ph type="subTitle" idx="1"/>
          </p:nvPr>
        </p:nvSpPr>
        <p:spPr>
          <a:xfrm>
            <a:off x="807250" y="1805063"/>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4" name="Google Shape;134;p14"/>
          <p:cNvSpPr txBox="1">
            <a:spLocks noGrp="1"/>
          </p:cNvSpPr>
          <p:nvPr>
            <p:ph type="subTitle" idx="2"/>
          </p:nvPr>
        </p:nvSpPr>
        <p:spPr>
          <a:xfrm>
            <a:off x="807250" y="1500638"/>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5" name="Google Shape;135;p14"/>
          <p:cNvSpPr txBox="1">
            <a:spLocks noGrp="1"/>
          </p:cNvSpPr>
          <p:nvPr>
            <p:ph type="subTitle" idx="3"/>
          </p:nvPr>
        </p:nvSpPr>
        <p:spPr>
          <a:xfrm>
            <a:off x="807250" y="2828100"/>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solidFill>
                  <a:schemeClr val="dk2"/>
                </a:solidFill>
              </a:defRPr>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6" name="Google Shape;136;p14"/>
          <p:cNvSpPr txBox="1">
            <a:spLocks noGrp="1"/>
          </p:cNvSpPr>
          <p:nvPr>
            <p:ph type="subTitle" idx="4"/>
          </p:nvPr>
        </p:nvSpPr>
        <p:spPr>
          <a:xfrm>
            <a:off x="807250" y="2523675"/>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7" name="Google Shape;137;p14"/>
          <p:cNvSpPr txBox="1">
            <a:spLocks noGrp="1"/>
          </p:cNvSpPr>
          <p:nvPr>
            <p:ph type="subTitle" idx="5"/>
          </p:nvPr>
        </p:nvSpPr>
        <p:spPr>
          <a:xfrm>
            <a:off x="807250" y="3851138"/>
            <a:ext cx="1775400" cy="62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solidFill>
                  <a:schemeClr val="dk2"/>
                </a:solidFill>
              </a:defRPr>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138" name="Google Shape;138;p14"/>
          <p:cNvSpPr txBox="1">
            <a:spLocks noGrp="1"/>
          </p:cNvSpPr>
          <p:nvPr>
            <p:ph type="subTitle" idx="6"/>
          </p:nvPr>
        </p:nvSpPr>
        <p:spPr>
          <a:xfrm>
            <a:off x="807250" y="3546713"/>
            <a:ext cx="1775400" cy="427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139" name="Google Shape;139;p14"/>
          <p:cNvSpPr txBox="1">
            <a:spLocks noGrp="1"/>
          </p:cNvSpPr>
          <p:nvPr>
            <p:ph type="subTitle" idx="7"/>
          </p:nvPr>
        </p:nvSpPr>
        <p:spPr>
          <a:xfrm>
            <a:off x="6547925" y="1805063"/>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0" name="Google Shape;140;p14"/>
          <p:cNvSpPr txBox="1">
            <a:spLocks noGrp="1"/>
          </p:cNvSpPr>
          <p:nvPr>
            <p:ph type="subTitle" idx="8"/>
          </p:nvPr>
        </p:nvSpPr>
        <p:spPr>
          <a:xfrm>
            <a:off x="6547925" y="1500638"/>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141" name="Google Shape;141;p14"/>
          <p:cNvSpPr txBox="1">
            <a:spLocks noGrp="1"/>
          </p:cNvSpPr>
          <p:nvPr>
            <p:ph type="subTitle" idx="9"/>
          </p:nvPr>
        </p:nvSpPr>
        <p:spPr>
          <a:xfrm>
            <a:off x="6547925" y="2828100"/>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solidFill>
                  <a:schemeClr val="dk2"/>
                </a:solidFill>
              </a:defRPr>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2" name="Google Shape;142;p14"/>
          <p:cNvSpPr txBox="1">
            <a:spLocks noGrp="1"/>
          </p:cNvSpPr>
          <p:nvPr>
            <p:ph type="subTitle" idx="13"/>
          </p:nvPr>
        </p:nvSpPr>
        <p:spPr>
          <a:xfrm>
            <a:off x="6547925" y="2523675"/>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143" name="Google Shape;143;p14"/>
          <p:cNvSpPr txBox="1">
            <a:spLocks noGrp="1"/>
          </p:cNvSpPr>
          <p:nvPr>
            <p:ph type="subTitle" idx="14"/>
          </p:nvPr>
        </p:nvSpPr>
        <p:spPr>
          <a:xfrm>
            <a:off x="6547925" y="3851138"/>
            <a:ext cx="1775400" cy="62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solidFill>
                  <a:schemeClr val="dk2"/>
                </a:solidFill>
              </a:defRPr>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144" name="Google Shape;144;p14"/>
          <p:cNvSpPr txBox="1">
            <a:spLocks noGrp="1"/>
          </p:cNvSpPr>
          <p:nvPr>
            <p:ph type="subTitle" idx="15"/>
          </p:nvPr>
        </p:nvSpPr>
        <p:spPr>
          <a:xfrm>
            <a:off x="6547925" y="3546713"/>
            <a:ext cx="1775400" cy="427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412164174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5"/>
        <p:cNvGrpSpPr/>
        <p:nvPr/>
      </p:nvGrpSpPr>
      <p:grpSpPr>
        <a:xfrm>
          <a:off x="0" y="0"/>
          <a:ext cx="0" cy="0"/>
          <a:chOff x="0" y="0"/>
          <a:chExt cx="0" cy="0"/>
        </a:xfrm>
      </p:grpSpPr>
      <p:sp>
        <p:nvSpPr>
          <p:cNvPr id="146" name="Google Shape;146;p15"/>
          <p:cNvSpPr txBox="1">
            <a:spLocks noGrp="1"/>
          </p:cNvSpPr>
          <p:nvPr>
            <p:ph type="title"/>
          </p:nvPr>
        </p:nvSpPr>
        <p:spPr>
          <a:xfrm>
            <a:off x="720000" y="1855575"/>
            <a:ext cx="5283300" cy="900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38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7" name="Google Shape;147;p15"/>
          <p:cNvSpPr txBox="1">
            <a:spLocks noGrp="1"/>
          </p:cNvSpPr>
          <p:nvPr>
            <p:ph type="subTitle" idx="1"/>
          </p:nvPr>
        </p:nvSpPr>
        <p:spPr>
          <a:xfrm>
            <a:off x="720000" y="733375"/>
            <a:ext cx="5283300" cy="112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20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40041431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2">
  <p:cSld name="Section 2">
    <p:spTree>
      <p:nvGrpSpPr>
        <p:cNvPr id="1" name="Shape 148"/>
        <p:cNvGrpSpPr/>
        <p:nvPr/>
      </p:nvGrpSpPr>
      <p:grpSpPr>
        <a:xfrm>
          <a:off x="0" y="0"/>
          <a:ext cx="0" cy="0"/>
          <a:chOff x="0" y="0"/>
          <a:chExt cx="0" cy="0"/>
        </a:xfrm>
      </p:grpSpPr>
      <p:sp>
        <p:nvSpPr>
          <p:cNvPr id="149" name="Google Shape;149;p16"/>
          <p:cNvSpPr txBox="1">
            <a:spLocks noGrp="1"/>
          </p:cNvSpPr>
          <p:nvPr>
            <p:ph type="title"/>
          </p:nvPr>
        </p:nvSpPr>
        <p:spPr>
          <a:xfrm flipH="1">
            <a:off x="719988" y="1868525"/>
            <a:ext cx="3289500" cy="1877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0" name="Google Shape;150;p16"/>
          <p:cNvSpPr txBox="1">
            <a:spLocks noGrp="1"/>
          </p:cNvSpPr>
          <p:nvPr>
            <p:ph type="subTitle" idx="1"/>
          </p:nvPr>
        </p:nvSpPr>
        <p:spPr>
          <a:xfrm flipH="1">
            <a:off x="719988" y="3804925"/>
            <a:ext cx="3289500" cy="612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100"/>
              <a:buNone/>
              <a:defRPr sz="1600">
                <a:solidFill>
                  <a:schemeClr val="dk2"/>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51" name="Google Shape;151;p16"/>
          <p:cNvSpPr txBox="1">
            <a:spLocks noGrp="1"/>
          </p:cNvSpPr>
          <p:nvPr>
            <p:ph type="title" idx="2" hasCustomPrompt="1"/>
          </p:nvPr>
        </p:nvSpPr>
        <p:spPr>
          <a:xfrm flipH="1">
            <a:off x="6504700" y="2594425"/>
            <a:ext cx="1620300" cy="1444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6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extLst>
      <p:ext uri="{BB962C8B-B14F-4D97-AF65-F5344CB8AC3E}">
        <p14:creationId xmlns:p14="http://schemas.microsoft.com/office/powerpoint/2010/main" val="122695478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Five columns">
  <p:cSld name="Five columns">
    <p:spTree>
      <p:nvGrpSpPr>
        <p:cNvPr id="1" name="Shape 152"/>
        <p:cNvGrpSpPr/>
        <p:nvPr/>
      </p:nvGrpSpPr>
      <p:grpSpPr>
        <a:xfrm>
          <a:off x="0" y="0"/>
          <a:ext cx="0" cy="0"/>
          <a:chOff x="0" y="0"/>
          <a:chExt cx="0" cy="0"/>
        </a:xfrm>
      </p:grpSpPr>
      <p:grpSp>
        <p:nvGrpSpPr>
          <p:cNvPr id="153" name="Google Shape;153;p17"/>
          <p:cNvGrpSpPr/>
          <p:nvPr/>
        </p:nvGrpSpPr>
        <p:grpSpPr>
          <a:xfrm>
            <a:off x="3651296" y="1407206"/>
            <a:ext cx="6188028" cy="2689581"/>
            <a:chOff x="3651296" y="1407206"/>
            <a:chExt cx="6188028" cy="2689581"/>
          </a:xfrm>
        </p:grpSpPr>
        <p:sp>
          <p:nvSpPr>
            <p:cNvPr id="154" name="Google Shape;154;p17"/>
            <p:cNvSpPr/>
            <p:nvPr/>
          </p:nvSpPr>
          <p:spPr>
            <a:xfrm>
              <a:off x="8960600" y="2448983"/>
              <a:ext cx="163660" cy="681833"/>
            </a:xfrm>
            <a:custGeom>
              <a:avLst/>
              <a:gdLst/>
              <a:ahLst/>
              <a:cxnLst/>
              <a:rect l="l" t="t" r="r" b="b"/>
              <a:pathLst>
                <a:path w="4526" h="18856" extrusionOk="0">
                  <a:moveTo>
                    <a:pt x="2423" y="1"/>
                  </a:moveTo>
                  <a:cubicBezTo>
                    <a:pt x="1234" y="1"/>
                    <a:pt x="182" y="4189"/>
                    <a:pt x="91" y="9398"/>
                  </a:cubicBezTo>
                  <a:cubicBezTo>
                    <a:pt x="1" y="14602"/>
                    <a:pt x="891" y="18841"/>
                    <a:pt x="2097" y="18856"/>
                  </a:cubicBezTo>
                  <a:cubicBezTo>
                    <a:pt x="2102" y="18856"/>
                    <a:pt x="2106" y="18856"/>
                    <a:pt x="2110" y="18856"/>
                  </a:cubicBezTo>
                  <a:cubicBezTo>
                    <a:pt x="3296" y="18856"/>
                    <a:pt x="4345" y="14659"/>
                    <a:pt x="4435" y="9474"/>
                  </a:cubicBezTo>
                  <a:cubicBezTo>
                    <a:pt x="4526" y="4270"/>
                    <a:pt x="3621" y="31"/>
                    <a:pt x="2429" y="1"/>
                  </a:cubicBezTo>
                  <a:cubicBezTo>
                    <a:pt x="2427" y="1"/>
                    <a:pt x="2425" y="1"/>
                    <a:pt x="2423"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5" name="Google Shape;155;p17"/>
            <p:cNvSpPr/>
            <p:nvPr/>
          </p:nvSpPr>
          <p:spPr>
            <a:xfrm>
              <a:off x="9033137" y="2448983"/>
              <a:ext cx="806187" cy="692753"/>
            </a:xfrm>
            <a:custGeom>
              <a:avLst/>
              <a:gdLst/>
              <a:ahLst/>
              <a:cxnLst/>
              <a:rect l="l" t="t" r="r" b="b"/>
              <a:pathLst>
                <a:path w="22295" h="19158" extrusionOk="0">
                  <a:moveTo>
                    <a:pt x="333" y="1"/>
                  </a:moveTo>
                  <a:cubicBezTo>
                    <a:pt x="333" y="1"/>
                    <a:pt x="4586" y="9790"/>
                    <a:pt x="1" y="18856"/>
                  </a:cubicBezTo>
                  <a:lnTo>
                    <a:pt x="16865" y="19157"/>
                  </a:lnTo>
                  <a:cubicBezTo>
                    <a:pt x="16865" y="19157"/>
                    <a:pt x="22295" y="10575"/>
                    <a:pt x="17197" y="303"/>
                  </a:cubicBezTo>
                  <a:lnTo>
                    <a:pt x="333"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6" name="Google Shape;156;p17"/>
            <p:cNvSpPr/>
            <p:nvPr/>
          </p:nvSpPr>
          <p:spPr>
            <a:xfrm>
              <a:off x="8783342" y="2553739"/>
              <a:ext cx="106383" cy="464728"/>
            </a:xfrm>
            <a:custGeom>
              <a:avLst/>
              <a:gdLst/>
              <a:ahLst/>
              <a:cxnLst/>
              <a:rect l="l" t="t" r="r" b="b"/>
              <a:pathLst>
                <a:path w="2942" h="12852" extrusionOk="0">
                  <a:moveTo>
                    <a:pt x="1509" y="0"/>
                  </a:moveTo>
                  <a:cubicBezTo>
                    <a:pt x="1102" y="0"/>
                    <a:pt x="181" y="1508"/>
                    <a:pt x="91" y="6411"/>
                  </a:cubicBezTo>
                  <a:cubicBezTo>
                    <a:pt x="0" y="11690"/>
                    <a:pt x="875" y="12852"/>
                    <a:pt x="1283" y="12852"/>
                  </a:cubicBezTo>
                  <a:cubicBezTo>
                    <a:pt x="1284" y="12852"/>
                    <a:pt x="1285" y="12852"/>
                    <a:pt x="1286" y="12852"/>
                  </a:cubicBezTo>
                  <a:cubicBezTo>
                    <a:pt x="1681" y="12852"/>
                    <a:pt x="2806" y="9991"/>
                    <a:pt x="2866" y="6456"/>
                  </a:cubicBezTo>
                  <a:cubicBezTo>
                    <a:pt x="2942" y="2911"/>
                    <a:pt x="1901" y="15"/>
                    <a:pt x="1509"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7" name="Google Shape;157;p17"/>
            <p:cNvSpPr/>
            <p:nvPr/>
          </p:nvSpPr>
          <p:spPr>
            <a:xfrm>
              <a:off x="8828072" y="2553739"/>
              <a:ext cx="273297" cy="468561"/>
            </a:xfrm>
            <a:custGeom>
              <a:avLst/>
              <a:gdLst/>
              <a:ahLst/>
              <a:cxnLst/>
              <a:rect l="l" t="t" r="r" b="b"/>
              <a:pathLst>
                <a:path w="7558" h="12958" extrusionOk="0">
                  <a:moveTo>
                    <a:pt x="242" y="0"/>
                  </a:moveTo>
                  <a:cubicBezTo>
                    <a:pt x="242" y="0"/>
                    <a:pt x="2746" y="5536"/>
                    <a:pt x="0" y="12852"/>
                  </a:cubicBezTo>
                  <a:lnTo>
                    <a:pt x="5672" y="12957"/>
                  </a:lnTo>
                  <a:cubicBezTo>
                    <a:pt x="5672" y="12957"/>
                    <a:pt x="7557" y="7074"/>
                    <a:pt x="5898" y="106"/>
                  </a:cubicBezTo>
                  <a:lnTo>
                    <a:pt x="242"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8" name="Google Shape;158;p17"/>
            <p:cNvSpPr/>
            <p:nvPr/>
          </p:nvSpPr>
          <p:spPr>
            <a:xfrm>
              <a:off x="8620802" y="2477369"/>
              <a:ext cx="356755" cy="79118"/>
            </a:xfrm>
            <a:custGeom>
              <a:avLst/>
              <a:gdLst/>
              <a:ahLst/>
              <a:cxnLst/>
              <a:rect l="l" t="t" r="r" b="b"/>
              <a:pathLst>
                <a:path w="9866" h="2188" extrusionOk="0">
                  <a:moveTo>
                    <a:pt x="0" y="0"/>
                  </a:moveTo>
                  <a:lnTo>
                    <a:pt x="3952" y="2082"/>
                  </a:lnTo>
                  <a:lnTo>
                    <a:pt x="9865" y="2187"/>
                  </a:lnTo>
                  <a:lnTo>
                    <a:pt x="6864" y="121"/>
                  </a:lnTo>
                  <a:lnTo>
                    <a:pt x="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9" name="Google Shape;159;p17"/>
            <p:cNvSpPr/>
            <p:nvPr/>
          </p:nvSpPr>
          <p:spPr>
            <a:xfrm>
              <a:off x="8609881" y="3017349"/>
              <a:ext cx="358924" cy="74200"/>
            </a:xfrm>
            <a:custGeom>
              <a:avLst/>
              <a:gdLst/>
              <a:ahLst/>
              <a:cxnLst/>
              <a:rect l="l" t="t" r="r" b="b"/>
              <a:pathLst>
                <a:path w="9926" h="2052" extrusionOk="0">
                  <a:moveTo>
                    <a:pt x="4028" y="0"/>
                  </a:moveTo>
                  <a:lnTo>
                    <a:pt x="1" y="1931"/>
                  </a:lnTo>
                  <a:lnTo>
                    <a:pt x="6864" y="2052"/>
                  </a:lnTo>
                  <a:lnTo>
                    <a:pt x="9926" y="106"/>
                  </a:lnTo>
                  <a:lnTo>
                    <a:pt x="402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0" name="Google Shape;160;p17"/>
            <p:cNvSpPr/>
            <p:nvPr/>
          </p:nvSpPr>
          <p:spPr>
            <a:xfrm>
              <a:off x="8868969" y="2490459"/>
              <a:ext cx="120015" cy="592916"/>
            </a:xfrm>
            <a:custGeom>
              <a:avLst/>
              <a:gdLst/>
              <a:ahLst/>
              <a:cxnLst/>
              <a:rect l="l" t="t" r="r" b="b"/>
              <a:pathLst>
                <a:path w="3319" h="16397" extrusionOk="0">
                  <a:moveTo>
                    <a:pt x="287" y="0"/>
                  </a:moveTo>
                  <a:lnTo>
                    <a:pt x="151" y="8206"/>
                  </a:lnTo>
                  <a:lnTo>
                    <a:pt x="1" y="16397"/>
                  </a:lnTo>
                  <a:lnTo>
                    <a:pt x="3093" y="14677"/>
                  </a:lnTo>
                  <a:lnTo>
                    <a:pt x="3213" y="8251"/>
                  </a:lnTo>
                  <a:lnTo>
                    <a:pt x="3319" y="1825"/>
                  </a:lnTo>
                  <a:lnTo>
                    <a:pt x="28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1" name="Google Shape;161;p17"/>
            <p:cNvSpPr/>
            <p:nvPr/>
          </p:nvSpPr>
          <p:spPr>
            <a:xfrm>
              <a:off x="8573359" y="2549364"/>
              <a:ext cx="213272" cy="468019"/>
            </a:xfrm>
            <a:custGeom>
              <a:avLst/>
              <a:gdLst/>
              <a:ahLst/>
              <a:cxnLst/>
              <a:rect l="l" t="t" r="r" b="b"/>
              <a:pathLst>
                <a:path w="5898" h="12943" extrusionOk="0">
                  <a:moveTo>
                    <a:pt x="241" y="0"/>
                  </a:moveTo>
                  <a:lnTo>
                    <a:pt x="121" y="6426"/>
                  </a:lnTo>
                  <a:lnTo>
                    <a:pt x="0" y="12852"/>
                  </a:lnTo>
                  <a:lnTo>
                    <a:pt x="5038" y="12942"/>
                  </a:lnTo>
                  <a:lnTo>
                    <a:pt x="5898" y="6532"/>
                  </a:lnTo>
                  <a:lnTo>
                    <a:pt x="5264" y="91"/>
                  </a:lnTo>
                  <a:lnTo>
                    <a:pt x="24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2" name="Google Shape;162;p17"/>
            <p:cNvSpPr/>
            <p:nvPr/>
          </p:nvSpPr>
          <p:spPr>
            <a:xfrm>
              <a:off x="3651296" y="1407206"/>
              <a:ext cx="5186573" cy="2689581"/>
            </a:xfrm>
            <a:custGeom>
              <a:avLst/>
              <a:gdLst/>
              <a:ahLst/>
              <a:cxnLst/>
              <a:rect l="l" t="t" r="r" b="b"/>
              <a:pathLst>
                <a:path w="143434" h="74380" extrusionOk="0">
                  <a:moveTo>
                    <a:pt x="33125" y="1"/>
                  </a:moveTo>
                  <a:cubicBezTo>
                    <a:pt x="33125" y="1"/>
                    <a:pt x="1" y="33246"/>
                    <a:pt x="32688" y="74379"/>
                  </a:cubicBezTo>
                  <a:lnTo>
                    <a:pt x="143208" y="44559"/>
                  </a:lnTo>
                  <a:lnTo>
                    <a:pt x="143434" y="31707"/>
                  </a:lnTo>
                  <a:lnTo>
                    <a:pt x="33125"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63" name="Google Shape;163;p17"/>
          <p:cNvGrpSpPr/>
          <p:nvPr/>
        </p:nvGrpSpPr>
        <p:grpSpPr>
          <a:xfrm>
            <a:off x="-695312" y="1407206"/>
            <a:ext cx="6187996" cy="2689581"/>
            <a:chOff x="-695312" y="1407206"/>
            <a:chExt cx="6187996" cy="2689581"/>
          </a:xfrm>
        </p:grpSpPr>
        <p:sp>
          <p:nvSpPr>
            <p:cNvPr id="164" name="Google Shape;164;p17"/>
            <p:cNvSpPr/>
            <p:nvPr/>
          </p:nvSpPr>
          <p:spPr>
            <a:xfrm>
              <a:off x="19757" y="2448983"/>
              <a:ext cx="163696" cy="681833"/>
            </a:xfrm>
            <a:custGeom>
              <a:avLst/>
              <a:gdLst/>
              <a:ahLst/>
              <a:cxnLst/>
              <a:rect l="l" t="t" r="r" b="b"/>
              <a:pathLst>
                <a:path w="4527" h="18856" extrusionOk="0">
                  <a:moveTo>
                    <a:pt x="2104" y="1"/>
                  </a:moveTo>
                  <a:cubicBezTo>
                    <a:pt x="2102" y="1"/>
                    <a:pt x="2100" y="1"/>
                    <a:pt x="2098" y="1"/>
                  </a:cubicBezTo>
                  <a:cubicBezTo>
                    <a:pt x="906" y="31"/>
                    <a:pt x="1" y="4270"/>
                    <a:pt x="91" y="9474"/>
                  </a:cubicBezTo>
                  <a:cubicBezTo>
                    <a:pt x="182" y="14659"/>
                    <a:pt x="1230" y="18856"/>
                    <a:pt x="2417" y="18856"/>
                  </a:cubicBezTo>
                  <a:cubicBezTo>
                    <a:pt x="2421" y="18856"/>
                    <a:pt x="2425" y="18856"/>
                    <a:pt x="2429" y="18856"/>
                  </a:cubicBezTo>
                  <a:cubicBezTo>
                    <a:pt x="3636" y="18841"/>
                    <a:pt x="4526" y="14602"/>
                    <a:pt x="4436" y="9398"/>
                  </a:cubicBezTo>
                  <a:cubicBezTo>
                    <a:pt x="4345" y="4189"/>
                    <a:pt x="3293" y="1"/>
                    <a:pt x="210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5" name="Google Shape;165;p17"/>
            <p:cNvSpPr/>
            <p:nvPr/>
          </p:nvSpPr>
          <p:spPr>
            <a:xfrm>
              <a:off x="-695312" y="2448983"/>
              <a:ext cx="806187" cy="692753"/>
            </a:xfrm>
            <a:custGeom>
              <a:avLst/>
              <a:gdLst/>
              <a:ahLst/>
              <a:cxnLst/>
              <a:rect l="l" t="t" r="r" b="b"/>
              <a:pathLst>
                <a:path w="22295" h="19158" extrusionOk="0">
                  <a:moveTo>
                    <a:pt x="21963" y="1"/>
                  </a:moveTo>
                  <a:lnTo>
                    <a:pt x="5099" y="303"/>
                  </a:lnTo>
                  <a:cubicBezTo>
                    <a:pt x="1" y="10575"/>
                    <a:pt x="5431" y="19157"/>
                    <a:pt x="5431" y="19157"/>
                  </a:cubicBezTo>
                  <a:lnTo>
                    <a:pt x="22295" y="18856"/>
                  </a:lnTo>
                  <a:cubicBezTo>
                    <a:pt x="17709" y="9790"/>
                    <a:pt x="21963" y="1"/>
                    <a:pt x="21963"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6" name="Google Shape;166;p17"/>
            <p:cNvSpPr/>
            <p:nvPr/>
          </p:nvSpPr>
          <p:spPr>
            <a:xfrm>
              <a:off x="254292" y="2553739"/>
              <a:ext cx="106419" cy="464728"/>
            </a:xfrm>
            <a:custGeom>
              <a:avLst/>
              <a:gdLst/>
              <a:ahLst/>
              <a:cxnLst/>
              <a:rect l="l" t="t" r="r" b="b"/>
              <a:pathLst>
                <a:path w="2943" h="12852" extrusionOk="0">
                  <a:moveTo>
                    <a:pt x="1434" y="0"/>
                  </a:moveTo>
                  <a:cubicBezTo>
                    <a:pt x="1042" y="15"/>
                    <a:pt x="1" y="2911"/>
                    <a:pt x="76" y="6456"/>
                  </a:cubicBezTo>
                  <a:cubicBezTo>
                    <a:pt x="137" y="9991"/>
                    <a:pt x="1262" y="12852"/>
                    <a:pt x="1672" y="12852"/>
                  </a:cubicBezTo>
                  <a:cubicBezTo>
                    <a:pt x="1673" y="12852"/>
                    <a:pt x="1674" y="12852"/>
                    <a:pt x="1675" y="12852"/>
                  </a:cubicBezTo>
                  <a:cubicBezTo>
                    <a:pt x="2067" y="12852"/>
                    <a:pt x="2942" y="11690"/>
                    <a:pt x="2852" y="6411"/>
                  </a:cubicBezTo>
                  <a:cubicBezTo>
                    <a:pt x="2761" y="1508"/>
                    <a:pt x="1841" y="0"/>
                    <a:pt x="1434"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7" name="Google Shape;167;p17"/>
            <p:cNvSpPr/>
            <p:nvPr/>
          </p:nvSpPr>
          <p:spPr>
            <a:xfrm>
              <a:off x="42682" y="2553739"/>
              <a:ext cx="273297" cy="468561"/>
            </a:xfrm>
            <a:custGeom>
              <a:avLst/>
              <a:gdLst/>
              <a:ahLst/>
              <a:cxnLst/>
              <a:rect l="l" t="t" r="r" b="b"/>
              <a:pathLst>
                <a:path w="7558" h="12958" extrusionOk="0">
                  <a:moveTo>
                    <a:pt x="7331" y="0"/>
                  </a:moveTo>
                  <a:lnTo>
                    <a:pt x="1660" y="106"/>
                  </a:lnTo>
                  <a:cubicBezTo>
                    <a:pt x="0" y="7074"/>
                    <a:pt x="1886" y="12957"/>
                    <a:pt x="1886" y="12957"/>
                  </a:cubicBezTo>
                  <a:lnTo>
                    <a:pt x="7557" y="12852"/>
                  </a:lnTo>
                  <a:cubicBezTo>
                    <a:pt x="4812" y="5536"/>
                    <a:pt x="7331" y="0"/>
                    <a:pt x="733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8" name="Google Shape;168;p17"/>
            <p:cNvSpPr/>
            <p:nvPr/>
          </p:nvSpPr>
          <p:spPr>
            <a:xfrm>
              <a:off x="167038" y="2477369"/>
              <a:ext cx="356212" cy="79118"/>
            </a:xfrm>
            <a:custGeom>
              <a:avLst/>
              <a:gdLst/>
              <a:ahLst/>
              <a:cxnLst/>
              <a:rect l="l" t="t" r="r" b="b"/>
              <a:pathLst>
                <a:path w="9851" h="2188" extrusionOk="0">
                  <a:moveTo>
                    <a:pt x="9850" y="0"/>
                  </a:moveTo>
                  <a:lnTo>
                    <a:pt x="2987" y="121"/>
                  </a:lnTo>
                  <a:lnTo>
                    <a:pt x="0" y="2187"/>
                  </a:lnTo>
                  <a:lnTo>
                    <a:pt x="0" y="2187"/>
                  </a:lnTo>
                  <a:lnTo>
                    <a:pt x="5898" y="2082"/>
                  </a:lnTo>
                  <a:lnTo>
                    <a:pt x="9850"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9" name="Google Shape;169;p17"/>
            <p:cNvSpPr/>
            <p:nvPr/>
          </p:nvSpPr>
          <p:spPr>
            <a:xfrm>
              <a:off x="175210" y="3017349"/>
              <a:ext cx="358924" cy="74200"/>
            </a:xfrm>
            <a:custGeom>
              <a:avLst/>
              <a:gdLst/>
              <a:ahLst/>
              <a:cxnLst/>
              <a:rect l="l" t="t" r="r" b="b"/>
              <a:pathLst>
                <a:path w="9926" h="2052" extrusionOk="0">
                  <a:moveTo>
                    <a:pt x="5899" y="0"/>
                  </a:moveTo>
                  <a:lnTo>
                    <a:pt x="1" y="106"/>
                  </a:lnTo>
                  <a:lnTo>
                    <a:pt x="3063" y="2052"/>
                  </a:lnTo>
                  <a:lnTo>
                    <a:pt x="9926" y="1931"/>
                  </a:lnTo>
                  <a:lnTo>
                    <a:pt x="589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0" name="Google Shape;170;p17"/>
            <p:cNvSpPr/>
            <p:nvPr/>
          </p:nvSpPr>
          <p:spPr>
            <a:xfrm>
              <a:off x="155032" y="2490459"/>
              <a:ext cx="120051" cy="592916"/>
            </a:xfrm>
            <a:custGeom>
              <a:avLst/>
              <a:gdLst/>
              <a:ahLst/>
              <a:cxnLst/>
              <a:rect l="l" t="t" r="r" b="b"/>
              <a:pathLst>
                <a:path w="3320" h="16397" extrusionOk="0">
                  <a:moveTo>
                    <a:pt x="3033" y="0"/>
                  </a:moveTo>
                  <a:lnTo>
                    <a:pt x="1" y="1825"/>
                  </a:lnTo>
                  <a:lnTo>
                    <a:pt x="106" y="8251"/>
                  </a:lnTo>
                  <a:lnTo>
                    <a:pt x="227" y="14677"/>
                  </a:lnTo>
                  <a:lnTo>
                    <a:pt x="3319" y="16397"/>
                  </a:lnTo>
                  <a:lnTo>
                    <a:pt x="3168" y="8206"/>
                  </a:lnTo>
                  <a:lnTo>
                    <a:pt x="303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1" name="Google Shape;171;p17"/>
            <p:cNvSpPr/>
            <p:nvPr/>
          </p:nvSpPr>
          <p:spPr>
            <a:xfrm>
              <a:off x="357385" y="2549364"/>
              <a:ext cx="213308" cy="468019"/>
            </a:xfrm>
            <a:custGeom>
              <a:avLst/>
              <a:gdLst/>
              <a:ahLst/>
              <a:cxnLst/>
              <a:rect l="l" t="t" r="r" b="b"/>
              <a:pathLst>
                <a:path w="5899" h="12943" extrusionOk="0">
                  <a:moveTo>
                    <a:pt x="5657" y="0"/>
                  </a:moveTo>
                  <a:lnTo>
                    <a:pt x="634" y="91"/>
                  </a:lnTo>
                  <a:lnTo>
                    <a:pt x="1" y="6532"/>
                  </a:lnTo>
                  <a:lnTo>
                    <a:pt x="861" y="12942"/>
                  </a:lnTo>
                  <a:lnTo>
                    <a:pt x="5899" y="12852"/>
                  </a:lnTo>
                  <a:lnTo>
                    <a:pt x="5778" y="6426"/>
                  </a:lnTo>
                  <a:lnTo>
                    <a:pt x="565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2" name="Google Shape;172;p17"/>
            <p:cNvSpPr/>
            <p:nvPr/>
          </p:nvSpPr>
          <p:spPr>
            <a:xfrm>
              <a:off x="306110" y="1407206"/>
              <a:ext cx="5186573" cy="2689581"/>
            </a:xfrm>
            <a:custGeom>
              <a:avLst/>
              <a:gdLst/>
              <a:ahLst/>
              <a:cxnLst/>
              <a:rect l="l" t="t" r="r" b="b"/>
              <a:pathLst>
                <a:path w="143434" h="74380" extrusionOk="0">
                  <a:moveTo>
                    <a:pt x="110310" y="1"/>
                  </a:moveTo>
                  <a:lnTo>
                    <a:pt x="1" y="31707"/>
                  </a:lnTo>
                  <a:lnTo>
                    <a:pt x="242" y="44559"/>
                  </a:lnTo>
                  <a:lnTo>
                    <a:pt x="110747" y="74379"/>
                  </a:lnTo>
                  <a:cubicBezTo>
                    <a:pt x="143434" y="33246"/>
                    <a:pt x="110310" y="1"/>
                    <a:pt x="110310" y="1"/>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73" name="Google Shape;173;p17"/>
          <p:cNvGrpSpPr/>
          <p:nvPr/>
        </p:nvGrpSpPr>
        <p:grpSpPr>
          <a:xfrm>
            <a:off x="-346221" y="1937930"/>
            <a:ext cx="5645848" cy="3415545"/>
            <a:chOff x="-346221" y="1937930"/>
            <a:chExt cx="5645848" cy="3415545"/>
          </a:xfrm>
        </p:grpSpPr>
        <p:sp>
          <p:nvSpPr>
            <p:cNvPr id="174" name="Google Shape;174;p17"/>
            <p:cNvSpPr/>
            <p:nvPr/>
          </p:nvSpPr>
          <p:spPr>
            <a:xfrm>
              <a:off x="201932" y="4486323"/>
              <a:ext cx="348582" cy="629763"/>
            </a:xfrm>
            <a:custGeom>
              <a:avLst/>
              <a:gdLst/>
              <a:ahLst/>
              <a:cxnLst/>
              <a:rect l="l" t="t" r="r" b="b"/>
              <a:pathLst>
                <a:path w="9640" h="17416" extrusionOk="0">
                  <a:moveTo>
                    <a:pt x="1316" y="1"/>
                  </a:moveTo>
                  <a:cubicBezTo>
                    <a:pt x="1240" y="1"/>
                    <a:pt x="1168" y="14"/>
                    <a:pt x="1102" y="43"/>
                  </a:cubicBezTo>
                  <a:cubicBezTo>
                    <a:pt x="1" y="525"/>
                    <a:pt x="770" y="4779"/>
                    <a:pt x="2822" y="9560"/>
                  </a:cubicBezTo>
                  <a:cubicBezTo>
                    <a:pt x="4749" y="14068"/>
                    <a:pt x="7129" y="17416"/>
                    <a:pt x="8323" y="17416"/>
                  </a:cubicBezTo>
                  <a:cubicBezTo>
                    <a:pt x="8400" y="17416"/>
                    <a:pt x="8472" y="17402"/>
                    <a:pt x="8538" y="17374"/>
                  </a:cubicBezTo>
                  <a:cubicBezTo>
                    <a:pt x="9640" y="16906"/>
                    <a:pt x="8855" y="12638"/>
                    <a:pt x="6804" y="7856"/>
                  </a:cubicBezTo>
                  <a:cubicBezTo>
                    <a:pt x="4876"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5" name="Google Shape;175;p17"/>
            <p:cNvSpPr/>
            <p:nvPr/>
          </p:nvSpPr>
          <p:spPr>
            <a:xfrm>
              <a:off x="-346221" y="4486757"/>
              <a:ext cx="859632" cy="866719"/>
            </a:xfrm>
            <a:custGeom>
              <a:avLst/>
              <a:gdLst/>
              <a:ahLst/>
              <a:cxnLst/>
              <a:rect l="l" t="t" r="r" b="b"/>
              <a:pathLst>
                <a:path w="23773" h="23969" extrusionOk="0">
                  <a:moveTo>
                    <a:pt x="16352" y="0"/>
                  </a:moveTo>
                  <a:lnTo>
                    <a:pt x="845" y="6652"/>
                  </a:lnTo>
                  <a:cubicBezTo>
                    <a:pt x="1" y="18086"/>
                    <a:pt x="8267" y="23969"/>
                    <a:pt x="8267" y="23969"/>
                  </a:cubicBezTo>
                  <a:lnTo>
                    <a:pt x="23773" y="17332"/>
                  </a:lnTo>
                  <a:cubicBezTo>
                    <a:pt x="16095" y="10665"/>
                    <a:pt x="16351" y="1"/>
                    <a:pt x="16352"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6" name="Google Shape;176;p17"/>
            <p:cNvSpPr/>
            <p:nvPr/>
          </p:nvSpPr>
          <p:spPr>
            <a:xfrm>
              <a:off x="463226" y="4504801"/>
              <a:ext cx="223107" cy="427917"/>
            </a:xfrm>
            <a:custGeom>
              <a:avLst/>
              <a:gdLst/>
              <a:ahLst/>
              <a:cxnLst/>
              <a:rect l="l" t="t" r="r" b="b"/>
              <a:pathLst>
                <a:path w="6170" h="11834" extrusionOk="0">
                  <a:moveTo>
                    <a:pt x="441" y="0"/>
                  </a:moveTo>
                  <a:cubicBezTo>
                    <a:pt x="411" y="0"/>
                    <a:pt x="385" y="5"/>
                    <a:pt x="362" y="14"/>
                  </a:cubicBezTo>
                  <a:cubicBezTo>
                    <a:pt x="0" y="180"/>
                    <a:pt x="136" y="3242"/>
                    <a:pt x="1539" y="6500"/>
                  </a:cubicBezTo>
                  <a:cubicBezTo>
                    <a:pt x="2892" y="9658"/>
                    <a:pt x="4920" y="11834"/>
                    <a:pt x="5386" y="11834"/>
                  </a:cubicBezTo>
                  <a:cubicBezTo>
                    <a:pt x="5403" y="11834"/>
                    <a:pt x="5418" y="11831"/>
                    <a:pt x="5430" y="11825"/>
                  </a:cubicBezTo>
                  <a:cubicBezTo>
                    <a:pt x="5807" y="11674"/>
                    <a:pt x="6169" y="10271"/>
                    <a:pt x="4088" y="5414"/>
                  </a:cubicBezTo>
                  <a:cubicBezTo>
                    <a:pt x="2273" y="1174"/>
                    <a:pt x="911" y="0"/>
                    <a:pt x="441"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7" name="Google Shape;177;p17"/>
            <p:cNvSpPr/>
            <p:nvPr/>
          </p:nvSpPr>
          <p:spPr>
            <a:xfrm>
              <a:off x="289223" y="4504764"/>
              <a:ext cx="371472" cy="508373"/>
            </a:xfrm>
            <a:custGeom>
              <a:avLst/>
              <a:gdLst/>
              <a:ahLst/>
              <a:cxnLst/>
              <a:rect l="l" t="t" r="r" b="b"/>
              <a:pathLst>
                <a:path w="10273" h="14059" extrusionOk="0">
                  <a:moveTo>
                    <a:pt x="5204" y="0"/>
                  </a:moveTo>
                  <a:lnTo>
                    <a:pt x="0" y="2248"/>
                  </a:lnTo>
                  <a:cubicBezTo>
                    <a:pt x="1101" y="9322"/>
                    <a:pt x="5069" y="14058"/>
                    <a:pt x="5069" y="14058"/>
                  </a:cubicBezTo>
                  <a:lnTo>
                    <a:pt x="10272" y="11811"/>
                  </a:lnTo>
                  <a:cubicBezTo>
                    <a:pt x="4978" y="6064"/>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8" name="Google Shape;178;p17"/>
            <p:cNvSpPr/>
            <p:nvPr/>
          </p:nvSpPr>
          <p:spPr>
            <a:xfrm>
              <a:off x="348128" y="4352566"/>
              <a:ext cx="300562" cy="207848"/>
            </a:xfrm>
            <a:custGeom>
              <a:avLst/>
              <a:gdLst/>
              <a:ahLst/>
              <a:cxnLst/>
              <a:rect l="l" t="t" r="r" b="b"/>
              <a:pathLst>
                <a:path w="8312" h="5748" extrusionOk="0">
                  <a:moveTo>
                    <a:pt x="8312" y="1"/>
                  </a:moveTo>
                  <a:lnTo>
                    <a:pt x="1991" y="2701"/>
                  </a:lnTo>
                  <a:lnTo>
                    <a:pt x="0" y="5748"/>
                  </a:lnTo>
                  <a:lnTo>
                    <a:pt x="5431" y="3425"/>
                  </a:lnTo>
                  <a:lnTo>
                    <a:pt x="831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9" name="Google Shape;179;p17"/>
            <p:cNvSpPr/>
            <p:nvPr/>
          </p:nvSpPr>
          <p:spPr>
            <a:xfrm>
              <a:off x="531388" y="4903467"/>
              <a:ext cx="357839" cy="107468"/>
            </a:xfrm>
            <a:custGeom>
              <a:avLst/>
              <a:gdLst/>
              <a:ahLst/>
              <a:cxnLst/>
              <a:rect l="l" t="t" r="r" b="b"/>
              <a:pathLst>
                <a:path w="9896" h="2972" extrusionOk="0">
                  <a:moveTo>
                    <a:pt x="5431" y="0"/>
                  </a:moveTo>
                  <a:lnTo>
                    <a:pt x="1" y="2323"/>
                  </a:lnTo>
                  <a:lnTo>
                    <a:pt x="3575" y="2972"/>
                  </a:lnTo>
                  <a:lnTo>
                    <a:pt x="9896" y="272"/>
                  </a:lnTo>
                  <a:lnTo>
                    <a:pt x="54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0" name="Google Shape;180;p17"/>
            <p:cNvSpPr/>
            <p:nvPr/>
          </p:nvSpPr>
          <p:spPr>
            <a:xfrm>
              <a:off x="337208" y="4462204"/>
              <a:ext cx="310397" cy="545474"/>
            </a:xfrm>
            <a:custGeom>
              <a:avLst/>
              <a:gdLst/>
              <a:ahLst/>
              <a:cxnLst/>
              <a:rect l="l" t="t" r="r" b="b"/>
              <a:pathLst>
                <a:path w="8584" h="15085" extrusionOk="0">
                  <a:moveTo>
                    <a:pt x="2128" y="1"/>
                  </a:moveTo>
                  <a:lnTo>
                    <a:pt x="1" y="2851"/>
                  </a:lnTo>
                  <a:lnTo>
                    <a:pt x="2535" y="8749"/>
                  </a:lnTo>
                  <a:lnTo>
                    <a:pt x="5069" y="14662"/>
                  </a:lnTo>
                  <a:lnTo>
                    <a:pt x="8583" y="15084"/>
                  </a:lnTo>
                  <a:lnTo>
                    <a:pt x="5355" y="7543"/>
                  </a:lnTo>
                  <a:lnTo>
                    <a:pt x="2128"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1" name="Google Shape;181;p17"/>
            <p:cNvSpPr/>
            <p:nvPr/>
          </p:nvSpPr>
          <p:spPr>
            <a:xfrm>
              <a:off x="544478" y="4404384"/>
              <a:ext cx="350210" cy="499116"/>
            </a:xfrm>
            <a:custGeom>
              <a:avLst/>
              <a:gdLst/>
              <a:ahLst/>
              <a:cxnLst/>
              <a:rect l="l" t="t" r="r" b="b"/>
              <a:pathLst>
                <a:path w="9685" h="13803" extrusionOk="0">
                  <a:moveTo>
                    <a:pt x="4631" y="1"/>
                  </a:moveTo>
                  <a:lnTo>
                    <a:pt x="1" y="1992"/>
                  </a:lnTo>
                  <a:lnTo>
                    <a:pt x="1841" y="8191"/>
                  </a:lnTo>
                  <a:lnTo>
                    <a:pt x="5069" y="13802"/>
                  </a:lnTo>
                  <a:lnTo>
                    <a:pt x="9684" y="11811"/>
                  </a:lnTo>
                  <a:lnTo>
                    <a:pt x="7150" y="5914"/>
                  </a:lnTo>
                  <a:lnTo>
                    <a:pt x="4631"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2" name="Google Shape;182;p17"/>
            <p:cNvSpPr/>
            <p:nvPr/>
          </p:nvSpPr>
          <p:spPr>
            <a:xfrm>
              <a:off x="476316" y="1937930"/>
              <a:ext cx="4823310" cy="2994446"/>
            </a:xfrm>
            <a:custGeom>
              <a:avLst/>
              <a:gdLst/>
              <a:ahLst/>
              <a:cxnLst/>
              <a:rect l="l" t="t" r="r" b="b"/>
              <a:pathLst>
                <a:path w="133388" h="82811" extrusionOk="0">
                  <a:moveTo>
                    <a:pt x="90157" y="0"/>
                  </a:moveTo>
                  <a:lnTo>
                    <a:pt x="0" y="71000"/>
                  </a:lnTo>
                  <a:lnTo>
                    <a:pt x="5068" y="82811"/>
                  </a:lnTo>
                  <a:lnTo>
                    <a:pt x="118665" y="68692"/>
                  </a:lnTo>
                  <a:cubicBezTo>
                    <a:pt x="133387" y="18252"/>
                    <a:pt x="90157" y="0"/>
                    <a:pt x="90157" y="0"/>
                  </a:cubicBez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83" name="Google Shape;183;p17"/>
          <p:cNvGrpSpPr/>
          <p:nvPr/>
        </p:nvGrpSpPr>
        <p:grpSpPr>
          <a:xfrm>
            <a:off x="3794204" y="-209988"/>
            <a:ext cx="5645877" cy="3416074"/>
            <a:chOff x="3794202" y="-209988"/>
            <a:chExt cx="5645877" cy="3416074"/>
          </a:xfrm>
        </p:grpSpPr>
        <p:sp>
          <p:nvSpPr>
            <p:cNvPr id="184" name="Google Shape;184;p17"/>
            <p:cNvSpPr/>
            <p:nvPr/>
          </p:nvSpPr>
          <p:spPr>
            <a:xfrm>
              <a:off x="8543346" y="27368"/>
              <a:ext cx="348582" cy="629871"/>
            </a:xfrm>
            <a:custGeom>
              <a:avLst/>
              <a:gdLst/>
              <a:ahLst/>
              <a:cxnLst/>
              <a:rect l="l" t="t" r="r" b="b"/>
              <a:pathLst>
                <a:path w="9640" h="17419" extrusionOk="0">
                  <a:moveTo>
                    <a:pt x="1316" y="1"/>
                  </a:moveTo>
                  <a:cubicBezTo>
                    <a:pt x="1239" y="1"/>
                    <a:pt x="1168" y="15"/>
                    <a:pt x="1102" y="43"/>
                  </a:cubicBezTo>
                  <a:cubicBezTo>
                    <a:pt x="0" y="525"/>
                    <a:pt x="770" y="4779"/>
                    <a:pt x="2821" y="9561"/>
                  </a:cubicBezTo>
                  <a:cubicBezTo>
                    <a:pt x="4746" y="14060"/>
                    <a:pt x="7121" y="17419"/>
                    <a:pt x="8317" y="17419"/>
                  </a:cubicBezTo>
                  <a:cubicBezTo>
                    <a:pt x="8396" y="17419"/>
                    <a:pt x="8470" y="17404"/>
                    <a:pt x="8538" y="17374"/>
                  </a:cubicBezTo>
                  <a:cubicBezTo>
                    <a:pt x="9639" y="16907"/>
                    <a:pt x="8855" y="12638"/>
                    <a:pt x="6803" y="7856"/>
                  </a:cubicBezTo>
                  <a:cubicBezTo>
                    <a:pt x="4875" y="3362"/>
                    <a:pt x="2508" y="1"/>
                    <a:pt x="1316"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5" name="Google Shape;185;p17"/>
            <p:cNvSpPr/>
            <p:nvPr/>
          </p:nvSpPr>
          <p:spPr>
            <a:xfrm>
              <a:off x="8579904" y="-209988"/>
              <a:ext cx="860174" cy="867261"/>
            </a:xfrm>
            <a:custGeom>
              <a:avLst/>
              <a:gdLst/>
              <a:ahLst/>
              <a:cxnLst/>
              <a:rect l="l" t="t" r="r" b="b"/>
              <a:pathLst>
                <a:path w="23788" h="23984" extrusionOk="0">
                  <a:moveTo>
                    <a:pt x="15521" y="0"/>
                  </a:moveTo>
                  <a:lnTo>
                    <a:pt x="0" y="6652"/>
                  </a:lnTo>
                  <a:cubicBezTo>
                    <a:pt x="7678" y="13304"/>
                    <a:pt x="7436" y="23983"/>
                    <a:pt x="7436" y="23983"/>
                  </a:cubicBezTo>
                  <a:lnTo>
                    <a:pt x="22943" y="17331"/>
                  </a:lnTo>
                  <a:cubicBezTo>
                    <a:pt x="23787" y="5898"/>
                    <a:pt x="15521" y="0"/>
                    <a:pt x="1552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6" name="Google Shape;186;p17"/>
            <p:cNvSpPr/>
            <p:nvPr/>
          </p:nvSpPr>
          <p:spPr>
            <a:xfrm>
              <a:off x="8407528" y="210809"/>
              <a:ext cx="223107" cy="427954"/>
            </a:xfrm>
            <a:custGeom>
              <a:avLst/>
              <a:gdLst/>
              <a:ahLst/>
              <a:cxnLst/>
              <a:rect l="l" t="t" r="r" b="b"/>
              <a:pathLst>
                <a:path w="6170" h="11835" extrusionOk="0">
                  <a:moveTo>
                    <a:pt x="780" y="1"/>
                  </a:moveTo>
                  <a:cubicBezTo>
                    <a:pt x="765" y="1"/>
                    <a:pt x="751" y="3"/>
                    <a:pt x="740" y="8"/>
                  </a:cubicBezTo>
                  <a:cubicBezTo>
                    <a:pt x="363" y="174"/>
                    <a:pt x="1" y="1576"/>
                    <a:pt x="2082" y="6434"/>
                  </a:cubicBezTo>
                  <a:cubicBezTo>
                    <a:pt x="3889" y="10640"/>
                    <a:pt x="5247" y="11835"/>
                    <a:pt x="5710" y="11835"/>
                  </a:cubicBezTo>
                  <a:cubicBezTo>
                    <a:pt x="5742" y="11835"/>
                    <a:pt x="5770" y="11829"/>
                    <a:pt x="5793" y="11818"/>
                  </a:cubicBezTo>
                  <a:cubicBezTo>
                    <a:pt x="6170" y="11668"/>
                    <a:pt x="6019" y="8590"/>
                    <a:pt x="4631" y="5332"/>
                  </a:cubicBezTo>
                  <a:cubicBezTo>
                    <a:pt x="3274" y="2179"/>
                    <a:pt x="1238" y="1"/>
                    <a:pt x="78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7" name="Google Shape;187;p17"/>
            <p:cNvSpPr/>
            <p:nvPr/>
          </p:nvSpPr>
          <p:spPr>
            <a:xfrm>
              <a:off x="8433166" y="130895"/>
              <a:ext cx="371472" cy="507831"/>
            </a:xfrm>
            <a:custGeom>
              <a:avLst/>
              <a:gdLst/>
              <a:ahLst/>
              <a:cxnLst/>
              <a:rect l="l" t="t" r="r" b="b"/>
              <a:pathLst>
                <a:path w="10273" h="14044" extrusionOk="0">
                  <a:moveTo>
                    <a:pt x="5204" y="0"/>
                  </a:moveTo>
                  <a:lnTo>
                    <a:pt x="0" y="2233"/>
                  </a:lnTo>
                  <a:cubicBezTo>
                    <a:pt x="5295" y="7980"/>
                    <a:pt x="5054" y="14044"/>
                    <a:pt x="5054" y="14044"/>
                  </a:cubicBezTo>
                  <a:lnTo>
                    <a:pt x="10273" y="11811"/>
                  </a:lnTo>
                  <a:cubicBezTo>
                    <a:pt x="9172" y="4737"/>
                    <a:pt x="5204" y="0"/>
                    <a:pt x="5204"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8" name="Google Shape;188;p17"/>
            <p:cNvSpPr/>
            <p:nvPr/>
          </p:nvSpPr>
          <p:spPr>
            <a:xfrm>
              <a:off x="8445171" y="583042"/>
              <a:ext cx="300020" cy="208426"/>
            </a:xfrm>
            <a:custGeom>
              <a:avLst/>
              <a:gdLst/>
              <a:ahLst/>
              <a:cxnLst/>
              <a:rect l="l" t="t" r="r" b="b"/>
              <a:pathLst>
                <a:path w="8297" h="5764" extrusionOk="0">
                  <a:moveTo>
                    <a:pt x="8297" y="1"/>
                  </a:moveTo>
                  <a:lnTo>
                    <a:pt x="2881" y="2339"/>
                  </a:lnTo>
                  <a:lnTo>
                    <a:pt x="0" y="5763"/>
                  </a:lnTo>
                  <a:lnTo>
                    <a:pt x="6305" y="3048"/>
                  </a:lnTo>
                  <a:lnTo>
                    <a:pt x="8297"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9" name="Google Shape;189;p17"/>
            <p:cNvSpPr/>
            <p:nvPr/>
          </p:nvSpPr>
          <p:spPr>
            <a:xfrm>
              <a:off x="8204633" y="132522"/>
              <a:ext cx="357839" cy="108046"/>
            </a:xfrm>
            <a:custGeom>
              <a:avLst/>
              <a:gdLst/>
              <a:ahLst/>
              <a:cxnLst/>
              <a:rect l="l" t="t" r="r" b="b"/>
              <a:pathLst>
                <a:path w="9896" h="2988" extrusionOk="0">
                  <a:moveTo>
                    <a:pt x="6305" y="1"/>
                  </a:moveTo>
                  <a:lnTo>
                    <a:pt x="0" y="2701"/>
                  </a:lnTo>
                  <a:lnTo>
                    <a:pt x="4465" y="2987"/>
                  </a:lnTo>
                  <a:lnTo>
                    <a:pt x="9895" y="649"/>
                  </a:lnTo>
                  <a:lnTo>
                    <a:pt x="630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0" name="Google Shape;190;p17"/>
            <p:cNvSpPr/>
            <p:nvPr/>
          </p:nvSpPr>
          <p:spPr>
            <a:xfrm>
              <a:off x="8446256" y="136355"/>
              <a:ext cx="310397" cy="544931"/>
            </a:xfrm>
            <a:custGeom>
              <a:avLst/>
              <a:gdLst/>
              <a:ahLst/>
              <a:cxnLst/>
              <a:rect l="l" t="t" r="r" b="b"/>
              <a:pathLst>
                <a:path w="8584" h="15070" extrusionOk="0">
                  <a:moveTo>
                    <a:pt x="1" y="0"/>
                  </a:moveTo>
                  <a:lnTo>
                    <a:pt x="3228" y="7527"/>
                  </a:lnTo>
                  <a:lnTo>
                    <a:pt x="6456" y="15069"/>
                  </a:lnTo>
                  <a:lnTo>
                    <a:pt x="8583" y="12233"/>
                  </a:lnTo>
                  <a:lnTo>
                    <a:pt x="6049" y="6320"/>
                  </a:lnTo>
                  <a:lnTo>
                    <a:pt x="3515" y="423"/>
                  </a:lnTo>
                  <a:lnTo>
                    <a:pt x="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1" name="Google Shape;191;p17"/>
            <p:cNvSpPr/>
            <p:nvPr/>
          </p:nvSpPr>
          <p:spPr>
            <a:xfrm>
              <a:off x="8198630" y="240533"/>
              <a:ext cx="350210" cy="498538"/>
            </a:xfrm>
            <a:custGeom>
              <a:avLst/>
              <a:gdLst/>
              <a:ahLst/>
              <a:cxnLst/>
              <a:rect l="l" t="t" r="r" b="b"/>
              <a:pathLst>
                <a:path w="9685" h="13787" extrusionOk="0">
                  <a:moveTo>
                    <a:pt x="4631" y="0"/>
                  </a:moveTo>
                  <a:lnTo>
                    <a:pt x="0" y="1976"/>
                  </a:lnTo>
                  <a:lnTo>
                    <a:pt x="2534" y="7889"/>
                  </a:lnTo>
                  <a:lnTo>
                    <a:pt x="5069" y="13787"/>
                  </a:lnTo>
                  <a:lnTo>
                    <a:pt x="9684" y="11811"/>
                  </a:lnTo>
                  <a:lnTo>
                    <a:pt x="7859" y="5612"/>
                  </a:lnTo>
                  <a:lnTo>
                    <a:pt x="4631"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7"/>
            <p:cNvSpPr/>
            <p:nvPr/>
          </p:nvSpPr>
          <p:spPr>
            <a:xfrm>
              <a:off x="3794202" y="211062"/>
              <a:ext cx="4822768" cy="2995024"/>
            </a:xfrm>
            <a:custGeom>
              <a:avLst/>
              <a:gdLst/>
              <a:ahLst/>
              <a:cxnLst/>
              <a:rect l="l" t="t" r="r" b="b"/>
              <a:pathLst>
                <a:path w="133373" h="82827" extrusionOk="0">
                  <a:moveTo>
                    <a:pt x="128320" y="1"/>
                  </a:moveTo>
                  <a:lnTo>
                    <a:pt x="14723" y="14134"/>
                  </a:lnTo>
                  <a:cubicBezTo>
                    <a:pt x="1" y="64560"/>
                    <a:pt x="43216" y="82826"/>
                    <a:pt x="43216" y="82826"/>
                  </a:cubicBezTo>
                  <a:lnTo>
                    <a:pt x="133373" y="11811"/>
                  </a:lnTo>
                  <a:lnTo>
                    <a:pt x="128320"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193" name="Google Shape;193;p17"/>
          <p:cNvGrpSpPr/>
          <p:nvPr/>
        </p:nvGrpSpPr>
        <p:grpSpPr>
          <a:xfrm>
            <a:off x="-346221" y="-209988"/>
            <a:ext cx="5645848" cy="3416074"/>
            <a:chOff x="-346221" y="-209988"/>
            <a:chExt cx="5645848" cy="3416074"/>
          </a:xfrm>
        </p:grpSpPr>
        <p:sp>
          <p:nvSpPr>
            <p:cNvPr id="194" name="Google Shape;194;p17"/>
            <p:cNvSpPr/>
            <p:nvPr/>
          </p:nvSpPr>
          <p:spPr>
            <a:xfrm>
              <a:off x="201932" y="27368"/>
              <a:ext cx="348582" cy="629871"/>
            </a:xfrm>
            <a:custGeom>
              <a:avLst/>
              <a:gdLst/>
              <a:ahLst/>
              <a:cxnLst/>
              <a:rect l="l" t="t" r="r" b="b"/>
              <a:pathLst>
                <a:path w="9640" h="17419" extrusionOk="0">
                  <a:moveTo>
                    <a:pt x="8324" y="1"/>
                  </a:moveTo>
                  <a:cubicBezTo>
                    <a:pt x="7131" y="1"/>
                    <a:pt x="4750" y="3362"/>
                    <a:pt x="2822" y="7856"/>
                  </a:cubicBezTo>
                  <a:cubicBezTo>
                    <a:pt x="770" y="12638"/>
                    <a:pt x="1" y="16907"/>
                    <a:pt x="1102" y="17374"/>
                  </a:cubicBezTo>
                  <a:cubicBezTo>
                    <a:pt x="1170" y="17404"/>
                    <a:pt x="1244" y="17419"/>
                    <a:pt x="1323" y="17419"/>
                  </a:cubicBezTo>
                  <a:cubicBezTo>
                    <a:pt x="2517" y="17419"/>
                    <a:pt x="4879" y="14060"/>
                    <a:pt x="6804" y="9561"/>
                  </a:cubicBezTo>
                  <a:cubicBezTo>
                    <a:pt x="8855" y="4779"/>
                    <a:pt x="9640" y="525"/>
                    <a:pt x="8538" y="43"/>
                  </a:cubicBezTo>
                  <a:cubicBezTo>
                    <a:pt x="8472" y="15"/>
                    <a:pt x="8401"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5" name="Google Shape;195;p17"/>
            <p:cNvSpPr/>
            <p:nvPr/>
          </p:nvSpPr>
          <p:spPr>
            <a:xfrm>
              <a:off x="-346221" y="-209988"/>
              <a:ext cx="859632" cy="867261"/>
            </a:xfrm>
            <a:custGeom>
              <a:avLst/>
              <a:gdLst/>
              <a:ahLst/>
              <a:cxnLst/>
              <a:rect l="l" t="t" r="r" b="b"/>
              <a:pathLst>
                <a:path w="23773" h="23984" extrusionOk="0">
                  <a:moveTo>
                    <a:pt x="8267" y="0"/>
                  </a:moveTo>
                  <a:cubicBezTo>
                    <a:pt x="8267" y="0"/>
                    <a:pt x="1" y="5898"/>
                    <a:pt x="845" y="17331"/>
                  </a:cubicBezTo>
                  <a:lnTo>
                    <a:pt x="16352" y="23983"/>
                  </a:lnTo>
                  <a:cubicBezTo>
                    <a:pt x="16352" y="23983"/>
                    <a:pt x="16095" y="13304"/>
                    <a:pt x="23773" y="6652"/>
                  </a:cubicBezTo>
                  <a:lnTo>
                    <a:pt x="8267"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6" name="Google Shape;196;p17"/>
            <p:cNvSpPr/>
            <p:nvPr/>
          </p:nvSpPr>
          <p:spPr>
            <a:xfrm>
              <a:off x="463226" y="210809"/>
              <a:ext cx="223107" cy="427954"/>
            </a:xfrm>
            <a:custGeom>
              <a:avLst/>
              <a:gdLst/>
              <a:ahLst/>
              <a:cxnLst/>
              <a:rect l="l" t="t" r="r" b="b"/>
              <a:pathLst>
                <a:path w="6170" h="11835" extrusionOk="0">
                  <a:moveTo>
                    <a:pt x="5390" y="1"/>
                  </a:moveTo>
                  <a:cubicBezTo>
                    <a:pt x="4932" y="1"/>
                    <a:pt x="2896" y="2179"/>
                    <a:pt x="1539" y="5332"/>
                  </a:cubicBezTo>
                  <a:cubicBezTo>
                    <a:pt x="136" y="8590"/>
                    <a:pt x="0" y="11668"/>
                    <a:pt x="362" y="11818"/>
                  </a:cubicBezTo>
                  <a:cubicBezTo>
                    <a:pt x="386" y="11829"/>
                    <a:pt x="415" y="11835"/>
                    <a:pt x="447" y="11835"/>
                  </a:cubicBezTo>
                  <a:cubicBezTo>
                    <a:pt x="923" y="11835"/>
                    <a:pt x="2281" y="10640"/>
                    <a:pt x="4088" y="6434"/>
                  </a:cubicBezTo>
                  <a:cubicBezTo>
                    <a:pt x="6169" y="1576"/>
                    <a:pt x="5807" y="174"/>
                    <a:pt x="5430" y="8"/>
                  </a:cubicBezTo>
                  <a:cubicBezTo>
                    <a:pt x="5419" y="3"/>
                    <a:pt x="5405" y="1"/>
                    <a:pt x="5390" y="1"/>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7" name="Google Shape;197;p17"/>
            <p:cNvSpPr/>
            <p:nvPr/>
          </p:nvSpPr>
          <p:spPr>
            <a:xfrm>
              <a:off x="289223" y="130895"/>
              <a:ext cx="371472" cy="507831"/>
            </a:xfrm>
            <a:custGeom>
              <a:avLst/>
              <a:gdLst/>
              <a:ahLst/>
              <a:cxnLst/>
              <a:rect l="l" t="t" r="r" b="b"/>
              <a:pathLst>
                <a:path w="10273" h="14044" extrusionOk="0">
                  <a:moveTo>
                    <a:pt x="5069" y="0"/>
                  </a:moveTo>
                  <a:cubicBezTo>
                    <a:pt x="5069" y="0"/>
                    <a:pt x="1101" y="4737"/>
                    <a:pt x="0" y="11811"/>
                  </a:cubicBezTo>
                  <a:lnTo>
                    <a:pt x="5204" y="14044"/>
                  </a:lnTo>
                  <a:cubicBezTo>
                    <a:pt x="5204" y="14044"/>
                    <a:pt x="4978" y="7980"/>
                    <a:pt x="10272" y="2233"/>
                  </a:cubicBez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8" name="Google Shape;198;p17"/>
            <p:cNvSpPr/>
            <p:nvPr/>
          </p:nvSpPr>
          <p:spPr>
            <a:xfrm>
              <a:off x="348128" y="583042"/>
              <a:ext cx="300562" cy="208426"/>
            </a:xfrm>
            <a:custGeom>
              <a:avLst/>
              <a:gdLst/>
              <a:ahLst/>
              <a:cxnLst/>
              <a:rect l="l" t="t" r="r" b="b"/>
              <a:pathLst>
                <a:path w="8312" h="5764" extrusionOk="0">
                  <a:moveTo>
                    <a:pt x="0" y="1"/>
                  </a:moveTo>
                  <a:lnTo>
                    <a:pt x="1991" y="3048"/>
                  </a:lnTo>
                  <a:lnTo>
                    <a:pt x="8312" y="5763"/>
                  </a:lnTo>
                  <a:lnTo>
                    <a:pt x="5431" y="2339"/>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9" name="Google Shape;199;p17"/>
            <p:cNvSpPr/>
            <p:nvPr/>
          </p:nvSpPr>
          <p:spPr>
            <a:xfrm>
              <a:off x="531388" y="132522"/>
              <a:ext cx="357839" cy="108046"/>
            </a:xfrm>
            <a:custGeom>
              <a:avLst/>
              <a:gdLst/>
              <a:ahLst/>
              <a:cxnLst/>
              <a:rect l="l" t="t" r="r" b="b"/>
              <a:pathLst>
                <a:path w="9896" h="2988" extrusionOk="0">
                  <a:moveTo>
                    <a:pt x="3575" y="1"/>
                  </a:moveTo>
                  <a:lnTo>
                    <a:pt x="1" y="649"/>
                  </a:lnTo>
                  <a:lnTo>
                    <a:pt x="5431" y="2987"/>
                  </a:lnTo>
                  <a:lnTo>
                    <a:pt x="9896" y="2701"/>
                  </a:lnTo>
                  <a:lnTo>
                    <a:pt x="3575"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0" name="Google Shape;200;p17"/>
            <p:cNvSpPr/>
            <p:nvPr/>
          </p:nvSpPr>
          <p:spPr>
            <a:xfrm>
              <a:off x="337208" y="136355"/>
              <a:ext cx="310397" cy="544931"/>
            </a:xfrm>
            <a:custGeom>
              <a:avLst/>
              <a:gdLst/>
              <a:ahLst/>
              <a:cxnLst/>
              <a:rect l="l" t="t" r="r" b="b"/>
              <a:pathLst>
                <a:path w="8584" h="15070" extrusionOk="0">
                  <a:moveTo>
                    <a:pt x="8583" y="0"/>
                  </a:moveTo>
                  <a:lnTo>
                    <a:pt x="5069" y="423"/>
                  </a:lnTo>
                  <a:lnTo>
                    <a:pt x="2535" y="6320"/>
                  </a:lnTo>
                  <a:lnTo>
                    <a:pt x="1" y="12233"/>
                  </a:lnTo>
                  <a:lnTo>
                    <a:pt x="2128" y="15069"/>
                  </a:lnTo>
                  <a:lnTo>
                    <a:pt x="5355" y="7527"/>
                  </a:lnTo>
                  <a:lnTo>
                    <a:pt x="8583"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1" name="Google Shape;201;p17"/>
            <p:cNvSpPr/>
            <p:nvPr/>
          </p:nvSpPr>
          <p:spPr>
            <a:xfrm>
              <a:off x="544478" y="240533"/>
              <a:ext cx="350210" cy="498538"/>
            </a:xfrm>
            <a:custGeom>
              <a:avLst/>
              <a:gdLst/>
              <a:ahLst/>
              <a:cxnLst/>
              <a:rect l="l" t="t" r="r" b="b"/>
              <a:pathLst>
                <a:path w="9685" h="13787" extrusionOk="0">
                  <a:moveTo>
                    <a:pt x="5069" y="0"/>
                  </a:moveTo>
                  <a:lnTo>
                    <a:pt x="1841" y="5612"/>
                  </a:lnTo>
                  <a:lnTo>
                    <a:pt x="1" y="11811"/>
                  </a:lnTo>
                  <a:lnTo>
                    <a:pt x="4631" y="13787"/>
                  </a:lnTo>
                  <a:lnTo>
                    <a:pt x="7150" y="7889"/>
                  </a:lnTo>
                  <a:lnTo>
                    <a:pt x="9684" y="1976"/>
                  </a:lnTo>
                  <a:lnTo>
                    <a:pt x="506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2" name="Google Shape;202;p17"/>
            <p:cNvSpPr/>
            <p:nvPr/>
          </p:nvSpPr>
          <p:spPr>
            <a:xfrm>
              <a:off x="476316" y="211062"/>
              <a:ext cx="4823310" cy="2995024"/>
            </a:xfrm>
            <a:custGeom>
              <a:avLst/>
              <a:gdLst/>
              <a:ahLst/>
              <a:cxnLst/>
              <a:rect l="l" t="t" r="r" b="b"/>
              <a:pathLst>
                <a:path w="133388" h="82827" extrusionOk="0">
                  <a:moveTo>
                    <a:pt x="5068" y="1"/>
                  </a:moveTo>
                  <a:lnTo>
                    <a:pt x="0" y="11811"/>
                  </a:lnTo>
                  <a:lnTo>
                    <a:pt x="90157" y="82826"/>
                  </a:lnTo>
                  <a:cubicBezTo>
                    <a:pt x="90157" y="82826"/>
                    <a:pt x="133387" y="64560"/>
                    <a:pt x="118665" y="14134"/>
                  </a:cubicBezTo>
                  <a:lnTo>
                    <a:pt x="5068" y="1"/>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203" name="Google Shape;203;p17"/>
          <p:cNvGrpSpPr/>
          <p:nvPr/>
        </p:nvGrpSpPr>
        <p:grpSpPr>
          <a:xfrm>
            <a:off x="3794204" y="1937930"/>
            <a:ext cx="5645877" cy="3415545"/>
            <a:chOff x="3794202" y="1937930"/>
            <a:chExt cx="5645877" cy="3415545"/>
          </a:xfrm>
        </p:grpSpPr>
        <p:sp>
          <p:nvSpPr>
            <p:cNvPr id="204" name="Google Shape;204;p17"/>
            <p:cNvSpPr/>
            <p:nvPr/>
          </p:nvSpPr>
          <p:spPr>
            <a:xfrm>
              <a:off x="8543346" y="4486323"/>
              <a:ext cx="348582" cy="629763"/>
            </a:xfrm>
            <a:custGeom>
              <a:avLst/>
              <a:gdLst/>
              <a:ahLst/>
              <a:cxnLst/>
              <a:rect l="l" t="t" r="r" b="b"/>
              <a:pathLst>
                <a:path w="9640" h="17416" extrusionOk="0">
                  <a:moveTo>
                    <a:pt x="8324" y="1"/>
                  </a:moveTo>
                  <a:cubicBezTo>
                    <a:pt x="7130" y="1"/>
                    <a:pt x="4749" y="3362"/>
                    <a:pt x="2821" y="7856"/>
                  </a:cubicBezTo>
                  <a:cubicBezTo>
                    <a:pt x="770" y="12638"/>
                    <a:pt x="0" y="16906"/>
                    <a:pt x="1102" y="17374"/>
                  </a:cubicBezTo>
                  <a:cubicBezTo>
                    <a:pt x="1168" y="17402"/>
                    <a:pt x="1240" y="17416"/>
                    <a:pt x="1316" y="17416"/>
                  </a:cubicBezTo>
                  <a:cubicBezTo>
                    <a:pt x="2509" y="17416"/>
                    <a:pt x="4876" y="14068"/>
                    <a:pt x="6803" y="9560"/>
                  </a:cubicBezTo>
                  <a:cubicBezTo>
                    <a:pt x="8855" y="4779"/>
                    <a:pt x="9639" y="525"/>
                    <a:pt x="8538" y="43"/>
                  </a:cubicBezTo>
                  <a:cubicBezTo>
                    <a:pt x="8472" y="14"/>
                    <a:pt x="8400" y="1"/>
                    <a:pt x="8324" y="1"/>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5" name="Google Shape;205;p17"/>
            <p:cNvSpPr/>
            <p:nvPr/>
          </p:nvSpPr>
          <p:spPr>
            <a:xfrm>
              <a:off x="8579904" y="4486757"/>
              <a:ext cx="860174" cy="866719"/>
            </a:xfrm>
            <a:custGeom>
              <a:avLst/>
              <a:gdLst/>
              <a:ahLst/>
              <a:cxnLst/>
              <a:rect l="l" t="t" r="r" b="b"/>
              <a:pathLst>
                <a:path w="23788" h="23969" extrusionOk="0">
                  <a:moveTo>
                    <a:pt x="7436" y="0"/>
                  </a:moveTo>
                  <a:cubicBezTo>
                    <a:pt x="7436" y="1"/>
                    <a:pt x="7678" y="10665"/>
                    <a:pt x="0" y="17332"/>
                  </a:cubicBezTo>
                  <a:lnTo>
                    <a:pt x="15521" y="23969"/>
                  </a:lnTo>
                  <a:cubicBezTo>
                    <a:pt x="15521" y="23969"/>
                    <a:pt x="23787" y="18086"/>
                    <a:pt x="22943" y="6652"/>
                  </a:cubicBezTo>
                  <a:lnTo>
                    <a:pt x="7436"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6" name="Google Shape;206;p17"/>
            <p:cNvSpPr/>
            <p:nvPr/>
          </p:nvSpPr>
          <p:spPr>
            <a:xfrm>
              <a:off x="8407528" y="4504801"/>
              <a:ext cx="223107" cy="427917"/>
            </a:xfrm>
            <a:custGeom>
              <a:avLst/>
              <a:gdLst/>
              <a:ahLst/>
              <a:cxnLst/>
              <a:rect l="l" t="t" r="r" b="b"/>
              <a:pathLst>
                <a:path w="6170" h="11834" extrusionOk="0">
                  <a:moveTo>
                    <a:pt x="5717" y="0"/>
                  </a:moveTo>
                  <a:cubicBezTo>
                    <a:pt x="5259" y="0"/>
                    <a:pt x="3897" y="1174"/>
                    <a:pt x="2082" y="5414"/>
                  </a:cubicBezTo>
                  <a:cubicBezTo>
                    <a:pt x="1" y="10271"/>
                    <a:pt x="363" y="11674"/>
                    <a:pt x="740" y="11825"/>
                  </a:cubicBezTo>
                  <a:cubicBezTo>
                    <a:pt x="752" y="11831"/>
                    <a:pt x="767" y="11834"/>
                    <a:pt x="784" y="11834"/>
                  </a:cubicBezTo>
                  <a:cubicBezTo>
                    <a:pt x="1250" y="11834"/>
                    <a:pt x="3278" y="9658"/>
                    <a:pt x="4631" y="6500"/>
                  </a:cubicBezTo>
                  <a:cubicBezTo>
                    <a:pt x="6019" y="3242"/>
                    <a:pt x="6170" y="180"/>
                    <a:pt x="5793" y="14"/>
                  </a:cubicBezTo>
                  <a:cubicBezTo>
                    <a:pt x="5771" y="5"/>
                    <a:pt x="5746" y="0"/>
                    <a:pt x="5717" y="0"/>
                  </a:cubicBezTo>
                  <a:close/>
                </a:path>
              </a:pathLst>
            </a:custGeom>
            <a:solidFill>
              <a:srgbClr val="F9C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7" name="Google Shape;207;p17"/>
            <p:cNvSpPr/>
            <p:nvPr/>
          </p:nvSpPr>
          <p:spPr>
            <a:xfrm>
              <a:off x="8433166" y="4504764"/>
              <a:ext cx="371472" cy="508373"/>
            </a:xfrm>
            <a:custGeom>
              <a:avLst/>
              <a:gdLst/>
              <a:ahLst/>
              <a:cxnLst/>
              <a:rect l="l" t="t" r="r" b="b"/>
              <a:pathLst>
                <a:path w="10273" h="14059" extrusionOk="0">
                  <a:moveTo>
                    <a:pt x="5054" y="0"/>
                  </a:moveTo>
                  <a:lnTo>
                    <a:pt x="5054" y="0"/>
                  </a:lnTo>
                  <a:cubicBezTo>
                    <a:pt x="5054" y="0"/>
                    <a:pt x="5295" y="6064"/>
                    <a:pt x="0" y="11811"/>
                  </a:cubicBezTo>
                  <a:lnTo>
                    <a:pt x="5204" y="14058"/>
                  </a:lnTo>
                  <a:cubicBezTo>
                    <a:pt x="5204" y="14058"/>
                    <a:pt x="9172" y="9322"/>
                    <a:pt x="10273" y="2248"/>
                  </a:cubicBezTo>
                  <a:lnTo>
                    <a:pt x="5054"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8" name="Google Shape;208;p17"/>
            <p:cNvSpPr/>
            <p:nvPr/>
          </p:nvSpPr>
          <p:spPr>
            <a:xfrm>
              <a:off x="8445171" y="4352566"/>
              <a:ext cx="300020" cy="207848"/>
            </a:xfrm>
            <a:custGeom>
              <a:avLst/>
              <a:gdLst/>
              <a:ahLst/>
              <a:cxnLst/>
              <a:rect l="l" t="t" r="r" b="b"/>
              <a:pathLst>
                <a:path w="8297" h="5748" extrusionOk="0">
                  <a:moveTo>
                    <a:pt x="0" y="1"/>
                  </a:moveTo>
                  <a:lnTo>
                    <a:pt x="2881" y="3425"/>
                  </a:lnTo>
                  <a:lnTo>
                    <a:pt x="8297" y="5748"/>
                  </a:lnTo>
                  <a:lnTo>
                    <a:pt x="6305" y="2701"/>
                  </a:lnTo>
                  <a:lnTo>
                    <a:pt x="0"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9" name="Google Shape;209;p17"/>
            <p:cNvSpPr/>
            <p:nvPr/>
          </p:nvSpPr>
          <p:spPr>
            <a:xfrm>
              <a:off x="8204633" y="4903467"/>
              <a:ext cx="357839" cy="107468"/>
            </a:xfrm>
            <a:custGeom>
              <a:avLst/>
              <a:gdLst/>
              <a:ahLst/>
              <a:cxnLst/>
              <a:rect l="l" t="t" r="r" b="b"/>
              <a:pathLst>
                <a:path w="9896" h="2972" extrusionOk="0">
                  <a:moveTo>
                    <a:pt x="4465" y="0"/>
                  </a:moveTo>
                  <a:lnTo>
                    <a:pt x="0" y="272"/>
                  </a:lnTo>
                  <a:lnTo>
                    <a:pt x="6305" y="2972"/>
                  </a:lnTo>
                  <a:lnTo>
                    <a:pt x="9895" y="2323"/>
                  </a:lnTo>
                  <a:lnTo>
                    <a:pt x="44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0" name="Google Shape;210;p17"/>
            <p:cNvSpPr/>
            <p:nvPr/>
          </p:nvSpPr>
          <p:spPr>
            <a:xfrm>
              <a:off x="8446256" y="4462204"/>
              <a:ext cx="310397" cy="545474"/>
            </a:xfrm>
            <a:custGeom>
              <a:avLst/>
              <a:gdLst/>
              <a:ahLst/>
              <a:cxnLst/>
              <a:rect l="l" t="t" r="r" b="b"/>
              <a:pathLst>
                <a:path w="8584" h="15085" extrusionOk="0">
                  <a:moveTo>
                    <a:pt x="6456" y="1"/>
                  </a:moveTo>
                  <a:lnTo>
                    <a:pt x="3228" y="7543"/>
                  </a:lnTo>
                  <a:lnTo>
                    <a:pt x="1" y="15084"/>
                  </a:lnTo>
                  <a:lnTo>
                    <a:pt x="3515" y="14662"/>
                  </a:lnTo>
                  <a:lnTo>
                    <a:pt x="6049" y="8749"/>
                  </a:lnTo>
                  <a:lnTo>
                    <a:pt x="8583" y="2851"/>
                  </a:lnTo>
                  <a:lnTo>
                    <a:pt x="6456"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1" name="Google Shape;211;p17"/>
            <p:cNvSpPr/>
            <p:nvPr/>
          </p:nvSpPr>
          <p:spPr>
            <a:xfrm>
              <a:off x="8198630" y="4404384"/>
              <a:ext cx="350210" cy="499116"/>
            </a:xfrm>
            <a:custGeom>
              <a:avLst/>
              <a:gdLst/>
              <a:ahLst/>
              <a:cxnLst/>
              <a:rect l="l" t="t" r="r" b="b"/>
              <a:pathLst>
                <a:path w="9685" h="13803" extrusionOk="0">
                  <a:moveTo>
                    <a:pt x="5069" y="1"/>
                  </a:moveTo>
                  <a:lnTo>
                    <a:pt x="2534" y="5914"/>
                  </a:lnTo>
                  <a:lnTo>
                    <a:pt x="0" y="11811"/>
                  </a:lnTo>
                  <a:lnTo>
                    <a:pt x="4631" y="13802"/>
                  </a:lnTo>
                  <a:lnTo>
                    <a:pt x="7859" y="8191"/>
                  </a:lnTo>
                  <a:lnTo>
                    <a:pt x="9684" y="1992"/>
                  </a:lnTo>
                  <a:lnTo>
                    <a:pt x="5069"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2" name="Google Shape;212;p17"/>
            <p:cNvSpPr/>
            <p:nvPr/>
          </p:nvSpPr>
          <p:spPr>
            <a:xfrm>
              <a:off x="3794202" y="1937930"/>
              <a:ext cx="4822768" cy="2994446"/>
            </a:xfrm>
            <a:custGeom>
              <a:avLst/>
              <a:gdLst/>
              <a:ahLst/>
              <a:cxnLst/>
              <a:rect l="l" t="t" r="r" b="b"/>
              <a:pathLst>
                <a:path w="133373" h="82811" extrusionOk="0">
                  <a:moveTo>
                    <a:pt x="43216" y="0"/>
                  </a:moveTo>
                  <a:cubicBezTo>
                    <a:pt x="43216" y="0"/>
                    <a:pt x="1" y="18252"/>
                    <a:pt x="14723" y="68692"/>
                  </a:cubicBezTo>
                  <a:lnTo>
                    <a:pt x="128320" y="82811"/>
                  </a:lnTo>
                  <a:lnTo>
                    <a:pt x="133373" y="71000"/>
                  </a:lnTo>
                  <a:lnTo>
                    <a:pt x="43216" y="0"/>
                  </a:lnTo>
                  <a:close/>
                </a:path>
              </a:pathLst>
            </a:custGeom>
            <a:solidFill>
              <a:srgbClr val="FBE39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213" name="Google Shape;213;p17"/>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14" name="Google Shape;214;p17"/>
          <p:cNvSpPr txBox="1">
            <a:spLocks noGrp="1"/>
          </p:cNvSpPr>
          <p:nvPr>
            <p:ph type="subTitle" idx="1"/>
          </p:nvPr>
        </p:nvSpPr>
        <p:spPr>
          <a:xfrm>
            <a:off x="1952030" y="217630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5" name="Google Shape;215;p17"/>
          <p:cNvSpPr txBox="1">
            <a:spLocks noGrp="1"/>
          </p:cNvSpPr>
          <p:nvPr>
            <p:ph type="subTitle" idx="2"/>
          </p:nvPr>
        </p:nvSpPr>
        <p:spPr>
          <a:xfrm>
            <a:off x="1952030" y="1871875"/>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16" name="Google Shape;216;p17"/>
          <p:cNvSpPr txBox="1">
            <a:spLocks noGrp="1"/>
          </p:cNvSpPr>
          <p:nvPr>
            <p:ph type="subTitle" idx="3"/>
          </p:nvPr>
        </p:nvSpPr>
        <p:spPr>
          <a:xfrm>
            <a:off x="3815250" y="217585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7" name="Google Shape;217;p17"/>
          <p:cNvSpPr txBox="1">
            <a:spLocks noGrp="1"/>
          </p:cNvSpPr>
          <p:nvPr>
            <p:ph type="subTitle" idx="4"/>
          </p:nvPr>
        </p:nvSpPr>
        <p:spPr>
          <a:xfrm>
            <a:off x="3815250" y="187200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18" name="Google Shape;218;p17"/>
          <p:cNvSpPr txBox="1">
            <a:spLocks noGrp="1"/>
          </p:cNvSpPr>
          <p:nvPr>
            <p:ph type="subTitle" idx="5"/>
          </p:nvPr>
        </p:nvSpPr>
        <p:spPr>
          <a:xfrm>
            <a:off x="5678470" y="217585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19" name="Google Shape;219;p17"/>
          <p:cNvSpPr txBox="1">
            <a:spLocks noGrp="1"/>
          </p:cNvSpPr>
          <p:nvPr>
            <p:ph type="subTitle" idx="6"/>
          </p:nvPr>
        </p:nvSpPr>
        <p:spPr>
          <a:xfrm>
            <a:off x="5678470" y="187200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0" name="Google Shape;220;p17"/>
          <p:cNvSpPr txBox="1">
            <a:spLocks noGrp="1"/>
          </p:cNvSpPr>
          <p:nvPr>
            <p:ph type="subTitle" idx="7"/>
          </p:nvPr>
        </p:nvSpPr>
        <p:spPr>
          <a:xfrm>
            <a:off x="2883640" y="387923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1" name="Google Shape;221;p17"/>
          <p:cNvSpPr txBox="1">
            <a:spLocks noGrp="1"/>
          </p:cNvSpPr>
          <p:nvPr>
            <p:ph type="subTitle" idx="8"/>
          </p:nvPr>
        </p:nvSpPr>
        <p:spPr>
          <a:xfrm>
            <a:off x="2883640" y="357538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2" name="Google Shape;222;p17"/>
          <p:cNvSpPr txBox="1">
            <a:spLocks noGrp="1"/>
          </p:cNvSpPr>
          <p:nvPr>
            <p:ph type="subTitle" idx="9"/>
          </p:nvPr>
        </p:nvSpPr>
        <p:spPr>
          <a:xfrm>
            <a:off x="4746847" y="3879230"/>
            <a:ext cx="1513500" cy="62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3" name="Google Shape;223;p17"/>
          <p:cNvSpPr txBox="1">
            <a:spLocks noGrp="1"/>
          </p:cNvSpPr>
          <p:nvPr>
            <p:ph type="subTitle" idx="13"/>
          </p:nvPr>
        </p:nvSpPr>
        <p:spPr>
          <a:xfrm>
            <a:off x="4746847" y="3575380"/>
            <a:ext cx="1513500" cy="42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20922152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hree columns">
  <p:cSld name="Three columns">
    <p:spTree>
      <p:nvGrpSpPr>
        <p:cNvPr id="1" name="Shape 224"/>
        <p:cNvGrpSpPr/>
        <p:nvPr/>
      </p:nvGrpSpPr>
      <p:grpSpPr>
        <a:xfrm>
          <a:off x="0" y="0"/>
          <a:ext cx="0" cy="0"/>
          <a:chOff x="0" y="0"/>
          <a:chExt cx="0" cy="0"/>
        </a:xfrm>
      </p:grpSpPr>
      <p:sp>
        <p:nvSpPr>
          <p:cNvPr id="225" name="Google Shape;225;p18"/>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26" name="Google Shape;226;p18"/>
          <p:cNvSpPr txBox="1">
            <a:spLocks noGrp="1"/>
          </p:cNvSpPr>
          <p:nvPr>
            <p:ph type="subTitle" idx="1"/>
          </p:nvPr>
        </p:nvSpPr>
        <p:spPr>
          <a:xfrm>
            <a:off x="3637275" y="1803329"/>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7" name="Google Shape;227;p18"/>
          <p:cNvSpPr txBox="1">
            <a:spLocks noGrp="1"/>
          </p:cNvSpPr>
          <p:nvPr>
            <p:ph type="subTitle" idx="2"/>
          </p:nvPr>
        </p:nvSpPr>
        <p:spPr>
          <a:xfrm>
            <a:off x="3637200" y="1582150"/>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28" name="Google Shape;228;p18"/>
          <p:cNvSpPr txBox="1">
            <a:spLocks noGrp="1"/>
          </p:cNvSpPr>
          <p:nvPr>
            <p:ph type="subTitle" idx="3"/>
          </p:nvPr>
        </p:nvSpPr>
        <p:spPr>
          <a:xfrm>
            <a:off x="6172200" y="1803250"/>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29" name="Google Shape;229;p18"/>
          <p:cNvSpPr txBox="1">
            <a:spLocks noGrp="1"/>
          </p:cNvSpPr>
          <p:nvPr>
            <p:ph type="subTitle" idx="4"/>
          </p:nvPr>
        </p:nvSpPr>
        <p:spPr>
          <a:xfrm>
            <a:off x="6172200" y="1582150"/>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30" name="Google Shape;230;p18"/>
          <p:cNvSpPr txBox="1">
            <a:spLocks noGrp="1"/>
          </p:cNvSpPr>
          <p:nvPr>
            <p:ph type="subTitle" idx="5"/>
          </p:nvPr>
        </p:nvSpPr>
        <p:spPr>
          <a:xfrm>
            <a:off x="1102275" y="1803375"/>
            <a:ext cx="1869600" cy="67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31" name="Google Shape;231;p18"/>
          <p:cNvSpPr txBox="1">
            <a:spLocks noGrp="1"/>
          </p:cNvSpPr>
          <p:nvPr>
            <p:ph type="subTitle" idx="6"/>
          </p:nvPr>
        </p:nvSpPr>
        <p:spPr>
          <a:xfrm>
            <a:off x="1102275" y="1582075"/>
            <a:ext cx="18696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4102174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ig title">
  <p:cSld name="Big title">
    <p:spTree>
      <p:nvGrpSpPr>
        <p:cNvPr id="1" name="Shape 232"/>
        <p:cNvGrpSpPr/>
        <p:nvPr/>
      </p:nvGrpSpPr>
      <p:grpSpPr>
        <a:xfrm>
          <a:off x="0" y="0"/>
          <a:ext cx="0" cy="0"/>
          <a:chOff x="0" y="0"/>
          <a:chExt cx="0" cy="0"/>
        </a:xfrm>
      </p:grpSpPr>
      <p:sp>
        <p:nvSpPr>
          <p:cNvPr id="233" name="Google Shape;233;p19"/>
          <p:cNvSpPr txBox="1">
            <a:spLocks noGrp="1"/>
          </p:cNvSpPr>
          <p:nvPr>
            <p:ph type="title"/>
          </p:nvPr>
        </p:nvSpPr>
        <p:spPr>
          <a:xfrm>
            <a:off x="3324775" y="957875"/>
            <a:ext cx="4840500" cy="1614300"/>
          </a:xfrm>
          <a:prstGeom prst="rect">
            <a:avLst/>
          </a:prstGeom>
        </p:spPr>
        <p:txBody>
          <a:bodyPr spcFirstLastPara="1" wrap="square" lIns="91425" tIns="91425" rIns="91425" bIns="91425" anchor="t" anchorCtr="0">
            <a:noAutofit/>
          </a:bodyPr>
          <a:lstStyle>
            <a:lvl1pPr lvl="0"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Tree>
    <p:extLst>
      <p:ext uri="{BB962C8B-B14F-4D97-AF65-F5344CB8AC3E}">
        <p14:creationId xmlns:p14="http://schemas.microsoft.com/office/powerpoint/2010/main" val="232214508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Four columns">
  <p:cSld name="Four columns">
    <p:spTree>
      <p:nvGrpSpPr>
        <p:cNvPr id="1" name="Shape 234"/>
        <p:cNvGrpSpPr/>
        <p:nvPr/>
      </p:nvGrpSpPr>
      <p:grpSpPr>
        <a:xfrm>
          <a:off x="0" y="0"/>
          <a:ext cx="0" cy="0"/>
          <a:chOff x="0" y="0"/>
          <a:chExt cx="0" cy="0"/>
        </a:xfrm>
      </p:grpSpPr>
      <p:sp>
        <p:nvSpPr>
          <p:cNvPr id="235" name="Google Shape;235;p20"/>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36" name="Google Shape;236;p20"/>
          <p:cNvSpPr txBox="1">
            <a:spLocks noGrp="1"/>
          </p:cNvSpPr>
          <p:nvPr>
            <p:ph type="subTitle" idx="1"/>
          </p:nvPr>
        </p:nvSpPr>
        <p:spPr>
          <a:xfrm>
            <a:off x="1996563" y="1920775"/>
            <a:ext cx="1633200" cy="48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0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37" name="Google Shape;237;p20"/>
          <p:cNvSpPr txBox="1">
            <a:spLocks noGrp="1"/>
          </p:cNvSpPr>
          <p:nvPr>
            <p:ph type="subTitle" idx="2"/>
          </p:nvPr>
        </p:nvSpPr>
        <p:spPr>
          <a:xfrm>
            <a:off x="1996563" y="1599575"/>
            <a:ext cx="1633200" cy="438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238" name="Google Shape;238;p20"/>
          <p:cNvSpPr txBox="1">
            <a:spLocks noGrp="1"/>
          </p:cNvSpPr>
          <p:nvPr>
            <p:ph type="subTitle" idx="3"/>
          </p:nvPr>
        </p:nvSpPr>
        <p:spPr>
          <a:xfrm>
            <a:off x="1014038" y="2992525"/>
            <a:ext cx="1633200" cy="483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0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39" name="Google Shape;239;p20"/>
          <p:cNvSpPr txBox="1">
            <a:spLocks noGrp="1"/>
          </p:cNvSpPr>
          <p:nvPr>
            <p:ph type="subTitle" idx="4"/>
          </p:nvPr>
        </p:nvSpPr>
        <p:spPr>
          <a:xfrm>
            <a:off x="1014038" y="2671274"/>
            <a:ext cx="1633200" cy="4389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
        <p:nvSpPr>
          <p:cNvPr id="240" name="Google Shape;240;p20"/>
          <p:cNvSpPr txBox="1">
            <a:spLocks noGrp="1"/>
          </p:cNvSpPr>
          <p:nvPr>
            <p:ph type="subTitle" idx="5"/>
          </p:nvPr>
        </p:nvSpPr>
        <p:spPr>
          <a:xfrm flipH="1">
            <a:off x="5514238" y="1920775"/>
            <a:ext cx="1633200" cy="48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0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41" name="Google Shape;241;p20"/>
          <p:cNvSpPr txBox="1">
            <a:spLocks noGrp="1"/>
          </p:cNvSpPr>
          <p:nvPr>
            <p:ph type="subTitle" idx="6"/>
          </p:nvPr>
        </p:nvSpPr>
        <p:spPr>
          <a:xfrm flipH="1">
            <a:off x="5514238" y="1599525"/>
            <a:ext cx="1633200" cy="4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242" name="Google Shape;242;p20"/>
          <p:cNvSpPr txBox="1">
            <a:spLocks noGrp="1"/>
          </p:cNvSpPr>
          <p:nvPr>
            <p:ph type="subTitle" idx="7"/>
          </p:nvPr>
        </p:nvSpPr>
        <p:spPr>
          <a:xfrm flipH="1">
            <a:off x="6496763" y="2992525"/>
            <a:ext cx="1633200" cy="48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0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43" name="Google Shape;243;p20"/>
          <p:cNvSpPr txBox="1">
            <a:spLocks noGrp="1"/>
          </p:cNvSpPr>
          <p:nvPr>
            <p:ph type="subTitle" idx="8"/>
          </p:nvPr>
        </p:nvSpPr>
        <p:spPr>
          <a:xfrm flipH="1">
            <a:off x="6496763" y="2671274"/>
            <a:ext cx="1633200" cy="43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227562864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ree columns 2">
  <p:cSld name="Three columns 2">
    <p:spTree>
      <p:nvGrpSpPr>
        <p:cNvPr id="1" name="Shape 244"/>
        <p:cNvGrpSpPr/>
        <p:nvPr/>
      </p:nvGrpSpPr>
      <p:grpSpPr>
        <a:xfrm>
          <a:off x="0" y="0"/>
          <a:ext cx="0" cy="0"/>
          <a:chOff x="0" y="0"/>
          <a:chExt cx="0" cy="0"/>
        </a:xfrm>
      </p:grpSpPr>
      <p:sp>
        <p:nvSpPr>
          <p:cNvPr id="245" name="Google Shape;245;p21"/>
          <p:cNvSpPr/>
          <p:nvPr/>
        </p:nvSpPr>
        <p:spPr>
          <a:xfrm>
            <a:off x="2" y="1457421"/>
            <a:ext cx="9143833" cy="3333521"/>
          </a:xfrm>
          <a:custGeom>
            <a:avLst/>
            <a:gdLst/>
            <a:ahLst/>
            <a:cxnLst/>
            <a:rect l="l" t="t" r="r" b="b"/>
            <a:pathLst>
              <a:path w="285299" h="104010" extrusionOk="0">
                <a:moveTo>
                  <a:pt x="12314" y="4311"/>
                </a:moveTo>
                <a:cubicBezTo>
                  <a:pt x="13016" y="4311"/>
                  <a:pt x="13584" y="4712"/>
                  <a:pt x="13584" y="5196"/>
                </a:cubicBezTo>
                <a:lnTo>
                  <a:pt x="13584" y="12231"/>
                </a:lnTo>
                <a:cubicBezTo>
                  <a:pt x="13584" y="12715"/>
                  <a:pt x="13016" y="13116"/>
                  <a:pt x="12314" y="13116"/>
                </a:cubicBezTo>
                <a:lnTo>
                  <a:pt x="4311" y="13116"/>
                </a:lnTo>
                <a:cubicBezTo>
                  <a:pt x="3592" y="13116"/>
                  <a:pt x="3024" y="12715"/>
                  <a:pt x="3024" y="12231"/>
                </a:cubicBezTo>
                <a:lnTo>
                  <a:pt x="3024" y="5196"/>
                </a:lnTo>
                <a:cubicBezTo>
                  <a:pt x="3024" y="4712"/>
                  <a:pt x="3609" y="4311"/>
                  <a:pt x="4311" y="4311"/>
                </a:cubicBezTo>
                <a:close/>
                <a:moveTo>
                  <a:pt x="31562" y="4311"/>
                </a:moveTo>
                <a:cubicBezTo>
                  <a:pt x="32264" y="4311"/>
                  <a:pt x="32832" y="4712"/>
                  <a:pt x="32832" y="5196"/>
                </a:cubicBezTo>
                <a:lnTo>
                  <a:pt x="32832" y="12231"/>
                </a:lnTo>
                <a:cubicBezTo>
                  <a:pt x="32832" y="12715"/>
                  <a:pt x="32264" y="13116"/>
                  <a:pt x="31562" y="13116"/>
                </a:cubicBezTo>
                <a:lnTo>
                  <a:pt x="23559" y="13116"/>
                </a:lnTo>
                <a:cubicBezTo>
                  <a:pt x="22857" y="13116"/>
                  <a:pt x="22273" y="12715"/>
                  <a:pt x="22273" y="12231"/>
                </a:cubicBezTo>
                <a:lnTo>
                  <a:pt x="22273" y="5196"/>
                </a:lnTo>
                <a:cubicBezTo>
                  <a:pt x="22273" y="4712"/>
                  <a:pt x="22857" y="4311"/>
                  <a:pt x="23559" y="4311"/>
                </a:cubicBezTo>
                <a:close/>
                <a:moveTo>
                  <a:pt x="50811" y="4311"/>
                </a:moveTo>
                <a:cubicBezTo>
                  <a:pt x="51513" y="4311"/>
                  <a:pt x="52097" y="4712"/>
                  <a:pt x="52097" y="5196"/>
                </a:cubicBezTo>
                <a:lnTo>
                  <a:pt x="52097" y="12231"/>
                </a:lnTo>
                <a:cubicBezTo>
                  <a:pt x="52097" y="12715"/>
                  <a:pt x="51513" y="13116"/>
                  <a:pt x="50811" y="13116"/>
                </a:cubicBezTo>
                <a:lnTo>
                  <a:pt x="42807" y="13116"/>
                </a:lnTo>
                <a:cubicBezTo>
                  <a:pt x="42106" y="13116"/>
                  <a:pt x="41521" y="12715"/>
                  <a:pt x="41521" y="12231"/>
                </a:cubicBezTo>
                <a:lnTo>
                  <a:pt x="41521" y="5196"/>
                </a:lnTo>
                <a:cubicBezTo>
                  <a:pt x="41521" y="4712"/>
                  <a:pt x="42106" y="4311"/>
                  <a:pt x="42807" y="4311"/>
                </a:cubicBezTo>
                <a:close/>
                <a:moveTo>
                  <a:pt x="70059" y="4311"/>
                </a:moveTo>
                <a:cubicBezTo>
                  <a:pt x="70761" y="4311"/>
                  <a:pt x="71346" y="4712"/>
                  <a:pt x="71346" y="5196"/>
                </a:cubicBezTo>
                <a:lnTo>
                  <a:pt x="71346" y="12231"/>
                </a:lnTo>
                <a:cubicBezTo>
                  <a:pt x="71346" y="12715"/>
                  <a:pt x="70761" y="13116"/>
                  <a:pt x="70059" y="13116"/>
                </a:cubicBezTo>
                <a:lnTo>
                  <a:pt x="62056" y="13116"/>
                </a:lnTo>
                <a:cubicBezTo>
                  <a:pt x="61354" y="13116"/>
                  <a:pt x="60769" y="12715"/>
                  <a:pt x="60769" y="12231"/>
                </a:cubicBezTo>
                <a:lnTo>
                  <a:pt x="60769" y="5196"/>
                </a:lnTo>
                <a:cubicBezTo>
                  <a:pt x="60769" y="4712"/>
                  <a:pt x="61354" y="4311"/>
                  <a:pt x="62056" y="4311"/>
                </a:cubicBezTo>
                <a:close/>
                <a:moveTo>
                  <a:pt x="89307" y="4311"/>
                </a:moveTo>
                <a:cubicBezTo>
                  <a:pt x="90009" y="4311"/>
                  <a:pt x="90594" y="4712"/>
                  <a:pt x="90594" y="5196"/>
                </a:cubicBezTo>
                <a:lnTo>
                  <a:pt x="90594" y="12231"/>
                </a:lnTo>
                <a:cubicBezTo>
                  <a:pt x="90594" y="12715"/>
                  <a:pt x="90009" y="13116"/>
                  <a:pt x="89307" y="13116"/>
                </a:cubicBezTo>
                <a:lnTo>
                  <a:pt x="81304" y="13116"/>
                </a:lnTo>
                <a:cubicBezTo>
                  <a:pt x="80602" y="13116"/>
                  <a:pt x="80017" y="12715"/>
                  <a:pt x="80017" y="12231"/>
                </a:cubicBezTo>
                <a:lnTo>
                  <a:pt x="80017" y="5196"/>
                </a:lnTo>
                <a:cubicBezTo>
                  <a:pt x="80017" y="4712"/>
                  <a:pt x="80602" y="4311"/>
                  <a:pt x="81304" y="4311"/>
                </a:cubicBezTo>
                <a:close/>
                <a:moveTo>
                  <a:pt x="108556" y="4311"/>
                </a:moveTo>
                <a:cubicBezTo>
                  <a:pt x="109257" y="4311"/>
                  <a:pt x="109842" y="4712"/>
                  <a:pt x="109842" y="5196"/>
                </a:cubicBezTo>
                <a:lnTo>
                  <a:pt x="109842" y="12231"/>
                </a:lnTo>
                <a:cubicBezTo>
                  <a:pt x="109842" y="12715"/>
                  <a:pt x="109257" y="13116"/>
                  <a:pt x="108556" y="13116"/>
                </a:cubicBezTo>
                <a:lnTo>
                  <a:pt x="100552" y="13116"/>
                </a:lnTo>
                <a:cubicBezTo>
                  <a:pt x="99850" y="13116"/>
                  <a:pt x="99266" y="12715"/>
                  <a:pt x="99266" y="12231"/>
                </a:cubicBezTo>
                <a:lnTo>
                  <a:pt x="99266" y="5196"/>
                </a:lnTo>
                <a:cubicBezTo>
                  <a:pt x="99266" y="4712"/>
                  <a:pt x="99850" y="4311"/>
                  <a:pt x="100552" y="4311"/>
                </a:cubicBezTo>
                <a:close/>
                <a:moveTo>
                  <a:pt x="127804" y="4311"/>
                </a:moveTo>
                <a:cubicBezTo>
                  <a:pt x="128506" y="4311"/>
                  <a:pt x="129090" y="4712"/>
                  <a:pt x="129090" y="5196"/>
                </a:cubicBezTo>
                <a:lnTo>
                  <a:pt x="129090" y="12231"/>
                </a:lnTo>
                <a:cubicBezTo>
                  <a:pt x="129090" y="12715"/>
                  <a:pt x="128506" y="13116"/>
                  <a:pt x="127804" y="13116"/>
                </a:cubicBezTo>
                <a:lnTo>
                  <a:pt x="119800" y="13116"/>
                </a:lnTo>
                <a:cubicBezTo>
                  <a:pt x="119099" y="13116"/>
                  <a:pt x="118531" y="12715"/>
                  <a:pt x="118531" y="12231"/>
                </a:cubicBezTo>
                <a:lnTo>
                  <a:pt x="118531" y="5196"/>
                </a:lnTo>
                <a:cubicBezTo>
                  <a:pt x="118531" y="4712"/>
                  <a:pt x="119099" y="4311"/>
                  <a:pt x="119800" y="4311"/>
                </a:cubicBezTo>
                <a:close/>
                <a:moveTo>
                  <a:pt x="147052" y="4311"/>
                </a:moveTo>
                <a:cubicBezTo>
                  <a:pt x="147771" y="4311"/>
                  <a:pt x="148339" y="4712"/>
                  <a:pt x="148339" y="5196"/>
                </a:cubicBezTo>
                <a:lnTo>
                  <a:pt x="148339" y="12231"/>
                </a:lnTo>
                <a:cubicBezTo>
                  <a:pt x="148339" y="12715"/>
                  <a:pt x="147771" y="13116"/>
                  <a:pt x="147052" y="13116"/>
                </a:cubicBezTo>
                <a:lnTo>
                  <a:pt x="139049" y="13116"/>
                </a:lnTo>
                <a:cubicBezTo>
                  <a:pt x="138347" y="13116"/>
                  <a:pt x="137779" y="12715"/>
                  <a:pt x="137779" y="12231"/>
                </a:cubicBezTo>
                <a:lnTo>
                  <a:pt x="137779" y="5196"/>
                </a:lnTo>
                <a:cubicBezTo>
                  <a:pt x="137779" y="4712"/>
                  <a:pt x="138347" y="4311"/>
                  <a:pt x="139049" y="4311"/>
                </a:cubicBezTo>
                <a:close/>
                <a:moveTo>
                  <a:pt x="166317" y="4311"/>
                </a:moveTo>
                <a:cubicBezTo>
                  <a:pt x="167019" y="4311"/>
                  <a:pt x="167587" y="4712"/>
                  <a:pt x="167587" y="5196"/>
                </a:cubicBezTo>
                <a:lnTo>
                  <a:pt x="167587" y="12231"/>
                </a:lnTo>
                <a:cubicBezTo>
                  <a:pt x="167587" y="12715"/>
                  <a:pt x="167019" y="13116"/>
                  <a:pt x="166317" y="13116"/>
                </a:cubicBezTo>
                <a:lnTo>
                  <a:pt x="158314" y="13116"/>
                </a:lnTo>
                <a:cubicBezTo>
                  <a:pt x="157595" y="13116"/>
                  <a:pt x="157027" y="12715"/>
                  <a:pt x="157027" y="12231"/>
                </a:cubicBezTo>
                <a:lnTo>
                  <a:pt x="157027" y="5196"/>
                </a:lnTo>
                <a:cubicBezTo>
                  <a:pt x="157027" y="4712"/>
                  <a:pt x="157595" y="4311"/>
                  <a:pt x="158314" y="4311"/>
                </a:cubicBezTo>
                <a:close/>
                <a:moveTo>
                  <a:pt x="185565" y="4311"/>
                </a:moveTo>
                <a:cubicBezTo>
                  <a:pt x="186267" y="4311"/>
                  <a:pt x="186835" y="4712"/>
                  <a:pt x="186835" y="5196"/>
                </a:cubicBezTo>
                <a:lnTo>
                  <a:pt x="186835" y="12231"/>
                </a:lnTo>
                <a:cubicBezTo>
                  <a:pt x="186835" y="12715"/>
                  <a:pt x="186267" y="13116"/>
                  <a:pt x="185565" y="13116"/>
                </a:cubicBezTo>
                <a:lnTo>
                  <a:pt x="177562" y="13116"/>
                </a:lnTo>
                <a:cubicBezTo>
                  <a:pt x="176844" y="13116"/>
                  <a:pt x="176275" y="12715"/>
                  <a:pt x="176275" y="12231"/>
                </a:cubicBezTo>
                <a:lnTo>
                  <a:pt x="176275" y="5196"/>
                </a:lnTo>
                <a:cubicBezTo>
                  <a:pt x="176275" y="4712"/>
                  <a:pt x="176844" y="4311"/>
                  <a:pt x="177562" y="4311"/>
                </a:cubicBezTo>
                <a:close/>
                <a:moveTo>
                  <a:pt x="204814" y="4311"/>
                </a:moveTo>
                <a:cubicBezTo>
                  <a:pt x="205515" y="4311"/>
                  <a:pt x="206084" y="4712"/>
                  <a:pt x="206084" y="5196"/>
                </a:cubicBezTo>
                <a:lnTo>
                  <a:pt x="206084" y="12231"/>
                </a:lnTo>
                <a:cubicBezTo>
                  <a:pt x="206084" y="12715"/>
                  <a:pt x="205515" y="13116"/>
                  <a:pt x="204814" y="13116"/>
                </a:cubicBezTo>
                <a:lnTo>
                  <a:pt x="196810" y="13116"/>
                </a:lnTo>
                <a:cubicBezTo>
                  <a:pt x="196109" y="13116"/>
                  <a:pt x="195524" y="12715"/>
                  <a:pt x="195524" y="12231"/>
                </a:cubicBezTo>
                <a:lnTo>
                  <a:pt x="195524" y="5196"/>
                </a:lnTo>
                <a:cubicBezTo>
                  <a:pt x="195524" y="4712"/>
                  <a:pt x="196109" y="4311"/>
                  <a:pt x="196810" y="4311"/>
                </a:cubicBezTo>
                <a:close/>
                <a:moveTo>
                  <a:pt x="224062" y="4311"/>
                </a:moveTo>
                <a:cubicBezTo>
                  <a:pt x="224764" y="4311"/>
                  <a:pt x="225332" y="4712"/>
                  <a:pt x="225332" y="5196"/>
                </a:cubicBezTo>
                <a:lnTo>
                  <a:pt x="225332" y="12231"/>
                </a:lnTo>
                <a:cubicBezTo>
                  <a:pt x="225332" y="12715"/>
                  <a:pt x="224764" y="13116"/>
                  <a:pt x="224062" y="13116"/>
                </a:cubicBezTo>
                <a:lnTo>
                  <a:pt x="216059" y="13116"/>
                </a:lnTo>
                <a:cubicBezTo>
                  <a:pt x="215357" y="13116"/>
                  <a:pt x="214772" y="12715"/>
                  <a:pt x="214772" y="12231"/>
                </a:cubicBezTo>
                <a:lnTo>
                  <a:pt x="214772" y="5196"/>
                </a:lnTo>
                <a:cubicBezTo>
                  <a:pt x="214772" y="4712"/>
                  <a:pt x="215357" y="4311"/>
                  <a:pt x="216059" y="4311"/>
                </a:cubicBezTo>
                <a:close/>
                <a:moveTo>
                  <a:pt x="243310" y="4311"/>
                </a:moveTo>
                <a:cubicBezTo>
                  <a:pt x="244012" y="4311"/>
                  <a:pt x="244597" y="4712"/>
                  <a:pt x="244597" y="5196"/>
                </a:cubicBezTo>
                <a:lnTo>
                  <a:pt x="244597" y="12231"/>
                </a:lnTo>
                <a:cubicBezTo>
                  <a:pt x="244597" y="12715"/>
                  <a:pt x="244012" y="13116"/>
                  <a:pt x="243310" y="13116"/>
                </a:cubicBezTo>
                <a:lnTo>
                  <a:pt x="235307" y="13116"/>
                </a:lnTo>
                <a:cubicBezTo>
                  <a:pt x="234605" y="13116"/>
                  <a:pt x="234020" y="12715"/>
                  <a:pt x="234020" y="12231"/>
                </a:cubicBezTo>
                <a:lnTo>
                  <a:pt x="234020" y="5196"/>
                </a:lnTo>
                <a:cubicBezTo>
                  <a:pt x="234020" y="4712"/>
                  <a:pt x="234605" y="4311"/>
                  <a:pt x="235307" y="4311"/>
                </a:cubicBezTo>
                <a:close/>
                <a:moveTo>
                  <a:pt x="262559" y="4311"/>
                </a:moveTo>
                <a:cubicBezTo>
                  <a:pt x="263260" y="4311"/>
                  <a:pt x="263845" y="4712"/>
                  <a:pt x="263845" y="5196"/>
                </a:cubicBezTo>
                <a:lnTo>
                  <a:pt x="263845" y="12231"/>
                </a:lnTo>
                <a:cubicBezTo>
                  <a:pt x="263845" y="12715"/>
                  <a:pt x="263260" y="13116"/>
                  <a:pt x="262559" y="13116"/>
                </a:cubicBezTo>
                <a:lnTo>
                  <a:pt x="254555" y="13116"/>
                </a:lnTo>
                <a:cubicBezTo>
                  <a:pt x="253853" y="13116"/>
                  <a:pt x="253269" y="12715"/>
                  <a:pt x="253269" y="12231"/>
                </a:cubicBezTo>
                <a:lnTo>
                  <a:pt x="253269" y="5196"/>
                </a:lnTo>
                <a:cubicBezTo>
                  <a:pt x="253269" y="4712"/>
                  <a:pt x="253853" y="4311"/>
                  <a:pt x="254555" y="4311"/>
                </a:cubicBezTo>
                <a:close/>
                <a:moveTo>
                  <a:pt x="281807" y="4311"/>
                </a:moveTo>
                <a:cubicBezTo>
                  <a:pt x="282509" y="4311"/>
                  <a:pt x="283093" y="4712"/>
                  <a:pt x="283093" y="5196"/>
                </a:cubicBezTo>
                <a:lnTo>
                  <a:pt x="283093" y="12231"/>
                </a:lnTo>
                <a:cubicBezTo>
                  <a:pt x="283093" y="12715"/>
                  <a:pt x="282509" y="13116"/>
                  <a:pt x="281807" y="13116"/>
                </a:cubicBezTo>
                <a:lnTo>
                  <a:pt x="273803" y="13116"/>
                </a:lnTo>
                <a:cubicBezTo>
                  <a:pt x="273102" y="13116"/>
                  <a:pt x="272517" y="12715"/>
                  <a:pt x="272517" y="12231"/>
                </a:cubicBezTo>
                <a:lnTo>
                  <a:pt x="272517" y="5196"/>
                </a:lnTo>
                <a:cubicBezTo>
                  <a:pt x="272517" y="4712"/>
                  <a:pt x="273102" y="4311"/>
                  <a:pt x="273803" y="4311"/>
                </a:cubicBezTo>
                <a:close/>
                <a:moveTo>
                  <a:pt x="12314" y="88421"/>
                </a:moveTo>
                <a:cubicBezTo>
                  <a:pt x="13016" y="88421"/>
                  <a:pt x="13584" y="88805"/>
                  <a:pt x="13584" y="89290"/>
                </a:cubicBezTo>
                <a:lnTo>
                  <a:pt x="13584" y="96324"/>
                </a:lnTo>
                <a:cubicBezTo>
                  <a:pt x="13584" y="96809"/>
                  <a:pt x="13016" y="97210"/>
                  <a:pt x="12314" y="97210"/>
                </a:cubicBezTo>
                <a:lnTo>
                  <a:pt x="4311" y="97210"/>
                </a:lnTo>
                <a:cubicBezTo>
                  <a:pt x="3592" y="97210"/>
                  <a:pt x="3024" y="96809"/>
                  <a:pt x="3024" y="96324"/>
                </a:cubicBezTo>
                <a:lnTo>
                  <a:pt x="3024" y="89290"/>
                </a:lnTo>
                <a:cubicBezTo>
                  <a:pt x="3024" y="88805"/>
                  <a:pt x="3609" y="88421"/>
                  <a:pt x="4311" y="88421"/>
                </a:cubicBezTo>
                <a:close/>
                <a:moveTo>
                  <a:pt x="31562" y="88421"/>
                </a:moveTo>
                <a:cubicBezTo>
                  <a:pt x="32264" y="88421"/>
                  <a:pt x="32832" y="88805"/>
                  <a:pt x="32832" y="89290"/>
                </a:cubicBezTo>
                <a:lnTo>
                  <a:pt x="32832" y="96324"/>
                </a:lnTo>
                <a:cubicBezTo>
                  <a:pt x="32832" y="96809"/>
                  <a:pt x="32264" y="97210"/>
                  <a:pt x="31562" y="97210"/>
                </a:cubicBezTo>
                <a:lnTo>
                  <a:pt x="23559" y="97210"/>
                </a:lnTo>
                <a:cubicBezTo>
                  <a:pt x="22857" y="97210"/>
                  <a:pt x="22273" y="96809"/>
                  <a:pt x="22273" y="96324"/>
                </a:cubicBezTo>
                <a:lnTo>
                  <a:pt x="22273" y="89290"/>
                </a:lnTo>
                <a:cubicBezTo>
                  <a:pt x="22273" y="88805"/>
                  <a:pt x="22857" y="88421"/>
                  <a:pt x="23559" y="88421"/>
                </a:cubicBezTo>
                <a:close/>
                <a:moveTo>
                  <a:pt x="50811" y="88421"/>
                </a:moveTo>
                <a:cubicBezTo>
                  <a:pt x="51513" y="88421"/>
                  <a:pt x="52097" y="88805"/>
                  <a:pt x="52097" y="89290"/>
                </a:cubicBezTo>
                <a:lnTo>
                  <a:pt x="52097" y="96324"/>
                </a:lnTo>
                <a:cubicBezTo>
                  <a:pt x="52097" y="96809"/>
                  <a:pt x="51513" y="97210"/>
                  <a:pt x="50811" y="97210"/>
                </a:cubicBezTo>
                <a:lnTo>
                  <a:pt x="42807" y="97210"/>
                </a:lnTo>
                <a:cubicBezTo>
                  <a:pt x="42106" y="97210"/>
                  <a:pt x="41521" y="96809"/>
                  <a:pt x="41521" y="96324"/>
                </a:cubicBezTo>
                <a:lnTo>
                  <a:pt x="41521" y="89290"/>
                </a:lnTo>
                <a:cubicBezTo>
                  <a:pt x="41521" y="88805"/>
                  <a:pt x="42106" y="88421"/>
                  <a:pt x="42807" y="88421"/>
                </a:cubicBezTo>
                <a:close/>
                <a:moveTo>
                  <a:pt x="70059" y="88421"/>
                </a:moveTo>
                <a:cubicBezTo>
                  <a:pt x="70761" y="88421"/>
                  <a:pt x="71346" y="88805"/>
                  <a:pt x="71346" y="89290"/>
                </a:cubicBezTo>
                <a:lnTo>
                  <a:pt x="71346" y="96324"/>
                </a:lnTo>
                <a:cubicBezTo>
                  <a:pt x="71346" y="96809"/>
                  <a:pt x="70761" y="97210"/>
                  <a:pt x="70059" y="97210"/>
                </a:cubicBezTo>
                <a:lnTo>
                  <a:pt x="62056" y="97210"/>
                </a:lnTo>
                <a:cubicBezTo>
                  <a:pt x="61354" y="97210"/>
                  <a:pt x="60769" y="96809"/>
                  <a:pt x="60769" y="96324"/>
                </a:cubicBezTo>
                <a:lnTo>
                  <a:pt x="60769" y="89290"/>
                </a:lnTo>
                <a:cubicBezTo>
                  <a:pt x="60769" y="88805"/>
                  <a:pt x="61354" y="88421"/>
                  <a:pt x="62056" y="88421"/>
                </a:cubicBezTo>
                <a:close/>
                <a:moveTo>
                  <a:pt x="89307" y="88421"/>
                </a:moveTo>
                <a:cubicBezTo>
                  <a:pt x="90009" y="88421"/>
                  <a:pt x="90594" y="88805"/>
                  <a:pt x="90594" y="89290"/>
                </a:cubicBezTo>
                <a:lnTo>
                  <a:pt x="90594" y="96324"/>
                </a:lnTo>
                <a:cubicBezTo>
                  <a:pt x="90594" y="96809"/>
                  <a:pt x="90009" y="97210"/>
                  <a:pt x="89307" y="97210"/>
                </a:cubicBezTo>
                <a:lnTo>
                  <a:pt x="81304" y="97210"/>
                </a:lnTo>
                <a:cubicBezTo>
                  <a:pt x="80602" y="97210"/>
                  <a:pt x="80017" y="96809"/>
                  <a:pt x="80017" y="96324"/>
                </a:cubicBezTo>
                <a:lnTo>
                  <a:pt x="80017" y="89290"/>
                </a:lnTo>
                <a:cubicBezTo>
                  <a:pt x="80017" y="88805"/>
                  <a:pt x="80602" y="88421"/>
                  <a:pt x="81304" y="88421"/>
                </a:cubicBezTo>
                <a:close/>
                <a:moveTo>
                  <a:pt x="108556" y="88421"/>
                </a:moveTo>
                <a:cubicBezTo>
                  <a:pt x="109257" y="88421"/>
                  <a:pt x="109842" y="88805"/>
                  <a:pt x="109842" y="89290"/>
                </a:cubicBezTo>
                <a:lnTo>
                  <a:pt x="109842" y="96324"/>
                </a:lnTo>
                <a:cubicBezTo>
                  <a:pt x="109842" y="96809"/>
                  <a:pt x="109257" y="97210"/>
                  <a:pt x="108556" y="97210"/>
                </a:cubicBezTo>
                <a:lnTo>
                  <a:pt x="100552" y="97210"/>
                </a:lnTo>
                <a:cubicBezTo>
                  <a:pt x="99850" y="97210"/>
                  <a:pt x="99266" y="96809"/>
                  <a:pt x="99266" y="96324"/>
                </a:cubicBezTo>
                <a:lnTo>
                  <a:pt x="99266" y="89290"/>
                </a:lnTo>
                <a:cubicBezTo>
                  <a:pt x="99266" y="88805"/>
                  <a:pt x="99850" y="88421"/>
                  <a:pt x="100552" y="88421"/>
                </a:cubicBezTo>
                <a:close/>
                <a:moveTo>
                  <a:pt x="127804" y="88421"/>
                </a:moveTo>
                <a:cubicBezTo>
                  <a:pt x="128506" y="88421"/>
                  <a:pt x="129090" y="88805"/>
                  <a:pt x="129090" y="89290"/>
                </a:cubicBezTo>
                <a:lnTo>
                  <a:pt x="129090" y="96324"/>
                </a:lnTo>
                <a:cubicBezTo>
                  <a:pt x="129090" y="96809"/>
                  <a:pt x="128506" y="97210"/>
                  <a:pt x="127804" y="97210"/>
                </a:cubicBezTo>
                <a:lnTo>
                  <a:pt x="119800" y="97210"/>
                </a:lnTo>
                <a:cubicBezTo>
                  <a:pt x="119099" y="97210"/>
                  <a:pt x="118531" y="96809"/>
                  <a:pt x="118531" y="96324"/>
                </a:cubicBezTo>
                <a:lnTo>
                  <a:pt x="118531" y="89290"/>
                </a:lnTo>
                <a:cubicBezTo>
                  <a:pt x="118531" y="88805"/>
                  <a:pt x="119099" y="88421"/>
                  <a:pt x="119800" y="88421"/>
                </a:cubicBezTo>
                <a:close/>
                <a:moveTo>
                  <a:pt x="147052" y="88421"/>
                </a:moveTo>
                <a:cubicBezTo>
                  <a:pt x="147771" y="88421"/>
                  <a:pt x="148339" y="88805"/>
                  <a:pt x="148339" y="89290"/>
                </a:cubicBezTo>
                <a:lnTo>
                  <a:pt x="148339" y="96324"/>
                </a:lnTo>
                <a:cubicBezTo>
                  <a:pt x="148339" y="96809"/>
                  <a:pt x="147771" y="97210"/>
                  <a:pt x="147052" y="97210"/>
                </a:cubicBezTo>
                <a:lnTo>
                  <a:pt x="139049" y="97210"/>
                </a:lnTo>
                <a:cubicBezTo>
                  <a:pt x="138347" y="97210"/>
                  <a:pt x="137779" y="96809"/>
                  <a:pt x="137779" y="96324"/>
                </a:cubicBezTo>
                <a:lnTo>
                  <a:pt x="137779" y="89290"/>
                </a:lnTo>
                <a:cubicBezTo>
                  <a:pt x="137779" y="88805"/>
                  <a:pt x="138347" y="88421"/>
                  <a:pt x="139049" y="88421"/>
                </a:cubicBezTo>
                <a:close/>
                <a:moveTo>
                  <a:pt x="166317" y="88421"/>
                </a:moveTo>
                <a:cubicBezTo>
                  <a:pt x="167019" y="88421"/>
                  <a:pt x="167587" y="88805"/>
                  <a:pt x="167587" y="89290"/>
                </a:cubicBezTo>
                <a:lnTo>
                  <a:pt x="167587" y="96324"/>
                </a:lnTo>
                <a:cubicBezTo>
                  <a:pt x="167587" y="96809"/>
                  <a:pt x="167019" y="97210"/>
                  <a:pt x="166317" y="97210"/>
                </a:cubicBezTo>
                <a:lnTo>
                  <a:pt x="158314" y="97210"/>
                </a:lnTo>
                <a:cubicBezTo>
                  <a:pt x="157595" y="97210"/>
                  <a:pt x="157027" y="96809"/>
                  <a:pt x="157027" y="96324"/>
                </a:cubicBezTo>
                <a:lnTo>
                  <a:pt x="157027" y="89290"/>
                </a:lnTo>
                <a:cubicBezTo>
                  <a:pt x="157027" y="88805"/>
                  <a:pt x="157595" y="88421"/>
                  <a:pt x="158314" y="88421"/>
                </a:cubicBezTo>
                <a:close/>
                <a:moveTo>
                  <a:pt x="185565" y="88421"/>
                </a:moveTo>
                <a:cubicBezTo>
                  <a:pt x="186267" y="88421"/>
                  <a:pt x="186835" y="88805"/>
                  <a:pt x="186835" y="89290"/>
                </a:cubicBezTo>
                <a:lnTo>
                  <a:pt x="186835" y="96324"/>
                </a:lnTo>
                <a:cubicBezTo>
                  <a:pt x="186835" y="96809"/>
                  <a:pt x="186267" y="97210"/>
                  <a:pt x="185565" y="97210"/>
                </a:cubicBezTo>
                <a:lnTo>
                  <a:pt x="177562" y="97210"/>
                </a:lnTo>
                <a:cubicBezTo>
                  <a:pt x="176844" y="97210"/>
                  <a:pt x="176275" y="96809"/>
                  <a:pt x="176275" y="96324"/>
                </a:cubicBezTo>
                <a:lnTo>
                  <a:pt x="176275" y="89290"/>
                </a:lnTo>
                <a:cubicBezTo>
                  <a:pt x="176275" y="88805"/>
                  <a:pt x="176844" y="88421"/>
                  <a:pt x="177562" y="88421"/>
                </a:cubicBezTo>
                <a:close/>
                <a:moveTo>
                  <a:pt x="204814" y="88421"/>
                </a:moveTo>
                <a:cubicBezTo>
                  <a:pt x="205515" y="88421"/>
                  <a:pt x="206084" y="88805"/>
                  <a:pt x="206084" y="89290"/>
                </a:cubicBezTo>
                <a:lnTo>
                  <a:pt x="206084" y="96324"/>
                </a:lnTo>
                <a:cubicBezTo>
                  <a:pt x="206084" y="96809"/>
                  <a:pt x="205515" y="97210"/>
                  <a:pt x="204814" y="97210"/>
                </a:cubicBezTo>
                <a:lnTo>
                  <a:pt x="196810" y="97210"/>
                </a:lnTo>
                <a:cubicBezTo>
                  <a:pt x="196109" y="97210"/>
                  <a:pt x="195524" y="96809"/>
                  <a:pt x="195524" y="96324"/>
                </a:cubicBezTo>
                <a:lnTo>
                  <a:pt x="195524" y="89290"/>
                </a:lnTo>
                <a:cubicBezTo>
                  <a:pt x="195524" y="88805"/>
                  <a:pt x="196109" y="88421"/>
                  <a:pt x="196810" y="88421"/>
                </a:cubicBezTo>
                <a:close/>
                <a:moveTo>
                  <a:pt x="224062" y="88421"/>
                </a:moveTo>
                <a:cubicBezTo>
                  <a:pt x="224764" y="88421"/>
                  <a:pt x="225332" y="88805"/>
                  <a:pt x="225332" y="89290"/>
                </a:cubicBezTo>
                <a:lnTo>
                  <a:pt x="225332" y="96324"/>
                </a:lnTo>
                <a:cubicBezTo>
                  <a:pt x="225332" y="96809"/>
                  <a:pt x="224764" y="97210"/>
                  <a:pt x="224062" y="97210"/>
                </a:cubicBezTo>
                <a:lnTo>
                  <a:pt x="216059" y="97210"/>
                </a:lnTo>
                <a:cubicBezTo>
                  <a:pt x="215357" y="97210"/>
                  <a:pt x="214772" y="96809"/>
                  <a:pt x="214772" y="96324"/>
                </a:cubicBezTo>
                <a:lnTo>
                  <a:pt x="214772" y="89290"/>
                </a:lnTo>
                <a:cubicBezTo>
                  <a:pt x="214772" y="88805"/>
                  <a:pt x="215357" y="88421"/>
                  <a:pt x="216059" y="88421"/>
                </a:cubicBezTo>
                <a:close/>
                <a:moveTo>
                  <a:pt x="243310" y="88421"/>
                </a:moveTo>
                <a:cubicBezTo>
                  <a:pt x="244012" y="88421"/>
                  <a:pt x="244597" y="88805"/>
                  <a:pt x="244597" y="89290"/>
                </a:cubicBezTo>
                <a:lnTo>
                  <a:pt x="244597" y="96324"/>
                </a:lnTo>
                <a:cubicBezTo>
                  <a:pt x="244597" y="96809"/>
                  <a:pt x="244012" y="97210"/>
                  <a:pt x="243310" y="97210"/>
                </a:cubicBezTo>
                <a:lnTo>
                  <a:pt x="235307" y="97210"/>
                </a:lnTo>
                <a:cubicBezTo>
                  <a:pt x="234605" y="97210"/>
                  <a:pt x="234020" y="96809"/>
                  <a:pt x="234020" y="96324"/>
                </a:cubicBezTo>
                <a:lnTo>
                  <a:pt x="234020" y="89290"/>
                </a:lnTo>
                <a:cubicBezTo>
                  <a:pt x="234020" y="88805"/>
                  <a:pt x="234605" y="88421"/>
                  <a:pt x="235307" y="88421"/>
                </a:cubicBezTo>
                <a:close/>
                <a:moveTo>
                  <a:pt x="262559" y="88421"/>
                </a:moveTo>
                <a:cubicBezTo>
                  <a:pt x="263260" y="88421"/>
                  <a:pt x="263845" y="88805"/>
                  <a:pt x="263845" y="89290"/>
                </a:cubicBezTo>
                <a:lnTo>
                  <a:pt x="263845" y="96324"/>
                </a:lnTo>
                <a:cubicBezTo>
                  <a:pt x="263845" y="96809"/>
                  <a:pt x="263260" y="97210"/>
                  <a:pt x="262559" y="97210"/>
                </a:cubicBezTo>
                <a:lnTo>
                  <a:pt x="254555" y="97210"/>
                </a:lnTo>
                <a:cubicBezTo>
                  <a:pt x="253853" y="97210"/>
                  <a:pt x="253269" y="96809"/>
                  <a:pt x="253269" y="96324"/>
                </a:cubicBezTo>
                <a:lnTo>
                  <a:pt x="253269" y="89290"/>
                </a:lnTo>
                <a:cubicBezTo>
                  <a:pt x="253269" y="88805"/>
                  <a:pt x="253853" y="88421"/>
                  <a:pt x="254555" y="88421"/>
                </a:cubicBezTo>
                <a:close/>
                <a:moveTo>
                  <a:pt x="281807" y="88421"/>
                </a:moveTo>
                <a:cubicBezTo>
                  <a:pt x="282509" y="88421"/>
                  <a:pt x="283093" y="88805"/>
                  <a:pt x="283093" y="89290"/>
                </a:cubicBezTo>
                <a:lnTo>
                  <a:pt x="283093" y="96324"/>
                </a:lnTo>
                <a:cubicBezTo>
                  <a:pt x="283093" y="96809"/>
                  <a:pt x="282509" y="97210"/>
                  <a:pt x="281807" y="97210"/>
                </a:cubicBezTo>
                <a:lnTo>
                  <a:pt x="273803" y="97210"/>
                </a:lnTo>
                <a:cubicBezTo>
                  <a:pt x="273102" y="97210"/>
                  <a:pt x="272517" y="96809"/>
                  <a:pt x="272517" y="96324"/>
                </a:cubicBezTo>
                <a:lnTo>
                  <a:pt x="272517" y="89290"/>
                </a:lnTo>
                <a:cubicBezTo>
                  <a:pt x="272517" y="88805"/>
                  <a:pt x="273102" y="88421"/>
                  <a:pt x="273803" y="88421"/>
                </a:cubicBezTo>
                <a:close/>
                <a:moveTo>
                  <a:pt x="0" y="0"/>
                </a:moveTo>
                <a:lnTo>
                  <a:pt x="0" y="104010"/>
                </a:lnTo>
                <a:lnTo>
                  <a:pt x="285299" y="104010"/>
                </a:lnTo>
                <a:lnTo>
                  <a:pt x="285299"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6" name="Google Shape;246;p21"/>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47" name="Google Shape;247;p21"/>
          <p:cNvSpPr txBox="1">
            <a:spLocks noGrp="1"/>
          </p:cNvSpPr>
          <p:nvPr>
            <p:ph type="subTitle" idx="1"/>
          </p:nvPr>
        </p:nvSpPr>
        <p:spPr>
          <a:xfrm>
            <a:off x="3633150" y="3386560"/>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48" name="Google Shape;248;p21"/>
          <p:cNvSpPr txBox="1">
            <a:spLocks noGrp="1"/>
          </p:cNvSpPr>
          <p:nvPr>
            <p:ph type="subTitle" idx="2"/>
          </p:nvPr>
        </p:nvSpPr>
        <p:spPr>
          <a:xfrm>
            <a:off x="3633150" y="3152183"/>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
        <p:nvSpPr>
          <p:cNvPr id="249" name="Google Shape;249;p21"/>
          <p:cNvSpPr txBox="1">
            <a:spLocks noGrp="1"/>
          </p:cNvSpPr>
          <p:nvPr>
            <p:ph type="subTitle" idx="3"/>
          </p:nvPr>
        </p:nvSpPr>
        <p:spPr>
          <a:xfrm>
            <a:off x="6168140" y="3386483"/>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50" name="Google Shape;250;p21"/>
          <p:cNvSpPr txBox="1">
            <a:spLocks noGrp="1"/>
          </p:cNvSpPr>
          <p:nvPr>
            <p:ph type="subTitle" idx="4"/>
          </p:nvPr>
        </p:nvSpPr>
        <p:spPr>
          <a:xfrm>
            <a:off x="6168140" y="3152183"/>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
        <p:nvSpPr>
          <p:cNvPr id="251" name="Google Shape;251;p21"/>
          <p:cNvSpPr txBox="1">
            <a:spLocks noGrp="1"/>
          </p:cNvSpPr>
          <p:nvPr>
            <p:ph type="subTitle" idx="5"/>
          </p:nvPr>
        </p:nvSpPr>
        <p:spPr>
          <a:xfrm>
            <a:off x="1098138" y="3386358"/>
            <a:ext cx="1877700" cy="81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950"/>
              <a:buNone/>
              <a:defRPr sz="1100">
                <a:solidFill>
                  <a:schemeClr val="dk1"/>
                </a:solidFill>
              </a:defRPr>
            </a:lvl1pPr>
            <a:lvl2pPr lvl="1" algn="ctr" rtl="0">
              <a:lnSpc>
                <a:spcPct val="100000"/>
              </a:lnSpc>
              <a:spcBef>
                <a:spcPts val="0"/>
              </a:spcBef>
              <a:spcAft>
                <a:spcPts val="0"/>
              </a:spcAft>
              <a:buClr>
                <a:schemeClr val="dk1"/>
              </a:buClr>
              <a:buSzPts val="950"/>
              <a:buNone/>
              <a:defRPr sz="950">
                <a:solidFill>
                  <a:schemeClr val="dk1"/>
                </a:solidFill>
              </a:defRPr>
            </a:lvl2pPr>
            <a:lvl3pPr lvl="2" algn="ctr" rtl="0">
              <a:lnSpc>
                <a:spcPct val="100000"/>
              </a:lnSpc>
              <a:spcBef>
                <a:spcPts val="0"/>
              </a:spcBef>
              <a:spcAft>
                <a:spcPts val="0"/>
              </a:spcAft>
              <a:buClr>
                <a:schemeClr val="dk1"/>
              </a:buClr>
              <a:buSzPts val="950"/>
              <a:buNone/>
              <a:defRPr sz="950">
                <a:solidFill>
                  <a:schemeClr val="dk1"/>
                </a:solidFill>
              </a:defRPr>
            </a:lvl3pPr>
            <a:lvl4pPr lvl="3" algn="ctr" rtl="0">
              <a:lnSpc>
                <a:spcPct val="100000"/>
              </a:lnSpc>
              <a:spcBef>
                <a:spcPts val="0"/>
              </a:spcBef>
              <a:spcAft>
                <a:spcPts val="0"/>
              </a:spcAft>
              <a:buClr>
                <a:schemeClr val="dk1"/>
              </a:buClr>
              <a:buSzPts val="950"/>
              <a:buNone/>
              <a:defRPr sz="950">
                <a:solidFill>
                  <a:schemeClr val="dk1"/>
                </a:solidFill>
              </a:defRPr>
            </a:lvl4pPr>
            <a:lvl5pPr lvl="4" algn="ctr" rtl="0">
              <a:lnSpc>
                <a:spcPct val="100000"/>
              </a:lnSpc>
              <a:spcBef>
                <a:spcPts val="0"/>
              </a:spcBef>
              <a:spcAft>
                <a:spcPts val="0"/>
              </a:spcAft>
              <a:buClr>
                <a:schemeClr val="dk1"/>
              </a:buClr>
              <a:buSzPts val="950"/>
              <a:buNone/>
              <a:defRPr sz="950">
                <a:solidFill>
                  <a:schemeClr val="dk1"/>
                </a:solidFill>
              </a:defRPr>
            </a:lvl5pPr>
            <a:lvl6pPr lvl="5" algn="ctr" rtl="0">
              <a:lnSpc>
                <a:spcPct val="100000"/>
              </a:lnSpc>
              <a:spcBef>
                <a:spcPts val="0"/>
              </a:spcBef>
              <a:spcAft>
                <a:spcPts val="0"/>
              </a:spcAft>
              <a:buClr>
                <a:schemeClr val="dk1"/>
              </a:buClr>
              <a:buSzPts val="950"/>
              <a:buNone/>
              <a:defRPr sz="950">
                <a:solidFill>
                  <a:schemeClr val="dk1"/>
                </a:solidFill>
              </a:defRPr>
            </a:lvl6pPr>
            <a:lvl7pPr lvl="6" algn="ctr" rtl="0">
              <a:lnSpc>
                <a:spcPct val="100000"/>
              </a:lnSpc>
              <a:spcBef>
                <a:spcPts val="0"/>
              </a:spcBef>
              <a:spcAft>
                <a:spcPts val="0"/>
              </a:spcAft>
              <a:buClr>
                <a:schemeClr val="dk1"/>
              </a:buClr>
              <a:buSzPts val="950"/>
              <a:buNone/>
              <a:defRPr sz="950">
                <a:solidFill>
                  <a:schemeClr val="dk1"/>
                </a:solidFill>
              </a:defRPr>
            </a:lvl7pPr>
            <a:lvl8pPr lvl="7" algn="ctr" rtl="0">
              <a:lnSpc>
                <a:spcPct val="100000"/>
              </a:lnSpc>
              <a:spcBef>
                <a:spcPts val="0"/>
              </a:spcBef>
              <a:spcAft>
                <a:spcPts val="0"/>
              </a:spcAft>
              <a:buClr>
                <a:schemeClr val="dk1"/>
              </a:buClr>
              <a:buSzPts val="950"/>
              <a:buNone/>
              <a:defRPr sz="950">
                <a:solidFill>
                  <a:schemeClr val="dk1"/>
                </a:solidFill>
              </a:defRPr>
            </a:lvl8pPr>
            <a:lvl9pPr lvl="8" algn="ctr" rtl="0">
              <a:lnSpc>
                <a:spcPct val="100000"/>
              </a:lnSpc>
              <a:spcBef>
                <a:spcPts val="0"/>
              </a:spcBef>
              <a:spcAft>
                <a:spcPts val="0"/>
              </a:spcAft>
              <a:buClr>
                <a:schemeClr val="dk1"/>
              </a:buClr>
              <a:buSzPts val="950"/>
              <a:buNone/>
              <a:defRPr sz="950">
                <a:solidFill>
                  <a:schemeClr val="dk1"/>
                </a:solidFill>
              </a:defRPr>
            </a:lvl9pPr>
          </a:lstStyle>
          <a:p>
            <a:endParaRPr/>
          </a:p>
        </p:txBody>
      </p:sp>
      <p:sp>
        <p:nvSpPr>
          <p:cNvPr id="252" name="Google Shape;252;p21"/>
          <p:cNvSpPr txBox="1">
            <a:spLocks noGrp="1"/>
          </p:cNvSpPr>
          <p:nvPr>
            <p:ph type="subTitle" idx="6"/>
          </p:nvPr>
        </p:nvSpPr>
        <p:spPr>
          <a:xfrm>
            <a:off x="1098138" y="3152108"/>
            <a:ext cx="1877700" cy="25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sz="1600" b="1">
                <a:solidFill>
                  <a:schemeClr val="dk1"/>
                </a:solidFill>
              </a:defRPr>
            </a:lvl1pPr>
            <a:lvl2pPr lvl="1" algn="ctr" rtl="0">
              <a:lnSpc>
                <a:spcPct val="100000"/>
              </a:lnSpc>
              <a:spcBef>
                <a:spcPts val="0"/>
              </a:spcBef>
              <a:spcAft>
                <a:spcPts val="0"/>
              </a:spcAft>
              <a:buClr>
                <a:schemeClr val="dk1"/>
              </a:buClr>
              <a:buSzPts val="1600"/>
              <a:buNone/>
              <a:defRPr sz="1600" b="1">
                <a:solidFill>
                  <a:schemeClr val="dk1"/>
                </a:solidFill>
              </a:defRPr>
            </a:lvl2pPr>
            <a:lvl3pPr lvl="2" algn="ctr" rtl="0">
              <a:lnSpc>
                <a:spcPct val="100000"/>
              </a:lnSpc>
              <a:spcBef>
                <a:spcPts val="0"/>
              </a:spcBef>
              <a:spcAft>
                <a:spcPts val="0"/>
              </a:spcAft>
              <a:buClr>
                <a:schemeClr val="dk1"/>
              </a:buClr>
              <a:buSzPts val="1600"/>
              <a:buNone/>
              <a:defRPr sz="1600" b="1">
                <a:solidFill>
                  <a:schemeClr val="dk1"/>
                </a:solidFill>
              </a:defRPr>
            </a:lvl3pPr>
            <a:lvl4pPr lvl="3" algn="ctr" rtl="0">
              <a:lnSpc>
                <a:spcPct val="100000"/>
              </a:lnSpc>
              <a:spcBef>
                <a:spcPts val="0"/>
              </a:spcBef>
              <a:spcAft>
                <a:spcPts val="0"/>
              </a:spcAft>
              <a:buClr>
                <a:schemeClr val="dk1"/>
              </a:buClr>
              <a:buSzPts val="1600"/>
              <a:buNone/>
              <a:defRPr sz="1600" b="1">
                <a:solidFill>
                  <a:schemeClr val="dk1"/>
                </a:solidFill>
              </a:defRPr>
            </a:lvl4pPr>
            <a:lvl5pPr lvl="4" algn="ctr" rtl="0">
              <a:lnSpc>
                <a:spcPct val="100000"/>
              </a:lnSpc>
              <a:spcBef>
                <a:spcPts val="0"/>
              </a:spcBef>
              <a:spcAft>
                <a:spcPts val="0"/>
              </a:spcAft>
              <a:buClr>
                <a:schemeClr val="dk1"/>
              </a:buClr>
              <a:buSzPts val="1600"/>
              <a:buNone/>
              <a:defRPr sz="1600" b="1">
                <a:solidFill>
                  <a:schemeClr val="dk1"/>
                </a:solidFill>
              </a:defRPr>
            </a:lvl5pPr>
            <a:lvl6pPr lvl="5" algn="ctr" rtl="0">
              <a:lnSpc>
                <a:spcPct val="100000"/>
              </a:lnSpc>
              <a:spcBef>
                <a:spcPts val="0"/>
              </a:spcBef>
              <a:spcAft>
                <a:spcPts val="0"/>
              </a:spcAft>
              <a:buClr>
                <a:schemeClr val="dk1"/>
              </a:buClr>
              <a:buSzPts val="1600"/>
              <a:buNone/>
              <a:defRPr sz="1600" b="1">
                <a:solidFill>
                  <a:schemeClr val="dk1"/>
                </a:solidFill>
              </a:defRPr>
            </a:lvl6pPr>
            <a:lvl7pPr lvl="6" algn="ctr" rtl="0">
              <a:lnSpc>
                <a:spcPct val="100000"/>
              </a:lnSpc>
              <a:spcBef>
                <a:spcPts val="0"/>
              </a:spcBef>
              <a:spcAft>
                <a:spcPts val="0"/>
              </a:spcAft>
              <a:buClr>
                <a:schemeClr val="dk1"/>
              </a:buClr>
              <a:buSzPts val="1600"/>
              <a:buNone/>
              <a:defRPr sz="1600" b="1">
                <a:solidFill>
                  <a:schemeClr val="dk1"/>
                </a:solidFill>
              </a:defRPr>
            </a:lvl7pPr>
            <a:lvl8pPr lvl="7" algn="ctr" rtl="0">
              <a:lnSpc>
                <a:spcPct val="100000"/>
              </a:lnSpc>
              <a:spcBef>
                <a:spcPts val="0"/>
              </a:spcBef>
              <a:spcAft>
                <a:spcPts val="0"/>
              </a:spcAft>
              <a:buClr>
                <a:schemeClr val="dk1"/>
              </a:buClr>
              <a:buSzPts val="1600"/>
              <a:buNone/>
              <a:defRPr sz="1600" b="1">
                <a:solidFill>
                  <a:schemeClr val="dk1"/>
                </a:solidFill>
              </a:defRPr>
            </a:lvl8pPr>
            <a:lvl9pPr lvl="8" algn="ctr" rtl="0">
              <a:lnSpc>
                <a:spcPct val="100000"/>
              </a:lnSpc>
              <a:spcBef>
                <a:spcPts val="0"/>
              </a:spcBef>
              <a:spcAft>
                <a:spcPts val="0"/>
              </a:spcAft>
              <a:buClr>
                <a:schemeClr val="dk1"/>
              </a:buClr>
              <a:buSzPts val="1600"/>
              <a:buNone/>
              <a:defRPr sz="1600" b="1">
                <a:solidFill>
                  <a:schemeClr val="dk1"/>
                </a:solidFill>
              </a:defRPr>
            </a:lvl9pPr>
          </a:lstStyle>
          <a:p>
            <a:endParaRPr/>
          </a:p>
        </p:txBody>
      </p:sp>
    </p:spTree>
    <p:extLst>
      <p:ext uri="{BB962C8B-B14F-4D97-AF65-F5344CB8AC3E}">
        <p14:creationId xmlns:p14="http://schemas.microsoft.com/office/powerpoint/2010/main" val="40486889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253"/>
        <p:cNvGrpSpPr/>
        <p:nvPr/>
      </p:nvGrpSpPr>
      <p:grpSpPr>
        <a:xfrm>
          <a:off x="0" y="0"/>
          <a:ext cx="0" cy="0"/>
          <a:chOff x="0" y="0"/>
          <a:chExt cx="0" cy="0"/>
        </a:xfrm>
      </p:grpSpPr>
      <p:sp>
        <p:nvSpPr>
          <p:cNvPr id="254" name="Google Shape;254;p22"/>
          <p:cNvSpPr txBox="1">
            <a:spLocks noGrp="1"/>
          </p:cNvSpPr>
          <p:nvPr>
            <p:ph type="title"/>
          </p:nvPr>
        </p:nvSpPr>
        <p:spPr>
          <a:xfrm>
            <a:off x="720000" y="540000"/>
            <a:ext cx="7704000" cy="32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55" name="Google Shape;255;p22"/>
          <p:cNvSpPr txBox="1">
            <a:spLocks noGrp="1"/>
          </p:cNvSpPr>
          <p:nvPr>
            <p:ph type="subTitle" idx="1"/>
          </p:nvPr>
        </p:nvSpPr>
        <p:spPr>
          <a:xfrm>
            <a:off x="1565225" y="2937600"/>
            <a:ext cx="22071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100"/>
            </a:lvl1pPr>
            <a:lvl2pPr lvl="1" algn="ctr" rtl="0">
              <a:lnSpc>
                <a:spcPct val="100000"/>
              </a:lnSpc>
              <a:spcBef>
                <a:spcPts val="0"/>
              </a:spcBef>
              <a:spcAft>
                <a:spcPts val="0"/>
              </a:spcAft>
              <a:buSzPts val="1050"/>
              <a:buNone/>
              <a:defRPr sz="1050"/>
            </a:lvl2pPr>
            <a:lvl3pPr lvl="2" algn="ctr" rtl="0">
              <a:lnSpc>
                <a:spcPct val="100000"/>
              </a:lnSpc>
              <a:spcBef>
                <a:spcPts val="0"/>
              </a:spcBef>
              <a:spcAft>
                <a:spcPts val="0"/>
              </a:spcAft>
              <a:buSzPts val="1050"/>
              <a:buNone/>
              <a:defRPr sz="1050"/>
            </a:lvl3pPr>
            <a:lvl4pPr lvl="3" algn="ctr" rtl="0">
              <a:lnSpc>
                <a:spcPct val="100000"/>
              </a:lnSpc>
              <a:spcBef>
                <a:spcPts val="0"/>
              </a:spcBef>
              <a:spcAft>
                <a:spcPts val="0"/>
              </a:spcAft>
              <a:buSzPts val="1050"/>
              <a:buNone/>
              <a:defRPr sz="1050"/>
            </a:lvl4pPr>
            <a:lvl5pPr lvl="4" algn="ctr" rtl="0">
              <a:lnSpc>
                <a:spcPct val="100000"/>
              </a:lnSpc>
              <a:spcBef>
                <a:spcPts val="0"/>
              </a:spcBef>
              <a:spcAft>
                <a:spcPts val="0"/>
              </a:spcAft>
              <a:buSzPts val="1050"/>
              <a:buNone/>
              <a:defRPr sz="1050"/>
            </a:lvl5pPr>
            <a:lvl6pPr lvl="5" algn="ctr" rtl="0">
              <a:lnSpc>
                <a:spcPct val="100000"/>
              </a:lnSpc>
              <a:spcBef>
                <a:spcPts val="0"/>
              </a:spcBef>
              <a:spcAft>
                <a:spcPts val="0"/>
              </a:spcAft>
              <a:buSzPts val="1050"/>
              <a:buNone/>
              <a:defRPr sz="1050"/>
            </a:lvl6pPr>
            <a:lvl7pPr lvl="6" algn="ctr" rtl="0">
              <a:lnSpc>
                <a:spcPct val="100000"/>
              </a:lnSpc>
              <a:spcBef>
                <a:spcPts val="0"/>
              </a:spcBef>
              <a:spcAft>
                <a:spcPts val="0"/>
              </a:spcAft>
              <a:buSzPts val="1050"/>
              <a:buNone/>
              <a:defRPr sz="1050"/>
            </a:lvl7pPr>
            <a:lvl8pPr lvl="7" algn="ctr" rtl="0">
              <a:lnSpc>
                <a:spcPct val="100000"/>
              </a:lnSpc>
              <a:spcBef>
                <a:spcPts val="0"/>
              </a:spcBef>
              <a:spcAft>
                <a:spcPts val="0"/>
              </a:spcAft>
              <a:buSzPts val="1050"/>
              <a:buNone/>
              <a:defRPr sz="1050"/>
            </a:lvl8pPr>
            <a:lvl9pPr lvl="8" algn="ctr" rtl="0">
              <a:lnSpc>
                <a:spcPct val="100000"/>
              </a:lnSpc>
              <a:spcBef>
                <a:spcPts val="0"/>
              </a:spcBef>
              <a:spcAft>
                <a:spcPts val="0"/>
              </a:spcAft>
              <a:buSzPts val="1050"/>
              <a:buNone/>
              <a:defRPr sz="1050"/>
            </a:lvl9pPr>
          </a:lstStyle>
          <a:p>
            <a:endParaRPr/>
          </a:p>
        </p:txBody>
      </p:sp>
      <p:sp>
        <p:nvSpPr>
          <p:cNvPr id="256" name="Google Shape;256;p22"/>
          <p:cNvSpPr txBox="1">
            <a:spLocks noGrp="1"/>
          </p:cNvSpPr>
          <p:nvPr>
            <p:ph type="subTitle" idx="2"/>
          </p:nvPr>
        </p:nvSpPr>
        <p:spPr>
          <a:xfrm>
            <a:off x="1565225" y="2667599"/>
            <a:ext cx="2207100" cy="2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1"/>
            </a:lvl1pPr>
            <a:lvl2pPr lvl="1" algn="ctr" rtl="0">
              <a:lnSpc>
                <a:spcPct val="100000"/>
              </a:lnSpc>
              <a:spcBef>
                <a:spcPts val="0"/>
              </a:spcBef>
              <a:spcAft>
                <a:spcPts val="0"/>
              </a:spcAft>
              <a:buSzPts val="1700"/>
              <a:buNone/>
              <a:defRPr sz="1700" b="1"/>
            </a:lvl2pPr>
            <a:lvl3pPr lvl="2" algn="ctr" rtl="0">
              <a:lnSpc>
                <a:spcPct val="100000"/>
              </a:lnSpc>
              <a:spcBef>
                <a:spcPts val="0"/>
              </a:spcBef>
              <a:spcAft>
                <a:spcPts val="0"/>
              </a:spcAft>
              <a:buSzPts val="1700"/>
              <a:buNone/>
              <a:defRPr sz="1700" b="1"/>
            </a:lvl3pPr>
            <a:lvl4pPr lvl="3" algn="ctr" rtl="0">
              <a:lnSpc>
                <a:spcPct val="100000"/>
              </a:lnSpc>
              <a:spcBef>
                <a:spcPts val="0"/>
              </a:spcBef>
              <a:spcAft>
                <a:spcPts val="0"/>
              </a:spcAft>
              <a:buSzPts val="1700"/>
              <a:buNone/>
              <a:defRPr sz="1700" b="1"/>
            </a:lvl4pPr>
            <a:lvl5pPr lvl="4" algn="ctr" rtl="0">
              <a:lnSpc>
                <a:spcPct val="100000"/>
              </a:lnSpc>
              <a:spcBef>
                <a:spcPts val="0"/>
              </a:spcBef>
              <a:spcAft>
                <a:spcPts val="0"/>
              </a:spcAft>
              <a:buSzPts val="1700"/>
              <a:buNone/>
              <a:defRPr sz="1700" b="1"/>
            </a:lvl5pPr>
            <a:lvl6pPr lvl="5" algn="ctr" rtl="0">
              <a:lnSpc>
                <a:spcPct val="100000"/>
              </a:lnSpc>
              <a:spcBef>
                <a:spcPts val="0"/>
              </a:spcBef>
              <a:spcAft>
                <a:spcPts val="0"/>
              </a:spcAft>
              <a:buSzPts val="1700"/>
              <a:buNone/>
              <a:defRPr sz="1700" b="1"/>
            </a:lvl6pPr>
            <a:lvl7pPr lvl="6" algn="ctr" rtl="0">
              <a:lnSpc>
                <a:spcPct val="100000"/>
              </a:lnSpc>
              <a:spcBef>
                <a:spcPts val="0"/>
              </a:spcBef>
              <a:spcAft>
                <a:spcPts val="0"/>
              </a:spcAft>
              <a:buSzPts val="1700"/>
              <a:buNone/>
              <a:defRPr sz="1700" b="1"/>
            </a:lvl7pPr>
            <a:lvl8pPr lvl="7" algn="ctr" rtl="0">
              <a:lnSpc>
                <a:spcPct val="100000"/>
              </a:lnSpc>
              <a:spcBef>
                <a:spcPts val="0"/>
              </a:spcBef>
              <a:spcAft>
                <a:spcPts val="0"/>
              </a:spcAft>
              <a:buSzPts val="1700"/>
              <a:buNone/>
              <a:defRPr sz="1700" b="1"/>
            </a:lvl8pPr>
            <a:lvl9pPr lvl="8" algn="ctr" rtl="0">
              <a:lnSpc>
                <a:spcPct val="100000"/>
              </a:lnSpc>
              <a:spcBef>
                <a:spcPts val="0"/>
              </a:spcBef>
              <a:spcAft>
                <a:spcPts val="0"/>
              </a:spcAft>
              <a:buSzPts val="1700"/>
              <a:buNone/>
              <a:defRPr sz="1700" b="1"/>
            </a:lvl9pPr>
          </a:lstStyle>
          <a:p>
            <a:endParaRPr/>
          </a:p>
        </p:txBody>
      </p:sp>
      <p:sp>
        <p:nvSpPr>
          <p:cNvPr id="257" name="Google Shape;257;p22"/>
          <p:cNvSpPr txBox="1">
            <a:spLocks noGrp="1"/>
          </p:cNvSpPr>
          <p:nvPr>
            <p:ph type="subTitle" idx="3"/>
          </p:nvPr>
        </p:nvSpPr>
        <p:spPr>
          <a:xfrm flipH="1">
            <a:off x="5339500" y="2924650"/>
            <a:ext cx="22071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50"/>
              <a:buNone/>
              <a:defRPr sz="1100"/>
            </a:lvl1pPr>
            <a:lvl2pPr lvl="1" algn="ctr" rtl="0">
              <a:lnSpc>
                <a:spcPct val="100000"/>
              </a:lnSpc>
              <a:spcBef>
                <a:spcPts val="0"/>
              </a:spcBef>
              <a:spcAft>
                <a:spcPts val="0"/>
              </a:spcAft>
              <a:buSzPts val="1050"/>
              <a:buNone/>
              <a:defRPr sz="1050"/>
            </a:lvl2pPr>
            <a:lvl3pPr lvl="2" algn="ctr" rtl="0">
              <a:lnSpc>
                <a:spcPct val="100000"/>
              </a:lnSpc>
              <a:spcBef>
                <a:spcPts val="0"/>
              </a:spcBef>
              <a:spcAft>
                <a:spcPts val="0"/>
              </a:spcAft>
              <a:buSzPts val="1050"/>
              <a:buNone/>
              <a:defRPr sz="1050"/>
            </a:lvl3pPr>
            <a:lvl4pPr lvl="3" algn="ctr" rtl="0">
              <a:lnSpc>
                <a:spcPct val="100000"/>
              </a:lnSpc>
              <a:spcBef>
                <a:spcPts val="0"/>
              </a:spcBef>
              <a:spcAft>
                <a:spcPts val="0"/>
              </a:spcAft>
              <a:buSzPts val="1050"/>
              <a:buNone/>
              <a:defRPr sz="1050"/>
            </a:lvl4pPr>
            <a:lvl5pPr lvl="4" algn="ctr" rtl="0">
              <a:lnSpc>
                <a:spcPct val="100000"/>
              </a:lnSpc>
              <a:spcBef>
                <a:spcPts val="0"/>
              </a:spcBef>
              <a:spcAft>
                <a:spcPts val="0"/>
              </a:spcAft>
              <a:buSzPts val="1050"/>
              <a:buNone/>
              <a:defRPr sz="1050"/>
            </a:lvl5pPr>
            <a:lvl6pPr lvl="5" algn="ctr" rtl="0">
              <a:lnSpc>
                <a:spcPct val="100000"/>
              </a:lnSpc>
              <a:spcBef>
                <a:spcPts val="0"/>
              </a:spcBef>
              <a:spcAft>
                <a:spcPts val="0"/>
              </a:spcAft>
              <a:buSzPts val="1050"/>
              <a:buNone/>
              <a:defRPr sz="1050"/>
            </a:lvl6pPr>
            <a:lvl7pPr lvl="6" algn="ctr" rtl="0">
              <a:lnSpc>
                <a:spcPct val="100000"/>
              </a:lnSpc>
              <a:spcBef>
                <a:spcPts val="0"/>
              </a:spcBef>
              <a:spcAft>
                <a:spcPts val="0"/>
              </a:spcAft>
              <a:buSzPts val="1050"/>
              <a:buNone/>
              <a:defRPr sz="1050"/>
            </a:lvl7pPr>
            <a:lvl8pPr lvl="7" algn="ctr" rtl="0">
              <a:lnSpc>
                <a:spcPct val="100000"/>
              </a:lnSpc>
              <a:spcBef>
                <a:spcPts val="0"/>
              </a:spcBef>
              <a:spcAft>
                <a:spcPts val="0"/>
              </a:spcAft>
              <a:buSzPts val="1050"/>
              <a:buNone/>
              <a:defRPr sz="1050"/>
            </a:lvl8pPr>
            <a:lvl9pPr lvl="8" algn="ctr" rtl="0">
              <a:lnSpc>
                <a:spcPct val="100000"/>
              </a:lnSpc>
              <a:spcBef>
                <a:spcPts val="0"/>
              </a:spcBef>
              <a:spcAft>
                <a:spcPts val="0"/>
              </a:spcAft>
              <a:buSzPts val="1050"/>
              <a:buNone/>
              <a:defRPr sz="1050"/>
            </a:lvl9pPr>
          </a:lstStyle>
          <a:p>
            <a:endParaRPr/>
          </a:p>
        </p:txBody>
      </p:sp>
      <p:sp>
        <p:nvSpPr>
          <p:cNvPr id="258" name="Google Shape;258;p22"/>
          <p:cNvSpPr txBox="1">
            <a:spLocks noGrp="1"/>
          </p:cNvSpPr>
          <p:nvPr>
            <p:ph type="subTitle" idx="4"/>
          </p:nvPr>
        </p:nvSpPr>
        <p:spPr>
          <a:xfrm flipH="1">
            <a:off x="5339500" y="2667524"/>
            <a:ext cx="2207100" cy="27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1"/>
            </a:lvl1pPr>
            <a:lvl2pPr lvl="1" algn="ctr" rtl="0">
              <a:lnSpc>
                <a:spcPct val="100000"/>
              </a:lnSpc>
              <a:spcBef>
                <a:spcPts val="0"/>
              </a:spcBef>
              <a:spcAft>
                <a:spcPts val="0"/>
              </a:spcAft>
              <a:buSzPts val="1700"/>
              <a:buNone/>
              <a:defRPr sz="1700" b="1"/>
            </a:lvl2pPr>
            <a:lvl3pPr lvl="2" algn="ctr" rtl="0">
              <a:lnSpc>
                <a:spcPct val="100000"/>
              </a:lnSpc>
              <a:spcBef>
                <a:spcPts val="0"/>
              </a:spcBef>
              <a:spcAft>
                <a:spcPts val="0"/>
              </a:spcAft>
              <a:buSzPts val="1700"/>
              <a:buNone/>
              <a:defRPr sz="1700" b="1"/>
            </a:lvl3pPr>
            <a:lvl4pPr lvl="3" algn="ctr" rtl="0">
              <a:lnSpc>
                <a:spcPct val="100000"/>
              </a:lnSpc>
              <a:spcBef>
                <a:spcPts val="0"/>
              </a:spcBef>
              <a:spcAft>
                <a:spcPts val="0"/>
              </a:spcAft>
              <a:buSzPts val="1700"/>
              <a:buNone/>
              <a:defRPr sz="1700" b="1"/>
            </a:lvl4pPr>
            <a:lvl5pPr lvl="4" algn="ctr" rtl="0">
              <a:lnSpc>
                <a:spcPct val="100000"/>
              </a:lnSpc>
              <a:spcBef>
                <a:spcPts val="0"/>
              </a:spcBef>
              <a:spcAft>
                <a:spcPts val="0"/>
              </a:spcAft>
              <a:buSzPts val="1700"/>
              <a:buNone/>
              <a:defRPr sz="1700" b="1"/>
            </a:lvl5pPr>
            <a:lvl6pPr lvl="5" algn="ctr" rtl="0">
              <a:lnSpc>
                <a:spcPct val="100000"/>
              </a:lnSpc>
              <a:spcBef>
                <a:spcPts val="0"/>
              </a:spcBef>
              <a:spcAft>
                <a:spcPts val="0"/>
              </a:spcAft>
              <a:buSzPts val="1700"/>
              <a:buNone/>
              <a:defRPr sz="1700" b="1"/>
            </a:lvl6pPr>
            <a:lvl7pPr lvl="6" algn="ctr" rtl="0">
              <a:lnSpc>
                <a:spcPct val="100000"/>
              </a:lnSpc>
              <a:spcBef>
                <a:spcPts val="0"/>
              </a:spcBef>
              <a:spcAft>
                <a:spcPts val="0"/>
              </a:spcAft>
              <a:buSzPts val="1700"/>
              <a:buNone/>
              <a:defRPr sz="1700" b="1"/>
            </a:lvl7pPr>
            <a:lvl8pPr lvl="7" algn="ctr" rtl="0">
              <a:lnSpc>
                <a:spcPct val="100000"/>
              </a:lnSpc>
              <a:spcBef>
                <a:spcPts val="0"/>
              </a:spcBef>
              <a:spcAft>
                <a:spcPts val="0"/>
              </a:spcAft>
              <a:buSzPts val="1700"/>
              <a:buNone/>
              <a:defRPr sz="1700" b="1"/>
            </a:lvl8pPr>
            <a:lvl9pPr lvl="8" algn="ctr" rtl="0">
              <a:lnSpc>
                <a:spcPct val="100000"/>
              </a:lnSpc>
              <a:spcBef>
                <a:spcPts val="0"/>
              </a:spcBef>
              <a:spcAft>
                <a:spcPts val="0"/>
              </a:spcAft>
              <a:buSzPts val="1700"/>
              <a:buNone/>
              <a:defRPr sz="1700" b="1"/>
            </a:lvl9pPr>
          </a:lstStyle>
          <a:p>
            <a:endParaRPr/>
          </a:p>
        </p:txBody>
      </p:sp>
    </p:spTree>
    <p:extLst>
      <p:ext uri="{BB962C8B-B14F-4D97-AF65-F5344CB8AC3E}">
        <p14:creationId xmlns:p14="http://schemas.microsoft.com/office/powerpoint/2010/main" val="37720641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9"/>
        <p:cNvGrpSpPr/>
        <p:nvPr/>
      </p:nvGrpSpPr>
      <p:grpSpPr>
        <a:xfrm>
          <a:off x="0" y="0"/>
          <a:ext cx="0" cy="0"/>
          <a:chOff x="0" y="0"/>
          <a:chExt cx="0" cy="0"/>
        </a:xfrm>
      </p:grpSpPr>
      <p:sp>
        <p:nvSpPr>
          <p:cNvPr id="190" name="Google Shape;190;p10"/>
          <p:cNvSpPr txBox="1">
            <a:spLocks noGrp="1"/>
          </p:cNvSpPr>
          <p:nvPr>
            <p:ph type="body" idx="1"/>
          </p:nvPr>
        </p:nvSpPr>
        <p:spPr>
          <a:xfrm>
            <a:off x="850275" y="539500"/>
            <a:ext cx="3166800" cy="11178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800"/>
              <a:buNone/>
              <a:defRPr sz="3300" b="1">
                <a:solidFill>
                  <a:schemeClr val="dk1"/>
                </a:solidFill>
                <a:latin typeface="Dancing Script"/>
                <a:ea typeface="Dancing Script"/>
                <a:cs typeface="Dancing Script"/>
                <a:sym typeface="Dancing Script"/>
              </a:defRPr>
            </a:lvl1pPr>
          </a:lstStyle>
          <a:p>
            <a:endParaRPr/>
          </a:p>
        </p:txBody>
      </p:sp>
      <p:sp>
        <p:nvSpPr>
          <p:cNvPr id="191" name="Google Shape;191;p10"/>
          <p:cNvSpPr/>
          <p:nvPr/>
        </p:nvSpPr>
        <p:spPr>
          <a:xfrm>
            <a:off x="4135526" y="4425675"/>
            <a:ext cx="3746757" cy="946442"/>
          </a:xfrm>
          <a:custGeom>
            <a:avLst/>
            <a:gdLst/>
            <a:ahLst/>
            <a:cxnLst/>
            <a:rect l="l" t="t" r="r" b="b"/>
            <a:pathLst>
              <a:path w="48832" h="16640" extrusionOk="0">
                <a:moveTo>
                  <a:pt x="15645" y="664"/>
                </a:moveTo>
                <a:lnTo>
                  <a:pt x="15645" y="664"/>
                </a:lnTo>
                <a:cubicBezTo>
                  <a:pt x="15692" y="679"/>
                  <a:pt x="15724" y="695"/>
                  <a:pt x="15740" y="727"/>
                </a:cubicBezTo>
                <a:cubicBezTo>
                  <a:pt x="15716" y="739"/>
                  <a:pt x="15699" y="744"/>
                  <a:pt x="15687" y="744"/>
                </a:cubicBezTo>
                <a:cubicBezTo>
                  <a:pt x="15651" y="744"/>
                  <a:pt x="15656" y="699"/>
                  <a:pt x="15645" y="664"/>
                </a:cubicBezTo>
                <a:close/>
                <a:moveTo>
                  <a:pt x="15156" y="1294"/>
                </a:moveTo>
                <a:cubicBezTo>
                  <a:pt x="15182" y="1294"/>
                  <a:pt x="15212" y="1299"/>
                  <a:pt x="15249" y="1313"/>
                </a:cubicBezTo>
                <a:lnTo>
                  <a:pt x="15249" y="1408"/>
                </a:lnTo>
                <a:lnTo>
                  <a:pt x="14980" y="1534"/>
                </a:lnTo>
                <a:cubicBezTo>
                  <a:pt x="14964" y="1487"/>
                  <a:pt x="14948" y="1455"/>
                  <a:pt x="14948" y="1424"/>
                </a:cubicBezTo>
                <a:cubicBezTo>
                  <a:pt x="15023" y="1374"/>
                  <a:pt x="15059" y="1294"/>
                  <a:pt x="15156" y="1294"/>
                </a:cubicBezTo>
                <a:close/>
                <a:moveTo>
                  <a:pt x="25936" y="2532"/>
                </a:moveTo>
                <a:cubicBezTo>
                  <a:pt x="25992" y="2532"/>
                  <a:pt x="26047" y="2548"/>
                  <a:pt x="26095" y="2579"/>
                </a:cubicBezTo>
                <a:lnTo>
                  <a:pt x="26095" y="2659"/>
                </a:lnTo>
                <a:cubicBezTo>
                  <a:pt x="26059" y="2695"/>
                  <a:pt x="26020" y="2704"/>
                  <a:pt x="25977" y="2704"/>
                </a:cubicBezTo>
                <a:cubicBezTo>
                  <a:pt x="25926" y="2704"/>
                  <a:pt x="25870" y="2690"/>
                  <a:pt x="25810" y="2690"/>
                </a:cubicBezTo>
                <a:cubicBezTo>
                  <a:pt x="25810" y="2659"/>
                  <a:pt x="25778" y="2611"/>
                  <a:pt x="25778" y="2579"/>
                </a:cubicBezTo>
                <a:cubicBezTo>
                  <a:pt x="25826" y="2548"/>
                  <a:pt x="25881" y="2532"/>
                  <a:pt x="25936" y="2532"/>
                </a:cubicBezTo>
                <a:close/>
                <a:moveTo>
                  <a:pt x="25066" y="2769"/>
                </a:moveTo>
                <a:cubicBezTo>
                  <a:pt x="25066" y="2785"/>
                  <a:pt x="25097" y="2801"/>
                  <a:pt x="25097" y="2801"/>
                </a:cubicBezTo>
                <a:cubicBezTo>
                  <a:pt x="25081" y="2817"/>
                  <a:pt x="25066" y="2849"/>
                  <a:pt x="25066" y="2864"/>
                </a:cubicBezTo>
                <a:lnTo>
                  <a:pt x="25018" y="2833"/>
                </a:lnTo>
                <a:lnTo>
                  <a:pt x="25066" y="2769"/>
                </a:lnTo>
                <a:close/>
                <a:moveTo>
                  <a:pt x="25572" y="2880"/>
                </a:moveTo>
                <a:cubicBezTo>
                  <a:pt x="25572" y="2880"/>
                  <a:pt x="25588" y="2896"/>
                  <a:pt x="25604" y="2896"/>
                </a:cubicBezTo>
                <a:lnTo>
                  <a:pt x="25541" y="2928"/>
                </a:lnTo>
                <a:lnTo>
                  <a:pt x="25493" y="2896"/>
                </a:lnTo>
                <a:cubicBezTo>
                  <a:pt x="25525" y="2896"/>
                  <a:pt x="25541" y="2880"/>
                  <a:pt x="25572" y="2880"/>
                </a:cubicBezTo>
                <a:close/>
                <a:moveTo>
                  <a:pt x="25572" y="2548"/>
                </a:moveTo>
                <a:lnTo>
                  <a:pt x="25699" y="2674"/>
                </a:lnTo>
                <a:lnTo>
                  <a:pt x="25556" y="2801"/>
                </a:lnTo>
                <a:lnTo>
                  <a:pt x="25446" y="2785"/>
                </a:lnTo>
                <a:cubicBezTo>
                  <a:pt x="25414" y="2833"/>
                  <a:pt x="25398" y="2880"/>
                  <a:pt x="25382" y="2944"/>
                </a:cubicBezTo>
                <a:lnTo>
                  <a:pt x="25256" y="2959"/>
                </a:lnTo>
                <a:cubicBezTo>
                  <a:pt x="25145" y="2880"/>
                  <a:pt x="25240" y="2769"/>
                  <a:pt x="25192" y="2674"/>
                </a:cubicBezTo>
                <a:lnTo>
                  <a:pt x="25351" y="2548"/>
                </a:lnTo>
                <a:close/>
                <a:moveTo>
                  <a:pt x="26538" y="3023"/>
                </a:moveTo>
                <a:cubicBezTo>
                  <a:pt x="26554" y="3039"/>
                  <a:pt x="26570" y="3054"/>
                  <a:pt x="26570" y="3054"/>
                </a:cubicBezTo>
                <a:cubicBezTo>
                  <a:pt x="26554" y="3070"/>
                  <a:pt x="26554" y="3086"/>
                  <a:pt x="26538" y="3102"/>
                </a:cubicBezTo>
                <a:lnTo>
                  <a:pt x="26507" y="3086"/>
                </a:lnTo>
                <a:lnTo>
                  <a:pt x="26538" y="3023"/>
                </a:lnTo>
                <a:close/>
                <a:moveTo>
                  <a:pt x="22437" y="3102"/>
                </a:moveTo>
                <a:lnTo>
                  <a:pt x="22437" y="3102"/>
                </a:lnTo>
                <a:cubicBezTo>
                  <a:pt x="22469" y="3118"/>
                  <a:pt x="22501" y="3149"/>
                  <a:pt x="22532" y="3165"/>
                </a:cubicBezTo>
                <a:cubicBezTo>
                  <a:pt x="22504" y="3184"/>
                  <a:pt x="22486" y="3191"/>
                  <a:pt x="22474" y="3191"/>
                </a:cubicBezTo>
                <a:cubicBezTo>
                  <a:pt x="22444" y="3191"/>
                  <a:pt x="22448" y="3147"/>
                  <a:pt x="22437" y="3102"/>
                </a:cubicBezTo>
                <a:close/>
                <a:moveTo>
                  <a:pt x="22295" y="3355"/>
                </a:moveTo>
                <a:cubicBezTo>
                  <a:pt x="22311" y="3371"/>
                  <a:pt x="22326" y="3387"/>
                  <a:pt x="22326" y="3387"/>
                </a:cubicBezTo>
                <a:cubicBezTo>
                  <a:pt x="22326" y="3403"/>
                  <a:pt x="22311" y="3434"/>
                  <a:pt x="22295" y="3450"/>
                </a:cubicBezTo>
                <a:lnTo>
                  <a:pt x="22263" y="3419"/>
                </a:lnTo>
                <a:lnTo>
                  <a:pt x="22295" y="3355"/>
                </a:lnTo>
                <a:close/>
                <a:moveTo>
                  <a:pt x="37543" y="3878"/>
                </a:moveTo>
                <a:cubicBezTo>
                  <a:pt x="37511" y="3941"/>
                  <a:pt x="37590" y="4004"/>
                  <a:pt x="37479" y="4036"/>
                </a:cubicBezTo>
                <a:cubicBezTo>
                  <a:pt x="37432" y="3925"/>
                  <a:pt x="37432" y="3925"/>
                  <a:pt x="37543" y="3878"/>
                </a:cubicBezTo>
                <a:close/>
                <a:moveTo>
                  <a:pt x="20333" y="4198"/>
                </a:moveTo>
                <a:cubicBezTo>
                  <a:pt x="20350" y="4198"/>
                  <a:pt x="20369" y="4202"/>
                  <a:pt x="20392" y="4209"/>
                </a:cubicBezTo>
                <a:lnTo>
                  <a:pt x="20392" y="4209"/>
                </a:lnTo>
                <a:cubicBezTo>
                  <a:pt x="20375" y="4280"/>
                  <a:pt x="20347" y="4325"/>
                  <a:pt x="20347" y="4384"/>
                </a:cubicBezTo>
                <a:cubicBezTo>
                  <a:pt x="20300" y="4337"/>
                  <a:pt x="20268" y="4321"/>
                  <a:pt x="20236" y="4289"/>
                </a:cubicBezTo>
                <a:cubicBezTo>
                  <a:pt x="20221" y="4274"/>
                  <a:pt x="20205" y="4258"/>
                  <a:pt x="20205" y="4226"/>
                </a:cubicBezTo>
                <a:lnTo>
                  <a:pt x="20284" y="4210"/>
                </a:lnTo>
                <a:cubicBezTo>
                  <a:pt x="20300" y="4202"/>
                  <a:pt x="20316" y="4198"/>
                  <a:pt x="20333" y="4198"/>
                </a:cubicBezTo>
                <a:close/>
                <a:moveTo>
                  <a:pt x="18938" y="4891"/>
                </a:moveTo>
                <a:cubicBezTo>
                  <a:pt x="18954" y="4891"/>
                  <a:pt x="18986" y="4907"/>
                  <a:pt x="19001" y="4907"/>
                </a:cubicBezTo>
                <a:lnTo>
                  <a:pt x="18970" y="4939"/>
                </a:lnTo>
                <a:lnTo>
                  <a:pt x="18906" y="4907"/>
                </a:lnTo>
                <a:cubicBezTo>
                  <a:pt x="18922" y="4907"/>
                  <a:pt x="18938" y="4891"/>
                  <a:pt x="18938" y="4891"/>
                </a:cubicBezTo>
                <a:close/>
                <a:moveTo>
                  <a:pt x="18748" y="4875"/>
                </a:moveTo>
                <a:lnTo>
                  <a:pt x="18796" y="4907"/>
                </a:lnTo>
                <a:lnTo>
                  <a:pt x="18748" y="4954"/>
                </a:lnTo>
                <a:cubicBezTo>
                  <a:pt x="18748" y="4939"/>
                  <a:pt x="18716" y="4923"/>
                  <a:pt x="18716" y="4923"/>
                </a:cubicBezTo>
                <a:cubicBezTo>
                  <a:pt x="18732" y="4907"/>
                  <a:pt x="18748" y="4891"/>
                  <a:pt x="18748" y="4875"/>
                </a:cubicBezTo>
                <a:close/>
                <a:moveTo>
                  <a:pt x="15702" y="5632"/>
                </a:moveTo>
                <a:cubicBezTo>
                  <a:pt x="15704" y="5632"/>
                  <a:pt x="15706" y="5633"/>
                  <a:pt x="15708" y="5635"/>
                </a:cubicBezTo>
                <a:cubicBezTo>
                  <a:pt x="15724" y="5635"/>
                  <a:pt x="15740" y="5651"/>
                  <a:pt x="15740" y="5651"/>
                </a:cubicBezTo>
                <a:cubicBezTo>
                  <a:pt x="15740" y="5683"/>
                  <a:pt x="15724" y="5699"/>
                  <a:pt x="15708" y="5714"/>
                </a:cubicBezTo>
                <a:lnTo>
                  <a:pt x="15676" y="5683"/>
                </a:lnTo>
                <a:cubicBezTo>
                  <a:pt x="15690" y="5669"/>
                  <a:pt x="15692" y="5632"/>
                  <a:pt x="15702" y="5632"/>
                </a:cubicBezTo>
                <a:close/>
                <a:moveTo>
                  <a:pt x="47993" y="6395"/>
                </a:moveTo>
                <a:lnTo>
                  <a:pt x="48056" y="6427"/>
                </a:lnTo>
                <a:cubicBezTo>
                  <a:pt x="48056" y="6443"/>
                  <a:pt x="48024" y="6459"/>
                  <a:pt x="48024" y="6459"/>
                </a:cubicBezTo>
                <a:cubicBezTo>
                  <a:pt x="48009" y="6443"/>
                  <a:pt x="47977" y="6443"/>
                  <a:pt x="47961" y="6427"/>
                </a:cubicBezTo>
                <a:lnTo>
                  <a:pt x="47993" y="6395"/>
                </a:lnTo>
                <a:close/>
                <a:moveTo>
                  <a:pt x="21456" y="6377"/>
                </a:moveTo>
                <a:cubicBezTo>
                  <a:pt x="21494" y="6377"/>
                  <a:pt x="21532" y="6393"/>
                  <a:pt x="21566" y="6427"/>
                </a:cubicBezTo>
                <a:lnTo>
                  <a:pt x="21376" y="6506"/>
                </a:lnTo>
                <a:cubicBezTo>
                  <a:pt x="21376" y="6506"/>
                  <a:pt x="21361" y="6459"/>
                  <a:pt x="21361" y="6411"/>
                </a:cubicBezTo>
                <a:cubicBezTo>
                  <a:pt x="21390" y="6389"/>
                  <a:pt x="21423" y="6377"/>
                  <a:pt x="21456" y="6377"/>
                </a:cubicBezTo>
                <a:close/>
                <a:moveTo>
                  <a:pt x="15360" y="6633"/>
                </a:moveTo>
                <a:cubicBezTo>
                  <a:pt x="15391" y="6649"/>
                  <a:pt x="15423" y="6680"/>
                  <a:pt x="15455" y="6696"/>
                </a:cubicBezTo>
                <a:cubicBezTo>
                  <a:pt x="15429" y="6713"/>
                  <a:pt x="15412" y="6720"/>
                  <a:pt x="15400" y="6720"/>
                </a:cubicBezTo>
                <a:cubicBezTo>
                  <a:pt x="15366" y="6720"/>
                  <a:pt x="15371" y="6668"/>
                  <a:pt x="15360" y="6633"/>
                </a:cubicBezTo>
                <a:close/>
                <a:moveTo>
                  <a:pt x="21028" y="6633"/>
                </a:moveTo>
                <a:lnTo>
                  <a:pt x="21060" y="6696"/>
                </a:lnTo>
                <a:lnTo>
                  <a:pt x="21028" y="6728"/>
                </a:lnTo>
                <a:cubicBezTo>
                  <a:pt x="21012" y="6696"/>
                  <a:pt x="21012" y="6680"/>
                  <a:pt x="20996" y="6664"/>
                </a:cubicBezTo>
                <a:cubicBezTo>
                  <a:pt x="20996" y="6664"/>
                  <a:pt x="21028" y="6649"/>
                  <a:pt x="21028" y="6633"/>
                </a:cubicBezTo>
                <a:close/>
                <a:moveTo>
                  <a:pt x="47654" y="6423"/>
                </a:moveTo>
                <a:cubicBezTo>
                  <a:pt x="47676" y="6423"/>
                  <a:pt x="47706" y="6431"/>
                  <a:pt x="47755" y="6443"/>
                </a:cubicBezTo>
                <a:cubicBezTo>
                  <a:pt x="47734" y="6486"/>
                  <a:pt x="47705" y="6497"/>
                  <a:pt x="47675" y="6497"/>
                </a:cubicBezTo>
                <a:cubicBezTo>
                  <a:pt x="47647" y="6497"/>
                  <a:pt x="47617" y="6488"/>
                  <a:pt x="47589" y="6488"/>
                </a:cubicBezTo>
                <a:cubicBezTo>
                  <a:pt x="47581" y="6488"/>
                  <a:pt x="47573" y="6488"/>
                  <a:pt x="47565" y="6490"/>
                </a:cubicBezTo>
                <a:cubicBezTo>
                  <a:pt x="47565" y="6569"/>
                  <a:pt x="47470" y="6585"/>
                  <a:pt x="47423" y="6649"/>
                </a:cubicBezTo>
                <a:cubicBezTo>
                  <a:pt x="47328" y="6664"/>
                  <a:pt x="47201" y="6633"/>
                  <a:pt x="47122" y="6744"/>
                </a:cubicBezTo>
                <a:lnTo>
                  <a:pt x="46837" y="6744"/>
                </a:lnTo>
                <a:cubicBezTo>
                  <a:pt x="46821" y="6744"/>
                  <a:pt x="46805" y="6728"/>
                  <a:pt x="46805" y="6712"/>
                </a:cubicBezTo>
                <a:cubicBezTo>
                  <a:pt x="46789" y="6712"/>
                  <a:pt x="46789" y="6696"/>
                  <a:pt x="46789" y="6696"/>
                </a:cubicBezTo>
                <a:lnTo>
                  <a:pt x="47059" y="6569"/>
                </a:lnTo>
                <a:lnTo>
                  <a:pt x="47217" y="6569"/>
                </a:lnTo>
                <a:lnTo>
                  <a:pt x="47312" y="6490"/>
                </a:lnTo>
                <a:lnTo>
                  <a:pt x="47565" y="6490"/>
                </a:lnTo>
                <a:cubicBezTo>
                  <a:pt x="47604" y="6442"/>
                  <a:pt x="47619" y="6423"/>
                  <a:pt x="47654" y="6423"/>
                </a:cubicBezTo>
                <a:close/>
                <a:moveTo>
                  <a:pt x="4308" y="6823"/>
                </a:moveTo>
                <a:cubicBezTo>
                  <a:pt x="4308" y="6823"/>
                  <a:pt x="4324" y="6839"/>
                  <a:pt x="4339" y="6854"/>
                </a:cubicBezTo>
                <a:cubicBezTo>
                  <a:pt x="4324" y="6854"/>
                  <a:pt x="4292" y="6870"/>
                  <a:pt x="4276" y="6870"/>
                </a:cubicBezTo>
                <a:cubicBezTo>
                  <a:pt x="4260" y="6870"/>
                  <a:pt x="4244" y="6854"/>
                  <a:pt x="4244" y="6854"/>
                </a:cubicBezTo>
                <a:cubicBezTo>
                  <a:pt x="4260" y="6839"/>
                  <a:pt x="4276" y="6823"/>
                  <a:pt x="4308" y="6823"/>
                </a:cubicBezTo>
                <a:close/>
                <a:moveTo>
                  <a:pt x="47502" y="6823"/>
                </a:moveTo>
                <a:lnTo>
                  <a:pt x="47565" y="6854"/>
                </a:lnTo>
                <a:cubicBezTo>
                  <a:pt x="47549" y="6854"/>
                  <a:pt x="47534" y="6870"/>
                  <a:pt x="47534" y="6870"/>
                </a:cubicBezTo>
                <a:cubicBezTo>
                  <a:pt x="47518" y="6870"/>
                  <a:pt x="47486" y="6854"/>
                  <a:pt x="47470" y="6854"/>
                </a:cubicBezTo>
                <a:lnTo>
                  <a:pt x="47502" y="6823"/>
                </a:lnTo>
                <a:close/>
                <a:moveTo>
                  <a:pt x="37242" y="6807"/>
                </a:moveTo>
                <a:lnTo>
                  <a:pt x="37242" y="6807"/>
                </a:lnTo>
                <a:cubicBezTo>
                  <a:pt x="37226" y="6839"/>
                  <a:pt x="37194" y="6870"/>
                  <a:pt x="37178" y="6886"/>
                </a:cubicBezTo>
                <a:cubicBezTo>
                  <a:pt x="37115" y="6807"/>
                  <a:pt x="37178" y="6823"/>
                  <a:pt x="37242" y="6807"/>
                </a:cubicBezTo>
                <a:close/>
                <a:moveTo>
                  <a:pt x="48385" y="6727"/>
                </a:moveTo>
                <a:cubicBezTo>
                  <a:pt x="48432" y="6727"/>
                  <a:pt x="48481" y="6732"/>
                  <a:pt x="48531" y="6744"/>
                </a:cubicBezTo>
                <a:cubicBezTo>
                  <a:pt x="48531" y="6791"/>
                  <a:pt x="48547" y="6823"/>
                  <a:pt x="48563" y="6902"/>
                </a:cubicBezTo>
                <a:lnTo>
                  <a:pt x="48167" y="6902"/>
                </a:lnTo>
                <a:cubicBezTo>
                  <a:pt x="48151" y="6854"/>
                  <a:pt x="48135" y="6823"/>
                  <a:pt x="48135" y="6775"/>
                </a:cubicBezTo>
                <a:cubicBezTo>
                  <a:pt x="48217" y="6745"/>
                  <a:pt x="48299" y="6727"/>
                  <a:pt x="48385" y="6727"/>
                </a:cubicBezTo>
                <a:close/>
                <a:moveTo>
                  <a:pt x="45878" y="6900"/>
                </a:moveTo>
                <a:cubicBezTo>
                  <a:pt x="45933" y="6900"/>
                  <a:pt x="46009" y="6907"/>
                  <a:pt x="46124" y="6918"/>
                </a:cubicBezTo>
                <a:cubicBezTo>
                  <a:pt x="45950" y="7013"/>
                  <a:pt x="45824" y="6949"/>
                  <a:pt x="45649" y="6997"/>
                </a:cubicBezTo>
                <a:cubicBezTo>
                  <a:pt x="45742" y="6925"/>
                  <a:pt x="45775" y="6900"/>
                  <a:pt x="45878" y="6900"/>
                </a:cubicBezTo>
                <a:close/>
                <a:moveTo>
                  <a:pt x="14679" y="7060"/>
                </a:moveTo>
                <a:cubicBezTo>
                  <a:pt x="14710" y="7076"/>
                  <a:pt x="14742" y="7092"/>
                  <a:pt x="14774" y="7108"/>
                </a:cubicBezTo>
                <a:cubicBezTo>
                  <a:pt x="14745" y="7127"/>
                  <a:pt x="14727" y="7134"/>
                  <a:pt x="14714" y="7134"/>
                </a:cubicBezTo>
                <a:cubicBezTo>
                  <a:pt x="14685" y="7134"/>
                  <a:pt x="14690" y="7094"/>
                  <a:pt x="14679" y="7060"/>
                </a:cubicBezTo>
                <a:close/>
                <a:moveTo>
                  <a:pt x="17165" y="6902"/>
                </a:moveTo>
                <a:cubicBezTo>
                  <a:pt x="17260" y="6918"/>
                  <a:pt x="17228" y="6965"/>
                  <a:pt x="17228" y="6965"/>
                </a:cubicBezTo>
                <a:lnTo>
                  <a:pt x="17070" y="7171"/>
                </a:lnTo>
                <a:lnTo>
                  <a:pt x="16927" y="7124"/>
                </a:lnTo>
                <a:lnTo>
                  <a:pt x="16927" y="7108"/>
                </a:lnTo>
                <a:lnTo>
                  <a:pt x="17165" y="6902"/>
                </a:lnTo>
                <a:close/>
                <a:moveTo>
                  <a:pt x="45252" y="7070"/>
                </a:moveTo>
                <a:cubicBezTo>
                  <a:pt x="45295" y="7070"/>
                  <a:pt x="45338" y="7078"/>
                  <a:pt x="45380" y="7092"/>
                </a:cubicBezTo>
                <a:cubicBezTo>
                  <a:pt x="45364" y="7171"/>
                  <a:pt x="45285" y="7187"/>
                  <a:pt x="45254" y="7234"/>
                </a:cubicBezTo>
                <a:lnTo>
                  <a:pt x="45127" y="7234"/>
                </a:lnTo>
                <a:cubicBezTo>
                  <a:pt x="45127" y="7203"/>
                  <a:pt x="45095" y="7155"/>
                  <a:pt x="45095" y="7108"/>
                </a:cubicBezTo>
                <a:cubicBezTo>
                  <a:pt x="45148" y="7082"/>
                  <a:pt x="45200" y="7070"/>
                  <a:pt x="45252" y="7070"/>
                </a:cubicBezTo>
                <a:close/>
                <a:moveTo>
                  <a:pt x="4498" y="7234"/>
                </a:moveTo>
                <a:cubicBezTo>
                  <a:pt x="4514" y="7234"/>
                  <a:pt x="4529" y="7266"/>
                  <a:pt x="4529" y="7266"/>
                </a:cubicBezTo>
                <a:lnTo>
                  <a:pt x="4466" y="7298"/>
                </a:lnTo>
                <a:lnTo>
                  <a:pt x="4434" y="7266"/>
                </a:lnTo>
                <a:cubicBezTo>
                  <a:pt x="4450" y="7250"/>
                  <a:pt x="4482" y="7250"/>
                  <a:pt x="4498" y="7234"/>
                </a:cubicBezTo>
                <a:close/>
                <a:moveTo>
                  <a:pt x="4292" y="7314"/>
                </a:moveTo>
                <a:cubicBezTo>
                  <a:pt x="4308" y="7329"/>
                  <a:pt x="4308" y="7345"/>
                  <a:pt x="4324" y="7361"/>
                </a:cubicBezTo>
                <a:cubicBezTo>
                  <a:pt x="4324" y="7377"/>
                  <a:pt x="4292" y="7377"/>
                  <a:pt x="4292" y="7393"/>
                </a:cubicBezTo>
                <a:lnTo>
                  <a:pt x="4244" y="7345"/>
                </a:lnTo>
                <a:lnTo>
                  <a:pt x="4292" y="7314"/>
                </a:lnTo>
                <a:close/>
                <a:moveTo>
                  <a:pt x="44557" y="7298"/>
                </a:moveTo>
                <a:cubicBezTo>
                  <a:pt x="44608" y="7298"/>
                  <a:pt x="44660" y="7314"/>
                  <a:pt x="44699" y="7345"/>
                </a:cubicBezTo>
                <a:cubicBezTo>
                  <a:pt x="44660" y="7385"/>
                  <a:pt x="44608" y="7405"/>
                  <a:pt x="44557" y="7405"/>
                </a:cubicBezTo>
                <a:cubicBezTo>
                  <a:pt x="44505" y="7405"/>
                  <a:pt x="44454" y="7385"/>
                  <a:pt x="44414" y="7345"/>
                </a:cubicBezTo>
                <a:cubicBezTo>
                  <a:pt x="44454" y="7314"/>
                  <a:pt x="44505" y="7298"/>
                  <a:pt x="44557" y="7298"/>
                </a:cubicBezTo>
                <a:close/>
                <a:moveTo>
                  <a:pt x="3152" y="7361"/>
                </a:moveTo>
                <a:lnTo>
                  <a:pt x="3152" y="7361"/>
                </a:lnTo>
                <a:cubicBezTo>
                  <a:pt x="3184" y="7393"/>
                  <a:pt x="3215" y="7409"/>
                  <a:pt x="3247" y="7424"/>
                </a:cubicBezTo>
                <a:cubicBezTo>
                  <a:pt x="3219" y="7443"/>
                  <a:pt x="3201" y="7451"/>
                  <a:pt x="3188" y="7451"/>
                </a:cubicBezTo>
                <a:cubicBezTo>
                  <a:pt x="3158" y="7451"/>
                  <a:pt x="3163" y="7406"/>
                  <a:pt x="3152" y="7361"/>
                </a:cubicBezTo>
                <a:close/>
                <a:moveTo>
                  <a:pt x="48024" y="7250"/>
                </a:moveTo>
                <a:cubicBezTo>
                  <a:pt x="48040" y="7282"/>
                  <a:pt x="48056" y="7329"/>
                  <a:pt x="48056" y="7377"/>
                </a:cubicBezTo>
                <a:lnTo>
                  <a:pt x="47724" y="7488"/>
                </a:lnTo>
                <a:cubicBezTo>
                  <a:pt x="47724" y="7488"/>
                  <a:pt x="47708" y="7472"/>
                  <a:pt x="47692" y="7472"/>
                </a:cubicBezTo>
                <a:cubicBezTo>
                  <a:pt x="47676" y="7472"/>
                  <a:pt x="47660" y="7456"/>
                  <a:pt x="47644" y="7440"/>
                </a:cubicBezTo>
                <a:cubicBezTo>
                  <a:pt x="47708" y="7393"/>
                  <a:pt x="47771" y="7361"/>
                  <a:pt x="47834" y="7329"/>
                </a:cubicBezTo>
                <a:cubicBezTo>
                  <a:pt x="47898" y="7298"/>
                  <a:pt x="47961" y="7266"/>
                  <a:pt x="48024" y="7250"/>
                </a:cubicBezTo>
                <a:close/>
                <a:moveTo>
                  <a:pt x="44112" y="7472"/>
                </a:moveTo>
                <a:cubicBezTo>
                  <a:pt x="44149" y="7472"/>
                  <a:pt x="44185" y="7488"/>
                  <a:pt x="44209" y="7519"/>
                </a:cubicBezTo>
                <a:cubicBezTo>
                  <a:pt x="44185" y="7551"/>
                  <a:pt x="44149" y="7567"/>
                  <a:pt x="44112" y="7567"/>
                </a:cubicBezTo>
                <a:cubicBezTo>
                  <a:pt x="44074" y="7567"/>
                  <a:pt x="44034" y="7551"/>
                  <a:pt x="44003" y="7519"/>
                </a:cubicBezTo>
                <a:cubicBezTo>
                  <a:pt x="44034" y="7488"/>
                  <a:pt x="44074" y="7472"/>
                  <a:pt x="44112" y="7472"/>
                </a:cubicBezTo>
                <a:close/>
                <a:moveTo>
                  <a:pt x="3896" y="7567"/>
                </a:moveTo>
                <a:lnTo>
                  <a:pt x="3928" y="7583"/>
                </a:lnTo>
                <a:cubicBezTo>
                  <a:pt x="3912" y="7614"/>
                  <a:pt x="3912" y="7646"/>
                  <a:pt x="3896" y="7646"/>
                </a:cubicBezTo>
                <a:cubicBezTo>
                  <a:pt x="3880" y="7630"/>
                  <a:pt x="3864" y="7614"/>
                  <a:pt x="3864" y="7614"/>
                </a:cubicBezTo>
                <a:cubicBezTo>
                  <a:pt x="3864" y="7599"/>
                  <a:pt x="3880" y="7583"/>
                  <a:pt x="3896" y="7567"/>
                </a:cubicBezTo>
                <a:close/>
                <a:moveTo>
                  <a:pt x="13555" y="7472"/>
                </a:moveTo>
                <a:cubicBezTo>
                  <a:pt x="13570" y="7519"/>
                  <a:pt x="13586" y="7567"/>
                  <a:pt x="13602" y="7630"/>
                </a:cubicBezTo>
                <a:lnTo>
                  <a:pt x="13396" y="7662"/>
                </a:lnTo>
                <a:lnTo>
                  <a:pt x="13396" y="7488"/>
                </a:lnTo>
                <a:lnTo>
                  <a:pt x="13555" y="7472"/>
                </a:lnTo>
                <a:close/>
                <a:moveTo>
                  <a:pt x="13198" y="7728"/>
                </a:moveTo>
                <a:cubicBezTo>
                  <a:pt x="13224" y="7728"/>
                  <a:pt x="13250" y="7737"/>
                  <a:pt x="13270" y="7757"/>
                </a:cubicBezTo>
                <a:cubicBezTo>
                  <a:pt x="13270" y="7820"/>
                  <a:pt x="13190" y="7852"/>
                  <a:pt x="13127" y="7915"/>
                </a:cubicBezTo>
                <a:cubicBezTo>
                  <a:pt x="13111" y="7852"/>
                  <a:pt x="13095" y="7804"/>
                  <a:pt x="13095" y="7773"/>
                </a:cubicBezTo>
                <a:cubicBezTo>
                  <a:pt x="13123" y="7745"/>
                  <a:pt x="13161" y="7728"/>
                  <a:pt x="13198" y="7728"/>
                </a:cubicBezTo>
                <a:close/>
                <a:moveTo>
                  <a:pt x="23055" y="5635"/>
                </a:moveTo>
                <a:cubicBezTo>
                  <a:pt x="23071" y="5683"/>
                  <a:pt x="23086" y="5746"/>
                  <a:pt x="23071" y="5762"/>
                </a:cubicBezTo>
                <a:cubicBezTo>
                  <a:pt x="23007" y="5809"/>
                  <a:pt x="22960" y="5873"/>
                  <a:pt x="22960" y="5952"/>
                </a:cubicBezTo>
                <a:lnTo>
                  <a:pt x="22722" y="5952"/>
                </a:lnTo>
                <a:cubicBezTo>
                  <a:pt x="22675" y="6126"/>
                  <a:pt x="22516" y="6221"/>
                  <a:pt x="22390" y="6332"/>
                </a:cubicBezTo>
                <a:cubicBezTo>
                  <a:pt x="22374" y="6522"/>
                  <a:pt x="22136" y="6569"/>
                  <a:pt x="22057" y="6712"/>
                </a:cubicBezTo>
                <a:lnTo>
                  <a:pt x="21931" y="6712"/>
                </a:lnTo>
                <a:cubicBezTo>
                  <a:pt x="21804" y="6918"/>
                  <a:pt x="21725" y="7187"/>
                  <a:pt x="21392" y="7250"/>
                </a:cubicBezTo>
                <a:lnTo>
                  <a:pt x="21392" y="7345"/>
                </a:lnTo>
                <a:cubicBezTo>
                  <a:pt x="21368" y="7377"/>
                  <a:pt x="21333" y="7385"/>
                  <a:pt x="21293" y="7385"/>
                </a:cubicBezTo>
                <a:cubicBezTo>
                  <a:pt x="21254" y="7385"/>
                  <a:pt x="21210" y="7377"/>
                  <a:pt x="21171" y="7377"/>
                </a:cubicBezTo>
                <a:cubicBezTo>
                  <a:pt x="21044" y="7472"/>
                  <a:pt x="20933" y="7583"/>
                  <a:pt x="20854" y="7725"/>
                </a:cubicBezTo>
                <a:lnTo>
                  <a:pt x="20664" y="7725"/>
                </a:lnTo>
                <a:lnTo>
                  <a:pt x="20601" y="7868"/>
                </a:lnTo>
                <a:lnTo>
                  <a:pt x="20252" y="7979"/>
                </a:lnTo>
                <a:cubicBezTo>
                  <a:pt x="20236" y="7931"/>
                  <a:pt x="20236" y="7884"/>
                  <a:pt x="20221" y="7852"/>
                </a:cubicBezTo>
                <a:lnTo>
                  <a:pt x="20411" y="7773"/>
                </a:lnTo>
                <a:lnTo>
                  <a:pt x="20411" y="7646"/>
                </a:lnTo>
                <a:lnTo>
                  <a:pt x="20664" y="7646"/>
                </a:lnTo>
                <a:cubicBezTo>
                  <a:pt x="20743" y="7456"/>
                  <a:pt x="20901" y="7314"/>
                  <a:pt x="21107" y="7266"/>
                </a:cubicBezTo>
                <a:lnTo>
                  <a:pt x="21107" y="7187"/>
                </a:lnTo>
                <a:lnTo>
                  <a:pt x="21234" y="7076"/>
                </a:lnTo>
                <a:lnTo>
                  <a:pt x="21487" y="7044"/>
                </a:lnTo>
                <a:cubicBezTo>
                  <a:pt x="21487" y="6949"/>
                  <a:pt x="21503" y="6854"/>
                  <a:pt x="21503" y="6759"/>
                </a:cubicBezTo>
                <a:lnTo>
                  <a:pt x="21646" y="6649"/>
                </a:lnTo>
                <a:lnTo>
                  <a:pt x="21741" y="6728"/>
                </a:lnTo>
                <a:cubicBezTo>
                  <a:pt x="21788" y="6649"/>
                  <a:pt x="21851" y="6569"/>
                  <a:pt x="21883" y="6474"/>
                </a:cubicBezTo>
                <a:cubicBezTo>
                  <a:pt x="21931" y="6395"/>
                  <a:pt x="21978" y="6316"/>
                  <a:pt x="22026" y="6237"/>
                </a:cubicBezTo>
                <a:cubicBezTo>
                  <a:pt x="22089" y="6158"/>
                  <a:pt x="22184" y="6110"/>
                  <a:pt x="22200" y="5999"/>
                </a:cubicBezTo>
                <a:cubicBezTo>
                  <a:pt x="22231" y="5952"/>
                  <a:pt x="22390" y="5968"/>
                  <a:pt x="22437" y="5889"/>
                </a:cubicBezTo>
                <a:cubicBezTo>
                  <a:pt x="22459" y="5891"/>
                  <a:pt x="22481" y="5893"/>
                  <a:pt x="22502" y="5893"/>
                </a:cubicBezTo>
                <a:cubicBezTo>
                  <a:pt x="22606" y="5893"/>
                  <a:pt x="22707" y="5862"/>
                  <a:pt x="22786" y="5809"/>
                </a:cubicBezTo>
                <a:cubicBezTo>
                  <a:pt x="22881" y="5746"/>
                  <a:pt x="22960" y="5699"/>
                  <a:pt x="23055" y="5635"/>
                </a:cubicBezTo>
                <a:close/>
                <a:moveTo>
                  <a:pt x="19825" y="7947"/>
                </a:moveTo>
                <a:lnTo>
                  <a:pt x="19825" y="7947"/>
                </a:lnTo>
                <a:cubicBezTo>
                  <a:pt x="19856" y="7963"/>
                  <a:pt x="19888" y="7994"/>
                  <a:pt x="19920" y="8010"/>
                </a:cubicBezTo>
                <a:cubicBezTo>
                  <a:pt x="19892" y="8029"/>
                  <a:pt x="19874" y="8037"/>
                  <a:pt x="19861" y="8037"/>
                </a:cubicBezTo>
                <a:cubicBezTo>
                  <a:pt x="19831" y="8037"/>
                  <a:pt x="19836" y="7992"/>
                  <a:pt x="19825" y="7947"/>
                </a:cubicBezTo>
                <a:close/>
                <a:moveTo>
                  <a:pt x="12874" y="7931"/>
                </a:moveTo>
                <a:cubicBezTo>
                  <a:pt x="12890" y="7931"/>
                  <a:pt x="12905" y="7979"/>
                  <a:pt x="12905" y="8026"/>
                </a:cubicBezTo>
                <a:cubicBezTo>
                  <a:pt x="12876" y="8048"/>
                  <a:pt x="12840" y="8060"/>
                  <a:pt x="12803" y="8060"/>
                </a:cubicBezTo>
                <a:cubicBezTo>
                  <a:pt x="12761" y="8060"/>
                  <a:pt x="12718" y="8044"/>
                  <a:pt x="12684" y="8010"/>
                </a:cubicBezTo>
                <a:lnTo>
                  <a:pt x="12874" y="7931"/>
                </a:lnTo>
                <a:close/>
                <a:moveTo>
                  <a:pt x="3089" y="7979"/>
                </a:moveTo>
                <a:cubicBezTo>
                  <a:pt x="3168" y="8026"/>
                  <a:pt x="3168" y="8089"/>
                  <a:pt x="3089" y="8153"/>
                </a:cubicBezTo>
                <a:lnTo>
                  <a:pt x="2962" y="8121"/>
                </a:lnTo>
                <a:cubicBezTo>
                  <a:pt x="2978" y="8042"/>
                  <a:pt x="3041" y="8026"/>
                  <a:pt x="3089" y="7979"/>
                </a:cubicBezTo>
                <a:close/>
                <a:moveTo>
                  <a:pt x="16911" y="8153"/>
                </a:moveTo>
                <a:cubicBezTo>
                  <a:pt x="16911" y="8153"/>
                  <a:pt x="16943" y="8184"/>
                  <a:pt x="16943" y="8184"/>
                </a:cubicBezTo>
                <a:cubicBezTo>
                  <a:pt x="16927" y="8200"/>
                  <a:pt x="16895" y="8200"/>
                  <a:pt x="16880" y="8216"/>
                </a:cubicBezTo>
                <a:cubicBezTo>
                  <a:pt x="16864" y="8216"/>
                  <a:pt x="16848" y="8184"/>
                  <a:pt x="16848" y="8184"/>
                </a:cubicBezTo>
                <a:cubicBezTo>
                  <a:pt x="16864" y="8169"/>
                  <a:pt x="16880" y="8169"/>
                  <a:pt x="16911" y="8153"/>
                </a:cubicBezTo>
                <a:close/>
                <a:moveTo>
                  <a:pt x="12953" y="8232"/>
                </a:moveTo>
                <a:lnTo>
                  <a:pt x="12985" y="8264"/>
                </a:lnTo>
                <a:lnTo>
                  <a:pt x="12953" y="8311"/>
                </a:lnTo>
                <a:cubicBezTo>
                  <a:pt x="12937" y="8295"/>
                  <a:pt x="12921" y="8279"/>
                  <a:pt x="12921" y="8279"/>
                </a:cubicBezTo>
                <a:cubicBezTo>
                  <a:pt x="12921" y="8264"/>
                  <a:pt x="12937" y="8248"/>
                  <a:pt x="12953" y="8232"/>
                </a:cubicBezTo>
                <a:close/>
                <a:moveTo>
                  <a:pt x="1562" y="8366"/>
                </a:moveTo>
                <a:cubicBezTo>
                  <a:pt x="1735" y="8366"/>
                  <a:pt x="1785" y="8430"/>
                  <a:pt x="1759" y="8549"/>
                </a:cubicBezTo>
                <a:lnTo>
                  <a:pt x="1410" y="8549"/>
                </a:lnTo>
                <a:cubicBezTo>
                  <a:pt x="1299" y="8469"/>
                  <a:pt x="1442" y="8485"/>
                  <a:pt x="1458" y="8438"/>
                </a:cubicBezTo>
                <a:cubicBezTo>
                  <a:pt x="1467" y="8411"/>
                  <a:pt x="1476" y="8384"/>
                  <a:pt x="1473" y="8371"/>
                </a:cubicBezTo>
                <a:lnTo>
                  <a:pt x="1473" y="8371"/>
                </a:lnTo>
                <a:cubicBezTo>
                  <a:pt x="1506" y="8368"/>
                  <a:pt x="1536" y="8366"/>
                  <a:pt x="1562" y="8366"/>
                </a:cubicBezTo>
                <a:close/>
                <a:moveTo>
                  <a:pt x="12066" y="8406"/>
                </a:moveTo>
                <a:cubicBezTo>
                  <a:pt x="12130" y="8454"/>
                  <a:pt x="12130" y="8501"/>
                  <a:pt x="12050" y="8580"/>
                </a:cubicBezTo>
                <a:cubicBezTo>
                  <a:pt x="12003" y="8533"/>
                  <a:pt x="11971" y="8469"/>
                  <a:pt x="11924" y="8422"/>
                </a:cubicBezTo>
                <a:lnTo>
                  <a:pt x="12066" y="8406"/>
                </a:lnTo>
                <a:close/>
                <a:moveTo>
                  <a:pt x="1632" y="8739"/>
                </a:moveTo>
                <a:cubicBezTo>
                  <a:pt x="1632" y="8754"/>
                  <a:pt x="1648" y="8770"/>
                  <a:pt x="1664" y="8786"/>
                </a:cubicBezTo>
                <a:cubicBezTo>
                  <a:pt x="1664" y="8802"/>
                  <a:pt x="1632" y="8818"/>
                  <a:pt x="1632" y="8818"/>
                </a:cubicBezTo>
                <a:cubicBezTo>
                  <a:pt x="1616" y="8802"/>
                  <a:pt x="1600" y="8786"/>
                  <a:pt x="1600" y="8754"/>
                </a:cubicBezTo>
                <a:cubicBezTo>
                  <a:pt x="1600" y="8754"/>
                  <a:pt x="1616" y="8739"/>
                  <a:pt x="1632" y="8739"/>
                </a:cubicBezTo>
                <a:close/>
                <a:moveTo>
                  <a:pt x="19746" y="8264"/>
                </a:moveTo>
                <a:lnTo>
                  <a:pt x="19746" y="8264"/>
                </a:lnTo>
                <a:cubicBezTo>
                  <a:pt x="19793" y="8374"/>
                  <a:pt x="19793" y="8374"/>
                  <a:pt x="19682" y="8422"/>
                </a:cubicBezTo>
                <a:lnTo>
                  <a:pt x="19682" y="8723"/>
                </a:lnTo>
                <a:cubicBezTo>
                  <a:pt x="19635" y="8739"/>
                  <a:pt x="19571" y="8739"/>
                  <a:pt x="19524" y="8770"/>
                </a:cubicBezTo>
                <a:cubicBezTo>
                  <a:pt x="19492" y="8786"/>
                  <a:pt x="19461" y="8802"/>
                  <a:pt x="19429" y="8834"/>
                </a:cubicBezTo>
                <a:cubicBezTo>
                  <a:pt x="19413" y="8802"/>
                  <a:pt x="19381" y="8754"/>
                  <a:pt x="19397" y="8739"/>
                </a:cubicBezTo>
                <a:cubicBezTo>
                  <a:pt x="19492" y="8628"/>
                  <a:pt x="19492" y="8469"/>
                  <a:pt x="19682" y="8422"/>
                </a:cubicBezTo>
                <a:cubicBezTo>
                  <a:pt x="19698" y="8359"/>
                  <a:pt x="19635" y="8295"/>
                  <a:pt x="19746" y="8264"/>
                </a:cubicBezTo>
                <a:close/>
                <a:moveTo>
                  <a:pt x="11560" y="8675"/>
                </a:moveTo>
                <a:cubicBezTo>
                  <a:pt x="11670" y="8707"/>
                  <a:pt x="11607" y="8786"/>
                  <a:pt x="11623" y="8834"/>
                </a:cubicBezTo>
                <a:cubicBezTo>
                  <a:pt x="11655" y="8849"/>
                  <a:pt x="11686" y="8865"/>
                  <a:pt x="11718" y="8881"/>
                </a:cubicBezTo>
                <a:cubicBezTo>
                  <a:pt x="11690" y="8900"/>
                  <a:pt x="11672" y="8907"/>
                  <a:pt x="11659" y="8907"/>
                </a:cubicBezTo>
                <a:cubicBezTo>
                  <a:pt x="11628" y="8907"/>
                  <a:pt x="11629" y="8863"/>
                  <a:pt x="11607" y="8818"/>
                </a:cubicBezTo>
                <a:cubicBezTo>
                  <a:pt x="11528" y="8786"/>
                  <a:pt x="11528" y="8786"/>
                  <a:pt x="11560" y="8675"/>
                </a:cubicBezTo>
                <a:close/>
                <a:moveTo>
                  <a:pt x="539" y="8897"/>
                </a:moveTo>
                <a:cubicBezTo>
                  <a:pt x="555" y="8913"/>
                  <a:pt x="571" y="8929"/>
                  <a:pt x="571" y="8929"/>
                </a:cubicBezTo>
                <a:cubicBezTo>
                  <a:pt x="555" y="8944"/>
                  <a:pt x="555" y="8960"/>
                  <a:pt x="539" y="8976"/>
                </a:cubicBezTo>
                <a:lnTo>
                  <a:pt x="508" y="8960"/>
                </a:lnTo>
                <a:lnTo>
                  <a:pt x="539" y="8897"/>
                </a:lnTo>
                <a:close/>
                <a:moveTo>
                  <a:pt x="19191" y="8849"/>
                </a:moveTo>
                <a:lnTo>
                  <a:pt x="19302" y="8944"/>
                </a:lnTo>
                <a:lnTo>
                  <a:pt x="19049" y="9071"/>
                </a:lnTo>
                <a:cubicBezTo>
                  <a:pt x="19033" y="9039"/>
                  <a:pt x="19017" y="9008"/>
                  <a:pt x="18986" y="8944"/>
                </a:cubicBezTo>
                <a:lnTo>
                  <a:pt x="19191" y="8849"/>
                </a:lnTo>
                <a:close/>
                <a:moveTo>
                  <a:pt x="18891" y="9055"/>
                </a:moveTo>
                <a:lnTo>
                  <a:pt x="18891" y="9214"/>
                </a:lnTo>
                <a:lnTo>
                  <a:pt x="18732" y="9245"/>
                </a:lnTo>
                <a:cubicBezTo>
                  <a:pt x="18716" y="9198"/>
                  <a:pt x="18716" y="9150"/>
                  <a:pt x="18701" y="9087"/>
                </a:cubicBezTo>
                <a:lnTo>
                  <a:pt x="18891" y="9055"/>
                </a:lnTo>
                <a:close/>
                <a:moveTo>
                  <a:pt x="18368" y="9325"/>
                </a:moveTo>
                <a:lnTo>
                  <a:pt x="18400" y="9372"/>
                </a:lnTo>
                <a:lnTo>
                  <a:pt x="18368" y="9404"/>
                </a:lnTo>
                <a:cubicBezTo>
                  <a:pt x="18352" y="9388"/>
                  <a:pt x="18336" y="9372"/>
                  <a:pt x="18336" y="9340"/>
                </a:cubicBezTo>
                <a:cubicBezTo>
                  <a:pt x="18321" y="9340"/>
                  <a:pt x="18352" y="9325"/>
                  <a:pt x="18368" y="9325"/>
                </a:cubicBezTo>
                <a:close/>
                <a:moveTo>
                  <a:pt x="18764" y="9325"/>
                </a:moveTo>
                <a:cubicBezTo>
                  <a:pt x="18764" y="9325"/>
                  <a:pt x="18780" y="9340"/>
                  <a:pt x="18780" y="9340"/>
                </a:cubicBezTo>
                <a:cubicBezTo>
                  <a:pt x="18780" y="9372"/>
                  <a:pt x="18764" y="9388"/>
                  <a:pt x="18764" y="9404"/>
                </a:cubicBezTo>
                <a:lnTo>
                  <a:pt x="18716" y="9372"/>
                </a:lnTo>
                <a:lnTo>
                  <a:pt x="18764" y="9325"/>
                </a:lnTo>
                <a:close/>
                <a:moveTo>
                  <a:pt x="18384" y="9483"/>
                </a:moveTo>
                <a:cubicBezTo>
                  <a:pt x="18400" y="9530"/>
                  <a:pt x="18400" y="9578"/>
                  <a:pt x="18416" y="9641"/>
                </a:cubicBezTo>
                <a:lnTo>
                  <a:pt x="18226" y="9673"/>
                </a:lnTo>
                <a:lnTo>
                  <a:pt x="18226" y="9515"/>
                </a:lnTo>
                <a:lnTo>
                  <a:pt x="18384" y="9483"/>
                </a:lnTo>
                <a:close/>
                <a:moveTo>
                  <a:pt x="18914" y="9486"/>
                </a:moveTo>
                <a:cubicBezTo>
                  <a:pt x="18940" y="9486"/>
                  <a:pt x="18966" y="9495"/>
                  <a:pt x="18986" y="9515"/>
                </a:cubicBezTo>
                <a:cubicBezTo>
                  <a:pt x="18970" y="9578"/>
                  <a:pt x="18891" y="9610"/>
                  <a:pt x="18827" y="9673"/>
                </a:cubicBezTo>
                <a:cubicBezTo>
                  <a:pt x="18827" y="9610"/>
                  <a:pt x="18811" y="9562"/>
                  <a:pt x="18811" y="9530"/>
                </a:cubicBezTo>
                <a:cubicBezTo>
                  <a:pt x="18839" y="9503"/>
                  <a:pt x="18877" y="9486"/>
                  <a:pt x="18914" y="9486"/>
                </a:cubicBezTo>
                <a:close/>
                <a:moveTo>
                  <a:pt x="492" y="9625"/>
                </a:moveTo>
                <a:cubicBezTo>
                  <a:pt x="523" y="9641"/>
                  <a:pt x="555" y="9657"/>
                  <a:pt x="587" y="9689"/>
                </a:cubicBezTo>
                <a:cubicBezTo>
                  <a:pt x="563" y="9701"/>
                  <a:pt x="546" y="9705"/>
                  <a:pt x="534" y="9705"/>
                </a:cubicBezTo>
                <a:cubicBezTo>
                  <a:pt x="498" y="9705"/>
                  <a:pt x="504" y="9661"/>
                  <a:pt x="492" y="9625"/>
                </a:cubicBezTo>
                <a:close/>
                <a:moveTo>
                  <a:pt x="18162" y="9736"/>
                </a:moveTo>
                <a:lnTo>
                  <a:pt x="18194" y="9768"/>
                </a:lnTo>
                <a:lnTo>
                  <a:pt x="18162" y="9815"/>
                </a:lnTo>
                <a:cubicBezTo>
                  <a:pt x="18146" y="9815"/>
                  <a:pt x="18131" y="9800"/>
                  <a:pt x="18131" y="9800"/>
                </a:cubicBezTo>
                <a:cubicBezTo>
                  <a:pt x="18146" y="9768"/>
                  <a:pt x="18146" y="9752"/>
                  <a:pt x="18162" y="9736"/>
                </a:cubicBezTo>
                <a:close/>
                <a:moveTo>
                  <a:pt x="42784" y="9815"/>
                </a:moveTo>
                <a:cubicBezTo>
                  <a:pt x="42799" y="9831"/>
                  <a:pt x="42799" y="9863"/>
                  <a:pt x="42815" y="9879"/>
                </a:cubicBezTo>
                <a:cubicBezTo>
                  <a:pt x="42815" y="9879"/>
                  <a:pt x="42799" y="9895"/>
                  <a:pt x="42784" y="9910"/>
                </a:cubicBezTo>
                <a:cubicBezTo>
                  <a:pt x="42768" y="9879"/>
                  <a:pt x="42768" y="9863"/>
                  <a:pt x="42752" y="9847"/>
                </a:cubicBezTo>
                <a:cubicBezTo>
                  <a:pt x="42752" y="9847"/>
                  <a:pt x="42784" y="9831"/>
                  <a:pt x="42784" y="9815"/>
                </a:cubicBezTo>
                <a:close/>
                <a:moveTo>
                  <a:pt x="33521" y="9990"/>
                </a:moveTo>
                <a:lnTo>
                  <a:pt x="33568" y="10037"/>
                </a:lnTo>
                <a:lnTo>
                  <a:pt x="33521" y="10069"/>
                </a:lnTo>
                <a:cubicBezTo>
                  <a:pt x="33521" y="10053"/>
                  <a:pt x="33505" y="10037"/>
                  <a:pt x="33505" y="10021"/>
                </a:cubicBezTo>
                <a:cubicBezTo>
                  <a:pt x="33489" y="10005"/>
                  <a:pt x="33521" y="9990"/>
                  <a:pt x="33521" y="9990"/>
                </a:cubicBezTo>
                <a:close/>
                <a:moveTo>
                  <a:pt x="18400" y="9895"/>
                </a:moveTo>
                <a:lnTo>
                  <a:pt x="18400" y="10053"/>
                </a:lnTo>
                <a:lnTo>
                  <a:pt x="18241" y="10085"/>
                </a:lnTo>
                <a:cubicBezTo>
                  <a:pt x="18226" y="10037"/>
                  <a:pt x="18210" y="9990"/>
                  <a:pt x="18210" y="9926"/>
                </a:cubicBezTo>
                <a:lnTo>
                  <a:pt x="18400" y="9895"/>
                </a:lnTo>
                <a:close/>
                <a:moveTo>
                  <a:pt x="17766" y="10053"/>
                </a:moveTo>
                <a:lnTo>
                  <a:pt x="17861" y="10100"/>
                </a:lnTo>
                <a:cubicBezTo>
                  <a:pt x="17833" y="10119"/>
                  <a:pt x="17814" y="10127"/>
                  <a:pt x="17802" y="10127"/>
                </a:cubicBezTo>
                <a:cubicBezTo>
                  <a:pt x="17773" y="10127"/>
                  <a:pt x="17777" y="10086"/>
                  <a:pt x="17766" y="10053"/>
                </a:cubicBezTo>
                <a:close/>
                <a:moveTo>
                  <a:pt x="18067" y="10069"/>
                </a:moveTo>
                <a:cubicBezTo>
                  <a:pt x="18083" y="10085"/>
                  <a:pt x="18083" y="10116"/>
                  <a:pt x="18099" y="10132"/>
                </a:cubicBezTo>
                <a:lnTo>
                  <a:pt x="18067" y="10164"/>
                </a:lnTo>
                <a:cubicBezTo>
                  <a:pt x="18051" y="10132"/>
                  <a:pt x="18051" y="10116"/>
                  <a:pt x="18036" y="10100"/>
                </a:cubicBezTo>
                <a:cubicBezTo>
                  <a:pt x="18036" y="10100"/>
                  <a:pt x="18051" y="10085"/>
                  <a:pt x="18067" y="10069"/>
                </a:cubicBezTo>
                <a:close/>
                <a:moveTo>
                  <a:pt x="27963" y="10575"/>
                </a:moveTo>
                <a:cubicBezTo>
                  <a:pt x="27961" y="10583"/>
                  <a:pt x="27961" y="10588"/>
                  <a:pt x="27963" y="10592"/>
                </a:cubicBezTo>
                <a:lnTo>
                  <a:pt x="27963" y="10592"/>
                </a:lnTo>
                <a:lnTo>
                  <a:pt x="27963" y="10575"/>
                </a:lnTo>
                <a:close/>
                <a:moveTo>
                  <a:pt x="39743" y="10591"/>
                </a:moveTo>
                <a:lnTo>
                  <a:pt x="39775" y="10623"/>
                </a:lnTo>
                <a:cubicBezTo>
                  <a:pt x="39759" y="10623"/>
                  <a:pt x="39743" y="10639"/>
                  <a:pt x="39712" y="10639"/>
                </a:cubicBezTo>
                <a:cubicBezTo>
                  <a:pt x="39712" y="10639"/>
                  <a:pt x="39680" y="10623"/>
                  <a:pt x="39680" y="10623"/>
                </a:cubicBezTo>
                <a:cubicBezTo>
                  <a:pt x="39696" y="10607"/>
                  <a:pt x="39728" y="10591"/>
                  <a:pt x="39743" y="10591"/>
                </a:cubicBezTo>
                <a:close/>
                <a:moveTo>
                  <a:pt x="39538" y="10655"/>
                </a:moveTo>
                <a:cubicBezTo>
                  <a:pt x="39553" y="10670"/>
                  <a:pt x="39553" y="10686"/>
                  <a:pt x="39569" y="10718"/>
                </a:cubicBezTo>
                <a:cubicBezTo>
                  <a:pt x="39569" y="10718"/>
                  <a:pt x="39558" y="10753"/>
                  <a:pt x="39544" y="10753"/>
                </a:cubicBezTo>
                <a:cubicBezTo>
                  <a:pt x="39542" y="10753"/>
                  <a:pt x="39540" y="10752"/>
                  <a:pt x="39538" y="10750"/>
                </a:cubicBezTo>
                <a:cubicBezTo>
                  <a:pt x="39522" y="10718"/>
                  <a:pt x="39506" y="10702"/>
                  <a:pt x="39506" y="10686"/>
                </a:cubicBezTo>
                <a:lnTo>
                  <a:pt x="39538" y="10655"/>
                </a:lnTo>
                <a:close/>
                <a:moveTo>
                  <a:pt x="38667" y="10845"/>
                </a:moveTo>
                <a:lnTo>
                  <a:pt x="38698" y="10876"/>
                </a:lnTo>
                <a:cubicBezTo>
                  <a:pt x="38683" y="10876"/>
                  <a:pt x="38651" y="10892"/>
                  <a:pt x="38635" y="10892"/>
                </a:cubicBezTo>
                <a:cubicBezTo>
                  <a:pt x="38619" y="10892"/>
                  <a:pt x="38603" y="10876"/>
                  <a:pt x="38603" y="10876"/>
                </a:cubicBezTo>
                <a:lnTo>
                  <a:pt x="38667" y="10845"/>
                </a:lnTo>
                <a:close/>
                <a:moveTo>
                  <a:pt x="16975" y="10512"/>
                </a:moveTo>
                <a:lnTo>
                  <a:pt x="17133" y="10765"/>
                </a:lnTo>
                <a:cubicBezTo>
                  <a:pt x="17117" y="10797"/>
                  <a:pt x="17101" y="10813"/>
                  <a:pt x="17085" y="10845"/>
                </a:cubicBezTo>
                <a:cubicBezTo>
                  <a:pt x="17066" y="10836"/>
                  <a:pt x="17048" y="10832"/>
                  <a:pt x="17032" y="10832"/>
                </a:cubicBezTo>
                <a:cubicBezTo>
                  <a:pt x="16954" y="10832"/>
                  <a:pt x="16910" y="10918"/>
                  <a:pt x="16824" y="10918"/>
                </a:cubicBezTo>
                <a:cubicBezTo>
                  <a:pt x="16799" y="10918"/>
                  <a:pt x="16771" y="10910"/>
                  <a:pt x="16737" y="10892"/>
                </a:cubicBezTo>
                <a:lnTo>
                  <a:pt x="16832" y="10797"/>
                </a:lnTo>
                <a:lnTo>
                  <a:pt x="16832" y="10639"/>
                </a:lnTo>
                <a:lnTo>
                  <a:pt x="16975" y="10512"/>
                </a:lnTo>
                <a:close/>
                <a:moveTo>
                  <a:pt x="27852" y="10829"/>
                </a:moveTo>
                <a:lnTo>
                  <a:pt x="27852" y="10829"/>
                </a:lnTo>
                <a:cubicBezTo>
                  <a:pt x="27884" y="10845"/>
                  <a:pt x="27916" y="10876"/>
                  <a:pt x="27947" y="10892"/>
                </a:cubicBezTo>
                <a:cubicBezTo>
                  <a:pt x="27920" y="10911"/>
                  <a:pt x="27903" y="10918"/>
                  <a:pt x="27892" y="10918"/>
                </a:cubicBezTo>
                <a:cubicBezTo>
                  <a:pt x="27865" y="10918"/>
                  <a:pt x="27875" y="10873"/>
                  <a:pt x="27852" y="10829"/>
                </a:cubicBezTo>
                <a:close/>
                <a:moveTo>
                  <a:pt x="16403" y="10905"/>
                </a:moveTo>
                <a:cubicBezTo>
                  <a:pt x="16435" y="10905"/>
                  <a:pt x="16475" y="10941"/>
                  <a:pt x="16505" y="10941"/>
                </a:cubicBezTo>
                <a:cubicBezTo>
                  <a:pt x="16509" y="10941"/>
                  <a:pt x="16512" y="10941"/>
                  <a:pt x="16515" y="10940"/>
                </a:cubicBezTo>
                <a:lnTo>
                  <a:pt x="16515" y="10940"/>
                </a:lnTo>
                <a:cubicBezTo>
                  <a:pt x="16497" y="10967"/>
                  <a:pt x="16463" y="10984"/>
                  <a:pt x="16428" y="10984"/>
                </a:cubicBezTo>
                <a:cubicBezTo>
                  <a:pt x="16402" y="10984"/>
                  <a:pt x="16377" y="10975"/>
                  <a:pt x="16357" y="10955"/>
                </a:cubicBezTo>
                <a:cubicBezTo>
                  <a:pt x="16368" y="10917"/>
                  <a:pt x="16384" y="10905"/>
                  <a:pt x="16403" y="10905"/>
                </a:cubicBezTo>
                <a:close/>
                <a:moveTo>
                  <a:pt x="26047" y="10987"/>
                </a:moveTo>
                <a:cubicBezTo>
                  <a:pt x="26063" y="11019"/>
                  <a:pt x="26063" y="11035"/>
                  <a:pt x="26079" y="11050"/>
                </a:cubicBezTo>
                <a:cubicBezTo>
                  <a:pt x="26079" y="11050"/>
                  <a:pt x="26047" y="11082"/>
                  <a:pt x="26047" y="11082"/>
                </a:cubicBezTo>
                <a:cubicBezTo>
                  <a:pt x="26031" y="11066"/>
                  <a:pt x="26016" y="11035"/>
                  <a:pt x="26016" y="11019"/>
                </a:cubicBezTo>
                <a:cubicBezTo>
                  <a:pt x="26016" y="11019"/>
                  <a:pt x="26031" y="10987"/>
                  <a:pt x="26047" y="10987"/>
                </a:cubicBezTo>
                <a:close/>
                <a:moveTo>
                  <a:pt x="16199" y="11066"/>
                </a:moveTo>
                <a:cubicBezTo>
                  <a:pt x="16262" y="11130"/>
                  <a:pt x="16262" y="11177"/>
                  <a:pt x="16215" y="11225"/>
                </a:cubicBezTo>
                <a:cubicBezTo>
                  <a:pt x="16104" y="11193"/>
                  <a:pt x="16135" y="11145"/>
                  <a:pt x="16199" y="11066"/>
                </a:cubicBezTo>
                <a:close/>
                <a:moveTo>
                  <a:pt x="11480" y="11256"/>
                </a:moveTo>
                <a:lnTo>
                  <a:pt x="11512" y="11288"/>
                </a:lnTo>
                <a:cubicBezTo>
                  <a:pt x="11496" y="11304"/>
                  <a:pt x="11480" y="11304"/>
                  <a:pt x="11449" y="11320"/>
                </a:cubicBezTo>
                <a:cubicBezTo>
                  <a:pt x="11449" y="11320"/>
                  <a:pt x="11433" y="11288"/>
                  <a:pt x="11417" y="11288"/>
                </a:cubicBezTo>
                <a:lnTo>
                  <a:pt x="11480" y="11256"/>
                </a:lnTo>
                <a:close/>
                <a:moveTo>
                  <a:pt x="37558" y="11256"/>
                </a:moveTo>
                <a:lnTo>
                  <a:pt x="37606" y="11288"/>
                </a:lnTo>
                <a:cubicBezTo>
                  <a:pt x="37606" y="11288"/>
                  <a:pt x="37574" y="11320"/>
                  <a:pt x="37574" y="11320"/>
                </a:cubicBezTo>
                <a:cubicBezTo>
                  <a:pt x="37558" y="11304"/>
                  <a:pt x="37543" y="11304"/>
                  <a:pt x="37511" y="11288"/>
                </a:cubicBezTo>
                <a:lnTo>
                  <a:pt x="37558" y="11256"/>
                </a:lnTo>
                <a:close/>
                <a:moveTo>
                  <a:pt x="17004" y="11091"/>
                </a:moveTo>
                <a:cubicBezTo>
                  <a:pt x="17042" y="11091"/>
                  <a:pt x="17084" y="11103"/>
                  <a:pt x="17117" y="11114"/>
                </a:cubicBezTo>
                <a:cubicBezTo>
                  <a:pt x="17054" y="11177"/>
                  <a:pt x="17054" y="11177"/>
                  <a:pt x="16975" y="11177"/>
                </a:cubicBezTo>
                <a:lnTo>
                  <a:pt x="16895" y="11351"/>
                </a:lnTo>
                <a:lnTo>
                  <a:pt x="16785" y="11351"/>
                </a:lnTo>
                <a:lnTo>
                  <a:pt x="16705" y="11225"/>
                </a:lnTo>
                <a:lnTo>
                  <a:pt x="16959" y="11098"/>
                </a:lnTo>
                <a:cubicBezTo>
                  <a:pt x="16973" y="11093"/>
                  <a:pt x="16988" y="11091"/>
                  <a:pt x="17004" y="11091"/>
                </a:cubicBezTo>
                <a:close/>
                <a:moveTo>
                  <a:pt x="28502" y="11256"/>
                </a:moveTo>
                <a:cubicBezTo>
                  <a:pt x="28565" y="11304"/>
                  <a:pt x="28565" y="11367"/>
                  <a:pt x="28502" y="11415"/>
                </a:cubicBezTo>
                <a:cubicBezTo>
                  <a:pt x="28422" y="11367"/>
                  <a:pt x="28422" y="11304"/>
                  <a:pt x="28502" y="11256"/>
                </a:cubicBezTo>
                <a:close/>
                <a:moveTo>
                  <a:pt x="36988" y="11430"/>
                </a:moveTo>
                <a:cubicBezTo>
                  <a:pt x="37004" y="11430"/>
                  <a:pt x="37020" y="11462"/>
                  <a:pt x="37020" y="11462"/>
                </a:cubicBezTo>
                <a:lnTo>
                  <a:pt x="36957" y="11478"/>
                </a:lnTo>
                <a:lnTo>
                  <a:pt x="36925" y="11462"/>
                </a:lnTo>
                <a:cubicBezTo>
                  <a:pt x="36941" y="11446"/>
                  <a:pt x="36973" y="11430"/>
                  <a:pt x="36988" y="11430"/>
                </a:cubicBezTo>
                <a:close/>
                <a:moveTo>
                  <a:pt x="16056" y="11446"/>
                </a:moveTo>
                <a:cubicBezTo>
                  <a:pt x="16056" y="11525"/>
                  <a:pt x="15961" y="11557"/>
                  <a:pt x="15930" y="11605"/>
                </a:cubicBezTo>
                <a:lnTo>
                  <a:pt x="15565" y="11605"/>
                </a:lnTo>
                <a:cubicBezTo>
                  <a:pt x="15576" y="11509"/>
                  <a:pt x="15662" y="11502"/>
                  <a:pt x="15676" y="11446"/>
                </a:cubicBezTo>
                <a:close/>
                <a:moveTo>
                  <a:pt x="15360" y="11541"/>
                </a:moveTo>
                <a:lnTo>
                  <a:pt x="15360" y="11541"/>
                </a:lnTo>
                <a:cubicBezTo>
                  <a:pt x="15425" y="11554"/>
                  <a:pt x="15479" y="11578"/>
                  <a:pt x="15532" y="11621"/>
                </a:cubicBezTo>
                <a:lnTo>
                  <a:pt x="15532" y="11621"/>
                </a:lnTo>
                <a:cubicBezTo>
                  <a:pt x="15487" y="11663"/>
                  <a:pt x="15431" y="11700"/>
                  <a:pt x="15375" y="11700"/>
                </a:cubicBezTo>
                <a:cubicBezTo>
                  <a:pt x="15360" y="11636"/>
                  <a:pt x="15360" y="11589"/>
                  <a:pt x="15360" y="11541"/>
                </a:cubicBezTo>
                <a:close/>
                <a:moveTo>
                  <a:pt x="27995" y="11684"/>
                </a:moveTo>
                <a:cubicBezTo>
                  <a:pt x="28011" y="11684"/>
                  <a:pt x="28042" y="11700"/>
                  <a:pt x="28058" y="11700"/>
                </a:cubicBezTo>
                <a:lnTo>
                  <a:pt x="28027" y="11731"/>
                </a:lnTo>
                <a:lnTo>
                  <a:pt x="27963" y="11700"/>
                </a:lnTo>
                <a:cubicBezTo>
                  <a:pt x="27979" y="11700"/>
                  <a:pt x="27995" y="11684"/>
                  <a:pt x="27995" y="11684"/>
                </a:cubicBezTo>
                <a:close/>
                <a:moveTo>
                  <a:pt x="16120" y="11747"/>
                </a:moveTo>
                <a:lnTo>
                  <a:pt x="16167" y="11905"/>
                </a:lnTo>
                <a:lnTo>
                  <a:pt x="15977" y="11905"/>
                </a:lnTo>
                <a:cubicBezTo>
                  <a:pt x="15961" y="11874"/>
                  <a:pt x="15945" y="11826"/>
                  <a:pt x="15945" y="11779"/>
                </a:cubicBezTo>
                <a:lnTo>
                  <a:pt x="16120" y="11747"/>
                </a:lnTo>
                <a:close/>
                <a:moveTo>
                  <a:pt x="3595" y="11826"/>
                </a:moveTo>
                <a:lnTo>
                  <a:pt x="3627" y="11890"/>
                </a:lnTo>
                <a:lnTo>
                  <a:pt x="3595" y="11921"/>
                </a:lnTo>
                <a:cubicBezTo>
                  <a:pt x="3579" y="11905"/>
                  <a:pt x="3564" y="11874"/>
                  <a:pt x="3564" y="11858"/>
                </a:cubicBezTo>
                <a:cubicBezTo>
                  <a:pt x="3564" y="11858"/>
                  <a:pt x="3595" y="11826"/>
                  <a:pt x="3595" y="11826"/>
                </a:cubicBezTo>
                <a:close/>
                <a:moveTo>
                  <a:pt x="35199" y="11826"/>
                </a:moveTo>
                <a:lnTo>
                  <a:pt x="35231" y="11890"/>
                </a:lnTo>
                <a:lnTo>
                  <a:pt x="35199" y="11921"/>
                </a:lnTo>
                <a:cubicBezTo>
                  <a:pt x="35183" y="11905"/>
                  <a:pt x="35168" y="11874"/>
                  <a:pt x="35168" y="11858"/>
                </a:cubicBezTo>
                <a:cubicBezTo>
                  <a:pt x="35168" y="11858"/>
                  <a:pt x="35183" y="11826"/>
                  <a:pt x="35199" y="11826"/>
                </a:cubicBezTo>
                <a:close/>
                <a:moveTo>
                  <a:pt x="35025" y="12032"/>
                </a:moveTo>
                <a:lnTo>
                  <a:pt x="35025" y="12032"/>
                </a:lnTo>
                <a:cubicBezTo>
                  <a:pt x="35088" y="12080"/>
                  <a:pt x="35088" y="12175"/>
                  <a:pt x="35009" y="12254"/>
                </a:cubicBezTo>
                <a:lnTo>
                  <a:pt x="34851" y="12111"/>
                </a:lnTo>
                <a:lnTo>
                  <a:pt x="35025" y="12032"/>
                </a:lnTo>
                <a:close/>
                <a:moveTo>
                  <a:pt x="23844" y="12179"/>
                </a:moveTo>
                <a:cubicBezTo>
                  <a:pt x="23867" y="12179"/>
                  <a:pt x="23891" y="12187"/>
                  <a:pt x="23910" y="12206"/>
                </a:cubicBezTo>
                <a:cubicBezTo>
                  <a:pt x="23899" y="12245"/>
                  <a:pt x="23882" y="12257"/>
                  <a:pt x="23862" y="12257"/>
                </a:cubicBezTo>
                <a:cubicBezTo>
                  <a:pt x="23834" y="12257"/>
                  <a:pt x="23800" y="12232"/>
                  <a:pt x="23772" y="12232"/>
                </a:cubicBezTo>
                <a:cubicBezTo>
                  <a:pt x="23765" y="12232"/>
                  <a:pt x="23758" y="12234"/>
                  <a:pt x="23751" y="12238"/>
                </a:cubicBezTo>
                <a:cubicBezTo>
                  <a:pt x="23771" y="12200"/>
                  <a:pt x="23807" y="12179"/>
                  <a:pt x="23844" y="12179"/>
                </a:cubicBezTo>
                <a:close/>
                <a:moveTo>
                  <a:pt x="27219" y="12032"/>
                </a:moveTo>
                <a:cubicBezTo>
                  <a:pt x="27314" y="12080"/>
                  <a:pt x="27377" y="12159"/>
                  <a:pt x="27472" y="12222"/>
                </a:cubicBezTo>
                <a:cubicBezTo>
                  <a:pt x="27433" y="12262"/>
                  <a:pt x="27389" y="12274"/>
                  <a:pt x="27346" y="12274"/>
                </a:cubicBezTo>
                <a:cubicBezTo>
                  <a:pt x="27302" y="12274"/>
                  <a:pt x="27259" y="12262"/>
                  <a:pt x="27219" y="12254"/>
                </a:cubicBezTo>
                <a:cubicBezTo>
                  <a:pt x="27156" y="12190"/>
                  <a:pt x="27156" y="12095"/>
                  <a:pt x="27219" y="12032"/>
                </a:cubicBezTo>
                <a:close/>
                <a:moveTo>
                  <a:pt x="15672" y="12202"/>
                </a:moveTo>
                <a:cubicBezTo>
                  <a:pt x="15692" y="12202"/>
                  <a:pt x="15722" y="12210"/>
                  <a:pt x="15771" y="12222"/>
                </a:cubicBezTo>
                <a:cubicBezTo>
                  <a:pt x="15750" y="12265"/>
                  <a:pt x="15718" y="12276"/>
                  <a:pt x="15684" y="12276"/>
                </a:cubicBezTo>
                <a:cubicBezTo>
                  <a:pt x="15661" y="12276"/>
                  <a:pt x="15637" y="12271"/>
                  <a:pt x="15613" y="12268"/>
                </a:cubicBezTo>
                <a:lnTo>
                  <a:pt x="15613" y="12268"/>
                </a:lnTo>
                <a:cubicBezTo>
                  <a:pt x="15632" y="12221"/>
                  <a:pt x="15640" y="12202"/>
                  <a:pt x="15672" y="12202"/>
                </a:cubicBezTo>
                <a:close/>
                <a:moveTo>
                  <a:pt x="27061" y="12190"/>
                </a:moveTo>
                <a:cubicBezTo>
                  <a:pt x="27061" y="12222"/>
                  <a:pt x="27077" y="12254"/>
                  <a:pt x="27077" y="12301"/>
                </a:cubicBezTo>
                <a:cubicBezTo>
                  <a:pt x="27077" y="12301"/>
                  <a:pt x="27013" y="12317"/>
                  <a:pt x="27013" y="12317"/>
                </a:cubicBezTo>
                <a:cubicBezTo>
                  <a:pt x="27010" y="12320"/>
                  <a:pt x="27007" y="12321"/>
                  <a:pt x="27004" y="12321"/>
                </a:cubicBezTo>
                <a:cubicBezTo>
                  <a:pt x="26992" y="12321"/>
                  <a:pt x="26982" y="12301"/>
                  <a:pt x="26982" y="12301"/>
                </a:cubicBezTo>
                <a:cubicBezTo>
                  <a:pt x="26982" y="12254"/>
                  <a:pt x="26982" y="12222"/>
                  <a:pt x="26997" y="12190"/>
                </a:cubicBezTo>
                <a:close/>
                <a:moveTo>
                  <a:pt x="15579" y="12275"/>
                </a:moveTo>
                <a:cubicBezTo>
                  <a:pt x="15564" y="12305"/>
                  <a:pt x="15548" y="12334"/>
                  <a:pt x="15518" y="12349"/>
                </a:cubicBezTo>
                <a:cubicBezTo>
                  <a:pt x="15464" y="12281"/>
                  <a:pt x="15514" y="12283"/>
                  <a:pt x="15579" y="12275"/>
                </a:cubicBezTo>
                <a:close/>
                <a:moveTo>
                  <a:pt x="26839" y="12523"/>
                </a:moveTo>
                <a:cubicBezTo>
                  <a:pt x="26855" y="12523"/>
                  <a:pt x="26871" y="12539"/>
                  <a:pt x="26871" y="12539"/>
                </a:cubicBezTo>
                <a:cubicBezTo>
                  <a:pt x="26855" y="12555"/>
                  <a:pt x="26839" y="12570"/>
                  <a:pt x="26807" y="12570"/>
                </a:cubicBezTo>
                <a:cubicBezTo>
                  <a:pt x="26807" y="12570"/>
                  <a:pt x="26792" y="12555"/>
                  <a:pt x="26776" y="12539"/>
                </a:cubicBezTo>
                <a:cubicBezTo>
                  <a:pt x="26807" y="12539"/>
                  <a:pt x="26823" y="12523"/>
                  <a:pt x="26839" y="12523"/>
                </a:cubicBezTo>
                <a:close/>
                <a:moveTo>
                  <a:pt x="26079" y="12681"/>
                </a:moveTo>
                <a:cubicBezTo>
                  <a:pt x="26079" y="12729"/>
                  <a:pt x="26095" y="12760"/>
                  <a:pt x="26111" y="12824"/>
                </a:cubicBezTo>
                <a:lnTo>
                  <a:pt x="25921" y="12855"/>
                </a:lnTo>
                <a:cubicBezTo>
                  <a:pt x="25905" y="12792"/>
                  <a:pt x="25905" y="12760"/>
                  <a:pt x="25889" y="12681"/>
                </a:cubicBezTo>
                <a:close/>
                <a:moveTo>
                  <a:pt x="3564" y="12111"/>
                </a:moveTo>
                <a:cubicBezTo>
                  <a:pt x="3595" y="12111"/>
                  <a:pt x="3611" y="12127"/>
                  <a:pt x="3643" y="12143"/>
                </a:cubicBezTo>
                <a:cubicBezTo>
                  <a:pt x="3627" y="12317"/>
                  <a:pt x="3405" y="12333"/>
                  <a:pt x="3437" y="12475"/>
                </a:cubicBezTo>
                <a:lnTo>
                  <a:pt x="3057" y="12634"/>
                </a:lnTo>
                <a:cubicBezTo>
                  <a:pt x="3057" y="12697"/>
                  <a:pt x="3041" y="12760"/>
                  <a:pt x="3041" y="12824"/>
                </a:cubicBezTo>
                <a:cubicBezTo>
                  <a:pt x="2994" y="12847"/>
                  <a:pt x="2946" y="12859"/>
                  <a:pt x="2901" y="12859"/>
                </a:cubicBezTo>
                <a:cubicBezTo>
                  <a:pt x="2855" y="12859"/>
                  <a:pt x="2811" y="12847"/>
                  <a:pt x="2772" y="12824"/>
                </a:cubicBezTo>
                <a:cubicBezTo>
                  <a:pt x="2804" y="12697"/>
                  <a:pt x="2899" y="12586"/>
                  <a:pt x="3009" y="12523"/>
                </a:cubicBezTo>
                <a:lnTo>
                  <a:pt x="3120" y="12523"/>
                </a:lnTo>
                <a:lnTo>
                  <a:pt x="3168" y="12380"/>
                </a:lnTo>
                <a:cubicBezTo>
                  <a:pt x="3389" y="12301"/>
                  <a:pt x="3389" y="12301"/>
                  <a:pt x="3469" y="12127"/>
                </a:cubicBezTo>
                <a:cubicBezTo>
                  <a:pt x="3500" y="12111"/>
                  <a:pt x="3532" y="12111"/>
                  <a:pt x="3564" y="12111"/>
                </a:cubicBezTo>
                <a:close/>
                <a:moveTo>
                  <a:pt x="32634" y="12840"/>
                </a:moveTo>
                <a:lnTo>
                  <a:pt x="32697" y="12871"/>
                </a:lnTo>
                <a:cubicBezTo>
                  <a:pt x="32682" y="12887"/>
                  <a:pt x="32666" y="12903"/>
                  <a:pt x="32666" y="12903"/>
                </a:cubicBezTo>
                <a:cubicBezTo>
                  <a:pt x="32650" y="12887"/>
                  <a:pt x="32618" y="12887"/>
                  <a:pt x="32602" y="12871"/>
                </a:cubicBezTo>
                <a:lnTo>
                  <a:pt x="32634" y="12840"/>
                </a:lnTo>
                <a:close/>
                <a:moveTo>
                  <a:pt x="14647" y="12935"/>
                </a:moveTo>
                <a:cubicBezTo>
                  <a:pt x="14647" y="12935"/>
                  <a:pt x="14663" y="12966"/>
                  <a:pt x="14679" y="12966"/>
                </a:cubicBezTo>
                <a:lnTo>
                  <a:pt x="14600" y="12998"/>
                </a:lnTo>
                <a:lnTo>
                  <a:pt x="14568" y="12966"/>
                </a:lnTo>
                <a:cubicBezTo>
                  <a:pt x="14600" y="12950"/>
                  <a:pt x="14615" y="12950"/>
                  <a:pt x="14647" y="12935"/>
                </a:cubicBezTo>
                <a:close/>
                <a:moveTo>
                  <a:pt x="22406" y="12919"/>
                </a:moveTo>
                <a:lnTo>
                  <a:pt x="22437" y="12982"/>
                </a:lnTo>
                <a:lnTo>
                  <a:pt x="22406" y="12998"/>
                </a:lnTo>
                <a:cubicBezTo>
                  <a:pt x="22390" y="12982"/>
                  <a:pt x="22374" y="12966"/>
                  <a:pt x="22374" y="12950"/>
                </a:cubicBezTo>
                <a:cubicBezTo>
                  <a:pt x="22374" y="12950"/>
                  <a:pt x="22390" y="12935"/>
                  <a:pt x="22406" y="12919"/>
                </a:cubicBezTo>
                <a:close/>
                <a:moveTo>
                  <a:pt x="2455" y="12982"/>
                </a:moveTo>
                <a:lnTo>
                  <a:pt x="2455" y="12982"/>
                </a:lnTo>
                <a:cubicBezTo>
                  <a:pt x="2503" y="12998"/>
                  <a:pt x="2534" y="13014"/>
                  <a:pt x="2550" y="13045"/>
                </a:cubicBezTo>
                <a:cubicBezTo>
                  <a:pt x="2530" y="13057"/>
                  <a:pt x="2517" y="13062"/>
                  <a:pt x="2506" y="13062"/>
                </a:cubicBezTo>
                <a:cubicBezTo>
                  <a:pt x="2476" y="13062"/>
                  <a:pt x="2479" y="13018"/>
                  <a:pt x="2455" y="12982"/>
                </a:cubicBezTo>
                <a:close/>
                <a:moveTo>
                  <a:pt x="13745" y="12998"/>
                </a:moveTo>
                <a:lnTo>
                  <a:pt x="13745" y="12998"/>
                </a:lnTo>
                <a:cubicBezTo>
                  <a:pt x="13840" y="13045"/>
                  <a:pt x="13840" y="13045"/>
                  <a:pt x="13792" y="13156"/>
                </a:cubicBezTo>
                <a:cubicBezTo>
                  <a:pt x="13697" y="13125"/>
                  <a:pt x="13760" y="13061"/>
                  <a:pt x="13745" y="12998"/>
                </a:cubicBezTo>
                <a:close/>
                <a:moveTo>
                  <a:pt x="26902" y="12950"/>
                </a:moveTo>
                <a:cubicBezTo>
                  <a:pt x="26997" y="12950"/>
                  <a:pt x="26997" y="13045"/>
                  <a:pt x="27077" y="13045"/>
                </a:cubicBezTo>
                <a:lnTo>
                  <a:pt x="27077" y="13188"/>
                </a:lnTo>
                <a:lnTo>
                  <a:pt x="26776" y="13188"/>
                </a:lnTo>
                <a:cubicBezTo>
                  <a:pt x="26703" y="13200"/>
                  <a:pt x="26658" y="13277"/>
                  <a:pt x="26584" y="13277"/>
                </a:cubicBezTo>
                <a:cubicBezTo>
                  <a:pt x="26562" y="13277"/>
                  <a:pt x="26536" y="13270"/>
                  <a:pt x="26507" y="13251"/>
                </a:cubicBezTo>
                <a:cubicBezTo>
                  <a:pt x="26522" y="13172"/>
                  <a:pt x="26602" y="13156"/>
                  <a:pt x="26649" y="13109"/>
                </a:cubicBezTo>
                <a:lnTo>
                  <a:pt x="26839" y="13109"/>
                </a:lnTo>
                <a:lnTo>
                  <a:pt x="26902" y="12950"/>
                </a:lnTo>
                <a:close/>
                <a:moveTo>
                  <a:pt x="14251" y="13362"/>
                </a:moveTo>
                <a:cubicBezTo>
                  <a:pt x="14251" y="13362"/>
                  <a:pt x="14267" y="13378"/>
                  <a:pt x="14283" y="13378"/>
                </a:cubicBezTo>
                <a:lnTo>
                  <a:pt x="14220" y="13410"/>
                </a:lnTo>
                <a:lnTo>
                  <a:pt x="14172" y="13378"/>
                </a:lnTo>
                <a:cubicBezTo>
                  <a:pt x="14204" y="13378"/>
                  <a:pt x="14220" y="13362"/>
                  <a:pt x="14251" y="13362"/>
                </a:cubicBezTo>
                <a:close/>
                <a:moveTo>
                  <a:pt x="26617" y="13520"/>
                </a:moveTo>
                <a:cubicBezTo>
                  <a:pt x="26649" y="13536"/>
                  <a:pt x="26665" y="13536"/>
                  <a:pt x="26681" y="13552"/>
                </a:cubicBezTo>
                <a:lnTo>
                  <a:pt x="26649" y="13584"/>
                </a:lnTo>
                <a:lnTo>
                  <a:pt x="26586" y="13552"/>
                </a:lnTo>
                <a:cubicBezTo>
                  <a:pt x="26602" y="13536"/>
                  <a:pt x="26617" y="13520"/>
                  <a:pt x="26617" y="13520"/>
                </a:cubicBezTo>
                <a:close/>
                <a:moveTo>
                  <a:pt x="14125" y="13600"/>
                </a:moveTo>
                <a:cubicBezTo>
                  <a:pt x="14204" y="13647"/>
                  <a:pt x="14204" y="13710"/>
                  <a:pt x="14125" y="13774"/>
                </a:cubicBezTo>
                <a:cubicBezTo>
                  <a:pt x="14061" y="13726"/>
                  <a:pt x="14061" y="13631"/>
                  <a:pt x="14125" y="13600"/>
                </a:cubicBezTo>
                <a:close/>
                <a:moveTo>
                  <a:pt x="29103" y="13916"/>
                </a:moveTo>
                <a:lnTo>
                  <a:pt x="29135" y="13980"/>
                </a:lnTo>
                <a:lnTo>
                  <a:pt x="29103" y="14011"/>
                </a:lnTo>
                <a:cubicBezTo>
                  <a:pt x="29087" y="13995"/>
                  <a:pt x="29072" y="13964"/>
                  <a:pt x="29072" y="13948"/>
                </a:cubicBezTo>
                <a:cubicBezTo>
                  <a:pt x="29072" y="13948"/>
                  <a:pt x="29103" y="13916"/>
                  <a:pt x="29103" y="13916"/>
                </a:cubicBezTo>
                <a:close/>
                <a:moveTo>
                  <a:pt x="19081" y="14771"/>
                </a:moveTo>
                <a:lnTo>
                  <a:pt x="19065" y="14787"/>
                </a:lnTo>
                <a:cubicBezTo>
                  <a:pt x="19081" y="14819"/>
                  <a:pt x="19096" y="14866"/>
                  <a:pt x="19096" y="14898"/>
                </a:cubicBezTo>
                <a:cubicBezTo>
                  <a:pt x="19073" y="14922"/>
                  <a:pt x="19037" y="14934"/>
                  <a:pt x="19001" y="14934"/>
                </a:cubicBezTo>
                <a:cubicBezTo>
                  <a:pt x="18966" y="14934"/>
                  <a:pt x="18930" y="14922"/>
                  <a:pt x="18906" y="14898"/>
                </a:cubicBezTo>
                <a:cubicBezTo>
                  <a:pt x="18954" y="14850"/>
                  <a:pt x="18986" y="14787"/>
                  <a:pt x="19081" y="14771"/>
                </a:cubicBezTo>
                <a:close/>
                <a:moveTo>
                  <a:pt x="3199" y="14534"/>
                </a:moveTo>
                <a:cubicBezTo>
                  <a:pt x="3294" y="14597"/>
                  <a:pt x="3231" y="14708"/>
                  <a:pt x="3247" y="14803"/>
                </a:cubicBezTo>
                <a:lnTo>
                  <a:pt x="3326" y="14914"/>
                </a:lnTo>
                <a:cubicBezTo>
                  <a:pt x="3299" y="14941"/>
                  <a:pt x="3265" y="14948"/>
                  <a:pt x="3230" y="14948"/>
                </a:cubicBezTo>
                <a:cubicBezTo>
                  <a:pt x="3197" y="14948"/>
                  <a:pt x="3161" y="14942"/>
                  <a:pt x="3128" y="14942"/>
                </a:cubicBezTo>
                <a:cubicBezTo>
                  <a:pt x="3114" y="14942"/>
                  <a:pt x="3101" y="14943"/>
                  <a:pt x="3089" y="14945"/>
                </a:cubicBezTo>
                <a:cubicBezTo>
                  <a:pt x="3057" y="14882"/>
                  <a:pt x="3009" y="14803"/>
                  <a:pt x="2962" y="14708"/>
                </a:cubicBezTo>
                <a:lnTo>
                  <a:pt x="3104" y="14692"/>
                </a:lnTo>
                <a:cubicBezTo>
                  <a:pt x="3136" y="14645"/>
                  <a:pt x="3168" y="14581"/>
                  <a:pt x="3199" y="14534"/>
                </a:cubicBezTo>
                <a:close/>
                <a:moveTo>
                  <a:pt x="12937" y="15104"/>
                </a:moveTo>
                <a:lnTo>
                  <a:pt x="12937" y="15104"/>
                </a:lnTo>
                <a:cubicBezTo>
                  <a:pt x="13000" y="15167"/>
                  <a:pt x="13000" y="15215"/>
                  <a:pt x="12953" y="15262"/>
                </a:cubicBezTo>
                <a:cubicBezTo>
                  <a:pt x="12842" y="15230"/>
                  <a:pt x="12874" y="15183"/>
                  <a:pt x="12937" y="15104"/>
                </a:cubicBezTo>
                <a:close/>
                <a:moveTo>
                  <a:pt x="13159" y="15278"/>
                </a:moveTo>
                <a:cubicBezTo>
                  <a:pt x="13175" y="15278"/>
                  <a:pt x="13175" y="15310"/>
                  <a:pt x="13190" y="15310"/>
                </a:cubicBezTo>
                <a:cubicBezTo>
                  <a:pt x="13175" y="15310"/>
                  <a:pt x="13143" y="15325"/>
                  <a:pt x="13127" y="15325"/>
                </a:cubicBezTo>
                <a:cubicBezTo>
                  <a:pt x="13124" y="15329"/>
                  <a:pt x="13121" y="15330"/>
                  <a:pt x="13118" y="15330"/>
                </a:cubicBezTo>
                <a:cubicBezTo>
                  <a:pt x="13106" y="15330"/>
                  <a:pt x="13095" y="15310"/>
                  <a:pt x="13095" y="15310"/>
                </a:cubicBezTo>
                <a:cubicBezTo>
                  <a:pt x="13111" y="15294"/>
                  <a:pt x="13143" y="15278"/>
                  <a:pt x="13159" y="15278"/>
                </a:cubicBezTo>
                <a:close/>
                <a:moveTo>
                  <a:pt x="18653" y="14961"/>
                </a:moveTo>
                <a:lnTo>
                  <a:pt x="18653" y="14961"/>
                </a:lnTo>
                <a:cubicBezTo>
                  <a:pt x="18732" y="15072"/>
                  <a:pt x="18732" y="15072"/>
                  <a:pt x="18558" y="15215"/>
                </a:cubicBezTo>
                <a:lnTo>
                  <a:pt x="18368" y="15215"/>
                </a:lnTo>
                <a:lnTo>
                  <a:pt x="18257" y="15294"/>
                </a:lnTo>
                <a:lnTo>
                  <a:pt x="18099" y="15294"/>
                </a:lnTo>
                <a:cubicBezTo>
                  <a:pt x="18099" y="15325"/>
                  <a:pt x="18083" y="15341"/>
                  <a:pt x="18051" y="15373"/>
                </a:cubicBezTo>
                <a:cubicBezTo>
                  <a:pt x="17988" y="15294"/>
                  <a:pt x="18067" y="15294"/>
                  <a:pt x="18146" y="15278"/>
                </a:cubicBezTo>
                <a:cubicBezTo>
                  <a:pt x="18210" y="15072"/>
                  <a:pt x="18511" y="15104"/>
                  <a:pt x="18653" y="14961"/>
                </a:cubicBezTo>
                <a:close/>
                <a:moveTo>
                  <a:pt x="13760" y="15690"/>
                </a:moveTo>
                <a:cubicBezTo>
                  <a:pt x="13776" y="15800"/>
                  <a:pt x="13824" y="15880"/>
                  <a:pt x="13760" y="15927"/>
                </a:cubicBezTo>
                <a:lnTo>
                  <a:pt x="13602" y="15832"/>
                </a:lnTo>
                <a:cubicBezTo>
                  <a:pt x="13570" y="15690"/>
                  <a:pt x="13650" y="15690"/>
                  <a:pt x="13760" y="15690"/>
                </a:cubicBezTo>
                <a:close/>
                <a:moveTo>
                  <a:pt x="16610" y="16038"/>
                </a:moveTo>
                <a:lnTo>
                  <a:pt x="16642" y="16054"/>
                </a:lnTo>
                <a:cubicBezTo>
                  <a:pt x="16626" y="16070"/>
                  <a:pt x="16595" y="16085"/>
                  <a:pt x="16579" y="16085"/>
                </a:cubicBezTo>
                <a:cubicBezTo>
                  <a:pt x="16563" y="16085"/>
                  <a:pt x="16547" y="16054"/>
                  <a:pt x="16547" y="16054"/>
                </a:cubicBezTo>
                <a:lnTo>
                  <a:pt x="16610" y="16038"/>
                </a:lnTo>
                <a:close/>
                <a:moveTo>
                  <a:pt x="17796" y="0"/>
                </a:moveTo>
                <a:cubicBezTo>
                  <a:pt x="17767" y="0"/>
                  <a:pt x="17743" y="11"/>
                  <a:pt x="17735" y="46"/>
                </a:cubicBezTo>
                <a:lnTo>
                  <a:pt x="17830" y="157"/>
                </a:lnTo>
                <a:cubicBezTo>
                  <a:pt x="17671" y="157"/>
                  <a:pt x="17497" y="173"/>
                  <a:pt x="17339" y="189"/>
                </a:cubicBezTo>
                <a:cubicBezTo>
                  <a:pt x="17370" y="284"/>
                  <a:pt x="17513" y="315"/>
                  <a:pt x="17529" y="426"/>
                </a:cubicBezTo>
                <a:cubicBezTo>
                  <a:pt x="17545" y="410"/>
                  <a:pt x="17608" y="410"/>
                  <a:pt x="17608" y="394"/>
                </a:cubicBezTo>
                <a:cubicBezTo>
                  <a:pt x="17624" y="347"/>
                  <a:pt x="17640" y="299"/>
                  <a:pt x="17655" y="236"/>
                </a:cubicBezTo>
                <a:cubicBezTo>
                  <a:pt x="17750" y="315"/>
                  <a:pt x="17830" y="379"/>
                  <a:pt x="17909" y="458"/>
                </a:cubicBezTo>
                <a:cubicBezTo>
                  <a:pt x="17909" y="458"/>
                  <a:pt x="17893" y="474"/>
                  <a:pt x="17893" y="489"/>
                </a:cubicBezTo>
                <a:cubicBezTo>
                  <a:pt x="17766" y="505"/>
                  <a:pt x="17640" y="505"/>
                  <a:pt x="17529" y="505"/>
                </a:cubicBezTo>
                <a:cubicBezTo>
                  <a:pt x="17513" y="553"/>
                  <a:pt x="17513" y="600"/>
                  <a:pt x="17513" y="648"/>
                </a:cubicBezTo>
                <a:cubicBezTo>
                  <a:pt x="17476" y="666"/>
                  <a:pt x="17436" y="675"/>
                  <a:pt x="17395" y="675"/>
                </a:cubicBezTo>
                <a:cubicBezTo>
                  <a:pt x="17333" y="675"/>
                  <a:pt x="17270" y="654"/>
                  <a:pt x="17212" y="616"/>
                </a:cubicBezTo>
                <a:lnTo>
                  <a:pt x="17402" y="505"/>
                </a:lnTo>
                <a:lnTo>
                  <a:pt x="17529" y="505"/>
                </a:lnTo>
                <a:lnTo>
                  <a:pt x="17529" y="426"/>
                </a:lnTo>
                <a:lnTo>
                  <a:pt x="16848" y="426"/>
                </a:lnTo>
                <a:cubicBezTo>
                  <a:pt x="16816" y="410"/>
                  <a:pt x="16785" y="410"/>
                  <a:pt x="16769" y="394"/>
                </a:cubicBezTo>
                <a:lnTo>
                  <a:pt x="16690" y="331"/>
                </a:lnTo>
                <a:lnTo>
                  <a:pt x="16420" y="331"/>
                </a:lnTo>
                <a:cubicBezTo>
                  <a:pt x="16357" y="363"/>
                  <a:pt x="16294" y="394"/>
                  <a:pt x="16246" y="426"/>
                </a:cubicBezTo>
                <a:cubicBezTo>
                  <a:pt x="16135" y="458"/>
                  <a:pt x="16040" y="505"/>
                  <a:pt x="16040" y="616"/>
                </a:cubicBezTo>
                <a:cubicBezTo>
                  <a:pt x="16040" y="632"/>
                  <a:pt x="16009" y="648"/>
                  <a:pt x="15993" y="664"/>
                </a:cubicBezTo>
                <a:cubicBezTo>
                  <a:pt x="15948" y="601"/>
                  <a:pt x="15893" y="584"/>
                  <a:pt x="15833" y="584"/>
                </a:cubicBezTo>
                <a:cubicBezTo>
                  <a:pt x="15788" y="584"/>
                  <a:pt x="15740" y="593"/>
                  <a:pt x="15692" y="600"/>
                </a:cubicBezTo>
                <a:cubicBezTo>
                  <a:pt x="15676" y="616"/>
                  <a:pt x="15676" y="648"/>
                  <a:pt x="15645" y="664"/>
                </a:cubicBezTo>
                <a:cubicBezTo>
                  <a:pt x="15624" y="664"/>
                  <a:pt x="15595" y="671"/>
                  <a:pt x="15565" y="671"/>
                </a:cubicBezTo>
                <a:cubicBezTo>
                  <a:pt x="15550" y="671"/>
                  <a:pt x="15534" y="669"/>
                  <a:pt x="15518" y="664"/>
                </a:cubicBezTo>
                <a:lnTo>
                  <a:pt x="15407" y="743"/>
                </a:lnTo>
                <a:lnTo>
                  <a:pt x="15312" y="679"/>
                </a:lnTo>
                <a:cubicBezTo>
                  <a:pt x="15201" y="759"/>
                  <a:pt x="15122" y="838"/>
                  <a:pt x="15027" y="917"/>
                </a:cubicBezTo>
                <a:cubicBezTo>
                  <a:pt x="15011" y="912"/>
                  <a:pt x="14996" y="909"/>
                  <a:pt x="14983" y="909"/>
                </a:cubicBezTo>
                <a:cubicBezTo>
                  <a:pt x="14890" y="909"/>
                  <a:pt x="14849" y="1020"/>
                  <a:pt x="14766" y="1020"/>
                </a:cubicBezTo>
                <a:cubicBezTo>
                  <a:pt x="14754" y="1020"/>
                  <a:pt x="14741" y="1017"/>
                  <a:pt x="14726" y="1012"/>
                </a:cubicBezTo>
                <a:cubicBezTo>
                  <a:pt x="14723" y="1010"/>
                  <a:pt x="14719" y="1009"/>
                  <a:pt x="14715" y="1009"/>
                </a:cubicBezTo>
                <a:cubicBezTo>
                  <a:pt x="14685" y="1009"/>
                  <a:pt x="14644" y="1063"/>
                  <a:pt x="14615" y="1091"/>
                </a:cubicBezTo>
                <a:lnTo>
                  <a:pt x="14283" y="1091"/>
                </a:lnTo>
                <a:cubicBezTo>
                  <a:pt x="14109" y="1139"/>
                  <a:pt x="14093" y="1234"/>
                  <a:pt x="14045" y="1344"/>
                </a:cubicBezTo>
                <a:lnTo>
                  <a:pt x="13713" y="1344"/>
                </a:lnTo>
                <a:cubicBezTo>
                  <a:pt x="13697" y="1392"/>
                  <a:pt x="13681" y="1424"/>
                  <a:pt x="13681" y="1471"/>
                </a:cubicBezTo>
                <a:lnTo>
                  <a:pt x="13412" y="1582"/>
                </a:lnTo>
                <a:lnTo>
                  <a:pt x="13159" y="1582"/>
                </a:lnTo>
                <a:lnTo>
                  <a:pt x="12937" y="1756"/>
                </a:lnTo>
                <a:lnTo>
                  <a:pt x="12795" y="1756"/>
                </a:lnTo>
                <a:lnTo>
                  <a:pt x="12525" y="1867"/>
                </a:lnTo>
                <a:lnTo>
                  <a:pt x="12161" y="2184"/>
                </a:lnTo>
                <a:lnTo>
                  <a:pt x="12003" y="2184"/>
                </a:lnTo>
                <a:lnTo>
                  <a:pt x="10942" y="2643"/>
                </a:lnTo>
                <a:cubicBezTo>
                  <a:pt x="10926" y="2674"/>
                  <a:pt x="10910" y="2722"/>
                  <a:pt x="10895" y="2754"/>
                </a:cubicBezTo>
                <a:lnTo>
                  <a:pt x="10752" y="2785"/>
                </a:lnTo>
                <a:cubicBezTo>
                  <a:pt x="10736" y="2849"/>
                  <a:pt x="10705" y="2896"/>
                  <a:pt x="10689" y="2944"/>
                </a:cubicBezTo>
                <a:lnTo>
                  <a:pt x="10325" y="2944"/>
                </a:lnTo>
                <a:lnTo>
                  <a:pt x="10024" y="3181"/>
                </a:lnTo>
                <a:lnTo>
                  <a:pt x="9770" y="3181"/>
                </a:lnTo>
                <a:lnTo>
                  <a:pt x="9564" y="3419"/>
                </a:lnTo>
                <a:lnTo>
                  <a:pt x="9343" y="3466"/>
                </a:lnTo>
                <a:lnTo>
                  <a:pt x="9454" y="3561"/>
                </a:lnTo>
                <a:cubicBezTo>
                  <a:pt x="9153" y="3609"/>
                  <a:pt x="8868" y="3767"/>
                  <a:pt x="8662" y="3989"/>
                </a:cubicBezTo>
                <a:lnTo>
                  <a:pt x="7902" y="4305"/>
                </a:lnTo>
                <a:cubicBezTo>
                  <a:pt x="7886" y="4337"/>
                  <a:pt x="7870" y="4369"/>
                  <a:pt x="7870" y="4416"/>
                </a:cubicBezTo>
                <a:cubicBezTo>
                  <a:pt x="7601" y="4495"/>
                  <a:pt x="7364" y="4638"/>
                  <a:pt x="7174" y="4828"/>
                </a:cubicBezTo>
                <a:cubicBezTo>
                  <a:pt x="7031" y="4891"/>
                  <a:pt x="6920" y="4939"/>
                  <a:pt x="6809" y="4970"/>
                </a:cubicBezTo>
                <a:lnTo>
                  <a:pt x="6778" y="5097"/>
                </a:lnTo>
                <a:lnTo>
                  <a:pt x="6604" y="5144"/>
                </a:lnTo>
                <a:lnTo>
                  <a:pt x="6572" y="5271"/>
                </a:lnTo>
                <a:lnTo>
                  <a:pt x="6255" y="5287"/>
                </a:lnTo>
                <a:lnTo>
                  <a:pt x="6065" y="5445"/>
                </a:lnTo>
                <a:lnTo>
                  <a:pt x="5939" y="5461"/>
                </a:lnTo>
                <a:cubicBezTo>
                  <a:pt x="5923" y="5524"/>
                  <a:pt x="5891" y="5572"/>
                  <a:pt x="5875" y="5604"/>
                </a:cubicBezTo>
                <a:cubicBezTo>
                  <a:pt x="5867" y="5612"/>
                  <a:pt x="5859" y="5615"/>
                  <a:pt x="5850" y="5615"/>
                </a:cubicBezTo>
                <a:cubicBezTo>
                  <a:pt x="5840" y="5615"/>
                  <a:pt x="5828" y="5612"/>
                  <a:pt x="5812" y="5604"/>
                </a:cubicBezTo>
                <a:cubicBezTo>
                  <a:pt x="5727" y="5604"/>
                  <a:pt x="5693" y="5704"/>
                  <a:pt x="5598" y="5704"/>
                </a:cubicBezTo>
                <a:cubicBezTo>
                  <a:pt x="5586" y="5704"/>
                  <a:pt x="5573" y="5702"/>
                  <a:pt x="5559" y="5699"/>
                </a:cubicBezTo>
                <a:cubicBezTo>
                  <a:pt x="5464" y="5762"/>
                  <a:pt x="5400" y="5873"/>
                  <a:pt x="5258" y="5873"/>
                </a:cubicBezTo>
                <a:cubicBezTo>
                  <a:pt x="5099" y="6015"/>
                  <a:pt x="4941" y="6158"/>
                  <a:pt x="4799" y="6269"/>
                </a:cubicBezTo>
                <a:lnTo>
                  <a:pt x="4640" y="6316"/>
                </a:lnTo>
                <a:lnTo>
                  <a:pt x="4640" y="6411"/>
                </a:lnTo>
                <a:lnTo>
                  <a:pt x="4735" y="6490"/>
                </a:lnTo>
                <a:cubicBezTo>
                  <a:pt x="4672" y="6522"/>
                  <a:pt x="4609" y="6554"/>
                  <a:pt x="4545" y="6585"/>
                </a:cubicBezTo>
                <a:cubicBezTo>
                  <a:pt x="4517" y="6608"/>
                  <a:pt x="4483" y="6612"/>
                  <a:pt x="4448" y="6612"/>
                </a:cubicBezTo>
                <a:cubicBezTo>
                  <a:pt x="4424" y="6612"/>
                  <a:pt x="4401" y="6610"/>
                  <a:pt x="4378" y="6610"/>
                </a:cubicBezTo>
                <a:cubicBezTo>
                  <a:pt x="4338" y="6610"/>
                  <a:pt x="4302" y="6616"/>
                  <a:pt x="4276" y="6649"/>
                </a:cubicBezTo>
                <a:cubicBezTo>
                  <a:pt x="4213" y="6712"/>
                  <a:pt x="4134" y="6680"/>
                  <a:pt x="4086" y="6712"/>
                </a:cubicBezTo>
                <a:lnTo>
                  <a:pt x="3864" y="6918"/>
                </a:lnTo>
                <a:lnTo>
                  <a:pt x="3975" y="7076"/>
                </a:lnTo>
                <a:lnTo>
                  <a:pt x="3706" y="7298"/>
                </a:lnTo>
                <a:cubicBezTo>
                  <a:pt x="3690" y="7295"/>
                  <a:pt x="3676" y="7293"/>
                  <a:pt x="3663" y="7293"/>
                </a:cubicBezTo>
                <a:cubicBezTo>
                  <a:pt x="3541" y="7293"/>
                  <a:pt x="3504" y="7413"/>
                  <a:pt x="3389" y="7456"/>
                </a:cubicBezTo>
                <a:lnTo>
                  <a:pt x="3326" y="7314"/>
                </a:lnTo>
                <a:cubicBezTo>
                  <a:pt x="3289" y="7306"/>
                  <a:pt x="3253" y="7296"/>
                  <a:pt x="3222" y="7296"/>
                </a:cubicBezTo>
                <a:cubicBezTo>
                  <a:pt x="3187" y="7296"/>
                  <a:pt x="3160" y="7310"/>
                  <a:pt x="3152" y="7361"/>
                </a:cubicBezTo>
                <a:cubicBezTo>
                  <a:pt x="3104" y="7409"/>
                  <a:pt x="3025" y="7440"/>
                  <a:pt x="2962" y="7456"/>
                </a:cubicBezTo>
                <a:cubicBezTo>
                  <a:pt x="2883" y="7472"/>
                  <a:pt x="2819" y="7535"/>
                  <a:pt x="2772" y="7599"/>
                </a:cubicBezTo>
                <a:cubicBezTo>
                  <a:pt x="2799" y="7626"/>
                  <a:pt x="2827" y="7633"/>
                  <a:pt x="2853" y="7633"/>
                </a:cubicBezTo>
                <a:cubicBezTo>
                  <a:pt x="2877" y="7633"/>
                  <a:pt x="2901" y="7627"/>
                  <a:pt x="2922" y="7627"/>
                </a:cubicBezTo>
                <a:cubicBezTo>
                  <a:pt x="2930" y="7627"/>
                  <a:pt x="2938" y="7628"/>
                  <a:pt x="2946" y="7630"/>
                </a:cubicBezTo>
                <a:cubicBezTo>
                  <a:pt x="2962" y="7614"/>
                  <a:pt x="2994" y="7583"/>
                  <a:pt x="3025" y="7551"/>
                </a:cubicBezTo>
                <a:lnTo>
                  <a:pt x="3025" y="7551"/>
                </a:lnTo>
                <a:cubicBezTo>
                  <a:pt x="3089" y="7630"/>
                  <a:pt x="3009" y="7630"/>
                  <a:pt x="2946" y="7630"/>
                </a:cubicBezTo>
                <a:cubicBezTo>
                  <a:pt x="2962" y="7709"/>
                  <a:pt x="2867" y="7725"/>
                  <a:pt x="2819" y="7804"/>
                </a:cubicBezTo>
                <a:lnTo>
                  <a:pt x="2709" y="7725"/>
                </a:lnTo>
                <a:lnTo>
                  <a:pt x="2614" y="7804"/>
                </a:lnTo>
                <a:lnTo>
                  <a:pt x="2297" y="7804"/>
                </a:lnTo>
                <a:cubicBezTo>
                  <a:pt x="2265" y="7836"/>
                  <a:pt x="2202" y="7868"/>
                  <a:pt x="2186" y="7915"/>
                </a:cubicBezTo>
                <a:cubicBezTo>
                  <a:pt x="2157" y="7988"/>
                  <a:pt x="2141" y="8060"/>
                  <a:pt x="2043" y="8060"/>
                </a:cubicBezTo>
                <a:cubicBezTo>
                  <a:pt x="2033" y="8060"/>
                  <a:pt x="2023" y="8059"/>
                  <a:pt x="2012" y="8058"/>
                </a:cubicBezTo>
                <a:cubicBezTo>
                  <a:pt x="1933" y="8153"/>
                  <a:pt x="1822" y="8121"/>
                  <a:pt x="1711" y="8137"/>
                </a:cubicBezTo>
                <a:cubicBezTo>
                  <a:pt x="1660" y="8205"/>
                  <a:pt x="1595" y="8218"/>
                  <a:pt x="1528" y="8218"/>
                </a:cubicBezTo>
                <a:cubicBezTo>
                  <a:pt x="1487" y="8218"/>
                  <a:pt x="1446" y="8213"/>
                  <a:pt x="1407" y="8213"/>
                </a:cubicBezTo>
                <a:cubicBezTo>
                  <a:pt x="1391" y="8213"/>
                  <a:pt x="1377" y="8214"/>
                  <a:pt x="1363" y="8216"/>
                </a:cubicBezTo>
                <a:cubicBezTo>
                  <a:pt x="1331" y="8232"/>
                  <a:pt x="1299" y="8248"/>
                  <a:pt x="1283" y="8264"/>
                </a:cubicBezTo>
                <a:lnTo>
                  <a:pt x="1378" y="8343"/>
                </a:lnTo>
                <a:cubicBezTo>
                  <a:pt x="1378" y="8374"/>
                  <a:pt x="1378" y="8398"/>
                  <a:pt x="1396" y="8398"/>
                </a:cubicBezTo>
                <a:cubicBezTo>
                  <a:pt x="1405" y="8398"/>
                  <a:pt x="1420" y="8391"/>
                  <a:pt x="1442" y="8374"/>
                </a:cubicBezTo>
                <a:lnTo>
                  <a:pt x="1442" y="8374"/>
                </a:lnTo>
                <a:cubicBezTo>
                  <a:pt x="1315" y="8485"/>
                  <a:pt x="1252" y="8438"/>
                  <a:pt x="1173" y="8517"/>
                </a:cubicBezTo>
                <a:lnTo>
                  <a:pt x="1173" y="8913"/>
                </a:lnTo>
                <a:cubicBezTo>
                  <a:pt x="1173" y="8929"/>
                  <a:pt x="1141" y="8960"/>
                  <a:pt x="1125" y="8976"/>
                </a:cubicBezTo>
                <a:cubicBezTo>
                  <a:pt x="1107" y="8969"/>
                  <a:pt x="1089" y="8967"/>
                  <a:pt x="1072" y="8967"/>
                </a:cubicBezTo>
                <a:cubicBezTo>
                  <a:pt x="1040" y="8967"/>
                  <a:pt x="1009" y="8974"/>
                  <a:pt x="979" y="8974"/>
                </a:cubicBezTo>
                <a:cubicBezTo>
                  <a:pt x="952" y="8974"/>
                  <a:pt x="927" y="8968"/>
                  <a:pt x="903" y="8944"/>
                </a:cubicBezTo>
                <a:cubicBezTo>
                  <a:pt x="888" y="8881"/>
                  <a:pt x="888" y="8818"/>
                  <a:pt x="856" y="8754"/>
                </a:cubicBezTo>
                <a:cubicBezTo>
                  <a:pt x="824" y="8675"/>
                  <a:pt x="777" y="8612"/>
                  <a:pt x="729" y="8549"/>
                </a:cubicBezTo>
                <a:cubicBezTo>
                  <a:pt x="718" y="8546"/>
                  <a:pt x="708" y="8546"/>
                  <a:pt x="699" y="8546"/>
                </a:cubicBezTo>
                <a:cubicBezTo>
                  <a:pt x="637" y="8546"/>
                  <a:pt x="596" y="8585"/>
                  <a:pt x="555" y="8612"/>
                </a:cubicBezTo>
                <a:cubicBezTo>
                  <a:pt x="534" y="8626"/>
                  <a:pt x="506" y="8634"/>
                  <a:pt x="479" y="8634"/>
                </a:cubicBezTo>
                <a:cubicBezTo>
                  <a:pt x="446" y="8634"/>
                  <a:pt x="414" y="8622"/>
                  <a:pt x="397" y="8596"/>
                </a:cubicBezTo>
                <a:lnTo>
                  <a:pt x="397" y="8469"/>
                </a:lnTo>
                <a:lnTo>
                  <a:pt x="286" y="8469"/>
                </a:lnTo>
                <a:lnTo>
                  <a:pt x="191" y="8612"/>
                </a:lnTo>
                <a:lnTo>
                  <a:pt x="191" y="8739"/>
                </a:lnTo>
                <a:lnTo>
                  <a:pt x="1" y="9024"/>
                </a:lnTo>
                <a:cubicBezTo>
                  <a:pt x="96" y="9087"/>
                  <a:pt x="175" y="9166"/>
                  <a:pt x="223" y="9277"/>
                </a:cubicBezTo>
                <a:cubicBezTo>
                  <a:pt x="270" y="9372"/>
                  <a:pt x="397" y="9435"/>
                  <a:pt x="492" y="9515"/>
                </a:cubicBezTo>
                <a:cubicBezTo>
                  <a:pt x="492" y="9546"/>
                  <a:pt x="492" y="9594"/>
                  <a:pt x="492" y="9625"/>
                </a:cubicBezTo>
                <a:cubicBezTo>
                  <a:pt x="333" y="9594"/>
                  <a:pt x="270" y="9451"/>
                  <a:pt x="128" y="9388"/>
                </a:cubicBezTo>
                <a:lnTo>
                  <a:pt x="1" y="9420"/>
                </a:lnTo>
                <a:lnTo>
                  <a:pt x="96" y="9515"/>
                </a:lnTo>
                <a:lnTo>
                  <a:pt x="96" y="9625"/>
                </a:lnTo>
                <a:lnTo>
                  <a:pt x="302" y="9752"/>
                </a:lnTo>
                <a:lnTo>
                  <a:pt x="302" y="9926"/>
                </a:lnTo>
                <a:lnTo>
                  <a:pt x="444" y="10053"/>
                </a:lnTo>
                <a:lnTo>
                  <a:pt x="745" y="10053"/>
                </a:lnTo>
                <a:lnTo>
                  <a:pt x="824" y="10116"/>
                </a:lnTo>
                <a:cubicBezTo>
                  <a:pt x="861" y="10132"/>
                  <a:pt x="896" y="10136"/>
                  <a:pt x="928" y="10136"/>
                </a:cubicBezTo>
                <a:cubicBezTo>
                  <a:pt x="953" y="10136"/>
                  <a:pt x="977" y="10133"/>
                  <a:pt x="996" y="10133"/>
                </a:cubicBezTo>
                <a:cubicBezTo>
                  <a:pt x="1026" y="10133"/>
                  <a:pt x="1049" y="10138"/>
                  <a:pt x="1062" y="10164"/>
                </a:cubicBezTo>
                <a:cubicBezTo>
                  <a:pt x="1109" y="10211"/>
                  <a:pt x="1062" y="10290"/>
                  <a:pt x="1157" y="10290"/>
                </a:cubicBezTo>
                <a:cubicBezTo>
                  <a:pt x="1231" y="10246"/>
                  <a:pt x="1263" y="10146"/>
                  <a:pt x="1422" y="10146"/>
                </a:cubicBezTo>
                <a:cubicBezTo>
                  <a:pt x="1433" y="10146"/>
                  <a:pt x="1445" y="10147"/>
                  <a:pt x="1458" y="10148"/>
                </a:cubicBezTo>
                <a:lnTo>
                  <a:pt x="1600" y="10306"/>
                </a:lnTo>
                <a:lnTo>
                  <a:pt x="1822" y="10306"/>
                </a:lnTo>
                <a:lnTo>
                  <a:pt x="1933" y="10385"/>
                </a:lnTo>
                <a:lnTo>
                  <a:pt x="2265" y="10385"/>
                </a:lnTo>
                <a:cubicBezTo>
                  <a:pt x="2265" y="10306"/>
                  <a:pt x="2329" y="10306"/>
                  <a:pt x="2424" y="10306"/>
                </a:cubicBezTo>
                <a:cubicBezTo>
                  <a:pt x="2459" y="10330"/>
                  <a:pt x="2494" y="10397"/>
                  <a:pt x="2563" y="10397"/>
                </a:cubicBezTo>
                <a:cubicBezTo>
                  <a:pt x="2586" y="10397"/>
                  <a:pt x="2613" y="10390"/>
                  <a:pt x="2645" y="10370"/>
                </a:cubicBezTo>
                <a:lnTo>
                  <a:pt x="2709" y="10227"/>
                </a:lnTo>
                <a:lnTo>
                  <a:pt x="2899" y="10227"/>
                </a:lnTo>
                <a:lnTo>
                  <a:pt x="2994" y="10148"/>
                </a:lnTo>
                <a:lnTo>
                  <a:pt x="3152" y="10243"/>
                </a:lnTo>
                <a:lnTo>
                  <a:pt x="3294" y="10164"/>
                </a:lnTo>
                <a:cubicBezTo>
                  <a:pt x="3405" y="10195"/>
                  <a:pt x="3421" y="10290"/>
                  <a:pt x="3548" y="10306"/>
                </a:cubicBezTo>
                <a:cubicBezTo>
                  <a:pt x="3896" y="10164"/>
                  <a:pt x="4260" y="10005"/>
                  <a:pt x="4624" y="9847"/>
                </a:cubicBezTo>
                <a:lnTo>
                  <a:pt x="4624" y="9752"/>
                </a:lnTo>
                <a:cubicBezTo>
                  <a:pt x="4704" y="9736"/>
                  <a:pt x="4767" y="9705"/>
                  <a:pt x="4830" y="9673"/>
                </a:cubicBezTo>
                <a:cubicBezTo>
                  <a:pt x="4903" y="9629"/>
                  <a:pt x="4936" y="9544"/>
                  <a:pt x="5041" y="9544"/>
                </a:cubicBezTo>
                <a:cubicBezTo>
                  <a:pt x="5049" y="9544"/>
                  <a:pt x="5058" y="9545"/>
                  <a:pt x="5068" y="9546"/>
                </a:cubicBezTo>
                <a:cubicBezTo>
                  <a:pt x="5107" y="9494"/>
                  <a:pt x="5168" y="9463"/>
                  <a:pt x="5224" y="9463"/>
                </a:cubicBezTo>
                <a:cubicBezTo>
                  <a:pt x="5236" y="9463"/>
                  <a:pt x="5247" y="9464"/>
                  <a:pt x="5258" y="9467"/>
                </a:cubicBezTo>
                <a:lnTo>
                  <a:pt x="5654" y="9135"/>
                </a:lnTo>
                <a:lnTo>
                  <a:pt x="5701" y="9135"/>
                </a:lnTo>
                <a:lnTo>
                  <a:pt x="5986" y="9024"/>
                </a:lnTo>
                <a:cubicBezTo>
                  <a:pt x="6002" y="9008"/>
                  <a:pt x="6034" y="8992"/>
                  <a:pt x="6049" y="8976"/>
                </a:cubicBezTo>
                <a:lnTo>
                  <a:pt x="6176" y="9055"/>
                </a:lnTo>
                <a:cubicBezTo>
                  <a:pt x="6303" y="8834"/>
                  <a:pt x="6604" y="8786"/>
                  <a:pt x="6794" y="8596"/>
                </a:cubicBezTo>
                <a:cubicBezTo>
                  <a:pt x="6873" y="8533"/>
                  <a:pt x="6968" y="8501"/>
                  <a:pt x="7063" y="8469"/>
                </a:cubicBezTo>
                <a:cubicBezTo>
                  <a:pt x="7069" y="8466"/>
                  <a:pt x="7075" y="8465"/>
                  <a:pt x="7083" y="8465"/>
                </a:cubicBezTo>
                <a:cubicBezTo>
                  <a:pt x="7113" y="8465"/>
                  <a:pt x="7151" y="8488"/>
                  <a:pt x="7189" y="8501"/>
                </a:cubicBezTo>
                <a:lnTo>
                  <a:pt x="6904" y="8754"/>
                </a:lnTo>
                <a:lnTo>
                  <a:pt x="6857" y="8865"/>
                </a:lnTo>
                <a:lnTo>
                  <a:pt x="6572" y="8913"/>
                </a:lnTo>
                <a:lnTo>
                  <a:pt x="6683" y="9024"/>
                </a:lnTo>
                <a:cubicBezTo>
                  <a:pt x="6635" y="9055"/>
                  <a:pt x="6572" y="9103"/>
                  <a:pt x="6524" y="9166"/>
                </a:cubicBezTo>
                <a:cubicBezTo>
                  <a:pt x="6493" y="9198"/>
                  <a:pt x="6461" y="9245"/>
                  <a:pt x="6461" y="9309"/>
                </a:cubicBezTo>
                <a:lnTo>
                  <a:pt x="6239" y="9309"/>
                </a:lnTo>
                <a:cubicBezTo>
                  <a:pt x="6144" y="9451"/>
                  <a:pt x="5923" y="9467"/>
                  <a:pt x="5796" y="9594"/>
                </a:cubicBezTo>
                <a:cubicBezTo>
                  <a:pt x="5828" y="9625"/>
                  <a:pt x="5859" y="9657"/>
                  <a:pt x="5907" y="9689"/>
                </a:cubicBezTo>
                <a:lnTo>
                  <a:pt x="5321" y="9926"/>
                </a:lnTo>
                <a:cubicBezTo>
                  <a:pt x="5305" y="9990"/>
                  <a:pt x="5305" y="10053"/>
                  <a:pt x="5289" y="10132"/>
                </a:cubicBezTo>
                <a:lnTo>
                  <a:pt x="5052" y="10148"/>
                </a:lnTo>
                <a:lnTo>
                  <a:pt x="4925" y="10259"/>
                </a:lnTo>
                <a:cubicBezTo>
                  <a:pt x="4909" y="10306"/>
                  <a:pt x="4894" y="10354"/>
                  <a:pt x="4894" y="10370"/>
                </a:cubicBezTo>
                <a:lnTo>
                  <a:pt x="4719" y="10433"/>
                </a:lnTo>
                <a:lnTo>
                  <a:pt x="4719" y="10607"/>
                </a:lnTo>
                <a:lnTo>
                  <a:pt x="4260" y="10813"/>
                </a:lnTo>
                <a:lnTo>
                  <a:pt x="4165" y="10734"/>
                </a:lnTo>
                <a:cubicBezTo>
                  <a:pt x="4070" y="10924"/>
                  <a:pt x="4070" y="10924"/>
                  <a:pt x="3833" y="11035"/>
                </a:cubicBezTo>
                <a:lnTo>
                  <a:pt x="3833" y="11177"/>
                </a:lnTo>
                <a:lnTo>
                  <a:pt x="3500" y="11573"/>
                </a:lnTo>
                <a:lnTo>
                  <a:pt x="3358" y="11478"/>
                </a:lnTo>
                <a:cubicBezTo>
                  <a:pt x="3136" y="11510"/>
                  <a:pt x="3168" y="11684"/>
                  <a:pt x="3073" y="11763"/>
                </a:cubicBezTo>
                <a:cubicBezTo>
                  <a:pt x="3041" y="11779"/>
                  <a:pt x="3041" y="11795"/>
                  <a:pt x="3073" y="11810"/>
                </a:cubicBezTo>
                <a:lnTo>
                  <a:pt x="3231" y="11842"/>
                </a:lnTo>
                <a:cubicBezTo>
                  <a:pt x="3231" y="11890"/>
                  <a:pt x="3215" y="11937"/>
                  <a:pt x="3215" y="11985"/>
                </a:cubicBezTo>
                <a:lnTo>
                  <a:pt x="2946" y="11985"/>
                </a:lnTo>
                <a:cubicBezTo>
                  <a:pt x="2962" y="12095"/>
                  <a:pt x="3104" y="12111"/>
                  <a:pt x="3136" y="12206"/>
                </a:cubicBezTo>
                <a:lnTo>
                  <a:pt x="2867" y="12317"/>
                </a:lnTo>
                <a:lnTo>
                  <a:pt x="2819" y="12159"/>
                </a:lnTo>
                <a:lnTo>
                  <a:pt x="2614" y="12159"/>
                </a:lnTo>
                <a:lnTo>
                  <a:pt x="2519" y="12238"/>
                </a:lnTo>
                <a:lnTo>
                  <a:pt x="2439" y="12175"/>
                </a:lnTo>
                <a:cubicBezTo>
                  <a:pt x="2234" y="12206"/>
                  <a:pt x="2313" y="12380"/>
                  <a:pt x="2170" y="12444"/>
                </a:cubicBezTo>
                <a:lnTo>
                  <a:pt x="2170" y="12602"/>
                </a:lnTo>
                <a:lnTo>
                  <a:pt x="2265" y="12745"/>
                </a:lnTo>
                <a:cubicBezTo>
                  <a:pt x="2350" y="12745"/>
                  <a:pt x="2397" y="12644"/>
                  <a:pt x="2484" y="12644"/>
                </a:cubicBezTo>
                <a:cubicBezTo>
                  <a:pt x="2495" y="12644"/>
                  <a:pt x="2506" y="12646"/>
                  <a:pt x="2519" y="12650"/>
                </a:cubicBezTo>
                <a:cubicBezTo>
                  <a:pt x="2519" y="12650"/>
                  <a:pt x="2550" y="12618"/>
                  <a:pt x="2550" y="12602"/>
                </a:cubicBezTo>
                <a:lnTo>
                  <a:pt x="2360" y="12539"/>
                </a:lnTo>
                <a:cubicBezTo>
                  <a:pt x="2376" y="12507"/>
                  <a:pt x="2376" y="12460"/>
                  <a:pt x="2376" y="12396"/>
                </a:cubicBezTo>
                <a:cubicBezTo>
                  <a:pt x="2410" y="12405"/>
                  <a:pt x="2444" y="12409"/>
                  <a:pt x="2477" y="12409"/>
                </a:cubicBezTo>
                <a:cubicBezTo>
                  <a:pt x="2568" y="12409"/>
                  <a:pt x="2655" y="12379"/>
                  <a:pt x="2724" y="12333"/>
                </a:cubicBezTo>
                <a:lnTo>
                  <a:pt x="2756" y="12365"/>
                </a:lnTo>
                <a:lnTo>
                  <a:pt x="2756" y="12444"/>
                </a:lnTo>
                <a:lnTo>
                  <a:pt x="2661" y="12539"/>
                </a:lnTo>
                <a:cubicBezTo>
                  <a:pt x="2645" y="12602"/>
                  <a:pt x="2693" y="12665"/>
                  <a:pt x="2629" y="12729"/>
                </a:cubicBezTo>
                <a:lnTo>
                  <a:pt x="2455" y="12776"/>
                </a:lnTo>
                <a:lnTo>
                  <a:pt x="2455" y="12982"/>
                </a:lnTo>
                <a:cubicBezTo>
                  <a:pt x="2439" y="12998"/>
                  <a:pt x="2392" y="12998"/>
                  <a:pt x="2392" y="13014"/>
                </a:cubicBezTo>
                <a:cubicBezTo>
                  <a:pt x="2376" y="13093"/>
                  <a:pt x="2313" y="13188"/>
                  <a:pt x="2424" y="13235"/>
                </a:cubicBezTo>
                <a:cubicBezTo>
                  <a:pt x="2442" y="13245"/>
                  <a:pt x="2458" y="13248"/>
                  <a:pt x="2472" y="13248"/>
                </a:cubicBezTo>
                <a:cubicBezTo>
                  <a:pt x="2532" y="13248"/>
                  <a:pt x="2562" y="13182"/>
                  <a:pt x="2614" y="13156"/>
                </a:cubicBezTo>
                <a:lnTo>
                  <a:pt x="2756" y="13283"/>
                </a:lnTo>
                <a:cubicBezTo>
                  <a:pt x="2756" y="13315"/>
                  <a:pt x="2740" y="13362"/>
                  <a:pt x="2740" y="13394"/>
                </a:cubicBezTo>
                <a:lnTo>
                  <a:pt x="2455" y="13425"/>
                </a:lnTo>
                <a:cubicBezTo>
                  <a:pt x="2534" y="13584"/>
                  <a:pt x="2329" y="13600"/>
                  <a:pt x="2281" y="13710"/>
                </a:cubicBezTo>
                <a:lnTo>
                  <a:pt x="2360" y="13790"/>
                </a:lnTo>
                <a:cubicBezTo>
                  <a:pt x="2321" y="13825"/>
                  <a:pt x="2290" y="13838"/>
                  <a:pt x="2263" y="13838"/>
                </a:cubicBezTo>
                <a:cubicBezTo>
                  <a:pt x="2189" y="13838"/>
                  <a:pt x="2150" y="13739"/>
                  <a:pt x="2081" y="13739"/>
                </a:cubicBezTo>
                <a:cubicBezTo>
                  <a:pt x="2074" y="13739"/>
                  <a:pt x="2067" y="13740"/>
                  <a:pt x="2059" y="13742"/>
                </a:cubicBezTo>
                <a:cubicBezTo>
                  <a:pt x="1964" y="13805"/>
                  <a:pt x="1949" y="13837"/>
                  <a:pt x="1996" y="13885"/>
                </a:cubicBezTo>
                <a:cubicBezTo>
                  <a:pt x="2059" y="13948"/>
                  <a:pt x="2107" y="13995"/>
                  <a:pt x="2044" y="14059"/>
                </a:cubicBezTo>
                <a:cubicBezTo>
                  <a:pt x="2016" y="14075"/>
                  <a:pt x="1985" y="14080"/>
                  <a:pt x="1953" y="14080"/>
                </a:cubicBezTo>
                <a:cubicBezTo>
                  <a:pt x="1901" y="14080"/>
                  <a:pt x="1845" y="14066"/>
                  <a:pt x="1796" y="14066"/>
                </a:cubicBezTo>
                <a:cubicBezTo>
                  <a:pt x="1757" y="14066"/>
                  <a:pt x="1722" y="14075"/>
                  <a:pt x="1695" y="14106"/>
                </a:cubicBezTo>
                <a:cubicBezTo>
                  <a:pt x="1806" y="14296"/>
                  <a:pt x="1917" y="14486"/>
                  <a:pt x="2028" y="14660"/>
                </a:cubicBezTo>
                <a:lnTo>
                  <a:pt x="2154" y="14660"/>
                </a:lnTo>
                <a:cubicBezTo>
                  <a:pt x="2170" y="14613"/>
                  <a:pt x="2107" y="14534"/>
                  <a:pt x="2202" y="14502"/>
                </a:cubicBezTo>
                <a:lnTo>
                  <a:pt x="2202" y="14502"/>
                </a:lnTo>
                <a:cubicBezTo>
                  <a:pt x="2249" y="14613"/>
                  <a:pt x="2249" y="14613"/>
                  <a:pt x="2154" y="14660"/>
                </a:cubicBezTo>
                <a:cubicBezTo>
                  <a:pt x="2170" y="14740"/>
                  <a:pt x="2075" y="14740"/>
                  <a:pt x="2059" y="14803"/>
                </a:cubicBezTo>
                <a:lnTo>
                  <a:pt x="2186" y="14914"/>
                </a:lnTo>
                <a:cubicBezTo>
                  <a:pt x="2217" y="14921"/>
                  <a:pt x="2249" y="14923"/>
                  <a:pt x="2281" y="14923"/>
                </a:cubicBezTo>
                <a:cubicBezTo>
                  <a:pt x="2352" y="14923"/>
                  <a:pt x="2424" y="14911"/>
                  <a:pt x="2489" y="14911"/>
                </a:cubicBezTo>
                <a:cubicBezTo>
                  <a:pt x="2528" y="14911"/>
                  <a:pt x="2565" y="14916"/>
                  <a:pt x="2598" y="14930"/>
                </a:cubicBezTo>
                <a:lnTo>
                  <a:pt x="2693" y="14993"/>
                </a:lnTo>
                <a:lnTo>
                  <a:pt x="2788" y="14819"/>
                </a:lnTo>
                <a:lnTo>
                  <a:pt x="2946" y="14866"/>
                </a:lnTo>
                <a:lnTo>
                  <a:pt x="2835" y="14961"/>
                </a:lnTo>
                <a:cubicBezTo>
                  <a:pt x="2835" y="14993"/>
                  <a:pt x="2851" y="15040"/>
                  <a:pt x="2851" y="15056"/>
                </a:cubicBezTo>
                <a:cubicBezTo>
                  <a:pt x="2891" y="15081"/>
                  <a:pt x="2933" y="15087"/>
                  <a:pt x="2975" y="15087"/>
                </a:cubicBezTo>
                <a:cubicBezTo>
                  <a:pt x="3013" y="15087"/>
                  <a:pt x="3051" y="15082"/>
                  <a:pt x="3088" y="15082"/>
                </a:cubicBezTo>
                <a:cubicBezTo>
                  <a:pt x="3139" y="15082"/>
                  <a:pt x="3187" y="15092"/>
                  <a:pt x="3231" y="15135"/>
                </a:cubicBezTo>
                <a:lnTo>
                  <a:pt x="3120" y="15230"/>
                </a:lnTo>
                <a:lnTo>
                  <a:pt x="3279" y="15262"/>
                </a:lnTo>
                <a:lnTo>
                  <a:pt x="3421" y="15120"/>
                </a:lnTo>
                <a:cubicBezTo>
                  <a:pt x="3469" y="15040"/>
                  <a:pt x="3374" y="14930"/>
                  <a:pt x="3484" y="14835"/>
                </a:cubicBezTo>
                <a:lnTo>
                  <a:pt x="3674" y="14993"/>
                </a:lnTo>
                <a:lnTo>
                  <a:pt x="4054" y="14993"/>
                </a:lnTo>
                <a:cubicBezTo>
                  <a:pt x="4070" y="14993"/>
                  <a:pt x="4102" y="14977"/>
                  <a:pt x="4118" y="14961"/>
                </a:cubicBezTo>
                <a:cubicBezTo>
                  <a:pt x="4134" y="14898"/>
                  <a:pt x="4086" y="14819"/>
                  <a:pt x="4165" y="14755"/>
                </a:cubicBezTo>
                <a:lnTo>
                  <a:pt x="4292" y="14771"/>
                </a:lnTo>
                <a:cubicBezTo>
                  <a:pt x="4308" y="14819"/>
                  <a:pt x="4339" y="14866"/>
                  <a:pt x="4355" y="14930"/>
                </a:cubicBezTo>
                <a:lnTo>
                  <a:pt x="4466" y="14835"/>
                </a:lnTo>
                <a:lnTo>
                  <a:pt x="4767" y="14835"/>
                </a:lnTo>
                <a:lnTo>
                  <a:pt x="4878" y="14755"/>
                </a:lnTo>
                <a:lnTo>
                  <a:pt x="6065" y="14755"/>
                </a:lnTo>
                <a:cubicBezTo>
                  <a:pt x="6082" y="14678"/>
                  <a:pt x="6132" y="14666"/>
                  <a:pt x="6189" y="14666"/>
                </a:cubicBezTo>
                <a:cubicBezTo>
                  <a:pt x="6215" y="14666"/>
                  <a:pt x="6243" y="14669"/>
                  <a:pt x="6271" y="14669"/>
                </a:cubicBezTo>
                <a:cubicBezTo>
                  <a:pt x="6293" y="14669"/>
                  <a:pt x="6315" y="14667"/>
                  <a:pt x="6334" y="14660"/>
                </a:cubicBezTo>
                <a:lnTo>
                  <a:pt x="6619" y="14423"/>
                </a:lnTo>
                <a:lnTo>
                  <a:pt x="6825" y="14423"/>
                </a:lnTo>
                <a:lnTo>
                  <a:pt x="7031" y="14249"/>
                </a:lnTo>
                <a:cubicBezTo>
                  <a:pt x="7042" y="14249"/>
                  <a:pt x="7053" y="14250"/>
                  <a:pt x="7064" y="14250"/>
                </a:cubicBezTo>
                <a:cubicBezTo>
                  <a:pt x="7284" y="14250"/>
                  <a:pt x="7437" y="14105"/>
                  <a:pt x="7633" y="14075"/>
                </a:cubicBezTo>
                <a:lnTo>
                  <a:pt x="7918" y="13837"/>
                </a:lnTo>
                <a:lnTo>
                  <a:pt x="8187" y="13837"/>
                </a:lnTo>
                <a:lnTo>
                  <a:pt x="8409" y="13584"/>
                </a:lnTo>
                <a:lnTo>
                  <a:pt x="8488" y="13647"/>
                </a:lnTo>
                <a:lnTo>
                  <a:pt x="8694" y="13568"/>
                </a:lnTo>
                <a:cubicBezTo>
                  <a:pt x="8836" y="13505"/>
                  <a:pt x="8947" y="13378"/>
                  <a:pt x="8994" y="13235"/>
                </a:cubicBezTo>
                <a:lnTo>
                  <a:pt x="9264" y="13235"/>
                </a:lnTo>
                <a:cubicBezTo>
                  <a:pt x="9295" y="13188"/>
                  <a:pt x="9343" y="13125"/>
                  <a:pt x="9406" y="13045"/>
                </a:cubicBezTo>
                <a:lnTo>
                  <a:pt x="9612" y="13156"/>
                </a:lnTo>
                <a:cubicBezTo>
                  <a:pt x="9691" y="12998"/>
                  <a:pt x="9945" y="12998"/>
                  <a:pt x="10071" y="12840"/>
                </a:cubicBezTo>
                <a:cubicBezTo>
                  <a:pt x="10071" y="12824"/>
                  <a:pt x="10103" y="12824"/>
                  <a:pt x="10103" y="12824"/>
                </a:cubicBezTo>
                <a:lnTo>
                  <a:pt x="10277" y="12824"/>
                </a:lnTo>
                <a:cubicBezTo>
                  <a:pt x="10404" y="12760"/>
                  <a:pt x="10420" y="12665"/>
                  <a:pt x="10483" y="12586"/>
                </a:cubicBezTo>
                <a:lnTo>
                  <a:pt x="10705" y="12586"/>
                </a:lnTo>
                <a:cubicBezTo>
                  <a:pt x="10784" y="12491"/>
                  <a:pt x="10863" y="12412"/>
                  <a:pt x="10958" y="12349"/>
                </a:cubicBezTo>
                <a:cubicBezTo>
                  <a:pt x="11069" y="12301"/>
                  <a:pt x="11195" y="12254"/>
                  <a:pt x="11322" y="12206"/>
                </a:cubicBezTo>
                <a:lnTo>
                  <a:pt x="11322" y="12127"/>
                </a:lnTo>
                <a:lnTo>
                  <a:pt x="11560" y="11921"/>
                </a:lnTo>
                <a:lnTo>
                  <a:pt x="11813" y="11921"/>
                </a:lnTo>
                <a:lnTo>
                  <a:pt x="12130" y="11668"/>
                </a:lnTo>
                <a:lnTo>
                  <a:pt x="12272" y="11668"/>
                </a:lnTo>
                <a:lnTo>
                  <a:pt x="12557" y="11541"/>
                </a:lnTo>
                <a:lnTo>
                  <a:pt x="12557" y="11462"/>
                </a:lnTo>
                <a:cubicBezTo>
                  <a:pt x="12620" y="11415"/>
                  <a:pt x="12668" y="11367"/>
                  <a:pt x="12715" y="11304"/>
                </a:cubicBezTo>
                <a:cubicBezTo>
                  <a:pt x="12779" y="11240"/>
                  <a:pt x="12937" y="11240"/>
                  <a:pt x="12969" y="11193"/>
                </a:cubicBezTo>
                <a:cubicBezTo>
                  <a:pt x="13000" y="11145"/>
                  <a:pt x="13095" y="11145"/>
                  <a:pt x="13159" y="11114"/>
                </a:cubicBezTo>
                <a:cubicBezTo>
                  <a:pt x="13236" y="11088"/>
                  <a:pt x="13303" y="11062"/>
                  <a:pt x="13377" y="11062"/>
                </a:cubicBezTo>
                <a:cubicBezTo>
                  <a:pt x="13394" y="11062"/>
                  <a:pt x="13410" y="11063"/>
                  <a:pt x="13428" y="11066"/>
                </a:cubicBezTo>
                <a:lnTo>
                  <a:pt x="13428" y="10955"/>
                </a:lnTo>
                <a:cubicBezTo>
                  <a:pt x="13507" y="10908"/>
                  <a:pt x="13618" y="10860"/>
                  <a:pt x="13713" y="10845"/>
                </a:cubicBezTo>
                <a:cubicBezTo>
                  <a:pt x="13840" y="10813"/>
                  <a:pt x="13871" y="10686"/>
                  <a:pt x="13966" y="10670"/>
                </a:cubicBezTo>
                <a:cubicBezTo>
                  <a:pt x="14077" y="10655"/>
                  <a:pt x="14172" y="10591"/>
                  <a:pt x="14235" y="10512"/>
                </a:cubicBezTo>
                <a:cubicBezTo>
                  <a:pt x="14315" y="10465"/>
                  <a:pt x="14394" y="10417"/>
                  <a:pt x="14473" y="10385"/>
                </a:cubicBezTo>
                <a:cubicBezTo>
                  <a:pt x="14536" y="10354"/>
                  <a:pt x="14631" y="10354"/>
                  <a:pt x="14663" y="10306"/>
                </a:cubicBezTo>
                <a:cubicBezTo>
                  <a:pt x="14790" y="10164"/>
                  <a:pt x="15011" y="10148"/>
                  <a:pt x="15122" y="10021"/>
                </a:cubicBezTo>
                <a:cubicBezTo>
                  <a:pt x="15233" y="9879"/>
                  <a:pt x="15455" y="9863"/>
                  <a:pt x="15565" y="9720"/>
                </a:cubicBezTo>
                <a:cubicBezTo>
                  <a:pt x="15629" y="9641"/>
                  <a:pt x="15708" y="9578"/>
                  <a:pt x="15787" y="9515"/>
                </a:cubicBezTo>
                <a:cubicBezTo>
                  <a:pt x="15898" y="9467"/>
                  <a:pt x="15961" y="9435"/>
                  <a:pt x="16056" y="9404"/>
                </a:cubicBezTo>
                <a:cubicBezTo>
                  <a:pt x="16151" y="9372"/>
                  <a:pt x="16262" y="9325"/>
                  <a:pt x="16341" y="9293"/>
                </a:cubicBezTo>
                <a:cubicBezTo>
                  <a:pt x="16436" y="9261"/>
                  <a:pt x="16452" y="9150"/>
                  <a:pt x="16579" y="9150"/>
                </a:cubicBezTo>
                <a:cubicBezTo>
                  <a:pt x="16705" y="9135"/>
                  <a:pt x="16721" y="8992"/>
                  <a:pt x="16832" y="8992"/>
                </a:cubicBezTo>
                <a:cubicBezTo>
                  <a:pt x="16959" y="8976"/>
                  <a:pt x="16975" y="8913"/>
                  <a:pt x="17070" y="8849"/>
                </a:cubicBezTo>
                <a:cubicBezTo>
                  <a:pt x="17149" y="8786"/>
                  <a:pt x="17228" y="8723"/>
                  <a:pt x="17291" y="8659"/>
                </a:cubicBezTo>
                <a:lnTo>
                  <a:pt x="17450" y="8659"/>
                </a:lnTo>
                <a:cubicBezTo>
                  <a:pt x="17386" y="8533"/>
                  <a:pt x="17497" y="8469"/>
                  <a:pt x="17592" y="8422"/>
                </a:cubicBezTo>
                <a:cubicBezTo>
                  <a:pt x="17750" y="8343"/>
                  <a:pt x="17941" y="8279"/>
                  <a:pt x="18115" y="8216"/>
                </a:cubicBezTo>
                <a:cubicBezTo>
                  <a:pt x="18226" y="8105"/>
                  <a:pt x="18336" y="7994"/>
                  <a:pt x="18479" y="7931"/>
                </a:cubicBezTo>
                <a:cubicBezTo>
                  <a:pt x="18590" y="7884"/>
                  <a:pt x="18669" y="7789"/>
                  <a:pt x="18780" y="7741"/>
                </a:cubicBezTo>
                <a:cubicBezTo>
                  <a:pt x="18891" y="7709"/>
                  <a:pt x="19001" y="7662"/>
                  <a:pt x="19112" y="7614"/>
                </a:cubicBezTo>
                <a:cubicBezTo>
                  <a:pt x="19255" y="7583"/>
                  <a:pt x="19366" y="7504"/>
                  <a:pt x="19476" y="7409"/>
                </a:cubicBezTo>
                <a:cubicBezTo>
                  <a:pt x="19556" y="7393"/>
                  <a:pt x="19651" y="7409"/>
                  <a:pt x="19682" y="7377"/>
                </a:cubicBezTo>
                <a:cubicBezTo>
                  <a:pt x="19777" y="7298"/>
                  <a:pt x="19920" y="7298"/>
                  <a:pt x="19999" y="7203"/>
                </a:cubicBezTo>
                <a:cubicBezTo>
                  <a:pt x="20046" y="7155"/>
                  <a:pt x="20110" y="7076"/>
                  <a:pt x="20173" y="7076"/>
                </a:cubicBezTo>
                <a:cubicBezTo>
                  <a:pt x="20284" y="7060"/>
                  <a:pt x="20331" y="6981"/>
                  <a:pt x="20411" y="6949"/>
                </a:cubicBezTo>
                <a:cubicBezTo>
                  <a:pt x="20474" y="6902"/>
                  <a:pt x="20537" y="6886"/>
                  <a:pt x="20601" y="6854"/>
                </a:cubicBezTo>
                <a:cubicBezTo>
                  <a:pt x="20616" y="6807"/>
                  <a:pt x="20632" y="6775"/>
                  <a:pt x="20632" y="6744"/>
                </a:cubicBezTo>
                <a:cubicBezTo>
                  <a:pt x="20687" y="6744"/>
                  <a:pt x="20746" y="6723"/>
                  <a:pt x="20799" y="6723"/>
                </a:cubicBezTo>
                <a:cubicBezTo>
                  <a:pt x="20838" y="6723"/>
                  <a:pt x="20874" y="6735"/>
                  <a:pt x="20901" y="6775"/>
                </a:cubicBezTo>
                <a:cubicBezTo>
                  <a:pt x="20727" y="6839"/>
                  <a:pt x="20870" y="7013"/>
                  <a:pt x="20727" y="7092"/>
                </a:cubicBezTo>
                <a:cubicBezTo>
                  <a:pt x="20696" y="7124"/>
                  <a:pt x="20696" y="7219"/>
                  <a:pt x="20696" y="7282"/>
                </a:cubicBezTo>
                <a:lnTo>
                  <a:pt x="20553" y="7393"/>
                </a:lnTo>
                <a:cubicBezTo>
                  <a:pt x="20539" y="7396"/>
                  <a:pt x="20525" y="7396"/>
                  <a:pt x="20510" y="7396"/>
                </a:cubicBezTo>
                <a:cubicBezTo>
                  <a:pt x="20488" y="7396"/>
                  <a:pt x="20465" y="7394"/>
                  <a:pt x="20442" y="7394"/>
                </a:cubicBezTo>
                <a:cubicBezTo>
                  <a:pt x="20393" y="7394"/>
                  <a:pt x="20344" y="7403"/>
                  <a:pt x="20300" y="7456"/>
                </a:cubicBezTo>
                <a:cubicBezTo>
                  <a:pt x="20326" y="7509"/>
                  <a:pt x="20363" y="7562"/>
                  <a:pt x="20394" y="7614"/>
                </a:cubicBezTo>
                <a:lnTo>
                  <a:pt x="20094" y="7614"/>
                </a:lnTo>
                <a:lnTo>
                  <a:pt x="19825" y="7757"/>
                </a:lnTo>
                <a:lnTo>
                  <a:pt x="19825" y="7947"/>
                </a:lnTo>
                <a:cubicBezTo>
                  <a:pt x="19777" y="7963"/>
                  <a:pt x="19730" y="7963"/>
                  <a:pt x="19666" y="7963"/>
                </a:cubicBezTo>
                <a:cubicBezTo>
                  <a:pt x="19587" y="8105"/>
                  <a:pt x="19397" y="8137"/>
                  <a:pt x="19255" y="8216"/>
                </a:cubicBezTo>
                <a:cubicBezTo>
                  <a:pt x="19128" y="8279"/>
                  <a:pt x="19112" y="8279"/>
                  <a:pt x="19049" y="8390"/>
                </a:cubicBezTo>
                <a:cubicBezTo>
                  <a:pt x="19001" y="8454"/>
                  <a:pt x="18954" y="8501"/>
                  <a:pt x="18906" y="8549"/>
                </a:cubicBezTo>
                <a:lnTo>
                  <a:pt x="18780" y="8549"/>
                </a:lnTo>
                <a:cubicBezTo>
                  <a:pt x="18780" y="8596"/>
                  <a:pt x="18748" y="8644"/>
                  <a:pt x="18732" y="8691"/>
                </a:cubicBezTo>
                <a:cubicBezTo>
                  <a:pt x="18685" y="8739"/>
                  <a:pt x="18637" y="8770"/>
                  <a:pt x="18653" y="8834"/>
                </a:cubicBezTo>
                <a:lnTo>
                  <a:pt x="18748" y="8929"/>
                </a:lnTo>
                <a:lnTo>
                  <a:pt x="18606" y="9039"/>
                </a:lnTo>
                <a:lnTo>
                  <a:pt x="18400" y="9039"/>
                </a:lnTo>
                <a:lnTo>
                  <a:pt x="18305" y="8976"/>
                </a:lnTo>
                <a:cubicBezTo>
                  <a:pt x="18226" y="9055"/>
                  <a:pt x="18067" y="9119"/>
                  <a:pt x="18051" y="9245"/>
                </a:cubicBezTo>
                <a:cubicBezTo>
                  <a:pt x="18099" y="9293"/>
                  <a:pt x="18131" y="9340"/>
                  <a:pt x="18194" y="9404"/>
                </a:cubicBezTo>
                <a:cubicBezTo>
                  <a:pt x="18149" y="9437"/>
                  <a:pt x="18112" y="9471"/>
                  <a:pt x="18061" y="9471"/>
                </a:cubicBezTo>
                <a:cubicBezTo>
                  <a:pt x="18040" y="9471"/>
                  <a:pt x="18016" y="9465"/>
                  <a:pt x="17988" y="9451"/>
                </a:cubicBezTo>
                <a:lnTo>
                  <a:pt x="17909" y="9277"/>
                </a:lnTo>
                <a:cubicBezTo>
                  <a:pt x="17893" y="9340"/>
                  <a:pt x="17861" y="9372"/>
                  <a:pt x="17861" y="9404"/>
                </a:cubicBezTo>
                <a:cubicBezTo>
                  <a:pt x="17877" y="9467"/>
                  <a:pt x="17845" y="9546"/>
                  <a:pt x="17782" y="9578"/>
                </a:cubicBezTo>
                <a:cubicBezTo>
                  <a:pt x="17782" y="9594"/>
                  <a:pt x="17798" y="9625"/>
                  <a:pt x="17814" y="9641"/>
                </a:cubicBezTo>
                <a:cubicBezTo>
                  <a:pt x="17827" y="9644"/>
                  <a:pt x="17839" y="9645"/>
                  <a:pt x="17852" y="9645"/>
                </a:cubicBezTo>
                <a:cubicBezTo>
                  <a:pt x="17884" y="9645"/>
                  <a:pt x="17916" y="9639"/>
                  <a:pt x="17948" y="9639"/>
                </a:cubicBezTo>
                <a:cubicBezTo>
                  <a:pt x="17983" y="9639"/>
                  <a:pt x="18017" y="9645"/>
                  <a:pt x="18051" y="9673"/>
                </a:cubicBezTo>
                <a:cubicBezTo>
                  <a:pt x="18051" y="9689"/>
                  <a:pt x="18051" y="9705"/>
                  <a:pt x="18051" y="9705"/>
                </a:cubicBezTo>
                <a:cubicBezTo>
                  <a:pt x="18004" y="9800"/>
                  <a:pt x="17956" y="9879"/>
                  <a:pt x="17909" y="9974"/>
                </a:cubicBezTo>
                <a:cubicBezTo>
                  <a:pt x="17830" y="9910"/>
                  <a:pt x="17877" y="9831"/>
                  <a:pt x="17861" y="9768"/>
                </a:cubicBezTo>
                <a:lnTo>
                  <a:pt x="17655" y="9673"/>
                </a:lnTo>
                <a:lnTo>
                  <a:pt x="17465" y="9752"/>
                </a:lnTo>
                <a:cubicBezTo>
                  <a:pt x="17576" y="9879"/>
                  <a:pt x="17719" y="9926"/>
                  <a:pt x="17766" y="10053"/>
                </a:cubicBezTo>
                <a:cubicBezTo>
                  <a:pt x="17735" y="10069"/>
                  <a:pt x="17687" y="10069"/>
                  <a:pt x="17687" y="10085"/>
                </a:cubicBezTo>
                <a:cubicBezTo>
                  <a:pt x="17671" y="10148"/>
                  <a:pt x="17655" y="10211"/>
                  <a:pt x="17640" y="10290"/>
                </a:cubicBezTo>
                <a:lnTo>
                  <a:pt x="17386" y="10401"/>
                </a:lnTo>
                <a:cubicBezTo>
                  <a:pt x="17370" y="10417"/>
                  <a:pt x="17339" y="10449"/>
                  <a:pt x="17307" y="10480"/>
                </a:cubicBezTo>
                <a:cubicBezTo>
                  <a:pt x="17244" y="10401"/>
                  <a:pt x="17323" y="10401"/>
                  <a:pt x="17386" y="10401"/>
                </a:cubicBezTo>
                <a:cubicBezTo>
                  <a:pt x="17323" y="10322"/>
                  <a:pt x="17275" y="10227"/>
                  <a:pt x="17228" y="10148"/>
                </a:cubicBezTo>
                <a:lnTo>
                  <a:pt x="17228" y="10148"/>
                </a:lnTo>
                <a:cubicBezTo>
                  <a:pt x="17261" y="10153"/>
                  <a:pt x="17291" y="10156"/>
                  <a:pt x="17319" y="10156"/>
                </a:cubicBezTo>
                <a:cubicBezTo>
                  <a:pt x="17449" y="10156"/>
                  <a:pt x="17519" y="10097"/>
                  <a:pt x="17545" y="10005"/>
                </a:cubicBezTo>
                <a:lnTo>
                  <a:pt x="17418" y="9895"/>
                </a:lnTo>
                <a:cubicBezTo>
                  <a:pt x="17405" y="9897"/>
                  <a:pt x="17392" y="9898"/>
                  <a:pt x="17379" y="9898"/>
                </a:cubicBezTo>
                <a:cubicBezTo>
                  <a:pt x="17345" y="9898"/>
                  <a:pt x="17310" y="9892"/>
                  <a:pt x="17277" y="9892"/>
                </a:cubicBezTo>
                <a:cubicBezTo>
                  <a:pt x="17241" y="9892"/>
                  <a:pt x="17208" y="9899"/>
                  <a:pt x="17180" y="9926"/>
                </a:cubicBezTo>
                <a:cubicBezTo>
                  <a:pt x="17180" y="9974"/>
                  <a:pt x="17165" y="10005"/>
                  <a:pt x="17149" y="10053"/>
                </a:cubicBezTo>
                <a:cubicBezTo>
                  <a:pt x="16959" y="10053"/>
                  <a:pt x="16895" y="10195"/>
                  <a:pt x="16769" y="10290"/>
                </a:cubicBezTo>
                <a:lnTo>
                  <a:pt x="16769" y="10417"/>
                </a:lnTo>
                <a:lnTo>
                  <a:pt x="16547" y="10639"/>
                </a:lnTo>
                <a:cubicBezTo>
                  <a:pt x="16515" y="10649"/>
                  <a:pt x="16484" y="10651"/>
                  <a:pt x="16453" y="10651"/>
                </a:cubicBezTo>
                <a:cubicBezTo>
                  <a:pt x="16438" y="10651"/>
                  <a:pt x="16423" y="10651"/>
                  <a:pt x="16409" y="10651"/>
                </a:cubicBezTo>
                <a:cubicBezTo>
                  <a:pt x="16365" y="10651"/>
                  <a:pt x="16325" y="10655"/>
                  <a:pt x="16294" y="10686"/>
                </a:cubicBezTo>
                <a:cubicBezTo>
                  <a:pt x="16294" y="10734"/>
                  <a:pt x="16278" y="10765"/>
                  <a:pt x="16278" y="10797"/>
                </a:cubicBezTo>
                <a:lnTo>
                  <a:pt x="15961" y="10845"/>
                </a:lnTo>
                <a:lnTo>
                  <a:pt x="16088" y="11050"/>
                </a:lnTo>
                <a:lnTo>
                  <a:pt x="15914" y="11098"/>
                </a:lnTo>
                <a:lnTo>
                  <a:pt x="15882" y="11225"/>
                </a:lnTo>
                <a:cubicBezTo>
                  <a:pt x="15835" y="11272"/>
                  <a:pt x="15740" y="11225"/>
                  <a:pt x="15676" y="11304"/>
                </a:cubicBezTo>
                <a:cubicBezTo>
                  <a:pt x="15654" y="11331"/>
                  <a:pt x="15626" y="11338"/>
                  <a:pt x="15595" y="11338"/>
                </a:cubicBezTo>
                <a:cubicBezTo>
                  <a:pt x="15568" y="11338"/>
                  <a:pt x="15539" y="11333"/>
                  <a:pt x="15510" y="11333"/>
                </a:cubicBezTo>
                <a:cubicBezTo>
                  <a:pt x="15475" y="11333"/>
                  <a:pt x="15440" y="11339"/>
                  <a:pt x="15407" y="11367"/>
                </a:cubicBezTo>
                <a:cubicBezTo>
                  <a:pt x="15344" y="11399"/>
                  <a:pt x="15280" y="11430"/>
                  <a:pt x="15217" y="11446"/>
                </a:cubicBezTo>
                <a:lnTo>
                  <a:pt x="15217" y="11525"/>
                </a:lnTo>
                <a:lnTo>
                  <a:pt x="15027" y="11700"/>
                </a:lnTo>
                <a:cubicBezTo>
                  <a:pt x="14995" y="11779"/>
                  <a:pt x="15059" y="11858"/>
                  <a:pt x="14964" y="11905"/>
                </a:cubicBezTo>
                <a:lnTo>
                  <a:pt x="14869" y="11826"/>
                </a:lnTo>
                <a:cubicBezTo>
                  <a:pt x="14790" y="11874"/>
                  <a:pt x="14742" y="11953"/>
                  <a:pt x="14710" y="12032"/>
                </a:cubicBezTo>
                <a:lnTo>
                  <a:pt x="14980" y="12143"/>
                </a:lnTo>
                <a:lnTo>
                  <a:pt x="15106" y="12032"/>
                </a:lnTo>
                <a:cubicBezTo>
                  <a:pt x="15122" y="11969"/>
                  <a:pt x="15075" y="11890"/>
                  <a:pt x="15154" y="11826"/>
                </a:cubicBezTo>
                <a:lnTo>
                  <a:pt x="15265" y="11905"/>
                </a:lnTo>
                <a:lnTo>
                  <a:pt x="15360" y="11826"/>
                </a:lnTo>
                <a:lnTo>
                  <a:pt x="15502" y="11953"/>
                </a:lnTo>
                <a:lnTo>
                  <a:pt x="15502" y="12032"/>
                </a:lnTo>
                <a:cubicBezTo>
                  <a:pt x="15423" y="12111"/>
                  <a:pt x="15265" y="12095"/>
                  <a:pt x="15217" y="12206"/>
                </a:cubicBezTo>
                <a:lnTo>
                  <a:pt x="15296" y="12301"/>
                </a:lnTo>
                <a:cubicBezTo>
                  <a:pt x="15258" y="12329"/>
                  <a:pt x="15215" y="12335"/>
                  <a:pt x="15171" y="12335"/>
                </a:cubicBezTo>
                <a:cubicBezTo>
                  <a:pt x="15134" y="12335"/>
                  <a:pt x="15095" y="12330"/>
                  <a:pt x="15057" y="12330"/>
                </a:cubicBezTo>
                <a:cubicBezTo>
                  <a:pt x="15013" y="12330"/>
                  <a:pt x="14971" y="12337"/>
                  <a:pt x="14932" y="12365"/>
                </a:cubicBezTo>
                <a:cubicBezTo>
                  <a:pt x="14932" y="12396"/>
                  <a:pt x="14916" y="12412"/>
                  <a:pt x="14916" y="12444"/>
                </a:cubicBezTo>
                <a:cubicBezTo>
                  <a:pt x="14948" y="12475"/>
                  <a:pt x="14980" y="12507"/>
                  <a:pt x="15011" y="12539"/>
                </a:cubicBezTo>
                <a:cubicBezTo>
                  <a:pt x="14948" y="12602"/>
                  <a:pt x="14885" y="12650"/>
                  <a:pt x="14821" y="12713"/>
                </a:cubicBezTo>
                <a:cubicBezTo>
                  <a:pt x="14790" y="12729"/>
                  <a:pt x="14758" y="12729"/>
                  <a:pt x="14726" y="12745"/>
                </a:cubicBezTo>
                <a:lnTo>
                  <a:pt x="14726" y="12444"/>
                </a:lnTo>
                <a:lnTo>
                  <a:pt x="14805" y="12396"/>
                </a:lnTo>
                <a:cubicBezTo>
                  <a:pt x="14821" y="12317"/>
                  <a:pt x="14869" y="12222"/>
                  <a:pt x="14774" y="12159"/>
                </a:cubicBezTo>
                <a:cubicBezTo>
                  <a:pt x="14710" y="12159"/>
                  <a:pt x="14647" y="12175"/>
                  <a:pt x="14600" y="12222"/>
                </a:cubicBezTo>
                <a:cubicBezTo>
                  <a:pt x="14552" y="12254"/>
                  <a:pt x="14489" y="12270"/>
                  <a:pt x="14441" y="12270"/>
                </a:cubicBezTo>
                <a:cubicBezTo>
                  <a:pt x="14425" y="12317"/>
                  <a:pt x="14410" y="12365"/>
                  <a:pt x="14410" y="12396"/>
                </a:cubicBezTo>
                <a:lnTo>
                  <a:pt x="14125" y="12444"/>
                </a:lnTo>
                <a:lnTo>
                  <a:pt x="14125" y="12586"/>
                </a:lnTo>
                <a:lnTo>
                  <a:pt x="14267" y="12586"/>
                </a:lnTo>
                <a:cubicBezTo>
                  <a:pt x="14362" y="12634"/>
                  <a:pt x="14346" y="12681"/>
                  <a:pt x="14299" y="12745"/>
                </a:cubicBezTo>
                <a:cubicBezTo>
                  <a:pt x="14220" y="12697"/>
                  <a:pt x="14140" y="12665"/>
                  <a:pt x="14125" y="12586"/>
                </a:cubicBezTo>
                <a:lnTo>
                  <a:pt x="13966" y="12586"/>
                </a:lnTo>
                <a:cubicBezTo>
                  <a:pt x="13903" y="12681"/>
                  <a:pt x="13808" y="12776"/>
                  <a:pt x="13745" y="12887"/>
                </a:cubicBezTo>
                <a:cubicBezTo>
                  <a:pt x="13729" y="12919"/>
                  <a:pt x="13745" y="12966"/>
                  <a:pt x="13745" y="12998"/>
                </a:cubicBezTo>
                <a:cubicBezTo>
                  <a:pt x="13650" y="13014"/>
                  <a:pt x="13570" y="13077"/>
                  <a:pt x="13539" y="13156"/>
                </a:cubicBezTo>
                <a:cubicBezTo>
                  <a:pt x="13523" y="13251"/>
                  <a:pt x="13444" y="13330"/>
                  <a:pt x="13349" y="13346"/>
                </a:cubicBezTo>
                <a:lnTo>
                  <a:pt x="12969" y="13663"/>
                </a:lnTo>
                <a:lnTo>
                  <a:pt x="13032" y="13710"/>
                </a:lnTo>
                <a:lnTo>
                  <a:pt x="12747" y="13916"/>
                </a:lnTo>
                <a:lnTo>
                  <a:pt x="12747" y="14059"/>
                </a:lnTo>
                <a:lnTo>
                  <a:pt x="12605" y="14170"/>
                </a:lnTo>
                <a:lnTo>
                  <a:pt x="12494" y="14090"/>
                </a:lnTo>
                <a:cubicBezTo>
                  <a:pt x="12478" y="14122"/>
                  <a:pt x="12462" y="14154"/>
                  <a:pt x="12430" y="14217"/>
                </a:cubicBezTo>
                <a:lnTo>
                  <a:pt x="12589" y="14344"/>
                </a:lnTo>
                <a:cubicBezTo>
                  <a:pt x="12668" y="14296"/>
                  <a:pt x="12715" y="14217"/>
                  <a:pt x="12810" y="14185"/>
                </a:cubicBezTo>
                <a:lnTo>
                  <a:pt x="12874" y="14249"/>
                </a:lnTo>
                <a:cubicBezTo>
                  <a:pt x="13048" y="14170"/>
                  <a:pt x="12874" y="14106"/>
                  <a:pt x="12858" y="14043"/>
                </a:cubicBezTo>
                <a:cubicBezTo>
                  <a:pt x="12899" y="14015"/>
                  <a:pt x="12946" y="14009"/>
                  <a:pt x="12995" y="14009"/>
                </a:cubicBezTo>
                <a:cubicBezTo>
                  <a:pt x="13041" y="14009"/>
                  <a:pt x="13089" y="14015"/>
                  <a:pt x="13136" y="14015"/>
                </a:cubicBezTo>
                <a:cubicBezTo>
                  <a:pt x="13154" y="14015"/>
                  <a:pt x="13173" y="14014"/>
                  <a:pt x="13190" y="14011"/>
                </a:cubicBezTo>
                <a:lnTo>
                  <a:pt x="13428" y="13805"/>
                </a:lnTo>
                <a:cubicBezTo>
                  <a:pt x="13396" y="13774"/>
                  <a:pt x="13365" y="13726"/>
                  <a:pt x="13333" y="13679"/>
                </a:cubicBezTo>
                <a:cubicBezTo>
                  <a:pt x="13285" y="13679"/>
                  <a:pt x="13238" y="13679"/>
                  <a:pt x="13254" y="13631"/>
                </a:cubicBezTo>
                <a:cubicBezTo>
                  <a:pt x="13254" y="13615"/>
                  <a:pt x="13301" y="13600"/>
                  <a:pt x="13333" y="13600"/>
                </a:cubicBezTo>
                <a:lnTo>
                  <a:pt x="13333" y="13473"/>
                </a:lnTo>
                <a:cubicBezTo>
                  <a:pt x="13460" y="13394"/>
                  <a:pt x="13618" y="13346"/>
                  <a:pt x="13776" y="13330"/>
                </a:cubicBezTo>
                <a:lnTo>
                  <a:pt x="13919" y="13220"/>
                </a:lnTo>
                <a:lnTo>
                  <a:pt x="13919" y="13045"/>
                </a:lnTo>
                <a:lnTo>
                  <a:pt x="14061" y="12935"/>
                </a:lnTo>
                <a:lnTo>
                  <a:pt x="14283" y="12935"/>
                </a:lnTo>
                <a:lnTo>
                  <a:pt x="14410" y="13045"/>
                </a:lnTo>
                <a:lnTo>
                  <a:pt x="14267" y="13172"/>
                </a:lnTo>
                <a:lnTo>
                  <a:pt x="14125" y="13172"/>
                </a:lnTo>
                <a:cubicBezTo>
                  <a:pt x="14093" y="13283"/>
                  <a:pt x="14156" y="13394"/>
                  <a:pt x="14093" y="13489"/>
                </a:cubicBezTo>
                <a:lnTo>
                  <a:pt x="13919" y="13552"/>
                </a:lnTo>
                <a:lnTo>
                  <a:pt x="14045" y="13663"/>
                </a:lnTo>
                <a:cubicBezTo>
                  <a:pt x="14031" y="13661"/>
                  <a:pt x="14017" y="13660"/>
                  <a:pt x="14003" y="13660"/>
                </a:cubicBezTo>
                <a:cubicBezTo>
                  <a:pt x="13910" y="13660"/>
                  <a:pt x="13831" y="13703"/>
                  <a:pt x="13776" y="13758"/>
                </a:cubicBezTo>
                <a:cubicBezTo>
                  <a:pt x="13729" y="13821"/>
                  <a:pt x="13650" y="13853"/>
                  <a:pt x="13570" y="13853"/>
                </a:cubicBezTo>
                <a:cubicBezTo>
                  <a:pt x="13570" y="13853"/>
                  <a:pt x="13555" y="13885"/>
                  <a:pt x="13555" y="13916"/>
                </a:cubicBezTo>
                <a:lnTo>
                  <a:pt x="13840" y="13948"/>
                </a:lnTo>
                <a:cubicBezTo>
                  <a:pt x="13824" y="14011"/>
                  <a:pt x="13808" y="14043"/>
                  <a:pt x="13808" y="14090"/>
                </a:cubicBezTo>
                <a:cubicBezTo>
                  <a:pt x="13713" y="14090"/>
                  <a:pt x="13650" y="14106"/>
                  <a:pt x="13570" y="14106"/>
                </a:cubicBezTo>
                <a:cubicBezTo>
                  <a:pt x="13555" y="14122"/>
                  <a:pt x="13539" y="14154"/>
                  <a:pt x="13539" y="14185"/>
                </a:cubicBezTo>
                <a:cubicBezTo>
                  <a:pt x="13650" y="14233"/>
                  <a:pt x="13650" y="14233"/>
                  <a:pt x="13570" y="14344"/>
                </a:cubicBezTo>
                <a:lnTo>
                  <a:pt x="13380" y="14344"/>
                </a:lnTo>
                <a:lnTo>
                  <a:pt x="13238" y="14470"/>
                </a:lnTo>
                <a:cubicBezTo>
                  <a:pt x="13222" y="14534"/>
                  <a:pt x="13222" y="14597"/>
                  <a:pt x="13222" y="14645"/>
                </a:cubicBezTo>
                <a:lnTo>
                  <a:pt x="13127" y="14724"/>
                </a:lnTo>
                <a:lnTo>
                  <a:pt x="13333" y="14803"/>
                </a:lnTo>
                <a:lnTo>
                  <a:pt x="13175" y="14930"/>
                </a:lnTo>
                <a:lnTo>
                  <a:pt x="12985" y="14930"/>
                </a:lnTo>
                <a:cubicBezTo>
                  <a:pt x="12938" y="14918"/>
                  <a:pt x="12900" y="14847"/>
                  <a:pt x="12834" y="14847"/>
                </a:cubicBezTo>
                <a:cubicBezTo>
                  <a:pt x="12809" y="14847"/>
                  <a:pt x="12781" y="14857"/>
                  <a:pt x="12747" y="14882"/>
                </a:cubicBezTo>
                <a:lnTo>
                  <a:pt x="12842" y="15040"/>
                </a:lnTo>
                <a:lnTo>
                  <a:pt x="12700" y="15183"/>
                </a:lnTo>
                <a:cubicBezTo>
                  <a:pt x="12682" y="15185"/>
                  <a:pt x="12665" y="15186"/>
                  <a:pt x="12649" y="15186"/>
                </a:cubicBezTo>
                <a:cubicBezTo>
                  <a:pt x="12608" y="15186"/>
                  <a:pt x="12571" y="15181"/>
                  <a:pt x="12539" y="15181"/>
                </a:cubicBezTo>
                <a:cubicBezTo>
                  <a:pt x="12504" y="15181"/>
                  <a:pt x="12474" y="15187"/>
                  <a:pt x="12446" y="15215"/>
                </a:cubicBezTo>
                <a:lnTo>
                  <a:pt x="12557" y="15357"/>
                </a:lnTo>
                <a:lnTo>
                  <a:pt x="12795" y="15357"/>
                </a:lnTo>
                <a:lnTo>
                  <a:pt x="12937" y="15500"/>
                </a:lnTo>
                <a:cubicBezTo>
                  <a:pt x="12858" y="15515"/>
                  <a:pt x="12842" y="15610"/>
                  <a:pt x="12747" y="15610"/>
                </a:cubicBezTo>
                <a:cubicBezTo>
                  <a:pt x="12747" y="15705"/>
                  <a:pt x="12874" y="15737"/>
                  <a:pt x="12905" y="15800"/>
                </a:cubicBezTo>
                <a:cubicBezTo>
                  <a:pt x="12937" y="15895"/>
                  <a:pt x="13000" y="15975"/>
                  <a:pt x="13080" y="16038"/>
                </a:cubicBezTo>
                <a:lnTo>
                  <a:pt x="13285" y="16038"/>
                </a:lnTo>
                <a:cubicBezTo>
                  <a:pt x="13317" y="16101"/>
                  <a:pt x="13380" y="16101"/>
                  <a:pt x="13428" y="16196"/>
                </a:cubicBezTo>
                <a:cubicBezTo>
                  <a:pt x="13460" y="16291"/>
                  <a:pt x="13222" y="16323"/>
                  <a:pt x="13380" y="16450"/>
                </a:cubicBezTo>
                <a:cubicBezTo>
                  <a:pt x="13460" y="16465"/>
                  <a:pt x="13570" y="16434"/>
                  <a:pt x="13665" y="16513"/>
                </a:cubicBezTo>
                <a:cubicBezTo>
                  <a:pt x="13729" y="16576"/>
                  <a:pt x="13887" y="16497"/>
                  <a:pt x="13950" y="16608"/>
                </a:cubicBezTo>
                <a:lnTo>
                  <a:pt x="14093" y="16529"/>
                </a:lnTo>
                <a:lnTo>
                  <a:pt x="14330" y="16640"/>
                </a:lnTo>
                <a:lnTo>
                  <a:pt x="14457" y="16545"/>
                </a:lnTo>
                <a:lnTo>
                  <a:pt x="14647" y="16545"/>
                </a:lnTo>
                <a:lnTo>
                  <a:pt x="14774" y="16640"/>
                </a:lnTo>
                <a:lnTo>
                  <a:pt x="14964" y="16545"/>
                </a:lnTo>
                <a:lnTo>
                  <a:pt x="15027" y="16608"/>
                </a:lnTo>
                <a:cubicBezTo>
                  <a:pt x="15075" y="16576"/>
                  <a:pt x="15122" y="16560"/>
                  <a:pt x="15185" y="16545"/>
                </a:cubicBezTo>
                <a:cubicBezTo>
                  <a:pt x="15249" y="16529"/>
                  <a:pt x="15360" y="16545"/>
                  <a:pt x="15407" y="16481"/>
                </a:cubicBezTo>
                <a:cubicBezTo>
                  <a:pt x="15439" y="16434"/>
                  <a:pt x="15565" y="16465"/>
                  <a:pt x="15597" y="16402"/>
                </a:cubicBezTo>
                <a:cubicBezTo>
                  <a:pt x="15618" y="16375"/>
                  <a:pt x="15644" y="16368"/>
                  <a:pt x="15672" y="16368"/>
                </a:cubicBezTo>
                <a:cubicBezTo>
                  <a:pt x="15697" y="16368"/>
                  <a:pt x="15723" y="16374"/>
                  <a:pt x="15746" y="16374"/>
                </a:cubicBezTo>
                <a:cubicBezTo>
                  <a:pt x="15755" y="16374"/>
                  <a:pt x="15764" y="16373"/>
                  <a:pt x="15771" y="16370"/>
                </a:cubicBezTo>
                <a:cubicBezTo>
                  <a:pt x="15771" y="16331"/>
                  <a:pt x="15782" y="16303"/>
                  <a:pt x="15812" y="16303"/>
                </a:cubicBezTo>
                <a:cubicBezTo>
                  <a:pt x="15819" y="16303"/>
                  <a:pt x="15826" y="16304"/>
                  <a:pt x="15835" y="16307"/>
                </a:cubicBezTo>
                <a:cubicBezTo>
                  <a:pt x="15850" y="16307"/>
                  <a:pt x="15882" y="16355"/>
                  <a:pt x="15882" y="16370"/>
                </a:cubicBezTo>
                <a:lnTo>
                  <a:pt x="16025" y="16370"/>
                </a:lnTo>
                <a:cubicBezTo>
                  <a:pt x="16040" y="16370"/>
                  <a:pt x="16056" y="16418"/>
                  <a:pt x="16056" y="16434"/>
                </a:cubicBezTo>
                <a:cubicBezTo>
                  <a:pt x="16056" y="16434"/>
                  <a:pt x="16025" y="16450"/>
                  <a:pt x="16025" y="16450"/>
                </a:cubicBezTo>
                <a:lnTo>
                  <a:pt x="15882" y="16450"/>
                </a:lnTo>
                <a:lnTo>
                  <a:pt x="15914" y="16529"/>
                </a:lnTo>
                <a:cubicBezTo>
                  <a:pt x="15954" y="16535"/>
                  <a:pt x="15997" y="16538"/>
                  <a:pt x="16041" y="16538"/>
                </a:cubicBezTo>
                <a:cubicBezTo>
                  <a:pt x="16117" y="16538"/>
                  <a:pt x="16198" y="16527"/>
                  <a:pt x="16278" y="16497"/>
                </a:cubicBezTo>
                <a:cubicBezTo>
                  <a:pt x="16230" y="16465"/>
                  <a:pt x="16199" y="16434"/>
                  <a:pt x="16167" y="16402"/>
                </a:cubicBezTo>
                <a:cubicBezTo>
                  <a:pt x="16183" y="16307"/>
                  <a:pt x="16120" y="16196"/>
                  <a:pt x="16215" y="16117"/>
                </a:cubicBezTo>
                <a:lnTo>
                  <a:pt x="16325" y="16117"/>
                </a:lnTo>
                <a:lnTo>
                  <a:pt x="16420" y="16291"/>
                </a:lnTo>
                <a:cubicBezTo>
                  <a:pt x="16436" y="16286"/>
                  <a:pt x="16450" y="16284"/>
                  <a:pt x="16464" y="16284"/>
                </a:cubicBezTo>
                <a:cubicBezTo>
                  <a:pt x="16531" y="16284"/>
                  <a:pt x="16571" y="16341"/>
                  <a:pt x="16610" y="16355"/>
                </a:cubicBezTo>
                <a:lnTo>
                  <a:pt x="16864" y="16244"/>
                </a:lnTo>
                <a:lnTo>
                  <a:pt x="16864" y="16165"/>
                </a:lnTo>
                <a:cubicBezTo>
                  <a:pt x="16895" y="16125"/>
                  <a:pt x="16935" y="16117"/>
                  <a:pt x="16975" y="16117"/>
                </a:cubicBezTo>
                <a:cubicBezTo>
                  <a:pt x="17001" y="16117"/>
                  <a:pt x="17027" y="16121"/>
                  <a:pt x="17051" y="16121"/>
                </a:cubicBezTo>
                <a:cubicBezTo>
                  <a:pt x="17063" y="16121"/>
                  <a:pt x="17075" y="16120"/>
                  <a:pt x="17085" y="16117"/>
                </a:cubicBezTo>
                <a:cubicBezTo>
                  <a:pt x="17149" y="16085"/>
                  <a:pt x="17228" y="16054"/>
                  <a:pt x="17275" y="16022"/>
                </a:cubicBezTo>
                <a:lnTo>
                  <a:pt x="17323" y="16054"/>
                </a:lnTo>
                <a:lnTo>
                  <a:pt x="17576" y="15785"/>
                </a:lnTo>
                <a:cubicBezTo>
                  <a:pt x="17750" y="15785"/>
                  <a:pt x="17909" y="15737"/>
                  <a:pt x="18051" y="15658"/>
                </a:cubicBezTo>
                <a:cubicBezTo>
                  <a:pt x="18051" y="15642"/>
                  <a:pt x="18051" y="15626"/>
                  <a:pt x="18051" y="15610"/>
                </a:cubicBezTo>
                <a:cubicBezTo>
                  <a:pt x="18051" y="15595"/>
                  <a:pt x="18067" y="15563"/>
                  <a:pt x="18083" y="15531"/>
                </a:cubicBezTo>
                <a:cubicBezTo>
                  <a:pt x="18105" y="15536"/>
                  <a:pt x="18126" y="15538"/>
                  <a:pt x="18147" y="15538"/>
                </a:cubicBezTo>
                <a:cubicBezTo>
                  <a:pt x="18273" y="15538"/>
                  <a:pt x="18370" y="15464"/>
                  <a:pt x="18479" y="15436"/>
                </a:cubicBezTo>
                <a:lnTo>
                  <a:pt x="18590" y="15531"/>
                </a:lnTo>
                <a:cubicBezTo>
                  <a:pt x="18653" y="15420"/>
                  <a:pt x="18827" y="15452"/>
                  <a:pt x="18906" y="15357"/>
                </a:cubicBezTo>
                <a:cubicBezTo>
                  <a:pt x="18986" y="15278"/>
                  <a:pt x="19096" y="15215"/>
                  <a:pt x="19223" y="15199"/>
                </a:cubicBezTo>
                <a:cubicBezTo>
                  <a:pt x="19318" y="15167"/>
                  <a:pt x="19413" y="15104"/>
                  <a:pt x="19476" y="15025"/>
                </a:cubicBezTo>
                <a:cubicBezTo>
                  <a:pt x="19556" y="14930"/>
                  <a:pt x="19714" y="14945"/>
                  <a:pt x="19793" y="14850"/>
                </a:cubicBezTo>
                <a:cubicBezTo>
                  <a:pt x="19856" y="14755"/>
                  <a:pt x="20015" y="14771"/>
                  <a:pt x="20094" y="14676"/>
                </a:cubicBezTo>
                <a:cubicBezTo>
                  <a:pt x="20157" y="14613"/>
                  <a:pt x="20221" y="14550"/>
                  <a:pt x="20284" y="14502"/>
                </a:cubicBezTo>
                <a:lnTo>
                  <a:pt x="20901" y="14233"/>
                </a:lnTo>
                <a:lnTo>
                  <a:pt x="20901" y="14154"/>
                </a:lnTo>
                <a:cubicBezTo>
                  <a:pt x="21028" y="14011"/>
                  <a:pt x="21250" y="13995"/>
                  <a:pt x="21361" y="13853"/>
                </a:cubicBezTo>
                <a:lnTo>
                  <a:pt x="21408" y="13853"/>
                </a:lnTo>
                <a:cubicBezTo>
                  <a:pt x="21535" y="13853"/>
                  <a:pt x="21471" y="13742"/>
                  <a:pt x="21519" y="13710"/>
                </a:cubicBezTo>
                <a:lnTo>
                  <a:pt x="21661" y="13679"/>
                </a:lnTo>
                <a:lnTo>
                  <a:pt x="22041" y="13362"/>
                </a:lnTo>
                <a:cubicBezTo>
                  <a:pt x="22054" y="13360"/>
                  <a:pt x="22067" y="13359"/>
                  <a:pt x="22080" y="13359"/>
                </a:cubicBezTo>
                <a:cubicBezTo>
                  <a:pt x="22114" y="13359"/>
                  <a:pt x="22149" y="13364"/>
                  <a:pt x="22180" y="13364"/>
                </a:cubicBezTo>
                <a:cubicBezTo>
                  <a:pt x="22213" y="13364"/>
                  <a:pt x="22243" y="13358"/>
                  <a:pt x="22263" y="13330"/>
                </a:cubicBezTo>
                <a:cubicBezTo>
                  <a:pt x="22326" y="13251"/>
                  <a:pt x="22216" y="13156"/>
                  <a:pt x="22342" y="13109"/>
                </a:cubicBezTo>
                <a:cubicBezTo>
                  <a:pt x="22406" y="13156"/>
                  <a:pt x="22437" y="13235"/>
                  <a:pt x="22532" y="13251"/>
                </a:cubicBezTo>
                <a:cubicBezTo>
                  <a:pt x="22675" y="13172"/>
                  <a:pt x="22659" y="12998"/>
                  <a:pt x="22817" y="12935"/>
                </a:cubicBezTo>
                <a:cubicBezTo>
                  <a:pt x="22856" y="12973"/>
                  <a:pt x="22894" y="13022"/>
                  <a:pt x="22967" y="13022"/>
                </a:cubicBezTo>
                <a:cubicBezTo>
                  <a:pt x="22984" y="13022"/>
                  <a:pt x="23002" y="13020"/>
                  <a:pt x="23023" y="13014"/>
                </a:cubicBezTo>
                <a:lnTo>
                  <a:pt x="23292" y="12776"/>
                </a:lnTo>
                <a:lnTo>
                  <a:pt x="23435" y="12745"/>
                </a:lnTo>
                <a:cubicBezTo>
                  <a:pt x="23451" y="12665"/>
                  <a:pt x="23466" y="12586"/>
                  <a:pt x="23482" y="12507"/>
                </a:cubicBezTo>
                <a:cubicBezTo>
                  <a:pt x="23561" y="12602"/>
                  <a:pt x="23561" y="12713"/>
                  <a:pt x="23688" y="12760"/>
                </a:cubicBezTo>
                <a:lnTo>
                  <a:pt x="23941" y="12634"/>
                </a:lnTo>
                <a:lnTo>
                  <a:pt x="23941" y="12555"/>
                </a:lnTo>
                <a:cubicBezTo>
                  <a:pt x="23989" y="12491"/>
                  <a:pt x="24131" y="12523"/>
                  <a:pt x="24179" y="12444"/>
                </a:cubicBezTo>
                <a:cubicBezTo>
                  <a:pt x="24226" y="12365"/>
                  <a:pt x="24321" y="12349"/>
                  <a:pt x="24416" y="12317"/>
                </a:cubicBezTo>
                <a:cubicBezTo>
                  <a:pt x="24432" y="12254"/>
                  <a:pt x="24448" y="12190"/>
                  <a:pt x="24448" y="12111"/>
                </a:cubicBezTo>
                <a:lnTo>
                  <a:pt x="24654" y="12080"/>
                </a:lnTo>
                <a:cubicBezTo>
                  <a:pt x="24670" y="12048"/>
                  <a:pt x="24717" y="11985"/>
                  <a:pt x="24765" y="11921"/>
                </a:cubicBezTo>
                <a:lnTo>
                  <a:pt x="25097" y="11921"/>
                </a:lnTo>
                <a:cubicBezTo>
                  <a:pt x="25192" y="11747"/>
                  <a:pt x="25461" y="11763"/>
                  <a:pt x="25556" y="11589"/>
                </a:cubicBezTo>
                <a:lnTo>
                  <a:pt x="25762" y="11589"/>
                </a:lnTo>
                <a:cubicBezTo>
                  <a:pt x="25826" y="11478"/>
                  <a:pt x="25952" y="11510"/>
                  <a:pt x="26063" y="11494"/>
                </a:cubicBezTo>
                <a:cubicBezTo>
                  <a:pt x="26190" y="11351"/>
                  <a:pt x="26427" y="11320"/>
                  <a:pt x="26538" y="11177"/>
                </a:cubicBezTo>
                <a:lnTo>
                  <a:pt x="26728" y="11177"/>
                </a:lnTo>
                <a:cubicBezTo>
                  <a:pt x="26823" y="11098"/>
                  <a:pt x="26902" y="10987"/>
                  <a:pt x="27013" y="10940"/>
                </a:cubicBezTo>
                <a:cubicBezTo>
                  <a:pt x="27124" y="10892"/>
                  <a:pt x="27235" y="10829"/>
                  <a:pt x="27330" y="10750"/>
                </a:cubicBezTo>
                <a:lnTo>
                  <a:pt x="27647" y="10750"/>
                </a:lnTo>
                <a:lnTo>
                  <a:pt x="27710" y="10591"/>
                </a:lnTo>
                <a:cubicBezTo>
                  <a:pt x="27789" y="10591"/>
                  <a:pt x="27884" y="10591"/>
                  <a:pt x="27963" y="10575"/>
                </a:cubicBezTo>
                <a:lnTo>
                  <a:pt x="27963" y="10575"/>
                </a:lnTo>
                <a:lnTo>
                  <a:pt x="27963" y="10575"/>
                </a:lnTo>
                <a:cubicBezTo>
                  <a:pt x="28058" y="10512"/>
                  <a:pt x="28169" y="10449"/>
                  <a:pt x="28280" y="10417"/>
                </a:cubicBezTo>
                <a:lnTo>
                  <a:pt x="28359" y="10480"/>
                </a:lnTo>
                <a:cubicBezTo>
                  <a:pt x="28375" y="10544"/>
                  <a:pt x="28327" y="10575"/>
                  <a:pt x="28280" y="10623"/>
                </a:cubicBezTo>
                <a:cubicBezTo>
                  <a:pt x="28264" y="10655"/>
                  <a:pt x="28232" y="10702"/>
                  <a:pt x="28217" y="10765"/>
                </a:cubicBezTo>
                <a:lnTo>
                  <a:pt x="28106" y="10765"/>
                </a:lnTo>
                <a:cubicBezTo>
                  <a:pt x="28090" y="10718"/>
                  <a:pt x="28058" y="10670"/>
                  <a:pt x="28042" y="10623"/>
                </a:cubicBezTo>
                <a:cubicBezTo>
                  <a:pt x="28042" y="10599"/>
                  <a:pt x="28019" y="10599"/>
                  <a:pt x="27997" y="10599"/>
                </a:cubicBezTo>
                <a:cubicBezTo>
                  <a:pt x="27982" y="10599"/>
                  <a:pt x="27968" y="10599"/>
                  <a:pt x="27963" y="10592"/>
                </a:cubicBezTo>
                <a:lnTo>
                  <a:pt x="27963" y="10592"/>
                </a:lnTo>
                <a:lnTo>
                  <a:pt x="27963" y="10702"/>
                </a:lnTo>
                <a:cubicBezTo>
                  <a:pt x="27932" y="10750"/>
                  <a:pt x="27900" y="10797"/>
                  <a:pt x="27852" y="10829"/>
                </a:cubicBezTo>
                <a:cubicBezTo>
                  <a:pt x="27805" y="10845"/>
                  <a:pt x="27757" y="10845"/>
                  <a:pt x="27726" y="10845"/>
                </a:cubicBezTo>
                <a:cubicBezTo>
                  <a:pt x="27615" y="10908"/>
                  <a:pt x="27583" y="11019"/>
                  <a:pt x="27520" y="11098"/>
                </a:cubicBezTo>
                <a:cubicBezTo>
                  <a:pt x="27472" y="11193"/>
                  <a:pt x="27425" y="11272"/>
                  <a:pt x="27346" y="11335"/>
                </a:cubicBezTo>
                <a:cubicBezTo>
                  <a:pt x="27267" y="11415"/>
                  <a:pt x="27251" y="11541"/>
                  <a:pt x="27140" y="11605"/>
                </a:cubicBezTo>
                <a:lnTo>
                  <a:pt x="26982" y="11605"/>
                </a:lnTo>
                <a:cubicBezTo>
                  <a:pt x="26982" y="11668"/>
                  <a:pt x="27077" y="11700"/>
                  <a:pt x="27077" y="11731"/>
                </a:cubicBezTo>
                <a:cubicBezTo>
                  <a:pt x="27092" y="11763"/>
                  <a:pt x="27061" y="11810"/>
                  <a:pt x="27061" y="11842"/>
                </a:cubicBezTo>
                <a:lnTo>
                  <a:pt x="26839" y="11842"/>
                </a:lnTo>
                <a:cubicBezTo>
                  <a:pt x="26797" y="11814"/>
                  <a:pt x="26754" y="11760"/>
                  <a:pt x="26678" y="11760"/>
                </a:cubicBezTo>
                <a:cubicBezTo>
                  <a:pt x="26669" y="11760"/>
                  <a:pt x="26659" y="11761"/>
                  <a:pt x="26649" y="11763"/>
                </a:cubicBezTo>
                <a:lnTo>
                  <a:pt x="26522" y="11985"/>
                </a:lnTo>
                <a:lnTo>
                  <a:pt x="26570" y="12048"/>
                </a:lnTo>
                <a:cubicBezTo>
                  <a:pt x="26665" y="12190"/>
                  <a:pt x="26538" y="12254"/>
                  <a:pt x="26491" y="12380"/>
                </a:cubicBezTo>
                <a:cubicBezTo>
                  <a:pt x="26443" y="12507"/>
                  <a:pt x="26269" y="12539"/>
                  <a:pt x="26127" y="12586"/>
                </a:cubicBezTo>
                <a:lnTo>
                  <a:pt x="26063" y="12523"/>
                </a:lnTo>
                <a:lnTo>
                  <a:pt x="25667" y="12523"/>
                </a:lnTo>
                <a:cubicBezTo>
                  <a:pt x="25651" y="12523"/>
                  <a:pt x="25636" y="12539"/>
                  <a:pt x="25620" y="12555"/>
                </a:cubicBezTo>
                <a:lnTo>
                  <a:pt x="25620" y="12982"/>
                </a:lnTo>
                <a:lnTo>
                  <a:pt x="25699" y="13014"/>
                </a:lnTo>
                <a:cubicBezTo>
                  <a:pt x="25715" y="12966"/>
                  <a:pt x="25667" y="12903"/>
                  <a:pt x="25762" y="12840"/>
                </a:cubicBezTo>
                <a:cubicBezTo>
                  <a:pt x="25826" y="12903"/>
                  <a:pt x="25873" y="12982"/>
                  <a:pt x="25873" y="12998"/>
                </a:cubicBezTo>
                <a:cubicBezTo>
                  <a:pt x="25947" y="13014"/>
                  <a:pt x="26012" y="13017"/>
                  <a:pt x="26071" y="13017"/>
                </a:cubicBezTo>
                <a:cubicBezTo>
                  <a:pt x="26119" y="13017"/>
                  <a:pt x="26162" y="13015"/>
                  <a:pt x="26204" y="13015"/>
                </a:cubicBezTo>
                <a:cubicBezTo>
                  <a:pt x="26266" y="13015"/>
                  <a:pt x="26323" y="13020"/>
                  <a:pt x="26380" y="13045"/>
                </a:cubicBezTo>
                <a:lnTo>
                  <a:pt x="26380" y="13568"/>
                </a:lnTo>
                <a:lnTo>
                  <a:pt x="26317" y="13631"/>
                </a:lnTo>
                <a:lnTo>
                  <a:pt x="26507" y="13964"/>
                </a:lnTo>
                <a:lnTo>
                  <a:pt x="26396" y="14075"/>
                </a:lnTo>
                <a:cubicBezTo>
                  <a:pt x="26522" y="14201"/>
                  <a:pt x="26744" y="14217"/>
                  <a:pt x="26855" y="14360"/>
                </a:cubicBezTo>
                <a:lnTo>
                  <a:pt x="26902" y="14360"/>
                </a:lnTo>
                <a:cubicBezTo>
                  <a:pt x="27013" y="14296"/>
                  <a:pt x="27124" y="14265"/>
                  <a:pt x="27251" y="14265"/>
                </a:cubicBezTo>
                <a:cubicBezTo>
                  <a:pt x="27314" y="14217"/>
                  <a:pt x="27346" y="14138"/>
                  <a:pt x="27441" y="14122"/>
                </a:cubicBezTo>
                <a:cubicBezTo>
                  <a:pt x="27472" y="14185"/>
                  <a:pt x="27488" y="14233"/>
                  <a:pt x="27504" y="14265"/>
                </a:cubicBezTo>
                <a:cubicBezTo>
                  <a:pt x="27536" y="14275"/>
                  <a:pt x="27566" y="14277"/>
                  <a:pt x="27594" y="14277"/>
                </a:cubicBezTo>
                <a:cubicBezTo>
                  <a:pt x="27609" y="14277"/>
                  <a:pt x="27623" y="14276"/>
                  <a:pt x="27637" y="14276"/>
                </a:cubicBezTo>
                <a:cubicBezTo>
                  <a:pt x="27678" y="14276"/>
                  <a:pt x="27718" y="14280"/>
                  <a:pt x="27757" y="14312"/>
                </a:cubicBezTo>
                <a:cubicBezTo>
                  <a:pt x="27773" y="14360"/>
                  <a:pt x="27789" y="14407"/>
                  <a:pt x="27821" y="14470"/>
                </a:cubicBezTo>
                <a:lnTo>
                  <a:pt x="28359" y="14233"/>
                </a:lnTo>
                <a:lnTo>
                  <a:pt x="28359" y="14154"/>
                </a:lnTo>
                <a:cubicBezTo>
                  <a:pt x="28489" y="14115"/>
                  <a:pt x="28598" y="14011"/>
                  <a:pt x="28712" y="14011"/>
                </a:cubicBezTo>
                <a:cubicBezTo>
                  <a:pt x="28737" y="14011"/>
                  <a:pt x="28761" y="14016"/>
                  <a:pt x="28787" y="14027"/>
                </a:cubicBezTo>
                <a:cubicBezTo>
                  <a:pt x="28882" y="14138"/>
                  <a:pt x="28929" y="14217"/>
                  <a:pt x="28992" y="14280"/>
                </a:cubicBezTo>
                <a:lnTo>
                  <a:pt x="29404" y="14280"/>
                </a:lnTo>
                <a:lnTo>
                  <a:pt x="29515" y="14185"/>
                </a:lnTo>
                <a:lnTo>
                  <a:pt x="29911" y="14185"/>
                </a:lnTo>
                <a:cubicBezTo>
                  <a:pt x="29937" y="14133"/>
                  <a:pt x="30007" y="14102"/>
                  <a:pt x="30075" y="14102"/>
                </a:cubicBezTo>
                <a:cubicBezTo>
                  <a:pt x="30089" y="14102"/>
                  <a:pt x="30103" y="14104"/>
                  <a:pt x="30117" y="14106"/>
                </a:cubicBezTo>
                <a:cubicBezTo>
                  <a:pt x="30125" y="14108"/>
                  <a:pt x="30133" y="14108"/>
                  <a:pt x="30141" y="14108"/>
                </a:cubicBezTo>
                <a:cubicBezTo>
                  <a:pt x="30218" y="14108"/>
                  <a:pt x="30249" y="14041"/>
                  <a:pt x="30307" y="14027"/>
                </a:cubicBezTo>
                <a:cubicBezTo>
                  <a:pt x="30386" y="13995"/>
                  <a:pt x="30449" y="13980"/>
                  <a:pt x="30528" y="13948"/>
                </a:cubicBezTo>
                <a:lnTo>
                  <a:pt x="30734" y="13948"/>
                </a:lnTo>
                <a:lnTo>
                  <a:pt x="32112" y="13346"/>
                </a:lnTo>
                <a:lnTo>
                  <a:pt x="32222" y="13346"/>
                </a:lnTo>
                <a:lnTo>
                  <a:pt x="32333" y="13267"/>
                </a:lnTo>
                <a:lnTo>
                  <a:pt x="32618" y="13267"/>
                </a:lnTo>
                <a:lnTo>
                  <a:pt x="32729" y="13172"/>
                </a:lnTo>
                <a:lnTo>
                  <a:pt x="32919" y="13172"/>
                </a:lnTo>
                <a:lnTo>
                  <a:pt x="33062" y="13061"/>
                </a:lnTo>
                <a:cubicBezTo>
                  <a:pt x="33077" y="13014"/>
                  <a:pt x="33077" y="12982"/>
                  <a:pt x="33093" y="12935"/>
                </a:cubicBezTo>
                <a:lnTo>
                  <a:pt x="33410" y="12935"/>
                </a:lnTo>
                <a:lnTo>
                  <a:pt x="33616" y="12760"/>
                </a:lnTo>
                <a:cubicBezTo>
                  <a:pt x="33711" y="12760"/>
                  <a:pt x="33806" y="12745"/>
                  <a:pt x="33885" y="12713"/>
                </a:cubicBezTo>
                <a:cubicBezTo>
                  <a:pt x="34043" y="12665"/>
                  <a:pt x="34170" y="12570"/>
                  <a:pt x="34265" y="12428"/>
                </a:cubicBezTo>
                <a:cubicBezTo>
                  <a:pt x="34154" y="12380"/>
                  <a:pt x="34154" y="12380"/>
                  <a:pt x="34202" y="12270"/>
                </a:cubicBezTo>
                <a:lnTo>
                  <a:pt x="34202" y="12270"/>
                </a:lnTo>
                <a:cubicBezTo>
                  <a:pt x="34313" y="12301"/>
                  <a:pt x="34249" y="12380"/>
                  <a:pt x="34265" y="12428"/>
                </a:cubicBezTo>
                <a:lnTo>
                  <a:pt x="34408" y="12428"/>
                </a:lnTo>
                <a:lnTo>
                  <a:pt x="34503" y="12507"/>
                </a:lnTo>
                <a:lnTo>
                  <a:pt x="34613" y="12444"/>
                </a:lnTo>
                <a:lnTo>
                  <a:pt x="34708" y="12507"/>
                </a:lnTo>
                <a:lnTo>
                  <a:pt x="34898" y="12349"/>
                </a:lnTo>
                <a:lnTo>
                  <a:pt x="35247" y="12349"/>
                </a:lnTo>
                <a:lnTo>
                  <a:pt x="35595" y="12000"/>
                </a:lnTo>
                <a:lnTo>
                  <a:pt x="35880" y="12000"/>
                </a:lnTo>
                <a:lnTo>
                  <a:pt x="36007" y="11921"/>
                </a:lnTo>
                <a:lnTo>
                  <a:pt x="36276" y="11921"/>
                </a:lnTo>
                <a:lnTo>
                  <a:pt x="36371" y="11842"/>
                </a:lnTo>
                <a:lnTo>
                  <a:pt x="36561" y="11842"/>
                </a:lnTo>
                <a:lnTo>
                  <a:pt x="36672" y="11763"/>
                </a:lnTo>
                <a:lnTo>
                  <a:pt x="36909" y="11763"/>
                </a:lnTo>
                <a:lnTo>
                  <a:pt x="37052" y="11589"/>
                </a:lnTo>
                <a:lnTo>
                  <a:pt x="37368" y="11589"/>
                </a:lnTo>
                <a:cubicBezTo>
                  <a:pt x="37432" y="11525"/>
                  <a:pt x="37479" y="11462"/>
                  <a:pt x="37543" y="11446"/>
                </a:cubicBezTo>
                <a:cubicBezTo>
                  <a:pt x="37622" y="11415"/>
                  <a:pt x="37701" y="11399"/>
                  <a:pt x="37748" y="11335"/>
                </a:cubicBezTo>
                <a:lnTo>
                  <a:pt x="38334" y="11335"/>
                </a:lnTo>
                <a:cubicBezTo>
                  <a:pt x="38350" y="11335"/>
                  <a:pt x="38366" y="11320"/>
                  <a:pt x="38382" y="11320"/>
                </a:cubicBezTo>
                <a:cubicBezTo>
                  <a:pt x="38398" y="11272"/>
                  <a:pt x="38413" y="11225"/>
                  <a:pt x="38445" y="11161"/>
                </a:cubicBezTo>
                <a:lnTo>
                  <a:pt x="38572" y="11193"/>
                </a:lnTo>
                <a:cubicBezTo>
                  <a:pt x="38603" y="11240"/>
                  <a:pt x="38572" y="11320"/>
                  <a:pt x="38651" y="11335"/>
                </a:cubicBezTo>
                <a:lnTo>
                  <a:pt x="38778" y="11225"/>
                </a:lnTo>
                <a:lnTo>
                  <a:pt x="38809" y="11098"/>
                </a:lnTo>
                <a:lnTo>
                  <a:pt x="39300" y="11098"/>
                </a:lnTo>
                <a:lnTo>
                  <a:pt x="39838" y="10845"/>
                </a:lnTo>
                <a:lnTo>
                  <a:pt x="39933" y="10924"/>
                </a:lnTo>
                <a:cubicBezTo>
                  <a:pt x="40076" y="10924"/>
                  <a:pt x="40234" y="10876"/>
                  <a:pt x="40361" y="10797"/>
                </a:cubicBezTo>
                <a:lnTo>
                  <a:pt x="40393" y="10702"/>
                </a:lnTo>
                <a:cubicBezTo>
                  <a:pt x="40431" y="10677"/>
                  <a:pt x="40471" y="10674"/>
                  <a:pt x="40510" y="10674"/>
                </a:cubicBezTo>
                <a:cubicBezTo>
                  <a:pt x="40520" y="10674"/>
                  <a:pt x="40530" y="10674"/>
                  <a:pt x="40539" y="10674"/>
                </a:cubicBezTo>
                <a:cubicBezTo>
                  <a:pt x="40587" y="10674"/>
                  <a:pt x="40630" y="10670"/>
                  <a:pt x="40662" y="10623"/>
                </a:cubicBezTo>
                <a:lnTo>
                  <a:pt x="40662" y="10544"/>
                </a:lnTo>
                <a:lnTo>
                  <a:pt x="40503" y="10465"/>
                </a:lnTo>
                <a:cubicBezTo>
                  <a:pt x="40535" y="10322"/>
                  <a:pt x="40741" y="10354"/>
                  <a:pt x="40820" y="10275"/>
                </a:cubicBezTo>
                <a:lnTo>
                  <a:pt x="41058" y="10385"/>
                </a:lnTo>
                <a:cubicBezTo>
                  <a:pt x="41026" y="10417"/>
                  <a:pt x="40994" y="10449"/>
                  <a:pt x="40963" y="10480"/>
                </a:cubicBezTo>
                <a:lnTo>
                  <a:pt x="40994" y="10607"/>
                </a:lnTo>
                <a:lnTo>
                  <a:pt x="41168" y="10480"/>
                </a:lnTo>
                <a:lnTo>
                  <a:pt x="41168" y="10306"/>
                </a:lnTo>
                <a:lnTo>
                  <a:pt x="41073" y="10195"/>
                </a:lnTo>
                <a:cubicBezTo>
                  <a:pt x="41216" y="10148"/>
                  <a:pt x="41358" y="10195"/>
                  <a:pt x="41438" y="10085"/>
                </a:cubicBezTo>
                <a:cubicBezTo>
                  <a:pt x="41448" y="10079"/>
                  <a:pt x="41466" y="10077"/>
                  <a:pt x="41486" y="10077"/>
                </a:cubicBezTo>
                <a:cubicBezTo>
                  <a:pt x="41527" y="10077"/>
                  <a:pt x="41580" y="10085"/>
                  <a:pt x="41612" y="10085"/>
                </a:cubicBezTo>
                <a:lnTo>
                  <a:pt x="41707" y="10164"/>
                </a:lnTo>
                <a:cubicBezTo>
                  <a:pt x="41849" y="10116"/>
                  <a:pt x="41833" y="10005"/>
                  <a:pt x="41913" y="9926"/>
                </a:cubicBezTo>
                <a:lnTo>
                  <a:pt x="42103" y="9926"/>
                </a:lnTo>
                <a:lnTo>
                  <a:pt x="42229" y="9831"/>
                </a:lnTo>
                <a:cubicBezTo>
                  <a:pt x="42245" y="9839"/>
                  <a:pt x="42262" y="9841"/>
                  <a:pt x="42280" y="9841"/>
                </a:cubicBezTo>
                <a:cubicBezTo>
                  <a:pt x="42298" y="9841"/>
                  <a:pt x="42316" y="9839"/>
                  <a:pt x="42336" y="9839"/>
                </a:cubicBezTo>
                <a:cubicBezTo>
                  <a:pt x="42376" y="9839"/>
                  <a:pt x="42419" y="9847"/>
                  <a:pt x="42467" y="9895"/>
                </a:cubicBezTo>
                <a:lnTo>
                  <a:pt x="42229" y="10037"/>
                </a:lnTo>
                <a:cubicBezTo>
                  <a:pt x="42287" y="10075"/>
                  <a:pt x="42350" y="10096"/>
                  <a:pt x="42412" y="10096"/>
                </a:cubicBezTo>
                <a:cubicBezTo>
                  <a:pt x="42453" y="10096"/>
                  <a:pt x="42493" y="10087"/>
                  <a:pt x="42530" y="10069"/>
                </a:cubicBezTo>
                <a:lnTo>
                  <a:pt x="42578" y="9815"/>
                </a:lnTo>
                <a:cubicBezTo>
                  <a:pt x="42657" y="9942"/>
                  <a:pt x="42689" y="10037"/>
                  <a:pt x="42799" y="10085"/>
                </a:cubicBezTo>
                <a:lnTo>
                  <a:pt x="42910" y="10005"/>
                </a:lnTo>
                <a:lnTo>
                  <a:pt x="43195" y="10005"/>
                </a:lnTo>
                <a:lnTo>
                  <a:pt x="43385" y="9847"/>
                </a:lnTo>
                <a:lnTo>
                  <a:pt x="43575" y="9847"/>
                </a:lnTo>
                <a:cubicBezTo>
                  <a:pt x="43626" y="9860"/>
                  <a:pt x="43657" y="9924"/>
                  <a:pt x="43732" y="9924"/>
                </a:cubicBezTo>
                <a:cubicBezTo>
                  <a:pt x="43751" y="9924"/>
                  <a:pt x="43772" y="9920"/>
                  <a:pt x="43797" y="9910"/>
                </a:cubicBezTo>
                <a:cubicBezTo>
                  <a:pt x="43844" y="9784"/>
                  <a:pt x="44050" y="9768"/>
                  <a:pt x="44193" y="9657"/>
                </a:cubicBezTo>
                <a:cubicBezTo>
                  <a:pt x="44231" y="9672"/>
                  <a:pt x="44268" y="9678"/>
                  <a:pt x="44305" y="9678"/>
                </a:cubicBezTo>
                <a:cubicBezTo>
                  <a:pt x="44456" y="9678"/>
                  <a:pt x="44595" y="9577"/>
                  <a:pt x="44752" y="9577"/>
                </a:cubicBezTo>
                <a:cubicBezTo>
                  <a:pt x="44761" y="9577"/>
                  <a:pt x="44770" y="9577"/>
                  <a:pt x="44779" y="9578"/>
                </a:cubicBezTo>
                <a:cubicBezTo>
                  <a:pt x="44817" y="9510"/>
                  <a:pt x="44880" y="9501"/>
                  <a:pt x="44948" y="9501"/>
                </a:cubicBezTo>
                <a:cubicBezTo>
                  <a:pt x="44971" y="9501"/>
                  <a:pt x="44994" y="9502"/>
                  <a:pt x="45017" y="9502"/>
                </a:cubicBezTo>
                <a:cubicBezTo>
                  <a:pt x="45038" y="9502"/>
                  <a:pt x="45059" y="9502"/>
                  <a:pt x="45079" y="9499"/>
                </a:cubicBezTo>
                <a:cubicBezTo>
                  <a:pt x="45111" y="9499"/>
                  <a:pt x="45143" y="9483"/>
                  <a:pt x="45174" y="9483"/>
                </a:cubicBezTo>
                <a:lnTo>
                  <a:pt x="45333" y="9340"/>
                </a:lnTo>
                <a:cubicBezTo>
                  <a:pt x="45539" y="9309"/>
                  <a:pt x="45665" y="9182"/>
                  <a:pt x="45855" y="9150"/>
                </a:cubicBezTo>
                <a:cubicBezTo>
                  <a:pt x="45903" y="9135"/>
                  <a:pt x="45950" y="9087"/>
                  <a:pt x="45998" y="9039"/>
                </a:cubicBezTo>
                <a:lnTo>
                  <a:pt x="45887" y="8944"/>
                </a:lnTo>
                <a:lnTo>
                  <a:pt x="46029" y="8897"/>
                </a:lnTo>
                <a:lnTo>
                  <a:pt x="46140" y="8992"/>
                </a:lnTo>
                <a:lnTo>
                  <a:pt x="46362" y="8992"/>
                </a:lnTo>
                <a:lnTo>
                  <a:pt x="46520" y="8818"/>
                </a:lnTo>
                <a:cubicBezTo>
                  <a:pt x="46543" y="8822"/>
                  <a:pt x="46565" y="8823"/>
                  <a:pt x="46586" y="8823"/>
                </a:cubicBezTo>
                <a:cubicBezTo>
                  <a:pt x="46738" y="8823"/>
                  <a:pt x="46840" y="8733"/>
                  <a:pt x="46979" y="8691"/>
                </a:cubicBezTo>
                <a:lnTo>
                  <a:pt x="46979" y="8279"/>
                </a:lnTo>
                <a:cubicBezTo>
                  <a:pt x="46979" y="8264"/>
                  <a:pt x="46995" y="8264"/>
                  <a:pt x="46995" y="8264"/>
                </a:cubicBezTo>
                <a:lnTo>
                  <a:pt x="47169" y="8406"/>
                </a:lnTo>
                <a:lnTo>
                  <a:pt x="47660" y="8200"/>
                </a:lnTo>
                <a:cubicBezTo>
                  <a:pt x="47676" y="8137"/>
                  <a:pt x="47629" y="8058"/>
                  <a:pt x="47692" y="7994"/>
                </a:cubicBezTo>
                <a:lnTo>
                  <a:pt x="47866" y="8074"/>
                </a:lnTo>
                <a:cubicBezTo>
                  <a:pt x="48001" y="8029"/>
                  <a:pt x="48037" y="7898"/>
                  <a:pt x="48175" y="7898"/>
                </a:cubicBezTo>
                <a:cubicBezTo>
                  <a:pt x="48182" y="7898"/>
                  <a:pt x="48190" y="7899"/>
                  <a:pt x="48199" y="7899"/>
                </a:cubicBezTo>
                <a:cubicBezTo>
                  <a:pt x="48262" y="7852"/>
                  <a:pt x="48373" y="7820"/>
                  <a:pt x="48357" y="7709"/>
                </a:cubicBezTo>
                <a:cubicBezTo>
                  <a:pt x="48357" y="7694"/>
                  <a:pt x="48389" y="7678"/>
                  <a:pt x="48404" y="7662"/>
                </a:cubicBezTo>
                <a:lnTo>
                  <a:pt x="48484" y="7725"/>
                </a:lnTo>
                <a:lnTo>
                  <a:pt x="48705" y="7725"/>
                </a:lnTo>
                <a:cubicBezTo>
                  <a:pt x="48753" y="7694"/>
                  <a:pt x="48800" y="7646"/>
                  <a:pt x="48832" y="7614"/>
                </a:cubicBezTo>
                <a:lnTo>
                  <a:pt x="48832" y="7456"/>
                </a:lnTo>
                <a:lnTo>
                  <a:pt x="48689" y="7314"/>
                </a:lnTo>
                <a:lnTo>
                  <a:pt x="48199" y="7314"/>
                </a:lnTo>
                <a:cubicBezTo>
                  <a:pt x="48183" y="7314"/>
                  <a:pt x="48183" y="7298"/>
                  <a:pt x="48151" y="7282"/>
                </a:cubicBezTo>
                <a:cubicBezTo>
                  <a:pt x="48186" y="7247"/>
                  <a:pt x="48223" y="7240"/>
                  <a:pt x="48263" y="7240"/>
                </a:cubicBezTo>
                <a:cubicBezTo>
                  <a:pt x="48292" y="7240"/>
                  <a:pt x="48322" y="7244"/>
                  <a:pt x="48353" y="7244"/>
                </a:cubicBezTo>
                <a:cubicBezTo>
                  <a:pt x="48375" y="7244"/>
                  <a:pt x="48398" y="7242"/>
                  <a:pt x="48420" y="7234"/>
                </a:cubicBezTo>
                <a:cubicBezTo>
                  <a:pt x="48484" y="7076"/>
                  <a:pt x="48753" y="7092"/>
                  <a:pt x="48832" y="6934"/>
                </a:cubicBezTo>
                <a:cubicBezTo>
                  <a:pt x="48721" y="6870"/>
                  <a:pt x="48642" y="6775"/>
                  <a:pt x="48594" y="6664"/>
                </a:cubicBezTo>
                <a:lnTo>
                  <a:pt x="48452" y="6633"/>
                </a:lnTo>
                <a:lnTo>
                  <a:pt x="48452" y="6538"/>
                </a:lnTo>
                <a:lnTo>
                  <a:pt x="48547" y="6443"/>
                </a:lnTo>
                <a:cubicBezTo>
                  <a:pt x="48484" y="6348"/>
                  <a:pt x="48325" y="6459"/>
                  <a:pt x="48230" y="6300"/>
                </a:cubicBezTo>
                <a:lnTo>
                  <a:pt x="48468" y="6205"/>
                </a:lnTo>
                <a:cubicBezTo>
                  <a:pt x="48436" y="6110"/>
                  <a:pt x="48499" y="6031"/>
                  <a:pt x="48404" y="5984"/>
                </a:cubicBezTo>
                <a:lnTo>
                  <a:pt x="48214" y="5984"/>
                </a:lnTo>
                <a:lnTo>
                  <a:pt x="48104" y="6063"/>
                </a:lnTo>
                <a:lnTo>
                  <a:pt x="47803" y="6063"/>
                </a:lnTo>
                <a:lnTo>
                  <a:pt x="47676" y="6189"/>
                </a:lnTo>
                <a:cubicBezTo>
                  <a:pt x="47660" y="6237"/>
                  <a:pt x="47644" y="6269"/>
                  <a:pt x="47644" y="6300"/>
                </a:cubicBezTo>
                <a:cubicBezTo>
                  <a:pt x="47585" y="6300"/>
                  <a:pt x="47531" y="6318"/>
                  <a:pt x="47481" y="6318"/>
                </a:cubicBezTo>
                <a:cubicBezTo>
                  <a:pt x="47437" y="6318"/>
                  <a:pt x="47396" y="6305"/>
                  <a:pt x="47359" y="6253"/>
                </a:cubicBezTo>
                <a:lnTo>
                  <a:pt x="47454" y="6094"/>
                </a:lnTo>
                <a:lnTo>
                  <a:pt x="47312" y="6063"/>
                </a:lnTo>
                <a:lnTo>
                  <a:pt x="47106" y="6316"/>
                </a:lnTo>
                <a:cubicBezTo>
                  <a:pt x="47049" y="6273"/>
                  <a:pt x="47095" y="6153"/>
                  <a:pt x="46988" y="6153"/>
                </a:cubicBezTo>
                <a:cubicBezTo>
                  <a:pt x="46977" y="6153"/>
                  <a:pt x="46963" y="6155"/>
                  <a:pt x="46948" y="6158"/>
                </a:cubicBezTo>
                <a:cubicBezTo>
                  <a:pt x="46837" y="6205"/>
                  <a:pt x="46758" y="6253"/>
                  <a:pt x="46758" y="6364"/>
                </a:cubicBezTo>
                <a:cubicBezTo>
                  <a:pt x="46758" y="6379"/>
                  <a:pt x="46679" y="6395"/>
                  <a:pt x="46631" y="6411"/>
                </a:cubicBezTo>
                <a:lnTo>
                  <a:pt x="46520" y="6316"/>
                </a:lnTo>
                <a:lnTo>
                  <a:pt x="46188" y="6316"/>
                </a:lnTo>
                <a:cubicBezTo>
                  <a:pt x="46219" y="6427"/>
                  <a:pt x="46124" y="6506"/>
                  <a:pt x="46014" y="6554"/>
                </a:cubicBezTo>
                <a:cubicBezTo>
                  <a:pt x="45954" y="6524"/>
                  <a:pt x="46007" y="6394"/>
                  <a:pt x="45905" y="6394"/>
                </a:cubicBezTo>
                <a:cubicBezTo>
                  <a:pt x="45900" y="6394"/>
                  <a:pt x="45894" y="6394"/>
                  <a:pt x="45887" y="6395"/>
                </a:cubicBezTo>
                <a:lnTo>
                  <a:pt x="45586" y="6649"/>
                </a:lnTo>
                <a:lnTo>
                  <a:pt x="45396" y="6649"/>
                </a:lnTo>
                <a:cubicBezTo>
                  <a:pt x="45254" y="6712"/>
                  <a:pt x="45111" y="6759"/>
                  <a:pt x="44984" y="6823"/>
                </a:cubicBezTo>
                <a:lnTo>
                  <a:pt x="44826" y="6744"/>
                </a:lnTo>
                <a:lnTo>
                  <a:pt x="44763" y="6807"/>
                </a:lnTo>
                <a:cubicBezTo>
                  <a:pt x="44652" y="6823"/>
                  <a:pt x="44525" y="6791"/>
                  <a:pt x="44462" y="6902"/>
                </a:cubicBezTo>
                <a:lnTo>
                  <a:pt x="44240" y="6918"/>
                </a:lnTo>
                <a:lnTo>
                  <a:pt x="44177" y="7029"/>
                </a:lnTo>
                <a:lnTo>
                  <a:pt x="43955" y="7139"/>
                </a:lnTo>
                <a:lnTo>
                  <a:pt x="43860" y="7076"/>
                </a:lnTo>
                <a:lnTo>
                  <a:pt x="43559" y="7076"/>
                </a:lnTo>
                <a:cubicBezTo>
                  <a:pt x="43528" y="7108"/>
                  <a:pt x="43480" y="7139"/>
                  <a:pt x="43449" y="7155"/>
                </a:cubicBezTo>
                <a:lnTo>
                  <a:pt x="43195" y="7155"/>
                </a:lnTo>
                <a:cubicBezTo>
                  <a:pt x="43037" y="7250"/>
                  <a:pt x="42863" y="7282"/>
                  <a:pt x="42799" y="7409"/>
                </a:cubicBezTo>
                <a:lnTo>
                  <a:pt x="42340" y="7409"/>
                </a:lnTo>
                <a:lnTo>
                  <a:pt x="41485" y="7773"/>
                </a:lnTo>
                <a:cubicBezTo>
                  <a:pt x="41469" y="7836"/>
                  <a:pt x="41453" y="7868"/>
                  <a:pt x="41438" y="7931"/>
                </a:cubicBezTo>
                <a:lnTo>
                  <a:pt x="41327" y="7757"/>
                </a:lnTo>
                <a:lnTo>
                  <a:pt x="40788" y="7994"/>
                </a:lnTo>
                <a:lnTo>
                  <a:pt x="40456" y="7994"/>
                </a:lnTo>
                <a:cubicBezTo>
                  <a:pt x="40377" y="8089"/>
                  <a:pt x="40234" y="8058"/>
                  <a:pt x="40123" y="8089"/>
                </a:cubicBezTo>
                <a:cubicBezTo>
                  <a:pt x="40108" y="8105"/>
                  <a:pt x="40092" y="8121"/>
                  <a:pt x="40076" y="8121"/>
                </a:cubicBezTo>
                <a:lnTo>
                  <a:pt x="40044" y="8153"/>
                </a:lnTo>
                <a:lnTo>
                  <a:pt x="39854" y="8153"/>
                </a:lnTo>
                <a:lnTo>
                  <a:pt x="39743" y="8248"/>
                </a:lnTo>
                <a:lnTo>
                  <a:pt x="39443" y="8248"/>
                </a:lnTo>
                <a:lnTo>
                  <a:pt x="39348" y="8327"/>
                </a:lnTo>
                <a:lnTo>
                  <a:pt x="39237" y="8327"/>
                </a:lnTo>
                <a:cubicBezTo>
                  <a:pt x="39231" y="8326"/>
                  <a:pt x="39225" y="8326"/>
                  <a:pt x="39219" y="8326"/>
                </a:cubicBezTo>
                <a:cubicBezTo>
                  <a:pt x="39118" y="8326"/>
                  <a:pt x="39046" y="8431"/>
                  <a:pt x="38942" y="8431"/>
                </a:cubicBezTo>
                <a:cubicBezTo>
                  <a:pt x="38925" y="8431"/>
                  <a:pt x="38907" y="8428"/>
                  <a:pt x="38888" y="8422"/>
                </a:cubicBezTo>
                <a:cubicBezTo>
                  <a:pt x="38886" y="8420"/>
                  <a:pt x="38884" y="8419"/>
                  <a:pt x="38881" y="8419"/>
                </a:cubicBezTo>
                <a:cubicBezTo>
                  <a:pt x="38864" y="8419"/>
                  <a:pt x="38836" y="8454"/>
                  <a:pt x="38809" y="8454"/>
                </a:cubicBezTo>
                <a:cubicBezTo>
                  <a:pt x="38678" y="8498"/>
                  <a:pt x="38573" y="8582"/>
                  <a:pt x="38420" y="8582"/>
                </a:cubicBezTo>
                <a:cubicBezTo>
                  <a:pt x="38408" y="8582"/>
                  <a:pt x="38395" y="8582"/>
                  <a:pt x="38382" y="8580"/>
                </a:cubicBezTo>
                <a:cubicBezTo>
                  <a:pt x="38350" y="8580"/>
                  <a:pt x="38303" y="8628"/>
                  <a:pt x="38255" y="8659"/>
                </a:cubicBezTo>
                <a:lnTo>
                  <a:pt x="37875" y="8659"/>
                </a:lnTo>
                <a:cubicBezTo>
                  <a:pt x="37812" y="8754"/>
                  <a:pt x="37669" y="8739"/>
                  <a:pt x="37606" y="8802"/>
                </a:cubicBezTo>
                <a:cubicBezTo>
                  <a:pt x="37566" y="8834"/>
                  <a:pt x="37519" y="8834"/>
                  <a:pt x="37471" y="8834"/>
                </a:cubicBezTo>
                <a:cubicBezTo>
                  <a:pt x="37424" y="8834"/>
                  <a:pt x="37376" y="8834"/>
                  <a:pt x="37337" y="8865"/>
                </a:cubicBezTo>
                <a:cubicBezTo>
                  <a:pt x="37242" y="8913"/>
                  <a:pt x="37147" y="8960"/>
                  <a:pt x="37052" y="8992"/>
                </a:cubicBezTo>
                <a:lnTo>
                  <a:pt x="36814" y="8992"/>
                </a:lnTo>
                <a:lnTo>
                  <a:pt x="36450" y="9166"/>
                </a:lnTo>
                <a:lnTo>
                  <a:pt x="36292" y="9166"/>
                </a:lnTo>
                <a:lnTo>
                  <a:pt x="36102" y="9325"/>
                </a:lnTo>
                <a:lnTo>
                  <a:pt x="35991" y="9261"/>
                </a:lnTo>
                <a:cubicBezTo>
                  <a:pt x="35912" y="9404"/>
                  <a:pt x="35690" y="9277"/>
                  <a:pt x="35611" y="9404"/>
                </a:cubicBezTo>
                <a:cubicBezTo>
                  <a:pt x="35484" y="9404"/>
                  <a:pt x="35405" y="9515"/>
                  <a:pt x="35263" y="9515"/>
                </a:cubicBezTo>
                <a:cubicBezTo>
                  <a:pt x="35136" y="9546"/>
                  <a:pt x="34993" y="9594"/>
                  <a:pt x="34867" y="9673"/>
                </a:cubicBezTo>
                <a:lnTo>
                  <a:pt x="34677" y="9673"/>
                </a:lnTo>
                <a:cubicBezTo>
                  <a:pt x="34550" y="9720"/>
                  <a:pt x="34487" y="9705"/>
                  <a:pt x="34423" y="9768"/>
                </a:cubicBezTo>
                <a:cubicBezTo>
                  <a:pt x="34344" y="9831"/>
                  <a:pt x="34233" y="9815"/>
                  <a:pt x="34170" y="9879"/>
                </a:cubicBezTo>
                <a:cubicBezTo>
                  <a:pt x="34107" y="9942"/>
                  <a:pt x="34027" y="9910"/>
                  <a:pt x="33948" y="9926"/>
                </a:cubicBezTo>
                <a:cubicBezTo>
                  <a:pt x="33890" y="9938"/>
                  <a:pt x="33849" y="10009"/>
                  <a:pt x="33788" y="10009"/>
                </a:cubicBezTo>
                <a:cubicBezTo>
                  <a:pt x="33766" y="10009"/>
                  <a:pt x="33741" y="9999"/>
                  <a:pt x="33711" y="9974"/>
                </a:cubicBezTo>
                <a:lnTo>
                  <a:pt x="33711" y="9942"/>
                </a:lnTo>
                <a:cubicBezTo>
                  <a:pt x="33790" y="9863"/>
                  <a:pt x="33885" y="9784"/>
                  <a:pt x="33980" y="9705"/>
                </a:cubicBezTo>
                <a:lnTo>
                  <a:pt x="33980" y="9625"/>
                </a:lnTo>
                <a:cubicBezTo>
                  <a:pt x="34233" y="9562"/>
                  <a:pt x="34344" y="9372"/>
                  <a:pt x="34534" y="9245"/>
                </a:cubicBezTo>
                <a:lnTo>
                  <a:pt x="34629" y="9245"/>
                </a:lnTo>
                <a:cubicBezTo>
                  <a:pt x="34693" y="9166"/>
                  <a:pt x="34693" y="9024"/>
                  <a:pt x="34851" y="9008"/>
                </a:cubicBezTo>
                <a:cubicBezTo>
                  <a:pt x="35041" y="8992"/>
                  <a:pt x="35025" y="8834"/>
                  <a:pt x="35120" y="8754"/>
                </a:cubicBezTo>
                <a:lnTo>
                  <a:pt x="35199" y="8754"/>
                </a:lnTo>
                <a:cubicBezTo>
                  <a:pt x="35358" y="8675"/>
                  <a:pt x="35421" y="8517"/>
                  <a:pt x="35627" y="8485"/>
                </a:cubicBezTo>
                <a:cubicBezTo>
                  <a:pt x="35706" y="8469"/>
                  <a:pt x="35833" y="8295"/>
                  <a:pt x="35896" y="8169"/>
                </a:cubicBezTo>
                <a:lnTo>
                  <a:pt x="36038" y="8153"/>
                </a:lnTo>
                <a:lnTo>
                  <a:pt x="36070" y="8026"/>
                </a:lnTo>
                <a:cubicBezTo>
                  <a:pt x="36197" y="7979"/>
                  <a:pt x="36308" y="7947"/>
                  <a:pt x="36339" y="7820"/>
                </a:cubicBezTo>
                <a:cubicBezTo>
                  <a:pt x="36371" y="7725"/>
                  <a:pt x="36466" y="7662"/>
                  <a:pt x="36561" y="7646"/>
                </a:cubicBezTo>
                <a:lnTo>
                  <a:pt x="37337" y="6997"/>
                </a:lnTo>
                <a:cubicBezTo>
                  <a:pt x="37337" y="6934"/>
                  <a:pt x="37321" y="6886"/>
                  <a:pt x="37321" y="6854"/>
                </a:cubicBezTo>
                <a:cubicBezTo>
                  <a:pt x="37305" y="6839"/>
                  <a:pt x="37258" y="6823"/>
                  <a:pt x="37242" y="6807"/>
                </a:cubicBezTo>
                <a:cubicBezTo>
                  <a:pt x="37242" y="6728"/>
                  <a:pt x="37337" y="6680"/>
                  <a:pt x="37416" y="6633"/>
                </a:cubicBezTo>
                <a:cubicBezTo>
                  <a:pt x="37479" y="6585"/>
                  <a:pt x="37558" y="6538"/>
                  <a:pt x="37638" y="6506"/>
                </a:cubicBezTo>
                <a:lnTo>
                  <a:pt x="37638" y="6348"/>
                </a:lnTo>
                <a:lnTo>
                  <a:pt x="38033" y="6015"/>
                </a:lnTo>
                <a:lnTo>
                  <a:pt x="38033" y="5857"/>
                </a:lnTo>
                <a:lnTo>
                  <a:pt x="38619" y="5350"/>
                </a:lnTo>
                <a:lnTo>
                  <a:pt x="38524" y="5255"/>
                </a:lnTo>
                <a:lnTo>
                  <a:pt x="38714" y="5176"/>
                </a:lnTo>
                <a:lnTo>
                  <a:pt x="38714" y="4939"/>
                </a:lnTo>
                <a:lnTo>
                  <a:pt x="38619" y="4844"/>
                </a:lnTo>
                <a:cubicBezTo>
                  <a:pt x="38603" y="4764"/>
                  <a:pt x="38667" y="4701"/>
                  <a:pt x="38588" y="4638"/>
                </a:cubicBezTo>
                <a:lnTo>
                  <a:pt x="38429" y="4622"/>
                </a:lnTo>
                <a:lnTo>
                  <a:pt x="38508" y="4511"/>
                </a:lnTo>
                <a:cubicBezTo>
                  <a:pt x="38524" y="4258"/>
                  <a:pt x="38524" y="4258"/>
                  <a:pt x="38461" y="4210"/>
                </a:cubicBezTo>
                <a:lnTo>
                  <a:pt x="38271" y="4448"/>
                </a:lnTo>
                <a:lnTo>
                  <a:pt x="38128" y="4337"/>
                </a:lnTo>
                <a:lnTo>
                  <a:pt x="38128" y="4210"/>
                </a:lnTo>
                <a:lnTo>
                  <a:pt x="37986" y="3973"/>
                </a:lnTo>
                <a:lnTo>
                  <a:pt x="37875" y="4052"/>
                </a:lnTo>
                <a:cubicBezTo>
                  <a:pt x="37865" y="4049"/>
                  <a:pt x="37855" y="4049"/>
                  <a:pt x="37844" y="4049"/>
                </a:cubicBezTo>
                <a:cubicBezTo>
                  <a:pt x="37809" y="4049"/>
                  <a:pt x="37769" y="4058"/>
                  <a:pt x="37734" y="4058"/>
                </a:cubicBezTo>
                <a:cubicBezTo>
                  <a:pt x="37709" y="4058"/>
                  <a:pt x="37686" y="4053"/>
                  <a:pt x="37669" y="4036"/>
                </a:cubicBezTo>
                <a:cubicBezTo>
                  <a:pt x="37606" y="3973"/>
                  <a:pt x="37669" y="3878"/>
                  <a:pt x="37543" y="3878"/>
                </a:cubicBezTo>
                <a:cubicBezTo>
                  <a:pt x="37511" y="3767"/>
                  <a:pt x="37574" y="3656"/>
                  <a:pt x="37511" y="3545"/>
                </a:cubicBezTo>
                <a:lnTo>
                  <a:pt x="37384" y="3624"/>
                </a:lnTo>
                <a:lnTo>
                  <a:pt x="37194" y="3624"/>
                </a:lnTo>
                <a:lnTo>
                  <a:pt x="37083" y="3545"/>
                </a:lnTo>
                <a:lnTo>
                  <a:pt x="36988" y="3624"/>
                </a:lnTo>
                <a:lnTo>
                  <a:pt x="36783" y="3624"/>
                </a:lnTo>
                <a:lnTo>
                  <a:pt x="36672" y="3719"/>
                </a:lnTo>
                <a:lnTo>
                  <a:pt x="36292" y="3719"/>
                </a:lnTo>
                <a:cubicBezTo>
                  <a:pt x="36244" y="3751"/>
                  <a:pt x="36213" y="3767"/>
                  <a:pt x="36197" y="3783"/>
                </a:cubicBezTo>
                <a:lnTo>
                  <a:pt x="36086" y="3719"/>
                </a:lnTo>
                <a:lnTo>
                  <a:pt x="36023" y="3878"/>
                </a:lnTo>
                <a:lnTo>
                  <a:pt x="35912" y="3878"/>
                </a:lnTo>
                <a:lnTo>
                  <a:pt x="35801" y="3799"/>
                </a:lnTo>
                <a:lnTo>
                  <a:pt x="35690" y="3878"/>
                </a:lnTo>
                <a:lnTo>
                  <a:pt x="35468" y="3878"/>
                </a:lnTo>
                <a:cubicBezTo>
                  <a:pt x="35310" y="3925"/>
                  <a:pt x="35152" y="4004"/>
                  <a:pt x="35025" y="4099"/>
                </a:cubicBezTo>
                <a:cubicBezTo>
                  <a:pt x="34883" y="4194"/>
                  <a:pt x="34740" y="4258"/>
                  <a:pt x="34566" y="4289"/>
                </a:cubicBezTo>
                <a:cubicBezTo>
                  <a:pt x="34430" y="4289"/>
                  <a:pt x="34329" y="4394"/>
                  <a:pt x="34194" y="4394"/>
                </a:cubicBezTo>
                <a:cubicBezTo>
                  <a:pt x="34171" y="4394"/>
                  <a:pt x="34147" y="4391"/>
                  <a:pt x="34122" y="4384"/>
                </a:cubicBezTo>
                <a:cubicBezTo>
                  <a:pt x="34012" y="4495"/>
                  <a:pt x="33806" y="4479"/>
                  <a:pt x="33695" y="4590"/>
                </a:cubicBezTo>
                <a:cubicBezTo>
                  <a:pt x="33647" y="4622"/>
                  <a:pt x="33596" y="4622"/>
                  <a:pt x="33545" y="4622"/>
                </a:cubicBezTo>
                <a:cubicBezTo>
                  <a:pt x="33493" y="4622"/>
                  <a:pt x="33442" y="4622"/>
                  <a:pt x="33394" y="4654"/>
                </a:cubicBezTo>
                <a:cubicBezTo>
                  <a:pt x="33299" y="4812"/>
                  <a:pt x="33046" y="4796"/>
                  <a:pt x="32935" y="4954"/>
                </a:cubicBezTo>
                <a:cubicBezTo>
                  <a:pt x="32824" y="4954"/>
                  <a:pt x="32729" y="4986"/>
                  <a:pt x="32634" y="5034"/>
                </a:cubicBezTo>
                <a:cubicBezTo>
                  <a:pt x="32523" y="5081"/>
                  <a:pt x="32397" y="5144"/>
                  <a:pt x="32302" y="5176"/>
                </a:cubicBezTo>
                <a:cubicBezTo>
                  <a:pt x="32207" y="5208"/>
                  <a:pt x="32127" y="5271"/>
                  <a:pt x="32017" y="5287"/>
                </a:cubicBezTo>
                <a:cubicBezTo>
                  <a:pt x="31906" y="5319"/>
                  <a:pt x="31842" y="5398"/>
                  <a:pt x="31716" y="5398"/>
                </a:cubicBezTo>
                <a:cubicBezTo>
                  <a:pt x="31690" y="5394"/>
                  <a:pt x="31663" y="5392"/>
                  <a:pt x="31637" y="5392"/>
                </a:cubicBezTo>
                <a:cubicBezTo>
                  <a:pt x="31553" y="5392"/>
                  <a:pt x="31472" y="5413"/>
                  <a:pt x="31399" y="5461"/>
                </a:cubicBezTo>
                <a:cubicBezTo>
                  <a:pt x="31304" y="5524"/>
                  <a:pt x="31209" y="5588"/>
                  <a:pt x="31082" y="5635"/>
                </a:cubicBezTo>
                <a:lnTo>
                  <a:pt x="30813" y="5746"/>
                </a:lnTo>
                <a:lnTo>
                  <a:pt x="30639" y="5746"/>
                </a:lnTo>
                <a:cubicBezTo>
                  <a:pt x="30576" y="5873"/>
                  <a:pt x="30417" y="5920"/>
                  <a:pt x="30275" y="5984"/>
                </a:cubicBezTo>
                <a:cubicBezTo>
                  <a:pt x="30148" y="6063"/>
                  <a:pt x="29990" y="6094"/>
                  <a:pt x="29832" y="6094"/>
                </a:cubicBezTo>
                <a:lnTo>
                  <a:pt x="29578" y="6332"/>
                </a:lnTo>
                <a:cubicBezTo>
                  <a:pt x="29445" y="6345"/>
                  <a:pt x="29356" y="6438"/>
                  <a:pt x="29237" y="6438"/>
                </a:cubicBezTo>
                <a:cubicBezTo>
                  <a:pt x="29215" y="6438"/>
                  <a:pt x="29191" y="6434"/>
                  <a:pt x="29167" y="6427"/>
                </a:cubicBezTo>
                <a:cubicBezTo>
                  <a:pt x="29087" y="6506"/>
                  <a:pt x="28977" y="6569"/>
                  <a:pt x="28866" y="6617"/>
                </a:cubicBezTo>
                <a:cubicBezTo>
                  <a:pt x="28723" y="6664"/>
                  <a:pt x="28581" y="6712"/>
                  <a:pt x="28470" y="6807"/>
                </a:cubicBezTo>
                <a:cubicBezTo>
                  <a:pt x="28296" y="6902"/>
                  <a:pt x="28122" y="6981"/>
                  <a:pt x="27947" y="7060"/>
                </a:cubicBezTo>
                <a:lnTo>
                  <a:pt x="27947" y="7139"/>
                </a:lnTo>
                <a:cubicBezTo>
                  <a:pt x="27884" y="7171"/>
                  <a:pt x="27821" y="7203"/>
                  <a:pt x="27757" y="7234"/>
                </a:cubicBezTo>
                <a:cubicBezTo>
                  <a:pt x="27727" y="7253"/>
                  <a:pt x="27691" y="7257"/>
                  <a:pt x="27656" y="7257"/>
                </a:cubicBezTo>
                <a:cubicBezTo>
                  <a:pt x="27628" y="7257"/>
                  <a:pt x="27601" y="7254"/>
                  <a:pt x="27576" y="7254"/>
                </a:cubicBezTo>
                <a:cubicBezTo>
                  <a:pt x="27554" y="7254"/>
                  <a:pt x="27534" y="7257"/>
                  <a:pt x="27520" y="7266"/>
                </a:cubicBezTo>
                <a:cubicBezTo>
                  <a:pt x="27441" y="7361"/>
                  <a:pt x="27235" y="7329"/>
                  <a:pt x="27235" y="7488"/>
                </a:cubicBezTo>
                <a:cubicBezTo>
                  <a:pt x="27235" y="7535"/>
                  <a:pt x="27172" y="7583"/>
                  <a:pt x="27156" y="7599"/>
                </a:cubicBezTo>
                <a:cubicBezTo>
                  <a:pt x="27133" y="7594"/>
                  <a:pt x="27108" y="7592"/>
                  <a:pt x="27083" y="7592"/>
                </a:cubicBezTo>
                <a:cubicBezTo>
                  <a:pt x="27024" y="7592"/>
                  <a:pt x="26963" y="7603"/>
                  <a:pt x="26918" y="7614"/>
                </a:cubicBezTo>
                <a:cubicBezTo>
                  <a:pt x="26681" y="7741"/>
                  <a:pt x="26380" y="7804"/>
                  <a:pt x="26237" y="8026"/>
                </a:cubicBezTo>
                <a:lnTo>
                  <a:pt x="26031" y="8026"/>
                </a:lnTo>
                <a:cubicBezTo>
                  <a:pt x="25984" y="8074"/>
                  <a:pt x="25921" y="8121"/>
                  <a:pt x="25857" y="8169"/>
                </a:cubicBezTo>
                <a:cubicBezTo>
                  <a:pt x="25699" y="8248"/>
                  <a:pt x="25525" y="8311"/>
                  <a:pt x="25319" y="8390"/>
                </a:cubicBezTo>
                <a:cubicBezTo>
                  <a:pt x="25129" y="8549"/>
                  <a:pt x="24923" y="8659"/>
                  <a:pt x="24701" y="8739"/>
                </a:cubicBezTo>
                <a:cubicBezTo>
                  <a:pt x="24432" y="8818"/>
                  <a:pt x="24179" y="8944"/>
                  <a:pt x="23957" y="9119"/>
                </a:cubicBezTo>
                <a:cubicBezTo>
                  <a:pt x="23943" y="9116"/>
                  <a:pt x="23930" y="9115"/>
                  <a:pt x="23917" y="9115"/>
                </a:cubicBezTo>
                <a:cubicBezTo>
                  <a:pt x="23792" y="9115"/>
                  <a:pt x="23756" y="9248"/>
                  <a:pt x="23641" y="9277"/>
                </a:cubicBezTo>
                <a:cubicBezTo>
                  <a:pt x="23498" y="9325"/>
                  <a:pt x="23356" y="9388"/>
                  <a:pt x="23245" y="9483"/>
                </a:cubicBezTo>
                <a:cubicBezTo>
                  <a:pt x="23134" y="9562"/>
                  <a:pt x="22960" y="9610"/>
                  <a:pt x="22881" y="9720"/>
                </a:cubicBezTo>
                <a:lnTo>
                  <a:pt x="22738" y="9673"/>
                </a:lnTo>
                <a:cubicBezTo>
                  <a:pt x="22881" y="9515"/>
                  <a:pt x="23055" y="9372"/>
                  <a:pt x="23229" y="9261"/>
                </a:cubicBezTo>
                <a:cubicBezTo>
                  <a:pt x="23419" y="9150"/>
                  <a:pt x="23609" y="9008"/>
                  <a:pt x="23783" y="8865"/>
                </a:cubicBezTo>
                <a:cubicBezTo>
                  <a:pt x="23941" y="8723"/>
                  <a:pt x="24100" y="8596"/>
                  <a:pt x="24258" y="8454"/>
                </a:cubicBezTo>
                <a:lnTo>
                  <a:pt x="24369" y="8454"/>
                </a:lnTo>
                <a:lnTo>
                  <a:pt x="24464" y="8279"/>
                </a:lnTo>
                <a:lnTo>
                  <a:pt x="24575" y="8279"/>
                </a:lnTo>
                <a:lnTo>
                  <a:pt x="25762" y="7282"/>
                </a:lnTo>
                <a:lnTo>
                  <a:pt x="25873" y="7282"/>
                </a:lnTo>
                <a:cubicBezTo>
                  <a:pt x="25889" y="7234"/>
                  <a:pt x="25905" y="7187"/>
                  <a:pt x="25921" y="7139"/>
                </a:cubicBezTo>
                <a:cubicBezTo>
                  <a:pt x="25936" y="7124"/>
                  <a:pt x="25952" y="7124"/>
                  <a:pt x="25968" y="7108"/>
                </a:cubicBezTo>
                <a:lnTo>
                  <a:pt x="26079" y="7108"/>
                </a:lnTo>
                <a:lnTo>
                  <a:pt x="26538" y="6696"/>
                </a:lnTo>
                <a:cubicBezTo>
                  <a:pt x="26548" y="6697"/>
                  <a:pt x="26557" y="6698"/>
                  <a:pt x="26566" y="6698"/>
                </a:cubicBezTo>
                <a:cubicBezTo>
                  <a:pt x="26672" y="6698"/>
                  <a:pt x="26717" y="6613"/>
                  <a:pt x="26776" y="6569"/>
                </a:cubicBezTo>
                <a:lnTo>
                  <a:pt x="26697" y="6490"/>
                </a:lnTo>
                <a:cubicBezTo>
                  <a:pt x="26728" y="6451"/>
                  <a:pt x="26764" y="6443"/>
                  <a:pt x="26801" y="6443"/>
                </a:cubicBezTo>
                <a:cubicBezTo>
                  <a:pt x="26826" y="6443"/>
                  <a:pt x="26852" y="6446"/>
                  <a:pt x="26879" y="6446"/>
                </a:cubicBezTo>
                <a:cubicBezTo>
                  <a:pt x="26892" y="6446"/>
                  <a:pt x="26905" y="6445"/>
                  <a:pt x="26918" y="6443"/>
                </a:cubicBezTo>
                <a:cubicBezTo>
                  <a:pt x="27045" y="6364"/>
                  <a:pt x="27156" y="6253"/>
                  <a:pt x="27235" y="6126"/>
                </a:cubicBezTo>
                <a:lnTo>
                  <a:pt x="27377" y="6094"/>
                </a:lnTo>
                <a:cubicBezTo>
                  <a:pt x="27346" y="5968"/>
                  <a:pt x="27441" y="5904"/>
                  <a:pt x="27552" y="5857"/>
                </a:cubicBezTo>
                <a:cubicBezTo>
                  <a:pt x="27647" y="5809"/>
                  <a:pt x="27757" y="5778"/>
                  <a:pt x="27868" y="5730"/>
                </a:cubicBezTo>
                <a:lnTo>
                  <a:pt x="27789" y="5667"/>
                </a:lnTo>
                <a:cubicBezTo>
                  <a:pt x="27821" y="5588"/>
                  <a:pt x="27852" y="5524"/>
                  <a:pt x="27900" y="5461"/>
                </a:cubicBezTo>
                <a:cubicBezTo>
                  <a:pt x="27979" y="5382"/>
                  <a:pt x="28074" y="5319"/>
                  <a:pt x="28169" y="5239"/>
                </a:cubicBezTo>
                <a:cubicBezTo>
                  <a:pt x="28185" y="5144"/>
                  <a:pt x="28122" y="5034"/>
                  <a:pt x="28201" y="4939"/>
                </a:cubicBezTo>
                <a:lnTo>
                  <a:pt x="28549" y="4923"/>
                </a:lnTo>
                <a:cubicBezTo>
                  <a:pt x="28533" y="4733"/>
                  <a:pt x="28787" y="4685"/>
                  <a:pt x="28850" y="4527"/>
                </a:cubicBezTo>
                <a:cubicBezTo>
                  <a:pt x="28850" y="4511"/>
                  <a:pt x="28834" y="4479"/>
                  <a:pt x="28818" y="4448"/>
                </a:cubicBezTo>
                <a:cubicBezTo>
                  <a:pt x="28755" y="4448"/>
                  <a:pt x="28676" y="4432"/>
                  <a:pt x="28597" y="4432"/>
                </a:cubicBezTo>
                <a:cubicBezTo>
                  <a:pt x="28581" y="4432"/>
                  <a:pt x="28581" y="4416"/>
                  <a:pt x="28581" y="4416"/>
                </a:cubicBezTo>
                <a:cubicBezTo>
                  <a:pt x="28517" y="4305"/>
                  <a:pt x="28597" y="4210"/>
                  <a:pt x="28517" y="4115"/>
                </a:cubicBezTo>
                <a:lnTo>
                  <a:pt x="28296" y="4099"/>
                </a:lnTo>
                <a:cubicBezTo>
                  <a:pt x="28280" y="4020"/>
                  <a:pt x="28232" y="3957"/>
                  <a:pt x="28185" y="3894"/>
                </a:cubicBezTo>
                <a:cubicBezTo>
                  <a:pt x="28248" y="3799"/>
                  <a:pt x="28296" y="3719"/>
                  <a:pt x="28359" y="3624"/>
                </a:cubicBezTo>
                <a:lnTo>
                  <a:pt x="28359" y="3545"/>
                </a:lnTo>
                <a:cubicBezTo>
                  <a:pt x="28201" y="3498"/>
                  <a:pt x="28185" y="3324"/>
                  <a:pt x="28074" y="3229"/>
                </a:cubicBezTo>
                <a:lnTo>
                  <a:pt x="28169" y="3134"/>
                </a:lnTo>
                <a:cubicBezTo>
                  <a:pt x="28153" y="3086"/>
                  <a:pt x="28169" y="3070"/>
                  <a:pt x="28122" y="3023"/>
                </a:cubicBezTo>
                <a:cubicBezTo>
                  <a:pt x="28058" y="2975"/>
                  <a:pt x="28058" y="2928"/>
                  <a:pt x="28058" y="2880"/>
                </a:cubicBezTo>
                <a:cubicBezTo>
                  <a:pt x="28058" y="2833"/>
                  <a:pt x="28042" y="2801"/>
                  <a:pt x="28027" y="2769"/>
                </a:cubicBezTo>
                <a:lnTo>
                  <a:pt x="27773" y="2769"/>
                </a:lnTo>
                <a:cubicBezTo>
                  <a:pt x="27773" y="2785"/>
                  <a:pt x="27742" y="2785"/>
                  <a:pt x="27773" y="2801"/>
                </a:cubicBezTo>
                <a:cubicBezTo>
                  <a:pt x="27805" y="2833"/>
                  <a:pt x="27837" y="2864"/>
                  <a:pt x="27884" y="2896"/>
                </a:cubicBezTo>
                <a:lnTo>
                  <a:pt x="27742" y="3165"/>
                </a:lnTo>
                <a:lnTo>
                  <a:pt x="27599" y="3197"/>
                </a:lnTo>
                <a:cubicBezTo>
                  <a:pt x="27583" y="3244"/>
                  <a:pt x="27552" y="3292"/>
                  <a:pt x="27536" y="3355"/>
                </a:cubicBezTo>
                <a:lnTo>
                  <a:pt x="27377" y="3339"/>
                </a:lnTo>
                <a:cubicBezTo>
                  <a:pt x="27362" y="3276"/>
                  <a:pt x="27362" y="3229"/>
                  <a:pt x="27362" y="3134"/>
                </a:cubicBezTo>
                <a:cubicBezTo>
                  <a:pt x="27282" y="3054"/>
                  <a:pt x="27187" y="2991"/>
                  <a:pt x="27092" y="2896"/>
                </a:cubicBezTo>
                <a:lnTo>
                  <a:pt x="27092" y="2722"/>
                </a:lnTo>
                <a:cubicBezTo>
                  <a:pt x="27148" y="2690"/>
                  <a:pt x="27203" y="2682"/>
                  <a:pt x="27259" y="2682"/>
                </a:cubicBezTo>
                <a:cubicBezTo>
                  <a:pt x="27314" y="2682"/>
                  <a:pt x="27369" y="2690"/>
                  <a:pt x="27425" y="2690"/>
                </a:cubicBezTo>
                <a:cubicBezTo>
                  <a:pt x="27457" y="2706"/>
                  <a:pt x="27488" y="2738"/>
                  <a:pt x="27536" y="2769"/>
                </a:cubicBezTo>
                <a:lnTo>
                  <a:pt x="27773" y="2769"/>
                </a:lnTo>
                <a:cubicBezTo>
                  <a:pt x="27742" y="2643"/>
                  <a:pt x="27567" y="2674"/>
                  <a:pt x="27488" y="2595"/>
                </a:cubicBezTo>
                <a:lnTo>
                  <a:pt x="27219" y="2595"/>
                </a:lnTo>
                <a:lnTo>
                  <a:pt x="27140" y="2532"/>
                </a:lnTo>
                <a:lnTo>
                  <a:pt x="26712" y="2500"/>
                </a:lnTo>
                <a:cubicBezTo>
                  <a:pt x="26633" y="2374"/>
                  <a:pt x="26427" y="2500"/>
                  <a:pt x="26348" y="2342"/>
                </a:cubicBezTo>
                <a:lnTo>
                  <a:pt x="25794" y="2342"/>
                </a:lnTo>
                <a:lnTo>
                  <a:pt x="25572" y="2247"/>
                </a:lnTo>
                <a:lnTo>
                  <a:pt x="25461" y="2358"/>
                </a:lnTo>
                <a:lnTo>
                  <a:pt x="24733" y="2358"/>
                </a:lnTo>
                <a:cubicBezTo>
                  <a:pt x="24701" y="2342"/>
                  <a:pt x="24670" y="2342"/>
                  <a:pt x="24638" y="2326"/>
                </a:cubicBezTo>
                <a:lnTo>
                  <a:pt x="24575" y="2279"/>
                </a:lnTo>
                <a:lnTo>
                  <a:pt x="24416" y="2358"/>
                </a:lnTo>
                <a:cubicBezTo>
                  <a:pt x="24416" y="2374"/>
                  <a:pt x="24401" y="2405"/>
                  <a:pt x="24385" y="2437"/>
                </a:cubicBezTo>
                <a:lnTo>
                  <a:pt x="24084" y="2437"/>
                </a:lnTo>
                <a:lnTo>
                  <a:pt x="23973" y="2358"/>
                </a:lnTo>
                <a:lnTo>
                  <a:pt x="23910" y="2500"/>
                </a:lnTo>
                <a:cubicBezTo>
                  <a:pt x="23883" y="2514"/>
                  <a:pt x="23855" y="2517"/>
                  <a:pt x="23827" y="2517"/>
                </a:cubicBezTo>
                <a:cubicBezTo>
                  <a:pt x="23800" y="2517"/>
                  <a:pt x="23772" y="2514"/>
                  <a:pt x="23746" y="2514"/>
                </a:cubicBezTo>
                <a:cubicBezTo>
                  <a:pt x="23705" y="2514"/>
                  <a:pt x="23668" y="2522"/>
                  <a:pt x="23641" y="2564"/>
                </a:cubicBezTo>
                <a:cubicBezTo>
                  <a:pt x="23656" y="2643"/>
                  <a:pt x="23609" y="2706"/>
                  <a:pt x="23672" y="2769"/>
                </a:cubicBezTo>
                <a:lnTo>
                  <a:pt x="23989" y="2627"/>
                </a:lnTo>
                <a:lnTo>
                  <a:pt x="24068" y="2706"/>
                </a:lnTo>
                <a:lnTo>
                  <a:pt x="24179" y="2627"/>
                </a:lnTo>
                <a:lnTo>
                  <a:pt x="24511" y="2627"/>
                </a:lnTo>
                <a:cubicBezTo>
                  <a:pt x="24511" y="2532"/>
                  <a:pt x="24606" y="2516"/>
                  <a:pt x="24654" y="2469"/>
                </a:cubicBezTo>
                <a:lnTo>
                  <a:pt x="24986" y="2469"/>
                </a:lnTo>
                <a:cubicBezTo>
                  <a:pt x="24986" y="2548"/>
                  <a:pt x="24907" y="2564"/>
                  <a:pt x="24860" y="2627"/>
                </a:cubicBezTo>
                <a:lnTo>
                  <a:pt x="24511" y="2627"/>
                </a:lnTo>
                <a:lnTo>
                  <a:pt x="24511" y="2659"/>
                </a:lnTo>
                <a:cubicBezTo>
                  <a:pt x="24369" y="2738"/>
                  <a:pt x="24211" y="2785"/>
                  <a:pt x="24052" y="2801"/>
                </a:cubicBezTo>
                <a:lnTo>
                  <a:pt x="23878" y="2959"/>
                </a:lnTo>
                <a:lnTo>
                  <a:pt x="23482" y="2959"/>
                </a:lnTo>
                <a:lnTo>
                  <a:pt x="23261" y="3134"/>
                </a:lnTo>
                <a:cubicBezTo>
                  <a:pt x="23245" y="3086"/>
                  <a:pt x="23229" y="3054"/>
                  <a:pt x="23229" y="3023"/>
                </a:cubicBezTo>
                <a:cubicBezTo>
                  <a:pt x="23308" y="2912"/>
                  <a:pt x="23403" y="2849"/>
                  <a:pt x="23530" y="2817"/>
                </a:cubicBezTo>
                <a:cubicBezTo>
                  <a:pt x="23530" y="2785"/>
                  <a:pt x="23514" y="2754"/>
                  <a:pt x="23498" y="2690"/>
                </a:cubicBezTo>
                <a:lnTo>
                  <a:pt x="23261" y="2769"/>
                </a:lnTo>
                <a:lnTo>
                  <a:pt x="23086" y="2611"/>
                </a:lnTo>
                <a:lnTo>
                  <a:pt x="22976" y="2690"/>
                </a:lnTo>
                <a:cubicBezTo>
                  <a:pt x="22956" y="2694"/>
                  <a:pt x="22936" y="2695"/>
                  <a:pt x="22916" y="2695"/>
                </a:cubicBezTo>
                <a:cubicBezTo>
                  <a:pt x="22897" y="2695"/>
                  <a:pt x="22878" y="2694"/>
                  <a:pt x="22859" y="2694"/>
                </a:cubicBezTo>
                <a:cubicBezTo>
                  <a:pt x="22821" y="2694"/>
                  <a:pt x="22786" y="2698"/>
                  <a:pt x="22754" y="2722"/>
                </a:cubicBezTo>
                <a:cubicBezTo>
                  <a:pt x="22770" y="2769"/>
                  <a:pt x="22801" y="2801"/>
                  <a:pt x="22833" y="2849"/>
                </a:cubicBezTo>
                <a:cubicBezTo>
                  <a:pt x="22754" y="2864"/>
                  <a:pt x="22691" y="2880"/>
                  <a:pt x="22643" y="2896"/>
                </a:cubicBezTo>
                <a:lnTo>
                  <a:pt x="22627" y="3007"/>
                </a:lnTo>
                <a:cubicBezTo>
                  <a:pt x="22548" y="3054"/>
                  <a:pt x="22437" y="3007"/>
                  <a:pt x="22437" y="3102"/>
                </a:cubicBezTo>
                <a:cubicBezTo>
                  <a:pt x="22374" y="3118"/>
                  <a:pt x="22311" y="3118"/>
                  <a:pt x="22231" y="3118"/>
                </a:cubicBezTo>
                <a:lnTo>
                  <a:pt x="21962" y="3244"/>
                </a:lnTo>
                <a:cubicBezTo>
                  <a:pt x="21962" y="3276"/>
                  <a:pt x="21946" y="3308"/>
                  <a:pt x="21931" y="3355"/>
                </a:cubicBezTo>
                <a:lnTo>
                  <a:pt x="21646" y="3371"/>
                </a:lnTo>
                <a:lnTo>
                  <a:pt x="21361" y="3498"/>
                </a:lnTo>
                <a:lnTo>
                  <a:pt x="21361" y="3577"/>
                </a:lnTo>
                <a:lnTo>
                  <a:pt x="21091" y="3704"/>
                </a:lnTo>
                <a:lnTo>
                  <a:pt x="20791" y="3704"/>
                </a:lnTo>
                <a:lnTo>
                  <a:pt x="20854" y="3846"/>
                </a:lnTo>
                <a:cubicBezTo>
                  <a:pt x="20806" y="3870"/>
                  <a:pt x="20751" y="3874"/>
                  <a:pt x="20696" y="3874"/>
                </a:cubicBezTo>
                <a:cubicBezTo>
                  <a:pt x="20668" y="3874"/>
                  <a:pt x="20640" y="3873"/>
                  <a:pt x="20613" y="3873"/>
                </a:cubicBezTo>
                <a:cubicBezTo>
                  <a:pt x="20587" y="3873"/>
                  <a:pt x="20561" y="3874"/>
                  <a:pt x="20537" y="3878"/>
                </a:cubicBezTo>
                <a:cubicBezTo>
                  <a:pt x="20347" y="4004"/>
                  <a:pt x="20078" y="4020"/>
                  <a:pt x="19967" y="4194"/>
                </a:cubicBezTo>
                <a:cubicBezTo>
                  <a:pt x="19946" y="4205"/>
                  <a:pt x="19923" y="4209"/>
                  <a:pt x="19901" y="4209"/>
                </a:cubicBezTo>
                <a:cubicBezTo>
                  <a:pt x="19861" y="4209"/>
                  <a:pt x="19822" y="4198"/>
                  <a:pt x="19788" y="4198"/>
                </a:cubicBezTo>
                <a:cubicBezTo>
                  <a:pt x="19758" y="4198"/>
                  <a:pt x="19731" y="4207"/>
                  <a:pt x="19714" y="4242"/>
                </a:cubicBezTo>
                <a:lnTo>
                  <a:pt x="19809" y="4384"/>
                </a:lnTo>
                <a:lnTo>
                  <a:pt x="19714" y="4495"/>
                </a:lnTo>
                <a:lnTo>
                  <a:pt x="19809" y="4622"/>
                </a:lnTo>
                <a:lnTo>
                  <a:pt x="19746" y="4701"/>
                </a:lnTo>
                <a:cubicBezTo>
                  <a:pt x="19635" y="4654"/>
                  <a:pt x="19619" y="4543"/>
                  <a:pt x="19540" y="4448"/>
                </a:cubicBezTo>
                <a:cubicBezTo>
                  <a:pt x="19508" y="4458"/>
                  <a:pt x="19475" y="4460"/>
                  <a:pt x="19439" y="4460"/>
                </a:cubicBezTo>
                <a:cubicBezTo>
                  <a:pt x="19422" y="4460"/>
                  <a:pt x="19404" y="4460"/>
                  <a:pt x="19385" y="4460"/>
                </a:cubicBezTo>
                <a:cubicBezTo>
                  <a:pt x="19330" y="4460"/>
                  <a:pt x="19271" y="4464"/>
                  <a:pt x="19207" y="4495"/>
                </a:cubicBezTo>
                <a:lnTo>
                  <a:pt x="19049" y="4717"/>
                </a:lnTo>
                <a:lnTo>
                  <a:pt x="18843" y="4717"/>
                </a:lnTo>
                <a:cubicBezTo>
                  <a:pt x="18811" y="4749"/>
                  <a:pt x="18796" y="4780"/>
                  <a:pt x="18732" y="4796"/>
                </a:cubicBezTo>
                <a:cubicBezTo>
                  <a:pt x="18709" y="4796"/>
                  <a:pt x="18688" y="4792"/>
                  <a:pt x="18669" y="4792"/>
                </a:cubicBezTo>
                <a:cubicBezTo>
                  <a:pt x="18636" y="4792"/>
                  <a:pt x="18610" y="4805"/>
                  <a:pt x="18590" y="4875"/>
                </a:cubicBezTo>
                <a:cubicBezTo>
                  <a:pt x="18558" y="4970"/>
                  <a:pt x="18463" y="5049"/>
                  <a:pt x="18495" y="5176"/>
                </a:cubicBezTo>
                <a:cubicBezTo>
                  <a:pt x="18479" y="5176"/>
                  <a:pt x="18463" y="5192"/>
                  <a:pt x="18431" y="5192"/>
                </a:cubicBezTo>
                <a:lnTo>
                  <a:pt x="18368" y="5049"/>
                </a:lnTo>
                <a:lnTo>
                  <a:pt x="18257" y="5129"/>
                </a:lnTo>
                <a:lnTo>
                  <a:pt x="18036" y="5129"/>
                </a:lnTo>
                <a:lnTo>
                  <a:pt x="17877" y="5303"/>
                </a:lnTo>
                <a:lnTo>
                  <a:pt x="17560" y="5303"/>
                </a:lnTo>
                <a:lnTo>
                  <a:pt x="17275" y="5540"/>
                </a:lnTo>
                <a:lnTo>
                  <a:pt x="17085" y="5540"/>
                </a:lnTo>
                <a:cubicBezTo>
                  <a:pt x="16990" y="5604"/>
                  <a:pt x="16911" y="5683"/>
                  <a:pt x="16880" y="5794"/>
                </a:cubicBezTo>
                <a:lnTo>
                  <a:pt x="16674" y="5794"/>
                </a:lnTo>
                <a:lnTo>
                  <a:pt x="16405" y="6031"/>
                </a:lnTo>
                <a:cubicBezTo>
                  <a:pt x="16288" y="6044"/>
                  <a:pt x="16203" y="6142"/>
                  <a:pt x="16089" y="6142"/>
                </a:cubicBezTo>
                <a:cubicBezTo>
                  <a:pt x="16064" y="6142"/>
                  <a:pt x="16037" y="6138"/>
                  <a:pt x="16009" y="6126"/>
                </a:cubicBezTo>
                <a:cubicBezTo>
                  <a:pt x="15961" y="6158"/>
                  <a:pt x="15930" y="6189"/>
                  <a:pt x="15898" y="6221"/>
                </a:cubicBezTo>
                <a:cubicBezTo>
                  <a:pt x="15787" y="6284"/>
                  <a:pt x="15771" y="6411"/>
                  <a:pt x="15676" y="6459"/>
                </a:cubicBezTo>
                <a:cubicBezTo>
                  <a:pt x="15581" y="6522"/>
                  <a:pt x="15470" y="6569"/>
                  <a:pt x="15360" y="6601"/>
                </a:cubicBezTo>
                <a:lnTo>
                  <a:pt x="15360" y="6633"/>
                </a:lnTo>
                <a:cubicBezTo>
                  <a:pt x="15249" y="6664"/>
                  <a:pt x="15217" y="6791"/>
                  <a:pt x="15106" y="6807"/>
                </a:cubicBezTo>
                <a:cubicBezTo>
                  <a:pt x="15008" y="6807"/>
                  <a:pt x="14947" y="6907"/>
                  <a:pt x="14857" y="6907"/>
                </a:cubicBezTo>
                <a:cubicBezTo>
                  <a:pt x="14845" y="6907"/>
                  <a:pt x="14834" y="6905"/>
                  <a:pt x="14821" y="6902"/>
                </a:cubicBezTo>
                <a:cubicBezTo>
                  <a:pt x="14774" y="6965"/>
                  <a:pt x="14679" y="6981"/>
                  <a:pt x="14679" y="7060"/>
                </a:cubicBezTo>
                <a:cubicBezTo>
                  <a:pt x="14637" y="7060"/>
                  <a:pt x="14587" y="7067"/>
                  <a:pt x="14540" y="7067"/>
                </a:cubicBezTo>
                <a:cubicBezTo>
                  <a:pt x="14517" y="7067"/>
                  <a:pt x="14494" y="7066"/>
                  <a:pt x="14473" y="7060"/>
                </a:cubicBezTo>
                <a:cubicBezTo>
                  <a:pt x="14441" y="7108"/>
                  <a:pt x="14378" y="7171"/>
                  <a:pt x="14330" y="7234"/>
                </a:cubicBezTo>
                <a:lnTo>
                  <a:pt x="14140" y="7234"/>
                </a:lnTo>
                <a:cubicBezTo>
                  <a:pt x="14014" y="7329"/>
                  <a:pt x="13935" y="7424"/>
                  <a:pt x="13840" y="7488"/>
                </a:cubicBezTo>
                <a:cubicBezTo>
                  <a:pt x="13713" y="7488"/>
                  <a:pt x="13697" y="7440"/>
                  <a:pt x="13697" y="7409"/>
                </a:cubicBezTo>
                <a:lnTo>
                  <a:pt x="14109" y="7060"/>
                </a:lnTo>
                <a:lnTo>
                  <a:pt x="14188" y="7029"/>
                </a:lnTo>
                <a:lnTo>
                  <a:pt x="14188" y="6934"/>
                </a:lnTo>
                <a:cubicBezTo>
                  <a:pt x="14410" y="6839"/>
                  <a:pt x="14410" y="6839"/>
                  <a:pt x="14536" y="6649"/>
                </a:cubicBezTo>
                <a:lnTo>
                  <a:pt x="14679" y="6649"/>
                </a:lnTo>
                <a:lnTo>
                  <a:pt x="14805" y="6474"/>
                </a:lnTo>
                <a:lnTo>
                  <a:pt x="14916" y="6554"/>
                </a:lnTo>
                <a:cubicBezTo>
                  <a:pt x="15043" y="6490"/>
                  <a:pt x="15154" y="6364"/>
                  <a:pt x="15217" y="6237"/>
                </a:cubicBezTo>
                <a:lnTo>
                  <a:pt x="15344" y="6316"/>
                </a:lnTo>
                <a:cubicBezTo>
                  <a:pt x="15375" y="6174"/>
                  <a:pt x="15550" y="6174"/>
                  <a:pt x="15660" y="6094"/>
                </a:cubicBezTo>
                <a:lnTo>
                  <a:pt x="15660" y="6047"/>
                </a:lnTo>
                <a:lnTo>
                  <a:pt x="16009" y="5714"/>
                </a:lnTo>
                <a:lnTo>
                  <a:pt x="16294" y="5714"/>
                </a:lnTo>
                <a:lnTo>
                  <a:pt x="16405" y="5651"/>
                </a:lnTo>
                <a:cubicBezTo>
                  <a:pt x="16449" y="5684"/>
                  <a:pt x="16485" y="5725"/>
                  <a:pt x="16541" y="5725"/>
                </a:cubicBezTo>
                <a:cubicBezTo>
                  <a:pt x="16565" y="5725"/>
                  <a:pt x="16593" y="5718"/>
                  <a:pt x="16626" y="5699"/>
                </a:cubicBezTo>
                <a:cubicBezTo>
                  <a:pt x="16642" y="5635"/>
                  <a:pt x="16642" y="5556"/>
                  <a:pt x="16658" y="5477"/>
                </a:cubicBezTo>
                <a:lnTo>
                  <a:pt x="16895" y="5461"/>
                </a:lnTo>
                <a:lnTo>
                  <a:pt x="16990" y="5382"/>
                </a:lnTo>
                <a:cubicBezTo>
                  <a:pt x="16998" y="5380"/>
                  <a:pt x="17006" y="5379"/>
                  <a:pt x="17015" y="5379"/>
                </a:cubicBezTo>
                <a:cubicBezTo>
                  <a:pt x="17054" y="5379"/>
                  <a:pt x="17102" y="5395"/>
                  <a:pt x="17144" y="5395"/>
                </a:cubicBezTo>
                <a:cubicBezTo>
                  <a:pt x="17171" y="5395"/>
                  <a:pt x="17196" y="5388"/>
                  <a:pt x="17212" y="5366"/>
                </a:cubicBezTo>
                <a:cubicBezTo>
                  <a:pt x="17275" y="5287"/>
                  <a:pt x="17180" y="5192"/>
                  <a:pt x="17291" y="5144"/>
                </a:cubicBezTo>
                <a:lnTo>
                  <a:pt x="17386" y="5319"/>
                </a:lnTo>
                <a:lnTo>
                  <a:pt x="17465" y="5144"/>
                </a:lnTo>
                <a:lnTo>
                  <a:pt x="17513" y="5144"/>
                </a:lnTo>
                <a:lnTo>
                  <a:pt x="17909" y="4796"/>
                </a:lnTo>
                <a:cubicBezTo>
                  <a:pt x="17909" y="4796"/>
                  <a:pt x="17909" y="4749"/>
                  <a:pt x="17893" y="4749"/>
                </a:cubicBezTo>
                <a:cubicBezTo>
                  <a:pt x="17814" y="4717"/>
                  <a:pt x="17735" y="4685"/>
                  <a:pt x="17655" y="4638"/>
                </a:cubicBezTo>
                <a:cubicBezTo>
                  <a:pt x="17649" y="4635"/>
                  <a:pt x="17642" y="4633"/>
                  <a:pt x="17633" y="4633"/>
                </a:cubicBezTo>
                <a:cubicBezTo>
                  <a:pt x="17600" y="4633"/>
                  <a:pt x="17554" y="4654"/>
                  <a:pt x="17529" y="4654"/>
                </a:cubicBezTo>
                <a:cubicBezTo>
                  <a:pt x="17497" y="4733"/>
                  <a:pt x="17560" y="4844"/>
                  <a:pt x="17481" y="4875"/>
                </a:cubicBezTo>
                <a:cubicBezTo>
                  <a:pt x="17460" y="4886"/>
                  <a:pt x="17434" y="4888"/>
                  <a:pt x="17405" y="4888"/>
                </a:cubicBezTo>
                <a:cubicBezTo>
                  <a:pt x="17391" y="4888"/>
                  <a:pt x="17376" y="4887"/>
                  <a:pt x="17361" y="4887"/>
                </a:cubicBezTo>
                <a:cubicBezTo>
                  <a:pt x="17315" y="4887"/>
                  <a:pt x="17268" y="4891"/>
                  <a:pt x="17228" y="4923"/>
                </a:cubicBezTo>
                <a:cubicBezTo>
                  <a:pt x="17133" y="4970"/>
                  <a:pt x="17054" y="4986"/>
                  <a:pt x="16959" y="5002"/>
                </a:cubicBezTo>
                <a:cubicBezTo>
                  <a:pt x="16911" y="5081"/>
                  <a:pt x="16975" y="5160"/>
                  <a:pt x="16880" y="5224"/>
                </a:cubicBezTo>
                <a:lnTo>
                  <a:pt x="16769" y="5224"/>
                </a:lnTo>
                <a:cubicBezTo>
                  <a:pt x="16637" y="5209"/>
                  <a:pt x="16627" y="5127"/>
                  <a:pt x="16552" y="5127"/>
                </a:cubicBezTo>
                <a:cubicBezTo>
                  <a:pt x="16545" y="5127"/>
                  <a:pt x="16539" y="5127"/>
                  <a:pt x="16531" y="5129"/>
                </a:cubicBezTo>
                <a:lnTo>
                  <a:pt x="16531" y="5255"/>
                </a:lnTo>
                <a:cubicBezTo>
                  <a:pt x="16508" y="5295"/>
                  <a:pt x="16480" y="5311"/>
                  <a:pt x="16450" y="5311"/>
                </a:cubicBezTo>
                <a:cubicBezTo>
                  <a:pt x="16420" y="5311"/>
                  <a:pt x="16389" y="5295"/>
                  <a:pt x="16357" y="5271"/>
                </a:cubicBezTo>
                <a:cubicBezTo>
                  <a:pt x="16389" y="5208"/>
                  <a:pt x="16452" y="5144"/>
                  <a:pt x="16531" y="5129"/>
                </a:cubicBezTo>
                <a:cubicBezTo>
                  <a:pt x="16563" y="5018"/>
                  <a:pt x="16705" y="4970"/>
                  <a:pt x="16785" y="4891"/>
                </a:cubicBezTo>
                <a:cubicBezTo>
                  <a:pt x="16832" y="4828"/>
                  <a:pt x="16895" y="4780"/>
                  <a:pt x="16959" y="4733"/>
                </a:cubicBezTo>
                <a:cubicBezTo>
                  <a:pt x="17006" y="4701"/>
                  <a:pt x="17022" y="4654"/>
                  <a:pt x="17038" y="4606"/>
                </a:cubicBezTo>
                <a:cubicBezTo>
                  <a:pt x="17070" y="4543"/>
                  <a:pt x="17149" y="4495"/>
                  <a:pt x="17196" y="4448"/>
                </a:cubicBezTo>
                <a:cubicBezTo>
                  <a:pt x="17228" y="4400"/>
                  <a:pt x="17260" y="4353"/>
                  <a:pt x="17275" y="4305"/>
                </a:cubicBezTo>
                <a:cubicBezTo>
                  <a:pt x="17307" y="4242"/>
                  <a:pt x="17339" y="4194"/>
                  <a:pt x="17370" y="4131"/>
                </a:cubicBezTo>
                <a:cubicBezTo>
                  <a:pt x="17386" y="4126"/>
                  <a:pt x="17400" y="4124"/>
                  <a:pt x="17412" y="4124"/>
                </a:cubicBezTo>
                <a:cubicBezTo>
                  <a:pt x="17477" y="4124"/>
                  <a:pt x="17510" y="4184"/>
                  <a:pt x="17576" y="4210"/>
                </a:cubicBezTo>
                <a:cubicBezTo>
                  <a:pt x="17640" y="4147"/>
                  <a:pt x="17608" y="4084"/>
                  <a:pt x="17608" y="4020"/>
                </a:cubicBezTo>
                <a:lnTo>
                  <a:pt x="17814" y="3862"/>
                </a:lnTo>
                <a:lnTo>
                  <a:pt x="17814" y="3656"/>
                </a:lnTo>
                <a:lnTo>
                  <a:pt x="17909" y="3561"/>
                </a:lnTo>
                <a:lnTo>
                  <a:pt x="17909" y="3229"/>
                </a:lnTo>
                <a:lnTo>
                  <a:pt x="18115" y="3070"/>
                </a:lnTo>
                <a:lnTo>
                  <a:pt x="18115" y="2738"/>
                </a:lnTo>
                <a:lnTo>
                  <a:pt x="18305" y="2564"/>
                </a:lnTo>
                <a:lnTo>
                  <a:pt x="18305" y="2389"/>
                </a:lnTo>
                <a:cubicBezTo>
                  <a:pt x="18511" y="2310"/>
                  <a:pt x="18511" y="2089"/>
                  <a:pt x="18685" y="1994"/>
                </a:cubicBezTo>
                <a:cubicBezTo>
                  <a:pt x="18701" y="1978"/>
                  <a:pt x="18701" y="1962"/>
                  <a:pt x="18701" y="1946"/>
                </a:cubicBezTo>
                <a:cubicBezTo>
                  <a:pt x="18701" y="1851"/>
                  <a:pt x="18732" y="1756"/>
                  <a:pt x="18811" y="1693"/>
                </a:cubicBezTo>
                <a:cubicBezTo>
                  <a:pt x="18796" y="1645"/>
                  <a:pt x="18796" y="1582"/>
                  <a:pt x="18796" y="1550"/>
                </a:cubicBezTo>
                <a:lnTo>
                  <a:pt x="18701" y="1471"/>
                </a:lnTo>
                <a:cubicBezTo>
                  <a:pt x="18685" y="1392"/>
                  <a:pt x="18732" y="1281"/>
                  <a:pt x="18669" y="1202"/>
                </a:cubicBezTo>
                <a:lnTo>
                  <a:pt x="18511" y="1154"/>
                </a:lnTo>
                <a:lnTo>
                  <a:pt x="18511" y="632"/>
                </a:lnTo>
                <a:lnTo>
                  <a:pt x="18606" y="553"/>
                </a:lnTo>
                <a:cubicBezTo>
                  <a:pt x="18526" y="489"/>
                  <a:pt x="18447" y="521"/>
                  <a:pt x="18368" y="505"/>
                </a:cubicBezTo>
                <a:lnTo>
                  <a:pt x="18257" y="426"/>
                </a:lnTo>
                <a:lnTo>
                  <a:pt x="18146" y="521"/>
                </a:lnTo>
                <a:lnTo>
                  <a:pt x="18004" y="489"/>
                </a:lnTo>
                <a:cubicBezTo>
                  <a:pt x="18051" y="442"/>
                  <a:pt x="18083" y="410"/>
                  <a:pt x="18115" y="379"/>
                </a:cubicBezTo>
                <a:cubicBezTo>
                  <a:pt x="18083" y="315"/>
                  <a:pt x="18146" y="236"/>
                  <a:pt x="18083" y="173"/>
                </a:cubicBezTo>
                <a:lnTo>
                  <a:pt x="17941" y="157"/>
                </a:lnTo>
                <a:cubicBezTo>
                  <a:pt x="17925" y="109"/>
                  <a:pt x="17909" y="46"/>
                  <a:pt x="17877" y="14"/>
                </a:cubicBezTo>
                <a:cubicBezTo>
                  <a:pt x="17849" y="7"/>
                  <a:pt x="17821" y="0"/>
                  <a:pt x="17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2" name="Google Shape;192;p10"/>
          <p:cNvSpPr/>
          <p:nvPr/>
        </p:nvSpPr>
        <p:spPr>
          <a:xfrm>
            <a:off x="6223126" y="3574776"/>
            <a:ext cx="4172633" cy="700666"/>
          </a:xfrm>
          <a:custGeom>
            <a:avLst/>
            <a:gdLst/>
            <a:ahLst/>
            <a:cxnLst/>
            <a:rect l="l" t="t" r="r" b="b"/>
            <a:pathLst>
              <a:path w="44700" h="7506" extrusionOk="0">
                <a:moveTo>
                  <a:pt x="32840" y="856"/>
                </a:moveTo>
                <a:cubicBezTo>
                  <a:pt x="32893" y="923"/>
                  <a:pt x="32856" y="933"/>
                  <a:pt x="32795" y="944"/>
                </a:cubicBezTo>
                <a:lnTo>
                  <a:pt x="32795" y="944"/>
                </a:lnTo>
                <a:cubicBezTo>
                  <a:pt x="32810" y="915"/>
                  <a:pt x="32825" y="885"/>
                  <a:pt x="32840" y="856"/>
                </a:cubicBezTo>
                <a:close/>
                <a:moveTo>
                  <a:pt x="32792" y="935"/>
                </a:moveTo>
                <a:lnTo>
                  <a:pt x="32792" y="945"/>
                </a:lnTo>
                <a:lnTo>
                  <a:pt x="32792" y="945"/>
                </a:lnTo>
                <a:cubicBezTo>
                  <a:pt x="32784" y="947"/>
                  <a:pt x="32775" y="948"/>
                  <a:pt x="32765" y="950"/>
                </a:cubicBezTo>
                <a:lnTo>
                  <a:pt x="32765" y="950"/>
                </a:lnTo>
                <a:lnTo>
                  <a:pt x="32792" y="935"/>
                </a:lnTo>
                <a:close/>
                <a:moveTo>
                  <a:pt x="12272" y="1220"/>
                </a:moveTo>
                <a:cubicBezTo>
                  <a:pt x="12288" y="1236"/>
                  <a:pt x="12303" y="1252"/>
                  <a:pt x="12303" y="1283"/>
                </a:cubicBezTo>
                <a:cubicBezTo>
                  <a:pt x="12303" y="1283"/>
                  <a:pt x="12272" y="1299"/>
                  <a:pt x="12272" y="1315"/>
                </a:cubicBezTo>
                <a:cubicBezTo>
                  <a:pt x="12272" y="1283"/>
                  <a:pt x="12256" y="1268"/>
                  <a:pt x="12240" y="1252"/>
                </a:cubicBezTo>
                <a:cubicBezTo>
                  <a:pt x="12240" y="1236"/>
                  <a:pt x="12272" y="1220"/>
                  <a:pt x="12272" y="1220"/>
                </a:cubicBezTo>
                <a:close/>
                <a:moveTo>
                  <a:pt x="32492" y="939"/>
                </a:moveTo>
                <a:cubicBezTo>
                  <a:pt x="32553" y="939"/>
                  <a:pt x="32610" y="955"/>
                  <a:pt x="32650" y="1014"/>
                </a:cubicBezTo>
                <a:lnTo>
                  <a:pt x="32761" y="952"/>
                </a:lnTo>
                <a:lnTo>
                  <a:pt x="32761" y="952"/>
                </a:lnTo>
                <a:cubicBezTo>
                  <a:pt x="32792" y="999"/>
                  <a:pt x="32792" y="1046"/>
                  <a:pt x="32792" y="1078"/>
                </a:cubicBezTo>
                <a:cubicBezTo>
                  <a:pt x="32666" y="1204"/>
                  <a:pt x="32523" y="1299"/>
                  <a:pt x="32349" y="1347"/>
                </a:cubicBezTo>
                <a:lnTo>
                  <a:pt x="32317" y="1458"/>
                </a:lnTo>
                <a:cubicBezTo>
                  <a:pt x="32289" y="1495"/>
                  <a:pt x="32266" y="1509"/>
                  <a:pt x="32244" y="1509"/>
                </a:cubicBezTo>
                <a:cubicBezTo>
                  <a:pt x="32192" y="1509"/>
                  <a:pt x="32151" y="1428"/>
                  <a:pt x="32096" y="1394"/>
                </a:cubicBezTo>
                <a:cubicBezTo>
                  <a:pt x="32080" y="1489"/>
                  <a:pt x="32064" y="1568"/>
                  <a:pt x="32048" y="1679"/>
                </a:cubicBezTo>
                <a:lnTo>
                  <a:pt x="31731" y="1695"/>
                </a:lnTo>
                <a:cubicBezTo>
                  <a:pt x="31716" y="1743"/>
                  <a:pt x="31700" y="1790"/>
                  <a:pt x="31668" y="1853"/>
                </a:cubicBezTo>
                <a:lnTo>
                  <a:pt x="31462" y="1869"/>
                </a:lnTo>
                <a:cubicBezTo>
                  <a:pt x="31446" y="1933"/>
                  <a:pt x="31415" y="1980"/>
                  <a:pt x="31399" y="2043"/>
                </a:cubicBezTo>
                <a:lnTo>
                  <a:pt x="31225" y="2043"/>
                </a:lnTo>
                <a:cubicBezTo>
                  <a:pt x="31146" y="2091"/>
                  <a:pt x="31098" y="2154"/>
                  <a:pt x="31066" y="2233"/>
                </a:cubicBezTo>
                <a:cubicBezTo>
                  <a:pt x="31035" y="2297"/>
                  <a:pt x="30987" y="2360"/>
                  <a:pt x="30940" y="2408"/>
                </a:cubicBezTo>
                <a:lnTo>
                  <a:pt x="30797" y="2313"/>
                </a:lnTo>
                <a:cubicBezTo>
                  <a:pt x="30845" y="2170"/>
                  <a:pt x="31003" y="2075"/>
                  <a:pt x="31082" y="1980"/>
                </a:cubicBezTo>
                <a:cubicBezTo>
                  <a:pt x="31177" y="1885"/>
                  <a:pt x="31241" y="1774"/>
                  <a:pt x="31399" y="1743"/>
                </a:cubicBezTo>
                <a:cubicBezTo>
                  <a:pt x="31446" y="1743"/>
                  <a:pt x="31478" y="1663"/>
                  <a:pt x="31526" y="1616"/>
                </a:cubicBezTo>
                <a:lnTo>
                  <a:pt x="31747" y="1394"/>
                </a:lnTo>
                <a:cubicBezTo>
                  <a:pt x="31754" y="1395"/>
                  <a:pt x="31760" y="1395"/>
                  <a:pt x="31766" y="1395"/>
                </a:cubicBezTo>
                <a:cubicBezTo>
                  <a:pt x="31877" y="1395"/>
                  <a:pt x="31911" y="1266"/>
                  <a:pt x="32001" y="1236"/>
                </a:cubicBezTo>
                <a:cubicBezTo>
                  <a:pt x="32175" y="1188"/>
                  <a:pt x="32254" y="1046"/>
                  <a:pt x="32381" y="951"/>
                </a:cubicBezTo>
                <a:cubicBezTo>
                  <a:pt x="32416" y="945"/>
                  <a:pt x="32455" y="939"/>
                  <a:pt x="32492" y="939"/>
                </a:cubicBezTo>
                <a:close/>
                <a:moveTo>
                  <a:pt x="30797" y="2313"/>
                </a:moveTo>
                <a:cubicBezTo>
                  <a:pt x="30781" y="2408"/>
                  <a:pt x="30718" y="2455"/>
                  <a:pt x="30623" y="2503"/>
                </a:cubicBezTo>
                <a:cubicBezTo>
                  <a:pt x="30623" y="2439"/>
                  <a:pt x="30623" y="2392"/>
                  <a:pt x="30623" y="2328"/>
                </a:cubicBezTo>
                <a:lnTo>
                  <a:pt x="30797" y="2313"/>
                </a:lnTo>
                <a:close/>
                <a:moveTo>
                  <a:pt x="44034" y="2693"/>
                </a:moveTo>
                <a:lnTo>
                  <a:pt x="44066" y="2756"/>
                </a:lnTo>
                <a:lnTo>
                  <a:pt x="44034" y="2788"/>
                </a:lnTo>
                <a:cubicBezTo>
                  <a:pt x="44034" y="2756"/>
                  <a:pt x="44018" y="2740"/>
                  <a:pt x="44018" y="2724"/>
                </a:cubicBezTo>
                <a:cubicBezTo>
                  <a:pt x="44018" y="2708"/>
                  <a:pt x="44034" y="2693"/>
                  <a:pt x="44034" y="2693"/>
                </a:cubicBezTo>
                <a:close/>
                <a:moveTo>
                  <a:pt x="43876" y="2803"/>
                </a:moveTo>
                <a:cubicBezTo>
                  <a:pt x="43892" y="2803"/>
                  <a:pt x="43907" y="2819"/>
                  <a:pt x="43907" y="2835"/>
                </a:cubicBezTo>
                <a:cubicBezTo>
                  <a:pt x="43892" y="2835"/>
                  <a:pt x="43860" y="2851"/>
                  <a:pt x="43844" y="2851"/>
                </a:cubicBezTo>
                <a:cubicBezTo>
                  <a:pt x="43844" y="2851"/>
                  <a:pt x="43812" y="2835"/>
                  <a:pt x="43812" y="2835"/>
                </a:cubicBezTo>
                <a:cubicBezTo>
                  <a:pt x="43828" y="2819"/>
                  <a:pt x="43860" y="2803"/>
                  <a:pt x="43876" y="2803"/>
                </a:cubicBezTo>
                <a:close/>
                <a:moveTo>
                  <a:pt x="10546" y="2898"/>
                </a:moveTo>
                <a:cubicBezTo>
                  <a:pt x="10562" y="2898"/>
                  <a:pt x="10578" y="2898"/>
                  <a:pt x="10593" y="2914"/>
                </a:cubicBezTo>
                <a:lnTo>
                  <a:pt x="10562" y="2946"/>
                </a:lnTo>
                <a:lnTo>
                  <a:pt x="10514" y="2914"/>
                </a:lnTo>
                <a:cubicBezTo>
                  <a:pt x="10514" y="2914"/>
                  <a:pt x="10546" y="2898"/>
                  <a:pt x="10546" y="2898"/>
                </a:cubicBezTo>
                <a:close/>
                <a:moveTo>
                  <a:pt x="29277" y="2978"/>
                </a:moveTo>
                <a:cubicBezTo>
                  <a:pt x="29293" y="2993"/>
                  <a:pt x="29309" y="2993"/>
                  <a:pt x="29340" y="3009"/>
                </a:cubicBezTo>
                <a:lnTo>
                  <a:pt x="29309" y="3041"/>
                </a:lnTo>
                <a:lnTo>
                  <a:pt x="29245" y="3009"/>
                </a:lnTo>
                <a:cubicBezTo>
                  <a:pt x="29261" y="3009"/>
                  <a:pt x="29277" y="2978"/>
                  <a:pt x="29277" y="2978"/>
                </a:cubicBezTo>
                <a:close/>
                <a:moveTo>
                  <a:pt x="18637" y="3152"/>
                </a:moveTo>
                <a:lnTo>
                  <a:pt x="18637" y="3152"/>
                </a:lnTo>
                <a:cubicBezTo>
                  <a:pt x="18700" y="3231"/>
                  <a:pt x="18621" y="3231"/>
                  <a:pt x="18558" y="3247"/>
                </a:cubicBezTo>
                <a:cubicBezTo>
                  <a:pt x="18574" y="3278"/>
                  <a:pt x="18542" y="3294"/>
                  <a:pt x="18526" y="3326"/>
                </a:cubicBezTo>
                <a:cubicBezTo>
                  <a:pt x="18463" y="3247"/>
                  <a:pt x="18542" y="3247"/>
                  <a:pt x="18605" y="3231"/>
                </a:cubicBezTo>
                <a:cubicBezTo>
                  <a:pt x="18589" y="3215"/>
                  <a:pt x="18605" y="3183"/>
                  <a:pt x="18637" y="3152"/>
                </a:cubicBezTo>
                <a:close/>
                <a:moveTo>
                  <a:pt x="10186" y="3527"/>
                </a:moveTo>
                <a:cubicBezTo>
                  <a:pt x="10221" y="3527"/>
                  <a:pt x="10271" y="3534"/>
                  <a:pt x="10356" y="3548"/>
                </a:cubicBezTo>
                <a:cubicBezTo>
                  <a:pt x="10308" y="3586"/>
                  <a:pt x="10248" y="3607"/>
                  <a:pt x="10188" y="3607"/>
                </a:cubicBezTo>
                <a:cubicBezTo>
                  <a:pt x="10148" y="3607"/>
                  <a:pt x="10108" y="3598"/>
                  <a:pt x="10071" y="3579"/>
                </a:cubicBezTo>
                <a:cubicBezTo>
                  <a:pt x="10117" y="3542"/>
                  <a:pt x="10136" y="3527"/>
                  <a:pt x="10186" y="3527"/>
                </a:cubicBezTo>
                <a:close/>
                <a:moveTo>
                  <a:pt x="18320" y="3627"/>
                </a:moveTo>
                <a:cubicBezTo>
                  <a:pt x="18352" y="3643"/>
                  <a:pt x="18368" y="3643"/>
                  <a:pt x="18384" y="3658"/>
                </a:cubicBezTo>
                <a:lnTo>
                  <a:pt x="18352" y="3690"/>
                </a:lnTo>
                <a:lnTo>
                  <a:pt x="18289" y="3658"/>
                </a:lnTo>
                <a:lnTo>
                  <a:pt x="18320" y="3627"/>
                </a:lnTo>
                <a:close/>
                <a:moveTo>
                  <a:pt x="10277" y="3706"/>
                </a:moveTo>
                <a:cubicBezTo>
                  <a:pt x="10293" y="3722"/>
                  <a:pt x="10308" y="3738"/>
                  <a:pt x="10308" y="3769"/>
                </a:cubicBezTo>
                <a:cubicBezTo>
                  <a:pt x="10308" y="3769"/>
                  <a:pt x="10293" y="3801"/>
                  <a:pt x="10277" y="3801"/>
                </a:cubicBezTo>
                <a:cubicBezTo>
                  <a:pt x="10277" y="3769"/>
                  <a:pt x="10261" y="3753"/>
                  <a:pt x="10261" y="3738"/>
                </a:cubicBezTo>
                <a:cubicBezTo>
                  <a:pt x="10261" y="3722"/>
                  <a:pt x="10277" y="3706"/>
                  <a:pt x="10277" y="3706"/>
                </a:cubicBezTo>
                <a:close/>
                <a:moveTo>
                  <a:pt x="10527" y="3779"/>
                </a:moveTo>
                <a:cubicBezTo>
                  <a:pt x="10523" y="3781"/>
                  <a:pt x="10519" y="3783"/>
                  <a:pt x="10514" y="3785"/>
                </a:cubicBezTo>
                <a:lnTo>
                  <a:pt x="10530" y="3801"/>
                </a:lnTo>
                <a:cubicBezTo>
                  <a:pt x="10528" y="3794"/>
                  <a:pt x="10527" y="3786"/>
                  <a:pt x="10527" y="3779"/>
                </a:cubicBezTo>
                <a:close/>
                <a:moveTo>
                  <a:pt x="23783" y="571"/>
                </a:moveTo>
                <a:lnTo>
                  <a:pt x="23925" y="698"/>
                </a:lnTo>
                <a:lnTo>
                  <a:pt x="23925" y="983"/>
                </a:lnTo>
                <a:cubicBezTo>
                  <a:pt x="23894" y="998"/>
                  <a:pt x="23862" y="1014"/>
                  <a:pt x="23862" y="1046"/>
                </a:cubicBezTo>
                <a:cubicBezTo>
                  <a:pt x="23751" y="1315"/>
                  <a:pt x="23625" y="1568"/>
                  <a:pt x="23324" y="1679"/>
                </a:cubicBezTo>
                <a:lnTo>
                  <a:pt x="22975" y="2043"/>
                </a:lnTo>
                <a:cubicBezTo>
                  <a:pt x="22960" y="2040"/>
                  <a:pt x="22946" y="2038"/>
                  <a:pt x="22933" y="2038"/>
                </a:cubicBezTo>
                <a:cubicBezTo>
                  <a:pt x="22825" y="2038"/>
                  <a:pt x="22791" y="2145"/>
                  <a:pt x="22706" y="2202"/>
                </a:cubicBezTo>
                <a:cubicBezTo>
                  <a:pt x="22580" y="2202"/>
                  <a:pt x="22453" y="2249"/>
                  <a:pt x="22358" y="2313"/>
                </a:cubicBezTo>
                <a:cubicBezTo>
                  <a:pt x="22247" y="2392"/>
                  <a:pt x="22152" y="2487"/>
                  <a:pt x="22057" y="2582"/>
                </a:cubicBezTo>
                <a:lnTo>
                  <a:pt x="21867" y="2582"/>
                </a:lnTo>
                <a:cubicBezTo>
                  <a:pt x="21724" y="2835"/>
                  <a:pt x="21439" y="2914"/>
                  <a:pt x="21202" y="3057"/>
                </a:cubicBezTo>
                <a:cubicBezTo>
                  <a:pt x="21075" y="3120"/>
                  <a:pt x="20901" y="3152"/>
                  <a:pt x="20822" y="3310"/>
                </a:cubicBezTo>
                <a:cubicBezTo>
                  <a:pt x="20664" y="3310"/>
                  <a:pt x="20505" y="3373"/>
                  <a:pt x="20394" y="3484"/>
                </a:cubicBezTo>
                <a:cubicBezTo>
                  <a:pt x="20299" y="3563"/>
                  <a:pt x="20173" y="3579"/>
                  <a:pt x="20109" y="3674"/>
                </a:cubicBezTo>
                <a:cubicBezTo>
                  <a:pt x="20030" y="3738"/>
                  <a:pt x="19951" y="3801"/>
                  <a:pt x="19856" y="3833"/>
                </a:cubicBezTo>
                <a:cubicBezTo>
                  <a:pt x="19777" y="3880"/>
                  <a:pt x="19761" y="3975"/>
                  <a:pt x="19714" y="4070"/>
                </a:cubicBezTo>
                <a:lnTo>
                  <a:pt x="19444" y="4070"/>
                </a:lnTo>
                <a:lnTo>
                  <a:pt x="19349" y="4165"/>
                </a:lnTo>
                <a:lnTo>
                  <a:pt x="19096" y="4165"/>
                </a:lnTo>
                <a:lnTo>
                  <a:pt x="18985" y="4260"/>
                </a:lnTo>
                <a:lnTo>
                  <a:pt x="18779" y="4260"/>
                </a:lnTo>
                <a:cubicBezTo>
                  <a:pt x="18779" y="4228"/>
                  <a:pt x="18748" y="4181"/>
                  <a:pt x="18748" y="4149"/>
                </a:cubicBezTo>
                <a:cubicBezTo>
                  <a:pt x="18779" y="4070"/>
                  <a:pt x="18843" y="4007"/>
                  <a:pt x="18843" y="3912"/>
                </a:cubicBezTo>
                <a:cubicBezTo>
                  <a:pt x="18843" y="3833"/>
                  <a:pt x="18906" y="3769"/>
                  <a:pt x="18938" y="3706"/>
                </a:cubicBezTo>
                <a:lnTo>
                  <a:pt x="19064" y="3421"/>
                </a:lnTo>
                <a:cubicBezTo>
                  <a:pt x="19207" y="3278"/>
                  <a:pt x="19334" y="3120"/>
                  <a:pt x="19444" y="2946"/>
                </a:cubicBezTo>
                <a:cubicBezTo>
                  <a:pt x="19571" y="2772"/>
                  <a:pt x="19729" y="2629"/>
                  <a:pt x="19888" y="2487"/>
                </a:cubicBezTo>
                <a:lnTo>
                  <a:pt x="19999" y="2503"/>
                </a:lnTo>
                <a:cubicBezTo>
                  <a:pt x="20014" y="2439"/>
                  <a:pt x="20030" y="2392"/>
                  <a:pt x="20046" y="2328"/>
                </a:cubicBezTo>
                <a:cubicBezTo>
                  <a:pt x="20220" y="2313"/>
                  <a:pt x="20299" y="2107"/>
                  <a:pt x="20474" y="2075"/>
                </a:cubicBezTo>
                <a:cubicBezTo>
                  <a:pt x="20537" y="1964"/>
                  <a:pt x="20679" y="1948"/>
                  <a:pt x="20759" y="1885"/>
                </a:cubicBezTo>
                <a:cubicBezTo>
                  <a:pt x="20838" y="1806"/>
                  <a:pt x="20917" y="1743"/>
                  <a:pt x="20996" y="1663"/>
                </a:cubicBezTo>
                <a:cubicBezTo>
                  <a:pt x="21002" y="1664"/>
                  <a:pt x="21008" y="1664"/>
                  <a:pt x="21014" y="1664"/>
                </a:cubicBezTo>
                <a:cubicBezTo>
                  <a:pt x="21140" y="1664"/>
                  <a:pt x="21160" y="1504"/>
                  <a:pt x="21281" y="1473"/>
                </a:cubicBezTo>
                <a:cubicBezTo>
                  <a:pt x="21376" y="1458"/>
                  <a:pt x="21471" y="1410"/>
                  <a:pt x="21534" y="1363"/>
                </a:cubicBezTo>
                <a:cubicBezTo>
                  <a:pt x="21614" y="1283"/>
                  <a:pt x="21709" y="1315"/>
                  <a:pt x="21772" y="1236"/>
                </a:cubicBezTo>
                <a:cubicBezTo>
                  <a:pt x="21804" y="1173"/>
                  <a:pt x="21867" y="1125"/>
                  <a:pt x="21946" y="1109"/>
                </a:cubicBezTo>
                <a:cubicBezTo>
                  <a:pt x="22104" y="1046"/>
                  <a:pt x="22247" y="967"/>
                  <a:pt x="22389" y="872"/>
                </a:cubicBezTo>
                <a:cubicBezTo>
                  <a:pt x="22469" y="808"/>
                  <a:pt x="22595" y="888"/>
                  <a:pt x="22675" y="777"/>
                </a:cubicBezTo>
                <a:cubicBezTo>
                  <a:pt x="22722" y="713"/>
                  <a:pt x="22817" y="729"/>
                  <a:pt x="22896" y="650"/>
                </a:cubicBezTo>
                <a:cubicBezTo>
                  <a:pt x="22901" y="645"/>
                  <a:pt x="22916" y="643"/>
                  <a:pt x="22934" y="643"/>
                </a:cubicBezTo>
                <a:cubicBezTo>
                  <a:pt x="22970" y="643"/>
                  <a:pt x="23023" y="650"/>
                  <a:pt x="23055" y="650"/>
                </a:cubicBezTo>
                <a:lnTo>
                  <a:pt x="23150" y="571"/>
                </a:lnTo>
                <a:close/>
                <a:moveTo>
                  <a:pt x="28755" y="4450"/>
                </a:moveTo>
                <a:cubicBezTo>
                  <a:pt x="28770" y="4450"/>
                  <a:pt x="28786" y="4482"/>
                  <a:pt x="28786" y="4482"/>
                </a:cubicBezTo>
                <a:cubicBezTo>
                  <a:pt x="28786" y="4529"/>
                  <a:pt x="28770" y="4561"/>
                  <a:pt x="28770" y="4608"/>
                </a:cubicBezTo>
                <a:lnTo>
                  <a:pt x="28723" y="4608"/>
                </a:lnTo>
                <a:cubicBezTo>
                  <a:pt x="28707" y="4577"/>
                  <a:pt x="28707" y="4529"/>
                  <a:pt x="28707" y="4498"/>
                </a:cubicBezTo>
                <a:cubicBezTo>
                  <a:pt x="28707" y="4482"/>
                  <a:pt x="28755" y="4466"/>
                  <a:pt x="28755" y="4450"/>
                </a:cubicBezTo>
                <a:close/>
                <a:moveTo>
                  <a:pt x="14378" y="571"/>
                </a:moveTo>
                <a:cubicBezTo>
                  <a:pt x="14489" y="666"/>
                  <a:pt x="14568" y="808"/>
                  <a:pt x="14599" y="967"/>
                </a:cubicBezTo>
                <a:lnTo>
                  <a:pt x="14504" y="1062"/>
                </a:lnTo>
                <a:lnTo>
                  <a:pt x="14504" y="1252"/>
                </a:lnTo>
                <a:cubicBezTo>
                  <a:pt x="14441" y="1331"/>
                  <a:pt x="14314" y="1394"/>
                  <a:pt x="14314" y="1537"/>
                </a:cubicBezTo>
                <a:cubicBezTo>
                  <a:pt x="14314" y="1568"/>
                  <a:pt x="14251" y="1616"/>
                  <a:pt x="14219" y="1632"/>
                </a:cubicBezTo>
                <a:cubicBezTo>
                  <a:pt x="14124" y="1663"/>
                  <a:pt x="14045" y="1727"/>
                  <a:pt x="13966" y="1790"/>
                </a:cubicBezTo>
                <a:cubicBezTo>
                  <a:pt x="13903" y="1853"/>
                  <a:pt x="13903" y="1933"/>
                  <a:pt x="13839" y="2012"/>
                </a:cubicBezTo>
                <a:cubicBezTo>
                  <a:pt x="13776" y="2091"/>
                  <a:pt x="13681" y="2154"/>
                  <a:pt x="13681" y="2265"/>
                </a:cubicBezTo>
                <a:cubicBezTo>
                  <a:pt x="13570" y="2392"/>
                  <a:pt x="13443" y="2518"/>
                  <a:pt x="13333" y="2629"/>
                </a:cubicBezTo>
                <a:lnTo>
                  <a:pt x="13333" y="2724"/>
                </a:lnTo>
                <a:cubicBezTo>
                  <a:pt x="13111" y="2803"/>
                  <a:pt x="13000" y="3009"/>
                  <a:pt x="12826" y="3152"/>
                </a:cubicBezTo>
                <a:cubicBezTo>
                  <a:pt x="12798" y="3140"/>
                  <a:pt x="12772" y="3134"/>
                  <a:pt x="12745" y="3134"/>
                </a:cubicBezTo>
                <a:cubicBezTo>
                  <a:pt x="12636" y="3134"/>
                  <a:pt x="12538" y="3224"/>
                  <a:pt x="12462" y="3263"/>
                </a:cubicBezTo>
                <a:cubicBezTo>
                  <a:pt x="12367" y="3310"/>
                  <a:pt x="12303" y="3437"/>
                  <a:pt x="12177" y="3453"/>
                </a:cubicBezTo>
                <a:cubicBezTo>
                  <a:pt x="12145" y="3468"/>
                  <a:pt x="12113" y="3532"/>
                  <a:pt x="12082" y="3548"/>
                </a:cubicBezTo>
                <a:cubicBezTo>
                  <a:pt x="12003" y="3611"/>
                  <a:pt x="11955" y="3706"/>
                  <a:pt x="11828" y="3722"/>
                </a:cubicBezTo>
                <a:cubicBezTo>
                  <a:pt x="11749" y="3738"/>
                  <a:pt x="11718" y="3880"/>
                  <a:pt x="11591" y="3896"/>
                </a:cubicBezTo>
                <a:cubicBezTo>
                  <a:pt x="11496" y="3928"/>
                  <a:pt x="11433" y="4038"/>
                  <a:pt x="11338" y="4070"/>
                </a:cubicBezTo>
                <a:cubicBezTo>
                  <a:pt x="11195" y="4133"/>
                  <a:pt x="11132" y="4276"/>
                  <a:pt x="11005" y="4355"/>
                </a:cubicBezTo>
                <a:lnTo>
                  <a:pt x="10847" y="4355"/>
                </a:lnTo>
                <a:cubicBezTo>
                  <a:pt x="10783" y="4450"/>
                  <a:pt x="10704" y="4561"/>
                  <a:pt x="10657" y="4624"/>
                </a:cubicBezTo>
                <a:lnTo>
                  <a:pt x="10403" y="4624"/>
                </a:lnTo>
                <a:lnTo>
                  <a:pt x="10293" y="4719"/>
                </a:lnTo>
                <a:cubicBezTo>
                  <a:pt x="10198" y="4640"/>
                  <a:pt x="10277" y="4529"/>
                  <a:pt x="10245" y="4387"/>
                </a:cubicBezTo>
                <a:lnTo>
                  <a:pt x="10435" y="4260"/>
                </a:lnTo>
                <a:lnTo>
                  <a:pt x="10435" y="4038"/>
                </a:lnTo>
                <a:lnTo>
                  <a:pt x="10530" y="3943"/>
                </a:lnTo>
                <a:lnTo>
                  <a:pt x="10530" y="3833"/>
                </a:lnTo>
                <a:cubicBezTo>
                  <a:pt x="10435" y="3753"/>
                  <a:pt x="10435" y="3753"/>
                  <a:pt x="10467" y="3627"/>
                </a:cubicBezTo>
                <a:lnTo>
                  <a:pt x="10467" y="3627"/>
                </a:lnTo>
                <a:cubicBezTo>
                  <a:pt x="10551" y="3655"/>
                  <a:pt x="10523" y="3720"/>
                  <a:pt x="10527" y="3779"/>
                </a:cubicBezTo>
                <a:lnTo>
                  <a:pt x="10527" y="3779"/>
                </a:lnTo>
                <a:cubicBezTo>
                  <a:pt x="10689" y="3698"/>
                  <a:pt x="10707" y="3544"/>
                  <a:pt x="10799" y="3389"/>
                </a:cubicBezTo>
                <a:cubicBezTo>
                  <a:pt x="10894" y="3215"/>
                  <a:pt x="11068" y="3120"/>
                  <a:pt x="11163" y="2930"/>
                </a:cubicBezTo>
                <a:cubicBezTo>
                  <a:pt x="11258" y="2788"/>
                  <a:pt x="11385" y="2661"/>
                  <a:pt x="11512" y="2534"/>
                </a:cubicBezTo>
                <a:lnTo>
                  <a:pt x="11512" y="2455"/>
                </a:lnTo>
                <a:cubicBezTo>
                  <a:pt x="11623" y="2376"/>
                  <a:pt x="11781" y="2392"/>
                  <a:pt x="11781" y="2202"/>
                </a:cubicBezTo>
                <a:cubicBezTo>
                  <a:pt x="11844" y="2123"/>
                  <a:pt x="11908" y="1996"/>
                  <a:pt x="11987" y="1980"/>
                </a:cubicBezTo>
                <a:cubicBezTo>
                  <a:pt x="12145" y="1933"/>
                  <a:pt x="12193" y="1822"/>
                  <a:pt x="12335" y="1711"/>
                </a:cubicBezTo>
                <a:cubicBezTo>
                  <a:pt x="12478" y="1600"/>
                  <a:pt x="12541" y="1410"/>
                  <a:pt x="12747" y="1378"/>
                </a:cubicBezTo>
                <a:lnTo>
                  <a:pt x="13048" y="1062"/>
                </a:lnTo>
                <a:cubicBezTo>
                  <a:pt x="13253" y="967"/>
                  <a:pt x="13412" y="903"/>
                  <a:pt x="13554" y="824"/>
                </a:cubicBezTo>
                <a:cubicBezTo>
                  <a:pt x="13618" y="777"/>
                  <a:pt x="13681" y="729"/>
                  <a:pt x="13728" y="666"/>
                </a:cubicBezTo>
                <a:lnTo>
                  <a:pt x="13998" y="666"/>
                </a:lnTo>
                <a:lnTo>
                  <a:pt x="14108" y="571"/>
                </a:lnTo>
                <a:close/>
                <a:moveTo>
                  <a:pt x="9507" y="4713"/>
                </a:moveTo>
                <a:cubicBezTo>
                  <a:pt x="9495" y="4745"/>
                  <a:pt x="9508" y="4758"/>
                  <a:pt x="9517" y="4767"/>
                </a:cubicBezTo>
                <a:cubicBezTo>
                  <a:pt x="9497" y="4783"/>
                  <a:pt x="9483" y="4791"/>
                  <a:pt x="9476" y="4791"/>
                </a:cubicBezTo>
                <a:cubicBezTo>
                  <a:pt x="9463" y="4791"/>
                  <a:pt x="9472" y="4765"/>
                  <a:pt x="9507" y="4713"/>
                </a:cubicBezTo>
                <a:close/>
                <a:moveTo>
                  <a:pt x="30116" y="5194"/>
                </a:moveTo>
                <a:lnTo>
                  <a:pt x="30148" y="5226"/>
                </a:lnTo>
                <a:cubicBezTo>
                  <a:pt x="30132" y="5242"/>
                  <a:pt x="30116" y="5242"/>
                  <a:pt x="30085" y="5258"/>
                </a:cubicBezTo>
                <a:cubicBezTo>
                  <a:pt x="30085" y="5258"/>
                  <a:pt x="30053" y="5226"/>
                  <a:pt x="30053" y="5226"/>
                </a:cubicBezTo>
                <a:lnTo>
                  <a:pt x="30116" y="5194"/>
                </a:lnTo>
                <a:close/>
                <a:moveTo>
                  <a:pt x="9469" y="6382"/>
                </a:moveTo>
                <a:cubicBezTo>
                  <a:pt x="9485" y="6382"/>
                  <a:pt x="9501" y="6413"/>
                  <a:pt x="9501" y="6413"/>
                </a:cubicBezTo>
                <a:cubicBezTo>
                  <a:pt x="9485" y="6429"/>
                  <a:pt x="9485" y="6445"/>
                  <a:pt x="9469" y="6461"/>
                </a:cubicBezTo>
                <a:lnTo>
                  <a:pt x="9438" y="6429"/>
                </a:lnTo>
                <a:lnTo>
                  <a:pt x="9469" y="6382"/>
                </a:lnTo>
                <a:close/>
                <a:moveTo>
                  <a:pt x="14710" y="1"/>
                </a:moveTo>
                <a:lnTo>
                  <a:pt x="14584" y="96"/>
                </a:lnTo>
                <a:lnTo>
                  <a:pt x="13792" y="96"/>
                </a:lnTo>
                <a:lnTo>
                  <a:pt x="13728" y="175"/>
                </a:lnTo>
                <a:cubicBezTo>
                  <a:pt x="13693" y="179"/>
                  <a:pt x="13656" y="180"/>
                  <a:pt x="13619" y="180"/>
                </a:cubicBezTo>
                <a:cubicBezTo>
                  <a:pt x="13554" y="180"/>
                  <a:pt x="13488" y="176"/>
                  <a:pt x="13426" y="176"/>
                </a:cubicBezTo>
                <a:cubicBezTo>
                  <a:pt x="13369" y="176"/>
                  <a:pt x="13316" y="179"/>
                  <a:pt x="13269" y="191"/>
                </a:cubicBezTo>
                <a:lnTo>
                  <a:pt x="13095" y="460"/>
                </a:lnTo>
                <a:lnTo>
                  <a:pt x="12889" y="460"/>
                </a:lnTo>
                <a:lnTo>
                  <a:pt x="12794" y="555"/>
                </a:lnTo>
                <a:lnTo>
                  <a:pt x="12636" y="555"/>
                </a:lnTo>
                <a:cubicBezTo>
                  <a:pt x="12462" y="682"/>
                  <a:pt x="12383" y="872"/>
                  <a:pt x="12177" y="935"/>
                </a:cubicBezTo>
                <a:lnTo>
                  <a:pt x="11765" y="1363"/>
                </a:lnTo>
                <a:lnTo>
                  <a:pt x="11765" y="1442"/>
                </a:lnTo>
                <a:cubicBezTo>
                  <a:pt x="11718" y="1458"/>
                  <a:pt x="11654" y="1473"/>
                  <a:pt x="11623" y="1505"/>
                </a:cubicBezTo>
                <a:cubicBezTo>
                  <a:pt x="11568" y="1532"/>
                  <a:pt x="11537" y="1572"/>
                  <a:pt x="11489" y="1572"/>
                </a:cubicBezTo>
                <a:cubicBezTo>
                  <a:pt x="11481" y="1572"/>
                  <a:pt x="11473" y="1571"/>
                  <a:pt x="11464" y="1568"/>
                </a:cubicBezTo>
                <a:lnTo>
                  <a:pt x="11068" y="1964"/>
                </a:lnTo>
                <a:cubicBezTo>
                  <a:pt x="10973" y="2059"/>
                  <a:pt x="10847" y="2138"/>
                  <a:pt x="10799" y="2265"/>
                </a:cubicBezTo>
                <a:cubicBezTo>
                  <a:pt x="10736" y="2392"/>
                  <a:pt x="10641" y="2503"/>
                  <a:pt x="10530" y="2598"/>
                </a:cubicBezTo>
                <a:cubicBezTo>
                  <a:pt x="10419" y="2724"/>
                  <a:pt x="10356" y="2930"/>
                  <a:pt x="10245" y="2993"/>
                </a:cubicBezTo>
                <a:cubicBezTo>
                  <a:pt x="10118" y="3073"/>
                  <a:pt x="10150" y="3247"/>
                  <a:pt x="10023" y="3326"/>
                </a:cubicBezTo>
                <a:cubicBezTo>
                  <a:pt x="9976" y="3358"/>
                  <a:pt x="9960" y="3453"/>
                  <a:pt x="9928" y="3516"/>
                </a:cubicBezTo>
                <a:cubicBezTo>
                  <a:pt x="9897" y="3579"/>
                  <a:pt x="9865" y="3643"/>
                  <a:pt x="9818" y="3706"/>
                </a:cubicBezTo>
                <a:cubicBezTo>
                  <a:pt x="9659" y="3833"/>
                  <a:pt x="9643" y="4054"/>
                  <a:pt x="9517" y="4213"/>
                </a:cubicBezTo>
                <a:cubicBezTo>
                  <a:pt x="9501" y="4244"/>
                  <a:pt x="9533" y="4292"/>
                  <a:pt x="9533" y="4355"/>
                </a:cubicBezTo>
                <a:lnTo>
                  <a:pt x="9643" y="4260"/>
                </a:lnTo>
                <a:lnTo>
                  <a:pt x="9643" y="4260"/>
                </a:lnTo>
                <a:cubicBezTo>
                  <a:pt x="9738" y="4355"/>
                  <a:pt x="9738" y="4355"/>
                  <a:pt x="9596" y="4577"/>
                </a:cubicBezTo>
                <a:lnTo>
                  <a:pt x="9612" y="4577"/>
                </a:lnTo>
                <a:cubicBezTo>
                  <a:pt x="9612" y="4577"/>
                  <a:pt x="9612" y="4577"/>
                  <a:pt x="9612" y="4577"/>
                </a:cubicBezTo>
                <a:lnTo>
                  <a:pt x="9612" y="4577"/>
                </a:lnTo>
                <a:cubicBezTo>
                  <a:pt x="9548" y="4608"/>
                  <a:pt x="9453" y="4624"/>
                  <a:pt x="9438" y="4672"/>
                </a:cubicBezTo>
                <a:cubicBezTo>
                  <a:pt x="9425" y="4722"/>
                  <a:pt x="9400" y="4730"/>
                  <a:pt x="9371" y="4730"/>
                </a:cubicBezTo>
                <a:cubicBezTo>
                  <a:pt x="9358" y="4730"/>
                  <a:pt x="9345" y="4729"/>
                  <a:pt x="9332" y="4729"/>
                </a:cubicBezTo>
                <a:cubicBezTo>
                  <a:pt x="9300" y="4729"/>
                  <a:pt x="9268" y="4737"/>
                  <a:pt x="9248" y="4798"/>
                </a:cubicBezTo>
                <a:cubicBezTo>
                  <a:pt x="9248" y="4814"/>
                  <a:pt x="9232" y="4893"/>
                  <a:pt x="9232" y="4957"/>
                </a:cubicBezTo>
                <a:lnTo>
                  <a:pt x="9073" y="5131"/>
                </a:lnTo>
                <a:lnTo>
                  <a:pt x="9073" y="5305"/>
                </a:lnTo>
                <a:cubicBezTo>
                  <a:pt x="8978" y="5384"/>
                  <a:pt x="8915" y="5495"/>
                  <a:pt x="8804" y="5543"/>
                </a:cubicBezTo>
                <a:cubicBezTo>
                  <a:pt x="8551" y="5669"/>
                  <a:pt x="8298" y="5796"/>
                  <a:pt x="8044" y="5907"/>
                </a:cubicBezTo>
                <a:cubicBezTo>
                  <a:pt x="8028" y="5923"/>
                  <a:pt x="8005" y="5923"/>
                  <a:pt x="7981" y="5923"/>
                </a:cubicBezTo>
                <a:cubicBezTo>
                  <a:pt x="7957" y="5923"/>
                  <a:pt x="7933" y="5923"/>
                  <a:pt x="7918" y="5938"/>
                </a:cubicBezTo>
                <a:cubicBezTo>
                  <a:pt x="7838" y="6018"/>
                  <a:pt x="7712" y="6018"/>
                  <a:pt x="7633" y="6097"/>
                </a:cubicBezTo>
                <a:lnTo>
                  <a:pt x="7490" y="6097"/>
                </a:lnTo>
                <a:lnTo>
                  <a:pt x="7395" y="6192"/>
                </a:lnTo>
                <a:lnTo>
                  <a:pt x="7237" y="6192"/>
                </a:lnTo>
                <a:lnTo>
                  <a:pt x="6920" y="6382"/>
                </a:lnTo>
                <a:cubicBezTo>
                  <a:pt x="6911" y="6383"/>
                  <a:pt x="6902" y="6384"/>
                  <a:pt x="6892" y="6384"/>
                </a:cubicBezTo>
                <a:cubicBezTo>
                  <a:pt x="6844" y="6384"/>
                  <a:pt x="6794" y="6366"/>
                  <a:pt x="6743" y="6366"/>
                </a:cubicBezTo>
                <a:cubicBezTo>
                  <a:pt x="6703" y="6366"/>
                  <a:pt x="6662" y="6376"/>
                  <a:pt x="6619" y="6413"/>
                </a:cubicBezTo>
                <a:cubicBezTo>
                  <a:pt x="6585" y="6454"/>
                  <a:pt x="6546" y="6465"/>
                  <a:pt x="6507" y="6465"/>
                </a:cubicBezTo>
                <a:cubicBezTo>
                  <a:pt x="6460" y="6465"/>
                  <a:pt x="6412" y="6448"/>
                  <a:pt x="6370" y="6448"/>
                </a:cubicBezTo>
                <a:cubicBezTo>
                  <a:pt x="6351" y="6448"/>
                  <a:pt x="6334" y="6452"/>
                  <a:pt x="6318" y="6461"/>
                </a:cubicBezTo>
                <a:lnTo>
                  <a:pt x="6192" y="6572"/>
                </a:lnTo>
                <a:lnTo>
                  <a:pt x="5938" y="6572"/>
                </a:lnTo>
                <a:lnTo>
                  <a:pt x="5859" y="6651"/>
                </a:lnTo>
                <a:cubicBezTo>
                  <a:pt x="5841" y="6653"/>
                  <a:pt x="5824" y="6654"/>
                  <a:pt x="5807" y="6654"/>
                </a:cubicBezTo>
                <a:cubicBezTo>
                  <a:pt x="5764" y="6654"/>
                  <a:pt x="5722" y="6649"/>
                  <a:pt x="5680" y="6649"/>
                </a:cubicBezTo>
                <a:cubicBezTo>
                  <a:pt x="5636" y="6649"/>
                  <a:pt x="5590" y="6655"/>
                  <a:pt x="5542" y="6683"/>
                </a:cubicBezTo>
                <a:lnTo>
                  <a:pt x="5495" y="6746"/>
                </a:lnTo>
                <a:lnTo>
                  <a:pt x="5036" y="6746"/>
                </a:lnTo>
                <a:lnTo>
                  <a:pt x="4941" y="6825"/>
                </a:lnTo>
                <a:lnTo>
                  <a:pt x="3041" y="6825"/>
                </a:lnTo>
                <a:lnTo>
                  <a:pt x="2962" y="6746"/>
                </a:lnTo>
                <a:lnTo>
                  <a:pt x="2423" y="6746"/>
                </a:lnTo>
                <a:lnTo>
                  <a:pt x="2328" y="6651"/>
                </a:lnTo>
                <a:lnTo>
                  <a:pt x="2059" y="6651"/>
                </a:lnTo>
                <a:lnTo>
                  <a:pt x="1932" y="6556"/>
                </a:lnTo>
                <a:cubicBezTo>
                  <a:pt x="1914" y="6549"/>
                  <a:pt x="1896" y="6546"/>
                  <a:pt x="1876" y="6546"/>
                </a:cubicBezTo>
                <a:cubicBezTo>
                  <a:pt x="1841" y="6546"/>
                  <a:pt x="1804" y="6554"/>
                  <a:pt x="1764" y="6554"/>
                </a:cubicBezTo>
                <a:cubicBezTo>
                  <a:pt x="1727" y="6554"/>
                  <a:pt x="1688" y="6548"/>
                  <a:pt x="1647" y="6524"/>
                </a:cubicBezTo>
                <a:lnTo>
                  <a:pt x="1505" y="6366"/>
                </a:lnTo>
                <a:lnTo>
                  <a:pt x="1331" y="6366"/>
                </a:lnTo>
                <a:cubicBezTo>
                  <a:pt x="1109" y="6144"/>
                  <a:pt x="872" y="5923"/>
                  <a:pt x="650" y="5685"/>
                </a:cubicBezTo>
                <a:lnTo>
                  <a:pt x="650" y="5511"/>
                </a:lnTo>
                <a:cubicBezTo>
                  <a:pt x="571" y="5448"/>
                  <a:pt x="571" y="5353"/>
                  <a:pt x="523" y="5273"/>
                </a:cubicBezTo>
                <a:lnTo>
                  <a:pt x="317" y="5258"/>
                </a:lnTo>
                <a:cubicBezTo>
                  <a:pt x="302" y="5194"/>
                  <a:pt x="270" y="5147"/>
                  <a:pt x="254" y="5099"/>
                </a:cubicBezTo>
                <a:lnTo>
                  <a:pt x="175" y="5099"/>
                </a:lnTo>
                <a:lnTo>
                  <a:pt x="32" y="5210"/>
                </a:lnTo>
                <a:cubicBezTo>
                  <a:pt x="1" y="5337"/>
                  <a:pt x="32" y="5463"/>
                  <a:pt x="112" y="5558"/>
                </a:cubicBezTo>
                <a:lnTo>
                  <a:pt x="112" y="5796"/>
                </a:lnTo>
                <a:lnTo>
                  <a:pt x="254" y="5843"/>
                </a:lnTo>
                <a:cubicBezTo>
                  <a:pt x="302" y="5923"/>
                  <a:pt x="333" y="5986"/>
                  <a:pt x="349" y="6033"/>
                </a:cubicBezTo>
                <a:cubicBezTo>
                  <a:pt x="365" y="6065"/>
                  <a:pt x="349" y="6097"/>
                  <a:pt x="381" y="6144"/>
                </a:cubicBezTo>
                <a:cubicBezTo>
                  <a:pt x="412" y="6208"/>
                  <a:pt x="476" y="6255"/>
                  <a:pt x="507" y="6287"/>
                </a:cubicBezTo>
                <a:cubicBezTo>
                  <a:pt x="539" y="6318"/>
                  <a:pt x="523" y="6350"/>
                  <a:pt x="555" y="6398"/>
                </a:cubicBezTo>
                <a:cubicBezTo>
                  <a:pt x="587" y="6445"/>
                  <a:pt x="618" y="6524"/>
                  <a:pt x="666" y="6540"/>
                </a:cubicBezTo>
                <a:cubicBezTo>
                  <a:pt x="887" y="6588"/>
                  <a:pt x="982" y="6793"/>
                  <a:pt x="1157" y="6936"/>
                </a:cubicBezTo>
                <a:lnTo>
                  <a:pt x="1315" y="6936"/>
                </a:lnTo>
                <a:cubicBezTo>
                  <a:pt x="1362" y="6968"/>
                  <a:pt x="1394" y="6983"/>
                  <a:pt x="1426" y="7031"/>
                </a:cubicBezTo>
                <a:lnTo>
                  <a:pt x="1600" y="7031"/>
                </a:lnTo>
                <a:lnTo>
                  <a:pt x="1695" y="7126"/>
                </a:lnTo>
                <a:lnTo>
                  <a:pt x="1869" y="7126"/>
                </a:lnTo>
                <a:lnTo>
                  <a:pt x="1980" y="7205"/>
                </a:lnTo>
                <a:lnTo>
                  <a:pt x="2328" y="7205"/>
                </a:lnTo>
                <a:lnTo>
                  <a:pt x="2502" y="7379"/>
                </a:lnTo>
                <a:lnTo>
                  <a:pt x="3120" y="7379"/>
                </a:lnTo>
                <a:lnTo>
                  <a:pt x="3231" y="7474"/>
                </a:lnTo>
                <a:lnTo>
                  <a:pt x="3373" y="7474"/>
                </a:lnTo>
                <a:cubicBezTo>
                  <a:pt x="3405" y="7458"/>
                  <a:pt x="3437" y="7427"/>
                  <a:pt x="3468" y="7395"/>
                </a:cubicBezTo>
                <a:lnTo>
                  <a:pt x="3563" y="7474"/>
                </a:lnTo>
                <a:lnTo>
                  <a:pt x="3817" y="7474"/>
                </a:lnTo>
                <a:lnTo>
                  <a:pt x="3912" y="7395"/>
                </a:lnTo>
                <a:lnTo>
                  <a:pt x="4181" y="7395"/>
                </a:lnTo>
                <a:lnTo>
                  <a:pt x="4292" y="7490"/>
                </a:lnTo>
                <a:cubicBezTo>
                  <a:pt x="4387" y="7474"/>
                  <a:pt x="4482" y="7506"/>
                  <a:pt x="4545" y="7395"/>
                </a:cubicBezTo>
                <a:cubicBezTo>
                  <a:pt x="4599" y="7422"/>
                  <a:pt x="4631" y="7497"/>
                  <a:pt x="4699" y="7497"/>
                </a:cubicBezTo>
                <a:cubicBezTo>
                  <a:pt x="4710" y="7497"/>
                  <a:pt x="4722" y="7495"/>
                  <a:pt x="4735" y="7490"/>
                </a:cubicBezTo>
                <a:lnTo>
                  <a:pt x="4830" y="7395"/>
                </a:lnTo>
                <a:lnTo>
                  <a:pt x="5194" y="7395"/>
                </a:lnTo>
                <a:lnTo>
                  <a:pt x="5289" y="7300"/>
                </a:lnTo>
                <a:lnTo>
                  <a:pt x="5447" y="7300"/>
                </a:lnTo>
                <a:lnTo>
                  <a:pt x="5606" y="7189"/>
                </a:lnTo>
                <a:lnTo>
                  <a:pt x="5796" y="7316"/>
                </a:lnTo>
                <a:lnTo>
                  <a:pt x="5938" y="7205"/>
                </a:lnTo>
                <a:lnTo>
                  <a:pt x="6287" y="7205"/>
                </a:lnTo>
                <a:lnTo>
                  <a:pt x="6366" y="7110"/>
                </a:lnTo>
                <a:lnTo>
                  <a:pt x="6651" y="7110"/>
                </a:lnTo>
                <a:cubicBezTo>
                  <a:pt x="6730" y="6968"/>
                  <a:pt x="6904" y="6936"/>
                  <a:pt x="7015" y="6841"/>
                </a:cubicBezTo>
                <a:cubicBezTo>
                  <a:pt x="7037" y="6848"/>
                  <a:pt x="7058" y="6851"/>
                  <a:pt x="7078" y="6851"/>
                </a:cubicBezTo>
                <a:cubicBezTo>
                  <a:pt x="7197" y="6851"/>
                  <a:pt x="7270" y="6744"/>
                  <a:pt x="7379" y="6730"/>
                </a:cubicBezTo>
                <a:cubicBezTo>
                  <a:pt x="7427" y="6714"/>
                  <a:pt x="7458" y="6667"/>
                  <a:pt x="7474" y="6651"/>
                </a:cubicBezTo>
                <a:lnTo>
                  <a:pt x="7791" y="6651"/>
                </a:lnTo>
                <a:cubicBezTo>
                  <a:pt x="7886" y="6603"/>
                  <a:pt x="7981" y="6556"/>
                  <a:pt x="8060" y="6493"/>
                </a:cubicBezTo>
                <a:cubicBezTo>
                  <a:pt x="8076" y="6493"/>
                  <a:pt x="8076" y="6477"/>
                  <a:pt x="8092" y="6477"/>
                </a:cubicBezTo>
                <a:cubicBezTo>
                  <a:pt x="8108" y="6469"/>
                  <a:pt x="8123" y="6465"/>
                  <a:pt x="8139" y="6465"/>
                </a:cubicBezTo>
                <a:cubicBezTo>
                  <a:pt x="8155" y="6465"/>
                  <a:pt x="8171" y="6469"/>
                  <a:pt x="8187" y="6477"/>
                </a:cubicBezTo>
                <a:lnTo>
                  <a:pt x="8282" y="6477"/>
                </a:lnTo>
                <a:cubicBezTo>
                  <a:pt x="8361" y="6318"/>
                  <a:pt x="8535" y="6287"/>
                  <a:pt x="8678" y="6192"/>
                </a:cubicBezTo>
                <a:lnTo>
                  <a:pt x="8915" y="6192"/>
                </a:lnTo>
                <a:lnTo>
                  <a:pt x="9026" y="6097"/>
                </a:lnTo>
                <a:cubicBezTo>
                  <a:pt x="9042" y="6208"/>
                  <a:pt x="9058" y="6271"/>
                  <a:pt x="9058" y="6350"/>
                </a:cubicBezTo>
                <a:cubicBezTo>
                  <a:pt x="9153" y="6413"/>
                  <a:pt x="9232" y="6508"/>
                  <a:pt x="9248" y="6635"/>
                </a:cubicBezTo>
                <a:cubicBezTo>
                  <a:pt x="9343" y="6667"/>
                  <a:pt x="9295" y="6809"/>
                  <a:pt x="9358" y="6809"/>
                </a:cubicBezTo>
                <a:cubicBezTo>
                  <a:pt x="9469" y="6841"/>
                  <a:pt x="9564" y="6920"/>
                  <a:pt x="9628" y="7015"/>
                </a:cubicBezTo>
                <a:cubicBezTo>
                  <a:pt x="9707" y="7126"/>
                  <a:pt x="9849" y="7094"/>
                  <a:pt x="9913" y="7205"/>
                </a:cubicBezTo>
                <a:lnTo>
                  <a:pt x="10182" y="7205"/>
                </a:lnTo>
                <a:lnTo>
                  <a:pt x="10293" y="7300"/>
                </a:lnTo>
                <a:lnTo>
                  <a:pt x="10546" y="7300"/>
                </a:lnTo>
                <a:lnTo>
                  <a:pt x="10641" y="7395"/>
                </a:lnTo>
                <a:lnTo>
                  <a:pt x="11068" y="7395"/>
                </a:lnTo>
                <a:lnTo>
                  <a:pt x="11179" y="7474"/>
                </a:lnTo>
                <a:lnTo>
                  <a:pt x="11908" y="7474"/>
                </a:lnTo>
                <a:lnTo>
                  <a:pt x="12003" y="7379"/>
                </a:lnTo>
                <a:lnTo>
                  <a:pt x="12367" y="7379"/>
                </a:lnTo>
                <a:lnTo>
                  <a:pt x="12446" y="7300"/>
                </a:lnTo>
                <a:lnTo>
                  <a:pt x="13174" y="7300"/>
                </a:lnTo>
                <a:lnTo>
                  <a:pt x="13269" y="7205"/>
                </a:lnTo>
                <a:lnTo>
                  <a:pt x="13443" y="7205"/>
                </a:lnTo>
                <a:cubicBezTo>
                  <a:pt x="13507" y="7063"/>
                  <a:pt x="13665" y="7158"/>
                  <a:pt x="13760" y="7078"/>
                </a:cubicBezTo>
                <a:cubicBezTo>
                  <a:pt x="13792" y="7047"/>
                  <a:pt x="13823" y="7031"/>
                  <a:pt x="13871" y="7031"/>
                </a:cubicBezTo>
                <a:lnTo>
                  <a:pt x="14140" y="7031"/>
                </a:lnTo>
                <a:cubicBezTo>
                  <a:pt x="14213" y="7016"/>
                  <a:pt x="14259" y="6934"/>
                  <a:pt x="14353" y="6934"/>
                </a:cubicBezTo>
                <a:cubicBezTo>
                  <a:pt x="14361" y="6934"/>
                  <a:pt x="14369" y="6935"/>
                  <a:pt x="14378" y="6936"/>
                </a:cubicBezTo>
                <a:cubicBezTo>
                  <a:pt x="14383" y="6937"/>
                  <a:pt x="14389" y="6937"/>
                  <a:pt x="14394" y="6937"/>
                </a:cubicBezTo>
                <a:cubicBezTo>
                  <a:pt x="14475" y="6937"/>
                  <a:pt x="14535" y="6840"/>
                  <a:pt x="14641" y="6840"/>
                </a:cubicBezTo>
                <a:cubicBezTo>
                  <a:pt x="14648" y="6840"/>
                  <a:pt x="14655" y="6840"/>
                  <a:pt x="14663" y="6841"/>
                </a:cubicBezTo>
                <a:cubicBezTo>
                  <a:pt x="14742" y="6841"/>
                  <a:pt x="14837" y="6762"/>
                  <a:pt x="14916" y="6730"/>
                </a:cubicBezTo>
                <a:cubicBezTo>
                  <a:pt x="14964" y="6698"/>
                  <a:pt x="14995" y="6667"/>
                  <a:pt x="15027" y="6667"/>
                </a:cubicBezTo>
                <a:cubicBezTo>
                  <a:pt x="15041" y="6670"/>
                  <a:pt x="15054" y="6672"/>
                  <a:pt x="15067" y="6672"/>
                </a:cubicBezTo>
                <a:cubicBezTo>
                  <a:pt x="15172" y="6672"/>
                  <a:pt x="15247" y="6572"/>
                  <a:pt x="15359" y="6572"/>
                </a:cubicBezTo>
                <a:cubicBezTo>
                  <a:pt x="15454" y="6572"/>
                  <a:pt x="15549" y="6524"/>
                  <a:pt x="15629" y="6461"/>
                </a:cubicBezTo>
                <a:cubicBezTo>
                  <a:pt x="15708" y="6334"/>
                  <a:pt x="15850" y="6429"/>
                  <a:pt x="15945" y="6334"/>
                </a:cubicBezTo>
                <a:cubicBezTo>
                  <a:pt x="16088" y="6239"/>
                  <a:pt x="16230" y="6176"/>
                  <a:pt x="16389" y="6113"/>
                </a:cubicBezTo>
                <a:cubicBezTo>
                  <a:pt x="16484" y="6065"/>
                  <a:pt x="16579" y="6033"/>
                  <a:pt x="16674" y="6002"/>
                </a:cubicBezTo>
                <a:cubicBezTo>
                  <a:pt x="16784" y="5986"/>
                  <a:pt x="16895" y="5938"/>
                  <a:pt x="16959" y="5843"/>
                </a:cubicBezTo>
                <a:cubicBezTo>
                  <a:pt x="16969" y="5846"/>
                  <a:pt x="16978" y="5848"/>
                  <a:pt x="16988" y="5848"/>
                </a:cubicBezTo>
                <a:cubicBezTo>
                  <a:pt x="17070" y="5848"/>
                  <a:pt x="17118" y="5744"/>
                  <a:pt x="17211" y="5744"/>
                </a:cubicBezTo>
                <a:cubicBezTo>
                  <a:pt x="17221" y="5744"/>
                  <a:pt x="17232" y="5746"/>
                  <a:pt x="17244" y="5748"/>
                </a:cubicBezTo>
                <a:cubicBezTo>
                  <a:pt x="17291" y="5677"/>
                  <a:pt x="17365" y="5642"/>
                  <a:pt x="17439" y="5642"/>
                </a:cubicBezTo>
                <a:cubicBezTo>
                  <a:pt x="17464" y="5642"/>
                  <a:pt x="17489" y="5646"/>
                  <a:pt x="17513" y="5653"/>
                </a:cubicBezTo>
                <a:cubicBezTo>
                  <a:pt x="17592" y="5590"/>
                  <a:pt x="17639" y="5463"/>
                  <a:pt x="17750" y="5463"/>
                </a:cubicBezTo>
                <a:cubicBezTo>
                  <a:pt x="17924" y="5495"/>
                  <a:pt x="17877" y="5669"/>
                  <a:pt x="17988" y="5764"/>
                </a:cubicBezTo>
                <a:cubicBezTo>
                  <a:pt x="18099" y="5875"/>
                  <a:pt x="18209" y="6002"/>
                  <a:pt x="18304" y="6097"/>
                </a:cubicBezTo>
                <a:cubicBezTo>
                  <a:pt x="18399" y="6192"/>
                  <a:pt x="18479" y="6303"/>
                  <a:pt x="18621" y="6318"/>
                </a:cubicBezTo>
                <a:cubicBezTo>
                  <a:pt x="18700" y="6461"/>
                  <a:pt x="18874" y="6477"/>
                  <a:pt x="18985" y="6572"/>
                </a:cubicBezTo>
                <a:lnTo>
                  <a:pt x="19429" y="6572"/>
                </a:lnTo>
                <a:cubicBezTo>
                  <a:pt x="19559" y="6615"/>
                  <a:pt x="19650" y="6766"/>
                  <a:pt x="19811" y="6766"/>
                </a:cubicBezTo>
                <a:cubicBezTo>
                  <a:pt x="19825" y="6766"/>
                  <a:pt x="19840" y="6764"/>
                  <a:pt x="19856" y="6762"/>
                </a:cubicBezTo>
                <a:cubicBezTo>
                  <a:pt x="19911" y="6735"/>
                  <a:pt x="19942" y="6660"/>
                  <a:pt x="20010" y="6660"/>
                </a:cubicBezTo>
                <a:cubicBezTo>
                  <a:pt x="20021" y="6660"/>
                  <a:pt x="20033" y="6662"/>
                  <a:pt x="20046" y="6667"/>
                </a:cubicBezTo>
                <a:cubicBezTo>
                  <a:pt x="20078" y="6698"/>
                  <a:pt x="20109" y="6730"/>
                  <a:pt x="20141" y="6762"/>
                </a:cubicBezTo>
                <a:lnTo>
                  <a:pt x="20315" y="6762"/>
                </a:lnTo>
                <a:lnTo>
                  <a:pt x="20410" y="6667"/>
                </a:lnTo>
                <a:cubicBezTo>
                  <a:pt x="20442" y="6698"/>
                  <a:pt x="20489" y="6730"/>
                  <a:pt x="20505" y="6746"/>
                </a:cubicBezTo>
                <a:lnTo>
                  <a:pt x="20964" y="6746"/>
                </a:lnTo>
                <a:lnTo>
                  <a:pt x="21044" y="6667"/>
                </a:lnTo>
                <a:lnTo>
                  <a:pt x="21693" y="6667"/>
                </a:lnTo>
                <a:lnTo>
                  <a:pt x="21788" y="6572"/>
                </a:lnTo>
                <a:lnTo>
                  <a:pt x="22152" y="6572"/>
                </a:lnTo>
                <a:lnTo>
                  <a:pt x="22231" y="6493"/>
                </a:lnTo>
                <a:lnTo>
                  <a:pt x="22516" y="6477"/>
                </a:lnTo>
                <a:lnTo>
                  <a:pt x="22595" y="6382"/>
                </a:lnTo>
                <a:lnTo>
                  <a:pt x="22865" y="6382"/>
                </a:lnTo>
                <a:lnTo>
                  <a:pt x="22975" y="6287"/>
                </a:lnTo>
                <a:lnTo>
                  <a:pt x="23150" y="6287"/>
                </a:lnTo>
                <a:cubicBezTo>
                  <a:pt x="23197" y="6144"/>
                  <a:pt x="23371" y="6255"/>
                  <a:pt x="23450" y="6160"/>
                </a:cubicBezTo>
                <a:cubicBezTo>
                  <a:pt x="23482" y="6128"/>
                  <a:pt x="23530" y="6113"/>
                  <a:pt x="23577" y="6113"/>
                </a:cubicBezTo>
                <a:cubicBezTo>
                  <a:pt x="23594" y="6116"/>
                  <a:pt x="23612" y="6117"/>
                  <a:pt x="23628" y="6117"/>
                </a:cubicBezTo>
                <a:cubicBezTo>
                  <a:pt x="23780" y="6117"/>
                  <a:pt x="23911" y="6002"/>
                  <a:pt x="24068" y="6002"/>
                </a:cubicBezTo>
                <a:cubicBezTo>
                  <a:pt x="24084" y="6002"/>
                  <a:pt x="24115" y="5954"/>
                  <a:pt x="24131" y="5923"/>
                </a:cubicBezTo>
                <a:lnTo>
                  <a:pt x="24400" y="5923"/>
                </a:lnTo>
                <a:lnTo>
                  <a:pt x="24495" y="5828"/>
                </a:lnTo>
                <a:lnTo>
                  <a:pt x="24685" y="5828"/>
                </a:lnTo>
                <a:lnTo>
                  <a:pt x="24780" y="5748"/>
                </a:lnTo>
                <a:lnTo>
                  <a:pt x="24923" y="5748"/>
                </a:lnTo>
                <a:cubicBezTo>
                  <a:pt x="25050" y="5669"/>
                  <a:pt x="25145" y="5622"/>
                  <a:pt x="25255" y="5558"/>
                </a:cubicBezTo>
                <a:lnTo>
                  <a:pt x="25430" y="5558"/>
                </a:lnTo>
                <a:cubicBezTo>
                  <a:pt x="25525" y="5558"/>
                  <a:pt x="25596" y="5454"/>
                  <a:pt x="25695" y="5454"/>
                </a:cubicBezTo>
                <a:cubicBezTo>
                  <a:pt x="25711" y="5454"/>
                  <a:pt x="25728" y="5457"/>
                  <a:pt x="25746" y="5463"/>
                </a:cubicBezTo>
                <a:cubicBezTo>
                  <a:pt x="25810" y="5400"/>
                  <a:pt x="25905" y="5416"/>
                  <a:pt x="25968" y="5337"/>
                </a:cubicBezTo>
                <a:cubicBezTo>
                  <a:pt x="26031" y="5273"/>
                  <a:pt x="26110" y="5321"/>
                  <a:pt x="26174" y="5258"/>
                </a:cubicBezTo>
                <a:cubicBezTo>
                  <a:pt x="26221" y="5178"/>
                  <a:pt x="26316" y="5210"/>
                  <a:pt x="26364" y="5194"/>
                </a:cubicBezTo>
                <a:cubicBezTo>
                  <a:pt x="26411" y="5178"/>
                  <a:pt x="26459" y="5131"/>
                  <a:pt x="26506" y="5099"/>
                </a:cubicBezTo>
                <a:cubicBezTo>
                  <a:pt x="26512" y="5098"/>
                  <a:pt x="26519" y="5097"/>
                  <a:pt x="26525" y="5097"/>
                </a:cubicBezTo>
                <a:cubicBezTo>
                  <a:pt x="26555" y="5097"/>
                  <a:pt x="26585" y="5112"/>
                  <a:pt x="26617" y="5112"/>
                </a:cubicBezTo>
                <a:cubicBezTo>
                  <a:pt x="26647" y="5112"/>
                  <a:pt x="26678" y="5100"/>
                  <a:pt x="26712" y="5052"/>
                </a:cubicBezTo>
                <a:cubicBezTo>
                  <a:pt x="26791" y="4957"/>
                  <a:pt x="26950" y="5068"/>
                  <a:pt x="27013" y="4925"/>
                </a:cubicBezTo>
                <a:cubicBezTo>
                  <a:pt x="27117" y="4912"/>
                  <a:pt x="27199" y="4814"/>
                  <a:pt x="27304" y="4814"/>
                </a:cubicBezTo>
                <a:cubicBezTo>
                  <a:pt x="27327" y="4814"/>
                  <a:pt x="27351" y="4819"/>
                  <a:pt x="27377" y="4830"/>
                </a:cubicBezTo>
                <a:cubicBezTo>
                  <a:pt x="27440" y="4719"/>
                  <a:pt x="27551" y="4735"/>
                  <a:pt x="27630" y="4672"/>
                </a:cubicBezTo>
                <a:cubicBezTo>
                  <a:pt x="27694" y="4608"/>
                  <a:pt x="27773" y="4577"/>
                  <a:pt x="27852" y="4561"/>
                </a:cubicBezTo>
                <a:cubicBezTo>
                  <a:pt x="27963" y="4545"/>
                  <a:pt x="28058" y="4513"/>
                  <a:pt x="28137" y="4466"/>
                </a:cubicBezTo>
                <a:cubicBezTo>
                  <a:pt x="28153" y="4624"/>
                  <a:pt x="28169" y="4798"/>
                  <a:pt x="28153" y="4957"/>
                </a:cubicBezTo>
                <a:cubicBezTo>
                  <a:pt x="28276" y="5049"/>
                  <a:pt x="28250" y="5290"/>
                  <a:pt x="28450" y="5290"/>
                </a:cubicBezTo>
                <a:cubicBezTo>
                  <a:pt x="28456" y="5290"/>
                  <a:pt x="28463" y="5290"/>
                  <a:pt x="28470" y="5289"/>
                </a:cubicBezTo>
                <a:cubicBezTo>
                  <a:pt x="28565" y="5416"/>
                  <a:pt x="28739" y="5463"/>
                  <a:pt x="28865" y="5574"/>
                </a:cubicBezTo>
                <a:lnTo>
                  <a:pt x="29103" y="5574"/>
                </a:lnTo>
                <a:lnTo>
                  <a:pt x="29214" y="5653"/>
                </a:lnTo>
                <a:lnTo>
                  <a:pt x="29451" y="5653"/>
                </a:lnTo>
                <a:cubicBezTo>
                  <a:pt x="29519" y="5681"/>
                  <a:pt x="29552" y="5755"/>
                  <a:pt x="29621" y="5755"/>
                </a:cubicBezTo>
                <a:cubicBezTo>
                  <a:pt x="29632" y="5755"/>
                  <a:pt x="29644" y="5753"/>
                  <a:pt x="29657" y="5748"/>
                </a:cubicBezTo>
                <a:lnTo>
                  <a:pt x="29752" y="5653"/>
                </a:lnTo>
                <a:lnTo>
                  <a:pt x="30275" y="5653"/>
                </a:lnTo>
                <a:lnTo>
                  <a:pt x="30370" y="5558"/>
                </a:lnTo>
                <a:lnTo>
                  <a:pt x="31003" y="5558"/>
                </a:lnTo>
                <a:lnTo>
                  <a:pt x="31082" y="5463"/>
                </a:lnTo>
                <a:lnTo>
                  <a:pt x="31541" y="5463"/>
                </a:lnTo>
                <a:lnTo>
                  <a:pt x="31636" y="5368"/>
                </a:lnTo>
                <a:lnTo>
                  <a:pt x="32080" y="5368"/>
                </a:lnTo>
                <a:lnTo>
                  <a:pt x="32159" y="5289"/>
                </a:lnTo>
                <a:cubicBezTo>
                  <a:pt x="32198" y="5286"/>
                  <a:pt x="32237" y="5285"/>
                  <a:pt x="32275" y="5285"/>
                </a:cubicBezTo>
                <a:cubicBezTo>
                  <a:pt x="32342" y="5285"/>
                  <a:pt x="32407" y="5288"/>
                  <a:pt x="32469" y="5288"/>
                </a:cubicBezTo>
                <a:cubicBezTo>
                  <a:pt x="32526" y="5288"/>
                  <a:pt x="32581" y="5285"/>
                  <a:pt x="32634" y="5273"/>
                </a:cubicBezTo>
                <a:lnTo>
                  <a:pt x="32713" y="5194"/>
                </a:lnTo>
                <a:cubicBezTo>
                  <a:pt x="32797" y="5194"/>
                  <a:pt x="32889" y="5201"/>
                  <a:pt x="32969" y="5201"/>
                </a:cubicBezTo>
                <a:cubicBezTo>
                  <a:pt x="33009" y="5201"/>
                  <a:pt x="33046" y="5200"/>
                  <a:pt x="33077" y="5194"/>
                </a:cubicBezTo>
                <a:lnTo>
                  <a:pt x="33172" y="5099"/>
                </a:lnTo>
                <a:lnTo>
                  <a:pt x="33616" y="5099"/>
                </a:lnTo>
                <a:lnTo>
                  <a:pt x="33726" y="5004"/>
                </a:lnTo>
                <a:lnTo>
                  <a:pt x="34170" y="5004"/>
                </a:lnTo>
                <a:lnTo>
                  <a:pt x="34249" y="4925"/>
                </a:lnTo>
                <a:lnTo>
                  <a:pt x="34629" y="4925"/>
                </a:lnTo>
                <a:cubicBezTo>
                  <a:pt x="34708" y="4878"/>
                  <a:pt x="34787" y="4846"/>
                  <a:pt x="34866" y="4830"/>
                </a:cubicBezTo>
                <a:cubicBezTo>
                  <a:pt x="34946" y="4830"/>
                  <a:pt x="35009" y="4798"/>
                  <a:pt x="35072" y="4751"/>
                </a:cubicBezTo>
                <a:cubicBezTo>
                  <a:pt x="35088" y="4735"/>
                  <a:pt x="35116" y="4731"/>
                  <a:pt x="35147" y="4731"/>
                </a:cubicBezTo>
                <a:cubicBezTo>
                  <a:pt x="35179" y="4731"/>
                  <a:pt x="35215" y="4735"/>
                  <a:pt x="35246" y="4735"/>
                </a:cubicBezTo>
                <a:cubicBezTo>
                  <a:pt x="35278" y="4703"/>
                  <a:pt x="35310" y="4672"/>
                  <a:pt x="35341" y="4640"/>
                </a:cubicBezTo>
                <a:lnTo>
                  <a:pt x="35801" y="4640"/>
                </a:lnTo>
                <a:lnTo>
                  <a:pt x="35896" y="4545"/>
                </a:lnTo>
                <a:lnTo>
                  <a:pt x="36149" y="4545"/>
                </a:lnTo>
                <a:lnTo>
                  <a:pt x="36260" y="4450"/>
                </a:lnTo>
                <a:lnTo>
                  <a:pt x="36529" y="4450"/>
                </a:lnTo>
                <a:lnTo>
                  <a:pt x="36608" y="4371"/>
                </a:lnTo>
                <a:cubicBezTo>
                  <a:pt x="36664" y="4363"/>
                  <a:pt x="36719" y="4359"/>
                  <a:pt x="36774" y="4359"/>
                </a:cubicBezTo>
                <a:cubicBezTo>
                  <a:pt x="36830" y="4359"/>
                  <a:pt x="36885" y="4363"/>
                  <a:pt x="36941" y="4371"/>
                </a:cubicBezTo>
                <a:cubicBezTo>
                  <a:pt x="36953" y="4374"/>
                  <a:pt x="36964" y="4375"/>
                  <a:pt x="36975" y="4375"/>
                </a:cubicBezTo>
                <a:cubicBezTo>
                  <a:pt x="37081" y="4375"/>
                  <a:pt x="37133" y="4256"/>
                  <a:pt x="37239" y="4256"/>
                </a:cubicBezTo>
                <a:cubicBezTo>
                  <a:pt x="37250" y="4256"/>
                  <a:pt x="37261" y="4257"/>
                  <a:pt x="37273" y="4260"/>
                </a:cubicBezTo>
                <a:cubicBezTo>
                  <a:pt x="37280" y="4262"/>
                  <a:pt x="37287" y="4263"/>
                  <a:pt x="37294" y="4263"/>
                </a:cubicBezTo>
                <a:cubicBezTo>
                  <a:pt x="37353" y="4263"/>
                  <a:pt x="37422" y="4209"/>
                  <a:pt x="37479" y="4181"/>
                </a:cubicBezTo>
                <a:lnTo>
                  <a:pt x="37685" y="4181"/>
                </a:lnTo>
                <a:lnTo>
                  <a:pt x="37764" y="4102"/>
                </a:lnTo>
                <a:cubicBezTo>
                  <a:pt x="37801" y="4086"/>
                  <a:pt x="37838" y="4082"/>
                  <a:pt x="37874" y="4082"/>
                </a:cubicBezTo>
                <a:cubicBezTo>
                  <a:pt x="37903" y="4082"/>
                  <a:pt x="37932" y="4085"/>
                  <a:pt x="37960" y="4085"/>
                </a:cubicBezTo>
                <a:cubicBezTo>
                  <a:pt x="38002" y="4085"/>
                  <a:pt x="38043" y="4080"/>
                  <a:pt x="38081" y="4054"/>
                </a:cubicBezTo>
                <a:lnTo>
                  <a:pt x="38144" y="3991"/>
                </a:lnTo>
                <a:lnTo>
                  <a:pt x="38682" y="3991"/>
                </a:lnTo>
                <a:lnTo>
                  <a:pt x="38793" y="3896"/>
                </a:lnTo>
                <a:lnTo>
                  <a:pt x="39047" y="3896"/>
                </a:lnTo>
                <a:lnTo>
                  <a:pt x="39142" y="3817"/>
                </a:lnTo>
                <a:lnTo>
                  <a:pt x="39680" y="3817"/>
                </a:lnTo>
                <a:lnTo>
                  <a:pt x="39775" y="3706"/>
                </a:lnTo>
                <a:lnTo>
                  <a:pt x="40155" y="3706"/>
                </a:lnTo>
                <a:cubicBezTo>
                  <a:pt x="40234" y="3658"/>
                  <a:pt x="40250" y="3532"/>
                  <a:pt x="40377" y="3532"/>
                </a:cubicBezTo>
                <a:lnTo>
                  <a:pt x="40567" y="3658"/>
                </a:lnTo>
                <a:cubicBezTo>
                  <a:pt x="40582" y="3548"/>
                  <a:pt x="40634" y="3536"/>
                  <a:pt x="40697" y="3536"/>
                </a:cubicBezTo>
                <a:cubicBezTo>
                  <a:pt x="40714" y="3536"/>
                  <a:pt x="40733" y="3537"/>
                  <a:pt x="40751" y="3537"/>
                </a:cubicBezTo>
                <a:cubicBezTo>
                  <a:pt x="40801" y="3537"/>
                  <a:pt x="40853" y="3530"/>
                  <a:pt x="40899" y="3484"/>
                </a:cubicBezTo>
                <a:cubicBezTo>
                  <a:pt x="40941" y="3442"/>
                  <a:pt x="40992" y="3432"/>
                  <a:pt x="41046" y="3432"/>
                </a:cubicBezTo>
                <a:cubicBezTo>
                  <a:pt x="41099" y="3432"/>
                  <a:pt x="41156" y="3442"/>
                  <a:pt x="41212" y="3442"/>
                </a:cubicBezTo>
                <a:cubicBezTo>
                  <a:pt x="41251" y="3442"/>
                  <a:pt x="41290" y="3437"/>
                  <a:pt x="41327" y="3421"/>
                </a:cubicBezTo>
                <a:lnTo>
                  <a:pt x="41406" y="3342"/>
                </a:lnTo>
                <a:lnTo>
                  <a:pt x="41849" y="3342"/>
                </a:lnTo>
                <a:lnTo>
                  <a:pt x="41928" y="3263"/>
                </a:lnTo>
                <a:cubicBezTo>
                  <a:pt x="41971" y="3259"/>
                  <a:pt x="42015" y="3258"/>
                  <a:pt x="42059" y="3258"/>
                </a:cubicBezTo>
                <a:cubicBezTo>
                  <a:pt x="42137" y="3258"/>
                  <a:pt x="42216" y="3261"/>
                  <a:pt x="42291" y="3261"/>
                </a:cubicBezTo>
                <a:cubicBezTo>
                  <a:pt x="42359" y="3261"/>
                  <a:pt x="42424" y="3258"/>
                  <a:pt x="42482" y="3247"/>
                </a:cubicBezTo>
                <a:lnTo>
                  <a:pt x="42577" y="3168"/>
                </a:lnTo>
                <a:lnTo>
                  <a:pt x="43844" y="3168"/>
                </a:lnTo>
                <a:lnTo>
                  <a:pt x="43939" y="3073"/>
                </a:lnTo>
                <a:cubicBezTo>
                  <a:pt x="43971" y="3104"/>
                  <a:pt x="44002" y="3136"/>
                  <a:pt x="44034" y="3168"/>
                </a:cubicBezTo>
                <a:cubicBezTo>
                  <a:pt x="44129" y="3168"/>
                  <a:pt x="44240" y="3152"/>
                  <a:pt x="44319" y="3088"/>
                </a:cubicBezTo>
                <a:cubicBezTo>
                  <a:pt x="44344" y="3072"/>
                  <a:pt x="44369" y="3067"/>
                  <a:pt x="44395" y="3067"/>
                </a:cubicBezTo>
                <a:cubicBezTo>
                  <a:pt x="44431" y="3067"/>
                  <a:pt x="44468" y="3077"/>
                  <a:pt x="44504" y="3077"/>
                </a:cubicBezTo>
                <a:cubicBezTo>
                  <a:pt x="44540" y="3077"/>
                  <a:pt x="44574" y="3067"/>
                  <a:pt x="44604" y="3025"/>
                </a:cubicBezTo>
                <a:cubicBezTo>
                  <a:pt x="44572" y="2993"/>
                  <a:pt x="44541" y="2962"/>
                  <a:pt x="44525" y="2930"/>
                </a:cubicBezTo>
                <a:cubicBezTo>
                  <a:pt x="44525" y="2851"/>
                  <a:pt x="44477" y="2772"/>
                  <a:pt x="44557" y="2708"/>
                </a:cubicBezTo>
                <a:lnTo>
                  <a:pt x="44667" y="2803"/>
                </a:lnTo>
                <a:cubicBezTo>
                  <a:pt x="44683" y="2740"/>
                  <a:pt x="44699" y="2693"/>
                  <a:pt x="44699" y="2661"/>
                </a:cubicBezTo>
                <a:cubicBezTo>
                  <a:pt x="44667" y="2629"/>
                  <a:pt x="44652" y="2613"/>
                  <a:pt x="44652" y="2613"/>
                </a:cubicBezTo>
                <a:lnTo>
                  <a:pt x="43021" y="2613"/>
                </a:lnTo>
                <a:cubicBezTo>
                  <a:pt x="43005" y="2645"/>
                  <a:pt x="42973" y="2677"/>
                  <a:pt x="42957" y="2677"/>
                </a:cubicBezTo>
                <a:cubicBezTo>
                  <a:pt x="42779" y="2692"/>
                  <a:pt x="42656" y="2805"/>
                  <a:pt x="42457" y="2805"/>
                </a:cubicBezTo>
                <a:cubicBezTo>
                  <a:pt x="42445" y="2805"/>
                  <a:pt x="42432" y="2804"/>
                  <a:pt x="42419" y="2803"/>
                </a:cubicBezTo>
                <a:cubicBezTo>
                  <a:pt x="42345" y="2798"/>
                  <a:pt x="42270" y="2796"/>
                  <a:pt x="42194" y="2796"/>
                </a:cubicBezTo>
                <a:cubicBezTo>
                  <a:pt x="42043" y="2796"/>
                  <a:pt x="41891" y="2803"/>
                  <a:pt x="41754" y="2803"/>
                </a:cubicBezTo>
                <a:lnTo>
                  <a:pt x="41659" y="2898"/>
                </a:lnTo>
                <a:lnTo>
                  <a:pt x="40931" y="2898"/>
                </a:lnTo>
                <a:lnTo>
                  <a:pt x="40836" y="2993"/>
                </a:lnTo>
                <a:lnTo>
                  <a:pt x="40472" y="2993"/>
                </a:lnTo>
                <a:lnTo>
                  <a:pt x="40408" y="3073"/>
                </a:lnTo>
                <a:lnTo>
                  <a:pt x="40044" y="3073"/>
                </a:lnTo>
                <a:cubicBezTo>
                  <a:pt x="40012" y="3104"/>
                  <a:pt x="39981" y="3136"/>
                  <a:pt x="39933" y="3168"/>
                </a:cubicBezTo>
                <a:lnTo>
                  <a:pt x="39490" y="3168"/>
                </a:lnTo>
                <a:cubicBezTo>
                  <a:pt x="39458" y="3199"/>
                  <a:pt x="39427" y="3231"/>
                  <a:pt x="39395" y="3263"/>
                </a:cubicBezTo>
                <a:lnTo>
                  <a:pt x="39142" y="3263"/>
                </a:lnTo>
                <a:lnTo>
                  <a:pt x="39015" y="3358"/>
                </a:lnTo>
                <a:lnTo>
                  <a:pt x="38492" y="3358"/>
                </a:lnTo>
                <a:lnTo>
                  <a:pt x="38397" y="3453"/>
                </a:lnTo>
                <a:lnTo>
                  <a:pt x="38049" y="3453"/>
                </a:lnTo>
                <a:lnTo>
                  <a:pt x="37954" y="3532"/>
                </a:lnTo>
                <a:lnTo>
                  <a:pt x="37685" y="3532"/>
                </a:lnTo>
                <a:lnTo>
                  <a:pt x="37590" y="3627"/>
                </a:lnTo>
                <a:lnTo>
                  <a:pt x="37241" y="3627"/>
                </a:lnTo>
                <a:lnTo>
                  <a:pt x="37131" y="3722"/>
                </a:lnTo>
                <a:lnTo>
                  <a:pt x="36861" y="3722"/>
                </a:lnTo>
                <a:lnTo>
                  <a:pt x="36782" y="3817"/>
                </a:lnTo>
                <a:lnTo>
                  <a:pt x="36418" y="3817"/>
                </a:lnTo>
                <a:lnTo>
                  <a:pt x="36323" y="3912"/>
                </a:lnTo>
                <a:lnTo>
                  <a:pt x="36070" y="3912"/>
                </a:lnTo>
                <a:lnTo>
                  <a:pt x="35959" y="3991"/>
                </a:lnTo>
                <a:cubicBezTo>
                  <a:pt x="35931" y="3995"/>
                  <a:pt x="35905" y="3996"/>
                  <a:pt x="35879" y="3996"/>
                </a:cubicBezTo>
                <a:cubicBezTo>
                  <a:pt x="35853" y="3996"/>
                  <a:pt x="35828" y="3995"/>
                  <a:pt x="35805" y="3995"/>
                </a:cubicBezTo>
                <a:cubicBezTo>
                  <a:pt x="35757" y="3995"/>
                  <a:pt x="35714" y="3999"/>
                  <a:pt x="35674" y="4023"/>
                </a:cubicBezTo>
                <a:lnTo>
                  <a:pt x="35611" y="4086"/>
                </a:lnTo>
                <a:cubicBezTo>
                  <a:pt x="35587" y="4090"/>
                  <a:pt x="35562" y="4091"/>
                  <a:pt x="35537" y="4091"/>
                </a:cubicBezTo>
                <a:cubicBezTo>
                  <a:pt x="35511" y="4091"/>
                  <a:pt x="35485" y="4090"/>
                  <a:pt x="35458" y="4090"/>
                </a:cubicBezTo>
                <a:cubicBezTo>
                  <a:pt x="35405" y="4090"/>
                  <a:pt x="35349" y="4094"/>
                  <a:pt x="35294" y="4118"/>
                </a:cubicBezTo>
                <a:lnTo>
                  <a:pt x="35246" y="4181"/>
                </a:lnTo>
                <a:lnTo>
                  <a:pt x="35056" y="4181"/>
                </a:lnTo>
                <a:lnTo>
                  <a:pt x="34961" y="4276"/>
                </a:lnTo>
                <a:lnTo>
                  <a:pt x="34613" y="4276"/>
                </a:lnTo>
                <a:lnTo>
                  <a:pt x="34502" y="4371"/>
                </a:lnTo>
                <a:lnTo>
                  <a:pt x="34154" y="4371"/>
                </a:lnTo>
                <a:lnTo>
                  <a:pt x="34059" y="4466"/>
                </a:lnTo>
                <a:lnTo>
                  <a:pt x="33695" y="4466"/>
                </a:lnTo>
                <a:lnTo>
                  <a:pt x="33600" y="4561"/>
                </a:lnTo>
                <a:lnTo>
                  <a:pt x="33251" y="4561"/>
                </a:lnTo>
                <a:lnTo>
                  <a:pt x="33156" y="4640"/>
                </a:lnTo>
                <a:lnTo>
                  <a:pt x="32618" y="4640"/>
                </a:lnTo>
                <a:cubicBezTo>
                  <a:pt x="32618" y="4640"/>
                  <a:pt x="32586" y="4656"/>
                  <a:pt x="32586" y="4672"/>
                </a:cubicBezTo>
                <a:lnTo>
                  <a:pt x="32523" y="4735"/>
                </a:lnTo>
                <a:lnTo>
                  <a:pt x="32080" y="4735"/>
                </a:lnTo>
                <a:lnTo>
                  <a:pt x="31969" y="4830"/>
                </a:lnTo>
                <a:lnTo>
                  <a:pt x="31526" y="4830"/>
                </a:lnTo>
                <a:lnTo>
                  <a:pt x="31431" y="4925"/>
                </a:lnTo>
                <a:lnTo>
                  <a:pt x="31066" y="4925"/>
                </a:lnTo>
                <a:lnTo>
                  <a:pt x="30987" y="5020"/>
                </a:lnTo>
                <a:lnTo>
                  <a:pt x="30623" y="5020"/>
                </a:lnTo>
                <a:lnTo>
                  <a:pt x="30544" y="5099"/>
                </a:lnTo>
                <a:lnTo>
                  <a:pt x="29182" y="5099"/>
                </a:lnTo>
                <a:cubicBezTo>
                  <a:pt x="29103" y="5004"/>
                  <a:pt x="28976" y="4941"/>
                  <a:pt x="28945" y="4798"/>
                </a:cubicBezTo>
                <a:lnTo>
                  <a:pt x="29040" y="4688"/>
                </a:lnTo>
                <a:lnTo>
                  <a:pt x="29040" y="4513"/>
                </a:lnTo>
                <a:lnTo>
                  <a:pt x="29135" y="4403"/>
                </a:lnTo>
                <a:lnTo>
                  <a:pt x="29135" y="4260"/>
                </a:lnTo>
                <a:cubicBezTo>
                  <a:pt x="29166" y="4165"/>
                  <a:pt x="29214" y="4086"/>
                  <a:pt x="29261" y="4007"/>
                </a:cubicBezTo>
                <a:cubicBezTo>
                  <a:pt x="29325" y="3928"/>
                  <a:pt x="29388" y="3833"/>
                  <a:pt x="29467" y="3801"/>
                </a:cubicBezTo>
                <a:cubicBezTo>
                  <a:pt x="29625" y="3738"/>
                  <a:pt x="29800" y="3643"/>
                  <a:pt x="29942" y="3532"/>
                </a:cubicBezTo>
                <a:cubicBezTo>
                  <a:pt x="30085" y="3453"/>
                  <a:pt x="30243" y="3373"/>
                  <a:pt x="30385" y="3310"/>
                </a:cubicBezTo>
                <a:cubicBezTo>
                  <a:pt x="30560" y="3231"/>
                  <a:pt x="30718" y="3152"/>
                  <a:pt x="30876" y="3057"/>
                </a:cubicBezTo>
                <a:cubicBezTo>
                  <a:pt x="31019" y="2946"/>
                  <a:pt x="31161" y="2867"/>
                  <a:pt x="31304" y="2788"/>
                </a:cubicBezTo>
                <a:cubicBezTo>
                  <a:pt x="31336" y="2772"/>
                  <a:pt x="31367" y="2772"/>
                  <a:pt x="31383" y="2756"/>
                </a:cubicBezTo>
                <a:cubicBezTo>
                  <a:pt x="31494" y="2645"/>
                  <a:pt x="31636" y="2550"/>
                  <a:pt x="31779" y="2518"/>
                </a:cubicBezTo>
                <a:cubicBezTo>
                  <a:pt x="31842" y="2487"/>
                  <a:pt x="31858" y="2423"/>
                  <a:pt x="31969" y="2408"/>
                </a:cubicBezTo>
                <a:cubicBezTo>
                  <a:pt x="32075" y="2392"/>
                  <a:pt x="32108" y="2232"/>
                  <a:pt x="32236" y="2232"/>
                </a:cubicBezTo>
                <a:cubicBezTo>
                  <a:pt x="32242" y="2232"/>
                  <a:pt x="32248" y="2233"/>
                  <a:pt x="32254" y="2233"/>
                </a:cubicBezTo>
                <a:cubicBezTo>
                  <a:pt x="32270" y="2233"/>
                  <a:pt x="32270" y="2218"/>
                  <a:pt x="32286" y="2202"/>
                </a:cubicBezTo>
                <a:cubicBezTo>
                  <a:pt x="32381" y="2123"/>
                  <a:pt x="32460" y="2028"/>
                  <a:pt x="32539" y="1933"/>
                </a:cubicBezTo>
                <a:cubicBezTo>
                  <a:pt x="32634" y="1838"/>
                  <a:pt x="32776" y="1822"/>
                  <a:pt x="32824" y="1743"/>
                </a:cubicBezTo>
                <a:cubicBezTo>
                  <a:pt x="32871" y="1663"/>
                  <a:pt x="32966" y="1695"/>
                  <a:pt x="33030" y="1648"/>
                </a:cubicBezTo>
                <a:cubicBezTo>
                  <a:pt x="33109" y="1553"/>
                  <a:pt x="33188" y="1473"/>
                  <a:pt x="33283" y="1378"/>
                </a:cubicBezTo>
                <a:cubicBezTo>
                  <a:pt x="33362" y="1283"/>
                  <a:pt x="33457" y="1188"/>
                  <a:pt x="33568" y="1093"/>
                </a:cubicBezTo>
                <a:cubicBezTo>
                  <a:pt x="33679" y="1014"/>
                  <a:pt x="33647" y="856"/>
                  <a:pt x="33774" y="808"/>
                </a:cubicBezTo>
                <a:lnTo>
                  <a:pt x="33774" y="618"/>
                </a:lnTo>
                <a:lnTo>
                  <a:pt x="33536" y="397"/>
                </a:lnTo>
                <a:cubicBezTo>
                  <a:pt x="33530" y="397"/>
                  <a:pt x="33523" y="398"/>
                  <a:pt x="33517" y="398"/>
                </a:cubicBezTo>
                <a:cubicBezTo>
                  <a:pt x="33391" y="398"/>
                  <a:pt x="33358" y="252"/>
                  <a:pt x="33267" y="207"/>
                </a:cubicBezTo>
                <a:lnTo>
                  <a:pt x="32998" y="207"/>
                </a:lnTo>
                <a:lnTo>
                  <a:pt x="32903" y="286"/>
                </a:lnTo>
                <a:lnTo>
                  <a:pt x="32792" y="191"/>
                </a:lnTo>
                <a:lnTo>
                  <a:pt x="32428" y="397"/>
                </a:lnTo>
                <a:lnTo>
                  <a:pt x="32254" y="397"/>
                </a:lnTo>
                <a:cubicBezTo>
                  <a:pt x="32206" y="460"/>
                  <a:pt x="32143" y="523"/>
                  <a:pt x="32096" y="587"/>
                </a:cubicBezTo>
                <a:lnTo>
                  <a:pt x="31906" y="587"/>
                </a:lnTo>
                <a:lnTo>
                  <a:pt x="31652" y="856"/>
                </a:lnTo>
                <a:cubicBezTo>
                  <a:pt x="31573" y="856"/>
                  <a:pt x="31478" y="856"/>
                  <a:pt x="31431" y="888"/>
                </a:cubicBezTo>
                <a:cubicBezTo>
                  <a:pt x="31367" y="967"/>
                  <a:pt x="31272" y="935"/>
                  <a:pt x="31209" y="1014"/>
                </a:cubicBezTo>
                <a:cubicBezTo>
                  <a:pt x="31130" y="1125"/>
                  <a:pt x="31019" y="1220"/>
                  <a:pt x="30892" y="1252"/>
                </a:cubicBezTo>
                <a:cubicBezTo>
                  <a:pt x="30845" y="1268"/>
                  <a:pt x="30797" y="1315"/>
                  <a:pt x="30781" y="1378"/>
                </a:cubicBezTo>
                <a:cubicBezTo>
                  <a:pt x="30766" y="1537"/>
                  <a:pt x="30623" y="1584"/>
                  <a:pt x="30544" y="1695"/>
                </a:cubicBezTo>
                <a:lnTo>
                  <a:pt x="30370" y="1695"/>
                </a:lnTo>
                <a:cubicBezTo>
                  <a:pt x="30290" y="1758"/>
                  <a:pt x="30211" y="1838"/>
                  <a:pt x="30148" y="1933"/>
                </a:cubicBezTo>
                <a:cubicBezTo>
                  <a:pt x="30069" y="2043"/>
                  <a:pt x="29942" y="2043"/>
                  <a:pt x="29863" y="2123"/>
                </a:cubicBezTo>
                <a:cubicBezTo>
                  <a:pt x="29673" y="2297"/>
                  <a:pt x="29483" y="2487"/>
                  <a:pt x="29309" y="2677"/>
                </a:cubicBezTo>
                <a:cubicBezTo>
                  <a:pt x="29119" y="2851"/>
                  <a:pt x="28960" y="3041"/>
                  <a:pt x="28818" y="3247"/>
                </a:cubicBezTo>
                <a:cubicBezTo>
                  <a:pt x="28755" y="3389"/>
                  <a:pt x="28596" y="3484"/>
                  <a:pt x="28485" y="3611"/>
                </a:cubicBezTo>
                <a:cubicBezTo>
                  <a:pt x="28375" y="3738"/>
                  <a:pt x="28232" y="3833"/>
                  <a:pt x="28090" y="3912"/>
                </a:cubicBezTo>
                <a:cubicBezTo>
                  <a:pt x="28078" y="3914"/>
                  <a:pt x="28067" y="3914"/>
                  <a:pt x="28055" y="3914"/>
                </a:cubicBezTo>
                <a:cubicBezTo>
                  <a:pt x="28010" y="3914"/>
                  <a:pt x="27965" y="3903"/>
                  <a:pt x="27920" y="3903"/>
                </a:cubicBezTo>
                <a:cubicBezTo>
                  <a:pt x="27882" y="3903"/>
                  <a:pt x="27843" y="3911"/>
                  <a:pt x="27805" y="3943"/>
                </a:cubicBezTo>
                <a:cubicBezTo>
                  <a:pt x="27789" y="3991"/>
                  <a:pt x="27789" y="4023"/>
                  <a:pt x="27773" y="4070"/>
                </a:cubicBezTo>
                <a:lnTo>
                  <a:pt x="27535" y="4118"/>
                </a:lnTo>
                <a:cubicBezTo>
                  <a:pt x="27535" y="4165"/>
                  <a:pt x="27535" y="4213"/>
                  <a:pt x="27535" y="4228"/>
                </a:cubicBezTo>
                <a:cubicBezTo>
                  <a:pt x="27520" y="4228"/>
                  <a:pt x="27520" y="4244"/>
                  <a:pt x="27488" y="4276"/>
                </a:cubicBezTo>
                <a:lnTo>
                  <a:pt x="26950" y="4276"/>
                </a:lnTo>
                <a:lnTo>
                  <a:pt x="26665" y="4545"/>
                </a:lnTo>
                <a:cubicBezTo>
                  <a:pt x="26654" y="4548"/>
                  <a:pt x="26644" y="4549"/>
                  <a:pt x="26633" y="4549"/>
                </a:cubicBezTo>
                <a:cubicBezTo>
                  <a:pt x="26606" y="4549"/>
                  <a:pt x="26576" y="4543"/>
                  <a:pt x="26547" y="4543"/>
                </a:cubicBezTo>
                <a:cubicBezTo>
                  <a:pt x="26517" y="4543"/>
                  <a:pt x="26486" y="4549"/>
                  <a:pt x="26459" y="4577"/>
                </a:cubicBezTo>
                <a:cubicBezTo>
                  <a:pt x="26443" y="4624"/>
                  <a:pt x="26443" y="4672"/>
                  <a:pt x="26427" y="4703"/>
                </a:cubicBezTo>
                <a:lnTo>
                  <a:pt x="26142" y="4830"/>
                </a:lnTo>
                <a:lnTo>
                  <a:pt x="26047" y="4751"/>
                </a:lnTo>
                <a:cubicBezTo>
                  <a:pt x="26031" y="4751"/>
                  <a:pt x="26015" y="4767"/>
                  <a:pt x="25984" y="4783"/>
                </a:cubicBezTo>
                <a:cubicBezTo>
                  <a:pt x="25905" y="4878"/>
                  <a:pt x="25746" y="4767"/>
                  <a:pt x="25683" y="4909"/>
                </a:cubicBezTo>
                <a:cubicBezTo>
                  <a:pt x="25674" y="4908"/>
                  <a:pt x="25666" y="4908"/>
                  <a:pt x="25658" y="4908"/>
                </a:cubicBezTo>
                <a:cubicBezTo>
                  <a:pt x="25546" y="4908"/>
                  <a:pt x="25470" y="5004"/>
                  <a:pt x="25366" y="5004"/>
                </a:cubicBezTo>
                <a:cubicBezTo>
                  <a:pt x="25240" y="5004"/>
                  <a:pt x="25176" y="5068"/>
                  <a:pt x="25081" y="5115"/>
                </a:cubicBezTo>
                <a:cubicBezTo>
                  <a:pt x="24986" y="5163"/>
                  <a:pt x="24907" y="5226"/>
                  <a:pt x="24828" y="5289"/>
                </a:cubicBezTo>
                <a:lnTo>
                  <a:pt x="24400" y="5289"/>
                </a:lnTo>
                <a:lnTo>
                  <a:pt x="24226" y="5463"/>
                </a:lnTo>
                <a:lnTo>
                  <a:pt x="23957" y="5463"/>
                </a:lnTo>
                <a:cubicBezTo>
                  <a:pt x="23925" y="5495"/>
                  <a:pt x="23894" y="5527"/>
                  <a:pt x="23862" y="5558"/>
                </a:cubicBezTo>
                <a:lnTo>
                  <a:pt x="23688" y="5558"/>
                </a:lnTo>
                <a:lnTo>
                  <a:pt x="23593" y="5653"/>
                </a:lnTo>
                <a:lnTo>
                  <a:pt x="23324" y="5653"/>
                </a:lnTo>
                <a:lnTo>
                  <a:pt x="23229" y="5748"/>
                </a:lnTo>
                <a:lnTo>
                  <a:pt x="23150" y="5669"/>
                </a:lnTo>
                <a:cubicBezTo>
                  <a:pt x="23070" y="5733"/>
                  <a:pt x="22975" y="5796"/>
                  <a:pt x="22880" y="5828"/>
                </a:cubicBezTo>
                <a:cubicBezTo>
                  <a:pt x="22776" y="5854"/>
                  <a:pt x="22694" y="5954"/>
                  <a:pt x="22580" y="5954"/>
                </a:cubicBezTo>
                <a:cubicBezTo>
                  <a:pt x="22555" y="5954"/>
                  <a:pt x="22529" y="5950"/>
                  <a:pt x="22500" y="5938"/>
                </a:cubicBezTo>
                <a:lnTo>
                  <a:pt x="22405" y="6033"/>
                </a:lnTo>
                <a:lnTo>
                  <a:pt x="21693" y="6033"/>
                </a:lnTo>
                <a:lnTo>
                  <a:pt x="21614" y="6113"/>
                </a:lnTo>
                <a:lnTo>
                  <a:pt x="21059" y="6113"/>
                </a:lnTo>
                <a:lnTo>
                  <a:pt x="20964" y="6208"/>
                </a:lnTo>
                <a:lnTo>
                  <a:pt x="20078" y="6208"/>
                </a:lnTo>
                <a:cubicBezTo>
                  <a:pt x="20030" y="6208"/>
                  <a:pt x="19983" y="6211"/>
                  <a:pt x="19936" y="6211"/>
                </a:cubicBezTo>
                <a:cubicBezTo>
                  <a:pt x="19842" y="6211"/>
                  <a:pt x="19751" y="6197"/>
                  <a:pt x="19666" y="6113"/>
                </a:cubicBezTo>
                <a:cubicBezTo>
                  <a:pt x="19644" y="6126"/>
                  <a:pt x="19624" y="6132"/>
                  <a:pt x="19605" y="6132"/>
                </a:cubicBezTo>
                <a:cubicBezTo>
                  <a:pt x="19524" y="6132"/>
                  <a:pt x="19466" y="6030"/>
                  <a:pt x="19378" y="6030"/>
                </a:cubicBezTo>
                <a:cubicBezTo>
                  <a:pt x="19369" y="6030"/>
                  <a:pt x="19359" y="6031"/>
                  <a:pt x="19349" y="6033"/>
                </a:cubicBezTo>
                <a:cubicBezTo>
                  <a:pt x="19207" y="5938"/>
                  <a:pt x="19144" y="5780"/>
                  <a:pt x="18969" y="5733"/>
                </a:cubicBezTo>
                <a:cubicBezTo>
                  <a:pt x="18874" y="5701"/>
                  <a:pt x="18811" y="5622"/>
                  <a:pt x="18779" y="5527"/>
                </a:cubicBezTo>
                <a:cubicBezTo>
                  <a:pt x="18732" y="5400"/>
                  <a:pt x="18589" y="5289"/>
                  <a:pt x="18684" y="5115"/>
                </a:cubicBezTo>
                <a:cubicBezTo>
                  <a:pt x="18732" y="5099"/>
                  <a:pt x="18779" y="5036"/>
                  <a:pt x="18843" y="5004"/>
                </a:cubicBezTo>
                <a:cubicBezTo>
                  <a:pt x="19049" y="4909"/>
                  <a:pt x="19254" y="4814"/>
                  <a:pt x="19444" y="4703"/>
                </a:cubicBezTo>
                <a:cubicBezTo>
                  <a:pt x="19650" y="4608"/>
                  <a:pt x="19840" y="4498"/>
                  <a:pt x="20030" y="4387"/>
                </a:cubicBezTo>
                <a:cubicBezTo>
                  <a:pt x="20204" y="4387"/>
                  <a:pt x="20268" y="4197"/>
                  <a:pt x="20426" y="4133"/>
                </a:cubicBezTo>
                <a:cubicBezTo>
                  <a:pt x="20584" y="4086"/>
                  <a:pt x="20711" y="4023"/>
                  <a:pt x="20838" y="3928"/>
                </a:cubicBezTo>
                <a:cubicBezTo>
                  <a:pt x="20964" y="3848"/>
                  <a:pt x="21123" y="3833"/>
                  <a:pt x="21218" y="3722"/>
                </a:cubicBezTo>
                <a:cubicBezTo>
                  <a:pt x="21297" y="3627"/>
                  <a:pt x="21439" y="3595"/>
                  <a:pt x="21534" y="3532"/>
                </a:cubicBezTo>
                <a:cubicBezTo>
                  <a:pt x="21645" y="3453"/>
                  <a:pt x="21788" y="3437"/>
                  <a:pt x="21867" y="3326"/>
                </a:cubicBezTo>
                <a:cubicBezTo>
                  <a:pt x="21899" y="3278"/>
                  <a:pt x="21962" y="3247"/>
                  <a:pt x="22009" y="3247"/>
                </a:cubicBezTo>
                <a:cubicBezTo>
                  <a:pt x="22057" y="3247"/>
                  <a:pt x="22073" y="3199"/>
                  <a:pt x="22120" y="3168"/>
                </a:cubicBezTo>
                <a:cubicBezTo>
                  <a:pt x="22168" y="3136"/>
                  <a:pt x="22215" y="3104"/>
                  <a:pt x="22263" y="3073"/>
                </a:cubicBezTo>
                <a:cubicBezTo>
                  <a:pt x="22358" y="3009"/>
                  <a:pt x="22469" y="2978"/>
                  <a:pt x="22564" y="2914"/>
                </a:cubicBezTo>
                <a:cubicBezTo>
                  <a:pt x="22659" y="2835"/>
                  <a:pt x="22770" y="2756"/>
                  <a:pt x="22865" y="2677"/>
                </a:cubicBezTo>
                <a:cubicBezTo>
                  <a:pt x="22960" y="2582"/>
                  <a:pt x="23102" y="2566"/>
                  <a:pt x="23150" y="2487"/>
                </a:cubicBezTo>
                <a:cubicBezTo>
                  <a:pt x="23197" y="2392"/>
                  <a:pt x="23324" y="2439"/>
                  <a:pt x="23371" y="2344"/>
                </a:cubicBezTo>
                <a:cubicBezTo>
                  <a:pt x="23435" y="2265"/>
                  <a:pt x="23498" y="2170"/>
                  <a:pt x="23577" y="2154"/>
                </a:cubicBezTo>
                <a:cubicBezTo>
                  <a:pt x="23751" y="2107"/>
                  <a:pt x="23830" y="1948"/>
                  <a:pt x="23941" y="1853"/>
                </a:cubicBezTo>
                <a:cubicBezTo>
                  <a:pt x="24147" y="1853"/>
                  <a:pt x="24195" y="1648"/>
                  <a:pt x="24321" y="1553"/>
                </a:cubicBezTo>
                <a:cubicBezTo>
                  <a:pt x="24495" y="1442"/>
                  <a:pt x="24543" y="1204"/>
                  <a:pt x="24717" y="1062"/>
                </a:cubicBezTo>
                <a:lnTo>
                  <a:pt x="24717" y="777"/>
                </a:lnTo>
                <a:lnTo>
                  <a:pt x="24796" y="698"/>
                </a:lnTo>
                <a:cubicBezTo>
                  <a:pt x="24796" y="587"/>
                  <a:pt x="24828" y="492"/>
                  <a:pt x="24780" y="397"/>
                </a:cubicBezTo>
                <a:lnTo>
                  <a:pt x="24638" y="349"/>
                </a:lnTo>
                <a:cubicBezTo>
                  <a:pt x="24606" y="254"/>
                  <a:pt x="24654" y="175"/>
                  <a:pt x="24575" y="112"/>
                </a:cubicBezTo>
                <a:lnTo>
                  <a:pt x="24400" y="112"/>
                </a:lnTo>
                <a:lnTo>
                  <a:pt x="24305" y="191"/>
                </a:lnTo>
                <a:lnTo>
                  <a:pt x="24115" y="17"/>
                </a:lnTo>
                <a:lnTo>
                  <a:pt x="23134" y="17"/>
                </a:lnTo>
                <a:lnTo>
                  <a:pt x="23023" y="112"/>
                </a:lnTo>
                <a:lnTo>
                  <a:pt x="22738" y="112"/>
                </a:lnTo>
                <a:lnTo>
                  <a:pt x="22580" y="286"/>
                </a:lnTo>
                <a:lnTo>
                  <a:pt x="22310" y="286"/>
                </a:lnTo>
                <a:cubicBezTo>
                  <a:pt x="22247" y="349"/>
                  <a:pt x="22168" y="413"/>
                  <a:pt x="22104" y="476"/>
                </a:cubicBezTo>
                <a:lnTo>
                  <a:pt x="21914" y="476"/>
                </a:lnTo>
                <a:cubicBezTo>
                  <a:pt x="21835" y="634"/>
                  <a:pt x="21661" y="666"/>
                  <a:pt x="21519" y="761"/>
                </a:cubicBezTo>
                <a:lnTo>
                  <a:pt x="21281" y="761"/>
                </a:lnTo>
                <a:cubicBezTo>
                  <a:pt x="21265" y="824"/>
                  <a:pt x="21234" y="888"/>
                  <a:pt x="21218" y="935"/>
                </a:cubicBezTo>
                <a:cubicBezTo>
                  <a:pt x="21139" y="967"/>
                  <a:pt x="21028" y="935"/>
                  <a:pt x="20964" y="998"/>
                </a:cubicBezTo>
                <a:cubicBezTo>
                  <a:pt x="20917" y="1062"/>
                  <a:pt x="20806" y="1046"/>
                  <a:pt x="20743" y="1125"/>
                </a:cubicBezTo>
                <a:cubicBezTo>
                  <a:pt x="20664" y="1188"/>
                  <a:pt x="20584" y="1252"/>
                  <a:pt x="20505" y="1299"/>
                </a:cubicBezTo>
                <a:cubicBezTo>
                  <a:pt x="20394" y="1363"/>
                  <a:pt x="20284" y="1426"/>
                  <a:pt x="20189" y="1521"/>
                </a:cubicBezTo>
                <a:cubicBezTo>
                  <a:pt x="20094" y="1632"/>
                  <a:pt x="19951" y="1663"/>
                  <a:pt x="19872" y="1758"/>
                </a:cubicBezTo>
                <a:cubicBezTo>
                  <a:pt x="19809" y="1838"/>
                  <a:pt x="19698" y="1838"/>
                  <a:pt x="19619" y="1917"/>
                </a:cubicBezTo>
                <a:cubicBezTo>
                  <a:pt x="19539" y="1996"/>
                  <a:pt x="19460" y="2091"/>
                  <a:pt x="19365" y="2170"/>
                </a:cubicBezTo>
                <a:cubicBezTo>
                  <a:pt x="19254" y="2249"/>
                  <a:pt x="19112" y="2297"/>
                  <a:pt x="19049" y="2408"/>
                </a:cubicBezTo>
                <a:cubicBezTo>
                  <a:pt x="19001" y="2503"/>
                  <a:pt x="18859" y="2471"/>
                  <a:pt x="18811" y="2566"/>
                </a:cubicBezTo>
                <a:lnTo>
                  <a:pt x="18811" y="2645"/>
                </a:lnTo>
                <a:cubicBezTo>
                  <a:pt x="18669" y="2819"/>
                  <a:pt x="18479" y="2914"/>
                  <a:pt x="18415" y="3136"/>
                </a:cubicBezTo>
                <a:cubicBezTo>
                  <a:pt x="18384" y="3263"/>
                  <a:pt x="18304" y="3373"/>
                  <a:pt x="18194" y="3453"/>
                </a:cubicBezTo>
                <a:cubicBezTo>
                  <a:pt x="18083" y="3532"/>
                  <a:pt x="18019" y="3658"/>
                  <a:pt x="18004" y="3785"/>
                </a:cubicBezTo>
                <a:cubicBezTo>
                  <a:pt x="17972" y="3912"/>
                  <a:pt x="17924" y="4038"/>
                  <a:pt x="17877" y="4149"/>
                </a:cubicBezTo>
                <a:cubicBezTo>
                  <a:pt x="17750" y="4228"/>
                  <a:pt x="17877" y="4403"/>
                  <a:pt x="17750" y="4466"/>
                </a:cubicBezTo>
                <a:cubicBezTo>
                  <a:pt x="17734" y="4498"/>
                  <a:pt x="17734" y="4577"/>
                  <a:pt x="17734" y="4640"/>
                </a:cubicBezTo>
                <a:lnTo>
                  <a:pt x="17734" y="4830"/>
                </a:lnTo>
                <a:cubicBezTo>
                  <a:pt x="17719" y="4846"/>
                  <a:pt x="17703" y="4878"/>
                  <a:pt x="17687" y="4893"/>
                </a:cubicBezTo>
                <a:cubicBezTo>
                  <a:pt x="17666" y="4904"/>
                  <a:pt x="17643" y="4906"/>
                  <a:pt x="17619" y="4906"/>
                </a:cubicBezTo>
                <a:cubicBezTo>
                  <a:pt x="17608" y="4906"/>
                  <a:pt x="17596" y="4905"/>
                  <a:pt x="17584" y="4905"/>
                </a:cubicBezTo>
                <a:cubicBezTo>
                  <a:pt x="17548" y="4905"/>
                  <a:pt x="17513" y="4909"/>
                  <a:pt x="17481" y="4941"/>
                </a:cubicBezTo>
                <a:cubicBezTo>
                  <a:pt x="17497" y="4973"/>
                  <a:pt x="17513" y="5020"/>
                  <a:pt x="17544" y="5083"/>
                </a:cubicBezTo>
                <a:lnTo>
                  <a:pt x="17117" y="5083"/>
                </a:lnTo>
                <a:cubicBezTo>
                  <a:pt x="17085" y="5273"/>
                  <a:pt x="16879" y="5242"/>
                  <a:pt x="16784" y="5353"/>
                </a:cubicBezTo>
                <a:cubicBezTo>
                  <a:pt x="16769" y="5368"/>
                  <a:pt x="16741" y="5372"/>
                  <a:pt x="16707" y="5372"/>
                </a:cubicBezTo>
                <a:cubicBezTo>
                  <a:pt x="16674" y="5372"/>
                  <a:pt x="16634" y="5368"/>
                  <a:pt x="16594" y="5368"/>
                </a:cubicBezTo>
                <a:lnTo>
                  <a:pt x="16404" y="5543"/>
                </a:lnTo>
                <a:lnTo>
                  <a:pt x="16199" y="5543"/>
                </a:lnTo>
                <a:lnTo>
                  <a:pt x="16151" y="5717"/>
                </a:lnTo>
                <a:cubicBezTo>
                  <a:pt x="16135" y="5733"/>
                  <a:pt x="16115" y="5738"/>
                  <a:pt x="16094" y="5738"/>
                </a:cubicBezTo>
                <a:cubicBezTo>
                  <a:pt x="16065" y="5738"/>
                  <a:pt x="16032" y="5728"/>
                  <a:pt x="16000" y="5728"/>
                </a:cubicBezTo>
                <a:cubicBezTo>
                  <a:pt x="15968" y="5728"/>
                  <a:pt x="15937" y="5738"/>
                  <a:pt x="15914" y="5780"/>
                </a:cubicBezTo>
                <a:cubicBezTo>
                  <a:pt x="15885" y="5820"/>
                  <a:pt x="15849" y="5829"/>
                  <a:pt x="15812" y="5829"/>
                </a:cubicBezTo>
                <a:cubicBezTo>
                  <a:pt x="15778" y="5829"/>
                  <a:pt x="15744" y="5821"/>
                  <a:pt x="15714" y="5821"/>
                </a:cubicBezTo>
                <a:cubicBezTo>
                  <a:pt x="15685" y="5821"/>
                  <a:pt x="15660" y="5829"/>
                  <a:pt x="15644" y="5859"/>
                </a:cubicBezTo>
                <a:cubicBezTo>
                  <a:pt x="15629" y="5923"/>
                  <a:pt x="15613" y="5954"/>
                  <a:pt x="15613" y="5970"/>
                </a:cubicBezTo>
                <a:cubicBezTo>
                  <a:pt x="15580" y="5999"/>
                  <a:pt x="15552" y="6010"/>
                  <a:pt x="15526" y="6010"/>
                </a:cubicBezTo>
                <a:cubicBezTo>
                  <a:pt x="15452" y="6010"/>
                  <a:pt x="15403" y="5916"/>
                  <a:pt x="15351" y="5916"/>
                </a:cubicBezTo>
                <a:cubicBezTo>
                  <a:pt x="15343" y="5916"/>
                  <a:pt x="15336" y="5918"/>
                  <a:pt x="15328" y="5923"/>
                </a:cubicBezTo>
                <a:cubicBezTo>
                  <a:pt x="15233" y="5970"/>
                  <a:pt x="15201" y="6097"/>
                  <a:pt x="15074" y="6113"/>
                </a:cubicBezTo>
                <a:lnTo>
                  <a:pt x="14948" y="6018"/>
                </a:lnTo>
                <a:cubicBezTo>
                  <a:pt x="14900" y="6128"/>
                  <a:pt x="14837" y="6223"/>
                  <a:pt x="14758" y="6287"/>
                </a:cubicBezTo>
                <a:lnTo>
                  <a:pt x="14409" y="6287"/>
                </a:lnTo>
                <a:lnTo>
                  <a:pt x="14314" y="6366"/>
                </a:lnTo>
                <a:lnTo>
                  <a:pt x="14124" y="6382"/>
                </a:lnTo>
                <a:lnTo>
                  <a:pt x="14061" y="6556"/>
                </a:lnTo>
                <a:lnTo>
                  <a:pt x="13918" y="6445"/>
                </a:lnTo>
                <a:cubicBezTo>
                  <a:pt x="13797" y="6491"/>
                  <a:pt x="13763" y="6652"/>
                  <a:pt x="13636" y="6652"/>
                </a:cubicBezTo>
                <a:cubicBezTo>
                  <a:pt x="13630" y="6652"/>
                  <a:pt x="13624" y="6652"/>
                  <a:pt x="13618" y="6651"/>
                </a:cubicBezTo>
                <a:lnTo>
                  <a:pt x="13507" y="6572"/>
                </a:lnTo>
                <a:lnTo>
                  <a:pt x="13412" y="6651"/>
                </a:lnTo>
                <a:lnTo>
                  <a:pt x="13158" y="6651"/>
                </a:lnTo>
                <a:lnTo>
                  <a:pt x="13048" y="6746"/>
                </a:lnTo>
                <a:lnTo>
                  <a:pt x="12699" y="6746"/>
                </a:lnTo>
                <a:lnTo>
                  <a:pt x="12604" y="6841"/>
                </a:lnTo>
                <a:lnTo>
                  <a:pt x="12161" y="6841"/>
                </a:lnTo>
                <a:lnTo>
                  <a:pt x="12066" y="6920"/>
                </a:lnTo>
                <a:lnTo>
                  <a:pt x="11971" y="6841"/>
                </a:lnTo>
                <a:cubicBezTo>
                  <a:pt x="11939" y="6873"/>
                  <a:pt x="11908" y="6888"/>
                  <a:pt x="11892" y="6920"/>
                </a:cubicBezTo>
                <a:lnTo>
                  <a:pt x="10894" y="6920"/>
                </a:lnTo>
                <a:lnTo>
                  <a:pt x="10799" y="6841"/>
                </a:lnTo>
                <a:cubicBezTo>
                  <a:pt x="10720" y="6841"/>
                  <a:pt x="10641" y="6809"/>
                  <a:pt x="10562" y="6778"/>
                </a:cubicBezTo>
                <a:cubicBezTo>
                  <a:pt x="10456" y="6725"/>
                  <a:pt x="10362" y="6639"/>
                  <a:pt x="10242" y="6639"/>
                </a:cubicBezTo>
                <a:cubicBezTo>
                  <a:pt x="10218" y="6639"/>
                  <a:pt x="10193" y="6643"/>
                  <a:pt x="10166" y="6651"/>
                </a:cubicBezTo>
                <a:cubicBezTo>
                  <a:pt x="10023" y="6588"/>
                  <a:pt x="10039" y="6413"/>
                  <a:pt x="9944" y="6318"/>
                </a:cubicBezTo>
                <a:lnTo>
                  <a:pt x="9944" y="5685"/>
                </a:lnTo>
                <a:cubicBezTo>
                  <a:pt x="10055" y="5527"/>
                  <a:pt x="10261" y="5511"/>
                  <a:pt x="10356" y="5353"/>
                </a:cubicBezTo>
                <a:cubicBezTo>
                  <a:pt x="10483" y="5353"/>
                  <a:pt x="10546" y="5242"/>
                  <a:pt x="10657" y="5226"/>
                </a:cubicBezTo>
                <a:cubicBezTo>
                  <a:pt x="10720" y="5083"/>
                  <a:pt x="10894" y="5099"/>
                  <a:pt x="10973" y="4988"/>
                </a:cubicBezTo>
                <a:cubicBezTo>
                  <a:pt x="10984" y="4991"/>
                  <a:pt x="10995" y="4992"/>
                  <a:pt x="11005" y="4992"/>
                </a:cubicBezTo>
                <a:cubicBezTo>
                  <a:pt x="11123" y="4992"/>
                  <a:pt x="11171" y="4829"/>
                  <a:pt x="11258" y="4814"/>
                </a:cubicBezTo>
                <a:cubicBezTo>
                  <a:pt x="11401" y="4798"/>
                  <a:pt x="11401" y="4640"/>
                  <a:pt x="11543" y="4624"/>
                </a:cubicBezTo>
                <a:cubicBezTo>
                  <a:pt x="11686" y="4608"/>
                  <a:pt x="11702" y="4434"/>
                  <a:pt x="11828" y="4434"/>
                </a:cubicBezTo>
                <a:cubicBezTo>
                  <a:pt x="11971" y="4434"/>
                  <a:pt x="12018" y="4260"/>
                  <a:pt x="12113" y="4228"/>
                </a:cubicBezTo>
                <a:cubicBezTo>
                  <a:pt x="12224" y="4197"/>
                  <a:pt x="12319" y="4070"/>
                  <a:pt x="12383" y="4007"/>
                </a:cubicBezTo>
                <a:cubicBezTo>
                  <a:pt x="12446" y="3943"/>
                  <a:pt x="12557" y="3975"/>
                  <a:pt x="12604" y="3880"/>
                </a:cubicBezTo>
                <a:cubicBezTo>
                  <a:pt x="12610" y="3875"/>
                  <a:pt x="12618" y="3873"/>
                  <a:pt x="12628" y="3873"/>
                </a:cubicBezTo>
                <a:cubicBezTo>
                  <a:pt x="12648" y="3873"/>
                  <a:pt x="12673" y="3880"/>
                  <a:pt x="12683" y="3880"/>
                </a:cubicBezTo>
                <a:cubicBezTo>
                  <a:pt x="12858" y="3753"/>
                  <a:pt x="12953" y="3532"/>
                  <a:pt x="13174" y="3484"/>
                </a:cubicBezTo>
                <a:lnTo>
                  <a:pt x="13649" y="2993"/>
                </a:lnTo>
                <a:cubicBezTo>
                  <a:pt x="13665" y="2978"/>
                  <a:pt x="13697" y="2962"/>
                  <a:pt x="13728" y="2946"/>
                </a:cubicBezTo>
                <a:cubicBezTo>
                  <a:pt x="13903" y="2946"/>
                  <a:pt x="13887" y="2772"/>
                  <a:pt x="13966" y="2677"/>
                </a:cubicBezTo>
                <a:lnTo>
                  <a:pt x="14061" y="2677"/>
                </a:lnTo>
                <a:cubicBezTo>
                  <a:pt x="14140" y="2582"/>
                  <a:pt x="14219" y="2487"/>
                  <a:pt x="14314" y="2408"/>
                </a:cubicBezTo>
                <a:cubicBezTo>
                  <a:pt x="14394" y="2328"/>
                  <a:pt x="14457" y="2233"/>
                  <a:pt x="14504" y="2123"/>
                </a:cubicBezTo>
                <a:cubicBezTo>
                  <a:pt x="14584" y="2028"/>
                  <a:pt x="14679" y="1948"/>
                  <a:pt x="14758" y="1869"/>
                </a:cubicBezTo>
                <a:cubicBezTo>
                  <a:pt x="14853" y="1758"/>
                  <a:pt x="14869" y="1616"/>
                  <a:pt x="14979" y="1537"/>
                </a:cubicBezTo>
                <a:cubicBezTo>
                  <a:pt x="15011" y="1426"/>
                  <a:pt x="15074" y="1315"/>
                  <a:pt x="15185" y="1252"/>
                </a:cubicBezTo>
                <a:cubicBezTo>
                  <a:pt x="15296" y="1188"/>
                  <a:pt x="15264" y="1030"/>
                  <a:pt x="15375" y="967"/>
                </a:cubicBezTo>
                <a:lnTo>
                  <a:pt x="15375" y="793"/>
                </a:lnTo>
                <a:lnTo>
                  <a:pt x="15470" y="682"/>
                </a:lnTo>
                <a:lnTo>
                  <a:pt x="15470" y="444"/>
                </a:lnTo>
                <a:lnTo>
                  <a:pt x="150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3" name="Google Shape;193;p10"/>
          <p:cNvSpPr/>
          <p:nvPr/>
        </p:nvSpPr>
        <p:spPr>
          <a:xfrm>
            <a:off x="347339" y="462289"/>
            <a:ext cx="4172675" cy="1440069"/>
          </a:xfrm>
          <a:custGeom>
            <a:avLst/>
            <a:gdLst/>
            <a:ahLst/>
            <a:cxnLst/>
            <a:rect l="l" t="t" r="r" b="b"/>
            <a:pathLst>
              <a:path w="30069" h="14045" extrusionOk="0">
                <a:moveTo>
                  <a:pt x="25065" y="285"/>
                </a:moveTo>
                <a:cubicBezTo>
                  <a:pt x="25101" y="285"/>
                  <a:pt x="25137" y="301"/>
                  <a:pt x="25160" y="333"/>
                </a:cubicBezTo>
                <a:cubicBezTo>
                  <a:pt x="25137" y="372"/>
                  <a:pt x="25101" y="392"/>
                  <a:pt x="25065" y="392"/>
                </a:cubicBezTo>
                <a:cubicBezTo>
                  <a:pt x="25030" y="392"/>
                  <a:pt x="24994" y="372"/>
                  <a:pt x="24970" y="333"/>
                </a:cubicBezTo>
                <a:cubicBezTo>
                  <a:pt x="24994" y="301"/>
                  <a:pt x="25030" y="285"/>
                  <a:pt x="25065" y="285"/>
                </a:cubicBezTo>
                <a:close/>
                <a:moveTo>
                  <a:pt x="4656" y="396"/>
                </a:moveTo>
                <a:cubicBezTo>
                  <a:pt x="4672" y="412"/>
                  <a:pt x="4672" y="443"/>
                  <a:pt x="4687" y="459"/>
                </a:cubicBezTo>
                <a:cubicBezTo>
                  <a:pt x="4687" y="475"/>
                  <a:pt x="4656" y="491"/>
                  <a:pt x="4656" y="491"/>
                </a:cubicBezTo>
                <a:lnTo>
                  <a:pt x="4624" y="428"/>
                </a:lnTo>
                <a:lnTo>
                  <a:pt x="4656" y="396"/>
                </a:lnTo>
                <a:close/>
                <a:moveTo>
                  <a:pt x="25113" y="574"/>
                </a:moveTo>
                <a:cubicBezTo>
                  <a:pt x="25164" y="574"/>
                  <a:pt x="25216" y="594"/>
                  <a:pt x="25255" y="633"/>
                </a:cubicBezTo>
                <a:cubicBezTo>
                  <a:pt x="25216" y="673"/>
                  <a:pt x="25164" y="693"/>
                  <a:pt x="25113" y="693"/>
                </a:cubicBezTo>
                <a:cubicBezTo>
                  <a:pt x="25061" y="693"/>
                  <a:pt x="25010" y="673"/>
                  <a:pt x="24970" y="633"/>
                </a:cubicBezTo>
                <a:cubicBezTo>
                  <a:pt x="25010" y="594"/>
                  <a:pt x="25061" y="574"/>
                  <a:pt x="25113" y="574"/>
                </a:cubicBezTo>
                <a:close/>
                <a:moveTo>
                  <a:pt x="24749" y="665"/>
                </a:moveTo>
                <a:cubicBezTo>
                  <a:pt x="24780" y="697"/>
                  <a:pt x="24812" y="728"/>
                  <a:pt x="24828" y="760"/>
                </a:cubicBezTo>
                <a:cubicBezTo>
                  <a:pt x="24844" y="792"/>
                  <a:pt x="24859" y="808"/>
                  <a:pt x="24859" y="823"/>
                </a:cubicBezTo>
                <a:cubicBezTo>
                  <a:pt x="24845" y="838"/>
                  <a:pt x="24818" y="839"/>
                  <a:pt x="24789" y="851"/>
                </a:cubicBezTo>
                <a:lnTo>
                  <a:pt x="24789" y="851"/>
                </a:lnTo>
                <a:lnTo>
                  <a:pt x="24543" y="713"/>
                </a:lnTo>
                <a:lnTo>
                  <a:pt x="24749" y="665"/>
                </a:lnTo>
                <a:close/>
                <a:moveTo>
                  <a:pt x="24305" y="792"/>
                </a:moveTo>
                <a:cubicBezTo>
                  <a:pt x="24305" y="792"/>
                  <a:pt x="24321" y="823"/>
                  <a:pt x="24321" y="823"/>
                </a:cubicBezTo>
                <a:lnTo>
                  <a:pt x="24274" y="855"/>
                </a:lnTo>
                <a:lnTo>
                  <a:pt x="24242" y="823"/>
                </a:lnTo>
                <a:cubicBezTo>
                  <a:pt x="24258" y="808"/>
                  <a:pt x="24274" y="808"/>
                  <a:pt x="24305" y="792"/>
                </a:cubicBezTo>
                <a:close/>
                <a:moveTo>
                  <a:pt x="6318" y="776"/>
                </a:moveTo>
                <a:lnTo>
                  <a:pt x="6350" y="808"/>
                </a:lnTo>
                <a:lnTo>
                  <a:pt x="6318" y="871"/>
                </a:lnTo>
                <a:lnTo>
                  <a:pt x="6287" y="839"/>
                </a:lnTo>
                <a:cubicBezTo>
                  <a:pt x="6302" y="823"/>
                  <a:pt x="6318" y="792"/>
                  <a:pt x="6318" y="776"/>
                </a:cubicBezTo>
                <a:close/>
                <a:moveTo>
                  <a:pt x="6619" y="665"/>
                </a:moveTo>
                <a:lnTo>
                  <a:pt x="6841" y="713"/>
                </a:lnTo>
                <a:cubicBezTo>
                  <a:pt x="6777" y="776"/>
                  <a:pt x="6730" y="823"/>
                  <a:pt x="6667" y="903"/>
                </a:cubicBezTo>
                <a:cubicBezTo>
                  <a:pt x="6651" y="823"/>
                  <a:pt x="6635" y="776"/>
                  <a:pt x="6619" y="665"/>
                </a:cubicBezTo>
                <a:close/>
                <a:moveTo>
                  <a:pt x="7601" y="887"/>
                </a:moveTo>
                <a:lnTo>
                  <a:pt x="7664" y="918"/>
                </a:lnTo>
                <a:lnTo>
                  <a:pt x="7632" y="950"/>
                </a:lnTo>
                <a:cubicBezTo>
                  <a:pt x="7617" y="950"/>
                  <a:pt x="7585" y="934"/>
                  <a:pt x="7569" y="918"/>
                </a:cubicBezTo>
                <a:lnTo>
                  <a:pt x="7601" y="887"/>
                </a:lnTo>
                <a:close/>
                <a:moveTo>
                  <a:pt x="8541" y="769"/>
                </a:moveTo>
                <a:cubicBezTo>
                  <a:pt x="8576" y="769"/>
                  <a:pt x="8571" y="828"/>
                  <a:pt x="8582" y="887"/>
                </a:cubicBezTo>
                <a:cubicBezTo>
                  <a:pt x="8616" y="876"/>
                  <a:pt x="8658" y="864"/>
                  <a:pt x="8696" y="864"/>
                </a:cubicBezTo>
                <a:cubicBezTo>
                  <a:pt x="8712" y="864"/>
                  <a:pt x="8727" y="866"/>
                  <a:pt x="8741" y="871"/>
                </a:cubicBezTo>
                <a:cubicBezTo>
                  <a:pt x="8757" y="982"/>
                  <a:pt x="8646" y="966"/>
                  <a:pt x="8646" y="1045"/>
                </a:cubicBezTo>
                <a:cubicBezTo>
                  <a:pt x="8535" y="998"/>
                  <a:pt x="8598" y="918"/>
                  <a:pt x="8567" y="855"/>
                </a:cubicBezTo>
                <a:cubicBezTo>
                  <a:pt x="8535" y="839"/>
                  <a:pt x="8519" y="823"/>
                  <a:pt x="8487" y="792"/>
                </a:cubicBezTo>
                <a:cubicBezTo>
                  <a:pt x="8512" y="776"/>
                  <a:pt x="8529" y="769"/>
                  <a:pt x="8541" y="769"/>
                </a:cubicBezTo>
                <a:close/>
                <a:moveTo>
                  <a:pt x="26649" y="950"/>
                </a:moveTo>
                <a:cubicBezTo>
                  <a:pt x="26664" y="982"/>
                  <a:pt x="26696" y="998"/>
                  <a:pt x="26728" y="1029"/>
                </a:cubicBezTo>
                <a:cubicBezTo>
                  <a:pt x="26707" y="1046"/>
                  <a:pt x="26693" y="1053"/>
                  <a:pt x="26683" y="1053"/>
                </a:cubicBezTo>
                <a:cubicBezTo>
                  <a:pt x="26655" y="1053"/>
                  <a:pt x="26660" y="997"/>
                  <a:pt x="26649" y="950"/>
                </a:cubicBezTo>
                <a:close/>
                <a:moveTo>
                  <a:pt x="11448" y="1061"/>
                </a:moveTo>
                <a:cubicBezTo>
                  <a:pt x="11480" y="1077"/>
                  <a:pt x="11512" y="1093"/>
                  <a:pt x="11543" y="1124"/>
                </a:cubicBezTo>
                <a:cubicBezTo>
                  <a:pt x="11515" y="1143"/>
                  <a:pt x="11497" y="1150"/>
                  <a:pt x="11485" y="1150"/>
                </a:cubicBezTo>
                <a:cubicBezTo>
                  <a:pt x="11455" y="1150"/>
                  <a:pt x="11460" y="1106"/>
                  <a:pt x="11448" y="1061"/>
                </a:cubicBezTo>
                <a:close/>
                <a:moveTo>
                  <a:pt x="25478" y="1065"/>
                </a:moveTo>
                <a:cubicBezTo>
                  <a:pt x="25518" y="1065"/>
                  <a:pt x="25557" y="1074"/>
                  <a:pt x="25588" y="1093"/>
                </a:cubicBezTo>
                <a:cubicBezTo>
                  <a:pt x="25559" y="1131"/>
                  <a:pt x="25548" y="1152"/>
                  <a:pt x="25490" y="1152"/>
                </a:cubicBezTo>
                <a:cubicBezTo>
                  <a:pt x="25453" y="1152"/>
                  <a:pt x="25396" y="1143"/>
                  <a:pt x="25303" y="1124"/>
                </a:cubicBezTo>
                <a:cubicBezTo>
                  <a:pt x="25351" y="1086"/>
                  <a:pt x="25416" y="1065"/>
                  <a:pt x="25478" y="1065"/>
                </a:cubicBezTo>
                <a:close/>
                <a:moveTo>
                  <a:pt x="1270" y="1067"/>
                </a:moveTo>
                <a:cubicBezTo>
                  <a:pt x="1306" y="1067"/>
                  <a:pt x="1343" y="1083"/>
                  <a:pt x="1394" y="1108"/>
                </a:cubicBezTo>
                <a:lnTo>
                  <a:pt x="1188" y="1219"/>
                </a:lnTo>
                <a:cubicBezTo>
                  <a:pt x="1188" y="1203"/>
                  <a:pt x="1172" y="1156"/>
                  <a:pt x="1172" y="1108"/>
                </a:cubicBezTo>
                <a:cubicBezTo>
                  <a:pt x="1209" y="1079"/>
                  <a:pt x="1239" y="1067"/>
                  <a:pt x="1270" y="1067"/>
                </a:cubicBezTo>
                <a:close/>
                <a:moveTo>
                  <a:pt x="10134" y="1172"/>
                </a:moveTo>
                <a:lnTo>
                  <a:pt x="10166" y="1203"/>
                </a:lnTo>
                <a:cubicBezTo>
                  <a:pt x="10150" y="1219"/>
                  <a:pt x="10118" y="1235"/>
                  <a:pt x="10102" y="1235"/>
                </a:cubicBezTo>
                <a:cubicBezTo>
                  <a:pt x="10102" y="1235"/>
                  <a:pt x="10071" y="1219"/>
                  <a:pt x="10071" y="1203"/>
                </a:cubicBezTo>
                <a:lnTo>
                  <a:pt x="10134" y="1172"/>
                </a:lnTo>
                <a:close/>
                <a:moveTo>
                  <a:pt x="20299" y="1156"/>
                </a:moveTo>
                <a:cubicBezTo>
                  <a:pt x="20315" y="1188"/>
                  <a:pt x="20331" y="1203"/>
                  <a:pt x="20331" y="1219"/>
                </a:cubicBezTo>
                <a:lnTo>
                  <a:pt x="20299" y="1251"/>
                </a:lnTo>
                <a:cubicBezTo>
                  <a:pt x="20284" y="1235"/>
                  <a:pt x="20284" y="1219"/>
                  <a:pt x="20268" y="1188"/>
                </a:cubicBezTo>
                <a:cubicBezTo>
                  <a:pt x="20268" y="1188"/>
                  <a:pt x="20284" y="1172"/>
                  <a:pt x="20299" y="1156"/>
                </a:cubicBezTo>
                <a:close/>
                <a:moveTo>
                  <a:pt x="21139" y="1061"/>
                </a:moveTo>
                <a:cubicBezTo>
                  <a:pt x="21202" y="1108"/>
                  <a:pt x="21202" y="1203"/>
                  <a:pt x="21139" y="1251"/>
                </a:cubicBezTo>
                <a:cubicBezTo>
                  <a:pt x="21059" y="1203"/>
                  <a:pt x="21059" y="1108"/>
                  <a:pt x="21139" y="1061"/>
                </a:cubicBezTo>
                <a:close/>
                <a:moveTo>
                  <a:pt x="25892" y="499"/>
                </a:moveTo>
                <a:cubicBezTo>
                  <a:pt x="25913" y="499"/>
                  <a:pt x="25938" y="506"/>
                  <a:pt x="25968" y="523"/>
                </a:cubicBezTo>
                <a:lnTo>
                  <a:pt x="25999" y="649"/>
                </a:lnTo>
                <a:lnTo>
                  <a:pt x="26348" y="823"/>
                </a:lnTo>
                <a:lnTo>
                  <a:pt x="26364" y="823"/>
                </a:lnTo>
                <a:cubicBezTo>
                  <a:pt x="26253" y="982"/>
                  <a:pt x="26205" y="1172"/>
                  <a:pt x="26015" y="1251"/>
                </a:cubicBezTo>
                <a:cubicBezTo>
                  <a:pt x="25999" y="1172"/>
                  <a:pt x="25984" y="1093"/>
                  <a:pt x="25968" y="982"/>
                </a:cubicBezTo>
                <a:lnTo>
                  <a:pt x="25841" y="982"/>
                </a:lnTo>
                <a:cubicBezTo>
                  <a:pt x="25825" y="1045"/>
                  <a:pt x="25794" y="1093"/>
                  <a:pt x="25778" y="1156"/>
                </a:cubicBezTo>
                <a:cubicBezTo>
                  <a:pt x="25714" y="1156"/>
                  <a:pt x="25714" y="1124"/>
                  <a:pt x="25714" y="1077"/>
                </a:cubicBezTo>
                <a:lnTo>
                  <a:pt x="25714" y="998"/>
                </a:lnTo>
                <a:cubicBezTo>
                  <a:pt x="25635" y="998"/>
                  <a:pt x="25556" y="982"/>
                  <a:pt x="25477" y="950"/>
                </a:cubicBezTo>
                <a:cubicBezTo>
                  <a:pt x="25414" y="903"/>
                  <a:pt x="25350" y="887"/>
                  <a:pt x="25287" y="871"/>
                </a:cubicBezTo>
                <a:cubicBezTo>
                  <a:pt x="25271" y="839"/>
                  <a:pt x="25271" y="823"/>
                  <a:pt x="25271" y="823"/>
                </a:cubicBezTo>
                <a:lnTo>
                  <a:pt x="25461" y="586"/>
                </a:lnTo>
                <a:lnTo>
                  <a:pt x="25762" y="586"/>
                </a:lnTo>
                <a:cubicBezTo>
                  <a:pt x="25797" y="551"/>
                  <a:pt x="25832" y="499"/>
                  <a:pt x="25892" y="499"/>
                </a:cubicBezTo>
                <a:close/>
                <a:moveTo>
                  <a:pt x="15882" y="1172"/>
                </a:moveTo>
                <a:lnTo>
                  <a:pt x="15993" y="1298"/>
                </a:lnTo>
                <a:cubicBezTo>
                  <a:pt x="15955" y="1328"/>
                  <a:pt x="15907" y="1344"/>
                  <a:pt x="15857" y="1344"/>
                </a:cubicBezTo>
                <a:cubicBezTo>
                  <a:pt x="15801" y="1344"/>
                  <a:pt x="15742" y="1324"/>
                  <a:pt x="15692" y="1283"/>
                </a:cubicBezTo>
                <a:lnTo>
                  <a:pt x="15882" y="1172"/>
                </a:lnTo>
                <a:close/>
                <a:moveTo>
                  <a:pt x="27694" y="1267"/>
                </a:moveTo>
                <a:cubicBezTo>
                  <a:pt x="27709" y="1283"/>
                  <a:pt x="27725" y="1298"/>
                  <a:pt x="27757" y="1298"/>
                </a:cubicBezTo>
                <a:lnTo>
                  <a:pt x="27725" y="1346"/>
                </a:lnTo>
                <a:lnTo>
                  <a:pt x="27662" y="1298"/>
                </a:lnTo>
                <a:cubicBezTo>
                  <a:pt x="27678" y="1298"/>
                  <a:pt x="27694" y="1267"/>
                  <a:pt x="27694" y="1267"/>
                </a:cubicBezTo>
                <a:close/>
                <a:moveTo>
                  <a:pt x="16135" y="1441"/>
                </a:moveTo>
                <a:cubicBezTo>
                  <a:pt x="16151" y="1473"/>
                  <a:pt x="16151" y="1488"/>
                  <a:pt x="16167" y="1504"/>
                </a:cubicBezTo>
                <a:cubicBezTo>
                  <a:pt x="16167" y="1520"/>
                  <a:pt x="16135" y="1536"/>
                  <a:pt x="16135" y="1536"/>
                </a:cubicBezTo>
                <a:lnTo>
                  <a:pt x="16103" y="1488"/>
                </a:lnTo>
                <a:lnTo>
                  <a:pt x="16135" y="1441"/>
                </a:lnTo>
                <a:close/>
                <a:moveTo>
                  <a:pt x="11227" y="1267"/>
                </a:moveTo>
                <a:cubicBezTo>
                  <a:pt x="11306" y="1346"/>
                  <a:pt x="11274" y="1425"/>
                  <a:pt x="11258" y="1520"/>
                </a:cubicBezTo>
                <a:cubicBezTo>
                  <a:pt x="11235" y="1544"/>
                  <a:pt x="11207" y="1556"/>
                  <a:pt x="11179" y="1556"/>
                </a:cubicBezTo>
                <a:cubicBezTo>
                  <a:pt x="11151" y="1556"/>
                  <a:pt x="11124" y="1544"/>
                  <a:pt x="11100" y="1520"/>
                </a:cubicBezTo>
                <a:cubicBezTo>
                  <a:pt x="11037" y="1473"/>
                  <a:pt x="10973" y="1441"/>
                  <a:pt x="10910" y="1409"/>
                </a:cubicBezTo>
                <a:lnTo>
                  <a:pt x="10910" y="1393"/>
                </a:lnTo>
                <a:cubicBezTo>
                  <a:pt x="10950" y="1362"/>
                  <a:pt x="10989" y="1354"/>
                  <a:pt x="11027" y="1354"/>
                </a:cubicBezTo>
                <a:cubicBezTo>
                  <a:pt x="11064" y="1354"/>
                  <a:pt x="11100" y="1362"/>
                  <a:pt x="11132" y="1362"/>
                </a:cubicBezTo>
                <a:lnTo>
                  <a:pt x="11227" y="1267"/>
                </a:lnTo>
                <a:close/>
                <a:moveTo>
                  <a:pt x="15525" y="1350"/>
                </a:moveTo>
                <a:cubicBezTo>
                  <a:pt x="15561" y="1350"/>
                  <a:pt x="15597" y="1370"/>
                  <a:pt x="15613" y="1409"/>
                </a:cubicBezTo>
                <a:lnTo>
                  <a:pt x="15613" y="1488"/>
                </a:lnTo>
                <a:cubicBezTo>
                  <a:pt x="15565" y="1536"/>
                  <a:pt x="15533" y="1615"/>
                  <a:pt x="15470" y="1615"/>
                </a:cubicBezTo>
                <a:cubicBezTo>
                  <a:pt x="15407" y="1552"/>
                  <a:pt x="15454" y="1473"/>
                  <a:pt x="15438" y="1409"/>
                </a:cubicBezTo>
                <a:cubicBezTo>
                  <a:pt x="15454" y="1370"/>
                  <a:pt x="15490" y="1350"/>
                  <a:pt x="15525" y="1350"/>
                </a:cubicBezTo>
                <a:close/>
                <a:moveTo>
                  <a:pt x="22194" y="1451"/>
                </a:moveTo>
                <a:cubicBezTo>
                  <a:pt x="22225" y="1451"/>
                  <a:pt x="22272" y="1458"/>
                  <a:pt x="22358" y="1473"/>
                </a:cubicBezTo>
                <a:cubicBezTo>
                  <a:pt x="22342" y="1552"/>
                  <a:pt x="22279" y="1583"/>
                  <a:pt x="22231" y="1631"/>
                </a:cubicBezTo>
                <a:lnTo>
                  <a:pt x="22120" y="1631"/>
                </a:lnTo>
                <a:cubicBezTo>
                  <a:pt x="22120" y="1583"/>
                  <a:pt x="22104" y="1536"/>
                  <a:pt x="22104" y="1488"/>
                </a:cubicBezTo>
                <a:cubicBezTo>
                  <a:pt x="22139" y="1462"/>
                  <a:pt x="22155" y="1451"/>
                  <a:pt x="22194" y="1451"/>
                </a:cubicBezTo>
                <a:close/>
                <a:moveTo>
                  <a:pt x="11902" y="1450"/>
                </a:moveTo>
                <a:cubicBezTo>
                  <a:pt x="11943" y="1450"/>
                  <a:pt x="11986" y="1474"/>
                  <a:pt x="12009" y="1474"/>
                </a:cubicBezTo>
                <a:cubicBezTo>
                  <a:pt x="12013" y="1474"/>
                  <a:pt x="12016" y="1474"/>
                  <a:pt x="12018" y="1473"/>
                </a:cubicBezTo>
                <a:lnTo>
                  <a:pt x="12193" y="1583"/>
                </a:lnTo>
                <a:cubicBezTo>
                  <a:pt x="12113" y="1678"/>
                  <a:pt x="12034" y="1615"/>
                  <a:pt x="11955" y="1663"/>
                </a:cubicBezTo>
                <a:lnTo>
                  <a:pt x="11828" y="1504"/>
                </a:lnTo>
                <a:cubicBezTo>
                  <a:pt x="11846" y="1462"/>
                  <a:pt x="11874" y="1450"/>
                  <a:pt x="11902" y="1450"/>
                </a:cubicBezTo>
                <a:close/>
                <a:moveTo>
                  <a:pt x="27345" y="1742"/>
                </a:moveTo>
                <a:lnTo>
                  <a:pt x="27377" y="1789"/>
                </a:lnTo>
                <a:cubicBezTo>
                  <a:pt x="27361" y="1789"/>
                  <a:pt x="27345" y="1805"/>
                  <a:pt x="27314" y="1805"/>
                </a:cubicBezTo>
                <a:cubicBezTo>
                  <a:pt x="27314" y="1808"/>
                  <a:pt x="27313" y="1810"/>
                  <a:pt x="27312" y="1810"/>
                </a:cubicBezTo>
                <a:cubicBezTo>
                  <a:pt x="27308" y="1810"/>
                  <a:pt x="27298" y="1789"/>
                  <a:pt x="27298" y="1789"/>
                </a:cubicBezTo>
                <a:lnTo>
                  <a:pt x="27345" y="1742"/>
                </a:lnTo>
                <a:close/>
                <a:moveTo>
                  <a:pt x="13333" y="1647"/>
                </a:moveTo>
                <a:lnTo>
                  <a:pt x="13333" y="1647"/>
                </a:lnTo>
                <a:cubicBezTo>
                  <a:pt x="13412" y="1663"/>
                  <a:pt x="13443" y="1742"/>
                  <a:pt x="13507" y="1805"/>
                </a:cubicBezTo>
                <a:lnTo>
                  <a:pt x="13348" y="1821"/>
                </a:lnTo>
                <a:cubicBezTo>
                  <a:pt x="13285" y="1758"/>
                  <a:pt x="13301" y="1710"/>
                  <a:pt x="13333" y="1647"/>
                </a:cubicBezTo>
                <a:close/>
                <a:moveTo>
                  <a:pt x="13618" y="1520"/>
                </a:moveTo>
                <a:cubicBezTo>
                  <a:pt x="13681" y="1599"/>
                  <a:pt x="13681" y="1726"/>
                  <a:pt x="13633" y="1821"/>
                </a:cubicBezTo>
                <a:cubicBezTo>
                  <a:pt x="13570" y="1758"/>
                  <a:pt x="13570" y="1758"/>
                  <a:pt x="13618" y="1520"/>
                </a:cubicBezTo>
                <a:close/>
                <a:moveTo>
                  <a:pt x="14362" y="1853"/>
                </a:moveTo>
                <a:cubicBezTo>
                  <a:pt x="14378" y="1853"/>
                  <a:pt x="14409" y="1868"/>
                  <a:pt x="14425" y="1884"/>
                </a:cubicBezTo>
                <a:lnTo>
                  <a:pt x="14393" y="1916"/>
                </a:lnTo>
                <a:lnTo>
                  <a:pt x="14330" y="1884"/>
                </a:lnTo>
                <a:lnTo>
                  <a:pt x="14362" y="1853"/>
                </a:lnTo>
                <a:close/>
                <a:moveTo>
                  <a:pt x="14663" y="1710"/>
                </a:moveTo>
                <a:lnTo>
                  <a:pt x="14694" y="1868"/>
                </a:lnTo>
                <a:cubicBezTo>
                  <a:pt x="14660" y="1902"/>
                  <a:pt x="14631" y="1918"/>
                  <a:pt x="14604" y="1918"/>
                </a:cubicBezTo>
                <a:cubicBezTo>
                  <a:pt x="14580" y="1918"/>
                  <a:pt x="14558" y="1906"/>
                  <a:pt x="14536" y="1884"/>
                </a:cubicBezTo>
                <a:cubicBezTo>
                  <a:pt x="14536" y="1805"/>
                  <a:pt x="14615" y="1789"/>
                  <a:pt x="14663" y="1710"/>
                </a:cubicBezTo>
                <a:close/>
                <a:moveTo>
                  <a:pt x="15106" y="1188"/>
                </a:moveTo>
                <a:lnTo>
                  <a:pt x="15106" y="1188"/>
                </a:lnTo>
                <a:cubicBezTo>
                  <a:pt x="15248" y="1235"/>
                  <a:pt x="15248" y="1409"/>
                  <a:pt x="15328" y="1520"/>
                </a:cubicBezTo>
                <a:lnTo>
                  <a:pt x="15248" y="1599"/>
                </a:lnTo>
                <a:lnTo>
                  <a:pt x="15248" y="1884"/>
                </a:lnTo>
                <a:cubicBezTo>
                  <a:pt x="15225" y="1908"/>
                  <a:pt x="15193" y="1920"/>
                  <a:pt x="15161" y="1920"/>
                </a:cubicBezTo>
                <a:cubicBezTo>
                  <a:pt x="15130" y="1920"/>
                  <a:pt x="15098" y="1908"/>
                  <a:pt x="15074" y="1884"/>
                </a:cubicBezTo>
                <a:cubicBezTo>
                  <a:pt x="15090" y="1853"/>
                  <a:pt x="15122" y="1821"/>
                  <a:pt x="15153" y="1773"/>
                </a:cubicBezTo>
                <a:cubicBezTo>
                  <a:pt x="15138" y="1663"/>
                  <a:pt x="15201" y="1536"/>
                  <a:pt x="15122" y="1457"/>
                </a:cubicBezTo>
                <a:cubicBezTo>
                  <a:pt x="15102" y="1449"/>
                  <a:pt x="15084" y="1446"/>
                  <a:pt x="15069" y="1446"/>
                </a:cubicBezTo>
                <a:cubicBezTo>
                  <a:pt x="14988" y="1446"/>
                  <a:pt x="14962" y="1536"/>
                  <a:pt x="14868" y="1536"/>
                </a:cubicBezTo>
                <a:lnTo>
                  <a:pt x="14742" y="1457"/>
                </a:lnTo>
                <a:cubicBezTo>
                  <a:pt x="14726" y="1473"/>
                  <a:pt x="14694" y="1488"/>
                  <a:pt x="14694" y="1504"/>
                </a:cubicBezTo>
                <a:cubicBezTo>
                  <a:pt x="14678" y="1552"/>
                  <a:pt x="14663" y="1599"/>
                  <a:pt x="14663" y="1647"/>
                </a:cubicBezTo>
                <a:lnTo>
                  <a:pt x="14552" y="1536"/>
                </a:lnTo>
                <a:lnTo>
                  <a:pt x="14457" y="1631"/>
                </a:lnTo>
                <a:lnTo>
                  <a:pt x="14251" y="1631"/>
                </a:lnTo>
                <a:lnTo>
                  <a:pt x="14219" y="1900"/>
                </a:lnTo>
                <a:cubicBezTo>
                  <a:pt x="14203" y="1900"/>
                  <a:pt x="14188" y="1916"/>
                  <a:pt x="14172" y="1916"/>
                </a:cubicBezTo>
                <a:lnTo>
                  <a:pt x="13808" y="1916"/>
                </a:lnTo>
                <a:cubicBezTo>
                  <a:pt x="13823" y="1789"/>
                  <a:pt x="13855" y="1663"/>
                  <a:pt x="13903" y="1552"/>
                </a:cubicBezTo>
                <a:lnTo>
                  <a:pt x="14013" y="1552"/>
                </a:lnTo>
                <a:cubicBezTo>
                  <a:pt x="14045" y="1615"/>
                  <a:pt x="14061" y="1663"/>
                  <a:pt x="14077" y="1726"/>
                </a:cubicBezTo>
                <a:cubicBezTo>
                  <a:pt x="14140" y="1615"/>
                  <a:pt x="14140" y="1615"/>
                  <a:pt x="14140" y="1393"/>
                </a:cubicBezTo>
                <a:cubicBezTo>
                  <a:pt x="14172" y="1354"/>
                  <a:pt x="14207" y="1346"/>
                  <a:pt x="14245" y="1346"/>
                </a:cubicBezTo>
                <a:cubicBezTo>
                  <a:pt x="14270" y="1346"/>
                  <a:pt x="14296" y="1349"/>
                  <a:pt x="14322" y="1349"/>
                </a:cubicBezTo>
                <a:cubicBezTo>
                  <a:pt x="14335" y="1349"/>
                  <a:pt x="14349" y="1349"/>
                  <a:pt x="14362" y="1346"/>
                </a:cubicBezTo>
                <a:lnTo>
                  <a:pt x="14473" y="1441"/>
                </a:lnTo>
                <a:cubicBezTo>
                  <a:pt x="14488" y="1393"/>
                  <a:pt x="14504" y="1346"/>
                  <a:pt x="14520" y="1283"/>
                </a:cubicBezTo>
                <a:cubicBezTo>
                  <a:pt x="14536" y="1283"/>
                  <a:pt x="14552" y="1267"/>
                  <a:pt x="14552" y="1251"/>
                </a:cubicBezTo>
                <a:cubicBezTo>
                  <a:pt x="14571" y="1241"/>
                  <a:pt x="14588" y="1237"/>
                  <a:pt x="14603" y="1237"/>
                </a:cubicBezTo>
                <a:cubicBezTo>
                  <a:pt x="14682" y="1237"/>
                  <a:pt x="14711" y="1347"/>
                  <a:pt x="14805" y="1347"/>
                </a:cubicBezTo>
                <a:cubicBezTo>
                  <a:pt x="14810" y="1347"/>
                  <a:pt x="14815" y="1347"/>
                  <a:pt x="14821" y="1346"/>
                </a:cubicBezTo>
                <a:lnTo>
                  <a:pt x="14932" y="1267"/>
                </a:lnTo>
                <a:lnTo>
                  <a:pt x="14995" y="1346"/>
                </a:lnTo>
                <a:cubicBezTo>
                  <a:pt x="15138" y="1346"/>
                  <a:pt x="15011" y="1203"/>
                  <a:pt x="15106" y="1188"/>
                </a:cubicBezTo>
                <a:close/>
                <a:moveTo>
                  <a:pt x="7047" y="1948"/>
                </a:moveTo>
                <a:cubicBezTo>
                  <a:pt x="7062" y="1948"/>
                  <a:pt x="7094" y="1963"/>
                  <a:pt x="7110" y="1979"/>
                </a:cubicBezTo>
                <a:lnTo>
                  <a:pt x="7078" y="2011"/>
                </a:lnTo>
                <a:lnTo>
                  <a:pt x="7015" y="1979"/>
                </a:lnTo>
                <a:lnTo>
                  <a:pt x="7047" y="1948"/>
                </a:lnTo>
                <a:close/>
                <a:moveTo>
                  <a:pt x="26775" y="2011"/>
                </a:moveTo>
                <a:lnTo>
                  <a:pt x="26775" y="2011"/>
                </a:lnTo>
                <a:cubicBezTo>
                  <a:pt x="26839" y="2074"/>
                  <a:pt x="26839" y="2138"/>
                  <a:pt x="26791" y="2185"/>
                </a:cubicBezTo>
                <a:cubicBezTo>
                  <a:pt x="26696" y="2153"/>
                  <a:pt x="26712" y="2090"/>
                  <a:pt x="26775" y="2011"/>
                </a:cubicBezTo>
                <a:close/>
                <a:moveTo>
                  <a:pt x="29103" y="2391"/>
                </a:moveTo>
                <a:cubicBezTo>
                  <a:pt x="29166" y="2438"/>
                  <a:pt x="29166" y="2549"/>
                  <a:pt x="29103" y="2597"/>
                </a:cubicBezTo>
                <a:cubicBezTo>
                  <a:pt x="29024" y="2549"/>
                  <a:pt x="29024" y="2438"/>
                  <a:pt x="29103" y="2391"/>
                </a:cubicBezTo>
                <a:close/>
                <a:moveTo>
                  <a:pt x="28913" y="3072"/>
                </a:moveTo>
                <a:cubicBezTo>
                  <a:pt x="28945" y="3072"/>
                  <a:pt x="28992" y="3088"/>
                  <a:pt x="29040" y="3088"/>
                </a:cubicBezTo>
                <a:lnTo>
                  <a:pt x="29040" y="3135"/>
                </a:lnTo>
                <a:cubicBezTo>
                  <a:pt x="28992" y="3151"/>
                  <a:pt x="28945" y="3151"/>
                  <a:pt x="28913" y="3151"/>
                </a:cubicBezTo>
                <a:cubicBezTo>
                  <a:pt x="28897" y="3151"/>
                  <a:pt x="28881" y="3103"/>
                  <a:pt x="28881" y="3103"/>
                </a:cubicBezTo>
                <a:cubicBezTo>
                  <a:pt x="28881" y="3088"/>
                  <a:pt x="28913" y="3072"/>
                  <a:pt x="28913" y="3072"/>
                </a:cubicBezTo>
                <a:close/>
                <a:moveTo>
                  <a:pt x="29546" y="2898"/>
                </a:moveTo>
                <a:cubicBezTo>
                  <a:pt x="29594" y="2913"/>
                  <a:pt x="29594" y="2913"/>
                  <a:pt x="29594" y="3246"/>
                </a:cubicBezTo>
                <a:lnTo>
                  <a:pt x="29467" y="3262"/>
                </a:lnTo>
                <a:cubicBezTo>
                  <a:pt x="29388" y="3183"/>
                  <a:pt x="29435" y="3103"/>
                  <a:pt x="29420" y="3024"/>
                </a:cubicBezTo>
                <a:lnTo>
                  <a:pt x="29546" y="2898"/>
                </a:lnTo>
                <a:close/>
                <a:moveTo>
                  <a:pt x="28089" y="3341"/>
                </a:moveTo>
                <a:lnTo>
                  <a:pt x="28089" y="3341"/>
                </a:lnTo>
                <a:cubicBezTo>
                  <a:pt x="28130" y="3422"/>
                  <a:pt x="28090" y="3422"/>
                  <a:pt x="28029" y="3430"/>
                </a:cubicBezTo>
                <a:lnTo>
                  <a:pt x="28029" y="3430"/>
                </a:lnTo>
                <a:cubicBezTo>
                  <a:pt x="28044" y="3401"/>
                  <a:pt x="28060" y="3371"/>
                  <a:pt x="28089" y="3341"/>
                </a:cubicBezTo>
                <a:close/>
                <a:moveTo>
                  <a:pt x="27124" y="3278"/>
                </a:moveTo>
                <a:cubicBezTo>
                  <a:pt x="27219" y="3278"/>
                  <a:pt x="27219" y="3373"/>
                  <a:pt x="27298" y="3404"/>
                </a:cubicBezTo>
                <a:cubicBezTo>
                  <a:pt x="27274" y="3436"/>
                  <a:pt x="27234" y="3452"/>
                  <a:pt x="27195" y="3452"/>
                </a:cubicBezTo>
                <a:cubicBezTo>
                  <a:pt x="27155" y="3452"/>
                  <a:pt x="27116" y="3436"/>
                  <a:pt x="27092" y="3404"/>
                </a:cubicBezTo>
                <a:lnTo>
                  <a:pt x="27124" y="3278"/>
                </a:lnTo>
                <a:close/>
                <a:moveTo>
                  <a:pt x="27963" y="3424"/>
                </a:moveTo>
                <a:cubicBezTo>
                  <a:pt x="27979" y="3424"/>
                  <a:pt x="27996" y="3427"/>
                  <a:pt x="28015" y="3432"/>
                </a:cubicBezTo>
                <a:lnTo>
                  <a:pt x="28015" y="3432"/>
                </a:lnTo>
                <a:cubicBezTo>
                  <a:pt x="28008" y="3433"/>
                  <a:pt x="28001" y="3435"/>
                  <a:pt x="27994" y="3436"/>
                </a:cubicBezTo>
                <a:cubicBezTo>
                  <a:pt x="28010" y="3468"/>
                  <a:pt x="27994" y="3499"/>
                  <a:pt x="27963" y="3531"/>
                </a:cubicBezTo>
                <a:lnTo>
                  <a:pt x="27836" y="3531"/>
                </a:lnTo>
                <a:cubicBezTo>
                  <a:pt x="27868" y="3483"/>
                  <a:pt x="27868" y="3452"/>
                  <a:pt x="27899" y="3436"/>
                </a:cubicBezTo>
                <a:cubicBezTo>
                  <a:pt x="27923" y="3428"/>
                  <a:pt x="27943" y="3424"/>
                  <a:pt x="27963" y="3424"/>
                </a:cubicBezTo>
                <a:close/>
                <a:moveTo>
                  <a:pt x="27836" y="3531"/>
                </a:moveTo>
                <a:lnTo>
                  <a:pt x="27836" y="3531"/>
                </a:lnTo>
                <a:cubicBezTo>
                  <a:pt x="27820" y="3578"/>
                  <a:pt x="27884" y="3673"/>
                  <a:pt x="27789" y="3705"/>
                </a:cubicBezTo>
                <a:cubicBezTo>
                  <a:pt x="27741" y="3578"/>
                  <a:pt x="27741" y="3578"/>
                  <a:pt x="27836" y="3531"/>
                </a:cubicBezTo>
                <a:close/>
                <a:moveTo>
                  <a:pt x="28279" y="3753"/>
                </a:moveTo>
                <a:cubicBezTo>
                  <a:pt x="28295" y="3753"/>
                  <a:pt x="28311" y="3768"/>
                  <a:pt x="28311" y="3784"/>
                </a:cubicBezTo>
                <a:lnTo>
                  <a:pt x="28248" y="3816"/>
                </a:lnTo>
                <a:lnTo>
                  <a:pt x="28216" y="3784"/>
                </a:lnTo>
                <a:cubicBezTo>
                  <a:pt x="28232" y="3768"/>
                  <a:pt x="28264" y="3753"/>
                  <a:pt x="28279" y="3753"/>
                </a:cubicBezTo>
                <a:close/>
                <a:moveTo>
                  <a:pt x="27440" y="3547"/>
                </a:moveTo>
                <a:lnTo>
                  <a:pt x="27614" y="3563"/>
                </a:lnTo>
                <a:cubicBezTo>
                  <a:pt x="27662" y="3594"/>
                  <a:pt x="27646" y="3610"/>
                  <a:pt x="27614" y="3642"/>
                </a:cubicBezTo>
                <a:cubicBezTo>
                  <a:pt x="27551" y="3705"/>
                  <a:pt x="27488" y="3768"/>
                  <a:pt x="27424" y="3832"/>
                </a:cubicBezTo>
                <a:lnTo>
                  <a:pt x="27282" y="3689"/>
                </a:lnTo>
                <a:lnTo>
                  <a:pt x="27424" y="3547"/>
                </a:lnTo>
                <a:close/>
                <a:moveTo>
                  <a:pt x="28533" y="3737"/>
                </a:moveTo>
                <a:cubicBezTo>
                  <a:pt x="28549" y="3737"/>
                  <a:pt x="28565" y="3784"/>
                  <a:pt x="28565" y="3800"/>
                </a:cubicBezTo>
                <a:cubicBezTo>
                  <a:pt x="28565" y="3800"/>
                  <a:pt x="28549" y="3832"/>
                  <a:pt x="28533" y="3832"/>
                </a:cubicBezTo>
                <a:cubicBezTo>
                  <a:pt x="28501" y="3832"/>
                  <a:pt x="28454" y="3816"/>
                  <a:pt x="28422" y="3816"/>
                </a:cubicBezTo>
                <a:lnTo>
                  <a:pt x="28422" y="3753"/>
                </a:lnTo>
                <a:cubicBezTo>
                  <a:pt x="28454" y="3737"/>
                  <a:pt x="28501" y="3737"/>
                  <a:pt x="28533" y="3737"/>
                </a:cubicBezTo>
                <a:close/>
                <a:moveTo>
                  <a:pt x="23171" y="3915"/>
                </a:moveTo>
                <a:cubicBezTo>
                  <a:pt x="23225" y="3915"/>
                  <a:pt x="23276" y="3935"/>
                  <a:pt x="23308" y="3974"/>
                </a:cubicBezTo>
                <a:cubicBezTo>
                  <a:pt x="23260" y="3990"/>
                  <a:pt x="23213" y="4006"/>
                  <a:pt x="23149" y="4038"/>
                </a:cubicBezTo>
                <a:cubicBezTo>
                  <a:pt x="23118" y="4053"/>
                  <a:pt x="23086" y="4085"/>
                  <a:pt x="23054" y="4117"/>
                </a:cubicBezTo>
                <a:cubicBezTo>
                  <a:pt x="23039" y="4053"/>
                  <a:pt x="23023" y="4006"/>
                  <a:pt x="23023" y="3974"/>
                </a:cubicBezTo>
                <a:cubicBezTo>
                  <a:pt x="23062" y="3935"/>
                  <a:pt x="23118" y="3915"/>
                  <a:pt x="23171" y="3915"/>
                </a:cubicBezTo>
                <a:close/>
                <a:moveTo>
                  <a:pt x="25841" y="4228"/>
                </a:moveTo>
                <a:cubicBezTo>
                  <a:pt x="25873" y="4228"/>
                  <a:pt x="25889" y="4243"/>
                  <a:pt x="25904" y="4259"/>
                </a:cubicBezTo>
                <a:lnTo>
                  <a:pt x="25873" y="4291"/>
                </a:lnTo>
                <a:lnTo>
                  <a:pt x="25809" y="4259"/>
                </a:lnTo>
                <a:lnTo>
                  <a:pt x="25841" y="4228"/>
                </a:lnTo>
                <a:close/>
                <a:moveTo>
                  <a:pt x="26253" y="4228"/>
                </a:moveTo>
                <a:cubicBezTo>
                  <a:pt x="26253" y="4228"/>
                  <a:pt x="26269" y="4243"/>
                  <a:pt x="26284" y="4259"/>
                </a:cubicBezTo>
                <a:lnTo>
                  <a:pt x="26221" y="4291"/>
                </a:lnTo>
                <a:lnTo>
                  <a:pt x="26189" y="4259"/>
                </a:lnTo>
                <a:cubicBezTo>
                  <a:pt x="26205" y="4243"/>
                  <a:pt x="26221" y="4228"/>
                  <a:pt x="26253" y="4228"/>
                </a:cubicBezTo>
                <a:close/>
                <a:moveTo>
                  <a:pt x="25627" y="4212"/>
                </a:moveTo>
                <a:cubicBezTo>
                  <a:pt x="25663" y="4212"/>
                  <a:pt x="25699" y="4228"/>
                  <a:pt x="25714" y="4259"/>
                </a:cubicBezTo>
                <a:cubicBezTo>
                  <a:pt x="25699" y="4291"/>
                  <a:pt x="25663" y="4307"/>
                  <a:pt x="25627" y="4307"/>
                </a:cubicBezTo>
                <a:cubicBezTo>
                  <a:pt x="25592" y="4307"/>
                  <a:pt x="25556" y="4291"/>
                  <a:pt x="25540" y="4259"/>
                </a:cubicBezTo>
                <a:cubicBezTo>
                  <a:pt x="25556" y="4228"/>
                  <a:pt x="25592" y="4212"/>
                  <a:pt x="25627" y="4212"/>
                </a:cubicBezTo>
                <a:close/>
                <a:moveTo>
                  <a:pt x="25065" y="4307"/>
                </a:moveTo>
                <a:cubicBezTo>
                  <a:pt x="25101" y="4307"/>
                  <a:pt x="25137" y="4323"/>
                  <a:pt x="25160" y="4354"/>
                </a:cubicBezTo>
                <a:cubicBezTo>
                  <a:pt x="25137" y="4386"/>
                  <a:pt x="25101" y="4402"/>
                  <a:pt x="25065" y="4402"/>
                </a:cubicBezTo>
                <a:cubicBezTo>
                  <a:pt x="25030" y="4402"/>
                  <a:pt x="24994" y="4386"/>
                  <a:pt x="24970" y="4354"/>
                </a:cubicBezTo>
                <a:cubicBezTo>
                  <a:pt x="24994" y="4323"/>
                  <a:pt x="25030" y="4307"/>
                  <a:pt x="25065" y="4307"/>
                </a:cubicBezTo>
                <a:close/>
                <a:moveTo>
                  <a:pt x="26383" y="4427"/>
                </a:moveTo>
                <a:cubicBezTo>
                  <a:pt x="26399" y="4427"/>
                  <a:pt x="26418" y="4434"/>
                  <a:pt x="26443" y="4449"/>
                </a:cubicBezTo>
                <a:lnTo>
                  <a:pt x="26443" y="4655"/>
                </a:lnTo>
                <a:lnTo>
                  <a:pt x="26791" y="4734"/>
                </a:lnTo>
                <a:cubicBezTo>
                  <a:pt x="26672" y="4770"/>
                  <a:pt x="26545" y="4788"/>
                  <a:pt x="26422" y="4788"/>
                </a:cubicBezTo>
                <a:cubicBezTo>
                  <a:pt x="26380" y="4788"/>
                  <a:pt x="26340" y="4786"/>
                  <a:pt x="26300" y="4782"/>
                </a:cubicBezTo>
                <a:cubicBezTo>
                  <a:pt x="26221" y="4718"/>
                  <a:pt x="26284" y="4623"/>
                  <a:pt x="26237" y="4560"/>
                </a:cubicBezTo>
                <a:cubicBezTo>
                  <a:pt x="26313" y="4535"/>
                  <a:pt x="26318" y="4427"/>
                  <a:pt x="26383" y="4427"/>
                </a:cubicBezTo>
                <a:close/>
                <a:moveTo>
                  <a:pt x="1236" y="5083"/>
                </a:moveTo>
                <a:cubicBezTo>
                  <a:pt x="1236" y="5083"/>
                  <a:pt x="1267" y="5130"/>
                  <a:pt x="1267" y="5130"/>
                </a:cubicBezTo>
                <a:cubicBezTo>
                  <a:pt x="1267" y="5146"/>
                  <a:pt x="1236" y="5162"/>
                  <a:pt x="1236" y="5162"/>
                </a:cubicBezTo>
                <a:cubicBezTo>
                  <a:pt x="1188" y="5162"/>
                  <a:pt x="1156" y="5146"/>
                  <a:pt x="1109" y="5146"/>
                </a:cubicBezTo>
                <a:lnTo>
                  <a:pt x="1109" y="5098"/>
                </a:lnTo>
                <a:cubicBezTo>
                  <a:pt x="1141" y="5083"/>
                  <a:pt x="1188" y="5083"/>
                  <a:pt x="1236" y="5083"/>
                </a:cubicBezTo>
                <a:close/>
                <a:moveTo>
                  <a:pt x="951" y="5162"/>
                </a:moveTo>
                <a:lnTo>
                  <a:pt x="998" y="5225"/>
                </a:lnTo>
                <a:cubicBezTo>
                  <a:pt x="982" y="5241"/>
                  <a:pt x="966" y="5257"/>
                  <a:pt x="951" y="5257"/>
                </a:cubicBezTo>
                <a:cubicBezTo>
                  <a:pt x="951" y="5241"/>
                  <a:pt x="935" y="5225"/>
                  <a:pt x="935" y="5193"/>
                </a:cubicBezTo>
                <a:cubicBezTo>
                  <a:pt x="919" y="5193"/>
                  <a:pt x="951" y="5178"/>
                  <a:pt x="951" y="5162"/>
                </a:cubicBezTo>
                <a:close/>
                <a:moveTo>
                  <a:pt x="745" y="4877"/>
                </a:moveTo>
                <a:cubicBezTo>
                  <a:pt x="808" y="4908"/>
                  <a:pt x="840" y="4972"/>
                  <a:pt x="808" y="5035"/>
                </a:cubicBezTo>
                <a:cubicBezTo>
                  <a:pt x="776" y="5193"/>
                  <a:pt x="697" y="5336"/>
                  <a:pt x="586" y="5447"/>
                </a:cubicBezTo>
                <a:cubicBezTo>
                  <a:pt x="476" y="5368"/>
                  <a:pt x="539" y="5304"/>
                  <a:pt x="634" y="5209"/>
                </a:cubicBezTo>
                <a:lnTo>
                  <a:pt x="634" y="4908"/>
                </a:lnTo>
                <a:lnTo>
                  <a:pt x="745" y="4877"/>
                </a:lnTo>
                <a:close/>
                <a:moveTo>
                  <a:pt x="26947" y="5367"/>
                </a:moveTo>
                <a:cubicBezTo>
                  <a:pt x="26990" y="5367"/>
                  <a:pt x="27035" y="5379"/>
                  <a:pt x="27076" y="5399"/>
                </a:cubicBezTo>
                <a:cubicBezTo>
                  <a:pt x="27039" y="5436"/>
                  <a:pt x="27024" y="5452"/>
                  <a:pt x="26973" y="5452"/>
                </a:cubicBezTo>
                <a:cubicBezTo>
                  <a:pt x="26937" y="5452"/>
                  <a:pt x="26883" y="5444"/>
                  <a:pt x="26791" y="5431"/>
                </a:cubicBezTo>
                <a:cubicBezTo>
                  <a:pt x="26836" y="5386"/>
                  <a:pt x="26890" y="5367"/>
                  <a:pt x="26947" y="5367"/>
                </a:cubicBezTo>
                <a:close/>
                <a:moveTo>
                  <a:pt x="27329" y="6223"/>
                </a:moveTo>
                <a:cubicBezTo>
                  <a:pt x="27345" y="6238"/>
                  <a:pt x="27361" y="6238"/>
                  <a:pt x="27377" y="6254"/>
                </a:cubicBezTo>
                <a:lnTo>
                  <a:pt x="27329" y="6318"/>
                </a:lnTo>
                <a:cubicBezTo>
                  <a:pt x="27329" y="6302"/>
                  <a:pt x="27314" y="6286"/>
                  <a:pt x="27314" y="6286"/>
                </a:cubicBezTo>
                <a:cubicBezTo>
                  <a:pt x="27314" y="6270"/>
                  <a:pt x="27329" y="6238"/>
                  <a:pt x="27329" y="6223"/>
                </a:cubicBezTo>
                <a:close/>
                <a:moveTo>
                  <a:pt x="2439" y="6397"/>
                </a:moveTo>
                <a:lnTo>
                  <a:pt x="2550" y="6555"/>
                </a:lnTo>
                <a:cubicBezTo>
                  <a:pt x="2510" y="6587"/>
                  <a:pt x="2463" y="6603"/>
                  <a:pt x="2417" y="6603"/>
                </a:cubicBezTo>
                <a:cubicBezTo>
                  <a:pt x="2372" y="6603"/>
                  <a:pt x="2328" y="6587"/>
                  <a:pt x="2296" y="6555"/>
                </a:cubicBezTo>
                <a:lnTo>
                  <a:pt x="2296" y="6539"/>
                </a:lnTo>
                <a:lnTo>
                  <a:pt x="2439" y="6397"/>
                </a:lnTo>
                <a:close/>
                <a:moveTo>
                  <a:pt x="3278" y="6508"/>
                </a:moveTo>
                <a:cubicBezTo>
                  <a:pt x="3294" y="6555"/>
                  <a:pt x="3310" y="6603"/>
                  <a:pt x="3310" y="6634"/>
                </a:cubicBezTo>
                <a:lnTo>
                  <a:pt x="3056" y="6777"/>
                </a:lnTo>
                <a:cubicBezTo>
                  <a:pt x="3009" y="6761"/>
                  <a:pt x="2993" y="6682"/>
                  <a:pt x="2930" y="6650"/>
                </a:cubicBezTo>
                <a:lnTo>
                  <a:pt x="2930" y="6539"/>
                </a:lnTo>
                <a:cubicBezTo>
                  <a:pt x="2961" y="6523"/>
                  <a:pt x="2977" y="6508"/>
                  <a:pt x="3009" y="6508"/>
                </a:cubicBezTo>
                <a:close/>
                <a:moveTo>
                  <a:pt x="3294" y="6808"/>
                </a:moveTo>
                <a:cubicBezTo>
                  <a:pt x="3310" y="6840"/>
                  <a:pt x="3310" y="6888"/>
                  <a:pt x="3310" y="6935"/>
                </a:cubicBezTo>
                <a:cubicBezTo>
                  <a:pt x="3310" y="6935"/>
                  <a:pt x="3262" y="6967"/>
                  <a:pt x="3262" y="6967"/>
                </a:cubicBezTo>
                <a:cubicBezTo>
                  <a:pt x="3246" y="6967"/>
                  <a:pt x="3231" y="6935"/>
                  <a:pt x="3231" y="6935"/>
                </a:cubicBezTo>
                <a:cubicBezTo>
                  <a:pt x="3231" y="6888"/>
                  <a:pt x="3231" y="6840"/>
                  <a:pt x="3246" y="6808"/>
                </a:cubicBezTo>
                <a:close/>
                <a:moveTo>
                  <a:pt x="26047" y="7078"/>
                </a:moveTo>
                <a:cubicBezTo>
                  <a:pt x="26047" y="7093"/>
                  <a:pt x="26063" y="7109"/>
                  <a:pt x="26079" y="7109"/>
                </a:cubicBezTo>
                <a:lnTo>
                  <a:pt x="26047" y="7173"/>
                </a:lnTo>
                <a:cubicBezTo>
                  <a:pt x="26031" y="7173"/>
                  <a:pt x="26015" y="7141"/>
                  <a:pt x="26015" y="7141"/>
                </a:cubicBezTo>
                <a:cubicBezTo>
                  <a:pt x="26015" y="7125"/>
                  <a:pt x="26031" y="7109"/>
                  <a:pt x="26047" y="7078"/>
                </a:cubicBezTo>
                <a:close/>
                <a:moveTo>
                  <a:pt x="27424" y="7078"/>
                </a:moveTo>
                <a:cubicBezTo>
                  <a:pt x="27440" y="7093"/>
                  <a:pt x="27440" y="7109"/>
                  <a:pt x="27456" y="7109"/>
                </a:cubicBezTo>
                <a:lnTo>
                  <a:pt x="27424" y="7173"/>
                </a:lnTo>
                <a:cubicBezTo>
                  <a:pt x="27409" y="7173"/>
                  <a:pt x="27393" y="7141"/>
                  <a:pt x="27393" y="7141"/>
                </a:cubicBezTo>
                <a:cubicBezTo>
                  <a:pt x="27409" y="7125"/>
                  <a:pt x="27409" y="7109"/>
                  <a:pt x="27424" y="7078"/>
                </a:cubicBezTo>
                <a:close/>
                <a:moveTo>
                  <a:pt x="2613" y="6713"/>
                </a:moveTo>
                <a:cubicBezTo>
                  <a:pt x="2692" y="6808"/>
                  <a:pt x="2645" y="6919"/>
                  <a:pt x="2661" y="7030"/>
                </a:cubicBezTo>
                <a:lnTo>
                  <a:pt x="2518" y="7173"/>
                </a:lnTo>
                <a:cubicBezTo>
                  <a:pt x="2508" y="7173"/>
                  <a:pt x="2483" y="7180"/>
                  <a:pt x="2463" y="7180"/>
                </a:cubicBezTo>
                <a:cubicBezTo>
                  <a:pt x="2453" y="7180"/>
                  <a:pt x="2444" y="7178"/>
                  <a:pt x="2439" y="7173"/>
                </a:cubicBezTo>
                <a:cubicBezTo>
                  <a:pt x="2376" y="7109"/>
                  <a:pt x="2296" y="7078"/>
                  <a:pt x="2217" y="7046"/>
                </a:cubicBezTo>
                <a:cubicBezTo>
                  <a:pt x="2217" y="7030"/>
                  <a:pt x="2233" y="6998"/>
                  <a:pt x="2233" y="6983"/>
                </a:cubicBezTo>
                <a:lnTo>
                  <a:pt x="2439" y="6983"/>
                </a:lnTo>
                <a:cubicBezTo>
                  <a:pt x="2502" y="6903"/>
                  <a:pt x="2550" y="6808"/>
                  <a:pt x="2613" y="6713"/>
                </a:cubicBezTo>
                <a:close/>
                <a:moveTo>
                  <a:pt x="2708" y="7268"/>
                </a:moveTo>
                <a:cubicBezTo>
                  <a:pt x="2724" y="7283"/>
                  <a:pt x="2740" y="7299"/>
                  <a:pt x="2740" y="7299"/>
                </a:cubicBezTo>
                <a:cubicBezTo>
                  <a:pt x="2724" y="7331"/>
                  <a:pt x="2724" y="7347"/>
                  <a:pt x="2708" y="7378"/>
                </a:cubicBezTo>
                <a:lnTo>
                  <a:pt x="2676" y="7347"/>
                </a:lnTo>
                <a:lnTo>
                  <a:pt x="2676" y="7331"/>
                </a:lnTo>
                <a:cubicBezTo>
                  <a:pt x="2692" y="7315"/>
                  <a:pt x="2692" y="7299"/>
                  <a:pt x="2708" y="7268"/>
                </a:cubicBezTo>
                <a:close/>
                <a:moveTo>
                  <a:pt x="3452" y="7759"/>
                </a:moveTo>
                <a:lnTo>
                  <a:pt x="3484" y="7822"/>
                </a:lnTo>
                <a:lnTo>
                  <a:pt x="3452" y="7854"/>
                </a:lnTo>
                <a:cubicBezTo>
                  <a:pt x="3436" y="7822"/>
                  <a:pt x="3421" y="7806"/>
                  <a:pt x="3421" y="7790"/>
                </a:cubicBezTo>
                <a:cubicBezTo>
                  <a:pt x="3421" y="7774"/>
                  <a:pt x="3452" y="7759"/>
                  <a:pt x="3452" y="7759"/>
                </a:cubicBezTo>
                <a:close/>
                <a:moveTo>
                  <a:pt x="19840" y="7854"/>
                </a:moveTo>
                <a:cubicBezTo>
                  <a:pt x="19840" y="7869"/>
                  <a:pt x="19856" y="7885"/>
                  <a:pt x="19856" y="7917"/>
                </a:cubicBezTo>
                <a:cubicBezTo>
                  <a:pt x="19872" y="7917"/>
                  <a:pt x="19840" y="7933"/>
                  <a:pt x="19840" y="7949"/>
                </a:cubicBezTo>
                <a:cubicBezTo>
                  <a:pt x="19824" y="7933"/>
                  <a:pt x="19808" y="7901"/>
                  <a:pt x="19808" y="7885"/>
                </a:cubicBezTo>
                <a:cubicBezTo>
                  <a:pt x="19808" y="7869"/>
                  <a:pt x="19824" y="7854"/>
                  <a:pt x="19840" y="7854"/>
                </a:cubicBezTo>
                <a:close/>
                <a:moveTo>
                  <a:pt x="25588" y="8044"/>
                </a:moveTo>
                <a:lnTo>
                  <a:pt x="25619" y="8075"/>
                </a:lnTo>
                <a:cubicBezTo>
                  <a:pt x="25604" y="8091"/>
                  <a:pt x="25572" y="8107"/>
                  <a:pt x="25556" y="8107"/>
                </a:cubicBezTo>
                <a:cubicBezTo>
                  <a:pt x="25556" y="8107"/>
                  <a:pt x="25524" y="8091"/>
                  <a:pt x="25524" y="8075"/>
                </a:cubicBezTo>
                <a:lnTo>
                  <a:pt x="25588" y="8044"/>
                </a:lnTo>
                <a:close/>
                <a:moveTo>
                  <a:pt x="25414" y="7727"/>
                </a:moveTo>
                <a:cubicBezTo>
                  <a:pt x="25429" y="7790"/>
                  <a:pt x="25429" y="7838"/>
                  <a:pt x="25429" y="7838"/>
                </a:cubicBezTo>
                <a:lnTo>
                  <a:pt x="25208" y="8139"/>
                </a:lnTo>
                <a:lnTo>
                  <a:pt x="25097" y="8107"/>
                </a:lnTo>
                <a:cubicBezTo>
                  <a:pt x="25034" y="8012"/>
                  <a:pt x="25081" y="7901"/>
                  <a:pt x="25065" y="7790"/>
                </a:cubicBezTo>
                <a:cubicBezTo>
                  <a:pt x="25105" y="7744"/>
                  <a:pt x="25150" y="7734"/>
                  <a:pt x="25198" y="7734"/>
                </a:cubicBezTo>
                <a:cubicBezTo>
                  <a:pt x="25238" y="7734"/>
                  <a:pt x="25281" y="7741"/>
                  <a:pt x="25325" y="7741"/>
                </a:cubicBezTo>
                <a:cubicBezTo>
                  <a:pt x="25355" y="7741"/>
                  <a:pt x="25384" y="7738"/>
                  <a:pt x="25414" y="7727"/>
                </a:cubicBezTo>
                <a:close/>
                <a:moveTo>
                  <a:pt x="3721" y="7743"/>
                </a:moveTo>
                <a:cubicBezTo>
                  <a:pt x="3801" y="7806"/>
                  <a:pt x="3769" y="7869"/>
                  <a:pt x="3769" y="7933"/>
                </a:cubicBezTo>
                <a:cubicBezTo>
                  <a:pt x="3793" y="7925"/>
                  <a:pt x="3813" y="7921"/>
                  <a:pt x="3832" y="7921"/>
                </a:cubicBezTo>
                <a:cubicBezTo>
                  <a:pt x="3852" y="7921"/>
                  <a:pt x="3872" y="7925"/>
                  <a:pt x="3896" y="7933"/>
                </a:cubicBezTo>
                <a:cubicBezTo>
                  <a:pt x="3927" y="7949"/>
                  <a:pt x="3943" y="7996"/>
                  <a:pt x="3959" y="8028"/>
                </a:cubicBezTo>
                <a:cubicBezTo>
                  <a:pt x="3991" y="8028"/>
                  <a:pt x="4022" y="8059"/>
                  <a:pt x="4038" y="8075"/>
                </a:cubicBezTo>
                <a:cubicBezTo>
                  <a:pt x="4016" y="8093"/>
                  <a:pt x="3999" y="8101"/>
                  <a:pt x="3987" y="8101"/>
                </a:cubicBezTo>
                <a:cubicBezTo>
                  <a:pt x="3958" y="8101"/>
                  <a:pt x="3954" y="8053"/>
                  <a:pt x="3943" y="7996"/>
                </a:cubicBezTo>
                <a:cubicBezTo>
                  <a:pt x="3896" y="8044"/>
                  <a:pt x="3832" y="8091"/>
                  <a:pt x="3769" y="8123"/>
                </a:cubicBezTo>
                <a:cubicBezTo>
                  <a:pt x="3721" y="8139"/>
                  <a:pt x="3674" y="8170"/>
                  <a:pt x="3626" y="8202"/>
                </a:cubicBezTo>
                <a:lnTo>
                  <a:pt x="3516" y="8075"/>
                </a:lnTo>
                <a:cubicBezTo>
                  <a:pt x="3531" y="7996"/>
                  <a:pt x="3595" y="7949"/>
                  <a:pt x="3674" y="7933"/>
                </a:cubicBezTo>
                <a:lnTo>
                  <a:pt x="3579" y="7759"/>
                </a:lnTo>
                <a:lnTo>
                  <a:pt x="3721" y="7743"/>
                </a:lnTo>
                <a:close/>
                <a:moveTo>
                  <a:pt x="22939" y="8226"/>
                </a:moveTo>
                <a:cubicBezTo>
                  <a:pt x="22952" y="8226"/>
                  <a:pt x="22965" y="8228"/>
                  <a:pt x="22975" y="8234"/>
                </a:cubicBezTo>
                <a:cubicBezTo>
                  <a:pt x="22991" y="8234"/>
                  <a:pt x="23007" y="8281"/>
                  <a:pt x="23007" y="8281"/>
                </a:cubicBezTo>
                <a:cubicBezTo>
                  <a:pt x="23007" y="8297"/>
                  <a:pt x="22975" y="8313"/>
                  <a:pt x="22975" y="8313"/>
                </a:cubicBezTo>
                <a:cubicBezTo>
                  <a:pt x="22944" y="8313"/>
                  <a:pt x="22896" y="8313"/>
                  <a:pt x="22864" y="8297"/>
                </a:cubicBezTo>
                <a:lnTo>
                  <a:pt x="22864" y="8234"/>
                </a:lnTo>
                <a:lnTo>
                  <a:pt x="22849" y="8234"/>
                </a:lnTo>
                <a:cubicBezTo>
                  <a:pt x="22880" y="8234"/>
                  <a:pt x="22912" y="8226"/>
                  <a:pt x="22939" y="8226"/>
                </a:cubicBezTo>
                <a:close/>
                <a:moveTo>
                  <a:pt x="20854" y="8313"/>
                </a:moveTo>
                <a:cubicBezTo>
                  <a:pt x="20869" y="8329"/>
                  <a:pt x="20885" y="8344"/>
                  <a:pt x="20885" y="8344"/>
                </a:cubicBezTo>
                <a:cubicBezTo>
                  <a:pt x="20885" y="8376"/>
                  <a:pt x="20869" y="8392"/>
                  <a:pt x="20854" y="8424"/>
                </a:cubicBezTo>
                <a:lnTo>
                  <a:pt x="20822" y="8376"/>
                </a:lnTo>
                <a:cubicBezTo>
                  <a:pt x="20838" y="8360"/>
                  <a:pt x="20854" y="8344"/>
                  <a:pt x="20854" y="8313"/>
                </a:cubicBezTo>
                <a:close/>
                <a:moveTo>
                  <a:pt x="22310" y="8218"/>
                </a:moveTo>
                <a:cubicBezTo>
                  <a:pt x="22374" y="8281"/>
                  <a:pt x="22421" y="8329"/>
                  <a:pt x="22500" y="8392"/>
                </a:cubicBezTo>
                <a:lnTo>
                  <a:pt x="22279" y="8439"/>
                </a:lnTo>
                <a:lnTo>
                  <a:pt x="22310" y="8218"/>
                </a:lnTo>
                <a:close/>
                <a:moveTo>
                  <a:pt x="27963" y="8439"/>
                </a:moveTo>
                <a:cubicBezTo>
                  <a:pt x="27979" y="8439"/>
                  <a:pt x="28010" y="8455"/>
                  <a:pt x="28026" y="8455"/>
                </a:cubicBezTo>
                <a:lnTo>
                  <a:pt x="27994" y="8503"/>
                </a:lnTo>
                <a:lnTo>
                  <a:pt x="27931" y="8455"/>
                </a:lnTo>
                <a:cubicBezTo>
                  <a:pt x="27947" y="8455"/>
                  <a:pt x="27963" y="8439"/>
                  <a:pt x="27963" y="8439"/>
                </a:cubicBezTo>
                <a:close/>
                <a:moveTo>
                  <a:pt x="26047" y="8408"/>
                </a:moveTo>
                <a:cubicBezTo>
                  <a:pt x="26063" y="8424"/>
                  <a:pt x="26079" y="8439"/>
                  <a:pt x="26079" y="8439"/>
                </a:cubicBezTo>
                <a:cubicBezTo>
                  <a:pt x="26063" y="8471"/>
                  <a:pt x="26063" y="8487"/>
                  <a:pt x="26047" y="8519"/>
                </a:cubicBezTo>
                <a:lnTo>
                  <a:pt x="26015" y="8471"/>
                </a:lnTo>
                <a:cubicBezTo>
                  <a:pt x="26015" y="8455"/>
                  <a:pt x="26047" y="8439"/>
                  <a:pt x="26047" y="8408"/>
                </a:cubicBezTo>
                <a:close/>
                <a:moveTo>
                  <a:pt x="27409" y="8534"/>
                </a:moveTo>
                <a:cubicBezTo>
                  <a:pt x="27424" y="8534"/>
                  <a:pt x="27456" y="8550"/>
                  <a:pt x="27472" y="8550"/>
                </a:cubicBezTo>
                <a:lnTo>
                  <a:pt x="27440" y="8598"/>
                </a:lnTo>
                <a:lnTo>
                  <a:pt x="27377" y="8550"/>
                </a:lnTo>
                <a:lnTo>
                  <a:pt x="27409" y="8534"/>
                </a:lnTo>
                <a:close/>
                <a:moveTo>
                  <a:pt x="27002" y="8601"/>
                </a:moveTo>
                <a:cubicBezTo>
                  <a:pt x="27034" y="8601"/>
                  <a:pt x="27072" y="8626"/>
                  <a:pt x="27124" y="8661"/>
                </a:cubicBezTo>
                <a:cubicBezTo>
                  <a:pt x="27081" y="8686"/>
                  <a:pt x="27048" y="8703"/>
                  <a:pt x="27016" y="8703"/>
                </a:cubicBezTo>
                <a:cubicBezTo>
                  <a:pt x="26989" y="8703"/>
                  <a:pt x="26963" y="8690"/>
                  <a:pt x="26934" y="8661"/>
                </a:cubicBezTo>
                <a:cubicBezTo>
                  <a:pt x="26955" y="8618"/>
                  <a:pt x="26977" y="8601"/>
                  <a:pt x="27002" y="8601"/>
                </a:cubicBezTo>
                <a:close/>
                <a:moveTo>
                  <a:pt x="3680" y="8697"/>
                </a:moveTo>
                <a:cubicBezTo>
                  <a:pt x="3710" y="8697"/>
                  <a:pt x="3745" y="8716"/>
                  <a:pt x="3785" y="8740"/>
                </a:cubicBezTo>
                <a:cubicBezTo>
                  <a:pt x="3740" y="8785"/>
                  <a:pt x="3706" y="8804"/>
                  <a:pt x="3675" y="8804"/>
                </a:cubicBezTo>
                <a:cubicBezTo>
                  <a:pt x="3652" y="8804"/>
                  <a:pt x="3631" y="8793"/>
                  <a:pt x="3611" y="8772"/>
                </a:cubicBezTo>
                <a:cubicBezTo>
                  <a:pt x="3626" y="8716"/>
                  <a:pt x="3650" y="8697"/>
                  <a:pt x="3680" y="8697"/>
                </a:cubicBezTo>
                <a:close/>
                <a:moveTo>
                  <a:pt x="25208" y="8804"/>
                </a:moveTo>
                <a:cubicBezTo>
                  <a:pt x="25208" y="8804"/>
                  <a:pt x="25224" y="8819"/>
                  <a:pt x="25224" y="8819"/>
                </a:cubicBezTo>
                <a:cubicBezTo>
                  <a:pt x="25224" y="8851"/>
                  <a:pt x="25208" y="8867"/>
                  <a:pt x="25208" y="8899"/>
                </a:cubicBezTo>
                <a:lnTo>
                  <a:pt x="25176" y="8851"/>
                </a:lnTo>
                <a:lnTo>
                  <a:pt x="25208" y="8804"/>
                </a:lnTo>
                <a:close/>
                <a:moveTo>
                  <a:pt x="18558" y="8677"/>
                </a:moveTo>
                <a:cubicBezTo>
                  <a:pt x="18558" y="8756"/>
                  <a:pt x="18589" y="8819"/>
                  <a:pt x="18589" y="8867"/>
                </a:cubicBezTo>
                <a:cubicBezTo>
                  <a:pt x="18527" y="8901"/>
                  <a:pt x="18471" y="8909"/>
                  <a:pt x="18415" y="8909"/>
                </a:cubicBezTo>
                <a:cubicBezTo>
                  <a:pt x="18374" y="8909"/>
                  <a:pt x="18333" y="8905"/>
                  <a:pt x="18290" y="8905"/>
                </a:cubicBezTo>
                <a:cubicBezTo>
                  <a:pt x="18259" y="8905"/>
                  <a:pt x="18227" y="8907"/>
                  <a:pt x="18193" y="8914"/>
                </a:cubicBezTo>
                <a:cubicBezTo>
                  <a:pt x="18230" y="8822"/>
                  <a:pt x="18283" y="8811"/>
                  <a:pt x="18336" y="8811"/>
                </a:cubicBezTo>
                <a:cubicBezTo>
                  <a:pt x="18355" y="8811"/>
                  <a:pt x="18374" y="8812"/>
                  <a:pt x="18392" y="8812"/>
                </a:cubicBezTo>
                <a:cubicBezTo>
                  <a:pt x="18411" y="8812"/>
                  <a:pt x="18430" y="8810"/>
                  <a:pt x="18447" y="8804"/>
                </a:cubicBezTo>
                <a:lnTo>
                  <a:pt x="18542" y="8677"/>
                </a:lnTo>
                <a:close/>
                <a:moveTo>
                  <a:pt x="27155" y="8883"/>
                </a:moveTo>
                <a:cubicBezTo>
                  <a:pt x="27155" y="8914"/>
                  <a:pt x="27171" y="8930"/>
                  <a:pt x="27171" y="8946"/>
                </a:cubicBezTo>
                <a:cubicBezTo>
                  <a:pt x="27187" y="8962"/>
                  <a:pt x="27155" y="8978"/>
                  <a:pt x="27155" y="8978"/>
                </a:cubicBezTo>
                <a:lnTo>
                  <a:pt x="27124" y="8930"/>
                </a:lnTo>
                <a:lnTo>
                  <a:pt x="27155" y="8883"/>
                </a:lnTo>
                <a:close/>
                <a:moveTo>
                  <a:pt x="3547" y="8360"/>
                </a:moveTo>
                <a:cubicBezTo>
                  <a:pt x="3611" y="8408"/>
                  <a:pt x="3563" y="8487"/>
                  <a:pt x="3579" y="8550"/>
                </a:cubicBezTo>
                <a:lnTo>
                  <a:pt x="3579" y="8566"/>
                </a:lnTo>
                <a:lnTo>
                  <a:pt x="3072" y="9089"/>
                </a:lnTo>
                <a:cubicBezTo>
                  <a:pt x="2993" y="9041"/>
                  <a:pt x="3041" y="8946"/>
                  <a:pt x="3025" y="8883"/>
                </a:cubicBezTo>
                <a:cubicBezTo>
                  <a:pt x="3088" y="8772"/>
                  <a:pt x="3199" y="8740"/>
                  <a:pt x="3310" y="8677"/>
                </a:cubicBezTo>
                <a:lnTo>
                  <a:pt x="3310" y="8487"/>
                </a:lnTo>
                <a:lnTo>
                  <a:pt x="3547" y="8360"/>
                </a:lnTo>
                <a:close/>
                <a:moveTo>
                  <a:pt x="26221" y="8614"/>
                </a:moveTo>
                <a:lnTo>
                  <a:pt x="26300" y="8693"/>
                </a:lnTo>
                <a:lnTo>
                  <a:pt x="26585" y="8693"/>
                </a:lnTo>
                <a:cubicBezTo>
                  <a:pt x="26617" y="8740"/>
                  <a:pt x="26696" y="8772"/>
                  <a:pt x="26585" y="8788"/>
                </a:cubicBezTo>
                <a:cubicBezTo>
                  <a:pt x="26538" y="8804"/>
                  <a:pt x="26506" y="8883"/>
                  <a:pt x="26459" y="8930"/>
                </a:cubicBezTo>
                <a:cubicBezTo>
                  <a:pt x="26487" y="8909"/>
                  <a:pt x="26515" y="8891"/>
                  <a:pt x="26545" y="8874"/>
                </a:cubicBezTo>
                <a:lnTo>
                  <a:pt x="26545" y="8874"/>
                </a:lnTo>
                <a:cubicBezTo>
                  <a:pt x="26471" y="8974"/>
                  <a:pt x="26496" y="9000"/>
                  <a:pt x="26522" y="9025"/>
                </a:cubicBezTo>
                <a:lnTo>
                  <a:pt x="26395" y="9152"/>
                </a:lnTo>
                <a:cubicBezTo>
                  <a:pt x="26300" y="9152"/>
                  <a:pt x="26364" y="9057"/>
                  <a:pt x="26332" y="9025"/>
                </a:cubicBezTo>
                <a:cubicBezTo>
                  <a:pt x="26300" y="8978"/>
                  <a:pt x="26253" y="8930"/>
                  <a:pt x="26205" y="8883"/>
                </a:cubicBezTo>
                <a:lnTo>
                  <a:pt x="26094" y="8978"/>
                </a:lnTo>
                <a:cubicBezTo>
                  <a:pt x="25984" y="8978"/>
                  <a:pt x="25952" y="8883"/>
                  <a:pt x="25889" y="8851"/>
                </a:cubicBezTo>
                <a:lnTo>
                  <a:pt x="25889" y="8629"/>
                </a:lnTo>
                <a:cubicBezTo>
                  <a:pt x="25905" y="8621"/>
                  <a:pt x="25919" y="8618"/>
                  <a:pt x="25931" y="8618"/>
                </a:cubicBezTo>
                <a:cubicBezTo>
                  <a:pt x="25987" y="8618"/>
                  <a:pt x="26003" y="8693"/>
                  <a:pt x="26094" y="8693"/>
                </a:cubicBezTo>
                <a:lnTo>
                  <a:pt x="26221" y="8614"/>
                </a:lnTo>
                <a:close/>
                <a:moveTo>
                  <a:pt x="21978" y="9073"/>
                </a:moveTo>
                <a:cubicBezTo>
                  <a:pt x="21978" y="9104"/>
                  <a:pt x="21994" y="9120"/>
                  <a:pt x="21994" y="9152"/>
                </a:cubicBezTo>
                <a:cubicBezTo>
                  <a:pt x="22009" y="9152"/>
                  <a:pt x="21978" y="9168"/>
                  <a:pt x="21978" y="9184"/>
                </a:cubicBezTo>
                <a:cubicBezTo>
                  <a:pt x="21962" y="9152"/>
                  <a:pt x="21946" y="9136"/>
                  <a:pt x="21946" y="9104"/>
                </a:cubicBezTo>
                <a:cubicBezTo>
                  <a:pt x="21946" y="9104"/>
                  <a:pt x="21962" y="9089"/>
                  <a:pt x="21978" y="9073"/>
                </a:cubicBezTo>
                <a:close/>
                <a:moveTo>
                  <a:pt x="26870" y="8788"/>
                </a:moveTo>
                <a:cubicBezTo>
                  <a:pt x="26949" y="8835"/>
                  <a:pt x="26902" y="8930"/>
                  <a:pt x="26918" y="9041"/>
                </a:cubicBezTo>
                <a:lnTo>
                  <a:pt x="26775" y="9184"/>
                </a:lnTo>
                <a:cubicBezTo>
                  <a:pt x="26747" y="9042"/>
                  <a:pt x="26629" y="8963"/>
                  <a:pt x="26628" y="8835"/>
                </a:cubicBezTo>
                <a:lnTo>
                  <a:pt x="26628" y="8835"/>
                </a:lnTo>
                <a:cubicBezTo>
                  <a:pt x="26707" y="8803"/>
                  <a:pt x="26789" y="8788"/>
                  <a:pt x="26870" y="8788"/>
                </a:cubicBezTo>
                <a:close/>
                <a:moveTo>
                  <a:pt x="22880" y="8614"/>
                </a:moveTo>
                <a:cubicBezTo>
                  <a:pt x="22944" y="8677"/>
                  <a:pt x="23023" y="8724"/>
                  <a:pt x="23118" y="8740"/>
                </a:cubicBezTo>
                <a:lnTo>
                  <a:pt x="23118" y="9057"/>
                </a:lnTo>
                <a:cubicBezTo>
                  <a:pt x="23072" y="9089"/>
                  <a:pt x="23027" y="9095"/>
                  <a:pt x="22982" y="9095"/>
                </a:cubicBezTo>
                <a:cubicBezTo>
                  <a:pt x="22956" y="9095"/>
                  <a:pt x="22930" y="9093"/>
                  <a:pt x="22904" y="9093"/>
                </a:cubicBezTo>
                <a:cubicBezTo>
                  <a:pt x="22864" y="9093"/>
                  <a:pt x="22825" y="9098"/>
                  <a:pt x="22785" y="9120"/>
                </a:cubicBezTo>
                <a:lnTo>
                  <a:pt x="22706" y="9184"/>
                </a:lnTo>
                <a:lnTo>
                  <a:pt x="22611" y="9104"/>
                </a:lnTo>
                <a:lnTo>
                  <a:pt x="22500" y="9199"/>
                </a:lnTo>
                <a:cubicBezTo>
                  <a:pt x="22484" y="9136"/>
                  <a:pt x="22484" y="9089"/>
                  <a:pt x="22469" y="9025"/>
                </a:cubicBezTo>
                <a:lnTo>
                  <a:pt x="22722" y="8978"/>
                </a:lnTo>
                <a:cubicBezTo>
                  <a:pt x="22785" y="8867"/>
                  <a:pt x="22833" y="8740"/>
                  <a:pt x="22880" y="8614"/>
                </a:cubicBezTo>
                <a:close/>
                <a:moveTo>
                  <a:pt x="21059" y="9089"/>
                </a:moveTo>
                <a:cubicBezTo>
                  <a:pt x="21075" y="9136"/>
                  <a:pt x="21075" y="9168"/>
                  <a:pt x="21075" y="9215"/>
                </a:cubicBezTo>
                <a:cubicBezTo>
                  <a:pt x="21075" y="9231"/>
                  <a:pt x="21028" y="9247"/>
                  <a:pt x="21028" y="9247"/>
                </a:cubicBezTo>
                <a:cubicBezTo>
                  <a:pt x="21012" y="9247"/>
                  <a:pt x="20996" y="9231"/>
                  <a:pt x="20996" y="9215"/>
                </a:cubicBezTo>
                <a:cubicBezTo>
                  <a:pt x="20996" y="9184"/>
                  <a:pt x="21012" y="9136"/>
                  <a:pt x="21012" y="9089"/>
                </a:cubicBezTo>
                <a:close/>
                <a:moveTo>
                  <a:pt x="20759" y="9009"/>
                </a:moveTo>
                <a:lnTo>
                  <a:pt x="20885" y="9247"/>
                </a:lnTo>
                <a:cubicBezTo>
                  <a:pt x="20858" y="9281"/>
                  <a:pt x="20825" y="9291"/>
                  <a:pt x="20789" y="9291"/>
                </a:cubicBezTo>
                <a:cubicBezTo>
                  <a:pt x="20741" y="9291"/>
                  <a:pt x="20686" y="9272"/>
                  <a:pt x="20632" y="9263"/>
                </a:cubicBezTo>
                <a:cubicBezTo>
                  <a:pt x="20632" y="9231"/>
                  <a:pt x="20616" y="9184"/>
                  <a:pt x="20616" y="9152"/>
                </a:cubicBezTo>
                <a:lnTo>
                  <a:pt x="20759" y="9009"/>
                </a:lnTo>
                <a:close/>
                <a:moveTo>
                  <a:pt x="21455" y="9089"/>
                </a:moveTo>
                <a:lnTo>
                  <a:pt x="21661" y="9247"/>
                </a:lnTo>
                <a:lnTo>
                  <a:pt x="21598" y="9374"/>
                </a:lnTo>
                <a:lnTo>
                  <a:pt x="21503" y="9374"/>
                </a:lnTo>
                <a:cubicBezTo>
                  <a:pt x="21471" y="9310"/>
                  <a:pt x="21455" y="9279"/>
                  <a:pt x="21408" y="9184"/>
                </a:cubicBezTo>
                <a:cubicBezTo>
                  <a:pt x="21360" y="9089"/>
                  <a:pt x="21360" y="9089"/>
                  <a:pt x="21455" y="9089"/>
                </a:cubicBezTo>
                <a:close/>
                <a:moveTo>
                  <a:pt x="9200" y="9271"/>
                </a:moveTo>
                <a:cubicBezTo>
                  <a:pt x="9233" y="9271"/>
                  <a:pt x="9236" y="9327"/>
                  <a:pt x="9247" y="9374"/>
                </a:cubicBezTo>
                <a:cubicBezTo>
                  <a:pt x="9250" y="9371"/>
                  <a:pt x="9254" y="9369"/>
                  <a:pt x="9258" y="9369"/>
                </a:cubicBezTo>
                <a:cubicBezTo>
                  <a:pt x="9275" y="9369"/>
                  <a:pt x="9301" y="9392"/>
                  <a:pt x="9327" y="9405"/>
                </a:cubicBezTo>
                <a:cubicBezTo>
                  <a:pt x="9299" y="9423"/>
                  <a:pt x="9281" y="9431"/>
                  <a:pt x="9269" y="9431"/>
                </a:cubicBezTo>
                <a:cubicBezTo>
                  <a:pt x="9238" y="9431"/>
                  <a:pt x="9243" y="9383"/>
                  <a:pt x="9232" y="9326"/>
                </a:cubicBezTo>
                <a:cubicBezTo>
                  <a:pt x="9223" y="9330"/>
                  <a:pt x="9215" y="9332"/>
                  <a:pt x="9206" y="9332"/>
                </a:cubicBezTo>
                <a:cubicBezTo>
                  <a:pt x="9184" y="9332"/>
                  <a:pt x="9164" y="9318"/>
                  <a:pt x="9152" y="9294"/>
                </a:cubicBezTo>
                <a:cubicBezTo>
                  <a:pt x="9173" y="9278"/>
                  <a:pt x="9188" y="9271"/>
                  <a:pt x="9200" y="9271"/>
                </a:cubicBezTo>
                <a:close/>
                <a:moveTo>
                  <a:pt x="9010" y="9358"/>
                </a:moveTo>
                <a:cubicBezTo>
                  <a:pt x="9026" y="9389"/>
                  <a:pt x="9026" y="9405"/>
                  <a:pt x="9042" y="9421"/>
                </a:cubicBezTo>
                <a:cubicBezTo>
                  <a:pt x="9042" y="9437"/>
                  <a:pt x="9010" y="9453"/>
                  <a:pt x="9010" y="9453"/>
                </a:cubicBezTo>
                <a:cubicBezTo>
                  <a:pt x="8994" y="9437"/>
                  <a:pt x="8994" y="9421"/>
                  <a:pt x="8978" y="9389"/>
                </a:cubicBezTo>
                <a:cubicBezTo>
                  <a:pt x="8978" y="9389"/>
                  <a:pt x="8994" y="9374"/>
                  <a:pt x="9010" y="9358"/>
                </a:cubicBezTo>
                <a:close/>
                <a:moveTo>
                  <a:pt x="21139" y="9358"/>
                </a:moveTo>
                <a:cubicBezTo>
                  <a:pt x="21154" y="9389"/>
                  <a:pt x="21154" y="9405"/>
                  <a:pt x="21170" y="9421"/>
                </a:cubicBezTo>
                <a:cubicBezTo>
                  <a:pt x="21170" y="9437"/>
                  <a:pt x="21154" y="9453"/>
                  <a:pt x="21139" y="9453"/>
                </a:cubicBezTo>
                <a:lnTo>
                  <a:pt x="21107" y="9405"/>
                </a:lnTo>
                <a:lnTo>
                  <a:pt x="21139" y="9358"/>
                </a:lnTo>
                <a:close/>
                <a:moveTo>
                  <a:pt x="24559" y="9358"/>
                </a:moveTo>
                <a:lnTo>
                  <a:pt x="24590" y="9421"/>
                </a:lnTo>
                <a:lnTo>
                  <a:pt x="24559" y="9453"/>
                </a:lnTo>
                <a:cubicBezTo>
                  <a:pt x="24559" y="9437"/>
                  <a:pt x="24543" y="9421"/>
                  <a:pt x="24527" y="9389"/>
                </a:cubicBezTo>
                <a:cubicBezTo>
                  <a:pt x="24527" y="9389"/>
                  <a:pt x="24559" y="9374"/>
                  <a:pt x="24559" y="9358"/>
                </a:cubicBezTo>
                <a:close/>
                <a:moveTo>
                  <a:pt x="25208" y="9358"/>
                </a:moveTo>
                <a:lnTo>
                  <a:pt x="25239" y="9421"/>
                </a:lnTo>
                <a:lnTo>
                  <a:pt x="25208" y="9453"/>
                </a:lnTo>
                <a:cubicBezTo>
                  <a:pt x="25192" y="9437"/>
                  <a:pt x="25192" y="9421"/>
                  <a:pt x="25176" y="9389"/>
                </a:cubicBezTo>
                <a:cubicBezTo>
                  <a:pt x="25176" y="9389"/>
                  <a:pt x="25208" y="9374"/>
                  <a:pt x="25208" y="9358"/>
                </a:cubicBezTo>
                <a:close/>
                <a:moveTo>
                  <a:pt x="2122" y="9374"/>
                </a:moveTo>
                <a:lnTo>
                  <a:pt x="2122" y="9374"/>
                </a:lnTo>
                <a:cubicBezTo>
                  <a:pt x="2106" y="9405"/>
                  <a:pt x="2091" y="9437"/>
                  <a:pt x="2059" y="9469"/>
                </a:cubicBezTo>
                <a:cubicBezTo>
                  <a:pt x="1996" y="9389"/>
                  <a:pt x="2075" y="9389"/>
                  <a:pt x="2122" y="9374"/>
                </a:cubicBezTo>
                <a:close/>
                <a:moveTo>
                  <a:pt x="9469" y="9279"/>
                </a:moveTo>
                <a:cubicBezTo>
                  <a:pt x="9501" y="9326"/>
                  <a:pt x="9580" y="9358"/>
                  <a:pt x="9596" y="9453"/>
                </a:cubicBezTo>
                <a:lnTo>
                  <a:pt x="9580" y="9453"/>
                </a:lnTo>
                <a:lnTo>
                  <a:pt x="9469" y="9469"/>
                </a:lnTo>
                <a:cubicBezTo>
                  <a:pt x="9390" y="9421"/>
                  <a:pt x="9390" y="9326"/>
                  <a:pt x="9469" y="9279"/>
                </a:cubicBezTo>
                <a:close/>
                <a:moveTo>
                  <a:pt x="19555" y="9279"/>
                </a:moveTo>
                <a:cubicBezTo>
                  <a:pt x="19618" y="9342"/>
                  <a:pt x="19650" y="9389"/>
                  <a:pt x="19713" y="9453"/>
                </a:cubicBezTo>
                <a:cubicBezTo>
                  <a:pt x="19666" y="9469"/>
                  <a:pt x="19603" y="9469"/>
                  <a:pt x="19555" y="9469"/>
                </a:cubicBezTo>
                <a:cubicBezTo>
                  <a:pt x="19508" y="9469"/>
                  <a:pt x="19456" y="9476"/>
                  <a:pt x="19405" y="9476"/>
                </a:cubicBezTo>
                <a:cubicBezTo>
                  <a:pt x="19353" y="9476"/>
                  <a:pt x="19302" y="9469"/>
                  <a:pt x="19254" y="9437"/>
                </a:cubicBezTo>
                <a:cubicBezTo>
                  <a:pt x="19270" y="9374"/>
                  <a:pt x="19318" y="9326"/>
                  <a:pt x="19381" y="9294"/>
                </a:cubicBezTo>
                <a:lnTo>
                  <a:pt x="19460" y="9374"/>
                </a:lnTo>
                <a:lnTo>
                  <a:pt x="19555" y="9279"/>
                </a:lnTo>
                <a:close/>
                <a:moveTo>
                  <a:pt x="5036" y="9358"/>
                </a:moveTo>
                <a:lnTo>
                  <a:pt x="5036" y="9358"/>
                </a:lnTo>
                <a:cubicBezTo>
                  <a:pt x="5099" y="9437"/>
                  <a:pt x="5099" y="9500"/>
                  <a:pt x="5052" y="9548"/>
                </a:cubicBezTo>
                <a:cubicBezTo>
                  <a:pt x="4941" y="9516"/>
                  <a:pt x="4972" y="9453"/>
                  <a:pt x="5036" y="9358"/>
                </a:cubicBezTo>
                <a:close/>
                <a:moveTo>
                  <a:pt x="12984" y="9453"/>
                </a:moveTo>
                <a:lnTo>
                  <a:pt x="13032" y="9500"/>
                </a:lnTo>
                <a:cubicBezTo>
                  <a:pt x="13016" y="9516"/>
                  <a:pt x="13000" y="9532"/>
                  <a:pt x="12984" y="9564"/>
                </a:cubicBezTo>
                <a:cubicBezTo>
                  <a:pt x="12984" y="9548"/>
                  <a:pt x="12968" y="9532"/>
                  <a:pt x="12968" y="9532"/>
                </a:cubicBezTo>
                <a:cubicBezTo>
                  <a:pt x="12968" y="9500"/>
                  <a:pt x="12984" y="9484"/>
                  <a:pt x="12984" y="9453"/>
                </a:cubicBezTo>
                <a:close/>
                <a:moveTo>
                  <a:pt x="3785" y="8883"/>
                </a:moveTo>
                <a:lnTo>
                  <a:pt x="3785" y="8899"/>
                </a:lnTo>
                <a:lnTo>
                  <a:pt x="3880" y="8978"/>
                </a:lnTo>
                <a:lnTo>
                  <a:pt x="4054" y="8883"/>
                </a:lnTo>
                <a:lnTo>
                  <a:pt x="4054" y="8883"/>
                </a:lnTo>
                <a:cubicBezTo>
                  <a:pt x="4165" y="8994"/>
                  <a:pt x="4117" y="9057"/>
                  <a:pt x="4022" y="9120"/>
                </a:cubicBezTo>
                <a:lnTo>
                  <a:pt x="4022" y="9405"/>
                </a:lnTo>
                <a:cubicBezTo>
                  <a:pt x="3991" y="9453"/>
                  <a:pt x="3943" y="9500"/>
                  <a:pt x="3896" y="9548"/>
                </a:cubicBezTo>
                <a:cubicBezTo>
                  <a:pt x="3853" y="9560"/>
                  <a:pt x="3811" y="9565"/>
                  <a:pt x="3769" y="9565"/>
                </a:cubicBezTo>
                <a:cubicBezTo>
                  <a:pt x="3700" y="9565"/>
                  <a:pt x="3632" y="9551"/>
                  <a:pt x="3563" y="9532"/>
                </a:cubicBezTo>
                <a:lnTo>
                  <a:pt x="3642" y="9421"/>
                </a:lnTo>
                <a:lnTo>
                  <a:pt x="3563" y="9326"/>
                </a:lnTo>
                <a:lnTo>
                  <a:pt x="3563" y="9199"/>
                </a:lnTo>
                <a:lnTo>
                  <a:pt x="3373" y="9104"/>
                </a:lnTo>
                <a:lnTo>
                  <a:pt x="3516" y="8978"/>
                </a:lnTo>
                <a:lnTo>
                  <a:pt x="3579" y="9025"/>
                </a:lnTo>
                <a:cubicBezTo>
                  <a:pt x="3595" y="9041"/>
                  <a:pt x="3603" y="9049"/>
                  <a:pt x="3613" y="9049"/>
                </a:cubicBezTo>
                <a:cubicBezTo>
                  <a:pt x="3623" y="9049"/>
                  <a:pt x="3634" y="9041"/>
                  <a:pt x="3658" y="9025"/>
                </a:cubicBezTo>
                <a:cubicBezTo>
                  <a:pt x="3690" y="8978"/>
                  <a:pt x="3737" y="8930"/>
                  <a:pt x="3785" y="8883"/>
                </a:cubicBezTo>
                <a:close/>
                <a:moveTo>
                  <a:pt x="24828" y="9294"/>
                </a:moveTo>
                <a:cubicBezTo>
                  <a:pt x="24891" y="9342"/>
                  <a:pt x="24923" y="9389"/>
                  <a:pt x="24970" y="9421"/>
                </a:cubicBezTo>
                <a:cubicBezTo>
                  <a:pt x="24984" y="9506"/>
                  <a:pt x="24973" y="9566"/>
                  <a:pt x="24857" y="9566"/>
                </a:cubicBezTo>
                <a:cubicBezTo>
                  <a:pt x="24843" y="9566"/>
                  <a:pt x="24828" y="9565"/>
                  <a:pt x="24812" y="9564"/>
                </a:cubicBezTo>
                <a:lnTo>
                  <a:pt x="24717" y="9405"/>
                </a:lnTo>
                <a:lnTo>
                  <a:pt x="24828" y="9294"/>
                </a:lnTo>
                <a:close/>
                <a:moveTo>
                  <a:pt x="25762" y="9199"/>
                </a:moveTo>
                <a:cubicBezTo>
                  <a:pt x="25873" y="9310"/>
                  <a:pt x="25730" y="9358"/>
                  <a:pt x="25714" y="9437"/>
                </a:cubicBezTo>
                <a:lnTo>
                  <a:pt x="25904" y="9516"/>
                </a:lnTo>
                <a:cubicBezTo>
                  <a:pt x="25821" y="9552"/>
                  <a:pt x="25738" y="9569"/>
                  <a:pt x="25655" y="9569"/>
                </a:cubicBezTo>
                <a:cubicBezTo>
                  <a:pt x="25627" y="9569"/>
                  <a:pt x="25600" y="9567"/>
                  <a:pt x="25572" y="9564"/>
                </a:cubicBezTo>
                <a:cubicBezTo>
                  <a:pt x="25551" y="9568"/>
                  <a:pt x="25530" y="9570"/>
                  <a:pt x="25508" y="9570"/>
                </a:cubicBezTo>
                <a:cubicBezTo>
                  <a:pt x="25450" y="9570"/>
                  <a:pt x="25392" y="9555"/>
                  <a:pt x="25334" y="9532"/>
                </a:cubicBezTo>
                <a:lnTo>
                  <a:pt x="25319" y="9532"/>
                </a:lnTo>
                <a:cubicBezTo>
                  <a:pt x="25398" y="9453"/>
                  <a:pt x="25509" y="9453"/>
                  <a:pt x="25572" y="9358"/>
                </a:cubicBezTo>
                <a:cubicBezTo>
                  <a:pt x="25619" y="9279"/>
                  <a:pt x="25683" y="9231"/>
                  <a:pt x="25762" y="9199"/>
                </a:cubicBezTo>
                <a:close/>
                <a:moveTo>
                  <a:pt x="2535" y="9122"/>
                </a:moveTo>
                <a:cubicBezTo>
                  <a:pt x="2629" y="9233"/>
                  <a:pt x="2676" y="9390"/>
                  <a:pt x="2661" y="9532"/>
                </a:cubicBezTo>
                <a:cubicBezTo>
                  <a:pt x="2621" y="9564"/>
                  <a:pt x="2581" y="9567"/>
                  <a:pt x="2544" y="9567"/>
                </a:cubicBezTo>
                <a:cubicBezTo>
                  <a:pt x="2531" y="9567"/>
                  <a:pt x="2519" y="9567"/>
                  <a:pt x="2507" y="9567"/>
                </a:cubicBezTo>
                <a:cubicBezTo>
                  <a:pt x="2483" y="9567"/>
                  <a:pt x="2460" y="9569"/>
                  <a:pt x="2439" y="9579"/>
                </a:cubicBezTo>
                <a:cubicBezTo>
                  <a:pt x="2328" y="9469"/>
                  <a:pt x="2407" y="9405"/>
                  <a:pt x="2486" y="9342"/>
                </a:cubicBezTo>
                <a:cubicBezTo>
                  <a:pt x="2455" y="9326"/>
                  <a:pt x="2439" y="9294"/>
                  <a:pt x="2423" y="9263"/>
                </a:cubicBezTo>
                <a:cubicBezTo>
                  <a:pt x="2407" y="9247"/>
                  <a:pt x="2391" y="9215"/>
                  <a:pt x="2391" y="9199"/>
                </a:cubicBezTo>
                <a:cubicBezTo>
                  <a:pt x="2460" y="9158"/>
                  <a:pt x="2528" y="9129"/>
                  <a:pt x="2535" y="9122"/>
                </a:cubicBezTo>
                <a:close/>
                <a:moveTo>
                  <a:pt x="10087" y="9136"/>
                </a:moveTo>
                <a:lnTo>
                  <a:pt x="10245" y="9326"/>
                </a:lnTo>
                <a:cubicBezTo>
                  <a:pt x="10261" y="9453"/>
                  <a:pt x="10166" y="9484"/>
                  <a:pt x="10102" y="9579"/>
                </a:cubicBezTo>
                <a:cubicBezTo>
                  <a:pt x="10055" y="9564"/>
                  <a:pt x="10055" y="9564"/>
                  <a:pt x="9976" y="9532"/>
                </a:cubicBezTo>
                <a:cubicBezTo>
                  <a:pt x="9912" y="9500"/>
                  <a:pt x="9849" y="9453"/>
                  <a:pt x="9786" y="9421"/>
                </a:cubicBezTo>
                <a:cubicBezTo>
                  <a:pt x="9808" y="9376"/>
                  <a:pt x="9840" y="9365"/>
                  <a:pt x="9874" y="9365"/>
                </a:cubicBezTo>
                <a:cubicBezTo>
                  <a:pt x="9909" y="9365"/>
                  <a:pt x="9947" y="9377"/>
                  <a:pt x="9978" y="9377"/>
                </a:cubicBezTo>
                <a:cubicBezTo>
                  <a:pt x="10004" y="9377"/>
                  <a:pt x="10025" y="9369"/>
                  <a:pt x="10039" y="9342"/>
                </a:cubicBezTo>
                <a:lnTo>
                  <a:pt x="10055" y="9342"/>
                </a:lnTo>
                <a:cubicBezTo>
                  <a:pt x="10071" y="9279"/>
                  <a:pt x="10071" y="9231"/>
                  <a:pt x="10087" y="9136"/>
                </a:cubicBezTo>
                <a:close/>
                <a:moveTo>
                  <a:pt x="19973" y="9264"/>
                </a:moveTo>
                <a:cubicBezTo>
                  <a:pt x="20023" y="9264"/>
                  <a:pt x="20062" y="9300"/>
                  <a:pt x="20093" y="9342"/>
                </a:cubicBezTo>
                <a:cubicBezTo>
                  <a:pt x="20196" y="9374"/>
                  <a:pt x="20299" y="9374"/>
                  <a:pt x="20412" y="9374"/>
                </a:cubicBezTo>
                <a:cubicBezTo>
                  <a:pt x="20525" y="9374"/>
                  <a:pt x="20648" y="9374"/>
                  <a:pt x="20790" y="9405"/>
                </a:cubicBezTo>
                <a:cubicBezTo>
                  <a:pt x="20648" y="9453"/>
                  <a:pt x="20474" y="9469"/>
                  <a:pt x="20315" y="9469"/>
                </a:cubicBezTo>
                <a:cubicBezTo>
                  <a:pt x="20252" y="9469"/>
                  <a:pt x="20220" y="9595"/>
                  <a:pt x="20093" y="9595"/>
                </a:cubicBezTo>
                <a:lnTo>
                  <a:pt x="19903" y="9326"/>
                </a:lnTo>
                <a:lnTo>
                  <a:pt x="19903" y="9294"/>
                </a:lnTo>
                <a:lnTo>
                  <a:pt x="19888" y="9294"/>
                </a:lnTo>
                <a:cubicBezTo>
                  <a:pt x="19919" y="9273"/>
                  <a:pt x="19947" y="9264"/>
                  <a:pt x="19973" y="9264"/>
                </a:cubicBezTo>
                <a:close/>
                <a:moveTo>
                  <a:pt x="12240" y="9579"/>
                </a:moveTo>
                <a:cubicBezTo>
                  <a:pt x="12256" y="9579"/>
                  <a:pt x="12272" y="9595"/>
                  <a:pt x="12303" y="9611"/>
                </a:cubicBezTo>
                <a:cubicBezTo>
                  <a:pt x="12288" y="9611"/>
                  <a:pt x="12272" y="9627"/>
                  <a:pt x="12256" y="9643"/>
                </a:cubicBezTo>
                <a:lnTo>
                  <a:pt x="12208" y="9611"/>
                </a:lnTo>
                <a:cubicBezTo>
                  <a:pt x="12208" y="9595"/>
                  <a:pt x="12240" y="9579"/>
                  <a:pt x="12240" y="9579"/>
                </a:cubicBezTo>
                <a:close/>
                <a:moveTo>
                  <a:pt x="12826" y="9579"/>
                </a:moveTo>
                <a:cubicBezTo>
                  <a:pt x="12842" y="9579"/>
                  <a:pt x="12858" y="9595"/>
                  <a:pt x="12858" y="9611"/>
                </a:cubicBezTo>
                <a:cubicBezTo>
                  <a:pt x="12842" y="9611"/>
                  <a:pt x="12810" y="9627"/>
                  <a:pt x="12794" y="9643"/>
                </a:cubicBezTo>
                <a:cubicBezTo>
                  <a:pt x="12794" y="9643"/>
                  <a:pt x="12778" y="9611"/>
                  <a:pt x="12763" y="9611"/>
                </a:cubicBezTo>
                <a:cubicBezTo>
                  <a:pt x="12778" y="9595"/>
                  <a:pt x="12810" y="9579"/>
                  <a:pt x="12826" y="9579"/>
                </a:cubicBezTo>
                <a:close/>
                <a:moveTo>
                  <a:pt x="21677" y="9579"/>
                </a:moveTo>
                <a:cubicBezTo>
                  <a:pt x="21709" y="9579"/>
                  <a:pt x="21724" y="9595"/>
                  <a:pt x="21740" y="9611"/>
                </a:cubicBezTo>
                <a:lnTo>
                  <a:pt x="21709" y="9643"/>
                </a:lnTo>
                <a:lnTo>
                  <a:pt x="21645" y="9611"/>
                </a:lnTo>
                <a:cubicBezTo>
                  <a:pt x="21661" y="9595"/>
                  <a:pt x="21677" y="9579"/>
                  <a:pt x="21677" y="9579"/>
                </a:cubicBezTo>
                <a:close/>
                <a:moveTo>
                  <a:pt x="4640" y="8978"/>
                </a:moveTo>
                <a:cubicBezTo>
                  <a:pt x="4751" y="9041"/>
                  <a:pt x="4672" y="9152"/>
                  <a:pt x="4719" y="9247"/>
                </a:cubicBezTo>
                <a:cubicBezTo>
                  <a:pt x="4736" y="9264"/>
                  <a:pt x="4755" y="9269"/>
                  <a:pt x="4774" y="9269"/>
                </a:cubicBezTo>
                <a:cubicBezTo>
                  <a:pt x="4801" y="9269"/>
                  <a:pt x="4829" y="9259"/>
                  <a:pt x="4854" y="9259"/>
                </a:cubicBezTo>
                <a:cubicBezTo>
                  <a:pt x="4862" y="9259"/>
                  <a:pt x="4870" y="9260"/>
                  <a:pt x="4877" y="9263"/>
                </a:cubicBezTo>
                <a:cubicBezTo>
                  <a:pt x="5022" y="9200"/>
                  <a:pt x="5099" y="9172"/>
                  <a:pt x="5203" y="9172"/>
                </a:cubicBezTo>
                <a:cubicBezTo>
                  <a:pt x="5282" y="9172"/>
                  <a:pt x="5377" y="9188"/>
                  <a:pt x="5527" y="9215"/>
                </a:cubicBezTo>
                <a:cubicBezTo>
                  <a:pt x="5511" y="9231"/>
                  <a:pt x="5511" y="9247"/>
                  <a:pt x="5511" y="9247"/>
                </a:cubicBezTo>
                <a:lnTo>
                  <a:pt x="4877" y="9279"/>
                </a:lnTo>
                <a:cubicBezTo>
                  <a:pt x="4862" y="9310"/>
                  <a:pt x="4846" y="9342"/>
                  <a:pt x="4814" y="9374"/>
                </a:cubicBezTo>
                <a:cubicBezTo>
                  <a:pt x="4814" y="9405"/>
                  <a:pt x="4798" y="9437"/>
                  <a:pt x="4782" y="9453"/>
                </a:cubicBezTo>
                <a:cubicBezTo>
                  <a:pt x="4877" y="9453"/>
                  <a:pt x="4893" y="9500"/>
                  <a:pt x="4877" y="9564"/>
                </a:cubicBezTo>
                <a:cubicBezTo>
                  <a:pt x="4862" y="9611"/>
                  <a:pt x="4846" y="9627"/>
                  <a:pt x="4798" y="9643"/>
                </a:cubicBezTo>
                <a:cubicBezTo>
                  <a:pt x="4788" y="9645"/>
                  <a:pt x="4778" y="9647"/>
                  <a:pt x="4769" y="9647"/>
                </a:cubicBezTo>
                <a:cubicBezTo>
                  <a:pt x="4725" y="9647"/>
                  <a:pt x="4703" y="9614"/>
                  <a:pt x="4703" y="9548"/>
                </a:cubicBezTo>
                <a:cubicBezTo>
                  <a:pt x="4608" y="9532"/>
                  <a:pt x="4545" y="9469"/>
                  <a:pt x="4513" y="9374"/>
                </a:cubicBezTo>
                <a:cubicBezTo>
                  <a:pt x="4482" y="9326"/>
                  <a:pt x="4466" y="9263"/>
                  <a:pt x="4434" y="9215"/>
                </a:cubicBezTo>
                <a:lnTo>
                  <a:pt x="4513" y="9120"/>
                </a:lnTo>
                <a:lnTo>
                  <a:pt x="4418" y="9025"/>
                </a:lnTo>
                <a:cubicBezTo>
                  <a:pt x="4458" y="8986"/>
                  <a:pt x="4497" y="8978"/>
                  <a:pt x="4535" y="8978"/>
                </a:cubicBezTo>
                <a:cubicBezTo>
                  <a:pt x="4560" y="8978"/>
                  <a:pt x="4584" y="8981"/>
                  <a:pt x="4607" y="8981"/>
                </a:cubicBezTo>
                <a:cubicBezTo>
                  <a:pt x="4618" y="8981"/>
                  <a:pt x="4629" y="8980"/>
                  <a:pt x="4640" y="8978"/>
                </a:cubicBezTo>
                <a:close/>
                <a:moveTo>
                  <a:pt x="6453" y="9554"/>
                </a:moveTo>
                <a:cubicBezTo>
                  <a:pt x="6482" y="9554"/>
                  <a:pt x="6514" y="9578"/>
                  <a:pt x="6556" y="9611"/>
                </a:cubicBezTo>
                <a:cubicBezTo>
                  <a:pt x="6537" y="9639"/>
                  <a:pt x="6503" y="9656"/>
                  <a:pt x="6465" y="9656"/>
                </a:cubicBezTo>
                <a:cubicBezTo>
                  <a:pt x="6437" y="9656"/>
                  <a:pt x="6408" y="9647"/>
                  <a:pt x="6382" y="9627"/>
                </a:cubicBezTo>
                <a:cubicBezTo>
                  <a:pt x="6404" y="9574"/>
                  <a:pt x="6427" y="9554"/>
                  <a:pt x="6453" y="9554"/>
                </a:cubicBezTo>
                <a:close/>
                <a:moveTo>
                  <a:pt x="11322" y="9564"/>
                </a:moveTo>
                <a:lnTo>
                  <a:pt x="11353" y="9627"/>
                </a:lnTo>
                <a:lnTo>
                  <a:pt x="11322" y="9659"/>
                </a:lnTo>
                <a:cubicBezTo>
                  <a:pt x="11306" y="9627"/>
                  <a:pt x="11306" y="9611"/>
                  <a:pt x="11290" y="9595"/>
                </a:cubicBezTo>
                <a:cubicBezTo>
                  <a:pt x="11290" y="9579"/>
                  <a:pt x="11322" y="9564"/>
                  <a:pt x="11322" y="9564"/>
                </a:cubicBezTo>
                <a:close/>
                <a:moveTo>
                  <a:pt x="11876" y="9564"/>
                </a:moveTo>
                <a:lnTo>
                  <a:pt x="11907" y="9627"/>
                </a:lnTo>
                <a:cubicBezTo>
                  <a:pt x="11907" y="9627"/>
                  <a:pt x="11876" y="9643"/>
                  <a:pt x="11876" y="9659"/>
                </a:cubicBezTo>
                <a:cubicBezTo>
                  <a:pt x="11860" y="9627"/>
                  <a:pt x="11860" y="9611"/>
                  <a:pt x="11860" y="9595"/>
                </a:cubicBezTo>
                <a:cubicBezTo>
                  <a:pt x="11844" y="9579"/>
                  <a:pt x="11876" y="9564"/>
                  <a:pt x="11876" y="9564"/>
                </a:cubicBezTo>
                <a:close/>
                <a:moveTo>
                  <a:pt x="22534" y="9457"/>
                </a:moveTo>
                <a:cubicBezTo>
                  <a:pt x="22564" y="9457"/>
                  <a:pt x="22609" y="9485"/>
                  <a:pt x="22690" y="9548"/>
                </a:cubicBezTo>
                <a:cubicBezTo>
                  <a:pt x="22715" y="9564"/>
                  <a:pt x="22742" y="9569"/>
                  <a:pt x="22771" y="9569"/>
                </a:cubicBezTo>
                <a:cubicBezTo>
                  <a:pt x="22813" y="9569"/>
                  <a:pt x="22857" y="9559"/>
                  <a:pt x="22900" y="9559"/>
                </a:cubicBezTo>
                <a:cubicBezTo>
                  <a:pt x="22944" y="9559"/>
                  <a:pt x="22987" y="9569"/>
                  <a:pt x="23023" y="9611"/>
                </a:cubicBezTo>
                <a:lnTo>
                  <a:pt x="22880" y="9754"/>
                </a:lnTo>
                <a:lnTo>
                  <a:pt x="22690" y="9754"/>
                </a:lnTo>
                <a:lnTo>
                  <a:pt x="22484" y="9500"/>
                </a:lnTo>
                <a:cubicBezTo>
                  <a:pt x="22498" y="9473"/>
                  <a:pt x="22512" y="9457"/>
                  <a:pt x="22534" y="9457"/>
                </a:cubicBezTo>
                <a:close/>
                <a:moveTo>
                  <a:pt x="20761" y="9546"/>
                </a:moveTo>
                <a:cubicBezTo>
                  <a:pt x="20805" y="9546"/>
                  <a:pt x="20848" y="9557"/>
                  <a:pt x="20885" y="9579"/>
                </a:cubicBezTo>
                <a:cubicBezTo>
                  <a:pt x="20885" y="9690"/>
                  <a:pt x="20806" y="9627"/>
                  <a:pt x="20695" y="9706"/>
                </a:cubicBezTo>
                <a:lnTo>
                  <a:pt x="20648" y="9769"/>
                </a:lnTo>
                <a:cubicBezTo>
                  <a:pt x="20632" y="9690"/>
                  <a:pt x="20616" y="9643"/>
                  <a:pt x="20616" y="9595"/>
                </a:cubicBezTo>
                <a:cubicBezTo>
                  <a:pt x="20658" y="9561"/>
                  <a:pt x="20710" y="9546"/>
                  <a:pt x="20761" y="9546"/>
                </a:cubicBezTo>
                <a:close/>
                <a:moveTo>
                  <a:pt x="2740" y="9864"/>
                </a:moveTo>
                <a:cubicBezTo>
                  <a:pt x="2740" y="9864"/>
                  <a:pt x="2771" y="9896"/>
                  <a:pt x="2771" y="9896"/>
                </a:cubicBezTo>
                <a:cubicBezTo>
                  <a:pt x="2756" y="9896"/>
                  <a:pt x="2724" y="9912"/>
                  <a:pt x="2708" y="9928"/>
                </a:cubicBezTo>
                <a:cubicBezTo>
                  <a:pt x="2692" y="9928"/>
                  <a:pt x="2676" y="9896"/>
                  <a:pt x="2676" y="9896"/>
                </a:cubicBezTo>
                <a:cubicBezTo>
                  <a:pt x="2692" y="9880"/>
                  <a:pt x="2708" y="9864"/>
                  <a:pt x="2740" y="9864"/>
                </a:cubicBezTo>
                <a:close/>
                <a:moveTo>
                  <a:pt x="23244" y="9769"/>
                </a:moveTo>
                <a:lnTo>
                  <a:pt x="23244" y="9769"/>
                </a:lnTo>
                <a:cubicBezTo>
                  <a:pt x="23324" y="9785"/>
                  <a:pt x="23339" y="9864"/>
                  <a:pt x="23419" y="9912"/>
                </a:cubicBezTo>
                <a:lnTo>
                  <a:pt x="23260" y="9944"/>
                </a:lnTo>
                <a:cubicBezTo>
                  <a:pt x="23197" y="9896"/>
                  <a:pt x="23197" y="9817"/>
                  <a:pt x="23244" y="9769"/>
                </a:cubicBezTo>
                <a:close/>
                <a:moveTo>
                  <a:pt x="23894" y="8819"/>
                </a:moveTo>
                <a:lnTo>
                  <a:pt x="24036" y="8962"/>
                </a:lnTo>
                <a:lnTo>
                  <a:pt x="23894" y="9073"/>
                </a:lnTo>
                <a:lnTo>
                  <a:pt x="23767" y="8994"/>
                </a:lnTo>
                <a:lnTo>
                  <a:pt x="23482" y="9136"/>
                </a:lnTo>
                <a:cubicBezTo>
                  <a:pt x="23466" y="9199"/>
                  <a:pt x="23466" y="9247"/>
                  <a:pt x="23466" y="9358"/>
                </a:cubicBezTo>
                <a:lnTo>
                  <a:pt x="23609" y="9484"/>
                </a:lnTo>
                <a:cubicBezTo>
                  <a:pt x="23656" y="9405"/>
                  <a:pt x="23751" y="9374"/>
                  <a:pt x="23751" y="9279"/>
                </a:cubicBezTo>
                <a:cubicBezTo>
                  <a:pt x="23719" y="9279"/>
                  <a:pt x="23688" y="9247"/>
                  <a:pt x="23672" y="9231"/>
                </a:cubicBezTo>
                <a:cubicBezTo>
                  <a:pt x="23695" y="9213"/>
                  <a:pt x="23711" y="9205"/>
                  <a:pt x="23723" y="9205"/>
                </a:cubicBezTo>
                <a:cubicBezTo>
                  <a:pt x="23752" y="9205"/>
                  <a:pt x="23756" y="9254"/>
                  <a:pt x="23767" y="9310"/>
                </a:cubicBezTo>
                <a:lnTo>
                  <a:pt x="23783" y="9326"/>
                </a:lnTo>
                <a:cubicBezTo>
                  <a:pt x="23816" y="9315"/>
                  <a:pt x="23850" y="9304"/>
                  <a:pt x="23878" y="9304"/>
                </a:cubicBezTo>
                <a:cubicBezTo>
                  <a:pt x="23889" y="9304"/>
                  <a:pt x="23900" y="9306"/>
                  <a:pt x="23909" y="9310"/>
                </a:cubicBezTo>
                <a:lnTo>
                  <a:pt x="24004" y="9405"/>
                </a:lnTo>
                <a:lnTo>
                  <a:pt x="24194" y="9405"/>
                </a:lnTo>
                <a:cubicBezTo>
                  <a:pt x="24230" y="9358"/>
                  <a:pt x="24265" y="9303"/>
                  <a:pt x="24326" y="9303"/>
                </a:cubicBezTo>
                <a:cubicBezTo>
                  <a:pt x="24347" y="9303"/>
                  <a:pt x="24371" y="9310"/>
                  <a:pt x="24400" y="9326"/>
                </a:cubicBezTo>
                <a:cubicBezTo>
                  <a:pt x="24400" y="9358"/>
                  <a:pt x="24416" y="9405"/>
                  <a:pt x="24416" y="9437"/>
                </a:cubicBezTo>
                <a:cubicBezTo>
                  <a:pt x="24376" y="9490"/>
                  <a:pt x="24328" y="9501"/>
                  <a:pt x="24278" y="9501"/>
                </a:cubicBezTo>
                <a:cubicBezTo>
                  <a:pt x="24239" y="9501"/>
                  <a:pt x="24200" y="9495"/>
                  <a:pt x="24161" y="9495"/>
                </a:cubicBezTo>
                <a:cubicBezTo>
                  <a:pt x="24129" y="9495"/>
                  <a:pt x="24097" y="9499"/>
                  <a:pt x="24068" y="9516"/>
                </a:cubicBezTo>
                <a:cubicBezTo>
                  <a:pt x="24052" y="9548"/>
                  <a:pt x="24052" y="9595"/>
                  <a:pt x="24036" y="9659"/>
                </a:cubicBezTo>
                <a:lnTo>
                  <a:pt x="23894" y="9706"/>
                </a:lnTo>
                <a:cubicBezTo>
                  <a:pt x="23878" y="9817"/>
                  <a:pt x="23799" y="9912"/>
                  <a:pt x="23688" y="9959"/>
                </a:cubicBezTo>
                <a:cubicBezTo>
                  <a:pt x="23659" y="9959"/>
                  <a:pt x="23619" y="9976"/>
                  <a:pt x="23578" y="9976"/>
                </a:cubicBezTo>
                <a:cubicBezTo>
                  <a:pt x="23551" y="9976"/>
                  <a:pt x="23523" y="9969"/>
                  <a:pt x="23498" y="9944"/>
                </a:cubicBezTo>
                <a:cubicBezTo>
                  <a:pt x="23514" y="9849"/>
                  <a:pt x="23609" y="9817"/>
                  <a:pt x="23672" y="9722"/>
                </a:cubicBezTo>
                <a:lnTo>
                  <a:pt x="23403" y="9532"/>
                </a:lnTo>
                <a:cubicBezTo>
                  <a:pt x="23387" y="9500"/>
                  <a:pt x="23371" y="9453"/>
                  <a:pt x="23339" y="9374"/>
                </a:cubicBezTo>
                <a:lnTo>
                  <a:pt x="23244" y="9579"/>
                </a:lnTo>
                <a:cubicBezTo>
                  <a:pt x="23185" y="9535"/>
                  <a:pt x="23140" y="9435"/>
                  <a:pt x="23044" y="9435"/>
                </a:cubicBezTo>
                <a:cubicBezTo>
                  <a:pt x="23037" y="9435"/>
                  <a:pt x="23030" y="9436"/>
                  <a:pt x="23023" y="9437"/>
                </a:cubicBezTo>
                <a:lnTo>
                  <a:pt x="23102" y="9342"/>
                </a:lnTo>
                <a:lnTo>
                  <a:pt x="22896" y="9231"/>
                </a:lnTo>
                <a:cubicBezTo>
                  <a:pt x="23039" y="9199"/>
                  <a:pt x="23197" y="9184"/>
                  <a:pt x="23355" y="9184"/>
                </a:cubicBezTo>
                <a:cubicBezTo>
                  <a:pt x="23355" y="9136"/>
                  <a:pt x="23324" y="9089"/>
                  <a:pt x="23292" y="9041"/>
                </a:cubicBezTo>
                <a:lnTo>
                  <a:pt x="23434" y="8914"/>
                </a:lnTo>
                <a:lnTo>
                  <a:pt x="23799" y="8914"/>
                </a:lnTo>
                <a:lnTo>
                  <a:pt x="23894" y="8819"/>
                </a:lnTo>
                <a:close/>
                <a:moveTo>
                  <a:pt x="9026" y="9833"/>
                </a:moveTo>
                <a:cubicBezTo>
                  <a:pt x="9042" y="9896"/>
                  <a:pt x="9057" y="9944"/>
                  <a:pt x="9057" y="9991"/>
                </a:cubicBezTo>
                <a:lnTo>
                  <a:pt x="9057" y="10007"/>
                </a:lnTo>
                <a:lnTo>
                  <a:pt x="8899" y="10054"/>
                </a:lnTo>
                <a:lnTo>
                  <a:pt x="8788" y="9864"/>
                </a:lnTo>
                <a:cubicBezTo>
                  <a:pt x="8803" y="9844"/>
                  <a:pt x="8823" y="9839"/>
                  <a:pt x="8846" y="9839"/>
                </a:cubicBezTo>
                <a:cubicBezTo>
                  <a:pt x="8877" y="9839"/>
                  <a:pt x="8914" y="9849"/>
                  <a:pt x="8953" y="9849"/>
                </a:cubicBezTo>
                <a:cubicBezTo>
                  <a:pt x="8977" y="9849"/>
                  <a:pt x="9001" y="9845"/>
                  <a:pt x="9026" y="9833"/>
                </a:cubicBezTo>
                <a:close/>
                <a:moveTo>
                  <a:pt x="3820" y="10044"/>
                </a:moveTo>
                <a:cubicBezTo>
                  <a:pt x="3843" y="10044"/>
                  <a:pt x="3850" y="10074"/>
                  <a:pt x="3857" y="10114"/>
                </a:cubicBezTo>
                <a:lnTo>
                  <a:pt x="3857" y="10114"/>
                </a:lnTo>
                <a:cubicBezTo>
                  <a:pt x="3828" y="10100"/>
                  <a:pt x="3798" y="10085"/>
                  <a:pt x="3769" y="10070"/>
                </a:cubicBezTo>
                <a:cubicBezTo>
                  <a:pt x="3792" y="10052"/>
                  <a:pt x="3808" y="10044"/>
                  <a:pt x="3820" y="10044"/>
                </a:cubicBezTo>
                <a:close/>
                <a:moveTo>
                  <a:pt x="22769" y="9864"/>
                </a:moveTo>
                <a:cubicBezTo>
                  <a:pt x="22849" y="9880"/>
                  <a:pt x="22880" y="9944"/>
                  <a:pt x="22944" y="9991"/>
                </a:cubicBezTo>
                <a:cubicBezTo>
                  <a:pt x="22928" y="10039"/>
                  <a:pt x="22912" y="10070"/>
                  <a:pt x="22912" y="10118"/>
                </a:cubicBezTo>
                <a:cubicBezTo>
                  <a:pt x="22833" y="10102"/>
                  <a:pt x="22801" y="10023"/>
                  <a:pt x="22738" y="9991"/>
                </a:cubicBezTo>
                <a:cubicBezTo>
                  <a:pt x="22754" y="9944"/>
                  <a:pt x="22769" y="9912"/>
                  <a:pt x="22769" y="9864"/>
                </a:cubicBezTo>
                <a:close/>
                <a:moveTo>
                  <a:pt x="23294" y="10029"/>
                </a:moveTo>
                <a:cubicBezTo>
                  <a:pt x="23324" y="10029"/>
                  <a:pt x="23361" y="10053"/>
                  <a:pt x="23403" y="10086"/>
                </a:cubicBezTo>
                <a:cubicBezTo>
                  <a:pt x="23369" y="10120"/>
                  <a:pt x="23335" y="10136"/>
                  <a:pt x="23303" y="10136"/>
                </a:cubicBezTo>
                <a:cubicBezTo>
                  <a:pt x="23276" y="10136"/>
                  <a:pt x="23251" y="10124"/>
                  <a:pt x="23229" y="10102"/>
                </a:cubicBezTo>
                <a:cubicBezTo>
                  <a:pt x="23244" y="10049"/>
                  <a:pt x="23266" y="10029"/>
                  <a:pt x="23294" y="10029"/>
                </a:cubicBezTo>
                <a:close/>
                <a:moveTo>
                  <a:pt x="5020" y="9959"/>
                </a:moveTo>
                <a:cubicBezTo>
                  <a:pt x="5086" y="10009"/>
                  <a:pt x="5079" y="10028"/>
                  <a:pt x="5055" y="10040"/>
                </a:cubicBezTo>
                <a:lnTo>
                  <a:pt x="5055" y="10040"/>
                </a:lnTo>
                <a:cubicBezTo>
                  <a:pt x="5053" y="10034"/>
                  <a:pt x="5052" y="10029"/>
                  <a:pt x="5052" y="10023"/>
                </a:cubicBezTo>
                <a:cubicBezTo>
                  <a:pt x="5039" y="10034"/>
                  <a:pt x="5027" y="10044"/>
                  <a:pt x="5014" y="10054"/>
                </a:cubicBezTo>
                <a:lnTo>
                  <a:pt x="5014" y="10054"/>
                </a:lnTo>
                <a:cubicBezTo>
                  <a:pt x="5002" y="10058"/>
                  <a:pt x="4992" y="10063"/>
                  <a:pt x="4988" y="10070"/>
                </a:cubicBezTo>
                <a:cubicBezTo>
                  <a:pt x="4988" y="10072"/>
                  <a:pt x="4987" y="10073"/>
                  <a:pt x="4987" y="10074"/>
                </a:cubicBezTo>
                <a:lnTo>
                  <a:pt x="4987" y="10074"/>
                </a:lnTo>
                <a:cubicBezTo>
                  <a:pt x="4836" y="10181"/>
                  <a:pt x="4645" y="10229"/>
                  <a:pt x="4466" y="10229"/>
                </a:cubicBezTo>
                <a:lnTo>
                  <a:pt x="4339" y="10102"/>
                </a:lnTo>
                <a:cubicBezTo>
                  <a:pt x="4387" y="10053"/>
                  <a:pt x="4445" y="10033"/>
                  <a:pt x="4505" y="10033"/>
                </a:cubicBezTo>
                <a:cubicBezTo>
                  <a:pt x="4523" y="10033"/>
                  <a:pt x="4542" y="10035"/>
                  <a:pt x="4561" y="10039"/>
                </a:cubicBezTo>
                <a:lnTo>
                  <a:pt x="4656" y="10134"/>
                </a:lnTo>
                <a:cubicBezTo>
                  <a:pt x="4687" y="10070"/>
                  <a:pt x="4703" y="10007"/>
                  <a:pt x="4735" y="9959"/>
                </a:cubicBezTo>
                <a:close/>
                <a:moveTo>
                  <a:pt x="19112" y="10134"/>
                </a:moveTo>
                <a:cubicBezTo>
                  <a:pt x="19112" y="10149"/>
                  <a:pt x="19128" y="10165"/>
                  <a:pt x="19128" y="10197"/>
                </a:cubicBezTo>
                <a:cubicBezTo>
                  <a:pt x="19143" y="10197"/>
                  <a:pt x="19112" y="10229"/>
                  <a:pt x="19112" y="10229"/>
                </a:cubicBezTo>
                <a:cubicBezTo>
                  <a:pt x="19096" y="10213"/>
                  <a:pt x="19080" y="10181"/>
                  <a:pt x="19080" y="10165"/>
                </a:cubicBezTo>
                <a:cubicBezTo>
                  <a:pt x="19080" y="10149"/>
                  <a:pt x="19096" y="10134"/>
                  <a:pt x="19112" y="10134"/>
                </a:cubicBezTo>
                <a:close/>
                <a:moveTo>
                  <a:pt x="4957" y="10227"/>
                </a:moveTo>
                <a:lnTo>
                  <a:pt x="4957" y="10227"/>
                </a:lnTo>
                <a:cubicBezTo>
                  <a:pt x="4957" y="10227"/>
                  <a:pt x="4957" y="10228"/>
                  <a:pt x="4957" y="10229"/>
                </a:cubicBezTo>
                <a:lnTo>
                  <a:pt x="4941" y="10244"/>
                </a:lnTo>
                <a:cubicBezTo>
                  <a:pt x="4946" y="10238"/>
                  <a:pt x="4951" y="10232"/>
                  <a:pt x="4957" y="10227"/>
                </a:cubicBezTo>
                <a:close/>
                <a:moveTo>
                  <a:pt x="7047" y="9944"/>
                </a:moveTo>
                <a:lnTo>
                  <a:pt x="7205" y="10102"/>
                </a:lnTo>
                <a:cubicBezTo>
                  <a:pt x="7110" y="10149"/>
                  <a:pt x="7031" y="10213"/>
                  <a:pt x="6936" y="10292"/>
                </a:cubicBezTo>
                <a:lnTo>
                  <a:pt x="6841" y="10197"/>
                </a:lnTo>
                <a:cubicBezTo>
                  <a:pt x="6872" y="10118"/>
                  <a:pt x="6920" y="10023"/>
                  <a:pt x="6952" y="9944"/>
                </a:cubicBezTo>
                <a:close/>
                <a:moveTo>
                  <a:pt x="8361" y="9754"/>
                </a:moveTo>
                <a:lnTo>
                  <a:pt x="8440" y="9849"/>
                </a:lnTo>
                <a:lnTo>
                  <a:pt x="8646" y="9849"/>
                </a:lnTo>
                <a:cubicBezTo>
                  <a:pt x="8646" y="9880"/>
                  <a:pt x="8662" y="9928"/>
                  <a:pt x="8677" y="9959"/>
                </a:cubicBezTo>
                <a:cubicBezTo>
                  <a:pt x="8582" y="10054"/>
                  <a:pt x="8424" y="10070"/>
                  <a:pt x="8377" y="10213"/>
                </a:cubicBezTo>
                <a:lnTo>
                  <a:pt x="7791" y="10213"/>
                </a:lnTo>
                <a:cubicBezTo>
                  <a:pt x="7775" y="10181"/>
                  <a:pt x="7759" y="10165"/>
                  <a:pt x="7743" y="10118"/>
                </a:cubicBezTo>
                <a:lnTo>
                  <a:pt x="7727" y="10102"/>
                </a:lnTo>
                <a:lnTo>
                  <a:pt x="7601" y="10229"/>
                </a:lnTo>
                <a:lnTo>
                  <a:pt x="7427" y="10229"/>
                </a:lnTo>
                <a:lnTo>
                  <a:pt x="7316" y="10308"/>
                </a:lnTo>
                <a:cubicBezTo>
                  <a:pt x="7237" y="10229"/>
                  <a:pt x="7316" y="10134"/>
                  <a:pt x="7284" y="10070"/>
                </a:cubicBezTo>
                <a:cubicBezTo>
                  <a:pt x="7314" y="10045"/>
                  <a:pt x="7340" y="10035"/>
                  <a:pt x="7364" y="10035"/>
                </a:cubicBezTo>
                <a:cubicBezTo>
                  <a:pt x="7430" y="10035"/>
                  <a:pt x="7479" y="10106"/>
                  <a:pt x="7537" y="10118"/>
                </a:cubicBezTo>
                <a:cubicBezTo>
                  <a:pt x="7553" y="10070"/>
                  <a:pt x="7569" y="10023"/>
                  <a:pt x="7569" y="9975"/>
                </a:cubicBezTo>
                <a:cubicBezTo>
                  <a:pt x="7621" y="9949"/>
                  <a:pt x="7683" y="9937"/>
                  <a:pt x="7747" y="9937"/>
                </a:cubicBezTo>
                <a:cubicBezTo>
                  <a:pt x="7799" y="9937"/>
                  <a:pt x="7852" y="9945"/>
                  <a:pt x="7902" y="9959"/>
                </a:cubicBezTo>
                <a:cubicBezTo>
                  <a:pt x="7917" y="10007"/>
                  <a:pt x="7933" y="10070"/>
                  <a:pt x="7965" y="10134"/>
                </a:cubicBezTo>
                <a:lnTo>
                  <a:pt x="8092" y="10118"/>
                </a:lnTo>
                <a:cubicBezTo>
                  <a:pt x="8107" y="10023"/>
                  <a:pt x="8123" y="9959"/>
                  <a:pt x="8123" y="9880"/>
                </a:cubicBezTo>
                <a:lnTo>
                  <a:pt x="8361" y="9754"/>
                </a:lnTo>
                <a:close/>
                <a:moveTo>
                  <a:pt x="19476" y="10023"/>
                </a:moveTo>
                <a:cubicBezTo>
                  <a:pt x="19539" y="10118"/>
                  <a:pt x="19460" y="10102"/>
                  <a:pt x="19397" y="10134"/>
                </a:cubicBezTo>
                <a:cubicBezTo>
                  <a:pt x="19397" y="10181"/>
                  <a:pt x="19460" y="10260"/>
                  <a:pt x="19365" y="10308"/>
                </a:cubicBezTo>
                <a:cubicBezTo>
                  <a:pt x="19318" y="10181"/>
                  <a:pt x="19318" y="10181"/>
                  <a:pt x="19413" y="10118"/>
                </a:cubicBezTo>
                <a:cubicBezTo>
                  <a:pt x="19428" y="10086"/>
                  <a:pt x="19444" y="10054"/>
                  <a:pt x="19476" y="10023"/>
                </a:cubicBezTo>
                <a:close/>
                <a:moveTo>
                  <a:pt x="4119" y="9944"/>
                </a:moveTo>
                <a:cubicBezTo>
                  <a:pt x="4140" y="9944"/>
                  <a:pt x="4166" y="9956"/>
                  <a:pt x="4212" y="9975"/>
                </a:cubicBezTo>
                <a:cubicBezTo>
                  <a:pt x="4198" y="10019"/>
                  <a:pt x="4174" y="10029"/>
                  <a:pt x="4145" y="10029"/>
                </a:cubicBezTo>
                <a:cubicBezTo>
                  <a:pt x="4119" y="10029"/>
                  <a:pt x="4090" y="10020"/>
                  <a:pt x="4062" y="10020"/>
                </a:cubicBezTo>
                <a:cubicBezTo>
                  <a:pt x="4054" y="10020"/>
                  <a:pt x="4046" y="10021"/>
                  <a:pt x="4038" y="10023"/>
                </a:cubicBezTo>
                <a:lnTo>
                  <a:pt x="4038" y="10165"/>
                </a:lnTo>
                <a:lnTo>
                  <a:pt x="4133" y="10260"/>
                </a:lnTo>
                <a:cubicBezTo>
                  <a:pt x="4096" y="10304"/>
                  <a:pt x="4059" y="10318"/>
                  <a:pt x="4021" y="10318"/>
                </a:cubicBezTo>
                <a:cubicBezTo>
                  <a:pt x="3977" y="10318"/>
                  <a:pt x="3931" y="10300"/>
                  <a:pt x="3880" y="10292"/>
                </a:cubicBezTo>
                <a:cubicBezTo>
                  <a:pt x="3839" y="10251"/>
                  <a:pt x="3857" y="10197"/>
                  <a:pt x="3863" y="10142"/>
                </a:cubicBezTo>
                <a:lnTo>
                  <a:pt x="3863" y="10142"/>
                </a:lnTo>
                <a:cubicBezTo>
                  <a:pt x="3863" y="10145"/>
                  <a:pt x="3864" y="10147"/>
                  <a:pt x="3864" y="10149"/>
                </a:cubicBezTo>
                <a:cubicBezTo>
                  <a:pt x="3880" y="10118"/>
                  <a:pt x="3896" y="10118"/>
                  <a:pt x="3927" y="10086"/>
                </a:cubicBezTo>
                <a:cubicBezTo>
                  <a:pt x="3975" y="10070"/>
                  <a:pt x="4007" y="10054"/>
                  <a:pt x="4038" y="10023"/>
                </a:cubicBezTo>
                <a:cubicBezTo>
                  <a:pt x="4075" y="9967"/>
                  <a:pt x="4091" y="9944"/>
                  <a:pt x="4119" y="9944"/>
                </a:cubicBezTo>
                <a:close/>
                <a:moveTo>
                  <a:pt x="2407" y="10149"/>
                </a:moveTo>
                <a:cubicBezTo>
                  <a:pt x="2486" y="10149"/>
                  <a:pt x="2502" y="10260"/>
                  <a:pt x="2645" y="10276"/>
                </a:cubicBezTo>
                <a:lnTo>
                  <a:pt x="2423" y="10324"/>
                </a:lnTo>
                <a:cubicBezTo>
                  <a:pt x="2360" y="10292"/>
                  <a:pt x="2360" y="10197"/>
                  <a:pt x="2407" y="10149"/>
                </a:cubicBezTo>
                <a:close/>
                <a:moveTo>
                  <a:pt x="6603" y="9944"/>
                </a:moveTo>
                <a:cubicBezTo>
                  <a:pt x="6619" y="9991"/>
                  <a:pt x="6667" y="10039"/>
                  <a:pt x="6698" y="10086"/>
                </a:cubicBezTo>
                <a:lnTo>
                  <a:pt x="6603" y="10308"/>
                </a:lnTo>
                <a:cubicBezTo>
                  <a:pt x="6568" y="10325"/>
                  <a:pt x="6524" y="10338"/>
                  <a:pt x="6483" y="10338"/>
                </a:cubicBezTo>
                <a:cubicBezTo>
                  <a:pt x="6450" y="10338"/>
                  <a:pt x="6419" y="10329"/>
                  <a:pt x="6397" y="10308"/>
                </a:cubicBezTo>
                <a:cubicBezTo>
                  <a:pt x="6342" y="10236"/>
                  <a:pt x="6279" y="10225"/>
                  <a:pt x="6211" y="10225"/>
                </a:cubicBezTo>
                <a:cubicBezTo>
                  <a:pt x="6178" y="10225"/>
                  <a:pt x="6143" y="10228"/>
                  <a:pt x="6108" y="10228"/>
                </a:cubicBezTo>
                <a:cubicBezTo>
                  <a:pt x="6073" y="10228"/>
                  <a:pt x="6037" y="10225"/>
                  <a:pt x="6002" y="10213"/>
                </a:cubicBezTo>
                <a:cubicBezTo>
                  <a:pt x="6002" y="10292"/>
                  <a:pt x="5970" y="10324"/>
                  <a:pt x="5970" y="10387"/>
                </a:cubicBezTo>
                <a:cubicBezTo>
                  <a:pt x="5952" y="10413"/>
                  <a:pt x="5925" y="10425"/>
                  <a:pt x="5897" y="10425"/>
                </a:cubicBezTo>
                <a:cubicBezTo>
                  <a:pt x="5873" y="10425"/>
                  <a:pt x="5849" y="10417"/>
                  <a:pt x="5827" y="10403"/>
                </a:cubicBezTo>
                <a:cubicBezTo>
                  <a:pt x="5732" y="10292"/>
                  <a:pt x="5590" y="10276"/>
                  <a:pt x="5495" y="10197"/>
                </a:cubicBezTo>
                <a:lnTo>
                  <a:pt x="5384" y="10308"/>
                </a:lnTo>
                <a:cubicBezTo>
                  <a:pt x="5308" y="10219"/>
                  <a:pt x="5161" y="10222"/>
                  <a:pt x="5089" y="10120"/>
                </a:cubicBezTo>
                <a:lnTo>
                  <a:pt x="5089" y="10120"/>
                </a:lnTo>
                <a:cubicBezTo>
                  <a:pt x="5176" y="10068"/>
                  <a:pt x="5277" y="10039"/>
                  <a:pt x="5384" y="10039"/>
                </a:cubicBezTo>
                <a:lnTo>
                  <a:pt x="5479" y="9944"/>
                </a:lnTo>
                <a:lnTo>
                  <a:pt x="5542" y="10023"/>
                </a:lnTo>
                <a:cubicBezTo>
                  <a:pt x="5572" y="10040"/>
                  <a:pt x="5601" y="10046"/>
                  <a:pt x="5630" y="10046"/>
                </a:cubicBezTo>
                <a:cubicBezTo>
                  <a:pt x="5711" y="10046"/>
                  <a:pt x="5789" y="9994"/>
                  <a:pt x="5859" y="9959"/>
                </a:cubicBezTo>
                <a:lnTo>
                  <a:pt x="5922" y="10023"/>
                </a:lnTo>
                <a:lnTo>
                  <a:pt x="6318" y="10023"/>
                </a:lnTo>
                <a:lnTo>
                  <a:pt x="6397" y="9944"/>
                </a:lnTo>
                <a:close/>
                <a:moveTo>
                  <a:pt x="21392" y="10149"/>
                </a:moveTo>
                <a:cubicBezTo>
                  <a:pt x="21455" y="10213"/>
                  <a:pt x="21455" y="10213"/>
                  <a:pt x="21408" y="10450"/>
                </a:cubicBezTo>
                <a:cubicBezTo>
                  <a:pt x="21344" y="10355"/>
                  <a:pt x="21329" y="10244"/>
                  <a:pt x="21392" y="10149"/>
                </a:cubicBezTo>
                <a:close/>
                <a:moveTo>
                  <a:pt x="21626" y="10409"/>
                </a:moveTo>
                <a:lnTo>
                  <a:pt x="21626" y="10409"/>
                </a:lnTo>
                <a:cubicBezTo>
                  <a:pt x="21611" y="10439"/>
                  <a:pt x="21597" y="10468"/>
                  <a:pt x="21582" y="10498"/>
                </a:cubicBezTo>
                <a:cubicBezTo>
                  <a:pt x="21528" y="10431"/>
                  <a:pt x="21565" y="10420"/>
                  <a:pt x="21626" y="10409"/>
                </a:cubicBezTo>
                <a:close/>
                <a:moveTo>
                  <a:pt x="20854" y="10324"/>
                </a:moveTo>
                <a:cubicBezTo>
                  <a:pt x="20917" y="10355"/>
                  <a:pt x="20917" y="10466"/>
                  <a:pt x="20854" y="10514"/>
                </a:cubicBezTo>
                <a:cubicBezTo>
                  <a:pt x="20806" y="10466"/>
                  <a:pt x="20743" y="10434"/>
                  <a:pt x="20727" y="10339"/>
                </a:cubicBezTo>
                <a:lnTo>
                  <a:pt x="20854" y="10324"/>
                </a:lnTo>
                <a:close/>
                <a:moveTo>
                  <a:pt x="20030" y="9959"/>
                </a:moveTo>
                <a:cubicBezTo>
                  <a:pt x="20141" y="10086"/>
                  <a:pt x="19998" y="10118"/>
                  <a:pt x="19983" y="10197"/>
                </a:cubicBezTo>
                <a:cubicBezTo>
                  <a:pt x="20014" y="10244"/>
                  <a:pt x="20062" y="10292"/>
                  <a:pt x="20109" y="10339"/>
                </a:cubicBezTo>
                <a:cubicBezTo>
                  <a:pt x="20124" y="10344"/>
                  <a:pt x="20138" y="10347"/>
                  <a:pt x="20150" y="10347"/>
                </a:cubicBezTo>
                <a:cubicBezTo>
                  <a:pt x="20215" y="10347"/>
                  <a:pt x="20246" y="10282"/>
                  <a:pt x="20299" y="10229"/>
                </a:cubicBezTo>
                <a:lnTo>
                  <a:pt x="20347" y="10387"/>
                </a:lnTo>
                <a:lnTo>
                  <a:pt x="20173" y="10529"/>
                </a:lnTo>
                <a:lnTo>
                  <a:pt x="19872" y="10387"/>
                </a:lnTo>
                <a:lnTo>
                  <a:pt x="19872" y="9959"/>
                </a:lnTo>
                <a:close/>
                <a:moveTo>
                  <a:pt x="21123" y="10324"/>
                </a:moveTo>
                <a:cubicBezTo>
                  <a:pt x="21202" y="10371"/>
                  <a:pt x="21202" y="10482"/>
                  <a:pt x="21123" y="10529"/>
                </a:cubicBezTo>
                <a:cubicBezTo>
                  <a:pt x="21059" y="10482"/>
                  <a:pt x="21059" y="10371"/>
                  <a:pt x="21123" y="10324"/>
                </a:cubicBezTo>
                <a:close/>
                <a:moveTo>
                  <a:pt x="5701" y="10529"/>
                </a:moveTo>
                <a:cubicBezTo>
                  <a:pt x="5701" y="10529"/>
                  <a:pt x="5732" y="10561"/>
                  <a:pt x="5732" y="10561"/>
                </a:cubicBezTo>
                <a:cubicBezTo>
                  <a:pt x="5717" y="10577"/>
                  <a:pt x="5685" y="10577"/>
                  <a:pt x="5669" y="10593"/>
                </a:cubicBezTo>
                <a:cubicBezTo>
                  <a:pt x="5653" y="10593"/>
                  <a:pt x="5653" y="10577"/>
                  <a:pt x="5637" y="10561"/>
                </a:cubicBezTo>
                <a:cubicBezTo>
                  <a:pt x="5653" y="10545"/>
                  <a:pt x="5685" y="10529"/>
                  <a:pt x="5701" y="10529"/>
                </a:cubicBezTo>
                <a:close/>
                <a:moveTo>
                  <a:pt x="21867" y="10308"/>
                </a:moveTo>
                <a:lnTo>
                  <a:pt x="22009" y="10450"/>
                </a:lnTo>
                <a:cubicBezTo>
                  <a:pt x="21994" y="10498"/>
                  <a:pt x="21994" y="10529"/>
                  <a:pt x="21994" y="10577"/>
                </a:cubicBezTo>
                <a:lnTo>
                  <a:pt x="21867" y="10609"/>
                </a:lnTo>
                <a:lnTo>
                  <a:pt x="21772" y="10403"/>
                </a:lnTo>
                <a:lnTo>
                  <a:pt x="21661" y="10403"/>
                </a:lnTo>
                <a:cubicBezTo>
                  <a:pt x="21652" y="10326"/>
                  <a:pt x="21686" y="10313"/>
                  <a:pt x="21733" y="10313"/>
                </a:cubicBezTo>
                <a:cubicBezTo>
                  <a:pt x="21755" y="10313"/>
                  <a:pt x="21780" y="10316"/>
                  <a:pt x="21805" y="10316"/>
                </a:cubicBezTo>
                <a:cubicBezTo>
                  <a:pt x="21826" y="10316"/>
                  <a:pt x="21847" y="10314"/>
                  <a:pt x="21867" y="10308"/>
                </a:cubicBezTo>
                <a:close/>
                <a:moveTo>
                  <a:pt x="23092" y="10333"/>
                </a:moveTo>
                <a:cubicBezTo>
                  <a:pt x="23133" y="10333"/>
                  <a:pt x="23177" y="10351"/>
                  <a:pt x="23213" y="10387"/>
                </a:cubicBezTo>
                <a:cubicBezTo>
                  <a:pt x="23276" y="10419"/>
                  <a:pt x="23339" y="10450"/>
                  <a:pt x="23419" y="10482"/>
                </a:cubicBezTo>
                <a:cubicBezTo>
                  <a:pt x="23403" y="10529"/>
                  <a:pt x="23387" y="10577"/>
                  <a:pt x="23371" y="10624"/>
                </a:cubicBezTo>
                <a:lnTo>
                  <a:pt x="23260" y="10529"/>
                </a:lnTo>
                <a:lnTo>
                  <a:pt x="23197" y="10593"/>
                </a:lnTo>
                <a:cubicBezTo>
                  <a:pt x="23181" y="10609"/>
                  <a:pt x="23149" y="10609"/>
                  <a:pt x="23118" y="10624"/>
                </a:cubicBezTo>
                <a:lnTo>
                  <a:pt x="22247" y="10624"/>
                </a:lnTo>
                <a:cubicBezTo>
                  <a:pt x="22231" y="10624"/>
                  <a:pt x="22231" y="10609"/>
                  <a:pt x="22215" y="10577"/>
                </a:cubicBezTo>
                <a:lnTo>
                  <a:pt x="22199" y="10466"/>
                </a:lnTo>
                <a:cubicBezTo>
                  <a:pt x="22234" y="10431"/>
                  <a:pt x="22269" y="10424"/>
                  <a:pt x="22302" y="10424"/>
                </a:cubicBezTo>
                <a:cubicBezTo>
                  <a:pt x="22327" y="10424"/>
                  <a:pt x="22351" y="10428"/>
                  <a:pt x="22374" y="10428"/>
                </a:cubicBezTo>
                <a:cubicBezTo>
                  <a:pt x="22390" y="10428"/>
                  <a:pt x="22406" y="10426"/>
                  <a:pt x="22421" y="10419"/>
                </a:cubicBezTo>
                <a:lnTo>
                  <a:pt x="22516" y="10529"/>
                </a:lnTo>
                <a:lnTo>
                  <a:pt x="22595" y="10434"/>
                </a:lnTo>
                <a:lnTo>
                  <a:pt x="22833" y="10434"/>
                </a:lnTo>
                <a:cubicBezTo>
                  <a:pt x="22896" y="10403"/>
                  <a:pt x="22975" y="10371"/>
                  <a:pt x="23054" y="10339"/>
                </a:cubicBezTo>
                <a:cubicBezTo>
                  <a:pt x="23066" y="10335"/>
                  <a:pt x="23079" y="10333"/>
                  <a:pt x="23092" y="10333"/>
                </a:cubicBezTo>
                <a:close/>
                <a:moveTo>
                  <a:pt x="24717" y="10134"/>
                </a:moveTo>
                <a:lnTo>
                  <a:pt x="24844" y="10244"/>
                </a:lnTo>
                <a:lnTo>
                  <a:pt x="25192" y="10244"/>
                </a:lnTo>
                <a:lnTo>
                  <a:pt x="25303" y="10339"/>
                </a:lnTo>
                <a:lnTo>
                  <a:pt x="25477" y="10339"/>
                </a:lnTo>
                <a:lnTo>
                  <a:pt x="25588" y="10229"/>
                </a:lnTo>
                <a:lnTo>
                  <a:pt x="25714" y="10276"/>
                </a:lnTo>
                <a:cubicBezTo>
                  <a:pt x="25651" y="10434"/>
                  <a:pt x="25477" y="10403"/>
                  <a:pt x="25398" y="10529"/>
                </a:cubicBezTo>
                <a:lnTo>
                  <a:pt x="25034" y="10529"/>
                </a:lnTo>
                <a:cubicBezTo>
                  <a:pt x="24979" y="10557"/>
                  <a:pt x="24948" y="10631"/>
                  <a:pt x="24880" y="10631"/>
                </a:cubicBezTo>
                <a:cubicBezTo>
                  <a:pt x="24869" y="10631"/>
                  <a:pt x="24857" y="10629"/>
                  <a:pt x="24844" y="10624"/>
                </a:cubicBezTo>
                <a:lnTo>
                  <a:pt x="24749" y="10529"/>
                </a:lnTo>
                <a:lnTo>
                  <a:pt x="24654" y="10624"/>
                </a:lnTo>
                <a:cubicBezTo>
                  <a:pt x="24574" y="10545"/>
                  <a:pt x="24622" y="10466"/>
                  <a:pt x="24590" y="10371"/>
                </a:cubicBezTo>
                <a:lnTo>
                  <a:pt x="24511" y="10292"/>
                </a:lnTo>
                <a:cubicBezTo>
                  <a:pt x="24574" y="10244"/>
                  <a:pt x="24606" y="10165"/>
                  <a:pt x="24717" y="10134"/>
                </a:cubicBezTo>
                <a:close/>
                <a:moveTo>
                  <a:pt x="7743" y="10529"/>
                </a:moveTo>
                <a:cubicBezTo>
                  <a:pt x="7759" y="10577"/>
                  <a:pt x="7775" y="10624"/>
                  <a:pt x="7775" y="10656"/>
                </a:cubicBezTo>
                <a:cubicBezTo>
                  <a:pt x="7735" y="10688"/>
                  <a:pt x="7700" y="10704"/>
                  <a:pt x="7666" y="10704"/>
                </a:cubicBezTo>
                <a:cubicBezTo>
                  <a:pt x="7632" y="10704"/>
                  <a:pt x="7601" y="10688"/>
                  <a:pt x="7569" y="10656"/>
                </a:cubicBezTo>
                <a:cubicBezTo>
                  <a:pt x="7617" y="10609"/>
                  <a:pt x="7648" y="10545"/>
                  <a:pt x="7743" y="10529"/>
                </a:cubicBezTo>
                <a:close/>
                <a:moveTo>
                  <a:pt x="23719" y="10308"/>
                </a:moveTo>
                <a:lnTo>
                  <a:pt x="23909" y="10419"/>
                </a:lnTo>
                <a:lnTo>
                  <a:pt x="24004" y="10339"/>
                </a:lnTo>
                <a:cubicBezTo>
                  <a:pt x="24040" y="10339"/>
                  <a:pt x="24075" y="10333"/>
                  <a:pt x="24110" y="10333"/>
                </a:cubicBezTo>
                <a:cubicBezTo>
                  <a:pt x="24154" y="10333"/>
                  <a:pt x="24198" y="10343"/>
                  <a:pt x="24242" y="10387"/>
                </a:cubicBezTo>
                <a:cubicBezTo>
                  <a:pt x="24163" y="10419"/>
                  <a:pt x="24115" y="10434"/>
                  <a:pt x="24052" y="10482"/>
                </a:cubicBezTo>
                <a:cubicBezTo>
                  <a:pt x="23973" y="10529"/>
                  <a:pt x="23941" y="10624"/>
                  <a:pt x="23830" y="10624"/>
                </a:cubicBezTo>
                <a:cubicBezTo>
                  <a:pt x="23767" y="10624"/>
                  <a:pt x="23719" y="10704"/>
                  <a:pt x="23656" y="10735"/>
                </a:cubicBezTo>
                <a:lnTo>
                  <a:pt x="23593" y="10656"/>
                </a:lnTo>
                <a:cubicBezTo>
                  <a:pt x="23561" y="10577"/>
                  <a:pt x="23624" y="10545"/>
                  <a:pt x="23656" y="10498"/>
                </a:cubicBezTo>
                <a:cubicBezTo>
                  <a:pt x="23688" y="10434"/>
                  <a:pt x="23704" y="10371"/>
                  <a:pt x="23719" y="10308"/>
                </a:cubicBezTo>
                <a:close/>
                <a:moveTo>
                  <a:pt x="6184" y="10898"/>
                </a:moveTo>
                <a:cubicBezTo>
                  <a:pt x="6219" y="10898"/>
                  <a:pt x="6255" y="10917"/>
                  <a:pt x="6271" y="10957"/>
                </a:cubicBezTo>
                <a:cubicBezTo>
                  <a:pt x="6255" y="10989"/>
                  <a:pt x="6219" y="11004"/>
                  <a:pt x="6184" y="11004"/>
                </a:cubicBezTo>
                <a:cubicBezTo>
                  <a:pt x="6148" y="11004"/>
                  <a:pt x="6112" y="10989"/>
                  <a:pt x="6097" y="10957"/>
                </a:cubicBezTo>
                <a:cubicBezTo>
                  <a:pt x="6112" y="10917"/>
                  <a:pt x="6148" y="10898"/>
                  <a:pt x="6184" y="10898"/>
                </a:cubicBezTo>
                <a:close/>
                <a:moveTo>
                  <a:pt x="11559" y="10799"/>
                </a:moveTo>
                <a:lnTo>
                  <a:pt x="11749" y="10957"/>
                </a:lnTo>
                <a:cubicBezTo>
                  <a:pt x="11717" y="11004"/>
                  <a:pt x="11702" y="11052"/>
                  <a:pt x="11686" y="11084"/>
                </a:cubicBezTo>
                <a:lnTo>
                  <a:pt x="11527" y="11084"/>
                </a:lnTo>
                <a:lnTo>
                  <a:pt x="11353" y="10941"/>
                </a:lnTo>
                <a:cubicBezTo>
                  <a:pt x="11369" y="10894"/>
                  <a:pt x="11369" y="10862"/>
                  <a:pt x="11369" y="10830"/>
                </a:cubicBezTo>
                <a:cubicBezTo>
                  <a:pt x="11393" y="10807"/>
                  <a:pt x="11418" y="10801"/>
                  <a:pt x="11443" y="10801"/>
                </a:cubicBezTo>
                <a:cubicBezTo>
                  <a:pt x="11471" y="10801"/>
                  <a:pt x="11499" y="10808"/>
                  <a:pt x="11523" y="10808"/>
                </a:cubicBezTo>
                <a:cubicBezTo>
                  <a:pt x="11536" y="10808"/>
                  <a:pt x="11548" y="10806"/>
                  <a:pt x="11559" y="10799"/>
                </a:cubicBezTo>
                <a:close/>
                <a:moveTo>
                  <a:pt x="5479" y="10909"/>
                </a:moveTo>
                <a:cubicBezTo>
                  <a:pt x="5558" y="10941"/>
                  <a:pt x="5558" y="11052"/>
                  <a:pt x="5479" y="11099"/>
                </a:cubicBezTo>
                <a:cubicBezTo>
                  <a:pt x="5416" y="11052"/>
                  <a:pt x="5416" y="10941"/>
                  <a:pt x="5479" y="10909"/>
                </a:cubicBezTo>
                <a:close/>
                <a:moveTo>
                  <a:pt x="10831" y="10894"/>
                </a:moveTo>
                <a:cubicBezTo>
                  <a:pt x="10862" y="10899"/>
                  <a:pt x="10892" y="10899"/>
                  <a:pt x="10922" y="10899"/>
                </a:cubicBezTo>
                <a:lnTo>
                  <a:pt x="10922" y="10899"/>
                </a:lnTo>
                <a:cubicBezTo>
                  <a:pt x="10980" y="10899"/>
                  <a:pt x="11037" y="10899"/>
                  <a:pt x="11100" y="10941"/>
                </a:cubicBezTo>
                <a:lnTo>
                  <a:pt x="10831" y="11147"/>
                </a:lnTo>
                <a:lnTo>
                  <a:pt x="10641" y="11068"/>
                </a:lnTo>
                <a:lnTo>
                  <a:pt x="10641" y="11036"/>
                </a:lnTo>
                <a:cubicBezTo>
                  <a:pt x="10688" y="10973"/>
                  <a:pt x="10815" y="11020"/>
                  <a:pt x="10831" y="10894"/>
                </a:cubicBezTo>
                <a:close/>
                <a:moveTo>
                  <a:pt x="4387" y="10941"/>
                </a:moveTo>
                <a:lnTo>
                  <a:pt x="4497" y="11163"/>
                </a:lnTo>
                <a:lnTo>
                  <a:pt x="4371" y="11194"/>
                </a:lnTo>
                <a:lnTo>
                  <a:pt x="4228" y="11036"/>
                </a:lnTo>
                <a:lnTo>
                  <a:pt x="4387" y="10941"/>
                </a:lnTo>
                <a:close/>
                <a:moveTo>
                  <a:pt x="4466" y="11274"/>
                </a:moveTo>
                <a:cubicBezTo>
                  <a:pt x="4545" y="11321"/>
                  <a:pt x="4545" y="11432"/>
                  <a:pt x="4466" y="11479"/>
                </a:cubicBezTo>
                <a:cubicBezTo>
                  <a:pt x="4402" y="11432"/>
                  <a:pt x="4402" y="11321"/>
                  <a:pt x="4466" y="11274"/>
                </a:cubicBezTo>
                <a:close/>
                <a:moveTo>
                  <a:pt x="27899" y="10846"/>
                </a:moveTo>
                <a:lnTo>
                  <a:pt x="28058" y="11115"/>
                </a:lnTo>
                <a:lnTo>
                  <a:pt x="28232" y="10989"/>
                </a:lnTo>
                <a:lnTo>
                  <a:pt x="28232" y="10989"/>
                </a:lnTo>
                <a:cubicBezTo>
                  <a:pt x="28311" y="11036"/>
                  <a:pt x="28311" y="11084"/>
                  <a:pt x="28121" y="11274"/>
                </a:cubicBezTo>
                <a:lnTo>
                  <a:pt x="27947" y="11179"/>
                </a:lnTo>
                <a:cubicBezTo>
                  <a:pt x="27884" y="11242"/>
                  <a:pt x="27931" y="11321"/>
                  <a:pt x="27884" y="11432"/>
                </a:cubicBezTo>
                <a:lnTo>
                  <a:pt x="27741" y="11559"/>
                </a:lnTo>
                <a:cubicBezTo>
                  <a:pt x="27709" y="11543"/>
                  <a:pt x="27630" y="11511"/>
                  <a:pt x="27630" y="11495"/>
                </a:cubicBezTo>
                <a:cubicBezTo>
                  <a:pt x="27646" y="11369"/>
                  <a:pt x="27488" y="11305"/>
                  <a:pt x="27535" y="11163"/>
                </a:cubicBezTo>
                <a:lnTo>
                  <a:pt x="27535" y="11163"/>
                </a:lnTo>
                <a:lnTo>
                  <a:pt x="27551" y="11179"/>
                </a:lnTo>
                <a:cubicBezTo>
                  <a:pt x="27551" y="11173"/>
                  <a:pt x="27551" y="11167"/>
                  <a:pt x="27551" y="11162"/>
                </a:cubicBezTo>
                <a:lnTo>
                  <a:pt x="27551" y="11162"/>
                </a:lnTo>
                <a:cubicBezTo>
                  <a:pt x="27546" y="11162"/>
                  <a:pt x="27541" y="11163"/>
                  <a:pt x="27535" y="11163"/>
                </a:cubicBezTo>
                <a:lnTo>
                  <a:pt x="27377" y="11163"/>
                </a:lnTo>
                <a:cubicBezTo>
                  <a:pt x="27361" y="11115"/>
                  <a:pt x="27361" y="11068"/>
                  <a:pt x="27329" y="10989"/>
                </a:cubicBezTo>
                <a:lnTo>
                  <a:pt x="27535" y="10973"/>
                </a:lnTo>
                <a:cubicBezTo>
                  <a:pt x="27550" y="11045"/>
                  <a:pt x="27551" y="11104"/>
                  <a:pt x="27551" y="11162"/>
                </a:cubicBezTo>
                <a:lnTo>
                  <a:pt x="27551" y="11162"/>
                </a:lnTo>
                <a:cubicBezTo>
                  <a:pt x="27632" y="11154"/>
                  <a:pt x="27650" y="11081"/>
                  <a:pt x="27709" y="11036"/>
                </a:cubicBezTo>
                <a:cubicBezTo>
                  <a:pt x="27773" y="10973"/>
                  <a:pt x="27836" y="10909"/>
                  <a:pt x="27899" y="10846"/>
                </a:cubicBezTo>
                <a:close/>
                <a:moveTo>
                  <a:pt x="3389" y="11574"/>
                </a:moveTo>
                <a:cubicBezTo>
                  <a:pt x="3389" y="11574"/>
                  <a:pt x="3421" y="11606"/>
                  <a:pt x="3421" y="11606"/>
                </a:cubicBezTo>
                <a:lnTo>
                  <a:pt x="3357" y="11638"/>
                </a:lnTo>
                <a:lnTo>
                  <a:pt x="3326" y="11606"/>
                </a:lnTo>
                <a:cubicBezTo>
                  <a:pt x="3341" y="11590"/>
                  <a:pt x="3357" y="11590"/>
                  <a:pt x="3389" y="11574"/>
                </a:cubicBezTo>
                <a:close/>
                <a:moveTo>
                  <a:pt x="4387" y="11559"/>
                </a:moveTo>
                <a:cubicBezTo>
                  <a:pt x="4402" y="11590"/>
                  <a:pt x="4402" y="11606"/>
                  <a:pt x="4418" y="11622"/>
                </a:cubicBezTo>
                <a:cubicBezTo>
                  <a:pt x="4418" y="11638"/>
                  <a:pt x="4387" y="11654"/>
                  <a:pt x="4387" y="11654"/>
                </a:cubicBezTo>
                <a:cubicBezTo>
                  <a:pt x="4371" y="11638"/>
                  <a:pt x="4371" y="11622"/>
                  <a:pt x="4355" y="11590"/>
                </a:cubicBezTo>
                <a:cubicBezTo>
                  <a:pt x="4355" y="11590"/>
                  <a:pt x="4371" y="11559"/>
                  <a:pt x="4387" y="11559"/>
                </a:cubicBezTo>
                <a:close/>
                <a:moveTo>
                  <a:pt x="12683" y="12154"/>
                </a:moveTo>
                <a:cubicBezTo>
                  <a:pt x="12740" y="12154"/>
                  <a:pt x="12767" y="12226"/>
                  <a:pt x="12794" y="12239"/>
                </a:cubicBezTo>
                <a:cubicBezTo>
                  <a:pt x="12807" y="12248"/>
                  <a:pt x="12822" y="12250"/>
                  <a:pt x="12837" y="12250"/>
                </a:cubicBezTo>
                <a:cubicBezTo>
                  <a:pt x="12847" y="12250"/>
                  <a:pt x="12856" y="12249"/>
                  <a:pt x="12865" y="12249"/>
                </a:cubicBezTo>
                <a:cubicBezTo>
                  <a:pt x="12896" y="12249"/>
                  <a:pt x="12921" y="12256"/>
                  <a:pt x="12921" y="12319"/>
                </a:cubicBezTo>
                <a:cubicBezTo>
                  <a:pt x="12873" y="12342"/>
                  <a:pt x="12822" y="12346"/>
                  <a:pt x="12764" y="12346"/>
                </a:cubicBezTo>
                <a:cubicBezTo>
                  <a:pt x="12736" y="12346"/>
                  <a:pt x="12706" y="12345"/>
                  <a:pt x="12674" y="12345"/>
                </a:cubicBezTo>
                <a:cubicBezTo>
                  <a:pt x="12642" y="12345"/>
                  <a:pt x="12608" y="12346"/>
                  <a:pt x="12573" y="12350"/>
                </a:cubicBezTo>
                <a:lnTo>
                  <a:pt x="12573" y="12192"/>
                </a:lnTo>
                <a:cubicBezTo>
                  <a:pt x="12604" y="12176"/>
                  <a:pt x="12636" y="12160"/>
                  <a:pt x="12652" y="12160"/>
                </a:cubicBezTo>
                <a:cubicBezTo>
                  <a:pt x="12663" y="12156"/>
                  <a:pt x="12673" y="12154"/>
                  <a:pt x="12683" y="12154"/>
                </a:cubicBezTo>
                <a:close/>
                <a:moveTo>
                  <a:pt x="19254" y="12224"/>
                </a:moveTo>
                <a:cubicBezTo>
                  <a:pt x="19318" y="12271"/>
                  <a:pt x="19349" y="12303"/>
                  <a:pt x="19365" y="12334"/>
                </a:cubicBezTo>
                <a:cubicBezTo>
                  <a:pt x="19381" y="12350"/>
                  <a:pt x="19397" y="12382"/>
                  <a:pt x="19413" y="12398"/>
                </a:cubicBezTo>
                <a:cubicBezTo>
                  <a:pt x="19381" y="12414"/>
                  <a:pt x="19349" y="12429"/>
                  <a:pt x="19333" y="12429"/>
                </a:cubicBezTo>
                <a:lnTo>
                  <a:pt x="19223" y="12429"/>
                </a:lnTo>
                <a:lnTo>
                  <a:pt x="19223" y="12414"/>
                </a:lnTo>
                <a:cubicBezTo>
                  <a:pt x="19238" y="12350"/>
                  <a:pt x="19254" y="12287"/>
                  <a:pt x="19254" y="12224"/>
                </a:cubicBezTo>
                <a:close/>
                <a:moveTo>
                  <a:pt x="3120" y="12224"/>
                </a:moveTo>
                <a:lnTo>
                  <a:pt x="3341" y="12255"/>
                </a:lnTo>
                <a:lnTo>
                  <a:pt x="3215" y="12382"/>
                </a:lnTo>
                <a:lnTo>
                  <a:pt x="3341" y="12493"/>
                </a:lnTo>
                <a:lnTo>
                  <a:pt x="3167" y="12524"/>
                </a:lnTo>
                <a:cubicBezTo>
                  <a:pt x="3088" y="12445"/>
                  <a:pt x="3136" y="12366"/>
                  <a:pt x="3120" y="12224"/>
                </a:cubicBezTo>
                <a:close/>
                <a:moveTo>
                  <a:pt x="2942" y="12534"/>
                </a:moveTo>
                <a:cubicBezTo>
                  <a:pt x="2970" y="12534"/>
                  <a:pt x="2995" y="12544"/>
                  <a:pt x="3009" y="12588"/>
                </a:cubicBezTo>
                <a:cubicBezTo>
                  <a:pt x="2957" y="12607"/>
                  <a:pt x="2926" y="12619"/>
                  <a:pt x="2904" y="12619"/>
                </a:cubicBezTo>
                <a:cubicBezTo>
                  <a:pt x="2874" y="12619"/>
                  <a:pt x="2863" y="12596"/>
                  <a:pt x="2835" y="12540"/>
                </a:cubicBezTo>
                <a:lnTo>
                  <a:pt x="2835" y="12540"/>
                </a:lnTo>
                <a:cubicBezTo>
                  <a:pt x="2843" y="12542"/>
                  <a:pt x="2851" y="12543"/>
                  <a:pt x="2859" y="12543"/>
                </a:cubicBezTo>
                <a:cubicBezTo>
                  <a:pt x="2887" y="12543"/>
                  <a:pt x="2916" y="12534"/>
                  <a:pt x="2942" y="12534"/>
                </a:cubicBezTo>
                <a:close/>
                <a:moveTo>
                  <a:pt x="4618" y="12522"/>
                </a:moveTo>
                <a:cubicBezTo>
                  <a:pt x="4643" y="12522"/>
                  <a:pt x="4665" y="12534"/>
                  <a:pt x="4687" y="12556"/>
                </a:cubicBezTo>
                <a:cubicBezTo>
                  <a:pt x="4672" y="12604"/>
                  <a:pt x="4648" y="12623"/>
                  <a:pt x="4618" y="12623"/>
                </a:cubicBezTo>
                <a:cubicBezTo>
                  <a:pt x="4588" y="12623"/>
                  <a:pt x="4553" y="12604"/>
                  <a:pt x="4513" y="12572"/>
                </a:cubicBezTo>
                <a:cubicBezTo>
                  <a:pt x="4556" y="12538"/>
                  <a:pt x="4589" y="12522"/>
                  <a:pt x="4618" y="12522"/>
                </a:cubicBezTo>
                <a:close/>
                <a:moveTo>
                  <a:pt x="27901" y="12795"/>
                </a:moveTo>
                <a:cubicBezTo>
                  <a:pt x="27899" y="12795"/>
                  <a:pt x="27894" y="12799"/>
                  <a:pt x="27884" y="12809"/>
                </a:cubicBezTo>
                <a:cubicBezTo>
                  <a:pt x="27894" y="12809"/>
                  <a:pt x="27905" y="12795"/>
                  <a:pt x="27901" y="12795"/>
                </a:cubicBezTo>
                <a:close/>
                <a:moveTo>
                  <a:pt x="12177" y="13110"/>
                </a:moveTo>
                <a:lnTo>
                  <a:pt x="12208" y="13142"/>
                </a:lnTo>
                <a:cubicBezTo>
                  <a:pt x="12193" y="13158"/>
                  <a:pt x="12177" y="13158"/>
                  <a:pt x="12145" y="13174"/>
                </a:cubicBezTo>
                <a:cubicBezTo>
                  <a:pt x="12145" y="13174"/>
                  <a:pt x="12129" y="13142"/>
                  <a:pt x="12113" y="13142"/>
                </a:cubicBezTo>
                <a:lnTo>
                  <a:pt x="12177" y="13110"/>
                </a:lnTo>
                <a:close/>
                <a:moveTo>
                  <a:pt x="10767" y="13189"/>
                </a:moveTo>
                <a:lnTo>
                  <a:pt x="10767" y="13189"/>
                </a:lnTo>
                <a:cubicBezTo>
                  <a:pt x="10831" y="13269"/>
                  <a:pt x="10752" y="13253"/>
                  <a:pt x="10688" y="13284"/>
                </a:cubicBezTo>
                <a:cubicBezTo>
                  <a:pt x="10669" y="13333"/>
                  <a:pt x="10661" y="13352"/>
                  <a:pt x="10629" y="13352"/>
                </a:cubicBezTo>
                <a:cubicBezTo>
                  <a:pt x="10609" y="13352"/>
                  <a:pt x="10579" y="13344"/>
                  <a:pt x="10530" y="13332"/>
                </a:cubicBezTo>
                <a:cubicBezTo>
                  <a:pt x="10546" y="13277"/>
                  <a:pt x="10574" y="13265"/>
                  <a:pt x="10605" y="13265"/>
                </a:cubicBezTo>
                <a:cubicBezTo>
                  <a:pt x="10629" y="13265"/>
                  <a:pt x="10655" y="13271"/>
                  <a:pt x="10680" y="13271"/>
                </a:cubicBezTo>
                <a:cubicBezTo>
                  <a:pt x="10688" y="13271"/>
                  <a:pt x="10696" y="13271"/>
                  <a:pt x="10704" y="13269"/>
                </a:cubicBezTo>
                <a:cubicBezTo>
                  <a:pt x="10720" y="13237"/>
                  <a:pt x="10736" y="13205"/>
                  <a:pt x="10767" y="13189"/>
                </a:cubicBezTo>
                <a:close/>
                <a:moveTo>
                  <a:pt x="8171" y="13300"/>
                </a:moveTo>
                <a:cubicBezTo>
                  <a:pt x="8187" y="13300"/>
                  <a:pt x="8218" y="13316"/>
                  <a:pt x="8234" y="13332"/>
                </a:cubicBezTo>
                <a:cubicBezTo>
                  <a:pt x="8218" y="13348"/>
                  <a:pt x="8202" y="13348"/>
                  <a:pt x="8202" y="13364"/>
                </a:cubicBezTo>
                <a:lnTo>
                  <a:pt x="8139" y="13332"/>
                </a:lnTo>
                <a:cubicBezTo>
                  <a:pt x="8139" y="13316"/>
                  <a:pt x="8171" y="13300"/>
                  <a:pt x="8171" y="13300"/>
                </a:cubicBezTo>
                <a:close/>
                <a:moveTo>
                  <a:pt x="8736" y="13300"/>
                </a:moveTo>
                <a:cubicBezTo>
                  <a:pt x="8793" y="13300"/>
                  <a:pt x="8883" y="13311"/>
                  <a:pt x="9042" y="13332"/>
                </a:cubicBezTo>
                <a:cubicBezTo>
                  <a:pt x="8950" y="13363"/>
                  <a:pt x="8851" y="13380"/>
                  <a:pt x="8754" y="13380"/>
                </a:cubicBezTo>
                <a:cubicBezTo>
                  <a:pt x="8701" y="13380"/>
                  <a:pt x="8649" y="13375"/>
                  <a:pt x="8598" y="13364"/>
                </a:cubicBezTo>
                <a:cubicBezTo>
                  <a:pt x="8643" y="13319"/>
                  <a:pt x="8662" y="13300"/>
                  <a:pt x="8736" y="13300"/>
                </a:cubicBezTo>
                <a:close/>
                <a:moveTo>
                  <a:pt x="9675" y="13189"/>
                </a:moveTo>
                <a:cubicBezTo>
                  <a:pt x="9691" y="13237"/>
                  <a:pt x="9691" y="13300"/>
                  <a:pt x="9691" y="13348"/>
                </a:cubicBezTo>
                <a:cubicBezTo>
                  <a:pt x="9654" y="13370"/>
                  <a:pt x="9607" y="13382"/>
                  <a:pt x="9559" y="13382"/>
                </a:cubicBezTo>
                <a:cubicBezTo>
                  <a:pt x="9504" y="13382"/>
                  <a:pt x="9448" y="13366"/>
                  <a:pt x="9406" y="13332"/>
                </a:cubicBezTo>
                <a:lnTo>
                  <a:pt x="9659" y="13189"/>
                </a:lnTo>
                <a:close/>
                <a:moveTo>
                  <a:pt x="7648" y="13775"/>
                </a:moveTo>
                <a:cubicBezTo>
                  <a:pt x="7648" y="13775"/>
                  <a:pt x="7664" y="13807"/>
                  <a:pt x="7680" y="13807"/>
                </a:cubicBezTo>
                <a:lnTo>
                  <a:pt x="7617" y="13839"/>
                </a:lnTo>
                <a:lnTo>
                  <a:pt x="7585" y="13807"/>
                </a:lnTo>
                <a:cubicBezTo>
                  <a:pt x="7601" y="13791"/>
                  <a:pt x="7617" y="13791"/>
                  <a:pt x="7648" y="13775"/>
                </a:cubicBezTo>
                <a:close/>
                <a:moveTo>
                  <a:pt x="25398" y="0"/>
                </a:moveTo>
                <a:lnTo>
                  <a:pt x="25208" y="206"/>
                </a:lnTo>
                <a:cubicBezTo>
                  <a:pt x="25176" y="143"/>
                  <a:pt x="25160" y="79"/>
                  <a:pt x="25144" y="16"/>
                </a:cubicBezTo>
                <a:lnTo>
                  <a:pt x="24907" y="16"/>
                </a:lnTo>
                <a:cubicBezTo>
                  <a:pt x="24891" y="63"/>
                  <a:pt x="24891" y="95"/>
                  <a:pt x="24875" y="158"/>
                </a:cubicBezTo>
                <a:cubicBezTo>
                  <a:pt x="24714" y="319"/>
                  <a:pt x="24670" y="363"/>
                  <a:pt x="24646" y="363"/>
                </a:cubicBezTo>
                <a:cubicBezTo>
                  <a:pt x="24637" y="363"/>
                  <a:pt x="24631" y="357"/>
                  <a:pt x="24622" y="348"/>
                </a:cubicBezTo>
                <a:lnTo>
                  <a:pt x="24590" y="127"/>
                </a:lnTo>
                <a:cubicBezTo>
                  <a:pt x="24511" y="95"/>
                  <a:pt x="24432" y="79"/>
                  <a:pt x="24369" y="16"/>
                </a:cubicBezTo>
                <a:lnTo>
                  <a:pt x="24274" y="111"/>
                </a:lnTo>
                <a:lnTo>
                  <a:pt x="23989" y="111"/>
                </a:lnTo>
                <a:cubicBezTo>
                  <a:pt x="23925" y="253"/>
                  <a:pt x="23767" y="143"/>
                  <a:pt x="23672" y="253"/>
                </a:cubicBezTo>
                <a:lnTo>
                  <a:pt x="23672" y="348"/>
                </a:lnTo>
                <a:lnTo>
                  <a:pt x="23434" y="459"/>
                </a:lnTo>
                <a:lnTo>
                  <a:pt x="23355" y="380"/>
                </a:lnTo>
                <a:lnTo>
                  <a:pt x="23023" y="380"/>
                </a:lnTo>
                <a:lnTo>
                  <a:pt x="22912" y="491"/>
                </a:lnTo>
                <a:lnTo>
                  <a:pt x="22738" y="491"/>
                </a:lnTo>
                <a:lnTo>
                  <a:pt x="22643" y="570"/>
                </a:lnTo>
                <a:lnTo>
                  <a:pt x="22548" y="491"/>
                </a:lnTo>
                <a:lnTo>
                  <a:pt x="22168" y="491"/>
                </a:lnTo>
                <a:cubicBezTo>
                  <a:pt x="22152" y="554"/>
                  <a:pt x="22120" y="602"/>
                  <a:pt x="22104" y="649"/>
                </a:cubicBezTo>
                <a:cubicBezTo>
                  <a:pt x="22079" y="666"/>
                  <a:pt x="22057" y="673"/>
                  <a:pt x="22038" y="673"/>
                </a:cubicBezTo>
                <a:cubicBezTo>
                  <a:pt x="21984" y="673"/>
                  <a:pt x="21949" y="621"/>
                  <a:pt x="21914" y="586"/>
                </a:cubicBezTo>
                <a:cubicBezTo>
                  <a:pt x="21867" y="697"/>
                  <a:pt x="21804" y="792"/>
                  <a:pt x="21709" y="855"/>
                </a:cubicBezTo>
                <a:cubicBezTo>
                  <a:pt x="21645" y="681"/>
                  <a:pt x="21439" y="839"/>
                  <a:pt x="21360" y="681"/>
                </a:cubicBezTo>
                <a:cubicBezTo>
                  <a:pt x="21288" y="710"/>
                  <a:pt x="21242" y="778"/>
                  <a:pt x="21151" y="778"/>
                </a:cubicBezTo>
                <a:cubicBezTo>
                  <a:pt x="21142" y="778"/>
                  <a:pt x="21133" y="777"/>
                  <a:pt x="21123" y="776"/>
                </a:cubicBezTo>
                <a:cubicBezTo>
                  <a:pt x="21118" y="774"/>
                  <a:pt x="21112" y="773"/>
                  <a:pt x="21107" y="773"/>
                </a:cubicBezTo>
                <a:cubicBezTo>
                  <a:pt x="21061" y="773"/>
                  <a:pt x="21003" y="827"/>
                  <a:pt x="20933" y="855"/>
                </a:cubicBezTo>
                <a:lnTo>
                  <a:pt x="20790" y="855"/>
                </a:lnTo>
                <a:lnTo>
                  <a:pt x="20695" y="760"/>
                </a:lnTo>
                <a:lnTo>
                  <a:pt x="20553" y="760"/>
                </a:lnTo>
                <a:cubicBezTo>
                  <a:pt x="20553" y="871"/>
                  <a:pt x="20458" y="887"/>
                  <a:pt x="20426" y="950"/>
                </a:cubicBezTo>
                <a:cubicBezTo>
                  <a:pt x="20387" y="954"/>
                  <a:pt x="20348" y="955"/>
                  <a:pt x="20310" y="955"/>
                </a:cubicBezTo>
                <a:cubicBezTo>
                  <a:pt x="20242" y="955"/>
                  <a:pt x="20176" y="951"/>
                  <a:pt x="20111" y="951"/>
                </a:cubicBezTo>
                <a:cubicBezTo>
                  <a:pt x="20052" y="951"/>
                  <a:pt x="19994" y="954"/>
                  <a:pt x="19935" y="966"/>
                </a:cubicBezTo>
                <a:lnTo>
                  <a:pt x="19856" y="1045"/>
                </a:lnTo>
                <a:cubicBezTo>
                  <a:pt x="19842" y="1052"/>
                  <a:pt x="19826" y="1055"/>
                  <a:pt x="19811" y="1055"/>
                </a:cubicBezTo>
                <a:cubicBezTo>
                  <a:pt x="19783" y="1055"/>
                  <a:pt x="19754" y="1047"/>
                  <a:pt x="19725" y="1047"/>
                </a:cubicBezTo>
                <a:cubicBezTo>
                  <a:pt x="19699" y="1047"/>
                  <a:pt x="19674" y="1053"/>
                  <a:pt x="19650" y="1077"/>
                </a:cubicBezTo>
                <a:lnTo>
                  <a:pt x="19587" y="1235"/>
                </a:lnTo>
                <a:cubicBezTo>
                  <a:pt x="19566" y="1244"/>
                  <a:pt x="19547" y="1248"/>
                  <a:pt x="19531" y="1248"/>
                </a:cubicBezTo>
                <a:cubicBezTo>
                  <a:pt x="19463" y="1248"/>
                  <a:pt x="19432" y="1178"/>
                  <a:pt x="19381" y="1140"/>
                </a:cubicBezTo>
                <a:lnTo>
                  <a:pt x="19112" y="1140"/>
                </a:lnTo>
                <a:lnTo>
                  <a:pt x="19001" y="1045"/>
                </a:lnTo>
                <a:lnTo>
                  <a:pt x="18637" y="1235"/>
                </a:lnTo>
                <a:lnTo>
                  <a:pt x="18558" y="1156"/>
                </a:lnTo>
                <a:cubicBezTo>
                  <a:pt x="18526" y="1219"/>
                  <a:pt x="18494" y="1283"/>
                  <a:pt x="18478" y="1346"/>
                </a:cubicBezTo>
                <a:cubicBezTo>
                  <a:pt x="18429" y="1309"/>
                  <a:pt x="18389" y="1252"/>
                  <a:pt x="18328" y="1252"/>
                </a:cubicBezTo>
                <a:cubicBezTo>
                  <a:pt x="18312" y="1252"/>
                  <a:pt x="18293" y="1256"/>
                  <a:pt x="18273" y="1267"/>
                </a:cubicBezTo>
                <a:lnTo>
                  <a:pt x="18146" y="1393"/>
                </a:lnTo>
                <a:lnTo>
                  <a:pt x="18257" y="1520"/>
                </a:lnTo>
                <a:lnTo>
                  <a:pt x="18067" y="1536"/>
                </a:lnTo>
                <a:cubicBezTo>
                  <a:pt x="18051" y="1425"/>
                  <a:pt x="18035" y="1346"/>
                  <a:pt x="18019" y="1219"/>
                </a:cubicBezTo>
                <a:cubicBezTo>
                  <a:pt x="17972" y="1314"/>
                  <a:pt x="17940" y="1378"/>
                  <a:pt x="17908" y="1441"/>
                </a:cubicBezTo>
                <a:cubicBezTo>
                  <a:pt x="17813" y="1378"/>
                  <a:pt x="17718" y="1330"/>
                  <a:pt x="17592" y="1298"/>
                </a:cubicBezTo>
                <a:cubicBezTo>
                  <a:pt x="17592" y="1346"/>
                  <a:pt x="17576" y="1393"/>
                  <a:pt x="17560" y="1441"/>
                </a:cubicBezTo>
                <a:lnTo>
                  <a:pt x="17275" y="1441"/>
                </a:lnTo>
                <a:lnTo>
                  <a:pt x="17164" y="1536"/>
                </a:lnTo>
                <a:lnTo>
                  <a:pt x="16958" y="1330"/>
                </a:lnTo>
                <a:cubicBezTo>
                  <a:pt x="16943" y="1441"/>
                  <a:pt x="16927" y="1520"/>
                  <a:pt x="16911" y="1615"/>
                </a:cubicBezTo>
                <a:lnTo>
                  <a:pt x="16768" y="1742"/>
                </a:lnTo>
                <a:cubicBezTo>
                  <a:pt x="16753" y="1631"/>
                  <a:pt x="16737" y="1552"/>
                  <a:pt x="16721" y="1409"/>
                </a:cubicBezTo>
                <a:cubicBezTo>
                  <a:pt x="16642" y="1568"/>
                  <a:pt x="16578" y="1694"/>
                  <a:pt x="16515" y="1837"/>
                </a:cubicBezTo>
                <a:cubicBezTo>
                  <a:pt x="16436" y="1758"/>
                  <a:pt x="16515" y="1631"/>
                  <a:pt x="16452" y="1583"/>
                </a:cubicBezTo>
                <a:cubicBezTo>
                  <a:pt x="16373" y="1504"/>
                  <a:pt x="16357" y="1393"/>
                  <a:pt x="16404" y="1283"/>
                </a:cubicBezTo>
                <a:lnTo>
                  <a:pt x="16626" y="1172"/>
                </a:lnTo>
                <a:lnTo>
                  <a:pt x="16705" y="1346"/>
                </a:lnTo>
                <a:cubicBezTo>
                  <a:pt x="16768" y="1283"/>
                  <a:pt x="16832" y="1219"/>
                  <a:pt x="16879" y="1156"/>
                </a:cubicBezTo>
                <a:lnTo>
                  <a:pt x="17085" y="1156"/>
                </a:lnTo>
                <a:cubicBezTo>
                  <a:pt x="17125" y="1196"/>
                  <a:pt x="17165" y="1258"/>
                  <a:pt x="17233" y="1258"/>
                </a:cubicBezTo>
                <a:cubicBezTo>
                  <a:pt x="17246" y="1258"/>
                  <a:pt x="17260" y="1256"/>
                  <a:pt x="17275" y="1251"/>
                </a:cubicBezTo>
                <a:lnTo>
                  <a:pt x="17465" y="1061"/>
                </a:lnTo>
                <a:cubicBezTo>
                  <a:pt x="17494" y="1083"/>
                  <a:pt x="17518" y="1092"/>
                  <a:pt x="17540" y="1092"/>
                </a:cubicBezTo>
                <a:cubicBezTo>
                  <a:pt x="17618" y="1092"/>
                  <a:pt x="17661" y="979"/>
                  <a:pt x="17754" y="979"/>
                </a:cubicBezTo>
                <a:cubicBezTo>
                  <a:pt x="17763" y="979"/>
                  <a:pt x="17772" y="980"/>
                  <a:pt x="17782" y="982"/>
                </a:cubicBezTo>
                <a:cubicBezTo>
                  <a:pt x="17788" y="982"/>
                  <a:pt x="17793" y="983"/>
                  <a:pt x="17799" y="983"/>
                </a:cubicBezTo>
                <a:cubicBezTo>
                  <a:pt x="17908" y="983"/>
                  <a:pt x="17990" y="867"/>
                  <a:pt x="18091" y="867"/>
                </a:cubicBezTo>
                <a:cubicBezTo>
                  <a:pt x="18114" y="867"/>
                  <a:pt x="18137" y="873"/>
                  <a:pt x="18162" y="887"/>
                </a:cubicBezTo>
                <a:cubicBezTo>
                  <a:pt x="18219" y="898"/>
                  <a:pt x="18260" y="976"/>
                  <a:pt x="18326" y="976"/>
                </a:cubicBezTo>
                <a:cubicBezTo>
                  <a:pt x="18351" y="976"/>
                  <a:pt x="18380" y="965"/>
                  <a:pt x="18415" y="934"/>
                </a:cubicBezTo>
                <a:cubicBezTo>
                  <a:pt x="18399" y="887"/>
                  <a:pt x="18399" y="839"/>
                  <a:pt x="18399" y="792"/>
                </a:cubicBezTo>
                <a:lnTo>
                  <a:pt x="18257" y="776"/>
                </a:lnTo>
                <a:cubicBezTo>
                  <a:pt x="18225" y="697"/>
                  <a:pt x="18209" y="649"/>
                  <a:pt x="18209" y="633"/>
                </a:cubicBezTo>
                <a:lnTo>
                  <a:pt x="17940" y="491"/>
                </a:lnTo>
                <a:lnTo>
                  <a:pt x="17687" y="633"/>
                </a:lnTo>
                <a:cubicBezTo>
                  <a:pt x="17671" y="681"/>
                  <a:pt x="17655" y="728"/>
                  <a:pt x="17655" y="792"/>
                </a:cubicBezTo>
                <a:lnTo>
                  <a:pt x="16990" y="792"/>
                </a:lnTo>
                <a:cubicBezTo>
                  <a:pt x="16863" y="855"/>
                  <a:pt x="16863" y="982"/>
                  <a:pt x="16800" y="1061"/>
                </a:cubicBezTo>
                <a:cubicBezTo>
                  <a:pt x="16745" y="1061"/>
                  <a:pt x="16738" y="976"/>
                  <a:pt x="16684" y="976"/>
                </a:cubicBezTo>
                <a:cubicBezTo>
                  <a:pt x="16676" y="976"/>
                  <a:pt x="16667" y="978"/>
                  <a:pt x="16658" y="982"/>
                </a:cubicBezTo>
                <a:lnTo>
                  <a:pt x="16626" y="1061"/>
                </a:lnTo>
                <a:lnTo>
                  <a:pt x="16230" y="1061"/>
                </a:lnTo>
                <a:cubicBezTo>
                  <a:pt x="16151" y="998"/>
                  <a:pt x="16103" y="903"/>
                  <a:pt x="16008" y="887"/>
                </a:cubicBezTo>
                <a:cubicBezTo>
                  <a:pt x="16002" y="886"/>
                  <a:pt x="15996" y="886"/>
                  <a:pt x="15991" y="886"/>
                </a:cubicBezTo>
                <a:cubicBezTo>
                  <a:pt x="15872" y="886"/>
                  <a:pt x="15942" y="1046"/>
                  <a:pt x="15866" y="1077"/>
                </a:cubicBezTo>
                <a:cubicBezTo>
                  <a:pt x="15834" y="1013"/>
                  <a:pt x="15803" y="950"/>
                  <a:pt x="15771" y="887"/>
                </a:cubicBezTo>
                <a:lnTo>
                  <a:pt x="15676" y="887"/>
                </a:lnTo>
                <a:cubicBezTo>
                  <a:pt x="15597" y="966"/>
                  <a:pt x="15613" y="1108"/>
                  <a:pt x="15470" y="1140"/>
                </a:cubicBezTo>
                <a:lnTo>
                  <a:pt x="15407" y="1077"/>
                </a:lnTo>
                <a:cubicBezTo>
                  <a:pt x="15391" y="1080"/>
                  <a:pt x="15376" y="1082"/>
                  <a:pt x="15361" y="1082"/>
                </a:cubicBezTo>
                <a:cubicBezTo>
                  <a:pt x="15243" y="1082"/>
                  <a:pt x="15155" y="980"/>
                  <a:pt x="15043" y="966"/>
                </a:cubicBezTo>
                <a:cubicBezTo>
                  <a:pt x="14990" y="992"/>
                  <a:pt x="14959" y="1073"/>
                  <a:pt x="14896" y="1073"/>
                </a:cubicBezTo>
                <a:cubicBezTo>
                  <a:pt x="14883" y="1073"/>
                  <a:pt x="14869" y="1069"/>
                  <a:pt x="14853" y="1061"/>
                </a:cubicBezTo>
                <a:lnTo>
                  <a:pt x="14742" y="982"/>
                </a:lnTo>
                <a:lnTo>
                  <a:pt x="14663" y="1061"/>
                </a:lnTo>
                <a:lnTo>
                  <a:pt x="13269" y="1061"/>
                </a:lnTo>
                <a:cubicBezTo>
                  <a:pt x="13253" y="1061"/>
                  <a:pt x="13253" y="1029"/>
                  <a:pt x="13238" y="1029"/>
                </a:cubicBezTo>
                <a:lnTo>
                  <a:pt x="13317" y="903"/>
                </a:lnTo>
                <a:cubicBezTo>
                  <a:pt x="13253" y="893"/>
                  <a:pt x="13195" y="874"/>
                  <a:pt x="13144" y="874"/>
                </a:cubicBezTo>
                <a:cubicBezTo>
                  <a:pt x="13107" y="874"/>
                  <a:pt x="13074" y="885"/>
                  <a:pt x="13048" y="918"/>
                </a:cubicBezTo>
                <a:lnTo>
                  <a:pt x="13048" y="1013"/>
                </a:lnTo>
                <a:lnTo>
                  <a:pt x="13143" y="1124"/>
                </a:lnTo>
                <a:cubicBezTo>
                  <a:pt x="13127" y="1203"/>
                  <a:pt x="13174" y="1283"/>
                  <a:pt x="13095" y="1346"/>
                </a:cubicBezTo>
                <a:cubicBezTo>
                  <a:pt x="13066" y="1352"/>
                  <a:pt x="13037" y="1355"/>
                  <a:pt x="13009" y="1355"/>
                </a:cubicBezTo>
                <a:cubicBezTo>
                  <a:pt x="12960" y="1355"/>
                  <a:pt x="12914" y="1344"/>
                  <a:pt x="12873" y="1314"/>
                </a:cubicBezTo>
                <a:cubicBezTo>
                  <a:pt x="12873" y="1283"/>
                  <a:pt x="12842" y="1219"/>
                  <a:pt x="12873" y="1203"/>
                </a:cubicBezTo>
                <a:cubicBezTo>
                  <a:pt x="12937" y="1140"/>
                  <a:pt x="12953" y="1045"/>
                  <a:pt x="12937" y="950"/>
                </a:cubicBezTo>
                <a:cubicBezTo>
                  <a:pt x="12937" y="934"/>
                  <a:pt x="12905" y="903"/>
                  <a:pt x="12889" y="871"/>
                </a:cubicBezTo>
                <a:lnTo>
                  <a:pt x="12668" y="871"/>
                </a:lnTo>
                <a:lnTo>
                  <a:pt x="12668" y="1124"/>
                </a:lnTo>
                <a:lnTo>
                  <a:pt x="12525" y="1251"/>
                </a:lnTo>
                <a:cubicBezTo>
                  <a:pt x="12446" y="1124"/>
                  <a:pt x="12383" y="998"/>
                  <a:pt x="12319" y="871"/>
                </a:cubicBezTo>
                <a:lnTo>
                  <a:pt x="12208" y="903"/>
                </a:lnTo>
                <a:lnTo>
                  <a:pt x="12145" y="1077"/>
                </a:lnTo>
                <a:lnTo>
                  <a:pt x="12034" y="966"/>
                </a:lnTo>
                <a:cubicBezTo>
                  <a:pt x="12024" y="969"/>
                  <a:pt x="12012" y="969"/>
                  <a:pt x="12000" y="969"/>
                </a:cubicBezTo>
                <a:cubicBezTo>
                  <a:pt x="11976" y="969"/>
                  <a:pt x="11950" y="966"/>
                  <a:pt x="11923" y="966"/>
                </a:cubicBezTo>
                <a:cubicBezTo>
                  <a:pt x="11884" y="966"/>
                  <a:pt x="11844" y="974"/>
                  <a:pt x="11812" y="1013"/>
                </a:cubicBezTo>
                <a:lnTo>
                  <a:pt x="11907" y="1124"/>
                </a:lnTo>
                <a:cubicBezTo>
                  <a:pt x="11892" y="1188"/>
                  <a:pt x="11939" y="1283"/>
                  <a:pt x="11844" y="1362"/>
                </a:cubicBezTo>
                <a:lnTo>
                  <a:pt x="11717" y="1188"/>
                </a:lnTo>
                <a:cubicBezTo>
                  <a:pt x="11765" y="1029"/>
                  <a:pt x="11622" y="918"/>
                  <a:pt x="11591" y="776"/>
                </a:cubicBezTo>
                <a:lnTo>
                  <a:pt x="11448" y="776"/>
                </a:lnTo>
                <a:lnTo>
                  <a:pt x="11448" y="1061"/>
                </a:lnTo>
                <a:cubicBezTo>
                  <a:pt x="11337" y="1061"/>
                  <a:pt x="11242" y="1077"/>
                  <a:pt x="11132" y="1077"/>
                </a:cubicBezTo>
                <a:lnTo>
                  <a:pt x="11021" y="1188"/>
                </a:lnTo>
                <a:cubicBezTo>
                  <a:pt x="10957" y="1140"/>
                  <a:pt x="10894" y="1108"/>
                  <a:pt x="10831" y="1077"/>
                </a:cubicBezTo>
                <a:cubicBezTo>
                  <a:pt x="10810" y="1066"/>
                  <a:pt x="10787" y="1064"/>
                  <a:pt x="10763" y="1064"/>
                </a:cubicBezTo>
                <a:cubicBezTo>
                  <a:pt x="10752" y="1064"/>
                  <a:pt x="10740" y="1065"/>
                  <a:pt x="10728" y="1065"/>
                </a:cubicBezTo>
                <a:cubicBezTo>
                  <a:pt x="10692" y="1065"/>
                  <a:pt x="10657" y="1061"/>
                  <a:pt x="10625" y="1029"/>
                </a:cubicBezTo>
                <a:cubicBezTo>
                  <a:pt x="10608" y="1004"/>
                  <a:pt x="10591" y="987"/>
                  <a:pt x="10574" y="987"/>
                </a:cubicBezTo>
                <a:cubicBezTo>
                  <a:pt x="10559" y="987"/>
                  <a:pt x="10545" y="1000"/>
                  <a:pt x="10530" y="1029"/>
                </a:cubicBezTo>
                <a:cubicBezTo>
                  <a:pt x="10514" y="1124"/>
                  <a:pt x="10562" y="1251"/>
                  <a:pt x="10482" y="1346"/>
                </a:cubicBezTo>
                <a:lnTo>
                  <a:pt x="10372" y="1346"/>
                </a:lnTo>
                <a:cubicBezTo>
                  <a:pt x="10245" y="1203"/>
                  <a:pt x="10467" y="1172"/>
                  <a:pt x="10435" y="1061"/>
                </a:cubicBezTo>
                <a:cubicBezTo>
                  <a:pt x="10419" y="1029"/>
                  <a:pt x="10403" y="1013"/>
                  <a:pt x="10387" y="982"/>
                </a:cubicBezTo>
                <a:lnTo>
                  <a:pt x="10277" y="1077"/>
                </a:lnTo>
                <a:cubicBezTo>
                  <a:pt x="10261" y="1013"/>
                  <a:pt x="10245" y="966"/>
                  <a:pt x="10229" y="903"/>
                </a:cubicBezTo>
                <a:cubicBezTo>
                  <a:pt x="10177" y="894"/>
                  <a:pt x="10130" y="881"/>
                  <a:pt x="10085" y="881"/>
                </a:cubicBezTo>
                <a:cubicBezTo>
                  <a:pt x="10048" y="881"/>
                  <a:pt x="10012" y="890"/>
                  <a:pt x="9976" y="918"/>
                </a:cubicBezTo>
                <a:lnTo>
                  <a:pt x="9960" y="1061"/>
                </a:lnTo>
                <a:lnTo>
                  <a:pt x="9817" y="998"/>
                </a:lnTo>
                <a:cubicBezTo>
                  <a:pt x="9802" y="1093"/>
                  <a:pt x="9738" y="1188"/>
                  <a:pt x="9659" y="1251"/>
                </a:cubicBezTo>
                <a:lnTo>
                  <a:pt x="9422" y="1124"/>
                </a:lnTo>
                <a:lnTo>
                  <a:pt x="9501" y="1029"/>
                </a:lnTo>
                <a:lnTo>
                  <a:pt x="9327" y="934"/>
                </a:lnTo>
                <a:cubicBezTo>
                  <a:pt x="9327" y="887"/>
                  <a:pt x="9311" y="839"/>
                  <a:pt x="9295" y="776"/>
                </a:cubicBezTo>
                <a:lnTo>
                  <a:pt x="9184" y="887"/>
                </a:lnTo>
                <a:lnTo>
                  <a:pt x="8915" y="887"/>
                </a:lnTo>
                <a:lnTo>
                  <a:pt x="8709" y="681"/>
                </a:lnTo>
                <a:lnTo>
                  <a:pt x="8519" y="681"/>
                </a:lnTo>
                <a:lnTo>
                  <a:pt x="8424" y="602"/>
                </a:lnTo>
                <a:lnTo>
                  <a:pt x="8297" y="728"/>
                </a:lnTo>
                <a:cubicBezTo>
                  <a:pt x="8297" y="808"/>
                  <a:pt x="8297" y="887"/>
                  <a:pt x="8202" y="887"/>
                </a:cubicBezTo>
                <a:lnTo>
                  <a:pt x="7997" y="776"/>
                </a:lnTo>
                <a:cubicBezTo>
                  <a:pt x="7932" y="808"/>
                  <a:pt x="7889" y="885"/>
                  <a:pt x="7828" y="885"/>
                </a:cubicBezTo>
                <a:cubicBezTo>
                  <a:pt x="7800" y="885"/>
                  <a:pt x="7768" y="869"/>
                  <a:pt x="7727" y="823"/>
                </a:cubicBezTo>
                <a:lnTo>
                  <a:pt x="7949" y="665"/>
                </a:lnTo>
                <a:lnTo>
                  <a:pt x="7791" y="507"/>
                </a:lnTo>
                <a:lnTo>
                  <a:pt x="7696" y="586"/>
                </a:lnTo>
                <a:lnTo>
                  <a:pt x="7506" y="586"/>
                </a:lnTo>
                <a:cubicBezTo>
                  <a:pt x="7465" y="559"/>
                  <a:pt x="7424" y="485"/>
                  <a:pt x="7373" y="485"/>
                </a:cubicBezTo>
                <a:cubicBezTo>
                  <a:pt x="7365" y="485"/>
                  <a:pt x="7356" y="486"/>
                  <a:pt x="7347" y="491"/>
                </a:cubicBezTo>
                <a:lnTo>
                  <a:pt x="7189" y="602"/>
                </a:lnTo>
                <a:lnTo>
                  <a:pt x="6841" y="412"/>
                </a:lnTo>
                <a:lnTo>
                  <a:pt x="6777" y="491"/>
                </a:lnTo>
                <a:lnTo>
                  <a:pt x="6477" y="491"/>
                </a:lnTo>
                <a:lnTo>
                  <a:pt x="6382" y="380"/>
                </a:lnTo>
                <a:lnTo>
                  <a:pt x="6097" y="380"/>
                </a:lnTo>
                <a:lnTo>
                  <a:pt x="6033" y="301"/>
                </a:lnTo>
                <a:lnTo>
                  <a:pt x="5922" y="396"/>
                </a:lnTo>
                <a:lnTo>
                  <a:pt x="5843" y="317"/>
                </a:lnTo>
                <a:lnTo>
                  <a:pt x="5748" y="396"/>
                </a:lnTo>
                <a:cubicBezTo>
                  <a:pt x="5701" y="348"/>
                  <a:pt x="5669" y="333"/>
                  <a:pt x="5637" y="317"/>
                </a:cubicBezTo>
                <a:lnTo>
                  <a:pt x="5558" y="396"/>
                </a:lnTo>
                <a:lnTo>
                  <a:pt x="5463" y="301"/>
                </a:lnTo>
                <a:lnTo>
                  <a:pt x="5004" y="301"/>
                </a:lnTo>
                <a:cubicBezTo>
                  <a:pt x="4988" y="301"/>
                  <a:pt x="4988" y="333"/>
                  <a:pt x="4972" y="333"/>
                </a:cubicBezTo>
                <a:lnTo>
                  <a:pt x="4909" y="538"/>
                </a:lnTo>
                <a:lnTo>
                  <a:pt x="4846" y="333"/>
                </a:lnTo>
                <a:lnTo>
                  <a:pt x="4624" y="222"/>
                </a:lnTo>
                <a:lnTo>
                  <a:pt x="4197" y="222"/>
                </a:lnTo>
                <a:lnTo>
                  <a:pt x="4022" y="317"/>
                </a:lnTo>
                <a:lnTo>
                  <a:pt x="3896" y="206"/>
                </a:lnTo>
                <a:lnTo>
                  <a:pt x="3389" y="206"/>
                </a:lnTo>
                <a:cubicBezTo>
                  <a:pt x="3357" y="222"/>
                  <a:pt x="3341" y="222"/>
                  <a:pt x="3310" y="238"/>
                </a:cubicBezTo>
                <a:lnTo>
                  <a:pt x="3246" y="301"/>
                </a:lnTo>
                <a:lnTo>
                  <a:pt x="2930" y="301"/>
                </a:lnTo>
                <a:cubicBezTo>
                  <a:pt x="2930" y="396"/>
                  <a:pt x="2866" y="396"/>
                  <a:pt x="2803" y="396"/>
                </a:cubicBezTo>
                <a:cubicBezTo>
                  <a:pt x="2692" y="269"/>
                  <a:pt x="2550" y="190"/>
                  <a:pt x="2376" y="143"/>
                </a:cubicBezTo>
                <a:lnTo>
                  <a:pt x="2376" y="143"/>
                </a:lnTo>
                <a:cubicBezTo>
                  <a:pt x="2328" y="238"/>
                  <a:pt x="2407" y="285"/>
                  <a:pt x="2455" y="348"/>
                </a:cubicBezTo>
                <a:lnTo>
                  <a:pt x="2344" y="475"/>
                </a:lnTo>
                <a:lnTo>
                  <a:pt x="2091" y="348"/>
                </a:lnTo>
                <a:lnTo>
                  <a:pt x="2186" y="238"/>
                </a:lnTo>
                <a:cubicBezTo>
                  <a:pt x="2170" y="158"/>
                  <a:pt x="2217" y="79"/>
                  <a:pt x="2138" y="16"/>
                </a:cubicBezTo>
                <a:lnTo>
                  <a:pt x="1996" y="158"/>
                </a:lnTo>
                <a:lnTo>
                  <a:pt x="1996" y="238"/>
                </a:lnTo>
                <a:cubicBezTo>
                  <a:pt x="1996" y="285"/>
                  <a:pt x="1980" y="333"/>
                  <a:pt x="1980" y="396"/>
                </a:cubicBezTo>
                <a:cubicBezTo>
                  <a:pt x="1961" y="401"/>
                  <a:pt x="1941" y="402"/>
                  <a:pt x="1920" y="402"/>
                </a:cubicBezTo>
                <a:cubicBezTo>
                  <a:pt x="1870" y="402"/>
                  <a:pt x="1814" y="391"/>
                  <a:pt x="1758" y="380"/>
                </a:cubicBezTo>
                <a:cubicBezTo>
                  <a:pt x="1679" y="333"/>
                  <a:pt x="1584" y="285"/>
                  <a:pt x="1505" y="222"/>
                </a:cubicBezTo>
                <a:cubicBezTo>
                  <a:pt x="1473" y="206"/>
                  <a:pt x="1441" y="206"/>
                  <a:pt x="1410" y="206"/>
                </a:cubicBezTo>
                <a:cubicBezTo>
                  <a:pt x="1378" y="238"/>
                  <a:pt x="1346" y="269"/>
                  <a:pt x="1315" y="301"/>
                </a:cubicBezTo>
                <a:cubicBezTo>
                  <a:pt x="1305" y="300"/>
                  <a:pt x="1296" y="300"/>
                  <a:pt x="1287" y="300"/>
                </a:cubicBezTo>
                <a:cubicBezTo>
                  <a:pt x="1066" y="300"/>
                  <a:pt x="926" y="477"/>
                  <a:pt x="713" y="523"/>
                </a:cubicBezTo>
                <a:lnTo>
                  <a:pt x="713" y="728"/>
                </a:lnTo>
                <a:cubicBezTo>
                  <a:pt x="887" y="839"/>
                  <a:pt x="903" y="1061"/>
                  <a:pt x="1061" y="1188"/>
                </a:cubicBezTo>
                <a:cubicBezTo>
                  <a:pt x="1093" y="1203"/>
                  <a:pt x="1077" y="1235"/>
                  <a:pt x="1093" y="1298"/>
                </a:cubicBezTo>
                <a:lnTo>
                  <a:pt x="903" y="1441"/>
                </a:lnTo>
                <a:lnTo>
                  <a:pt x="840" y="1441"/>
                </a:lnTo>
                <a:cubicBezTo>
                  <a:pt x="808" y="1378"/>
                  <a:pt x="776" y="1314"/>
                  <a:pt x="761" y="1267"/>
                </a:cubicBezTo>
                <a:cubicBezTo>
                  <a:pt x="745" y="1263"/>
                  <a:pt x="731" y="1261"/>
                  <a:pt x="719" y="1261"/>
                </a:cubicBezTo>
                <a:cubicBezTo>
                  <a:pt x="626" y="1261"/>
                  <a:pt x="593" y="1354"/>
                  <a:pt x="523" y="1409"/>
                </a:cubicBezTo>
                <a:lnTo>
                  <a:pt x="523" y="1932"/>
                </a:lnTo>
                <a:lnTo>
                  <a:pt x="396" y="2201"/>
                </a:lnTo>
                <a:lnTo>
                  <a:pt x="96" y="2217"/>
                </a:lnTo>
                <a:cubicBezTo>
                  <a:pt x="80" y="2312"/>
                  <a:pt x="64" y="2391"/>
                  <a:pt x="64" y="2454"/>
                </a:cubicBezTo>
                <a:lnTo>
                  <a:pt x="1" y="2533"/>
                </a:lnTo>
                <a:lnTo>
                  <a:pt x="254" y="3040"/>
                </a:lnTo>
                <a:cubicBezTo>
                  <a:pt x="238" y="3088"/>
                  <a:pt x="286" y="3183"/>
                  <a:pt x="222" y="3246"/>
                </a:cubicBezTo>
                <a:lnTo>
                  <a:pt x="64" y="3293"/>
                </a:lnTo>
                <a:lnTo>
                  <a:pt x="175" y="3420"/>
                </a:lnTo>
                <a:lnTo>
                  <a:pt x="175" y="3689"/>
                </a:lnTo>
                <a:cubicBezTo>
                  <a:pt x="270" y="3768"/>
                  <a:pt x="349" y="3879"/>
                  <a:pt x="396" y="4006"/>
                </a:cubicBezTo>
                <a:lnTo>
                  <a:pt x="523" y="4053"/>
                </a:lnTo>
                <a:cubicBezTo>
                  <a:pt x="539" y="4133"/>
                  <a:pt x="539" y="4212"/>
                  <a:pt x="539" y="4307"/>
                </a:cubicBezTo>
                <a:lnTo>
                  <a:pt x="697" y="4228"/>
                </a:lnTo>
                <a:cubicBezTo>
                  <a:pt x="729" y="4323"/>
                  <a:pt x="729" y="4418"/>
                  <a:pt x="713" y="4528"/>
                </a:cubicBezTo>
                <a:lnTo>
                  <a:pt x="586" y="4782"/>
                </a:lnTo>
                <a:lnTo>
                  <a:pt x="365" y="4798"/>
                </a:lnTo>
                <a:cubicBezTo>
                  <a:pt x="365" y="4845"/>
                  <a:pt x="349" y="4893"/>
                  <a:pt x="333" y="4940"/>
                </a:cubicBezTo>
                <a:cubicBezTo>
                  <a:pt x="317" y="4972"/>
                  <a:pt x="301" y="4988"/>
                  <a:pt x="270" y="5019"/>
                </a:cubicBezTo>
                <a:lnTo>
                  <a:pt x="365" y="5193"/>
                </a:lnTo>
                <a:cubicBezTo>
                  <a:pt x="317" y="5241"/>
                  <a:pt x="286" y="5273"/>
                  <a:pt x="254" y="5304"/>
                </a:cubicBezTo>
                <a:cubicBezTo>
                  <a:pt x="365" y="5399"/>
                  <a:pt x="349" y="5573"/>
                  <a:pt x="523" y="5653"/>
                </a:cubicBezTo>
                <a:lnTo>
                  <a:pt x="808" y="5653"/>
                </a:lnTo>
                <a:lnTo>
                  <a:pt x="697" y="5890"/>
                </a:lnTo>
                <a:lnTo>
                  <a:pt x="856" y="6033"/>
                </a:lnTo>
                <a:cubicBezTo>
                  <a:pt x="887" y="6001"/>
                  <a:pt x="919" y="5969"/>
                  <a:pt x="951" y="5938"/>
                </a:cubicBezTo>
                <a:lnTo>
                  <a:pt x="1346" y="5938"/>
                </a:lnTo>
                <a:lnTo>
                  <a:pt x="1410" y="6017"/>
                </a:lnTo>
                <a:lnTo>
                  <a:pt x="1631" y="6048"/>
                </a:lnTo>
                <a:lnTo>
                  <a:pt x="1758" y="6191"/>
                </a:lnTo>
                <a:lnTo>
                  <a:pt x="1758" y="6365"/>
                </a:lnTo>
                <a:lnTo>
                  <a:pt x="1837" y="6460"/>
                </a:lnTo>
                <a:cubicBezTo>
                  <a:pt x="1742" y="6603"/>
                  <a:pt x="1552" y="6603"/>
                  <a:pt x="1473" y="6745"/>
                </a:cubicBezTo>
                <a:lnTo>
                  <a:pt x="1473" y="7062"/>
                </a:lnTo>
                <a:cubicBezTo>
                  <a:pt x="1521" y="7078"/>
                  <a:pt x="1584" y="7093"/>
                  <a:pt x="1631" y="7125"/>
                </a:cubicBezTo>
                <a:cubicBezTo>
                  <a:pt x="1672" y="7153"/>
                  <a:pt x="1702" y="7192"/>
                  <a:pt x="1760" y="7192"/>
                </a:cubicBezTo>
                <a:cubicBezTo>
                  <a:pt x="1769" y="7192"/>
                  <a:pt x="1779" y="7191"/>
                  <a:pt x="1790" y="7188"/>
                </a:cubicBezTo>
                <a:lnTo>
                  <a:pt x="1901" y="7093"/>
                </a:lnTo>
                <a:cubicBezTo>
                  <a:pt x="1948" y="7141"/>
                  <a:pt x="1980" y="7188"/>
                  <a:pt x="2011" y="7236"/>
                </a:cubicBezTo>
                <a:cubicBezTo>
                  <a:pt x="2043" y="7268"/>
                  <a:pt x="2138" y="7283"/>
                  <a:pt x="2106" y="7363"/>
                </a:cubicBezTo>
                <a:lnTo>
                  <a:pt x="1806" y="7426"/>
                </a:lnTo>
                <a:lnTo>
                  <a:pt x="2027" y="7521"/>
                </a:lnTo>
                <a:lnTo>
                  <a:pt x="2027" y="7727"/>
                </a:lnTo>
                <a:cubicBezTo>
                  <a:pt x="2106" y="7743"/>
                  <a:pt x="2122" y="7854"/>
                  <a:pt x="2233" y="7854"/>
                </a:cubicBezTo>
                <a:lnTo>
                  <a:pt x="2360" y="7759"/>
                </a:lnTo>
                <a:lnTo>
                  <a:pt x="2819" y="7759"/>
                </a:lnTo>
                <a:lnTo>
                  <a:pt x="2914" y="7664"/>
                </a:lnTo>
                <a:lnTo>
                  <a:pt x="3009" y="7759"/>
                </a:lnTo>
                <a:lnTo>
                  <a:pt x="3088" y="7664"/>
                </a:lnTo>
                <a:lnTo>
                  <a:pt x="3278" y="7664"/>
                </a:lnTo>
                <a:cubicBezTo>
                  <a:pt x="3294" y="7695"/>
                  <a:pt x="3326" y="7695"/>
                  <a:pt x="3326" y="7711"/>
                </a:cubicBezTo>
                <a:lnTo>
                  <a:pt x="3326" y="8091"/>
                </a:lnTo>
                <a:lnTo>
                  <a:pt x="3231" y="8186"/>
                </a:lnTo>
                <a:lnTo>
                  <a:pt x="3341" y="8329"/>
                </a:lnTo>
                <a:lnTo>
                  <a:pt x="3041" y="8329"/>
                </a:lnTo>
                <a:cubicBezTo>
                  <a:pt x="3041" y="8370"/>
                  <a:pt x="3041" y="8411"/>
                  <a:pt x="3000" y="8411"/>
                </a:cubicBezTo>
                <a:cubicBezTo>
                  <a:pt x="2993" y="8411"/>
                  <a:pt x="2986" y="8410"/>
                  <a:pt x="2977" y="8408"/>
                </a:cubicBezTo>
                <a:cubicBezTo>
                  <a:pt x="2961" y="8408"/>
                  <a:pt x="2946" y="8360"/>
                  <a:pt x="2946" y="8329"/>
                </a:cubicBezTo>
                <a:cubicBezTo>
                  <a:pt x="2835" y="8344"/>
                  <a:pt x="2803" y="8471"/>
                  <a:pt x="2708" y="8519"/>
                </a:cubicBezTo>
                <a:lnTo>
                  <a:pt x="2613" y="8424"/>
                </a:lnTo>
                <a:lnTo>
                  <a:pt x="2566" y="8550"/>
                </a:lnTo>
                <a:cubicBezTo>
                  <a:pt x="2661" y="8693"/>
                  <a:pt x="2787" y="8804"/>
                  <a:pt x="2946" y="8851"/>
                </a:cubicBezTo>
                <a:lnTo>
                  <a:pt x="2835" y="8978"/>
                </a:lnTo>
                <a:cubicBezTo>
                  <a:pt x="2794" y="8994"/>
                  <a:pt x="2754" y="8999"/>
                  <a:pt x="2713" y="8999"/>
                </a:cubicBezTo>
                <a:cubicBezTo>
                  <a:pt x="2656" y="8999"/>
                  <a:pt x="2600" y="8989"/>
                  <a:pt x="2546" y="8989"/>
                </a:cubicBezTo>
                <a:cubicBezTo>
                  <a:pt x="2491" y="8989"/>
                  <a:pt x="2439" y="8999"/>
                  <a:pt x="2391" y="9041"/>
                </a:cubicBezTo>
                <a:cubicBezTo>
                  <a:pt x="2391" y="9082"/>
                  <a:pt x="2391" y="9123"/>
                  <a:pt x="2484" y="9123"/>
                </a:cubicBezTo>
                <a:cubicBezTo>
                  <a:pt x="2498" y="9123"/>
                  <a:pt x="2515" y="9122"/>
                  <a:pt x="2534" y="9120"/>
                </a:cubicBezTo>
                <a:lnTo>
                  <a:pt x="2534" y="9120"/>
                </a:lnTo>
                <a:cubicBezTo>
                  <a:pt x="2423" y="9152"/>
                  <a:pt x="2328" y="9199"/>
                  <a:pt x="2249" y="9279"/>
                </a:cubicBezTo>
                <a:cubicBezTo>
                  <a:pt x="2206" y="9307"/>
                  <a:pt x="2189" y="9376"/>
                  <a:pt x="2138" y="9376"/>
                </a:cubicBezTo>
                <a:cubicBezTo>
                  <a:pt x="2133" y="9376"/>
                  <a:pt x="2128" y="9375"/>
                  <a:pt x="2122" y="9374"/>
                </a:cubicBezTo>
                <a:cubicBezTo>
                  <a:pt x="2082" y="9313"/>
                  <a:pt x="2061" y="9284"/>
                  <a:pt x="2030" y="9284"/>
                </a:cubicBezTo>
                <a:cubicBezTo>
                  <a:pt x="2013" y="9284"/>
                  <a:pt x="1992" y="9293"/>
                  <a:pt x="1964" y="9310"/>
                </a:cubicBezTo>
                <a:cubicBezTo>
                  <a:pt x="1916" y="9421"/>
                  <a:pt x="1885" y="9548"/>
                  <a:pt x="1885" y="9659"/>
                </a:cubicBezTo>
                <a:cubicBezTo>
                  <a:pt x="1948" y="9666"/>
                  <a:pt x="2015" y="9666"/>
                  <a:pt x="2087" y="9666"/>
                </a:cubicBezTo>
                <a:cubicBezTo>
                  <a:pt x="2158" y="9666"/>
                  <a:pt x="2233" y="9666"/>
                  <a:pt x="2312" y="9674"/>
                </a:cubicBezTo>
                <a:cubicBezTo>
                  <a:pt x="2296" y="9754"/>
                  <a:pt x="2281" y="9801"/>
                  <a:pt x="2281" y="9849"/>
                </a:cubicBezTo>
                <a:lnTo>
                  <a:pt x="2138" y="9880"/>
                </a:lnTo>
                <a:cubicBezTo>
                  <a:pt x="2106" y="9944"/>
                  <a:pt x="2091" y="10007"/>
                  <a:pt x="2091" y="10023"/>
                </a:cubicBezTo>
                <a:cubicBezTo>
                  <a:pt x="2055" y="10041"/>
                  <a:pt x="2019" y="10043"/>
                  <a:pt x="1985" y="10043"/>
                </a:cubicBezTo>
                <a:cubicBezTo>
                  <a:pt x="1974" y="10043"/>
                  <a:pt x="1963" y="10042"/>
                  <a:pt x="1952" y="10042"/>
                </a:cubicBezTo>
                <a:cubicBezTo>
                  <a:pt x="1909" y="10042"/>
                  <a:pt x="1869" y="10046"/>
                  <a:pt x="1837" y="10086"/>
                </a:cubicBezTo>
                <a:cubicBezTo>
                  <a:pt x="1901" y="10134"/>
                  <a:pt x="1980" y="10181"/>
                  <a:pt x="2059" y="10213"/>
                </a:cubicBezTo>
                <a:cubicBezTo>
                  <a:pt x="2138" y="10244"/>
                  <a:pt x="2217" y="10260"/>
                  <a:pt x="2312" y="10276"/>
                </a:cubicBezTo>
                <a:lnTo>
                  <a:pt x="2201" y="10403"/>
                </a:lnTo>
                <a:cubicBezTo>
                  <a:pt x="2217" y="10434"/>
                  <a:pt x="2217" y="10482"/>
                  <a:pt x="2233" y="10529"/>
                </a:cubicBezTo>
                <a:cubicBezTo>
                  <a:pt x="2299" y="10503"/>
                  <a:pt x="2332" y="10423"/>
                  <a:pt x="2395" y="10423"/>
                </a:cubicBezTo>
                <a:cubicBezTo>
                  <a:pt x="2408" y="10423"/>
                  <a:pt x="2423" y="10426"/>
                  <a:pt x="2439" y="10434"/>
                </a:cubicBezTo>
                <a:lnTo>
                  <a:pt x="2502" y="10498"/>
                </a:lnTo>
                <a:cubicBezTo>
                  <a:pt x="2536" y="10520"/>
                  <a:pt x="2570" y="10525"/>
                  <a:pt x="2602" y="10525"/>
                </a:cubicBezTo>
                <a:cubicBezTo>
                  <a:pt x="2624" y="10525"/>
                  <a:pt x="2645" y="10523"/>
                  <a:pt x="2664" y="10523"/>
                </a:cubicBezTo>
                <a:cubicBezTo>
                  <a:pt x="2699" y="10523"/>
                  <a:pt x="2730" y="10529"/>
                  <a:pt x="2756" y="10561"/>
                </a:cubicBezTo>
                <a:lnTo>
                  <a:pt x="2676" y="10672"/>
                </a:lnTo>
                <a:cubicBezTo>
                  <a:pt x="2692" y="10735"/>
                  <a:pt x="2597" y="10846"/>
                  <a:pt x="2708" y="10894"/>
                </a:cubicBezTo>
                <a:lnTo>
                  <a:pt x="2851" y="10767"/>
                </a:lnTo>
                <a:lnTo>
                  <a:pt x="2851" y="10561"/>
                </a:lnTo>
                <a:lnTo>
                  <a:pt x="3009" y="10498"/>
                </a:lnTo>
                <a:cubicBezTo>
                  <a:pt x="3041" y="10387"/>
                  <a:pt x="3088" y="10276"/>
                  <a:pt x="3231" y="10244"/>
                </a:cubicBezTo>
                <a:cubicBezTo>
                  <a:pt x="3215" y="10213"/>
                  <a:pt x="3199" y="10165"/>
                  <a:pt x="3183" y="10165"/>
                </a:cubicBezTo>
                <a:cubicBezTo>
                  <a:pt x="3088" y="10149"/>
                  <a:pt x="2993" y="10086"/>
                  <a:pt x="2946" y="9991"/>
                </a:cubicBezTo>
                <a:cubicBezTo>
                  <a:pt x="2914" y="9896"/>
                  <a:pt x="3025" y="9864"/>
                  <a:pt x="3041" y="9754"/>
                </a:cubicBezTo>
                <a:lnTo>
                  <a:pt x="3041" y="9374"/>
                </a:lnTo>
                <a:cubicBezTo>
                  <a:pt x="3070" y="9392"/>
                  <a:pt x="3094" y="9399"/>
                  <a:pt x="3115" y="9399"/>
                </a:cubicBezTo>
                <a:cubicBezTo>
                  <a:pt x="3185" y="9399"/>
                  <a:pt x="3217" y="9319"/>
                  <a:pt x="3278" y="9294"/>
                </a:cubicBezTo>
                <a:cubicBezTo>
                  <a:pt x="3288" y="9296"/>
                  <a:pt x="3297" y="9297"/>
                  <a:pt x="3307" y="9297"/>
                </a:cubicBezTo>
                <a:cubicBezTo>
                  <a:pt x="3344" y="9297"/>
                  <a:pt x="3381" y="9285"/>
                  <a:pt x="3416" y="9285"/>
                </a:cubicBezTo>
                <a:cubicBezTo>
                  <a:pt x="3446" y="9285"/>
                  <a:pt x="3474" y="9294"/>
                  <a:pt x="3500" y="9326"/>
                </a:cubicBezTo>
                <a:cubicBezTo>
                  <a:pt x="3452" y="9421"/>
                  <a:pt x="3341" y="9453"/>
                  <a:pt x="3310" y="9579"/>
                </a:cubicBezTo>
                <a:cubicBezTo>
                  <a:pt x="3262" y="9674"/>
                  <a:pt x="3215" y="9754"/>
                  <a:pt x="3136" y="9833"/>
                </a:cubicBezTo>
                <a:cubicBezTo>
                  <a:pt x="3166" y="9855"/>
                  <a:pt x="3193" y="9863"/>
                  <a:pt x="3217" y="9863"/>
                </a:cubicBezTo>
                <a:cubicBezTo>
                  <a:pt x="3281" y="9863"/>
                  <a:pt x="3327" y="9804"/>
                  <a:pt x="3373" y="9769"/>
                </a:cubicBezTo>
                <a:lnTo>
                  <a:pt x="3531" y="9769"/>
                </a:lnTo>
                <a:lnTo>
                  <a:pt x="3674" y="9912"/>
                </a:lnTo>
                <a:lnTo>
                  <a:pt x="3452" y="10023"/>
                </a:lnTo>
                <a:lnTo>
                  <a:pt x="3674" y="10181"/>
                </a:lnTo>
                <a:cubicBezTo>
                  <a:pt x="3642" y="10403"/>
                  <a:pt x="3405" y="10545"/>
                  <a:pt x="3500" y="10783"/>
                </a:cubicBezTo>
                <a:cubicBezTo>
                  <a:pt x="3531" y="10814"/>
                  <a:pt x="3547" y="10830"/>
                  <a:pt x="3579" y="10862"/>
                </a:cubicBezTo>
                <a:cubicBezTo>
                  <a:pt x="3547" y="10989"/>
                  <a:pt x="3611" y="11131"/>
                  <a:pt x="3563" y="11226"/>
                </a:cubicBezTo>
                <a:cubicBezTo>
                  <a:pt x="3468" y="11384"/>
                  <a:pt x="3310" y="11384"/>
                  <a:pt x="3215" y="11495"/>
                </a:cubicBezTo>
                <a:cubicBezTo>
                  <a:pt x="3136" y="11606"/>
                  <a:pt x="3025" y="11701"/>
                  <a:pt x="2914" y="11828"/>
                </a:cubicBezTo>
                <a:lnTo>
                  <a:pt x="2914" y="12208"/>
                </a:lnTo>
                <a:lnTo>
                  <a:pt x="2835" y="12287"/>
                </a:lnTo>
                <a:lnTo>
                  <a:pt x="2835" y="12540"/>
                </a:lnTo>
                <a:cubicBezTo>
                  <a:pt x="2828" y="12539"/>
                  <a:pt x="2821" y="12538"/>
                  <a:pt x="2815" y="12538"/>
                </a:cubicBezTo>
                <a:cubicBezTo>
                  <a:pt x="2752" y="12538"/>
                  <a:pt x="2729" y="12609"/>
                  <a:pt x="2613" y="12667"/>
                </a:cubicBezTo>
                <a:cubicBezTo>
                  <a:pt x="2593" y="12647"/>
                  <a:pt x="2568" y="12638"/>
                  <a:pt x="2543" y="12638"/>
                </a:cubicBezTo>
                <a:cubicBezTo>
                  <a:pt x="2508" y="12638"/>
                  <a:pt x="2473" y="12655"/>
                  <a:pt x="2455" y="12683"/>
                </a:cubicBezTo>
                <a:cubicBezTo>
                  <a:pt x="2471" y="12746"/>
                  <a:pt x="2439" y="12825"/>
                  <a:pt x="2486" y="12904"/>
                </a:cubicBezTo>
                <a:cubicBezTo>
                  <a:pt x="2518" y="12904"/>
                  <a:pt x="2550" y="12918"/>
                  <a:pt x="2577" y="12918"/>
                </a:cubicBezTo>
                <a:cubicBezTo>
                  <a:pt x="2590" y="12918"/>
                  <a:pt x="2603" y="12915"/>
                  <a:pt x="2613" y="12904"/>
                </a:cubicBezTo>
                <a:cubicBezTo>
                  <a:pt x="2676" y="12857"/>
                  <a:pt x="2708" y="12794"/>
                  <a:pt x="2771" y="12746"/>
                </a:cubicBezTo>
                <a:cubicBezTo>
                  <a:pt x="2782" y="12741"/>
                  <a:pt x="2794" y="12739"/>
                  <a:pt x="2808" y="12739"/>
                </a:cubicBezTo>
                <a:cubicBezTo>
                  <a:pt x="2837" y="12739"/>
                  <a:pt x="2872" y="12746"/>
                  <a:pt x="2914" y="12746"/>
                </a:cubicBezTo>
                <a:cubicBezTo>
                  <a:pt x="2930" y="12873"/>
                  <a:pt x="2930" y="12968"/>
                  <a:pt x="2930" y="13079"/>
                </a:cubicBezTo>
                <a:lnTo>
                  <a:pt x="2993" y="13158"/>
                </a:lnTo>
                <a:cubicBezTo>
                  <a:pt x="2961" y="13221"/>
                  <a:pt x="2930" y="13269"/>
                  <a:pt x="2898" y="13348"/>
                </a:cubicBezTo>
                <a:lnTo>
                  <a:pt x="3056" y="13506"/>
                </a:lnTo>
                <a:lnTo>
                  <a:pt x="3231" y="13316"/>
                </a:lnTo>
                <a:lnTo>
                  <a:pt x="3547" y="13316"/>
                </a:lnTo>
                <a:cubicBezTo>
                  <a:pt x="3563" y="13379"/>
                  <a:pt x="3579" y="13427"/>
                  <a:pt x="3611" y="13490"/>
                </a:cubicBezTo>
                <a:lnTo>
                  <a:pt x="3706" y="13395"/>
                </a:lnTo>
                <a:lnTo>
                  <a:pt x="3706" y="13395"/>
                </a:lnTo>
                <a:cubicBezTo>
                  <a:pt x="3816" y="13459"/>
                  <a:pt x="3690" y="13617"/>
                  <a:pt x="3816" y="13680"/>
                </a:cubicBezTo>
                <a:lnTo>
                  <a:pt x="3880" y="13490"/>
                </a:lnTo>
                <a:cubicBezTo>
                  <a:pt x="3894" y="13496"/>
                  <a:pt x="3909" y="13498"/>
                  <a:pt x="3925" y="13498"/>
                </a:cubicBezTo>
                <a:cubicBezTo>
                  <a:pt x="3963" y="13498"/>
                  <a:pt x="4002" y="13485"/>
                  <a:pt x="4039" y="13485"/>
                </a:cubicBezTo>
                <a:cubicBezTo>
                  <a:pt x="4068" y="13485"/>
                  <a:pt x="4095" y="13493"/>
                  <a:pt x="4117" y="13522"/>
                </a:cubicBezTo>
                <a:cubicBezTo>
                  <a:pt x="4133" y="13585"/>
                  <a:pt x="4133" y="13633"/>
                  <a:pt x="4149" y="13712"/>
                </a:cubicBezTo>
                <a:cubicBezTo>
                  <a:pt x="4179" y="13692"/>
                  <a:pt x="4208" y="13688"/>
                  <a:pt x="4237" y="13688"/>
                </a:cubicBezTo>
                <a:cubicBezTo>
                  <a:pt x="4260" y="13688"/>
                  <a:pt x="4282" y="13691"/>
                  <a:pt x="4302" y="13691"/>
                </a:cubicBezTo>
                <a:cubicBezTo>
                  <a:pt x="4340" y="13691"/>
                  <a:pt x="4374" y="13682"/>
                  <a:pt x="4402" y="13633"/>
                </a:cubicBezTo>
                <a:lnTo>
                  <a:pt x="4402" y="13459"/>
                </a:lnTo>
                <a:cubicBezTo>
                  <a:pt x="4387" y="13395"/>
                  <a:pt x="4276" y="13395"/>
                  <a:pt x="4355" y="13300"/>
                </a:cubicBezTo>
                <a:lnTo>
                  <a:pt x="4529" y="13300"/>
                </a:lnTo>
                <a:cubicBezTo>
                  <a:pt x="4597" y="13273"/>
                  <a:pt x="4630" y="13199"/>
                  <a:pt x="4698" y="13199"/>
                </a:cubicBezTo>
                <a:cubicBezTo>
                  <a:pt x="4710" y="13199"/>
                  <a:pt x="4722" y="13201"/>
                  <a:pt x="4735" y="13205"/>
                </a:cubicBezTo>
                <a:lnTo>
                  <a:pt x="4830" y="13300"/>
                </a:lnTo>
                <a:lnTo>
                  <a:pt x="5384" y="13300"/>
                </a:lnTo>
                <a:cubicBezTo>
                  <a:pt x="5400" y="13300"/>
                  <a:pt x="5416" y="13332"/>
                  <a:pt x="5416" y="13332"/>
                </a:cubicBezTo>
                <a:cubicBezTo>
                  <a:pt x="5400" y="13411"/>
                  <a:pt x="5242" y="13459"/>
                  <a:pt x="5368" y="13569"/>
                </a:cubicBezTo>
                <a:lnTo>
                  <a:pt x="5574" y="13601"/>
                </a:lnTo>
                <a:lnTo>
                  <a:pt x="5653" y="13791"/>
                </a:lnTo>
                <a:lnTo>
                  <a:pt x="6033" y="13395"/>
                </a:lnTo>
                <a:lnTo>
                  <a:pt x="6128" y="13395"/>
                </a:lnTo>
                <a:cubicBezTo>
                  <a:pt x="6160" y="13490"/>
                  <a:pt x="6207" y="13554"/>
                  <a:pt x="6239" y="13649"/>
                </a:cubicBezTo>
                <a:lnTo>
                  <a:pt x="6160" y="13744"/>
                </a:lnTo>
                <a:lnTo>
                  <a:pt x="6287" y="13775"/>
                </a:lnTo>
                <a:lnTo>
                  <a:pt x="6397" y="13680"/>
                </a:lnTo>
                <a:lnTo>
                  <a:pt x="6619" y="13680"/>
                </a:lnTo>
                <a:cubicBezTo>
                  <a:pt x="6635" y="13649"/>
                  <a:pt x="6667" y="13617"/>
                  <a:pt x="6682" y="13585"/>
                </a:cubicBezTo>
                <a:lnTo>
                  <a:pt x="6682" y="13585"/>
                </a:lnTo>
                <a:cubicBezTo>
                  <a:pt x="6746" y="13680"/>
                  <a:pt x="6682" y="13664"/>
                  <a:pt x="6619" y="13680"/>
                </a:cubicBezTo>
                <a:cubicBezTo>
                  <a:pt x="6635" y="13759"/>
                  <a:pt x="6603" y="13854"/>
                  <a:pt x="6667" y="13949"/>
                </a:cubicBezTo>
                <a:lnTo>
                  <a:pt x="6777" y="13949"/>
                </a:lnTo>
                <a:lnTo>
                  <a:pt x="6841" y="13759"/>
                </a:lnTo>
                <a:lnTo>
                  <a:pt x="6952" y="13854"/>
                </a:lnTo>
                <a:lnTo>
                  <a:pt x="7142" y="13680"/>
                </a:lnTo>
                <a:lnTo>
                  <a:pt x="7252" y="13775"/>
                </a:lnTo>
                <a:lnTo>
                  <a:pt x="7442" y="13775"/>
                </a:lnTo>
                <a:cubicBezTo>
                  <a:pt x="7458" y="13823"/>
                  <a:pt x="7458" y="13870"/>
                  <a:pt x="7490" y="13934"/>
                </a:cubicBezTo>
                <a:cubicBezTo>
                  <a:pt x="7506" y="13949"/>
                  <a:pt x="7553" y="13997"/>
                  <a:pt x="7601" y="14044"/>
                </a:cubicBezTo>
                <a:lnTo>
                  <a:pt x="7838" y="13902"/>
                </a:lnTo>
                <a:lnTo>
                  <a:pt x="7759" y="13807"/>
                </a:lnTo>
                <a:lnTo>
                  <a:pt x="7902" y="13664"/>
                </a:lnTo>
                <a:cubicBezTo>
                  <a:pt x="7917" y="13672"/>
                  <a:pt x="7933" y="13674"/>
                  <a:pt x="7951" y="13674"/>
                </a:cubicBezTo>
                <a:cubicBezTo>
                  <a:pt x="7975" y="13674"/>
                  <a:pt x="8000" y="13670"/>
                  <a:pt x="8025" y="13670"/>
                </a:cubicBezTo>
                <a:cubicBezTo>
                  <a:pt x="8057" y="13670"/>
                  <a:pt x="8087" y="13677"/>
                  <a:pt x="8107" y="13712"/>
                </a:cubicBezTo>
                <a:cubicBezTo>
                  <a:pt x="8123" y="13791"/>
                  <a:pt x="8123" y="13870"/>
                  <a:pt x="8123" y="13965"/>
                </a:cubicBezTo>
                <a:lnTo>
                  <a:pt x="8329" y="13934"/>
                </a:lnTo>
                <a:lnTo>
                  <a:pt x="8187" y="13791"/>
                </a:lnTo>
                <a:cubicBezTo>
                  <a:pt x="8254" y="13781"/>
                  <a:pt x="8310" y="13766"/>
                  <a:pt x="8364" y="13766"/>
                </a:cubicBezTo>
                <a:cubicBezTo>
                  <a:pt x="8399" y="13766"/>
                  <a:pt x="8434" y="13772"/>
                  <a:pt x="8472" y="13791"/>
                </a:cubicBezTo>
                <a:lnTo>
                  <a:pt x="8535" y="13854"/>
                </a:lnTo>
                <a:cubicBezTo>
                  <a:pt x="8593" y="13840"/>
                  <a:pt x="8598" y="13758"/>
                  <a:pt x="8661" y="13758"/>
                </a:cubicBezTo>
                <a:cubicBezTo>
                  <a:pt x="8666" y="13758"/>
                  <a:pt x="8671" y="13758"/>
                  <a:pt x="8677" y="13759"/>
                </a:cubicBezTo>
                <a:lnTo>
                  <a:pt x="8677" y="13744"/>
                </a:lnTo>
                <a:cubicBezTo>
                  <a:pt x="8693" y="13712"/>
                  <a:pt x="8693" y="13696"/>
                  <a:pt x="8709" y="13664"/>
                </a:cubicBezTo>
                <a:cubicBezTo>
                  <a:pt x="8732" y="13649"/>
                  <a:pt x="8758" y="13644"/>
                  <a:pt x="8786" y="13644"/>
                </a:cubicBezTo>
                <a:cubicBezTo>
                  <a:pt x="8846" y="13644"/>
                  <a:pt x="8912" y="13669"/>
                  <a:pt x="8959" y="13669"/>
                </a:cubicBezTo>
                <a:cubicBezTo>
                  <a:pt x="8981" y="13669"/>
                  <a:pt x="8999" y="13664"/>
                  <a:pt x="9010" y="13649"/>
                </a:cubicBezTo>
                <a:cubicBezTo>
                  <a:pt x="9089" y="13490"/>
                  <a:pt x="9010" y="13379"/>
                  <a:pt x="9089" y="13269"/>
                </a:cubicBezTo>
                <a:lnTo>
                  <a:pt x="9200" y="13284"/>
                </a:lnTo>
                <a:cubicBezTo>
                  <a:pt x="9263" y="13379"/>
                  <a:pt x="9200" y="13443"/>
                  <a:pt x="9168" y="13490"/>
                </a:cubicBezTo>
                <a:cubicBezTo>
                  <a:pt x="9121" y="13538"/>
                  <a:pt x="9137" y="13601"/>
                  <a:pt x="9216" y="13664"/>
                </a:cubicBezTo>
                <a:lnTo>
                  <a:pt x="9390" y="13569"/>
                </a:lnTo>
                <a:lnTo>
                  <a:pt x="9469" y="13649"/>
                </a:lnTo>
                <a:cubicBezTo>
                  <a:pt x="9501" y="13645"/>
                  <a:pt x="9534" y="13644"/>
                  <a:pt x="9568" y="13644"/>
                </a:cubicBezTo>
                <a:cubicBezTo>
                  <a:pt x="9629" y="13644"/>
                  <a:pt x="9692" y="13648"/>
                  <a:pt x="9758" y="13648"/>
                </a:cubicBezTo>
                <a:cubicBezTo>
                  <a:pt x="9818" y="13648"/>
                  <a:pt x="9880" y="13644"/>
                  <a:pt x="9944" y="13633"/>
                </a:cubicBezTo>
                <a:cubicBezTo>
                  <a:pt x="9944" y="13633"/>
                  <a:pt x="9960" y="13617"/>
                  <a:pt x="9976" y="13601"/>
                </a:cubicBezTo>
                <a:lnTo>
                  <a:pt x="9881" y="13506"/>
                </a:lnTo>
                <a:cubicBezTo>
                  <a:pt x="9897" y="13395"/>
                  <a:pt x="9849" y="13284"/>
                  <a:pt x="9912" y="13189"/>
                </a:cubicBezTo>
                <a:lnTo>
                  <a:pt x="10134" y="13189"/>
                </a:lnTo>
                <a:lnTo>
                  <a:pt x="10261" y="13332"/>
                </a:lnTo>
                <a:cubicBezTo>
                  <a:pt x="10245" y="13395"/>
                  <a:pt x="10213" y="13459"/>
                  <a:pt x="10182" y="13538"/>
                </a:cubicBezTo>
                <a:lnTo>
                  <a:pt x="10419" y="13569"/>
                </a:lnTo>
                <a:cubicBezTo>
                  <a:pt x="10482" y="13664"/>
                  <a:pt x="10372" y="13775"/>
                  <a:pt x="10498" y="13839"/>
                </a:cubicBezTo>
                <a:cubicBezTo>
                  <a:pt x="10577" y="13633"/>
                  <a:pt x="10577" y="13633"/>
                  <a:pt x="10752" y="13554"/>
                </a:cubicBezTo>
                <a:cubicBezTo>
                  <a:pt x="10862" y="13601"/>
                  <a:pt x="10878" y="13744"/>
                  <a:pt x="10942" y="13839"/>
                </a:cubicBezTo>
                <a:lnTo>
                  <a:pt x="10989" y="13807"/>
                </a:lnTo>
                <a:lnTo>
                  <a:pt x="10989" y="13601"/>
                </a:lnTo>
                <a:lnTo>
                  <a:pt x="10910" y="13490"/>
                </a:lnTo>
                <a:cubicBezTo>
                  <a:pt x="11052" y="13427"/>
                  <a:pt x="10957" y="13284"/>
                  <a:pt x="11037" y="13189"/>
                </a:cubicBezTo>
                <a:lnTo>
                  <a:pt x="11401" y="13189"/>
                </a:lnTo>
                <a:lnTo>
                  <a:pt x="11480" y="13094"/>
                </a:lnTo>
                <a:cubicBezTo>
                  <a:pt x="11505" y="13090"/>
                  <a:pt x="11530" y="13088"/>
                  <a:pt x="11553" y="13088"/>
                </a:cubicBezTo>
                <a:cubicBezTo>
                  <a:pt x="11617" y="13088"/>
                  <a:pt x="11675" y="13103"/>
                  <a:pt x="11733" y="13126"/>
                </a:cubicBezTo>
                <a:cubicBezTo>
                  <a:pt x="11749" y="13237"/>
                  <a:pt x="11702" y="13348"/>
                  <a:pt x="11765" y="13459"/>
                </a:cubicBezTo>
                <a:lnTo>
                  <a:pt x="12177" y="13459"/>
                </a:lnTo>
                <a:cubicBezTo>
                  <a:pt x="12224" y="13364"/>
                  <a:pt x="12288" y="13269"/>
                  <a:pt x="12335" y="13189"/>
                </a:cubicBezTo>
                <a:cubicBezTo>
                  <a:pt x="12383" y="13221"/>
                  <a:pt x="12430" y="13269"/>
                  <a:pt x="12478" y="13269"/>
                </a:cubicBezTo>
                <a:cubicBezTo>
                  <a:pt x="12481" y="13268"/>
                  <a:pt x="12485" y="13267"/>
                  <a:pt x="12489" y="13267"/>
                </a:cubicBezTo>
                <a:cubicBezTo>
                  <a:pt x="12544" y="13267"/>
                  <a:pt x="12566" y="13354"/>
                  <a:pt x="12610" y="13354"/>
                </a:cubicBezTo>
                <a:cubicBezTo>
                  <a:pt x="12622" y="13354"/>
                  <a:pt x="12636" y="13348"/>
                  <a:pt x="12652" y="13332"/>
                </a:cubicBezTo>
                <a:cubicBezTo>
                  <a:pt x="12668" y="13284"/>
                  <a:pt x="12620" y="13205"/>
                  <a:pt x="12715" y="13189"/>
                </a:cubicBezTo>
                <a:cubicBezTo>
                  <a:pt x="12778" y="13269"/>
                  <a:pt x="12731" y="13379"/>
                  <a:pt x="12747" y="13459"/>
                </a:cubicBezTo>
                <a:cubicBezTo>
                  <a:pt x="12766" y="13456"/>
                  <a:pt x="12786" y="13455"/>
                  <a:pt x="12806" y="13455"/>
                </a:cubicBezTo>
                <a:cubicBezTo>
                  <a:pt x="12867" y="13455"/>
                  <a:pt x="12929" y="13465"/>
                  <a:pt x="12988" y="13465"/>
                </a:cubicBezTo>
                <a:cubicBezTo>
                  <a:pt x="13030" y="13465"/>
                  <a:pt x="13072" y="13460"/>
                  <a:pt x="13111" y="13443"/>
                </a:cubicBezTo>
                <a:cubicBezTo>
                  <a:pt x="13127" y="13395"/>
                  <a:pt x="13127" y="13364"/>
                  <a:pt x="13127" y="13348"/>
                </a:cubicBezTo>
                <a:cubicBezTo>
                  <a:pt x="13079" y="13221"/>
                  <a:pt x="12937" y="13205"/>
                  <a:pt x="12842" y="13142"/>
                </a:cubicBezTo>
                <a:cubicBezTo>
                  <a:pt x="12858" y="13126"/>
                  <a:pt x="12873" y="13110"/>
                  <a:pt x="12873" y="13110"/>
                </a:cubicBezTo>
                <a:lnTo>
                  <a:pt x="13079" y="13079"/>
                </a:lnTo>
                <a:lnTo>
                  <a:pt x="13158" y="13015"/>
                </a:lnTo>
                <a:cubicBezTo>
                  <a:pt x="13285" y="13110"/>
                  <a:pt x="13459" y="13126"/>
                  <a:pt x="13538" y="13284"/>
                </a:cubicBezTo>
                <a:lnTo>
                  <a:pt x="13728" y="13284"/>
                </a:lnTo>
                <a:lnTo>
                  <a:pt x="13823" y="13379"/>
                </a:lnTo>
                <a:lnTo>
                  <a:pt x="13903" y="13300"/>
                </a:lnTo>
                <a:cubicBezTo>
                  <a:pt x="13945" y="13292"/>
                  <a:pt x="13992" y="13274"/>
                  <a:pt x="14038" y="13274"/>
                </a:cubicBezTo>
                <a:cubicBezTo>
                  <a:pt x="14079" y="13274"/>
                  <a:pt x="14119" y="13288"/>
                  <a:pt x="14156" y="13332"/>
                </a:cubicBezTo>
                <a:lnTo>
                  <a:pt x="14156" y="13522"/>
                </a:lnTo>
                <a:lnTo>
                  <a:pt x="14283" y="13664"/>
                </a:lnTo>
                <a:lnTo>
                  <a:pt x="14378" y="13569"/>
                </a:lnTo>
                <a:lnTo>
                  <a:pt x="14488" y="13664"/>
                </a:lnTo>
                <a:lnTo>
                  <a:pt x="14615" y="13633"/>
                </a:lnTo>
                <a:lnTo>
                  <a:pt x="14615" y="13427"/>
                </a:lnTo>
                <a:lnTo>
                  <a:pt x="14520" y="13332"/>
                </a:lnTo>
                <a:lnTo>
                  <a:pt x="14663" y="13205"/>
                </a:lnTo>
                <a:lnTo>
                  <a:pt x="14758" y="13284"/>
                </a:lnTo>
                <a:lnTo>
                  <a:pt x="14932" y="13284"/>
                </a:lnTo>
                <a:lnTo>
                  <a:pt x="15027" y="13189"/>
                </a:lnTo>
                <a:lnTo>
                  <a:pt x="15122" y="13284"/>
                </a:lnTo>
                <a:cubicBezTo>
                  <a:pt x="15135" y="13287"/>
                  <a:pt x="15148" y="13288"/>
                  <a:pt x="15161" y="13288"/>
                </a:cubicBezTo>
                <a:cubicBezTo>
                  <a:pt x="15187" y="13288"/>
                  <a:pt x="15213" y="13284"/>
                  <a:pt x="15239" y="13284"/>
                </a:cubicBezTo>
                <a:cubicBezTo>
                  <a:pt x="15276" y="13284"/>
                  <a:pt x="15312" y="13292"/>
                  <a:pt x="15343" y="13332"/>
                </a:cubicBezTo>
                <a:lnTo>
                  <a:pt x="15169" y="13427"/>
                </a:lnTo>
                <a:cubicBezTo>
                  <a:pt x="15169" y="13474"/>
                  <a:pt x="15138" y="13554"/>
                  <a:pt x="15233" y="13554"/>
                </a:cubicBezTo>
                <a:lnTo>
                  <a:pt x="15312" y="13474"/>
                </a:lnTo>
                <a:lnTo>
                  <a:pt x="15787" y="13474"/>
                </a:lnTo>
                <a:cubicBezTo>
                  <a:pt x="15771" y="13395"/>
                  <a:pt x="15755" y="13300"/>
                  <a:pt x="15739" y="13237"/>
                </a:cubicBezTo>
                <a:lnTo>
                  <a:pt x="15850" y="13094"/>
                </a:lnTo>
                <a:lnTo>
                  <a:pt x="16056" y="13094"/>
                </a:lnTo>
                <a:cubicBezTo>
                  <a:pt x="16119" y="13189"/>
                  <a:pt x="16119" y="13332"/>
                  <a:pt x="16278" y="13379"/>
                </a:cubicBezTo>
                <a:lnTo>
                  <a:pt x="16373" y="13332"/>
                </a:lnTo>
                <a:lnTo>
                  <a:pt x="16373" y="13142"/>
                </a:lnTo>
                <a:lnTo>
                  <a:pt x="16515" y="12999"/>
                </a:lnTo>
                <a:lnTo>
                  <a:pt x="17053" y="12999"/>
                </a:lnTo>
                <a:cubicBezTo>
                  <a:pt x="17069" y="12999"/>
                  <a:pt x="17085" y="13031"/>
                  <a:pt x="17101" y="13031"/>
                </a:cubicBezTo>
                <a:cubicBezTo>
                  <a:pt x="17117" y="13079"/>
                  <a:pt x="17133" y="13142"/>
                  <a:pt x="17148" y="13189"/>
                </a:cubicBezTo>
                <a:cubicBezTo>
                  <a:pt x="17164" y="13194"/>
                  <a:pt x="17177" y="13197"/>
                  <a:pt x="17190" y="13197"/>
                </a:cubicBezTo>
                <a:cubicBezTo>
                  <a:pt x="17259" y="13197"/>
                  <a:pt x="17298" y="13134"/>
                  <a:pt x="17338" y="13094"/>
                </a:cubicBezTo>
                <a:lnTo>
                  <a:pt x="17449" y="13189"/>
                </a:lnTo>
                <a:cubicBezTo>
                  <a:pt x="17459" y="13187"/>
                  <a:pt x="17470" y="13186"/>
                  <a:pt x="17481" y="13186"/>
                </a:cubicBezTo>
                <a:cubicBezTo>
                  <a:pt x="17508" y="13186"/>
                  <a:pt x="17538" y="13192"/>
                  <a:pt x="17566" y="13192"/>
                </a:cubicBezTo>
                <a:cubicBezTo>
                  <a:pt x="17597" y="13192"/>
                  <a:pt x="17628" y="13185"/>
                  <a:pt x="17655" y="13158"/>
                </a:cubicBezTo>
                <a:cubicBezTo>
                  <a:pt x="17655" y="13094"/>
                  <a:pt x="17671" y="13063"/>
                  <a:pt x="17671" y="13031"/>
                </a:cubicBezTo>
                <a:cubicBezTo>
                  <a:pt x="17702" y="13007"/>
                  <a:pt x="17728" y="12998"/>
                  <a:pt x="17751" y="12998"/>
                </a:cubicBezTo>
                <a:cubicBezTo>
                  <a:pt x="17829" y="12998"/>
                  <a:pt x="17876" y="13098"/>
                  <a:pt x="17949" y="13098"/>
                </a:cubicBezTo>
                <a:cubicBezTo>
                  <a:pt x="17956" y="13098"/>
                  <a:pt x="17964" y="13097"/>
                  <a:pt x="17972" y="13094"/>
                </a:cubicBezTo>
                <a:lnTo>
                  <a:pt x="18067" y="12999"/>
                </a:lnTo>
                <a:lnTo>
                  <a:pt x="18178" y="13094"/>
                </a:lnTo>
                <a:lnTo>
                  <a:pt x="18526" y="13094"/>
                </a:lnTo>
                <a:cubicBezTo>
                  <a:pt x="18558" y="13063"/>
                  <a:pt x="18589" y="13031"/>
                  <a:pt x="18589" y="13031"/>
                </a:cubicBezTo>
                <a:cubicBezTo>
                  <a:pt x="18621" y="13011"/>
                  <a:pt x="18648" y="13003"/>
                  <a:pt x="18670" y="13003"/>
                </a:cubicBezTo>
                <a:cubicBezTo>
                  <a:pt x="18734" y="13003"/>
                  <a:pt x="18764" y="13071"/>
                  <a:pt x="18811" y="13094"/>
                </a:cubicBezTo>
                <a:cubicBezTo>
                  <a:pt x="18832" y="13102"/>
                  <a:pt x="18852" y="13105"/>
                  <a:pt x="18871" y="13105"/>
                </a:cubicBezTo>
                <a:cubicBezTo>
                  <a:pt x="18985" y="13105"/>
                  <a:pt x="19075" y="12993"/>
                  <a:pt x="19186" y="12993"/>
                </a:cubicBezTo>
                <a:cubicBezTo>
                  <a:pt x="19213" y="12993"/>
                  <a:pt x="19240" y="12999"/>
                  <a:pt x="19270" y="13015"/>
                </a:cubicBezTo>
                <a:lnTo>
                  <a:pt x="19365" y="13079"/>
                </a:lnTo>
                <a:lnTo>
                  <a:pt x="19460" y="12984"/>
                </a:lnTo>
                <a:lnTo>
                  <a:pt x="21313" y="12984"/>
                </a:lnTo>
                <a:lnTo>
                  <a:pt x="21392" y="12904"/>
                </a:lnTo>
                <a:lnTo>
                  <a:pt x="21487" y="12999"/>
                </a:lnTo>
                <a:lnTo>
                  <a:pt x="22690" y="12999"/>
                </a:lnTo>
                <a:lnTo>
                  <a:pt x="22801" y="12889"/>
                </a:lnTo>
                <a:lnTo>
                  <a:pt x="22975" y="12984"/>
                </a:lnTo>
                <a:lnTo>
                  <a:pt x="23039" y="12920"/>
                </a:lnTo>
                <a:cubicBezTo>
                  <a:pt x="23091" y="12909"/>
                  <a:pt x="23134" y="12901"/>
                  <a:pt x="23172" y="12901"/>
                </a:cubicBezTo>
                <a:cubicBezTo>
                  <a:pt x="23237" y="12901"/>
                  <a:pt x="23283" y="12923"/>
                  <a:pt x="23324" y="12984"/>
                </a:cubicBezTo>
                <a:lnTo>
                  <a:pt x="23814" y="12984"/>
                </a:lnTo>
                <a:lnTo>
                  <a:pt x="23894" y="12904"/>
                </a:lnTo>
                <a:lnTo>
                  <a:pt x="23989" y="12999"/>
                </a:lnTo>
                <a:lnTo>
                  <a:pt x="24084" y="12904"/>
                </a:lnTo>
                <a:lnTo>
                  <a:pt x="24258" y="12904"/>
                </a:lnTo>
                <a:cubicBezTo>
                  <a:pt x="24293" y="12881"/>
                  <a:pt x="24311" y="12813"/>
                  <a:pt x="24344" y="12813"/>
                </a:cubicBezTo>
                <a:cubicBezTo>
                  <a:pt x="24355" y="12813"/>
                  <a:pt x="24368" y="12821"/>
                  <a:pt x="24384" y="12841"/>
                </a:cubicBezTo>
                <a:cubicBezTo>
                  <a:pt x="24400" y="12889"/>
                  <a:pt x="24416" y="12936"/>
                  <a:pt x="24416" y="12984"/>
                </a:cubicBezTo>
                <a:cubicBezTo>
                  <a:pt x="24464" y="12999"/>
                  <a:pt x="24495" y="12999"/>
                  <a:pt x="24511" y="12999"/>
                </a:cubicBezTo>
                <a:cubicBezTo>
                  <a:pt x="24559" y="12968"/>
                  <a:pt x="24606" y="12936"/>
                  <a:pt x="24654" y="12904"/>
                </a:cubicBezTo>
                <a:lnTo>
                  <a:pt x="25651" y="12904"/>
                </a:lnTo>
                <a:lnTo>
                  <a:pt x="25730" y="12809"/>
                </a:lnTo>
                <a:lnTo>
                  <a:pt x="25857" y="12904"/>
                </a:lnTo>
                <a:cubicBezTo>
                  <a:pt x="25878" y="12904"/>
                  <a:pt x="25885" y="12918"/>
                  <a:pt x="25897" y="12918"/>
                </a:cubicBezTo>
                <a:cubicBezTo>
                  <a:pt x="25903" y="12918"/>
                  <a:pt x="25910" y="12915"/>
                  <a:pt x="25920" y="12904"/>
                </a:cubicBezTo>
                <a:cubicBezTo>
                  <a:pt x="25968" y="12873"/>
                  <a:pt x="25999" y="12841"/>
                  <a:pt x="26031" y="12809"/>
                </a:cubicBezTo>
                <a:cubicBezTo>
                  <a:pt x="26300" y="12809"/>
                  <a:pt x="26300" y="12809"/>
                  <a:pt x="26348" y="12762"/>
                </a:cubicBezTo>
                <a:lnTo>
                  <a:pt x="26348" y="12651"/>
                </a:lnTo>
                <a:lnTo>
                  <a:pt x="26174" y="12572"/>
                </a:lnTo>
                <a:cubicBezTo>
                  <a:pt x="26189" y="12556"/>
                  <a:pt x="26189" y="12556"/>
                  <a:pt x="26205" y="12540"/>
                </a:cubicBezTo>
                <a:cubicBezTo>
                  <a:pt x="26251" y="12527"/>
                  <a:pt x="26300" y="12519"/>
                  <a:pt x="26348" y="12519"/>
                </a:cubicBezTo>
                <a:cubicBezTo>
                  <a:pt x="26416" y="12519"/>
                  <a:pt x="26482" y="12535"/>
                  <a:pt x="26538" y="12572"/>
                </a:cubicBezTo>
                <a:lnTo>
                  <a:pt x="26459" y="12667"/>
                </a:lnTo>
                <a:lnTo>
                  <a:pt x="26585" y="12809"/>
                </a:lnTo>
                <a:lnTo>
                  <a:pt x="27884" y="12809"/>
                </a:lnTo>
                <a:cubicBezTo>
                  <a:pt x="28026" y="12635"/>
                  <a:pt x="27757" y="12572"/>
                  <a:pt x="27868" y="12445"/>
                </a:cubicBezTo>
                <a:lnTo>
                  <a:pt x="28026" y="12382"/>
                </a:lnTo>
                <a:cubicBezTo>
                  <a:pt x="28026" y="12334"/>
                  <a:pt x="28010" y="12287"/>
                  <a:pt x="28010" y="12255"/>
                </a:cubicBezTo>
                <a:lnTo>
                  <a:pt x="27915" y="12224"/>
                </a:lnTo>
                <a:cubicBezTo>
                  <a:pt x="27868" y="12208"/>
                  <a:pt x="27836" y="12192"/>
                  <a:pt x="27852" y="12129"/>
                </a:cubicBezTo>
                <a:lnTo>
                  <a:pt x="27757" y="12097"/>
                </a:lnTo>
                <a:cubicBezTo>
                  <a:pt x="27725" y="11986"/>
                  <a:pt x="27741" y="11859"/>
                  <a:pt x="27804" y="11749"/>
                </a:cubicBezTo>
                <a:lnTo>
                  <a:pt x="28026" y="11749"/>
                </a:lnTo>
                <a:cubicBezTo>
                  <a:pt x="28058" y="11685"/>
                  <a:pt x="28121" y="11606"/>
                  <a:pt x="28153" y="11559"/>
                </a:cubicBezTo>
                <a:lnTo>
                  <a:pt x="28359" y="11559"/>
                </a:lnTo>
                <a:cubicBezTo>
                  <a:pt x="28406" y="11464"/>
                  <a:pt x="28406" y="11369"/>
                  <a:pt x="28485" y="11321"/>
                </a:cubicBezTo>
                <a:lnTo>
                  <a:pt x="28390" y="11210"/>
                </a:lnTo>
                <a:cubicBezTo>
                  <a:pt x="28406" y="11131"/>
                  <a:pt x="28359" y="11052"/>
                  <a:pt x="28422" y="10989"/>
                </a:cubicBezTo>
                <a:lnTo>
                  <a:pt x="28565" y="10973"/>
                </a:lnTo>
                <a:cubicBezTo>
                  <a:pt x="28517" y="10783"/>
                  <a:pt x="28327" y="10814"/>
                  <a:pt x="28232" y="10688"/>
                </a:cubicBezTo>
                <a:lnTo>
                  <a:pt x="27884" y="10688"/>
                </a:lnTo>
                <a:lnTo>
                  <a:pt x="27789" y="10609"/>
                </a:lnTo>
                <a:lnTo>
                  <a:pt x="27440" y="10609"/>
                </a:lnTo>
                <a:cubicBezTo>
                  <a:pt x="27345" y="10529"/>
                  <a:pt x="27282" y="10434"/>
                  <a:pt x="27250" y="10324"/>
                </a:cubicBezTo>
                <a:lnTo>
                  <a:pt x="27013" y="10292"/>
                </a:lnTo>
                <a:cubicBezTo>
                  <a:pt x="26965" y="10165"/>
                  <a:pt x="27076" y="10102"/>
                  <a:pt x="27139" y="10023"/>
                </a:cubicBezTo>
                <a:lnTo>
                  <a:pt x="27329" y="10023"/>
                </a:lnTo>
                <a:cubicBezTo>
                  <a:pt x="27377" y="9959"/>
                  <a:pt x="27488" y="9928"/>
                  <a:pt x="27472" y="9801"/>
                </a:cubicBezTo>
                <a:lnTo>
                  <a:pt x="27377" y="9706"/>
                </a:lnTo>
                <a:cubicBezTo>
                  <a:pt x="27393" y="9643"/>
                  <a:pt x="27472" y="9627"/>
                  <a:pt x="27472" y="9564"/>
                </a:cubicBezTo>
                <a:cubicBezTo>
                  <a:pt x="27440" y="9548"/>
                  <a:pt x="27409" y="9516"/>
                  <a:pt x="27377" y="9500"/>
                </a:cubicBezTo>
                <a:cubicBezTo>
                  <a:pt x="27405" y="9482"/>
                  <a:pt x="27423" y="9474"/>
                  <a:pt x="27436" y="9474"/>
                </a:cubicBezTo>
                <a:cubicBezTo>
                  <a:pt x="27465" y="9474"/>
                  <a:pt x="27461" y="9519"/>
                  <a:pt x="27472" y="9564"/>
                </a:cubicBezTo>
                <a:cubicBezTo>
                  <a:pt x="27535" y="9564"/>
                  <a:pt x="27567" y="9484"/>
                  <a:pt x="27614" y="9453"/>
                </a:cubicBezTo>
                <a:cubicBezTo>
                  <a:pt x="27643" y="9424"/>
                  <a:pt x="27672" y="9356"/>
                  <a:pt x="27725" y="9356"/>
                </a:cubicBezTo>
                <a:cubicBezTo>
                  <a:pt x="27730" y="9356"/>
                  <a:pt x="27735" y="9356"/>
                  <a:pt x="27741" y="9358"/>
                </a:cubicBezTo>
                <a:cubicBezTo>
                  <a:pt x="27741" y="9326"/>
                  <a:pt x="27725" y="9294"/>
                  <a:pt x="27709" y="9279"/>
                </a:cubicBezTo>
                <a:cubicBezTo>
                  <a:pt x="27662" y="9263"/>
                  <a:pt x="27599" y="9231"/>
                  <a:pt x="27551" y="9215"/>
                </a:cubicBezTo>
                <a:cubicBezTo>
                  <a:pt x="27567" y="9168"/>
                  <a:pt x="27583" y="9120"/>
                  <a:pt x="27583" y="9089"/>
                </a:cubicBezTo>
                <a:lnTo>
                  <a:pt x="27804" y="9057"/>
                </a:lnTo>
                <a:cubicBezTo>
                  <a:pt x="27836" y="8994"/>
                  <a:pt x="27852" y="8946"/>
                  <a:pt x="27868" y="8883"/>
                </a:cubicBezTo>
                <a:cubicBezTo>
                  <a:pt x="27915" y="8914"/>
                  <a:pt x="27947" y="8946"/>
                  <a:pt x="27979" y="8978"/>
                </a:cubicBezTo>
                <a:lnTo>
                  <a:pt x="28533" y="8978"/>
                </a:lnTo>
                <a:cubicBezTo>
                  <a:pt x="28549" y="8978"/>
                  <a:pt x="28580" y="8978"/>
                  <a:pt x="28580" y="8930"/>
                </a:cubicBezTo>
                <a:lnTo>
                  <a:pt x="28580" y="8819"/>
                </a:lnTo>
                <a:lnTo>
                  <a:pt x="28406" y="8756"/>
                </a:lnTo>
                <a:cubicBezTo>
                  <a:pt x="28390" y="8709"/>
                  <a:pt x="28422" y="8629"/>
                  <a:pt x="28343" y="8614"/>
                </a:cubicBezTo>
                <a:lnTo>
                  <a:pt x="28248" y="8693"/>
                </a:lnTo>
                <a:lnTo>
                  <a:pt x="28105" y="8534"/>
                </a:lnTo>
                <a:lnTo>
                  <a:pt x="28390" y="8487"/>
                </a:lnTo>
                <a:lnTo>
                  <a:pt x="28390" y="8344"/>
                </a:lnTo>
                <a:cubicBezTo>
                  <a:pt x="28295" y="8313"/>
                  <a:pt x="28200" y="8297"/>
                  <a:pt x="28153" y="8218"/>
                </a:cubicBezTo>
                <a:lnTo>
                  <a:pt x="27884" y="8218"/>
                </a:lnTo>
                <a:lnTo>
                  <a:pt x="27789" y="8139"/>
                </a:lnTo>
                <a:lnTo>
                  <a:pt x="27519" y="8139"/>
                </a:lnTo>
                <a:lnTo>
                  <a:pt x="27424" y="8249"/>
                </a:lnTo>
                <a:lnTo>
                  <a:pt x="27345" y="8170"/>
                </a:lnTo>
                <a:lnTo>
                  <a:pt x="27250" y="8249"/>
                </a:lnTo>
                <a:cubicBezTo>
                  <a:pt x="27219" y="8186"/>
                  <a:pt x="27187" y="8123"/>
                  <a:pt x="27155" y="8059"/>
                </a:cubicBezTo>
                <a:lnTo>
                  <a:pt x="27076" y="8075"/>
                </a:lnTo>
                <a:cubicBezTo>
                  <a:pt x="26981" y="8170"/>
                  <a:pt x="27076" y="8281"/>
                  <a:pt x="26949" y="8344"/>
                </a:cubicBezTo>
                <a:cubicBezTo>
                  <a:pt x="26934" y="8265"/>
                  <a:pt x="26918" y="8170"/>
                  <a:pt x="26902" y="8075"/>
                </a:cubicBezTo>
                <a:lnTo>
                  <a:pt x="26696" y="8075"/>
                </a:lnTo>
                <a:lnTo>
                  <a:pt x="26554" y="8202"/>
                </a:lnTo>
                <a:lnTo>
                  <a:pt x="26554" y="8313"/>
                </a:lnTo>
                <a:lnTo>
                  <a:pt x="26300" y="8439"/>
                </a:lnTo>
                <a:cubicBezTo>
                  <a:pt x="26284" y="8329"/>
                  <a:pt x="26269" y="8234"/>
                  <a:pt x="26237" y="8091"/>
                </a:cubicBezTo>
                <a:lnTo>
                  <a:pt x="26063" y="8360"/>
                </a:lnTo>
                <a:cubicBezTo>
                  <a:pt x="25952" y="8249"/>
                  <a:pt x="25889" y="8154"/>
                  <a:pt x="25746" y="8139"/>
                </a:cubicBezTo>
                <a:cubicBezTo>
                  <a:pt x="25730" y="8123"/>
                  <a:pt x="25730" y="8107"/>
                  <a:pt x="25730" y="8091"/>
                </a:cubicBezTo>
                <a:cubicBezTo>
                  <a:pt x="25762" y="7996"/>
                  <a:pt x="25604" y="7964"/>
                  <a:pt x="25651" y="7790"/>
                </a:cubicBezTo>
                <a:lnTo>
                  <a:pt x="25778" y="7695"/>
                </a:lnTo>
                <a:lnTo>
                  <a:pt x="25873" y="7774"/>
                </a:lnTo>
                <a:cubicBezTo>
                  <a:pt x="25885" y="7778"/>
                  <a:pt x="25895" y="7780"/>
                  <a:pt x="25905" y="7780"/>
                </a:cubicBezTo>
                <a:cubicBezTo>
                  <a:pt x="25977" y="7780"/>
                  <a:pt x="26013" y="7693"/>
                  <a:pt x="26110" y="7679"/>
                </a:cubicBezTo>
                <a:lnTo>
                  <a:pt x="26981" y="7679"/>
                </a:lnTo>
                <a:lnTo>
                  <a:pt x="27092" y="7569"/>
                </a:lnTo>
                <a:cubicBezTo>
                  <a:pt x="27108" y="7648"/>
                  <a:pt x="27108" y="7695"/>
                  <a:pt x="27108" y="7743"/>
                </a:cubicBezTo>
                <a:cubicBezTo>
                  <a:pt x="27124" y="7774"/>
                  <a:pt x="27139" y="7822"/>
                  <a:pt x="27139" y="7885"/>
                </a:cubicBezTo>
                <a:cubicBezTo>
                  <a:pt x="27250" y="7679"/>
                  <a:pt x="27250" y="7679"/>
                  <a:pt x="27535" y="7505"/>
                </a:cubicBezTo>
                <a:cubicBezTo>
                  <a:pt x="27580" y="7568"/>
                  <a:pt x="27630" y="7585"/>
                  <a:pt x="27686" y="7585"/>
                </a:cubicBezTo>
                <a:cubicBezTo>
                  <a:pt x="27728" y="7585"/>
                  <a:pt x="27772" y="7575"/>
                  <a:pt x="27820" y="7569"/>
                </a:cubicBezTo>
                <a:lnTo>
                  <a:pt x="27899" y="7489"/>
                </a:lnTo>
                <a:lnTo>
                  <a:pt x="27994" y="7584"/>
                </a:lnTo>
                <a:cubicBezTo>
                  <a:pt x="28020" y="7584"/>
                  <a:pt x="28050" y="7587"/>
                  <a:pt x="28081" y="7587"/>
                </a:cubicBezTo>
                <a:cubicBezTo>
                  <a:pt x="28126" y="7587"/>
                  <a:pt x="28172" y="7581"/>
                  <a:pt x="28200" y="7553"/>
                </a:cubicBezTo>
                <a:cubicBezTo>
                  <a:pt x="28295" y="7474"/>
                  <a:pt x="28438" y="7489"/>
                  <a:pt x="28485" y="7347"/>
                </a:cubicBezTo>
                <a:cubicBezTo>
                  <a:pt x="28485" y="7315"/>
                  <a:pt x="28485" y="7268"/>
                  <a:pt x="28485" y="7236"/>
                </a:cubicBezTo>
                <a:cubicBezTo>
                  <a:pt x="28432" y="7209"/>
                  <a:pt x="28379" y="7188"/>
                  <a:pt x="28331" y="7188"/>
                </a:cubicBezTo>
                <a:cubicBezTo>
                  <a:pt x="28294" y="7188"/>
                  <a:pt x="28260" y="7201"/>
                  <a:pt x="28232" y="7236"/>
                </a:cubicBezTo>
                <a:cubicBezTo>
                  <a:pt x="28216" y="7283"/>
                  <a:pt x="28216" y="7331"/>
                  <a:pt x="28200" y="7394"/>
                </a:cubicBezTo>
                <a:cubicBezTo>
                  <a:pt x="28074" y="7268"/>
                  <a:pt x="27868" y="7283"/>
                  <a:pt x="27852" y="7093"/>
                </a:cubicBezTo>
                <a:cubicBezTo>
                  <a:pt x="27899" y="6888"/>
                  <a:pt x="28137" y="6935"/>
                  <a:pt x="28216" y="6777"/>
                </a:cubicBezTo>
                <a:cubicBezTo>
                  <a:pt x="28232" y="6666"/>
                  <a:pt x="28232" y="6555"/>
                  <a:pt x="28200" y="6444"/>
                </a:cubicBezTo>
                <a:lnTo>
                  <a:pt x="27947" y="6397"/>
                </a:lnTo>
                <a:cubicBezTo>
                  <a:pt x="27931" y="6349"/>
                  <a:pt x="27931" y="6302"/>
                  <a:pt x="27947" y="6254"/>
                </a:cubicBezTo>
                <a:cubicBezTo>
                  <a:pt x="27899" y="6223"/>
                  <a:pt x="27884" y="6207"/>
                  <a:pt x="27852" y="6175"/>
                </a:cubicBezTo>
                <a:cubicBezTo>
                  <a:pt x="27877" y="6159"/>
                  <a:pt x="27894" y="6152"/>
                  <a:pt x="27906" y="6152"/>
                </a:cubicBezTo>
                <a:cubicBezTo>
                  <a:pt x="27941" y="6152"/>
                  <a:pt x="27935" y="6207"/>
                  <a:pt x="27947" y="6254"/>
                </a:cubicBezTo>
                <a:cubicBezTo>
                  <a:pt x="28010" y="6207"/>
                  <a:pt x="28089" y="6159"/>
                  <a:pt x="28169" y="6128"/>
                </a:cubicBezTo>
                <a:cubicBezTo>
                  <a:pt x="28200" y="6207"/>
                  <a:pt x="28232" y="6270"/>
                  <a:pt x="28248" y="6318"/>
                </a:cubicBezTo>
                <a:lnTo>
                  <a:pt x="28374" y="6349"/>
                </a:lnTo>
                <a:lnTo>
                  <a:pt x="28438" y="6523"/>
                </a:lnTo>
                <a:lnTo>
                  <a:pt x="28549" y="6428"/>
                </a:lnTo>
                <a:lnTo>
                  <a:pt x="28850" y="6428"/>
                </a:lnTo>
                <a:lnTo>
                  <a:pt x="28850" y="6286"/>
                </a:lnTo>
                <a:lnTo>
                  <a:pt x="28945" y="6175"/>
                </a:lnTo>
                <a:lnTo>
                  <a:pt x="28913" y="6033"/>
                </a:lnTo>
                <a:lnTo>
                  <a:pt x="28802" y="6128"/>
                </a:lnTo>
                <a:cubicBezTo>
                  <a:pt x="28757" y="6105"/>
                  <a:pt x="28720" y="6036"/>
                  <a:pt x="28664" y="6036"/>
                </a:cubicBezTo>
                <a:cubicBezTo>
                  <a:pt x="28640" y="6036"/>
                  <a:pt x="28613" y="6048"/>
                  <a:pt x="28580" y="6080"/>
                </a:cubicBezTo>
                <a:cubicBezTo>
                  <a:pt x="28533" y="6159"/>
                  <a:pt x="28628" y="6270"/>
                  <a:pt x="28501" y="6333"/>
                </a:cubicBezTo>
                <a:cubicBezTo>
                  <a:pt x="28485" y="6238"/>
                  <a:pt x="28470" y="6159"/>
                  <a:pt x="28470" y="6080"/>
                </a:cubicBezTo>
                <a:cubicBezTo>
                  <a:pt x="28406" y="6017"/>
                  <a:pt x="28343" y="5953"/>
                  <a:pt x="28311" y="5906"/>
                </a:cubicBezTo>
                <a:cubicBezTo>
                  <a:pt x="28279" y="5858"/>
                  <a:pt x="28279" y="5827"/>
                  <a:pt x="28279" y="5827"/>
                </a:cubicBezTo>
                <a:cubicBezTo>
                  <a:pt x="28239" y="5771"/>
                  <a:pt x="28208" y="5753"/>
                  <a:pt x="28183" y="5753"/>
                </a:cubicBezTo>
                <a:cubicBezTo>
                  <a:pt x="28131" y="5753"/>
                  <a:pt x="28100" y="5828"/>
                  <a:pt x="28051" y="5828"/>
                </a:cubicBezTo>
                <a:cubicBezTo>
                  <a:pt x="28048" y="5828"/>
                  <a:pt x="28045" y="5827"/>
                  <a:pt x="28042" y="5827"/>
                </a:cubicBezTo>
                <a:cubicBezTo>
                  <a:pt x="28010" y="5605"/>
                  <a:pt x="27979" y="5621"/>
                  <a:pt x="28042" y="5573"/>
                </a:cubicBezTo>
                <a:cubicBezTo>
                  <a:pt x="28105" y="5542"/>
                  <a:pt x="28184" y="5589"/>
                  <a:pt x="28184" y="5494"/>
                </a:cubicBezTo>
                <a:lnTo>
                  <a:pt x="28121" y="5399"/>
                </a:lnTo>
                <a:lnTo>
                  <a:pt x="28248" y="5273"/>
                </a:lnTo>
                <a:lnTo>
                  <a:pt x="28517" y="5273"/>
                </a:lnTo>
                <a:lnTo>
                  <a:pt x="28644" y="5368"/>
                </a:lnTo>
                <a:cubicBezTo>
                  <a:pt x="28660" y="5304"/>
                  <a:pt x="28660" y="5273"/>
                  <a:pt x="28660" y="5257"/>
                </a:cubicBezTo>
                <a:lnTo>
                  <a:pt x="28343" y="4782"/>
                </a:lnTo>
                <a:lnTo>
                  <a:pt x="28248" y="4893"/>
                </a:lnTo>
                <a:cubicBezTo>
                  <a:pt x="28205" y="4839"/>
                  <a:pt x="28162" y="4786"/>
                  <a:pt x="28110" y="4786"/>
                </a:cubicBezTo>
                <a:cubicBezTo>
                  <a:pt x="28085" y="4786"/>
                  <a:pt x="28057" y="4798"/>
                  <a:pt x="28026" y="4829"/>
                </a:cubicBezTo>
                <a:lnTo>
                  <a:pt x="28026" y="5067"/>
                </a:lnTo>
                <a:cubicBezTo>
                  <a:pt x="27868" y="5019"/>
                  <a:pt x="27725" y="4924"/>
                  <a:pt x="27630" y="4798"/>
                </a:cubicBezTo>
                <a:lnTo>
                  <a:pt x="26886" y="4798"/>
                </a:lnTo>
                <a:cubicBezTo>
                  <a:pt x="26870" y="4782"/>
                  <a:pt x="26854" y="4782"/>
                  <a:pt x="26854" y="4766"/>
                </a:cubicBezTo>
                <a:cubicBezTo>
                  <a:pt x="26807" y="4655"/>
                  <a:pt x="26854" y="4528"/>
                  <a:pt x="26744" y="4433"/>
                </a:cubicBezTo>
                <a:cubicBezTo>
                  <a:pt x="26728" y="4418"/>
                  <a:pt x="26759" y="4354"/>
                  <a:pt x="26775" y="4323"/>
                </a:cubicBezTo>
                <a:lnTo>
                  <a:pt x="27013" y="4323"/>
                </a:lnTo>
                <a:cubicBezTo>
                  <a:pt x="27029" y="4291"/>
                  <a:pt x="27029" y="4243"/>
                  <a:pt x="27044" y="4243"/>
                </a:cubicBezTo>
                <a:cubicBezTo>
                  <a:pt x="27124" y="4196"/>
                  <a:pt x="27203" y="4164"/>
                  <a:pt x="27282" y="4133"/>
                </a:cubicBezTo>
                <a:lnTo>
                  <a:pt x="27630" y="4133"/>
                </a:lnTo>
                <a:lnTo>
                  <a:pt x="27804" y="4323"/>
                </a:lnTo>
                <a:lnTo>
                  <a:pt x="27899" y="4212"/>
                </a:lnTo>
                <a:lnTo>
                  <a:pt x="28074" y="4212"/>
                </a:lnTo>
                <a:lnTo>
                  <a:pt x="28184" y="4117"/>
                </a:lnTo>
                <a:lnTo>
                  <a:pt x="28549" y="4117"/>
                </a:lnTo>
                <a:cubicBezTo>
                  <a:pt x="28591" y="4032"/>
                  <a:pt x="28661" y="4032"/>
                  <a:pt x="28732" y="4032"/>
                </a:cubicBezTo>
                <a:lnTo>
                  <a:pt x="28732" y="4032"/>
                </a:lnTo>
                <a:cubicBezTo>
                  <a:pt x="28767" y="4032"/>
                  <a:pt x="28802" y="4032"/>
                  <a:pt x="28834" y="4022"/>
                </a:cubicBezTo>
                <a:cubicBezTo>
                  <a:pt x="28881" y="3958"/>
                  <a:pt x="28945" y="3911"/>
                  <a:pt x="29008" y="3848"/>
                </a:cubicBezTo>
                <a:lnTo>
                  <a:pt x="29261" y="3848"/>
                </a:lnTo>
                <a:lnTo>
                  <a:pt x="29499" y="3689"/>
                </a:lnTo>
                <a:cubicBezTo>
                  <a:pt x="29499" y="3673"/>
                  <a:pt x="29467" y="3658"/>
                  <a:pt x="29467" y="3658"/>
                </a:cubicBezTo>
                <a:lnTo>
                  <a:pt x="29008" y="3658"/>
                </a:lnTo>
                <a:lnTo>
                  <a:pt x="28913" y="3753"/>
                </a:lnTo>
                <a:cubicBezTo>
                  <a:pt x="28900" y="3750"/>
                  <a:pt x="28886" y="3749"/>
                  <a:pt x="28873" y="3749"/>
                </a:cubicBezTo>
                <a:cubicBezTo>
                  <a:pt x="28847" y="3749"/>
                  <a:pt x="28821" y="3753"/>
                  <a:pt x="28796" y="3753"/>
                </a:cubicBezTo>
                <a:cubicBezTo>
                  <a:pt x="28758" y="3753"/>
                  <a:pt x="28723" y="3745"/>
                  <a:pt x="28691" y="3705"/>
                </a:cubicBezTo>
                <a:lnTo>
                  <a:pt x="28691" y="3388"/>
                </a:lnTo>
                <a:lnTo>
                  <a:pt x="28850" y="3357"/>
                </a:lnTo>
                <a:lnTo>
                  <a:pt x="28976" y="3547"/>
                </a:lnTo>
                <a:cubicBezTo>
                  <a:pt x="28997" y="3549"/>
                  <a:pt x="29018" y="3551"/>
                  <a:pt x="29039" y="3551"/>
                </a:cubicBezTo>
                <a:cubicBezTo>
                  <a:pt x="29144" y="3551"/>
                  <a:pt x="29245" y="3518"/>
                  <a:pt x="29325" y="3452"/>
                </a:cubicBezTo>
                <a:lnTo>
                  <a:pt x="29673" y="3452"/>
                </a:lnTo>
                <a:lnTo>
                  <a:pt x="29800" y="3309"/>
                </a:lnTo>
                <a:lnTo>
                  <a:pt x="29800" y="2929"/>
                </a:lnTo>
                <a:lnTo>
                  <a:pt x="29926" y="2787"/>
                </a:lnTo>
                <a:lnTo>
                  <a:pt x="30069" y="2787"/>
                </a:lnTo>
                <a:lnTo>
                  <a:pt x="30069" y="2644"/>
                </a:lnTo>
                <a:cubicBezTo>
                  <a:pt x="29958" y="2565"/>
                  <a:pt x="29895" y="2423"/>
                  <a:pt x="29736" y="2391"/>
                </a:cubicBezTo>
                <a:cubicBezTo>
                  <a:pt x="29657" y="2359"/>
                  <a:pt x="29610" y="2296"/>
                  <a:pt x="29610" y="2217"/>
                </a:cubicBezTo>
                <a:lnTo>
                  <a:pt x="29372" y="2217"/>
                </a:lnTo>
                <a:lnTo>
                  <a:pt x="29230" y="2074"/>
                </a:lnTo>
                <a:lnTo>
                  <a:pt x="29230" y="1932"/>
                </a:lnTo>
                <a:lnTo>
                  <a:pt x="28960" y="1789"/>
                </a:lnTo>
                <a:lnTo>
                  <a:pt x="28960" y="1631"/>
                </a:lnTo>
                <a:cubicBezTo>
                  <a:pt x="28881" y="1457"/>
                  <a:pt x="28723" y="1441"/>
                  <a:pt x="28580" y="1346"/>
                </a:cubicBezTo>
                <a:lnTo>
                  <a:pt x="28248" y="1346"/>
                </a:lnTo>
                <a:cubicBezTo>
                  <a:pt x="28232" y="1330"/>
                  <a:pt x="28216" y="1314"/>
                  <a:pt x="28216" y="1298"/>
                </a:cubicBezTo>
                <a:cubicBezTo>
                  <a:pt x="28216" y="1251"/>
                  <a:pt x="28232" y="1203"/>
                  <a:pt x="28264" y="1172"/>
                </a:cubicBezTo>
                <a:cubicBezTo>
                  <a:pt x="28311" y="1140"/>
                  <a:pt x="28327" y="1061"/>
                  <a:pt x="28295" y="1013"/>
                </a:cubicBezTo>
                <a:cubicBezTo>
                  <a:pt x="28295" y="998"/>
                  <a:pt x="28279" y="982"/>
                  <a:pt x="28264" y="982"/>
                </a:cubicBezTo>
                <a:lnTo>
                  <a:pt x="28074" y="982"/>
                </a:lnTo>
                <a:cubicBezTo>
                  <a:pt x="27994" y="1045"/>
                  <a:pt x="28010" y="1219"/>
                  <a:pt x="27884" y="1251"/>
                </a:cubicBezTo>
                <a:lnTo>
                  <a:pt x="27709" y="1077"/>
                </a:lnTo>
                <a:cubicBezTo>
                  <a:pt x="27694" y="1093"/>
                  <a:pt x="27678" y="1108"/>
                  <a:pt x="27646" y="1124"/>
                </a:cubicBezTo>
                <a:cubicBezTo>
                  <a:pt x="27614" y="1140"/>
                  <a:pt x="27567" y="1156"/>
                  <a:pt x="27504" y="1188"/>
                </a:cubicBezTo>
                <a:lnTo>
                  <a:pt x="27234" y="1457"/>
                </a:lnTo>
                <a:cubicBezTo>
                  <a:pt x="27171" y="1378"/>
                  <a:pt x="27203" y="1298"/>
                  <a:pt x="27203" y="1219"/>
                </a:cubicBezTo>
                <a:lnTo>
                  <a:pt x="27092" y="1108"/>
                </a:lnTo>
                <a:cubicBezTo>
                  <a:pt x="27124" y="1045"/>
                  <a:pt x="27060" y="950"/>
                  <a:pt x="27139" y="887"/>
                </a:cubicBezTo>
                <a:cubicBezTo>
                  <a:pt x="27219" y="950"/>
                  <a:pt x="27298" y="1013"/>
                  <a:pt x="27361" y="1061"/>
                </a:cubicBezTo>
                <a:cubicBezTo>
                  <a:pt x="27373" y="1063"/>
                  <a:pt x="27383" y="1063"/>
                  <a:pt x="27393" y="1063"/>
                </a:cubicBezTo>
                <a:cubicBezTo>
                  <a:pt x="27472" y="1063"/>
                  <a:pt x="27472" y="1007"/>
                  <a:pt x="27472" y="950"/>
                </a:cubicBezTo>
                <a:cubicBezTo>
                  <a:pt x="27440" y="903"/>
                  <a:pt x="27424" y="855"/>
                  <a:pt x="27393" y="808"/>
                </a:cubicBezTo>
                <a:lnTo>
                  <a:pt x="27567" y="744"/>
                </a:lnTo>
                <a:cubicBezTo>
                  <a:pt x="27551" y="665"/>
                  <a:pt x="27599" y="586"/>
                  <a:pt x="27535" y="507"/>
                </a:cubicBezTo>
                <a:lnTo>
                  <a:pt x="27424" y="491"/>
                </a:lnTo>
                <a:lnTo>
                  <a:pt x="27266" y="697"/>
                </a:lnTo>
                <a:lnTo>
                  <a:pt x="27124" y="665"/>
                </a:lnTo>
                <a:cubicBezTo>
                  <a:pt x="27108" y="570"/>
                  <a:pt x="27092" y="475"/>
                  <a:pt x="27076" y="364"/>
                </a:cubicBezTo>
                <a:cubicBezTo>
                  <a:pt x="26902" y="428"/>
                  <a:pt x="26759" y="523"/>
                  <a:pt x="26649" y="633"/>
                </a:cubicBezTo>
                <a:lnTo>
                  <a:pt x="26649" y="950"/>
                </a:lnTo>
                <a:cubicBezTo>
                  <a:pt x="26554" y="950"/>
                  <a:pt x="26506" y="871"/>
                  <a:pt x="26459" y="808"/>
                </a:cubicBezTo>
                <a:lnTo>
                  <a:pt x="26459" y="475"/>
                </a:lnTo>
                <a:cubicBezTo>
                  <a:pt x="26446" y="473"/>
                  <a:pt x="26433" y="472"/>
                  <a:pt x="26419" y="472"/>
                </a:cubicBezTo>
                <a:cubicBezTo>
                  <a:pt x="26385" y="472"/>
                  <a:pt x="26349" y="477"/>
                  <a:pt x="26312" y="477"/>
                </a:cubicBezTo>
                <a:cubicBezTo>
                  <a:pt x="26272" y="477"/>
                  <a:pt x="26231" y="471"/>
                  <a:pt x="26189" y="443"/>
                </a:cubicBezTo>
                <a:lnTo>
                  <a:pt x="26269" y="317"/>
                </a:lnTo>
                <a:lnTo>
                  <a:pt x="26094" y="253"/>
                </a:lnTo>
                <a:lnTo>
                  <a:pt x="26189" y="143"/>
                </a:lnTo>
                <a:cubicBezTo>
                  <a:pt x="26134" y="106"/>
                  <a:pt x="26076" y="97"/>
                  <a:pt x="26018" y="97"/>
                </a:cubicBezTo>
                <a:cubicBezTo>
                  <a:pt x="25971" y="97"/>
                  <a:pt x="25923" y="103"/>
                  <a:pt x="25876" y="103"/>
                </a:cubicBezTo>
                <a:cubicBezTo>
                  <a:pt x="25832" y="103"/>
                  <a:pt x="25788" y="98"/>
                  <a:pt x="25746" y="79"/>
                </a:cubicBezTo>
                <a:lnTo>
                  <a:pt x="256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195926283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hree columns 3">
  <p:cSld name="Three columns 3">
    <p:spTree>
      <p:nvGrpSpPr>
        <p:cNvPr id="1" name="Shape 259"/>
        <p:cNvGrpSpPr/>
        <p:nvPr/>
      </p:nvGrpSpPr>
      <p:grpSpPr>
        <a:xfrm>
          <a:off x="0" y="0"/>
          <a:ext cx="0" cy="0"/>
          <a:chOff x="0" y="0"/>
          <a:chExt cx="0" cy="0"/>
        </a:xfrm>
      </p:grpSpPr>
      <p:sp>
        <p:nvSpPr>
          <p:cNvPr id="260" name="Google Shape;260;p23"/>
          <p:cNvSpPr txBox="1">
            <a:spLocks noGrp="1"/>
          </p:cNvSpPr>
          <p:nvPr>
            <p:ph type="title"/>
          </p:nvPr>
        </p:nvSpPr>
        <p:spPr>
          <a:xfrm>
            <a:off x="720000" y="540000"/>
            <a:ext cx="7704000" cy="3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38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endParaRPr/>
          </a:p>
        </p:txBody>
      </p:sp>
      <p:sp>
        <p:nvSpPr>
          <p:cNvPr id="261" name="Google Shape;261;p23"/>
          <p:cNvSpPr txBox="1">
            <a:spLocks noGrp="1"/>
          </p:cNvSpPr>
          <p:nvPr>
            <p:ph type="subTitle" idx="1"/>
          </p:nvPr>
        </p:nvSpPr>
        <p:spPr>
          <a:xfrm>
            <a:off x="3748875" y="1638044"/>
            <a:ext cx="1803300" cy="57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950"/>
              <a:buNone/>
              <a:defRPr sz="1100"/>
            </a:lvl1pPr>
            <a:lvl2pPr lvl="1" algn="ctr" rtl="0">
              <a:lnSpc>
                <a:spcPct val="100000"/>
              </a:lnSpc>
              <a:spcBef>
                <a:spcPts val="0"/>
              </a:spcBef>
              <a:spcAft>
                <a:spcPts val="0"/>
              </a:spcAft>
              <a:buSzPts val="950"/>
              <a:buNone/>
              <a:defRPr sz="950"/>
            </a:lvl2pPr>
            <a:lvl3pPr lvl="2" algn="ctr" rtl="0">
              <a:lnSpc>
                <a:spcPct val="100000"/>
              </a:lnSpc>
              <a:spcBef>
                <a:spcPts val="0"/>
              </a:spcBef>
              <a:spcAft>
                <a:spcPts val="0"/>
              </a:spcAft>
              <a:buSzPts val="950"/>
              <a:buNone/>
              <a:defRPr sz="950"/>
            </a:lvl3pPr>
            <a:lvl4pPr lvl="3" algn="ctr" rtl="0">
              <a:lnSpc>
                <a:spcPct val="100000"/>
              </a:lnSpc>
              <a:spcBef>
                <a:spcPts val="0"/>
              </a:spcBef>
              <a:spcAft>
                <a:spcPts val="0"/>
              </a:spcAft>
              <a:buSzPts val="950"/>
              <a:buNone/>
              <a:defRPr sz="950"/>
            </a:lvl4pPr>
            <a:lvl5pPr lvl="4" algn="ctr" rtl="0">
              <a:lnSpc>
                <a:spcPct val="100000"/>
              </a:lnSpc>
              <a:spcBef>
                <a:spcPts val="0"/>
              </a:spcBef>
              <a:spcAft>
                <a:spcPts val="0"/>
              </a:spcAft>
              <a:buSzPts val="950"/>
              <a:buNone/>
              <a:defRPr sz="950"/>
            </a:lvl5pPr>
            <a:lvl6pPr lvl="5" algn="ctr" rtl="0">
              <a:lnSpc>
                <a:spcPct val="100000"/>
              </a:lnSpc>
              <a:spcBef>
                <a:spcPts val="0"/>
              </a:spcBef>
              <a:spcAft>
                <a:spcPts val="0"/>
              </a:spcAft>
              <a:buSzPts val="950"/>
              <a:buNone/>
              <a:defRPr sz="950"/>
            </a:lvl6pPr>
            <a:lvl7pPr lvl="6" algn="ctr" rtl="0">
              <a:lnSpc>
                <a:spcPct val="100000"/>
              </a:lnSpc>
              <a:spcBef>
                <a:spcPts val="0"/>
              </a:spcBef>
              <a:spcAft>
                <a:spcPts val="0"/>
              </a:spcAft>
              <a:buSzPts val="950"/>
              <a:buNone/>
              <a:defRPr sz="950"/>
            </a:lvl7pPr>
            <a:lvl8pPr lvl="7" algn="ctr" rtl="0">
              <a:lnSpc>
                <a:spcPct val="100000"/>
              </a:lnSpc>
              <a:spcBef>
                <a:spcPts val="0"/>
              </a:spcBef>
              <a:spcAft>
                <a:spcPts val="0"/>
              </a:spcAft>
              <a:buSzPts val="950"/>
              <a:buNone/>
              <a:defRPr sz="950"/>
            </a:lvl8pPr>
            <a:lvl9pPr lvl="8" algn="ctr" rtl="0">
              <a:lnSpc>
                <a:spcPct val="100000"/>
              </a:lnSpc>
              <a:spcBef>
                <a:spcPts val="0"/>
              </a:spcBef>
              <a:spcAft>
                <a:spcPts val="0"/>
              </a:spcAft>
              <a:buSzPts val="950"/>
              <a:buNone/>
              <a:defRPr sz="950"/>
            </a:lvl9pPr>
          </a:lstStyle>
          <a:p>
            <a:endParaRPr/>
          </a:p>
        </p:txBody>
      </p:sp>
      <p:sp>
        <p:nvSpPr>
          <p:cNvPr id="262" name="Google Shape;262;p23"/>
          <p:cNvSpPr txBox="1">
            <a:spLocks noGrp="1"/>
          </p:cNvSpPr>
          <p:nvPr>
            <p:ph type="subTitle" idx="2"/>
          </p:nvPr>
        </p:nvSpPr>
        <p:spPr>
          <a:xfrm>
            <a:off x="3748975" y="1313294"/>
            <a:ext cx="1803300" cy="441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600"/>
              <a:buNone/>
              <a:defRPr sz="1600" b="1"/>
            </a:lvl1pPr>
            <a:lvl2pPr lvl="1" algn="ctr" rtl="0">
              <a:lnSpc>
                <a:spcPct val="100000"/>
              </a:lnSpc>
              <a:spcBef>
                <a:spcPts val="0"/>
              </a:spcBef>
              <a:spcAft>
                <a:spcPts val="0"/>
              </a:spcAft>
              <a:buSzPts val="1600"/>
              <a:buNone/>
              <a:defRPr sz="1600" b="1"/>
            </a:lvl2pPr>
            <a:lvl3pPr lvl="2" algn="ctr" rtl="0">
              <a:lnSpc>
                <a:spcPct val="100000"/>
              </a:lnSpc>
              <a:spcBef>
                <a:spcPts val="0"/>
              </a:spcBef>
              <a:spcAft>
                <a:spcPts val="0"/>
              </a:spcAft>
              <a:buSzPts val="1600"/>
              <a:buNone/>
              <a:defRPr sz="1600" b="1"/>
            </a:lvl3pPr>
            <a:lvl4pPr lvl="3" algn="ctr" rtl="0">
              <a:lnSpc>
                <a:spcPct val="100000"/>
              </a:lnSpc>
              <a:spcBef>
                <a:spcPts val="0"/>
              </a:spcBef>
              <a:spcAft>
                <a:spcPts val="0"/>
              </a:spcAft>
              <a:buSzPts val="1600"/>
              <a:buNone/>
              <a:defRPr sz="1600" b="1"/>
            </a:lvl4pPr>
            <a:lvl5pPr lvl="4" algn="ctr" rtl="0">
              <a:lnSpc>
                <a:spcPct val="100000"/>
              </a:lnSpc>
              <a:spcBef>
                <a:spcPts val="0"/>
              </a:spcBef>
              <a:spcAft>
                <a:spcPts val="0"/>
              </a:spcAft>
              <a:buSzPts val="1600"/>
              <a:buNone/>
              <a:defRPr sz="1600" b="1"/>
            </a:lvl5pPr>
            <a:lvl6pPr lvl="5" algn="ctr" rtl="0">
              <a:lnSpc>
                <a:spcPct val="100000"/>
              </a:lnSpc>
              <a:spcBef>
                <a:spcPts val="0"/>
              </a:spcBef>
              <a:spcAft>
                <a:spcPts val="0"/>
              </a:spcAft>
              <a:buSzPts val="1600"/>
              <a:buNone/>
              <a:defRPr sz="1600" b="1"/>
            </a:lvl6pPr>
            <a:lvl7pPr lvl="6" algn="ctr" rtl="0">
              <a:lnSpc>
                <a:spcPct val="100000"/>
              </a:lnSpc>
              <a:spcBef>
                <a:spcPts val="0"/>
              </a:spcBef>
              <a:spcAft>
                <a:spcPts val="0"/>
              </a:spcAft>
              <a:buSzPts val="1600"/>
              <a:buNone/>
              <a:defRPr sz="1600" b="1"/>
            </a:lvl7pPr>
            <a:lvl8pPr lvl="7" algn="ctr" rtl="0">
              <a:lnSpc>
                <a:spcPct val="100000"/>
              </a:lnSpc>
              <a:spcBef>
                <a:spcPts val="0"/>
              </a:spcBef>
              <a:spcAft>
                <a:spcPts val="0"/>
              </a:spcAft>
              <a:buSzPts val="1600"/>
              <a:buNone/>
              <a:defRPr sz="1600" b="1"/>
            </a:lvl8pPr>
            <a:lvl9pPr lvl="8" algn="ctr" rtl="0">
              <a:lnSpc>
                <a:spcPct val="100000"/>
              </a:lnSpc>
              <a:spcBef>
                <a:spcPts val="0"/>
              </a:spcBef>
              <a:spcAft>
                <a:spcPts val="0"/>
              </a:spcAft>
              <a:buSzPts val="1600"/>
              <a:buNone/>
              <a:defRPr sz="1600" b="1"/>
            </a:lvl9pPr>
          </a:lstStyle>
          <a:p>
            <a:endParaRPr/>
          </a:p>
        </p:txBody>
      </p:sp>
      <p:sp>
        <p:nvSpPr>
          <p:cNvPr id="263" name="Google Shape;263;p23"/>
          <p:cNvSpPr txBox="1">
            <a:spLocks noGrp="1"/>
          </p:cNvSpPr>
          <p:nvPr>
            <p:ph type="subTitle" idx="3"/>
          </p:nvPr>
        </p:nvSpPr>
        <p:spPr>
          <a:xfrm>
            <a:off x="5789600" y="1638044"/>
            <a:ext cx="1803300" cy="57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950"/>
              <a:buNone/>
              <a:defRPr sz="1100"/>
            </a:lvl1pPr>
            <a:lvl2pPr lvl="1" rtl="0">
              <a:lnSpc>
                <a:spcPct val="100000"/>
              </a:lnSpc>
              <a:spcBef>
                <a:spcPts val="0"/>
              </a:spcBef>
              <a:spcAft>
                <a:spcPts val="0"/>
              </a:spcAft>
              <a:buSzPts val="950"/>
              <a:buNone/>
              <a:defRPr sz="950"/>
            </a:lvl2pPr>
            <a:lvl3pPr lvl="2" rtl="0">
              <a:lnSpc>
                <a:spcPct val="100000"/>
              </a:lnSpc>
              <a:spcBef>
                <a:spcPts val="0"/>
              </a:spcBef>
              <a:spcAft>
                <a:spcPts val="0"/>
              </a:spcAft>
              <a:buSzPts val="950"/>
              <a:buNone/>
              <a:defRPr sz="950"/>
            </a:lvl3pPr>
            <a:lvl4pPr lvl="3" rtl="0">
              <a:lnSpc>
                <a:spcPct val="100000"/>
              </a:lnSpc>
              <a:spcBef>
                <a:spcPts val="0"/>
              </a:spcBef>
              <a:spcAft>
                <a:spcPts val="0"/>
              </a:spcAft>
              <a:buSzPts val="950"/>
              <a:buNone/>
              <a:defRPr sz="950"/>
            </a:lvl4pPr>
            <a:lvl5pPr lvl="4" rtl="0">
              <a:lnSpc>
                <a:spcPct val="100000"/>
              </a:lnSpc>
              <a:spcBef>
                <a:spcPts val="0"/>
              </a:spcBef>
              <a:spcAft>
                <a:spcPts val="0"/>
              </a:spcAft>
              <a:buSzPts val="950"/>
              <a:buNone/>
              <a:defRPr sz="950"/>
            </a:lvl5pPr>
            <a:lvl6pPr lvl="5" rtl="0">
              <a:lnSpc>
                <a:spcPct val="100000"/>
              </a:lnSpc>
              <a:spcBef>
                <a:spcPts val="0"/>
              </a:spcBef>
              <a:spcAft>
                <a:spcPts val="0"/>
              </a:spcAft>
              <a:buSzPts val="950"/>
              <a:buNone/>
              <a:defRPr sz="950"/>
            </a:lvl6pPr>
            <a:lvl7pPr lvl="6" rtl="0">
              <a:lnSpc>
                <a:spcPct val="100000"/>
              </a:lnSpc>
              <a:spcBef>
                <a:spcPts val="0"/>
              </a:spcBef>
              <a:spcAft>
                <a:spcPts val="0"/>
              </a:spcAft>
              <a:buSzPts val="950"/>
              <a:buNone/>
              <a:defRPr sz="950"/>
            </a:lvl7pPr>
            <a:lvl8pPr lvl="7" rtl="0">
              <a:lnSpc>
                <a:spcPct val="100000"/>
              </a:lnSpc>
              <a:spcBef>
                <a:spcPts val="0"/>
              </a:spcBef>
              <a:spcAft>
                <a:spcPts val="0"/>
              </a:spcAft>
              <a:buSzPts val="950"/>
              <a:buNone/>
              <a:defRPr sz="950"/>
            </a:lvl8pPr>
            <a:lvl9pPr lvl="8" rtl="0">
              <a:lnSpc>
                <a:spcPct val="100000"/>
              </a:lnSpc>
              <a:spcBef>
                <a:spcPts val="0"/>
              </a:spcBef>
              <a:spcAft>
                <a:spcPts val="0"/>
              </a:spcAft>
              <a:buSzPts val="950"/>
              <a:buNone/>
              <a:defRPr sz="950"/>
            </a:lvl9pPr>
          </a:lstStyle>
          <a:p>
            <a:endParaRPr/>
          </a:p>
        </p:txBody>
      </p:sp>
      <p:sp>
        <p:nvSpPr>
          <p:cNvPr id="264" name="Google Shape;264;p23"/>
          <p:cNvSpPr txBox="1">
            <a:spLocks noGrp="1"/>
          </p:cNvSpPr>
          <p:nvPr>
            <p:ph type="subTitle" idx="4"/>
          </p:nvPr>
        </p:nvSpPr>
        <p:spPr>
          <a:xfrm>
            <a:off x="5789600" y="1313294"/>
            <a:ext cx="1803300" cy="441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600"/>
              <a:buNone/>
              <a:defRPr sz="1600" b="1"/>
            </a:lvl1pPr>
            <a:lvl2pPr lvl="1" rtl="0">
              <a:lnSpc>
                <a:spcPct val="100000"/>
              </a:lnSpc>
              <a:spcBef>
                <a:spcPts val="0"/>
              </a:spcBef>
              <a:spcAft>
                <a:spcPts val="0"/>
              </a:spcAft>
              <a:buSzPts val="1600"/>
              <a:buNone/>
              <a:defRPr sz="1600" b="1"/>
            </a:lvl2pPr>
            <a:lvl3pPr lvl="2" rtl="0">
              <a:lnSpc>
                <a:spcPct val="100000"/>
              </a:lnSpc>
              <a:spcBef>
                <a:spcPts val="0"/>
              </a:spcBef>
              <a:spcAft>
                <a:spcPts val="0"/>
              </a:spcAft>
              <a:buSzPts val="1600"/>
              <a:buNone/>
              <a:defRPr sz="1600" b="1"/>
            </a:lvl3pPr>
            <a:lvl4pPr lvl="3" rtl="0">
              <a:lnSpc>
                <a:spcPct val="100000"/>
              </a:lnSpc>
              <a:spcBef>
                <a:spcPts val="0"/>
              </a:spcBef>
              <a:spcAft>
                <a:spcPts val="0"/>
              </a:spcAft>
              <a:buSzPts val="1600"/>
              <a:buNone/>
              <a:defRPr sz="1600" b="1"/>
            </a:lvl4pPr>
            <a:lvl5pPr lvl="4" rtl="0">
              <a:lnSpc>
                <a:spcPct val="100000"/>
              </a:lnSpc>
              <a:spcBef>
                <a:spcPts val="0"/>
              </a:spcBef>
              <a:spcAft>
                <a:spcPts val="0"/>
              </a:spcAft>
              <a:buSzPts val="1600"/>
              <a:buNone/>
              <a:defRPr sz="1600" b="1"/>
            </a:lvl5pPr>
            <a:lvl6pPr lvl="5" rtl="0">
              <a:lnSpc>
                <a:spcPct val="100000"/>
              </a:lnSpc>
              <a:spcBef>
                <a:spcPts val="0"/>
              </a:spcBef>
              <a:spcAft>
                <a:spcPts val="0"/>
              </a:spcAft>
              <a:buSzPts val="1600"/>
              <a:buNone/>
              <a:defRPr sz="1600" b="1"/>
            </a:lvl6pPr>
            <a:lvl7pPr lvl="6" rtl="0">
              <a:lnSpc>
                <a:spcPct val="100000"/>
              </a:lnSpc>
              <a:spcBef>
                <a:spcPts val="0"/>
              </a:spcBef>
              <a:spcAft>
                <a:spcPts val="0"/>
              </a:spcAft>
              <a:buSzPts val="1600"/>
              <a:buNone/>
              <a:defRPr sz="1600" b="1"/>
            </a:lvl7pPr>
            <a:lvl8pPr lvl="7" rtl="0">
              <a:lnSpc>
                <a:spcPct val="100000"/>
              </a:lnSpc>
              <a:spcBef>
                <a:spcPts val="0"/>
              </a:spcBef>
              <a:spcAft>
                <a:spcPts val="0"/>
              </a:spcAft>
              <a:buSzPts val="1600"/>
              <a:buNone/>
              <a:defRPr sz="1600" b="1"/>
            </a:lvl8pPr>
            <a:lvl9pPr lvl="8" rtl="0">
              <a:lnSpc>
                <a:spcPct val="100000"/>
              </a:lnSpc>
              <a:spcBef>
                <a:spcPts val="0"/>
              </a:spcBef>
              <a:spcAft>
                <a:spcPts val="0"/>
              </a:spcAft>
              <a:buSzPts val="1600"/>
              <a:buNone/>
              <a:defRPr sz="1600" b="1"/>
            </a:lvl9pPr>
          </a:lstStyle>
          <a:p>
            <a:endParaRPr/>
          </a:p>
        </p:txBody>
      </p:sp>
      <p:sp>
        <p:nvSpPr>
          <p:cNvPr id="265" name="Google Shape;265;p23"/>
          <p:cNvSpPr txBox="1">
            <a:spLocks noGrp="1"/>
          </p:cNvSpPr>
          <p:nvPr>
            <p:ph type="subTitle" idx="5"/>
          </p:nvPr>
        </p:nvSpPr>
        <p:spPr>
          <a:xfrm>
            <a:off x="1708375" y="1638044"/>
            <a:ext cx="1803300" cy="57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950"/>
              <a:buNone/>
              <a:defRPr sz="1100"/>
            </a:lvl1pPr>
            <a:lvl2pPr lvl="1" algn="r" rtl="0">
              <a:lnSpc>
                <a:spcPct val="100000"/>
              </a:lnSpc>
              <a:spcBef>
                <a:spcPts val="0"/>
              </a:spcBef>
              <a:spcAft>
                <a:spcPts val="0"/>
              </a:spcAft>
              <a:buSzPts val="950"/>
              <a:buNone/>
              <a:defRPr sz="950"/>
            </a:lvl2pPr>
            <a:lvl3pPr lvl="2" algn="r" rtl="0">
              <a:lnSpc>
                <a:spcPct val="100000"/>
              </a:lnSpc>
              <a:spcBef>
                <a:spcPts val="0"/>
              </a:spcBef>
              <a:spcAft>
                <a:spcPts val="0"/>
              </a:spcAft>
              <a:buSzPts val="950"/>
              <a:buNone/>
              <a:defRPr sz="950"/>
            </a:lvl3pPr>
            <a:lvl4pPr lvl="3" algn="r" rtl="0">
              <a:lnSpc>
                <a:spcPct val="100000"/>
              </a:lnSpc>
              <a:spcBef>
                <a:spcPts val="0"/>
              </a:spcBef>
              <a:spcAft>
                <a:spcPts val="0"/>
              </a:spcAft>
              <a:buSzPts val="950"/>
              <a:buNone/>
              <a:defRPr sz="950"/>
            </a:lvl4pPr>
            <a:lvl5pPr lvl="4" algn="r" rtl="0">
              <a:lnSpc>
                <a:spcPct val="100000"/>
              </a:lnSpc>
              <a:spcBef>
                <a:spcPts val="0"/>
              </a:spcBef>
              <a:spcAft>
                <a:spcPts val="0"/>
              </a:spcAft>
              <a:buSzPts val="950"/>
              <a:buNone/>
              <a:defRPr sz="950"/>
            </a:lvl5pPr>
            <a:lvl6pPr lvl="5" algn="r" rtl="0">
              <a:lnSpc>
                <a:spcPct val="100000"/>
              </a:lnSpc>
              <a:spcBef>
                <a:spcPts val="0"/>
              </a:spcBef>
              <a:spcAft>
                <a:spcPts val="0"/>
              </a:spcAft>
              <a:buSzPts val="950"/>
              <a:buNone/>
              <a:defRPr sz="950"/>
            </a:lvl6pPr>
            <a:lvl7pPr lvl="6" algn="r" rtl="0">
              <a:lnSpc>
                <a:spcPct val="100000"/>
              </a:lnSpc>
              <a:spcBef>
                <a:spcPts val="0"/>
              </a:spcBef>
              <a:spcAft>
                <a:spcPts val="0"/>
              </a:spcAft>
              <a:buSzPts val="950"/>
              <a:buNone/>
              <a:defRPr sz="950"/>
            </a:lvl7pPr>
            <a:lvl8pPr lvl="7" algn="r" rtl="0">
              <a:lnSpc>
                <a:spcPct val="100000"/>
              </a:lnSpc>
              <a:spcBef>
                <a:spcPts val="0"/>
              </a:spcBef>
              <a:spcAft>
                <a:spcPts val="0"/>
              </a:spcAft>
              <a:buSzPts val="950"/>
              <a:buNone/>
              <a:defRPr sz="950"/>
            </a:lvl8pPr>
            <a:lvl9pPr lvl="8" algn="r" rtl="0">
              <a:lnSpc>
                <a:spcPct val="100000"/>
              </a:lnSpc>
              <a:spcBef>
                <a:spcPts val="0"/>
              </a:spcBef>
              <a:spcAft>
                <a:spcPts val="0"/>
              </a:spcAft>
              <a:buSzPts val="950"/>
              <a:buNone/>
              <a:defRPr sz="950"/>
            </a:lvl9pPr>
          </a:lstStyle>
          <a:p>
            <a:endParaRPr/>
          </a:p>
        </p:txBody>
      </p:sp>
      <p:sp>
        <p:nvSpPr>
          <p:cNvPr id="266" name="Google Shape;266;p23"/>
          <p:cNvSpPr txBox="1">
            <a:spLocks noGrp="1"/>
          </p:cNvSpPr>
          <p:nvPr>
            <p:ph type="subTitle" idx="6"/>
          </p:nvPr>
        </p:nvSpPr>
        <p:spPr>
          <a:xfrm>
            <a:off x="1708250" y="1313294"/>
            <a:ext cx="1803300" cy="4413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600"/>
              <a:buNone/>
              <a:defRPr sz="1600" b="1"/>
            </a:lvl1pPr>
            <a:lvl2pPr lvl="1" algn="r" rtl="0">
              <a:lnSpc>
                <a:spcPct val="100000"/>
              </a:lnSpc>
              <a:spcBef>
                <a:spcPts val="0"/>
              </a:spcBef>
              <a:spcAft>
                <a:spcPts val="0"/>
              </a:spcAft>
              <a:buSzPts val="1600"/>
              <a:buNone/>
              <a:defRPr sz="1600" b="1"/>
            </a:lvl2pPr>
            <a:lvl3pPr lvl="2" algn="r" rtl="0">
              <a:lnSpc>
                <a:spcPct val="100000"/>
              </a:lnSpc>
              <a:spcBef>
                <a:spcPts val="0"/>
              </a:spcBef>
              <a:spcAft>
                <a:spcPts val="0"/>
              </a:spcAft>
              <a:buSzPts val="1600"/>
              <a:buNone/>
              <a:defRPr sz="1600" b="1"/>
            </a:lvl3pPr>
            <a:lvl4pPr lvl="3" algn="r" rtl="0">
              <a:lnSpc>
                <a:spcPct val="100000"/>
              </a:lnSpc>
              <a:spcBef>
                <a:spcPts val="0"/>
              </a:spcBef>
              <a:spcAft>
                <a:spcPts val="0"/>
              </a:spcAft>
              <a:buSzPts val="1600"/>
              <a:buNone/>
              <a:defRPr sz="1600" b="1"/>
            </a:lvl4pPr>
            <a:lvl5pPr lvl="4" algn="r" rtl="0">
              <a:lnSpc>
                <a:spcPct val="100000"/>
              </a:lnSpc>
              <a:spcBef>
                <a:spcPts val="0"/>
              </a:spcBef>
              <a:spcAft>
                <a:spcPts val="0"/>
              </a:spcAft>
              <a:buSzPts val="1600"/>
              <a:buNone/>
              <a:defRPr sz="1600" b="1"/>
            </a:lvl5pPr>
            <a:lvl6pPr lvl="5" algn="r" rtl="0">
              <a:lnSpc>
                <a:spcPct val="100000"/>
              </a:lnSpc>
              <a:spcBef>
                <a:spcPts val="0"/>
              </a:spcBef>
              <a:spcAft>
                <a:spcPts val="0"/>
              </a:spcAft>
              <a:buSzPts val="1600"/>
              <a:buNone/>
              <a:defRPr sz="1600" b="1"/>
            </a:lvl6pPr>
            <a:lvl7pPr lvl="6" algn="r" rtl="0">
              <a:lnSpc>
                <a:spcPct val="100000"/>
              </a:lnSpc>
              <a:spcBef>
                <a:spcPts val="0"/>
              </a:spcBef>
              <a:spcAft>
                <a:spcPts val="0"/>
              </a:spcAft>
              <a:buSzPts val="1600"/>
              <a:buNone/>
              <a:defRPr sz="1600" b="1"/>
            </a:lvl7pPr>
            <a:lvl8pPr lvl="7" algn="r" rtl="0">
              <a:lnSpc>
                <a:spcPct val="100000"/>
              </a:lnSpc>
              <a:spcBef>
                <a:spcPts val="0"/>
              </a:spcBef>
              <a:spcAft>
                <a:spcPts val="0"/>
              </a:spcAft>
              <a:buSzPts val="1600"/>
              <a:buNone/>
              <a:defRPr sz="1600" b="1"/>
            </a:lvl8pPr>
            <a:lvl9pPr lvl="8" algn="r" rtl="0">
              <a:lnSpc>
                <a:spcPct val="100000"/>
              </a:lnSpc>
              <a:spcBef>
                <a:spcPts val="0"/>
              </a:spcBef>
              <a:spcAft>
                <a:spcPts val="0"/>
              </a:spcAft>
              <a:buSzPts val="1600"/>
              <a:buNone/>
              <a:defRPr sz="1600" b="1"/>
            </a:lvl9pPr>
          </a:lstStyle>
          <a:p>
            <a:endParaRPr/>
          </a:p>
        </p:txBody>
      </p:sp>
    </p:spTree>
    <p:extLst>
      <p:ext uri="{BB962C8B-B14F-4D97-AF65-F5344CB8AC3E}">
        <p14:creationId xmlns:p14="http://schemas.microsoft.com/office/powerpoint/2010/main" val="401914874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hanks slide">
  <p:cSld name="Thanks slide">
    <p:spTree>
      <p:nvGrpSpPr>
        <p:cNvPr id="1" name="Shape 267"/>
        <p:cNvGrpSpPr/>
        <p:nvPr/>
      </p:nvGrpSpPr>
      <p:grpSpPr>
        <a:xfrm>
          <a:off x="0" y="0"/>
          <a:ext cx="0" cy="0"/>
          <a:chOff x="0" y="0"/>
          <a:chExt cx="0" cy="0"/>
        </a:xfrm>
      </p:grpSpPr>
      <p:grpSp>
        <p:nvGrpSpPr>
          <p:cNvPr id="268" name="Google Shape;268;p24"/>
          <p:cNvGrpSpPr/>
          <p:nvPr/>
        </p:nvGrpSpPr>
        <p:grpSpPr>
          <a:xfrm>
            <a:off x="292380" y="-21025"/>
            <a:ext cx="8947379" cy="5164658"/>
            <a:chOff x="292378" y="-21025"/>
            <a:chExt cx="8947379" cy="5164658"/>
          </a:xfrm>
        </p:grpSpPr>
        <p:sp>
          <p:nvSpPr>
            <p:cNvPr id="269" name="Google Shape;269;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23683" y="159492"/>
                  </a:lnTo>
                  <a:lnTo>
                    <a:pt x="67" y="97044"/>
                  </a:lnTo>
                  <a:lnTo>
                    <a:pt x="88404"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0" name="Google Shape;270;p24"/>
            <p:cNvSpPr/>
            <p:nvPr/>
          </p:nvSpPr>
          <p:spPr>
            <a:xfrm>
              <a:off x="3534061" y="-21025"/>
              <a:ext cx="5665035" cy="5163554"/>
            </a:xfrm>
            <a:custGeom>
              <a:avLst/>
              <a:gdLst/>
              <a:ahLst/>
              <a:cxnLst/>
              <a:rect l="l" t="t" r="r" b="b"/>
              <a:pathLst>
                <a:path w="173601" h="159492" extrusionOk="0">
                  <a:moveTo>
                    <a:pt x="88337" y="0"/>
                  </a:moveTo>
                  <a:lnTo>
                    <a:pt x="0" y="97044"/>
                  </a:lnTo>
                  <a:lnTo>
                    <a:pt x="123616" y="159492"/>
                  </a:lnTo>
                  <a:lnTo>
                    <a:pt x="173600" y="159492"/>
                  </a:lnTo>
                  <a:lnTo>
                    <a:pt x="173600" y="159309"/>
                  </a:lnTo>
                  <a:lnTo>
                    <a:pt x="173600" y="0"/>
                  </a:lnTo>
                  <a:close/>
                </a:path>
              </a:pathLst>
            </a:custGeom>
            <a:solidFill>
              <a:srgbClr val="F5EB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1" name="Google Shape;271;p24"/>
            <p:cNvSpPr/>
            <p:nvPr/>
          </p:nvSpPr>
          <p:spPr>
            <a:xfrm>
              <a:off x="3531875" y="-21025"/>
              <a:ext cx="5667221" cy="5164654"/>
            </a:xfrm>
            <a:custGeom>
              <a:avLst/>
              <a:gdLst/>
              <a:ahLst/>
              <a:cxnLst/>
              <a:rect l="l" t="t" r="r" b="b"/>
              <a:pathLst>
                <a:path w="173668" h="159526" extrusionOk="0">
                  <a:moveTo>
                    <a:pt x="74978" y="0"/>
                  </a:moveTo>
                  <a:lnTo>
                    <a:pt x="1" y="93821"/>
                  </a:lnTo>
                  <a:lnTo>
                    <a:pt x="1" y="100750"/>
                  </a:lnTo>
                  <a:lnTo>
                    <a:pt x="89966" y="159525"/>
                  </a:lnTo>
                  <a:lnTo>
                    <a:pt x="128070" y="159525"/>
                  </a:lnTo>
                  <a:lnTo>
                    <a:pt x="173667" y="159492"/>
                  </a:lnTo>
                  <a:lnTo>
                    <a:pt x="173667" y="159309"/>
                  </a:lnTo>
                  <a:lnTo>
                    <a:pt x="173667"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2" name="Google Shape;272;p24"/>
            <p:cNvSpPr/>
            <p:nvPr/>
          </p:nvSpPr>
          <p:spPr>
            <a:xfrm>
              <a:off x="3574723" y="-21025"/>
              <a:ext cx="5665035" cy="5163554"/>
            </a:xfrm>
            <a:custGeom>
              <a:avLst/>
              <a:gdLst/>
              <a:ahLst/>
              <a:cxnLst/>
              <a:rect l="l" t="t" r="r" b="b"/>
              <a:pathLst>
                <a:path w="173601" h="159492" extrusionOk="0">
                  <a:moveTo>
                    <a:pt x="88338" y="0"/>
                  </a:moveTo>
                  <a:lnTo>
                    <a:pt x="0" y="97044"/>
                  </a:lnTo>
                  <a:lnTo>
                    <a:pt x="123616" y="159492"/>
                  </a:lnTo>
                  <a:lnTo>
                    <a:pt x="173601" y="159492"/>
                  </a:lnTo>
                  <a:lnTo>
                    <a:pt x="173601" y="159309"/>
                  </a:lnTo>
                  <a:lnTo>
                    <a:pt x="173601" y="0"/>
                  </a:lnTo>
                  <a:close/>
                </a:path>
              </a:pathLst>
            </a:custGeom>
            <a:solidFill>
              <a:srgbClr val="FFFFFF">
                <a:alpha val="34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3" name="Google Shape;273;p24"/>
            <p:cNvSpPr/>
            <p:nvPr/>
          </p:nvSpPr>
          <p:spPr>
            <a:xfrm>
              <a:off x="4182331" y="2176031"/>
              <a:ext cx="384442" cy="384442"/>
            </a:xfrm>
            <a:custGeom>
              <a:avLst/>
              <a:gdLst/>
              <a:ahLst/>
              <a:cxnLst/>
              <a:rect l="l" t="t" r="r" b="b"/>
              <a:pathLst>
                <a:path w="11982" h="11982" extrusionOk="0">
                  <a:moveTo>
                    <a:pt x="5999" y="0"/>
                  </a:moveTo>
                  <a:lnTo>
                    <a:pt x="3872" y="3872"/>
                  </a:lnTo>
                  <a:lnTo>
                    <a:pt x="1" y="5999"/>
                  </a:lnTo>
                  <a:lnTo>
                    <a:pt x="3872" y="8110"/>
                  </a:lnTo>
                  <a:lnTo>
                    <a:pt x="5999" y="11981"/>
                  </a:lnTo>
                  <a:lnTo>
                    <a:pt x="8110" y="8110"/>
                  </a:lnTo>
                  <a:lnTo>
                    <a:pt x="11982" y="5999"/>
                  </a:lnTo>
                  <a:lnTo>
                    <a:pt x="8110" y="3872"/>
                  </a:lnTo>
                  <a:lnTo>
                    <a:pt x="5999"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4" name="Google Shape;274;p24"/>
            <p:cNvSpPr/>
            <p:nvPr/>
          </p:nvSpPr>
          <p:spPr>
            <a:xfrm>
              <a:off x="5860216" y="4458494"/>
              <a:ext cx="384442" cy="384442"/>
            </a:xfrm>
            <a:custGeom>
              <a:avLst/>
              <a:gdLst/>
              <a:ahLst/>
              <a:cxnLst/>
              <a:rect l="l" t="t" r="r" b="b"/>
              <a:pathLst>
                <a:path w="11982" h="11982" extrusionOk="0">
                  <a:moveTo>
                    <a:pt x="5999" y="1"/>
                  </a:moveTo>
                  <a:lnTo>
                    <a:pt x="3872" y="3873"/>
                  </a:lnTo>
                  <a:lnTo>
                    <a:pt x="0" y="5983"/>
                  </a:lnTo>
                  <a:lnTo>
                    <a:pt x="3872" y="8110"/>
                  </a:lnTo>
                  <a:lnTo>
                    <a:pt x="5999" y="11982"/>
                  </a:lnTo>
                  <a:lnTo>
                    <a:pt x="8109" y="8110"/>
                  </a:lnTo>
                  <a:lnTo>
                    <a:pt x="11981" y="5983"/>
                  </a:lnTo>
                  <a:lnTo>
                    <a:pt x="8109" y="3873"/>
                  </a:lnTo>
                  <a:lnTo>
                    <a:pt x="5999"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5" name="Google Shape;275;p24"/>
            <p:cNvSpPr/>
            <p:nvPr/>
          </p:nvSpPr>
          <p:spPr>
            <a:xfrm>
              <a:off x="5192688" y="1053730"/>
              <a:ext cx="384442" cy="384442"/>
            </a:xfrm>
            <a:custGeom>
              <a:avLst/>
              <a:gdLst/>
              <a:ahLst/>
              <a:cxnLst/>
              <a:rect l="l" t="t" r="r" b="b"/>
              <a:pathLst>
                <a:path w="11982" h="11982" extrusionOk="0">
                  <a:moveTo>
                    <a:pt x="5982" y="0"/>
                  </a:moveTo>
                  <a:lnTo>
                    <a:pt x="3872" y="3872"/>
                  </a:lnTo>
                  <a:lnTo>
                    <a:pt x="0" y="5982"/>
                  </a:lnTo>
                  <a:lnTo>
                    <a:pt x="3872" y="8109"/>
                  </a:lnTo>
                  <a:lnTo>
                    <a:pt x="5982" y="11981"/>
                  </a:lnTo>
                  <a:lnTo>
                    <a:pt x="8109" y="8109"/>
                  </a:lnTo>
                  <a:lnTo>
                    <a:pt x="11981" y="5982"/>
                  </a:lnTo>
                  <a:lnTo>
                    <a:pt x="8109" y="3872"/>
                  </a:lnTo>
                  <a:lnTo>
                    <a:pt x="5982"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6" name="Google Shape;276;p24"/>
            <p:cNvSpPr/>
            <p:nvPr/>
          </p:nvSpPr>
          <p:spPr>
            <a:xfrm>
              <a:off x="3990399" y="3912022"/>
              <a:ext cx="384442" cy="384442"/>
            </a:xfrm>
            <a:custGeom>
              <a:avLst/>
              <a:gdLst/>
              <a:ahLst/>
              <a:cxnLst/>
              <a:rect l="l" t="t" r="r" b="b"/>
              <a:pathLst>
                <a:path w="11982" h="11982" extrusionOk="0">
                  <a:moveTo>
                    <a:pt x="5983" y="0"/>
                  </a:moveTo>
                  <a:lnTo>
                    <a:pt x="3872" y="3872"/>
                  </a:lnTo>
                  <a:lnTo>
                    <a:pt x="0" y="5982"/>
                  </a:lnTo>
                  <a:lnTo>
                    <a:pt x="3872" y="8109"/>
                  </a:lnTo>
                  <a:lnTo>
                    <a:pt x="5983" y="11981"/>
                  </a:lnTo>
                  <a:lnTo>
                    <a:pt x="8110" y="8109"/>
                  </a:lnTo>
                  <a:lnTo>
                    <a:pt x="11981" y="5982"/>
                  </a:lnTo>
                  <a:lnTo>
                    <a:pt x="8110" y="3872"/>
                  </a:lnTo>
                  <a:lnTo>
                    <a:pt x="598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7" name="Google Shape;277;p24"/>
            <p:cNvSpPr/>
            <p:nvPr/>
          </p:nvSpPr>
          <p:spPr>
            <a:xfrm>
              <a:off x="4572613" y="3814965"/>
              <a:ext cx="238359" cy="238359"/>
            </a:xfrm>
            <a:custGeom>
              <a:avLst/>
              <a:gdLst/>
              <a:ahLst/>
              <a:cxnLst/>
              <a:rect l="l" t="t" r="r" b="b"/>
              <a:pathLst>
                <a:path w="7429" h="7429" extrusionOk="0">
                  <a:moveTo>
                    <a:pt x="3706" y="1"/>
                  </a:moveTo>
                  <a:lnTo>
                    <a:pt x="2393" y="2410"/>
                  </a:lnTo>
                  <a:lnTo>
                    <a:pt x="0" y="3723"/>
                  </a:lnTo>
                  <a:lnTo>
                    <a:pt x="2393" y="5036"/>
                  </a:lnTo>
                  <a:lnTo>
                    <a:pt x="3706" y="7429"/>
                  </a:lnTo>
                  <a:lnTo>
                    <a:pt x="5019" y="5036"/>
                  </a:lnTo>
                  <a:lnTo>
                    <a:pt x="7428" y="3723"/>
                  </a:lnTo>
                  <a:lnTo>
                    <a:pt x="5019" y="2410"/>
                  </a:lnTo>
                  <a:lnTo>
                    <a:pt x="3706"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8" name="Google Shape;278;p24"/>
            <p:cNvSpPr/>
            <p:nvPr/>
          </p:nvSpPr>
          <p:spPr>
            <a:xfrm>
              <a:off x="5381412" y="4127409"/>
              <a:ext cx="238359" cy="238359"/>
            </a:xfrm>
            <a:custGeom>
              <a:avLst/>
              <a:gdLst/>
              <a:ahLst/>
              <a:cxnLst/>
              <a:rect l="l" t="t" r="r" b="b"/>
              <a:pathLst>
                <a:path w="7429" h="7429" extrusionOk="0">
                  <a:moveTo>
                    <a:pt x="3723" y="0"/>
                  </a:moveTo>
                  <a:lnTo>
                    <a:pt x="2410" y="2410"/>
                  </a:lnTo>
                  <a:lnTo>
                    <a:pt x="1" y="3723"/>
                  </a:lnTo>
                  <a:lnTo>
                    <a:pt x="2410" y="5035"/>
                  </a:lnTo>
                  <a:lnTo>
                    <a:pt x="3723" y="7428"/>
                  </a:lnTo>
                  <a:lnTo>
                    <a:pt x="5036" y="5035"/>
                  </a:lnTo>
                  <a:lnTo>
                    <a:pt x="7429" y="3723"/>
                  </a:lnTo>
                  <a:lnTo>
                    <a:pt x="5036" y="2410"/>
                  </a:lnTo>
                  <a:lnTo>
                    <a:pt x="3723"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9" name="Google Shape;279;p24"/>
            <p:cNvSpPr/>
            <p:nvPr/>
          </p:nvSpPr>
          <p:spPr>
            <a:xfrm>
              <a:off x="4691520" y="1890250"/>
              <a:ext cx="238327" cy="238359"/>
            </a:xfrm>
            <a:custGeom>
              <a:avLst/>
              <a:gdLst/>
              <a:ahLst/>
              <a:cxnLst/>
              <a:rect l="l" t="t" r="r" b="b"/>
              <a:pathLst>
                <a:path w="7428" h="7429" extrusionOk="0">
                  <a:moveTo>
                    <a:pt x="3722" y="1"/>
                  </a:moveTo>
                  <a:lnTo>
                    <a:pt x="2410" y="2410"/>
                  </a:lnTo>
                  <a:lnTo>
                    <a:pt x="0" y="3723"/>
                  </a:lnTo>
                  <a:lnTo>
                    <a:pt x="2410" y="5036"/>
                  </a:lnTo>
                  <a:lnTo>
                    <a:pt x="3722" y="7429"/>
                  </a:lnTo>
                  <a:lnTo>
                    <a:pt x="5035" y="5036"/>
                  </a:lnTo>
                  <a:lnTo>
                    <a:pt x="7428" y="3723"/>
                  </a:lnTo>
                  <a:lnTo>
                    <a:pt x="5035" y="2410"/>
                  </a:lnTo>
                  <a:lnTo>
                    <a:pt x="3722"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0" name="Google Shape;280;p24"/>
            <p:cNvSpPr/>
            <p:nvPr/>
          </p:nvSpPr>
          <p:spPr>
            <a:xfrm>
              <a:off x="4527277" y="1230743"/>
              <a:ext cx="238359" cy="238359"/>
            </a:xfrm>
            <a:custGeom>
              <a:avLst/>
              <a:gdLst/>
              <a:ahLst/>
              <a:cxnLst/>
              <a:rect l="l" t="t" r="r" b="b"/>
              <a:pathLst>
                <a:path w="7429" h="7429" extrusionOk="0">
                  <a:moveTo>
                    <a:pt x="3707" y="0"/>
                  </a:moveTo>
                  <a:lnTo>
                    <a:pt x="2394" y="2393"/>
                  </a:lnTo>
                  <a:lnTo>
                    <a:pt x="1" y="3706"/>
                  </a:lnTo>
                  <a:lnTo>
                    <a:pt x="2394" y="5019"/>
                  </a:lnTo>
                  <a:lnTo>
                    <a:pt x="3707" y="7428"/>
                  </a:lnTo>
                  <a:lnTo>
                    <a:pt x="5019" y="5019"/>
                  </a:lnTo>
                  <a:lnTo>
                    <a:pt x="7429" y="3706"/>
                  </a:lnTo>
                  <a:lnTo>
                    <a:pt x="5019" y="2393"/>
                  </a:lnTo>
                  <a:lnTo>
                    <a:pt x="3707"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1" name="Google Shape;281;p24"/>
            <p:cNvSpPr/>
            <p:nvPr/>
          </p:nvSpPr>
          <p:spPr>
            <a:xfrm>
              <a:off x="5456074" y="340352"/>
              <a:ext cx="238359" cy="238359"/>
            </a:xfrm>
            <a:custGeom>
              <a:avLst/>
              <a:gdLst/>
              <a:ahLst/>
              <a:cxnLst/>
              <a:rect l="l" t="t" r="r" b="b"/>
              <a:pathLst>
                <a:path w="7429" h="7429" extrusionOk="0">
                  <a:moveTo>
                    <a:pt x="3706" y="0"/>
                  </a:moveTo>
                  <a:lnTo>
                    <a:pt x="2393" y="2393"/>
                  </a:lnTo>
                  <a:lnTo>
                    <a:pt x="0" y="3706"/>
                  </a:lnTo>
                  <a:lnTo>
                    <a:pt x="2393" y="5019"/>
                  </a:lnTo>
                  <a:lnTo>
                    <a:pt x="3706" y="7428"/>
                  </a:lnTo>
                  <a:lnTo>
                    <a:pt x="5019" y="5019"/>
                  </a:lnTo>
                  <a:lnTo>
                    <a:pt x="7428" y="3706"/>
                  </a:lnTo>
                  <a:lnTo>
                    <a:pt x="5019" y="2393"/>
                  </a:lnTo>
                  <a:lnTo>
                    <a:pt x="3706" y="0"/>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2" name="Google Shape;282;p24"/>
            <p:cNvSpPr/>
            <p:nvPr/>
          </p:nvSpPr>
          <p:spPr>
            <a:xfrm>
              <a:off x="7002763" y="4625368"/>
              <a:ext cx="238359" cy="238359"/>
            </a:xfrm>
            <a:custGeom>
              <a:avLst/>
              <a:gdLst/>
              <a:ahLst/>
              <a:cxnLst/>
              <a:rect l="l" t="t" r="r" b="b"/>
              <a:pathLst>
                <a:path w="7429" h="7429" extrusionOk="0">
                  <a:moveTo>
                    <a:pt x="3723" y="1"/>
                  </a:moveTo>
                  <a:lnTo>
                    <a:pt x="2410" y="2394"/>
                  </a:lnTo>
                  <a:lnTo>
                    <a:pt x="1" y="3707"/>
                  </a:lnTo>
                  <a:lnTo>
                    <a:pt x="2410" y="5019"/>
                  </a:lnTo>
                  <a:lnTo>
                    <a:pt x="3723" y="7429"/>
                  </a:lnTo>
                  <a:lnTo>
                    <a:pt x="5036" y="5019"/>
                  </a:lnTo>
                  <a:lnTo>
                    <a:pt x="7429" y="3707"/>
                  </a:lnTo>
                  <a:lnTo>
                    <a:pt x="5036" y="2394"/>
                  </a:lnTo>
                  <a:lnTo>
                    <a:pt x="3723" y="1"/>
                  </a:lnTo>
                  <a:close/>
                </a:path>
              </a:pathLst>
            </a:custGeom>
            <a:solidFill>
              <a:srgbClr val="FBE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3" name="Google Shape;283;p24"/>
            <p:cNvSpPr/>
            <p:nvPr/>
          </p:nvSpPr>
          <p:spPr>
            <a:xfrm>
              <a:off x="292378" y="1635555"/>
              <a:ext cx="3093443" cy="3508078"/>
            </a:xfrm>
            <a:custGeom>
              <a:avLst/>
              <a:gdLst/>
              <a:ahLst/>
              <a:cxnLst/>
              <a:rect l="l" t="t" r="r" b="b"/>
              <a:pathLst>
                <a:path w="96414" h="109337" extrusionOk="0">
                  <a:moveTo>
                    <a:pt x="27751" y="3119"/>
                  </a:moveTo>
                  <a:cubicBezTo>
                    <a:pt x="32304" y="3119"/>
                    <a:pt x="33285" y="3767"/>
                    <a:pt x="33285" y="3767"/>
                  </a:cubicBezTo>
                  <a:cubicBezTo>
                    <a:pt x="37289" y="4282"/>
                    <a:pt x="38918" y="7356"/>
                    <a:pt x="36891" y="10630"/>
                  </a:cubicBezTo>
                  <a:lnTo>
                    <a:pt x="35212" y="12109"/>
                  </a:lnTo>
                  <a:cubicBezTo>
                    <a:pt x="32811" y="10488"/>
                    <a:pt x="30032" y="9673"/>
                    <a:pt x="27256" y="9673"/>
                  </a:cubicBezTo>
                  <a:cubicBezTo>
                    <a:pt x="24594" y="9673"/>
                    <a:pt x="21934" y="10422"/>
                    <a:pt x="19609" y="11926"/>
                  </a:cubicBezTo>
                  <a:lnTo>
                    <a:pt x="18180" y="10630"/>
                  </a:lnTo>
                  <a:cubicBezTo>
                    <a:pt x="16152" y="7356"/>
                    <a:pt x="17781" y="4299"/>
                    <a:pt x="21802" y="3800"/>
                  </a:cubicBezTo>
                  <a:cubicBezTo>
                    <a:pt x="21802" y="3800"/>
                    <a:pt x="23181" y="3119"/>
                    <a:pt x="27751" y="3119"/>
                  </a:cubicBezTo>
                  <a:close/>
                  <a:moveTo>
                    <a:pt x="13607" y="11187"/>
                  </a:moveTo>
                  <a:cubicBezTo>
                    <a:pt x="14313" y="11187"/>
                    <a:pt x="15132" y="11424"/>
                    <a:pt x="16086" y="11976"/>
                  </a:cubicBezTo>
                  <a:cubicBezTo>
                    <a:pt x="16717" y="12358"/>
                    <a:pt x="17282" y="12807"/>
                    <a:pt x="17781" y="13322"/>
                  </a:cubicBezTo>
                  <a:cubicBezTo>
                    <a:pt x="16003" y="14934"/>
                    <a:pt x="14673" y="16961"/>
                    <a:pt x="13892" y="19204"/>
                  </a:cubicBezTo>
                  <a:cubicBezTo>
                    <a:pt x="13327" y="19055"/>
                    <a:pt x="12796" y="18822"/>
                    <a:pt x="12297" y="18540"/>
                  </a:cubicBezTo>
                  <a:cubicBezTo>
                    <a:pt x="9539" y="16945"/>
                    <a:pt x="9622" y="15034"/>
                    <a:pt x="10652" y="13222"/>
                  </a:cubicBezTo>
                  <a:cubicBezTo>
                    <a:pt x="11337" y="12037"/>
                    <a:pt x="12271" y="11187"/>
                    <a:pt x="13607" y="11187"/>
                  </a:cubicBezTo>
                  <a:close/>
                  <a:moveTo>
                    <a:pt x="41463" y="11187"/>
                  </a:moveTo>
                  <a:cubicBezTo>
                    <a:pt x="42797" y="11187"/>
                    <a:pt x="43728" y="12037"/>
                    <a:pt x="44402" y="13222"/>
                  </a:cubicBezTo>
                  <a:cubicBezTo>
                    <a:pt x="45465" y="15034"/>
                    <a:pt x="45531" y="16945"/>
                    <a:pt x="42773" y="18540"/>
                  </a:cubicBezTo>
                  <a:cubicBezTo>
                    <a:pt x="42108" y="18905"/>
                    <a:pt x="41410" y="19171"/>
                    <a:pt x="40679" y="19354"/>
                  </a:cubicBezTo>
                  <a:cubicBezTo>
                    <a:pt x="39948" y="17161"/>
                    <a:pt x="38702" y="15200"/>
                    <a:pt x="37040" y="13604"/>
                  </a:cubicBezTo>
                  <a:cubicBezTo>
                    <a:pt x="37605" y="12973"/>
                    <a:pt x="38253" y="12425"/>
                    <a:pt x="38984" y="11976"/>
                  </a:cubicBezTo>
                  <a:cubicBezTo>
                    <a:pt x="39938" y="11424"/>
                    <a:pt x="40757" y="11187"/>
                    <a:pt x="41463" y="11187"/>
                  </a:cubicBezTo>
                  <a:close/>
                  <a:moveTo>
                    <a:pt x="41394" y="24389"/>
                  </a:moveTo>
                  <a:lnTo>
                    <a:pt x="41460" y="24406"/>
                  </a:lnTo>
                  <a:cubicBezTo>
                    <a:pt x="41527" y="26400"/>
                    <a:pt x="41493" y="28975"/>
                    <a:pt x="41477" y="31734"/>
                  </a:cubicBezTo>
                  <a:cubicBezTo>
                    <a:pt x="40845" y="31401"/>
                    <a:pt x="40247" y="31036"/>
                    <a:pt x="39666" y="30637"/>
                  </a:cubicBezTo>
                  <a:cubicBezTo>
                    <a:pt x="40712" y="28709"/>
                    <a:pt x="41311" y="26582"/>
                    <a:pt x="41394" y="24389"/>
                  </a:cubicBezTo>
                  <a:close/>
                  <a:moveTo>
                    <a:pt x="42042" y="24522"/>
                  </a:moveTo>
                  <a:cubicBezTo>
                    <a:pt x="42923" y="24688"/>
                    <a:pt x="43986" y="24888"/>
                    <a:pt x="45332" y="25054"/>
                  </a:cubicBezTo>
                  <a:cubicBezTo>
                    <a:pt x="46096" y="25153"/>
                    <a:pt x="46828" y="25203"/>
                    <a:pt x="47559" y="25220"/>
                  </a:cubicBezTo>
                  <a:cubicBezTo>
                    <a:pt x="47509" y="26034"/>
                    <a:pt x="47326" y="26832"/>
                    <a:pt x="46994" y="27580"/>
                  </a:cubicBezTo>
                  <a:cubicBezTo>
                    <a:pt x="46994" y="27580"/>
                    <a:pt x="46911" y="28842"/>
                    <a:pt x="45216" y="32016"/>
                  </a:cubicBezTo>
                  <a:lnTo>
                    <a:pt x="42042" y="24522"/>
                  </a:lnTo>
                  <a:close/>
                  <a:moveTo>
                    <a:pt x="57586" y="23983"/>
                  </a:moveTo>
                  <a:cubicBezTo>
                    <a:pt x="58516" y="23983"/>
                    <a:pt x="59424" y="24335"/>
                    <a:pt x="59988" y="25070"/>
                  </a:cubicBezTo>
                  <a:cubicBezTo>
                    <a:pt x="56731" y="25303"/>
                    <a:pt x="54206" y="28012"/>
                    <a:pt x="54189" y="31269"/>
                  </a:cubicBezTo>
                  <a:lnTo>
                    <a:pt x="54189" y="32050"/>
                  </a:lnTo>
                  <a:cubicBezTo>
                    <a:pt x="51131" y="32099"/>
                    <a:pt x="49918" y="32581"/>
                    <a:pt x="48290" y="32847"/>
                  </a:cubicBezTo>
                  <a:cubicBezTo>
                    <a:pt x="49437" y="30421"/>
                    <a:pt x="50168" y="27812"/>
                    <a:pt x="50417" y="25137"/>
                  </a:cubicBezTo>
                  <a:cubicBezTo>
                    <a:pt x="53225" y="24904"/>
                    <a:pt x="55535" y="24323"/>
                    <a:pt x="56848" y="24057"/>
                  </a:cubicBezTo>
                  <a:cubicBezTo>
                    <a:pt x="57091" y="24008"/>
                    <a:pt x="57339" y="23983"/>
                    <a:pt x="57586" y="23983"/>
                  </a:cubicBezTo>
                  <a:close/>
                  <a:moveTo>
                    <a:pt x="33434" y="36669"/>
                  </a:moveTo>
                  <a:cubicBezTo>
                    <a:pt x="33733" y="37500"/>
                    <a:pt x="34215" y="38281"/>
                    <a:pt x="34847" y="38912"/>
                  </a:cubicBezTo>
                  <a:cubicBezTo>
                    <a:pt x="34315" y="38447"/>
                    <a:pt x="33866" y="37866"/>
                    <a:pt x="33550" y="37234"/>
                  </a:cubicBezTo>
                  <a:lnTo>
                    <a:pt x="33434" y="36669"/>
                  </a:lnTo>
                  <a:close/>
                  <a:moveTo>
                    <a:pt x="11946" y="21029"/>
                  </a:moveTo>
                  <a:cubicBezTo>
                    <a:pt x="12018" y="21029"/>
                    <a:pt x="12091" y="21030"/>
                    <a:pt x="12164" y="21032"/>
                  </a:cubicBezTo>
                  <a:lnTo>
                    <a:pt x="13327" y="21415"/>
                  </a:lnTo>
                  <a:cubicBezTo>
                    <a:pt x="12214" y="27845"/>
                    <a:pt x="15637" y="34193"/>
                    <a:pt x="21619" y="36802"/>
                  </a:cubicBezTo>
                  <a:lnTo>
                    <a:pt x="21520" y="37234"/>
                  </a:lnTo>
                  <a:cubicBezTo>
                    <a:pt x="20587" y="38980"/>
                    <a:pt x="19213" y="39858"/>
                    <a:pt x="17768" y="39858"/>
                  </a:cubicBezTo>
                  <a:cubicBezTo>
                    <a:pt x="16408" y="39858"/>
                    <a:pt x="14986" y="39080"/>
                    <a:pt x="13809" y="37517"/>
                  </a:cubicBezTo>
                  <a:cubicBezTo>
                    <a:pt x="13809" y="37517"/>
                    <a:pt x="12513" y="36653"/>
                    <a:pt x="10236" y="32714"/>
                  </a:cubicBezTo>
                  <a:cubicBezTo>
                    <a:pt x="7960" y="28759"/>
                    <a:pt x="8043" y="27596"/>
                    <a:pt x="8043" y="27596"/>
                  </a:cubicBezTo>
                  <a:cubicBezTo>
                    <a:pt x="6495" y="23929"/>
                    <a:pt x="8255" y="21029"/>
                    <a:pt x="11946" y="21029"/>
                  </a:cubicBezTo>
                  <a:close/>
                  <a:moveTo>
                    <a:pt x="31241" y="37400"/>
                  </a:moveTo>
                  <a:cubicBezTo>
                    <a:pt x="31291" y="37716"/>
                    <a:pt x="31324" y="38048"/>
                    <a:pt x="31324" y="38364"/>
                  </a:cubicBezTo>
                  <a:cubicBezTo>
                    <a:pt x="31324" y="41555"/>
                    <a:pt x="29629" y="42452"/>
                    <a:pt x="27535" y="42452"/>
                  </a:cubicBezTo>
                  <a:cubicBezTo>
                    <a:pt x="25441" y="42452"/>
                    <a:pt x="23746" y="41555"/>
                    <a:pt x="23746" y="38364"/>
                  </a:cubicBezTo>
                  <a:cubicBezTo>
                    <a:pt x="23746" y="38098"/>
                    <a:pt x="23763" y="37816"/>
                    <a:pt x="23796" y="37533"/>
                  </a:cubicBezTo>
                  <a:cubicBezTo>
                    <a:pt x="24934" y="37825"/>
                    <a:pt x="26096" y="37968"/>
                    <a:pt x="27256" y="37968"/>
                  </a:cubicBezTo>
                  <a:cubicBezTo>
                    <a:pt x="28603" y="37968"/>
                    <a:pt x="29946" y="37775"/>
                    <a:pt x="31241" y="37400"/>
                  </a:cubicBezTo>
                  <a:close/>
                  <a:moveTo>
                    <a:pt x="25560" y="50884"/>
                  </a:moveTo>
                  <a:cubicBezTo>
                    <a:pt x="26560" y="50884"/>
                    <a:pt x="27527" y="50936"/>
                    <a:pt x="28382" y="51043"/>
                  </a:cubicBezTo>
                  <a:cubicBezTo>
                    <a:pt x="31706" y="51458"/>
                    <a:pt x="30825" y="54450"/>
                    <a:pt x="30410" y="55430"/>
                  </a:cubicBezTo>
                  <a:cubicBezTo>
                    <a:pt x="30161" y="56045"/>
                    <a:pt x="29130" y="58055"/>
                    <a:pt x="28083" y="59834"/>
                  </a:cubicBezTo>
                  <a:cubicBezTo>
                    <a:pt x="26960" y="59509"/>
                    <a:pt x="25807" y="59349"/>
                    <a:pt x="24656" y="59349"/>
                  </a:cubicBezTo>
                  <a:cubicBezTo>
                    <a:pt x="22743" y="59349"/>
                    <a:pt x="20837" y="59793"/>
                    <a:pt x="19093" y="60664"/>
                  </a:cubicBezTo>
                  <a:cubicBezTo>
                    <a:pt x="18213" y="59451"/>
                    <a:pt x="17365" y="58006"/>
                    <a:pt x="16318" y="56626"/>
                  </a:cubicBezTo>
                  <a:cubicBezTo>
                    <a:pt x="14507" y="54250"/>
                    <a:pt x="16235" y="52854"/>
                    <a:pt x="17930" y="52073"/>
                  </a:cubicBezTo>
                  <a:cubicBezTo>
                    <a:pt x="19544" y="51310"/>
                    <a:pt x="22692" y="50884"/>
                    <a:pt x="25560" y="50884"/>
                  </a:cubicBezTo>
                  <a:close/>
                  <a:moveTo>
                    <a:pt x="35644" y="55114"/>
                  </a:moveTo>
                  <a:lnTo>
                    <a:pt x="35644" y="55114"/>
                  </a:lnTo>
                  <a:cubicBezTo>
                    <a:pt x="34830" y="57208"/>
                    <a:pt x="33035" y="59917"/>
                    <a:pt x="31806" y="61612"/>
                  </a:cubicBezTo>
                  <a:cubicBezTo>
                    <a:pt x="31706" y="61545"/>
                    <a:pt x="31606" y="61479"/>
                    <a:pt x="31507" y="61412"/>
                  </a:cubicBezTo>
                  <a:cubicBezTo>
                    <a:pt x="32121" y="60033"/>
                    <a:pt x="32952" y="58571"/>
                    <a:pt x="33617" y="56975"/>
                  </a:cubicBezTo>
                  <a:cubicBezTo>
                    <a:pt x="34149" y="55712"/>
                    <a:pt x="34863" y="55197"/>
                    <a:pt x="35644" y="55114"/>
                  </a:cubicBezTo>
                  <a:close/>
                  <a:moveTo>
                    <a:pt x="10659" y="56921"/>
                  </a:moveTo>
                  <a:cubicBezTo>
                    <a:pt x="11902" y="56921"/>
                    <a:pt x="12956" y="58069"/>
                    <a:pt x="13377" y="58620"/>
                  </a:cubicBezTo>
                  <a:cubicBezTo>
                    <a:pt x="13776" y="59152"/>
                    <a:pt x="15006" y="61047"/>
                    <a:pt x="16019" y="62841"/>
                  </a:cubicBezTo>
                  <a:cubicBezTo>
                    <a:pt x="13776" y="65001"/>
                    <a:pt x="12430" y="67926"/>
                    <a:pt x="12247" y="71034"/>
                  </a:cubicBezTo>
                  <a:cubicBezTo>
                    <a:pt x="10752" y="71183"/>
                    <a:pt x="9073" y="71216"/>
                    <a:pt x="7362" y="71432"/>
                  </a:cubicBezTo>
                  <a:cubicBezTo>
                    <a:pt x="7132" y="71462"/>
                    <a:pt x="6919" y="71476"/>
                    <a:pt x="6720" y="71476"/>
                  </a:cubicBezTo>
                  <a:cubicBezTo>
                    <a:pt x="4339" y="71476"/>
                    <a:pt x="4068" y="69462"/>
                    <a:pt x="4221" y="67760"/>
                  </a:cubicBezTo>
                  <a:cubicBezTo>
                    <a:pt x="4420" y="65367"/>
                    <a:pt x="6547" y="60847"/>
                    <a:pt x="8558" y="58188"/>
                  </a:cubicBezTo>
                  <a:cubicBezTo>
                    <a:pt x="9267" y="57253"/>
                    <a:pt x="9990" y="56921"/>
                    <a:pt x="10659" y="56921"/>
                  </a:cubicBezTo>
                  <a:close/>
                  <a:moveTo>
                    <a:pt x="37156" y="73161"/>
                  </a:moveTo>
                  <a:cubicBezTo>
                    <a:pt x="37061" y="73510"/>
                    <a:pt x="36965" y="73800"/>
                    <a:pt x="36899" y="74013"/>
                  </a:cubicBezTo>
                  <a:lnTo>
                    <a:pt x="36899" y="74013"/>
                  </a:lnTo>
                  <a:cubicBezTo>
                    <a:pt x="36951" y="73731"/>
                    <a:pt x="36992" y="73447"/>
                    <a:pt x="37023" y="73161"/>
                  </a:cubicBezTo>
                  <a:close/>
                  <a:moveTo>
                    <a:pt x="42972" y="73177"/>
                  </a:moveTo>
                  <a:lnTo>
                    <a:pt x="42972" y="73177"/>
                  </a:lnTo>
                  <a:cubicBezTo>
                    <a:pt x="43571" y="73210"/>
                    <a:pt x="44185" y="73260"/>
                    <a:pt x="44800" y="73310"/>
                  </a:cubicBezTo>
                  <a:cubicBezTo>
                    <a:pt x="45149" y="74025"/>
                    <a:pt x="45183" y="74955"/>
                    <a:pt x="45099" y="75803"/>
                  </a:cubicBezTo>
                  <a:cubicBezTo>
                    <a:pt x="45016" y="76899"/>
                    <a:pt x="44518" y="78412"/>
                    <a:pt x="43820" y="80007"/>
                  </a:cubicBezTo>
                  <a:cubicBezTo>
                    <a:pt x="43820" y="79974"/>
                    <a:pt x="43803" y="79957"/>
                    <a:pt x="43787" y="79924"/>
                  </a:cubicBezTo>
                  <a:cubicBezTo>
                    <a:pt x="42823" y="78378"/>
                    <a:pt x="42790" y="75221"/>
                    <a:pt x="42972" y="73177"/>
                  </a:cubicBezTo>
                  <a:close/>
                  <a:moveTo>
                    <a:pt x="39948" y="73094"/>
                  </a:moveTo>
                  <a:cubicBezTo>
                    <a:pt x="39915" y="74723"/>
                    <a:pt x="40297" y="77431"/>
                    <a:pt x="41410" y="80555"/>
                  </a:cubicBezTo>
                  <a:cubicBezTo>
                    <a:pt x="41676" y="81320"/>
                    <a:pt x="42025" y="82051"/>
                    <a:pt x="42474" y="82715"/>
                  </a:cubicBezTo>
                  <a:cubicBezTo>
                    <a:pt x="41959" y="83646"/>
                    <a:pt x="41394" y="84543"/>
                    <a:pt x="40762" y="85391"/>
                  </a:cubicBezTo>
                  <a:cubicBezTo>
                    <a:pt x="40056" y="86317"/>
                    <a:pt x="39336" y="86646"/>
                    <a:pt x="38669" y="86646"/>
                  </a:cubicBezTo>
                  <a:cubicBezTo>
                    <a:pt x="37423" y="86646"/>
                    <a:pt x="36366" y="85494"/>
                    <a:pt x="35943" y="84942"/>
                  </a:cubicBezTo>
                  <a:cubicBezTo>
                    <a:pt x="35545" y="84410"/>
                    <a:pt x="34315" y="82516"/>
                    <a:pt x="33301" y="80721"/>
                  </a:cubicBezTo>
                  <a:cubicBezTo>
                    <a:pt x="35166" y="78916"/>
                    <a:pt x="36429" y="76574"/>
                    <a:pt x="36895" y="74034"/>
                  </a:cubicBezTo>
                  <a:lnTo>
                    <a:pt x="36895" y="74034"/>
                  </a:lnTo>
                  <a:lnTo>
                    <a:pt x="37472" y="73144"/>
                  </a:lnTo>
                  <a:cubicBezTo>
                    <a:pt x="38220" y="73111"/>
                    <a:pt x="39051" y="73094"/>
                    <a:pt x="39948" y="73094"/>
                  </a:cubicBezTo>
                  <a:close/>
                  <a:moveTo>
                    <a:pt x="11849" y="74800"/>
                  </a:moveTo>
                  <a:cubicBezTo>
                    <a:pt x="12099" y="74800"/>
                    <a:pt x="12349" y="74802"/>
                    <a:pt x="12596" y="74806"/>
                  </a:cubicBezTo>
                  <a:cubicBezTo>
                    <a:pt x="13344" y="77813"/>
                    <a:pt x="15205" y="80439"/>
                    <a:pt x="17797" y="82167"/>
                  </a:cubicBezTo>
                  <a:cubicBezTo>
                    <a:pt x="17199" y="83530"/>
                    <a:pt x="16368" y="84992"/>
                    <a:pt x="15704" y="86587"/>
                  </a:cubicBezTo>
                  <a:cubicBezTo>
                    <a:pt x="15116" y="87982"/>
                    <a:pt x="14298" y="88463"/>
                    <a:pt x="13436" y="88463"/>
                  </a:cubicBezTo>
                  <a:cubicBezTo>
                    <a:pt x="12593" y="88463"/>
                    <a:pt x="11707" y="88002"/>
                    <a:pt x="10951" y="87485"/>
                  </a:cubicBezTo>
                  <a:cubicBezTo>
                    <a:pt x="8974" y="86105"/>
                    <a:pt x="6132" y="82001"/>
                    <a:pt x="4836" y="78927"/>
                  </a:cubicBezTo>
                  <a:cubicBezTo>
                    <a:pt x="3540" y="75836"/>
                    <a:pt x="6564" y="75105"/>
                    <a:pt x="7628" y="74972"/>
                  </a:cubicBezTo>
                  <a:cubicBezTo>
                    <a:pt x="8198" y="74899"/>
                    <a:pt x="10017" y="74800"/>
                    <a:pt x="11849" y="74800"/>
                  </a:cubicBezTo>
                  <a:close/>
                  <a:moveTo>
                    <a:pt x="30210" y="82915"/>
                  </a:moveTo>
                  <a:cubicBezTo>
                    <a:pt x="31091" y="84128"/>
                    <a:pt x="31955" y="85574"/>
                    <a:pt x="33002" y="86936"/>
                  </a:cubicBezTo>
                  <a:cubicBezTo>
                    <a:pt x="34813" y="89329"/>
                    <a:pt x="33085" y="90708"/>
                    <a:pt x="31390" y="91506"/>
                  </a:cubicBezTo>
                  <a:cubicBezTo>
                    <a:pt x="29778" y="92257"/>
                    <a:pt x="26635" y="92679"/>
                    <a:pt x="23763" y="92679"/>
                  </a:cubicBezTo>
                  <a:cubicBezTo>
                    <a:pt x="22756" y="92679"/>
                    <a:pt x="21784" y="92627"/>
                    <a:pt x="20921" y="92520"/>
                  </a:cubicBezTo>
                  <a:cubicBezTo>
                    <a:pt x="17615" y="92104"/>
                    <a:pt x="18495" y="89113"/>
                    <a:pt x="18911" y="88133"/>
                  </a:cubicBezTo>
                  <a:cubicBezTo>
                    <a:pt x="19160" y="87518"/>
                    <a:pt x="20190" y="85524"/>
                    <a:pt x="21237" y="83746"/>
                  </a:cubicBezTo>
                  <a:cubicBezTo>
                    <a:pt x="22355" y="84062"/>
                    <a:pt x="23502" y="84219"/>
                    <a:pt x="24646" y="84219"/>
                  </a:cubicBezTo>
                  <a:cubicBezTo>
                    <a:pt x="26564" y="84219"/>
                    <a:pt x="28472" y="83779"/>
                    <a:pt x="30210" y="82915"/>
                  </a:cubicBezTo>
                  <a:close/>
                  <a:moveTo>
                    <a:pt x="27538" y="1"/>
                  </a:moveTo>
                  <a:cubicBezTo>
                    <a:pt x="19259" y="1"/>
                    <a:pt x="11470" y="4494"/>
                    <a:pt x="7378" y="11976"/>
                  </a:cubicBezTo>
                  <a:cubicBezTo>
                    <a:pt x="2543" y="20850"/>
                    <a:pt x="4071" y="31834"/>
                    <a:pt x="11150" y="39062"/>
                  </a:cubicBezTo>
                  <a:cubicBezTo>
                    <a:pt x="15569" y="43574"/>
                    <a:pt x="21516" y="45946"/>
                    <a:pt x="27543" y="45946"/>
                  </a:cubicBezTo>
                  <a:cubicBezTo>
                    <a:pt x="31149" y="45946"/>
                    <a:pt x="34784" y="45097"/>
                    <a:pt x="38137" y="43349"/>
                  </a:cubicBezTo>
                  <a:lnTo>
                    <a:pt x="38137" y="43349"/>
                  </a:lnTo>
                  <a:cubicBezTo>
                    <a:pt x="35478" y="46656"/>
                    <a:pt x="35827" y="49381"/>
                    <a:pt x="36010" y="51625"/>
                  </a:cubicBezTo>
                  <a:cubicBezTo>
                    <a:pt x="32469" y="49630"/>
                    <a:pt x="28552" y="48645"/>
                    <a:pt x="24650" y="48645"/>
                  </a:cubicBezTo>
                  <a:cubicBezTo>
                    <a:pt x="19708" y="48645"/>
                    <a:pt x="14789" y="50225"/>
                    <a:pt x="10685" y="53336"/>
                  </a:cubicBezTo>
                  <a:cubicBezTo>
                    <a:pt x="3340" y="58903"/>
                    <a:pt x="0" y="68292"/>
                    <a:pt x="2177" y="77248"/>
                  </a:cubicBezTo>
                  <a:cubicBezTo>
                    <a:pt x="4354" y="86205"/>
                    <a:pt x="11649" y="93001"/>
                    <a:pt x="20722" y="94580"/>
                  </a:cubicBezTo>
                  <a:cubicBezTo>
                    <a:pt x="22036" y="94806"/>
                    <a:pt x="23351" y="94916"/>
                    <a:pt x="24655" y="94916"/>
                  </a:cubicBezTo>
                  <a:cubicBezTo>
                    <a:pt x="32369" y="94916"/>
                    <a:pt x="39681" y="91058"/>
                    <a:pt x="44003" y="84477"/>
                  </a:cubicBezTo>
                  <a:cubicBezTo>
                    <a:pt x="45432" y="85740"/>
                    <a:pt x="46994" y="86438"/>
                    <a:pt x="48091" y="87966"/>
                  </a:cubicBezTo>
                  <a:cubicBezTo>
                    <a:pt x="43521" y="94613"/>
                    <a:pt x="35029" y="99515"/>
                    <a:pt x="29895" y="101593"/>
                  </a:cubicBezTo>
                  <a:cubicBezTo>
                    <a:pt x="23464" y="104185"/>
                    <a:pt x="19110" y="106262"/>
                    <a:pt x="18695" y="108738"/>
                  </a:cubicBezTo>
                  <a:cubicBezTo>
                    <a:pt x="18695" y="108738"/>
                    <a:pt x="18645" y="108971"/>
                    <a:pt x="18545" y="109336"/>
                  </a:cubicBezTo>
                  <a:lnTo>
                    <a:pt x="82389" y="109336"/>
                  </a:lnTo>
                  <a:cubicBezTo>
                    <a:pt x="82422" y="106810"/>
                    <a:pt x="81907" y="103852"/>
                    <a:pt x="76739" y="101177"/>
                  </a:cubicBezTo>
                  <a:cubicBezTo>
                    <a:pt x="72202" y="98834"/>
                    <a:pt x="69942" y="96209"/>
                    <a:pt x="66984" y="89495"/>
                  </a:cubicBezTo>
                  <a:cubicBezTo>
                    <a:pt x="67300" y="89429"/>
                    <a:pt x="67583" y="89346"/>
                    <a:pt x="67832" y="89263"/>
                  </a:cubicBezTo>
                  <a:cubicBezTo>
                    <a:pt x="68330" y="89096"/>
                    <a:pt x="68779" y="88831"/>
                    <a:pt x="69161" y="88465"/>
                  </a:cubicBezTo>
                  <a:lnTo>
                    <a:pt x="71238" y="88465"/>
                  </a:lnTo>
                  <a:lnTo>
                    <a:pt x="71238" y="87667"/>
                  </a:lnTo>
                  <a:lnTo>
                    <a:pt x="72800" y="87667"/>
                  </a:lnTo>
                  <a:lnTo>
                    <a:pt x="72800" y="90293"/>
                  </a:lnTo>
                  <a:lnTo>
                    <a:pt x="75177" y="90293"/>
                  </a:lnTo>
                  <a:lnTo>
                    <a:pt x="75177" y="82217"/>
                  </a:lnTo>
                  <a:lnTo>
                    <a:pt x="72800" y="82217"/>
                  </a:lnTo>
                  <a:lnTo>
                    <a:pt x="72800" y="84859"/>
                  </a:lnTo>
                  <a:lnTo>
                    <a:pt x="71238" y="84859"/>
                  </a:lnTo>
                  <a:lnTo>
                    <a:pt x="71238" y="84045"/>
                  </a:lnTo>
                  <a:lnTo>
                    <a:pt x="71022" y="84045"/>
                  </a:lnTo>
                  <a:cubicBezTo>
                    <a:pt x="71172" y="82682"/>
                    <a:pt x="71188" y="81303"/>
                    <a:pt x="71056" y="79940"/>
                  </a:cubicBezTo>
                  <a:lnTo>
                    <a:pt x="72551" y="79475"/>
                  </a:lnTo>
                  <a:cubicBezTo>
                    <a:pt x="73149" y="79276"/>
                    <a:pt x="73465" y="78644"/>
                    <a:pt x="73282" y="78046"/>
                  </a:cubicBezTo>
                  <a:lnTo>
                    <a:pt x="73099" y="77481"/>
                  </a:lnTo>
                  <a:cubicBezTo>
                    <a:pt x="72937" y="76994"/>
                    <a:pt x="72488" y="76683"/>
                    <a:pt x="72004" y="76683"/>
                  </a:cubicBezTo>
                  <a:cubicBezTo>
                    <a:pt x="71894" y="76683"/>
                    <a:pt x="71782" y="76699"/>
                    <a:pt x="71670" y="76733"/>
                  </a:cubicBezTo>
                  <a:lnTo>
                    <a:pt x="70574" y="77099"/>
                  </a:lnTo>
                  <a:cubicBezTo>
                    <a:pt x="70042" y="75254"/>
                    <a:pt x="68646" y="73310"/>
                    <a:pt x="68081" y="71565"/>
                  </a:cubicBezTo>
                  <a:cubicBezTo>
                    <a:pt x="68098" y="71565"/>
                    <a:pt x="68114" y="71549"/>
                    <a:pt x="68131" y="71532"/>
                  </a:cubicBezTo>
                  <a:lnTo>
                    <a:pt x="75343" y="71532"/>
                  </a:lnTo>
                  <a:cubicBezTo>
                    <a:pt x="78766" y="71532"/>
                    <a:pt x="81558" y="68757"/>
                    <a:pt x="81558" y="65317"/>
                  </a:cubicBezTo>
                  <a:lnTo>
                    <a:pt x="81558" y="47919"/>
                  </a:lnTo>
                  <a:lnTo>
                    <a:pt x="92292" y="47919"/>
                  </a:lnTo>
                  <a:cubicBezTo>
                    <a:pt x="93336" y="48979"/>
                    <a:pt x="94628" y="49666"/>
                    <a:pt x="95329" y="49666"/>
                  </a:cubicBezTo>
                  <a:cubicBezTo>
                    <a:pt x="95353" y="49666"/>
                    <a:pt x="95377" y="49665"/>
                    <a:pt x="95400" y="49664"/>
                  </a:cubicBezTo>
                  <a:cubicBezTo>
                    <a:pt x="95965" y="49664"/>
                    <a:pt x="96413" y="47321"/>
                    <a:pt x="96413" y="44446"/>
                  </a:cubicBezTo>
                  <a:cubicBezTo>
                    <a:pt x="96413" y="42668"/>
                    <a:pt x="96231" y="41106"/>
                    <a:pt x="95965" y="40159"/>
                  </a:cubicBezTo>
                  <a:cubicBezTo>
                    <a:pt x="95848" y="39594"/>
                    <a:pt x="95666" y="39245"/>
                    <a:pt x="95400" y="39245"/>
                  </a:cubicBezTo>
                  <a:cubicBezTo>
                    <a:pt x="93655" y="39278"/>
                    <a:pt x="92907" y="39976"/>
                    <a:pt x="92209" y="40907"/>
                  </a:cubicBezTo>
                  <a:cubicBezTo>
                    <a:pt x="92193" y="40923"/>
                    <a:pt x="92176" y="40956"/>
                    <a:pt x="92159" y="40990"/>
                  </a:cubicBezTo>
                  <a:lnTo>
                    <a:pt x="81558" y="40990"/>
                  </a:lnTo>
                  <a:lnTo>
                    <a:pt x="81558" y="31269"/>
                  </a:lnTo>
                  <a:cubicBezTo>
                    <a:pt x="81558" y="27845"/>
                    <a:pt x="78766" y="25054"/>
                    <a:pt x="75343" y="25054"/>
                  </a:cubicBezTo>
                  <a:lnTo>
                    <a:pt x="63029" y="25054"/>
                  </a:lnTo>
                  <a:cubicBezTo>
                    <a:pt x="62165" y="22545"/>
                    <a:pt x="59806" y="20866"/>
                    <a:pt x="57147" y="20866"/>
                  </a:cubicBezTo>
                  <a:lnTo>
                    <a:pt x="50417" y="20866"/>
                  </a:lnTo>
                  <a:cubicBezTo>
                    <a:pt x="49486" y="10796"/>
                    <a:pt x="42092" y="2521"/>
                    <a:pt x="32188" y="477"/>
                  </a:cubicBezTo>
                  <a:cubicBezTo>
                    <a:pt x="30635" y="156"/>
                    <a:pt x="29078" y="1"/>
                    <a:pt x="27538" y="1"/>
                  </a:cubicBezTo>
                  <a:close/>
                </a:path>
              </a:pathLst>
            </a:custGeom>
            <a:solidFill>
              <a:srgbClr val="000000">
                <a:alpha val="8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4" name="Google Shape;284;p24"/>
            <p:cNvSpPr/>
            <p:nvPr/>
          </p:nvSpPr>
          <p:spPr>
            <a:xfrm>
              <a:off x="2222419" y="2524149"/>
              <a:ext cx="877621" cy="1491824"/>
            </a:xfrm>
            <a:custGeom>
              <a:avLst/>
              <a:gdLst/>
              <a:ahLst/>
              <a:cxnLst/>
              <a:rect l="l" t="t" r="r" b="b"/>
              <a:pathLst>
                <a:path w="27353" h="46496" extrusionOk="0">
                  <a:moveTo>
                    <a:pt x="6215" y="1"/>
                  </a:moveTo>
                  <a:cubicBezTo>
                    <a:pt x="2776" y="1"/>
                    <a:pt x="1" y="2793"/>
                    <a:pt x="1" y="6232"/>
                  </a:cubicBezTo>
                  <a:lnTo>
                    <a:pt x="1" y="40264"/>
                  </a:lnTo>
                  <a:cubicBezTo>
                    <a:pt x="1" y="43704"/>
                    <a:pt x="2776" y="46496"/>
                    <a:pt x="6215" y="46496"/>
                  </a:cubicBezTo>
                  <a:lnTo>
                    <a:pt x="21138" y="46496"/>
                  </a:lnTo>
                  <a:cubicBezTo>
                    <a:pt x="24578" y="46496"/>
                    <a:pt x="27353" y="43704"/>
                    <a:pt x="27353" y="40264"/>
                  </a:cubicBezTo>
                  <a:lnTo>
                    <a:pt x="27353" y="6232"/>
                  </a:lnTo>
                  <a:cubicBezTo>
                    <a:pt x="27353" y="2793"/>
                    <a:pt x="24578" y="1"/>
                    <a:pt x="21138"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5" name="Google Shape;285;p24"/>
            <p:cNvSpPr/>
            <p:nvPr/>
          </p:nvSpPr>
          <p:spPr>
            <a:xfrm>
              <a:off x="1438422" y="2389809"/>
              <a:ext cx="1711735" cy="2224293"/>
            </a:xfrm>
            <a:custGeom>
              <a:avLst/>
              <a:gdLst/>
              <a:ahLst/>
              <a:cxnLst/>
              <a:rect l="l" t="t" r="r" b="b"/>
              <a:pathLst>
                <a:path w="53350" h="69325" extrusionOk="0">
                  <a:moveTo>
                    <a:pt x="27808" y="3119"/>
                  </a:moveTo>
                  <a:cubicBezTo>
                    <a:pt x="29604" y="3119"/>
                    <a:pt x="31338" y="4428"/>
                    <a:pt x="30650" y="7295"/>
                  </a:cubicBezTo>
                  <a:cubicBezTo>
                    <a:pt x="29869" y="10569"/>
                    <a:pt x="28740" y="11134"/>
                    <a:pt x="24436" y="11184"/>
                  </a:cubicBezTo>
                  <a:cubicBezTo>
                    <a:pt x="20207" y="11249"/>
                    <a:pt x="19475" y="12148"/>
                    <a:pt x="16362" y="12148"/>
                  </a:cubicBezTo>
                  <a:cubicBezTo>
                    <a:pt x="16307" y="12148"/>
                    <a:pt x="16251" y="12148"/>
                    <a:pt x="16193" y="12147"/>
                  </a:cubicBezTo>
                  <a:cubicBezTo>
                    <a:pt x="12920" y="12114"/>
                    <a:pt x="8716" y="9372"/>
                    <a:pt x="7636" y="7628"/>
                  </a:cubicBezTo>
                  <a:cubicBezTo>
                    <a:pt x="6572" y="5899"/>
                    <a:pt x="6273" y="4720"/>
                    <a:pt x="7004" y="4188"/>
                  </a:cubicBezTo>
                  <a:cubicBezTo>
                    <a:pt x="7956" y="3514"/>
                    <a:pt x="8718" y="3279"/>
                    <a:pt x="9604" y="3279"/>
                  </a:cubicBezTo>
                  <a:cubicBezTo>
                    <a:pt x="10946" y="3279"/>
                    <a:pt x="12570" y="3818"/>
                    <a:pt x="15562" y="4188"/>
                  </a:cubicBezTo>
                  <a:cubicBezTo>
                    <a:pt x="16558" y="4314"/>
                    <a:pt x="17534" y="4367"/>
                    <a:pt x="18476" y="4367"/>
                  </a:cubicBezTo>
                  <a:cubicBezTo>
                    <a:pt x="22247" y="4367"/>
                    <a:pt x="25455" y="3523"/>
                    <a:pt x="27078" y="3191"/>
                  </a:cubicBezTo>
                  <a:cubicBezTo>
                    <a:pt x="27318" y="3143"/>
                    <a:pt x="27564" y="3119"/>
                    <a:pt x="27808" y="3119"/>
                  </a:cubicBezTo>
                  <a:close/>
                  <a:moveTo>
                    <a:pt x="13202" y="52311"/>
                  </a:moveTo>
                  <a:lnTo>
                    <a:pt x="13202" y="52311"/>
                  </a:lnTo>
                  <a:cubicBezTo>
                    <a:pt x="14066" y="52361"/>
                    <a:pt x="14980" y="52428"/>
                    <a:pt x="15878" y="52544"/>
                  </a:cubicBezTo>
                  <a:cubicBezTo>
                    <a:pt x="16410" y="52594"/>
                    <a:pt x="16991" y="52710"/>
                    <a:pt x="17623" y="52826"/>
                  </a:cubicBezTo>
                  <a:cubicBezTo>
                    <a:pt x="17091" y="54671"/>
                    <a:pt x="17124" y="58094"/>
                    <a:pt x="16193" y="59839"/>
                  </a:cubicBezTo>
                  <a:cubicBezTo>
                    <a:pt x="15696" y="60774"/>
                    <a:pt x="15448" y="61161"/>
                    <a:pt x="15249" y="61161"/>
                  </a:cubicBezTo>
                  <a:cubicBezTo>
                    <a:pt x="14950" y="61161"/>
                    <a:pt x="14766" y="60283"/>
                    <a:pt x="14017" y="59074"/>
                  </a:cubicBezTo>
                  <a:cubicBezTo>
                    <a:pt x="13053" y="57512"/>
                    <a:pt x="13036" y="54355"/>
                    <a:pt x="13202" y="52311"/>
                  </a:cubicBezTo>
                  <a:close/>
                  <a:moveTo>
                    <a:pt x="9513" y="0"/>
                  </a:moveTo>
                  <a:cubicBezTo>
                    <a:pt x="6074" y="0"/>
                    <a:pt x="3282" y="2775"/>
                    <a:pt x="3282" y="6215"/>
                  </a:cubicBezTo>
                  <a:lnTo>
                    <a:pt x="3282" y="13676"/>
                  </a:lnTo>
                  <a:cubicBezTo>
                    <a:pt x="3282" y="17116"/>
                    <a:pt x="6074" y="19891"/>
                    <a:pt x="9513" y="19891"/>
                  </a:cubicBezTo>
                  <a:lnTo>
                    <a:pt x="10228" y="19891"/>
                  </a:lnTo>
                  <a:cubicBezTo>
                    <a:pt x="9995" y="20439"/>
                    <a:pt x="9547" y="21137"/>
                    <a:pt x="8732" y="22068"/>
                  </a:cubicBezTo>
                  <a:cubicBezTo>
                    <a:pt x="4628" y="26754"/>
                    <a:pt x="6705" y="30310"/>
                    <a:pt x="6240" y="33002"/>
                  </a:cubicBezTo>
                  <a:cubicBezTo>
                    <a:pt x="5774" y="35677"/>
                    <a:pt x="2235" y="40563"/>
                    <a:pt x="1105" y="41975"/>
                  </a:cubicBezTo>
                  <a:cubicBezTo>
                    <a:pt x="1" y="43360"/>
                    <a:pt x="2478" y="52546"/>
                    <a:pt x="4026" y="52546"/>
                  </a:cubicBezTo>
                  <a:cubicBezTo>
                    <a:pt x="4038" y="52546"/>
                    <a:pt x="4051" y="52545"/>
                    <a:pt x="4063" y="52544"/>
                  </a:cubicBezTo>
                  <a:cubicBezTo>
                    <a:pt x="5027" y="52444"/>
                    <a:pt x="7320" y="52228"/>
                    <a:pt x="10178" y="52228"/>
                  </a:cubicBezTo>
                  <a:cubicBezTo>
                    <a:pt x="10161" y="53857"/>
                    <a:pt x="10527" y="56565"/>
                    <a:pt x="11640" y="59689"/>
                  </a:cubicBezTo>
                  <a:cubicBezTo>
                    <a:pt x="13319" y="64359"/>
                    <a:pt x="16509" y="64508"/>
                    <a:pt x="18370" y="67150"/>
                  </a:cubicBezTo>
                  <a:cubicBezTo>
                    <a:pt x="19448" y="68680"/>
                    <a:pt x="24488" y="69324"/>
                    <a:pt x="29346" y="69324"/>
                  </a:cubicBezTo>
                  <a:cubicBezTo>
                    <a:pt x="32878" y="69324"/>
                    <a:pt x="36313" y="68984"/>
                    <a:pt x="38062" y="68397"/>
                  </a:cubicBezTo>
                  <a:cubicBezTo>
                    <a:pt x="42216" y="67001"/>
                    <a:pt x="41535" y="59224"/>
                    <a:pt x="40903" y="56582"/>
                  </a:cubicBezTo>
                  <a:cubicBezTo>
                    <a:pt x="40455" y="54638"/>
                    <a:pt x="38926" y="52561"/>
                    <a:pt x="38311" y="50699"/>
                  </a:cubicBezTo>
                  <a:cubicBezTo>
                    <a:pt x="39740" y="49835"/>
                    <a:pt x="41069" y="48822"/>
                    <a:pt x="42316" y="47725"/>
                  </a:cubicBezTo>
                  <a:cubicBezTo>
                    <a:pt x="53350" y="37921"/>
                    <a:pt x="48996" y="25491"/>
                    <a:pt x="46969" y="21603"/>
                  </a:cubicBezTo>
                  <a:cubicBezTo>
                    <a:pt x="44958" y="17714"/>
                    <a:pt x="38893" y="14142"/>
                    <a:pt x="36865" y="12746"/>
                  </a:cubicBezTo>
                  <a:cubicBezTo>
                    <a:pt x="34855" y="11350"/>
                    <a:pt x="33608" y="10253"/>
                    <a:pt x="33608" y="7146"/>
                  </a:cubicBezTo>
                  <a:lnTo>
                    <a:pt x="33608" y="6215"/>
                  </a:lnTo>
                  <a:cubicBezTo>
                    <a:pt x="33608" y="2775"/>
                    <a:pt x="30817" y="0"/>
                    <a:pt x="27377"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6" name="Google Shape;286;p24"/>
            <p:cNvSpPr/>
            <p:nvPr/>
          </p:nvSpPr>
          <p:spPr>
            <a:xfrm>
              <a:off x="2393047" y="3422016"/>
              <a:ext cx="163698" cy="139923"/>
            </a:xfrm>
            <a:custGeom>
              <a:avLst/>
              <a:gdLst/>
              <a:ahLst/>
              <a:cxnLst/>
              <a:rect l="l" t="t" r="r" b="b"/>
              <a:pathLst>
                <a:path w="5102" h="4361" extrusionOk="0">
                  <a:moveTo>
                    <a:pt x="2925" y="0"/>
                  </a:moveTo>
                  <a:cubicBezTo>
                    <a:pt x="981" y="0"/>
                    <a:pt x="0" y="2343"/>
                    <a:pt x="1379" y="3722"/>
                  </a:cubicBezTo>
                  <a:cubicBezTo>
                    <a:pt x="1820" y="4163"/>
                    <a:pt x="2364" y="4360"/>
                    <a:pt x="2899" y="4360"/>
                  </a:cubicBezTo>
                  <a:cubicBezTo>
                    <a:pt x="4020" y="4360"/>
                    <a:pt x="5102" y="3493"/>
                    <a:pt x="5102" y="2177"/>
                  </a:cubicBezTo>
                  <a:lnTo>
                    <a:pt x="5085" y="2177"/>
                  </a:lnTo>
                  <a:cubicBezTo>
                    <a:pt x="5085" y="981"/>
                    <a:pt x="4121" y="0"/>
                    <a:pt x="2925"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7" name="Google Shape;287;p24"/>
            <p:cNvSpPr/>
            <p:nvPr/>
          </p:nvSpPr>
          <p:spPr>
            <a:xfrm>
              <a:off x="2661214" y="3013060"/>
              <a:ext cx="44823" cy="678213"/>
            </a:xfrm>
            <a:custGeom>
              <a:avLst/>
              <a:gdLst/>
              <a:ahLst/>
              <a:cxnLst/>
              <a:rect l="l" t="t" r="r" b="b"/>
              <a:pathLst>
                <a:path w="1397" h="21138" extrusionOk="0">
                  <a:moveTo>
                    <a:pt x="699" y="1"/>
                  </a:moveTo>
                  <a:cubicBezTo>
                    <a:pt x="350" y="1"/>
                    <a:pt x="1" y="233"/>
                    <a:pt x="1" y="699"/>
                  </a:cubicBezTo>
                  <a:lnTo>
                    <a:pt x="1" y="20440"/>
                  </a:lnTo>
                  <a:cubicBezTo>
                    <a:pt x="1" y="20905"/>
                    <a:pt x="350" y="21138"/>
                    <a:pt x="699" y="21138"/>
                  </a:cubicBezTo>
                  <a:cubicBezTo>
                    <a:pt x="1048" y="21138"/>
                    <a:pt x="1396" y="20905"/>
                    <a:pt x="1396" y="20440"/>
                  </a:cubicBezTo>
                  <a:lnTo>
                    <a:pt x="1396" y="699"/>
                  </a:lnTo>
                  <a:cubicBezTo>
                    <a:pt x="1396"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8" name="Google Shape;288;p24"/>
            <p:cNvSpPr/>
            <p:nvPr/>
          </p:nvSpPr>
          <p:spPr>
            <a:xfrm>
              <a:off x="2830751" y="3013060"/>
              <a:ext cx="44823" cy="257033"/>
            </a:xfrm>
            <a:custGeom>
              <a:avLst/>
              <a:gdLst/>
              <a:ahLst/>
              <a:cxnLst/>
              <a:rect l="l" t="t" r="r" b="b"/>
              <a:pathLst>
                <a:path w="1397" h="8011" extrusionOk="0">
                  <a:moveTo>
                    <a:pt x="699" y="1"/>
                  </a:moveTo>
                  <a:cubicBezTo>
                    <a:pt x="350" y="1"/>
                    <a:pt x="1" y="233"/>
                    <a:pt x="1" y="699"/>
                  </a:cubicBezTo>
                  <a:lnTo>
                    <a:pt x="1" y="7312"/>
                  </a:lnTo>
                  <a:cubicBezTo>
                    <a:pt x="1" y="7778"/>
                    <a:pt x="350" y="8010"/>
                    <a:pt x="699" y="8010"/>
                  </a:cubicBezTo>
                  <a:cubicBezTo>
                    <a:pt x="1048" y="8010"/>
                    <a:pt x="1397" y="7778"/>
                    <a:pt x="1397" y="7312"/>
                  </a:cubicBezTo>
                  <a:lnTo>
                    <a:pt x="1397" y="699"/>
                  </a:lnTo>
                  <a:cubicBezTo>
                    <a:pt x="1397" y="233"/>
                    <a:pt x="1048" y="1"/>
                    <a:pt x="699"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9" name="Google Shape;289;p24"/>
            <p:cNvSpPr/>
            <p:nvPr/>
          </p:nvSpPr>
          <p:spPr>
            <a:xfrm>
              <a:off x="2875541" y="3035456"/>
              <a:ext cx="588663" cy="222381"/>
            </a:xfrm>
            <a:custGeom>
              <a:avLst/>
              <a:gdLst/>
              <a:ahLst/>
              <a:cxnLst/>
              <a:rect l="l" t="t" r="r" b="b"/>
              <a:pathLst>
                <a:path w="18347" h="6931" extrusionOk="0">
                  <a:moveTo>
                    <a:pt x="1" y="1"/>
                  </a:moveTo>
                  <a:lnTo>
                    <a:pt x="1" y="6930"/>
                  </a:lnTo>
                  <a:lnTo>
                    <a:pt x="18346" y="6930"/>
                  </a:lnTo>
                  <a:lnTo>
                    <a:pt x="18346" y="1"/>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0" name="Google Shape;290;p24"/>
            <p:cNvSpPr/>
            <p:nvPr/>
          </p:nvSpPr>
          <p:spPr>
            <a:xfrm>
              <a:off x="844208" y="3624600"/>
              <a:ext cx="829622" cy="798243"/>
            </a:xfrm>
            <a:custGeom>
              <a:avLst/>
              <a:gdLst/>
              <a:ahLst/>
              <a:cxnLst/>
              <a:rect l="l" t="t" r="r" b="b"/>
              <a:pathLst>
                <a:path w="25857" h="24879" extrusionOk="0">
                  <a:moveTo>
                    <a:pt x="13410" y="1"/>
                  </a:moveTo>
                  <a:cubicBezTo>
                    <a:pt x="8375" y="1"/>
                    <a:pt x="3855" y="3025"/>
                    <a:pt x="1928" y="7678"/>
                  </a:cubicBezTo>
                  <a:cubicBezTo>
                    <a:pt x="0" y="12331"/>
                    <a:pt x="1064" y="17665"/>
                    <a:pt x="4620" y="21238"/>
                  </a:cubicBezTo>
                  <a:cubicBezTo>
                    <a:pt x="6997" y="23615"/>
                    <a:pt x="10177" y="24879"/>
                    <a:pt x="13415" y="24879"/>
                  </a:cubicBezTo>
                  <a:cubicBezTo>
                    <a:pt x="15019" y="24879"/>
                    <a:pt x="16638" y="24568"/>
                    <a:pt x="18179" y="23930"/>
                  </a:cubicBezTo>
                  <a:cubicBezTo>
                    <a:pt x="22816" y="22002"/>
                    <a:pt x="25857" y="17465"/>
                    <a:pt x="25857" y="12430"/>
                  </a:cubicBezTo>
                  <a:cubicBezTo>
                    <a:pt x="25857" y="5568"/>
                    <a:pt x="20290" y="1"/>
                    <a:pt x="13410"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1" name="Google Shape;291;p24"/>
            <p:cNvSpPr/>
            <p:nvPr/>
          </p:nvSpPr>
          <p:spPr>
            <a:xfrm>
              <a:off x="868721" y="2030971"/>
              <a:ext cx="943203" cy="907620"/>
            </a:xfrm>
            <a:custGeom>
              <a:avLst/>
              <a:gdLst/>
              <a:ahLst/>
              <a:cxnLst/>
              <a:rect l="l" t="t" r="r" b="b"/>
              <a:pathLst>
                <a:path w="29397" h="28288" extrusionOk="0">
                  <a:moveTo>
                    <a:pt x="15255" y="1"/>
                  </a:moveTo>
                  <a:cubicBezTo>
                    <a:pt x="9539" y="1"/>
                    <a:pt x="4371" y="3441"/>
                    <a:pt x="2177" y="8725"/>
                  </a:cubicBezTo>
                  <a:cubicBezTo>
                    <a:pt x="0" y="14009"/>
                    <a:pt x="1197" y="20091"/>
                    <a:pt x="5252" y="24146"/>
                  </a:cubicBezTo>
                  <a:cubicBezTo>
                    <a:pt x="7956" y="26851"/>
                    <a:pt x="11578" y="28288"/>
                    <a:pt x="15268" y="28288"/>
                  </a:cubicBezTo>
                  <a:cubicBezTo>
                    <a:pt x="17087" y="28288"/>
                    <a:pt x="18922" y="27939"/>
                    <a:pt x="20672" y="27220"/>
                  </a:cubicBezTo>
                  <a:cubicBezTo>
                    <a:pt x="25957" y="25026"/>
                    <a:pt x="29396" y="19858"/>
                    <a:pt x="29396" y="14142"/>
                  </a:cubicBezTo>
                  <a:cubicBezTo>
                    <a:pt x="29396" y="6332"/>
                    <a:pt x="23065" y="1"/>
                    <a:pt x="15255"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2" name="Google Shape;292;p24"/>
            <p:cNvSpPr/>
            <p:nvPr/>
          </p:nvSpPr>
          <p:spPr>
            <a:xfrm>
              <a:off x="2117405" y="2893223"/>
              <a:ext cx="631818" cy="874413"/>
            </a:xfrm>
            <a:custGeom>
              <a:avLst/>
              <a:gdLst/>
              <a:ahLst/>
              <a:cxnLst/>
              <a:rect l="l" t="t" r="r" b="b"/>
              <a:pathLst>
                <a:path w="19692" h="27253" extrusionOk="0">
                  <a:moveTo>
                    <a:pt x="12761" y="0"/>
                  </a:moveTo>
                  <a:cubicBezTo>
                    <a:pt x="12450" y="0"/>
                    <a:pt x="12134" y="16"/>
                    <a:pt x="11815" y="47"/>
                  </a:cubicBezTo>
                  <a:cubicBezTo>
                    <a:pt x="8491" y="379"/>
                    <a:pt x="7395" y="3769"/>
                    <a:pt x="6664" y="6012"/>
                  </a:cubicBezTo>
                  <a:cubicBezTo>
                    <a:pt x="6531" y="6461"/>
                    <a:pt x="6364" y="6893"/>
                    <a:pt x="6198" y="7325"/>
                  </a:cubicBezTo>
                  <a:cubicBezTo>
                    <a:pt x="5417" y="8987"/>
                    <a:pt x="3124" y="11396"/>
                    <a:pt x="1429" y="11895"/>
                  </a:cubicBezTo>
                  <a:lnTo>
                    <a:pt x="0" y="12327"/>
                  </a:lnTo>
                  <a:lnTo>
                    <a:pt x="1479" y="12310"/>
                  </a:lnTo>
                  <a:cubicBezTo>
                    <a:pt x="1496" y="12310"/>
                    <a:pt x="2958" y="12344"/>
                    <a:pt x="3822" y="16049"/>
                  </a:cubicBezTo>
                  <a:cubicBezTo>
                    <a:pt x="4753" y="20021"/>
                    <a:pt x="5932" y="23776"/>
                    <a:pt x="10220" y="26003"/>
                  </a:cubicBezTo>
                  <a:cubicBezTo>
                    <a:pt x="11832" y="26834"/>
                    <a:pt x="13377" y="27249"/>
                    <a:pt x="14740" y="27249"/>
                  </a:cubicBezTo>
                  <a:cubicBezTo>
                    <a:pt x="14794" y="27251"/>
                    <a:pt x="14849" y="27252"/>
                    <a:pt x="14904" y="27252"/>
                  </a:cubicBezTo>
                  <a:cubicBezTo>
                    <a:pt x="15778" y="27252"/>
                    <a:pt x="16631" y="27004"/>
                    <a:pt x="17382" y="26535"/>
                  </a:cubicBezTo>
                  <a:cubicBezTo>
                    <a:pt x="18279" y="25936"/>
                    <a:pt x="19293" y="24673"/>
                    <a:pt x="19077" y="22098"/>
                  </a:cubicBezTo>
                  <a:lnTo>
                    <a:pt x="19077" y="22098"/>
                  </a:lnTo>
                  <a:lnTo>
                    <a:pt x="18661" y="22131"/>
                  </a:lnTo>
                  <a:cubicBezTo>
                    <a:pt x="18827" y="24009"/>
                    <a:pt x="18296" y="25405"/>
                    <a:pt x="17149" y="26186"/>
                  </a:cubicBezTo>
                  <a:cubicBezTo>
                    <a:pt x="16496" y="26621"/>
                    <a:pt x="15668" y="26837"/>
                    <a:pt x="14729" y="26837"/>
                  </a:cubicBezTo>
                  <a:cubicBezTo>
                    <a:pt x="13445" y="26837"/>
                    <a:pt x="11954" y="26434"/>
                    <a:pt x="10419" y="25637"/>
                  </a:cubicBezTo>
                  <a:cubicBezTo>
                    <a:pt x="6281" y="23494"/>
                    <a:pt x="5135" y="19838"/>
                    <a:pt x="4221" y="15949"/>
                  </a:cubicBezTo>
                  <a:cubicBezTo>
                    <a:pt x="3623" y="13357"/>
                    <a:pt x="2709" y="12427"/>
                    <a:pt x="2094" y="12078"/>
                  </a:cubicBezTo>
                  <a:cubicBezTo>
                    <a:pt x="3822" y="11263"/>
                    <a:pt x="5833" y="9103"/>
                    <a:pt x="6564" y="7491"/>
                  </a:cubicBezTo>
                  <a:cubicBezTo>
                    <a:pt x="6747" y="7059"/>
                    <a:pt x="6913" y="6611"/>
                    <a:pt x="7062" y="6145"/>
                  </a:cubicBezTo>
                  <a:cubicBezTo>
                    <a:pt x="7760" y="4002"/>
                    <a:pt x="8807" y="761"/>
                    <a:pt x="11865" y="462"/>
                  </a:cubicBezTo>
                  <a:cubicBezTo>
                    <a:pt x="12172" y="433"/>
                    <a:pt x="12476" y="418"/>
                    <a:pt x="12774" y="418"/>
                  </a:cubicBezTo>
                  <a:cubicBezTo>
                    <a:pt x="14832" y="418"/>
                    <a:pt x="16642" y="1109"/>
                    <a:pt x="17731" y="2357"/>
                  </a:cubicBezTo>
                  <a:cubicBezTo>
                    <a:pt x="18944" y="3752"/>
                    <a:pt x="19259" y="5713"/>
                    <a:pt x="18661" y="8206"/>
                  </a:cubicBezTo>
                  <a:lnTo>
                    <a:pt x="19077" y="8306"/>
                  </a:lnTo>
                  <a:cubicBezTo>
                    <a:pt x="19691" y="5713"/>
                    <a:pt x="19326" y="3553"/>
                    <a:pt x="18046" y="2091"/>
                  </a:cubicBezTo>
                  <a:cubicBezTo>
                    <a:pt x="16868" y="753"/>
                    <a:pt x="14940" y="0"/>
                    <a:pt x="12761"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3" name="Google Shape;293;p24"/>
            <p:cNvSpPr/>
            <p:nvPr/>
          </p:nvSpPr>
          <p:spPr>
            <a:xfrm>
              <a:off x="1804416" y="2456450"/>
              <a:ext cx="357266" cy="834435"/>
            </a:xfrm>
            <a:custGeom>
              <a:avLst/>
              <a:gdLst/>
              <a:ahLst/>
              <a:cxnLst/>
              <a:rect l="l" t="t" r="r" b="b"/>
              <a:pathLst>
                <a:path w="11135" h="26007" extrusionOk="0">
                  <a:moveTo>
                    <a:pt x="416" y="0"/>
                  </a:moveTo>
                  <a:lnTo>
                    <a:pt x="1" y="50"/>
                  </a:lnTo>
                  <a:cubicBezTo>
                    <a:pt x="134" y="1712"/>
                    <a:pt x="134" y="4088"/>
                    <a:pt x="117" y="6830"/>
                  </a:cubicBezTo>
                  <a:cubicBezTo>
                    <a:pt x="67" y="15255"/>
                    <a:pt x="1" y="25741"/>
                    <a:pt x="4321" y="26006"/>
                  </a:cubicBezTo>
                  <a:lnTo>
                    <a:pt x="4454" y="26006"/>
                  </a:lnTo>
                  <a:cubicBezTo>
                    <a:pt x="5202" y="26006"/>
                    <a:pt x="5568" y="25574"/>
                    <a:pt x="5933" y="25159"/>
                  </a:cubicBezTo>
                  <a:cubicBezTo>
                    <a:pt x="6315" y="24694"/>
                    <a:pt x="6681" y="24262"/>
                    <a:pt x="7611" y="24212"/>
                  </a:cubicBezTo>
                  <a:cubicBezTo>
                    <a:pt x="7665" y="24210"/>
                    <a:pt x="7718" y="24208"/>
                    <a:pt x="7770" y="24208"/>
                  </a:cubicBezTo>
                  <a:cubicBezTo>
                    <a:pt x="8894" y="24208"/>
                    <a:pt x="9463" y="24715"/>
                    <a:pt x="9971" y="25176"/>
                  </a:cubicBezTo>
                  <a:cubicBezTo>
                    <a:pt x="10303" y="25475"/>
                    <a:pt x="10619" y="25757"/>
                    <a:pt x="11035" y="25873"/>
                  </a:cubicBezTo>
                  <a:lnTo>
                    <a:pt x="11134" y="25475"/>
                  </a:lnTo>
                  <a:cubicBezTo>
                    <a:pt x="10819" y="25392"/>
                    <a:pt x="10553" y="25142"/>
                    <a:pt x="10254" y="24876"/>
                  </a:cubicBezTo>
                  <a:cubicBezTo>
                    <a:pt x="9716" y="24387"/>
                    <a:pt x="9074" y="23791"/>
                    <a:pt x="7783" y="23791"/>
                  </a:cubicBezTo>
                  <a:cubicBezTo>
                    <a:pt x="7717" y="23791"/>
                    <a:pt x="7648" y="23793"/>
                    <a:pt x="7578" y="23796"/>
                  </a:cubicBezTo>
                  <a:cubicBezTo>
                    <a:pt x="6481" y="23846"/>
                    <a:pt x="6000" y="24428"/>
                    <a:pt x="5601" y="24893"/>
                  </a:cubicBezTo>
                  <a:cubicBezTo>
                    <a:pt x="5275" y="25281"/>
                    <a:pt x="5022" y="25596"/>
                    <a:pt x="4477" y="25596"/>
                  </a:cubicBezTo>
                  <a:cubicBezTo>
                    <a:pt x="4437" y="25596"/>
                    <a:pt x="4397" y="25594"/>
                    <a:pt x="4354" y="25591"/>
                  </a:cubicBezTo>
                  <a:cubicBezTo>
                    <a:pt x="416" y="25358"/>
                    <a:pt x="483" y="14640"/>
                    <a:pt x="532" y="6830"/>
                  </a:cubicBezTo>
                  <a:cubicBezTo>
                    <a:pt x="549" y="4072"/>
                    <a:pt x="549" y="1695"/>
                    <a:pt x="416"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4" name="Google Shape;294;p24"/>
            <p:cNvSpPr/>
            <p:nvPr/>
          </p:nvSpPr>
          <p:spPr>
            <a:xfrm>
              <a:off x="2105116" y="3170341"/>
              <a:ext cx="104533" cy="89806"/>
            </a:xfrm>
            <a:custGeom>
              <a:avLst/>
              <a:gdLst/>
              <a:ahLst/>
              <a:cxnLst/>
              <a:rect l="l" t="t" r="r" b="b"/>
              <a:pathLst>
                <a:path w="3258" h="2799" extrusionOk="0">
                  <a:moveTo>
                    <a:pt x="1862" y="1"/>
                  </a:moveTo>
                  <a:cubicBezTo>
                    <a:pt x="616" y="1"/>
                    <a:pt x="1" y="1496"/>
                    <a:pt x="882" y="2377"/>
                  </a:cubicBezTo>
                  <a:cubicBezTo>
                    <a:pt x="1168" y="2669"/>
                    <a:pt x="1519" y="2799"/>
                    <a:pt x="1863" y="2799"/>
                  </a:cubicBezTo>
                  <a:cubicBezTo>
                    <a:pt x="2577" y="2799"/>
                    <a:pt x="3258" y="2238"/>
                    <a:pt x="3258" y="1397"/>
                  </a:cubicBezTo>
                  <a:cubicBezTo>
                    <a:pt x="3258" y="616"/>
                    <a:pt x="2643" y="1"/>
                    <a:pt x="186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5" name="Google Shape;295;p24"/>
            <p:cNvSpPr/>
            <p:nvPr/>
          </p:nvSpPr>
          <p:spPr>
            <a:xfrm>
              <a:off x="1898778" y="3194501"/>
              <a:ext cx="104533" cy="89966"/>
            </a:xfrm>
            <a:custGeom>
              <a:avLst/>
              <a:gdLst/>
              <a:ahLst/>
              <a:cxnLst/>
              <a:rect l="l" t="t" r="r" b="b"/>
              <a:pathLst>
                <a:path w="3258" h="2804" extrusionOk="0">
                  <a:moveTo>
                    <a:pt x="1406" y="1"/>
                  </a:moveTo>
                  <a:cubicBezTo>
                    <a:pt x="689" y="1"/>
                    <a:pt x="1" y="563"/>
                    <a:pt x="1" y="1408"/>
                  </a:cubicBezTo>
                  <a:cubicBezTo>
                    <a:pt x="1" y="2173"/>
                    <a:pt x="616" y="2804"/>
                    <a:pt x="1397" y="2804"/>
                  </a:cubicBezTo>
                  <a:cubicBezTo>
                    <a:pt x="2643" y="2804"/>
                    <a:pt x="3258" y="1292"/>
                    <a:pt x="2377" y="411"/>
                  </a:cubicBezTo>
                  <a:cubicBezTo>
                    <a:pt x="2094" y="128"/>
                    <a:pt x="1746" y="1"/>
                    <a:pt x="140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6" name="Google Shape;296;p24"/>
            <p:cNvSpPr/>
            <p:nvPr/>
          </p:nvSpPr>
          <p:spPr>
            <a:xfrm>
              <a:off x="1660482" y="3289248"/>
              <a:ext cx="520932" cy="808831"/>
            </a:xfrm>
            <a:custGeom>
              <a:avLst/>
              <a:gdLst/>
              <a:ahLst/>
              <a:cxnLst/>
              <a:rect l="l" t="t" r="r" b="b"/>
              <a:pathLst>
                <a:path w="16236" h="25209" extrusionOk="0">
                  <a:moveTo>
                    <a:pt x="16152" y="1"/>
                  </a:moveTo>
                  <a:cubicBezTo>
                    <a:pt x="15537" y="117"/>
                    <a:pt x="15072" y="566"/>
                    <a:pt x="14573" y="1047"/>
                  </a:cubicBezTo>
                  <a:cubicBezTo>
                    <a:pt x="13925" y="1662"/>
                    <a:pt x="13277" y="2294"/>
                    <a:pt x="12280" y="2294"/>
                  </a:cubicBezTo>
                  <a:lnTo>
                    <a:pt x="12264" y="2294"/>
                  </a:lnTo>
                  <a:cubicBezTo>
                    <a:pt x="11532" y="2294"/>
                    <a:pt x="10918" y="2044"/>
                    <a:pt x="10336" y="1795"/>
                  </a:cubicBezTo>
                  <a:cubicBezTo>
                    <a:pt x="9828" y="1582"/>
                    <a:pt x="9333" y="1375"/>
                    <a:pt x="8805" y="1375"/>
                  </a:cubicBezTo>
                  <a:cubicBezTo>
                    <a:pt x="8469" y="1375"/>
                    <a:pt x="8119" y="1459"/>
                    <a:pt x="7744" y="1679"/>
                  </a:cubicBezTo>
                  <a:cubicBezTo>
                    <a:pt x="6032" y="2693"/>
                    <a:pt x="3606" y="11466"/>
                    <a:pt x="1296" y="20357"/>
                  </a:cubicBezTo>
                  <a:cubicBezTo>
                    <a:pt x="715" y="22567"/>
                    <a:pt x="266" y="24295"/>
                    <a:pt x="0" y="25093"/>
                  </a:cubicBezTo>
                  <a:lnTo>
                    <a:pt x="399" y="25209"/>
                  </a:lnTo>
                  <a:cubicBezTo>
                    <a:pt x="665" y="24411"/>
                    <a:pt x="1113" y="22666"/>
                    <a:pt x="1695" y="20473"/>
                  </a:cubicBezTo>
                  <a:cubicBezTo>
                    <a:pt x="3274" y="14374"/>
                    <a:pt x="6232" y="3041"/>
                    <a:pt x="7960" y="2044"/>
                  </a:cubicBezTo>
                  <a:cubicBezTo>
                    <a:pt x="8261" y="1865"/>
                    <a:pt x="8540" y="1794"/>
                    <a:pt x="8816" y="1794"/>
                  </a:cubicBezTo>
                  <a:cubicBezTo>
                    <a:pt x="9255" y="1794"/>
                    <a:pt x="9686" y="1973"/>
                    <a:pt x="10186" y="2177"/>
                  </a:cubicBezTo>
                  <a:cubicBezTo>
                    <a:pt x="10768" y="2427"/>
                    <a:pt x="11449" y="2709"/>
                    <a:pt x="12264" y="2709"/>
                  </a:cubicBezTo>
                  <a:lnTo>
                    <a:pt x="12280" y="2709"/>
                  </a:lnTo>
                  <a:cubicBezTo>
                    <a:pt x="13443" y="2709"/>
                    <a:pt x="14191" y="1995"/>
                    <a:pt x="14856" y="1347"/>
                  </a:cubicBezTo>
                  <a:cubicBezTo>
                    <a:pt x="15321" y="914"/>
                    <a:pt x="15753" y="499"/>
                    <a:pt x="16235" y="399"/>
                  </a:cubicBezTo>
                  <a:lnTo>
                    <a:pt x="16152" y="1"/>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7" name="Google Shape;297;p24"/>
            <p:cNvSpPr/>
            <p:nvPr/>
          </p:nvSpPr>
          <p:spPr>
            <a:xfrm>
              <a:off x="2105116" y="3324445"/>
              <a:ext cx="104533" cy="90095"/>
            </a:xfrm>
            <a:custGeom>
              <a:avLst/>
              <a:gdLst/>
              <a:ahLst/>
              <a:cxnLst/>
              <a:rect l="l" t="t" r="r" b="b"/>
              <a:pathLst>
                <a:path w="3258" h="2808" extrusionOk="0">
                  <a:moveTo>
                    <a:pt x="1862" y="0"/>
                  </a:moveTo>
                  <a:cubicBezTo>
                    <a:pt x="616" y="0"/>
                    <a:pt x="1" y="1512"/>
                    <a:pt x="882" y="2393"/>
                  </a:cubicBezTo>
                  <a:cubicBezTo>
                    <a:pt x="1168" y="2679"/>
                    <a:pt x="1519" y="2808"/>
                    <a:pt x="1862" y="2808"/>
                  </a:cubicBezTo>
                  <a:cubicBezTo>
                    <a:pt x="2576" y="2808"/>
                    <a:pt x="3258" y="2254"/>
                    <a:pt x="3258" y="1413"/>
                  </a:cubicBezTo>
                  <a:cubicBezTo>
                    <a:pt x="3258" y="632"/>
                    <a:pt x="2643" y="0"/>
                    <a:pt x="1862"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8" name="Google Shape;298;p24"/>
            <p:cNvSpPr/>
            <p:nvPr/>
          </p:nvSpPr>
          <p:spPr>
            <a:xfrm>
              <a:off x="1898778" y="3348990"/>
              <a:ext cx="104533" cy="89581"/>
            </a:xfrm>
            <a:custGeom>
              <a:avLst/>
              <a:gdLst/>
              <a:ahLst/>
              <a:cxnLst/>
              <a:rect l="l" t="t" r="r" b="b"/>
              <a:pathLst>
                <a:path w="3258" h="2792" extrusionOk="0">
                  <a:moveTo>
                    <a:pt x="1396" y="1"/>
                  </a:moveTo>
                  <a:cubicBezTo>
                    <a:pt x="682" y="1"/>
                    <a:pt x="1" y="554"/>
                    <a:pt x="1" y="1396"/>
                  </a:cubicBezTo>
                  <a:cubicBezTo>
                    <a:pt x="1" y="2177"/>
                    <a:pt x="616" y="2791"/>
                    <a:pt x="1397" y="2791"/>
                  </a:cubicBezTo>
                  <a:cubicBezTo>
                    <a:pt x="2643" y="2791"/>
                    <a:pt x="3258" y="1296"/>
                    <a:pt x="2377" y="415"/>
                  </a:cubicBezTo>
                  <a:cubicBezTo>
                    <a:pt x="2091" y="129"/>
                    <a:pt x="1740" y="1"/>
                    <a:pt x="1396"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9" name="Google Shape;299;p24"/>
            <p:cNvSpPr/>
            <p:nvPr/>
          </p:nvSpPr>
          <p:spPr>
            <a:xfrm>
              <a:off x="1966509" y="3229538"/>
              <a:ext cx="153045" cy="131163"/>
            </a:xfrm>
            <a:custGeom>
              <a:avLst/>
              <a:gdLst/>
              <a:ahLst/>
              <a:cxnLst/>
              <a:rect l="l" t="t" r="r" b="b"/>
              <a:pathLst>
                <a:path w="4770" h="4088" extrusionOk="0">
                  <a:moveTo>
                    <a:pt x="2726" y="0"/>
                  </a:moveTo>
                  <a:cubicBezTo>
                    <a:pt x="898" y="0"/>
                    <a:pt x="0" y="2194"/>
                    <a:pt x="1280" y="3490"/>
                  </a:cubicBezTo>
                  <a:cubicBezTo>
                    <a:pt x="1698" y="3903"/>
                    <a:pt x="2209" y="4087"/>
                    <a:pt x="2710" y="4087"/>
                  </a:cubicBezTo>
                  <a:cubicBezTo>
                    <a:pt x="3762" y="4087"/>
                    <a:pt x="4770" y="3272"/>
                    <a:pt x="4770" y="2044"/>
                  </a:cubicBezTo>
                  <a:cubicBezTo>
                    <a:pt x="4770" y="914"/>
                    <a:pt x="3856" y="0"/>
                    <a:pt x="2726"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0" name="Google Shape;300;p24"/>
            <p:cNvSpPr/>
            <p:nvPr/>
          </p:nvSpPr>
          <p:spPr>
            <a:xfrm>
              <a:off x="3407126" y="2979467"/>
              <a:ext cx="181794" cy="334422"/>
            </a:xfrm>
            <a:custGeom>
              <a:avLst/>
              <a:gdLst/>
              <a:ahLst/>
              <a:cxnLst/>
              <a:rect l="l" t="t" r="r" b="b"/>
              <a:pathLst>
                <a:path w="5666" h="10423" extrusionOk="0">
                  <a:moveTo>
                    <a:pt x="4274" y="1"/>
                  </a:moveTo>
                  <a:cubicBezTo>
                    <a:pt x="4273" y="1"/>
                    <a:pt x="4272" y="1"/>
                    <a:pt x="4271" y="1"/>
                  </a:cubicBezTo>
                  <a:cubicBezTo>
                    <a:pt x="2526" y="34"/>
                    <a:pt x="1795" y="732"/>
                    <a:pt x="1080" y="1663"/>
                  </a:cubicBezTo>
                  <a:cubicBezTo>
                    <a:pt x="382" y="2593"/>
                    <a:pt x="0" y="7429"/>
                    <a:pt x="1080" y="8592"/>
                  </a:cubicBezTo>
                  <a:cubicBezTo>
                    <a:pt x="2142" y="9702"/>
                    <a:pt x="3483" y="10422"/>
                    <a:pt x="4201" y="10422"/>
                  </a:cubicBezTo>
                  <a:cubicBezTo>
                    <a:pt x="4225" y="10422"/>
                    <a:pt x="4248" y="10422"/>
                    <a:pt x="4271" y="10420"/>
                  </a:cubicBezTo>
                  <a:cubicBezTo>
                    <a:pt x="4968" y="10370"/>
                    <a:pt x="5666" y="1"/>
                    <a:pt x="4274"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1" name="Google Shape;301;p24"/>
            <p:cNvSpPr/>
            <p:nvPr/>
          </p:nvSpPr>
          <p:spPr>
            <a:xfrm>
              <a:off x="3511627" y="2979480"/>
              <a:ext cx="65068" cy="334326"/>
            </a:xfrm>
            <a:custGeom>
              <a:avLst/>
              <a:gdLst/>
              <a:ahLst/>
              <a:cxnLst/>
              <a:rect l="l" t="t" r="r" b="b"/>
              <a:pathLst>
                <a:path w="2028" h="10420" extrusionOk="0">
                  <a:moveTo>
                    <a:pt x="1014" y="1"/>
                  </a:moveTo>
                  <a:cubicBezTo>
                    <a:pt x="465" y="1"/>
                    <a:pt x="0" y="2327"/>
                    <a:pt x="0" y="5219"/>
                  </a:cubicBezTo>
                  <a:cubicBezTo>
                    <a:pt x="0" y="8094"/>
                    <a:pt x="465" y="10420"/>
                    <a:pt x="1014" y="10420"/>
                  </a:cubicBezTo>
                  <a:cubicBezTo>
                    <a:pt x="1579" y="10420"/>
                    <a:pt x="2027" y="8094"/>
                    <a:pt x="2027" y="5219"/>
                  </a:cubicBezTo>
                  <a:cubicBezTo>
                    <a:pt x="2027" y="2327"/>
                    <a:pt x="1579" y="1"/>
                    <a:pt x="1014"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2" name="Google Shape;302;p24"/>
            <p:cNvSpPr/>
            <p:nvPr/>
          </p:nvSpPr>
          <p:spPr>
            <a:xfrm>
              <a:off x="474172" y="3281259"/>
              <a:ext cx="1542486" cy="1484573"/>
            </a:xfrm>
            <a:custGeom>
              <a:avLst/>
              <a:gdLst/>
              <a:ahLst/>
              <a:cxnLst/>
              <a:rect l="l" t="t" r="r" b="b"/>
              <a:pathLst>
                <a:path w="48075" h="46270" extrusionOk="0">
                  <a:moveTo>
                    <a:pt x="25849" y="2234"/>
                  </a:moveTo>
                  <a:cubicBezTo>
                    <a:pt x="26852" y="2234"/>
                    <a:pt x="27822" y="2286"/>
                    <a:pt x="28682" y="2393"/>
                  </a:cubicBezTo>
                  <a:cubicBezTo>
                    <a:pt x="31989" y="2809"/>
                    <a:pt x="31108" y="5800"/>
                    <a:pt x="30693" y="6780"/>
                  </a:cubicBezTo>
                  <a:cubicBezTo>
                    <a:pt x="30277" y="7777"/>
                    <a:pt x="27868" y="12380"/>
                    <a:pt x="26572" y="13809"/>
                  </a:cubicBezTo>
                  <a:cubicBezTo>
                    <a:pt x="25793" y="14665"/>
                    <a:pt x="24847" y="14959"/>
                    <a:pt x="23958" y="14959"/>
                  </a:cubicBezTo>
                  <a:cubicBezTo>
                    <a:pt x="22930" y="14959"/>
                    <a:pt x="21979" y="14566"/>
                    <a:pt x="21454" y="14191"/>
                  </a:cubicBezTo>
                  <a:cubicBezTo>
                    <a:pt x="19659" y="12962"/>
                    <a:pt x="18413" y="10369"/>
                    <a:pt x="16601" y="7977"/>
                  </a:cubicBezTo>
                  <a:cubicBezTo>
                    <a:pt x="14790" y="5600"/>
                    <a:pt x="16518" y="4204"/>
                    <a:pt x="18213" y="3423"/>
                  </a:cubicBezTo>
                  <a:cubicBezTo>
                    <a:pt x="19827" y="2660"/>
                    <a:pt x="22975" y="2234"/>
                    <a:pt x="25849" y="2234"/>
                  </a:cubicBezTo>
                  <a:close/>
                  <a:moveTo>
                    <a:pt x="25575" y="15654"/>
                  </a:moveTo>
                  <a:cubicBezTo>
                    <a:pt x="27070" y="15654"/>
                    <a:pt x="26505" y="16900"/>
                    <a:pt x="26289" y="17415"/>
                  </a:cubicBezTo>
                  <a:cubicBezTo>
                    <a:pt x="26123" y="17797"/>
                    <a:pt x="25824" y="18545"/>
                    <a:pt x="25575" y="19127"/>
                  </a:cubicBezTo>
                  <a:cubicBezTo>
                    <a:pt x="25417" y="19461"/>
                    <a:pt x="24935" y="19609"/>
                    <a:pt x="24518" y="19609"/>
                  </a:cubicBezTo>
                  <a:cubicBezTo>
                    <a:pt x="24231" y="19609"/>
                    <a:pt x="23975" y="19538"/>
                    <a:pt x="23880" y="19409"/>
                  </a:cubicBezTo>
                  <a:cubicBezTo>
                    <a:pt x="23581" y="18994"/>
                    <a:pt x="22933" y="17914"/>
                    <a:pt x="22451" y="17249"/>
                  </a:cubicBezTo>
                  <a:lnTo>
                    <a:pt x="22451" y="17266"/>
                  </a:lnTo>
                  <a:cubicBezTo>
                    <a:pt x="22218" y="16917"/>
                    <a:pt x="22268" y="16368"/>
                    <a:pt x="22766" y="15969"/>
                  </a:cubicBezTo>
                  <a:cubicBezTo>
                    <a:pt x="23016" y="15753"/>
                    <a:pt x="24744" y="15654"/>
                    <a:pt x="25575" y="15654"/>
                  </a:cubicBezTo>
                  <a:close/>
                  <a:moveTo>
                    <a:pt x="36167" y="6454"/>
                  </a:moveTo>
                  <a:cubicBezTo>
                    <a:pt x="37010" y="6454"/>
                    <a:pt x="37896" y="6919"/>
                    <a:pt x="38652" y="7445"/>
                  </a:cubicBezTo>
                  <a:cubicBezTo>
                    <a:pt x="40630" y="8824"/>
                    <a:pt x="43471" y="12912"/>
                    <a:pt x="44768" y="16003"/>
                  </a:cubicBezTo>
                  <a:cubicBezTo>
                    <a:pt x="46080" y="19077"/>
                    <a:pt x="43039" y="19808"/>
                    <a:pt x="41976" y="19941"/>
                  </a:cubicBezTo>
                  <a:cubicBezTo>
                    <a:pt x="41373" y="20017"/>
                    <a:pt x="39395" y="20127"/>
                    <a:pt x="37462" y="20127"/>
                  </a:cubicBezTo>
                  <a:cubicBezTo>
                    <a:pt x="36037" y="20127"/>
                    <a:pt x="34637" y="20067"/>
                    <a:pt x="33833" y="19891"/>
                  </a:cubicBezTo>
                  <a:cubicBezTo>
                    <a:pt x="31407" y="19343"/>
                    <a:pt x="30842" y="16850"/>
                    <a:pt x="30942" y="15637"/>
                  </a:cubicBezTo>
                  <a:cubicBezTo>
                    <a:pt x="31125" y="13460"/>
                    <a:pt x="32753" y="11101"/>
                    <a:pt x="33900" y="8342"/>
                  </a:cubicBezTo>
                  <a:cubicBezTo>
                    <a:pt x="34488" y="6939"/>
                    <a:pt x="35305" y="6454"/>
                    <a:pt x="36167" y="6454"/>
                  </a:cubicBezTo>
                  <a:close/>
                  <a:moveTo>
                    <a:pt x="29589" y="17569"/>
                  </a:moveTo>
                  <a:cubicBezTo>
                    <a:pt x="29739" y="17569"/>
                    <a:pt x="29904" y="17599"/>
                    <a:pt x="30078" y="17664"/>
                  </a:cubicBezTo>
                  <a:cubicBezTo>
                    <a:pt x="30377" y="17781"/>
                    <a:pt x="31324" y="19210"/>
                    <a:pt x="31740" y="19924"/>
                  </a:cubicBezTo>
                  <a:cubicBezTo>
                    <a:pt x="32487" y="21237"/>
                    <a:pt x="31141" y="21370"/>
                    <a:pt x="30576" y="21436"/>
                  </a:cubicBezTo>
                  <a:cubicBezTo>
                    <a:pt x="30161" y="21486"/>
                    <a:pt x="29363" y="21603"/>
                    <a:pt x="28732" y="21669"/>
                  </a:cubicBezTo>
                  <a:cubicBezTo>
                    <a:pt x="28713" y="21671"/>
                    <a:pt x="28694" y="21672"/>
                    <a:pt x="28675" y="21672"/>
                  </a:cubicBezTo>
                  <a:cubicBezTo>
                    <a:pt x="28079" y="21672"/>
                    <a:pt x="27490" y="20694"/>
                    <a:pt x="27635" y="20356"/>
                  </a:cubicBezTo>
                  <a:cubicBezTo>
                    <a:pt x="27851" y="19874"/>
                    <a:pt x="28466" y="18778"/>
                    <a:pt x="28798" y="18047"/>
                  </a:cubicBezTo>
                  <a:cubicBezTo>
                    <a:pt x="28918" y="17761"/>
                    <a:pt x="29208" y="17569"/>
                    <a:pt x="29589" y="17569"/>
                  </a:cubicBezTo>
                  <a:close/>
                  <a:moveTo>
                    <a:pt x="19554" y="18241"/>
                  </a:moveTo>
                  <a:cubicBezTo>
                    <a:pt x="20024" y="18241"/>
                    <a:pt x="20439" y="18817"/>
                    <a:pt x="20656" y="19110"/>
                  </a:cubicBezTo>
                  <a:cubicBezTo>
                    <a:pt x="20922" y="19442"/>
                    <a:pt x="21420" y="20074"/>
                    <a:pt x="21786" y="20589"/>
                  </a:cubicBezTo>
                  <a:cubicBezTo>
                    <a:pt x="22152" y="21104"/>
                    <a:pt x="21570" y="22151"/>
                    <a:pt x="21188" y="22201"/>
                  </a:cubicBezTo>
                  <a:cubicBezTo>
                    <a:pt x="20673" y="22251"/>
                    <a:pt x="19410" y="22267"/>
                    <a:pt x="18612" y="22350"/>
                  </a:cubicBezTo>
                  <a:cubicBezTo>
                    <a:pt x="18591" y="22352"/>
                    <a:pt x="18571" y="22353"/>
                    <a:pt x="18550" y="22353"/>
                  </a:cubicBezTo>
                  <a:cubicBezTo>
                    <a:pt x="18139" y="22353"/>
                    <a:pt x="17743" y="22038"/>
                    <a:pt x="17648" y="21436"/>
                  </a:cubicBezTo>
                  <a:cubicBezTo>
                    <a:pt x="17598" y="21104"/>
                    <a:pt x="18363" y="19575"/>
                    <a:pt x="18778" y="18861"/>
                  </a:cubicBezTo>
                  <a:cubicBezTo>
                    <a:pt x="19038" y="18405"/>
                    <a:pt x="19304" y="18241"/>
                    <a:pt x="19554" y="18241"/>
                  </a:cubicBezTo>
                  <a:close/>
                  <a:moveTo>
                    <a:pt x="10944" y="8272"/>
                  </a:moveTo>
                  <a:cubicBezTo>
                    <a:pt x="12183" y="8272"/>
                    <a:pt x="13238" y="9425"/>
                    <a:pt x="13660" y="9987"/>
                  </a:cubicBezTo>
                  <a:cubicBezTo>
                    <a:pt x="14308" y="10835"/>
                    <a:pt x="17100" y="15222"/>
                    <a:pt x="17681" y="17066"/>
                  </a:cubicBezTo>
                  <a:cubicBezTo>
                    <a:pt x="18429" y="19442"/>
                    <a:pt x="16551" y="21187"/>
                    <a:pt x="15455" y="21702"/>
                  </a:cubicBezTo>
                  <a:cubicBezTo>
                    <a:pt x="13494" y="22616"/>
                    <a:pt x="10619" y="22400"/>
                    <a:pt x="7645" y="22782"/>
                  </a:cubicBezTo>
                  <a:cubicBezTo>
                    <a:pt x="7415" y="22812"/>
                    <a:pt x="7202" y="22826"/>
                    <a:pt x="7003" y="22826"/>
                  </a:cubicBezTo>
                  <a:cubicBezTo>
                    <a:pt x="4622" y="22826"/>
                    <a:pt x="4351" y="20812"/>
                    <a:pt x="4504" y="19110"/>
                  </a:cubicBezTo>
                  <a:cubicBezTo>
                    <a:pt x="4703" y="16717"/>
                    <a:pt x="6830" y="12197"/>
                    <a:pt x="8858" y="9539"/>
                  </a:cubicBezTo>
                  <a:cubicBezTo>
                    <a:pt x="9560" y="8604"/>
                    <a:pt x="10279" y="8272"/>
                    <a:pt x="10944" y="8272"/>
                  </a:cubicBezTo>
                  <a:close/>
                  <a:moveTo>
                    <a:pt x="31376" y="23924"/>
                  </a:moveTo>
                  <a:cubicBezTo>
                    <a:pt x="31764" y="23924"/>
                    <a:pt x="32146" y="24239"/>
                    <a:pt x="32255" y="24843"/>
                  </a:cubicBezTo>
                  <a:cubicBezTo>
                    <a:pt x="32305" y="25159"/>
                    <a:pt x="31540" y="26704"/>
                    <a:pt x="31125" y="27419"/>
                  </a:cubicBezTo>
                  <a:cubicBezTo>
                    <a:pt x="30865" y="27869"/>
                    <a:pt x="30597" y="28031"/>
                    <a:pt x="30344" y="28031"/>
                  </a:cubicBezTo>
                  <a:cubicBezTo>
                    <a:pt x="29869" y="28031"/>
                    <a:pt x="29447" y="27462"/>
                    <a:pt x="29230" y="27169"/>
                  </a:cubicBezTo>
                  <a:cubicBezTo>
                    <a:pt x="28981" y="26837"/>
                    <a:pt x="28483" y="26189"/>
                    <a:pt x="28117" y="25690"/>
                  </a:cubicBezTo>
                  <a:cubicBezTo>
                    <a:pt x="27752" y="25175"/>
                    <a:pt x="28316" y="24128"/>
                    <a:pt x="28699" y="24079"/>
                  </a:cubicBezTo>
                  <a:cubicBezTo>
                    <a:pt x="29214" y="24012"/>
                    <a:pt x="30477" y="23996"/>
                    <a:pt x="31291" y="23929"/>
                  </a:cubicBezTo>
                  <a:cubicBezTo>
                    <a:pt x="31319" y="23926"/>
                    <a:pt x="31348" y="23924"/>
                    <a:pt x="31376" y="23924"/>
                  </a:cubicBezTo>
                  <a:close/>
                  <a:moveTo>
                    <a:pt x="21213" y="24607"/>
                  </a:moveTo>
                  <a:cubicBezTo>
                    <a:pt x="21823" y="24607"/>
                    <a:pt x="22396" y="25585"/>
                    <a:pt x="22251" y="25923"/>
                  </a:cubicBezTo>
                  <a:cubicBezTo>
                    <a:pt x="22052" y="26388"/>
                    <a:pt x="21437" y="27502"/>
                    <a:pt x="21105" y="28233"/>
                  </a:cubicBezTo>
                  <a:cubicBezTo>
                    <a:pt x="20972" y="28510"/>
                    <a:pt x="20674" y="28708"/>
                    <a:pt x="20293" y="28708"/>
                  </a:cubicBezTo>
                  <a:cubicBezTo>
                    <a:pt x="20147" y="28708"/>
                    <a:pt x="19990" y="28679"/>
                    <a:pt x="19825" y="28615"/>
                  </a:cubicBezTo>
                  <a:cubicBezTo>
                    <a:pt x="19509" y="28499"/>
                    <a:pt x="18562" y="27053"/>
                    <a:pt x="18147" y="26339"/>
                  </a:cubicBezTo>
                  <a:cubicBezTo>
                    <a:pt x="17399" y="25042"/>
                    <a:pt x="18762" y="24893"/>
                    <a:pt x="19310" y="24826"/>
                  </a:cubicBezTo>
                  <a:cubicBezTo>
                    <a:pt x="19725" y="24777"/>
                    <a:pt x="20540" y="24660"/>
                    <a:pt x="21154" y="24610"/>
                  </a:cubicBezTo>
                  <a:cubicBezTo>
                    <a:pt x="21174" y="24608"/>
                    <a:pt x="21194" y="24607"/>
                    <a:pt x="21213" y="24607"/>
                  </a:cubicBezTo>
                  <a:close/>
                  <a:moveTo>
                    <a:pt x="25369" y="26671"/>
                  </a:moveTo>
                  <a:cubicBezTo>
                    <a:pt x="25656" y="26671"/>
                    <a:pt x="25912" y="26741"/>
                    <a:pt x="26007" y="26870"/>
                  </a:cubicBezTo>
                  <a:cubicBezTo>
                    <a:pt x="26322" y="27286"/>
                    <a:pt x="26971" y="28366"/>
                    <a:pt x="27436" y="29014"/>
                  </a:cubicBezTo>
                  <a:cubicBezTo>
                    <a:pt x="27685" y="29363"/>
                    <a:pt x="27619" y="29911"/>
                    <a:pt x="27120" y="30310"/>
                  </a:cubicBezTo>
                  <a:cubicBezTo>
                    <a:pt x="26871" y="30526"/>
                    <a:pt x="25159" y="30626"/>
                    <a:pt x="24328" y="30626"/>
                  </a:cubicBezTo>
                  <a:cubicBezTo>
                    <a:pt x="22816" y="30626"/>
                    <a:pt x="23381" y="29379"/>
                    <a:pt x="23597" y="28864"/>
                  </a:cubicBezTo>
                  <a:cubicBezTo>
                    <a:pt x="23763" y="28482"/>
                    <a:pt x="24062" y="27718"/>
                    <a:pt x="24328" y="27153"/>
                  </a:cubicBezTo>
                  <a:cubicBezTo>
                    <a:pt x="24476" y="26819"/>
                    <a:pt x="24954" y="26671"/>
                    <a:pt x="25369" y="26671"/>
                  </a:cubicBezTo>
                  <a:close/>
                  <a:moveTo>
                    <a:pt x="42888" y="23453"/>
                  </a:moveTo>
                  <a:cubicBezTo>
                    <a:pt x="45265" y="23453"/>
                    <a:pt x="45537" y="25451"/>
                    <a:pt x="45399" y="27153"/>
                  </a:cubicBezTo>
                  <a:cubicBezTo>
                    <a:pt x="45183" y="29562"/>
                    <a:pt x="43056" y="34066"/>
                    <a:pt x="41045" y="36741"/>
                  </a:cubicBezTo>
                  <a:cubicBezTo>
                    <a:pt x="40339" y="37667"/>
                    <a:pt x="39619" y="37996"/>
                    <a:pt x="38952" y="37996"/>
                  </a:cubicBezTo>
                  <a:cubicBezTo>
                    <a:pt x="37706" y="37996"/>
                    <a:pt x="36649" y="36844"/>
                    <a:pt x="36226" y="36292"/>
                  </a:cubicBezTo>
                  <a:cubicBezTo>
                    <a:pt x="35578" y="35445"/>
                    <a:pt x="32803" y="31058"/>
                    <a:pt x="32205" y="29213"/>
                  </a:cubicBezTo>
                  <a:cubicBezTo>
                    <a:pt x="31457" y="26837"/>
                    <a:pt x="33335" y="25092"/>
                    <a:pt x="34432" y="24577"/>
                  </a:cubicBezTo>
                  <a:cubicBezTo>
                    <a:pt x="36409" y="23647"/>
                    <a:pt x="39267" y="23863"/>
                    <a:pt x="42242" y="23497"/>
                  </a:cubicBezTo>
                  <a:cubicBezTo>
                    <a:pt x="42473" y="23467"/>
                    <a:pt x="42688" y="23453"/>
                    <a:pt x="42888" y="23453"/>
                  </a:cubicBezTo>
                  <a:close/>
                  <a:moveTo>
                    <a:pt x="12436" y="26152"/>
                  </a:moveTo>
                  <a:cubicBezTo>
                    <a:pt x="13860" y="26152"/>
                    <a:pt x="15256" y="26212"/>
                    <a:pt x="16053" y="26388"/>
                  </a:cubicBezTo>
                  <a:cubicBezTo>
                    <a:pt x="18479" y="26920"/>
                    <a:pt x="19061" y="29429"/>
                    <a:pt x="18961" y="30642"/>
                  </a:cubicBezTo>
                  <a:cubicBezTo>
                    <a:pt x="18778" y="32803"/>
                    <a:pt x="17150" y="35179"/>
                    <a:pt x="15987" y="37937"/>
                  </a:cubicBezTo>
                  <a:cubicBezTo>
                    <a:pt x="15406" y="39335"/>
                    <a:pt x="14586" y="39819"/>
                    <a:pt x="13720" y="39819"/>
                  </a:cubicBezTo>
                  <a:cubicBezTo>
                    <a:pt x="12876" y="39819"/>
                    <a:pt x="11988" y="39359"/>
                    <a:pt x="11234" y="38835"/>
                  </a:cubicBezTo>
                  <a:cubicBezTo>
                    <a:pt x="9273" y="37455"/>
                    <a:pt x="6415" y="33351"/>
                    <a:pt x="5119" y="30277"/>
                  </a:cubicBezTo>
                  <a:cubicBezTo>
                    <a:pt x="3823" y="27203"/>
                    <a:pt x="6847" y="26471"/>
                    <a:pt x="7911" y="26339"/>
                  </a:cubicBezTo>
                  <a:cubicBezTo>
                    <a:pt x="8523" y="26262"/>
                    <a:pt x="10505" y="26152"/>
                    <a:pt x="12436" y="26152"/>
                  </a:cubicBezTo>
                  <a:close/>
                  <a:moveTo>
                    <a:pt x="25938" y="31319"/>
                  </a:moveTo>
                  <a:cubicBezTo>
                    <a:pt x="26964" y="31319"/>
                    <a:pt x="27916" y="31707"/>
                    <a:pt x="28449" y="32071"/>
                  </a:cubicBezTo>
                  <a:cubicBezTo>
                    <a:pt x="30227" y="33318"/>
                    <a:pt x="31474" y="35910"/>
                    <a:pt x="33285" y="38303"/>
                  </a:cubicBezTo>
                  <a:cubicBezTo>
                    <a:pt x="35096" y="40679"/>
                    <a:pt x="33368" y="42075"/>
                    <a:pt x="31690" y="42856"/>
                  </a:cubicBezTo>
                  <a:cubicBezTo>
                    <a:pt x="30078" y="43607"/>
                    <a:pt x="26925" y="44029"/>
                    <a:pt x="24055" y="44029"/>
                  </a:cubicBezTo>
                  <a:cubicBezTo>
                    <a:pt x="23050" y="44029"/>
                    <a:pt x="22079" y="43977"/>
                    <a:pt x="21221" y="43870"/>
                  </a:cubicBezTo>
                  <a:cubicBezTo>
                    <a:pt x="17897" y="43471"/>
                    <a:pt x="18778" y="40463"/>
                    <a:pt x="19194" y="39483"/>
                  </a:cubicBezTo>
                  <a:cubicBezTo>
                    <a:pt x="19609" y="38502"/>
                    <a:pt x="22019" y="33883"/>
                    <a:pt x="23315" y="32470"/>
                  </a:cubicBezTo>
                  <a:cubicBezTo>
                    <a:pt x="24095" y="31612"/>
                    <a:pt x="25045" y="31319"/>
                    <a:pt x="25938" y="31319"/>
                  </a:cubicBezTo>
                  <a:close/>
                  <a:moveTo>
                    <a:pt x="24943" y="0"/>
                  </a:moveTo>
                  <a:cubicBezTo>
                    <a:pt x="15588" y="0"/>
                    <a:pt x="7163" y="5634"/>
                    <a:pt x="3573" y="14291"/>
                  </a:cubicBezTo>
                  <a:cubicBezTo>
                    <a:pt x="1" y="22932"/>
                    <a:pt x="1978" y="32869"/>
                    <a:pt x="8592" y="39499"/>
                  </a:cubicBezTo>
                  <a:cubicBezTo>
                    <a:pt x="13013" y="43920"/>
                    <a:pt x="18926" y="46269"/>
                    <a:pt x="24941" y="46269"/>
                  </a:cubicBezTo>
                  <a:cubicBezTo>
                    <a:pt x="27926" y="46269"/>
                    <a:pt x="30935" y="45691"/>
                    <a:pt x="33800" y="44501"/>
                  </a:cubicBezTo>
                  <a:cubicBezTo>
                    <a:pt x="42441" y="40928"/>
                    <a:pt x="48074" y="32487"/>
                    <a:pt x="48074" y="23131"/>
                  </a:cubicBezTo>
                  <a:cubicBezTo>
                    <a:pt x="48074" y="10353"/>
                    <a:pt x="37722" y="0"/>
                    <a:pt x="24943"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3" name="Google Shape;303;p24"/>
            <p:cNvSpPr/>
            <p:nvPr/>
          </p:nvSpPr>
          <p:spPr>
            <a:xfrm>
              <a:off x="571742" y="1720163"/>
              <a:ext cx="1532348" cy="1474402"/>
            </a:xfrm>
            <a:custGeom>
              <a:avLst/>
              <a:gdLst/>
              <a:ahLst/>
              <a:cxnLst/>
              <a:rect l="l" t="t" r="r" b="b"/>
              <a:pathLst>
                <a:path w="47759" h="45953" extrusionOk="0">
                  <a:moveTo>
                    <a:pt x="24993" y="3124"/>
                  </a:moveTo>
                  <a:cubicBezTo>
                    <a:pt x="29546" y="3124"/>
                    <a:pt x="30527" y="3772"/>
                    <a:pt x="30527" y="3772"/>
                  </a:cubicBezTo>
                  <a:cubicBezTo>
                    <a:pt x="34531" y="4287"/>
                    <a:pt x="36160" y="7362"/>
                    <a:pt x="34132" y="10635"/>
                  </a:cubicBezTo>
                  <a:lnTo>
                    <a:pt x="29031" y="15138"/>
                  </a:lnTo>
                  <a:cubicBezTo>
                    <a:pt x="27668" y="14341"/>
                    <a:pt x="26106" y="13925"/>
                    <a:pt x="24528" y="13925"/>
                  </a:cubicBezTo>
                  <a:cubicBezTo>
                    <a:pt x="23016" y="13925"/>
                    <a:pt x="21537" y="14308"/>
                    <a:pt x="20207" y="15022"/>
                  </a:cubicBezTo>
                  <a:lnTo>
                    <a:pt x="15421" y="10635"/>
                  </a:lnTo>
                  <a:cubicBezTo>
                    <a:pt x="13394" y="7362"/>
                    <a:pt x="15023" y="4304"/>
                    <a:pt x="19044" y="3822"/>
                  </a:cubicBezTo>
                  <a:cubicBezTo>
                    <a:pt x="19044" y="3822"/>
                    <a:pt x="20440" y="3124"/>
                    <a:pt x="24993" y="3124"/>
                  </a:cubicBezTo>
                  <a:close/>
                  <a:moveTo>
                    <a:pt x="10858" y="11192"/>
                  </a:moveTo>
                  <a:cubicBezTo>
                    <a:pt x="11564" y="11192"/>
                    <a:pt x="12385" y="11429"/>
                    <a:pt x="13344" y="11981"/>
                  </a:cubicBezTo>
                  <a:cubicBezTo>
                    <a:pt x="16103" y="13576"/>
                    <a:pt x="18446" y="18096"/>
                    <a:pt x="17914" y="19010"/>
                  </a:cubicBezTo>
                  <a:cubicBezTo>
                    <a:pt x="17668" y="19447"/>
                    <a:pt x="16376" y="19729"/>
                    <a:pt x="14792" y="19729"/>
                  </a:cubicBezTo>
                  <a:cubicBezTo>
                    <a:pt x="13063" y="19729"/>
                    <a:pt x="10987" y="19394"/>
                    <a:pt x="9539" y="18562"/>
                  </a:cubicBezTo>
                  <a:cubicBezTo>
                    <a:pt x="6781" y="16966"/>
                    <a:pt x="6864" y="15039"/>
                    <a:pt x="7910" y="13227"/>
                  </a:cubicBezTo>
                  <a:cubicBezTo>
                    <a:pt x="8595" y="12042"/>
                    <a:pt x="9522" y="11192"/>
                    <a:pt x="10858" y="11192"/>
                  </a:cubicBezTo>
                  <a:close/>
                  <a:moveTo>
                    <a:pt x="38705" y="11192"/>
                  </a:moveTo>
                  <a:cubicBezTo>
                    <a:pt x="40041" y="11192"/>
                    <a:pt x="40975" y="12042"/>
                    <a:pt x="41660" y="13227"/>
                  </a:cubicBezTo>
                  <a:cubicBezTo>
                    <a:pt x="42707" y="15039"/>
                    <a:pt x="42790" y="16966"/>
                    <a:pt x="40015" y="18562"/>
                  </a:cubicBezTo>
                  <a:cubicBezTo>
                    <a:pt x="38576" y="19394"/>
                    <a:pt x="36503" y="19729"/>
                    <a:pt x="34775" y="19729"/>
                  </a:cubicBezTo>
                  <a:cubicBezTo>
                    <a:pt x="33190" y="19729"/>
                    <a:pt x="31894" y="19447"/>
                    <a:pt x="31640" y="19010"/>
                  </a:cubicBezTo>
                  <a:cubicBezTo>
                    <a:pt x="31108" y="18096"/>
                    <a:pt x="33468" y="13576"/>
                    <a:pt x="36226" y="11981"/>
                  </a:cubicBezTo>
                  <a:cubicBezTo>
                    <a:pt x="37180" y="11429"/>
                    <a:pt x="37999" y="11192"/>
                    <a:pt x="38705" y="11192"/>
                  </a:cubicBezTo>
                  <a:close/>
                  <a:moveTo>
                    <a:pt x="9204" y="21034"/>
                  </a:moveTo>
                  <a:cubicBezTo>
                    <a:pt x="9276" y="21034"/>
                    <a:pt x="9349" y="21035"/>
                    <a:pt x="9423" y="21037"/>
                  </a:cubicBezTo>
                  <a:lnTo>
                    <a:pt x="15870" y="23198"/>
                  </a:lnTo>
                  <a:cubicBezTo>
                    <a:pt x="15870" y="26338"/>
                    <a:pt x="17499" y="29263"/>
                    <a:pt x="20174" y="30908"/>
                  </a:cubicBezTo>
                  <a:lnTo>
                    <a:pt x="18778" y="37256"/>
                  </a:lnTo>
                  <a:cubicBezTo>
                    <a:pt x="17837" y="38993"/>
                    <a:pt x="16463" y="39871"/>
                    <a:pt x="15021" y="39871"/>
                  </a:cubicBezTo>
                  <a:cubicBezTo>
                    <a:pt x="13663" y="39871"/>
                    <a:pt x="12244" y="39093"/>
                    <a:pt x="11068" y="37522"/>
                  </a:cubicBezTo>
                  <a:cubicBezTo>
                    <a:pt x="11068" y="37522"/>
                    <a:pt x="9755" y="36658"/>
                    <a:pt x="7495" y="32719"/>
                  </a:cubicBezTo>
                  <a:cubicBezTo>
                    <a:pt x="5218" y="28781"/>
                    <a:pt x="5285" y="27601"/>
                    <a:pt x="5285" y="27601"/>
                  </a:cubicBezTo>
                  <a:cubicBezTo>
                    <a:pt x="3753" y="23934"/>
                    <a:pt x="5514" y="21034"/>
                    <a:pt x="9204" y="21034"/>
                  </a:cubicBezTo>
                  <a:close/>
                  <a:moveTo>
                    <a:pt x="40366" y="21034"/>
                  </a:moveTo>
                  <a:cubicBezTo>
                    <a:pt x="44056" y="21034"/>
                    <a:pt x="45800" y="23934"/>
                    <a:pt x="44236" y="27585"/>
                  </a:cubicBezTo>
                  <a:cubicBezTo>
                    <a:pt x="44236" y="27585"/>
                    <a:pt x="44153" y="29130"/>
                    <a:pt x="41860" y="33085"/>
                  </a:cubicBezTo>
                  <a:cubicBezTo>
                    <a:pt x="39583" y="37023"/>
                    <a:pt x="38536" y="37555"/>
                    <a:pt x="38536" y="37555"/>
                  </a:cubicBezTo>
                  <a:cubicBezTo>
                    <a:pt x="37356" y="39104"/>
                    <a:pt x="35932" y="39874"/>
                    <a:pt x="34571" y="39874"/>
                  </a:cubicBezTo>
                  <a:cubicBezTo>
                    <a:pt x="33114" y="39874"/>
                    <a:pt x="31729" y="38992"/>
                    <a:pt x="30792" y="37239"/>
                  </a:cubicBezTo>
                  <a:lnTo>
                    <a:pt x="29430" y="30576"/>
                  </a:lnTo>
                  <a:cubicBezTo>
                    <a:pt x="32155" y="28997"/>
                    <a:pt x="33867" y="26139"/>
                    <a:pt x="33950" y="22998"/>
                  </a:cubicBezTo>
                  <a:lnTo>
                    <a:pt x="40148" y="21037"/>
                  </a:lnTo>
                  <a:cubicBezTo>
                    <a:pt x="40221" y="21035"/>
                    <a:pt x="40294" y="21034"/>
                    <a:pt x="40366" y="21034"/>
                  </a:cubicBezTo>
                  <a:close/>
                  <a:moveTo>
                    <a:pt x="24777" y="30891"/>
                  </a:moveTo>
                  <a:cubicBezTo>
                    <a:pt x="25840" y="30891"/>
                    <a:pt x="28566" y="35179"/>
                    <a:pt x="28566" y="38386"/>
                  </a:cubicBezTo>
                  <a:cubicBezTo>
                    <a:pt x="28566" y="41576"/>
                    <a:pt x="26871" y="42457"/>
                    <a:pt x="24777" y="42457"/>
                  </a:cubicBezTo>
                  <a:cubicBezTo>
                    <a:pt x="22683" y="42457"/>
                    <a:pt x="20988" y="41576"/>
                    <a:pt x="20988" y="38386"/>
                  </a:cubicBezTo>
                  <a:cubicBezTo>
                    <a:pt x="20988" y="35179"/>
                    <a:pt x="23730" y="30891"/>
                    <a:pt x="24777" y="30891"/>
                  </a:cubicBezTo>
                  <a:close/>
                  <a:moveTo>
                    <a:pt x="24777" y="0"/>
                  </a:moveTo>
                  <a:cubicBezTo>
                    <a:pt x="15488" y="0"/>
                    <a:pt x="7113" y="5600"/>
                    <a:pt x="3557" y="14175"/>
                  </a:cubicBezTo>
                  <a:cubicBezTo>
                    <a:pt x="1" y="22766"/>
                    <a:pt x="1962" y="32653"/>
                    <a:pt x="8525" y="39217"/>
                  </a:cubicBezTo>
                  <a:cubicBezTo>
                    <a:pt x="12926" y="43618"/>
                    <a:pt x="18806" y="45952"/>
                    <a:pt x="24783" y="45952"/>
                  </a:cubicBezTo>
                  <a:cubicBezTo>
                    <a:pt x="27744" y="45952"/>
                    <a:pt x="30728" y="45380"/>
                    <a:pt x="33567" y="44202"/>
                  </a:cubicBezTo>
                  <a:cubicBezTo>
                    <a:pt x="42159" y="40646"/>
                    <a:pt x="47759" y="32271"/>
                    <a:pt x="47759" y="22982"/>
                  </a:cubicBezTo>
                  <a:cubicBezTo>
                    <a:pt x="47759" y="10286"/>
                    <a:pt x="37473" y="0"/>
                    <a:pt x="24777" y="0"/>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4" name="Google Shape;304;p24"/>
            <p:cNvSpPr/>
            <p:nvPr/>
          </p:nvSpPr>
          <p:spPr>
            <a:xfrm>
              <a:off x="1124118" y="4028518"/>
              <a:ext cx="1992992" cy="1115114"/>
            </a:xfrm>
            <a:custGeom>
              <a:avLst/>
              <a:gdLst/>
              <a:ahLst/>
              <a:cxnLst/>
              <a:rect l="l" t="t" r="r" b="b"/>
              <a:pathLst>
                <a:path w="62116" h="34755" extrusionOk="0">
                  <a:moveTo>
                    <a:pt x="37221" y="1"/>
                  </a:moveTo>
                  <a:cubicBezTo>
                    <a:pt x="34702" y="1"/>
                    <a:pt x="32517" y="4435"/>
                    <a:pt x="30725" y="10692"/>
                  </a:cubicBezTo>
                  <a:cubicBezTo>
                    <a:pt x="28050" y="19998"/>
                    <a:pt x="16351" y="27060"/>
                    <a:pt x="9921" y="29653"/>
                  </a:cubicBezTo>
                  <a:cubicBezTo>
                    <a:pt x="5334" y="31514"/>
                    <a:pt x="1811" y="33092"/>
                    <a:pt x="0" y="34754"/>
                  </a:cubicBezTo>
                  <a:lnTo>
                    <a:pt x="62115" y="34754"/>
                  </a:lnTo>
                  <a:cubicBezTo>
                    <a:pt x="61584" y="32926"/>
                    <a:pt x="60221" y="31015"/>
                    <a:pt x="56765" y="29237"/>
                  </a:cubicBezTo>
                  <a:cubicBezTo>
                    <a:pt x="50550" y="26030"/>
                    <a:pt x="48622" y="22308"/>
                    <a:pt x="43288" y="8200"/>
                  </a:cubicBezTo>
                  <a:cubicBezTo>
                    <a:pt x="41100" y="2390"/>
                    <a:pt x="39071" y="1"/>
                    <a:pt x="37221" y="1"/>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5" name="Google Shape;305;p24"/>
            <p:cNvSpPr/>
            <p:nvPr/>
          </p:nvSpPr>
          <p:spPr>
            <a:xfrm>
              <a:off x="2474607" y="4180954"/>
              <a:ext cx="366314" cy="174125"/>
            </a:xfrm>
            <a:custGeom>
              <a:avLst/>
              <a:gdLst/>
              <a:ahLst/>
              <a:cxnLst/>
              <a:rect l="l" t="t" r="r" b="b"/>
              <a:pathLst>
                <a:path w="11417" h="5427" extrusionOk="0">
                  <a:moveTo>
                    <a:pt x="9970" y="1"/>
                  </a:moveTo>
                  <a:cubicBezTo>
                    <a:pt x="9854" y="1"/>
                    <a:pt x="9737" y="20"/>
                    <a:pt x="9622" y="59"/>
                  </a:cubicBezTo>
                  <a:lnTo>
                    <a:pt x="7312" y="790"/>
                  </a:lnTo>
                  <a:cubicBezTo>
                    <a:pt x="6963" y="906"/>
                    <a:pt x="6681" y="1189"/>
                    <a:pt x="6581" y="1555"/>
                  </a:cubicBezTo>
                  <a:lnTo>
                    <a:pt x="1" y="3648"/>
                  </a:lnTo>
                  <a:lnTo>
                    <a:pt x="566" y="5426"/>
                  </a:lnTo>
                  <a:lnTo>
                    <a:pt x="7146" y="3316"/>
                  </a:lnTo>
                  <a:cubicBezTo>
                    <a:pt x="7350" y="3486"/>
                    <a:pt x="7593" y="3571"/>
                    <a:pt x="7842" y="3571"/>
                  </a:cubicBezTo>
                  <a:cubicBezTo>
                    <a:pt x="7959" y="3571"/>
                    <a:pt x="8077" y="3552"/>
                    <a:pt x="8193" y="3515"/>
                  </a:cubicBezTo>
                  <a:lnTo>
                    <a:pt x="10486" y="2784"/>
                  </a:lnTo>
                  <a:cubicBezTo>
                    <a:pt x="11084" y="2585"/>
                    <a:pt x="11417" y="1953"/>
                    <a:pt x="11217" y="1355"/>
                  </a:cubicBezTo>
                  <a:lnTo>
                    <a:pt x="11034" y="790"/>
                  </a:lnTo>
                  <a:cubicBezTo>
                    <a:pt x="10888" y="310"/>
                    <a:pt x="10441" y="1"/>
                    <a:pt x="9970"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6" name="Google Shape;306;p24"/>
            <p:cNvSpPr/>
            <p:nvPr/>
          </p:nvSpPr>
          <p:spPr>
            <a:xfrm>
              <a:off x="2554050" y="4443025"/>
              <a:ext cx="296465" cy="90127"/>
            </a:xfrm>
            <a:custGeom>
              <a:avLst/>
              <a:gdLst/>
              <a:ahLst/>
              <a:cxnLst/>
              <a:rect l="l" t="t" r="r" b="b"/>
              <a:pathLst>
                <a:path w="9240" h="2809" extrusionOk="0">
                  <a:moveTo>
                    <a:pt x="1" y="0"/>
                  </a:moveTo>
                  <a:lnTo>
                    <a:pt x="34" y="2808"/>
                  </a:lnTo>
                  <a:lnTo>
                    <a:pt x="9240" y="2808"/>
                  </a:lnTo>
                  <a:lnTo>
                    <a:pt x="8558"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7" name="Google Shape;307;p24"/>
            <p:cNvSpPr/>
            <p:nvPr/>
          </p:nvSpPr>
          <p:spPr>
            <a:xfrm>
              <a:off x="2652679" y="4417421"/>
              <a:ext cx="116789" cy="141334"/>
            </a:xfrm>
            <a:custGeom>
              <a:avLst/>
              <a:gdLst/>
              <a:ahLst/>
              <a:cxnLst/>
              <a:rect l="l" t="t" r="r" b="b"/>
              <a:pathLst>
                <a:path w="3640" h="4405" extrusionOk="0">
                  <a:moveTo>
                    <a:pt x="1" y="1"/>
                  </a:moveTo>
                  <a:lnTo>
                    <a:pt x="1" y="4404"/>
                  </a:lnTo>
                  <a:lnTo>
                    <a:pt x="3640" y="4404"/>
                  </a:lnTo>
                  <a:lnTo>
                    <a:pt x="3640" y="1"/>
                  </a:ln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8" name="Google Shape;308;p24"/>
            <p:cNvSpPr/>
            <p:nvPr/>
          </p:nvSpPr>
          <p:spPr>
            <a:xfrm>
              <a:off x="2819040" y="4358256"/>
              <a:ext cx="76811" cy="259664"/>
            </a:xfrm>
            <a:custGeom>
              <a:avLst/>
              <a:gdLst/>
              <a:ahLst/>
              <a:cxnLst/>
              <a:rect l="l" t="t" r="r" b="b"/>
              <a:pathLst>
                <a:path w="2394" h="8093" extrusionOk="0">
                  <a:moveTo>
                    <a:pt x="0" y="0"/>
                  </a:moveTo>
                  <a:lnTo>
                    <a:pt x="0" y="8093"/>
                  </a:lnTo>
                  <a:lnTo>
                    <a:pt x="2393" y="8093"/>
                  </a:lnTo>
                  <a:lnTo>
                    <a:pt x="2393" y="0"/>
                  </a:ln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9" name="Google Shape;309;p24"/>
            <p:cNvSpPr/>
            <p:nvPr/>
          </p:nvSpPr>
          <p:spPr>
            <a:xfrm>
              <a:off x="2224023" y="4125255"/>
              <a:ext cx="156254" cy="133859"/>
            </a:xfrm>
            <a:custGeom>
              <a:avLst/>
              <a:gdLst/>
              <a:ahLst/>
              <a:cxnLst/>
              <a:rect l="l" t="t" r="r" b="b"/>
              <a:pathLst>
                <a:path w="4870" h="4172" extrusionOk="0">
                  <a:moveTo>
                    <a:pt x="2792" y="0"/>
                  </a:moveTo>
                  <a:cubicBezTo>
                    <a:pt x="931" y="0"/>
                    <a:pt x="0" y="2244"/>
                    <a:pt x="1313" y="3556"/>
                  </a:cubicBezTo>
                  <a:cubicBezTo>
                    <a:pt x="1738" y="3981"/>
                    <a:pt x="2260" y="4171"/>
                    <a:pt x="2773" y="4171"/>
                  </a:cubicBezTo>
                  <a:cubicBezTo>
                    <a:pt x="3843" y="4171"/>
                    <a:pt x="4869" y="3342"/>
                    <a:pt x="4869" y="2094"/>
                  </a:cubicBezTo>
                  <a:cubicBezTo>
                    <a:pt x="4869" y="931"/>
                    <a:pt x="3939" y="0"/>
                    <a:pt x="2792"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0" name="Google Shape;310;p24"/>
            <p:cNvSpPr/>
            <p:nvPr/>
          </p:nvSpPr>
          <p:spPr>
            <a:xfrm>
              <a:off x="2125394" y="4422747"/>
              <a:ext cx="291653" cy="249461"/>
            </a:xfrm>
            <a:custGeom>
              <a:avLst/>
              <a:gdLst/>
              <a:ahLst/>
              <a:cxnLst/>
              <a:rect l="l" t="t" r="r" b="b"/>
              <a:pathLst>
                <a:path w="9090" h="7775" extrusionOk="0">
                  <a:moveTo>
                    <a:pt x="5202" y="1"/>
                  </a:moveTo>
                  <a:cubicBezTo>
                    <a:pt x="1729" y="1"/>
                    <a:pt x="0" y="4188"/>
                    <a:pt x="2443" y="6631"/>
                  </a:cubicBezTo>
                  <a:cubicBezTo>
                    <a:pt x="3239" y="7421"/>
                    <a:pt x="4213" y="7775"/>
                    <a:pt x="5168" y="7775"/>
                  </a:cubicBezTo>
                  <a:cubicBezTo>
                    <a:pt x="7166" y="7775"/>
                    <a:pt x="9079" y="6227"/>
                    <a:pt x="9090" y="3889"/>
                  </a:cubicBezTo>
                  <a:cubicBezTo>
                    <a:pt x="9090" y="1729"/>
                    <a:pt x="7345" y="1"/>
                    <a:pt x="5202" y="1"/>
                  </a:cubicBezTo>
                  <a:close/>
                </a:path>
              </a:pathLst>
            </a:custGeom>
            <a:solidFill>
              <a:srgbClr val="C7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1" name="Google Shape;311;p24"/>
            <p:cNvSpPr/>
            <p:nvPr/>
          </p:nvSpPr>
          <p:spPr>
            <a:xfrm>
              <a:off x="1996894" y="4743725"/>
              <a:ext cx="581188" cy="326304"/>
            </a:xfrm>
            <a:custGeom>
              <a:avLst/>
              <a:gdLst/>
              <a:ahLst/>
              <a:cxnLst/>
              <a:rect l="l" t="t" r="r" b="b"/>
              <a:pathLst>
                <a:path w="18114" h="10170" extrusionOk="0">
                  <a:moveTo>
                    <a:pt x="3108" y="0"/>
                  </a:moveTo>
                  <a:cubicBezTo>
                    <a:pt x="1396" y="0"/>
                    <a:pt x="1" y="1396"/>
                    <a:pt x="1" y="3124"/>
                  </a:cubicBezTo>
                  <a:lnTo>
                    <a:pt x="1" y="7046"/>
                  </a:lnTo>
                  <a:cubicBezTo>
                    <a:pt x="1" y="8774"/>
                    <a:pt x="1396" y="10170"/>
                    <a:pt x="3108" y="10170"/>
                  </a:cubicBezTo>
                  <a:lnTo>
                    <a:pt x="15006" y="10170"/>
                  </a:lnTo>
                  <a:cubicBezTo>
                    <a:pt x="16734" y="10170"/>
                    <a:pt x="18113" y="8774"/>
                    <a:pt x="18113" y="7046"/>
                  </a:cubicBezTo>
                  <a:lnTo>
                    <a:pt x="18113" y="3124"/>
                  </a:lnTo>
                  <a:cubicBezTo>
                    <a:pt x="18113" y="1396"/>
                    <a:pt x="16734" y="0"/>
                    <a:pt x="15006" y="0"/>
                  </a:cubicBezTo>
                  <a:close/>
                </a:path>
              </a:pathLst>
            </a:custGeom>
            <a:solidFill>
              <a:srgbClr val="6954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2" name="Google Shape;312;p24"/>
            <p:cNvSpPr/>
            <p:nvPr/>
          </p:nvSpPr>
          <p:spPr>
            <a:xfrm>
              <a:off x="2104058" y="4793842"/>
              <a:ext cx="346069" cy="209547"/>
            </a:xfrm>
            <a:custGeom>
              <a:avLst/>
              <a:gdLst/>
              <a:ahLst/>
              <a:cxnLst/>
              <a:rect l="l" t="t" r="r" b="b"/>
              <a:pathLst>
                <a:path w="10786" h="6531" extrusionOk="0">
                  <a:moveTo>
                    <a:pt x="1563" y="0"/>
                  </a:moveTo>
                  <a:cubicBezTo>
                    <a:pt x="699" y="0"/>
                    <a:pt x="1" y="698"/>
                    <a:pt x="1" y="1562"/>
                  </a:cubicBezTo>
                  <a:lnTo>
                    <a:pt x="1" y="4969"/>
                  </a:lnTo>
                  <a:cubicBezTo>
                    <a:pt x="1" y="5833"/>
                    <a:pt x="699" y="6531"/>
                    <a:pt x="1563" y="6531"/>
                  </a:cubicBezTo>
                  <a:lnTo>
                    <a:pt x="9223" y="6531"/>
                  </a:lnTo>
                  <a:cubicBezTo>
                    <a:pt x="10087" y="6531"/>
                    <a:pt x="10785" y="5833"/>
                    <a:pt x="10785" y="4969"/>
                  </a:cubicBezTo>
                  <a:lnTo>
                    <a:pt x="10785" y="1562"/>
                  </a:lnTo>
                  <a:cubicBezTo>
                    <a:pt x="10785" y="698"/>
                    <a:pt x="10087" y="0"/>
                    <a:pt x="9223" y="0"/>
                  </a:cubicBez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313" name="Google Shape;313;p24"/>
          <p:cNvSpPr txBox="1">
            <a:spLocks noGrp="1"/>
          </p:cNvSpPr>
          <p:nvPr>
            <p:ph type="title"/>
          </p:nvPr>
        </p:nvSpPr>
        <p:spPr>
          <a:xfrm>
            <a:off x="5443200" y="755375"/>
            <a:ext cx="2980800" cy="1012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6200"/>
              <a:buNone/>
              <a:defRPr sz="6000"/>
            </a:lvl1pPr>
            <a:lvl2pPr lvl="1" algn="r" rtl="0">
              <a:spcBef>
                <a:spcPts val="0"/>
              </a:spcBef>
              <a:spcAft>
                <a:spcPts val="0"/>
              </a:spcAft>
              <a:buSzPts val="3800"/>
              <a:buNone/>
              <a:defRPr sz="3800"/>
            </a:lvl2pPr>
            <a:lvl3pPr lvl="2" algn="r" rtl="0">
              <a:spcBef>
                <a:spcPts val="0"/>
              </a:spcBef>
              <a:spcAft>
                <a:spcPts val="0"/>
              </a:spcAft>
              <a:buSzPts val="3800"/>
              <a:buNone/>
              <a:defRPr sz="3800"/>
            </a:lvl3pPr>
            <a:lvl4pPr lvl="3" algn="r" rtl="0">
              <a:spcBef>
                <a:spcPts val="0"/>
              </a:spcBef>
              <a:spcAft>
                <a:spcPts val="0"/>
              </a:spcAft>
              <a:buSzPts val="3800"/>
              <a:buNone/>
              <a:defRPr sz="3800"/>
            </a:lvl4pPr>
            <a:lvl5pPr lvl="4" algn="r" rtl="0">
              <a:spcBef>
                <a:spcPts val="0"/>
              </a:spcBef>
              <a:spcAft>
                <a:spcPts val="0"/>
              </a:spcAft>
              <a:buSzPts val="3800"/>
              <a:buNone/>
              <a:defRPr sz="3800"/>
            </a:lvl5pPr>
            <a:lvl6pPr lvl="5" algn="r" rtl="0">
              <a:spcBef>
                <a:spcPts val="0"/>
              </a:spcBef>
              <a:spcAft>
                <a:spcPts val="0"/>
              </a:spcAft>
              <a:buSzPts val="3800"/>
              <a:buNone/>
              <a:defRPr sz="3800"/>
            </a:lvl6pPr>
            <a:lvl7pPr lvl="6" algn="r" rtl="0">
              <a:spcBef>
                <a:spcPts val="0"/>
              </a:spcBef>
              <a:spcAft>
                <a:spcPts val="0"/>
              </a:spcAft>
              <a:buSzPts val="3800"/>
              <a:buNone/>
              <a:defRPr sz="3800"/>
            </a:lvl7pPr>
            <a:lvl8pPr lvl="7" algn="r" rtl="0">
              <a:spcBef>
                <a:spcPts val="0"/>
              </a:spcBef>
              <a:spcAft>
                <a:spcPts val="0"/>
              </a:spcAft>
              <a:buSzPts val="3800"/>
              <a:buNone/>
              <a:defRPr sz="3800"/>
            </a:lvl8pPr>
            <a:lvl9pPr lvl="8" algn="r" rtl="0">
              <a:spcBef>
                <a:spcPts val="0"/>
              </a:spcBef>
              <a:spcAft>
                <a:spcPts val="0"/>
              </a:spcAft>
              <a:buSzPts val="3800"/>
              <a:buNone/>
              <a:defRPr sz="3800"/>
            </a:lvl9pPr>
          </a:lstStyle>
          <a:p>
            <a:endParaRPr/>
          </a:p>
        </p:txBody>
      </p:sp>
      <p:sp>
        <p:nvSpPr>
          <p:cNvPr id="314" name="Google Shape;314;p24"/>
          <p:cNvSpPr txBox="1">
            <a:spLocks noGrp="1"/>
          </p:cNvSpPr>
          <p:nvPr>
            <p:ph type="subTitle" idx="1"/>
          </p:nvPr>
        </p:nvSpPr>
        <p:spPr>
          <a:xfrm>
            <a:off x="5443225" y="1767900"/>
            <a:ext cx="2980800" cy="1169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300"/>
              <a:buNone/>
              <a:defRPr sz="1300"/>
            </a:lvl1pPr>
            <a:lvl2pPr lvl="1" algn="r" rtl="0">
              <a:lnSpc>
                <a:spcPct val="100000"/>
              </a:lnSpc>
              <a:spcBef>
                <a:spcPts val="0"/>
              </a:spcBef>
              <a:spcAft>
                <a:spcPts val="0"/>
              </a:spcAft>
              <a:buSzPts val="1300"/>
              <a:buNone/>
              <a:defRPr sz="1300"/>
            </a:lvl2pPr>
            <a:lvl3pPr lvl="2" algn="r" rtl="0">
              <a:lnSpc>
                <a:spcPct val="100000"/>
              </a:lnSpc>
              <a:spcBef>
                <a:spcPts val="0"/>
              </a:spcBef>
              <a:spcAft>
                <a:spcPts val="0"/>
              </a:spcAft>
              <a:buSzPts val="1300"/>
              <a:buNone/>
              <a:defRPr sz="1300"/>
            </a:lvl3pPr>
            <a:lvl4pPr lvl="3" algn="r" rtl="0">
              <a:lnSpc>
                <a:spcPct val="100000"/>
              </a:lnSpc>
              <a:spcBef>
                <a:spcPts val="0"/>
              </a:spcBef>
              <a:spcAft>
                <a:spcPts val="0"/>
              </a:spcAft>
              <a:buSzPts val="1300"/>
              <a:buNone/>
              <a:defRPr sz="1300"/>
            </a:lvl4pPr>
            <a:lvl5pPr lvl="4" algn="r" rtl="0">
              <a:lnSpc>
                <a:spcPct val="100000"/>
              </a:lnSpc>
              <a:spcBef>
                <a:spcPts val="0"/>
              </a:spcBef>
              <a:spcAft>
                <a:spcPts val="0"/>
              </a:spcAft>
              <a:buSzPts val="1300"/>
              <a:buNone/>
              <a:defRPr sz="1300"/>
            </a:lvl5pPr>
            <a:lvl6pPr lvl="5" algn="r" rtl="0">
              <a:lnSpc>
                <a:spcPct val="100000"/>
              </a:lnSpc>
              <a:spcBef>
                <a:spcPts val="0"/>
              </a:spcBef>
              <a:spcAft>
                <a:spcPts val="0"/>
              </a:spcAft>
              <a:buSzPts val="1300"/>
              <a:buNone/>
              <a:defRPr sz="1300"/>
            </a:lvl6pPr>
            <a:lvl7pPr lvl="6" algn="r" rtl="0">
              <a:lnSpc>
                <a:spcPct val="100000"/>
              </a:lnSpc>
              <a:spcBef>
                <a:spcPts val="0"/>
              </a:spcBef>
              <a:spcAft>
                <a:spcPts val="0"/>
              </a:spcAft>
              <a:buSzPts val="1300"/>
              <a:buNone/>
              <a:defRPr sz="1300"/>
            </a:lvl7pPr>
            <a:lvl8pPr lvl="7" algn="r" rtl="0">
              <a:lnSpc>
                <a:spcPct val="100000"/>
              </a:lnSpc>
              <a:spcBef>
                <a:spcPts val="0"/>
              </a:spcBef>
              <a:spcAft>
                <a:spcPts val="0"/>
              </a:spcAft>
              <a:buSzPts val="1300"/>
              <a:buNone/>
              <a:defRPr sz="1300"/>
            </a:lvl8pPr>
            <a:lvl9pPr lvl="8" algn="r" rtl="0">
              <a:lnSpc>
                <a:spcPct val="100000"/>
              </a:lnSpc>
              <a:spcBef>
                <a:spcPts val="0"/>
              </a:spcBef>
              <a:spcAft>
                <a:spcPts val="0"/>
              </a:spcAft>
              <a:buSzPts val="1300"/>
              <a:buNone/>
              <a:defRPr sz="1300"/>
            </a:lvl9pPr>
          </a:lstStyle>
          <a:p>
            <a:endParaRPr/>
          </a:p>
        </p:txBody>
      </p:sp>
      <p:sp>
        <p:nvSpPr>
          <p:cNvPr id="315" name="Google Shape;315;p24"/>
          <p:cNvSpPr txBox="1"/>
          <p:nvPr/>
        </p:nvSpPr>
        <p:spPr>
          <a:xfrm>
            <a:off x="5443200" y="3553200"/>
            <a:ext cx="2980800" cy="5364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900">
                <a:solidFill>
                  <a:srgbClr val="432918"/>
                </a:solidFill>
                <a:latin typeface="Maitree Medium"/>
                <a:ea typeface="Maitree Medium"/>
                <a:cs typeface="Maitree Medium"/>
                <a:sym typeface="Maitree Medium"/>
              </a:rPr>
              <a:t>CREDITS: This presentation template was created by </a:t>
            </a:r>
            <a:r>
              <a:rPr lang="en" sz="900">
                <a:solidFill>
                  <a:srgbClr val="432918"/>
                </a:solidFill>
                <a:uFill>
                  <a:noFill/>
                </a:uFill>
                <a:latin typeface="Maitree Medium"/>
                <a:ea typeface="Maitree Medium"/>
                <a:cs typeface="Maitree Medium"/>
                <a:sym typeface="Maitree Medium"/>
                <a:hlinkClick r:id="rId2">
                  <a:extLst>
                    <a:ext uri="{A12FA001-AC4F-418D-AE19-62706E023703}">
                      <ahyp:hlinkClr xmlns="" xmlns:ahyp="http://schemas.microsoft.com/office/drawing/2018/hyperlinkcolor" val="tx"/>
                    </a:ext>
                  </a:extLst>
                </a:hlinkClick>
              </a:rPr>
              <a:t>Slidesgo</a:t>
            </a:r>
            <a:r>
              <a:rPr lang="en" sz="900">
                <a:solidFill>
                  <a:srgbClr val="432918"/>
                </a:solidFill>
                <a:latin typeface="Maitree Medium"/>
                <a:ea typeface="Maitree Medium"/>
                <a:cs typeface="Maitree Medium"/>
                <a:sym typeface="Maitree Medium"/>
              </a:rPr>
              <a:t>, including icons by </a:t>
            </a:r>
            <a:r>
              <a:rPr lang="en" sz="900">
                <a:solidFill>
                  <a:srgbClr val="432918"/>
                </a:solidFill>
                <a:uFill>
                  <a:noFill/>
                </a:uFill>
                <a:latin typeface="Maitree Medium"/>
                <a:ea typeface="Maitree Medium"/>
                <a:cs typeface="Maitree Medium"/>
                <a:sym typeface="Maitree Medium"/>
                <a:hlinkClick r:id="rId3">
                  <a:extLst>
                    <a:ext uri="{A12FA001-AC4F-418D-AE19-62706E023703}">
                      <ahyp:hlinkClr xmlns="" xmlns:ahyp="http://schemas.microsoft.com/office/drawing/2018/hyperlinkcolor" val="tx"/>
                    </a:ext>
                  </a:extLst>
                </a:hlinkClick>
              </a:rPr>
              <a:t>Flaticon</a:t>
            </a:r>
            <a:r>
              <a:rPr lang="en" sz="900">
                <a:solidFill>
                  <a:srgbClr val="432918"/>
                </a:solidFill>
                <a:latin typeface="Maitree Medium"/>
                <a:ea typeface="Maitree Medium"/>
                <a:cs typeface="Maitree Medium"/>
                <a:sym typeface="Maitree Medium"/>
              </a:rPr>
              <a:t>, and infographics &amp; images by </a:t>
            </a:r>
            <a:r>
              <a:rPr lang="en" sz="900">
                <a:solidFill>
                  <a:srgbClr val="432918"/>
                </a:solidFill>
                <a:uFill>
                  <a:noFill/>
                </a:uFill>
                <a:latin typeface="Maitree Medium"/>
                <a:ea typeface="Maitree Medium"/>
                <a:cs typeface="Maitree Medium"/>
                <a:sym typeface="Maitree Medium"/>
                <a:hlinkClick r:id="rId4">
                  <a:extLst>
                    <a:ext uri="{A12FA001-AC4F-418D-AE19-62706E023703}">
                      <ahyp:hlinkClr xmlns="" xmlns:ahyp="http://schemas.microsoft.com/office/drawing/2018/hyperlinkcolor" val="tx"/>
                    </a:ext>
                  </a:extLst>
                </a:hlinkClick>
              </a:rPr>
              <a:t>Freepik</a:t>
            </a:r>
            <a:r>
              <a:rPr lang="en" sz="900">
                <a:solidFill>
                  <a:srgbClr val="432918"/>
                </a:solidFill>
                <a:latin typeface="Maitree Medium"/>
                <a:ea typeface="Maitree Medium"/>
                <a:cs typeface="Maitree Medium"/>
                <a:sym typeface="Maitree Medium"/>
              </a:rPr>
              <a:t>.</a:t>
            </a:r>
            <a:endParaRPr sz="900">
              <a:solidFill>
                <a:srgbClr val="432918"/>
              </a:solidFill>
              <a:latin typeface="Maitree Medium"/>
              <a:ea typeface="Maitree Medium"/>
              <a:cs typeface="Maitree Medium"/>
              <a:sym typeface="Maitree Medium"/>
            </a:endParaRPr>
          </a:p>
        </p:txBody>
      </p:sp>
    </p:spTree>
    <p:extLst>
      <p:ext uri="{BB962C8B-B14F-4D97-AF65-F5344CB8AC3E}">
        <p14:creationId xmlns:p14="http://schemas.microsoft.com/office/powerpoint/2010/main" val="333936643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16"/>
        <p:cNvGrpSpPr/>
        <p:nvPr/>
      </p:nvGrpSpPr>
      <p:grpSpPr>
        <a:xfrm>
          <a:off x="0" y="0"/>
          <a:ext cx="0" cy="0"/>
          <a:chOff x="0" y="0"/>
          <a:chExt cx="0" cy="0"/>
        </a:xfrm>
      </p:grpSpPr>
    </p:spTree>
    <p:extLst>
      <p:ext uri="{BB962C8B-B14F-4D97-AF65-F5344CB8AC3E}">
        <p14:creationId xmlns:p14="http://schemas.microsoft.com/office/powerpoint/2010/main" val="39141932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95CFA52-3271-4C07-AA22-583CF8CF0EF4}"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947655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95CFA52-3271-4C07-AA22-583CF8CF0EF4}"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230728675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95CFA52-3271-4C07-AA22-583CF8CF0EF4}"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272008927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95CFA52-3271-4C07-AA22-583CF8CF0EF4}"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256053466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95CFA52-3271-4C07-AA22-583CF8CF0EF4}" type="datetimeFigureOut">
              <a:rPr lang="en-US" smtClean="0"/>
              <a:t>11/12/2021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213302948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95CFA52-3271-4C07-AA22-583CF8CF0EF4}" type="datetimeFigureOut">
              <a:rPr lang="en-US" smtClean="0"/>
              <a:t>11/12/2021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336854832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5CFA52-3271-4C07-AA22-583CF8CF0EF4}" type="datetimeFigureOut">
              <a:rPr lang="en-US" smtClean="0"/>
              <a:t>11/12/2021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421841859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97"/>
        <p:cNvGrpSpPr/>
        <p:nvPr/>
      </p:nvGrpSpPr>
      <p:grpSpPr>
        <a:xfrm>
          <a:off x="0" y="0"/>
          <a:ext cx="0" cy="0"/>
          <a:chOff x="0" y="0"/>
          <a:chExt cx="0" cy="0"/>
        </a:xfrm>
      </p:grpSpPr>
    </p:spTree>
    <p:extLst>
      <p:ext uri="{BB962C8B-B14F-4D97-AF65-F5344CB8AC3E}">
        <p14:creationId xmlns:p14="http://schemas.microsoft.com/office/powerpoint/2010/main" val="66963077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95CFA52-3271-4C07-AA22-583CF8CF0EF4}"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421877594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795CFA52-3271-4C07-AA22-583CF8CF0EF4}" type="datetimeFigureOut">
              <a:rPr lang="en-US" smtClean="0"/>
              <a:t>11/12/2021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37580899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95CFA52-3271-4C07-AA22-583CF8CF0EF4}"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365544546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95CFA52-3271-4C07-AA22-583CF8CF0EF4}" type="datetimeFigureOut">
              <a:rPr lang="en-US" smtClean="0"/>
              <a:t>11/12/2021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0599D2F-1F44-4972-BC4F-4C3825634BEA}" type="slidenum">
              <a:rPr lang="en-US" smtClean="0"/>
              <a:t>‹#›</a:t>
            </a:fld>
            <a:endParaRPr lang="en-US"/>
          </a:p>
        </p:txBody>
      </p:sp>
    </p:spTree>
    <p:extLst>
      <p:ext uri="{BB962C8B-B14F-4D97-AF65-F5344CB8AC3E}">
        <p14:creationId xmlns:p14="http://schemas.microsoft.com/office/powerpoint/2010/main" val="4544148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x">
  <p:cSld name="tinyPPT.com">
    <p:spTree>
      <p:nvGrpSpPr>
        <p:cNvPr id="1" name=""/>
        <p:cNvGrpSpPr/>
        <p:nvPr/>
      </p:nvGrpSpPr>
      <p:grpSpPr>
        <a:xfrm>
          <a:off x="0" y="0"/>
          <a:ext cx="0" cy="0"/>
          <a:chOff x="0" y="0"/>
          <a:chExt cx="0" cy="0"/>
        </a:xfrm>
      </p:grpSpPr>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55653222"/>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a:off x="42521" y="1440026"/>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335208">
            <a:off x="6362847" y="2396734"/>
            <a:ext cx="2866637" cy="2611557"/>
          </a:xfrm>
          <a:custGeom>
            <a:avLst/>
            <a:gdLst/>
            <a:ahLst/>
            <a:cxnLst/>
            <a:rect l="l" t="t" r="r" b="b"/>
            <a:pathLst>
              <a:path w="83556" h="76121" extrusionOk="0">
                <a:moveTo>
                  <a:pt x="66912" y="0"/>
                </a:moveTo>
                <a:lnTo>
                  <a:pt x="58774" y="1418"/>
                </a:lnTo>
                <a:lnTo>
                  <a:pt x="51686" y="14166"/>
                </a:lnTo>
                <a:lnTo>
                  <a:pt x="51329" y="25843"/>
                </a:lnTo>
                <a:lnTo>
                  <a:pt x="47443" y="29392"/>
                </a:lnTo>
                <a:lnTo>
                  <a:pt x="37877" y="34348"/>
                </a:lnTo>
                <a:lnTo>
                  <a:pt x="35756" y="43200"/>
                </a:lnTo>
                <a:lnTo>
                  <a:pt x="26546" y="47443"/>
                </a:lnTo>
                <a:lnTo>
                  <a:pt x="19826" y="40355"/>
                </a:lnTo>
                <a:lnTo>
                  <a:pt x="9556" y="45668"/>
                </a:lnTo>
                <a:lnTo>
                  <a:pt x="8852" y="52756"/>
                </a:lnTo>
                <a:lnTo>
                  <a:pt x="0" y="58773"/>
                </a:lnTo>
                <a:lnTo>
                  <a:pt x="5671" y="76121"/>
                </a:lnTo>
                <a:lnTo>
                  <a:pt x="83556" y="66911"/>
                </a:lnTo>
                <a:lnTo>
                  <a:pt x="78242" y="1775"/>
                </a:lnTo>
                <a:lnTo>
                  <a:pt x="72572" y="714"/>
                </a:lnTo>
                <a:lnTo>
                  <a:pt x="669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524" y="2291425"/>
            <a:ext cx="2715067" cy="2283336"/>
          </a:xfrm>
          <a:custGeom>
            <a:avLst/>
            <a:gdLst/>
            <a:ahLst/>
            <a:cxnLst/>
            <a:rect l="l" t="t" r="r" b="b"/>
            <a:pathLst>
              <a:path w="72751" h="66555" extrusionOk="0">
                <a:moveTo>
                  <a:pt x="23953" y="0"/>
                </a:moveTo>
                <a:lnTo>
                  <a:pt x="11090" y="4001"/>
                </a:lnTo>
                <a:lnTo>
                  <a:pt x="3098" y="15972"/>
                </a:lnTo>
                <a:lnTo>
                  <a:pt x="1324" y="25297"/>
                </a:lnTo>
                <a:lnTo>
                  <a:pt x="1" y="55907"/>
                </a:lnTo>
                <a:lnTo>
                  <a:pt x="34160" y="66554"/>
                </a:lnTo>
                <a:lnTo>
                  <a:pt x="72751" y="62113"/>
                </a:lnTo>
                <a:cubicBezTo>
                  <a:pt x="72751" y="62113"/>
                  <a:pt x="69642" y="58563"/>
                  <a:pt x="68309" y="56789"/>
                </a:cubicBezTo>
                <a:cubicBezTo>
                  <a:pt x="67962" y="54846"/>
                  <a:pt x="67521" y="52924"/>
                  <a:pt x="66975" y="51024"/>
                </a:cubicBezTo>
                <a:cubicBezTo>
                  <a:pt x="66975" y="51024"/>
                  <a:pt x="65201" y="48808"/>
                  <a:pt x="61210" y="47033"/>
                </a:cubicBezTo>
                <a:lnTo>
                  <a:pt x="54563" y="50583"/>
                </a:lnTo>
                <a:cubicBezTo>
                  <a:pt x="54563" y="50583"/>
                  <a:pt x="51455" y="46582"/>
                  <a:pt x="50132" y="39042"/>
                </a:cubicBezTo>
                <a:cubicBezTo>
                  <a:pt x="50132" y="39042"/>
                  <a:pt x="49239" y="37268"/>
                  <a:pt x="46131" y="36827"/>
                </a:cubicBezTo>
                <a:cubicBezTo>
                  <a:pt x="46131" y="36827"/>
                  <a:pt x="42141" y="36827"/>
                  <a:pt x="38150" y="35944"/>
                </a:cubicBezTo>
                <a:lnTo>
                  <a:pt x="36376" y="25738"/>
                </a:lnTo>
                <a:lnTo>
                  <a:pt x="33267" y="7991"/>
                </a:lnTo>
                <a:lnTo>
                  <a:pt x="23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05275" y="3060400"/>
            <a:ext cx="3378774" cy="1942765"/>
          </a:xfrm>
          <a:custGeom>
            <a:avLst/>
            <a:gdLst/>
            <a:ahLst/>
            <a:cxnLst/>
            <a:rect l="l" t="t" r="r" b="b"/>
            <a:pathLst>
              <a:path w="93092" h="56628" extrusionOk="0">
                <a:moveTo>
                  <a:pt x="12434" y="0"/>
                </a:moveTo>
                <a:lnTo>
                  <a:pt x="2290" y="7372"/>
                </a:lnTo>
                <a:cubicBezTo>
                  <a:pt x="1838" y="7834"/>
                  <a:pt x="1376" y="54374"/>
                  <a:pt x="1" y="54374"/>
                </a:cubicBezTo>
                <a:cubicBezTo>
                  <a:pt x="1" y="54374"/>
                  <a:pt x="40758" y="56628"/>
                  <a:pt x="68067" y="56628"/>
                </a:cubicBezTo>
                <a:cubicBezTo>
                  <a:pt x="81721" y="56628"/>
                  <a:pt x="92013" y="56064"/>
                  <a:pt x="92167" y="54374"/>
                </a:cubicBezTo>
                <a:cubicBezTo>
                  <a:pt x="92167" y="54374"/>
                  <a:pt x="93091" y="50688"/>
                  <a:pt x="90781" y="45154"/>
                </a:cubicBezTo>
                <a:lnTo>
                  <a:pt x="78253" y="35966"/>
                </a:lnTo>
                <a:lnTo>
                  <a:pt x="67742" y="35934"/>
                </a:lnTo>
                <a:lnTo>
                  <a:pt x="60832" y="34096"/>
                </a:lnTo>
                <a:lnTo>
                  <a:pt x="53450" y="31807"/>
                </a:lnTo>
                <a:lnTo>
                  <a:pt x="45155" y="33183"/>
                </a:lnTo>
                <a:lnTo>
                  <a:pt x="38245" y="25811"/>
                </a:lnTo>
                <a:lnTo>
                  <a:pt x="30863" y="27649"/>
                </a:lnTo>
                <a:lnTo>
                  <a:pt x="25339" y="18902"/>
                </a:lnTo>
                <a:lnTo>
                  <a:pt x="28563" y="8296"/>
                </a:lnTo>
                <a:lnTo>
                  <a:pt x="124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1451272" y="2568202"/>
            <a:ext cx="660385" cy="2296304"/>
            <a:chOff x="2328047" y="2701577"/>
            <a:chExt cx="660385" cy="2296304"/>
          </a:xfrm>
        </p:grpSpPr>
        <p:sp>
          <p:nvSpPr>
            <p:cNvPr id="14" name="Google Shape;14;p2"/>
            <p:cNvSpPr/>
            <p:nvPr/>
          </p:nvSpPr>
          <p:spPr>
            <a:xfrm>
              <a:off x="2328047" y="2701577"/>
              <a:ext cx="660385" cy="2296304"/>
            </a:xfrm>
            <a:custGeom>
              <a:avLst/>
              <a:gdLst/>
              <a:ahLst/>
              <a:cxnLst/>
              <a:rect l="l" t="t" r="r" b="b"/>
              <a:pathLst>
                <a:path w="19249" h="66933" extrusionOk="0">
                  <a:moveTo>
                    <a:pt x="7698" y="0"/>
                  </a:moveTo>
                  <a:lnTo>
                    <a:pt x="5986" y="1492"/>
                  </a:lnTo>
                  <a:lnTo>
                    <a:pt x="6417" y="5555"/>
                  </a:lnTo>
                  <a:lnTo>
                    <a:pt x="4705" y="6836"/>
                  </a:lnTo>
                  <a:lnTo>
                    <a:pt x="4705" y="24373"/>
                  </a:lnTo>
                  <a:lnTo>
                    <a:pt x="2784" y="25444"/>
                  </a:lnTo>
                  <a:lnTo>
                    <a:pt x="2563" y="37205"/>
                  </a:lnTo>
                  <a:lnTo>
                    <a:pt x="851" y="38066"/>
                  </a:lnTo>
                  <a:lnTo>
                    <a:pt x="1" y="53250"/>
                  </a:lnTo>
                  <a:lnTo>
                    <a:pt x="5346" y="66933"/>
                  </a:lnTo>
                  <a:lnTo>
                    <a:pt x="14114" y="66292"/>
                  </a:lnTo>
                  <a:lnTo>
                    <a:pt x="19249" y="54741"/>
                  </a:lnTo>
                  <a:lnTo>
                    <a:pt x="11762" y="42980"/>
                  </a:lnTo>
                  <a:lnTo>
                    <a:pt x="12402" y="20530"/>
                  </a:lnTo>
                  <a:lnTo>
                    <a:pt x="11552" y="19458"/>
                  </a:lnTo>
                  <a:lnTo>
                    <a:pt x="11982" y="9619"/>
                  </a:lnTo>
                  <a:lnTo>
                    <a:pt x="10911" y="8338"/>
                  </a:lnTo>
                  <a:lnTo>
                    <a:pt x="10691" y="4484"/>
                  </a:lnTo>
                  <a:lnTo>
                    <a:pt x="9620" y="2993"/>
                  </a:lnTo>
                  <a:lnTo>
                    <a:pt x="10271" y="420"/>
                  </a:lnTo>
                  <a:lnTo>
                    <a:pt x="76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592112" y="2701577"/>
              <a:ext cx="87244" cy="111705"/>
            </a:xfrm>
            <a:custGeom>
              <a:avLst/>
              <a:gdLst/>
              <a:ahLst/>
              <a:cxnLst/>
              <a:rect l="l" t="t" r="r" b="b"/>
              <a:pathLst>
                <a:path w="2543" h="3256" extrusionOk="0">
                  <a:moveTo>
                    <a:pt x="1" y="0"/>
                  </a:moveTo>
                  <a:lnTo>
                    <a:pt x="452" y="3256"/>
                  </a:lnTo>
                  <a:lnTo>
                    <a:pt x="1923" y="2993"/>
                  </a:lnTo>
                  <a:lnTo>
                    <a:pt x="2542" y="420"/>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635374" y="2855412"/>
              <a:ext cx="103780" cy="176203"/>
            </a:xfrm>
            <a:custGeom>
              <a:avLst/>
              <a:gdLst/>
              <a:ahLst/>
              <a:cxnLst/>
              <a:rect l="l" t="t" r="r" b="b"/>
              <a:pathLst>
                <a:path w="3025" h="5136" extrusionOk="0">
                  <a:moveTo>
                    <a:pt x="1733" y="0"/>
                  </a:moveTo>
                  <a:lnTo>
                    <a:pt x="0" y="609"/>
                  </a:lnTo>
                  <a:lnTo>
                    <a:pt x="557" y="3823"/>
                  </a:lnTo>
                  <a:lnTo>
                    <a:pt x="3024" y="5135"/>
                  </a:lnTo>
                  <a:lnTo>
                    <a:pt x="1964" y="3917"/>
                  </a:lnTo>
                  <a:lnTo>
                    <a:pt x="17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664192" y="3380146"/>
              <a:ext cx="180869" cy="967334"/>
            </a:xfrm>
            <a:custGeom>
              <a:avLst/>
              <a:gdLst/>
              <a:ahLst/>
              <a:cxnLst/>
              <a:rect l="l" t="t" r="r" b="b"/>
              <a:pathLst>
                <a:path w="5272" h="28196" extrusionOk="0">
                  <a:moveTo>
                    <a:pt x="1092" y="1"/>
                  </a:moveTo>
                  <a:lnTo>
                    <a:pt x="0" y="23460"/>
                  </a:lnTo>
                  <a:lnTo>
                    <a:pt x="5272" y="28196"/>
                  </a:lnTo>
                  <a:lnTo>
                    <a:pt x="5272" y="28196"/>
                  </a:lnTo>
                  <a:lnTo>
                    <a:pt x="1964" y="22966"/>
                  </a:lnTo>
                  <a:lnTo>
                    <a:pt x="2604" y="516"/>
                  </a:lnTo>
                  <a:lnTo>
                    <a:pt x="1092" y="1"/>
                  </a:lnTo>
                  <a:close/>
                </a:path>
              </a:pathLst>
            </a:custGeom>
            <a:solidFill>
              <a:srgbClr val="303332">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415977" y="2730739"/>
              <a:ext cx="149889" cy="1247249"/>
            </a:xfrm>
            <a:custGeom>
              <a:avLst/>
              <a:gdLst/>
              <a:ahLst/>
              <a:cxnLst/>
              <a:rect l="l" t="t" r="r" b="b"/>
              <a:pathLst>
                <a:path w="4369" h="36355" extrusionOk="0">
                  <a:moveTo>
                    <a:pt x="4043" y="1"/>
                  </a:moveTo>
                  <a:lnTo>
                    <a:pt x="3423" y="642"/>
                  </a:lnTo>
                  <a:lnTo>
                    <a:pt x="3854" y="4705"/>
                  </a:lnTo>
                  <a:lnTo>
                    <a:pt x="2142" y="5986"/>
                  </a:lnTo>
                  <a:lnTo>
                    <a:pt x="2142" y="23523"/>
                  </a:lnTo>
                  <a:lnTo>
                    <a:pt x="221" y="24594"/>
                  </a:lnTo>
                  <a:lnTo>
                    <a:pt x="0" y="36355"/>
                  </a:lnTo>
                  <a:lnTo>
                    <a:pt x="683" y="24940"/>
                  </a:lnTo>
                  <a:lnTo>
                    <a:pt x="2499" y="23680"/>
                  </a:lnTo>
                  <a:lnTo>
                    <a:pt x="2552" y="6154"/>
                  </a:lnTo>
                  <a:lnTo>
                    <a:pt x="4368" y="4558"/>
                  </a:lnTo>
                  <a:lnTo>
                    <a:pt x="3822" y="883"/>
                  </a:lnTo>
                  <a:close/>
                </a:path>
              </a:pathLst>
            </a:custGeom>
            <a:solidFill>
              <a:srgbClr val="303332">
                <a:alpha val="28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76350" y="3617726"/>
            <a:ext cx="9141458" cy="3539904"/>
          </a:xfrm>
          <a:custGeom>
            <a:avLst/>
            <a:gdLst/>
            <a:ahLst/>
            <a:cxnLst/>
            <a:rect l="l" t="t" r="r" b="b"/>
            <a:pathLst>
              <a:path w="63837" h="24720" extrusionOk="0">
                <a:moveTo>
                  <a:pt x="0" y="7516"/>
                </a:moveTo>
                <a:cubicBezTo>
                  <a:pt x="54" y="7516"/>
                  <a:pt x="109" y="7534"/>
                  <a:pt x="181" y="7552"/>
                </a:cubicBezTo>
                <a:cubicBezTo>
                  <a:pt x="290" y="7570"/>
                  <a:pt x="380" y="7588"/>
                  <a:pt x="489" y="7606"/>
                </a:cubicBezTo>
                <a:cubicBezTo>
                  <a:pt x="580" y="7624"/>
                  <a:pt x="670" y="7642"/>
                  <a:pt x="761" y="7679"/>
                </a:cubicBezTo>
                <a:cubicBezTo>
                  <a:pt x="869" y="7715"/>
                  <a:pt x="978" y="7751"/>
                  <a:pt x="1105" y="7751"/>
                </a:cubicBezTo>
                <a:cubicBezTo>
                  <a:pt x="1322" y="7733"/>
                  <a:pt x="1539" y="7751"/>
                  <a:pt x="1757" y="7769"/>
                </a:cubicBezTo>
                <a:cubicBezTo>
                  <a:pt x="1847" y="7787"/>
                  <a:pt x="1920" y="7824"/>
                  <a:pt x="1992" y="7860"/>
                </a:cubicBezTo>
                <a:cubicBezTo>
                  <a:pt x="2010" y="7878"/>
                  <a:pt x="2046" y="7896"/>
                  <a:pt x="2064" y="7932"/>
                </a:cubicBezTo>
                <a:cubicBezTo>
                  <a:pt x="2064" y="7932"/>
                  <a:pt x="2083" y="7950"/>
                  <a:pt x="2101" y="7968"/>
                </a:cubicBezTo>
                <a:cubicBezTo>
                  <a:pt x="2101" y="7968"/>
                  <a:pt x="2137" y="7968"/>
                  <a:pt x="2155" y="7950"/>
                </a:cubicBezTo>
                <a:cubicBezTo>
                  <a:pt x="2246" y="7878"/>
                  <a:pt x="2336" y="7842"/>
                  <a:pt x="2409" y="7787"/>
                </a:cubicBezTo>
                <a:cubicBezTo>
                  <a:pt x="2463" y="7769"/>
                  <a:pt x="2499" y="7751"/>
                  <a:pt x="2535" y="7751"/>
                </a:cubicBezTo>
                <a:cubicBezTo>
                  <a:pt x="2590" y="7751"/>
                  <a:pt x="2644" y="7733"/>
                  <a:pt x="2680" y="7715"/>
                </a:cubicBezTo>
                <a:cubicBezTo>
                  <a:pt x="2716" y="7697"/>
                  <a:pt x="2753" y="7679"/>
                  <a:pt x="2789" y="7661"/>
                </a:cubicBezTo>
                <a:lnTo>
                  <a:pt x="2916" y="7606"/>
                </a:lnTo>
                <a:cubicBezTo>
                  <a:pt x="2952" y="7588"/>
                  <a:pt x="2988" y="7570"/>
                  <a:pt x="3024" y="7552"/>
                </a:cubicBezTo>
                <a:cubicBezTo>
                  <a:pt x="3061" y="7552"/>
                  <a:pt x="3115" y="7534"/>
                  <a:pt x="3151" y="7552"/>
                </a:cubicBezTo>
                <a:cubicBezTo>
                  <a:pt x="3242" y="7552"/>
                  <a:pt x="3332" y="7588"/>
                  <a:pt x="3423" y="7624"/>
                </a:cubicBezTo>
                <a:cubicBezTo>
                  <a:pt x="3459" y="7642"/>
                  <a:pt x="3495" y="7642"/>
                  <a:pt x="3549" y="7661"/>
                </a:cubicBezTo>
                <a:cubicBezTo>
                  <a:pt x="3586" y="7697"/>
                  <a:pt x="3640" y="7715"/>
                  <a:pt x="3694" y="7733"/>
                </a:cubicBezTo>
                <a:cubicBezTo>
                  <a:pt x="3785" y="7805"/>
                  <a:pt x="3894" y="7842"/>
                  <a:pt x="4002" y="7824"/>
                </a:cubicBezTo>
                <a:cubicBezTo>
                  <a:pt x="4093" y="7787"/>
                  <a:pt x="4165" y="7733"/>
                  <a:pt x="4256" y="7733"/>
                </a:cubicBezTo>
                <a:cubicBezTo>
                  <a:pt x="4364" y="7751"/>
                  <a:pt x="4455" y="7787"/>
                  <a:pt x="4545" y="7842"/>
                </a:cubicBezTo>
                <a:cubicBezTo>
                  <a:pt x="4636" y="7878"/>
                  <a:pt x="4727" y="7896"/>
                  <a:pt x="4817" y="7950"/>
                </a:cubicBezTo>
                <a:cubicBezTo>
                  <a:pt x="4853" y="7968"/>
                  <a:pt x="4908" y="7986"/>
                  <a:pt x="4944" y="8005"/>
                </a:cubicBezTo>
                <a:lnTo>
                  <a:pt x="5107" y="8077"/>
                </a:lnTo>
                <a:cubicBezTo>
                  <a:pt x="5197" y="8113"/>
                  <a:pt x="5252" y="8186"/>
                  <a:pt x="5342" y="8222"/>
                </a:cubicBezTo>
                <a:cubicBezTo>
                  <a:pt x="5433" y="8240"/>
                  <a:pt x="5542" y="8276"/>
                  <a:pt x="5632" y="8312"/>
                </a:cubicBezTo>
                <a:cubicBezTo>
                  <a:pt x="5723" y="8349"/>
                  <a:pt x="5813" y="8367"/>
                  <a:pt x="5922" y="8385"/>
                </a:cubicBezTo>
                <a:cubicBezTo>
                  <a:pt x="6012" y="8367"/>
                  <a:pt x="6121" y="8349"/>
                  <a:pt x="6212" y="8331"/>
                </a:cubicBezTo>
                <a:cubicBezTo>
                  <a:pt x="6284" y="8294"/>
                  <a:pt x="6375" y="8240"/>
                  <a:pt x="6429" y="8186"/>
                </a:cubicBezTo>
                <a:cubicBezTo>
                  <a:pt x="6519" y="8113"/>
                  <a:pt x="6610" y="8077"/>
                  <a:pt x="6701" y="8023"/>
                </a:cubicBezTo>
                <a:cubicBezTo>
                  <a:pt x="6791" y="7986"/>
                  <a:pt x="6845" y="7914"/>
                  <a:pt x="6936" y="7878"/>
                </a:cubicBezTo>
                <a:cubicBezTo>
                  <a:pt x="7008" y="7824"/>
                  <a:pt x="7099" y="7805"/>
                  <a:pt x="7189" y="7805"/>
                </a:cubicBezTo>
                <a:cubicBezTo>
                  <a:pt x="7244" y="7824"/>
                  <a:pt x="7298" y="7805"/>
                  <a:pt x="7352" y="7787"/>
                </a:cubicBezTo>
                <a:cubicBezTo>
                  <a:pt x="7407" y="7769"/>
                  <a:pt x="7443" y="7751"/>
                  <a:pt x="7497" y="7733"/>
                </a:cubicBezTo>
                <a:cubicBezTo>
                  <a:pt x="7588" y="7679"/>
                  <a:pt x="7678" y="7642"/>
                  <a:pt x="7787" y="7606"/>
                </a:cubicBezTo>
                <a:cubicBezTo>
                  <a:pt x="7896" y="7570"/>
                  <a:pt x="7986" y="7516"/>
                  <a:pt x="8095" y="7479"/>
                </a:cubicBezTo>
                <a:lnTo>
                  <a:pt x="8222" y="7443"/>
                </a:lnTo>
                <a:cubicBezTo>
                  <a:pt x="8276" y="7425"/>
                  <a:pt x="8312" y="7407"/>
                  <a:pt x="8367" y="7389"/>
                </a:cubicBezTo>
                <a:lnTo>
                  <a:pt x="8511" y="7316"/>
                </a:lnTo>
                <a:cubicBezTo>
                  <a:pt x="8566" y="7298"/>
                  <a:pt x="8602" y="7298"/>
                  <a:pt x="8656" y="7298"/>
                </a:cubicBezTo>
                <a:lnTo>
                  <a:pt x="8674" y="7298"/>
                </a:lnTo>
                <a:cubicBezTo>
                  <a:pt x="8674" y="7298"/>
                  <a:pt x="8674" y="7280"/>
                  <a:pt x="8693" y="7280"/>
                </a:cubicBezTo>
                <a:cubicBezTo>
                  <a:pt x="8711" y="7280"/>
                  <a:pt x="8783" y="7280"/>
                  <a:pt x="8837" y="7280"/>
                </a:cubicBezTo>
                <a:cubicBezTo>
                  <a:pt x="8874" y="7280"/>
                  <a:pt x="8910" y="7280"/>
                  <a:pt x="8946" y="7298"/>
                </a:cubicBezTo>
                <a:cubicBezTo>
                  <a:pt x="9000" y="7298"/>
                  <a:pt x="9037" y="7298"/>
                  <a:pt x="9073" y="7298"/>
                </a:cubicBezTo>
                <a:lnTo>
                  <a:pt x="9218" y="7298"/>
                </a:lnTo>
                <a:lnTo>
                  <a:pt x="9272" y="7298"/>
                </a:lnTo>
                <a:lnTo>
                  <a:pt x="9345" y="7316"/>
                </a:lnTo>
                <a:cubicBezTo>
                  <a:pt x="9381" y="7316"/>
                  <a:pt x="9417" y="7316"/>
                  <a:pt x="9453" y="7316"/>
                </a:cubicBezTo>
                <a:lnTo>
                  <a:pt x="9580" y="7298"/>
                </a:lnTo>
                <a:cubicBezTo>
                  <a:pt x="9616" y="7280"/>
                  <a:pt x="9670" y="7298"/>
                  <a:pt x="9707" y="7316"/>
                </a:cubicBezTo>
                <a:lnTo>
                  <a:pt x="9833" y="7353"/>
                </a:lnTo>
                <a:cubicBezTo>
                  <a:pt x="9870" y="7371"/>
                  <a:pt x="9906" y="7389"/>
                  <a:pt x="9942" y="7389"/>
                </a:cubicBezTo>
                <a:cubicBezTo>
                  <a:pt x="9978" y="7407"/>
                  <a:pt x="10015" y="7425"/>
                  <a:pt x="10069" y="7443"/>
                </a:cubicBezTo>
                <a:cubicBezTo>
                  <a:pt x="10069" y="7443"/>
                  <a:pt x="10087" y="7461"/>
                  <a:pt x="10105" y="7461"/>
                </a:cubicBezTo>
                <a:cubicBezTo>
                  <a:pt x="10123" y="7461"/>
                  <a:pt x="10141" y="7461"/>
                  <a:pt x="10159" y="7461"/>
                </a:cubicBezTo>
                <a:lnTo>
                  <a:pt x="10304" y="7461"/>
                </a:lnTo>
                <a:cubicBezTo>
                  <a:pt x="10341" y="7461"/>
                  <a:pt x="10377" y="7461"/>
                  <a:pt x="10413" y="7443"/>
                </a:cubicBezTo>
                <a:cubicBezTo>
                  <a:pt x="10485" y="7389"/>
                  <a:pt x="10558" y="7371"/>
                  <a:pt x="10630" y="7353"/>
                </a:cubicBezTo>
                <a:cubicBezTo>
                  <a:pt x="10685" y="7353"/>
                  <a:pt x="10721" y="7353"/>
                  <a:pt x="10757" y="7353"/>
                </a:cubicBezTo>
                <a:cubicBezTo>
                  <a:pt x="10793" y="7371"/>
                  <a:pt x="10829" y="7371"/>
                  <a:pt x="10866" y="7353"/>
                </a:cubicBezTo>
                <a:cubicBezTo>
                  <a:pt x="10938" y="7316"/>
                  <a:pt x="10992" y="7262"/>
                  <a:pt x="11065" y="7226"/>
                </a:cubicBezTo>
                <a:cubicBezTo>
                  <a:pt x="11083" y="7226"/>
                  <a:pt x="11101" y="7226"/>
                  <a:pt x="11119" y="7208"/>
                </a:cubicBezTo>
                <a:lnTo>
                  <a:pt x="11137" y="7190"/>
                </a:lnTo>
                <a:cubicBezTo>
                  <a:pt x="11174" y="7153"/>
                  <a:pt x="11210" y="7153"/>
                  <a:pt x="11228" y="7135"/>
                </a:cubicBezTo>
                <a:cubicBezTo>
                  <a:pt x="11318" y="7117"/>
                  <a:pt x="11391" y="7117"/>
                  <a:pt x="11463" y="7153"/>
                </a:cubicBezTo>
                <a:cubicBezTo>
                  <a:pt x="11536" y="7190"/>
                  <a:pt x="11608" y="7244"/>
                  <a:pt x="11681" y="7280"/>
                </a:cubicBezTo>
                <a:cubicBezTo>
                  <a:pt x="11717" y="7298"/>
                  <a:pt x="11735" y="7316"/>
                  <a:pt x="11771" y="7353"/>
                </a:cubicBezTo>
                <a:cubicBezTo>
                  <a:pt x="11789" y="7371"/>
                  <a:pt x="11826" y="7389"/>
                  <a:pt x="11862" y="7407"/>
                </a:cubicBezTo>
                <a:lnTo>
                  <a:pt x="12007" y="7443"/>
                </a:lnTo>
                <a:cubicBezTo>
                  <a:pt x="12043" y="7461"/>
                  <a:pt x="12079" y="7479"/>
                  <a:pt x="12115" y="7479"/>
                </a:cubicBezTo>
                <a:lnTo>
                  <a:pt x="12242" y="7479"/>
                </a:lnTo>
                <a:cubicBezTo>
                  <a:pt x="12278" y="7498"/>
                  <a:pt x="12333" y="7498"/>
                  <a:pt x="12351" y="7534"/>
                </a:cubicBezTo>
                <a:cubicBezTo>
                  <a:pt x="12423" y="7570"/>
                  <a:pt x="12477" y="7624"/>
                  <a:pt x="12550" y="7661"/>
                </a:cubicBezTo>
                <a:cubicBezTo>
                  <a:pt x="12622" y="7697"/>
                  <a:pt x="12695" y="7733"/>
                  <a:pt x="12767" y="7769"/>
                </a:cubicBezTo>
                <a:cubicBezTo>
                  <a:pt x="12840" y="7805"/>
                  <a:pt x="12894" y="7860"/>
                  <a:pt x="12966" y="7914"/>
                </a:cubicBezTo>
                <a:cubicBezTo>
                  <a:pt x="12985" y="7932"/>
                  <a:pt x="13021" y="7950"/>
                  <a:pt x="13057" y="7968"/>
                </a:cubicBezTo>
                <a:cubicBezTo>
                  <a:pt x="13093" y="7968"/>
                  <a:pt x="13129" y="7986"/>
                  <a:pt x="13184" y="8005"/>
                </a:cubicBezTo>
                <a:cubicBezTo>
                  <a:pt x="13220" y="8005"/>
                  <a:pt x="13256" y="8005"/>
                  <a:pt x="13292" y="8005"/>
                </a:cubicBezTo>
                <a:cubicBezTo>
                  <a:pt x="13292" y="8005"/>
                  <a:pt x="13310" y="8005"/>
                  <a:pt x="13310" y="8023"/>
                </a:cubicBezTo>
                <a:lnTo>
                  <a:pt x="13383" y="7986"/>
                </a:lnTo>
                <a:cubicBezTo>
                  <a:pt x="13437" y="7986"/>
                  <a:pt x="13473" y="7968"/>
                  <a:pt x="13528" y="7968"/>
                </a:cubicBezTo>
                <a:cubicBezTo>
                  <a:pt x="13582" y="7968"/>
                  <a:pt x="13618" y="7968"/>
                  <a:pt x="13673" y="7950"/>
                </a:cubicBezTo>
                <a:cubicBezTo>
                  <a:pt x="13709" y="7950"/>
                  <a:pt x="13763" y="7932"/>
                  <a:pt x="13818" y="7932"/>
                </a:cubicBezTo>
                <a:lnTo>
                  <a:pt x="13872" y="7932"/>
                </a:lnTo>
                <a:lnTo>
                  <a:pt x="13944" y="7914"/>
                </a:lnTo>
                <a:lnTo>
                  <a:pt x="14017" y="7914"/>
                </a:lnTo>
                <a:lnTo>
                  <a:pt x="14089" y="7914"/>
                </a:lnTo>
                <a:lnTo>
                  <a:pt x="14234" y="7914"/>
                </a:lnTo>
                <a:cubicBezTo>
                  <a:pt x="14270" y="7914"/>
                  <a:pt x="14325" y="7896"/>
                  <a:pt x="14379" y="7896"/>
                </a:cubicBezTo>
                <a:lnTo>
                  <a:pt x="14433" y="7896"/>
                </a:lnTo>
                <a:cubicBezTo>
                  <a:pt x="14451" y="7896"/>
                  <a:pt x="14470" y="7896"/>
                  <a:pt x="14488" y="7878"/>
                </a:cubicBezTo>
                <a:lnTo>
                  <a:pt x="14542" y="7860"/>
                </a:lnTo>
                <a:cubicBezTo>
                  <a:pt x="14560" y="7842"/>
                  <a:pt x="14596" y="7824"/>
                  <a:pt x="14614" y="7805"/>
                </a:cubicBezTo>
                <a:cubicBezTo>
                  <a:pt x="14651" y="7787"/>
                  <a:pt x="14687" y="7769"/>
                  <a:pt x="14741" y="7733"/>
                </a:cubicBezTo>
                <a:cubicBezTo>
                  <a:pt x="14777" y="7715"/>
                  <a:pt x="14814" y="7679"/>
                  <a:pt x="14868" y="7679"/>
                </a:cubicBezTo>
                <a:cubicBezTo>
                  <a:pt x="14958" y="7624"/>
                  <a:pt x="15049" y="7588"/>
                  <a:pt x="15140" y="7570"/>
                </a:cubicBezTo>
                <a:cubicBezTo>
                  <a:pt x="15176" y="7552"/>
                  <a:pt x="15212" y="7552"/>
                  <a:pt x="15266" y="7552"/>
                </a:cubicBezTo>
                <a:cubicBezTo>
                  <a:pt x="15303" y="7534"/>
                  <a:pt x="15357" y="7552"/>
                  <a:pt x="15393" y="7552"/>
                </a:cubicBezTo>
                <a:lnTo>
                  <a:pt x="15520" y="7588"/>
                </a:lnTo>
                <a:cubicBezTo>
                  <a:pt x="15574" y="7606"/>
                  <a:pt x="15610" y="7588"/>
                  <a:pt x="15665" y="7588"/>
                </a:cubicBezTo>
                <a:lnTo>
                  <a:pt x="15701" y="7588"/>
                </a:lnTo>
                <a:lnTo>
                  <a:pt x="15737" y="7588"/>
                </a:lnTo>
                <a:cubicBezTo>
                  <a:pt x="15755" y="7606"/>
                  <a:pt x="15773" y="7606"/>
                  <a:pt x="15791" y="7624"/>
                </a:cubicBezTo>
                <a:cubicBezTo>
                  <a:pt x="15828" y="7642"/>
                  <a:pt x="15864" y="7661"/>
                  <a:pt x="15918" y="7679"/>
                </a:cubicBezTo>
                <a:cubicBezTo>
                  <a:pt x="15954" y="7697"/>
                  <a:pt x="16009" y="7715"/>
                  <a:pt x="16045" y="7733"/>
                </a:cubicBezTo>
                <a:cubicBezTo>
                  <a:pt x="16081" y="7751"/>
                  <a:pt x="16136" y="7769"/>
                  <a:pt x="16172" y="7769"/>
                </a:cubicBezTo>
                <a:cubicBezTo>
                  <a:pt x="16208" y="7769"/>
                  <a:pt x="16262" y="7751"/>
                  <a:pt x="16299" y="7733"/>
                </a:cubicBezTo>
                <a:cubicBezTo>
                  <a:pt x="16335" y="7733"/>
                  <a:pt x="16389" y="7697"/>
                  <a:pt x="16425" y="7697"/>
                </a:cubicBezTo>
                <a:cubicBezTo>
                  <a:pt x="16443" y="7679"/>
                  <a:pt x="16462" y="7679"/>
                  <a:pt x="16480" y="7679"/>
                </a:cubicBezTo>
                <a:cubicBezTo>
                  <a:pt x="16498" y="7661"/>
                  <a:pt x="16516" y="7661"/>
                  <a:pt x="16534" y="7642"/>
                </a:cubicBezTo>
                <a:lnTo>
                  <a:pt x="16661" y="7588"/>
                </a:lnTo>
                <a:cubicBezTo>
                  <a:pt x="16769" y="7570"/>
                  <a:pt x="16842" y="7516"/>
                  <a:pt x="16932" y="7461"/>
                </a:cubicBezTo>
                <a:cubicBezTo>
                  <a:pt x="16969" y="7443"/>
                  <a:pt x="17005" y="7407"/>
                  <a:pt x="17023" y="7371"/>
                </a:cubicBezTo>
                <a:cubicBezTo>
                  <a:pt x="17041" y="7335"/>
                  <a:pt x="17077" y="7298"/>
                  <a:pt x="17113" y="7280"/>
                </a:cubicBezTo>
                <a:cubicBezTo>
                  <a:pt x="17186" y="7262"/>
                  <a:pt x="17258" y="7262"/>
                  <a:pt x="17331" y="7280"/>
                </a:cubicBezTo>
                <a:cubicBezTo>
                  <a:pt x="17385" y="7280"/>
                  <a:pt x="17421" y="7298"/>
                  <a:pt x="17458" y="7316"/>
                </a:cubicBezTo>
                <a:cubicBezTo>
                  <a:pt x="17512" y="7335"/>
                  <a:pt x="17548" y="7353"/>
                  <a:pt x="17602" y="7353"/>
                </a:cubicBezTo>
                <a:lnTo>
                  <a:pt x="17657" y="7371"/>
                </a:lnTo>
                <a:cubicBezTo>
                  <a:pt x="17693" y="7389"/>
                  <a:pt x="17711" y="7389"/>
                  <a:pt x="17711" y="7407"/>
                </a:cubicBezTo>
                <a:cubicBezTo>
                  <a:pt x="17765" y="7443"/>
                  <a:pt x="17802" y="7479"/>
                  <a:pt x="17838" y="7498"/>
                </a:cubicBezTo>
                <a:cubicBezTo>
                  <a:pt x="17874" y="7534"/>
                  <a:pt x="17910" y="7552"/>
                  <a:pt x="17947" y="7588"/>
                </a:cubicBezTo>
                <a:cubicBezTo>
                  <a:pt x="17983" y="7606"/>
                  <a:pt x="18019" y="7588"/>
                  <a:pt x="18073" y="7606"/>
                </a:cubicBezTo>
                <a:cubicBezTo>
                  <a:pt x="18073" y="7606"/>
                  <a:pt x="18091" y="7606"/>
                  <a:pt x="18110" y="7624"/>
                </a:cubicBezTo>
                <a:lnTo>
                  <a:pt x="18182" y="7624"/>
                </a:lnTo>
                <a:cubicBezTo>
                  <a:pt x="18200" y="7624"/>
                  <a:pt x="18218" y="7624"/>
                  <a:pt x="18236" y="7624"/>
                </a:cubicBezTo>
                <a:cubicBezTo>
                  <a:pt x="18254" y="7624"/>
                  <a:pt x="18272" y="7642"/>
                  <a:pt x="18291" y="7642"/>
                </a:cubicBezTo>
                <a:lnTo>
                  <a:pt x="18417" y="7570"/>
                </a:lnTo>
                <a:cubicBezTo>
                  <a:pt x="18490" y="7534"/>
                  <a:pt x="18562" y="7498"/>
                  <a:pt x="18635" y="7479"/>
                </a:cubicBezTo>
                <a:cubicBezTo>
                  <a:pt x="18671" y="7461"/>
                  <a:pt x="18707" y="7443"/>
                  <a:pt x="18743" y="7425"/>
                </a:cubicBezTo>
                <a:cubicBezTo>
                  <a:pt x="18780" y="7407"/>
                  <a:pt x="18816" y="7389"/>
                  <a:pt x="18834" y="7371"/>
                </a:cubicBezTo>
                <a:cubicBezTo>
                  <a:pt x="18906" y="7298"/>
                  <a:pt x="18961" y="7262"/>
                  <a:pt x="19033" y="7208"/>
                </a:cubicBezTo>
                <a:cubicBezTo>
                  <a:pt x="19178" y="7099"/>
                  <a:pt x="19341" y="6990"/>
                  <a:pt x="19486" y="6900"/>
                </a:cubicBezTo>
                <a:cubicBezTo>
                  <a:pt x="19522" y="6882"/>
                  <a:pt x="19558" y="6846"/>
                  <a:pt x="19594" y="6827"/>
                </a:cubicBezTo>
                <a:cubicBezTo>
                  <a:pt x="19631" y="6809"/>
                  <a:pt x="19667" y="6791"/>
                  <a:pt x="19721" y="6791"/>
                </a:cubicBezTo>
                <a:cubicBezTo>
                  <a:pt x="19739" y="6773"/>
                  <a:pt x="19776" y="6755"/>
                  <a:pt x="19812" y="6719"/>
                </a:cubicBezTo>
                <a:cubicBezTo>
                  <a:pt x="19848" y="6701"/>
                  <a:pt x="19884" y="6683"/>
                  <a:pt x="19920" y="6664"/>
                </a:cubicBezTo>
                <a:cubicBezTo>
                  <a:pt x="19993" y="6610"/>
                  <a:pt x="20065" y="6556"/>
                  <a:pt x="20156" y="6520"/>
                </a:cubicBezTo>
                <a:lnTo>
                  <a:pt x="20373" y="6411"/>
                </a:lnTo>
                <a:cubicBezTo>
                  <a:pt x="20409" y="6393"/>
                  <a:pt x="20446" y="6357"/>
                  <a:pt x="20482" y="6339"/>
                </a:cubicBezTo>
                <a:cubicBezTo>
                  <a:pt x="20518" y="6320"/>
                  <a:pt x="20572" y="6302"/>
                  <a:pt x="20609" y="6284"/>
                </a:cubicBezTo>
                <a:cubicBezTo>
                  <a:pt x="20681" y="6230"/>
                  <a:pt x="20772" y="6212"/>
                  <a:pt x="20844" y="6157"/>
                </a:cubicBezTo>
                <a:cubicBezTo>
                  <a:pt x="20916" y="6121"/>
                  <a:pt x="20989" y="6067"/>
                  <a:pt x="21079" y="6031"/>
                </a:cubicBezTo>
                <a:cubicBezTo>
                  <a:pt x="21152" y="6013"/>
                  <a:pt x="21224" y="5976"/>
                  <a:pt x="21297" y="5922"/>
                </a:cubicBezTo>
                <a:cubicBezTo>
                  <a:pt x="21369" y="5886"/>
                  <a:pt x="21424" y="5831"/>
                  <a:pt x="21478" y="5759"/>
                </a:cubicBezTo>
                <a:cubicBezTo>
                  <a:pt x="21514" y="5741"/>
                  <a:pt x="21532" y="5705"/>
                  <a:pt x="21550" y="5687"/>
                </a:cubicBezTo>
                <a:cubicBezTo>
                  <a:pt x="21568" y="5650"/>
                  <a:pt x="21605" y="5614"/>
                  <a:pt x="21623" y="5596"/>
                </a:cubicBezTo>
                <a:cubicBezTo>
                  <a:pt x="21659" y="5560"/>
                  <a:pt x="21677" y="5524"/>
                  <a:pt x="21713" y="5505"/>
                </a:cubicBezTo>
                <a:cubicBezTo>
                  <a:pt x="21731" y="5487"/>
                  <a:pt x="21768" y="5451"/>
                  <a:pt x="21804" y="5433"/>
                </a:cubicBezTo>
                <a:cubicBezTo>
                  <a:pt x="21858" y="5361"/>
                  <a:pt x="21931" y="5306"/>
                  <a:pt x="21985" y="5234"/>
                </a:cubicBezTo>
                <a:cubicBezTo>
                  <a:pt x="22057" y="5180"/>
                  <a:pt x="22112" y="5107"/>
                  <a:pt x="22148" y="5035"/>
                </a:cubicBezTo>
                <a:cubicBezTo>
                  <a:pt x="22184" y="4962"/>
                  <a:pt x="22220" y="4908"/>
                  <a:pt x="22293" y="4854"/>
                </a:cubicBezTo>
                <a:cubicBezTo>
                  <a:pt x="22311" y="4835"/>
                  <a:pt x="22347" y="4817"/>
                  <a:pt x="22383" y="4799"/>
                </a:cubicBezTo>
                <a:cubicBezTo>
                  <a:pt x="22401" y="4781"/>
                  <a:pt x="22456" y="4781"/>
                  <a:pt x="22492" y="4781"/>
                </a:cubicBezTo>
                <a:cubicBezTo>
                  <a:pt x="22564" y="4763"/>
                  <a:pt x="22655" y="4763"/>
                  <a:pt x="22746" y="4799"/>
                </a:cubicBezTo>
                <a:cubicBezTo>
                  <a:pt x="22782" y="4799"/>
                  <a:pt x="22818" y="4817"/>
                  <a:pt x="22854" y="4817"/>
                </a:cubicBezTo>
                <a:cubicBezTo>
                  <a:pt x="22909" y="4817"/>
                  <a:pt x="22945" y="4835"/>
                  <a:pt x="22999" y="4835"/>
                </a:cubicBezTo>
                <a:cubicBezTo>
                  <a:pt x="23072" y="4854"/>
                  <a:pt x="23162" y="4872"/>
                  <a:pt x="23235" y="4872"/>
                </a:cubicBezTo>
                <a:cubicBezTo>
                  <a:pt x="23325" y="4890"/>
                  <a:pt x="23397" y="4926"/>
                  <a:pt x="23470" y="4962"/>
                </a:cubicBezTo>
                <a:cubicBezTo>
                  <a:pt x="23542" y="4998"/>
                  <a:pt x="23615" y="5035"/>
                  <a:pt x="23669" y="5089"/>
                </a:cubicBezTo>
                <a:lnTo>
                  <a:pt x="23705" y="5143"/>
                </a:lnTo>
                <a:cubicBezTo>
                  <a:pt x="23723" y="5143"/>
                  <a:pt x="23742" y="5161"/>
                  <a:pt x="23760" y="5161"/>
                </a:cubicBezTo>
                <a:cubicBezTo>
                  <a:pt x="23796" y="5180"/>
                  <a:pt x="23832" y="5216"/>
                  <a:pt x="23886" y="5234"/>
                </a:cubicBezTo>
                <a:cubicBezTo>
                  <a:pt x="23959" y="5288"/>
                  <a:pt x="24031" y="5343"/>
                  <a:pt x="24104" y="5379"/>
                </a:cubicBezTo>
                <a:cubicBezTo>
                  <a:pt x="24176" y="5415"/>
                  <a:pt x="24249" y="5469"/>
                  <a:pt x="24321" y="5524"/>
                </a:cubicBezTo>
                <a:cubicBezTo>
                  <a:pt x="24339" y="5542"/>
                  <a:pt x="24394" y="5542"/>
                  <a:pt x="24430" y="5578"/>
                </a:cubicBezTo>
                <a:cubicBezTo>
                  <a:pt x="24466" y="5596"/>
                  <a:pt x="24502" y="5614"/>
                  <a:pt x="24538" y="5632"/>
                </a:cubicBezTo>
                <a:cubicBezTo>
                  <a:pt x="24575" y="5632"/>
                  <a:pt x="24611" y="5668"/>
                  <a:pt x="24647" y="5668"/>
                </a:cubicBezTo>
                <a:cubicBezTo>
                  <a:pt x="24683" y="5687"/>
                  <a:pt x="24719" y="5687"/>
                  <a:pt x="24756" y="5705"/>
                </a:cubicBezTo>
                <a:cubicBezTo>
                  <a:pt x="24828" y="5723"/>
                  <a:pt x="24919" y="5741"/>
                  <a:pt x="24991" y="5759"/>
                </a:cubicBezTo>
                <a:cubicBezTo>
                  <a:pt x="25082" y="5759"/>
                  <a:pt x="25172" y="5759"/>
                  <a:pt x="25263" y="5777"/>
                </a:cubicBezTo>
                <a:cubicBezTo>
                  <a:pt x="25335" y="5777"/>
                  <a:pt x="25426" y="5777"/>
                  <a:pt x="25516" y="5777"/>
                </a:cubicBezTo>
                <a:cubicBezTo>
                  <a:pt x="25607" y="5759"/>
                  <a:pt x="25697" y="5759"/>
                  <a:pt x="25788" y="5741"/>
                </a:cubicBezTo>
                <a:cubicBezTo>
                  <a:pt x="25878" y="5705"/>
                  <a:pt x="25969" y="5687"/>
                  <a:pt x="26041" y="5668"/>
                </a:cubicBezTo>
                <a:cubicBezTo>
                  <a:pt x="26150" y="5668"/>
                  <a:pt x="26241" y="5668"/>
                  <a:pt x="26331" y="5650"/>
                </a:cubicBezTo>
                <a:cubicBezTo>
                  <a:pt x="26422" y="5632"/>
                  <a:pt x="26512" y="5614"/>
                  <a:pt x="26603" y="5596"/>
                </a:cubicBezTo>
                <a:cubicBezTo>
                  <a:pt x="26693" y="5578"/>
                  <a:pt x="26766" y="5596"/>
                  <a:pt x="26820" y="5524"/>
                </a:cubicBezTo>
                <a:lnTo>
                  <a:pt x="26838" y="5524"/>
                </a:lnTo>
                <a:cubicBezTo>
                  <a:pt x="26911" y="5469"/>
                  <a:pt x="26983" y="5415"/>
                  <a:pt x="27074" y="5379"/>
                </a:cubicBezTo>
                <a:cubicBezTo>
                  <a:pt x="27128" y="5343"/>
                  <a:pt x="27182" y="5324"/>
                  <a:pt x="27237" y="5306"/>
                </a:cubicBezTo>
                <a:cubicBezTo>
                  <a:pt x="27291" y="5288"/>
                  <a:pt x="27345" y="5270"/>
                  <a:pt x="27418" y="5270"/>
                </a:cubicBezTo>
                <a:cubicBezTo>
                  <a:pt x="27472" y="5270"/>
                  <a:pt x="27526" y="5270"/>
                  <a:pt x="27581" y="5306"/>
                </a:cubicBezTo>
                <a:cubicBezTo>
                  <a:pt x="27635" y="5324"/>
                  <a:pt x="27689" y="5343"/>
                  <a:pt x="27744" y="5361"/>
                </a:cubicBezTo>
                <a:cubicBezTo>
                  <a:pt x="27798" y="5361"/>
                  <a:pt x="27871" y="5397"/>
                  <a:pt x="27907" y="5361"/>
                </a:cubicBezTo>
                <a:cubicBezTo>
                  <a:pt x="27925" y="5343"/>
                  <a:pt x="27961" y="5306"/>
                  <a:pt x="27979" y="5270"/>
                </a:cubicBezTo>
                <a:cubicBezTo>
                  <a:pt x="27979" y="5234"/>
                  <a:pt x="27997" y="5216"/>
                  <a:pt x="28015" y="5198"/>
                </a:cubicBezTo>
                <a:cubicBezTo>
                  <a:pt x="28034" y="5161"/>
                  <a:pt x="28034" y="5143"/>
                  <a:pt x="28052" y="5107"/>
                </a:cubicBezTo>
                <a:cubicBezTo>
                  <a:pt x="28070" y="5053"/>
                  <a:pt x="28106" y="4998"/>
                  <a:pt x="28124" y="4944"/>
                </a:cubicBezTo>
                <a:cubicBezTo>
                  <a:pt x="28160" y="4817"/>
                  <a:pt x="28215" y="4709"/>
                  <a:pt x="28287" y="4618"/>
                </a:cubicBezTo>
                <a:cubicBezTo>
                  <a:pt x="28323" y="4564"/>
                  <a:pt x="28359" y="4528"/>
                  <a:pt x="28396" y="4509"/>
                </a:cubicBezTo>
                <a:lnTo>
                  <a:pt x="28468" y="4455"/>
                </a:lnTo>
                <a:cubicBezTo>
                  <a:pt x="28486" y="4437"/>
                  <a:pt x="28522" y="4419"/>
                  <a:pt x="28541" y="4419"/>
                </a:cubicBezTo>
                <a:lnTo>
                  <a:pt x="28722" y="4365"/>
                </a:lnTo>
                <a:cubicBezTo>
                  <a:pt x="28776" y="4346"/>
                  <a:pt x="28830" y="4328"/>
                  <a:pt x="28885" y="4310"/>
                </a:cubicBezTo>
                <a:cubicBezTo>
                  <a:pt x="28921" y="4292"/>
                  <a:pt x="28939" y="4292"/>
                  <a:pt x="28957" y="4274"/>
                </a:cubicBezTo>
                <a:cubicBezTo>
                  <a:pt x="28975" y="4256"/>
                  <a:pt x="28993" y="4238"/>
                  <a:pt x="29011" y="4202"/>
                </a:cubicBezTo>
                <a:cubicBezTo>
                  <a:pt x="29066" y="4165"/>
                  <a:pt x="29084" y="4111"/>
                  <a:pt x="29120" y="4075"/>
                </a:cubicBezTo>
                <a:cubicBezTo>
                  <a:pt x="29174" y="4021"/>
                  <a:pt x="29211" y="3966"/>
                  <a:pt x="29247" y="3930"/>
                </a:cubicBezTo>
                <a:cubicBezTo>
                  <a:pt x="29283" y="3876"/>
                  <a:pt x="29319" y="3839"/>
                  <a:pt x="29374" y="3821"/>
                </a:cubicBezTo>
                <a:cubicBezTo>
                  <a:pt x="29428" y="3785"/>
                  <a:pt x="29464" y="3749"/>
                  <a:pt x="29519" y="3731"/>
                </a:cubicBezTo>
                <a:cubicBezTo>
                  <a:pt x="29573" y="3713"/>
                  <a:pt x="29627" y="3695"/>
                  <a:pt x="29681" y="3695"/>
                </a:cubicBezTo>
                <a:cubicBezTo>
                  <a:pt x="29736" y="3695"/>
                  <a:pt x="29790" y="3713"/>
                  <a:pt x="29844" y="3713"/>
                </a:cubicBezTo>
                <a:cubicBezTo>
                  <a:pt x="29899" y="3731"/>
                  <a:pt x="29953" y="3749"/>
                  <a:pt x="30007" y="3767"/>
                </a:cubicBezTo>
                <a:cubicBezTo>
                  <a:pt x="30062" y="3785"/>
                  <a:pt x="30062" y="3767"/>
                  <a:pt x="30080" y="3785"/>
                </a:cubicBezTo>
                <a:cubicBezTo>
                  <a:pt x="30116" y="3803"/>
                  <a:pt x="30152" y="3803"/>
                  <a:pt x="30170" y="3803"/>
                </a:cubicBezTo>
                <a:cubicBezTo>
                  <a:pt x="30225" y="3821"/>
                  <a:pt x="30279" y="3821"/>
                  <a:pt x="30352" y="3839"/>
                </a:cubicBezTo>
                <a:cubicBezTo>
                  <a:pt x="30406" y="3839"/>
                  <a:pt x="30460" y="3839"/>
                  <a:pt x="30515" y="3858"/>
                </a:cubicBezTo>
                <a:cubicBezTo>
                  <a:pt x="30569" y="3876"/>
                  <a:pt x="30605" y="3912"/>
                  <a:pt x="30641" y="3948"/>
                </a:cubicBezTo>
                <a:cubicBezTo>
                  <a:pt x="30714" y="4039"/>
                  <a:pt x="30750" y="4147"/>
                  <a:pt x="30768" y="4256"/>
                </a:cubicBezTo>
                <a:cubicBezTo>
                  <a:pt x="30786" y="4310"/>
                  <a:pt x="30822" y="4365"/>
                  <a:pt x="30841" y="4437"/>
                </a:cubicBezTo>
                <a:cubicBezTo>
                  <a:pt x="30841" y="4455"/>
                  <a:pt x="30859" y="4455"/>
                  <a:pt x="30859" y="4473"/>
                </a:cubicBezTo>
                <a:lnTo>
                  <a:pt x="30877" y="4473"/>
                </a:lnTo>
                <a:cubicBezTo>
                  <a:pt x="30895" y="4473"/>
                  <a:pt x="30895" y="4455"/>
                  <a:pt x="30895" y="4455"/>
                </a:cubicBezTo>
                <a:cubicBezTo>
                  <a:pt x="30913" y="4437"/>
                  <a:pt x="30949" y="4437"/>
                  <a:pt x="30967" y="4419"/>
                </a:cubicBezTo>
                <a:cubicBezTo>
                  <a:pt x="30985" y="4401"/>
                  <a:pt x="31003" y="4383"/>
                  <a:pt x="31022" y="4365"/>
                </a:cubicBezTo>
                <a:cubicBezTo>
                  <a:pt x="31058" y="4310"/>
                  <a:pt x="31076" y="4256"/>
                  <a:pt x="31112" y="4202"/>
                </a:cubicBezTo>
                <a:cubicBezTo>
                  <a:pt x="31148" y="4111"/>
                  <a:pt x="31239" y="4021"/>
                  <a:pt x="31348" y="4021"/>
                </a:cubicBezTo>
                <a:cubicBezTo>
                  <a:pt x="31402" y="4021"/>
                  <a:pt x="31438" y="4075"/>
                  <a:pt x="31474" y="4093"/>
                </a:cubicBezTo>
                <a:cubicBezTo>
                  <a:pt x="31511" y="4129"/>
                  <a:pt x="31583" y="4147"/>
                  <a:pt x="31619" y="4183"/>
                </a:cubicBezTo>
                <a:cubicBezTo>
                  <a:pt x="31728" y="4238"/>
                  <a:pt x="31800" y="4328"/>
                  <a:pt x="31891" y="4419"/>
                </a:cubicBezTo>
                <a:lnTo>
                  <a:pt x="31963" y="4528"/>
                </a:lnTo>
                <a:lnTo>
                  <a:pt x="32036" y="4509"/>
                </a:lnTo>
                <a:cubicBezTo>
                  <a:pt x="32054" y="4509"/>
                  <a:pt x="32090" y="4509"/>
                  <a:pt x="32126" y="4509"/>
                </a:cubicBezTo>
                <a:cubicBezTo>
                  <a:pt x="32144" y="4491"/>
                  <a:pt x="32181" y="4473"/>
                  <a:pt x="32199" y="4455"/>
                </a:cubicBezTo>
                <a:cubicBezTo>
                  <a:pt x="32217" y="4437"/>
                  <a:pt x="32253" y="4419"/>
                  <a:pt x="32271" y="4401"/>
                </a:cubicBezTo>
                <a:cubicBezTo>
                  <a:pt x="32344" y="4365"/>
                  <a:pt x="32398" y="4346"/>
                  <a:pt x="32452" y="4310"/>
                </a:cubicBezTo>
                <a:cubicBezTo>
                  <a:pt x="32507" y="4274"/>
                  <a:pt x="32561" y="4238"/>
                  <a:pt x="32633" y="4220"/>
                </a:cubicBezTo>
                <a:cubicBezTo>
                  <a:pt x="32688" y="4183"/>
                  <a:pt x="32742" y="4147"/>
                  <a:pt x="32796" y="4111"/>
                </a:cubicBezTo>
                <a:cubicBezTo>
                  <a:pt x="32814" y="4093"/>
                  <a:pt x="32833" y="4075"/>
                  <a:pt x="32869" y="4057"/>
                </a:cubicBezTo>
                <a:cubicBezTo>
                  <a:pt x="32887" y="4039"/>
                  <a:pt x="32905" y="4021"/>
                  <a:pt x="32941" y="4002"/>
                </a:cubicBezTo>
                <a:cubicBezTo>
                  <a:pt x="32977" y="4002"/>
                  <a:pt x="33032" y="3948"/>
                  <a:pt x="33086" y="3912"/>
                </a:cubicBezTo>
                <a:cubicBezTo>
                  <a:pt x="33140" y="3876"/>
                  <a:pt x="33195" y="3858"/>
                  <a:pt x="33249" y="3821"/>
                </a:cubicBezTo>
                <a:cubicBezTo>
                  <a:pt x="33303" y="3785"/>
                  <a:pt x="33340" y="3749"/>
                  <a:pt x="33376" y="3713"/>
                </a:cubicBezTo>
                <a:cubicBezTo>
                  <a:pt x="33394" y="3695"/>
                  <a:pt x="33412" y="3676"/>
                  <a:pt x="33430" y="3658"/>
                </a:cubicBezTo>
                <a:cubicBezTo>
                  <a:pt x="33448" y="3622"/>
                  <a:pt x="33503" y="3586"/>
                  <a:pt x="33539" y="3586"/>
                </a:cubicBezTo>
                <a:cubicBezTo>
                  <a:pt x="33611" y="3586"/>
                  <a:pt x="33666" y="3586"/>
                  <a:pt x="33738" y="3568"/>
                </a:cubicBezTo>
                <a:cubicBezTo>
                  <a:pt x="33792" y="3550"/>
                  <a:pt x="33847" y="3532"/>
                  <a:pt x="33919" y="3513"/>
                </a:cubicBezTo>
                <a:cubicBezTo>
                  <a:pt x="33937" y="3513"/>
                  <a:pt x="33955" y="3513"/>
                  <a:pt x="33992" y="3495"/>
                </a:cubicBezTo>
                <a:lnTo>
                  <a:pt x="34064" y="3459"/>
                </a:lnTo>
                <a:cubicBezTo>
                  <a:pt x="34118" y="3441"/>
                  <a:pt x="34173" y="3405"/>
                  <a:pt x="34209" y="3350"/>
                </a:cubicBezTo>
                <a:cubicBezTo>
                  <a:pt x="34245" y="3314"/>
                  <a:pt x="34299" y="3278"/>
                  <a:pt x="34354" y="3242"/>
                </a:cubicBezTo>
                <a:cubicBezTo>
                  <a:pt x="34390" y="3206"/>
                  <a:pt x="34444" y="3187"/>
                  <a:pt x="34517" y="3169"/>
                </a:cubicBezTo>
                <a:cubicBezTo>
                  <a:pt x="34571" y="3169"/>
                  <a:pt x="34625" y="3169"/>
                  <a:pt x="34680" y="3169"/>
                </a:cubicBezTo>
                <a:cubicBezTo>
                  <a:pt x="34698" y="3151"/>
                  <a:pt x="34716" y="3151"/>
                  <a:pt x="34752" y="3133"/>
                </a:cubicBezTo>
                <a:cubicBezTo>
                  <a:pt x="34770" y="3133"/>
                  <a:pt x="34788" y="3115"/>
                  <a:pt x="34806" y="3097"/>
                </a:cubicBezTo>
                <a:cubicBezTo>
                  <a:pt x="34861" y="3061"/>
                  <a:pt x="34915" y="3061"/>
                  <a:pt x="34969" y="3061"/>
                </a:cubicBezTo>
                <a:cubicBezTo>
                  <a:pt x="35042" y="3061"/>
                  <a:pt x="35096" y="3061"/>
                  <a:pt x="35169" y="3061"/>
                </a:cubicBezTo>
                <a:cubicBezTo>
                  <a:pt x="35223" y="3061"/>
                  <a:pt x="35277" y="3079"/>
                  <a:pt x="35332" y="3097"/>
                </a:cubicBezTo>
                <a:cubicBezTo>
                  <a:pt x="35404" y="3115"/>
                  <a:pt x="35458" y="3097"/>
                  <a:pt x="35531" y="3079"/>
                </a:cubicBezTo>
                <a:cubicBezTo>
                  <a:pt x="35585" y="3061"/>
                  <a:pt x="35640" y="3043"/>
                  <a:pt x="35712" y="3043"/>
                </a:cubicBezTo>
                <a:cubicBezTo>
                  <a:pt x="35766" y="3043"/>
                  <a:pt x="35821" y="3006"/>
                  <a:pt x="35875" y="3006"/>
                </a:cubicBezTo>
                <a:cubicBezTo>
                  <a:pt x="35947" y="2988"/>
                  <a:pt x="36002" y="2988"/>
                  <a:pt x="36074" y="3006"/>
                </a:cubicBezTo>
                <a:cubicBezTo>
                  <a:pt x="36092" y="3006"/>
                  <a:pt x="36128" y="3006"/>
                  <a:pt x="36147" y="3024"/>
                </a:cubicBezTo>
                <a:cubicBezTo>
                  <a:pt x="36183" y="3006"/>
                  <a:pt x="36201" y="3006"/>
                  <a:pt x="36237" y="3024"/>
                </a:cubicBezTo>
                <a:cubicBezTo>
                  <a:pt x="36291" y="3024"/>
                  <a:pt x="36328" y="3061"/>
                  <a:pt x="36364" y="3097"/>
                </a:cubicBezTo>
                <a:cubicBezTo>
                  <a:pt x="36400" y="3133"/>
                  <a:pt x="36454" y="3151"/>
                  <a:pt x="36509" y="3187"/>
                </a:cubicBezTo>
                <a:cubicBezTo>
                  <a:pt x="36527" y="3206"/>
                  <a:pt x="36563" y="3224"/>
                  <a:pt x="36581" y="3242"/>
                </a:cubicBezTo>
                <a:cubicBezTo>
                  <a:pt x="36599" y="3242"/>
                  <a:pt x="36636" y="3260"/>
                  <a:pt x="36654" y="3278"/>
                </a:cubicBezTo>
                <a:cubicBezTo>
                  <a:pt x="36672" y="3296"/>
                  <a:pt x="36708" y="3296"/>
                  <a:pt x="36726" y="3314"/>
                </a:cubicBezTo>
                <a:cubicBezTo>
                  <a:pt x="36762" y="3332"/>
                  <a:pt x="36780" y="3332"/>
                  <a:pt x="36799" y="3350"/>
                </a:cubicBezTo>
                <a:cubicBezTo>
                  <a:pt x="36835" y="3369"/>
                  <a:pt x="36907" y="3405"/>
                  <a:pt x="36962" y="3441"/>
                </a:cubicBezTo>
                <a:cubicBezTo>
                  <a:pt x="37016" y="3477"/>
                  <a:pt x="37070" y="3513"/>
                  <a:pt x="37125" y="3532"/>
                </a:cubicBezTo>
                <a:cubicBezTo>
                  <a:pt x="37179" y="3550"/>
                  <a:pt x="37233" y="3586"/>
                  <a:pt x="37287" y="3604"/>
                </a:cubicBezTo>
                <a:cubicBezTo>
                  <a:pt x="37360" y="3640"/>
                  <a:pt x="37396" y="3676"/>
                  <a:pt x="37450" y="3695"/>
                </a:cubicBezTo>
                <a:cubicBezTo>
                  <a:pt x="37487" y="3731"/>
                  <a:pt x="37541" y="3749"/>
                  <a:pt x="37595" y="3785"/>
                </a:cubicBezTo>
                <a:cubicBezTo>
                  <a:pt x="37704" y="3839"/>
                  <a:pt x="37831" y="3876"/>
                  <a:pt x="37939" y="3912"/>
                </a:cubicBezTo>
                <a:cubicBezTo>
                  <a:pt x="37994" y="3948"/>
                  <a:pt x="38048" y="3966"/>
                  <a:pt x="38102" y="4002"/>
                </a:cubicBezTo>
                <a:cubicBezTo>
                  <a:pt x="38157" y="4039"/>
                  <a:pt x="38193" y="4075"/>
                  <a:pt x="38247" y="4111"/>
                </a:cubicBezTo>
                <a:cubicBezTo>
                  <a:pt x="38356" y="4183"/>
                  <a:pt x="38465" y="4238"/>
                  <a:pt x="38573" y="4310"/>
                </a:cubicBezTo>
                <a:lnTo>
                  <a:pt x="38754" y="4419"/>
                </a:lnTo>
                <a:cubicBezTo>
                  <a:pt x="38791" y="4455"/>
                  <a:pt x="38845" y="4473"/>
                  <a:pt x="38899" y="4491"/>
                </a:cubicBezTo>
                <a:cubicBezTo>
                  <a:pt x="38954" y="4491"/>
                  <a:pt x="39008" y="4473"/>
                  <a:pt x="39062" y="4455"/>
                </a:cubicBezTo>
                <a:lnTo>
                  <a:pt x="39261" y="4401"/>
                </a:lnTo>
                <a:cubicBezTo>
                  <a:pt x="39316" y="4383"/>
                  <a:pt x="39388" y="4383"/>
                  <a:pt x="39443" y="4383"/>
                </a:cubicBezTo>
                <a:lnTo>
                  <a:pt x="39642" y="4383"/>
                </a:lnTo>
                <a:cubicBezTo>
                  <a:pt x="39696" y="4383"/>
                  <a:pt x="39768" y="4401"/>
                  <a:pt x="39823" y="4419"/>
                </a:cubicBezTo>
                <a:cubicBezTo>
                  <a:pt x="39841" y="4419"/>
                  <a:pt x="39877" y="4437"/>
                  <a:pt x="39895" y="4437"/>
                </a:cubicBezTo>
                <a:cubicBezTo>
                  <a:pt x="39913" y="4455"/>
                  <a:pt x="39931" y="4473"/>
                  <a:pt x="39968" y="4473"/>
                </a:cubicBezTo>
                <a:cubicBezTo>
                  <a:pt x="40022" y="4491"/>
                  <a:pt x="40058" y="4491"/>
                  <a:pt x="40113" y="4491"/>
                </a:cubicBezTo>
                <a:lnTo>
                  <a:pt x="40113" y="4491"/>
                </a:lnTo>
                <a:cubicBezTo>
                  <a:pt x="40113" y="4473"/>
                  <a:pt x="40149" y="4473"/>
                  <a:pt x="40149" y="4491"/>
                </a:cubicBezTo>
                <a:lnTo>
                  <a:pt x="40185" y="4491"/>
                </a:lnTo>
                <a:cubicBezTo>
                  <a:pt x="40203" y="4473"/>
                  <a:pt x="40239" y="4455"/>
                  <a:pt x="40276" y="4437"/>
                </a:cubicBezTo>
                <a:cubicBezTo>
                  <a:pt x="40330" y="4401"/>
                  <a:pt x="40402" y="4365"/>
                  <a:pt x="40475" y="4328"/>
                </a:cubicBezTo>
                <a:lnTo>
                  <a:pt x="40565" y="4292"/>
                </a:lnTo>
                <a:cubicBezTo>
                  <a:pt x="40602" y="4274"/>
                  <a:pt x="40620" y="4256"/>
                  <a:pt x="40656" y="4238"/>
                </a:cubicBezTo>
                <a:cubicBezTo>
                  <a:pt x="40674" y="4220"/>
                  <a:pt x="40710" y="4202"/>
                  <a:pt x="40728" y="4183"/>
                </a:cubicBezTo>
                <a:cubicBezTo>
                  <a:pt x="40765" y="4165"/>
                  <a:pt x="40783" y="4147"/>
                  <a:pt x="40819" y="4111"/>
                </a:cubicBezTo>
                <a:lnTo>
                  <a:pt x="40891" y="4039"/>
                </a:lnTo>
                <a:lnTo>
                  <a:pt x="40964" y="3984"/>
                </a:lnTo>
                <a:cubicBezTo>
                  <a:pt x="41000" y="3948"/>
                  <a:pt x="41018" y="3930"/>
                  <a:pt x="41036" y="3894"/>
                </a:cubicBezTo>
                <a:cubicBezTo>
                  <a:pt x="41072" y="3876"/>
                  <a:pt x="41090" y="3858"/>
                  <a:pt x="41127" y="3839"/>
                </a:cubicBezTo>
                <a:cubicBezTo>
                  <a:pt x="41145" y="3803"/>
                  <a:pt x="41253" y="3731"/>
                  <a:pt x="41308" y="3695"/>
                </a:cubicBezTo>
                <a:cubicBezTo>
                  <a:pt x="41362" y="3658"/>
                  <a:pt x="41435" y="3604"/>
                  <a:pt x="41489" y="3568"/>
                </a:cubicBezTo>
                <a:cubicBezTo>
                  <a:pt x="41561" y="3532"/>
                  <a:pt x="41616" y="3495"/>
                  <a:pt x="41688" y="3477"/>
                </a:cubicBezTo>
                <a:cubicBezTo>
                  <a:pt x="41761" y="3459"/>
                  <a:pt x="41815" y="3423"/>
                  <a:pt x="41887" y="3369"/>
                </a:cubicBezTo>
                <a:lnTo>
                  <a:pt x="41960" y="3296"/>
                </a:lnTo>
                <a:cubicBezTo>
                  <a:pt x="41978" y="3278"/>
                  <a:pt x="42014" y="3260"/>
                  <a:pt x="42032" y="3242"/>
                </a:cubicBezTo>
                <a:cubicBezTo>
                  <a:pt x="42068" y="3224"/>
                  <a:pt x="42141" y="3169"/>
                  <a:pt x="42195" y="3133"/>
                </a:cubicBezTo>
                <a:cubicBezTo>
                  <a:pt x="42231" y="3115"/>
                  <a:pt x="42249" y="3097"/>
                  <a:pt x="42286" y="3079"/>
                </a:cubicBezTo>
                <a:cubicBezTo>
                  <a:pt x="42322" y="3061"/>
                  <a:pt x="42358" y="3061"/>
                  <a:pt x="42376" y="3043"/>
                </a:cubicBezTo>
                <a:cubicBezTo>
                  <a:pt x="42412" y="3043"/>
                  <a:pt x="42449" y="3024"/>
                  <a:pt x="42485" y="3024"/>
                </a:cubicBezTo>
                <a:lnTo>
                  <a:pt x="42575" y="3006"/>
                </a:lnTo>
                <a:cubicBezTo>
                  <a:pt x="42612" y="3006"/>
                  <a:pt x="42648" y="3006"/>
                  <a:pt x="42684" y="3024"/>
                </a:cubicBezTo>
                <a:cubicBezTo>
                  <a:pt x="42720" y="3024"/>
                  <a:pt x="42757" y="3024"/>
                  <a:pt x="42793" y="3043"/>
                </a:cubicBezTo>
                <a:lnTo>
                  <a:pt x="42901" y="3043"/>
                </a:lnTo>
                <a:lnTo>
                  <a:pt x="42956" y="2970"/>
                </a:lnTo>
                <a:cubicBezTo>
                  <a:pt x="42992" y="2934"/>
                  <a:pt x="43028" y="2898"/>
                  <a:pt x="43064" y="2880"/>
                </a:cubicBezTo>
                <a:cubicBezTo>
                  <a:pt x="43101" y="2843"/>
                  <a:pt x="43119" y="2807"/>
                  <a:pt x="43155" y="2771"/>
                </a:cubicBezTo>
                <a:cubicBezTo>
                  <a:pt x="43191" y="2699"/>
                  <a:pt x="43264" y="2626"/>
                  <a:pt x="43318" y="2554"/>
                </a:cubicBezTo>
                <a:cubicBezTo>
                  <a:pt x="43336" y="2517"/>
                  <a:pt x="43354" y="2481"/>
                  <a:pt x="43390" y="2463"/>
                </a:cubicBezTo>
                <a:cubicBezTo>
                  <a:pt x="43409" y="2445"/>
                  <a:pt x="43427" y="2445"/>
                  <a:pt x="43445" y="2427"/>
                </a:cubicBezTo>
                <a:cubicBezTo>
                  <a:pt x="43463" y="2427"/>
                  <a:pt x="43481" y="2409"/>
                  <a:pt x="43499" y="2409"/>
                </a:cubicBezTo>
                <a:cubicBezTo>
                  <a:pt x="43517" y="2409"/>
                  <a:pt x="43535" y="2409"/>
                  <a:pt x="43553" y="2409"/>
                </a:cubicBezTo>
                <a:cubicBezTo>
                  <a:pt x="43571" y="2409"/>
                  <a:pt x="43608" y="2409"/>
                  <a:pt x="43626" y="2409"/>
                </a:cubicBezTo>
                <a:cubicBezTo>
                  <a:pt x="43662" y="2409"/>
                  <a:pt x="43716" y="2409"/>
                  <a:pt x="43753" y="2427"/>
                </a:cubicBezTo>
                <a:cubicBezTo>
                  <a:pt x="43789" y="2445"/>
                  <a:pt x="43825" y="2463"/>
                  <a:pt x="43861" y="2481"/>
                </a:cubicBezTo>
                <a:lnTo>
                  <a:pt x="43988" y="2536"/>
                </a:lnTo>
                <a:cubicBezTo>
                  <a:pt x="44024" y="2554"/>
                  <a:pt x="44060" y="2590"/>
                  <a:pt x="44097" y="2608"/>
                </a:cubicBezTo>
                <a:cubicBezTo>
                  <a:pt x="44133" y="2644"/>
                  <a:pt x="44169" y="2662"/>
                  <a:pt x="44205" y="2680"/>
                </a:cubicBezTo>
                <a:cubicBezTo>
                  <a:pt x="44296" y="2735"/>
                  <a:pt x="44368" y="2789"/>
                  <a:pt x="44423" y="2862"/>
                </a:cubicBezTo>
                <a:lnTo>
                  <a:pt x="44531" y="2952"/>
                </a:lnTo>
                <a:cubicBezTo>
                  <a:pt x="44549" y="2988"/>
                  <a:pt x="44586" y="3024"/>
                  <a:pt x="44622" y="3043"/>
                </a:cubicBezTo>
                <a:lnTo>
                  <a:pt x="44658" y="3079"/>
                </a:lnTo>
                <a:cubicBezTo>
                  <a:pt x="44694" y="3079"/>
                  <a:pt x="44712" y="3097"/>
                  <a:pt x="44730" y="3115"/>
                </a:cubicBezTo>
                <a:cubicBezTo>
                  <a:pt x="44767" y="3133"/>
                  <a:pt x="44803" y="3151"/>
                  <a:pt x="44839" y="3169"/>
                </a:cubicBezTo>
                <a:cubicBezTo>
                  <a:pt x="44857" y="3187"/>
                  <a:pt x="44875" y="3187"/>
                  <a:pt x="44893" y="3187"/>
                </a:cubicBezTo>
                <a:cubicBezTo>
                  <a:pt x="44930" y="3206"/>
                  <a:pt x="44948" y="3206"/>
                  <a:pt x="44966" y="3206"/>
                </a:cubicBezTo>
                <a:cubicBezTo>
                  <a:pt x="45020" y="3224"/>
                  <a:pt x="45056" y="3242"/>
                  <a:pt x="45093" y="3260"/>
                </a:cubicBezTo>
                <a:cubicBezTo>
                  <a:pt x="45147" y="3278"/>
                  <a:pt x="45183" y="3296"/>
                  <a:pt x="45219" y="3314"/>
                </a:cubicBezTo>
                <a:cubicBezTo>
                  <a:pt x="45274" y="3332"/>
                  <a:pt x="45310" y="3369"/>
                  <a:pt x="45346" y="3387"/>
                </a:cubicBezTo>
                <a:cubicBezTo>
                  <a:pt x="45382" y="3423"/>
                  <a:pt x="45419" y="3441"/>
                  <a:pt x="45455" y="3459"/>
                </a:cubicBezTo>
                <a:cubicBezTo>
                  <a:pt x="45491" y="3477"/>
                  <a:pt x="45527" y="3495"/>
                  <a:pt x="45564" y="3532"/>
                </a:cubicBezTo>
                <a:cubicBezTo>
                  <a:pt x="45600" y="3568"/>
                  <a:pt x="45636" y="3586"/>
                  <a:pt x="45690" y="3604"/>
                </a:cubicBezTo>
                <a:cubicBezTo>
                  <a:pt x="45727" y="3622"/>
                  <a:pt x="45763" y="3640"/>
                  <a:pt x="45817" y="3658"/>
                </a:cubicBezTo>
                <a:cubicBezTo>
                  <a:pt x="45853" y="3676"/>
                  <a:pt x="45890" y="3695"/>
                  <a:pt x="45944" y="3713"/>
                </a:cubicBezTo>
                <a:cubicBezTo>
                  <a:pt x="45980" y="3731"/>
                  <a:pt x="46034" y="3731"/>
                  <a:pt x="46071" y="3731"/>
                </a:cubicBezTo>
                <a:cubicBezTo>
                  <a:pt x="46125" y="3731"/>
                  <a:pt x="46179" y="3749"/>
                  <a:pt x="46234" y="3767"/>
                </a:cubicBezTo>
                <a:lnTo>
                  <a:pt x="46288" y="3767"/>
                </a:lnTo>
                <a:cubicBezTo>
                  <a:pt x="46324" y="3785"/>
                  <a:pt x="46342" y="3785"/>
                  <a:pt x="46360" y="3785"/>
                </a:cubicBezTo>
                <a:cubicBezTo>
                  <a:pt x="46397" y="3803"/>
                  <a:pt x="46451" y="3803"/>
                  <a:pt x="46487" y="3821"/>
                </a:cubicBezTo>
                <a:lnTo>
                  <a:pt x="46560" y="3821"/>
                </a:lnTo>
                <a:cubicBezTo>
                  <a:pt x="46578" y="3821"/>
                  <a:pt x="46596" y="3821"/>
                  <a:pt x="46632" y="3821"/>
                </a:cubicBezTo>
                <a:cubicBezTo>
                  <a:pt x="46650" y="3803"/>
                  <a:pt x="46686" y="3803"/>
                  <a:pt x="46723" y="3803"/>
                </a:cubicBezTo>
                <a:lnTo>
                  <a:pt x="46723" y="3803"/>
                </a:lnTo>
                <a:lnTo>
                  <a:pt x="46759" y="3803"/>
                </a:lnTo>
                <a:cubicBezTo>
                  <a:pt x="46831" y="3785"/>
                  <a:pt x="46904" y="3767"/>
                  <a:pt x="46976" y="3731"/>
                </a:cubicBezTo>
                <a:cubicBezTo>
                  <a:pt x="47049" y="3695"/>
                  <a:pt x="47103" y="3658"/>
                  <a:pt x="47175" y="3640"/>
                </a:cubicBezTo>
                <a:cubicBezTo>
                  <a:pt x="47266" y="3622"/>
                  <a:pt x="47338" y="3604"/>
                  <a:pt x="47411" y="3568"/>
                </a:cubicBezTo>
                <a:cubicBezTo>
                  <a:pt x="47483" y="3550"/>
                  <a:pt x="47537" y="3495"/>
                  <a:pt x="47610" y="3477"/>
                </a:cubicBezTo>
                <a:cubicBezTo>
                  <a:pt x="47682" y="3441"/>
                  <a:pt x="47755" y="3405"/>
                  <a:pt x="47827" y="3369"/>
                </a:cubicBezTo>
                <a:cubicBezTo>
                  <a:pt x="47900" y="3332"/>
                  <a:pt x="47972" y="3296"/>
                  <a:pt x="48026" y="3260"/>
                </a:cubicBezTo>
                <a:cubicBezTo>
                  <a:pt x="48099" y="3224"/>
                  <a:pt x="48189" y="3206"/>
                  <a:pt x="48262" y="3169"/>
                </a:cubicBezTo>
                <a:cubicBezTo>
                  <a:pt x="48280" y="3151"/>
                  <a:pt x="48316" y="3133"/>
                  <a:pt x="48334" y="3115"/>
                </a:cubicBezTo>
                <a:cubicBezTo>
                  <a:pt x="48352" y="3097"/>
                  <a:pt x="48407" y="3079"/>
                  <a:pt x="48425" y="3061"/>
                </a:cubicBezTo>
                <a:cubicBezTo>
                  <a:pt x="48461" y="3043"/>
                  <a:pt x="48552" y="2970"/>
                  <a:pt x="48606" y="2934"/>
                </a:cubicBezTo>
                <a:cubicBezTo>
                  <a:pt x="48678" y="2898"/>
                  <a:pt x="48733" y="2880"/>
                  <a:pt x="48805" y="2862"/>
                </a:cubicBezTo>
                <a:lnTo>
                  <a:pt x="49041" y="2862"/>
                </a:lnTo>
                <a:cubicBezTo>
                  <a:pt x="49113" y="2862"/>
                  <a:pt x="49167" y="2843"/>
                  <a:pt x="49222" y="2789"/>
                </a:cubicBezTo>
                <a:cubicBezTo>
                  <a:pt x="49258" y="2771"/>
                  <a:pt x="49276" y="2753"/>
                  <a:pt x="49312" y="2753"/>
                </a:cubicBezTo>
                <a:cubicBezTo>
                  <a:pt x="49348" y="2753"/>
                  <a:pt x="49385" y="2753"/>
                  <a:pt x="49421" y="2753"/>
                </a:cubicBezTo>
                <a:cubicBezTo>
                  <a:pt x="49457" y="2753"/>
                  <a:pt x="49493" y="2753"/>
                  <a:pt x="49530" y="2753"/>
                </a:cubicBezTo>
                <a:cubicBezTo>
                  <a:pt x="49566" y="2753"/>
                  <a:pt x="49602" y="2771"/>
                  <a:pt x="49638" y="2789"/>
                </a:cubicBezTo>
                <a:cubicBezTo>
                  <a:pt x="49656" y="2789"/>
                  <a:pt x="49693" y="2807"/>
                  <a:pt x="49711" y="2825"/>
                </a:cubicBezTo>
                <a:cubicBezTo>
                  <a:pt x="49747" y="2862"/>
                  <a:pt x="49765" y="2898"/>
                  <a:pt x="49801" y="2916"/>
                </a:cubicBezTo>
                <a:cubicBezTo>
                  <a:pt x="49819" y="2934"/>
                  <a:pt x="49837" y="2952"/>
                  <a:pt x="49874" y="2970"/>
                </a:cubicBezTo>
                <a:cubicBezTo>
                  <a:pt x="49892" y="2988"/>
                  <a:pt x="49892" y="2988"/>
                  <a:pt x="49910" y="2988"/>
                </a:cubicBezTo>
                <a:lnTo>
                  <a:pt x="49964" y="3024"/>
                </a:lnTo>
                <a:cubicBezTo>
                  <a:pt x="50000" y="3043"/>
                  <a:pt x="50018" y="3061"/>
                  <a:pt x="50055" y="3079"/>
                </a:cubicBezTo>
                <a:cubicBezTo>
                  <a:pt x="50091" y="3097"/>
                  <a:pt x="50127" y="3097"/>
                  <a:pt x="50163" y="3115"/>
                </a:cubicBezTo>
                <a:cubicBezTo>
                  <a:pt x="50200" y="3133"/>
                  <a:pt x="50218" y="3169"/>
                  <a:pt x="50254" y="3187"/>
                </a:cubicBezTo>
                <a:cubicBezTo>
                  <a:pt x="50272" y="3206"/>
                  <a:pt x="50308" y="3206"/>
                  <a:pt x="50344" y="3242"/>
                </a:cubicBezTo>
                <a:cubicBezTo>
                  <a:pt x="50363" y="3260"/>
                  <a:pt x="50399" y="3278"/>
                  <a:pt x="50435" y="3278"/>
                </a:cubicBezTo>
                <a:cubicBezTo>
                  <a:pt x="50435" y="3278"/>
                  <a:pt x="50453" y="3278"/>
                  <a:pt x="50471" y="3278"/>
                </a:cubicBezTo>
                <a:lnTo>
                  <a:pt x="50544" y="3260"/>
                </a:lnTo>
                <a:cubicBezTo>
                  <a:pt x="50580" y="3242"/>
                  <a:pt x="50616" y="3242"/>
                  <a:pt x="50652" y="3224"/>
                </a:cubicBezTo>
                <a:cubicBezTo>
                  <a:pt x="50689" y="3206"/>
                  <a:pt x="50725" y="3187"/>
                  <a:pt x="50761" y="3169"/>
                </a:cubicBezTo>
                <a:cubicBezTo>
                  <a:pt x="50797" y="3169"/>
                  <a:pt x="50815" y="3151"/>
                  <a:pt x="50852" y="3115"/>
                </a:cubicBezTo>
                <a:cubicBezTo>
                  <a:pt x="50870" y="3097"/>
                  <a:pt x="50906" y="3079"/>
                  <a:pt x="50942" y="3061"/>
                </a:cubicBezTo>
                <a:cubicBezTo>
                  <a:pt x="50960" y="3043"/>
                  <a:pt x="50996" y="3024"/>
                  <a:pt x="51014" y="3024"/>
                </a:cubicBezTo>
                <a:cubicBezTo>
                  <a:pt x="51051" y="3006"/>
                  <a:pt x="51087" y="2988"/>
                  <a:pt x="51105" y="2970"/>
                </a:cubicBezTo>
                <a:cubicBezTo>
                  <a:pt x="51141" y="2952"/>
                  <a:pt x="51250" y="2916"/>
                  <a:pt x="51304" y="2898"/>
                </a:cubicBezTo>
                <a:cubicBezTo>
                  <a:pt x="51377" y="2898"/>
                  <a:pt x="51449" y="2880"/>
                  <a:pt x="51540" y="2843"/>
                </a:cubicBezTo>
                <a:cubicBezTo>
                  <a:pt x="51594" y="2825"/>
                  <a:pt x="51648" y="2771"/>
                  <a:pt x="51685" y="2699"/>
                </a:cubicBezTo>
                <a:cubicBezTo>
                  <a:pt x="51703" y="2680"/>
                  <a:pt x="51721" y="2644"/>
                  <a:pt x="51757" y="2608"/>
                </a:cubicBezTo>
                <a:cubicBezTo>
                  <a:pt x="51775" y="2590"/>
                  <a:pt x="51793" y="2554"/>
                  <a:pt x="51811" y="2517"/>
                </a:cubicBezTo>
                <a:cubicBezTo>
                  <a:pt x="51829" y="2481"/>
                  <a:pt x="51866" y="2409"/>
                  <a:pt x="51920" y="2373"/>
                </a:cubicBezTo>
                <a:cubicBezTo>
                  <a:pt x="51956" y="2354"/>
                  <a:pt x="52011" y="2354"/>
                  <a:pt x="52047" y="2391"/>
                </a:cubicBezTo>
                <a:cubicBezTo>
                  <a:pt x="52083" y="2427"/>
                  <a:pt x="52101" y="2481"/>
                  <a:pt x="52155" y="2445"/>
                </a:cubicBezTo>
                <a:cubicBezTo>
                  <a:pt x="52174" y="2445"/>
                  <a:pt x="52192" y="2427"/>
                  <a:pt x="52210" y="2391"/>
                </a:cubicBezTo>
                <a:cubicBezTo>
                  <a:pt x="52246" y="2373"/>
                  <a:pt x="52264" y="2354"/>
                  <a:pt x="52300" y="2336"/>
                </a:cubicBezTo>
                <a:lnTo>
                  <a:pt x="52463" y="2191"/>
                </a:lnTo>
                <a:cubicBezTo>
                  <a:pt x="52499" y="2155"/>
                  <a:pt x="52536" y="2083"/>
                  <a:pt x="52590" y="2047"/>
                </a:cubicBezTo>
                <a:cubicBezTo>
                  <a:pt x="52608" y="2028"/>
                  <a:pt x="52626" y="2010"/>
                  <a:pt x="52662" y="1992"/>
                </a:cubicBezTo>
                <a:cubicBezTo>
                  <a:pt x="52681" y="1956"/>
                  <a:pt x="52699" y="1938"/>
                  <a:pt x="52717" y="1902"/>
                </a:cubicBezTo>
                <a:cubicBezTo>
                  <a:pt x="52735" y="1884"/>
                  <a:pt x="52753" y="1865"/>
                  <a:pt x="52771" y="1829"/>
                </a:cubicBezTo>
                <a:cubicBezTo>
                  <a:pt x="52771" y="1793"/>
                  <a:pt x="52789" y="1757"/>
                  <a:pt x="52807" y="1739"/>
                </a:cubicBezTo>
                <a:cubicBezTo>
                  <a:pt x="52825" y="1702"/>
                  <a:pt x="52844" y="1666"/>
                  <a:pt x="52862" y="1630"/>
                </a:cubicBezTo>
                <a:cubicBezTo>
                  <a:pt x="52880" y="1612"/>
                  <a:pt x="52898" y="1594"/>
                  <a:pt x="52916" y="1558"/>
                </a:cubicBezTo>
                <a:cubicBezTo>
                  <a:pt x="52952" y="1521"/>
                  <a:pt x="53007" y="1485"/>
                  <a:pt x="53061" y="1449"/>
                </a:cubicBezTo>
                <a:cubicBezTo>
                  <a:pt x="53097" y="1449"/>
                  <a:pt x="53115" y="1449"/>
                  <a:pt x="53151" y="1431"/>
                </a:cubicBezTo>
                <a:cubicBezTo>
                  <a:pt x="53188" y="1431"/>
                  <a:pt x="53224" y="1413"/>
                  <a:pt x="53260" y="1413"/>
                </a:cubicBezTo>
                <a:cubicBezTo>
                  <a:pt x="53296" y="1413"/>
                  <a:pt x="53333" y="1413"/>
                  <a:pt x="53369" y="1413"/>
                </a:cubicBezTo>
                <a:lnTo>
                  <a:pt x="53496" y="1413"/>
                </a:lnTo>
                <a:cubicBezTo>
                  <a:pt x="53568" y="1413"/>
                  <a:pt x="53658" y="1431"/>
                  <a:pt x="53731" y="1431"/>
                </a:cubicBezTo>
                <a:cubicBezTo>
                  <a:pt x="53803" y="1449"/>
                  <a:pt x="53876" y="1431"/>
                  <a:pt x="53966" y="1431"/>
                </a:cubicBezTo>
                <a:lnTo>
                  <a:pt x="53966" y="1431"/>
                </a:lnTo>
                <a:cubicBezTo>
                  <a:pt x="53984" y="1413"/>
                  <a:pt x="54003" y="1377"/>
                  <a:pt x="54039" y="1358"/>
                </a:cubicBezTo>
                <a:cubicBezTo>
                  <a:pt x="54057" y="1322"/>
                  <a:pt x="54111" y="1286"/>
                  <a:pt x="54147" y="1268"/>
                </a:cubicBezTo>
                <a:cubicBezTo>
                  <a:pt x="54184" y="1232"/>
                  <a:pt x="54238" y="1214"/>
                  <a:pt x="54274" y="1177"/>
                </a:cubicBezTo>
                <a:cubicBezTo>
                  <a:pt x="54310" y="1141"/>
                  <a:pt x="54347" y="1105"/>
                  <a:pt x="54383" y="1069"/>
                </a:cubicBezTo>
                <a:cubicBezTo>
                  <a:pt x="54437" y="1032"/>
                  <a:pt x="54455" y="996"/>
                  <a:pt x="54492" y="978"/>
                </a:cubicBezTo>
                <a:cubicBezTo>
                  <a:pt x="54528" y="960"/>
                  <a:pt x="54564" y="924"/>
                  <a:pt x="54600" y="906"/>
                </a:cubicBezTo>
                <a:cubicBezTo>
                  <a:pt x="54636" y="869"/>
                  <a:pt x="54655" y="815"/>
                  <a:pt x="54673" y="779"/>
                </a:cubicBezTo>
                <a:cubicBezTo>
                  <a:pt x="54709" y="743"/>
                  <a:pt x="54745" y="706"/>
                  <a:pt x="54781" y="670"/>
                </a:cubicBezTo>
                <a:cubicBezTo>
                  <a:pt x="54817" y="634"/>
                  <a:pt x="54854" y="598"/>
                  <a:pt x="54872" y="543"/>
                </a:cubicBezTo>
                <a:cubicBezTo>
                  <a:pt x="54890" y="507"/>
                  <a:pt x="54926" y="471"/>
                  <a:pt x="54962" y="435"/>
                </a:cubicBezTo>
                <a:cubicBezTo>
                  <a:pt x="54999" y="399"/>
                  <a:pt x="55035" y="362"/>
                  <a:pt x="55071" y="326"/>
                </a:cubicBezTo>
                <a:cubicBezTo>
                  <a:pt x="55125" y="308"/>
                  <a:pt x="55180" y="308"/>
                  <a:pt x="55234" y="308"/>
                </a:cubicBezTo>
                <a:cubicBezTo>
                  <a:pt x="55288" y="308"/>
                  <a:pt x="55343" y="308"/>
                  <a:pt x="55379" y="308"/>
                </a:cubicBezTo>
                <a:cubicBezTo>
                  <a:pt x="55415" y="326"/>
                  <a:pt x="55433" y="326"/>
                  <a:pt x="55451" y="344"/>
                </a:cubicBezTo>
                <a:cubicBezTo>
                  <a:pt x="55488" y="362"/>
                  <a:pt x="55506" y="362"/>
                  <a:pt x="55524" y="381"/>
                </a:cubicBezTo>
                <a:cubicBezTo>
                  <a:pt x="55560" y="381"/>
                  <a:pt x="55578" y="399"/>
                  <a:pt x="55596" y="399"/>
                </a:cubicBezTo>
                <a:lnTo>
                  <a:pt x="55669" y="453"/>
                </a:lnTo>
                <a:cubicBezTo>
                  <a:pt x="55723" y="471"/>
                  <a:pt x="55759" y="507"/>
                  <a:pt x="55795" y="525"/>
                </a:cubicBezTo>
                <a:lnTo>
                  <a:pt x="55814" y="543"/>
                </a:lnTo>
                <a:lnTo>
                  <a:pt x="55832" y="543"/>
                </a:lnTo>
                <a:cubicBezTo>
                  <a:pt x="55868" y="543"/>
                  <a:pt x="55886" y="580"/>
                  <a:pt x="55904" y="580"/>
                </a:cubicBezTo>
                <a:lnTo>
                  <a:pt x="55904" y="580"/>
                </a:lnTo>
                <a:cubicBezTo>
                  <a:pt x="55904" y="580"/>
                  <a:pt x="55922" y="580"/>
                  <a:pt x="55922" y="580"/>
                </a:cubicBezTo>
                <a:cubicBezTo>
                  <a:pt x="55977" y="562"/>
                  <a:pt x="56013" y="543"/>
                  <a:pt x="56067" y="525"/>
                </a:cubicBezTo>
                <a:cubicBezTo>
                  <a:pt x="56121" y="507"/>
                  <a:pt x="56176" y="453"/>
                  <a:pt x="56212" y="417"/>
                </a:cubicBezTo>
                <a:cubicBezTo>
                  <a:pt x="56266" y="381"/>
                  <a:pt x="56321" y="326"/>
                  <a:pt x="56375" y="308"/>
                </a:cubicBezTo>
                <a:cubicBezTo>
                  <a:pt x="56393" y="290"/>
                  <a:pt x="56429" y="272"/>
                  <a:pt x="56465" y="254"/>
                </a:cubicBezTo>
                <a:cubicBezTo>
                  <a:pt x="56502" y="254"/>
                  <a:pt x="56538" y="254"/>
                  <a:pt x="56556" y="236"/>
                </a:cubicBezTo>
                <a:lnTo>
                  <a:pt x="56647" y="181"/>
                </a:lnTo>
                <a:cubicBezTo>
                  <a:pt x="56683" y="163"/>
                  <a:pt x="56701" y="145"/>
                  <a:pt x="56737" y="127"/>
                </a:cubicBezTo>
                <a:cubicBezTo>
                  <a:pt x="56810" y="109"/>
                  <a:pt x="56864" y="73"/>
                  <a:pt x="56936" y="36"/>
                </a:cubicBezTo>
                <a:cubicBezTo>
                  <a:pt x="56954" y="36"/>
                  <a:pt x="56991" y="36"/>
                  <a:pt x="57009" y="36"/>
                </a:cubicBezTo>
                <a:cubicBezTo>
                  <a:pt x="57045" y="18"/>
                  <a:pt x="57081" y="0"/>
                  <a:pt x="57099" y="0"/>
                </a:cubicBezTo>
                <a:lnTo>
                  <a:pt x="57190" y="0"/>
                </a:lnTo>
                <a:cubicBezTo>
                  <a:pt x="57226" y="0"/>
                  <a:pt x="57262" y="18"/>
                  <a:pt x="57280" y="18"/>
                </a:cubicBezTo>
                <a:cubicBezTo>
                  <a:pt x="57317" y="36"/>
                  <a:pt x="57353" y="36"/>
                  <a:pt x="57389" y="36"/>
                </a:cubicBezTo>
                <a:lnTo>
                  <a:pt x="57480" y="55"/>
                </a:lnTo>
                <a:cubicBezTo>
                  <a:pt x="57552" y="55"/>
                  <a:pt x="57624" y="73"/>
                  <a:pt x="57697" y="73"/>
                </a:cubicBezTo>
                <a:cubicBezTo>
                  <a:pt x="57751" y="91"/>
                  <a:pt x="57842" y="91"/>
                  <a:pt x="57914" y="109"/>
                </a:cubicBezTo>
                <a:cubicBezTo>
                  <a:pt x="57987" y="127"/>
                  <a:pt x="58059" y="145"/>
                  <a:pt x="58113" y="163"/>
                </a:cubicBezTo>
                <a:cubicBezTo>
                  <a:pt x="58186" y="181"/>
                  <a:pt x="58258" y="199"/>
                  <a:pt x="58313" y="218"/>
                </a:cubicBezTo>
                <a:lnTo>
                  <a:pt x="58403" y="254"/>
                </a:lnTo>
                <a:cubicBezTo>
                  <a:pt x="58439" y="254"/>
                  <a:pt x="58476" y="272"/>
                  <a:pt x="58512" y="290"/>
                </a:cubicBezTo>
                <a:lnTo>
                  <a:pt x="58584" y="308"/>
                </a:lnTo>
                <a:lnTo>
                  <a:pt x="58675" y="362"/>
                </a:lnTo>
                <a:cubicBezTo>
                  <a:pt x="58711" y="381"/>
                  <a:pt x="58747" y="381"/>
                  <a:pt x="58783" y="399"/>
                </a:cubicBezTo>
                <a:cubicBezTo>
                  <a:pt x="58820" y="417"/>
                  <a:pt x="58856" y="417"/>
                  <a:pt x="58892" y="435"/>
                </a:cubicBezTo>
                <a:cubicBezTo>
                  <a:pt x="58965" y="453"/>
                  <a:pt x="59037" y="489"/>
                  <a:pt x="59109" y="507"/>
                </a:cubicBezTo>
                <a:cubicBezTo>
                  <a:pt x="59146" y="525"/>
                  <a:pt x="59164" y="543"/>
                  <a:pt x="59218" y="562"/>
                </a:cubicBezTo>
                <a:cubicBezTo>
                  <a:pt x="59236" y="562"/>
                  <a:pt x="59272" y="580"/>
                  <a:pt x="59309" y="598"/>
                </a:cubicBezTo>
                <a:lnTo>
                  <a:pt x="59417" y="634"/>
                </a:lnTo>
                <a:cubicBezTo>
                  <a:pt x="59417" y="652"/>
                  <a:pt x="59435" y="652"/>
                  <a:pt x="59454" y="652"/>
                </a:cubicBezTo>
                <a:cubicBezTo>
                  <a:pt x="59472" y="652"/>
                  <a:pt x="59472" y="652"/>
                  <a:pt x="59490" y="634"/>
                </a:cubicBezTo>
                <a:lnTo>
                  <a:pt x="59508" y="634"/>
                </a:lnTo>
                <a:cubicBezTo>
                  <a:pt x="59526" y="616"/>
                  <a:pt x="59562" y="598"/>
                  <a:pt x="59580" y="580"/>
                </a:cubicBezTo>
                <a:cubicBezTo>
                  <a:pt x="59653" y="525"/>
                  <a:pt x="59725" y="489"/>
                  <a:pt x="59780" y="453"/>
                </a:cubicBezTo>
                <a:lnTo>
                  <a:pt x="59888" y="381"/>
                </a:lnTo>
                <a:cubicBezTo>
                  <a:pt x="59906" y="362"/>
                  <a:pt x="59942" y="362"/>
                  <a:pt x="59979" y="344"/>
                </a:cubicBezTo>
                <a:cubicBezTo>
                  <a:pt x="60015" y="308"/>
                  <a:pt x="60015" y="290"/>
                  <a:pt x="60051" y="272"/>
                </a:cubicBezTo>
                <a:cubicBezTo>
                  <a:pt x="60069" y="254"/>
                  <a:pt x="60105" y="236"/>
                  <a:pt x="60124" y="199"/>
                </a:cubicBezTo>
                <a:cubicBezTo>
                  <a:pt x="60160" y="145"/>
                  <a:pt x="60232" y="109"/>
                  <a:pt x="60287" y="91"/>
                </a:cubicBezTo>
                <a:cubicBezTo>
                  <a:pt x="60377" y="73"/>
                  <a:pt x="60450" y="91"/>
                  <a:pt x="60522" y="91"/>
                </a:cubicBezTo>
                <a:cubicBezTo>
                  <a:pt x="60558" y="109"/>
                  <a:pt x="60594" y="109"/>
                  <a:pt x="60631" y="127"/>
                </a:cubicBezTo>
                <a:cubicBezTo>
                  <a:pt x="60667" y="127"/>
                  <a:pt x="60703" y="127"/>
                  <a:pt x="60739" y="145"/>
                </a:cubicBezTo>
                <a:cubicBezTo>
                  <a:pt x="60757" y="145"/>
                  <a:pt x="60794" y="163"/>
                  <a:pt x="60830" y="181"/>
                </a:cubicBezTo>
                <a:lnTo>
                  <a:pt x="60939" y="218"/>
                </a:lnTo>
                <a:cubicBezTo>
                  <a:pt x="60975" y="218"/>
                  <a:pt x="61029" y="236"/>
                  <a:pt x="61065" y="254"/>
                </a:cubicBezTo>
                <a:cubicBezTo>
                  <a:pt x="61101" y="254"/>
                  <a:pt x="61156" y="254"/>
                  <a:pt x="61192" y="254"/>
                </a:cubicBezTo>
                <a:cubicBezTo>
                  <a:pt x="61264" y="254"/>
                  <a:pt x="61337" y="254"/>
                  <a:pt x="61427" y="254"/>
                </a:cubicBezTo>
                <a:lnTo>
                  <a:pt x="61500" y="254"/>
                </a:lnTo>
                <a:cubicBezTo>
                  <a:pt x="61554" y="236"/>
                  <a:pt x="61627" y="236"/>
                  <a:pt x="61681" y="254"/>
                </a:cubicBezTo>
                <a:cubicBezTo>
                  <a:pt x="61735" y="254"/>
                  <a:pt x="61790" y="254"/>
                  <a:pt x="61844" y="272"/>
                </a:cubicBezTo>
                <a:cubicBezTo>
                  <a:pt x="61898" y="272"/>
                  <a:pt x="61953" y="290"/>
                  <a:pt x="61989" y="344"/>
                </a:cubicBezTo>
                <a:cubicBezTo>
                  <a:pt x="62007" y="362"/>
                  <a:pt x="62025" y="362"/>
                  <a:pt x="62043" y="381"/>
                </a:cubicBezTo>
                <a:cubicBezTo>
                  <a:pt x="62043" y="399"/>
                  <a:pt x="62061" y="399"/>
                  <a:pt x="62079" y="399"/>
                </a:cubicBezTo>
                <a:cubicBezTo>
                  <a:pt x="62079" y="399"/>
                  <a:pt x="62098" y="399"/>
                  <a:pt x="62116" y="399"/>
                </a:cubicBezTo>
                <a:cubicBezTo>
                  <a:pt x="62134" y="399"/>
                  <a:pt x="62152" y="435"/>
                  <a:pt x="62170" y="435"/>
                </a:cubicBezTo>
                <a:cubicBezTo>
                  <a:pt x="62188" y="453"/>
                  <a:pt x="62224" y="471"/>
                  <a:pt x="62242" y="489"/>
                </a:cubicBezTo>
                <a:cubicBezTo>
                  <a:pt x="62297" y="507"/>
                  <a:pt x="62351" y="525"/>
                  <a:pt x="62423" y="525"/>
                </a:cubicBezTo>
                <a:cubicBezTo>
                  <a:pt x="62478" y="543"/>
                  <a:pt x="62532" y="580"/>
                  <a:pt x="62568" y="598"/>
                </a:cubicBezTo>
                <a:cubicBezTo>
                  <a:pt x="62605" y="598"/>
                  <a:pt x="62641" y="616"/>
                  <a:pt x="62659" y="616"/>
                </a:cubicBezTo>
                <a:cubicBezTo>
                  <a:pt x="62695" y="634"/>
                  <a:pt x="62713" y="634"/>
                  <a:pt x="62731" y="634"/>
                </a:cubicBezTo>
                <a:cubicBezTo>
                  <a:pt x="62768" y="652"/>
                  <a:pt x="62786" y="634"/>
                  <a:pt x="62822" y="634"/>
                </a:cubicBezTo>
                <a:cubicBezTo>
                  <a:pt x="62858" y="652"/>
                  <a:pt x="62876" y="652"/>
                  <a:pt x="62912" y="652"/>
                </a:cubicBezTo>
                <a:cubicBezTo>
                  <a:pt x="62967" y="652"/>
                  <a:pt x="63021" y="652"/>
                  <a:pt x="63075" y="652"/>
                </a:cubicBezTo>
                <a:cubicBezTo>
                  <a:pt x="63130" y="670"/>
                  <a:pt x="63166" y="688"/>
                  <a:pt x="63202" y="725"/>
                </a:cubicBezTo>
                <a:cubicBezTo>
                  <a:pt x="63220" y="743"/>
                  <a:pt x="63238" y="743"/>
                  <a:pt x="63257" y="761"/>
                </a:cubicBezTo>
                <a:cubicBezTo>
                  <a:pt x="63293" y="779"/>
                  <a:pt x="63311" y="797"/>
                  <a:pt x="63347" y="797"/>
                </a:cubicBezTo>
                <a:cubicBezTo>
                  <a:pt x="63401" y="815"/>
                  <a:pt x="63456" y="851"/>
                  <a:pt x="63492" y="888"/>
                </a:cubicBezTo>
                <a:cubicBezTo>
                  <a:pt x="63528" y="924"/>
                  <a:pt x="63564" y="978"/>
                  <a:pt x="63583" y="1014"/>
                </a:cubicBezTo>
                <a:cubicBezTo>
                  <a:pt x="63619" y="1069"/>
                  <a:pt x="63655" y="1105"/>
                  <a:pt x="63691" y="1123"/>
                </a:cubicBezTo>
                <a:cubicBezTo>
                  <a:pt x="63745" y="1159"/>
                  <a:pt x="63782" y="1177"/>
                  <a:pt x="63836" y="1214"/>
                </a:cubicBezTo>
                <a:lnTo>
                  <a:pt x="63836" y="22384"/>
                </a:lnTo>
                <a:cubicBezTo>
                  <a:pt x="63420" y="22456"/>
                  <a:pt x="63003" y="22547"/>
                  <a:pt x="62586" y="22655"/>
                </a:cubicBezTo>
                <a:cubicBezTo>
                  <a:pt x="61717" y="22872"/>
                  <a:pt x="60848" y="23072"/>
                  <a:pt x="59979" y="23271"/>
                </a:cubicBezTo>
                <a:cubicBezTo>
                  <a:pt x="59073" y="23506"/>
                  <a:pt x="58132" y="23669"/>
                  <a:pt x="57226" y="23905"/>
                </a:cubicBezTo>
                <a:cubicBezTo>
                  <a:pt x="56357" y="24122"/>
                  <a:pt x="55506" y="24376"/>
                  <a:pt x="54655" y="24629"/>
                </a:cubicBezTo>
                <a:lnTo>
                  <a:pt x="54310" y="24720"/>
                </a:lnTo>
                <a:lnTo>
                  <a:pt x="2264" y="24720"/>
                </a:lnTo>
                <a:cubicBezTo>
                  <a:pt x="2101" y="24665"/>
                  <a:pt x="1938" y="24611"/>
                  <a:pt x="1793" y="24539"/>
                </a:cubicBezTo>
                <a:cubicBezTo>
                  <a:pt x="1413" y="24357"/>
                  <a:pt x="1050" y="24140"/>
                  <a:pt x="706" y="23887"/>
                </a:cubicBezTo>
                <a:cubicBezTo>
                  <a:pt x="580" y="23796"/>
                  <a:pt x="453" y="23687"/>
                  <a:pt x="344" y="23579"/>
                </a:cubicBezTo>
                <a:cubicBezTo>
                  <a:pt x="235" y="23470"/>
                  <a:pt x="109" y="23380"/>
                  <a:pt x="0" y="2328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675" y="4233927"/>
            <a:ext cx="9144036" cy="3993848"/>
          </a:xfrm>
          <a:custGeom>
            <a:avLst/>
            <a:gdLst/>
            <a:ahLst/>
            <a:cxnLst/>
            <a:rect l="l" t="t" r="r" b="b"/>
            <a:pathLst>
              <a:path w="63855" h="27890" extrusionOk="0">
                <a:moveTo>
                  <a:pt x="0" y="26622"/>
                </a:moveTo>
                <a:cubicBezTo>
                  <a:pt x="489" y="26694"/>
                  <a:pt x="978" y="26749"/>
                  <a:pt x="1467" y="26821"/>
                </a:cubicBezTo>
                <a:cubicBezTo>
                  <a:pt x="2553" y="26984"/>
                  <a:pt x="3640" y="27075"/>
                  <a:pt x="4708" y="27256"/>
                </a:cubicBezTo>
                <a:cubicBezTo>
                  <a:pt x="5741" y="27419"/>
                  <a:pt x="6755" y="27618"/>
                  <a:pt x="7787" y="27817"/>
                </a:cubicBezTo>
                <a:lnTo>
                  <a:pt x="8186" y="27890"/>
                </a:lnTo>
                <a:lnTo>
                  <a:pt x="63619" y="22855"/>
                </a:lnTo>
                <a:lnTo>
                  <a:pt x="63854" y="14941"/>
                </a:lnTo>
                <a:lnTo>
                  <a:pt x="63854" y="3460"/>
                </a:lnTo>
                <a:lnTo>
                  <a:pt x="63782" y="3496"/>
                </a:lnTo>
                <a:cubicBezTo>
                  <a:pt x="63727" y="3532"/>
                  <a:pt x="63673" y="3550"/>
                  <a:pt x="63637" y="3569"/>
                </a:cubicBezTo>
                <a:cubicBezTo>
                  <a:pt x="63564" y="3605"/>
                  <a:pt x="63528" y="3641"/>
                  <a:pt x="63456" y="3677"/>
                </a:cubicBezTo>
                <a:cubicBezTo>
                  <a:pt x="63365" y="3732"/>
                  <a:pt x="63293" y="3822"/>
                  <a:pt x="63202" y="3858"/>
                </a:cubicBezTo>
                <a:cubicBezTo>
                  <a:pt x="63094" y="3895"/>
                  <a:pt x="62985" y="3949"/>
                  <a:pt x="62876" y="4003"/>
                </a:cubicBezTo>
                <a:cubicBezTo>
                  <a:pt x="62786" y="4058"/>
                  <a:pt x="62659" y="4094"/>
                  <a:pt x="62550" y="4094"/>
                </a:cubicBezTo>
                <a:cubicBezTo>
                  <a:pt x="62442" y="4112"/>
                  <a:pt x="62315" y="4094"/>
                  <a:pt x="62206" y="4076"/>
                </a:cubicBezTo>
                <a:cubicBezTo>
                  <a:pt x="62098" y="4039"/>
                  <a:pt x="62007" y="4003"/>
                  <a:pt x="61916" y="3931"/>
                </a:cubicBezTo>
                <a:cubicBezTo>
                  <a:pt x="61808" y="3876"/>
                  <a:pt x="61699" y="3822"/>
                  <a:pt x="61590" y="3786"/>
                </a:cubicBezTo>
                <a:cubicBezTo>
                  <a:pt x="61482" y="3750"/>
                  <a:pt x="61409" y="3677"/>
                  <a:pt x="61301" y="3641"/>
                </a:cubicBezTo>
                <a:cubicBezTo>
                  <a:pt x="61210" y="3605"/>
                  <a:pt x="61101" y="3587"/>
                  <a:pt x="60993" y="3587"/>
                </a:cubicBezTo>
                <a:cubicBezTo>
                  <a:pt x="60920" y="3605"/>
                  <a:pt x="60866" y="3605"/>
                  <a:pt x="60794" y="3587"/>
                </a:cubicBezTo>
                <a:cubicBezTo>
                  <a:pt x="60739" y="3569"/>
                  <a:pt x="60685" y="3550"/>
                  <a:pt x="60631" y="3532"/>
                </a:cubicBezTo>
                <a:cubicBezTo>
                  <a:pt x="60522" y="3478"/>
                  <a:pt x="60413" y="3442"/>
                  <a:pt x="60287" y="3406"/>
                </a:cubicBezTo>
                <a:cubicBezTo>
                  <a:pt x="60160" y="3387"/>
                  <a:pt x="60033" y="3333"/>
                  <a:pt x="59906" y="3315"/>
                </a:cubicBezTo>
                <a:lnTo>
                  <a:pt x="59761" y="3279"/>
                </a:lnTo>
                <a:cubicBezTo>
                  <a:pt x="59707" y="3279"/>
                  <a:pt x="59653" y="3243"/>
                  <a:pt x="59580" y="3224"/>
                </a:cubicBezTo>
                <a:lnTo>
                  <a:pt x="59417" y="3170"/>
                </a:lnTo>
                <a:cubicBezTo>
                  <a:pt x="59363" y="3152"/>
                  <a:pt x="59291" y="3152"/>
                  <a:pt x="59236" y="3152"/>
                </a:cubicBezTo>
                <a:lnTo>
                  <a:pt x="59218" y="3152"/>
                </a:lnTo>
                <a:cubicBezTo>
                  <a:pt x="59218" y="3134"/>
                  <a:pt x="59200" y="3134"/>
                  <a:pt x="59200" y="3134"/>
                </a:cubicBezTo>
                <a:lnTo>
                  <a:pt x="59037" y="3134"/>
                </a:lnTo>
                <a:cubicBezTo>
                  <a:pt x="58983" y="3134"/>
                  <a:pt x="58946" y="3152"/>
                  <a:pt x="58892" y="3170"/>
                </a:cubicBezTo>
                <a:cubicBezTo>
                  <a:pt x="58856" y="3170"/>
                  <a:pt x="58802" y="3188"/>
                  <a:pt x="58747" y="3188"/>
                </a:cubicBezTo>
                <a:lnTo>
                  <a:pt x="58584" y="3188"/>
                </a:lnTo>
                <a:cubicBezTo>
                  <a:pt x="58566" y="3188"/>
                  <a:pt x="58548" y="3188"/>
                  <a:pt x="58530" y="3188"/>
                </a:cubicBezTo>
                <a:cubicBezTo>
                  <a:pt x="58494" y="3188"/>
                  <a:pt x="58476" y="3188"/>
                  <a:pt x="58458" y="3206"/>
                </a:cubicBezTo>
                <a:cubicBezTo>
                  <a:pt x="58403" y="3224"/>
                  <a:pt x="58367" y="3224"/>
                  <a:pt x="58313" y="3206"/>
                </a:cubicBezTo>
                <a:lnTo>
                  <a:pt x="58186" y="3206"/>
                </a:lnTo>
                <a:cubicBezTo>
                  <a:pt x="58132" y="3206"/>
                  <a:pt x="58077" y="3206"/>
                  <a:pt x="58023" y="3243"/>
                </a:cubicBezTo>
                <a:cubicBezTo>
                  <a:pt x="57987" y="3261"/>
                  <a:pt x="57950" y="3279"/>
                  <a:pt x="57896" y="3297"/>
                </a:cubicBezTo>
                <a:cubicBezTo>
                  <a:pt x="57860" y="3315"/>
                  <a:pt x="57806" y="3351"/>
                  <a:pt x="57769" y="3351"/>
                </a:cubicBezTo>
                <a:cubicBezTo>
                  <a:pt x="57715" y="3369"/>
                  <a:pt x="57679" y="3406"/>
                  <a:pt x="57643" y="3424"/>
                </a:cubicBezTo>
                <a:cubicBezTo>
                  <a:pt x="57624" y="3442"/>
                  <a:pt x="57606" y="3442"/>
                  <a:pt x="57588" y="3460"/>
                </a:cubicBezTo>
                <a:cubicBezTo>
                  <a:pt x="57570" y="3460"/>
                  <a:pt x="57534" y="3460"/>
                  <a:pt x="57516" y="3460"/>
                </a:cubicBezTo>
                <a:lnTo>
                  <a:pt x="57371" y="3478"/>
                </a:lnTo>
                <a:cubicBezTo>
                  <a:pt x="57317" y="3478"/>
                  <a:pt x="57280" y="3478"/>
                  <a:pt x="57226" y="3460"/>
                </a:cubicBezTo>
                <a:cubicBezTo>
                  <a:pt x="57154" y="3424"/>
                  <a:pt x="57045" y="3387"/>
                  <a:pt x="56954" y="3387"/>
                </a:cubicBezTo>
                <a:cubicBezTo>
                  <a:pt x="56918" y="3387"/>
                  <a:pt x="56864" y="3387"/>
                  <a:pt x="56828" y="3406"/>
                </a:cubicBezTo>
                <a:cubicBezTo>
                  <a:pt x="56773" y="3424"/>
                  <a:pt x="56737" y="3424"/>
                  <a:pt x="56683" y="3406"/>
                </a:cubicBezTo>
                <a:cubicBezTo>
                  <a:pt x="56610" y="3387"/>
                  <a:pt x="56538" y="3333"/>
                  <a:pt x="56465" y="3297"/>
                </a:cubicBezTo>
                <a:lnTo>
                  <a:pt x="56411" y="3279"/>
                </a:lnTo>
                <a:lnTo>
                  <a:pt x="56357" y="3261"/>
                </a:lnTo>
                <a:cubicBezTo>
                  <a:pt x="56321" y="3224"/>
                  <a:pt x="56284" y="3224"/>
                  <a:pt x="56248" y="3206"/>
                </a:cubicBezTo>
                <a:cubicBezTo>
                  <a:pt x="56158" y="3188"/>
                  <a:pt x="56067" y="3206"/>
                  <a:pt x="55995" y="3261"/>
                </a:cubicBezTo>
                <a:cubicBezTo>
                  <a:pt x="55904" y="3315"/>
                  <a:pt x="55832" y="3369"/>
                  <a:pt x="55759" y="3424"/>
                </a:cubicBezTo>
                <a:cubicBezTo>
                  <a:pt x="55723" y="3442"/>
                  <a:pt x="55687" y="3478"/>
                  <a:pt x="55669" y="3514"/>
                </a:cubicBezTo>
                <a:cubicBezTo>
                  <a:pt x="55632" y="3532"/>
                  <a:pt x="55596" y="3569"/>
                  <a:pt x="55578" y="3587"/>
                </a:cubicBezTo>
                <a:lnTo>
                  <a:pt x="55433" y="3659"/>
                </a:lnTo>
                <a:cubicBezTo>
                  <a:pt x="55397" y="3677"/>
                  <a:pt x="55343" y="3695"/>
                  <a:pt x="55306" y="3713"/>
                </a:cubicBezTo>
                <a:cubicBezTo>
                  <a:pt x="55252" y="3732"/>
                  <a:pt x="55198" y="3713"/>
                  <a:pt x="55162" y="3732"/>
                </a:cubicBezTo>
                <a:cubicBezTo>
                  <a:pt x="55107" y="3750"/>
                  <a:pt x="55071" y="3768"/>
                  <a:pt x="55035" y="3804"/>
                </a:cubicBezTo>
                <a:cubicBezTo>
                  <a:pt x="54962" y="3840"/>
                  <a:pt x="54908" y="3913"/>
                  <a:pt x="54836" y="3967"/>
                </a:cubicBezTo>
                <a:cubicBezTo>
                  <a:pt x="54745" y="4003"/>
                  <a:pt x="54673" y="4058"/>
                  <a:pt x="54582" y="4112"/>
                </a:cubicBezTo>
                <a:cubicBezTo>
                  <a:pt x="54510" y="4166"/>
                  <a:pt x="54455" y="4239"/>
                  <a:pt x="54383" y="4293"/>
                </a:cubicBezTo>
                <a:cubicBezTo>
                  <a:pt x="54347" y="4329"/>
                  <a:pt x="54310" y="4347"/>
                  <a:pt x="54274" y="4365"/>
                </a:cubicBezTo>
                <a:cubicBezTo>
                  <a:pt x="54238" y="4383"/>
                  <a:pt x="54184" y="4402"/>
                  <a:pt x="54147" y="4420"/>
                </a:cubicBezTo>
                <a:cubicBezTo>
                  <a:pt x="54093" y="4420"/>
                  <a:pt x="54057" y="4438"/>
                  <a:pt x="54003" y="4438"/>
                </a:cubicBezTo>
                <a:cubicBezTo>
                  <a:pt x="54003" y="4438"/>
                  <a:pt x="53984" y="4438"/>
                  <a:pt x="53984" y="4438"/>
                </a:cubicBezTo>
                <a:lnTo>
                  <a:pt x="53894" y="4438"/>
                </a:lnTo>
                <a:cubicBezTo>
                  <a:pt x="53840" y="4420"/>
                  <a:pt x="53785" y="4420"/>
                  <a:pt x="53731" y="4438"/>
                </a:cubicBezTo>
                <a:lnTo>
                  <a:pt x="53568" y="4438"/>
                </a:lnTo>
                <a:cubicBezTo>
                  <a:pt x="53514" y="4420"/>
                  <a:pt x="53459" y="4420"/>
                  <a:pt x="53405" y="4438"/>
                </a:cubicBezTo>
                <a:lnTo>
                  <a:pt x="53333" y="4438"/>
                </a:lnTo>
                <a:lnTo>
                  <a:pt x="53242" y="4438"/>
                </a:lnTo>
                <a:lnTo>
                  <a:pt x="53170" y="4438"/>
                </a:lnTo>
                <a:lnTo>
                  <a:pt x="53079" y="4438"/>
                </a:lnTo>
                <a:lnTo>
                  <a:pt x="52916" y="4438"/>
                </a:lnTo>
                <a:cubicBezTo>
                  <a:pt x="52862" y="4420"/>
                  <a:pt x="52789" y="4420"/>
                  <a:pt x="52735" y="4438"/>
                </a:cubicBezTo>
                <a:lnTo>
                  <a:pt x="52662" y="4438"/>
                </a:lnTo>
                <a:cubicBezTo>
                  <a:pt x="52644" y="4438"/>
                  <a:pt x="52626" y="4438"/>
                  <a:pt x="52608" y="4420"/>
                </a:cubicBezTo>
                <a:cubicBezTo>
                  <a:pt x="52572" y="4402"/>
                  <a:pt x="52554" y="4402"/>
                  <a:pt x="52536" y="4402"/>
                </a:cubicBezTo>
                <a:lnTo>
                  <a:pt x="52463" y="4347"/>
                </a:lnTo>
                <a:cubicBezTo>
                  <a:pt x="52409" y="4329"/>
                  <a:pt x="52355" y="4311"/>
                  <a:pt x="52300" y="4275"/>
                </a:cubicBezTo>
                <a:cubicBezTo>
                  <a:pt x="52264" y="4257"/>
                  <a:pt x="52210" y="4239"/>
                  <a:pt x="52155" y="4220"/>
                </a:cubicBezTo>
                <a:cubicBezTo>
                  <a:pt x="52047" y="4184"/>
                  <a:pt x="51938" y="4148"/>
                  <a:pt x="51829" y="4130"/>
                </a:cubicBezTo>
                <a:cubicBezTo>
                  <a:pt x="51775" y="4112"/>
                  <a:pt x="51721" y="4112"/>
                  <a:pt x="51666" y="4130"/>
                </a:cubicBezTo>
                <a:cubicBezTo>
                  <a:pt x="51612" y="4130"/>
                  <a:pt x="51558" y="4130"/>
                  <a:pt x="51522" y="4148"/>
                </a:cubicBezTo>
                <a:lnTo>
                  <a:pt x="51377" y="4202"/>
                </a:lnTo>
                <a:cubicBezTo>
                  <a:pt x="51322" y="4220"/>
                  <a:pt x="51268" y="4202"/>
                  <a:pt x="51214" y="4239"/>
                </a:cubicBezTo>
                <a:cubicBezTo>
                  <a:pt x="51196" y="4239"/>
                  <a:pt x="51177" y="4239"/>
                  <a:pt x="51177" y="4239"/>
                </a:cubicBezTo>
                <a:lnTo>
                  <a:pt x="51141" y="4239"/>
                </a:lnTo>
                <a:cubicBezTo>
                  <a:pt x="51105" y="4257"/>
                  <a:pt x="51087" y="4257"/>
                  <a:pt x="51069" y="4275"/>
                </a:cubicBezTo>
                <a:cubicBezTo>
                  <a:pt x="51033" y="4311"/>
                  <a:pt x="50978" y="4329"/>
                  <a:pt x="50924" y="4365"/>
                </a:cubicBezTo>
                <a:cubicBezTo>
                  <a:pt x="50888" y="4383"/>
                  <a:pt x="50833" y="4420"/>
                  <a:pt x="50779" y="4438"/>
                </a:cubicBezTo>
                <a:cubicBezTo>
                  <a:pt x="50743" y="4456"/>
                  <a:pt x="50689" y="4474"/>
                  <a:pt x="50634" y="4492"/>
                </a:cubicBezTo>
                <a:cubicBezTo>
                  <a:pt x="50598" y="4492"/>
                  <a:pt x="50544" y="4474"/>
                  <a:pt x="50489" y="4474"/>
                </a:cubicBezTo>
                <a:cubicBezTo>
                  <a:pt x="50435" y="4474"/>
                  <a:pt x="50399" y="4438"/>
                  <a:pt x="50344" y="4438"/>
                </a:cubicBezTo>
                <a:cubicBezTo>
                  <a:pt x="50308" y="4420"/>
                  <a:pt x="50290" y="4420"/>
                  <a:pt x="50272" y="4420"/>
                </a:cubicBezTo>
                <a:lnTo>
                  <a:pt x="50200" y="4383"/>
                </a:lnTo>
                <a:lnTo>
                  <a:pt x="50037" y="4347"/>
                </a:lnTo>
                <a:cubicBezTo>
                  <a:pt x="49928" y="4311"/>
                  <a:pt x="49819" y="4275"/>
                  <a:pt x="49711" y="4220"/>
                </a:cubicBezTo>
                <a:cubicBezTo>
                  <a:pt x="49674" y="4184"/>
                  <a:pt x="49638" y="4148"/>
                  <a:pt x="49602" y="4112"/>
                </a:cubicBezTo>
                <a:cubicBezTo>
                  <a:pt x="49566" y="4076"/>
                  <a:pt x="49530" y="4039"/>
                  <a:pt x="49493" y="4021"/>
                </a:cubicBezTo>
                <a:cubicBezTo>
                  <a:pt x="49403" y="4003"/>
                  <a:pt x="49312" y="4021"/>
                  <a:pt x="49222" y="4039"/>
                </a:cubicBezTo>
                <a:cubicBezTo>
                  <a:pt x="49185" y="4058"/>
                  <a:pt x="49131" y="4076"/>
                  <a:pt x="49077" y="4094"/>
                </a:cubicBezTo>
                <a:cubicBezTo>
                  <a:pt x="49022" y="4112"/>
                  <a:pt x="48986" y="4148"/>
                  <a:pt x="48932" y="4166"/>
                </a:cubicBezTo>
                <a:cubicBezTo>
                  <a:pt x="48896" y="4166"/>
                  <a:pt x="48878" y="4184"/>
                  <a:pt x="48859" y="4184"/>
                </a:cubicBezTo>
                <a:cubicBezTo>
                  <a:pt x="48823" y="4202"/>
                  <a:pt x="48805" y="4220"/>
                  <a:pt x="48805" y="4239"/>
                </a:cubicBezTo>
                <a:cubicBezTo>
                  <a:pt x="48751" y="4275"/>
                  <a:pt x="48715" y="4311"/>
                  <a:pt x="48660" y="4347"/>
                </a:cubicBezTo>
                <a:cubicBezTo>
                  <a:pt x="48624" y="4383"/>
                  <a:pt x="48606" y="4420"/>
                  <a:pt x="48552" y="4456"/>
                </a:cubicBezTo>
                <a:cubicBezTo>
                  <a:pt x="48515" y="4474"/>
                  <a:pt x="48461" y="4474"/>
                  <a:pt x="48407" y="4492"/>
                </a:cubicBezTo>
                <a:cubicBezTo>
                  <a:pt x="48371" y="4510"/>
                  <a:pt x="48389" y="4510"/>
                  <a:pt x="48371" y="4510"/>
                </a:cubicBezTo>
                <a:cubicBezTo>
                  <a:pt x="48352" y="4510"/>
                  <a:pt x="48316" y="4510"/>
                  <a:pt x="48298" y="4528"/>
                </a:cubicBezTo>
                <a:cubicBezTo>
                  <a:pt x="48262" y="4528"/>
                  <a:pt x="48244" y="4528"/>
                  <a:pt x="48226" y="4546"/>
                </a:cubicBezTo>
                <a:cubicBezTo>
                  <a:pt x="48208" y="4546"/>
                  <a:pt x="48171" y="4546"/>
                  <a:pt x="48153" y="4565"/>
                </a:cubicBezTo>
                <a:lnTo>
                  <a:pt x="48008" y="4492"/>
                </a:lnTo>
                <a:cubicBezTo>
                  <a:pt x="47918" y="4456"/>
                  <a:pt x="47827" y="4438"/>
                  <a:pt x="47719" y="4402"/>
                </a:cubicBezTo>
                <a:cubicBezTo>
                  <a:pt x="47682" y="4383"/>
                  <a:pt x="47646" y="4383"/>
                  <a:pt x="47610" y="4365"/>
                </a:cubicBezTo>
                <a:cubicBezTo>
                  <a:pt x="47556" y="4347"/>
                  <a:pt x="47519" y="4329"/>
                  <a:pt x="47483" y="4293"/>
                </a:cubicBezTo>
                <a:cubicBezTo>
                  <a:pt x="47411" y="4239"/>
                  <a:pt x="47320" y="4184"/>
                  <a:pt x="47230" y="4148"/>
                </a:cubicBezTo>
                <a:cubicBezTo>
                  <a:pt x="47049" y="4039"/>
                  <a:pt x="46867" y="3931"/>
                  <a:pt x="46668" y="3840"/>
                </a:cubicBezTo>
                <a:cubicBezTo>
                  <a:pt x="46632" y="3822"/>
                  <a:pt x="46578" y="3804"/>
                  <a:pt x="46541" y="3768"/>
                </a:cubicBezTo>
                <a:cubicBezTo>
                  <a:pt x="46487" y="3768"/>
                  <a:pt x="46451" y="3750"/>
                  <a:pt x="46397" y="3732"/>
                </a:cubicBezTo>
                <a:cubicBezTo>
                  <a:pt x="46360" y="3732"/>
                  <a:pt x="46324" y="3695"/>
                  <a:pt x="46288" y="3677"/>
                </a:cubicBezTo>
                <a:cubicBezTo>
                  <a:pt x="46234" y="3659"/>
                  <a:pt x="46197" y="3641"/>
                  <a:pt x="46143" y="3623"/>
                </a:cubicBezTo>
                <a:cubicBezTo>
                  <a:pt x="46052" y="3569"/>
                  <a:pt x="45962" y="3514"/>
                  <a:pt x="45871" y="3478"/>
                </a:cubicBezTo>
                <a:cubicBezTo>
                  <a:pt x="45781" y="3442"/>
                  <a:pt x="45672" y="3406"/>
                  <a:pt x="45582" y="3369"/>
                </a:cubicBezTo>
                <a:cubicBezTo>
                  <a:pt x="45545" y="3351"/>
                  <a:pt x="45491" y="3333"/>
                  <a:pt x="45455" y="3315"/>
                </a:cubicBezTo>
                <a:cubicBezTo>
                  <a:pt x="45401" y="3297"/>
                  <a:pt x="45346" y="3279"/>
                  <a:pt x="45310" y="3261"/>
                </a:cubicBezTo>
                <a:cubicBezTo>
                  <a:pt x="45219" y="3206"/>
                  <a:pt x="45111" y="3188"/>
                  <a:pt x="45020" y="3152"/>
                </a:cubicBezTo>
                <a:cubicBezTo>
                  <a:pt x="44912" y="3098"/>
                  <a:pt x="44821" y="3061"/>
                  <a:pt x="44730" y="3025"/>
                </a:cubicBezTo>
                <a:cubicBezTo>
                  <a:pt x="44640" y="3007"/>
                  <a:pt x="44549" y="2971"/>
                  <a:pt x="44459" y="2935"/>
                </a:cubicBezTo>
                <a:cubicBezTo>
                  <a:pt x="44368" y="2880"/>
                  <a:pt x="44296" y="2826"/>
                  <a:pt x="44223" y="2772"/>
                </a:cubicBezTo>
                <a:cubicBezTo>
                  <a:pt x="44187" y="2736"/>
                  <a:pt x="44169" y="2699"/>
                  <a:pt x="44133" y="2663"/>
                </a:cubicBezTo>
                <a:cubicBezTo>
                  <a:pt x="44115" y="2645"/>
                  <a:pt x="44079" y="2609"/>
                  <a:pt x="44042" y="2573"/>
                </a:cubicBezTo>
                <a:cubicBezTo>
                  <a:pt x="44006" y="2536"/>
                  <a:pt x="43970" y="2518"/>
                  <a:pt x="43934" y="2482"/>
                </a:cubicBezTo>
                <a:cubicBezTo>
                  <a:pt x="43897" y="2464"/>
                  <a:pt x="43861" y="2446"/>
                  <a:pt x="43825" y="2410"/>
                </a:cubicBezTo>
                <a:cubicBezTo>
                  <a:pt x="43734" y="2355"/>
                  <a:pt x="43662" y="2283"/>
                  <a:pt x="43571" y="2210"/>
                </a:cubicBezTo>
                <a:cubicBezTo>
                  <a:pt x="43499" y="2138"/>
                  <a:pt x="43427" y="2065"/>
                  <a:pt x="43372" y="1975"/>
                </a:cubicBezTo>
                <a:cubicBezTo>
                  <a:pt x="43336" y="1902"/>
                  <a:pt x="43264" y="1848"/>
                  <a:pt x="43191" y="1794"/>
                </a:cubicBezTo>
                <a:cubicBezTo>
                  <a:pt x="43155" y="1776"/>
                  <a:pt x="43119" y="1758"/>
                  <a:pt x="43083" y="1739"/>
                </a:cubicBezTo>
                <a:cubicBezTo>
                  <a:pt x="43046" y="1739"/>
                  <a:pt x="42992" y="1721"/>
                  <a:pt x="42956" y="1721"/>
                </a:cubicBezTo>
                <a:cubicBezTo>
                  <a:pt x="42865" y="1721"/>
                  <a:pt x="42757" y="1739"/>
                  <a:pt x="42666" y="1776"/>
                </a:cubicBezTo>
                <a:cubicBezTo>
                  <a:pt x="42612" y="1794"/>
                  <a:pt x="42575" y="1812"/>
                  <a:pt x="42521" y="1812"/>
                </a:cubicBezTo>
                <a:cubicBezTo>
                  <a:pt x="42467" y="1830"/>
                  <a:pt x="42431" y="1848"/>
                  <a:pt x="42376" y="1866"/>
                </a:cubicBezTo>
                <a:cubicBezTo>
                  <a:pt x="42286" y="1884"/>
                  <a:pt x="42195" y="1902"/>
                  <a:pt x="42087" y="1921"/>
                </a:cubicBezTo>
                <a:cubicBezTo>
                  <a:pt x="41996" y="1957"/>
                  <a:pt x="41905" y="1993"/>
                  <a:pt x="41833" y="2047"/>
                </a:cubicBezTo>
                <a:cubicBezTo>
                  <a:pt x="41742" y="2102"/>
                  <a:pt x="41670" y="2156"/>
                  <a:pt x="41616" y="2228"/>
                </a:cubicBezTo>
                <a:cubicBezTo>
                  <a:pt x="41598" y="2228"/>
                  <a:pt x="41579" y="2247"/>
                  <a:pt x="41561" y="2265"/>
                </a:cubicBezTo>
                <a:cubicBezTo>
                  <a:pt x="41561" y="2283"/>
                  <a:pt x="41525" y="2301"/>
                  <a:pt x="41507" y="2301"/>
                </a:cubicBezTo>
                <a:cubicBezTo>
                  <a:pt x="41471" y="2337"/>
                  <a:pt x="41416" y="2373"/>
                  <a:pt x="41380" y="2410"/>
                </a:cubicBezTo>
                <a:cubicBezTo>
                  <a:pt x="41308" y="2464"/>
                  <a:pt x="41217" y="2536"/>
                  <a:pt x="41127" y="2591"/>
                </a:cubicBezTo>
                <a:cubicBezTo>
                  <a:pt x="41054" y="2645"/>
                  <a:pt x="40982" y="2717"/>
                  <a:pt x="40909" y="2772"/>
                </a:cubicBezTo>
                <a:cubicBezTo>
                  <a:pt x="40873" y="2790"/>
                  <a:pt x="40819" y="2808"/>
                  <a:pt x="40783" y="2844"/>
                </a:cubicBezTo>
                <a:cubicBezTo>
                  <a:pt x="40746" y="2880"/>
                  <a:pt x="40710" y="2898"/>
                  <a:pt x="40656" y="2917"/>
                </a:cubicBezTo>
                <a:cubicBezTo>
                  <a:pt x="40620" y="2935"/>
                  <a:pt x="40583" y="2953"/>
                  <a:pt x="40547" y="2971"/>
                </a:cubicBezTo>
                <a:cubicBezTo>
                  <a:pt x="40493" y="2989"/>
                  <a:pt x="40457" y="3007"/>
                  <a:pt x="40402" y="3025"/>
                </a:cubicBezTo>
                <a:cubicBezTo>
                  <a:pt x="40312" y="3061"/>
                  <a:pt x="40239" y="3098"/>
                  <a:pt x="40149" y="3116"/>
                </a:cubicBezTo>
                <a:cubicBezTo>
                  <a:pt x="40040" y="3134"/>
                  <a:pt x="39931" y="3134"/>
                  <a:pt x="39841" y="3152"/>
                </a:cubicBezTo>
                <a:cubicBezTo>
                  <a:pt x="39732" y="3170"/>
                  <a:pt x="39642" y="3188"/>
                  <a:pt x="39533" y="3170"/>
                </a:cubicBezTo>
                <a:cubicBezTo>
                  <a:pt x="39424" y="3170"/>
                  <a:pt x="39316" y="3170"/>
                  <a:pt x="39207" y="3152"/>
                </a:cubicBezTo>
                <a:cubicBezTo>
                  <a:pt x="39098" y="3134"/>
                  <a:pt x="39008" y="3134"/>
                  <a:pt x="38899" y="3116"/>
                </a:cubicBezTo>
                <a:cubicBezTo>
                  <a:pt x="38791" y="3116"/>
                  <a:pt x="38682" y="3134"/>
                  <a:pt x="38573" y="3116"/>
                </a:cubicBezTo>
                <a:cubicBezTo>
                  <a:pt x="38465" y="3098"/>
                  <a:pt x="38356" y="3098"/>
                  <a:pt x="38247" y="3080"/>
                </a:cubicBezTo>
                <a:cubicBezTo>
                  <a:pt x="38157" y="3098"/>
                  <a:pt x="38066" y="3080"/>
                  <a:pt x="37994" y="3025"/>
                </a:cubicBezTo>
                <a:cubicBezTo>
                  <a:pt x="37994" y="3025"/>
                  <a:pt x="37976" y="3025"/>
                  <a:pt x="37976" y="3025"/>
                </a:cubicBezTo>
                <a:cubicBezTo>
                  <a:pt x="37885" y="2971"/>
                  <a:pt x="37795" y="2917"/>
                  <a:pt x="37686" y="2880"/>
                </a:cubicBezTo>
                <a:cubicBezTo>
                  <a:pt x="37613" y="2844"/>
                  <a:pt x="37541" y="2826"/>
                  <a:pt x="37487" y="2808"/>
                </a:cubicBezTo>
                <a:cubicBezTo>
                  <a:pt x="37414" y="2808"/>
                  <a:pt x="37342" y="2790"/>
                  <a:pt x="37269" y="2790"/>
                </a:cubicBezTo>
                <a:cubicBezTo>
                  <a:pt x="37215" y="2790"/>
                  <a:pt x="37143" y="2808"/>
                  <a:pt x="37088" y="2844"/>
                </a:cubicBezTo>
                <a:cubicBezTo>
                  <a:pt x="37034" y="2880"/>
                  <a:pt x="36962" y="2917"/>
                  <a:pt x="36889" y="2935"/>
                </a:cubicBezTo>
                <a:cubicBezTo>
                  <a:pt x="36853" y="2953"/>
                  <a:pt x="36762" y="2989"/>
                  <a:pt x="36726" y="2971"/>
                </a:cubicBezTo>
                <a:cubicBezTo>
                  <a:pt x="36672" y="2935"/>
                  <a:pt x="36654" y="2898"/>
                  <a:pt x="36636" y="2862"/>
                </a:cubicBezTo>
                <a:cubicBezTo>
                  <a:pt x="36599" y="2826"/>
                  <a:pt x="36581" y="2808"/>
                  <a:pt x="36563" y="2772"/>
                </a:cubicBezTo>
                <a:cubicBezTo>
                  <a:pt x="36545" y="2754"/>
                  <a:pt x="36527" y="2717"/>
                  <a:pt x="36509" y="2699"/>
                </a:cubicBezTo>
                <a:cubicBezTo>
                  <a:pt x="36491" y="2663"/>
                  <a:pt x="36454" y="2573"/>
                  <a:pt x="36418" y="2500"/>
                </a:cubicBezTo>
                <a:cubicBezTo>
                  <a:pt x="36364" y="2373"/>
                  <a:pt x="36291" y="2247"/>
                  <a:pt x="36183" y="2138"/>
                </a:cubicBezTo>
                <a:cubicBezTo>
                  <a:pt x="36147" y="2102"/>
                  <a:pt x="36092" y="2065"/>
                  <a:pt x="36038" y="2029"/>
                </a:cubicBezTo>
                <a:cubicBezTo>
                  <a:pt x="36020" y="2029"/>
                  <a:pt x="35984" y="1993"/>
                  <a:pt x="35965" y="1993"/>
                </a:cubicBezTo>
                <a:cubicBezTo>
                  <a:pt x="35929" y="1975"/>
                  <a:pt x="35893" y="1957"/>
                  <a:pt x="35875" y="1957"/>
                </a:cubicBezTo>
                <a:cubicBezTo>
                  <a:pt x="35803" y="1939"/>
                  <a:pt x="35730" y="1921"/>
                  <a:pt x="35676" y="1921"/>
                </a:cubicBezTo>
                <a:cubicBezTo>
                  <a:pt x="35603" y="1902"/>
                  <a:pt x="35531" y="1884"/>
                  <a:pt x="35458" y="1866"/>
                </a:cubicBezTo>
                <a:cubicBezTo>
                  <a:pt x="35422" y="1848"/>
                  <a:pt x="35404" y="1848"/>
                  <a:pt x="35368" y="1830"/>
                </a:cubicBezTo>
                <a:cubicBezTo>
                  <a:pt x="35350" y="1812"/>
                  <a:pt x="35332" y="1794"/>
                  <a:pt x="35295" y="1758"/>
                </a:cubicBezTo>
                <a:cubicBezTo>
                  <a:pt x="35241" y="1721"/>
                  <a:pt x="35205" y="1667"/>
                  <a:pt x="35151" y="1613"/>
                </a:cubicBezTo>
                <a:cubicBezTo>
                  <a:pt x="35114" y="1577"/>
                  <a:pt x="35060" y="1522"/>
                  <a:pt x="35006" y="1468"/>
                </a:cubicBezTo>
                <a:cubicBezTo>
                  <a:pt x="34951" y="1432"/>
                  <a:pt x="34897" y="1377"/>
                  <a:pt x="34843" y="1359"/>
                </a:cubicBezTo>
                <a:cubicBezTo>
                  <a:pt x="34788" y="1323"/>
                  <a:pt x="34716" y="1287"/>
                  <a:pt x="34662" y="1269"/>
                </a:cubicBezTo>
                <a:cubicBezTo>
                  <a:pt x="34607" y="1251"/>
                  <a:pt x="34535" y="1251"/>
                  <a:pt x="34481" y="1251"/>
                </a:cubicBezTo>
                <a:cubicBezTo>
                  <a:pt x="34408" y="1251"/>
                  <a:pt x="34354" y="1269"/>
                  <a:pt x="34299" y="1287"/>
                </a:cubicBezTo>
                <a:cubicBezTo>
                  <a:pt x="34227" y="1305"/>
                  <a:pt x="34173" y="1341"/>
                  <a:pt x="34118" y="1359"/>
                </a:cubicBezTo>
                <a:cubicBezTo>
                  <a:pt x="34082" y="1377"/>
                  <a:pt x="34046" y="1377"/>
                  <a:pt x="34010" y="1395"/>
                </a:cubicBezTo>
                <a:cubicBezTo>
                  <a:pt x="33973" y="1414"/>
                  <a:pt x="33955" y="1414"/>
                  <a:pt x="33919" y="1432"/>
                </a:cubicBezTo>
                <a:cubicBezTo>
                  <a:pt x="33847" y="1450"/>
                  <a:pt x="33792" y="1468"/>
                  <a:pt x="33720" y="1486"/>
                </a:cubicBezTo>
                <a:cubicBezTo>
                  <a:pt x="33647" y="1486"/>
                  <a:pt x="33575" y="1504"/>
                  <a:pt x="33521" y="1522"/>
                </a:cubicBezTo>
                <a:cubicBezTo>
                  <a:pt x="33466" y="1558"/>
                  <a:pt x="33412" y="1595"/>
                  <a:pt x="33376" y="1631"/>
                </a:cubicBezTo>
                <a:cubicBezTo>
                  <a:pt x="33322" y="1739"/>
                  <a:pt x="33285" y="1866"/>
                  <a:pt x="33267" y="1993"/>
                </a:cubicBezTo>
                <a:cubicBezTo>
                  <a:pt x="33249" y="2065"/>
                  <a:pt x="33231" y="2138"/>
                  <a:pt x="33213" y="2210"/>
                </a:cubicBezTo>
                <a:cubicBezTo>
                  <a:pt x="33213" y="2228"/>
                  <a:pt x="33195" y="2247"/>
                  <a:pt x="33195" y="2265"/>
                </a:cubicBezTo>
                <a:lnTo>
                  <a:pt x="33177" y="2265"/>
                </a:lnTo>
                <a:cubicBezTo>
                  <a:pt x="33159" y="2265"/>
                  <a:pt x="33140" y="2247"/>
                  <a:pt x="33140" y="2228"/>
                </a:cubicBezTo>
                <a:cubicBezTo>
                  <a:pt x="33122" y="2228"/>
                  <a:pt x="33086" y="2210"/>
                  <a:pt x="33068" y="2192"/>
                </a:cubicBezTo>
                <a:cubicBezTo>
                  <a:pt x="33032" y="2192"/>
                  <a:pt x="33014" y="2174"/>
                  <a:pt x="32996" y="2138"/>
                </a:cubicBezTo>
                <a:cubicBezTo>
                  <a:pt x="32941" y="2084"/>
                  <a:pt x="32905" y="2047"/>
                  <a:pt x="32869" y="1975"/>
                </a:cubicBezTo>
                <a:cubicBezTo>
                  <a:pt x="32814" y="1866"/>
                  <a:pt x="32706" y="1794"/>
                  <a:pt x="32579" y="1794"/>
                </a:cubicBezTo>
                <a:cubicBezTo>
                  <a:pt x="32507" y="1812"/>
                  <a:pt x="32488" y="1866"/>
                  <a:pt x="32434" y="1884"/>
                </a:cubicBezTo>
                <a:cubicBezTo>
                  <a:pt x="32398" y="1921"/>
                  <a:pt x="32325" y="1957"/>
                  <a:pt x="32271" y="1993"/>
                </a:cubicBezTo>
                <a:cubicBezTo>
                  <a:pt x="32162" y="2084"/>
                  <a:pt x="32072" y="2192"/>
                  <a:pt x="32000" y="2301"/>
                </a:cubicBezTo>
                <a:cubicBezTo>
                  <a:pt x="31963" y="2355"/>
                  <a:pt x="31945" y="2391"/>
                  <a:pt x="31909" y="2446"/>
                </a:cubicBezTo>
                <a:cubicBezTo>
                  <a:pt x="31891" y="2428"/>
                  <a:pt x="31855" y="2428"/>
                  <a:pt x="31837" y="2428"/>
                </a:cubicBezTo>
                <a:cubicBezTo>
                  <a:pt x="31800" y="2428"/>
                  <a:pt x="31764" y="2428"/>
                  <a:pt x="31728" y="2428"/>
                </a:cubicBezTo>
                <a:cubicBezTo>
                  <a:pt x="31692" y="2410"/>
                  <a:pt x="31674" y="2391"/>
                  <a:pt x="31637" y="2373"/>
                </a:cubicBezTo>
                <a:cubicBezTo>
                  <a:pt x="31601" y="2355"/>
                  <a:pt x="31565" y="2337"/>
                  <a:pt x="31547" y="2337"/>
                </a:cubicBezTo>
                <a:cubicBezTo>
                  <a:pt x="31474" y="2301"/>
                  <a:pt x="31402" y="2265"/>
                  <a:pt x="31329" y="2247"/>
                </a:cubicBezTo>
                <a:cubicBezTo>
                  <a:pt x="31257" y="2210"/>
                  <a:pt x="31185" y="2174"/>
                  <a:pt x="31112" y="2156"/>
                </a:cubicBezTo>
                <a:cubicBezTo>
                  <a:pt x="31040" y="2138"/>
                  <a:pt x="30985" y="2102"/>
                  <a:pt x="30913" y="2065"/>
                </a:cubicBezTo>
                <a:cubicBezTo>
                  <a:pt x="30895" y="2047"/>
                  <a:pt x="30859" y="2029"/>
                  <a:pt x="30822" y="2011"/>
                </a:cubicBezTo>
                <a:lnTo>
                  <a:pt x="30732" y="1957"/>
                </a:lnTo>
                <a:cubicBezTo>
                  <a:pt x="30659" y="1921"/>
                  <a:pt x="30605" y="1884"/>
                  <a:pt x="30551" y="1848"/>
                </a:cubicBezTo>
                <a:cubicBezTo>
                  <a:pt x="30496" y="1830"/>
                  <a:pt x="30406" y="1812"/>
                  <a:pt x="30352" y="1776"/>
                </a:cubicBezTo>
                <a:cubicBezTo>
                  <a:pt x="30297" y="1739"/>
                  <a:pt x="30243" y="1703"/>
                  <a:pt x="30189" y="1667"/>
                </a:cubicBezTo>
                <a:cubicBezTo>
                  <a:pt x="30170" y="1649"/>
                  <a:pt x="30152" y="1631"/>
                  <a:pt x="30116" y="1613"/>
                </a:cubicBezTo>
                <a:lnTo>
                  <a:pt x="30116" y="1613"/>
                </a:lnTo>
                <a:cubicBezTo>
                  <a:pt x="30098" y="1558"/>
                  <a:pt x="30044" y="1540"/>
                  <a:pt x="29989" y="1540"/>
                </a:cubicBezTo>
                <a:cubicBezTo>
                  <a:pt x="29899" y="1540"/>
                  <a:pt x="29826" y="1540"/>
                  <a:pt x="29754" y="1540"/>
                </a:cubicBezTo>
                <a:cubicBezTo>
                  <a:pt x="29681" y="1522"/>
                  <a:pt x="29609" y="1504"/>
                  <a:pt x="29537" y="1504"/>
                </a:cubicBezTo>
                <a:cubicBezTo>
                  <a:pt x="29519" y="1504"/>
                  <a:pt x="29482" y="1504"/>
                  <a:pt x="29446" y="1486"/>
                </a:cubicBezTo>
                <a:lnTo>
                  <a:pt x="29356" y="1450"/>
                </a:lnTo>
                <a:cubicBezTo>
                  <a:pt x="29301" y="1432"/>
                  <a:pt x="29229" y="1395"/>
                  <a:pt x="29193" y="1341"/>
                </a:cubicBezTo>
                <a:cubicBezTo>
                  <a:pt x="29120" y="1305"/>
                  <a:pt x="29066" y="1269"/>
                  <a:pt x="29011" y="1232"/>
                </a:cubicBezTo>
                <a:cubicBezTo>
                  <a:pt x="28957" y="1196"/>
                  <a:pt x="28885" y="1178"/>
                  <a:pt x="28812" y="1160"/>
                </a:cubicBezTo>
                <a:lnTo>
                  <a:pt x="28631" y="1160"/>
                </a:lnTo>
                <a:cubicBezTo>
                  <a:pt x="28595" y="1160"/>
                  <a:pt x="28559" y="1160"/>
                  <a:pt x="28541" y="1142"/>
                </a:cubicBezTo>
                <a:cubicBezTo>
                  <a:pt x="28504" y="1142"/>
                  <a:pt x="28486" y="1124"/>
                  <a:pt x="28468" y="1106"/>
                </a:cubicBezTo>
                <a:cubicBezTo>
                  <a:pt x="28396" y="1069"/>
                  <a:pt x="28323" y="1069"/>
                  <a:pt x="28269" y="1088"/>
                </a:cubicBezTo>
                <a:cubicBezTo>
                  <a:pt x="28197" y="1088"/>
                  <a:pt x="28124" y="1088"/>
                  <a:pt x="28052" y="1106"/>
                </a:cubicBezTo>
                <a:cubicBezTo>
                  <a:pt x="27979" y="1124"/>
                  <a:pt x="27907" y="1160"/>
                  <a:pt x="27852" y="1178"/>
                </a:cubicBezTo>
                <a:cubicBezTo>
                  <a:pt x="27780" y="1196"/>
                  <a:pt x="27689" y="1196"/>
                  <a:pt x="27617" y="1178"/>
                </a:cubicBezTo>
                <a:cubicBezTo>
                  <a:pt x="27545" y="1160"/>
                  <a:pt x="27472" y="1160"/>
                  <a:pt x="27418" y="1160"/>
                </a:cubicBezTo>
                <a:cubicBezTo>
                  <a:pt x="27345" y="1160"/>
                  <a:pt x="27273" y="1124"/>
                  <a:pt x="27200" y="1124"/>
                </a:cubicBezTo>
                <a:cubicBezTo>
                  <a:pt x="27128" y="1124"/>
                  <a:pt x="27056" y="1124"/>
                  <a:pt x="26965" y="1142"/>
                </a:cubicBezTo>
                <a:cubicBezTo>
                  <a:pt x="26947" y="1142"/>
                  <a:pt x="26911" y="1160"/>
                  <a:pt x="26875" y="1160"/>
                </a:cubicBezTo>
                <a:cubicBezTo>
                  <a:pt x="26838" y="1160"/>
                  <a:pt x="26802" y="1178"/>
                  <a:pt x="26766" y="1178"/>
                </a:cubicBezTo>
                <a:cubicBezTo>
                  <a:pt x="26730" y="1214"/>
                  <a:pt x="26675" y="1232"/>
                  <a:pt x="26639" y="1287"/>
                </a:cubicBezTo>
                <a:cubicBezTo>
                  <a:pt x="26585" y="1323"/>
                  <a:pt x="26530" y="1359"/>
                  <a:pt x="26476" y="1414"/>
                </a:cubicBezTo>
                <a:cubicBezTo>
                  <a:pt x="26458" y="1432"/>
                  <a:pt x="26422" y="1450"/>
                  <a:pt x="26404" y="1468"/>
                </a:cubicBezTo>
                <a:cubicBezTo>
                  <a:pt x="26367" y="1486"/>
                  <a:pt x="26349" y="1504"/>
                  <a:pt x="26331" y="1522"/>
                </a:cubicBezTo>
                <a:cubicBezTo>
                  <a:pt x="26295" y="1540"/>
                  <a:pt x="26259" y="1558"/>
                  <a:pt x="26241" y="1558"/>
                </a:cubicBezTo>
                <a:cubicBezTo>
                  <a:pt x="26204" y="1577"/>
                  <a:pt x="26186" y="1613"/>
                  <a:pt x="26150" y="1631"/>
                </a:cubicBezTo>
                <a:cubicBezTo>
                  <a:pt x="26096" y="1667"/>
                  <a:pt x="26041" y="1703"/>
                  <a:pt x="25987" y="1739"/>
                </a:cubicBezTo>
                <a:cubicBezTo>
                  <a:pt x="25933" y="1794"/>
                  <a:pt x="25860" y="1830"/>
                  <a:pt x="25806" y="1866"/>
                </a:cubicBezTo>
                <a:cubicBezTo>
                  <a:pt x="25752" y="1902"/>
                  <a:pt x="25679" y="1921"/>
                  <a:pt x="25607" y="1957"/>
                </a:cubicBezTo>
                <a:cubicBezTo>
                  <a:pt x="25553" y="1993"/>
                  <a:pt x="25516" y="2047"/>
                  <a:pt x="25444" y="2084"/>
                </a:cubicBezTo>
                <a:cubicBezTo>
                  <a:pt x="25390" y="2120"/>
                  <a:pt x="25335" y="2156"/>
                  <a:pt x="25281" y="2192"/>
                </a:cubicBezTo>
                <a:cubicBezTo>
                  <a:pt x="25154" y="2265"/>
                  <a:pt x="25027" y="2319"/>
                  <a:pt x="24901" y="2391"/>
                </a:cubicBezTo>
                <a:cubicBezTo>
                  <a:pt x="24828" y="2410"/>
                  <a:pt x="24774" y="2464"/>
                  <a:pt x="24719" y="2500"/>
                </a:cubicBezTo>
                <a:cubicBezTo>
                  <a:pt x="24665" y="2554"/>
                  <a:pt x="24629" y="2609"/>
                  <a:pt x="24557" y="2645"/>
                </a:cubicBezTo>
                <a:cubicBezTo>
                  <a:pt x="24448" y="2736"/>
                  <a:pt x="24321" y="2808"/>
                  <a:pt x="24194" y="2898"/>
                </a:cubicBezTo>
                <a:cubicBezTo>
                  <a:pt x="24140" y="2953"/>
                  <a:pt x="24068" y="2989"/>
                  <a:pt x="24013" y="3043"/>
                </a:cubicBezTo>
                <a:cubicBezTo>
                  <a:pt x="23977" y="3080"/>
                  <a:pt x="23923" y="3116"/>
                  <a:pt x="23850" y="3134"/>
                </a:cubicBezTo>
                <a:cubicBezTo>
                  <a:pt x="23778" y="3134"/>
                  <a:pt x="23705" y="3134"/>
                  <a:pt x="23651" y="3116"/>
                </a:cubicBezTo>
                <a:cubicBezTo>
                  <a:pt x="23579" y="3098"/>
                  <a:pt x="23506" y="3098"/>
                  <a:pt x="23416" y="3080"/>
                </a:cubicBezTo>
                <a:cubicBezTo>
                  <a:pt x="23343" y="3061"/>
                  <a:pt x="23271" y="3061"/>
                  <a:pt x="23198" y="3080"/>
                </a:cubicBezTo>
                <a:cubicBezTo>
                  <a:pt x="23126" y="3080"/>
                  <a:pt x="23053" y="3098"/>
                  <a:pt x="22963" y="3098"/>
                </a:cubicBezTo>
                <a:cubicBezTo>
                  <a:pt x="22890" y="3116"/>
                  <a:pt x="22818" y="3134"/>
                  <a:pt x="22764" y="3152"/>
                </a:cubicBezTo>
                <a:cubicBezTo>
                  <a:pt x="22727" y="3170"/>
                  <a:pt x="22709" y="3188"/>
                  <a:pt x="22673" y="3206"/>
                </a:cubicBezTo>
                <a:cubicBezTo>
                  <a:pt x="22655" y="3206"/>
                  <a:pt x="22619" y="3224"/>
                  <a:pt x="22601" y="3224"/>
                </a:cubicBezTo>
                <a:cubicBezTo>
                  <a:pt x="22546" y="3261"/>
                  <a:pt x="22474" y="3279"/>
                  <a:pt x="22420" y="3279"/>
                </a:cubicBezTo>
                <a:lnTo>
                  <a:pt x="22420" y="3279"/>
                </a:lnTo>
                <a:cubicBezTo>
                  <a:pt x="22420" y="3261"/>
                  <a:pt x="22383" y="3261"/>
                  <a:pt x="22383" y="3279"/>
                </a:cubicBezTo>
                <a:lnTo>
                  <a:pt x="22347" y="3279"/>
                </a:lnTo>
                <a:cubicBezTo>
                  <a:pt x="22311" y="3261"/>
                  <a:pt x="22275" y="3243"/>
                  <a:pt x="22238" y="3224"/>
                </a:cubicBezTo>
                <a:cubicBezTo>
                  <a:pt x="22166" y="3188"/>
                  <a:pt x="22094" y="3170"/>
                  <a:pt x="22021" y="3134"/>
                </a:cubicBezTo>
                <a:cubicBezTo>
                  <a:pt x="21967" y="3116"/>
                  <a:pt x="21931" y="3116"/>
                  <a:pt x="21894" y="3098"/>
                </a:cubicBezTo>
                <a:cubicBezTo>
                  <a:pt x="21858" y="3080"/>
                  <a:pt x="21822" y="3061"/>
                  <a:pt x="21786" y="3043"/>
                </a:cubicBezTo>
                <a:cubicBezTo>
                  <a:pt x="21750" y="3043"/>
                  <a:pt x="21713" y="3025"/>
                  <a:pt x="21695" y="3007"/>
                </a:cubicBezTo>
                <a:cubicBezTo>
                  <a:pt x="21659" y="2989"/>
                  <a:pt x="21623" y="2953"/>
                  <a:pt x="21587" y="2935"/>
                </a:cubicBezTo>
                <a:cubicBezTo>
                  <a:pt x="21550" y="2898"/>
                  <a:pt x="21514" y="2880"/>
                  <a:pt x="21496" y="2862"/>
                </a:cubicBezTo>
                <a:cubicBezTo>
                  <a:pt x="21460" y="2826"/>
                  <a:pt x="21424" y="2808"/>
                  <a:pt x="21387" y="2790"/>
                </a:cubicBezTo>
                <a:cubicBezTo>
                  <a:pt x="21351" y="2772"/>
                  <a:pt x="21333" y="2736"/>
                  <a:pt x="21297" y="2699"/>
                </a:cubicBezTo>
                <a:cubicBezTo>
                  <a:pt x="21261" y="2681"/>
                  <a:pt x="21224" y="2663"/>
                  <a:pt x="21188" y="2627"/>
                </a:cubicBezTo>
                <a:cubicBezTo>
                  <a:pt x="21116" y="2591"/>
                  <a:pt x="21043" y="2536"/>
                  <a:pt x="20971" y="2500"/>
                </a:cubicBezTo>
                <a:lnTo>
                  <a:pt x="20735" y="2373"/>
                </a:lnTo>
                <a:cubicBezTo>
                  <a:pt x="20663" y="2337"/>
                  <a:pt x="20591" y="2319"/>
                  <a:pt x="20518" y="2283"/>
                </a:cubicBezTo>
                <a:cubicBezTo>
                  <a:pt x="20446" y="2265"/>
                  <a:pt x="20373" y="2228"/>
                  <a:pt x="20319" y="2192"/>
                </a:cubicBezTo>
                <a:lnTo>
                  <a:pt x="20210" y="2120"/>
                </a:lnTo>
                <a:cubicBezTo>
                  <a:pt x="20174" y="2102"/>
                  <a:pt x="20156" y="2084"/>
                  <a:pt x="20120" y="2065"/>
                </a:cubicBezTo>
                <a:cubicBezTo>
                  <a:pt x="20047" y="2029"/>
                  <a:pt x="19975" y="1993"/>
                  <a:pt x="19920" y="1957"/>
                </a:cubicBezTo>
                <a:cubicBezTo>
                  <a:pt x="19884" y="1939"/>
                  <a:pt x="19848" y="1921"/>
                  <a:pt x="19812" y="1902"/>
                </a:cubicBezTo>
                <a:cubicBezTo>
                  <a:pt x="19776" y="1884"/>
                  <a:pt x="19739" y="1884"/>
                  <a:pt x="19685" y="1866"/>
                </a:cubicBezTo>
                <a:cubicBezTo>
                  <a:pt x="19649" y="1866"/>
                  <a:pt x="19613" y="1866"/>
                  <a:pt x="19576" y="1848"/>
                </a:cubicBezTo>
                <a:lnTo>
                  <a:pt x="19468" y="1848"/>
                </a:lnTo>
                <a:cubicBezTo>
                  <a:pt x="19413" y="1866"/>
                  <a:pt x="19377" y="1866"/>
                  <a:pt x="19341" y="1884"/>
                </a:cubicBezTo>
                <a:cubicBezTo>
                  <a:pt x="19287" y="1884"/>
                  <a:pt x="19250" y="1902"/>
                  <a:pt x="19214" y="1902"/>
                </a:cubicBezTo>
                <a:lnTo>
                  <a:pt x="19087" y="1921"/>
                </a:lnTo>
                <a:lnTo>
                  <a:pt x="19015" y="1848"/>
                </a:lnTo>
                <a:cubicBezTo>
                  <a:pt x="18979" y="1812"/>
                  <a:pt x="18924" y="1794"/>
                  <a:pt x="18888" y="1758"/>
                </a:cubicBezTo>
                <a:cubicBezTo>
                  <a:pt x="18852" y="1721"/>
                  <a:pt x="18816" y="1685"/>
                  <a:pt x="18780" y="1649"/>
                </a:cubicBezTo>
                <a:cubicBezTo>
                  <a:pt x="18707" y="1577"/>
                  <a:pt x="18635" y="1504"/>
                  <a:pt x="18562" y="1414"/>
                </a:cubicBezTo>
                <a:cubicBezTo>
                  <a:pt x="18526" y="1377"/>
                  <a:pt x="18490" y="1341"/>
                  <a:pt x="18454" y="1323"/>
                </a:cubicBezTo>
                <a:cubicBezTo>
                  <a:pt x="18417" y="1323"/>
                  <a:pt x="18399" y="1305"/>
                  <a:pt x="18381" y="1305"/>
                </a:cubicBezTo>
                <a:cubicBezTo>
                  <a:pt x="18363" y="1287"/>
                  <a:pt x="18345" y="1269"/>
                  <a:pt x="18327" y="1269"/>
                </a:cubicBezTo>
                <a:cubicBezTo>
                  <a:pt x="18309" y="1269"/>
                  <a:pt x="18272" y="1269"/>
                  <a:pt x="18254" y="1287"/>
                </a:cubicBezTo>
                <a:cubicBezTo>
                  <a:pt x="18236" y="1305"/>
                  <a:pt x="18200" y="1305"/>
                  <a:pt x="18182" y="1305"/>
                </a:cubicBezTo>
                <a:cubicBezTo>
                  <a:pt x="18128" y="1305"/>
                  <a:pt x="18073" y="1323"/>
                  <a:pt x="18037" y="1341"/>
                </a:cubicBezTo>
                <a:cubicBezTo>
                  <a:pt x="17983" y="1359"/>
                  <a:pt x="17947" y="1395"/>
                  <a:pt x="17910" y="1414"/>
                </a:cubicBezTo>
                <a:cubicBezTo>
                  <a:pt x="17874" y="1450"/>
                  <a:pt x="17820" y="1468"/>
                  <a:pt x="17784" y="1486"/>
                </a:cubicBezTo>
                <a:cubicBezTo>
                  <a:pt x="17729" y="1522"/>
                  <a:pt x="17693" y="1558"/>
                  <a:pt x="17657" y="1595"/>
                </a:cubicBezTo>
                <a:cubicBezTo>
                  <a:pt x="17621" y="1631"/>
                  <a:pt x="17584" y="1649"/>
                  <a:pt x="17530" y="1685"/>
                </a:cubicBezTo>
                <a:cubicBezTo>
                  <a:pt x="17439" y="1739"/>
                  <a:pt x="17367" y="1812"/>
                  <a:pt x="17295" y="1902"/>
                </a:cubicBezTo>
                <a:cubicBezTo>
                  <a:pt x="17258" y="1957"/>
                  <a:pt x="17222" y="1993"/>
                  <a:pt x="17204" y="2029"/>
                </a:cubicBezTo>
                <a:cubicBezTo>
                  <a:pt x="17168" y="2084"/>
                  <a:pt x="17132" y="2120"/>
                  <a:pt x="17095" y="2138"/>
                </a:cubicBezTo>
                <a:cubicBezTo>
                  <a:pt x="17077" y="2156"/>
                  <a:pt x="17059" y="2174"/>
                  <a:pt x="17041" y="2174"/>
                </a:cubicBezTo>
                <a:cubicBezTo>
                  <a:pt x="17023" y="2192"/>
                  <a:pt x="17005" y="2210"/>
                  <a:pt x="16987" y="2228"/>
                </a:cubicBezTo>
                <a:cubicBezTo>
                  <a:pt x="16932" y="2265"/>
                  <a:pt x="16896" y="2283"/>
                  <a:pt x="16842" y="2319"/>
                </a:cubicBezTo>
                <a:cubicBezTo>
                  <a:pt x="16824" y="2319"/>
                  <a:pt x="16806" y="2337"/>
                  <a:pt x="16788" y="2337"/>
                </a:cubicBezTo>
                <a:cubicBezTo>
                  <a:pt x="16769" y="2337"/>
                  <a:pt x="16733" y="2355"/>
                  <a:pt x="16715" y="2373"/>
                </a:cubicBezTo>
                <a:cubicBezTo>
                  <a:pt x="16661" y="2391"/>
                  <a:pt x="16606" y="2410"/>
                  <a:pt x="16570" y="2446"/>
                </a:cubicBezTo>
                <a:lnTo>
                  <a:pt x="16425" y="2500"/>
                </a:lnTo>
                <a:cubicBezTo>
                  <a:pt x="16371" y="2536"/>
                  <a:pt x="16335" y="2573"/>
                  <a:pt x="16299" y="2609"/>
                </a:cubicBezTo>
                <a:cubicBezTo>
                  <a:pt x="16262" y="2645"/>
                  <a:pt x="16208" y="2681"/>
                  <a:pt x="16172" y="2699"/>
                </a:cubicBezTo>
                <a:cubicBezTo>
                  <a:pt x="16136" y="2717"/>
                  <a:pt x="16081" y="2754"/>
                  <a:pt x="16045" y="2790"/>
                </a:cubicBezTo>
                <a:cubicBezTo>
                  <a:pt x="16009" y="2826"/>
                  <a:pt x="15973" y="2862"/>
                  <a:pt x="15918" y="2898"/>
                </a:cubicBezTo>
                <a:cubicBezTo>
                  <a:pt x="15882" y="2917"/>
                  <a:pt x="15828" y="2935"/>
                  <a:pt x="15773" y="2971"/>
                </a:cubicBezTo>
                <a:cubicBezTo>
                  <a:pt x="15737" y="2989"/>
                  <a:pt x="15683" y="3025"/>
                  <a:pt x="15647" y="3043"/>
                </a:cubicBezTo>
                <a:cubicBezTo>
                  <a:pt x="15592" y="3061"/>
                  <a:pt x="15538" y="3080"/>
                  <a:pt x="15484" y="3080"/>
                </a:cubicBezTo>
                <a:cubicBezTo>
                  <a:pt x="15411" y="3080"/>
                  <a:pt x="15357" y="3116"/>
                  <a:pt x="15303" y="3116"/>
                </a:cubicBezTo>
                <a:lnTo>
                  <a:pt x="15230" y="3152"/>
                </a:lnTo>
                <a:lnTo>
                  <a:pt x="15158" y="3170"/>
                </a:lnTo>
                <a:cubicBezTo>
                  <a:pt x="15103" y="3188"/>
                  <a:pt x="15067" y="3206"/>
                  <a:pt x="15013" y="3224"/>
                </a:cubicBezTo>
                <a:lnTo>
                  <a:pt x="14940" y="3224"/>
                </a:lnTo>
                <a:cubicBezTo>
                  <a:pt x="14904" y="3224"/>
                  <a:pt x="14886" y="3224"/>
                  <a:pt x="14850" y="3224"/>
                </a:cubicBezTo>
                <a:cubicBezTo>
                  <a:pt x="14814" y="3206"/>
                  <a:pt x="14777" y="3206"/>
                  <a:pt x="14741" y="3224"/>
                </a:cubicBezTo>
                <a:lnTo>
                  <a:pt x="14741" y="3224"/>
                </a:lnTo>
                <a:lnTo>
                  <a:pt x="14723" y="3206"/>
                </a:lnTo>
                <a:cubicBezTo>
                  <a:pt x="14614" y="3188"/>
                  <a:pt x="14524" y="3170"/>
                  <a:pt x="14451" y="3134"/>
                </a:cubicBezTo>
                <a:cubicBezTo>
                  <a:pt x="14361" y="3116"/>
                  <a:pt x="14288" y="3080"/>
                  <a:pt x="14198" y="3061"/>
                </a:cubicBezTo>
                <a:cubicBezTo>
                  <a:pt x="14107" y="3043"/>
                  <a:pt x="14017" y="3025"/>
                  <a:pt x="13926" y="3007"/>
                </a:cubicBezTo>
                <a:cubicBezTo>
                  <a:pt x="13854" y="2989"/>
                  <a:pt x="13763" y="2935"/>
                  <a:pt x="13691" y="2917"/>
                </a:cubicBezTo>
                <a:cubicBezTo>
                  <a:pt x="13600" y="2898"/>
                  <a:pt x="13510" y="2862"/>
                  <a:pt x="13437" y="2826"/>
                </a:cubicBezTo>
                <a:cubicBezTo>
                  <a:pt x="13347" y="2790"/>
                  <a:pt x="13256" y="2754"/>
                  <a:pt x="13184" y="2717"/>
                </a:cubicBezTo>
                <a:cubicBezTo>
                  <a:pt x="13093" y="2681"/>
                  <a:pt x="12985" y="2681"/>
                  <a:pt x="12912" y="2627"/>
                </a:cubicBezTo>
                <a:cubicBezTo>
                  <a:pt x="12876" y="2627"/>
                  <a:pt x="12840" y="2591"/>
                  <a:pt x="12822" y="2591"/>
                </a:cubicBezTo>
                <a:cubicBezTo>
                  <a:pt x="12785" y="2573"/>
                  <a:pt x="12731" y="2554"/>
                  <a:pt x="12695" y="2536"/>
                </a:cubicBezTo>
                <a:cubicBezTo>
                  <a:pt x="12622" y="2482"/>
                  <a:pt x="12550" y="2446"/>
                  <a:pt x="12477" y="2410"/>
                </a:cubicBezTo>
                <a:cubicBezTo>
                  <a:pt x="12405" y="2373"/>
                  <a:pt x="12314" y="2355"/>
                  <a:pt x="12224" y="2337"/>
                </a:cubicBezTo>
                <a:cubicBezTo>
                  <a:pt x="12133" y="2337"/>
                  <a:pt x="12043" y="2355"/>
                  <a:pt x="11952" y="2373"/>
                </a:cubicBezTo>
                <a:cubicBezTo>
                  <a:pt x="11880" y="2373"/>
                  <a:pt x="11807" y="2355"/>
                  <a:pt x="11735" y="2319"/>
                </a:cubicBezTo>
                <a:cubicBezTo>
                  <a:pt x="11699" y="2301"/>
                  <a:pt x="11663" y="2283"/>
                  <a:pt x="11626" y="2283"/>
                </a:cubicBezTo>
                <a:cubicBezTo>
                  <a:pt x="11590" y="2283"/>
                  <a:pt x="11554" y="2283"/>
                  <a:pt x="11518" y="2283"/>
                </a:cubicBezTo>
                <a:cubicBezTo>
                  <a:pt x="11463" y="2283"/>
                  <a:pt x="11427" y="2283"/>
                  <a:pt x="11391" y="2301"/>
                </a:cubicBezTo>
                <a:cubicBezTo>
                  <a:pt x="11355" y="2301"/>
                  <a:pt x="11300" y="2319"/>
                  <a:pt x="11264" y="2337"/>
                </a:cubicBezTo>
                <a:cubicBezTo>
                  <a:pt x="11228" y="2355"/>
                  <a:pt x="11192" y="2373"/>
                  <a:pt x="11174" y="2391"/>
                </a:cubicBezTo>
                <a:cubicBezTo>
                  <a:pt x="11137" y="2428"/>
                  <a:pt x="11119" y="2482"/>
                  <a:pt x="11083" y="2518"/>
                </a:cubicBezTo>
                <a:cubicBezTo>
                  <a:pt x="11065" y="2536"/>
                  <a:pt x="11029" y="2554"/>
                  <a:pt x="11011" y="2573"/>
                </a:cubicBezTo>
                <a:cubicBezTo>
                  <a:pt x="10992" y="2591"/>
                  <a:pt x="10974" y="2609"/>
                  <a:pt x="10956" y="2609"/>
                </a:cubicBezTo>
                <a:cubicBezTo>
                  <a:pt x="10938" y="2627"/>
                  <a:pt x="10920" y="2627"/>
                  <a:pt x="10902" y="2645"/>
                </a:cubicBezTo>
                <a:cubicBezTo>
                  <a:pt x="10884" y="2645"/>
                  <a:pt x="10848" y="2699"/>
                  <a:pt x="10811" y="2717"/>
                </a:cubicBezTo>
                <a:cubicBezTo>
                  <a:pt x="10775" y="2736"/>
                  <a:pt x="10721" y="2754"/>
                  <a:pt x="10703" y="2772"/>
                </a:cubicBezTo>
                <a:cubicBezTo>
                  <a:pt x="10667" y="2808"/>
                  <a:pt x="10630" y="2826"/>
                  <a:pt x="10594" y="2862"/>
                </a:cubicBezTo>
                <a:cubicBezTo>
                  <a:pt x="10558" y="2880"/>
                  <a:pt x="10522" y="2898"/>
                  <a:pt x="10485" y="2917"/>
                </a:cubicBezTo>
                <a:cubicBezTo>
                  <a:pt x="10467" y="2953"/>
                  <a:pt x="10431" y="2989"/>
                  <a:pt x="10395" y="2989"/>
                </a:cubicBezTo>
                <a:cubicBezTo>
                  <a:pt x="10377" y="2989"/>
                  <a:pt x="10359" y="2989"/>
                  <a:pt x="10341" y="2989"/>
                </a:cubicBezTo>
                <a:lnTo>
                  <a:pt x="10250" y="2971"/>
                </a:lnTo>
                <a:cubicBezTo>
                  <a:pt x="10214" y="2971"/>
                  <a:pt x="10159" y="2971"/>
                  <a:pt x="10123" y="2953"/>
                </a:cubicBezTo>
                <a:cubicBezTo>
                  <a:pt x="10069" y="2953"/>
                  <a:pt x="10033" y="2935"/>
                  <a:pt x="9996" y="2917"/>
                </a:cubicBezTo>
                <a:cubicBezTo>
                  <a:pt x="9960" y="2898"/>
                  <a:pt x="9924" y="2880"/>
                  <a:pt x="9888" y="2862"/>
                </a:cubicBezTo>
                <a:cubicBezTo>
                  <a:pt x="9852" y="2826"/>
                  <a:pt x="9815" y="2808"/>
                  <a:pt x="9779" y="2790"/>
                </a:cubicBezTo>
                <a:cubicBezTo>
                  <a:pt x="9761" y="2772"/>
                  <a:pt x="9725" y="2772"/>
                  <a:pt x="9689" y="2754"/>
                </a:cubicBezTo>
                <a:cubicBezTo>
                  <a:pt x="9652" y="2736"/>
                  <a:pt x="9616" y="2717"/>
                  <a:pt x="9562" y="2717"/>
                </a:cubicBezTo>
                <a:cubicBezTo>
                  <a:pt x="9489" y="2699"/>
                  <a:pt x="9417" y="2663"/>
                  <a:pt x="9345" y="2663"/>
                </a:cubicBezTo>
                <a:cubicBezTo>
                  <a:pt x="9254" y="2645"/>
                  <a:pt x="9163" y="2645"/>
                  <a:pt x="9091" y="2609"/>
                </a:cubicBezTo>
                <a:cubicBezTo>
                  <a:pt x="9000" y="2591"/>
                  <a:pt x="8928" y="2536"/>
                  <a:pt x="8892" y="2464"/>
                </a:cubicBezTo>
                <a:cubicBezTo>
                  <a:pt x="8856" y="2446"/>
                  <a:pt x="8837" y="2410"/>
                  <a:pt x="8819" y="2373"/>
                </a:cubicBezTo>
                <a:cubicBezTo>
                  <a:pt x="8783" y="2355"/>
                  <a:pt x="8765" y="2301"/>
                  <a:pt x="8729" y="2265"/>
                </a:cubicBezTo>
                <a:cubicBezTo>
                  <a:pt x="8693" y="2228"/>
                  <a:pt x="8656" y="2138"/>
                  <a:pt x="8584" y="2120"/>
                </a:cubicBezTo>
                <a:cubicBezTo>
                  <a:pt x="8530" y="2102"/>
                  <a:pt x="8475" y="2120"/>
                  <a:pt x="8457" y="2156"/>
                </a:cubicBezTo>
                <a:cubicBezTo>
                  <a:pt x="8421" y="2192"/>
                  <a:pt x="8385" y="2247"/>
                  <a:pt x="8330" y="2228"/>
                </a:cubicBezTo>
                <a:cubicBezTo>
                  <a:pt x="8294" y="2210"/>
                  <a:pt x="8276" y="2192"/>
                  <a:pt x="8240" y="2174"/>
                </a:cubicBezTo>
                <a:lnTo>
                  <a:pt x="8131" y="2102"/>
                </a:lnTo>
                <a:cubicBezTo>
                  <a:pt x="8077" y="2065"/>
                  <a:pt x="8004" y="2011"/>
                  <a:pt x="7932" y="1957"/>
                </a:cubicBezTo>
                <a:cubicBezTo>
                  <a:pt x="7878" y="1921"/>
                  <a:pt x="7841" y="1848"/>
                  <a:pt x="7787" y="1812"/>
                </a:cubicBezTo>
                <a:cubicBezTo>
                  <a:pt x="7715" y="1776"/>
                  <a:pt x="7715" y="1776"/>
                  <a:pt x="7697" y="1758"/>
                </a:cubicBezTo>
                <a:cubicBezTo>
                  <a:pt x="7660" y="1721"/>
                  <a:pt x="7642" y="1703"/>
                  <a:pt x="7606" y="1667"/>
                </a:cubicBezTo>
                <a:cubicBezTo>
                  <a:pt x="7588" y="1649"/>
                  <a:pt x="7570" y="1613"/>
                  <a:pt x="7552" y="1595"/>
                </a:cubicBezTo>
                <a:lnTo>
                  <a:pt x="7479" y="1486"/>
                </a:lnTo>
                <a:cubicBezTo>
                  <a:pt x="7461" y="1450"/>
                  <a:pt x="7443" y="1414"/>
                  <a:pt x="7425" y="1377"/>
                </a:cubicBezTo>
                <a:cubicBezTo>
                  <a:pt x="7407" y="1341"/>
                  <a:pt x="7371" y="1323"/>
                  <a:pt x="7334" y="1305"/>
                </a:cubicBezTo>
                <a:cubicBezTo>
                  <a:pt x="7280" y="1251"/>
                  <a:pt x="7226" y="1214"/>
                  <a:pt x="7153" y="1196"/>
                </a:cubicBezTo>
                <a:cubicBezTo>
                  <a:pt x="7117" y="1196"/>
                  <a:pt x="7081" y="1196"/>
                  <a:pt x="7063" y="1196"/>
                </a:cubicBezTo>
                <a:cubicBezTo>
                  <a:pt x="7008" y="1196"/>
                  <a:pt x="6972" y="1178"/>
                  <a:pt x="6918" y="1160"/>
                </a:cubicBezTo>
                <a:cubicBezTo>
                  <a:pt x="6882" y="1160"/>
                  <a:pt x="6845" y="1160"/>
                  <a:pt x="6809" y="1160"/>
                </a:cubicBezTo>
                <a:lnTo>
                  <a:pt x="6646" y="1178"/>
                </a:lnTo>
                <a:cubicBezTo>
                  <a:pt x="6556" y="1178"/>
                  <a:pt x="6483" y="1232"/>
                  <a:pt x="6393" y="1232"/>
                </a:cubicBezTo>
                <a:cubicBezTo>
                  <a:pt x="6284" y="1251"/>
                  <a:pt x="6212" y="1269"/>
                  <a:pt x="6121" y="1269"/>
                </a:cubicBezTo>
                <a:lnTo>
                  <a:pt x="6103" y="1269"/>
                </a:lnTo>
                <a:lnTo>
                  <a:pt x="6012" y="1196"/>
                </a:lnTo>
                <a:cubicBezTo>
                  <a:pt x="5976" y="1160"/>
                  <a:pt x="5922" y="1124"/>
                  <a:pt x="5867" y="1088"/>
                </a:cubicBezTo>
                <a:cubicBezTo>
                  <a:pt x="5813" y="1069"/>
                  <a:pt x="5759" y="1033"/>
                  <a:pt x="5723" y="997"/>
                </a:cubicBezTo>
                <a:cubicBezTo>
                  <a:pt x="5668" y="961"/>
                  <a:pt x="5614" y="943"/>
                  <a:pt x="5560" y="906"/>
                </a:cubicBezTo>
                <a:cubicBezTo>
                  <a:pt x="5505" y="870"/>
                  <a:pt x="5487" y="834"/>
                  <a:pt x="5433" y="798"/>
                </a:cubicBezTo>
                <a:cubicBezTo>
                  <a:pt x="5379" y="780"/>
                  <a:pt x="5342" y="762"/>
                  <a:pt x="5306" y="725"/>
                </a:cubicBezTo>
                <a:cubicBezTo>
                  <a:pt x="5270" y="689"/>
                  <a:pt x="5234" y="635"/>
                  <a:pt x="5197" y="599"/>
                </a:cubicBezTo>
                <a:cubicBezTo>
                  <a:pt x="5161" y="562"/>
                  <a:pt x="5107" y="526"/>
                  <a:pt x="5071" y="490"/>
                </a:cubicBezTo>
                <a:cubicBezTo>
                  <a:pt x="5016" y="454"/>
                  <a:pt x="4980" y="399"/>
                  <a:pt x="4944" y="345"/>
                </a:cubicBezTo>
                <a:cubicBezTo>
                  <a:pt x="4926" y="309"/>
                  <a:pt x="4871" y="255"/>
                  <a:pt x="4835" y="218"/>
                </a:cubicBezTo>
                <a:cubicBezTo>
                  <a:pt x="4781" y="182"/>
                  <a:pt x="4745" y="146"/>
                  <a:pt x="4690" y="128"/>
                </a:cubicBezTo>
                <a:cubicBezTo>
                  <a:pt x="4636" y="110"/>
                  <a:pt x="4564" y="110"/>
                  <a:pt x="4509" y="128"/>
                </a:cubicBezTo>
                <a:cubicBezTo>
                  <a:pt x="4455" y="128"/>
                  <a:pt x="4383" y="146"/>
                  <a:pt x="4328" y="146"/>
                </a:cubicBezTo>
                <a:cubicBezTo>
                  <a:pt x="4292" y="164"/>
                  <a:pt x="4274" y="182"/>
                  <a:pt x="4256" y="200"/>
                </a:cubicBezTo>
                <a:cubicBezTo>
                  <a:pt x="4220" y="218"/>
                  <a:pt x="4201" y="236"/>
                  <a:pt x="4165" y="236"/>
                </a:cubicBezTo>
                <a:cubicBezTo>
                  <a:pt x="4147" y="255"/>
                  <a:pt x="4129" y="273"/>
                  <a:pt x="4093" y="291"/>
                </a:cubicBezTo>
                <a:cubicBezTo>
                  <a:pt x="4075" y="309"/>
                  <a:pt x="4038" y="327"/>
                  <a:pt x="4020" y="345"/>
                </a:cubicBezTo>
                <a:cubicBezTo>
                  <a:pt x="3966" y="381"/>
                  <a:pt x="3912" y="418"/>
                  <a:pt x="3875" y="436"/>
                </a:cubicBezTo>
                <a:lnTo>
                  <a:pt x="3857" y="472"/>
                </a:lnTo>
                <a:cubicBezTo>
                  <a:pt x="3839" y="472"/>
                  <a:pt x="3839" y="472"/>
                  <a:pt x="3821" y="472"/>
                </a:cubicBezTo>
                <a:cubicBezTo>
                  <a:pt x="3803" y="472"/>
                  <a:pt x="3785" y="508"/>
                  <a:pt x="3749" y="508"/>
                </a:cubicBezTo>
                <a:lnTo>
                  <a:pt x="3749" y="508"/>
                </a:lnTo>
                <a:cubicBezTo>
                  <a:pt x="3749" y="508"/>
                  <a:pt x="3731" y="508"/>
                  <a:pt x="3731" y="508"/>
                </a:cubicBezTo>
                <a:cubicBezTo>
                  <a:pt x="3676" y="508"/>
                  <a:pt x="3622" y="490"/>
                  <a:pt x="3568" y="472"/>
                </a:cubicBezTo>
                <a:cubicBezTo>
                  <a:pt x="3495" y="454"/>
                  <a:pt x="3441" y="399"/>
                  <a:pt x="3386" y="363"/>
                </a:cubicBezTo>
                <a:cubicBezTo>
                  <a:pt x="3296" y="291"/>
                  <a:pt x="3187" y="236"/>
                  <a:pt x="3079" y="218"/>
                </a:cubicBezTo>
                <a:cubicBezTo>
                  <a:pt x="3042" y="200"/>
                  <a:pt x="3006" y="200"/>
                  <a:pt x="2970" y="182"/>
                </a:cubicBezTo>
                <a:lnTo>
                  <a:pt x="2861" y="146"/>
                </a:lnTo>
                <a:cubicBezTo>
                  <a:pt x="2825" y="128"/>
                  <a:pt x="2771" y="110"/>
                  <a:pt x="2735" y="92"/>
                </a:cubicBezTo>
                <a:cubicBezTo>
                  <a:pt x="2662" y="73"/>
                  <a:pt x="2590" y="37"/>
                  <a:pt x="2517" y="19"/>
                </a:cubicBezTo>
                <a:cubicBezTo>
                  <a:pt x="2481" y="19"/>
                  <a:pt x="2445" y="19"/>
                  <a:pt x="2427" y="19"/>
                </a:cubicBezTo>
                <a:cubicBezTo>
                  <a:pt x="2372" y="1"/>
                  <a:pt x="2336" y="1"/>
                  <a:pt x="2300" y="1"/>
                </a:cubicBezTo>
                <a:cubicBezTo>
                  <a:pt x="2264" y="1"/>
                  <a:pt x="2246" y="19"/>
                  <a:pt x="2209" y="19"/>
                </a:cubicBezTo>
                <a:cubicBezTo>
                  <a:pt x="2173" y="19"/>
                  <a:pt x="2137" y="37"/>
                  <a:pt x="2101" y="37"/>
                </a:cubicBezTo>
                <a:cubicBezTo>
                  <a:pt x="2064" y="55"/>
                  <a:pt x="2028" y="73"/>
                  <a:pt x="1992" y="73"/>
                </a:cubicBezTo>
                <a:lnTo>
                  <a:pt x="1865" y="92"/>
                </a:lnTo>
                <a:cubicBezTo>
                  <a:pt x="1793" y="110"/>
                  <a:pt x="1720" y="128"/>
                  <a:pt x="1648" y="146"/>
                </a:cubicBezTo>
                <a:cubicBezTo>
                  <a:pt x="1576" y="164"/>
                  <a:pt x="1485" y="182"/>
                  <a:pt x="1394" y="218"/>
                </a:cubicBezTo>
                <a:cubicBezTo>
                  <a:pt x="1322" y="236"/>
                  <a:pt x="1231" y="273"/>
                  <a:pt x="1159" y="291"/>
                </a:cubicBezTo>
                <a:cubicBezTo>
                  <a:pt x="1087" y="327"/>
                  <a:pt x="1014" y="345"/>
                  <a:pt x="942" y="381"/>
                </a:cubicBezTo>
                <a:cubicBezTo>
                  <a:pt x="905" y="399"/>
                  <a:pt x="869" y="418"/>
                  <a:pt x="833" y="436"/>
                </a:cubicBezTo>
                <a:cubicBezTo>
                  <a:pt x="815" y="436"/>
                  <a:pt x="761" y="454"/>
                  <a:pt x="724" y="472"/>
                </a:cubicBezTo>
                <a:lnTo>
                  <a:pt x="634" y="508"/>
                </a:lnTo>
                <a:cubicBezTo>
                  <a:pt x="598" y="526"/>
                  <a:pt x="580" y="544"/>
                  <a:pt x="543" y="562"/>
                </a:cubicBezTo>
                <a:cubicBezTo>
                  <a:pt x="507" y="599"/>
                  <a:pt x="453" y="617"/>
                  <a:pt x="417" y="635"/>
                </a:cubicBezTo>
                <a:lnTo>
                  <a:pt x="290" y="689"/>
                </a:lnTo>
                <a:cubicBezTo>
                  <a:pt x="217" y="725"/>
                  <a:pt x="145" y="762"/>
                  <a:pt x="72" y="798"/>
                </a:cubicBezTo>
                <a:lnTo>
                  <a:pt x="18" y="8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5668049" y="147974"/>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0" y="578325"/>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14233" y="924414"/>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228018" y="276850"/>
            <a:ext cx="1368376" cy="1495526"/>
          </a:xfrm>
          <a:custGeom>
            <a:avLst/>
            <a:gdLst/>
            <a:ahLst/>
            <a:cxnLst/>
            <a:rect l="l" t="t" r="r" b="b"/>
            <a:pathLst>
              <a:path w="38592" h="42178" extrusionOk="0">
                <a:moveTo>
                  <a:pt x="38574" y="17730"/>
                </a:moveTo>
                <a:cubicBezTo>
                  <a:pt x="38465" y="17676"/>
                  <a:pt x="38375" y="17621"/>
                  <a:pt x="38266" y="17567"/>
                </a:cubicBezTo>
                <a:cubicBezTo>
                  <a:pt x="38157" y="17513"/>
                  <a:pt x="38031" y="17458"/>
                  <a:pt x="37922" y="17422"/>
                </a:cubicBezTo>
                <a:cubicBezTo>
                  <a:pt x="37813" y="17386"/>
                  <a:pt x="37687" y="17368"/>
                  <a:pt x="37578" y="17368"/>
                </a:cubicBezTo>
                <a:cubicBezTo>
                  <a:pt x="37505" y="17368"/>
                  <a:pt x="37451" y="17368"/>
                  <a:pt x="37379" y="17368"/>
                </a:cubicBezTo>
                <a:cubicBezTo>
                  <a:pt x="37361" y="17368"/>
                  <a:pt x="37324" y="17368"/>
                  <a:pt x="37306" y="17368"/>
                </a:cubicBezTo>
                <a:cubicBezTo>
                  <a:pt x="37270" y="17368"/>
                  <a:pt x="37252" y="17350"/>
                  <a:pt x="37216" y="17332"/>
                </a:cubicBezTo>
                <a:cubicBezTo>
                  <a:pt x="37125" y="17295"/>
                  <a:pt x="37016" y="17259"/>
                  <a:pt x="36908" y="17241"/>
                </a:cubicBezTo>
                <a:cubicBezTo>
                  <a:pt x="36890" y="17223"/>
                  <a:pt x="36872" y="17223"/>
                  <a:pt x="36872" y="17223"/>
                </a:cubicBezTo>
                <a:cubicBezTo>
                  <a:pt x="36835" y="17223"/>
                  <a:pt x="36817" y="17223"/>
                  <a:pt x="36799" y="17223"/>
                </a:cubicBezTo>
                <a:lnTo>
                  <a:pt x="36781" y="17223"/>
                </a:lnTo>
                <a:lnTo>
                  <a:pt x="36745" y="17223"/>
                </a:lnTo>
                <a:lnTo>
                  <a:pt x="36636" y="17223"/>
                </a:lnTo>
                <a:cubicBezTo>
                  <a:pt x="36582" y="17205"/>
                  <a:pt x="36546" y="17205"/>
                  <a:pt x="36491" y="17187"/>
                </a:cubicBezTo>
                <a:cubicBezTo>
                  <a:pt x="36491" y="17187"/>
                  <a:pt x="36509" y="17187"/>
                  <a:pt x="36509" y="17169"/>
                </a:cubicBezTo>
                <a:cubicBezTo>
                  <a:pt x="36527" y="17150"/>
                  <a:pt x="36527" y="17132"/>
                  <a:pt x="36509" y="17114"/>
                </a:cubicBezTo>
                <a:cubicBezTo>
                  <a:pt x="36437" y="17060"/>
                  <a:pt x="36346" y="17042"/>
                  <a:pt x="36274" y="17042"/>
                </a:cubicBezTo>
                <a:cubicBezTo>
                  <a:pt x="36039" y="17024"/>
                  <a:pt x="35821" y="17024"/>
                  <a:pt x="35604" y="17006"/>
                </a:cubicBezTo>
                <a:lnTo>
                  <a:pt x="35260" y="16969"/>
                </a:lnTo>
                <a:lnTo>
                  <a:pt x="35187" y="16969"/>
                </a:lnTo>
                <a:lnTo>
                  <a:pt x="35278" y="16951"/>
                </a:lnTo>
                <a:cubicBezTo>
                  <a:pt x="35296" y="16933"/>
                  <a:pt x="35314" y="16915"/>
                  <a:pt x="35296" y="16897"/>
                </a:cubicBezTo>
                <a:cubicBezTo>
                  <a:pt x="35296" y="16879"/>
                  <a:pt x="35278" y="16861"/>
                  <a:pt x="35260" y="16843"/>
                </a:cubicBezTo>
                <a:cubicBezTo>
                  <a:pt x="35242" y="16843"/>
                  <a:pt x="35224" y="16824"/>
                  <a:pt x="35206" y="16824"/>
                </a:cubicBezTo>
                <a:cubicBezTo>
                  <a:pt x="35206" y="16824"/>
                  <a:pt x="35224" y="16824"/>
                  <a:pt x="35224" y="16824"/>
                </a:cubicBezTo>
                <a:cubicBezTo>
                  <a:pt x="35242" y="16788"/>
                  <a:pt x="35278" y="16788"/>
                  <a:pt x="35296" y="16770"/>
                </a:cubicBezTo>
                <a:cubicBezTo>
                  <a:pt x="35405" y="16716"/>
                  <a:pt x="35495" y="16680"/>
                  <a:pt x="35604" y="16643"/>
                </a:cubicBezTo>
                <a:lnTo>
                  <a:pt x="35640" y="16643"/>
                </a:lnTo>
                <a:cubicBezTo>
                  <a:pt x="35676" y="16625"/>
                  <a:pt x="35676" y="16571"/>
                  <a:pt x="35640" y="16571"/>
                </a:cubicBezTo>
                <a:lnTo>
                  <a:pt x="35604" y="16571"/>
                </a:lnTo>
                <a:lnTo>
                  <a:pt x="35242" y="16535"/>
                </a:lnTo>
                <a:cubicBezTo>
                  <a:pt x="35260" y="16480"/>
                  <a:pt x="35260" y="16426"/>
                  <a:pt x="35260" y="16390"/>
                </a:cubicBezTo>
                <a:cubicBezTo>
                  <a:pt x="35260" y="16372"/>
                  <a:pt x="35242" y="16354"/>
                  <a:pt x="35224" y="16354"/>
                </a:cubicBezTo>
                <a:cubicBezTo>
                  <a:pt x="35133" y="16354"/>
                  <a:pt x="35043" y="16372"/>
                  <a:pt x="34934" y="16372"/>
                </a:cubicBezTo>
                <a:cubicBezTo>
                  <a:pt x="34880" y="16372"/>
                  <a:pt x="34825" y="16372"/>
                  <a:pt x="34771" y="16390"/>
                </a:cubicBezTo>
                <a:cubicBezTo>
                  <a:pt x="34771" y="16390"/>
                  <a:pt x="34753" y="16390"/>
                  <a:pt x="34753" y="16390"/>
                </a:cubicBezTo>
                <a:cubicBezTo>
                  <a:pt x="34698" y="16390"/>
                  <a:pt x="34644" y="16390"/>
                  <a:pt x="34590" y="16390"/>
                </a:cubicBezTo>
                <a:cubicBezTo>
                  <a:pt x="34572" y="16372"/>
                  <a:pt x="34535" y="16372"/>
                  <a:pt x="34517" y="16354"/>
                </a:cubicBezTo>
                <a:lnTo>
                  <a:pt x="34481" y="16336"/>
                </a:lnTo>
                <a:lnTo>
                  <a:pt x="34481" y="16336"/>
                </a:lnTo>
                <a:lnTo>
                  <a:pt x="34517" y="16317"/>
                </a:lnTo>
                <a:cubicBezTo>
                  <a:pt x="34554" y="16299"/>
                  <a:pt x="34572" y="16281"/>
                  <a:pt x="34590" y="16245"/>
                </a:cubicBezTo>
                <a:cubicBezTo>
                  <a:pt x="34608" y="16209"/>
                  <a:pt x="34626" y="16136"/>
                  <a:pt x="34590" y="16100"/>
                </a:cubicBezTo>
                <a:lnTo>
                  <a:pt x="34626" y="16082"/>
                </a:lnTo>
                <a:cubicBezTo>
                  <a:pt x="34680" y="16064"/>
                  <a:pt x="34698" y="16028"/>
                  <a:pt x="34698" y="15973"/>
                </a:cubicBezTo>
                <a:cubicBezTo>
                  <a:pt x="34680" y="15865"/>
                  <a:pt x="34535" y="15865"/>
                  <a:pt x="34445" y="15828"/>
                </a:cubicBezTo>
                <a:cubicBezTo>
                  <a:pt x="34391" y="15810"/>
                  <a:pt x="34354" y="15774"/>
                  <a:pt x="34300" y="15738"/>
                </a:cubicBezTo>
                <a:cubicBezTo>
                  <a:pt x="34300" y="15738"/>
                  <a:pt x="34282" y="15720"/>
                  <a:pt x="34264" y="15702"/>
                </a:cubicBezTo>
                <a:cubicBezTo>
                  <a:pt x="34264" y="15684"/>
                  <a:pt x="34300" y="15647"/>
                  <a:pt x="34300" y="15629"/>
                </a:cubicBezTo>
                <a:cubicBezTo>
                  <a:pt x="34391" y="15521"/>
                  <a:pt x="34499" y="15430"/>
                  <a:pt x="34608" y="15321"/>
                </a:cubicBezTo>
                <a:cubicBezTo>
                  <a:pt x="34626" y="15285"/>
                  <a:pt x="34608" y="15249"/>
                  <a:pt x="34572" y="15231"/>
                </a:cubicBezTo>
                <a:lnTo>
                  <a:pt x="34499" y="15231"/>
                </a:lnTo>
                <a:cubicBezTo>
                  <a:pt x="34572" y="15158"/>
                  <a:pt x="34662" y="15086"/>
                  <a:pt x="34753" y="15032"/>
                </a:cubicBezTo>
                <a:cubicBezTo>
                  <a:pt x="34807" y="14977"/>
                  <a:pt x="34880" y="14941"/>
                  <a:pt x="34934" y="14905"/>
                </a:cubicBezTo>
                <a:cubicBezTo>
                  <a:pt x="35006" y="14887"/>
                  <a:pt x="35061" y="14851"/>
                  <a:pt x="35133" y="14796"/>
                </a:cubicBezTo>
                <a:cubicBezTo>
                  <a:pt x="35151" y="14796"/>
                  <a:pt x="35151" y="14760"/>
                  <a:pt x="35133" y="14760"/>
                </a:cubicBezTo>
                <a:cubicBezTo>
                  <a:pt x="35133" y="14742"/>
                  <a:pt x="35133" y="14724"/>
                  <a:pt x="35115" y="14724"/>
                </a:cubicBezTo>
                <a:cubicBezTo>
                  <a:pt x="35097" y="14706"/>
                  <a:pt x="35079" y="14706"/>
                  <a:pt x="35061" y="14724"/>
                </a:cubicBezTo>
                <a:cubicBezTo>
                  <a:pt x="35061" y="14706"/>
                  <a:pt x="35043" y="14706"/>
                  <a:pt x="35024" y="14688"/>
                </a:cubicBezTo>
                <a:lnTo>
                  <a:pt x="34861" y="14669"/>
                </a:lnTo>
                <a:cubicBezTo>
                  <a:pt x="34898" y="14633"/>
                  <a:pt x="34934" y="14615"/>
                  <a:pt x="34988" y="14597"/>
                </a:cubicBezTo>
                <a:lnTo>
                  <a:pt x="35187" y="14488"/>
                </a:lnTo>
                <a:lnTo>
                  <a:pt x="35387" y="14380"/>
                </a:lnTo>
                <a:lnTo>
                  <a:pt x="35495" y="14325"/>
                </a:lnTo>
                <a:cubicBezTo>
                  <a:pt x="35513" y="14325"/>
                  <a:pt x="35550" y="14307"/>
                  <a:pt x="35568" y="14289"/>
                </a:cubicBezTo>
                <a:cubicBezTo>
                  <a:pt x="35586" y="14289"/>
                  <a:pt x="35586" y="14271"/>
                  <a:pt x="35568" y="14253"/>
                </a:cubicBezTo>
                <a:cubicBezTo>
                  <a:pt x="35550" y="14253"/>
                  <a:pt x="35513" y="14253"/>
                  <a:pt x="35495" y="14253"/>
                </a:cubicBezTo>
                <a:lnTo>
                  <a:pt x="35423" y="14253"/>
                </a:lnTo>
                <a:cubicBezTo>
                  <a:pt x="35368" y="14253"/>
                  <a:pt x="35314" y="14253"/>
                  <a:pt x="35278" y="14253"/>
                </a:cubicBezTo>
                <a:cubicBezTo>
                  <a:pt x="35242" y="14235"/>
                  <a:pt x="35187" y="14235"/>
                  <a:pt x="35151" y="14235"/>
                </a:cubicBezTo>
                <a:cubicBezTo>
                  <a:pt x="35115" y="14235"/>
                  <a:pt x="35079" y="14253"/>
                  <a:pt x="35043" y="14271"/>
                </a:cubicBezTo>
                <a:cubicBezTo>
                  <a:pt x="34970" y="14307"/>
                  <a:pt x="34880" y="14343"/>
                  <a:pt x="34807" y="14380"/>
                </a:cubicBezTo>
                <a:lnTo>
                  <a:pt x="34698" y="14452"/>
                </a:lnTo>
                <a:lnTo>
                  <a:pt x="34698" y="14452"/>
                </a:lnTo>
                <a:cubicBezTo>
                  <a:pt x="34644" y="14470"/>
                  <a:pt x="34572" y="14506"/>
                  <a:pt x="34517" y="14525"/>
                </a:cubicBezTo>
                <a:lnTo>
                  <a:pt x="34336" y="14633"/>
                </a:lnTo>
                <a:cubicBezTo>
                  <a:pt x="34209" y="14688"/>
                  <a:pt x="34083" y="14760"/>
                  <a:pt x="33974" y="14814"/>
                </a:cubicBezTo>
                <a:cubicBezTo>
                  <a:pt x="33721" y="14941"/>
                  <a:pt x="33467" y="15050"/>
                  <a:pt x="33213" y="15158"/>
                </a:cubicBezTo>
                <a:cubicBezTo>
                  <a:pt x="32688" y="15394"/>
                  <a:pt x="32145" y="15593"/>
                  <a:pt x="31620" y="15828"/>
                </a:cubicBezTo>
                <a:cubicBezTo>
                  <a:pt x="31475" y="15883"/>
                  <a:pt x="31330" y="15955"/>
                  <a:pt x="31167" y="16028"/>
                </a:cubicBezTo>
                <a:cubicBezTo>
                  <a:pt x="31022" y="16100"/>
                  <a:pt x="30877" y="16154"/>
                  <a:pt x="30751" y="16227"/>
                </a:cubicBezTo>
                <a:lnTo>
                  <a:pt x="30732" y="16227"/>
                </a:lnTo>
                <a:cubicBezTo>
                  <a:pt x="30678" y="16245"/>
                  <a:pt x="30624" y="16263"/>
                  <a:pt x="30588" y="16281"/>
                </a:cubicBezTo>
                <a:cubicBezTo>
                  <a:pt x="30551" y="16317"/>
                  <a:pt x="30515" y="16354"/>
                  <a:pt x="30479" y="16390"/>
                </a:cubicBezTo>
                <a:cubicBezTo>
                  <a:pt x="30298" y="16553"/>
                  <a:pt x="30135" y="16716"/>
                  <a:pt x="29972" y="16879"/>
                </a:cubicBezTo>
                <a:cubicBezTo>
                  <a:pt x="29809" y="17042"/>
                  <a:pt x="29682" y="17169"/>
                  <a:pt x="29519" y="17313"/>
                </a:cubicBezTo>
                <a:cubicBezTo>
                  <a:pt x="29356" y="17440"/>
                  <a:pt x="29193" y="17567"/>
                  <a:pt x="29030" y="17694"/>
                </a:cubicBezTo>
                <a:cubicBezTo>
                  <a:pt x="28903" y="17784"/>
                  <a:pt x="28777" y="17857"/>
                  <a:pt x="28650" y="17947"/>
                </a:cubicBezTo>
                <a:lnTo>
                  <a:pt x="28650" y="17947"/>
                </a:lnTo>
                <a:lnTo>
                  <a:pt x="28541" y="18002"/>
                </a:lnTo>
                <a:cubicBezTo>
                  <a:pt x="28505" y="18020"/>
                  <a:pt x="28469" y="18038"/>
                  <a:pt x="28433" y="18038"/>
                </a:cubicBezTo>
                <a:cubicBezTo>
                  <a:pt x="28342" y="18056"/>
                  <a:pt x="28270" y="18038"/>
                  <a:pt x="28179" y="18074"/>
                </a:cubicBezTo>
                <a:cubicBezTo>
                  <a:pt x="28088" y="18092"/>
                  <a:pt x="27998" y="18110"/>
                  <a:pt x="27925" y="18128"/>
                </a:cubicBezTo>
                <a:lnTo>
                  <a:pt x="27654" y="18219"/>
                </a:lnTo>
                <a:cubicBezTo>
                  <a:pt x="27600" y="18237"/>
                  <a:pt x="27455" y="18255"/>
                  <a:pt x="27473" y="18346"/>
                </a:cubicBezTo>
                <a:cubicBezTo>
                  <a:pt x="27473" y="18346"/>
                  <a:pt x="27455" y="18364"/>
                  <a:pt x="27455" y="18382"/>
                </a:cubicBezTo>
                <a:cubicBezTo>
                  <a:pt x="27437" y="18400"/>
                  <a:pt x="27455" y="18418"/>
                  <a:pt x="27473" y="18436"/>
                </a:cubicBezTo>
                <a:cubicBezTo>
                  <a:pt x="27509" y="18454"/>
                  <a:pt x="27545" y="18472"/>
                  <a:pt x="27581" y="18491"/>
                </a:cubicBezTo>
                <a:cubicBezTo>
                  <a:pt x="27618" y="18491"/>
                  <a:pt x="27654" y="18509"/>
                  <a:pt x="27690" y="18527"/>
                </a:cubicBezTo>
                <a:lnTo>
                  <a:pt x="27744" y="18563"/>
                </a:lnTo>
                <a:lnTo>
                  <a:pt x="27672" y="18599"/>
                </a:lnTo>
                <a:lnTo>
                  <a:pt x="27563" y="18672"/>
                </a:lnTo>
                <a:lnTo>
                  <a:pt x="27346" y="18817"/>
                </a:lnTo>
                <a:cubicBezTo>
                  <a:pt x="27201" y="18907"/>
                  <a:pt x="27038" y="18980"/>
                  <a:pt x="26893" y="19070"/>
                </a:cubicBezTo>
                <a:lnTo>
                  <a:pt x="26440" y="19324"/>
                </a:lnTo>
                <a:lnTo>
                  <a:pt x="25933" y="19559"/>
                </a:lnTo>
                <a:lnTo>
                  <a:pt x="25644" y="19704"/>
                </a:lnTo>
                <a:lnTo>
                  <a:pt x="25517" y="19776"/>
                </a:lnTo>
                <a:cubicBezTo>
                  <a:pt x="25481" y="19794"/>
                  <a:pt x="25444" y="19813"/>
                  <a:pt x="25408" y="19831"/>
                </a:cubicBezTo>
                <a:cubicBezTo>
                  <a:pt x="25390" y="19813"/>
                  <a:pt x="25390" y="19813"/>
                  <a:pt x="25372" y="19794"/>
                </a:cubicBezTo>
                <a:cubicBezTo>
                  <a:pt x="25336" y="19776"/>
                  <a:pt x="25318" y="19740"/>
                  <a:pt x="25300" y="19722"/>
                </a:cubicBezTo>
                <a:cubicBezTo>
                  <a:pt x="25263" y="19650"/>
                  <a:pt x="25209" y="19577"/>
                  <a:pt x="25173" y="19523"/>
                </a:cubicBezTo>
                <a:cubicBezTo>
                  <a:pt x="25137" y="19450"/>
                  <a:pt x="25082" y="19396"/>
                  <a:pt x="25046" y="19342"/>
                </a:cubicBezTo>
                <a:cubicBezTo>
                  <a:pt x="25010" y="19305"/>
                  <a:pt x="24974" y="19305"/>
                  <a:pt x="24937" y="19287"/>
                </a:cubicBezTo>
                <a:cubicBezTo>
                  <a:pt x="24919" y="19287"/>
                  <a:pt x="24901" y="19287"/>
                  <a:pt x="24883" y="19287"/>
                </a:cubicBezTo>
                <a:lnTo>
                  <a:pt x="24883" y="19287"/>
                </a:lnTo>
                <a:cubicBezTo>
                  <a:pt x="24865" y="19233"/>
                  <a:pt x="24847" y="19179"/>
                  <a:pt x="24829" y="19124"/>
                </a:cubicBezTo>
                <a:cubicBezTo>
                  <a:pt x="24793" y="19052"/>
                  <a:pt x="24774" y="18980"/>
                  <a:pt x="24738" y="18907"/>
                </a:cubicBezTo>
                <a:cubicBezTo>
                  <a:pt x="24666" y="18780"/>
                  <a:pt x="24611" y="18635"/>
                  <a:pt x="24521" y="18509"/>
                </a:cubicBezTo>
                <a:cubicBezTo>
                  <a:pt x="24376" y="18237"/>
                  <a:pt x="24177" y="18020"/>
                  <a:pt x="23959" y="17821"/>
                </a:cubicBezTo>
                <a:cubicBezTo>
                  <a:pt x="23887" y="17784"/>
                  <a:pt x="23815" y="17730"/>
                  <a:pt x="23760" y="17694"/>
                </a:cubicBezTo>
                <a:cubicBezTo>
                  <a:pt x="23688" y="17639"/>
                  <a:pt x="23615" y="17603"/>
                  <a:pt x="23525" y="17585"/>
                </a:cubicBezTo>
                <a:cubicBezTo>
                  <a:pt x="23507" y="17585"/>
                  <a:pt x="23507" y="17585"/>
                  <a:pt x="23489" y="17603"/>
                </a:cubicBezTo>
                <a:cubicBezTo>
                  <a:pt x="23471" y="17603"/>
                  <a:pt x="23452" y="17621"/>
                  <a:pt x="23434" y="17639"/>
                </a:cubicBezTo>
                <a:cubicBezTo>
                  <a:pt x="23398" y="17694"/>
                  <a:pt x="23398" y="17784"/>
                  <a:pt x="23434" y="17839"/>
                </a:cubicBezTo>
                <a:cubicBezTo>
                  <a:pt x="23507" y="17984"/>
                  <a:pt x="23579" y="18110"/>
                  <a:pt x="23652" y="18255"/>
                </a:cubicBezTo>
                <a:cubicBezTo>
                  <a:pt x="23724" y="18382"/>
                  <a:pt x="23778" y="18509"/>
                  <a:pt x="23851" y="18654"/>
                </a:cubicBezTo>
                <a:cubicBezTo>
                  <a:pt x="23887" y="18780"/>
                  <a:pt x="23923" y="18907"/>
                  <a:pt x="23941" y="19052"/>
                </a:cubicBezTo>
                <a:cubicBezTo>
                  <a:pt x="23941" y="19106"/>
                  <a:pt x="23941" y="19161"/>
                  <a:pt x="23959" y="19215"/>
                </a:cubicBezTo>
                <a:lnTo>
                  <a:pt x="23923" y="19197"/>
                </a:lnTo>
                <a:lnTo>
                  <a:pt x="23851" y="19161"/>
                </a:lnTo>
                <a:cubicBezTo>
                  <a:pt x="23869" y="19106"/>
                  <a:pt x="23869" y="19052"/>
                  <a:pt x="23851" y="18980"/>
                </a:cubicBezTo>
                <a:cubicBezTo>
                  <a:pt x="23851" y="18943"/>
                  <a:pt x="23778" y="18943"/>
                  <a:pt x="23778" y="18998"/>
                </a:cubicBezTo>
                <a:cubicBezTo>
                  <a:pt x="23797" y="19034"/>
                  <a:pt x="23797" y="19088"/>
                  <a:pt x="23778" y="19124"/>
                </a:cubicBezTo>
                <a:lnTo>
                  <a:pt x="23760" y="19124"/>
                </a:lnTo>
                <a:lnTo>
                  <a:pt x="23597" y="19052"/>
                </a:lnTo>
                <a:lnTo>
                  <a:pt x="23543" y="19034"/>
                </a:lnTo>
                <a:cubicBezTo>
                  <a:pt x="23507" y="18998"/>
                  <a:pt x="23471" y="18943"/>
                  <a:pt x="23416" y="18907"/>
                </a:cubicBezTo>
                <a:cubicBezTo>
                  <a:pt x="23434" y="18835"/>
                  <a:pt x="23434" y="18762"/>
                  <a:pt x="23416" y="18690"/>
                </a:cubicBezTo>
                <a:cubicBezTo>
                  <a:pt x="23416" y="18654"/>
                  <a:pt x="23362" y="18654"/>
                  <a:pt x="23344" y="18690"/>
                </a:cubicBezTo>
                <a:cubicBezTo>
                  <a:pt x="23344" y="18744"/>
                  <a:pt x="23344" y="18780"/>
                  <a:pt x="23344" y="18817"/>
                </a:cubicBezTo>
                <a:cubicBezTo>
                  <a:pt x="23253" y="18744"/>
                  <a:pt x="23181" y="18690"/>
                  <a:pt x="23090" y="18635"/>
                </a:cubicBezTo>
                <a:cubicBezTo>
                  <a:pt x="22982" y="18581"/>
                  <a:pt x="22873" y="18545"/>
                  <a:pt x="22746" y="18527"/>
                </a:cubicBezTo>
                <a:cubicBezTo>
                  <a:pt x="22692" y="18527"/>
                  <a:pt x="22638" y="18545"/>
                  <a:pt x="22601" y="18599"/>
                </a:cubicBezTo>
                <a:cubicBezTo>
                  <a:pt x="22601" y="18635"/>
                  <a:pt x="22601" y="18654"/>
                  <a:pt x="22601" y="18672"/>
                </a:cubicBezTo>
                <a:lnTo>
                  <a:pt x="22547" y="18635"/>
                </a:lnTo>
                <a:lnTo>
                  <a:pt x="22402" y="18563"/>
                </a:lnTo>
                <a:cubicBezTo>
                  <a:pt x="22420" y="18472"/>
                  <a:pt x="22402" y="18382"/>
                  <a:pt x="22384" y="18291"/>
                </a:cubicBezTo>
                <a:cubicBezTo>
                  <a:pt x="22366" y="18273"/>
                  <a:pt x="22330" y="18273"/>
                  <a:pt x="22330" y="18291"/>
                </a:cubicBezTo>
                <a:cubicBezTo>
                  <a:pt x="22312" y="18364"/>
                  <a:pt x="22312" y="18436"/>
                  <a:pt x="22293" y="18509"/>
                </a:cubicBezTo>
                <a:cubicBezTo>
                  <a:pt x="22130" y="18454"/>
                  <a:pt x="21949" y="18400"/>
                  <a:pt x="21786" y="18346"/>
                </a:cubicBezTo>
                <a:lnTo>
                  <a:pt x="21714" y="18328"/>
                </a:lnTo>
                <a:lnTo>
                  <a:pt x="21714" y="18291"/>
                </a:lnTo>
                <a:cubicBezTo>
                  <a:pt x="21714" y="18255"/>
                  <a:pt x="21696" y="18201"/>
                  <a:pt x="21678" y="18165"/>
                </a:cubicBezTo>
                <a:cubicBezTo>
                  <a:pt x="21660" y="18110"/>
                  <a:pt x="21641" y="18074"/>
                  <a:pt x="21623" y="18038"/>
                </a:cubicBezTo>
                <a:cubicBezTo>
                  <a:pt x="21605" y="18020"/>
                  <a:pt x="21569" y="18020"/>
                  <a:pt x="21587" y="18056"/>
                </a:cubicBezTo>
                <a:cubicBezTo>
                  <a:pt x="21587" y="18092"/>
                  <a:pt x="21605" y="18128"/>
                  <a:pt x="21605" y="18183"/>
                </a:cubicBezTo>
                <a:cubicBezTo>
                  <a:pt x="21605" y="18219"/>
                  <a:pt x="21605" y="18255"/>
                  <a:pt x="21605" y="18291"/>
                </a:cubicBezTo>
                <a:lnTo>
                  <a:pt x="21605" y="18291"/>
                </a:lnTo>
                <a:cubicBezTo>
                  <a:pt x="21478" y="18273"/>
                  <a:pt x="21352" y="18255"/>
                  <a:pt x="21243" y="18273"/>
                </a:cubicBezTo>
                <a:cubicBezTo>
                  <a:pt x="21171" y="18273"/>
                  <a:pt x="21098" y="18291"/>
                  <a:pt x="21044" y="18309"/>
                </a:cubicBezTo>
                <a:cubicBezTo>
                  <a:pt x="21026" y="18255"/>
                  <a:pt x="21008" y="18219"/>
                  <a:pt x="20990" y="18183"/>
                </a:cubicBezTo>
                <a:cubicBezTo>
                  <a:pt x="20971" y="18128"/>
                  <a:pt x="20953" y="18092"/>
                  <a:pt x="20917" y="18038"/>
                </a:cubicBezTo>
                <a:cubicBezTo>
                  <a:pt x="20917" y="18038"/>
                  <a:pt x="20881" y="18038"/>
                  <a:pt x="20881" y="18056"/>
                </a:cubicBezTo>
                <a:cubicBezTo>
                  <a:pt x="20881" y="18146"/>
                  <a:pt x="20899" y="18237"/>
                  <a:pt x="20935" y="18328"/>
                </a:cubicBezTo>
                <a:lnTo>
                  <a:pt x="20700" y="18382"/>
                </a:lnTo>
                <a:lnTo>
                  <a:pt x="20283" y="18491"/>
                </a:lnTo>
                <a:lnTo>
                  <a:pt x="20283" y="18491"/>
                </a:lnTo>
                <a:cubicBezTo>
                  <a:pt x="20265" y="18400"/>
                  <a:pt x="20229" y="18309"/>
                  <a:pt x="20193" y="18219"/>
                </a:cubicBezTo>
                <a:cubicBezTo>
                  <a:pt x="20175" y="18183"/>
                  <a:pt x="20102" y="18219"/>
                  <a:pt x="20120" y="18255"/>
                </a:cubicBezTo>
                <a:cubicBezTo>
                  <a:pt x="20156" y="18328"/>
                  <a:pt x="20156" y="18418"/>
                  <a:pt x="20175" y="18509"/>
                </a:cubicBezTo>
                <a:lnTo>
                  <a:pt x="20175" y="18509"/>
                </a:lnTo>
                <a:lnTo>
                  <a:pt x="20156" y="18509"/>
                </a:lnTo>
                <a:cubicBezTo>
                  <a:pt x="19975" y="18563"/>
                  <a:pt x="19812" y="18599"/>
                  <a:pt x="19649" y="18654"/>
                </a:cubicBezTo>
                <a:lnTo>
                  <a:pt x="19559" y="18454"/>
                </a:lnTo>
                <a:cubicBezTo>
                  <a:pt x="19523" y="18418"/>
                  <a:pt x="19468" y="18436"/>
                  <a:pt x="19468" y="18491"/>
                </a:cubicBezTo>
                <a:lnTo>
                  <a:pt x="19541" y="18690"/>
                </a:lnTo>
                <a:cubicBezTo>
                  <a:pt x="19378" y="18762"/>
                  <a:pt x="19215" y="18835"/>
                  <a:pt x="19070" y="18943"/>
                </a:cubicBezTo>
                <a:cubicBezTo>
                  <a:pt x="19052" y="18871"/>
                  <a:pt x="19016" y="18817"/>
                  <a:pt x="18961" y="18762"/>
                </a:cubicBezTo>
                <a:cubicBezTo>
                  <a:pt x="18943" y="18726"/>
                  <a:pt x="18871" y="18762"/>
                  <a:pt x="18907" y="18798"/>
                </a:cubicBezTo>
                <a:cubicBezTo>
                  <a:pt x="18925" y="18853"/>
                  <a:pt x="18943" y="18907"/>
                  <a:pt x="18979" y="18961"/>
                </a:cubicBezTo>
                <a:lnTo>
                  <a:pt x="18997" y="18998"/>
                </a:lnTo>
                <a:cubicBezTo>
                  <a:pt x="18925" y="19034"/>
                  <a:pt x="18871" y="19088"/>
                  <a:pt x="18816" y="19124"/>
                </a:cubicBezTo>
                <a:cubicBezTo>
                  <a:pt x="18744" y="19179"/>
                  <a:pt x="18690" y="19233"/>
                  <a:pt x="18635" y="19305"/>
                </a:cubicBezTo>
                <a:cubicBezTo>
                  <a:pt x="18581" y="19251"/>
                  <a:pt x="18527" y="19197"/>
                  <a:pt x="18454" y="19179"/>
                </a:cubicBezTo>
                <a:cubicBezTo>
                  <a:pt x="18436" y="19161"/>
                  <a:pt x="18418" y="19179"/>
                  <a:pt x="18436" y="19197"/>
                </a:cubicBezTo>
                <a:cubicBezTo>
                  <a:pt x="18472" y="19251"/>
                  <a:pt x="18509" y="19305"/>
                  <a:pt x="18545" y="19378"/>
                </a:cubicBezTo>
                <a:cubicBezTo>
                  <a:pt x="18490" y="19414"/>
                  <a:pt x="18454" y="19468"/>
                  <a:pt x="18418" y="19523"/>
                </a:cubicBezTo>
                <a:cubicBezTo>
                  <a:pt x="18382" y="19559"/>
                  <a:pt x="18327" y="19613"/>
                  <a:pt x="18291" y="19668"/>
                </a:cubicBezTo>
                <a:cubicBezTo>
                  <a:pt x="18291" y="19668"/>
                  <a:pt x="18291" y="19650"/>
                  <a:pt x="18291" y="19650"/>
                </a:cubicBezTo>
                <a:cubicBezTo>
                  <a:pt x="18255" y="19559"/>
                  <a:pt x="18219" y="19505"/>
                  <a:pt x="18164" y="19432"/>
                </a:cubicBezTo>
                <a:cubicBezTo>
                  <a:pt x="18146" y="19414"/>
                  <a:pt x="18092" y="19450"/>
                  <a:pt x="18110" y="19487"/>
                </a:cubicBezTo>
                <a:cubicBezTo>
                  <a:pt x="18164" y="19541"/>
                  <a:pt x="18183" y="19631"/>
                  <a:pt x="18201" y="19704"/>
                </a:cubicBezTo>
                <a:cubicBezTo>
                  <a:pt x="18201" y="19704"/>
                  <a:pt x="18201" y="19722"/>
                  <a:pt x="18201" y="19722"/>
                </a:cubicBezTo>
                <a:cubicBezTo>
                  <a:pt x="18092" y="19631"/>
                  <a:pt x="17965" y="19541"/>
                  <a:pt x="17838" y="19450"/>
                </a:cubicBezTo>
                <a:cubicBezTo>
                  <a:pt x="17748" y="19396"/>
                  <a:pt x="17657" y="19342"/>
                  <a:pt x="17567" y="19287"/>
                </a:cubicBezTo>
                <a:cubicBezTo>
                  <a:pt x="17476" y="19233"/>
                  <a:pt x="17404" y="19179"/>
                  <a:pt x="17331" y="19106"/>
                </a:cubicBezTo>
                <a:cubicBezTo>
                  <a:pt x="17277" y="19034"/>
                  <a:pt x="17223" y="18943"/>
                  <a:pt x="17187" y="18853"/>
                </a:cubicBezTo>
                <a:cubicBezTo>
                  <a:pt x="17132" y="18780"/>
                  <a:pt x="17078" y="18708"/>
                  <a:pt x="17005" y="18635"/>
                </a:cubicBezTo>
                <a:cubicBezTo>
                  <a:pt x="16897" y="18491"/>
                  <a:pt x="16770" y="18346"/>
                  <a:pt x="16625" y="18237"/>
                </a:cubicBezTo>
                <a:cubicBezTo>
                  <a:pt x="16335" y="18002"/>
                  <a:pt x="16028" y="17766"/>
                  <a:pt x="15720" y="17567"/>
                </a:cubicBezTo>
                <a:cubicBezTo>
                  <a:pt x="15557" y="17458"/>
                  <a:pt x="15412" y="17350"/>
                  <a:pt x="15267" y="17241"/>
                </a:cubicBezTo>
                <a:lnTo>
                  <a:pt x="15140" y="17132"/>
                </a:lnTo>
                <a:lnTo>
                  <a:pt x="15140" y="17132"/>
                </a:lnTo>
                <a:cubicBezTo>
                  <a:pt x="15104" y="17096"/>
                  <a:pt x="15068" y="17042"/>
                  <a:pt x="15032" y="17006"/>
                </a:cubicBezTo>
                <a:cubicBezTo>
                  <a:pt x="14995" y="16951"/>
                  <a:pt x="14959" y="16897"/>
                  <a:pt x="14923" y="16843"/>
                </a:cubicBezTo>
                <a:cubicBezTo>
                  <a:pt x="14887" y="16788"/>
                  <a:pt x="14869" y="16734"/>
                  <a:pt x="14832" y="16680"/>
                </a:cubicBezTo>
                <a:lnTo>
                  <a:pt x="14832" y="16680"/>
                </a:lnTo>
                <a:cubicBezTo>
                  <a:pt x="14742" y="16535"/>
                  <a:pt x="14669" y="16372"/>
                  <a:pt x="14633" y="16209"/>
                </a:cubicBezTo>
                <a:cubicBezTo>
                  <a:pt x="14579" y="16010"/>
                  <a:pt x="14543" y="15810"/>
                  <a:pt x="14506" y="15593"/>
                </a:cubicBezTo>
                <a:cubicBezTo>
                  <a:pt x="14488" y="15231"/>
                  <a:pt x="14470" y="14851"/>
                  <a:pt x="14470" y="14470"/>
                </a:cubicBezTo>
                <a:cubicBezTo>
                  <a:pt x="14470" y="14289"/>
                  <a:pt x="14506" y="14108"/>
                  <a:pt x="14506" y="13927"/>
                </a:cubicBezTo>
                <a:cubicBezTo>
                  <a:pt x="14524" y="13583"/>
                  <a:pt x="14543" y="13239"/>
                  <a:pt x="14597" y="12913"/>
                </a:cubicBezTo>
                <a:cubicBezTo>
                  <a:pt x="14651" y="12569"/>
                  <a:pt x="14742" y="12225"/>
                  <a:pt x="14850" y="11899"/>
                </a:cubicBezTo>
                <a:lnTo>
                  <a:pt x="15032" y="11319"/>
                </a:lnTo>
                <a:cubicBezTo>
                  <a:pt x="15086" y="11156"/>
                  <a:pt x="15140" y="10975"/>
                  <a:pt x="15194" y="10794"/>
                </a:cubicBezTo>
                <a:lnTo>
                  <a:pt x="15213" y="10794"/>
                </a:lnTo>
                <a:cubicBezTo>
                  <a:pt x="15267" y="10776"/>
                  <a:pt x="15303" y="10758"/>
                  <a:pt x="15357" y="10740"/>
                </a:cubicBezTo>
                <a:cubicBezTo>
                  <a:pt x="15394" y="10722"/>
                  <a:pt x="15448" y="10722"/>
                  <a:pt x="15502" y="10703"/>
                </a:cubicBezTo>
                <a:cubicBezTo>
                  <a:pt x="15539" y="10703"/>
                  <a:pt x="15593" y="10722"/>
                  <a:pt x="15629" y="10740"/>
                </a:cubicBezTo>
                <a:cubicBezTo>
                  <a:pt x="15683" y="10776"/>
                  <a:pt x="15720" y="10812"/>
                  <a:pt x="15756" y="10848"/>
                </a:cubicBezTo>
                <a:lnTo>
                  <a:pt x="15901" y="10975"/>
                </a:lnTo>
                <a:cubicBezTo>
                  <a:pt x="15955" y="11029"/>
                  <a:pt x="16009" y="11048"/>
                  <a:pt x="16064" y="11048"/>
                </a:cubicBezTo>
                <a:cubicBezTo>
                  <a:pt x="16118" y="11048"/>
                  <a:pt x="16172" y="11011"/>
                  <a:pt x="16154" y="10957"/>
                </a:cubicBezTo>
                <a:lnTo>
                  <a:pt x="16154" y="10957"/>
                </a:lnTo>
                <a:cubicBezTo>
                  <a:pt x="16172" y="10903"/>
                  <a:pt x="16172" y="10866"/>
                  <a:pt x="16172" y="10812"/>
                </a:cubicBezTo>
                <a:cubicBezTo>
                  <a:pt x="16172" y="10758"/>
                  <a:pt x="16172" y="10685"/>
                  <a:pt x="16154" y="10631"/>
                </a:cubicBezTo>
                <a:cubicBezTo>
                  <a:pt x="16136" y="10504"/>
                  <a:pt x="16100" y="10396"/>
                  <a:pt x="16046" y="10269"/>
                </a:cubicBezTo>
                <a:cubicBezTo>
                  <a:pt x="15937" y="10052"/>
                  <a:pt x="15828" y="9834"/>
                  <a:pt x="15756" y="9599"/>
                </a:cubicBezTo>
                <a:cubicBezTo>
                  <a:pt x="15738" y="9544"/>
                  <a:pt x="15738" y="9472"/>
                  <a:pt x="15720" y="9418"/>
                </a:cubicBezTo>
                <a:cubicBezTo>
                  <a:pt x="15647" y="8983"/>
                  <a:pt x="15611" y="8530"/>
                  <a:pt x="15611" y="8096"/>
                </a:cubicBezTo>
                <a:cubicBezTo>
                  <a:pt x="15629" y="7625"/>
                  <a:pt x="15683" y="7154"/>
                  <a:pt x="15756" y="6683"/>
                </a:cubicBezTo>
                <a:cubicBezTo>
                  <a:pt x="15774" y="6556"/>
                  <a:pt x="15774" y="6430"/>
                  <a:pt x="15774" y="6303"/>
                </a:cubicBezTo>
                <a:cubicBezTo>
                  <a:pt x="15792" y="6249"/>
                  <a:pt x="15792" y="6194"/>
                  <a:pt x="15774" y="6140"/>
                </a:cubicBezTo>
                <a:cubicBezTo>
                  <a:pt x="15774" y="6104"/>
                  <a:pt x="15756" y="6067"/>
                  <a:pt x="15738" y="6049"/>
                </a:cubicBezTo>
                <a:cubicBezTo>
                  <a:pt x="15738" y="6013"/>
                  <a:pt x="15738" y="5977"/>
                  <a:pt x="15720" y="5941"/>
                </a:cubicBezTo>
                <a:lnTo>
                  <a:pt x="15683" y="5741"/>
                </a:lnTo>
                <a:cubicBezTo>
                  <a:pt x="15647" y="5597"/>
                  <a:pt x="15629" y="5452"/>
                  <a:pt x="15593" y="5307"/>
                </a:cubicBezTo>
                <a:cubicBezTo>
                  <a:pt x="15539" y="5035"/>
                  <a:pt x="15484" y="4745"/>
                  <a:pt x="15430" y="4474"/>
                </a:cubicBezTo>
                <a:cubicBezTo>
                  <a:pt x="15321" y="3912"/>
                  <a:pt x="15194" y="3351"/>
                  <a:pt x="15104" y="2808"/>
                </a:cubicBezTo>
                <a:cubicBezTo>
                  <a:pt x="15068" y="2645"/>
                  <a:pt x="15050" y="2482"/>
                  <a:pt x="15013" y="2337"/>
                </a:cubicBezTo>
                <a:cubicBezTo>
                  <a:pt x="14995" y="2264"/>
                  <a:pt x="14977" y="2192"/>
                  <a:pt x="14977" y="2138"/>
                </a:cubicBezTo>
                <a:cubicBezTo>
                  <a:pt x="14977" y="2101"/>
                  <a:pt x="14977" y="2083"/>
                  <a:pt x="14977" y="2047"/>
                </a:cubicBezTo>
                <a:cubicBezTo>
                  <a:pt x="14977" y="1993"/>
                  <a:pt x="14977" y="1939"/>
                  <a:pt x="14959" y="1884"/>
                </a:cubicBezTo>
                <a:cubicBezTo>
                  <a:pt x="14941" y="1776"/>
                  <a:pt x="14923" y="1667"/>
                  <a:pt x="14905" y="1558"/>
                </a:cubicBezTo>
                <a:cubicBezTo>
                  <a:pt x="14850" y="1377"/>
                  <a:pt x="14778" y="1178"/>
                  <a:pt x="14669" y="1015"/>
                </a:cubicBezTo>
                <a:cubicBezTo>
                  <a:pt x="14615" y="924"/>
                  <a:pt x="14543" y="852"/>
                  <a:pt x="14470" y="779"/>
                </a:cubicBezTo>
                <a:lnTo>
                  <a:pt x="14452" y="779"/>
                </a:lnTo>
                <a:cubicBezTo>
                  <a:pt x="14416" y="743"/>
                  <a:pt x="14361" y="798"/>
                  <a:pt x="14398" y="834"/>
                </a:cubicBezTo>
                <a:lnTo>
                  <a:pt x="14398" y="852"/>
                </a:lnTo>
                <a:cubicBezTo>
                  <a:pt x="14488" y="1015"/>
                  <a:pt x="14543" y="1214"/>
                  <a:pt x="14561" y="1413"/>
                </a:cubicBezTo>
                <a:lnTo>
                  <a:pt x="14561" y="1413"/>
                </a:lnTo>
                <a:cubicBezTo>
                  <a:pt x="14470" y="1468"/>
                  <a:pt x="14398" y="1613"/>
                  <a:pt x="14488" y="1721"/>
                </a:cubicBezTo>
                <a:cubicBezTo>
                  <a:pt x="14524" y="1757"/>
                  <a:pt x="14579" y="1776"/>
                  <a:pt x="14579" y="1830"/>
                </a:cubicBezTo>
                <a:cubicBezTo>
                  <a:pt x="14579" y="1884"/>
                  <a:pt x="14579" y="1920"/>
                  <a:pt x="14561" y="1957"/>
                </a:cubicBezTo>
                <a:lnTo>
                  <a:pt x="14524" y="1957"/>
                </a:lnTo>
                <a:cubicBezTo>
                  <a:pt x="14488" y="1975"/>
                  <a:pt x="14470" y="1993"/>
                  <a:pt x="14470" y="2011"/>
                </a:cubicBezTo>
                <a:cubicBezTo>
                  <a:pt x="14470" y="2047"/>
                  <a:pt x="14470" y="2065"/>
                  <a:pt x="14452" y="2083"/>
                </a:cubicBezTo>
                <a:cubicBezTo>
                  <a:pt x="14398" y="2065"/>
                  <a:pt x="14325" y="2065"/>
                  <a:pt x="14271" y="2083"/>
                </a:cubicBezTo>
                <a:cubicBezTo>
                  <a:pt x="14235" y="2101"/>
                  <a:pt x="14217" y="2138"/>
                  <a:pt x="14198" y="2156"/>
                </a:cubicBezTo>
                <a:cubicBezTo>
                  <a:pt x="14162" y="2156"/>
                  <a:pt x="14126" y="2156"/>
                  <a:pt x="14108" y="2156"/>
                </a:cubicBezTo>
                <a:lnTo>
                  <a:pt x="13854" y="2156"/>
                </a:lnTo>
                <a:cubicBezTo>
                  <a:pt x="13818" y="2156"/>
                  <a:pt x="13782" y="2156"/>
                  <a:pt x="13746" y="2174"/>
                </a:cubicBezTo>
                <a:cubicBezTo>
                  <a:pt x="13710" y="2210"/>
                  <a:pt x="13710" y="2246"/>
                  <a:pt x="13728" y="2283"/>
                </a:cubicBezTo>
                <a:cubicBezTo>
                  <a:pt x="13728" y="2355"/>
                  <a:pt x="13746" y="2409"/>
                  <a:pt x="13764" y="2464"/>
                </a:cubicBezTo>
                <a:cubicBezTo>
                  <a:pt x="13710" y="2464"/>
                  <a:pt x="13637" y="2482"/>
                  <a:pt x="13583" y="2518"/>
                </a:cubicBezTo>
                <a:cubicBezTo>
                  <a:pt x="13528" y="2500"/>
                  <a:pt x="13474" y="2500"/>
                  <a:pt x="13420" y="2536"/>
                </a:cubicBezTo>
                <a:cubicBezTo>
                  <a:pt x="13384" y="2482"/>
                  <a:pt x="13347" y="2446"/>
                  <a:pt x="13293" y="2391"/>
                </a:cubicBezTo>
                <a:cubicBezTo>
                  <a:pt x="13239" y="2337"/>
                  <a:pt x="13184" y="2283"/>
                  <a:pt x="13094" y="2283"/>
                </a:cubicBezTo>
                <a:cubicBezTo>
                  <a:pt x="13058" y="2283"/>
                  <a:pt x="13039" y="2301"/>
                  <a:pt x="13003" y="2283"/>
                </a:cubicBezTo>
                <a:cubicBezTo>
                  <a:pt x="12985" y="2264"/>
                  <a:pt x="12949" y="2264"/>
                  <a:pt x="12931" y="2246"/>
                </a:cubicBezTo>
                <a:cubicBezTo>
                  <a:pt x="12876" y="2210"/>
                  <a:pt x="12804" y="2192"/>
                  <a:pt x="12750" y="2210"/>
                </a:cubicBezTo>
                <a:cubicBezTo>
                  <a:pt x="12713" y="2228"/>
                  <a:pt x="12695" y="2264"/>
                  <a:pt x="12713" y="2301"/>
                </a:cubicBezTo>
                <a:lnTo>
                  <a:pt x="12713" y="2301"/>
                </a:lnTo>
                <a:lnTo>
                  <a:pt x="12659" y="2301"/>
                </a:lnTo>
                <a:cubicBezTo>
                  <a:pt x="12605" y="2264"/>
                  <a:pt x="12551" y="2246"/>
                  <a:pt x="12496" y="2228"/>
                </a:cubicBezTo>
                <a:cubicBezTo>
                  <a:pt x="12424" y="2228"/>
                  <a:pt x="12369" y="2264"/>
                  <a:pt x="12351" y="2319"/>
                </a:cubicBezTo>
                <a:lnTo>
                  <a:pt x="12351" y="2337"/>
                </a:lnTo>
                <a:cubicBezTo>
                  <a:pt x="12243" y="2319"/>
                  <a:pt x="12134" y="2283"/>
                  <a:pt x="12025" y="2283"/>
                </a:cubicBezTo>
                <a:cubicBezTo>
                  <a:pt x="11953" y="2283"/>
                  <a:pt x="11880" y="2264"/>
                  <a:pt x="11808" y="2246"/>
                </a:cubicBezTo>
                <a:cubicBezTo>
                  <a:pt x="11717" y="2246"/>
                  <a:pt x="11663" y="2246"/>
                  <a:pt x="11591" y="2246"/>
                </a:cubicBezTo>
                <a:cubicBezTo>
                  <a:pt x="11518" y="2246"/>
                  <a:pt x="11464" y="2228"/>
                  <a:pt x="11391" y="2228"/>
                </a:cubicBezTo>
                <a:cubicBezTo>
                  <a:pt x="11337" y="2210"/>
                  <a:pt x="11265" y="2192"/>
                  <a:pt x="11210" y="2192"/>
                </a:cubicBezTo>
                <a:cubicBezTo>
                  <a:pt x="11156" y="2192"/>
                  <a:pt x="11084" y="2210"/>
                  <a:pt x="11047" y="2246"/>
                </a:cubicBezTo>
                <a:cubicBezTo>
                  <a:pt x="11029" y="2246"/>
                  <a:pt x="11011" y="2264"/>
                  <a:pt x="10993" y="2264"/>
                </a:cubicBezTo>
                <a:cubicBezTo>
                  <a:pt x="10957" y="2246"/>
                  <a:pt x="10939" y="2228"/>
                  <a:pt x="10921" y="2210"/>
                </a:cubicBezTo>
                <a:cubicBezTo>
                  <a:pt x="10866" y="2192"/>
                  <a:pt x="10794" y="2192"/>
                  <a:pt x="10758" y="2210"/>
                </a:cubicBezTo>
                <a:lnTo>
                  <a:pt x="10721" y="2210"/>
                </a:lnTo>
                <a:cubicBezTo>
                  <a:pt x="10703" y="2192"/>
                  <a:pt x="10685" y="2192"/>
                  <a:pt x="10667" y="2192"/>
                </a:cubicBezTo>
                <a:cubicBezTo>
                  <a:pt x="10631" y="2210"/>
                  <a:pt x="10595" y="2192"/>
                  <a:pt x="10558" y="2192"/>
                </a:cubicBezTo>
                <a:cubicBezTo>
                  <a:pt x="10504" y="2210"/>
                  <a:pt x="10486" y="2264"/>
                  <a:pt x="10486" y="2319"/>
                </a:cubicBezTo>
                <a:cubicBezTo>
                  <a:pt x="10504" y="2373"/>
                  <a:pt x="10522" y="2427"/>
                  <a:pt x="10540" y="2500"/>
                </a:cubicBezTo>
                <a:lnTo>
                  <a:pt x="10595" y="2609"/>
                </a:lnTo>
                <a:cubicBezTo>
                  <a:pt x="10558" y="2645"/>
                  <a:pt x="10540" y="2681"/>
                  <a:pt x="10540" y="2717"/>
                </a:cubicBezTo>
                <a:cubicBezTo>
                  <a:pt x="10522" y="2753"/>
                  <a:pt x="10540" y="2790"/>
                  <a:pt x="10540" y="2826"/>
                </a:cubicBezTo>
                <a:cubicBezTo>
                  <a:pt x="10395" y="2699"/>
                  <a:pt x="10269" y="2572"/>
                  <a:pt x="10160" y="2427"/>
                </a:cubicBezTo>
                <a:cubicBezTo>
                  <a:pt x="10088" y="2319"/>
                  <a:pt x="10015" y="2246"/>
                  <a:pt x="9925" y="2156"/>
                </a:cubicBezTo>
                <a:cubicBezTo>
                  <a:pt x="9852" y="2065"/>
                  <a:pt x="9744" y="2029"/>
                  <a:pt x="9635" y="2011"/>
                </a:cubicBezTo>
                <a:cubicBezTo>
                  <a:pt x="9562" y="2011"/>
                  <a:pt x="9508" y="2029"/>
                  <a:pt x="9454" y="2083"/>
                </a:cubicBezTo>
                <a:cubicBezTo>
                  <a:pt x="9454" y="2083"/>
                  <a:pt x="9454" y="2101"/>
                  <a:pt x="9454" y="2138"/>
                </a:cubicBezTo>
                <a:lnTo>
                  <a:pt x="9037" y="1957"/>
                </a:lnTo>
                <a:lnTo>
                  <a:pt x="8766" y="1848"/>
                </a:lnTo>
                <a:cubicBezTo>
                  <a:pt x="8693" y="1830"/>
                  <a:pt x="8621" y="1794"/>
                  <a:pt x="8548" y="1776"/>
                </a:cubicBezTo>
                <a:cubicBezTo>
                  <a:pt x="8548" y="1721"/>
                  <a:pt x="8458" y="1739"/>
                  <a:pt x="8458" y="1776"/>
                </a:cubicBezTo>
                <a:cubicBezTo>
                  <a:pt x="8440" y="1794"/>
                  <a:pt x="8440" y="1812"/>
                  <a:pt x="8458" y="1812"/>
                </a:cubicBezTo>
                <a:cubicBezTo>
                  <a:pt x="8403" y="1812"/>
                  <a:pt x="8367" y="1794"/>
                  <a:pt x="8349" y="1776"/>
                </a:cubicBezTo>
                <a:lnTo>
                  <a:pt x="8295" y="1739"/>
                </a:lnTo>
                <a:cubicBezTo>
                  <a:pt x="8259" y="1721"/>
                  <a:pt x="8204" y="1739"/>
                  <a:pt x="8222" y="1794"/>
                </a:cubicBezTo>
                <a:cubicBezTo>
                  <a:pt x="8204" y="1794"/>
                  <a:pt x="8204" y="1812"/>
                  <a:pt x="8222" y="1812"/>
                </a:cubicBezTo>
                <a:cubicBezTo>
                  <a:pt x="8240" y="1902"/>
                  <a:pt x="8259" y="1993"/>
                  <a:pt x="8277" y="2083"/>
                </a:cubicBezTo>
                <a:cubicBezTo>
                  <a:pt x="8295" y="2174"/>
                  <a:pt x="8313" y="2301"/>
                  <a:pt x="8331" y="2391"/>
                </a:cubicBezTo>
                <a:cubicBezTo>
                  <a:pt x="8331" y="2446"/>
                  <a:pt x="8367" y="2500"/>
                  <a:pt x="8367" y="2554"/>
                </a:cubicBezTo>
                <a:cubicBezTo>
                  <a:pt x="8385" y="2609"/>
                  <a:pt x="8367" y="2609"/>
                  <a:pt x="8385" y="2627"/>
                </a:cubicBezTo>
                <a:cubicBezTo>
                  <a:pt x="8385" y="2645"/>
                  <a:pt x="8385" y="2645"/>
                  <a:pt x="8385" y="2663"/>
                </a:cubicBezTo>
                <a:cubicBezTo>
                  <a:pt x="8385" y="2681"/>
                  <a:pt x="8385" y="2681"/>
                  <a:pt x="8385" y="2699"/>
                </a:cubicBezTo>
                <a:cubicBezTo>
                  <a:pt x="8367" y="2699"/>
                  <a:pt x="8367" y="2681"/>
                  <a:pt x="8349" y="2681"/>
                </a:cubicBezTo>
                <a:cubicBezTo>
                  <a:pt x="8313" y="2663"/>
                  <a:pt x="8277" y="2645"/>
                  <a:pt x="8222" y="2663"/>
                </a:cubicBezTo>
                <a:cubicBezTo>
                  <a:pt x="8204" y="2663"/>
                  <a:pt x="8204" y="2681"/>
                  <a:pt x="8204" y="2699"/>
                </a:cubicBezTo>
                <a:lnTo>
                  <a:pt x="8204" y="2699"/>
                </a:lnTo>
                <a:cubicBezTo>
                  <a:pt x="7951" y="2572"/>
                  <a:pt x="7733" y="2427"/>
                  <a:pt x="7516" y="2264"/>
                </a:cubicBezTo>
                <a:cubicBezTo>
                  <a:pt x="7462" y="2228"/>
                  <a:pt x="7407" y="2192"/>
                  <a:pt x="7353" y="2138"/>
                </a:cubicBezTo>
                <a:cubicBezTo>
                  <a:pt x="7317" y="2120"/>
                  <a:pt x="7299" y="2101"/>
                  <a:pt x="7263" y="2083"/>
                </a:cubicBezTo>
                <a:cubicBezTo>
                  <a:pt x="7244" y="2065"/>
                  <a:pt x="7208" y="2065"/>
                  <a:pt x="7172" y="2047"/>
                </a:cubicBezTo>
                <a:cubicBezTo>
                  <a:pt x="7118" y="2029"/>
                  <a:pt x="7118" y="1993"/>
                  <a:pt x="7118" y="1939"/>
                </a:cubicBezTo>
                <a:cubicBezTo>
                  <a:pt x="7118" y="1884"/>
                  <a:pt x="7100" y="1848"/>
                  <a:pt x="7081" y="1794"/>
                </a:cubicBezTo>
                <a:cubicBezTo>
                  <a:pt x="7027" y="1703"/>
                  <a:pt x="6918" y="1667"/>
                  <a:pt x="6810" y="1703"/>
                </a:cubicBezTo>
                <a:cubicBezTo>
                  <a:pt x="6755" y="1594"/>
                  <a:pt x="6683" y="1504"/>
                  <a:pt x="6611" y="1431"/>
                </a:cubicBezTo>
                <a:cubicBezTo>
                  <a:pt x="6574" y="1377"/>
                  <a:pt x="6520" y="1341"/>
                  <a:pt x="6484" y="1305"/>
                </a:cubicBezTo>
                <a:cubicBezTo>
                  <a:pt x="6429" y="1250"/>
                  <a:pt x="6375" y="1214"/>
                  <a:pt x="6321" y="1178"/>
                </a:cubicBezTo>
                <a:cubicBezTo>
                  <a:pt x="6267" y="1160"/>
                  <a:pt x="6212" y="1142"/>
                  <a:pt x="6158" y="1160"/>
                </a:cubicBezTo>
                <a:cubicBezTo>
                  <a:pt x="6140" y="1178"/>
                  <a:pt x="6104" y="1196"/>
                  <a:pt x="6085" y="1214"/>
                </a:cubicBezTo>
                <a:cubicBezTo>
                  <a:pt x="6085" y="1232"/>
                  <a:pt x="6067" y="1268"/>
                  <a:pt x="6067" y="1287"/>
                </a:cubicBezTo>
                <a:cubicBezTo>
                  <a:pt x="6067" y="1305"/>
                  <a:pt x="6067" y="1305"/>
                  <a:pt x="6049" y="1287"/>
                </a:cubicBezTo>
                <a:cubicBezTo>
                  <a:pt x="6013" y="1268"/>
                  <a:pt x="5995" y="1250"/>
                  <a:pt x="5959" y="1250"/>
                </a:cubicBezTo>
                <a:cubicBezTo>
                  <a:pt x="5904" y="1232"/>
                  <a:pt x="5850" y="1232"/>
                  <a:pt x="5796" y="1250"/>
                </a:cubicBezTo>
                <a:cubicBezTo>
                  <a:pt x="5741" y="1268"/>
                  <a:pt x="5687" y="1268"/>
                  <a:pt x="5633" y="1250"/>
                </a:cubicBezTo>
                <a:cubicBezTo>
                  <a:pt x="5578" y="1214"/>
                  <a:pt x="5542" y="1196"/>
                  <a:pt x="5488" y="1214"/>
                </a:cubicBezTo>
                <a:cubicBezTo>
                  <a:pt x="5397" y="1160"/>
                  <a:pt x="5325" y="1087"/>
                  <a:pt x="5252" y="1033"/>
                </a:cubicBezTo>
                <a:cubicBezTo>
                  <a:pt x="5107" y="888"/>
                  <a:pt x="4926" y="779"/>
                  <a:pt x="4727" y="707"/>
                </a:cubicBezTo>
                <a:cubicBezTo>
                  <a:pt x="4619" y="671"/>
                  <a:pt x="4492" y="635"/>
                  <a:pt x="4383" y="598"/>
                </a:cubicBezTo>
                <a:cubicBezTo>
                  <a:pt x="4274" y="544"/>
                  <a:pt x="4184" y="454"/>
                  <a:pt x="4075" y="399"/>
                </a:cubicBezTo>
                <a:cubicBezTo>
                  <a:pt x="3876" y="272"/>
                  <a:pt x="3659" y="164"/>
                  <a:pt x="3441" y="109"/>
                </a:cubicBezTo>
                <a:cubicBezTo>
                  <a:pt x="3315" y="55"/>
                  <a:pt x="3170" y="37"/>
                  <a:pt x="3043" y="19"/>
                </a:cubicBezTo>
                <a:cubicBezTo>
                  <a:pt x="2916" y="1"/>
                  <a:pt x="2771" y="1"/>
                  <a:pt x="2645" y="19"/>
                </a:cubicBezTo>
                <a:cubicBezTo>
                  <a:pt x="2626" y="19"/>
                  <a:pt x="2626" y="55"/>
                  <a:pt x="2645" y="55"/>
                </a:cubicBezTo>
                <a:lnTo>
                  <a:pt x="2663" y="55"/>
                </a:lnTo>
                <a:cubicBezTo>
                  <a:pt x="2663" y="55"/>
                  <a:pt x="2663" y="55"/>
                  <a:pt x="2663" y="73"/>
                </a:cubicBezTo>
                <a:cubicBezTo>
                  <a:pt x="2717" y="91"/>
                  <a:pt x="2753" y="91"/>
                  <a:pt x="2808" y="109"/>
                </a:cubicBezTo>
                <a:cubicBezTo>
                  <a:pt x="2844" y="128"/>
                  <a:pt x="2898" y="164"/>
                  <a:pt x="2934" y="182"/>
                </a:cubicBezTo>
                <a:cubicBezTo>
                  <a:pt x="3007" y="236"/>
                  <a:pt x="3079" y="291"/>
                  <a:pt x="3152" y="363"/>
                </a:cubicBezTo>
                <a:cubicBezTo>
                  <a:pt x="3224" y="435"/>
                  <a:pt x="3278" y="508"/>
                  <a:pt x="3333" y="580"/>
                </a:cubicBezTo>
                <a:cubicBezTo>
                  <a:pt x="3405" y="671"/>
                  <a:pt x="3441" y="761"/>
                  <a:pt x="3496" y="834"/>
                </a:cubicBezTo>
                <a:cubicBezTo>
                  <a:pt x="3568" y="924"/>
                  <a:pt x="3641" y="997"/>
                  <a:pt x="3731" y="1051"/>
                </a:cubicBezTo>
                <a:cubicBezTo>
                  <a:pt x="3822" y="1087"/>
                  <a:pt x="3912" y="1124"/>
                  <a:pt x="4021" y="1142"/>
                </a:cubicBezTo>
                <a:cubicBezTo>
                  <a:pt x="4111" y="1178"/>
                  <a:pt x="4202" y="1214"/>
                  <a:pt x="4293" y="1268"/>
                </a:cubicBezTo>
                <a:cubicBezTo>
                  <a:pt x="4365" y="1305"/>
                  <a:pt x="4456" y="1359"/>
                  <a:pt x="4510" y="1431"/>
                </a:cubicBezTo>
                <a:cubicBezTo>
                  <a:pt x="4619" y="1522"/>
                  <a:pt x="4727" y="1631"/>
                  <a:pt x="4818" y="1739"/>
                </a:cubicBezTo>
                <a:lnTo>
                  <a:pt x="4800" y="1757"/>
                </a:lnTo>
                <a:cubicBezTo>
                  <a:pt x="4745" y="1776"/>
                  <a:pt x="4709" y="1794"/>
                  <a:pt x="4691" y="1830"/>
                </a:cubicBezTo>
                <a:cubicBezTo>
                  <a:pt x="4655" y="1848"/>
                  <a:pt x="4637" y="1884"/>
                  <a:pt x="4637" y="1939"/>
                </a:cubicBezTo>
                <a:cubicBezTo>
                  <a:pt x="4637" y="1975"/>
                  <a:pt x="4673" y="2011"/>
                  <a:pt x="4691" y="2029"/>
                </a:cubicBezTo>
                <a:cubicBezTo>
                  <a:pt x="4745" y="2083"/>
                  <a:pt x="4673" y="2156"/>
                  <a:pt x="4655" y="2210"/>
                </a:cubicBezTo>
                <a:cubicBezTo>
                  <a:pt x="4637" y="2264"/>
                  <a:pt x="4673" y="2337"/>
                  <a:pt x="4709" y="2409"/>
                </a:cubicBezTo>
                <a:cubicBezTo>
                  <a:pt x="4709" y="2427"/>
                  <a:pt x="4727" y="2446"/>
                  <a:pt x="4709" y="2464"/>
                </a:cubicBezTo>
                <a:lnTo>
                  <a:pt x="4655" y="2500"/>
                </a:lnTo>
                <a:cubicBezTo>
                  <a:pt x="4637" y="2518"/>
                  <a:pt x="4619" y="2536"/>
                  <a:pt x="4600" y="2572"/>
                </a:cubicBezTo>
                <a:cubicBezTo>
                  <a:pt x="4582" y="2590"/>
                  <a:pt x="4600" y="2627"/>
                  <a:pt x="4637" y="2645"/>
                </a:cubicBezTo>
                <a:cubicBezTo>
                  <a:pt x="4691" y="2663"/>
                  <a:pt x="4745" y="2699"/>
                  <a:pt x="4782" y="2735"/>
                </a:cubicBezTo>
                <a:cubicBezTo>
                  <a:pt x="4836" y="2772"/>
                  <a:pt x="4872" y="2808"/>
                  <a:pt x="4908" y="2862"/>
                </a:cubicBezTo>
                <a:cubicBezTo>
                  <a:pt x="4945" y="2916"/>
                  <a:pt x="4981" y="2971"/>
                  <a:pt x="4999" y="3043"/>
                </a:cubicBezTo>
                <a:cubicBezTo>
                  <a:pt x="4999" y="3079"/>
                  <a:pt x="5035" y="3079"/>
                  <a:pt x="5053" y="3079"/>
                </a:cubicBezTo>
                <a:cubicBezTo>
                  <a:pt x="5089" y="3098"/>
                  <a:pt x="5126" y="3116"/>
                  <a:pt x="5162" y="3134"/>
                </a:cubicBezTo>
                <a:cubicBezTo>
                  <a:pt x="5198" y="3152"/>
                  <a:pt x="5216" y="3206"/>
                  <a:pt x="5216" y="3260"/>
                </a:cubicBezTo>
                <a:cubicBezTo>
                  <a:pt x="5216" y="3279"/>
                  <a:pt x="5198" y="3279"/>
                  <a:pt x="5180" y="3297"/>
                </a:cubicBezTo>
                <a:cubicBezTo>
                  <a:pt x="5162" y="3315"/>
                  <a:pt x="5144" y="3297"/>
                  <a:pt x="5126" y="3315"/>
                </a:cubicBezTo>
                <a:cubicBezTo>
                  <a:pt x="5053" y="3351"/>
                  <a:pt x="5035" y="3423"/>
                  <a:pt x="5071" y="3478"/>
                </a:cubicBezTo>
                <a:cubicBezTo>
                  <a:pt x="5089" y="3514"/>
                  <a:pt x="5107" y="3532"/>
                  <a:pt x="5126" y="3550"/>
                </a:cubicBezTo>
                <a:cubicBezTo>
                  <a:pt x="5144" y="3586"/>
                  <a:pt x="5126" y="3586"/>
                  <a:pt x="5126" y="3623"/>
                </a:cubicBezTo>
                <a:cubicBezTo>
                  <a:pt x="5089" y="3659"/>
                  <a:pt x="5071" y="3713"/>
                  <a:pt x="5071" y="3768"/>
                </a:cubicBezTo>
                <a:cubicBezTo>
                  <a:pt x="5071" y="3804"/>
                  <a:pt x="5089" y="3858"/>
                  <a:pt x="5107" y="3894"/>
                </a:cubicBezTo>
                <a:cubicBezTo>
                  <a:pt x="5126" y="3949"/>
                  <a:pt x="5144" y="3985"/>
                  <a:pt x="5162" y="4021"/>
                </a:cubicBezTo>
                <a:cubicBezTo>
                  <a:pt x="5180" y="4039"/>
                  <a:pt x="5180" y="4057"/>
                  <a:pt x="5180" y="4075"/>
                </a:cubicBezTo>
                <a:cubicBezTo>
                  <a:pt x="5180" y="4094"/>
                  <a:pt x="5180" y="4094"/>
                  <a:pt x="5180" y="4112"/>
                </a:cubicBezTo>
                <a:lnTo>
                  <a:pt x="5180" y="4112"/>
                </a:lnTo>
                <a:lnTo>
                  <a:pt x="5180" y="4112"/>
                </a:lnTo>
                <a:lnTo>
                  <a:pt x="5180" y="4130"/>
                </a:lnTo>
                <a:lnTo>
                  <a:pt x="5180" y="4148"/>
                </a:lnTo>
                <a:cubicBezTo>
                  <a:pt x="5180" y="4148"/>
                  <a:pt x="5162" y="4166"/>
                  <a:pt x="5162" y="4166"/>
                </a:cubicBezTo>
                <a:cubicBezTo>
                  <a:pt x="5144" y="4202"/>
                  <a:pt x="5126" y="4238"/>
                  <a:pt x="5107" y="4275"/>
                </a:cubicBezTo>
                <a:cubicBezTo>
                  <a:pt x="5107" y="4329"/>
                  <a:pt x="5144" y="4383"/>
                  <a:pt x="5180" y="4438"/>
                </a:cubicBezTo>
                <a:cubicBezTo>
                  <a:pt x="5234" y="4456"/>
                  <a:pt x="5270" y="4492"/>
                  <a:pt x="5289" y="4528"/>
                </a:cubicBezTo>
                <a:cubicBezTo>
                  <a:pt x="5307" y="4582"/>
                  <a:pt x="5325" y="4637"/>
                  <a:pt x="5325" y="4691"/>
                </a:cubicBezTo>
                <a:cubicBezTo>
                  <a:pt x="5325" y="4764"/>
                  <a:pt x="5325" y="4836"/>
                  <a:pt x="5325" y="4908"/>
                </a:cubicBezTo>
                <a:cubicBezTo>
                  <a:pt x="5307" y="4999"/>
                  <a:pt x="5307" y="5071"/>
                  <a:pt x="5289" y="5162"/>
                </a:cubicBezTo>
                <a:cubicBezTo>
                  <a:pt x="5252" y="5234"/>
                  <a:pt x="5234" y="5307"/>
                  <a:pt x="5198" y="5397"/>
                </a:cubicBezTo>
                <a:cubicBezTo>
                  <a:pt x="5198" y="5434"/>
                  <a:pt x="5144" y="5524"/>
                  <a:pt x="5089" y="5524"/>
                </a:cubicBezTo>
                <a:cubicBezTo>
                  <a:pt x="5053" y="5506"/>
                  <a:pt x="5017" y="5542"/>
                  <a:pt x="5035" y="5597"/>
                </a:cubicBezTo>
                <a:cubicBezTo>
                  <a:pt x="5035" y="5615"/>
                  <a:pt x="5053" y="5651"/>
                  <a:pt x="5053" y="5687"/>
                </a:cubicBezTo>
                <a:cubicBezTo>
                  <a:pt x="5053" y="5705"/>
                  <a:pt x="5035" y="5705"/>
                  <a:pt x="5035" y="5723"/>
                </a:cubicBezTo>
                <a:cubicBezTo>
                  <a:pt x="5035" y="5760"/>
                  <a:pt x="4981" y="5778"/>
                  <a:pt x="4945" y="5796"/>
                </a:cubicBezTo>
                <a:cubicBezTo>
                  <a:pt x="4890" y="5814"/>
                  <a:pt x="4854" y="5868"/>
                  <a:pt x="4854" y="5904"/>
                </a:cubicBezTo>
                <a:cubicBezTo>
                  <a:pt x="4836" y="5959"/>
                  <a:pt x="4836" y="6031"/>
                  <a:pt x="4872" y="6067"/>
                </a:cubicBezTo>
                <a:cubicBezTo>
                  <a:pt x="4890" y="6086"/>
                  <a:pt x="4908" y="6104"/>
                  <a:pt x="4945" y="6122"/>
                </a:cubicBezTo>
                <a:lnTo>
                  <a:pt x="4890" y="6122"/>
                </a:lnTo>
                <a:cubicBezTo>
                  <a:pt x="4854" y="6122"/>
                  <a:pt x="4818" y="6176"/>
                  <a:pt x="4854" y="6212"/>
                </a:cubicBezTo>
                <a:lnTo>
                  <a:pt x="4890" y="6230"/>
                </a:lnTo>
                <a:lnTo>
                  <a:pt x="4890" y="6230"/>
                </a:lnTo>
                <a:lnTo>
                  <a:pt x="4981" y="6285"/>
                </a:lnTo>
                <a:cubicBezTo>
                  <a:pt x="4945" y="6303"/>
                  <a:pt x="4926" y="6303"/>
                  <a:pt x="4908" y="6321"/>
                </a:cubicBezTo>
                <a:cubicBezTo>
                  <a:pt x="4908" y="6339"/>
                  <a:pt x="4890" y="6339"/>
                  <a:pt x="4872" y="6357"/>
                </a:cubicBezTo>
                <a:cubicBezTo>
                  <a:pt x="4854" y="6357"/>
                  <a:pt x="4836" y="6357"/>
                  <a:pt x="4818" y="6357"/>
                </a:cubicBezTo>
                <a:lnTo>
                  <a:pt x="4691" y="6357"/>
                </a:lnTo>
                <a:lnTo>
                  <a:pt x="4546" y="6357"/>
                </a:lnTo>
                <a:cubicBezTo>
                  <a:pt x="4510" y="6339"/>
                  <a:pt x="4474" y="6357"/>
                  <a:pt x="4437" y="6375"/>
                </a:cubicBezTo>
                <a:cubicBezTo>
                  <a:pt x="4419" y="6393"/>
                  <a:pt x="4401" y="6412"/>
                  <a:pt x="4401" y="6448"/>
                </a:cubicBezTo>
                <a:cubicBezTo>
                  <a:pt x="4329" y="6466"/>
                  <a:pt x="4256" y="6484"/>
                  <a:pt x="4202" y="6502"/>
                </a:cubicBezTo>
                <a:cubicBezTo>
                  <a:pt x="4148" y="6502"/>
                  <a:pt x="4130" y="6556"/>
                  <a:pt x="4166" y="6593"/>
                </a:cubicBezTo>
                <a:lnTo>
                  <a:pt x="4166" y="6611"/>
                </a:lnTo>
                <a:cubicBezTo>
                  <a:pt x="4166" y="6611"/>
                  <a:pt x="4148" y="6629"/>
                  <a:pt x="4148" y="6629"/>
                </a:cubicBezTo>
                <a:cubicBezTo>
                  <a:pt x="4111" y="6647"/>
                  <a:pt x="4075" y="6647"/>
                  <a:pt x="4057" y="6665"/>
                </a:cubicBezTo>
                <a:cubicBezTo>
                  <a:pt x="4021" y="6665"/>
                  <a:pt x="4003" y="6701"/>
                  <a:pt x="4003" y="6738"/>
                </a:cubicBezTo>
                <a:cubicBezTo>
                  <a:pt x="4021" y="6756"/>
                  <a:pt x="4021" y="6774"/>
                  <a:pt x="4057" y="6792"/>
                </a:cubicBezTo>
                <a:cubicBezTo>
                  <a:pt x="4075" y="6810"/>
                  <a:pt x="4093" y="6846"/>
                  <a:pt x="4057" y="6846"/>
                </a:cubicBezTo>
                <a:cubicBezTo>
                  <a:pt x="4003" y="6864"/>
                  <a:pt x="3967" y="6864"/>
                  <a:pt x="3930" y="6864"/>
                </a:cubicBezTo>
                <a:cubicBezTo>
                  <a:pt x="3840" y="6864"/>
                  <a:pt x="3767" y="6882"/>
                  <a:pt x="3677" y="6901"/>
                </a:cubicBezTo>
                <a:lnTo>
                  <a:pt x="3659" y="6901"/>
                </a:lnTo>
                <a:cubicBezTo>
                  <a:pt x="3604" y="6901"/>
                  <a:pt x="3586" y="6973"/>
                  <a:pt x="3641" y="6991"/>
                </a:cubicBezTo>
                <a:lnTo>
                  <a:pt x="3659" y="7009"/>
                </a:lnTo>
                <a:cubicBezTo>
                  <a:pt x="3767" y="7063"/>
                  <a:pt x="3858" y="7118"/>
                  <a:pt x="3967" y="7154"/>
                </a:cubicBezTo>
                <a:lnTo>
                  <a:pt x="4130" y="7226"/>
                </a:lnTo>
                <a:cubicBezTo>
                  <a:pt x="4148" y="7245"/>
                  <a:pt x="4184" y="7263"/>
                  <a:pt x="4202" y="7281"/>
                </a:cubicBezTo>
                <a:cubicBezTo>
                  <a:pt x="4075" y="7281"/>
                  <a:pt x="3948" y="7263"/>
                  <a:pt x="3822" y="7263"/>
                </a:cubicBezTo>
                <a:cubicBezTo>
                  <a:pt x="3677" y="7245"/>
                  <a:pt x="3532" y="7208"/>
                  <a:pt x="3387" y="7190"/>
                </a:cubicBezTo>
                <a:lnTo>
                  <a:pt x="3387" y="7190"/>
                </a:lnTo>
                <a:cubicBezTo>
                  <a:pt x="3351" y="7190"/>
                  <a:pt x="3315" y="7190"/>
                  <a:pt x="3278" y="7190"/>
                </a:cubicBezTo>
                <a:cubicBezTo>
                  <a:pt x="3224" y="7190"/>
                  <a:pt x="3188" y="7208"/>
                  <a:pt x="3134" y="7208"/>
                </a:cubicBezTo>
                <a:cubicBezTo>
                  <a:pt x="3043" y="7226"/>
                  <a:pt x="2934" y="7263"/>
                  <a:pt x="2844" y="7281"/>
                </a:cubicBezTo>
                <a:cubicBezTo>
                  <a:pt x="2808" y="7299"/>
                  <a:pt x="2789" y="7353"/>
                  <a:pt x="2826" y="7389"/>
                </a:cubicBezTo>
                <a:cubicBezTo>
                  <a:pt x="2844" y="7408"/>
                  <a:pt x="2844" y="7426"/>
                  <a:pt x="2826" y="7444"/>
                </a:cubicBezTo>
                <a:cubicBezTo>
                  <a:pt x="2789" y="7462"/>
                  <a:pt x="2735" y="7480"/>
                  <a:pt x="2699" y="7480"/>
                </a:cubicBezTo>
                <a:cubicBezTo>
                  <a:pt x="2645" y="7498"/>
                  <a:pt x="2626" y="7552"/>
                  <a:pt x="2663" y="7589"/>
                </a:cubicBezTo>
                <a:lnTo>
                  <a:pt x="2663" y="7589"/>
                </a:lnTo>
                <a:lnTo>
                  <a:pt x="2663" y="7589"/>
                </a:lnTo>
                <a:cubicBezTo>
                  <a:pt x="2663" y="7607"/>
                  <a:pt x="2663" y="7607"/>
                  <a:pt x="2645" y="7625"/>
                </a:cubicBezTo>
                <a:cubicBezTo>
                  <a:pt x="2626" y="7643"/>
                  <a:pt x="2590" y="7643"/>
                  <a:pt x="2554" y="7661"/>
                </a:cubicBezTo>
                <a:cubicBezTo>
                  <a:pt x="2500" y="7679"/>
                  <a:pt x="2427" y="7715"/>
                  <a:pt x="2373" y="7752"/>
                </a:cubicBezTo>
                <a:cubicBezTo>
                  <a:pt x="2355" y="7770"/>
                  <a:pt x="2337" y="7788"/>
                  <a:pt x="2301" y="7806"/>
                </a:cubicBezTo>
                <a:cubicBezTo>
                  <a:pt x="2264" y="7824"/>
                  <a:pt x="2246" y="7824"/>
                  <a:pt x="2210" y="7806"/>
                </a:cubicBezTo>
                <a:cubicBezTo>
                  <a:pt x="2174" y="7806"/>
                  <a:pt x="2138" y="7824"/>
                  <a:pt x="2119" y="7860"/>
                </a:cubicBezTo>
                <a:cubicBezTo>
                  <a:pt x="2101" y="7860"/>
                  <a:pt x="2083" y="7878"/>
                  <a:pt x="2065" y="7897"/>
                </a:cubicBezTo>
                <a:lnTo>
                  <a:pt x="1703" y="7806"/>
                </a:lnTo>
                <a:lnTo>
                  <a:pt x="1504" y="7770"/>
                </a:lnTo>
                <a:cubicBezTo>
                  <a:pt x="1449" y="7752"/>
                  <a:pt x="1395" y="7734"/>
                  <a:pt x="1323" y="7734"/>
                </a:cubicBezTo>
                <a:cubicBezTo>
                  <a:pt x="1268" y="7734"/>
                  <a:pt x="1232" y="7770"/>
                  <a:pt x="1214" y="7806"/>
                </a:cubicBezTo>
                <a:cubicBezTo>
                  <a:pt x="1196" y="7824"/>
                  <a:pt x="1196" y="7842"/>
                  <a:pt x="1196" y="7860"/>
                </a:cubicBezTo>
                <a:lnTo>
                  <a:pt x="1105" y="7860"/>
                </a:lnTo>
                <a:lnTo>
                  <a:pt x="725" y="7878"/>
                </a:lnTo>
                <a:cubicBezTo>
                  <a:pt x="508" y="7860"/>
                  <a:pt x="290" y="7897"/>
                  <a:pt x="109" y="7969"/>
                </a:cubicBezTo>
                <a:lnTo>
                  <a:pt x="73" y="7987"/>
                </a:lnTo>
                <a:cubicBezTo>
                  <a:pt x="1" y="8023"/>
                  <a:pt x="19" y="8114"/>
                  <a:pt x="91" y="8114"/>
                </a:cubicBezTo>
                <a:lnTo>
                  <a:pt x="127" y="8114"/>
                </a:lnTo>
                <a:cubicBezTo>
                  <a:pt x="381" y="8150"/>
                  <a:pt x="634" y="8168"/>
                  <a:pt x="888" y="8186"/>
                </a:cubicBezTo>
                <a:cubicBezTo>
                  <a:pt x="942" y="8186"/>
                  <a:pt x="1015" y="8204"/>
                  <a:pt x="1069" y="8222"/>
                </a:cubicBezTo>
                <a:cubicBezTo>
                  <a:pt x="1105" y="8259"/>
                  <a:pt x="1142" y="8277"/>
                  <a:pt x="1196" y="8313"/>
                </a:cubicBezTo>
                <a:cubicBezTo>
                  <a:pt x="1232" y="8349"/>
                  <a:pt x="1286" y="8367"/>
                  <a:pt x="1359" y="8367"/>
                </a:cubicBezTo>
                <a:cubicBezTo>
                  <a:pt x="1413" y="8349"/>
                  <a:pt x="1467" y="8331"/>
                  <a:pt x="1522" y="8313"/>
                </a:cubicBezTo>
                <a:cubicBezTo>
                  <a:pt x="1630" y="8277"/>
                  <a:pt x="1757" y="8295"/>
                  <a:pt x="1866" y="8349"/>
                </a:cubicBezTo>
                <a:cubicBezTo>
                  <a:pt x="1884" y="8349"/>
                  <a:pt x="1884" y="8349"/>
                  <a:pt x="1902" y="8331"/>
                </a:cubicBezTo>
                <a:lnTo>
                  <a:pt x="1938" y="8367"/>
                </a:lnTo>
                <a:cubicBezTo>
                  <a:pt x="1975" y="8385"/>
                  <a:pt x="2011" y="8422"/>
                  <a:pt x="2065" y="8422"/>
                </a:cubicBezTo>
                <a:cubicBezTo>
                  <a:pt x="2101" y="8440"/>
                  <a:pt x="2156" y="8440"/>
                  <a:pt x="2192" y="8458"/>
                </a:cubicBezTo>
                <a:cubicBezTo>
                  <a:pt x="2246" y="8476"/>
                  <a:pt x="2246" y="8530"/>
                  <a:pt x="2264" y="8567"/>
                </a:cubicBezTo>
                <a:cubicBezTo>
                  <a:pt x="2282" y="8603"/>
                  <a:pt x="2319" y="8639"/>
                  <a:pt x="2373" y="8657"/>
                </a:cubicBezTo>
                <a:cubicBezTo>
                  <a:pt x="2409" y="8657"/>
                  <a:pt x="2464" y="8657"/>
                  <a:pt x="2500" y="8675"/>
                </a:cubicBezTo>
                <a:cubicBezTo>
                  <a:pt x="2536" y="8711"/>
                  <a:pt x="2536" y="8730"/>
                  <a:pt x="2554" y="8766"/>
                </a:cubicBezTo>
                <a:cubicBezTo>
                  <a:pt x="2572" y="8802"/>
                  <a:pt x="2590" y="8838"/>
                  <a:pt x="2626" y="8874"/>
                </a:cubicBezTo>
                <a:cubicBezTo>
                  <a:pt x="2645" y="8893"/>
                  <a:pt x="2699" y="8929"/>
                  <a:pt x="2735" y="8929"/>
                </a:cubicBezTo>
                <a:cubicBezTo>
                  <a:pt x="2808" y="8947"/>
                  <a:pt x="2880" y="8929"/>
                  <a:pt x="2952" y="8965"/>
                </a:cubicBezTo>
                <a:cubicBezTo>
                  <a:pt x="2989" y="8965"/>
                  <a:pt x="3007" y="8983"/>
                  <a:pt x="3025" y="9001"/>
                </a:cubicBezTo>
                <a:cubicBezTo>
                  <a:pt x="3025" y="9056"/>
                  <a:pt x="3061" y="9092"/>
                  <a:pt x="3097" y="9110"/>
                </a:cubicBezTo>
                <a:cubicBezTo>
                  <a:pt x="3134" y="9128"/>
                  <a:pt x="3170" y="9146"/>
                  <a:pt x="3224" y="9146"/>
                </a:cubicBezTo>
                <a:cubicBezTo>
                  <a:pt x="3260" y="9146"/>
                  <a:pt x="3297" y="9146"/>
                  <a:pt x="3333" y="9164"/>
                </a:cubicBezTo>
                <a:cubicBezTo>
                  <a:pt x="3351" y="9182"/>
                  <a:pt x="3351" y="9200"/>
                  <a:pt x="3351" y="9219"/>
                </a:cubicBezTo>
                <a:cubicBezTo>
                  <a:pt x="3351" y="9237"/>
                  <a:pt x="3351" y="9255"/>
                  <a:pt x="3369" y="9273"/>
                </a:cubicBezTo>
                <a:cubicBezTo>
                  <a:pt x="3387" y="9327"/>
                  <a:pt x="3405" y="9363"/>
                  <a:pt x="3441" y="9381"/>
                </a:cubicBezTo>
                <a:cubicBezTo>
                  <a:pt x="3460" y="9400"/>
                  <a:pt x="3496" y="9400"/>
                  <a:pt x="3514" y="9400"/>
                </a:cubicBezTo>
                <a:lnTo>
                  <a:pt x="3568" y="9400"/>
                </a:lnTo>
                <a:cubicBezTo>
                  <a:pt x="3568" y="9400"/>
                  <a:pt x="3568" y="9490"/>
                  <a:pt x="3550" y="9508"/>
                </a:cubicBezTo>
                <a:cubicBezTo>
                  <a:pt x="3532" y="9544"/>
                  <a:pt x="3550" y="9563"/>
                  <a:pt x="3586" y="9581"/>
                </a:cubicBezTo>
                <a:lnTo>
                  <a:pt x="3623" y="9581"/>
                </a:lnTo>
                <a:lnTo>
                  <a:pt x="3731" y="9581"/>
                </a:lnTo>
                <a:cubicBezTo>
                  <a:pt x="3731" y="9581"/>
                  <a:pt x="3749" y="9581"/>
                  <a:pt x="3749" y="9581"/>
                </a:cubicBezTo>
                <a:lnTo>
                  <a:pt x="3749" y="9581"/>
                </a:lnTo>
                <a:lnTo>
                  <a:pt x="3822" y="9581"/>
                </a:lnTo>
                <a:cubicBezTo>
                  <a:pt x="3858" y="9599"/>
                  <a:pt x="3894" y="9599"/>
                  <a:pt x="3930" y="9617"/>
                </a:cubicBezTo>
                <a:cubicBezTo>
                  <a:pt x="3985" y="9635"/>
                  <a:pt x="4021" y="9635"/>
                  <a:pt x="4075" y="9599"/>
                </a:cubicBezTo>
                <a:lnTo>
                  <a:pt x="4075" y="9581"/>
                </a:lnTo>
                <a:lnTo>
                  <a:pt x="4075" y="9581"/>
                </a:lnTo>
                <a:lnTo>
                  <a:pt x="4075" y="9581"/>
                </a:lnTo>
                <a:lnTo>
                  <a:pt x="4075" y="9581"/>
                </a:lnTo>
                <a:lnTo>
                  <a:pt x="4093" y="9581"/>
                </a:lnTo>
                <a:cubicBezTo>
                  <a:pt x="4111" y="9599"/>
                  <a:pt x="4111" y="9599"/>
                  <a:pt x="4111" y="9599"/>
                </a:cubicBezTo>
                <a:cubicBezTo>
                  <a:pt x="4111" y="9617"/>
                  <a:pt x="4093" y="9635"/>
                  <a:pt x="4093" y="9653"/>
                </a:cubicBezTo>
                <a:lnTo>
                  <a:pt x="4057" y="9671"/>
                </a:lnTo>
                <a:cubicBezTo>
                  <a:pt x="4003" y="9689"/>
                  <a:pt x="4021" y="9762"/>
                  <a:pt x="4075" y="9780"/>
                </a:cubicBezTo>
                <a:cubicBezTo>
                  <a:pt x="4093" y="9780"/>
                  <a:pt x="4130" y="9798"/>
                  <a:pt x="4148" y="9798"/>
                </a:cubicBezTo>
                <a:cubicBezTo>
                  <a:pt x="4166" y="9816"/>
                  <a:pt x="4184" y="9816"/>
                  <a:pt x="4202" y="9816"/>
                </a:cubicBezTo>
                <a:lnTo>
                  <a:pt x="4220" y="9816"/>
                </a:lnTo>
                <a:cubicBezTo>
                  <a:pt x="4220" y="9852"/>
                  <a:pt x="4256" y="9889"/>
                  <a:pt x="4293" y="9925"/>
                </a:cubicBezTo>
                <a:cubicBezTo>
                  <a:pt x="4311" y="9943"/>
                  <a:pt x="4347" y="9943"/>
                  <a:pt x="4365" y="9961"/>
                </a:cubicBezTo>
                <a:cubicBezTo>
                  <a:pt x="4365" y="9979"/>
                  <a:pt x="4365" y="10015"/>
                  <a:pt x="4365" y="10052"/>
                </a:cubicBezTo>
                <a:cubicBezTo>
                  <a:pt x="4329" y="10196"/>
                  <a:pt x="4419" y="10341"/>
                  <a:pt x="4564" y="10378"/>
                </a:cubicBezTo>
                <a:cubicBezTo>
                  <a:pt x="4673" y="10414"/>
                  <a:pt x="4854" y="10432"/>
                  <a:pt x="4890" y="10577"/>
                </a:cubicBezTo>
                <a:cubicBezTo>
                  <a:pt x="4890" y="10613"/>
                  <a:pt x="4908" y="10649"/>
                  <a:pt x="4926" y="10667"/>
                </a:cubicBezTo>
                <a:cubicBezTo>
                  <a:pt x="4945" y="10703"/>
                  <a:pt x="4981" y="10722"/>
                  <a:pt x="5017" y="10722"/>
                </a:cubicBezTo>
                <a:cubicBezTo>
                  <a:pt x="5035" y="10740"/>
                  <a:pt x="5071" y="10740"/>
                  <a:pt x="5089" y="10758"/>
                </a:cubicBezTo>
                <a:cubicBezTo>
                  <a:pt x="5107" y="10758"/>
                  <a:pt x="5107" y="10812"/>
                  <a:pt x="5107" y="10830"/>
                </a:cubicBezTo>
                <a:cubicBezTo>
                  <a:pt x="5126" y="10903"/>
                  <a:pt x="5198" y="10921"/>
                  <a:pt x="5252" y="10921"/>
                </a:cubicBezTo>
                <a:cubicBezTo>
                  <a:pt x="5289" y="10921"/>
                  <a:pt x="5325" y="10939"/>
                  <a:pt x="5361" y="10957"/>
                </a:cubicBezTo>
                <a:cubicBezTo>
                  <a:pt x="5379" y="10957"/>
                  <a:pt x="5397" y="11011"/>
                  <a:pt x="5361" y="11011"/>
                </a:cubicBezTo>
                <a:cubicBezTo>
                  <a:pt x="5343" y="11029"/>
                  <a:pt x="5343" y="11048"/>
                  <a:pt x="5361" y="11066"/>
                </a:cubicBezTo>
                <a:cubicBezTo>
                  <a:pt x="5361" y="11066"/>
                  <a:pt x="5361" y="11084"/>
                  <a:pt x="5379" y="11084"/>
                </a:cubicBezTo>
                <a:cubicBezTo>
                  <a:pt x="5433" y="11120"/>
                  <a:pt x="5470" y="11192"/>
                  <a:pt x="5506" y="11265"/>
                </a:cubicBezTo>
                <a:cubicBezTo>
                  <a:pt x="5524" y="11319"/>
                  <a:pt x="5542" y="11374"/>
                  <a:pt x="5596" y="11410"/>
                </a:cubicBezTo>
                <a:cubicBezTo>
                  <a:pt x="5542" y="11482"/>
                  <a:pt x="5524" y="11555"/>
                  <a:pt x="5560" y="11645"/>
                </a:cubicBezTo>
                <a:cubicBezTo>
                  <a:pt x="5578" y="11681"/>
                  <a:pt x="5615" y="11718"/>
                  <a:pt x="5669" y="11718"/>
                </a:cubicBezTo>
                <a:lnTo>
                  <a:pt x="5687" y="11718"/>
                </a:lnTo>
                <a:lnTo>
                  <a:pt x="5687" y="11718"/>
                </a:lnTo>
                <a:lnTo>
                  <a:pt x="5687" y="11808"/>
                </a:lnTo>
                <a:cubicBezTo>
                  <a:pt x="5705" y="11917"/>
                  <a:pt x="5705" y="12025"/>
                  <a:pt x="5723" y="12152"/>
                </a:cubicBezTo>
                <a:cubicBezTo>
                  <a:pt x="5741" y="12207"/>
                  <a:pt x="5741" y="12261"/>
                  <a:pt x="5759" y="12315"/>
                </a:cubicBezTo>
                <a:cubicBezTo>
                  <a:pt x="5778" y="12333"/>
                  <a:pt x="5778" y="12370"/>
                  <a:pt x="5778" y="12388"/>
                </a:cubicBezTo>
                <a:cubicBezTo>
                  <a:pt x="5778" y="12424"/>
                  <a:pt x="5759" y="12442"/>
                  <a:pt x="5759" y="12460"/>
                </a:cubicBezTo>
                <a:cubicBezTo>
                  <a:pt x="5759" y="12569"/>
                  <a:pt x="5850" y="12605"/>
                  <a:pt x="5922" y="12605"/>
                </a:cubicBezTo>
                <a:cubicBezTo>
                  <a:pt x="5922" y="12623"/>
                  <a:pt x="5922" y="12641"/>
                  <a:pt x="5922" y="12659"/>
                </a:cubicBezTo>
                <a:cubicBezTo>
                  <a:pt x="5886" y="12696"/>
                  <a:pt x="5868" y="12732"/>
                  <a:pt x="5868" y="12786"/>
                </a:cubicBezTo>
                <a:lnTo>
                  <a:pt x="5868" y="12822"/>
                </a:lnTo>
                <a:cubicBezTo>
                  <a:pt x="5886" y="12822"/>
                  <a:pt x="5886" y="12840"/>
                  <a:pt x="5886" y="12840"/>
                </a:cubicBezTo>
                <a:lnTo>
                  <a:pt x="5886" y="12840"/>
                </a:lnTo>
                <a:cubicBezTo>
                  <a:pt x="5886" y="12859"/>
                  <a:pt x="5868" y="12859"/>
                  <a:pt x="5868" y="12877"/>
                </a:cubicBezTo>
                <a:lnTo>
                  <a:pt x="5759" y="13022"/>
                </a:lnTo>
                <a:cubicBezTo>
                  <a:pt x="5723" y="13058"/>
                  <a:pt x="5759" y="13130"/>
                  <a:pt x="5814" y="13112"/>
                </a:cubicBezTo>
                <a:lnTo>
                  <a:pt x="5868" y="13112"/>
                </a:lnTo>
                <a:cubicBezTo>
                  <a:pt x="5886" y="13112"/>
                  <a:pt x="5904" y="13112"/>
                  <a:pt x="5922" y="13112"/>
                </a:cubicBezTo>
                <a:cubicBezTo>
                  <a:pt x="5959" y="13130"/>
                  <a:pt x="5977" y="13130"/>
                  <a:pt x="5977" y="13166"/>
                </a:cubicBezTo>
                <a:cubicBezTo>
                  <a:pt x="5977" y="13203"/>
                  <a:pt x="5922" y="13239"/>
                  <a:pt x="5886" y="13257"/>
                </a:cubicBezTo>
                <a:cubicBezTo>
                  <a:pt x="5850" y="13311"/>
                  <a:pt x="5832" y="13384"/>
                  <a:pt x="5850" y="13438"/>
                </a:cubicBezTo>
                <a:cubicBezTo>
                  <a:pt x="5814" y="13474"/>
                  <a:pt x="5759" y="13510"/>
                  <a:pt x="5705" y="13547"/>
                </a:cubicBezTo>
                <a:cubicBezTo>
                  <a:pt x="5651" y="13601"/>
                  <a:pt x="5615" y="13655"/>
                  <a:pt x="5596" y="13728"/>
                </a:cubicBezTo>
                <a:cubicBezTo>
                  <a:pt x="5578" y="13800"/>
                  <a:pt x="5596" y="13873"/>
                  <a:pt x="5651" y="13927"/>
                </a:cubicBezTo>
                <a:cubicBezTo>
                  <a:pt x="5651" y="13927"/>
                  <a:pt x="5669" y="13945"/>
                  <a:pt x="5651" y="13963"/>
                </a:cubicBezTo>
                <a:cubicBezTo>
                  <a:pt x="5651" y="13981"/>
                  <a:pt x="5633" y="13999"/>
                  <a:pt x="5615" y="14018"/>
                </a:cubicBezTo>
                <a:lnTo>
                  <a:pt x="5524" y="14126"/>
                </a:lnTo>
                <a:cubicBezTo>
                  <a:pt x="5506" y="14144"/>
                  <a:pt x="5524" y="14181"/>
                  <a:pt x="5542" y="14199"/>
                </a:cubicBezTo>
                <a:lnTo>
                  <a:pt x="5596" y="14217"/>
                </a:lnTo>
                <a:lnTo>
                  <a:pt x="5470" y="14307"/>
                </a:lnTo>
                <a:cubicBezTo>
                  <a:pt x="5397" y="14343"/>
                  <a:pt x="5343" y="14398"/>
                  <a:pt x="5289" y="14452"/>
                </a:cubicBezTo>
                <a:cubicBezTo>
                  <a:pt x="5289" y="14452"/>
                  <a:pt x="5289" y="14470"/>
                  <a:pt x="5289" y="14470"/>
                </a:cubicBezTo>
                <a:cubicBezTo>
                  <a:pt x="5270" y="14488"/>
                  <a:pt x="5252" y="14506"/>
                  <a:pt x="5252" y="14525"/>
                </a:cubicBezTo>
                <a:cubicBezTo>
                  <a:pt x="5234" y="14561"/>
                  <a:pt x="5216" y="14597"/>
                  <a:pt x="5198" y="14615"/>
                </a:cubicBezTo>
                <a:cubicBezTo>
                  <a:pt x="5162" y="14651"/>
                  <a:pt x="5144" y="14688"/>
                  <a:pt x="5144" y="14742"/>
                </a:cubicBezTo>
                <a:cubicBezTo>
                  <a:pt x="5126" y="14760"/>
                  <a:pt x="5126" y="14778"/>
                  <a:pt x="5144" y="14814"/>
                </a:cubicBezTo>
                <a:cubicBezTo>
                  <a:pt x="5144" y="14832"/>
                  <a:pt x="5144" y="14832"/>
                  <a:pt x="5144" y="14869"/>
                </a:cubicBezTo>
                <a:cubicBezTo>
                  <a:pt x="5089" y="14905"/>
                  <a:pt x="5053" y="14941"/>
                  <a:pt x="4999" y="14977"/>
                </a:cubicBezTo>
                <a:cubicBezTo>
                  <a:pt x="4963" y="15014"/>
                  <a:pt x="4981" y="15068"/>
                  <a:pt x="5035" y="15068"/>
                </a:cubicBezTo>
                <a:lnTo>
                  <a:pt x="5053" y="15068"/>
                </a:lnTo>
                <a:lnTo>
                  <a:pt x="5144" y="15068"/>
                </a:lnTo>
                <a:lnTo>
                  <a:pt x="5162" y="15068"/>
                </a:lnTo>
                <a:cubicBezTo>
                  <a:pt x="5162" y="15086"/>
                  <a:pt x="5198" y="15104"/>
                  <a:pt x="5198" y="15068"/>
                </a:cubicBezTo>
                <a:cubicBezTo>
                  <a:pt x="5198" y="15050"/>
                  <a:pt x="5234" y="15050"/>
                  <a:pt x="5234" y="15068"/>
                </a:cubicBezTo>
                <a:lnTo>
                  <a:pt x="5234" y="15122"/>
                </a:lnTo>
                <a:cubicBezTo>
                  <a:pt x="5234" y="15122"/>
                  <a:pt x="5162" y="15177"/>
                  <a:pt x="5126" y="15195"/>
                </a:cubicBezTo>
                <a:lnTo>
                  <a:pt x="5017" y="15249"/>
                </a:lnTo>
                <a:lnTo>
                  <a:pt x="4945" y="15285"/>
                </a:lnTo>
                <a:cubicBezTo>
                  <a:pt x="4945" y="15303"/>
                  <a:pt x="4926" y="15321"/>
                  <a:pt x="4908" y="15321"/>
                </a:cubicBezTo>
                <a:cubicBezTo>
                  <a:pt x="4872" y="15376"/>
                  <a:pt x="4908" y="15430"/>
                  <a:pt x="4963" y="15466"/>
                </a:cubicBezTo>
                <a:cubicBezTo>
                  <a:pt x="4908" y="15521"/>
                  <a:pt x="4854" y="15557"/>
                  <a:pt x="4818" y="15611"/>
                </a:cubicBezTo>
                <a:cubicBezTo>
                  <a:pt x="4800" y="15647"/>
                  <a:pt x="4782" y="15665"/>
                  <a:pt x="4782" y="15702"/>
                </a:cubicBezTo>
                <a:cubicBezTo>
                  <a:pt x="4782" y="15720"/>
                  <a:pt x="4763" y="15738"/>
                  <a:pt x="4763" y="15756"/>
                </a:cubicBezTo>
                <a:cubicBezTo>
                  <a:pt x="4727" y="15774"/>
                  <a:pt x="4709" y="15810"/>
                  <a:pt x="4691" y="15847"/>
                </a:cubicBezTo>
                <a:cubicBezTo>
                  <a:pt x="4619" y="15901"/>
                  <a:pt x="4564" y="15937"/>
                  <a:pt x="4510" y="15991"/>
                </a:cubicBezTo>
                <a:cubicBezTo>
                  <a:pt x="4437" y="16046"/>
                  <a:pt x="4401" y="16118"/>
                  <a:pt x="4365" y="16191"/>
                </a:cubicBezTo>
                <a:cubicBezTo>
                  <a:pt x="4329" y="16209"/>
                  <a:pt x="4274" y="16209"/>
                  <a:pt x="4220" y="16227"/>
                </a:cubicBezTo>
                <a:cubicBezTo>
                  <a:pt x="4166" y="16227"/>
                  <a:pt x="4111" y="16227"/>
                  <a:pt x="4057" y="16245"/>
                </a:cubicBezTo>
                <a:cubicBezTo>
                  <a:pt x="4021" y="16281"/>
                  <a:pt x="3967" y="16299"/>
                  <a:pt x="3930" y="16336"/>
                </a:cubicBezTo>
                <a:lnTo>
                  <a:pt x="3804" y="16444"/>
                </a:lnTo>
                <a:cubicBezTo>
                  <a:pt x="3731" y="16517"/>
                  <a:pt x="3659" y="16607"/>
                  <a:pt x="3586" y="16680"/>
                </a:cubicBezTo>
                <a:cubicBezTo>
                  <a:pt x="3514" y="16752"/>
                  <a:pt x="3441" y="16843"/>
                  <a:pt x="3369" y="16933"/>
                </a:cubicBezTo>
                <a:lnTo>
                  <a:pt x="3351" y="16969"/>
                </a:lnTo>
                <a:cubicBezTo>
                  <a:pt x="3333" y="16987"/>
                  <a:pt x="3333" y="17006"/>
                  <a:pt x="3351" y="17042"/>
                </a:cubicBezTo>
                <a:cubicBezTo>
                  <a:pt x="3369" y="17060"/>
                  <a:pt x="3405" y="17060"/>
                  <a:pt x="3423" y="17060"/>
                </a:cubicBezTo>
                <a:lnTo>
                  <a:pt x="3460" y="17042"/>
                </a:lnTo>
                <a:cubicBezTo>
                  <a:pt x="3641" y="16933"/>
                  <a:pt x="3840" y="16861"/>
                  <a:pt x="4021" y="16770"/>
                </a:cubicBezTo>
                <a:lnTo>
                  <a:pt x="4166" y="16698"/>
                </a:lnTo>
                <a:lnTo>
                  <a:pt x="4256" y="16662"/>
                </a:lnTo>
                <a:cubicBezTo>
                  <a:pt x="4274" y="16662"/>
                  <a:pt x="4311" y="16643"/>
                  <a:pt x="4329" y="16643"/>
                </a:cubicBezTo>
                <a:cubicBezTo>
                  <a:pt x="4383" y="16625"/>
                  <a:pt x="4437" y="16589"/>
                  <a:pt x="4492" y="16571"/>
                </a:cubicBezTo>
                <a:lnTo>
                  <a:pt x="4619" y="16499"/>
                </a:lnTo>
                <a:lnTo>
                  <a:pt x="4854" y="16408"/>
                </a:lnTo>
                <a:lnTo>
                  <a:pt x="4854" y="16408"/>
                </a:lnTo>
                <a:cubicBezTo>
                  <a:pt x="4854" y="16444"/>
                  <a:pt x="4890" y="16480"/>
                  <a:pt x="4926" y="16462"/>
                </a:cubicBezTo>
                <a:cubicBezTo>
                  <a:pt x="5035" y="16408"/>
                  <a:pt x="5144" y="16354"/>
                  <a:pt x="5252" y="16317"/>
                </a:cubicBezTo>
                <a:lnTo>
                  <a:pt x="5234" y="16336"/>
                </a:lnTo>
                <a:cubicBezTo>
                  <a:pt x="5198" y="16354"/>
                  <a:pt x="5198" y="16390"/>
                  <a:pt x="5234" y="16426"/>
                </a:cubicBezTo>
                <a:cubicBezTo>
                  <a:pt x="5270" y="16426"/>
                  <a:pt x="5307" y="16444"/>
                  <a:pt x="5361" y="16444"/>
                </a:cubicBezTo>
                <a:lnTo>
                  <a:pt x="5415" y="16462"/>
                </a:lnTo>
                <a:lnTo>
                  <a:pt x="5415" y="16499"/>
                </a:lnTo>
                <a:cubicBezTo>
                  <a:pt x="5415" y="16535"/>
                  <a:pt x="5433" y="16553"/>
                  <a:pt x="5470" y="16553"/>
                </a:cubicBezTo>
                <a:cubicBezTo>
                  <a:pt x="5524" y="16553"/>
                  <a:pt x="5596" y="16553"/>
                  <a:pt x="5651" y="16535"/>
                </a:cubicBezTo>
                <a:lnTo>
                  <a:pt x="5741" y="16535"/>
                </a:lnTo>
                <a:lnTo>
                  <a:pt x="5759" y="16535"/>
                </a:lnTo>
                <a:cubicBezTo>
                  <a:pt x="5796" y="16535"/>
                  <a:pt x="5832" y="16535"/>
                  <a:pt x="5868" y="16517"/>
                </a:cubicBezTo>
                <a:lnTo>
                  <a:pt x="5977" y="16499"/>
                </a:lnTo>
                <a:lnTo>
                  <a:pt x="6194" y="16426"/>
                </a:lnTo>
                <a:lnTo>
                  <a:pt x="6538" y="16336"/>
                </a:lnTo>
                <a:lnTo>
                  <a:pt x="6502" y="16408"/>
                </a:lnTo>
                <a:lnTo>
                  <a:pt x="6502" y="16426"/>
                </a:lnTo>
                <a:cubicBezTo>
                  <a:pt x="6484" y="16462"/>
                  <a:pt x="6520" y="16499"/>
                  <a:pt x="6556" y="16480"/>
                </a:cubicBezTo>
                <a:lnTo>
                  <a:pt x="6592" y="16480"/>
                </a:lnTo>
                <a:cubicBezTo>
                  <a:pt x="6611" y="16480"/>
                  <a:pt x="6629" y="16480"/>
                  <a:pt x="6647" y="16480"/>
                </a:cubicBezTo>
                <a:cubicBezTo>
                  <a:pt x="6629" y="16535"/>
                  <a:pt x="6665" y="16589"/>
                  <a:pt x="6719" y="16607"/>
                </a:cubicBezTo>
                <a:lnTo>
                  <a:pt x="6683" y="16643"/>
                </a:lnTo>
                <a:cubicBezTo>
                  <a:pt x="6665" y="16662"/>
                  <a:pt x="6647" y="16698"/>
                  <a:pt x="6629" y="16716"/>
                </a:cubicBezTo>
                <a:cubicBezTo>
                  <a:pt x="6611" y="16734"/>
                  <a:pt x="6611" y="16752"/>
                  <a:pt x="6592" y="16770"/>
                </a:cubicBezTo>
                <a:cubicBezTo>
                  <a:pt x="6574" y="16788"/>
                  <a:pt x="6574" y="16806"/>
                  <a:pt x="6556" y="16806"/>
                </a:cubicBezTo>
                <a:lnTo>
                  <a:pt x="6538" y="16843"/>
                </a:lnTo>
                <a:cubicBezTo>
                  <a:pt x="6520" y="16879"/>
                  <a:pt x="6556" y="16915"/>
                  <a:pt x="6592" y="16915"/>
                </a:cubicBezTo>
                <a:cubicBezTo>
                  <a:pt x="6774" y="16879"/>
                  <a:pt x="6973" y="16861"/>
                  <a:pt x="7172" y="16843"/>
                </a:cubicBezTo>
                <a:cubicBezTo>
                  <a:pt x="7371" y="16824"/>
                  <a:pt x="7516" y="16824"/>
                  <a:pt x="7697" y="16824"/>
                </a:cubicBezTo>
                <a:lnTo>
                  <a:pt x="7679" y="16897"/>
                </a:lnTo>
                <a:cubicBezTo>
                  <a:pt x="7661" y="16951"/>
                  <a:pt x="7715" y="16987"/>
                  <a:pt x="7751" y="16969"/>
                </a:cubicBezTo>
                <a:cubicBezTo>
                  <a:pt x="7824" y="16951"/>
                  <a:pt x="7878" y="16969"/>
                  <a:pt x="7933" y="16987"/>
                </a:cubicBezTo>
                <a:cubicBezTo>
                  <a:pt x="8005" y="17024"/>
                  <a:pt x="8077" y="17060"/>
                  <a:pt x="8150" y="17078"/>
                </a:cubicBezTo>
                <a:cubicBezTo>
                  <a:pt x="8186" y="17096"/>
                  <a:pt x="8222" y="17096"/>
                  <a:pt x="8259" y="17096"/>
                </a:cubicBezTo>
                <a:cubicBezTo>
                  <a:pt x="8313" y="17096"/>
                  <a:pt x="8349" y="17078"/>
                  <a:pt x="8385" y="17060"/>
                </a:cubicBezTo>
                <a:cubicBezTo>
                  <a:pt x="8403" y="17060"/>
                  <a:pt x="8422" y="17042"/>
                  <a:pt x="8422" y="17060"/>
                </a:cubicBezTo>
                <a:cubicBezTo>
                  <a:pt x="8440" y="17078"/>
                  <a:pt x="8458" y="17096"/>
                  <a:pt x="8458" y="17096"/>
                </a:cubicBezTo>
                <a:cubicBezTo>
                  <a:pt x="8494" y="17132"/>
                  <a:pt x="8548" y="17132"/>
                  <a:pt x="8585" y="17114"/>
                </a:cubicBezTo>
                <a:cubicBezTo>
                  <a:pt x="8639" y="17096"/>
                  <a:pt x="8693" y="17060"/>
                  <a:pt x="8748" y="17006"/>
                </a:cubicBezTo>
                <a:lnTo>
                  <a:pt x="8820" y="16969"/>
                </a:lnTo>
                <a:lnTo>
                  <a:pt x="8838" y="16951"/>
                </a:lnTo>
                <a:cubicBezTo>
                  <a:pt x="8838" y="16987"/>
                  <a:pt x="8892" y="17024"/>
                  <a:pt x="8929" y="17006"/>
                </a:cubicBezTo>
                <a:lnTo>
                  <a:pt x="8929" y="17006"/>
                </a:lnTo>
                <a:cubicBezTo>
                  <a:pt x="9001" y="16969"/>
                  <a:pt x="9092" y="16933"/>
                  <a:pt x="9182" y="16915"/>
                </a:cubicBezTo>
                <a:cubicBezTo>
                  <a:pt x="9146" y="17024"/>
                  <a:pt x="9128" y="17150"/>
                  <a:pt x="9128" y="17277"/>
                </a:cubicBezTo>
                <a:cubicBezTo>
                  <a:pt x="9110" y="17332"/>
                  <a:pt x="9164" y="17368"/>
                  <a:pt x="9218" y="17332"/>
                </a:cubicBezTo>
                <a:cubicBezTo>
                  <a:pt x="9273" y="17277"/>
                  <a:pt x="9345" y="17259"/>
                  <a:pt x="9418" y="17259"/>
                </a:cubicBezTo>
                <a:cubicBezTo>
                  <a:pt x="9472" y="17259"/>
                  <a:pt x="9544" y="17332"/>
                  <a:pt x="9508" y="17386"/>
                </a:cubicBezTo>
                <a:cubicBezTo>
                  <a:pt x="9508" y="17404"/>
                  <a:pt x="9526" y="17440"/>
                  <a:pt x="9544" y="17422"/>
                </a:cubicBezTo>
                <a:lnTo>
                  <a:pt x="9581" y="17422"/>
                </a:lnTo>
                <a:lnTo>
                  <a:pt x="9653" y="17422"/>
                </a:lnTo>
                <a:lnTo>
                  <a:pt x="9653" y="17531"/>
                </a:lnTo>
                <a:lnTo>
                  <a:pt x="9653" y="17549"/>
                </a:lnTo>
                <a:cubicBezTo>
                  <a:pt x="9653" y="17585"/>
                  <a:pt x="9707" y="17585"/>
                  <a:pt x="9725" y="17567"/>
                </a:cubicBezTo>
                <a:lnTo>
                  <a:pt x="9725" y="17549"/>
                </a:lnTo>
                <a:cubicBezTo>
                  <a:pt x="9762" y="17476"/>
                  <a:pt x="9816" y="17422"/>
                  <a:pt x="9888" y="17386"/>
                </a:cubicBezTo>
                <a:cubicBezTo>
                  <a:pt x="9943" y="17350"/>
                  <a:pt x="10015" y="17386"/>
                  <a:pt x="10033" y="17440"/>
                </a:cubicBezTo>
                <a:cubicBezTo>
                  <a:pt x="10051" y="17476"/>
                  <a:pt x="10069" y="17476"/>
                  <a:pt x="10106" y="17476"/>
                </a:cubicBezTo>
                <a:cubicBezTo>
                  <a:pt x="10124" y="17476"/>
                  <a:pt x="10142" y="17495"/>
                  <a:pt x="10160" y="17513"/>
                </a:cubicBezTo>
                <a:cubicBezTo>
                  <a:pt x="10160" y="17549"/>
                  <a:pt x="10160" y="17603"/>
                  <a:pt x="10142" y="17639"/>
                </a:cubicBezTo>
                <a:cubicBezTo>
                  <a:pt x="10142" y="17676"/>
                  <a:pt x="10160" y="17730"/>
                  <a:pt x="10214" y="17712"/>
                </a:cubicBezTo>
                <a:cubicBezTo>
                  <a:pt x="10251" y="17694"/>
                  <a:pt x="10287" y="17694"/>
                  <a:pt x="10323" y="17730"/>
                </a:cubicBezTo>
                <a:cubicBezTo>
                  <a:pt x="10359" y="17748"/>
                  <a:pt x="10377" y="17784"/>
                  <a:pt x="10377" y="17821"/>
                </a:cubicBezTo>
                <a:cubicBezTo>
                  <a:pt x="10377" y="17857"/>
                  <a:pt x="10432" y="17875"/>
                  <a:pt x="10450" y="17857"/>
                </a:cubicBezTo>
                <a:lnTo>
                  <a:pt x="10486" y="17839"/>
                </a:lnTo>
                <a:lnTo>
                  <a:pt x="10540" y="17821"/>
                </a:lnTo>
                <a:cubicBezTo>
                  <a:pt x="10558" y="17857"/>
                  <a:pt x="10577" y="17893"/>
                  <a:pt x="10595" y="17929"/>
                </a:cubicBezTo>
                <a:cubicBezTo>
                  <a:pt x="10595" y="17947"/>
                  <a:pt x="10613" y="17947"/>
                  <a:pt x="10631" y="17947"/>
                </a:cubicBezTo>
                <a:cubicBezTo>
                  <a:pt x="10649" y="17984"/>
                  <a:pt x="10685" y="18002"/>
                  <a:pt x="10721" y="18020"/>
                </a:cubicBezTo>
                <a:cubicBezTo>
                  <a:pt x="10758" y="18038"/>
                  <a:pt x="10812" y="18038"/>
                  <a:pt x="10866" y="18020"/>
                </a:cubicBezTo>
                <a:lnTo>
                  <a:pt x="10903" y="18020"/>
                </a:lnTo>
                <a:cubicBezTo>
                  <a:pt x="10921" y="18038"/>
                  <a:pt x="10921" y="18056"/>
                  <a:pt x="10903" y="18074"/>
                </a:cubicBezTo>
                <a:cubicBezTo>
                  <a:pt x="10921" y="18110"/>
                  <a:pt x="10939" y="18165"/>
                  <a:pt x="10975" y="18165"/>
                </a:cubicBezTo>
                <a:lnTo>
                  <a:pt x="11029" y="18165"/>
                </a:lnTo>
                <a:lnTo>
                  <a:pt x="11029" y="18165"/>
                </a:lnTo>
                <a:lnTo>
                  <a:pt x="11029" y="18183"/>
                </a:lnTo>
                <a:cubicBezTo>
                  <a:pt x="11029" y="18255"/>
                  <a:pt x="10993" y="18346"/>
                  <a:pt x="11084" y="18382"/>
                </a:cubicBezTo>
                <a:cubicBezTo>
                  <a:pt x="11102" y="18400"/>
                  <a:pt x="11102" y="18400"/>
                  <a:pt x="11120" y="18382"/>
                </a:cubicBezTo>
                <a:cubicBezTo>
                  <a:pt x="11283" y="18255"/>
                  <a:pt x="11428" y="18110"/>
                  <a:pt x="11573" y="17965"/>
                </a:cubicBezTo>
                <a:cubicBezTo>
                  <a:pt x="11645" y="17893"/>
                  <a:pt x="11717" y="17821"/>
                  <a:pt x="11772" y="17748"/>
                </a:cubicBezTo>
                <a:cubicBezTo>
                  <a:pt x="11826" y="17694"/>
                  <a:pt x="11880" y="17621"/>
                  <a:pt x="11917" y="17549"/>
                </a:cubicBezTo>
                <a:cubicBezTo>
                  <a:pt x="11917" y="17639"/>
                  <a:pt x="11880" y="17694"/>
                  <a:pt x="11844" y="17766"/>
                </a:cubicBezTo>
                <a:lnTo>
                  <a:pt x="11717" y="18038"/>
                </a:lnTo>
                <a:cubicBezTo>
                  <a:pt x="11681" y="18074"/>
                  <a:pt x="11663" y="18128"/>
                  <a:pt x="11645" y="18165"/>
                </a:cubicBezTo>
                <a:cubicBezTo>
                  <a:pt x="11609" y="18219"/>
                  <a:pt x="11591" y="18255"/>
                  <a:pt x="11573" y="18291"/>
                </a:cubicBezTo>
                <a:cubicBezTo>
                  <a:pt x="11554" y="18328"/>
                  <a:pt x="11554" y="18346"/>
                  <a:pt x="11573" y="18364"/>
                </a:cubicBezTo>
                <a:cubicBezTo>
                  <a:pt x="11500" y="18454"/>
                  <a:pt x="11410" y="18563"/>
                  <a:pt x="11446" y="18690"/>
                </a:cubicBezTo>
                <a:cubicBezTo>
                  <a:pt x="11464" y="18762"/>
                  <a:pt x="11536" y="18817"/>
                  <a:pt x="11609" y="18817"/>
                </a:cubicBezTo>
                <a:cubicBezTo>
                  <a:pt x="11609" y="18871"/>
                  <a:pt x="11627" y="18925"/>
                  <a:pt x="11645" y="18961"/>
                </a:cubicBezTo>
                <a:cubicBezTo>
                  <a:pt x="11699" y="18998"/>
                  <a:pt x="11754" y="19034"/>
                  <a:pt x="11808" y="19016"/>
                </a:cubicBezTo>
                <a:cubicBezTo>
                  <a:pt x="11844" y="19016"/>
                  <a:pt x="11880" y="19088"/>
                  <a:pt x="11899" y="19161"/>
                </a:cubicBezTo>
                <a:cubicBezTo>
                  <a:pt x="11917" y="19215"/>
                  <a:pt x="11899" y="19324"/>
                  <a:pt x="11899" y="19396"/>
                </a:cubicBezTo>
                <a:cubicBezTo>
                  <a:pt x="11899" y="19432"/>
                  <a:pt x="11935" y="19450"/>
                  <a:pt x="11971" y="19450"/>
                </a:cubicBezTo>
                <a:cubicBezTo>
                  <a:pt x="12007" y="19450"/>
                  <a:pt x="12043" y="19450"/>
                  <a:pt x="12062" y="19450"/>
                </a:cubicBezTo>
                <a:cubicBezTo>
                  <a:pt x="12098" y="19450"/>
                  <a:pt x="12098" y="19468"/>
                  <a:pt x="12098" y="19505"/>
                </a:cubicBezTo>
                <a:cubicBezTo>
                  <a:pt x="12098" y="19541"/>
                  <a:pt x="12098" y="19595"/>
                  <a:pt x="12098" y="19650"/>
                </a:cubicBezTo>
                <a:cubicBezTo>
                  <a:pt x="12098" y="19704"/>
                  <a:pt x="12098" y="19758"/>
                  <a:pt x="12116" y="19813"/>
                </a:cubicBezTo>
                <a:cubicBezTo>
                  <a:pt x="12116" y="19831"/>
                  <a:pt x="12152" y="19849"/>
                  <a:pt x="12170" y="19849"/>
                </a:cubicBezTo>
                <a:cubicBezTo>
                  <a:pt x="12279" y="19813"/>
                  <a:pt x="12279" y="19994"/>
                  <a:pt x="12279" y="20066"/>
                </a:cubicBezTo>
                <a:cubicBezTo>
                  <a:pt x="12279" y="20120"/>
                  <a:pt x="12279" y="20157"/>
                  <a:pt x="12315" y="20211"/>
                </a:cubicBezTo>
                <a:cubicBezTo>
                  <a:pt x="12351" y="20247"/>
                  <a:pt x="12388" y="20247"/>
                  <a:pt x="12424" y="20265"/>
                </a:cubicBezTo>
                <a:cubicBezTo>
                  <a:pt x="12460" y="20283"/>
                  <a:pt x="12496" y="20374"/>
                  <a:pt x="12496" y="20428"/>
                </a:cubicBezTo>
                <a:cubicBezTo>
                  <a:pt x="12478" y="20519"/>
                  <a:pt x="12478" y="20591"/>
                  <a:pt x="12496" y="20664"/>
                </a:cubicBezTo>
                <a:cubicBezTo>
                  <a:pt x="12496" y="20736"/>
                  <a:pt x="12551" y="20809"/>
                  <a:pt x="12623" y="20845"/>
                </a:cubicBezTo>
                <a:cubicBezTo>
                  <a:pt x="12623" y="20917"/>
                  <a:pt x="12641" y="20990"/>
                  <a:pt x="12641" y="21062"/>
                </a:cubicBezTo>
                <a:cubicBezTo>
                  <a:pt x="12641" y="21116"/>
                  <a:pt x="12641" y="21153"/>
                  <a:pt x="12641" y="21189"/>
                </a:cubicBezTo>
                <a:cubicBezTo>
                  <a:pt x="12623" y="21243"/>
                  <a:pt x="12623" y="21279"/>
                  <a:pt x="12641" y="21334"/>
                </a:cubicBezTo>
                <a:cubicBezTo>
                  <a:pt x="12641" y="21352"/>
                  <a:pt x="12677" y="21388"/>
                  <a:pt x="12695" y="21370"/>
                </a:cubicBezTo>
                <a:cubicBezTo>
                  <a:pt x="12713" y="21370"/>
                  <a:pt x="12713" y="21370"/>
                  <a:pt x="12713" y="21370"/>
                </a:cubicBezTo>
                <a:cubicBezTo>
                  <a:pt x="12750" y="21370"/>
                  <a:pt x="12750" y="21424"/>
                  <a:pt x="12750" y="21442"/>
                </a:cubicBezTo>
                <a:cubicBezTo>
                  <a:pt x="12750" y="21479"/>
                  <a:pt x="12750" y="21533"/>
                  <a:pt x="12732" y="21569"/>
                </a:cubicBezTo>
                <a:cubicBezTo>
                  <a:pt x="12732" y="21624"/>
                  <a:pt x="12750" y="21660"/>
                  <a:pt x="12786" y="21696"/>
                </a:cubicBezTo>
                <a:cubicBezTo>
                  <a:pt x="12822" y="21714"/>
                  <a:pt x="12840" y="21750"/>
                  <a:pt x="12840" y="21805"/>
                </a:cubicBezTo>
                <a:cubicBezTo>
                  <a:pt x="12840" y="21841"/>
                  <a:pt x="12840" y="21877"/>
                  <a:pt x="12840" y="21931"/>
                </a:cubicBezTo>
                <a:cubicBezTo>
                  <a:pt x="12840" y="21986"/>
                  <a:pt x="12840" y="22040"/>
                  <a:pt x="12840" y="22094"/>
                </a:cubicBezTo>
                <a:cubicBezTo>
                  <a:pt x="12858" y="22203"/>
                  <a:pt x="12895" y="22312"/>
                  <a:pt x="12931" y="22420"/>
                </a:cubicBezTo>
                <a:cubicBezTo>
                  <a:pt x="12931" y="22475"/>
                  <a:pt x="12967" y="22511"/>
                  <a:pt x="13021" y="22547"/>
                </a:cubicBezTo>
                <a:cubicBezTo>
                  <a:pt x="13039" y="22547"/>
                  <a:pt x="13076" y="22547"/>
                  <a:pt x="13094" y="22547"/>
                </a:cubicBezTo>
                <a:cubicBezTo>
                  <a:pt x="13094" y="22583"/>
                  <a:pt x="13094" y="22638"/>
                  <a:pt x="13112" y="22692"/>
                </a:cubicBezTo>
                <a:lnTo>
                  <a:pt x="13112" y="22746"/>
                </a:lnTo>
                <a:cubicBezTo>
                  <a:pt x="13112" y="22746"/>
                  <a:pt x="13094" y="22764"/>
                  <a:pt x="13094" y="22783"/>
                </a:cubicBezTo>
                <a:cubicBezTo>
                  <a:pt x="13094" y="22837"/>
                  <a:pt x="13094" y="22909"/>
                  <a:pt x="13112" y="22982"/>
                </a:cubicBezTo>
                <a:cubicBezTo>
                  <a:pt x="13112" y="23018"/>
                  <a:pt x="13130" y="23072"/>
                  <a:pt x="13166" y="23127"/>
                </a:cubicBezTo>
                <a:cubicBezTo>
                  <a:pt x="13202" y="23145"/>
                  <a:pt x="13257" y="23145"/>
                  <a:pt x="13293" y="23127"/>
                </a:cubicBezTo>
                <a:cubicBezTo>
                  <a:pt x="13293" y="23127"/>
                  <a:pt x="13293" y="23145"/>
                  <a:pt x="13293" y="23145"/>
                </a:cubicBezTo>
                <a:cubicBezTo>
                  <a:pt x="13329" y="23199"/>
                  <a:pt x="13384" y="23199"/>
                  <a:pt x="13402" y="23145"/>
                </a:cubicBezTo>
                <a:lnTo>
                  <a:pt x="13420" y="23108"/>
                </a:lnTo>
                <a:cubicBezTo>
                  <a:pt x="13474" y="23000"/>
                  <a:pt x="13528" y="22873"/>
                  <a:pt x="13601" y="22764"/>
                </a:cubicBezTo>
                <a:cubicBezTo>
                  <a:pt x="13655" y="22638"/>
                  <a:pt x="13691" y="22565"/>
                  <a:pt x="13746" y="22475"/>
                </a:cubicBezTo>
                <a:cubicBezTo>
                  <a:pt x="13746" y="22547"/>
                  <a:pt x="13746" y="22638"/>
                  <a:pt x="13746" y="22710"/>
                </a:cubicBezTo>
                <a:lnTo>
                  <a:pt x="13710" y="23145"/>
                </a:lnTo>
                <a:cubicBezTo>
                  <a:pt x="13673" y="23416"/>
                  <a:pt x="13673" y="23688"/>
                  <a:pt x="13655" y="23960"/>
                </a:cubicBezTo>
                <a:cubicBezTo>
                  <a:pt x="13655" y="24014"/>
                  <a:pt x="13655" y="24068"/>
                  <a:pt x="13655" y="24123"/>
                </a:cubicBezTo>
                <a:cubicBezTo>
                  <a:pt x="13655" y="24177"/>
                  <a:pt x="13691" y="24231"/>
                  <a:pt x="13746" y="24249"/>
                </a:cubicBezTo>
                <a:cubicBezTo>
                  <a:pt x="13782" y="24267"/>
                  <a:pt x="13800" y="24286"/>
                  <a:pt x="13836" y="24286"/>
                </a:cubicBezTo>
                <a:lnTo>
                  <a:pt x="13836" y="24286"/>
                </a:lnTo>
                <a:lnTo>
                  <a:pt x="13836" y="24304"/>
                </a:lnTo>
                <a:cubicBezTo>
                  <a:pt x="13836" y="24340"/>
                  <a:pt x="13836" y="24394"/>
                  <a:pt x="13854" y="24430"/>
                </a:cubicBezTo>
                <a:cubicBezTo>
                  <a:pt x="13909" y="24503"/>
                  <a:pt x="13999" y="24521"/>
                  <a:pt x="14090" y="24557"/>
                </a:cubicBezTo>
                <a:cubicBezTo>
                  <a:pt x="14126" y="24557"/>
                  <a:pt x="14162" y="24575"/>
                  <a:pt x="14180" y="24612"/>
                </a:cubicBezTo>
                <a:cubicBezTo>
                  <a:pt x="14198" y="24648"/>
                  <a:pt x="14217" y="24702"/>
                  <a:pt x="14253" y="24738"/>
                </a:cubicBezTo>
                <a:cubicBezTo>
                  <a:pt x="14289" y="24775"/>
                  <a:pt x="14343" y="24793"/>
                  <a:pt x="14398" y="24793"/>
                </a:cubicBezTo>
                <a:cubicBezTo>
                  <a:pt x="14416" y="24793"/>
                  <a:pt x="14434" y="24811"/>
                  <a:pt x="14434" y="24829"/>
                </a:cubicBezTo>
                <a:cubicBezTo>
                  <a:pt x="14434" y="24847"/>
                  <a:pt x="14434" y="24883"/>
                  <a:pt x="14452" y="24901"/>
                </a:cubicBezTo>
                <a:cubicBezTo>
                  <a:pt x="14470" y="24974"/>
                  <a:pt x="14524" y="25010"/>
                  <a:pt x="14597" y="24992"/>
                </a:cubicBezTo>
                <a:cubicBezTo>
                  <a:pt x="14615" y="24992"/>
                  <a:pt x="14633" y="24974"/>
                  <a:pt x="14651" y="24956"/>
                </a:cubicBezTo>
                <a:cubicBezTo>
                  <a:pt x="14687" y="25064"/>
                  <a:pt x="14742" y="25173"/>
                  <a:pt x="14796" y="25264"/>
                </a:cubicBezTo>
                <a:cubicBezTo>
                  <a:pt x="14832" y="25300"/>
                  <a:pt x="14869" y="25282"/>
                  <a:pt x="14887" y="25245"/>
                </a:cubicBezTo>
                <a:cubicBezTo>
                  <a:pt x="14923" y="25191"/>
                  <a:pt x="14941" y="25137"/>
                  <a:pt x="14959" y="25064"/>
                </a:cubicBezTo>
                <a:cubicBezTo>
                  <a:pt x="14977" y="25010"/>
                  <a:pt x="14995" y="24938"/>
                  <a:pt x="15013" y="24883"/>
                </a:cubicBezTo>
                <a:cubicBezTo>
                  <a:pt x="15032" y="24775"/>
                  <a:pt x="15032" y="24684"/>
                  <a:pt x="15013" y="24575"/>
                </a:cubicBezTo>
                <a:cubicBezTo>
                  <a:pt x="15068" y="24756"/>
                  <a:pt x="15122" y="24919"/>
                  <a:pt x="15140" y="25101"/>
                </a:cubicBezTo>
                <a:cubicBezTo>
                  <a:pt x="15140" y="25191"/>
                  <a:pt x="15158" y="25282"/>
                  <a:pt x="15194" y="25372"/>
                </a:cubicBezTo>
                <a:cubicBezTo>
                  <a:pt x="15194" y="25426"/>
                  <a:pt x="15231" y="25463"/>
                  <a:pt x="15267" y="25481"/>
                </a:cubicBezTo>
                <a:cubicBezTo>
                  <a:pt x="15285" y="25481"/>
                  <a:pt x="15285" y="25481"/>
                  <a:pt x="15303" y="25499"/>
                </a:cubicBezTo>
                <a:lnTo>
                  <a:pt x="15231" y="25589"/>
                </a:lnTo>
                <a:cubicBezTo>
                  <a:pt x="15158" y="25680"/>
                  <a:pt x="15104" y="25789"/>
                  <a:pt x="15104" y="25897"/>
                </a:cubicBezTo>
                <a:cubicBezTo>
                  <a:pt x="15104" y="25952"/>
                  <a:pt x="15104" y="26006"/>
                  <a:pt x="15104" y="26060"/>
                </a:cubicBezTo>
                <a:lnTo>
                  <a:pt x="15122" y="26133"/>
                </a:lnTo>
                <a:cubicBezTo>
                  <a:pt x="15122" y="26169"/>
                  <a:pt x="15140" y="26187"/>
                  <a:pt x="15140" y="26223"/>
                </a:cubicBezTo>
                <a:cubicBezTo>
                  <a:pt x="15140" y="26332"/>
                  <a:pt x="15122" y="26459"/>
                  <a:pt x="15068" y="26549"/>
                </a:cubicBezTo>
                <a:cubicBezTo>
                  <a:pt x="15050" y="26658"/>
                  <a:pt x="15032" y="26767"/>
                  <a:pt x="15032" y="26875"/>
                </a:cubicBezTo>
                <a:cubicBezTo>
                  <a:pt x="15013" y="27111"/>
                  <a:pt x="15068" y="27328"/>
                  <a:pt x="15158" y="27509"/>
                </a:cubicBezTo>
                <a:cubicBezTo>
                  <a:pt x="15267" y="27708"/>
                  <a:pt x="15394" y="27871"/>
                  <a:pt x="15575" y="27998"/>
                </a:cubicBezTo>
                <a:cubicBezTo>
                  <a:pt x="15303" y="28306"/>
                  <a:pt x="15158" y="28686"/>
                  <a:pt x="15176" y="29103"/>
                </a:cubicBezTo>
                <a:cubicBezTo>
                  <a:pt x="15176" y="29320"/>
                  <a:pt x="15194" y="29537"/>
                  <a:pt x="15267" y="29755"/>
                </a:cubicBezTo>
                <a:cubicBezTo>
                  <a:pt x="15285" y="29791"/>
                  <a:pt x="15285" y="29845"/>
                  <a:pt x="15303" y="29900"/>
                </a:cubicBezTo>
                <a:cubicBezTo>
                  <a:pt x="15303" y="29954"/>
                  <a:pt x="15321" y="30008"/>
                  <a:pt x="15321" y="30063"/>
                </a:cubicBezTo>
                <a:cubicBezTo>
                  <a:pt x="15321" y="30171"/>
                  <a:pt x="15267" y="30262"/>
                  <a:pt x="15213" y="30334"/>
                </a:cubicBezTo>
                <a:cubicBezTo>
                  <a:pt x="15140" y="30425"/>
                  <a:pt x="15050" y="30479"/>
                  <a:pt x="14977" y="30570"/>
                </a:cubicBezTo>
                <a:cubicBezTo>
                  <a:pt x="14941" y="30624"/>
                  <a:pt x="14923" y="30678"/>
                  <a:pt x="14905" y="30733"/>
                </a:cubicBezTo>
                <a:cubicBezTo>
                  <a:pt x="14905" y="30751"/>
                  <a:pt x="14905" y="30787"/>
                  <a:pt x="14905" y="30805"/>
                </a:cubicBezTo>
                <a:cubicBezTo>
                  <a:pt x="14887" y="30877"/>
                  <a:pt x="14869" y="30932"/>
                  <a:pt x="14832" y="30986"/>
                </a:cubicBezTo>
                <a:lnTo>
                  <a:pt x="14742" y="31276"/>
                </a:lnTo>
                <a:cubicBezTo>
                  <a:pt x="14687" y="31457"/>
                  <a:pt x="14615" y="31656"/>
                  <a:pt x="14561" y="31855"/>
                </a:cubicBezTo>
                <a:cubicBezTo>
                  <a:pt x="14506" y="32055"/>
                  <a:pt x="14452" y="32236"/>
                  <a:pt x="14380" y="32435"/>
                </a:cubicBezTo>
                <a:cubicBezTo>
                  <a:pt x="14361" y="32525"/>
                  <a:pt x="14325" y="32616"/>
                  <a:pt x="14289" y="32707"/>
                </a:cubicBezTo>
                <a:cubicBezTo>
                  <a:pt x="14253" y="32797"/>
                  <a:pt x="14217" y="32888"/>
                  <a:pt x="14198" y="32996"/>
                </a:cubicBezTo>
                <a:cubicBezTo>
                  <a:pt x="14180" y="33087"/>
                  <a:pt x="14162" y="33195"/>
                  <a:pt x="14144" y="33304"/>
                </a:cubicBezTo>
                <a:cubicBezTo>
                  <a:pt x="14126" y="33340"/>
                  <a:pt x="14108" y="33377"/>
                  <a:pt x="14090" y="33395"/>
                </a:cubicBezTo>
                <a:cubicBezTo>
                  <a:pt x="14072" y="33431"/>
                  <a:pt x="14035" y="33449"/>
                  <a:pt x="13999" y="33467"/>
                </a:cubicBezTo>
                <a:cubicBezTo>
                  <a:pt x="13981" y="33467"/>
                  <a:pt x="13981" y="33485"/>
                  <a:pt x="13999" y="33503"/>
                </a:cubicBezTo>
                <a:lnTo>
                  <a:pt x="13981" y="33503"/>
                </a:lnTo>
                <a:cubicBezTo>
                  <a:pt x="13927" y="33467"/>
                  <a:pt x="13963" y="33377"/>
                  <a:pt x="13963" y="33322"/>
                </a:cubicBezTo>
                <a:cubicBezTo>
                  <a:pt x="13963" y="33286"/>
                  <a:pt x="13927" y="33268"/>
                  <a:pt x="13909" y="33304"/>
                </a:cubicBezTo>
                <a:cubicBezTo>
                  <a:pt x="13836" y="33377"/>
                  <a:pt x="13836" y="33503"/>
                  <a:pt x="13909" y="33576"/>
                </a:cubicBezTo>
                <a:cubicBezTo>
                  <a:pt x="13872" y="33630"/>
                  <a:pt x="13872" y="33666"/>
                  <a:pt x="13854" y="33721"/>
                </a:cubicBezTo>
                <a:cubicBezTo>
                  <a:pt x="13818" y="33847"/>
                  <a:pt x="13836" y="33956"/>
                  <a:pt x="13891" y="34065"/>
                </a:cubicBezTo>
                <a:cubicBezTo>
                  <a:pt x="13909" y="34137"/>
                  <a:pt x="13963" y="34173"/>
                  <a:pt x="14017" y="34210"/>
                </a:cubicBezTo>
                <a:cubicBezTo>
                  <a:pt x="14072" y="34246"/>
                  <a:pt x="14144" y="34228"/>
                  <a:pt x="14198" y="34191"/>
                </a:cubicBezTo>
                <a:cubicBezTo>
                  <a:pt x="14235" y="34155"/>
                  <a:pt x="14271" y="34119"/>
                  <a:pt x="14307" y="34083"/>
                </a:cubicBezTo>
                <a:cubicBezTo>
                  <a:pt x="14361" y="34029"/>
                  <a:pt x="14416" y="33974"/>
                  <a:pt x="14452" y="33920"/>
                </a:cubicBezTo>
                <a:cubicBezTo>
                  <a:pt x="14470" y="33866"/>
                  <a:pt x="14506" y="33811"/>
                  <a:pt x="14543" y="33757"/>
                </a:cubicBezTo>
                <a:lnTo>
                  <a:pt x="14543" y="33775"/>
                </a:lnTo>
                <a:cubicBezTo>
                  <a:pt x="14524" y="33866"/>
                  <a:pt x="14506" y="33956"/>
                  <a:pt x="14488" y="34029"/>
                </a:cubicBezTo>
                <a:cubicBezTo>
                  <a:pt x="14452" y="34101"/>
                  <a:pt x="14361" y="34137"/>
                  <a:pt x="14307" y="34191"/>
                </a:cubicBezTo>
                <a:cubicBezTo>
                  <a:pt x="14253" y="34246"/>
                  <a:pt x="14253" y="34318"/>
                  <a:pt x="14271" y="34373"/>
                </a:cubicBezTo>
                <a:cubicBezTo>
                  <a:pt x="14253" y="34373"/>
                  <a:pt x="14217" y="34373"/>
                  <a:pt x="14198" y="34354"/>
                </a:cubicBezTo>
                <a:cubicBezTo>
                  <a:pt x="14180" y="34336"/>
                  <a:pt x="14162" y="34336"/>
                  <a:pt x="14144" y="34354"/>
                </a:cubicBezTo>
                <a:cubicBezTo>
                  <a:pt x="14108" y="34391"/>
                  <a:pt x="14162" y="34445"/>
                  <a:pt x="14198" y="34463"/>
                </a:cubicBezTo>
                <a:cubicBezTo>
                  <a:pt x="14235" y="34481"/>
                  <a:pt x="14289" y="34499"/>
                  <a:pt x="14325" y="34499"/>
                </a:cubicBezTo>
                <a:lnTo>
                  <a:pt x="14361" y="34499"/>
                </a:lnTo>
                <a:cubicBezTo>
                  <a:pt x="14416" y="34536"/>
                  <a:pt x="14470" y="34554"/>
                  <a:pt x="14524" y="34572"/>
                </a:cubicBezTo>
                <a:cubicBezTo>
                  <a:pt x="14561" y="34572"/>
                  <a:pt x="14615" y="34572"/>
                  <a:pt x="14669" y="34572"/>
                </a:cubicBezTo>
                <a:cubicBezTo>
                  <a:pt x="14706" y="34554"/>
                  <a:pt x="14742" y="34517"/>
                  <a:pt x="14778" y="34481"/>
                </a:cubicBezTo>
                <a:cubicBezTo>
                  <a:pt x="14905" y="34318"/>
                  <a:pt x="14995" y="34155"/>
                  <a:pt x="15050" y="33974"/>
                </a:cubicBezTo>
                <a:cubicBezTo>
                  <a:pt x="15050" y="33920"/>
                  <a:pt x="15068" y="33884"/>
                  <a:pt x="15086" y="33829"/>
                </a:cubicBezTo>
                <a:cubicBezTo>
                  <a:pt x="15122" y="33793"/>
                  <a:pt x="15140" y="33811"/>
                  <a:pt x="15158" y="33847"/>
                </a:cubicBezTo>
                <a:cubicBezTo>
                  <a:pt x="15176" y="33902"/>
                  <a:pt x="15194" y="33956"/>
                  <a:pt x="15194" y="34010"/>
                </a:cubicBezTo>
                <a:lnTo>
                  <a:pt x="15194" y="34101"/>
                </a:lnTo>
                <a:cubicBezTo>
                  <a:pt x="15140" y="34155"/>
                  <a:pt x="15086" y="34210"/>
                  <a:pt x="15068" y="34264"/>
                </a:cubicBezTo>
                <a:cubicBezTo>
                  <a:pt x="14977" y="34409"/>
                  <a:pt x="14887" y="34590"/>
                  <a:pt x="14977" y="34753"/>
                </a:cubicBezTo>
                <a:lnTo>
                  <a:pt x="14977" y="34753"/>
                </a:lnTo>
                <a:cubicBezTo>
                  <a:pt x="14959" y="34771"/>
                  <a:pt x="14941" y="34789"/>
                  <a:pt x="14923" y="34807"/>
                </a:cubicBezTo>
                <a:cubicBezTo>
                  <a:pt x="14869" y="34843"/>
                  <a:pt x="14814" y="34862"/>
                  <a:pt x="14778" y="34880"/>
                </a:cubicBezTo>
                <a:cubicBezTo>
                  <a:pt x="14742" y="34898"/>
                  <a:pt x="14742" y="34934"/>
                  <a:pt x="14778" y="34934"/>
                </a:cubicBezTo>
                <a:cubicBezTo>
                  <a:pt x="14832" y="34952"/>
                  <a:pt x="14905" y="34934"/>
                  <a:pt x="14977" y="34898"/>
                </a:cubicBezTo>
                <a:cubicBezTo>
                  <a:pt x="15013" y="34880"/>
                  <a:pt x="15050" y="34862"/>
                  <a:pt x="15068" y="34843"/>
                </a:cubicBezTo>
                <a:cubicBezTo>
                  <a:pt x="15104" y="34843"/>
                  <a:pt x="15140" y="34862"/>
                  <a:pt x="15176" y="34843"/>
                </a:cubicBezTo>
                <a:cubicBezTo>
                  <a:pt x="15213" y="34862"/>
                  <a:pt x="15267" y="34843"/>
                  <a:pt x="15303" y="34825"/>
                </a:cubicBezTo>
                <a:cubicBezTo>
                  <a:pt x="15339" y="34807"/>
                  <a:pt x="15357" y="34771"/>
                  <a:pt x="15357" y="34717"/>
                </a:cubicBezTo>
                <a:cubicBezTo>
                  <a:pt x="15357" y="34699"/>
                  <a:pt x="15357" y="34662"/>
                  <a:pt x="15376" y="34644"/>
                </a:cubicBezTo>
                <a:cubicBezTo>
                  <a:pt x="15412" y="34644"/>
                  <a:pt x="15430" y="34626"/>
                  <a:pt x="15466" y="34608"/>
                </a:cubicBezTo>
                <a:cubicBezTo>
                  <a:pt x="15520" y="34590"/>
                  <a:pt x="15575" y="34554"/>
                  <a:pt x="15611" y="34481"/>
                </a:cubicBezTo>
                <a:cubicBezTo>
                  <a:pt x="15629" y="34445"/>
                  <a:pt x="15629" y="34391"/>
                  <a:pt x="15647" y="34354"/>
                </a:cubicBezTo>
                <a:cubicBezTo>
                  <a:pt x="15665" y="34318"/>
                  <a:pt x="15683" y="34282"/>
                  <a:pt x="15702" y="34246"/>
                </a:cubicBezTo>
                <a:cubicBezTo>
                  <a:pt x="15756" y="34499"/>
                  <a:pt x="15846" y="34735"/>
                  <a:pt x="15973" y="34970"/>
                </a:cubicBezTo>
                <a:cubicBezTo>
                  <a:pt x="16100" y="35242"/>
                  <a:pt x="16227" y="35495"/>
                  <a:pt x="16353" y="35767"/>
                </a:cubicBezTo>
                <a:cubicBezTo>
                  <a:pt x="16571" y="36328"/>
                  <a:pt x="16698" y="36908"/>
                  <a:pt x="16734" y="37506"/>
                </a:cubicBezTo>
                <a:cubicBezTo>
                  <a:pt x="16752" y="37795"/>
                  <a:pt x="16734" y="38085"/>
                  <a:pt x="16698" y="38393"/>
                </a:cubicBezTo>
                <a:cubicBezTo>
                  <a:pt x="16679" y="38683"/>
                  <a:pt x="16607" y="38972"/>
                  <a:pt x="16535" y="39244"/>
                </a:cubicBezTo>
                <a:cubicBezTo>
                  <a:pt x="16480" y="39389"/>
                  <a:pt x="16426" y="39516"/>
                  <a:pt x="16353" y="39642"/>
                </a:cubicBezTo>
                <a:cubicBezTo>
                  <a:pt x="16263" y="39751"/>
                  <a:pt x="16172" y="39860"/>
                  <a:pt x="16046" y="39932"/>
                </a:cubicBezTo>
                <a:cubicBezTo>
                  <a:pt x="15937" y="40005"/>
                  <a:pt x="15810" y="40077"/>
                  <a:pt x="15683" y="40150"/>
                </a:cubicBezTo>
                <a:cubicBezTo>
                  <a:pt x="15539" y="40204"/>
                  <a:pt x="15394" y="40276"/>
                  <a:pt x="15267" y="40331"/>
                </a:cubicBezTo>
                <a:cubicBezTo>
                  <a:pt x="15122" y="40385"/>
                  <a:pt x="14977" y="40421"/>
                  <a:pt x="14832" y="40457"/>
                </a:cubicBezTo>
                <a:cubicBezTo>
                  <a:pt x="14669" y="40475"/>
                  <a:pt x="14506" y="40475"/>
                  <a:pt x="14361" y="40457"/>
                </a:cubicBezTo>
                <a:cubicBezTo>
                  <a:pt x="14198" y="40421"/>
                  <a:pt x="14035" y="40403"/>
                  <a:pt x="13872" y="40367"/>
                </a:cubicBezTo>
                <a:cubicBezTo>
                  <a:pt x="13746" y="40331"/>
                  <a:pt x="13601" y="40294"/>
                  <a:pt x="13474" y="40258"/>
                </a:cubicBezTo>
                <a:cubicBezTo>
                  <a:pt x="13365" y="40168"/>
                  <a:pt x="13257" y="40095"/>
                  <a:pt x="13148" y="40005"/>
                </a:cubicBezTo>
                <a:cubicBezTo>
                  <a:pt x="12949" y="39805"/>
                  <a:pt x="12750" y="39588"/>
                  <a:pt x="12605" y="39335"/>
                </a:cubicBezTo>
                <a:cubicBezTo>
                  <a:pt x="12569" y="39280"/>
                  <a:pt x="12551" y="39208"/>
                  <a:pt x="12514" y="39153"/>
                </a:cubicBezTo>
                <a:cubicBezTo>
                  <a:pt x="12587" y="39135"/>
                  <a:pt x="12659" y="39099"/>
                  <a:pt x="12713" y="39045"/>
                </a:cubicBezTo>
                <a:cubicBezTo>
                  <a:pt x="12750" y="39027"/>
                  <a:pt x="12732" y="38972"/>
                  <a:pt x="12695" y="38972"/>
                </a:cubicBezTo>
                <a:cubicBezTo>
                  <a:pt x="12659" y="38991"/>
                  <a:pt x="12569" y="39009"/>
                  <a:pt x="12496" y="39027"/>
                </a:cubicBezTo>
                <a:lnTo>
                  <a:pt x="12478" y="39027"/>
                </a:lnTo>
                <a:cubicBezTo>
                  <a:pt x="12478" y="39009"/>
                  <a:pt x="12478" y="38972"/>
                  <a:pt x="12460" y="38954"/>
                </a:cubicBezTo>
                <a:cubicBezTo>
                  <a:pt x="12460" y="38918"/>
                  <a:pt x="12460" y="38882"/>
                  <a:pt x="12442" y="38864"/>
                </a:cubicBezTo>
                <a:lnTo>
                  <a:pt x="12623" y="38864"/>
                </a:lnTo>
                <a:cubicBezTo>
                  <a:pt x="12750" y="38846"/>
                  <a:pt x="12876" y="38809"/>
                  <a:pt x="13003" y="38773"/>
                </a:cubicBezTo>
                <a:cubicBezTo>
                  <a:pt x="13039" y="38773"/>
                  <a:pt x="13021" y="38719"/>
                  <a:pt x="13003" y="38719"/>
                </a:cubicBezTo>
                <a:cubicBezTo>
                  <a:pt x="12876" y="38755"/>
                  <a:pt x="12750" y="38755"/>
                  <a:pt x="12641" y="38755"/>
                </a:cubicBezTo>
                <a:cubicBezTo>
                  <a:pt x="12569" y="38755"/>
                  <a:pt x="12514" y="38755"/>
                  <a:pt x="12460" y="38737"/>
                </a:cubicBezTo>
                <a:lnTo>
                  <a:pt x="12460" y="38737"/>
                </a:lnTo>
                <a:lnTo>
                  <a:pt x="12460" y="38538"/>
                </a:lnTo>
                <a:cubicBezTo>
                  <a:pt x="12460" y="38520"/>
                  <a:pt x="12460" y="38502"/>
                  <a:pt x="12460" y="38483"/>
                </a:cubicBezTo>
                <a:lnTo>
                  <a:pt x="12460" y="38483"/>
                </a:lnTo>
                <a:cubicBezTo>
                  <a:pt x="12551" y="38465"/>
                  <a:pt x="12623" y="38447"/>
                  <a:pt x="12695" y="38429"/>
                </a:cubicBezTo>
                <a:cubicBezTo>
                  <a:pt x="12768" y="38411"/>
                  <a:pt x="12822" y="38375"/>
                  <a:pt x="12876" y="38339"/>
                </a:cubicBezTo>
                <a:cubicBezTo>
                  <a:pt x="12931" y="38302"/>
                  <a:pt x="12985" y="38248"/>
                  <a:pt x="13021" y="38194"/>
                </a:cubicBezTo>
                <a:cubicBezTo>
                  <a:pt x="13039" y="38176"/>
                  <a:pt x="13003" y="38139"/>
                  <a:pt x="12985" y="38157"/>
                </a:cubicBezTo>
                <a:cubicBezTo>
                  <a:pt x="12931" y="38194"/>
                  <a:pt x="12876" y="38230"/>
                  <a:pt x="12822" y="38248"/>
                </a:cubicBezTo>
                <a:cubicBezTo>
                  <a:pt x="12768" y="38266"/>
                  <a:pt x="12695" y="38284"/>
                  <a:pt x="12641" y="38284"/>
                </a:cubicBezTo>
                <a:lnTo>
                  <a:pt x="12460" y="38320"/>
                </a:lnTo>
                <a:cubicBezTo>
                  <a:pt x="12460" y="38248"/>
                  <a:pt x="12460" y="38194"/>
                  <a:pt x="12460" y="38121"/>
                </a:cubicBezTo>
                <a:lnTo>
                  <a:pt x="12460" y="38121"/>
                </a:lnTo>
                <a:cubicBezTo>
                  <a:pt x="12478" y="38121"/>
                  <a:pt x="12496" y="38103"/>
                  <a:pt x="12532" y="38085"/>
                </a:cubicBezTo>
                <a:cubicBezTo>
                  <a:pt x="12551" y="38067"/>
                  <a:pt x="12569" y="38049"/>
                  <a:pt x="12605" y="38031"/>
                </a:cubicBezTo>
                <a:cubicBezTo>
                  <a:pt x="12623" y="38013"/>
                  <a:pt x="12641" y="37976"/>
                  <a:pt x="12659" y="37958"/>
                </a:cubicBezTo>
                <a:cubicBezTo>
                  <a:pt x="12677" y="37922"/>
                  <a:pt x="12641" y="37904"/>
                  <a:pt x="12623" y="37922"/>
                </a:cubicBezTo>
                <a:cubicBezTo>
                  <a:pt x="12587" y="37940"/>
                  <a:pt x="12569" y="37958"/>
                  <a:pt x="12551" y="37976"/>
                </a:cubicBezTo>
                <a:cubicBezTo>
                  <a:pt x="12514" y="37976"/>
                  <a:pt x="12496" y="37994"/>
                  <a:pt x="12478" y="37994"/>
                </a:cubicBezTo>
                <a:lnTo>
                  <a:pt x="12442" y="38013"/>
                </a:lnTo>
                <a:cubicBezTo>
                  <a:pt x="12442" y="37994"/>
                  <a:pt x="12424" y="37958"/>
                  <a:pt x="12424" y="37940"/>
                </a:cubicBezTo>
                <a:cubicBezTo>
                  <a:pt x="12424" y="37904"/>
                  <a:pt x="12406" y="37868"/>
                  <a:pt x="12388" y="37850"/>
                </a:cubicBezTo>
                <a:cubicBezTo>
                  <a:pt x="12388" y="37813"/>
                  <a:pt x="12351" y="37777"/>
                  <a:pt x="12333" y="37759"/>
                </a:cubicBezTo>
                <a:cubicBezTo>
                  <a:pt x="12243" y="37705"/>
                  <a:pt x="12188" y="37813"/>
                  <a:pt x="12152" y="37868"/>
                </a:cubicBezTo>
                <a:lnTo>
                  <a:pt x="12098" y="37958"/>
                </a:lnTo>
                <a:cubicBezTo>
                  <a:pt x="12025" y="37922"/>
                  <a:pt x="11971" y="37886"/>
                  <a:pt x="11899" y="37831"/>
                </a:cubicBezTo>
                <a:cubicBezTo>
                  <a:pt x="11880" y="37813"/>
                  <a:pt x="11844" y="37850"/>
                  <a:pt x="11862" y="37868"/>
                </a:cubicBezTo>
                <a:cubicBezTo>
                  <a:pt x="11917" y="37940"/>
                  <a:pt x="11989" y="37994"/>
                  <a:pt x="12043" y="38067"/>
                </a:cubicBezTo>
                <a:cubicBezTo>
                  <a:pt x="12043" y="38085"/>
                  <a:pt x="12025" y="38085"/>
                  <a:pt x="12025" y="38103"/>
                </a:cubicBezTo>
                <a:cubicBezTo>
                  <a:pt x="12025" y="38139"/>
                  <a:pt x="12007" y="38157"/>
                  <a:pt x="11989" y="38194"/>
                </a:cubicBezTo>
                <a:lnTo>
                  <a:pt x="11971" y="38194"/>
                </a:lnTo>
                <a:cubicBezTo>
                  <a:pt x="11917" y="38176"/>
                  <a:pt x="11844" y="38157"/>
                  <a:pt x="11790" y="38139"/>
                </a:cubicBezTo>
                <a:cubicBezTo>
                  <a:pt x="11736" y="38103"/>
                  <a:pt x="11663" y="38085"/>
                  <a:pt x="11609" y="38049"/>
                </a:cubicBezTo>
                <a:lnTo>
                  <a:pt x="11536" y="37994"/>
                </a:lnTo>
                <a:cubicBezTo>
                  <a:pt x="11500" y="37976"/>
                  <a:pt x="11482" y="37958"/>
                  <a:pt x="11446" y="37922"/>
                </a:cubicBezTo>
                <a:cubicBezTo>
                  <a:pt x="11446" y="37922"/>
                  <a:pt x="11428" y="37940"/>
                  <a:pt x="11428" y="37958"/>
                </a:cubicBezTo>
                <a:cubicBezTo>
                  <a:pt x="11446" y="37976"/>
                  <a:pt x="11464" y="38013"/>
                  <a:pt x="11500" y="38031"/>
                </a:cubicBezTo>
                <a:cubicBezTo>
                  <a:pt x="11518" y="38049"/>
                  <a:pt x="11536" y="38085"/>
                  <a:pt x="11573" y="38103"/>
                </a:cubicBezTo>
                <a:cubicBezTo>
                  <a:pt x="11627" y="38139"/>
                  <a:pt x="11681" y="38194"/>
                  <a:pt x="11736" y="38230"/>
                </a:cubicBezTo>
                <a:cubicBezTo>
                  <a:pt x="11808" y="38266"/>
                  <a:pt x="11862" y="38302"/>
                  <a:pt x="11935" y="38320"/>
                </a:cubicBezTo>
                <a:lnTo>
                  <a:pt x="11953" y="38320"/>
                </a:lnTo>
                <a:lnTo>
                  <a:pt x="11935" y="38357"/>
                </a:lnTo>
                <a:cubicBezTo>
                  <a:pt x="11917" y="38429"/>
                  <a:pt x="11917" y="38483"/>
                  <a:pt x="11917" y="38556"/>
                </a:cubicBezTo>
                <a:lnTo>
                  <a:pt x="11899" y="38646"/>
                </a:lnTo>
                <a:lnTo>
                  <a:pt x="11862" y="38646"/>
                </a:lnTo>
                <a:cubicBezTo>
                  <a:pt x="11681" y="38592"/>
                  <a:pt x="11518" y="38538"/>
                  <a:pt x="11355" y="38429"/>
                </a:cubicBezTo>
                <a:cubicBezTo>
                  <a:pt x="11337" y="38411"/>
                  <a:pt x="11301" y="38465"/>
                  <a:pt x="11337" y="38483"/>
                </a:cubicBezTo>
                <a:cubicBezTo>
                  <a:pt x="11464" y="38610"/>
                  <a:pt x="11627" y="38719"/>
                  <a:pt x="11808" y="38773"/>
                </a:cubicBezTo>
                <a:lnTo>
                  <a:pt x="11862" y="38791"/>
                </a:lnTo>
                <a:cubicBezTo>
                  <a:pt x="11862" y="38828"/>
                  <a:pt x="11844" y="38882"/>
                  <a:pt x="11844" y="38918"/>
                </a:cubicBezTo>
                <a:cubicBezTo>
                  <a:pt x="11844" y="38972"/>
                  <a:pt x="11844" y="38972"/>
                  <a:pt x="11844" y="39009"/>
                </a:cubicBezTo>
                <a:cubicBezTo>
                  <a:pt x="11772" y="38991"/>
                  <a:pt x="11717" y="38972"/>
                  <a:pt x="11645" y="38936"/>
                </a:cubicBezTo>
                <a:cubicBezTo>
                  <a:pt x="11627" y="38918"/>
                  <a:pt x="11591" y="38954"/>
                  <a:pt x="11609" y="38991"/>
                </a:cubicBezTo>
                <a:cubicBezTo>
                  <a:pt x="11645" y="39009"/>
                  <a:pt x="11681" y="39045"/>
                  <a:pt x="11717" y="39063"/>
                </a:cubicBezTo>
                <a:cubicBezTo>
                  <a:pt x="11754" y="39081"/>
                  <a:pt x="11790" y="39099"/>
                  <a:pt x="11844" y="39117"/>
                </a:cubicBezTo>
                <a:cubicBezTo>
                  <a:pt x="11826" y="39208"/>
                  <a:pt x="11826" y="39298"/>
                  <a:pt x="11844" y="39389"/>
                </a:cubicBezTo>
                <a:cubicBezTo>
                  <a:pt x="11880" y="39679"/>
                  <a:pt x="11953" y="39987"/>
                  <a:pt x="12098" y="40258"/>
                </a:cubicBezTo>
                <a:cubicBezTo>
                  <a:pt x="12369" y="40820"/>
                  <a:pt x="12804" y="41309"/>
                  <a:pt x="13365" y="41616"/>
                </a:cubicBezTo>
                <a:cubicBezTo>
                  <a:pt x="13963" y="41942"/>
                  <a:pt x="14651" y="42123"/>
                  <a:pt x="15339" y="42142"/>
                </a:cubicBezTo>
                <a:cubicBezTo>
                  <a:pt x="16046" y="42178"/>
                  <a:pt x="16752" y="42033"/>
                  <a:pt x="17386" y="41689"/>
                </a:cubicBezTo>
                <a:cubicBezTo>
                  <a:pt x="17911" y="41363"/>
                  <a:pt x="18327" y="40892"/>
                  <a:pt x="18617" y="40331"/>
                </a:cubicBezTo>
                <a:cubicBezTo>
                  <a:pt x="18925" y="39679"/>
                  <a:pt x="19088" y="38954"/>
                  <a:pt x="19070" y="38248"/>
                </a:cubicBezTo>
                <a:cubicBezTo>
                  <a:pt x="19070" y="36672"/>
                  <a:pt x="18436" y="35206"/>
                  <a:pt x="17947" y="33757"/>
                </a:cubicBezTo>
                <a:cubicBezTo>
                  <a:pt x="17820" y="33377"/>
                  <a:pt x="17712" y="32996"/>
                  <a:pt x="17639" y="32616"/>
                </a:cubicBezTo>
                <a:cubicBezTo>
                  <a:pt x="17567" y="32254"/>
                  <a:pt x="17531" y="31873"/>
                  <a:pt x="17531" y="31511"/>
                </a:cubicBezTo>
                <a:cubicBezTo>
                  <a:pt x="17531" y="30751"/>
                  <a:pt x="17657" y="30008"/>
                  <a:pt x="17911" y="29302"/>
                </a:cubicBezTo>
                <a:cubicBezTo>
                  <a:pt x="17947" y="29175"/>
                  <a:pt x="18001" y="29048"/>
                  <a:pt x="18056" y="28922"/>
                </a:cubicBezTo>
                <a:cubicBezTo>
                  <a:pt x="18110" y="28904"/>
                  <a:pt x="18146" y="28885"/>
                  <a:pt x="18201" y="28867"/>
                </a:cubicBezTo>
                <a:cubicBezTo>
                  <a:pt x="18309" y="28831"/>
                  <a:pt x="18400" y="28795"/>
                  <a:pt x="18509" y="28741"/>
                </a:cubicBezTo>
                <a:cubicBezTo>
                  <a:pt x="18617" y="28704"/>
                  <a:pt x="18690" y="28686"/>
                  <a:pt x="18780" y="28650"/>
                </a:cubicBezTo>
                <a:cubicBezTo>
                  <a:pt x="18798" y="28668"/>
                  <a:pt x="18816" y="28686"/>
                  <a:pt x="18816" y="28722"/>
                </a:cubicBezTo>
                <a:cubicBezTo>
                  <a:pt x="18835" y="28759"/>
                  <a:pt x="18853" y="28795"/>
                  <a:pt x="18853" y="28831"/>
                </a:cubicBezTo>
                <a:cubicBezTo>
                  <a:pt x="18871" y="28922"/>
                  <a:pt x="18871" y="28994"/>
                  <a:pt x="18835" y="29085"/>
                </a:cubicBezTo>
                <a:cubicBezTo>
                  <a:pt x="18835" y="29121"/>
                  <a:pt x="18816" y="29157"/>
                  <a:pt x="18780" y="29193"/>
                </a:cubicBezTo>
                <a:cubicBezTo>
                  <a:pt x="18762" y="29229"/>
                  <a:pt x="18726" y="29266"/>
                  <a:pt x="18708" y="29302"/>
                </a:cubicBezTo>
                <a:cubicBezTo>
                  <a:pt x="18690" y="29338"/>
                  <a:pt x="18672" y="29374"/>
                  <a:pt x="18653" y="29411"/>
                </a:cubicBezTo>
                <a:cubicBezTo>
                  <a:pt x="18672" y="29465"/>
                  <a:pt x="18672" y="29501"/>
                  <a:pt x="18690" y="29555"/>
                </a:cubicBezTo>
                <a:cubicBezTo>
                  <a:pt x="18690" y="29610"/>
                  <a:pt x="18635" y="29646"/>
                  <a:pt x="18581" y="29682"/>
                </a:cubicBezTo>
                <a:cubicBezTo>
                  <a:pt x="18509" y="29737"/>
                  <a:pt x="18454" y="29827"/>
                  <a:pt x="18454" y="29918"/>
                </a:cubicBezTo>
                <a:cubicBezTo>
                  <a:pt x="18472" y="30099"/>
                  <a:pt x="18527" y="30280"/>
                  <a:pt x="18617" y="30443"/>
                </a:cubicBezTo>
                <a:cubicBezTo>
                  <a:pt x="18635" y="30551"/>
                  <a:pt x="18653" y="30678"/>
                  <a:pt x="18653" y="30787"/>
                </a:cubicBezTo>
                <a:cubicBezTo>
                  <a:pt x="18653" y="30859"/>
                  <a:pt x="18635" y="30914"/>
                  <a:pt x="18599" y="30986"/>
                </a:cubicBezTo>
                <a:cubicBezTo>
                  <a:pt x="18599" y="30968"/>
                  <a:pt x="18581" y="30968"/>
                  <a:pt x="18581" y="30986"/>
                </a:cubicBezTo>
                <a:cubicBezTo>
                  <a:pt x="18527" y="31004"/>
                  <a:pt x="18454" y="31022"/>
                  <a:pt x="18418" y="31059"/>
                </a:cubicBezTo>
                <a:cubicBezTo>
                  <a:pt x="18346" y="31095"/>
                  <a:pt x="18309" y="31167"/>
                  <a:pt x="18291" y="31222"/>
                </a:cubicBezTo>
                <a:lnTo>
                  <a:pt x="18237" y="31348"/>
                </a:lnTo>
                <a:cubicBezTo>
                  <a:pt x="18219" y="31385"/>
                  <a:pt x="18201" y="31421"/>
                  <a:pt x="18219" y="31457"/>
                </a:cubicBezTo>
                <a:cubicBezTo>
                  <a:pt x="18237" y="31548"/>
                  <a:pt x="18273" y="31620"/>
                  <a:pt x="18291" y="31710"/>
                </a:cubicBezTo>
                <a:cubicBezTo>
                  <a:pt x="18291" y="31729"/>
                  <a:pt x="18291" y="31747"/>
                  <a:pt x="18309" y="31765"/>
                </a:cubicBezTo>
                <a:cubicBezTo>
                  <a:pt x="18255" y="31892"/>
                  <a:pt x="18273" y="32055"/>
                  <a:pt x="18364" y="32163"/>
                </a:cubicBezTo>
                <a:cubicBezTo>
                  <a:pt x="18382" y="32181"/>
                  <a:pt x="18436" y="32163"/>
                  <a:pt x="18418" y="32145"/>
                </a:cubicBezTo>
                <a:cubicBezTo>
                  <a:pt x="18400" y="32073"/>
                  <a:pt x="18400" y="31982"/>
                  <a:pt x="18418" y="31910"/>
                </a:cubicBezTo>
                <a:cubicBezTo>
                  <a:pt x="18472" y="31964"/>
                  <a:pt x="18545" y="31982"/>
                  <a:pt x="18599" y="31946"/>
                </a:cubicBezTo>
                <a:cubicBezTo>
                  <a:pt x="18672" y="31928"/>
                  <a:pt x="18708" y="31873"/>
                  <a:pt x="18708" y="31819"/>
                </a:cubicBezTo>
                <a:cubicBezTo>
                  <a:pt x="18726" y="31783"/>
                  <a:pt x="18726" y="31747"/>
                  <a:pt x="18708" y="31729"/>
                </a:cubicBezTo>
                <a:cubicBezTo>
                  <a:pt x="18708" y="31710"/>
                  <a:pt x="18708" y="31692"/>
                  <a:pt x="18690" y="31674"/>
                </a:cubicBezTo>
                <a:cubicBezTo>
                  <a:pt x="18690" y="31674"/>
                  <a:pt x="18672" y="31656"/>
                  <a:pt x="18672" y="31638"/>
                </a:cubicBezTo>
                <a:cubicBezTo>
                  <a:pt x="18672" y="31620"/>
                  <a:pt x="18672" y="31620"/>
                  <a:pt x="18690" y="31602"/>
                </a:cubicBezTo>
                <a:lnTo>
                  <a:pt x="18726" y="31584"/>
                </a:lnTo>
                <a:cubicBezTo>
                  <a:pt x="18744" y="31584"/>
                  <a:pt x="18780" y="31566"/>
                  <a:pt x="18816" y="31566"/>
                </a:cubicBezTo>
                <a:cubicBezTo>
                  <a:pt x="18835" y="31584"/>
                  <a:pt x="18871" y="31584"/>
                  <a:pt x="18889" y="31584"/>
                </a:cubicBezTo>
                <a:cubicBezTo>
                  <a:pt x="18925" y="31602"/>
                  <a:pt x="18943" y="31620"/>
                  <a:pt x="18961" y="31638"/>
                </a:cubicBezTo>
                <a:lnTo>
                  <a:pt x="18943" y="31656"/>
                </a:lnTo>
                <a:cubicBezTo>
                  <a:pt x="18925" y="31710"/>
                  <a:pt x="18925" y="31765"/>
                  <a:pt x="18961" y="31819"/>
                </a:cubicBezTo>
                <a:cubicBezTo>
                  <a:pt x="18889" y="31910"/>
                  <a:pt x="18853" y="32000"/>
                  <a:pt x="18798" y="32109"/>
                </a:cubicBezTo>
                <a:cubicBezTo>
                  <a:pt x="18762" y="32199"/>
                  <a:pt x="18798" y="32308"/>
                  <a:pt x="18871" y="32362"/>
                </a:cubicBezTo>
                <a:cubicBezTo>
                  <a:pt x="18853" y="32417"/>
                  <a:pt x="18835" y="32471"/>
                  <a:pt x="18798" y="32525"/>
                </a:cubicBezTo>
                <a:cubicBezTo>
                  <a:pt x="18780" y="32580"/>
                  <a:pt x="18726" y="32670"/>
                  <a:pt x="18690" y="32743"/>
                </a:cubicBezTo>
                <a:cubicBezTo>
                  <a:pt x="18653" y="32815"/>
                  <a:pt x="18635" y="32888"/>
                  <a:pt x="18617" y="32978"/>
                </a:cubicBezTo>
                <a:cubicBezTo>
                  <a:pt x="18617" y="32978"/>
                  <a:pt x="18635" y="32978"/>
                  <a:pt x="18635" y="32978"/>
                </a:cubicBezTo>
                <a:cubicBezTo>
                  <a:pt x="18690" y="32906"/>
                  <a:pt x="18726" y="32851"/>
                  <a:pt x="18744" y="32761"/>
                </a:cubicBezTo>
                <a:cubicBezTo>
                  <a:pt x="18780" y="32688"/>
                  <a:pt x="18816" y="32616"/>
                  <a:pt x="18853" y="32544"/>
                </a:cubicBezTo>
                <a:cubicBezTo>
                  <a:pt x="18907" y="32471"/>
                  <a:pt x="18925" y="32453"/>
                  <a:pt x="18943" y="32417"/>
                </a:cubicBezTo>
                <a:cubicBezTo>
                  <a:pt x="18961" y="32417"/>
                  <a:pt x="18979" y="32435"/>
                  <a:pt x="18997" y="32435"/>
                </a:cubicBezTo>
                <a:cubicBezTo>
                  <a:pt x="19034" y="32453"/>
                  <a:pt x="19088" y="32471"/>
                  <a:pt x="19124" y="32471"/>
                </a:cubicBezTo>
                <a:cubicBezTo>
                  <a:pt x="19179" y="32453"/>
                  <a:pt x="19215" y="32435"/>
                  <a:pt x="19233" y="32399"/>
                </a:cubicBezTo>
                <a:cubicBezTo>
                  <a:pt x="19269" y="32362"/>
                  <a:pt x="19287" y="32308"/>
                  <a:pt x="19287" y="32272"/>
                </a:cubicBezTo>
                <a:lnTo>
                  <a:pt x="19287" y="32127"/>
                </a:lnTo>
                <a:cubicBezTo>
                  <a:pt x="19305" y="32091"/>
                  <a:pt x="19323" y="32036"/>
                  <a:pt x="19360" y="32018"/>
                </a:cubicBezTo>
                <a:cubicBezTo>
                  <a:pt x="19378" y="31982"/>
                  <a:pt x="19396" y="31946"/>
                  <a:pt x="19414" y="31910"/>
                </a:cubicBezTo>
                <a:lnTo>
                  <a:pt x="19595" y="31964"/>
                </a:lnTo>
                <a:cubicBezTo>
                  <a:pt x="19595" y="31964"/>
                  <a:pt x="19613" y="31964"/>
                  <a:pt x="19631" y="31982"/>
                </a:cubicBezTo>
                <a:cubicBezTo>
                  <a:pt x="19631" y="32000"/>
                  <a:pt x="19631" y="32000"/>
                  <a:pt x="19631" y="32018"/>
                </a:cubicBezTo>
                <a:cubicBezTo>
                  <a:pt x="19631" y="32055"/>
                  <a:pt x="19613" y="32091"/>
                  <a:pt x="19613" y="32145"/>
                </a:cubicBezTo>
                <a:cubicBezTo>
                  <a:pt x="19559" y="32272"/>
                  <a:pt x="19577" y="32399"/>
                  <a:pt x="19631" y="32525"/>
                </a:cubicBezTo>
                <a:cubicBezTo>
                  <a:pt x="19686" y="32580"/>
                  <a:pt x="19758" y="32634"/>
                  <a:pt x="19831" y="32652"/>
                </a:cubicBezTo>
                <a:cubicBezTo>
                  <a:pt x="19831" y="32688"/>
                  <a:pt x="19831" y="32725"/>
                  <a:pt x="19831" y="32761"/>
                </a:cubicBezTo>
                <a:cubicBezTo>
                  <a:pt x="19812" y="32924"/>
                  <a:pt x="19776" y="33087"/>
                  <a:pt x="19704" y="33250"/>
                </a:cubicBezTo>
                <a:cubicBezTo>
                  <a:pt x="19704" y="33250"/>
                  <a:pt x="19704" y="33268"/>
                  <a:pt x="19722" y="33250"/>
                </a:cubicBezTo>
                <a:cubicBezTo>
                  <a:pt x="19794" y="33195"/>
                  <a:pt x="19831" y="33123"/>
                  <a:pt x="19867" y="33032"/>
                </a:cubicBezTo>
                <a:cubicBezTo>
                  <a:pt x="19903" y="32942"/>
                  <a:pt x="19939" y="32851"/>
                  <a:pt x="19957" y="32761"/>
                </a:cubicBezTo>
                <a:cubicBezTo>
                  <a:pt x="19975" y="32725"/>
                  <a:pt x="19975" y="32688"/>
                  <a:pt x="19975" y="32652"/>
                </a:cubicBezTo>
                <a:lnTo>
                  <a:pt x="20030" y="32634"/>
                </a:lnTo>
                <a:cubicBezTo>
                  <a:pt x="20102" y="32598"/>
                  <a:pt x="20138" y="32562"/>
                  <a:pt x="20156" y="32489"/>
                </a:cubicBezTo>
                <a:cubicBezTo>
                  <a:pt x="20175" y="32417"/>
                  <a:pt x="20175" y="32362"/>
                  <a:pt x="20138" y="32290"/>
                </a:cubicBezTo>
                <a:cubicBezTo>
                  <a:pt x="20138" y="32236"/>
                  <a:pt x="20138" y="32181"/>
                  <a:pt x="20138" y="32145"/>
                </a:cubicBezTo>
                <a:cubicBezTo>
                  <a:pt x="20193" y="32199"/>
                  <a:pt x="20175" y="32326"/>
                  <a:pt x="20193" y="32399"/>
                </a:cubicBezTo>
                <a:cubicBezTo>
                  <a:pt x="20229" y="32507"/>
                  <a:pt x="20283" y="32598"/>
                  <a:pt x="20374" y="32634"/>
                </a:cubicBezTo>
                <a:cubicBezTo>
                  <a:pt x="20392" y="32652"/>
                  <a:pt x="20410" y="32670"/>
                  <a:pt x="20428" y="32670"/>
                </a:cubicBezTo>
                <a:cubicBezTo>
                  <a:pt x="20428" y="32725"/>
                  <a:pt x="20446" y="32761"/>
                  <a:pt x="20446" y="32815"/>
                </a:cubicBezTo>
                <a:cubicBezTo>
                  <a:pt x="20446" y="32888"/>
                  <a:pt x="20446" y="32960"/>
                  <a:pt x="20446" y="33032"/>
                </a:cubicBezTo>
                <a:cubicBezTo>
                  <a:pt x="20446" y="33069"/>
                  <a:pt x="20446" y="33105"/>
                  <a:pt x="20428" y="33141"/>
                </a:cubicBezTo>
                <a:cubicBezTo>
                  <a:pt x="20428" y="33159"/>
                  <a:pt x="20428" y="33177"/>
                  <a:pt x="20428" y="33195"/>
                </a:cubicBezTo>
                <a:cubicBezTo>
                  <a:pt x="20428" y="33232"/>
                  <a:pt x="20428" y="33250"/>
                  <a:pt x="20428" y="33268"/>
                </a:cubicBezTo>
                <a:cubicBezTo>
                  <a:pt x="20428" y="33286"/>
                  <a:pt x="20446" y="33286"/>
                  <a:pt x="20464" y="33268"/>
                </a:cubicBezTo>
                <a:cubicBezTo>
                  <a:pt x="20464" y="33250"/>
                  <a:pt x="20482" y="33232"/>
                  <a:pt x="20482" y="33214"/>
                </a:cubicBezTo>
                <a:cubicBezTo>
                  <a:pt x="20501" y="33195"/>
                  <a:pt x="20501" y="33177"/>
                  <a:pt x="20519" y="33159"/>
                </a:cubicBezTo>
                <a:cubicBezTo>
                  <a:pt x="20519" y="33123"/>
                  <a:pt x="20537" y="33069"/>
                  <a:pt x="20537" y="33032"/>
                </a:cubicBezTo>
                <a:cubicBezTo>
                  <a:pt x="20555" y="32960"/>
                  <a:pt x="20573" y="32888"/>
                  <a:pt x="20573" y="32797"/>
                </a:cubicBezTo>
                <a:lnTo>
                  <a:pt x="20573" y="32688"/>
                </a:lnTo>
                <a:cubicBezTo>
                  <a:pt x="20609" y="32688"/>
                  <a:pt x="20645" y="32670"/>
                  <a:pt x="20664" y="32652"/>
                </a:cubicBezTo>
                <a:cubicBezTo>
                  <a:pt x="20682" y="32670"/>
                  <a:pt x="20718" y="32688"/>
                  <a:pt x="20736" y="32707"/>
                </a:cubicBezTo>
                <a:cubicBezTo>
                  <a:pt x="20772" y="32743"/>
                  <a:pt x="20808" y="32761"/>
                  <a:pt x="20863" y="32761"/>
                </a:cubicBezTo>
                <a:lnTo>
                  <a:pt x="20881" y="32761"/>
                </a:lnTo>
                <a:cubicBezTo>
                  <a:pt x="20881" y="32797"/>
                  <a:pt x="20899" y="32833"/>
                  <a:pt x="20899" y="32888"/>
                </a:cubicBezTo>
                <a:cubicBezTo>
                  <a:pt x="20917" y="32942"/>
                  <a:pt x="20917" y="33014"/>
                  <a:pt x="20899" y="33087"/>
                </a:cubicBezTo>
                <a:cubicBezTo>
                  <a:pt x="20899" y="33123"/>
                  <a:pt x="20881" y="33159"/>
                  <a:pt x="20881" y="33195"/>
                </a:cubicBezTo>
                <a:cubicBezTo>
                  <a:pt x="20881" y="33232"/>
                  <a:pt x="20845" y="33268"/>
                  <a:pt x="20881" y="33304"/>
                </a:cubicBezTo>
                <a:cubicBezTo>
                  <a:pt x="20881" y="33322"/>
                  <a:pt x="20899" y="33340"/>
                  <a:pt x="20917" y="33322"/>
                </a:cubicBezTo>
                <a:lnTo>
                  <a:pt x="20917" y="33322"/>
                </a:lnTo>
                <a:cubicBezTo>
                  <a:pt x="20953" y="33304"/>
                  <a:pt x="20971" y="33268"/>
                  <a:pt x="20971" y="33250"/>
                </a:cubicBezTo>
                <a:lnTo>
                  <a:pt x="20971" y="33232"/>
                </a:lnTo>
                <a:cubicBezTo>
                  <a:pt x="20990" y="33214"/>
                  <a:pt x="21008" y="33177"/>
                  <a:pt x="21026" y="33159"/>
                </a:cubicBezTo>
                <a:cubicBezTo>
                  <a:pt x="21044" y="33105"/>
                  <a:pt x="21062" y="33051"/>
                  <a:pt x="21080" y="32996"/>
                </a:cubicBezTo>
                <a:cubicBezTo>
                  <a:pt x="21080" y="32960"/>
                  <a:pt x="21098" y="32942"/>
                  <a:pt x="21098" y="32906"/>
                </a:cubicBezTo>
                <a:cubicBezTo>
                  <a:pt x="21098" y="32888"/>
                  <a:pt x="21098" y="32870"/>
                  <a:pt x="21098" y="32833"/>
                </a:cubicBezTo>
                <a:cubicBezTo>
                  <a:pt x="21098" y="32833"/>
                  <a:pt x="21116" y="32815"/>
                  <a:pt x="21134" y="32815"/>
                </a:cubicBezTo>
                <a:cubicBezTo>
                  <a:pt x="21134" y="32797"/>
                  <a:pt x="21134" y="32797"/>
                  <a:pt x="21134" y="32779"/>
                </a:cubicBezTo>
                <a:lnTo>
                  <a:pt x="21134" y="32779"/>
                </a:lnTo>
                <a:cubicBezTo>
                  <a:pt x="21153" y="32725"/>
                  <a:pt x="21171" y="32670"/>
                  <a:pt x="21153" y="32616"/>
                </a:cubicBezTo>
                <a:cubicBezTo>
                  <a:pt x="21153" y="32598"/>
                  <a:pt x="21134" y="32562"/>
                  <a:pt x="21134" y="32544"/>
                </a:cubicBezTo>
                <a:cubicBezTo>
                  <a:pt x="21116" y="32525"/>
                  <a:pt x="21116" y="32489"/>
                  <a:pt x="21116" y="32471"/>
                </a:cubicBezTo>
                <a:cubicBezTo>
                  <a:pt x="21116" y="32453"/>
                  <a:pt x="21116" y="32435"/>
                  <a:pt x="21134" y="32417"/>
                </a:cubicBezTo>
                <a:cubicBezTo>
                  <a:pt x="21153" y="32381"/>
                  <a:pt x="21153" y="32362"/>
                  <a:pt x="21171" y="32326"/>
                </a:cubicBezTo>
                <a:cubicBezTo>
                  <a:pt x="21171" y="32290"/>
                  <a:pt x="21171" y="32236"/>
                  <a:pt x="21171" y="32181"/>
                </a:cubicBezTo>
                <a:cubicBezTo>
                  <a:pt x="21134" y="32073"/>
                  <a:pt x="21080" y="31982"/>
                  <a:pt x="21008" y="31910"/>
                </a:cubicBezTo>
                <a:cubicBezTo>
                  <a:pt x="20917" y="31837"/>
                  <a:pt x="20827" y="31783"/>
                  <a:pt x="20754" y="31710"/>
                </a:cubicBezTo>
                <a:cubicBezTo>
                  <a:pt x="20718" y="31674"/>
                  <a:pt x="20664" y="31620"/>
                  <a:pt x="20645" y="31584"/>
                </a:cubicBezTo>
                <a:cubicBezTo>
                  <a:pt x="20609" y="31529"/>
                  <a:pt x="20591" y="31493"/>
                  <a:pt x="20555" y="31439"/>
                </a:cubicBezTo>
                <a:cubicBezTo>
                  <a:pt x="20501" y="31348"/>
                  <a:pt x="20446" y="31258"/>
                  <a:pt x="20392" y="31167"/>
                </a:cubicBezTo>
                <a:cubicBezTo>
                  <a:pt x="20265" y="30950"/>
                  <a:pt x="20156" y="30751"/>
                  <a:pt x="20030" y="30533"/>
                </a:cubicBezTo>
                <a:cubicBezTo>
                  <a:pt x="19957" y="30425"/>
                  <a:pt x="19885" y="30298"/>
                  <a:pt x="19812" y="30171"/>
                </a:cubicBezTo>
                <a:cubicBezTo>
                  <a:pt x="19776" y="30117"/>
                  <a:pt x="19740" y="30063"/>
                  <a:pt x="19722" y="30008"/>
                </a:cubicBezTo>
                <a:lnTo>
                  <a:pt x="19722" y="29990"/>
                </a:lnTo>
                <a:cubicBezTo>
                  <a:pt x="19704" y="29936"/>
                  <a:pt x="19686" y="29863"/>
                  <a:pt x="19686" y="29791"/>
                </a:cubicBezTo>
                <a:cubicBezTo>
                  <a:pt x="19686" y="29682"/>
                  <a:pt x="19704" y="29592"/>
                  <a:pt x="19722" y="29483"/>
                </a:cubicBezTo>
                <a:cubicBezTo>
                  <a:pt x="19794" y="29284"/>
                  <a:pt x="19885" y="29085"/>
                  <a:pt x="19994" y="28904"/>
                </a:cubicBezTo>
                <a:cubicBezTo>
                  <a:pt x="20102" y="28704"/>
                  <a:pt x="20211" y="28523"/>
                  <a:pt x="20319" y="28342"/>
                </a:cubicBezTo>
                <a:cubicBezTo>
                  <a:pt x="20374" y="28252"/>
                  <a:pt x="20428" y="28143"/>
                  <a:pt x="20482" y="28052"/>
                </a:cubicBezTo>
                <a:cubicBezTo>
                  <a:pt x="20537" y="27962"/>
                  <a:pt x="20591" y="27871"/>
                  <a:pt x="20627" y="27763"/>
                </a:cubicBezTo>
                <a:cubicBezTo>
                  <a:pt x="20645" y="27654"/>
                  <a:pt x="20645" y="27527"/>
                  <a:pt x="20627" y="27419"/>
                </a:cubicBezTo>
                <a:cubicBezTo>
                  <a:pt x="20609" y="27310"/>
                  <a:pt x="20573" y="27201"/>
                  <a:pt x="20555" y="27093"/>
                </a:cubicBezTo>
                <a:cubicBezTo>
                  <a:pt x="20591" y="27020"/>
                  <a:pt x="20627" y="26930"/>
                  <a:pt x="20645" y="26821"/>
                </a:cubicBezTo>
                <a:cubicBezTo>
                  <a:pt x="20664" y="26712"/>
                  <a:pt x="20664" y="26567"/>
                  <a:pt x="20645" y="26441"/>
                </a:cubicBezTo>
                <a:cubicBezTo>
                  <a:pt x="20609" y="26332"/>
                  <a:pt x="20555" y="26223"/>
                  <a:pt x="20501" y="26115"/>
                </a:cubicBezTo>
                <a:cubicBezTo>
                  <a:pt x="20446" y="26006"/>
                  <a:pt x="20392" y="25934"/>
                  <a:pt x="20338" y="25861"/>
                </a:cubicBezTo>
                <a:cubicBezTo>
                  <a:pt x="20301" y="25825"/>
                  <a:pt x="20283" y="25807"/>
                  <a:pt x="20247" y="25771"/>
                </a:cubicBezTo>
                <a:cubicBezTo>
                  <a:pt x="20193" y="25752"/>
                  <a:pt x="20156" y="25734"/>
                  <a:pt x="20102" y="25734"/>
                </a:cubicBezTo>
                <a:cubicBezTo>
                  <a:pt x="20048" y="25734"/>
                  <a:pt x="19994" y="25734"/>
                  <a:pt x="19939" y="25734"/>
                </a:cubicBezTo>
                <a:cubicBezTo>
                  <a:pt x="19849" y="25716"/>
                  <a:pt x="19794" y="25662"/>
                  <a:pt x="19740" y="25608"/>
                </a:cubicBezTo>
                <a:cubicBezTo>
                  <a:pt x="19668" y="25535"/>
                  <a:pt x="19595" y="25481"/>
                  <a:pt x="19505" y="25445"/>
                </a:cubicBezTo>
                <a:cubicBezTo>
                  <a:pt x="19450" y="25426"/>
                  <a:pt x="19378" y="25408"/>
                  <a:pt x="19305" y="25426"/>
                </a:cubicBezTo>
                <a:lnTo>
                  <a:pt x="19215" y="25426"/>
                </a:lnTo>
                <a:lnTo>
                  <a:pt x="19233" y="25408"/>
                </a:lnTo>
                <a:cubicBezTo>
                  <a:pt x="19287" y="25336"/>
                  <a:pt x="19287" y="25264"/>
                  <a:pt x="19287" y="25191"/>
                </a:cubicBezTo>
                <a:lnTo>
                  <a:pt x="19360" y="25191"/>
                </a:lnTo>
                <a:cubicBezTo>
                  <a:pt x="19450" y="25191"/>
                  <a:pt x="19523" y="25173"/>
                  <a:pt x="19595" y="25119"/>
                </a:cubicBezTo>
                <a:cubicBezTo>
                  <a:pt x="19649" y="25046"/>
                  <a:pt x="19722" y="24992"/>
                  <a:pt x="19776" y="24919"/>
                </a:cubicBezTo>
                <a:cubicBezTo>
                  <a:pt x="19831" y="24865"/>
                  <a:pt x="19867" y="24793"/>
                  <a:pt x="19885" y="24720"/>
                </a:cubicBezTo>
                <a:cubicBezTo>
                  <a:pt x="19921" y="24720"/>
                  <a:pt x="19957" y="24720"/>
                  <a:pt x="19994" y="24702"/>
                </a:cubicBezTo>
                <a:cubicBezTo>
                  <a:pt x="20030" y="24684"/>
                  <a:pt x="20084" y="24684"/>
                  <a:pt x="20120" y="24648"/>
                </a:cubicBezTo>
                <a:cubicBezTo>
                  <a:pt x="20175" y="24630"/>
                  <a:pt x="20229" y="24557"/>
                  <a:pt x="20247" y="24485"/>
                </a:cubicBezTo>
                <a:cubicBezTo>
                  <a:pt x="20283" y="24503"/>
                  <a:pt x="20319" y="24503"/>
                  <a:pt x="20356" y="24485"/>
                </a:cubicBezTo>
                <a:cubicBezTo>
                  <a:pt x="20410" y="24485"/>
                  <a:pt x="20464" y="24467"/>
                  <a:pt x="20519" y="24412"/>
                </a:cubicBezTo>
                <a:cubicBezTo>
                  <a:pt x="20573" y="24376"/>
                  <a:pt x="20609" y="24322"/>
                  <a:pt x="20627" y="24267"/>
                </a:cubicBezTo>
                <a:cubicBezTo>
                  <a:pt x="20645" y="24231"/>
                  <a:pt x="20645" y="24195"/>
                  <a:pt x="20664" y="24177"/>
                </a:cubicBezTo>
                <a:cubicBezTo>
                  <a:pt x="20664" y="24141"/>
                  <a:pt x="20664" y="24123"/>
                  <a:pt x="20664" y="24105"/>
                </a:cubicBezTo>
                <a:cubicBezTo>
                  <a:pt x="20700" y="24086"/>
                  <a:pt x="20736" y="24032"/>
                  <a:pt x="20754" y="23978"/>
                </a:cubicBezTo>
                <a:cubicBezTo>
                  <a:pt x="20754" y="23960"/>
                  <a:pt x="20754" y="23942"/>
                  <a:pt x="20754" y="23923"/>
                </a:cubicBezTo>
                <a:lnTo>
                  <a:pt x="20754" y="23923"/>
                </a:lnTo>
                <a:cubicBezTo>
                  <a:pt x="20790" y="23923"/>
                  <a:pt x="20827" y="23905"/>
                  <a:pt x="20863" y="23905"/>
                </a:cubicBezTo>
                <a:cubicBezTo>
                  <a:pt x="20899" y="23887"/>
                  <a:pt x="20917" y="23887"/>
                  <a:pt x="20935" y="23869"/>
                </a:cubicBezTo>
                <a:cubicBezTo>
                  <a:pt x="20953" y="23869"/>
                  <a:pt x="20953" y="23851"/>
                  <a:pt x="20971" y="23833"/>
                </a:cubicBezTo>
                <a:lnTo>
                  <a:pt x="20971" y="23833"/>
                </a:lnTo>
                <a:lnTo>
                  <a:pt x="21008" y="23833"/>
                </a:lnTo>
                <a:cubicBezTo>
                  <a:pt x="21026" y="23833"/>
                  <a:pt x="21044" y="23833"/>
                  <a:pt x="21062" y="23815"/>
                </a:cubicBezTo>
                <a:cubicBezTo>
                  <a:pt x="21080" y="23797"/>
                  <a:pt x="21098" y="23797"/>
                  <a:pt x="21098" y="23779"/>
                </a:cubicBezTo>
                <a:cubicBezTo>
                  <a:pt x="21134" y="23797"/>
                  <a:pt x="21171" y="23833"/>
                  <a:pt x="21207" y="23869"/>
                </a:cubicBezTo>
                <a:cubicBezTo>
                  <a:pt x="21243" y="23942"/>
                  <a:pt x="21279" y="23978"/>
                  <a:pt x="21334" y="24014"/>
                </a:cubicBezTo>
                <a:cubicBezTo>
                  <a:pt x="21442" y="24086"/>
                  <a:pt x="21569" y="24086"/>
                  <a:pt x="21660" y="24177"/>
                </a:cubicBezTo>
                <a:cubicBezTo>
                  <a:pt x="21678" y="24177"/>
                  <a:pt x="21678" y="24177"/>
                  <a:pt x="21696" y="24177"/>
                </a:cubicBezTo>
                <a:cubicBezTo>
                  <a:pt x="21750" y="24249"/>
                  <a:pt x="21804" y="24304"/>
                  <a:pt x="21877" y="24376"/>
                </a:cubicBezTo>
                <a:lnTo>
                  <a:pt x="22004" y="24503"/>
                </a:lnTo>
                <a:cubicBezTo>
                  <a:pt x="22040" y="24557"/>
                  <a:pt x="22076" y="24593"/>
                  <a:pt x="22130" y="24630"/>
                </a:cubicBezTo>
                <a:cubicBezTo>
                  <a:pt x="22167" y="24666"/>
                  <a:pt x="22221" y="24684"/>
                  <a:pt x="22257" y="24702"/>
                </a:cubicBezTo>
                <a:cubicBezTo>
                  <a:pt x="22312" y="24720"/>
                  <a:pt x="22330" y="24756"/>
                  <a:pt x="22348" y="24793"/>
                </a:cubicBezTo>
                <a:cubicBezTo>
                  <a:pt x="22366" y="24883"/>
                  <a:pt x="22402" y="24974"/>
                  <a:pt x="22438" y="25046"/>
                </a:cubicBezTo>
                <a:cubicBezTo>
                  <a:pt x="22511" y="25119"/>
                  <a:pt x="22583" y="25173"/>
                  <a:pt x="22692" y="25227"/>
                </a:cubicBezTo>
                <a:cubicBezTo>
                  <a:pt x="22782" y="25264"/>
                  <a:pt x="22891" y="25300"/>
                  <a:pt x="23000" y="25354"/>
                </a:cubicBezTo>
                <a:cubicBezTo>
                  <a:pt x="23090" y="25372"/>
                  <a:pt x="23181" y="25408"/>
                  <a:pt x="23271" y="25463"/>
                </a:cubicBezTo>
                <a:cubicBezTo>
                  <a:pt x="23362" y="25517"/>
                  <a:pt x="23416" y="25608"/>
                  <a:pt x="23471" y="25698"/>
                </a:cubicBezTo>
                <a:cubicBezTo>
                  <a:pt x="23525" y="25789"/>
                  <a:pt x="23615" y="25879"/>
                  <a:pt x="23706" y="25952"/>
                </a:cubicBezTo>
                <a:cubicBezTo>
                  <a:pt x="23760" y="25970"/>
                  <a:pt x="23815" y="25988"/>
                  <a:pt x="23869" y="26006"/>
                </a:cubicBezTo>
                <a:cubicBezTo>
                  <a:pt x="23905" y="26006"/>
                  <a:pt x="23959" y="26024"/>
                  <a:pt x="23978" y="26060"/>
                </a:cubicBezTo>
                <a:cubicBezTo>
                  <a:pt x="23978" y="26078"/>
                  <a:pt x="23996" y="26078"/>
                  <a:pt x="23996" y="26078"/>
                </a:cubicBezTo>
                <a:cubicBezTo>
                  <a:pt x="24032" y="26169"/>
                  <a:pt x="24086" y="26260"/>
                  <a:pt x="24122" y="26350"/>
                </a:cubicBezTo>
                <a:cubicBezTo>
                  <a:pt x="24141" y="26404"/>
                  <a:pt x="24177" y="26441"/>
                  <a:pt x="24213" y="26477"/>
                </a:cubicBezTo>
                <a:cubicBezTo>
                  <a:pt x="24267" y="26495"/>
                  <a:pt x="24322" y="26477"/>
                  <a:pt x="24358" y="26495"/>
                </a:cubicBezTo>
                <a:cubicBezTo>
                  <a:pt x="24412" y="26513"/>
                  <a:pt x="24412" y="26567"/>
                  <a:pt x="24430" y="26604"/>
                </a:cubicBezTo>
                <a:cubicBezTo>
                  <a:pt x="24467" y="26640"/>
                  <a:pt x="24485" y="26676"/>
                  <a:pt x="24539" y="26694"/>
                </a:cubicBezTo>
                <a:cubicBezTo>
                  <a:pt x="24575" y="26730"/>
                  <a:pt x="24630" y="26748"/>
                  <a:pt x="24684" y="26748"/>
                </a:cubicBezTo>
                <a:cubicBezTo>
                  <a:pt x="24720" y="26767"/>
                  <a:pt x="24738" y="26767"/>
                  <a:pt x="24774" y="26767"/>
                </a:cubicBezTo>
                <a:cubicBezTo>
                  <a:pt x="24811" y="26767"/>
                  <a:pt x="24847" y="26767"/>
                  <a:pt x="24883" y="26767"/>
                </a:cubicBezTo>
                <a:cubicBezTo>
                  <a:pt x="24919" y="26767"/>
                  <a:pt x="24937" y="26730"/>
                  <a:pt x="24937" y="26694"/>
                </a:cubicBezTo>
                <a:cubicBezTo>
                  <a:pt x="24937" y="26658"/>
                  <a:pt x="24919" y="26622"/>
                  <a:pt x="24883" y="26586"/>
                </a:cubicBezTo>
                <a:cubicBezTo>
                  <a:pt x="24847" y="26567"/>
                  <a:pt x="24811" y="26549"/>
                  <a:pt x="24774" y="26531"/>
                </a:cubicBezTo>
                <a:cubicBezTo>
                  <a:pt x="24738" y="26495"/>
                  <a:pt x="24774" y="26513"/>
                  <a:pt x="24774" y="26495"/>
                </a:cubicBezTo>
                <a:cubicBezTo>
                  <a:pt x="24774" y="26477"/>
                  <a:pt x="24774" y="26441"/>
                  <a:pt x="24774" y="26423"/>
                </a:cubicBezTo>
                <a:cubicBezTo>
                  <a:pt x="24774" y="26386"/>
                  <a:pt x="24738" y="26350"/>
                  <a:pt x="24720" y="26332"/>
                </a:cubicBezTo>
                <a:cubicBezTo>
                  <a:pt x="24702" y="26314"/>
                  <a:pt x="24666" y="26296"/>
                  <a:pt x="24648" y="26278"/>
                </a:cubicBezTo>
                <a:cubicBezTo>
                  <a:pt x="24648" y="26260"/>
                  <a:pt x="24684" y="26241"/>
                  <a:pt x="24702" y="26223"/>
                </a:cubicBezTo>
                <a:cubicBezTo>
                  <a:pt x="24811" y="26205"/>
                  <a:pt x="24919" y="26205"/>
                  <a:pt x="25010" y="26223"/>
                </a:cubicBezTo>
                <a:cubicBezTo>
                  <a:pt x="25064" y="26260"/>
                  <a:pt x="25137" y="26260"/>
                  <a:pt x="25191" y="26223"/>
                </a:cubicBezTo>
                <a:cubicBezTo>
                  <a:pt x="25209" y="26223"/>
                  <a:pt x="25227" y="26205"/>
                  <a:pt x="25245" y="26187"/>
                </a:cubicBezTo>
                <a:cubicBezTo>
                  <a:pt x="25263" y="26169"/>
                  <a:pt x="25281" y="26151"/>
                  <a:pt x="25300" y="26169"/>
                </a:cubicBezTo>
                <a:cubicBezTo>
                  <a:pt x="25300" y="26169"/>
                  <a:pt x="25318" y="26169"/>
                  <a:pt x="25336" y="26169"/>
                </a:cubicBezTo>
                <a:cubicBezTo>
                  <a:pt x="25372" y="26169"/>
                  <a:pt x="25426" y="26205"/>
                  <a:pt x="25444" y="26260"/>
                </a:cubicBezTo>
                <a:cubicBezTo>
                  <a:pt x="25463" y="26296"/>
                  <a:pt x="25481" y="26350"/>
                  <a:pt x="25499" y="26386"/>
                </a:cubicBezTo>
                <a:cubicBezTo>
                  <a:pt x="25499" y="26441"/>
                  <a:pt x="25517" y="26477"/>
                  <a:pt x="25535" y="26513"/>
                </a:cubicBezTo>
                <a:cubicBezTo>
                  <a:pt x="25553" y="26549"/>
                  <a:pt x="25607" y="26567"/>
                  <a:pt x="25626" y="26604"/>
                </a:cubicBezTo>
                <a:cubicBezTo>
                  <a:pt x="25644" y="26640"/>
                  <a:pt x="25644" y="26676"/>
                  <a:pt x="25626" y="26712"/>
                </a:cubicBezTo>
                <a:cubicBezTo>
                  <a:pt x="25607" y="26767"/>
                  <a:pt x="25589" y="26803"/>
                  <a:pt x="25553" y="26857"/>
                </a:cubicBezTo>
                <a:cubicBezTo>
                  <a:pt x="25535" y="26893"/>
                  <a:pt x="25517" y="26948"/>
                  <a:pt x="25481" y="27002"/>
                </a:cubicBezTo>
                <a:cubicBezTo>
                  <a:pt x="25463" y="27002"/>
                  <a:pt x="25463" y="27038"/>
                  <a:pt x="25481" y="27056"/>
                </a:cubicBezTo>
                <a:cubicBezTo>
                  <a:pt x="25499" y="27074"/>
                  <a:pt x="25535" y="27074"/>
                  <a:pt x="25553" y="27056"/>
                </a:cubicBezTo>
                <a:lnTo>
                  <a:pt x="25571" y="27038"/>
                </a:lnTo>
                <a:cubicBezTo>
                  <a:pt x="25662" y="26966"/>
                  <a:pt x="25716" y="26875"/>
                  <a:pt x="25770" y="26767"/>
                </a:cubicBezTo>
                <a:cubicBezTo>
                  <a:pt x="25770" y="26712"/>
                  <a:pt x="25789" y="26640"/>
                  <a:pt x="25807" y="26586"/>
                </a:cubicBezTo>
                <a:cubicBezTo>
                  <a:pt x="25807" y="26549"/>
                  <a:pt x="25807" y="26513"/>
                  <a:pt x="25825" y="26477"/>
                </a:cubicBezTo>
                <a:lnTo>
                  <a:pt x="25825" y="26441"/>
                </a:lnTo>
                <a:lnTo>
                  <a:pt x="25825" y="26459"/>
                </a:lnTo>
                <a:cubicBezTo>
                  <a:pt x="25843" y="26495"/>
                  <a:pt x="25843" y="26513"/>
                  <a:pt x="25861" y="26549"/>
                </a:cubicBezTo>
                <a:cubicBezTo>
                  <a:pt x="25861" y="26622"/>
                  <a:pt x="25915" y="26694"/>
                  <a:pt x="25970" y="26748"/>
                </a:cubicBezTo>
                <a:cubicBezTo>
                  <a:pt x="25988" y="26767"/>
                  <a:pt x="26006" y="26767"/>
                  <a:pt x="26024" y="26785"/>
                </a:cubicBezTo>
                <a:lnTo>
                  <a:pt x="26042" y="26785"/>
                </a:lnTo>
                <a:lnTo>
                  <a:pt x="26042" y="26785"/>
                </a:lnTo>
                <a:cubicBezTo>
                  <a:pt x="26060" y="26821"/>
                  <a:pt x="26078" y="26857"/>
                  <a:pt x="26078" y="26893"/>
                </a:cubicBezTo>
                <a:cubicBezTo>
                  <a:pt x="26096" y="26984"/>
                  <a:pt x="26115" y="27056"/>
                  <a:pt x="26115" y="27147"/>
                </a:cubicBezTo>
                <a:lnTo>
                  <a:pt x="26115" y="27165"/>
                </a:lnTo>
                <a:cubicBezTo>
                  <a:pt x="26115" y="27201"/>
                  <a:pt x="26187" y="27201"/>
                  <a:pt x="26187" y="27165"/>
                </a:cubicBezTo>
                <a:lnTo>
                  <a:pt x="26187" y="27165"/>
                </a:lnTo>
                <a:cubicBezTo>
                  <a:pt x="26223" y="27074"/>
                  <a:pt x="26241" y="26984"/>
                  <a:pt x="26223" y="26893"/>
                </a:cubicBezTo>
                <a:lnTo>
                  <a:pt x="26223" y="26875"/>
                </a:lnTo>
                <a:cubicBezTo>
                  <a:pt x="26241" y="26875"/>
                  <a:pt x="26241" y="26875"/>
                  <a:pt x="26259" y="26875"/>
                </a:cubicBezTo>
                <a:cubicBezTo>
                  <a:pt x="26259" y="26857"/>
                  <a:pt x="26259" y="26839"/>
                  <a:pt x="26278" y="26821"/>
                </a:cubicBezTo>
                <a:cubicBezTo>
                  <a:pt x="26278" y="26803"/>
                  <a:pt x="26278" y="26785"/>
                  <a:pt x="26278" y="26767"/>
                </a:cubicBezTo>
                <a:lnTo>
                  <a:pt x="26296" y="26676"/>
                </a:lnTo>
                <a:cubicBezTo>
                  <a:pt x="26296" y="26622"/>
                  <a:pt x="26296" y="26567"/>
                  <a:pt x="26296" y="26513"/>
                </a:cubicBezTo>
                <a:cubicBezTo>
                  <a:pt x="26296" y="26441"/>
                  <a:pt x="26278" y="26386"/>
                  <a:pt x="26241" y="26350"/>
                </a:cubicBezTo>
                <a:cubicBezTo>
                  <a:pt x="26241" y="26314"/>
                  <a:pt x="26223" y="26296"/>
                  <a:pt x="26223" y="26278"/>
                </a:cubicBezTo>
                <a:cubicBezTo>
                  <a:pt x="26223" y="26260"/>
                  <a:pt x="26223" y="26241"/>
                  <a:pt x="26205" y="26205"/>
                </a:cubicBezTo>
                <a:cubicBezTo>
                  <a:pt x="26187" y="26169"/>
                  <a:pt x="26169" y="26133"/>
                  <a:pt x="26151" y="26097"/>
                </a:cubicBezTo>
                <a:cubicBezTo>
                  <a:pt x="26133" y="26078"/>
                  <a:pt x="26115" y="26060"/>
                  <a:pt x="26115" y="26042"/>
                </a:cubicBezTo>
                <a:cubicBezTo>
                  <a:pt x="26096" y="26024"/>
                  <a:pt x="26078" y="26006"/>
                  <a:pt x="26042" y="25988"/>
                </a:cubicBezTo>
                <a:cubicBezTo>
                  <a:pt x="26006" y="25970"/>
                  <a:pt x="25970" y="25952"/>
                  <a:pt x="25933" y="25934"/>
                </a:cubicBezTo>
                <a:lnTo>
                  <a:pt x="25879" y="25879"/>
                </a:lnTo>
                <a:lnTo>
                  <a:pt x="25861" y="25879"/>
                </a:lnTo>
                <a:cubicBezTo>
                  <a:pt x="25861" y="25843"/>
                  <a:pt x="25843" y="25807"/>
                  <a:pt x="25825" y="25771"/>
                </a:cubicBezTo>
                <a:cubicBezTo>
                  <a:pt x="25807" y="25734"/>
                  <a:pt x="25789" y="25680"/>
                  <a:pt x="25752" y="25644"/>
                </a:cubicBezTo>
                <a:cubicBezTo>
                  <a:pt x="25698" y="25571"/>
                  <a:pt x="25644" y="25517"/>
                  <a:pt x="25571" y="25463"/>
                </a:cubicBezTo>
                <a:cubicBezTo>
                  <a:pt x="25481" y="25408"/>
                  <a:pt x="25390" y="25390"/>
                  <a:pt x="25281" y="25390"/>
                </a:cubicBezTo>
                <a:cubicBezTo>
                  <a:pt x="25227" y="25390"/>
                  <a:pt x="25173" y="25390"/>
                  <a:pt x="25119" y="25390"/>
                </a:cubicBezTo>
                <a:cubicBezTo>
                  <a:pt x="25100" y="25390"/>
                  <a:pt x="25082" y="25390"/>
                  <a:pt x="25064" y="25390"/>
                </a:cubicBezTo>
                <a:lnTo>
                  <a:pt x="25064" y="25390"/>
                </a:lnTo>
                <a:cubicBezTo>
                  <a:pt x="25028" y="25354"/>
                  <a:pt x="24992" y="25336"/>
                  <a:pt x="24937" y="25318"/>
                </a:cubicBezTo>
                <a:cubicBezTo>
                  <a:pt x="24883" y="25300"/>
                  <a:pt x="24829" y="25282"/>
                  <a:pt x="24793" y="25264"/>
                </a:cubicBezTo>
                <a:cubicBezTo>
                  <a:pt x="24684" y="25245"/>
                  <a:pt x="24575" y="25264"/>
                  <a:pt x="24485" y="25318"/>
                </a:cubicBezTo>
                <a:cubicBezTo>
                  <a:pt x="24430" y="25318"/>
                  <a:pt x="24394" y="25336"/>
                  <a:pt x="24340" y="25336"/>
                </a:cubicBezTo>
                <a:cubicBezTo>
                  <a:pt x="24322" y="25336"/>
                  <a:pt x="24285" y="25336"/>
                  <a:pt x="24267" y="25336"/>
                </a:cubicBezTo>
                <a:lnTo>
                  <a:pt x="24195" y="25300"/>
                </a:lnTo>
                <a:cubicBezTo>
                  <a:pt x="24104" y="25245"/>
                  <a:pt x="24014" y="25191"/>
                  <a:pt x="23941" y="25155"/>
                </a:cubicBezTo>
                <a:cubicBezTo>
                  <a:pt x="23905" y="25137"/>
                  <a:pt x="23887" y="25119"/>
                  <a:pt x="23869" y="25101"/>
                </a:cubicBezTo>
                <a:cubicBezTo>
                  <a:pt x="23778" y="24992"/>
                  <a:pt x="23706" y="24883"/>
                  <a:pt x="23652" y="24775"/>
                </a:cubicBezTo>
                <a:cubicBezTo>
                  <a:pt x="23597" y="24630"/>
                  <a:pt x="23543" y="24503"/>
                  <a:pt x="23471" y="24358"/>
                </a:cubicBezTo>
                <a:cubicBezTo>
                  <a:pt x="23416" y="24304"/>
                  <a:pt x="23380" y="24231"/>
                  <a:pt x="23344" y="24177"/>
                </a:cubicBezTo>
                <a:cubicBezTo>
                  <a:pt x="23271" y="24105"/>
                  <a:pt x="23217" y="24050"/>
                  <a:pt x="23145" y="23996"/>
                </a:cubicBezTo>
                <a:cubicBezTo>
                  <a:pt x="23054" y="23960"/>
                  <a:pt x="22982" y="23887"/>
                  <a:pt x="22909" y="23833"/>
                </a:cubicBezTo>
                <a:cubicBezTo>
                  <a:pt x="22873" y="23779"/>
                  <a:pt x="22855" y="23742"/>
                  <a:pt x="22819" y="23706"/>
                </a:cubicBezTo>
                <a:cubicBezTo>
                  <a:pt x="22800" y="23670"/>
                  <a:pt x="22764" y="23634"/>
                  <a:pt x="22728" y="23616"/>
                </a:cubicBezTo>
                <a:cubicBezTo>
                  <a:pt x="22638" y="23561"/>
                  <a:pt x="22565" y="23489"/>
                  <a:pt x="22493" y="23398"/>
                </a:cubicBezTo>
                <a:cubicBezTo>
                  <a:pt x="22475" y="23380"/>
                  <a:pt x="22456" y="23344"/>
                  <a:pt x="22438" y="23308"/>
                </a:cubicBezTo>
                <a:cubicBezTo>
                  <a:pt x="22475" y="23290"/>
                  <a:pt x="22529" y="23290"/>
                  <a:pt x="22529" y="23308"/>
                </a:cubicBezTo>
                <a:cubicBezTo>
                  <a:pt x="22529" y="23344"/>
                  <a:pt x="22547" y="23362"/>
                  <a:pt x="22583" y="23344"/>
                </a:cubicBezTo>
                <a:cubicBezTo>
                  <a:pt x="22638" y="23326"/>
                  <a:pt x="22674" y="23271"/>
                  <a:pt x="22710" y="23253"/>
                </a:cubicBezTo>
                <a:cubicBezTo>
                  <a:pt x="22728" y="23235"/>
                  <a:pt x="22764" y="23235"/>
                  <a:pt x="22782" y="23253"/>
                </a:cubicBezTo>
                <a:cubicBezTo>
                  <a:pt x="22819" y="23253"/>
                  <a:pt x="22855" y="23253"/>
                  <a:pt x="22891" y="23253"/>
                </a:cubicBezTo>
                <a:cubicBezTo>
                  <a:pt x="22963" y="23235"/>
                  <a:pt x="23000" y="23199"/>
                  <a:pt x="23072" y="23163"/>
                </a:cubicBezTo>
                <a:cubicBezTo>
                  <a:pt x="23108" y="23145"/>
                  <a:pt x="23163" y="23145"/>
                  <a:pt x="23217" y="23163"/>
                </a:cubicBezTo>
                <a:cubicBezTo>
                  <a:pt x="23235" y="23181"/>
                  <a:pt x="23271" y="23181"/>
                  <a:pt x="23289" y="23163"/>
                </a:cubicBezTo>
                <a:cubicBezTo>
                  <a:pt x="23380" y="23090"/>
                  <a:pt x="23452" y="23018"/>
                  <a:pt x="23543" y="22946"/>
                </a:cubicBezTo>
                <a:lnTo>
                  <a:pt x="23652" y="22855"/>
                </a:lnTo>
                <a:cubicBezTo>
                  <a:pt x="23670" y="22837"/>
                  <a:pt x="23742" y="22801"/>
                  <a:pt x="23742" y="22837"/>
                </a:cubicBezTo>
                <a:cubicBezTo>
                  <a:pt x="23760" y="22891"/>
                  <a:pt x="23797" y="22891"/>
                  <a:pt x="23815" y="22855"/>
                </a:cubicBezTo>
                <a:cubicBezTo>
                  <a:pt x="23815" y="22855"/>
                  <a:pt x="23815" y="22855"/>
                  <a:pt x="23815" y="22837"/>
                </a:cubicBezTo>
                <a:cubicBezTo>
                  <a:pt x="23833" y="22819"/>
                  <a:pt x="23851" y="22783"/>
                  <a:pt x="23887" y="22746"/>
                </a:cubicBezTo>
                <a:cubicBezTo>
                  <a:pt x="23923" y="22764"/>
                  <a:pt x="23959" y="22783"/>
                  <a:pt x="23996" y="22801"/>
                </a:cubicBezTo>
                <a:cubicBezTo>
                  <a:pt x="24068" y="22819"/>
                  <a:pt x="24159" y="22855"/>
                  <a:pt x="24231" y="22891"/>
                </a:cubicBezTo>
                <a:cubicBezTo>
                  <a:pt x="24285" y="22964"/>
                  <a:pt x="24358" y="23018"/>
                  <a:pt x="24412" y="23090"/>
                </a:cubicBezTo>
                <a:cubicBezTo>
                  <a:pt x="24539" y="23199"/>
                  <a:pt x="24648" y="23344"/>
                  <a:pt x="24738" y="23489"/>
                </a:cubicBezTo>
                <a:cubicBezTo>
                  <a:pt x="24774" y="23579"/>
                  <a:pt x="24829" y="23670"/>
                  <a:pt x="24847" y="23760"/>
                </a:cubicBezTo>
                <a:lnTo>
                  <a:pt x="24919" y="23905"/>
                </a:lnTo>
                <a:cubicBezTo>
                  <a:pt x="24919" y="23942"/>
                  <a:pt x="24937" y="23960"/>
                  <a:pt x="24956" y="23996"/>
                </a:cubicBezTo>
                <a:lnTo>
                  <a:pt x="24956" y="23996"/>
                </a:lnTo>
                <a:cubicBezTo>
                  <a:pt x="24956" y="24014"/>
                  <a:pt x="24937" y="24050"/>
                  <a:pt x="24937" y="24068"/>
                </a:cubicBezTo>
                <a:cubicBezTo>
                  <a:pt x="24919" y="24105"/>
                  <a:pt x="24901" y="24123"/>
                  <a:pt x="24901" y="24159"/>
                </a:cubicBezTo>
                <a:cubicBezTo>
                  <a:pt x="24883" y="24231"/>
                  <a:pt x="24901" y="24304"/>
                  <a:pt x="24937" y="24358"/>
                </a:cubicBezTo>
                <a:cubicBezTo>
                  <a:pt x="24956" y="24394"/>
                  <a:pt x="25010" y="24412"/>
                  <a:pt x="25046" y="24376"/>
                </a:cubicBezTo>
                <a:lnTo>
                  <a:pt x="25119" y="24249"/>
                </a:lnTo>
                <a:cubicBezTo>
                  <a:pt x="25137" y="24231"/>
                  <a:pt x="25155" y="24213"/>
                  <a:pt x="25173" y="24195"/>
                </a:cubicBezTo>
                <a:lnTo>
                  <a:pt x="25191" y="24195"/>
                </a:lnTo>
                <a:lnTo>
                  <a:pt x="25191" y="24195"/>
                </a:lnTo>
                <a:cubicBezTo>
                  <a:pt x="25227" y="24249"/>
                  <a:pt x="25281" y="24286"/>
                  <a:pt x="25354" y="24286"/>
                </a:cubicBezTo>
                <a:cubicBezTo>
                  <a:pt x="25444" y="24304"/>
                  <a:pt x="25535" y="24304"/>
                  <a:pt x="25626" y="24304"/>
                </a:cubicBezTo>
                <a:cubicBezTo>
                  <a:pt x="25716" y="24304"/>
                  <a:pt x="25825" y="24304"/>
                  <a:pt x="25861" y="24195"/>
                </a:cubicBezTo>
                <a:cubicBezTo>
                  <a:pt x="25879" y="24159"/>
                  <a:pt x="25861" y="24105"/>
                  <a:pt x="25843" y="24086"/>
                </a:cubicBezTo>
                <a:cubicBezTo>
                  <a:pt x="25843" y="24068"/>
                  <a:pt x="25825" y="24050"/>
                  <a:pt x="25825" y="24050"/>
                </a:cubicBezTo>
                <a:cubicBezTo>
                  <a:pt x="25825" y="24032"/>
                  <a:pt x="25825" y="23996"/>
                  <a:pt x="25843" y="23996"/>
                </a:cubicBezTo>
                <a:cubicBezTo>
                  <a:pt x="25843" y="23960"/>
                  <a:pt x="25843" y="23923"/>
                  <a:pt x="25807" y="23905"/>
                </a:cubicBezTo>
                <a:lnTo>
                  <a:pt x="25807" y="23905"/>
                </a:lnTo>
                <a:cubicBezTo>
                  <a:pt x="25807" y="23905"/>
                  <a:pt x="25807" y="23905"/>
                  <a:pt x="25807" y="23887"/>
                </a:cubicBezTo>
                <a:cubicBezTo>
                  <a:pt x="25825" y="23869"/>
                  <a:pt x="25807" y="23833"/>
                  <a:pt x="25789" y="23815"/>
                </a:cubicBezTo>
                <a:cubicBezTo>
                  <a:pt x="25770" y="23815"/>
                  <a:pt x="25752" y="23815"/>
                  <a:pt x="25752" y="23797"/>
                </a:cubicBezTo>
                <a:lnTo>
                  <a:pt x="25752" y="23797"/>
                </a:lnTo>
                <a:cubicBezTo>
                  <a:pt x="25752" y="23797"/>
                  <a:pt x="25752" y="23797"/>
                  <a:pt x="25752" y="23779"/>
                </a:cubicBezTo>
                <a:cubicBezTo>
                  <a:pt x="25752" y="23760"/>
                  <a:pt x="25770" y="23742"/>
                  <a:pt x="25789" y="23724"/>
                </a:cubicBezTo>
                <a:cubicBezTo>
                  <a:pt x="25789" y="23688"/>
                  <a:pt x="25770" y="23634"/>
                  <a:pt x="25734" y="23634"/>
                </a:cubicBezTo>
                <a:cubicBezTo>
                  <a:pt x="25752" y="23616"/>
                  <a:pt x="25752" y="23579"/>
                  <a:pt x="25770" y="23543"/>
                </a:cubicBezTo>
                <a:cubicBezTo>
                  <a:pt x="25770" y="23525"/>
                  <a:pt x="25752" y="23489"/>
                  <a:pt x="25734" y="23489"/>
                </a:cubicBezTo>
                <a:cubicBezTo>
                  <a:pt x="25734" y="23471"/>
                  <a:pt x="25734" y="23471"/>
                  <a:pt x="25734" y="23453"/>
                </a:cubicBezTo>
                <a:cubicBezTo>
                  <a:pt x="25716" y="23434"/>
                  <a:pt x="25698" y="23416"/>
                  <a:pt x="25680" y="23416"/>
                </a:cubicBezTo>
                <a:cubicBezTo>
                  <a:pt x="25680" y="23398"/>
                  <a:pt x="25680" y="23398"/>
                  <a:pt x="25680" y="23398"/>
                </a:cubicBezTo>
                <a:cubicBezTo>
                  <a:pt x="25680" y="23380"/>
                  <a:pt x="25662" y="23362"/>
                  <a:pt x="25644" y="23362"/>
                </a:cubicBezTo>
                <a:cubicBezTo>
                  <a:pt x="25644" y="23362"/>
                  <a:pt x="25626" y="23362"/>
                  <a:pt x="25626" y="23362"/>
                </a:cubicBezTo>
                <a:lnTo>
                  <a:pt x="25626" y="23362"/>
                </a:lnTo>
                <a:cubicBezTo>
                  <a:pt x="25644" y="23326"/>
                  <a:pt x="25662" y="23308"/>
                  <a:pt x="25680" y="23271"/>
                </a:cubicBezTo>
                <a:cubicBezTo>
                  <a:pt x="25680" y="23235"/>
                  <a:pt x="25662" y="23181"/>
                  <a:pt x="25607" y="23199"/>
                </a:cubicBezTo>
                <a:cubicBezTo>
                  <a:pt x="25589" y="23199"/>
                  <a:pt x="25553" y="23199"/>
                  <a:pt x="25535" y="23199"/>
                </a:cubicBezTo>
                <a:cubicBezTo>
                  <a:pt x="25535" y="23181"/>
                  <a:pt x="25535" y="23163"/>
                  <a:pt x="25535" y="23145"/>
                </a:cubicBezTo>
                <a:cubicBezTo>
                  <a:pt x="25517" y="23145"/>
                  <a:pt x="25517" y="23127"/>
                  <a:pt x="25517" y="23127"/>
                </a:cubicBezTo>
                <a:cubicBezTo>
                  <a:pt x="25517" y="23108"/>
                  <a:pt x="25535" y="23090"/>
                  <a:pt x="25535" y="23054"/>
                </a:cubicBezTo>
                <a:cubicBezTo>
                  <a:pt x="25535" y="23036"/>
                  <a:pt x="25517" y="23000"/>
                  <a:pt x="25499" y="23000"/>
                </a:cubicBezTo>
                <a:cubicBezTo>
                  <a:pt x="25463" y="23000"/>
                  <a:pt x="25444" y="23000"/>
                  <a:pt x="25426" y="23000"/>
                </a:cubicBezTo>
                <a:cubicBezTo>
                  <a:pt x="25426" y="22982"/>
                  <a:pt x="25426" y="22982"/>
                  <a:pt x="25426" y="22964"/>
                </a:cubicBezTo>
                <a:cubicBezTo>
                  <a:pt x="25426" y="22946"/>
                  <a:pt x="25408" y="22927"/>
                  <a:pt x="25390" y="22909"/>
                </a:cubicBezTo>
                <a:lnTo>
                  <a:pt x="25372" y="22909"/>
                </a:lnTo>
                <a:lnTo>
                  <a:pt x="25372" y="22909"/>
                </a:lnTo>
                <a:cubicBezTo>
                  <a:pt x="25372" y="22891"/>
                  <a:pt x="25372" y="22891"/>
                  <a:pt x="25372" y="22891"/>
                </a:cubicBezTo>
                <a:lnTo>
                  <a:pt x="25372" y="22873"/>
                </a:lnTo>
                <a:lnTo>
                  <a:pt x="25372" y="22873"/>
                </a:lnTo>
                <a:lnTo>
                  <a:pt x="25372" y="22873"/>
                </a:lnTo>
                <a:lnTo>
                  <a:pt x="25372" y="22873"/>
                </a:lnTo>
                <a:lnTo>
                  <a:pt x="25372" y="22873"/>
                </a:lnTo>
                <a:cubicBezTo>
                  <a:pt x="25390" y="22873"/>
                  <a:pt x="25390" y="22891"/>
                  <a:pt x="25408" y="22891"/>
                </a:cubicBezTo>
                <a:cubicBezTo>
                  <a:pt x="25408" y="22927"/>
                  <a:pt x="25426" y="22946"/>
                  <a:pt x="25444" y="22964"/>
                </a:cubicBezTo>
                <a:cubicBezTo>
                  <a:pt x="25463" y="22982"/>
                  <a:pt x="25499" y="23000"/>
                  <a:pt x="25535" y="23000"/>
                </a:cubicBezTo>
                <a:lnTo>
                  <a:pt x="25589" y="23000"/>
                </a:lnTo>
                <a:lnTo>
                  <a:pt x="25589" y="23000"/>
                </a:lnTo>
                <a:lnTo>
                  <a:pt x="25589" y="23018"/>
                </a:lnTo>
                <a:cubicBezTo>
                  <a:pt x="25607" y="23072"/>
                  <a:pt x="25662" y="23108"/>
                  <a:pt x="25716" y="23108"/>
                </a:cubicBezTo>
                <a:cubicBezTo>
                  <a:pt x="25734" y="23108"/>
                  <a:pt x="25770" y="23108"/>
                  <a:pt x="25807" y="23108"/>
                </a:cubicBezTo>
                <a:lnTo>
                  <a:pt x="25843" y="23108"/>
                </a:lnTo>
                <a:cubicBezTo>
                  <a:pt x="25843" y="23127"/>
                  <a:pt x="25843" y="23145"/>
                  <a:pt x="25843" y="23163"/>
                </a:cubicBezTo>
                <a:cubicBezTo>
                  <a:pt x="25843" y="23181"/>
                  <a:pt x="25879" y="23199"/>
                  <a:pt x="25915" y="23199"/>
                </a:cubicBezTo>
                <a:cubicBezTo>
                  <a:pt x="25933" y="23217"/>
                  <a:pt x="25952" y="23217"/>
                  <a:pt x="25970" y="23199"/>
                </a:cubicBezTo>
                <a:lnTo>
                  <a:pt x="25988" y="23199"/>
                </a:lnTo>
                <a:lnTo>
                  <a:pt x="25988" y="23199"/>
                </a:lnTo>
                <a:cubicBezTo>
                  <a:pt x="26006" y="23235"/>
                  <a:pt x="26006" y="23253"/>
                  <a:pt x="26024" y="23271"/>
                </a:cubicBezTo>
                <a:cubicBezTo>
                  <a:pt x="26060" y="23326"/>
                  <a:pt x="26133" y="23326"/>
                  <a:pt x="26169" y="23290"/>
                </a:cubicBezTo>
                <a:cubicBezTo>
                  <a:pt x="26187" y="23290"/>
                  <a:pt x="26205" y="23290"/>
                  <a:pt x="26223" y="23290"/>
                </a:cubicBezTo>
                <a:cubicBezTo>
                  <a:pt x="26259" y="23290"/>
                  <a:pt x="26278" y="23326"/>
                  <a:pt x="26314" y="23326"/>
                </a:cubicBezTo>
                <a:lnTo>
                  <a:pt x="26350" y="23344"/>
                </a:lnTo>
                <a:cubicBezTo>
                  <a:pt x="26350" y="23362"/>
                  <a:pt x="26350" y="23362"/>
                  <a:pt x="26350" y="23380"/>
                </a:cubicBezTo>
                <a:cubicBezTo>
                  <a:pt x="26332" y="23416"/>
                  <a:pt x="26368" y="23471"/>
                  <a:pt x="26404" y="23453"/>
                </a:cubicBezTo>
                <a:cubicBezTo>
                  <a:pt x="26440" y="23453"/>
                  <a:pt x="26477" y="23434"/>
                  <a:pt x="26495" y="23416"/>
                </a:cubicBezTo>
                <a:lnTo>
                  <a:pt x="26513" y="23416"/>
                </a:lnTo>
                <a:cubicBezTo>
                  <a:pt x="26513" y="23416"/>
                  <a:pt x="26513" y="23434"/>
                  <a:pt x="26513" y="23434"/>
                </a:cubicBezTo>
                <a:cubicBezTo>
                  <a:pt x="26531" y="23471"/>
                  <a:pt x="26549" y="23489"/>
                  <a:pt x="26567" y="23507"/>
                </a:cubicBezTo>
                <a:cubicBezTo>
                  <a:pt x="26622" y="23525"/>
                  <a:pt x="26658" y="23525"/>
                  <a:pt x="26694" y="23489"/>
                </a:cubicBezTo>
                <a:lnTo>
                  <a:pt x="26803" y="23525"/>
                </a:lnTo>
                <a:lnTo>
                  <a:pt x="26803" y="23525"/>
                </a:lnTo>
                <a:cubicBezTo>
                  <a:pt x="26803" y="23561"/>
                  <a:pt x="26821" y="23579"/>
                  <a:pt x="26857" y="23579"/>
                </a:cubicBezTo>
                <a:cubicBezTo>
                  <a:pt x="26875" y="23597"/>
                  <a:pt x="26929" y="23597"/>
                  <a:pt x="26948" y="23579"/>
                </a:cubicBezTo>
                <a:lnTo>
                  <a:pt x="26966" y="23579"/>
                </a:lnTo>
                <a:cubicBezTo>
                  <a:pt x="27038" y="23579"/>
                  <a:pt x="27092" y="23579"/>
                  <a:pt x="27147" y="23579"/>
                </a:cubicBezTo>
                <a:cubicBezTo>
                  <a:pt x="27255" y="23525"/>
                  <a:pt x="27346" y="23434"/>
                  <a:pt x="27382" y="23326"/>
                </a:cubicBezTo>
                <a:cubicBezTo>
                  <a:pt x="27418" y="23271"/>
                  <a:pt x="27437" y="23199"/>
                  <a:pt x="27473" y="23127"/>
                </a:cubicBezTo>
                <a:cubicBezTo>
                  <a:pt x="27473" y="23090"/>
                  <a:pt x="27491" y="23072"/>
                  <a:pt x="27491" y="23036"/>
                </a:cubicBezTo>
                <a:cubicBezTo>
                  <a:pt x="27509" y="23000"/>
                  <a:pt x="27527" y="22964"/>
                  <a:pt x="27527" y="22946"/>
                </a:cubicBezTo>
                <a:cubicBezTo>
                  <a:pt x="27545" y="22873"/>
                  <a:pt x="27545" y="22801"/>
                  <a:pt x="27527" y="22728"/>
                </a:cubicBezTo>
                <a:cubicBezTo>
                  <a:pt x="27491" y="22674"/>
                  <a:pt x="27455" y="22620"/>
                  <a:pt x="27400" y="22583"/>
                </a:cubicBezTo>
                <a:lnTo>
                  <a:pt x="27237" y="22438"/>
                </a:lnTo>
                <a:cubicBezTo>
                  <a:pt x="27129" y="22348"/>
                  <a:pt x="27038" y="22257"/>
                  <a:pt x="26929" y="22149"/>
                </a:cubicBezTo>
                <a:cubicBezTo>
                  <a:pt x="26839" y="22076"/>
                  <a:pt x="26766" y="21986"/>
                  <a:pt x="26712" y="21877"/>
                </a:cubicBezTo>
                <a:cubicBezTo>
                  <a:pt x="26676" y="21805"/>
                  <a:pt x="26676" y="21750"/>
                  <a:pt x="26676" y="21678"/>
                </a:cubicBezTo>
                <a:cubicBezTo>
                  <a:pt x="26658" y="21660"/>
                  <a:pt x="26658" y="21642"/>
                  <a:pt x="26676" y="21624"/>
                </a:cubicBezTo>
                <a:lnTo>
                  <a:pt x="26694" y="21605"/>
                </a:lnTo>
                <a:cubicBezTo>
                  <a:pt x="26712" y="21587"/>
                  <a:pt x="26730" y="21587"/>
                  <a:pt x="26748" y="21569"/>
                </a:cubicBezTo>
                <a:cubicBezTo>
                  <a:pt x="26785" y="21569"/>
                  <a:pt x="26821" y="21569"/>
                  <a:pt x="26839" y="21569"/>
                </a:cubicBezTo>
                <a:lnTo>
                  <a:pt x="26875" y="21569"/>
                </a:lnTo>
                <a:cubicBezTo>
                  <a:pt x="26893" y="21569"/>
                  <a:pt x="26929" y="21569"/>
                  <a:pt x="26929" y="21533"/>
                </a:cubicBezTo>
                <a:cubicBezTo>
                  <a:pt x="26911" y="21497"/>
                  <a:pt x="26929" y="21461"/>
                  <a:pt x="26948" y="21442"/>
                </a:cubicBezTo>
                <a:cubicBezTo>
                  <a:pt x="26984" y="21406"/>
                  <a:pt x="27020" y="21388"/>
                  <a:pt x="27056" y="21388"/>
                </a:cubicBezTo>
                <a:cubicBezTo>
                  <a:pt x="27074" y="21388"/>
                  <a:pt x="27092" y="21388"/>
                  <a:pt x="27111" y="21370"/>
                </a:cubicBezTo>
                <a:cubicBezTo>
                  <a:pt x="27147" y="21370"/>
                  <a:pt x="27147" y="21334"/>
                  <a:pt x="27165" y="21316"/>
                </a:cubicBezTo>
                <a:cubicBezTo>
                  <a:pt x="27183" y="21298"/>
                  <a:pt x="27255" y="21352"/>
                  <a:pt x="27274" y="21370"/>
                </a:cubicBezTo>
                <a:cubicBezTo>
                  <a:pt x="27310" y="21388"/>
                  <a:pt x="27328" y="21370"/>
                  <a:pt x="27346" y="21352"/>
                </a:cubicBezTo>
                <a:cubicBezTo>
                  <a:pt x="27400" y="21261"/>
                  <a:pt x="27473" y="21189"/>
                  <a:pt x="27545" y="21153"/>
                </a:cubicBezTo>
                <a:lnTo>
                  <a:pt x="27690" y="21062"/>
                </a:lnTo>
                <a:lnTo>
                  <a:pt x="27762" y="21026"/>
                </a:lnTo>
                <a:cubicBezTo>
                  <a:pt x="27799" y="21008"/>
                  <a:pt x="27817" y="20990"/>
                  <a:pt x="27835" y="20972"/>
                </a:cubicBezTo>
                <a:cubicBezTo>
                  <a:pt x="27853" y="20953"/>
                  <a:pt x="27853" y="20953"/>
                  <a:pt x="27853" y="20935"/>
                </a:cubicBezTo>
                <a:lnTo>
                  <a:pt x="27853" y="20935"/>
                </a:lnTo>
                <a:lnTo>
                  <a:pt x="27907" y="20917"/>
                </a:lnTo>
                <a:cubicBezTo>
                  <a:pt x="27962" y="20881"/>
                  <a:pt x="28016" y="20863"/>
                  <a:pt x="28070" y="20827"/>
                </a:cubicBezTo>
                <a:cubicBezTo>
                  <a:pt x="28179" y="20772"/>
                  <a:pt x="28288" y="20718"/>
                  <a:pt x="28414" y="20682"/>
                </a:cubicBezTo>
                <a:cubicBezTo>
                  <a:pt x="28523" y="20646"/>
                  <a:pt x="28632" y="20609"/>
                  <a:pt x="28759" y="20573"/>
                </a:cubicBezTo>
                <a:cubicBezTo>
                  <a:pt x="28867" y="20519"/>
                  <a:pt x="28994" y="20501"/>
                  <a:pt x="29103" y="20537"/>
                </a:cubicBezTo>
                <a:lnTo>
                  <a:pt x="29121" y="20537"/>
                </a:lnTo>
                <a:cubicBezTo>
                  <a:pt x="29157" y="20555"/>
                  <a:pt x="29211" y="20501"/>
                  <a:pt x="29175" y="20465"/>
                </a:cubicBezTo>
                <a:lnTo>
                  <a:pt x="29175" y="20465"/>
                </a:lnTo>
                <a:cubicBezTo>
                  <a:pt x="29193" y="20465"/>
                  <a:pt x="29193" y="20465"/>
                  <a:pt x="29211" y="20465"/>
                </a:cubicBezTo>
                <a:lnTo>
                  <a:pt x="29284" y="20465"/>
                </a:lnTo>
                <a:cubicBezTo>
                  <a:pt x="29320" y="20465"/>
                  <a:pt x="29338" y="20446"/>
                  <a:pt x="29374" y="20428"/>
                </a:cubicBezTo>
                <a:cubicBezTo>
                  <a:pt x="29392" y="20410"/>
                  <a:pt x="29392" y="20392"/>
                  <a:pt x="29410" y="20356"/>
                </a:cubicBezTo>
                <a:cubicBezTo>
                  <a:pt x="29429" y="20338"/>
                  <a:pt x="29447" y="20338"/>
                  <a:pt x="29465" y="20338"/>
                </a:cubicBezTo>
                <a:lnTo>
                  <a:pt x="29573" y="20338"/>
                </a:lnTo>
                <a:cubicBezTo>
                  <a:pt x="29628" y="20356"/>
                  <a:pt x="29700" y="20356"/>
                  <a:pt x="29755" y="20338"/>
                </a:cubicBezTo>
                <a:lnTo>
                  <a:pt x="29755" y="20338"/>
                </a:lnTo>
                <a:cubicBezTo>
                  <a:pt x="29863" y="20338"/>
                  <a:pt x="29954" y="20338"/>
                  <a:pt x="30062" y="20338"/>
                </a:cubicBezTo>
                <a:cubicBezTo>
                  <a:pt x="30153" y="20338"/>
                  <a:pt x="30262" y="20302"/>
                  <a:pt x="30370" y="20283"/>
                </a:cubicBezTo>
                <a:cubicBezTo>
                  <a:pt x="30479" y="20283"/>
                  <a:pt x="30588" y="20283"/>
                  <a:pt x="30696" y="20283"/>
                </a:cubicBezTo>
                <a:cubicBezTo>
                  <a:pt x="30805" y="20302"/>
                  <a:pt x="30914" y="20302"/>
                  <a:pt x="31022" y="20265"/>
                </a:cubicBezTo>
                <a:cubicBezTo>
                  <a:pt x="31040" y="20265"/>
                  <a:pt x="31058" y="20247"/>
                  <a:pt x="31077" y="20229"/>
                </a:cubicBezTo>
                <a:cubicBezTo>
                  <a:pt x="31077" y="20211"/>
                  <a:pt x="31077" y="20193"/>
                  <a:pt x="31095" y="20193"/>
                </a:cubicBezTo>
                <a:cubicBezTo>
                  <a:pt x="31113" y="20193"/>
                  <a:pt x="31203" y="20211"/>
                  <a:pt x="31240" y="20229"/>
                </a:cubicBezTo>
                <a:cubicBezTo>
                  <a:pt x="31258" y="20229"/>
                  <a:pt x="31294" y="20229"/>
                  <a:pt x="31312" y="20229"/>
                </a:cubicBezTo>
                <a:cubicBezTo>
                  <a:pt x="31330" y="20229"/>
                  <a:pt x="31348" y="20193"/>
                  <a:pt x="31366" y="20175"/>
                </a:cubicBezTo>
                <a:cubicBezTo>
                  <a:pt x="31384" y="20139"/>
                  <a:pt x="31421" y="20139"/>
                  <a:pt x="31457" y="20157"/>
                </a:cubicBezTo>
                <a:cubicBezTo>
                  <a:pt x="31511" y="20175"/>
                  <a:pt x="31547" y="20193"/>
                  <a:pt x="31602" y="20229"/>
                </a:cubicBezTo>
                <a:cubicBezTo>
                  <a:pt x="31638" y="20247"/>
                  <a:pt x="31692" y="20265"/>
                  <a:pt x="31747" y="20265"/>
                </a:cubicBezTo>
                <a:cubicBezTo>
                  <a:pt x="31837" y="20247"/>
                  <a:pt x="31946" y="20265"/>
                  <a:pt x="32036" y="20302"/>
                </a:cubicBezTo>
                <a:cubicBezTo>
                  <a:pt x="32054" y="20320"/>
                  <a:pt x="32073" y="20338"/>
                  <a:pt x="32109" y="20338"/>
                </a:cubicBezTo>
                <a:cubicBezTo>
                  <a:pt x="32127" y="20356"/>
                  <a:pt x="32163" y="20356"/>
                  <a:pt x="32181" y="20356"/>
                </a:cubicBezTo>
                <a:cubicBezTo>
                  <a:pt x="32217" y="20356"/>
                  <a:pt x="32254" y="20356"/>
                  <a:pt x="32272" y="20338"/>
                </a:cubicBezTo>
                <a:cubicBezTo>
                  <a:pt x="32308" y="20338"/>
                  <a:pt x="32344" y="20338"/>
                  <a:pt x="32362" y="20338"/>
                </a:cubicBezTo>
                <a:cubicBezTo>
                  <a:pt x="32417" y="20338"/>
                  <a:pt x="32471" y="20338"/>
                  <a:pt x="32525" y="20356"/>
                </a:cubicBezTo>
                <a:cubicBezTo>
                  <a:pt x="32580" y="20374"/>
                  <a:pt x="32652" y="20392"/>
                  <a:pt x="32706" y="20392"/>
                </a:cubicBezTo>
                <a:cubicBezTo>
                  <a:pt x="32743" y="20428"/>
                  <a:pt x="32797" y="20446"/>
                  <a:pt x="32833" y="20465"/>
                </a:cubicBezTo>
                <a:cubicBezTo>
                  <a:pt x="32906" y="20483"/>
                  <a:pt x="32960" y="20501"/>
                  <a:pt x="33014" y="20537"/>
                </a:cubicBezTo>
                <a:cubicBezTo>
                  <a:pt x="33123" y="20591"/>
                  <a:pt x="33213" y="20646"/>
                  <a:pt x="33286" y="20736"/>
                </a:cubicBezTo>
                <a:lnTo>
                  <a:pt x="33304" y="20754"/>
                </a:lnTo>
                <a:cubicBezTo>
                  <a:pt x="33340" y="20809"/>
                  <a:pt x="33413" y="20772"/>
                  <a:pt x="33413" y="20718"/>
                </a:cubicBezTo>
                <a:cubicBezTo>
                  <a:pt x="33413" y="20718"/>
                  <a:pt x="33413" y="20700"/>
                  <a:pt x="33413" y="20700"/>
                </a:cubicBezTo>
                <a:cubicBezTo>
                  <a:pt x="33376" y="20555"/>
                  <a:pt x="33286" y="20410"/>
                  <a:pt x="33177" y="20320"/>
                </a:cubicBezTo>
                <a:cubicBezTo>
                  <a:pt x="33123" y="20265"/>
                  <a:pt x="33050" y="20193"/>
                  <a:pt x="32978" y="20157"/>
                </a:cubicBezTo>
                <a:lnTo>
                  <a:pt x="32887" y="20084"/>
                </a:lnTo>
                <a:lnTo>
                  <a:pt x="32869" y="20066"/>
                </a:lnTo>
                <a:cubicBezTo>
                  <a:pt x="32869" y="20048"/>
                  <a:pt x="32887" y="20048"/>
                  <a:pt x="32887" y="20030"/>
                </a:cubicBezTo>
                <a:cubicBezTo>
                  <a:pt x="32887" y="19976"/>
                  <a:pt x="32887" y="19921"/>
                  <a:pt x="32906" y="19867"/>
                </a:cubicBezTo>
                <a:cubicBezTo>
                  <a:pt x="32906" y="19813"/>
                  <a:pt x="32924" y="19776"/>
                  <a:pt x="32960" y="19794"/>
                </a:cubicBezTo>
                <a:cubicBezTo>
                  <a:pt x="32996" y="19794"/>
                  <a:pt x="33032" y="19740"/>
                  <a:pt x="33014" y="19704"/>
                </a:cubicBezTo>
                <a:cubicBezTo>
                  <a:pt x="33014" y="19668"/>
                  <a:pt x="32996" y="19650"/>
                  <a:pt x="32996" y="19613"/>
                </a:cubicBezTo>
                <a:cubicBezTo>
                  <a:pt x="32996" y="19577"/>
                  <a:pt x="32978" y="19541"/>
                  <a:pt x="32978" y="19523"/>
                </a:cubicBezTo>
                <a:cubicBezTo>
                  <a:pt x="32960" y="19450"/>
                  <a:pt x="32887" y="19414"/>
                  <a:pt x="32833" y="19378"/>
                </a:cubicBezTo>
                <a:lnTo>
                  <a:pt x="32815" y="19342"/>
                </a:lnTo>
                <a:lnTo>
                  <a:pt x="32833" y="19342"/>
                </a:lnTo>
                <a:lnTo>
                  <a:pt x="32887" y="19342"/>
                </a:lnTo>
                <a:lnTo>
                  <a:pt x="32978" y="19360"/>
                </a:lnTo>
                <a:cubicBezTo>
                  <a:pt x="33014" y="19360"/>
                  <a:pt x="33050" y="19360"/>
                  <a:pt x="33087" y="19360"/>
                </a:cubicBezTo>
                <a:cubicBezTo>
                  <a:pt x="33105" y="19342"/>
                  <a:pt x="33123" y="19324"/>
                  <a:pt x="33105" y="19287"/>
                </a:cubicBezTo>
                <a:cubicBezTo>
                  <a:pt x="33105" y="19287"/>
                  <a:pt x="33105" y="19287"/>
                  <a:pt x="33105" y="19269"/>
                </a:cubicBezTo>
                <a:cubicBezTo>
                  <a:pt x="33105" y="19251"/>
                  <a:pt x="33105" y="19215"/>
                  <a:pt x="33105" y="19197"/>
                </a:cubicBezTo>
                <a:cubicBezTo>
                  <a:pt x="33105" y="19179"/>
                  <a:pt x="33105" y="19179"/>
                  <a:pt x="33105" y="19179"/>
                </a:cubicBezTo>
                <a:lnTo>
                  <a:pt x="33105" y="19179"/>
                </a:lnTo>
                <a:lnTo>
                  <a:pt x="33105" y="19179"/>
                </a:lnTo>
                <a:cubicBezTo>
                  <a:pt x="33141" y="19143"/>
                  <a:pt x="33177" y="19106"/>
                  <a:pt x="33159" y="19070"/>
                </a:cubicBezTo>
                <a:cubicBezTo>
                  <a:pt x="33159" y="19016"/>
                  <a:pt x="33141" y="18980"/>
                  <a:pt x="33123" y="18925"/>
                </a:cubicBezTo>
                <a:cubicBezTo>
                  <a:pt x="33123" y="18907"/>
                  <a:pt x="33123" y="18871"/>
                  <a:pt x="33105" y="18853"/>
                </a:cubicBezTo>
                <a:lnTo>
                  <a:pt x="33105" y="18817"/>
                </a:lnTo>
                <a:lnTo>
                  <a:pt x="33177" y="18817"/>
                </a:lnTo>
                <a:cubicBezTo>
                  <a:pt x="33213" y="18835"/>
                  <a:pt x="33250" y="18835"/>
                  <a:pt x="33286" y="18853"/>
                </a:cubicBezTo>
                <a:cubicBezTo>
                  <a:pt x="33322" y="18853"/>
                  <a:pt x="33340" y="18853"/>
                  <a:pt x="33358" y="18835"/>
                </a:cubicBezTo>
                <a:cubicBezTo>
                  <a:pt x="33376" y="18780"/>
                  <a:pt x="33395" y="18744"/>
                  <a:pt x="33395" y="18690"/>
                </a:cubicBezTo>
                <a:lnTo>
                  <a:pt x="33395" y="18690"/>
                </a:lnTo>
                <a:lnTo>
                  <a:pt x="33395" y="18690"/>
                </a:lnTo>
                <a:lnTo>
                  <a:pt x="33413" y="18690"/>
                </a:lnTo>
                <a:lnTo>
                  <a:pt x="33485" y="18726"/>
                </a:lnTo>
                <a:cubicBezTo>
                  <a:pt x="33539" y="18726"/>
                  <a:pt x="33576" y="18726"/>
                  <a:pt x="33630" y="18690"/>
                </a:cubicBezTo>
                <a:cubicBezTo>
                  <a:pt x="33666" y="18672"/>
                  <a:pt x="33684" y="18635"/>
                  <a:pt x="33702" y="18599"/>
                </a:cubicBezTo>
                <a:cubicBezTo>
                  <a:pt x="33793" y="18509"/>
                  <a:pt x="33884" y="18436"/>
                  <a:pt x="34010" y="18382"/>
                </a:cubicBezTo>
                <a:cubicBezTo>
                  <a:pt x="34173" y="18309"/>
                  <a:pt x="34354" y="18273"/>
                  <a:pt x="34535" y="18255"/>
                </a:cubicBezTo>
                <a:cubicBezTo>
                  <a:pt x="34735" y="18237"/>
                  <a:pt x="34934" y="18219"/>
                  <a:pt x="35133" y="18219"/>
                </a:cubicBezTo>
                <a:lnTo>
                  <a:pt x="35260" y="18219"/>
                </a:lnTo>
                <a:cubicBezTo>
                  <a:pt x="35314" y="18219"/>
                  <a:pt x="35350" y="18219"/>
                  <a:pt x="35387" y="18201"/>
                </a:cubicBezTo>
                <a:cubicBezTo>
                  <a:pt x="35423" y="18183"/>
                  <a:pt x="35423" y="18128"/>
                  <a:pt x="35423" y="18092"/>
                </a:cubicBezTo>
                <a:cubicBezTo>
                  <a:pt x="35405" y="18074"/>
                  <a:pt x="35423" y="18038"/>
                  <a:pt x="35459" y="18038"/>
                </a:cubicBezTo>
                <a:cubicBezTo>
                  <a:pt x="35531" y="18002"/>
                  <a:pt x="35622" y="18038"/>
                  <a:pt x="35694" y="17984"/>
                </a:cubicBezTo>
                <a:cubicBezTo>
                  <a:pt x="35731" y="17984"/>
                  <a:pt x="35731" y="17965"/>
                  <a:pt x="35767" y="17947"/>
                </a:cubicBezTo>
                <a:cubicBezTo>
                  <a:pt x="35785" y="17947"/>
                  <a:pt x="35803" y="17947"/>
                  <a:pt x="35821" y="17947"/>
                </a:cubicBezTo>
                <a:lnTo>
                  <a:pt x="36002" y="17947"/>
                </a:lnTo>
                <a:cubicBezTo>
                  <a:pt x="36057" y="17929"/>
                  <a:pt x="36057" y="17875"/>
                  <a:pt x="36020" y="17839"/>
                </a:cubicBezTo>
                <a:cubicBezTo>
                  <a:pt x="36002" y="17839"/>
                  <a:pt x="36002" y="17839"/>
                  <a:pt x="36002" y="17839"/>
                </a:cubicBezTo>
                <a:cubicBezTo>
                  <a:pt x="36002" y="17821"/>
                  <a:pt x="36002" y="17821"/>
                  <a:pt x="36002" y="17802"/>
                </a:cubicBezTo>
                <a:cubicBezTo>
                  <a:pt x="36002" y="17784"/>
                  <a:pt x="36002" y="17766"/>
                  <a:pt x="36020" y="17766"/>
                </a:cubicBezTo>
                <a:cubicBezTo>
                  <a:pt x="36093" y="17730"/>
                  <a:pt x="36183" y="17712"/>
                  <a:pt x="36256" y="17730"/>
                </a:cubicBezTo>
                <a:lnTo>
                  <a:pt x="36546" y="17712"/>
                </a:lnTo>
                <a:lnTo>
                  <a:pt x="36600" y="17712"/>
                </a:lnTo>
                <a:cubicBezTo>
                  <a:pt x="36781" y="17730"/>
                  <a:pt x="36962" y="17748"/>
                  <a:pt x="37143" y="17766"/>
                </a:cubicBezTo>
                <a:cubicBezTo>
                  <a:pt x="37252" y="17766"/>
                  <a:pt x="37342" y="17784"/>
                  <a:pt x="37433" y="17784"/>
                </a:cubicBezTo>
                <a:cubicBezTo>
                  <a:pt x="37542" y="17784"/>
                  <a:pt x="37632" y="17802"/>
                  <a:pt x="37723" y="17839"/>
                </a:cubicBezTo>
                <a:cubicBezTo>
                  <a:pt x="37759" y="17857"/>
                  <a:pt x="37777" y="17821"/>
                  <a:pt x="37777" y="17784"/>
                </a:cubicBezTo>
                <a:cubicBezTo>
                  <a:pt x="37777" y="17748"/>
                  <a:pt x="37813" y="17766"/>
                  <a:pt x="37831" y="17766"/>
                </a:cubicBezTo>
                <a:cubicBezTo>
                  <a:pt x="37849" y="17748"/>
                  <a:pt x="37886" y="17748"/>
                  <a:pt x="37922" y="17766"/>
                </a:cubicBezTo>
                <a:cubicBezTo>
                  <a:pt x="37976" y="17766"/>
                  <a:pt x="38049" y="17766"/>
                  <a:pt x="38121" y="17784"/>
                </a:cubicBezTo>
                <a:cubicBezTo>
                  <a:pt x="38248" y="17802"/>
                  <a:pt x="38357" y="17839"/>
                  <a:pt x="38483" y="17911"/>
                </a:cubicBezTo>
                <a:lnTo>
                  <a:pt x="38501" y="17911"/>
                </a:lnTo>
                <a:cubicBezTo>
                  <a:pt x="38520" y="17911"/>
                  <a:pt x="38556" y="17911"/>
                  <a:pt x="38574" y="17875"/>
                </a:cubicBezTo>
                <a:cubicBezTo>
                  <a:pt x="38592" y="17839"/>
                  <a:pt x="38574" y="17802"/>
                  <a:pt x="38538" y="17784"/>
                </a:cubicBezTo>
                <a:close/>
                <a:moveTo>
                  <a:pt x="14561" y="24883"/>
                </a:moveTo>
                <a:lnTo>
                  <a:pt x="14561" y="24883"/>
                </a:lnTo>
                <a:cubicBezTo>
                  <a:pt x="14561" y="24883"/>
                  <a:pt x="14561" y="24901"/>
                  <a:pt x="14561" y="24883"/>
                </a:cubicBezTo>
                <a:close/>
                <a:moveTo>
                  <a:pt x="22583" y="21135"/>
                </a:moveTo>
                <a:lnTo>
                  <a:pt x="22583" y="21135"/>
                </a:lnTo>
                <a:cubicBezTo>
                  <a:pt x="22529" y="21135"/>
                  <a:pt x="22475" y="21135"/>
                  <a:pt x="22420" y="21116"/>
                </a:cubicBezTo>
                <a:cubicBezTo>
                  <a:pt x="22312" y="21116"/>
                  <a:pt x="22221" y="21098"/>
                  <a:pt x="22112" y="21062"/>
                </a:cubicBezTo>
                <a:cubicBezTo>
                  <a:pt x="21913" y="21008"/>
                  <a:pt x="21714" y="20972"/>
                  <a:pt x="21515" y="20953"/>
                </a:cubicBezTo>
                <a:cubicBezTo>
                  <a:pt x="21460" y="20953"/>
                  <a:pt x="21406" y="20972"/>
                  <a:pt x="21370" y="20972"/>
                </a:cubicBezTo>
                <a:cubicBezTo>
                  <a:pt x="21424" y="20917"/>
                  <a:pt x="21478" y="20881"/>
                  <a:pt x="21551" y="20845"/>
                </a:cubicBezTo>
                <a:cubicBezTo>
                  <a:pt x="21696" y="20809"/>
                  <a:pt x="21841" y="20809"/>
                  <a:pt x="22004" y="20845"/>
                </a:cubicBezTo>
                <a:cubicBezTo>
                  <a:pt x="22203" y="20917"/>
                  <a:pt x="22402" y="21008"/>
                  <a:pt x="22601" y="21116"/>
                </a:cubicBezTo>
                <a:close/>
                <a:moveTo>
                  <a:pt x="24811" y="26694"/>
                </a:moveTo>
                <a:lnTo>
                  <a:pt x="24811" y="26694"/>
                </a:lnTo>
                <a:cubicBezTo>
                  <a:pt x="24811" y="26694"/>
                  <a:pt x="24793" y="26694"/>
                  <a:pt x="24811" y="266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0" y="3078010"/>
            <a:ext cx="2386318" cy="1996991"/>
          </a:xfrm>
          <a:custGeom>
            <a:avLst/>
            <a:gdLst/>
            <a:ahLst/>
            <a:cxnLst/>
            <a:rect l="l" t="t" r="r" b="b"/>
            <a:pathLst>
              <a:path w="25970" h="21733" extrusionOk="0">
                <a:moveTo>
                  <a:pt x="0" y="3840"/>
                </a:moveTo>
                <a:cubicBezTo>
                  <a:pt x="18" y="3822"/>
                  <a:pt x="18" y="3804"/>
                  <a:pt x="36" y="3804"/>
                </a:cubicBezTo>
                <a:cubicBezTo>
                  <a:pt x="36" y="3786"/>
                  <a:pt x="36" y="3786"/>
                  <a:pt x="36" y="3768"/>
                </a:cubicBezTo>
                <a:cubicBezTo>
                  <a:pt x="36" y="3713"/>
                  <a:pt x="127" y="3695"/>
                  <a:pt x="145" y="3750"/>
                </a:cubicBezTo>
                <a:lnTo>
                  <a:pt x="163" y="3768"/>
                </a:lnTo>
                <a:cubicBezTo>
                  <a:pt x="199" y="3822"/>
                  <a:pt x="235" y="3858"/>
                  <a:pt x="290" y="3876"/>
                </a:cubicBezTo>
                <a:cubicBezTo>
                  <a:pt x="326" y="3876"/>
                  <a:pt x="344" y="3894"/>
                  <a:pt x="344" y="3931"/>
                </a:cubicBezTo>
                <a:cubicBezTo>
                  <a:pt x="326" y="4112"/>
                  <a:pt x="362" y="4311"/>
                  <a:pt x="471" y="4474"/>
                </a:cubicBezTo>
                <a:cubicBezTo>
                  <a:pt x="489" y="4528"/>
                  <a:pt x="543" y="4583"/>
                  <a:pt x="616" y="4565"/>
                </a:cubicBezTo>
                <a:cubicBezTo>
                  <a:pt x="670" y="4546"/>
                  <a:pt x="634" y="4438"/>
                  <a:pt x="634" y="4383"/>
                </a:cubicBezTo>
                <a:cubicBezTo>
                  <a:pt x="616" y="4311"/>
                  <a:pt x="670" y="4257"/>
                  <a:pt x="724" y="4220"/>
                </a:cubicBezTo>
                <a:cubicBezTo>
                  <a:pt x="779" y="4220"/>
                  <a:pt x="815" y="4220"/>
                  <a:pt x="851" y="4257"/>
                </a:cubicBezTo>
                <a:lnTo>
                  <a:pt x="869" y="4275"/>
                </a:lnTo>
                <a:cubicBezTo>
                  <a:pt x="887" y="4275"/>
                  <a:pt x="924" y="4257"/>
                  <a:pt x="924" y="4239"/>
                </a:cubicBezTo>
                <a:lnTo>
                  <a:pt x="1068" y="4166"/>
                </a:lnTo>
                <a:cubicBezTo>
                  <a:pt x="1105" y="4148"/>
                  <a:pt x="1141" y="4130"/>
                  <a:pt x="1177" y="4112"/>
                </a:cubicBezTo>
                <a:cubicBezTo>
                  <a:pt x="1231" y="4057"/>
                  <a:pt x="1195" y="3985"/>
                  <a:pt x="1177" y="3931"/>
                </a:cubicBezTo>
                <a:cubicBezTo>
                  <a:pt x="1159" y="3840"/>
                  <a:pt x="1195" y="3768"/>
                  <a:pt x="1250" y="3713"/>
                </a:cubicBezTo>
                <a:cubicBezTo>
                  <a:pt x="1286" y="3677"/>
                  <a:pt x="1340" y="3659"/>
                  <a:pt x="1376" y="3677"/>
                </a:cubicBezTo>
                <a:cubicBezTo>
                  <a:pt x="1394" y="3623"/>
                  <a:pt x="1394" y="3587"/>
                  <a:pt x="1431" y="3550"/>
                </a:cubicBezTo>
                <a:cubicBezTo>
                  <a:pt x="1485" y="3496"/>
                  <a:pt x="1539" y="3478"/>
                  <a:pt x="1612" y="3460"/>
                </a:cubicBezTo>
                <a:cubicBezTo>
                  <a:pt x="1739" y="3442"/>
                  <a:pt x="1829" y="3369"/>
                  <a:pt x="1901" y="3279"/>
                </a:cubicBezTo>
                <a:cubicBezTo>
                  <a:pt x="1956" y="3188"/>
                  <a:pt x="1956" y="3061"/>
                  <a:pt x="2010" y="2953"/>
                </a:cubicBezTo>
                <a:cubicBezTo>
                  <a:pt x="2064" y="2862"/>
                  <a:pt x="2173" y="2790"/>
                  <a:pt x="2282" y="2772"/>
                </a:cubicBezTo>
                <a:cubicBezTo>
                  <a:pt x="2336" y="2754"/>
                  <a:pt x="2427" y="2699"/>
                  <a:pt x="2427" y="2627"/>
                </a:cubicBezTo>
                <a:cubicBezTo>
                  <a:pt x="2427" y="2609"/>
                  <a:pt x="2427" y="2609"/>
                  <a:pt x="2427" y="2591"/>
                </a:cubicBezTo>
                <a:cubicBezTo>
                  <a:pt x="2427" y="2572"/>
                  <a:pt x="2427" y="2572"/>
                  <a:pt x="2427" y="2572"/>
                </a:cubicBezTo>
                <a:cubicBezTo>
                  <a:pt x="2409" y="2536"/>
                  <a:pt x="2445" y="2500"/>
                  <a:pt x="2463" y="2536"/>
                </a:cubicBezTo>
                <a:lnTo>
                  <a:pt x="2463" y="2536"/>
                </a:lnTo>
                <a:lnTo>
                  <a:pt x="2553" y="2391"/>
                </a:lnTo>
                <a:cubicBezTo>
                  <a:pt x="2590" y="2337"/>
                  <a:pt x="2626" y="2283"/>
                  <a:pt x="2662" y="2210"/>
                </a:cubicBezTo>
                <a:cubicBezTo>
                  <a:pt x="2698" y="2084"/>
                  <a:pt x="2771" y="1975"/>
                  <a:pt x="2861" y="1884"/>
                </a:cubicBezTo>
                <a:cubicBezTo>
                  <a:pt x="2898" y="1848"/>
                  <a:pt x="2952" y="1812"/>
                  <a:pt x="3006" y="1812"/>
                </a:cubicBezTo>
                <a:cubicBezTo>
                  <a:pt x="3042" y="1794"/>
                  <a:pt x="3097" y="1794"/>
                  <a:pt x="3151" y="1812"/>
                </a:cubicBezTo>
                <a:cubicBezTo>
                  <a:pt x="3187" y="1812"/>
                  <a:pt x="3223" y="1830"/>
                  <a:pt x="3260" y="1812"/>
                </a:cubicBezTo>
                <a:cubicBezTo>
                  <a:pt x="3278" y="1794"/>
                  <a:pt x="3278" y="1758"/>
                  <a:pt x="3260" y="1721"/>
                </a:cubicBezTo>
                <a:cubicBezTo>
                  <a:pt x="3260" y="1631"/>
                  <a:pt x="3223" y="1540"/>
                  <a:pt x="3278" y="1468"/>
                </a:cubicBezTo>
                <a:cubicBezTo>
                  <a:pt x="3314" y="1432"/>
                  <a:pt x="3368" y="1413"/>
                  <a:pt x="3368" y="1359"/>
                </a:cubicBezTo>
                <a:cubicBezTo>
                  <a:pt x="3368" y="1305"/>
                  <a:pt x="3368" y="1250"/>
                  <a:pt x="3405" y="1196"/>
                </a:cubicBezTo>
                <a:cubicBezTo>
                  <a:pt x="3441" y="1106"/>
                  <a:pt x="3531" y="1051"/>
                  <a:pt x="3622" y="1069"/>
                </a:cubicBezTo>
                <a:cubicBezTo>
                  <a:pt x="3731" y="1087"/>
                  <a:pt x="3785" y="1196"/>
                  <a:pt x="3767" y="1287"/>
                </a:cubicBezTo>
                <a:cubicBezTo>
                  <a:pt x="3749" y="1341"/>
                  <a:pt x="3731" y="1377"/>
                  <a:pt x="3694" y="1413"/>
                </a:cubicBezTo>
                <a:cubicBezTo>
                  <a:pt x="3676" y="1432"/>
                  <a:pt x="3622" y="1468"/>
                  <a:pt x="3640" y="1486"/>
                </a:cubicBezTo>
                <a:cubicBezTo>
                  <a:pt x="3640" y="1504"/>
                  <a:pt x="3694" y="1522"/>
                  <a:pt x="3712" y="1540"/>
                </a:cubicBezTo>
                <a:cubicBezTo>
                  <a:pt x="3749" y="1558"/>
                  <a:pt x="3785" y="1595"/>
                  <a:pt x="3803" y="1631"/>
                </a:cubicBezTo>
                <a:cubicBezTo>
                  <a:pt x="3821" y="1649"/>
                  <a:pt x="3803" y="1667"/>
                  <a:pt x="3803" y="1685"/>
                </a:cubicBezTo>
                <a:cubicBezTo>
                  <a:pt x="3676" y="1776"/>
                  <a:pt x="3604" y="1902"/>
                  <a:pt x="3568" y="2047"/>
                </a:cubicBezTo>
                <a:cubicBezTo>
                  <a:pt x="3604" y="2047"/>
                  <a:pt x="3658" y="2047"/>
                  <a:pt x="3694" y="2047"/>
                </a:cubicBezTo>
                <a:cubicBezTo>
                  <a:pt x="3731" y="2047"/>
                  <a:pt x="3767" y="2065"/>
                  <a:pt x="3803" y="2084"/>
                </a:cubicBezTo>
                <a:cubicBezTo>
                  <a:pt x="3821" y="2084"/>
                  <a:pt x="3857" y="2102"/>
                  <a:pt x="3875" y="2084"/>
                </a:cubicBezTo>
                <a:cubicBezTo>
                  <a:pt x="3894" y="2047"/>
                  <a:pt x="3894" y="2029"/>
                  <a:pt x="3894" y="2011"/>
                </a:cubicBezTo>
                <a:cubicBezTo>
                  <a:pt x="3912" y="1975"/>
                  <a:pt x="3912" y="1939"/>
                  <a:pt x="3930" y="1921"/>
                </a:cubicBezTo>
                <a:cubicBezTo>
                  <a:pt x="3948" y="1848"/>
                  <a:pt x="4020" y="1812"/>
                  <a:pt x="4075" y="1830"/>
                </a:cubicBezTo>
                <a:cubicBezTo>
                  <a:pt x="4111" y="1830"/>
                  <a:pt x="4129" y="1848"/>
                  <a:pt x="4129" y="1884"/>
                </a:cubicBezTo>
                <a:cubicBezTo>
                  <a:pt x="4129" y="1921"/>
                  <a:pt x="4183" y="1957"/>
                  <a:pt x="4238" y="1957"/>
                </a:cubicBezTo>
                <a:cubicBezTo>
                  <a:pt x="4256" y="1957"/>
                  <a:pt x="4274" y="1921"/>
                  <a:pt x="4274" y="1902"/>
                </a:cubicBezTo>
                <a:cubicBezTo>
                  <a:pt x="4274" y="1884"/>
                  <a:pt x="4238" y="1866"/>
                  <a:pt x="4220" y="1866"/>
                </a:cubicBezTo>
                <a:cubicBezTo>
                  <a:pt x="4165" y="1812"/>
                  <a:pt x="4093" y="1739"/>
                  <a:pt x="4147" y="1667"/>
                </a:cubicBezTo>
                <a:cubicBezTo>
                  <a:pt x="4165" y="1613"/>
                  <a:pt x="4238" y="1576"/>
                  <a:pt x="4292" y="1558"/>
                </a:cubicBezTo>
                <a:cubicBezTo>
                  <a:pt x="4292" y="1558"/>
                  <a:pt x="4292" y="1540"/>
                  <a:pt x="4292" y="1522"/>
                </a:cubicBezTo>
                <a:cubicBezTo>
                  <a:pt x="4310" y="1468"/>
                  <a:pt x="4364" y="1432"/>
                  <a:pt x="4419" y="1413"/>
                </a:cubicBezTo>
                <a:cubicBezTo>
                  <a:pt x="4455" y="1395"/>
                  <a:pt x="4473" y="1395"/>
                  <a:pt x="4473" y="1341"/>
                </a:cubicBezTo>
                <a:cubicBezTo>
                  <a:pt x="4455" y="1305"/>
                  <a:pt x="4455" y="1250"/>
                  <a:pt x="4455" y="1214"/>
                </a:cubicBezTo>
                <a:cubicBezTo>
                  <a:pt x="4455" y="1160"/>
                  <a:pt x="4491" y="1124"/>
                  <a:pt x="4527" y="1087"/>
                </a:cubicBezTo>
                <a:cubicBezTo>
                  <a:pt x="4564" y="1069"/>
                  <a:pt x="4600" y="1069"/>
                  <a:pt x="4636" y="1051"/>
                </a:cubicBezTo>
                <a:cubicBezTo>
                  <a:pt x="4690" y="1033"/>
                  <a:pt x="4690" y="997"/>
                  <a:pt x="4708" y="961"/>
                </a:cubicBezTo>
                <a:cubicBezTo>
                  <a:pt x="4727" y="906"/>
                  <a:pt x="4763" y="870"/>
                  <a:pt x="4799" y="870"/>
                </a:cubicBezTo>
                <a:cubicBezTo>
                  <a:pt x="4853" y="834"/>
                  <a:pt x="4908" y="834"/>
                  <a:pt x="4962" y="870"/>
                </a:cubicBezTo>
                <a:cubicBezTo>
                  <a:pt x="4962" y="834"/>
                  <a:pt x="4980" y="798"/>
                  <a:pt x="4998" y="762"/>
                </a:cubicBezTo>
                <a:cubicBezTo>
                  <a:pt x="4998" y="725"/>
                  <a:pt x="5034" y="707"/>
                  <a:pt x="5071" y="725"/>
                </a:cubicBezTo>
                <a:lnTo>
                  <a:pt x="5234" y="816"/>
                </a:lnTo>
                <a:lnTo>
                  <a:pt x="5306" y="852"/>
                </a:lnTo>
                <a:lnTo>
                  <a:pt x="5306" y="852"/>
                </a:lnTo>
                <a:cubicBezTo>
                  <a:pt x="5288" y="816"/>
                  <a:pt x="5270" y="780"/>
                  <a:pt x="5270" y="743"/>
                </a:cubicBezTo>
                <a:cubicBezTo>
                  <a:pt x="5288" y="707"/>
                  <a:pt x="5288" y="653"/>
                  <a:pt x="5306" y="617"/>
                </a:cubicBezTo>
                <a:cubicBezTo>
                  <a:pt x="5324" y="580"/>
                  <a:pt x="5360" y="544"/>
                  <a:pt x="5397" y="526"/>
                </a:cubicBezTo>
                <a:cubicBezTo>
                  <a:pt x="5433" y="508"/>
                  <a:pt x="5505" y="562"/>
                  <a:pt x="5542" y="599"/>
                </a:cubicBezTo>
                <a:lnTo>
                  <a:pt x="5632" y="671"/>
                </a:lnTo>
                <a:cubicBezTo>
                  <a:pt x="5650" y="635"/>
                  <a:pt x="5686" y="580"/>
                  <a:pt x="5704" y="544"/>
                </a:cubicBezTo>
                <a:cubicBezTo>
                  <a:pt x="5686" y="526"/>
                  <a:pt x="5686" y="490"/>
                  <a:pt x="5704" y="472"/>
                </a:cubicBezTo>
                <a:lnTo>
                  <a:pt x="5777" y="399"/>
                </a:lnTo>
                <a:cubicBezTo>
                  <a:pt x="5849" y="327"/>
                  <a:pt x="5922" y="254"/>
                  <a:pt x="5976" y="164"/>
                </a:cubicBezTo>
                <a:cubicBezTo>
                  <a:pt x="5994" y="128"/>
                  <a:pt x="6030" y="128"/>
                  <a:pt x="6049" y="146"/>
                </a:cubicBezTo>
                <a:lnTo>
                  <a:pt x="6085" y="200"/>
                </a:lnTo>
                <a:cubicBezTo>
                  <a:pt x="6103" y="146"/>
                  <a:pt x="6139" y="91"/>
                  <a:pt x="6157" y="55"/>
                </a:cubicBezTo>
                <a:cubicBezTo>
                  <a:pt x="6157" y="19"/>
                  <a:pt x="6175" y="1"/>
                  <a:pt x="6212" y="19"/>
                </a:cubicBezTo>
                <a:cubicBezTo>
                  <a:pt x="6284" y="37"/>
                  <a:pt x="6320" y="91"/>
                  <a:pt x="6320" y="164"/>
                </a:cubicBezTo>
                <a:cubicBezTo>
                  <a:pt x="6320" y="218"/>
                  <a:pt x="6320" y="273"/>
                  <a:pt x="6338" y="327"/>
                </a:cubicBezTo>
                <a:cubicBezTo>
                  <a:pt x="6356" y="363"/>
                  <a:pt x="6411" y="381"/>
                  <a:pt x="6447" y="399"/>
                </a:cubicBezTo>
                <a:cubicBezTo>
                  <a:pt x="6465" y="417"/>
                  <a:pt x="6501" y="436"/>
                  <a:pt x="6519" y="490"/>
                </a:cubicBezTo>
                <a:cubicBezTo>
                  <a:pt x="6556" y="562"/>
                  <a:pt x="6538" y="635"/>
                  <a:pt x="6501" y="707"/>
                </a:cubicBezTo>
                <a:cubicBezTo>
                  <a:pt x="6483" y="762"/>
                  <a:pt x="6429" y="798"/>
                  <a:pt x="6393" y="834"/>
                </a:cubicBezTo>
                <a:lnTo>
                  <a:pt x="6574" y="888"/>
                </a:lnTo>
                <a:cubicBezTo>
                  <a:pt x="6592" y="888"/>
                  <a:pt x="6610" y="906"/>
                  <a:pt x="6610" y="925"/>
                </a:cubicBezTo>
                <a:lnTo>
                  <a:pt x="6592" y="1359"/>
                </a:lnTo>
                <a:cubicBezTo>
                  <a:pt x="6664" y="1359"/>
                  <a:pt x="6755" y="1377"/>
                  <a:pt x="6827" y="1413"/>
                </a:cubicBezTo>
                <a:cubicBezTo>
                  <a:pt x="6864" y="1432"/>
                  <a:pt x="6864" y="1468"/>
                  <a:pt x="6845" y="1486"/>
                </a:cubicBezTo>
                <a:lnTo>
                  <a:pt x="6773" y="1558"/>
                </a:lnTo>
                <a:cubicBezTo>
                  <a:pt x="6864" y="1649"/>
                  <a:pt x="6882" y="1776"/>
                  <a:pt x="6809" y="1884"/>
                </a:cubicBezTo>
                <a:cubicBezTo>
                  <a:pt x="6791" y="1902"/>
                  <a:pt x="6773" y="1921"/>
                  <a:pt x="6755" y="1921"/>
                </a:cubicBezTo>
                <a:cubicBezTo>
                  <a:pt x="6755" y="1921"/>
                  <a:pt x="6719" y="1939"/>
                  <a:pt x="6719" y="1957"/>
                </a:cubicBezTo>
                <a:cubicBezTo>
                  <a:pt x="6719" y="1975"/>
                  <a:pt x="6755" y="2011"/>
                  <a:pt x="6755" y="2011"/>
                </a:cubicBezTo>
                <a:cubicBezTo>
                  <a:pt x="6773" y="2047"/>
                  <a:pt x="6773" y="2065"/>
                  <a:pt x="6773" y="2084"/>
                </a:cubicBezTo>
                <a:cubicBezTo>
                  <a:pt x="6791" y="2138"/>
                  <a:pt x="6809" y="2192"/>
                  <a:pt x="6809" y="2246"/>
                </a:cubicBezTo>
                <a:cubicBezTo>
                  <a:pt x="6864" y="2246"/>
                  <a:pt x="6936" y="2301"/>
                  <a:pt x="6936" y="2373"/>
                </a:cubicBezTo>
                <a:cubicBezTo>
                  <a:pt x="6936" y="2446"/>
                  <a:pt x="6936" y="2536"/>
                  <a:pt x="6900" y="2609"/>
                </a:cubicBezTo>
                <a:cubicBezTo>
                  <a:pt x="6882" y="2645"/>
                  <a:pt x="6845" y="2681"/>
                  <a:pt x="6827" y="2717"/>
                </a:cubicBezTo>
                <a:cubicBezTo>
                  <a:pt x="6827" y="2717"/>
                  <a:pt x="6791" y="2735"/>
                  <a:pt x="6791" y="2754"/>
                </a:cubicBezTo>
                <a:lnTo>
                  <a:pt x="6791" y="2754"/>
                </a:lnTo>
                <a:cubicBezTo>
                  <a:pt x="6827" y="2735"/>
                  <a:pt x="6864" y="2772"/>
                  <a:pt x="6864" y="2808"/>
                </a:cubicBezTo>
                <a:lnTo>
                  <a:pt x="6845" y="2844"/>
                </a:lnTo>
                <a:cubicBezTo>
                  <a:pt x="6827" y="2880"/>
                  <a:pt x="6809" y="2917"/>
                  <a:pt x="6791" y="2953"/>
                </a:cubicBezTo>
                <a:cubicBezTo>
                  <a:pt x="6827" y="2971"/>
                  <a:pt x="6864" y="2989"/>
                  <a:pt x="6882" y="3025"/>
                </a:cubicBezTo>
                <a:cubicBezTo>
                  <a:pt x="6918" y="3080"/>
                  <a:pt x="6936" y="3152"/>
                  <a:pt x="6918" y="3224"/>
                </a:cubicBezTo>
                <a:cubicBezTo>
                  <a:pt x="6900" y="3297"/>
                  <a:pt x="6882" y="3351"/>
                  <a:pt x="6864" y="3405"/>
                </a:cubicBezTo>
                <a:cubicBezTo>
                  <a:pt x="6827" y="3460"/>
                  <a:pt x="6791" y="3496"/>
                  <a:pt x="6737" y="3514"/>
                </a:cubicBezTo>
                <a:cubicBezTo>
                  <a:pt x="6719" y="3514"/>
                  <a:pt x="6701" y="3514"/>
                  <a:pt x="6701" y="3550"/>
                </a:cubicBezTo>
                <a:cubicBezTo>
                  <a:pt x="6701" y="3568"/>
                  <a:pt x="6737" y="3587"/>
                  <a:pt x="6737" y="3605"/>
                </a:cubicBezTo>
                <a:cubicBezTo>
                  <a:pt x="6773" y="3641"/>
                  <a:pt x="6791" y="3677"/>
                  <a:pt x="6809" y="3731"/>
                </a:cubicBezTo>
                <a:cubicBezTo>
                  <a:pt x="6827" y="3822"/>
                  <a:pt x="6791" y="3913"/>
                  <a:pt x="6737" y="3985"/>
                </a:cubicBezTo>
                <a:cubicBezTo>
                  <a:pt x="6719" y="4021"/>
                  <a:pt x="6664" y="4094"/>
                  <a:pt x="6664" y="4166"/>
                </a:cubicBezTo>
                <a:cubicBezTo>
                  <a:pt x="6737" y="4148"/>
                  <a:pt x="6809" y="4094"/>
                  <a:pt x="6882" y="4076"/>
                </a:cubicBezTo>
                <a:cubicBezTo>
                  <a:pt x="6972" y="4076"/>
                  <a:pt x="7063" y="4130"/>
                  <a:pt x="7081" y="4220"/>
                </a:cubicBezTo>
                <a:cubicBezTo>
                  <a:pt x="7117" y="4311"/>
                  <a:pt x="7081" y="4420"/>
                  <a:pt x="7008" y="4474"/>
                </a:cubicBezTo>
                <a:cubicBezTo>
                  <a:pt x="6936" y="4528"/>
                  <a:pt x="6864" y="4546"/>
                  <a:pt x="6773" y="4528"/>
                </a:cubicBezTo>
                <a:cubicBezTo>
                  <a:pt x="6773" y="4583"/>
                  <a:pt x="6827" y="4637"/>
                  <a:pt x="6864" y="4673"/>
                </a:cubicBezTo>
                <a:cubicBezTo>
                  <a:pt x="6936" y="4727"/>
                  <a:pt x="6990" y="4800"/>
                  <a:pt x="7026" y="4890"/>
                </a:cubicBezTo>
                <a:cubicBezTo>
                  <a:pt x="7063" y="5017"/>
                  <a:pt x="7045" y="5162"/>
                  <a:pt x="6990" y="5271"/>
                </a:cubicBezTo>
                <a:cubicBezTo>
                  <a:pt x="7063" y="5307"/>
                  <a:pt x="7117" y="5379"/>
                  <a:pt x="7117" y="5470"/>
                </a:cubicBezTo>
                <a:cubicBezTo>
                  <a:pt x="7117" y="5597"/>
                  <a:pt x="7026" y="5669"/>
                  <a:pt x="6954" y="5760"/>
                </a:cubicBezTo>
                <a:cubicBezTo>
                  <a:pt x="6918" y="5778"/>
                  <a:pt x="6900" y="5832"/>
                  <a:pt x="6882" y="5886"/>
                </a:cubicBezTo>
                <a:cubicBezTo>
                  <a:pt x="6882" y="5923"/>
                  <a:pt x="6918" y="5941"/>
                  <a:pt x="6954" y="5959"/>
                </a:cubicBezTo>
                <a:cubicBezTo>
                  <a:pt x="7045" y="6013"/>
                  <a:pt x="7135" y="6068"/>
                  <a:pt x="7117" y="6194"/>
                </a:cubicBezTo>
                <a:cubicBezTo>
                  <a:pt x="7117" y="6249"/>
                  <a:pt x="7081" y="6285"/>
                  <a:pt x="7081" y="6339"/>
                </a:cubicBezTo>
                <a:cubicBezTo>
                  <a:pt x="7063" y="6394"/>
                  <a:pt x="7081" y="6430"/>
                  <a:pt x="7099" y="6430"/>
                </a:cubicBezTo>
                <a:cubicBezTo>
                  <a:pt x="7135" y="6448"/>
                  <a:pt x="7153" y="6484"/>
                  <a:pt x="7117" y="6520"/>
                </a:cubicBezTo>
                <a:cubicBezTo>
                  <a:pt x="6972" y="6647"/>
                  <a:pt x="6864" y="6810"/>
                  <a:pt x="6809" y="7009"/>
                </a:cubicBezTo>
                <a:cubicBezTo>
                  <a:pt x="6773" y="7136"/>
                  <a:pt x="6737" y="7245"/>
                  <a:pt x="6719" y="7353"/>
                </a:cubicBezTo>
                <a:lnTo>
                  <a:pt x="6737" y="7371"/>
                </a:lnTo>
                <a:cubicBezTo>
                  <a:pt x="6791" y="7390"/>
                  <a:pt x="6827" y="7408"/>
                  <a:pt x="6882" y="7408"/>
                </a:cubicBezTo>
                <a:cubicBezTo>
                  <a:pt x="6954" y="7426"/>
                  <a:pt x="7026" y="7480"/>
                  <a:pt x="7099" y="7534"/>
                </a:cubicBezTo>
                <a:cubicBezTo>
                  <a:pt x="7117" y="7553"/>
                  <a:pt x="7135" y="7589"/>
                  <a:pt x="7153" y="7607"/>
                </a:cubicBezTo>
                <a:cubicBezTo>
                  <a:pt x="7280" y="7371"/>
                  <a:pt x="7425" y="7154"/>
                  <a:pt x="7588" y="6937"/>
                </a:cubicBezTo>
                <a:cubicBezTo>
                  <a:pt x="7642" y="6864"/>
                  <a:pt x="7715" y="6792"/>
                  <a:pt x="7769" y="6738"/>
                </a:cubicBezTo>
                <a:cubicBezTo>
                  <a:pt x="7841" y="6665"/>
                  <a:pt x="7914" y="6611"/>
                  <a:pt x="8004" y="6538"/>
                </a:cubicBezTo>
                <a:cubicBezTo>
                  <a:pt x="8113" y="6430"/>
                  <a:pt x="8258" y="6339"/>
                  <a:pt x="8403" y="6267"/>
                </a:cubicBezTo>
                <a:cubicBezTo>
                  <a:pt x="8475" y="6249"/>
                  <a:pt x="8566" y="6249"/>
                  <a:pt x="8656" y="6267"/>
                </a:cubicBezTo>
                <a:cubicBezTo>
                  <a:pt x="8693" y="6285"/>
                  <a:pt x="8747" y="6285"/>
                  <a:pt x="8783" y="6303"/>
                </a:cubicBezTo>
                <a:cubicBezTo>
                  <a:pt x="8801" y="6303"/>
                  <a:pt x="8837" y="6285"/>
                  <a:pt x="8856" y="6285"/>
                </a:cubicBezTo>
                <a:cubicBezTo>
                  <a:pt x="8946" y="6249"/>
                  <a:pt x="9019" y="6194"/>
                  <a:pt x="9073" y="6104"/>
                </a:cubicBezTo>
                <a:cubicBezTo>
                  <a:pt x="9182" y="5977"/>
                  <a:pt x="9345" y="5742"/>
                  <a:pt x="9526" y="5778"/>
                </a:cubicBezTo>
                <a:cubicBezTo>
                  <a:pt x="9598" y="5742"/>
                  <a:pt x="9689" y="5760"/>
                  <a:pt x="9743" y="5832"/>
                </a:cubicBezTo>
                <a:cubicBezTo>
                  <a:pt x="9761" y="5850"/>
                  <a:pt x="9761" y="5886"/>
                  <a:pt x="9779" y="5923"/>
                </a:cubicBezTo>
                <a:cubicBezTo>
                  <a:pt x="9797" y="5905"/>
                  <a:pt x="9815" y="5905"/>
                  <a:pt x="9833" y="5886"/>
                </a:cubicBezTo>
                <a:lnTo>
                  <a:pt x="9833" y="5850"/>
                </a:lnTo>
                <a:cubicBezTo>
                  <a:pt x="9779" y="5814"/>
                  <a:pt x="9761" y="5760"/>
                  <a:pt x="9761" y="5705"/>
                </a:cubicBezTo>
                <a:cubicBezTo>
                  <a:pt x="9761" y="5633"/>
                  <a:pt x="9761" y="5579"/>
                  <a:pt x="9797" y="5506"/>
                </a:cubicBezTo>
                <a:cubicBezTo>
                  <a:pt x="9815" y="5452"/>
                  <a:pt x="9852" y="5379"/>
                  <a:pt x="9906" y="5343"/>
                </a:cubicBezTo>
                <a:cubicBezTo>
                  <a:pt x="9942" y="5325"/>
                  <a:pt x="9978" y="5325"/>
                  <a:pt x="10033" y="5325"/>
                </a:cubicBezTo>
                <a:cubicBezTo>
                  <a:pt x="10015" y="5289"/>
                  <a:pt x="10015" y="5253"/>
                  <a:pt x="10033" y="5198"/>
                </a:cubicBezTo>
                <a:lnTo>
                  <a:pt x="10033" y="5162"/>
                </a:lnTo>
                <a:cubicBezTo>
                  <a:pt x="10033" y="5126"/>
                  <a:pt x="10069" y="5126"/>
                  <a:pt x="10105" y="5144"/>
                </a:cubicBezTo>
                <a:lnTo>
                  <a:pt x="10105" y="5144"/>
                </a:lnTo>
                <a:lnTo>
                  <a:pt x="10105" y="5090"/>
                </a:lnTo>
                <a:cubicBezTo>
                  <a:pt x="10087" y="5053"/>
                  <a:pt x="10087" y="5017"/>
                  <a:pt x="10087" y="4963"/>
                </a:cubicBezTo>
                <a:cubicBezTo>
                  <a:pt x="10087" y="4890"/>
                  <a:pt x="10123" y="4800"/>
                  <a:pt x="10178" y="4746"/>
                </a:cubicBezTo>
                <a:cubicBezTo>
                  <a:pt x="10214" y="4691"/>
                  <a:pt x="10286" y="4655"/>
                  <a:pt x="10341" y="4691"/>
                </a:cubicBezTo>
                <a:cubicBezTo>
                  <a:pt x="10359" y="4637"/>
                  <a:pt x="10395" y="4601"/>
                  <a:pt x="10431" y="4565"/>
                </a:cubicBezTo>
                <a:lnTo>
                  <a:pt x="10485" y="4510"/>
                </a:lnTo>
                <a:cubicBezTo>
                  <a:pt x="10485" y="4510"/>
                  <a:pt x="10540" y="4492"/>
                  <a:pt x="10540" y="4474"/>
                </a:cubicBezTo>
                <a:cubicBezTo>
                  <a:pt x="10540" y="4456"/>
                  <a:pt x="10540" y="4438"/>
                  <a:pt x="10522" y="4438"/>
                </a:cubicBezTo>
                <a:cubicBezTo>
                  <a:pt x="10522" y="4420"/>
                  <a:pt x="10504" y="4402"/>
                  <a:pt x="10504" y="4383"/>
                </a:cubicBezTo>
                <a:cubicBezTo>
                  <a:pt x="10485" y="4257"/>
                  <a:pt x="10558" y="4130"/>
                  <a:pt x="10685" y="4112"/>
                </a:cubicBezTo>
                <a:cubicBezTo>
                  <a:pt x="10667" y="4076"/>
                  <a:pt x="10667" y="4039"/>
                  <a:pt x="10648" y="4003"/>
                </a:cubicBezTo>
                <a:cubicBezTo>
                  <a:pt x="10648" y="3985"/>
                  <a:pt x="10667" y="3949"/>
                  <a:pt x="10703" y="3949"/>
                </a:cubicBezTo>
                <a:cubicBezTo>
                  <a:pt x="10775" y="3949"/>
                  <a:pt x="10866" y="3967"/>
                  <a:pt x="10938" y="4021"/>
                </a:cubicBezTo>
                <a:cubicBezTo>
                  <a:pt x="11011" y="3876"/>
                  <a:pt x="11065" y="3750"/>
                  <a:pt x="11119" y="3623"/>
                </a:cubicBezTo>
                <a:cubicBezTo>
                  <a:pt x="11137" y="3605"/>
                  <a:pt x="11155" y="3587"/>
                  <a:pt x="11174" y="3587"/>
                </a:cubicBezTo>
                <a:lnTo>
                  <a:pt x="11355" y="3641"/>
                </a:lnTo>
                <a:cubicBezTo>
                  <a:pt x="11337" y="3587"/>
                  <a:pt x="11318" y="3532"/>
                  <a:pt x="11318" y="3460"/>
                </a:cubicBezTo>
                <a:cubicBezTo>
                  <a:pt x="11318" y="3387"/>
                  <a:pt x="11355" y="3315"/>
                  <a:pt x="11409" y="3261"/>
                </a:cubicBezTo>
                <a:cubicBezTo>
                  <a:pt x="11445" y="3243"/>
                  <a:pt x="11481" y="3224"/>
                  <a:pt x="11518" y="3206"/>
                </a:cubicBezTo>
                <a:cubicBezTo>
                  <a:pt x="11554" y="3206"/>
                  <a:pt x="11608" y="3224"/>
                  <a:pt x="11644" y="3206"/>
                </a:cubicBezTo>
                <a:cubicBezTo>
                  <a:pt x="11681" y="3170"/>
                  <a:pt x="11717" y="3134"/>
                  <a:pt x="11735" y="3080"/>
                </a:cubicBezTo>
                <a:cubicBezTo>
                  <a:pt x="11771" y="3025"/>
                  <a:pt x="11826" y="2989"/>
                  <a:pt x="11898" y="2989"/>
                </a:cubicBezTo>
                <a:cubicBezTo>
                  <a:pt x="11934" y="2989"/>
                  <a:pt x="11952" y="3025"/>
                  <a:pt x="11934" y="3043"/>
                </a:cubicBezTo>
                <a:cubicBezTo>
                  <a:pt x="11934" y="3098"/>
                  <a:pt x="11934" y="3152"/>
                  <a:pt x="11916" y="3206"/>
                </a:cubicBezTo>
                <a:lnTo>
                  <a:pt x="11988" y="3188"/>
                </a:lnTo>
                <a:cubicBezTo>
                  <a:pt x="12007" y="3188"/>
                  <a:pt x="12043" y="3206"/>
                  <a:pt x="12043" y="3243"/>
                </a:cubicBezTo>
                <a:cubicBezTo>
                  <a:pt x="12043" y="3333"/>
                  <a:pt x="12061" y="3442"/>
                  <a:pt x="12097" y="3532"/>
                </a:cubicBezTo>
                <a:cubicBezTo>
                  <a:pt x="12115" y="3568"/>
                  <a:pt x="12115" y="3587"/>
                  <a:pt x="12133" y="3623"/>
                </a:cubicBezTo>
                <a:cubicBezTo>
                  <a:pt x="12151" y="3659"/>
                  <a:pt x="12133" y="3695"/>
                  <a:pt x="12115" y="3695"/>
                </a:cubicBezTo>
                <a:lnTo>
                  <a:pt x="12115" y="3840"/>
                </a:lnTo>
                <a:lnTo>
                  <a:pt x="12242" y="3822"/>
                </a:lnTo>
                <a:cubicBezTo>
                  <a:pt x="12278" y="3804"/>
                  <a:pt x="12351" y="3786"/>
                  <a:pt x="12387" y="3822"/>
                </a:cubicBezTo>
                <a:cubicBezTo>
                  <a:pt x="12423" y="3858"/>
                  <a:pt x="12423" y="3894"/>
                  <a:pt x="12423" y="3949"/>
                </a:cubicBezTo>
                <a:cubicBezTo>
                  <a:pt x="12423" y="3985"/>
                  <a:pt x="12405" y="4021"/>
                  <a:pt x="12405" y="4057"/>
                </a:cubicBezTo>
                <a:cubicBezTo>
                  <a:pt x="12387" y="4112"/>
                  <a:pt x="12351" y="4130"/>
                  <a:pt x="12314" y="4148"/>
                </a:cubicBezTo>
                <a:lnTo>
                  <a:pt x="12586" y="4148"/>
                </a:lnTo>
                <a:cubicBezTo>
                  <a:pt x="12622" y="4148"/>
                  <a:pt x="12640" y="4184"/>
                  <a:pt x="12640" y="4202"/>
                </a:cubicBezTo>
                <a:cubicBezTo>
                  <a:pt x="12640" y="4239"/>
                  <a:pt x="12622" y="4275"/>
                  <a:pt x="12622" y="4311"/>
                </a:cubicBezTo>
                <a:cubicBezTo>
                  <a:pt x="12677" y="4329"/>
                  <a:pt x="12731" y="4347"/>
                  <a:pt x="12767" y="4383"/>
                </a:cubicBezTo>
                <a:cubicBezTo>
                  <a:pt x="12785" y="4420"/>
                  <a:pt x="12803" y="4474"/>
                  <a:pt x="12803" y="4510"/>
                </a:cubicBezTo>
                <a:cubicBezTo>
                  <a:pt x="12803" y="4565"/>
                  <a:pt x="12785" y="4601"/>
                  <a:pt x="12822" y="4619"/>
                </a:cubicBezTo>
                <a:cubicBezTo>
                  <a:pt x="12840" y="4655"/>
                  <a:pt x="12876" y="4691"/>
                  <a:pt x="12894" y="4709"/>
                </a:cubicBezTo>
                <a:cubicBezTo>
                  <a:pt x="12930" y="4764"/>
                  <a:pt x="12930" y="4800"/>
                  <a:pt x="12912" y="4854"/>
                </a:cubicBezTo>
                <a:cubicBezTo>
                  <a:pt x="12894" y="4890"/>
                  <a:pt x="12858" y="4927"/>
                  <a:pt x="12822" y="4963"/>
                </a:cubicBezTo>
                <a:cubicBezTo>
                  <a:pt x="12803" y="4999"/>
                  <a:pt x="12822" y="5035"/>
                  <a:pt x="12858" y="5053"/>
                </a:cubicBezTo>
                <a:cubicBezTo>
                  <a:pt x="12894" y="5108"/>
                  <a:pt x="12912" y="5162"/>
                  <a:pt x="12894" y="5216"/>
                </a:cubicBezTo>
                <a:cubicBezTo>
                  <a:pt x="12894" y="5216"/>
                  <a:pt x="12894" y="5235"/>
                  <a:pt x="12894" y="5253"/>
                </a:cubicBezTo>
                <a:cubicBezTo>
                  <a:pt x="12948" y="5289"/>
                  <a:pt x="12985" y="5343"/>
                  <a:pt x="12985" y="5398"/>
                </a:cubicBezTo>
                <a:cubicBezTo>
                  <a:pt x="12985" y="5488"/>
                  <a:pt x="12894" y="5524"/>
                  <a:pt x="12822" y="5542"/>
                </a:cubicBezTo>
                <a:cubicBezTo>
                  <a:pt x="12785" y="5542"/>
                  <a:pt x="12749" y="5542"/>
                  <a:pt x="12749" y="5561"/>
                </a:cubicBezTo>
                <a:cubicBezTo>
                  <a:pt x="12731" y="5579"/>
                  <a:pt x="12749" y="5597"/>
                  <a:pt x="12767" y="5615"/>
                </a:cubicBezTo>
                <a:cubicBezTo>
                  <a:pt x="12803" y="5651"/>
                  <a:pt x="12858" y="5651"/>
                  <a:pt x="12894" y="5597"/>
                </a:cubicBezTo>
                <a:cubicBezTo>
                  <a:pt x="12912" y="5579"/>
                  <a:pt x="12930" y="5579"/>
                  <a:pt x="12966" y="5579"/>
                </a:cubicBezTo>
                <a:cubicBezTo>
                  <a:pt x="13021" y="5597"/>
                  <a:pt x="13057" y="5651"/>
                  <a:pt x="13057" y="5724"/>
                </a:cubicBezTo>
                <a:cubicBezTo>
                  <a:pt x="13057" y="5760"/>
                  <a:pt x="13039" y="5796"/>
                  <a:pt x="13039" y="5814"/>
                </a:cubicBezTo>
                <a:cubicBezTo>
                  <a:pt x="13039" y="5850"/>
                  <a:pt x="13021" y="5868"/>
                  <a:pt x="13039" y="5905"/>
                </a:cubicBezTo>
                <a:cubicBezTo>
                  <a:pt x="13057" y="5923"/>
                  <a:pt x="13075" y="5923"/>
                  <a:pt x="13111" y="5923"/>
                </a:cubicBezTo>
                <a:cubicBezTo>
                  <a:pt x="13148" y="5923"/>
                  <a:pt x="13184" y="5941"/>
                  <a:pt x="13220" y="5941"/>
                </a:cubicBezTo>
                <a:cubicBezTo>
                  <a:pt x="13256" y="5959"/>
                  <a:pt x="13292" y="5977"/>
                  <a:pt x="13310" y="6013"/>
                </a:cubicBezTo>
                <a:cubicBezTo>
                  <a:pt x="13365" y="5868"/>
                  <a:pt x="13347" y="5724"/>
                  <a:pt x="13292" y="5579"/>
                </a:cubicBezTo>
                <a:cubicBezTo>
                  <a:pt x="13274" y="5561"/>
                  <a:pt x="13292" y="5542"/>
                  <a:pt x="13292" y="5524"/>
                </a:cubicBezTo>
                <a:cubicBezTo>
                  <a:pt x="13329" y="5506"/>
                  <a:pt x="13383" y="5488"/>
                  <a:pt x="13419" y="5488"/>
                </a:cubicBezTo>
                <a:lnTo>
                  <a:pt x="13528" y="5488"/>
                </a:lnTo>
                <a:cubicBezTo>
                  <a:pt x="13546" y="5488"/>
                  <a:pt x="13528" y="5416"/>
                  <a:pt x="13510" y="5398"/>
                </a:cubicBezTo>
                <a:cubicBezTo>
                  <a:pt x="13492" y="5361"/>
                  <a:pt x="13473" y="5307"/>
                  <a:pt x="13492" y="5253"/>
                </a:cubicBezTo>
                <a:cubicBezTo>
                  <a:pt x="13528" y="5162"/>
                  <a:pt x="13618" y="5108"/>
                  <a:pt x="13709" y="5126"/>
                </a:cubicBezTo>
                <a:cubicBezTo>
                  <a:pt x="13818" y="5162"/>
                  <a:pt x="13872" y="5253"/>
                  <a:pt x="13872" y="5361"/>
                </a:cubicBezTo>
                <a:cubicBezTo>
                  <a:pt x="13854" y="5416"/>
                  <a:pt x="13836" y="5470"/>
                  <a:pt x="13818" y="5506"/>
                </a:cubicBezTo>
                <a:cubicBezTo>
                  <a:pt x="13781" y="5561"/>
                  <a:pt x="13818" y="5597"/>
                  <a:pt x="13836" y="5651"/>
                </a:cubicBezTo>
                <a:cubicBezTo>
                  <a:pt x="13854" y="5742"/>
                  <a:pt x="13781" y="5814"/>
                  <a:pt x="13727" y="5868"/>
                </a:cubicBezTo>
                <a:cubicBezTo>
                  <a:pt x="13727" y="5905"/>
                  <a:pt x="13691" y="5923"/>
                  <a:pt x="13709" y="5959"/>
                </a:cubicBezTo>
                <a:cubicBezTo>
                  <a:pt x="13727" y="5977"/>
                  <a:pt x="13781" y="5995"/>
                  <a:pt x="13799" y="6013"/>
                </a:cubicBezTo>
                <a:cubicBezTo>
                  <a:pt x="13854" y="6013"/>
                  <a:pt x="13890" y="6031"/>
                  <a:pt x="13944" y="6068"/>
                </a:cubicBezTo>
                <a:cubicBezTo>
                  <a:pt x="13981" y="6104"/>
                  <a:pt x="13999" y="6158"/>
                  <a:pt x="14017" y="6194"/>
                </a:cubicBezTo>
                <a:cubicBezTo>
                  <a:pt x="14053" y="6321"/>
                  <a:pt x="14071" y="6466"/>
                  <a:pt x="14053" y="6593"/>
                </a:cubicBezTo>
                <a:cubicBezTo>
                  <a:pt x="14053" y="6665"/>
                  <a:pt x="14053" y="6738"/>
                  <a:pt x="14053" y="6810"/>
                </a:cubicBezTo>
                <a:cubicBezTo>
                  <a:pt x="14053" y="6864"/>
                  <a:pt x="14053" y="6919"/>
                  <a:pt x="14071" y="6955"/>
                </a:cubicBezTo>
                <a:lnTo>
                  <a:pt x="14071" y="6955"/>
                </a:lnTo>
                <a:cubicBezTo>
                  <a:pt x="14107" y="6955"/>
                  <a:pt x="14125" y="6991"/>
                  <a:pt x="14107" y="7009"/>
                </a:cubicBezTo>
                <a:cubicBezTo>
                  <a:pt x="14089" y="7009"/>
                  <a:pt x="14089" y="7027"/>
                  <a:pt x="14071" y="7027"/>
                </a:cubicBezTo>
                <a:cubicBezTo>
                  <a:pt x="14071" y="7046"/>
                  <a:pt x="14071" y="7064"/>
                  <a:pt x="14053" y="7064"/>
                </a:cubicBezTo>
                <a:cubicBezTo>
                  <a:pt x="14053" y="7136"/>
                  <a:pt x="14071" y="7208"/>
                  <a:pt x="14125" y="7263"/>
                </a:cubicBezTo>
                <a:cubicBezTo>
                  <a:pt x="14216" y="7335"/>
                  <a:pt x="14270" y="7444"/>
                  <a:pt x="14288" y="7553"/>
                </a:cubicBezTo>
                <a:cubicBezTo>
                  <a:pt x="14288" y="7661"/>
                  <a:pt x="14216" y="7770"/>
                  <a:pt x="14216" y="7879"/>
                </a:cubicBezTo>
                <a:cubicBezTo>
                  <a:pt x="14234" y="8005"/>
                  <a:pt x="14307" y="8114"/>
                  <a:pt x="14397" y="8186"/>
                </a:cubicBezTo>
                <a:cubicBezTo>
                  <a:pt x="14451" y="8223"/>
                  <a:pt x="14488" y="8277"/>
                  <a:pt x="14524" y="8349"/>
                </a:cubicBezTo>
                <a:cubicBezTo>
                  <a:pt x="14524" y="8386"/>
                  <a:pt x="14524" y="8440"/>
                  <a:pt x="14506" y="8476"/>
                </a:cubicBezTo>
                <a:cubicBezTo>
                  <a:pt x="14542" y="8494"/>
                  <a:pt x="14578" y="8530"/>
                  <a:pt x="14596" y="8585"/>
                </a:cubicBezTo>
                <a:cubicBezTo>
                  <a:pt x="14632" y="8657"/>
                  <a:pt x="14614" y="8730"/>
                  <a:pt x="14560" y="8784"/>
                </a:cubicBezTo>
                <a:cubicBezTo>
                  <a:pt x="14524" y="8838"/>
                  <a:pt x="14470" y="8893"/>
                  <a:pt x="14488" y="8947"/>
                </a:cubicBezTo>
                <a:cubicBezTo>
                  <a:pt x="14506" y="8983"/>
                  <a:pt x="14524" y="9019"/>
                  <a:pt x="14560" y="9056"/>
                </a:cubicBezTo>
                <a:cubicBezTo>
                  <a:pt x="14578" y="9110"/>
                  <a:pt x="14614" y="9146"/>
                  <a:pt x="14632" y="9182"/>
                </a:cubicBezTo>
                <a:cubicBezTo>
                  <a:pt x="14669" y="9237"/>
                  <a:pt x="14669" y="9237"/>
                  <a:pt x="14687" y="9255"/>
                </a:cubicBezTo>
                <a:lnTo>
                  <a:pt x="14705" y="9255"/>
                </a:lnTo>
                <a:cubicBezTo>
                  <a:pt x="14741" y="9237"/>
                  <a:pt x="14795" y="9237"/>
                  <a:pt x="14832" y="9273"/>
                </a:cubicBezTo>
                <a:cubicBezTo>
                  <a:pt x="14868" y="9327"/>
                  <a:pt x="14886" y="9400"/>
                  <a:pt x="14832" y="9472"/>
                </a:cubicBezTo>
                <a:cubicBezTo>
                  <a:pt x="14814" y="9508"/>
                  <a:pt x="14723" y="9581"/>
                  <a:pt x="14777" y="9635"/>
                </a:cubicBezTo>
                <a:cubicBezTo>
                  <a:pt x="14832" y="9689"/>
                  <a:pt x="14904" y="9653"/>
                  <a:pt x="14940" y="9617"/>
                </a:cubicBezTo>
                <a:cubicBezTo>
                  <a:pt x="15103" y="9508"/>
                  <a:pt x="15230" y="9364"/>
                  <a:pt x="15321" y="9182"/>
                </a:cubicBezTo>
                <a:cubicBezTo>
                  <a:pt x="15321" y="9164"/>
                  <a:pt x="15357" y="9146"/>
                  <a:pt x="15375" y="9164"/>
                </a:cubicBezTo>
                <a:cubicBezTo>
                  <a:pt x="15429" y="9164"/>
                  <a:pt x="15484" y="9164"/>
                  <a:pt x="15538" y="9128"/>
                </a:cubicBezTo>
                <a:lnTo>
                  <a:pt x="15556" y="9128"/>
                </a:lnTo>
                <a:cubicBezTo>
                  <a:pt x="15610" y="9092"/>
                  <a:pt x="15683" y="9146"/>
                  <a:pt x="15647" y="9201"/>
                </a:cubicBezTo>
                <a:cubicBezTo>
                  <a:pt x="15647" y="9201"/>
                  <a:pt x="15647" y="9219"/>
                  <a:pt x="15647" y="9219"/>
                </a:cubicBezTo>
                <a:cubicBezTo>
                  <a:pt x="15647" y="9255"/>
                  <a:pt x="15647" y="9273"/>
                  <a:pt x="15683" y="9291"/>
                </a:cubicBezTo>
                <a:cubicBezTo>
                  <a:pt x="15701" y="9309"/>
                  <a:pt x="15719" y="9327"/>
                  <a:pt x="15737" y="9345"/>
                </a:cubicBezTo>
                <a:cubicBezTo>
                  <a:pt x="15755" y="9382"/>
                  <a:pt x="15755" y="9400"/>
                  <a:pt x="15737" y="9436"/>
                </a:cubicBezTo>
                <a:cubicBezTo>
                  <a:pt x="15719" y="9472"/>
                  <a:pt x="15683" y="9527"/>
                  <a:pt x="15647" y="9563"/>
                </a:cubicBezTo>
                <a:cubicBezTo>
                  <a:pt x="15647" y="9563"/>
                  <a:pt x="15610" y="9581"/>
                  <a:pt x="15610" y="9599"/>
                </a:cubicBezTo>
                <a:cubicBezTo>
                  <a:pt x="15610" y="9617"/>
                  <a:pt x="15610" y="9635"/>
                  <a:pt x="15629" y="9653"/>
                </a:cubicBezTo>
                <a:cubicBezTo>
                  <a:pt x="15647" y="9671"/>
                  <a:pt x="15647" y="9708"/>
                  <a:pt x="15665" y="9726"/>
                </a:cubicBezTo>
                <a:cubicBezTo>
                  <a:pt x="15665" y="9708"/>
                  <a:pt x="15665" y="9689"/>
                  <a:pt x="15683" y="9689"/>
                </a:cubicBezTo>
                <a:lnTo>
                  <a:pt x="15936" y="9563"/>
                </a:lnTo>
                <a:lnTo>
                  <a:pt x="16045" y="9508"/>
                </a:lnTo>
                <a:cubicBezTo>
                  <a:pt x="16063" y="9490"/>
                  <a:pt x="16081" y="9490"/>
                  <a:pt x="16099" y="9472"/>
                </a:cubicBezTo>
                <a:lnTo>
                  <a:pt x="16117" y="9472"/>
                </a:lnTo>
                <a:lnTo>
                  <a:pt x="16117" y="9472"/>
                </a:lnTo>
                <a:cubicBezTo>
                  <a:pt x="16117" y="9418"/>
                  <a:pt x="16154" y="9400"/>
                  <a:pt x="16190" y="9400"/>
                </a:cubicBezTo>
                <a:cubicBezTo>
                  <a:pt x="16280" y="9418"/>
                  <a:pt x="16371" y="9472"/>
                  <a:pt x="16425" y="9563"/>
                </a:cubicBezTo>
                <a:cubicBezTo>
                  <a:pt x="16462" y="9599"/>
                  <a:pt x="16480" y="9653"/>
                  <a:pt x="16462" y="9708"/>
                </a:cubicBezTo>
                <a:cubicBezTo>
                  <a:pt x="16534" y="9708"/>
                  <a:pt x="16588" y="9726"/>
                  <a:pt x="16643" y="9780"/>
                </a:cubicBezTo>
                <a:cubicBezTo>
                  <a:pt x="16679" y="9816"/>
                  <a:pt x="16697" y="9871"/>
                  <a:pt x="16697" y="9925"/>
                </a:cubicBezTo>
                <a:cubicBezTo>
                  <a:pt x="16697" y="9961"/>
                  <a:pt x="16697" y="10015"/>
                  <a:pt x="16697" y="10070"/>
                </a:cubicBezTo>
                <a:cubicBezTo>
                  <a:pt x="16715" y="10124"/>
                  <a:pt x="16806" y="10178"/>
                  <a:pt x="16824" y="10233"/>
                </a:cubicBezTo>
                <a:cubicBezTo>
                  <a:pt x="16860" y="10269"/>
                  <a:pt x="16860" y="10323"/>
                  <a:pt x="16842" y="10360"/>
                </a:cubicBezTo>
                <a:cubicBezTo>
                  <a:pt x="16842" y="10378"/>
                  <a:pt x="16824" y="10414"/>
                  <a:pt x="16806" y="10432"/>
                </a:cubicBezTo>
                <a:cubicBezTo>
                  <a:pt x="16788" y="10450"/>
                  <a:pt x="16769" y="10468"/>
                  <a:pt x="16751" y="10486"/>
                </a:cubicBezTo>
                <a:cubicBezTo>
                  <a:pt x="16751" y="10523"/>
                  <a:pt x="16751" y="10577"/>
                  <a:pt x="16788" y="10595"/>
                </a:cubicBezTo>
                <a:cubicBezTo>
                  <a:pt x="16860" y="10631"/>
                  <a:pt x="16914" y="10631"/>
                  <a:pt x="16987" y="10631"/>
                </a:cubicBezTo>
                <a:cubicBezTo>
                  <a:pt x="17023" y="10631"/>
                  <a:pt x="17041" y="10667"/>
                  <a:pt x="17041" y="10704"/>
                </a:cubicBezTo>
                <a:cubicBezTo>
                  <a:pt x="17041" y="10812"/>
                  <a:pt x="17005" y="10921"/>
                  <a:pt x="16951" y="11030"/>
                </a:cubicBezTo>
                <a:cubicBezTo>
                  <a:pt x="16969" y="11066"/>
                  <a:pt x="16969" y="11120"/>
                  <a:pt x="16969" y="11174"/>
                </a:cubicBezTo>
                <a:cubicBezTo>
                  <a:pt x="17023" y="11156"/>
                  <a:pt x="17077" y="11120"/>
                  <a:pt x="17095" y="11084"/>
                </a:cubicBezTo>
                <a:cubicBezTo>
                  <a:pt x="17150" y="11030"/>
                  <a:pt x="17204" y="10975"/>
                  <a:pt x="17276" y="10957"/>
                </a:cubicBezTo>
                <a:cubicBezTo>
                  <a:pt x="17313" y="10939"/>
                  <a:pt x="17349" y="10939"/>
                  <a:pt x="17385" y="10957"/>
                </a:cubicBezTo>
                <a:cubicBezTo>
                  <a:pt x="17421" y="10957"/>
                  <a:pt x="17421" y="10921"/>
                  <a:pt x="17421" y="10885"/>
                </a:cubicBezTo>
                <a:cubicBezTo>
                  <a:pt x="17439" y="10794"/>
                  <a:pt x="17421" y="10704"/>
                  <a:pt x="17385" y="10613"/>
                </a:cubicBezTo>
                <a:cubicBezTo>
                  <a:pt x="17385" y="10577"/>
                  <a:pt x="17403" y="10541"/>
                  <a:pt x="17439" y="10541"/>
                </a:cubicBezTo>
                <a:cubicBezTo>
                  <a:pt x="17494" y="10541"/>
                  <a:pt x="17530" y="10523"/>
                  <a:pt x="17584" y="10504"/>
                </a:cubicBezTo>
                <a:cubicBezTo>
                  <a:pt x="17584" y="10486"/>
                  <a:pt x="17584" y="10468"/>
                  <a:pt x="17584" y="10450"/>
                </a:cubicBezTo>
                <a:cubicBezTo>
                  <a:pt x="17566" y="10414"/>
                  <a:pt x="17566" y="10378"/>
                  <a:pt x="17566" y="10341"/>
                </a:cubicBezTo>
                <a:cubicBezTo>
                  <a:pt x="17566" y="10305"/>
                  <a:pt x="17584" y="10269"/>
                  <a:pt x="17621" y="10251"/>
                </a:cubicBezTo>
                <a:cubicBezTo>
                  <a:pt x="17639" y="10233"/>
                  <a:pt x="17657" y="10215"/>
                  <a:pt x="17657" y="10197"/>
                </a:cubicBezTo>
                <a:cubicBezTo>
                  <a:pt x="17675" y="10142"/>
                  <a:pt x="17693" y="10070"/>
                  <a:pt x="17711" y="10015"/>
                </a:cubicBezTo>
                <a:cubicBezTo>
                  <a:pt x="17711" y="9979"/>
                  <a:pt x="17729" y="9961"/>
                  <a:pt x="17765" y="9943"/>
                </a:cubicBezTo>
                <a:cubicBezTo>
                  <a:pt x="17802" y="9925"/>
                  <a:pt x="17820" y="9907"/>
                  <a:pt x="17856" y="9907"/>
                </a:cubicBezTo>
                <a:cubicBezTo>
                  <a:pt x="17892" y="9907"/>
                  <a:pt x="17910" y="9871"/>
                  <a:pt x="17928" y="9852"/>
                </a:cubicBezTo>
                <a:cubicBezTo>
                  <a:pt x="17947" y="9834"/>
                  <a:pt x="17965" y="9816"/>
                  <a:pt x="18001" y="9798"/>
                </a:cubicBezTo>
                <a:cubicBezTo>
                  <a:pt x="18110" y="9744"/>
                  <a:pt x="18236" y="9762"/>
                  <a:pt x="18327" y="9834"/>
                </a:cubicBezTo>
                <a:cubicBezTo>
                  <a:pt x="18417" y="9943"/>
                  <a:pt x="18454" y="10070"/>
                  <a:pt x="18399" y="10215"/>
                </a:cubicBezTo>
                <a:cubicBezTo>
                  <a:pt x="18381" y="10269"/>
                  <a:pt x="18381" y="10323"/>
                  <a:pt x="18399" y="10378"/>
                </a:cubicBezTo>
                <a:cubicBezTo>
                  <a:pt x="18417" y="10396"/>
                  <a:pt x="18417" y="10414"/>
                  <a:pt x="18435" y="10432"/>
                </a:cubicBezTo>
                <a:cubicBezTo>
                  <a:pt x="18454" y="10450"/>
                  <a:pt x="18508" y="10432"/>
                  <a:pt x="18526" y="10450"/>
                </a:cubicBezTo>
                <a:cubicBezTo>
                  <a:pt x="18598" y="10468"/>
                  <a:pt x="18653" y="10504"/>
                  <a:pt x="18653" y="10577"/>
                </a:cubicBezTo>
                <a:cubicBezTo>
                  <a:pt x="18671" y="10613"/>
                  <a:pt x="18671" y="10667"/>
                  <a:pt x="18689" y="10704"/>
                </a:cubicBezTo>
                <a:lnTo>
                  <a:pt x="18689" y="10704"/>
                </a:lnTo>
                <a:lnTo>
                  <a:pt x="18689" y="10704"/>
                </a:lnTo>
                <a:lnTo>
                  <a:pt x="18689" y="10704"/>
                </a:lnTo>
                <a:cubicBezTo>
                  <a:pt x="18725" y="10722"/>
                  <a:pt x="18761" y="10740"/>
                  <a:pt x="18798" y="10758"/>
                </a:cubicBezTo>
                <a:cubicBezTo>
                  <a:pt x="18834" y="10812"/>
                  <a:pt x="18834" y="10885"/>
                  <a:pt x="18798" y="10939"/>
                </a:cubicBezTo>
                <a:cubicBezTo>
                  <a:pt x="18761" y="10993"/>
                  <a:pt x="18725" y="11030"/>
                  <a:pt x="18689" y="11084"/>
                </a:cubicBezTo>
                <a:cubicBezTo>
                  <a:pt x="18689" y="11102"/>
                  <a:pt x="18689" y="11102"/>
                  <a:pt x="18689" y="11120"/>
                </a:cubicBezTo>
                <a:lnTo>
                  <a:pt x="18689" y="11120"/>
                </a:lnTo>
                <a:lnTo>
                  <a:pt x="18689" y="11120"/>
                </a:lnTo>
                <a:cubicBezTo>
                  <a:pt x="18725" y="11138"/>
                  <a:pt x="18743" y="11156"/>
                  <a:pt x="18780" y="11174"/>
                </a:cubicBezTo>
                <a:cubicBezTo>
                  <a:pt x="18834" y="11229"/>
                  <a:pt x="18834" y="11319"/>
                  <a:pt x="18816" y="11392"/>
                </a:cubicBezTo>
                <a:cubicBezTo>
                  <a:pt x="18798" y="11428"/>
                  <a:pt x="18798" y="11464"/>
                  <a:pt x="18816" y="11500"/>
                </a:cubicBezTo>
                <a:lnTo>
                  <a:pt x="18816" y="11500"/>
                </a:lnTo>
                <a:cubicBezTo>
                  <a:pt x="18816" y="11500"/>
                  <a:pt x="18834" y="11500"/>
                  <a:pt x="18834" y="11500"/>
                </a:cubicBezTo>
                <a:lnTo>
                  <a:pt x="18834" y="11500"/>
                </a:lnTo>
                <a:cubicBezTo>
                  <a:pt x="18870" y="11500"/>
                  <a:pt x="18888" y="11519"/>
                  <a:pt x="18888" y="11537"/>
                </a:cubicBezTo>
                <a:cubicBezTo>
                  <a:pt x="18924" y="11537"/>
                  <a:pt x="18961" y="11537"/>
                  <a:pt x="18997" y="11519"/>
                </a:cubicBezTo>
                <a:cubicBezTo>
                  <a:pt x="19015" y="11500"/>
                  <a:pt x="19033" y="11482"/>
                  <a:pt x="19033" y="11446"/>
                </a:cubicBezTo>
                <a:cubicBezTo>
                  <a:pt x="19033" y="11410"/>
                  <a:pt x="19051" y="11356"/>
                  <a:pt x="19087" y="11337"/>
                </a:cubicBezTo>
                <a:cubicBezTo>
                  <a:pt x="19142" y="11319"/>
                  <a:pt x="19196" y="11319"/>
                  <a:pt x="19250" y="11319"/>
                </a:cubicBezTo>
                <a:lnTo>
                  <a:pt x="19413" y="11319"/>
                </a:lnTo>
                <a:cubicBezTo>
                  <a:pt x="19486" y="11301"/>
                  <a:pt x="19576" y="11337"/>
                  <a:pt x="19631" y="11392"/>
                </a:cubicBezTo>
                <a:cubicBezTo>
                  <a:pt x="19685" y="11464"/>
                  <a:pt x="19685" y="11555"/>
                  <a:pt x="19631" y="11609"/>
                </a:cubicBezTo>
                <a:cubicBezTo>
                  <a:pt x="19613" y="11645"/>
                  <a:pt x="19594" y="11682"/>
                  <a:pt x="19576" y="11718"/>
                </a:cubicBezTo>
                <a:cubicBezTo>
                  <a:pt x="19576" y="11736"/>
                  <a:pt x="19594" y="11754"/>
                  <a:pt x="19613" y="11772"/>
                </a:cubicBezTo>
                <a:cubicBezTo>
                  <a:pt x="19685" y="11845"/>
                  <a:pt x="19739" y="11917"/>
                  <a:pt x="19739" y="12008"/>
                </a:cubicBezTo>
                <a:cubicBezTo>
                  <a:pt x="19739" y="12116"/>
                  <a:pt x="19667" y="12207"/>
                  <a:pt x="19576" y="12225"/>
                </a:cubicBezTo>
                <a:cubicBezTo>
                  <a:pt x="19486" y="12279"/>
                  <a:pt x="19395" y="12297"/>
                  <a:pt x="19341" y="12370"/>
                </a:cubicBezTo>
                <a:cubicBezTo>
                  <a:pt x="19323" y="12406"/>
                  <a:pt x="19305" y="12460"/>
                  <a:pt x="19305" y="12496"/>
                </a:cubicBezTo>
                <a:cubicBezTo>
                  <a:pt x="19305" y="12515"/>
                  <a:pt x="19305" y="12533"/>
                  <a:pt x="19305" y="12551"/>
                </a:cubicBezTo>
                <a:cubicBezTo>
                  <a:pt x="19305" y="12569"/>
                  <a:pt x="19305" y="12569"/>
                  <a:pt x="19305" y="12587"/>
                </a:cubicBezTo>
                <a:cubicBezTo>
                  <a:pt x="19305" y="12569"/>
                  <a:pt x="19323" y="12569"/>
                  <a:pt x="19323" y="12569"/>
                </a:cubicBezTo>
                <a:cubicBezTo>
                  <a:pt x="19359" y="12569"/>
                  <a:pt x="19395" y="12569"/>
                  <a:pt x="19413" y="12587"/>
                </a:cubicBezTo>
                <a:cubicBezTo>
                  <a:pt x="19468" y="12605"/>
                  <a:pt x="19504" y="12659"/>
                  <a:pt x="19486" y="12714"/>
                </a:cubicBezTo>
                <a:cubicBezTo>
                  <a:pt x="19486" y="12768"/>
                  <a:pt x="19450" y="12822"/>
                  <a:pt x="19413" y="12859"/>
                </a:cubicBezTo>
                <a:cubicBezTo>
                  <a:pt x="19359" y="12895"/>
                  <a:pt x="19305" y="12913"/>
                  <a:pt x="19269" y="12931"/>
                </a:cubicBezTo>
                <a:cubicBezTo>
                  <a:pt x="19232" y="12949"/>
                  <a:pt x="19196" y="12985"/>
                  <a:pt x="19214" y="13022"/>
                </a:cubicBezTo>
                <a:cubicBezTo>
                  <a:pt x="19214" y="13040"/>
                  <a:pt x="19232" y="13076"/>
                  <a:pt x="19269" y="13076"/>
                </a:cubicBezTo>
                <a:cubicBezTo>
                  <a:pt x="19305" y="13076"/>
                  <a:pt x="19341" y="13076"/>
                  <a:pt x="19359" y="13094"/>
                </a:cubicBezTo>
                <a:cubicBezTo>
                  <a:pt x="19395" y="13112"/>
                  <a:pt x="19413" y="13148"/>
                  <a:pt x="19432" y="13185"/>
                </a:cubicBezTo>
                <a:cubicBezTo>
                  <a:pt x="19432" y="13239"/>
                  <a:pt x="19450" y="13293"/>
                  <a:pt x="19450" y="13366"/>
                </a:cubicBezTo>
                <a:cubicBezTo>
                  <a:pt x="19450" y="13420"/>
                  <a:pt x="19450" y="13492"/>
                  <a:pt x="19413" y="13547"/>
                </a:cubicBezTo>
                <a:cubicBezTo>
                  <a:pt x="19413" y="13583"/>
                  <a:pt x="19395" y="13601"/>
                  <a:pt x="19377" y="13637"/>
                </a:cubicBezTo>
                <a:cubicBezTo>
                  <a:pt x="19450" y="13692"/>
                  <a:pt x="19468" y="13764"/>
                  <a:pt x="19468" y="13855"/>
                </a:cubicBezTo>
                <a:cubicBezTo>
                  <a:pt x="19450" y="13945"/>
                  <a:pt x="19395" y="14036"/>
                  <a:pt x="19305" y="14090"/>
                </a:cubicBezTo>
                <a:lnTo>
                  <a:pt x="19450" y="14163"/>
                </a:lnTo>
                <a:lnTo>
                  <a:pt x="19558" y="14199"/>
                </a:lnTo>
                <a:lnTo>
                  <a:pt x="19613" y="14235"/>
                </a:lnTo>
                <a:cubicBezTo>
                  <a:pt x="19631" y="14235"/>
                  <a:pt x="19631" y="14235"/>
                  <a:pt x="19631" y="14253"/>
                </a:cubicBezTo>
                <a:cubicBezTo>
                  <a:pt x="19739" y="14253"/>
                  <a:pt x="19794" y="14380"/>
                  <a:pt x="19866" y="14452"/>
                </a:cubicBezTo>
                <a:lnTo>
                  <a:pt x="19884" y="14470"/>
                </a:lnTo>
                <a:lnTo>
                  <a:pt x="19902" y="14470"/>
                </a:lnTo>
                <a:lnTo>
                  <a:pt x="19920" y="14470"/>
                </a:lnTo>
                <a:lnTo>
                  <a:pt x="19957" y="14470"/>
                </a:lnTo>
                <a:cubicBezTo>
                  <a:pt x="19957" y="14470"/>
                  <a:pt x="19975" y="14452"/>
                  <a:pt x="19993" y="14452"/>
                </a:cubicBezTo>
                <a:cubicBezTo>
                  <a:pt x="20047" y="14380"/>
                  <a:pt x="20047" y="14289"/>
                  <a:pt x="20083" y="14217"/>
                </a:cubicBezTo>
                <a:cubicBezTo>
                  <a:pt x="20102" y="14181"/>
                  <a:pt x="20120" y="14163"/>
                  <a:pt x="20138" y="14126"/>
                </a:cubicBezTo>
                <a:cubicBezTo>
                  <a:pt x="20138" y="14108"/>
                  <a:pt x="20174" y="14090"/>
                  <a:pt x="20174" y="14072"/>
                </a:cubicBezTo>
                <a:cubicBezTo>
                  <a:pt x="20192" y="14054"/>
                  <a:pt x="20174" y="13981"/>
                  <a:pt x="20174" y="13945"/>
                </a:cubicBezTo>
                <a:cubicBezTo>
                  <a:pt x="20156" y="13891"/>
                  <a:pt x="20192" y="13855"/>
                  <a:pt x="20246" y="13855"/>
                </a:cubicBezTo>
                <a:lnTo>
                  <a:pt x="20265" y="13855"/>
                </a:lnTo>
                <a:lnTo>
                  <a:pt x="20301" y="13855"/>
                </a:lnTo>
                <a:cubicBezTo>
                  <a:pt x="20319" y="13855"/>
                  <a:pt x="20355" y="13837"/>
                  <a:pt x="20373" y="13800"/>
                </a:cubicBezTo>
                <a:cubicBezTo>
                  <a:pt x="20409" y="13764"/>
                  <a:pt x="20464" y="13710"/>
                  <a:pt x="20536" y="13674"/>
                </a:cubicBezTo>
                <a:cubicBezTo>
                  <a:pt x="20609" y="13637"/>
                  <a:pt x="20681" y="13619"/>
                  <a:pt x="20754" y="13619"/>
                </a:cubicBezTo>
                <a:cubicBezTo>
                  <a:pt x="20790" y="13619"/>
                  <a:pt x="20808" y="13601"/>
                  <a:pt x="20826" y="13583"/>
                </a:cubicBezTo>
                <a:cubicBezTo>
                  <a:pt x="20862" y="13547"/>
                  <a:pt x="20862" y="13511"/>
                  <a:pt x="20862" y="13474"/>
                </a:cubicBezTo>
                <a:cubicBezTo>
                  <a:pt x="20862" y="13402"/>
                  <a:pt x="20916" y="13311"/>
                  <a:pt x="20989" y="13275"/>
                </a:cubicBezTo>
                <a:lnTo>
                  <a:pt x="21079" y="13221"/>
                </a:lnTo>
                <a:cubicBezTo>
                  <a:pt x="21098" y="13221"/>
                  <a:pt x="21116" y="13221"/>
                  <a:pt x="21116" y="13203"/>
                </a:cubicBezTo>
                <a:lnTo>
                  <a:pt x="21116" y="13203"/>
                </a:lnTo>
                <a:lnTo>
                  <a:pt x="21116" y="13203"/>
                </a:lnTo>
                <a:lnTo>
                  <a:pt x="21116" y="13203"/>
                </a:lnTo>
                <a:lnTo>
                  <a:pt x="21116" y="13203"/>
                </a:lnTo>
                <a:lnTo>
                  <a:pt x="21116" y="13203"/>
                </a:lnTo>
                <a:lnTo>
                  <a:pt x="21116" y="13185"/>
                </a:lnTo>
                <a:cubicBezTo>
                  <a:pt x="21116" y="13167"/>
                  <a:pt x="21116" y="13148"/>
                  <a:pt x="21098" y="13112"/>
                </a:cubicBezTo>
                <a:cubicBezTo>
                  <a:pt x="21079" y="13076"/>
                  <a:pt x="21079" y="13004"/>
                  <a:pt x="21098" y="12949"/>
                </a:cubicBezTo>
                <a:cubicBezTo>
                  <a:pt x="21134" y="12877"/>
                  <a:pt x="21188" y="12804"/>
                  <a:pt x="21279" y="12786"/>
                </a:cubicBezTo>
                <a:cubicBezTo>
                  <a:pt x="21442" y="12732"/>
                  <a:pt x="21641" y="12822"/>
                  <a:pt x="21677" y="13004"/>
                </a:cubicBezTo>
                <a:cubicBezTo>
                  <a:pt x="21695" y="13094"/>
                  <a:pt x="21677" y="13203"/>
                  <a:pt x="21641" y="13275"/>
                </a:cubicBezTo>
                <a:cubicBezTo>
                  <a:pt x="21605" y="13348"/>
                  <a:pt x="21550" y="13420"/>
                  <a:pt x="21568" y="13511"/>
                </a:cubicBezTo>
                <a:cubicBezTo>
                  <a:pt x="21568" y="13547"/>
                  <a:pt x="21605" y="13547"/>
                  <a:pt x="21641" y="13583"/>
                </a:cubicBezTo>
                <a:cubicBezTo>
                  <a:pt x="21695" y="13619"/>
                  <a:pt x="21713" y="13655"/>
                  <a:pt x="21731" y="13710"/>
                </a:cubicBezTo>
                <a:cubicBezTo>
                  <a:pt x="21731" y="13800"/>
                  <a:pt x="21695" y="13891"/>
                  <a:pt x="21659" y="13981"/>
                </a:cubicBezTo>
                <a:cubicBezTo>
                  <a:pt x="21605" y="14036"/>
                  <a:pt x="21605" y="14108"/>
                  <a:pt x="21659" y="14181"/>
                </a:cubicBezTo>
                <a:cubicBezTo>
                  <a:pt x="21695" y="14217"/>
                  <a:pt x="21750" y="14271"/>
                  <a:pt x="21786" y="14307"/>
                </a:cubicBezTo>
                <a:cubicBezTo>
                  <a:pt x="21840" y="14362"/>
                  <a:pt x="21858" y="14416"/>
                  <a:pt x="21876" y="14489"/>
                </a:cubicBezTo>
                <a:cubicBezTo>
                  <a:pt x="21876" y="14579"/>
                  <a:pt x="21840" y="14651"/>
                  <a:pt x="21768" y="14724"/>
                </a:cubicBezTo>
                <a:cubicBezTo>
                  <a:pt x="21731" y="14742"/>
                  <a:pt x="21695" y="14778"/>
                  <a:pt x="21659" y="14814"/>
                </a:cubicBezTo>
                <a:cubicBezTo>
                  <a:pt x="21641" y="14851"/>
                  <a:pt x="21659" y="14887"/>
                  <a:pt x="21659" y="14905"/>
                </a:cubicBezTo>
                <a:cubicBezTo>
                  <a:pt x="21677" y="14941"/>
                  <a:pt x="21695" y="14977"/>
                  <a:pt x="21695" y="15014"/>
                </a:cubicBezTo>
                <a:cubicBezTo>
                  <a:pt x="21750" y="15014"/>
                  <a:pt x="21804" y="15032"/>
                  <a:pt x="21840" y="15068"/>
                </a:cubicBezTo>
                <a:cubicBezTo>
                  <a:pt x="21913" y="15140"/>
                  <a:pt x="21858" y="15249"/>
                  <a:pt x="21822" y="15322"/>
                </a:cubicBezTo>
                <a:cubicBezTo>
                  <a:pt x="21804" y="15340"/>
                  <a:pt x="21786" y="15358"/>
                  <a:pt x="21786" y="15376"/>
                </a:cubicBezTo>
                <a:cubicBezTo>
                  <a:pt x="21786" y="15376"/>
                  <a:pt x="21786" y="15376"/>
                  <a:pt x="21786" y="15376"/>
                </a:cubicBezTo>
                <a:cubicBezTo>
                  <a:pt x="21786" y="15412"/>
                  <a:pt x="21822" y="15412"/>
                  <a:pt x="21822" y="15448"/>
                </a:cubicBezTo>
                <a:cubicBezTo>
                  <a:pt x="21840" y="15466"/>
                  <a:pt x="21840" y="15503"/>
                  <a:pt x="21822" y="15539"/>
                </a:cubicBezTo>
                <a:cubicBezTo>
                  <a:pt x="21804" y="15593"/>
                  <a:pt x="21750" y="15611"/>
                  <a:pt x="21695" y="15629"/>
                </a:cubicBezTo>
                <a:cubicBezTo>
                  <a:pt x="21659" y="15629"/>
                  <a:pt x="21605" y="15629"/>
                  <a:pt x="21568" y="15648"/>
                </a:cubicBezTo>
                <a:cubicBezTo>
                  <a:pt x="21550" y="15684"/>
                  <a:pt x="21568" y="15720"/>
                  <a:pt x="21605" y="15738"/>
                </a:cubicBezTo>
                <a:cubicBezTo>
                  <a:pt x="21641" y="15774"/>
                  <a:pt x="21695" y="15810"/>
                  <a:pt x="21750" y="15810"/>
                </a:cubicBezTo>
                <a:cubicBezTo>
                  <a:pt x="21768" y="15810"/>
                  <a:pt x="21786" y="15829"/>
                  <a:pt x="21786" y="15847"/>
                </a:cubicBezTo>
                <a:cubicBezTo>
                  <a:pt x="21786" y="15937"/>
                  <a:pt x="21750" y="16028"/>
                  <a:pt x="21659" y="16082"/>
                </a:cubicBezTo>
                <a:cubicBezTo>
                  <a:pt x="21623" y="16100"/>
                  <a:pt x="21587" y="16136"/>
                  <a:pt x="21568" y="16155"/>
                </a:cubicBezTo>
                <a:cubicBezTo>
                  <a:pt x="21532" y="16191"/>
                  <a:pt x="21532" y="16227"/>
                  <a:pt x="21568" y="16263"/>
                </a:cubicBezTo>
                <a:cubicBezTo>
                  <a:pt x="21587" y="16299"/>
                  <a:pt x="21587" y="16354"/>
                  <a:pt x="21587" y="16390"/>
                </a:cubicBezTo>
                <a:cubicBezTo>
                  <a:pt x="21587" y="16426"/>
                  <a:pt x="21550" y="16462"/>
                  <a:pt x="21550" y="16499"/>
                </a:cubicBezTo>
                <a:cubicBezTo>
                  <a:pt x="21568" y="16589"/>
                  <a:pt x="21695" y="16589"/>
                  <a:pt x="21786" y="16607"/>
                </a:cubicBezTo>
                <a:cubicBezTo>
                  <a:pt x="21822" y="16607"/>
                  <a:pt x="21840" y="16625"/>
                  <a:pt x="21840" y="16680"/>
                </a:cubicBezTo>
                <a:cubicBezTo>
                  <a:pt x="21804" y="16879"/>
                  <a:pt x="21605" y="16970"/>
                  <a:pt x="21460" y="17096"/>
                </a:cubicBezTo>
                <a:cubicBezTo>
                  <a:pt x="21442" y="17132"/>
                  <a:pt x="21405" y="17187"/>
                  <a:pt x="21387" y="17223"/>
                </a:cubicBezTo>
                <a:cubicBezTo>
                  <a:pt x="21405" y="17223"/>
                  <a:pt x="21424" y="17223"/>
                  <a:pt x="21460" y="17205"/>
                </a:cubicBezTo>
                <a:cubicBezTo>
                  <a:pt x="21496" y="17187"/>
                  <a:pt x="21550" y="17169"/>
                  <a:pt x="21587" y="17169"/>
                </a:cubicBezTo>
                <a:cubicBezTo>
                  <a:pt x="21641" y="17151"/>
                  <a:pt x="21695" y="17169"/>
                  <a:pt x="21731" y="17223"/>
                </a:cubicBezTo>
                <a:cubicBezTo>
                  <a:pt x="21804" y="17187"/>
                  <a:pt x="21876" y="17187"/>
                  <a:pt x="21949" y="17259"/>
                </a:cubicBezTo>
                <a:cubicBezTo>
                  <a:pt x="22003" y="17314"/>
                  <a:pt x="22003" y="17422"/>
                  <a:pt x="21949" y="17495"/>
                </a:cubicBezTo>
                <a:cubicBezTo>
                  <a:pt x="22021" y="17549"/>
                  <a:pt x="22112" y="17567"/>
                  <a:pt x="22202" y="17567"/>
                </a:cubicBezTo>
                <a:cubicBezTo>
                  <a:pt x="22220" y="17567"/>
                  <a:pt x="22257" y="17585"/>
                  <a:pt x="22257" y="17603"/>
                </a:cubicBezTo>
                <a:cubicBezTo>
                  <a:pt x="22275" y="17694"/>
                  <a:pt x="22275" y="17784"/>
                  <a:pt x="22238" y="17857"/>
                </a:cubicBezTo>
                <a:cubicBezTo>
                  <a:pt x="22257" y="17875"/>
                  <a:pt x="22293" y="17875"/>
                  <a:pt x="22311" y="17857"/>
                </a:cubicBezTo>
                <a:cubicBezTo>
                  <a:pt x="22329" y="17839"/>
                  <a:pt x="22365" y="17857"/>
                  <a:pt x="22383" y="17893"/>
                </a:cubicBezTo>
                <a:cubicBezTo>
                  <a:pt x="22420" y="17966"/>
                  <a:pt x="22492" y="18038"/>
                  <a:pt x="22492" y="18129"/>
                </a:cubicBezTo>
                <a:cubicBezTo>
                  <a:pt x="22510" y="18165"/>
                  <a:pt x="22492" y="18201"/>
                  <a:pt x="22474" y="18237"/>
                </a:cubicBezTo>
                <a:cubicBezTo>
                  <a:pt x="22510" y="18219"/>
                  <a:pt x="22528" y="18219"/>
                  <a:pt x="22564" y="18219"/>
                </a:cubicBezTo>
                <a:cubicBezTo>
                  <a:pt x="22637" y="18237"/>
                  <a:pt x="22691" y="18273"/>
                  <a:pt x="22709" y="18346"/>
                </a:cubicBezTo>
                <a:cubicBezTo>
                  <a:pt x="22764" y="18473"/>
                  <a:pt x="22673" y="18581"/>
                  <a:pt x="22564" y="18654"/>
                </a:cubicBezTo>
                <a:cubicBezTo>
                  <a:pt x="22601" y="18708"/>
                  <a:pt x="22637" y="18744"/>
                  <a:pt x="22655" y="18799"/>
                </a:cubicBezTo>
                <a:cubicBezTo>
                  <a:pt x="22673" y="18817"/>
                  <a:pt x="22691" y="18853"/>
                  <a:pt x="22727" y="18871"/>
                </a:cubicBezTo>
                <a:cubicBezTo>
                  <a:pt x="22727" y="18889"/>
                  <a:pt x="22746" y="18907"/>
                  <a:pt x="22764" y="18925"/>
                </a:cubicBezTo>
                <a:cubicBezTo>
                  <a:pt x="22782" y="18907"/>
                  <a:pt x="22818" y="18907"/>
                  <a:pt x="22836" y="18925"/>
                </a:cubicBezTo>
                <a:cubicBezTo>
                  <a:pt x="22854" y="18943"/>
                  <a:pt x="22854" y="18998"/>
                  <a:pt x="22836" y="19034"/>
                </a:cubicBezTo>
                <a:cubicBezTo>
                  <a:pt x="22818" y="19070"/>
                  <a:pt x="22818" y="19106"/>
                  <a:pt x="22818" y="19143"/>
                </a:cubicBezTo>
                <a:lnTo>
                  <a:pt x="22854" y="19143"/>
                </a:lnTo>
                <a:cubicBezTo>
                  <a:pt x="22909" y="19143"/>
                  <a:pt x="22927" y="19197"/>
                  <a:pt x="22909" y="19233"/>
                </a:cubicBezTo>
                <a:cubicBezTo>
                  <a:pt x="22890" y="19233"/>
                  <a:pt x="22890" y="19233"/>
                  <a:pt x="22890" y="19251"/>
                </a:cubicBezTo>
                <a:cubicBezTo>
                  <a:pt x="22836" y="19306"/>
                  <a:pt x="22890" y="19396"/>
                  <a:pt x="22963" y="19378"/>
                </a:cubicBezTo>
                <a:cubicBezTo>
                  <a:pt x="23072" y="19360"/>
                  <a:pt x="23090" y="19233"/>
                  <a:pt x="22999" y="19179"/>
                </a:cubicBezTo>
                <a:cubicBezTo>
                  <a:pt x="22963" y="19161"/>
                  <a:pt x="22963" y="19106"/>
                  <a:pt x="22999" y="19088"/>
                </a:cubicBezTo>
                <a:lnTo>
                  <a:pt x="23126" y="18998"/>
                </a:lnTo>
                <a:cubicBezTo>
                  <a:pt x="23108" y="18962"/>
                  <a:pt x="23090" y="18907"/>
                  <a:pt x="23108" y="18871"/>
                </a:cubicBezTo>
                <a:cubicBezTo>
                  <a:pt x="23108" y="18835"/>
                  <a:pt x="23144" y="18817"/>
                  <a:pt x="23162" y="18835"/>
                </a:cubicBezTo>
                <a:cubicBezTo>
                  <a:pt x="23216" y="18835"/>
                  <a:pt x="23271" y="18853"/>
                  <a:pt x="23307" y="18889"/>
                </a:cubicBezTo>
                <a:cubicBezTo>
                  <a:pt x="23307" y="18708"/>
                  <a:pt x="23343" y="18509"/>
                  <a:pt x="23397" y="18346"/>
                </a:cubicBezTo>
                <a:cubicBezTo>
                  <a:pt x="23397" y="18328"/>
                  <a:pt x="23416" y="18310"/>
                  <a:pt x="23434" y="18310"/>
                </a:cubicBezTo>
                <a:lnTo>
                  <a:pt x="23434" y="18310"/>
                </a:lnTo>
                <a:cubicBezTo>
                  <a:pt x="23488" y="18237"/>
                  <a:pt x="23579" y="18201"/>
                  <a:pt x="23669" y="18201"/>
                </a:cubicBezTo>
                <a:cubicBezTo>
                  <a:pt x="23760" y="18201"/>
                  <a:pt x="23868" y="18237"/>
                  <a:pt x="23941" y="18310"/>
                </a:cubicBezTo>
                <a:cubicBezTo>
                  <a:pt x="23959" y="18346"/>
                  <a:pt x="23977" y="18400"/>
                  <a:pt x="23977" y="18454"/>
                </a:cubicBezTo>
                <a:cubicBezTo>
                  <a:pt x="23995" y="18473"/>
                  <a:pt x="24031" y="18509"/>
                  <a:pt x="24049" y="18545"/>
                </a:cubicBezTo>
                <a:cubicBezTo>
                  <a:pt x="24086" y="18599"/>
                  <a:pt x="24086" y="18690"/>
                  <a:pt x="24049" y="18762"/>
                </a:cubicBezTo>
                <a:cubicBezTo>
                  <a:pt x="24013" y="18835"/>
                  <a:pt x="23959" y="18889"/>
                  <a:pt x="23977" y="18980"/>
                </a:cubicBezTo>
                <a:cubicBezTo>
                  <a:pt x="24013" y="19052"/>
                  <a:pt x="24104" y="19052"/>
                  <a:pt x="24140" y="19125"/>
                </a:cubicBezTo>
                <a:cubicBezTo>
                  <a:pt x="24176" y="19197"/>
                  <a:pt x="24176" y="19306"/>
                  <a:pt x="24140" y="19378"/>
                </a:cubicBezTo>
                <a:cubicBezTo>
                  <a:pt x="24104" y="19469"/>
                  <a:pt x="24068" y="19541"/>
                  <a:pt x="24049" y="19632"/>
                </a:cubicBezTo>
                <a:cubicBezTo>
                  <a:pt x="24013" y="19686"/>
                  <a:pt x="24013" y="19740"/>
                  <a:pt x="24031" y="19795"/>
                </a:cubicBezTo>
                <a:cubicBezTo>
                  <a:pt x="24049" y="19849"/>
                  <a:pt x="24086" y="19903"/>
                  <a:pt x="24140" y="19921"/>
                </a:cubicBezTo>
                <a:cubicBezTo>
                  <a:pt x="24231" y="19939"/>
                  <a:pt x="24303" y="20012"/>
                  <a:pt x="24285" y="20102"/>
                </a:cubicBezTo>
                <a:cubicBezTo>
                  <a:pt x="24267" y="20175"/>
                  <a:pt x="24231" y="20247"/>
                  <a:pt x="24158" y="20284"/>
                </a:cubicBezTo>
                <a:lnTo>
                  <a:pt x="24068" y="20428"/>
                </a:lnTo>
                <a:cubicBezTo>
                  <a:pt x="24104" y="20410"/>
                  <a:pt x="24122" y="20392"/>
                  <a:pt x="24140" y="20392"/>
                </a:cubicBezTo>
                <a:cubicBezTo>
                  <a:pt x="24176" y="20356"/>
                  <a:pt x="24231" y="20356"/>
                  <a:pt x="24267" y="20356"/>
                </a:cubicBezTo>
                <a:cubicBezTo>
                  <a:pt x="24321" y="20374"/>
                  <a:pt x="24357" y="20410"/>
                  <a:pt x="24375" y="20465"/>
                </a:cubicBezTo>
                <a:cubicBezTo>
                  <a:pt x="24394" y="20501"/>
                  <a:pt x="24394" y="20555"/>
                  <a:pt x="24375" y="20610"/>
                </a:cubicBezTo>
                <a:lnTo>
                  <a:pt x="24466" y="20646"/>
                </a:lnTo>
                <a:lnTo>
                  <a:pt x="24520" y="20664"/>
                </a:lnTo>
                <a:cubicBezTo>
                  <a:pt x="24520" y="20591"/>
                  <a:pt x="24538" y="20519"/>
                  <a:pt x="24557" y="20447"/>
                </a:cubicBezTo>
                <a:lnTo>
                  <a:pt x="24557" y="20410"/>
                </a:lnTo>
                <a:cubicBezTo>
                  <a:pt x="24557" y="20356"/>
                  <a:pt x="24629" y="20356"/>
                  <a:pt x="24665" y="20392"/>
                </a:cubicBezTo>
                <a:cubicBezTo>
                  <a:pt x="24738" y="20465"/>
                  <a:pt x="24864" y="20483"/>
                  <a:pt x="24937" y="20410"/>
                </a:cubicBezTo>
                <a:cubicBezTo>
                  <a:pt x="24973" y="20374"/>
                  <a:pt x="25045" y="20410"/>
                  <a:pt x="25045" y="20465"/>
                </a:cubicBezTo>
                <a:cubicBezTo>
                  <a:pt x="25045" y="20465"/>
                  <a:pt x="25045" y="20483"/>
                  <a:pt x="25045" y="20501"/>
                </a:cubicBezTo>
                <a:cubicBezTo>
                  <a:pt x="25045" y="20573"/>
                  <a:pt x="25027" y="20664"/>
                  <a:pt x="25009" y="20736"/>
                </a:cubicBezTo>
                <a:cubicBezTo>
                  <a:pt x="25064" y="20772"/>
                  <a:pt x="25100" y="20827"/>
                  <a:pt x="25100" y="20899"/>
                </a:cubicBezTo>
                <a:cubicBezTo>
                  <a:pt x="25100" y="20954"/>
                  <a:pt x="25082" y="21008"/>
                  <a:pt x="25064" y="21062"/>
                </a:cubicBezTo>
                <a:lnTo>
                  <a:pt x="25064" y="21117"/>
                </a:lnTo>
                <a:cubicBezTo>
                  <a:pt x="25154" y="21044"/>
                  <a:pt x="25263" y="21026"/>
                  <a:pt x="25371" y="21044"/>
                </a:cubicBezTo>
                <a:cubicBezTo>
                  <a:pt x="25480" y="21098"/>
                  <a:pt x="25553" y="21225"/>
                  <a:pt x="25498" y="21352"/>
                </a:cubicBezTo>
                <a:lnTo>
                  <a:pt x="25498" y="21352"/>
                </a:lnTo>
                <a:cubicBezTo>
                  <a:pt x="25534" y="21406"/>
                  <a:pt x="25589" y="21424"/>
                  <a:pt x="25661" y="21424"/>
                </a:cubicBezTo>
                <a:cubicBezTo>
                  <a:pt x="25716" y="21424"/>
                  <a:pt x="25770" y="21370"/>
                  <a:pt x="25824" y="21388"/>
                </a:cubicBezTo>
                <a:cubicBezTo>
                  <a:pt x="25915" y="21388"/>
                  <a:pt x="25969" y="21461"/>
                  <a:pt x="25969" y="21551"/>
                </a:cubicBezTo>
                <a:cubicBezTo>
                  <a:pt x="25969" y="21606"/>
                  <a:pt x="25969" y="21678"/>
                  <a:pt x="25933" y="21732"/>
                </a:cubicBezTo>
                <a:lnTo>
                  <a:pt x="0" y="15358"/>
                </a:lnTo>
                <a:close/>
                <a:moveTo>
                  <a:pt x="19395" y="12696"/>
                </a:moveTo>
                <a:close/>
                <a:moveTo>
                  <a:pt x="21587" y="15068"/>
                </a:moveTo>
                <a:close/>
                <a:moveTo>
                  <a:pt x="19323" y="13239"/>
                </a:moveTo>
                <a:close/>
                <a:moveTo>
                  <a:pt x="19305" y="12605"/>
                </a:moveTo>
                <a:lnTo>
                  <a:pt x="19305" y="12605"/>
                </a:lnTo>
                <a:close/>
                <a:moveTo>
                  <a:pt x="15592" y="10034"/>
                </a:moveTo>
                <a:lnTo>
                  <a:pt x="15592" y="10034"/>
                </a:lnTo>
                <a:cubicBezTo>
                  <a:pt x="15592" y="10052"/>
                  <a:pt x="15610" y="10088"/>
                  <a:pt x="15647" y="10106"/>
                </a:cubicBezTo>
                <a:lnTo>
                  <a:pt x="15665" y="10124"/>
                </a:lnTo>
                <a:lnTo>
                  <a:pt x="15665" y="9852"/>
                </a:lnTo>
                <a:cubicBezTo>
                  <a:pt x="15647" y="9871"/>
                  <a:pt x="15629" y="9889"/>
                  <a:pt x="15629" y="9925"/>
                </a:cubicBezTo>
                <a:cubicBezTo>
                  <a:pt x="15610" y="9943"/>
                  <a:pt x="15574" y="9997"/>
                  <a:pt x="15574" y="10034"/>
                </a:cubicBezTo>
                <a:close/>
                <a:moveTo>
                  <a:pt x="14741" y="9345"/>
                </a:moveTo>
                <a:lnTo>
                  <a:pt x="14741" y="9345"/>
                </a:lnTo>
                <a:close/>
                <a:moveTo>
                  <a:pt x="12803" y="5198"/>
                </a:moveTo>
                <a:lnTo>
                  <a:pt x="12803" y="5198"/>
                </a:lnTo>
                <a:close/>
                <a:moveTo>
                  <a:pt x="12260" y="4148"/>
                </a:moveTo>
                <a:lnTo>
                  <a:pt x="12260" y="4148"/>
                </a:lnTo>
                <a:cubicBezTo>
                  <a:pt x="12260" y="4148"/>
                  <a:pt x="12242" y="4148"/>
                  <a:pt x="12260" y="4148"/>
                </a:cubicBezTo>
                <a:close/>
                <a:moveTo>
                  <a:pt x="761" y="4329"/>
                </a:moveTo>
                <a:close/>
                <a:moveTo>
                  <a:pt x="4419" y="1576"/>
                </a:moveTo>
                <a:close/>
                <a:moveTo>
                  <a:pt x="5379" y="888"/>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675" y="4718977"/>
            <a:ext cx="9144042" cy="1230724"/>
          </a:xfrm>
          <a:custGeom>
            <a:avLst/>
            <a:gdLst/>
            <a:ahLst/>
            <a:cxnLst/>
            <a:rect l="l" t="t" r="r" b="b"/>
            <a:pathLst>
              <a:path w="63874" h="17260" extrusionOk="0">
                <a:moveTo>
                  <a:pt x="55235" y="2826"/>
                </a:moveTo>
                <a:cubicBezTo>
                  <a:pt x="55235" y="2790"/>
                  <a:pt x="55199" y="2771"/>
                  <a:pt x="55162" y="2790"/>
                </a:cubicBezTo>
                <a:lnTo>
                  <a:pt x="55108" y="2753"/>
                </a:lnTo>
                <a:cubicBezTo>
                  <a:pt x="55054" y="2717"/>
                  <a:pt x="54999" y="2717"/>
                  <a:pt x="54963" y="2771"/>
                </a:cubicBezTo>
                <a:cubicBezTo>
                  <a:pt x="54873" y="2844"/>
                  <a:pt x="54836" y="2971"/>
                  <a:pt x="54710" y="2989"/>
                </a:cubicBezTo>
                <a:lnTo>
                  <a:pt x="54420" y="2989"/>
                </a:lnTo>
                <a:cubicBezTo>
                  <a:pt x="54366" y="2989"/>
                  <a:pt x="54311" y="2971"/>
                  <a:pt x="54275" y="2971"/>
                </a:cubicBezTo>
                <a:cubicBezTo>
                  <a:pt x="54203" y="2934"/>
                  <a:pt x="54185" y="2898"/>
                  <a:pt x="54130" y="2862"/>
                </a:cubicBezTo>
                <a:cubicBezTo>
                  <a:pt x="54076" y="2826"/>
                  <a:pt x="54003" y="2808"/>
                  <a:pt x="53949" y="2826"/>
                </a:cubicBezTo>
                <a:cubicBezTo>
                  <a:pt x="53895" y="2844"/>
                  <a:pt x="53840" y="2844"/>
                  <a:pt x="53786" y="2862"/>
                </a:cubicBezTo>
                <a:cubicBezTo>
                  <a:pt x="53732" y="2862"/>
                  <a:pt x="53659" y="2826"/>
                  <a:pt x="53605" y="2844"/>
                </a:cubicBezTo>
                <a:cubicBezTo>
                  <a:pt x="53551" y="2844"/>
                  <a:pt x="53533" y="2862"/>
                  <a:pt x="53496" y="2862"/>
                </a:cubicBezTo>
                <a:cubicBezTo>
                  <a:pt x="53460" y="2844"/>
                  <a:pt x="53406" y="2844"/>
                  <a:pt x="53352" y="2826"/>
                </a:cubicBezTo>
                <a:cubicBezTo>
                  <a:pt x="53315" y="2826"/>
                  <a:pt x="53279" y="2826"/>
                  <a:pt x="53225" y="2826"/>
                </a:cubicBezTo>
                <a:cubicBezTo>
                  <a:pt x="53170" y="2808"/>
                  <a:pt x="53134" y="2790"/>
                  <a:pt x="53080" y="2771"/>
                </a:cubicBezTo>
                <a:cubicBezTo>
                  <a:pt x="53007" y="2753"/>
                  <a:pt x="52935" y="2735"/>
                  <a:pt x="52881" y="2753"/>
                </a:cubicBezTo>
                <a:cubicBezTo>
                  <a:pt x="52754" y="2790"/>
                  <a:pt x="52627" y="2808"/>
                  <a:pt x="52500" y="2826"/>
                </a:cubicBezTo>
                <a:lnTo>
                  <a:pt x="52174" y="2826"/>
                </a:lnTo>
                <a:cubicBezTo>
                  <a:pt x="52066" y="2826"/>
                  <a:pt x="51957" y="2808"/>
                  <a:pt x="51848" y="2790"/>
                </a:cubicBezTo>
                <a:cubicBezTo>
                  <a:pt x="51794" y="2790"/>
                  <a:pt x="51722" y="2808"/>
                  <a:pt x="51667" y="2844"/>
                </a:cubicBezTo>
                <a:cubicBezTo>
                  <a:pt x="51559" y="2880"/>
                  <a:pt x="51450" y="2880"/>
                  <a:pt x="51341" y="2880"/>
                </a:cubicBezTo>
                <a:cubicBezTo>
                  <a:pt x="51323" y="2880"/>
                  <a:pt x="51287" y="2880"/>
                  <a:pt x="51269" y="2898"/>
                </a:cubicBezTo>
                <a:cubicBezTo>
                  <a:pt x="51233" y="2916"/>
                  <a:pt x="51178" y="2971"/>
                  <a:pt x="51142" y="2971"/>
                </a:cubicBezTo>
                <a:cubicBezTo>
                  <a:pt x="51106" y="2971"/>
                  <a:pt x="51070" y="2934"/>
                  <a:pt x="51052" y="2916"/>
                </a:cubicBezTo>
                <a:cubicBezTo>
                  <a:pt x="51015" y="2898"/>
                  <a:pt x="50979" y="2898"/>
                  <a:pt x="50943" y="2898"/>
                </a:cubicBezTo>
                <a:cubicBezTo>
                  <a:pt x="50834" y="2934"/>
                  <a:pt x="50708" y="2953"/>
                  <a:pt x="50581" y="2934"/>
                </a:cubicBezTo>
                <a:cubicBezTo>
                  <a:pt x="50508" y="2916"/>
                  <a:pt x="50436" y="2916"/>
                  <a:pt x="50363" y="2934"/>
                </a:cubicBezTo>
                <a:cubicBezTo>
                  <a:pt x="50327" y="2953"/>
                  <a:pt x="50291" y="2971"/>
                  <a:pt x="50255" y="2989"/>
                </a:cubicBezTo>
                <a:lnTo>
                  <a:pt x="50200" y="2989"/>
                </a:lnTo>
                <a:cubicBezTo>
                  <a:pt x="50110" y="2971"/>
                  <a:pt x="50019" y="2934"/>
                  <a:pt x="49929" y="2898"/>
                </a:cubicBezTo>
                <a:cubicBezTo>
                  <a:pt x="49893" y="2898"/>
                  <a:pt x="49856" y="2898"/>
                  <a:pt x="49802" y="2880"/>
                </a:cubicBezTo>
                <a:cubicBezTo>
                  <a:pt x="49766" y="2862"/>
                  <a:pt x="49730" y="2844"/>
                  <a:pt x="49712" y="2826"/>
                </a:cubicBezTo>
                <a:cubicBezTo>
                  <a:pt x="49639" y="2790"/>
                  <a:pt x="49567" y="2771"/>
                  <a:pt x="49494" y="2753"/>
                </a:cubicBezTo>
                <a:cubicBezTo>
                  <a:pt x="49114" y="2681"/>
                  <a:pt x="48715" y="2771"/>
                  <a:pt x="48353" y="2681"/>
                </a:cubicBezTo>
                <a:cubicBezTo>
                  <a:pt x="48245" y="2663"/>
                  <a:pt x="48154" y="2627"/>
                  <a:pt x="48064" y="2590"/>
                </a:cubicBezTo>
                <a:cubicBezTo>
                  <a:pt x="47973" y="2572"/>
                  <a:pt x="47901" y="2572"/>
                  <a:pt x="47810" y="2554"/>
                </a:cubicBezTo>
                <a:cubicBezTo>
                  <a:pt x="47719" y="2518"/>
                  <a:pt x="47647" y="2482"/>
                  <a:pt x="47556" y="2445"/>
                </a:cubicBezTo>
                <a:cubicBezTo>
                  <a:pt x="47484" y="2409"/>
                  <a:pt x="47393" y="2391"/>
                  <a:pt x="47303" y="2373"/>
                </a:cubicBezTo>
                <a:cubicBezTo>
                  <a:pt x="47122" y="2337"/>
                  <a:pt x="46923" y="2337"/>
                  <a:pt x="46742" y="2283"/>
                </a:cubicBezTo>
                <a:cubicBezTo>
                  <a:pt x="46579" y="2228"/>
                  <a:pt x="46416" y="2192"/>
                  <a:pt x="46253" y="2156"/>
                </a:cubicBezTo>
                <a:cubicBezTo>
                  <a:pt x="46053" y="2138"/>
                  <a:pt x="45854" y="2138"/>
                  <a:pt x="45655" y="2156"/>
                </a:cubicBezTo>
                <a:cubicBezTo>
                  <a:pt x="45474" y="2138"/>
                  <a:pt x="45293" y="2156"/>
                  <a:pt x="45112" y="2174"/>
                </a:cubicBezTo>
                <a:cubicBezTo>
                  <a:pt x="45039" y="2192"/>
                  <a:pt x="44967" y="2228"/>
                  <a:pt x="44876" y="2246"/>
                </a:cubicBezTo>
                <a:cubicBezTo>
                  <a:pt x="44768" y="2283"/>
                  <a:pt x="44677" y="2283"/>
                  <a:pt x="44568" y="2301"/>
                </a:cubicBezTo>
                <a:cubicBezTo>
                  <a:pt x="44424" y="2337"/>
                  <a:pt x="44279" y="2391"/>
                  <a:pt x="44134" y="2464"/>
                </a:cubicBezTo>
                <a:cubicBezTo>
                  <a:pt x="44043" y="2482"/>
                  <a:pt x="43971" y="2500"/>
                  <a:pt x="43880" y="2536"/>
                </a:cubicBezTo>
                <a:cubicBezTo>
                  <a:pt x="43790" y="2554"/>
                  <a:pt x="43681" y="2554"/>
                  <a:pt x="43590" y="2590"/>
                </a:cubicBezTo>
                <a:cubicBezTo>
                  <a:pt x="43428" y="2645"/>
                  <a:pt x="43246" y="2663"/>
                  <a:pt x="43065" y="2717"/>
                </a:cubicBezTo>
                <a:cubicBezTo>
                  <a:pt x="42884" y="2771"/>
                  <a:pt x="42685" y="2790"/>
                  <a:pt x="42486" y="2790"/>
                </a:cubicBezTo>
                <a:lnTo>
                  <a:pt x="42250" y="2790"/>
                </a:lnTo>
                <a:cubicBezTo>
                  <a:pt x="42142" y="2790"/>
                  <a:pt x="42051" y="2735"/>
                  <a:pt x="41961" y="2681"/>
                </a:cubicBezTo>
                <a:cubicBezTo>
                  <a:pt x="41888" y="2663"/>
                  <a:pt x="41816" y="2627"/>
                  <a:pt x="41725" y="2608"/>
                </a:cubicBezTo>
                <a:cubicBezTo>
                  <a:pt x="41689" y="2608"/>
                  <a:pt x="41653" y="2572"/>
                  <a:pt x="41617" y="2572"/>
                </a:cubicBezTo>
                <a:cubicBezTo>
                  <a:pt x="41562" y="2554"/>
                  <a:pt x="41508" y="2572"/>
                  <a:pt x="41454" y="2554"/>
                </a:cubicBezTo>
                <a:cubicBezTo>
                  <a:pt x="41291" y="2464"/>
                  <a:pt x="41109" y="2409"/>
                  <a:pt x="40928" y="2355"/>
                </a:cubicBezTo>
                <a:cubicBezTo>
                  <a:pt x="40784" y="2337"/>
                  <a:pt x="40639" y="2319"/>
                  <a:pt x="40476" y="2337"/>
                </a:cubicBezTo>
                <a:cubicBezTo>
                  <a:pt x="40403" y="2355"/>
                  <a:pt x="40331" y="2355"/>
                  <a:pt x="40240" y="2355"/>
                </a:cubicBezTo>
                <a:lnTo>
                  <a:pt x="39950" y="2355"/>
                </a:lnTo>
                <a:cubicBezTo>
                  <a:pt x="39769" y="2355"/>
                  <a:pt x="39588" y="2355"/>
                  <a:pt x="39407" y="2391"/>
                </a:cubicBezTo>
                <a:cubicBezTo>
                  <a:pt x="39208" y="2427"/>
                  <a:pt x="39009" y="2445"/>
                  <a:pt x="38791" y="2427"/>
                </a:cubicBezTo>
                <a:cubicBezTo>
                  <a:pt x="38429" y="2427"/>
                  <a:pt x="38049" y="2373"/>
                  <a:pt x="37669" y="2355"/>
                </a:cubicBezTo>
                <a:cubicBezTo>
                  <a:pt x="37469" y="2319"/>
                  <a:pt x="37270" y="2264"/>
                  <a:pt x="37071" y="2192"/>
                </a:cubicBezTo>
                <a:cubicBezTo>
                  <a:pt x="36890" y="2138"/>
                  <a:pt x="36709" y="2065"/>
                  <a:pt x="36546" y="1993"/>
                </a:cubicBezTo>
                <a:cubicBezTo>
                  <a:pt x="36401" y="1920"/>
                  <a:pt x="36256" y="1884"/>
                  <a:pt x="36093" y="1866"/>
                </a:cubicBezTo>
                <a:cubicBezTo>
                  <a:pt x="35894" y="1866"/>
                  <a:pt x="35677" y="1830"/>
                  <a:pt x="35477" y="1775"/>
                </a:cubicBezTo>
                <a:cubicBezTo>
                  <a:pt x="35333" y="1685"/>
                  <a:pt x="35170" y="1631"/>
                  <a:pt x="34988" y="1594"/>
                </a:cubicBezTo>
                <a:cubicBezTo>
                  <a:pt x="34825" y="1576"/>
                  <a:pt x="34681" y="1558"/>
                  <a:pt x="34518" y="1558"/>
                </a:cubicBezTo>
                <a:cubicBezTo>
                  <a:pt x="34445" y="1540"/>
                  <a:pt x="34355" y="1522"/>
                  <a:pt x="34282" y="1504"/>
                </a:cubicBezTo>
                <a:cubicBezTo>
                  <a:pt x="34192" y="1504"/>
                  <a:pt x="34101" y="1468"/>
                  <a:pt x="34029" y="1468"/>
                </a:cubicBezTo>
                <a:cubicBezTo>
                  <a:pt x="33829" y="1449"/>
                  <a:pt x="33648" y="1431"/>
                  <a:pt x="33467" y="1395"/>
                </a:cubicBezTo>
                <a:cubicBezTo>
                  <a:pt x="33413" y="1377"/>
                  <a:pt x="33341" y="1377"/>
                  <a:pt x="33268" y="1377"/>
                </a:cubicBezTo>
                <a:cubicBezTo>
                  <a:pt x="33214" y="1377"/>
                  <a:pt x="33141" y="1377"/>
                  <a:pt x="33087" y="1377"/>
                </a:cubicBezTo>
                <a:cubicBezTo>
                  <a:pt x="33051" y="1377"/>
                  <a:pt x="33033" y="1359"/>
                  <a:pt x="33033" y="1341"/>
                </a:cubicBezTo>
                <a:cubicBezTo>
                  <a:pt x="33033" y="1323"/>
                  <a:pt x="32978" y="1323"/>
                  <a:pt x="32996" y="1359"/>
                </a:cubicBezTo>
                <a:cubicBezTo>
                  <a:pt x="32924" y="1341"/>
                  <a:pt x="32852" y="1323"/>
                  <a:pt x="32779" y="1305"/>
                </a:cubicBezTo>
                <a:cubicBezTo>
                  <a:pt x="32616" y="1286"/>
                  <a:pt x="32471" y="1286"/>
                  <a:pt x="32308" y="1250"/>
                </a:cubicBezTo>
                <a:cubicBezTo>
                  <a:pt x="32037" y="1160"/>
                  <a:pt x="31765" y="1105"/>
                  <a:pt x="31493" y="1051"/>
                </a:cubicBezTo>
                <a:cubicBezTo>
                  <a:pt x="31185" y="1015"/>
                  <a:pt x="30878" y="979"/>
                  <a:pt x="30588" y="906"/>
                </a:cubicBezTo>
                <a:cubicBezTo>
                  <a:pt x="30443" y="870"/>
                  <a:pt x="30298" y="834"/>
                  <a:pt x="30153" y="798"/>
                </a:cubicBezTo>
                <a:cubicBezTo>
                  <a:pt x="30008" y="779"/>
                  <a:pt x="29882" y="798"/>
                  <a:pt x="29737" y="779"/>
                </a:cubicBezTo>
                <a:cubicBezTo>
                  <a:pt x="29465" y="743"/>
                  <a:pt x="29193" y="725"/>
                  <a:pt x="28904" y="743"/>
                </a:cubicBezTo>
                <a:cubicBezTo>
                  <a:pt x="28777" y="743"/>
                  <a:pt x="28632" y="725"/>
                  <a:pt x="28487" y="689"/>
                </a:cubicBezTo>
                <a:cubicBezTo>
                  <a:pt x="28360" y="689"/>
                  <a:pt x="28216" y="689"/>
                  <a:pt x="28071" y="689"/>
                </a:cubicBezTo>
                <a:cubicBezTo>
                  <a:pt x="27835" y="689"/>
                  <a:pt x="27600" y="707"/>
                  <a:pt x="27346" y="761"/>
                </a:cubicBezTo>
                <a:cubicBezTo>
                  <a:pt x="27274" y="779"/>
                  <a:pt x="27201" y="798"/>
                  <a:pt x="27129" y="834"/>
                </a:cubicBezTo>
                <a:cubicBezTo>
                  <a:pt x="27111" y="870"/>
                  <a:pt x="27075" y="906"/>
                  <a:pt x="27075" y="942"/>
                </a:cubicBezTo>
                <a:cubicBezTo>
                  <a:pt x="27020" y="1015"/>
                  <a:pt x="26966" y="1069"/>
                  <a:pt x="26894" y="1105"/>
                </a:cubicBezTo>
                <a:cubicBezTo>
                  <a:pt x="26622" y="1214"/>
                  <a:pt x="26332" y="1286"/>
                  <a:pt x="26060" y="1323"/>
                </a:cubicBezTo>
                <a:cubicBezTo>
                  <a:pt x="25897" y="1359"/>
                  <a:pt x="25753" y="1359"/>
                  <a:pt x="25608" y="1377"/>
                </a:cubicBezTo>
                <a:cubicBezTo>
                  <a:pt x="25463" y="1395"/>
                  <a:pt x="25318" y="1431"/>
                  <a:pt x="25173" y="1486"/>
                </a:cubicBezTo>
                <a:cubicBezTo>
                  <a:pt x="24920" y="1522"/>
                  <a:pt x="24684" y="1594"/>
                  <a:pt x="24449" y="1703"/>
                </a:cubicBezTo>
                <a:cubicBezTo>
                  <a:pt x="24322" y="1794"/>
                  <a:pt x="24177" y="1848"/>
                  <a:pt x="24032" y="1884"/>
                </a:cubicBezTo>
                <a:cubicBezTo>
                  <a:pt x="23924" y="1884"/>
                  <a:pt x="23815" y="1902"/>
                  <a:pt x="23706" y="1957"/>
                </a:cubicBezTo>
                <a:cubicBezTo>
                  <a:pt x="23471" y="2083"/>
                  <a:pt x="23181" y="2101"/>
                  <a:pt x="22928" y="2210"/>
                </a:cubicBezTo>
                <a:cubicBezTo>
                  <a:pt x="22819" y="2246"/>
                  <a:pt x="22710" y="2319"/>
                  <a:pt x="22602" y="2355"/>
                </a:cubicBezTo>
                <a:cubicBezTo>
                  <a:pt x="22439" y="2391"/>
                  <a:pt x="22294" y="2409"/>
                  <a:pt x="22131" y="2391"/>
                </a:cubicBezTo>
                <a:cubicBezTo>
                  <a:pt x="21823" y="2373"/>
                  <a:pt x="21515" y="2337"/>
                  <a:pt x="21225" y="2283"/>
                </a:cubicBezTo>
                <a:cubicBezTo>
                  <a:pt x="21098" y="2264"/>
                  <a:pt x="20990" y="2283"/>
                  <a:pt x="20881" y="2264"/>
                </a:cubicBezTo>
                <a:cubicBezTo>
                  <a:pt x="20718" y="2246"/>
                  <a:pt x="20573" y="2210"/>
                  <a:pt x="20428" y="2192"/>
                </a:cubicBezTo>
                <a:cubicBezTo>
                  <a:pt x="20121" y="2156"/>
                  <a:pt x="19831" y="2156"/>
                  <a:pt x="19523" y="2101"/>
                </a:cubicBezTo>
                <a:cubicBezTo>
                  <a:pt x="19251" y="2047"/>
                  <a:pt x="18980" y="1975"/>
                  <a:pt x="18708" y="1866"/>
                </a:cubicBezTo>
                <a:cubicBezTo>
                  <a:pt x="18491" y="1757"/>
                  <a:pt x="18237" y="1685"/>
                  <a:pt x="17984" y="1649"/>
                </a:cubicBezTo>
                <a:cubicBezTo>
                  <a:pt x="17875" y="1631"/>
                  <a:pt x="17766" y="1631"/>
                  <a:pt x="17640" y="1649"/>
                </a:cubicBezTo>
                <a:cubicBezTo>
                  <a:pt x="17477" y="1649"/>
                  <a:pt x="17332" y="1612"/>
                  <a:pt x="17169" y="1540"/>
                </a:cubicBezTo>
                <a:cubicBezTo>
                  <a:pt x="17060" y="1486"/>
                  <a:pt x="16951" y="1468"/>
                  <a:pt x="16825" y="1486"/>
                </a:cubicBezTo>
                <a:cubicBezTo>
                  <a:pt x="16680" y="1486"/>
                  <a:pt x="16517" y="1468"/>
                  <a:pt x="16372" y="1449"/>
                </a:cubicBezTo>
                <a:cubicBezTo>
                  <a:pt x="16245" y="1431"/>
                  <a:pt x="16100" y="1413"/>
                  <a:pt x="15973" y="1395"/>
                </a:cubicBezTo>
                <a:cubicBezTo>
                  <a:pt x="15829" y="1341"/>
                  <a:pt x="15702" y="1286"/>
                  <a:pt x="15557" y="1232"/>
                </a:cubicBezTo>
                <a:cubicBezTo>
                  <a:pt x="15340" y="1123"/>
                  <a:pt x="15104" y="1015"/>
                  <a:pt x="14869" y="942"/>
                </a:cubicBezTo>
                <a:cubicBezTo>
                  <a:pt x="14742" y="924"/>
                  <a:pt x="14615" y="906"/>
                  <a:pt x="14507" y="870"/>
                </a:cubicBezTo>
                <a:cubicBezTo>
                  <a:pt x="14380" y="834"/>
                  <a:pt x="14253" y="798"/>
                  <a:pt x="14126" y="761"/>
                </a:cubicBezTo>
                <a:cubicBezTo>
                  <a:pt x="13981" y="743"/>
                  <a:pt x="13855" y="653"/>
                  <a:pt x="13710" y="635"/>
                </a:cubicBezTo>
                <a:cubicBezTo>
                  <a:pt x="13583" y="616"/>
                  <a:pt x="13438" y="598"/>
                  <a:pt x="13293" y="562"/>
                </a:cubicBezTo>
                <a:cubicBezTo>
                  <a:pt x="13022" y="490"/>
                  <a:pt x="12768" y="399"/>
                  <a:pt x="12515" y="327"/>
                </a:cubicBezTo>
                <a:lnTo>
                  <a:pt x="12116" y="200"/>
                </a:lnTo>
                <a:cubicBezTo>
                  <a:pt x="11971" y="146"/>
                  <a:pt x="11808" y="127"/>
                  <a:pt x="11645" y="91"/>
                </a:cubicBezTo>
                <a:cubicBezTo>
                  <a:pt x="11392" y="37"/>
                  <a:pt x="11138" y="1"/>
                  <a:pt x="10867" y="1"/>
                </a:cubicBezTo>
                <a:cubicBezTo>
                  <a:pt x="10577" y="19"/>
                  <a:pt x="10287" y="55"/>
                  <a:pt x="9997" y="127"/>
                </a:cubicBezTo>
                <a:cubicBezTo>
                  <a:pt x="9889" y="146"/>
                  <a:pt x="9780" y="182"/>
                  <a:pt x="9689" y="236"/>
                </a:cubicBezTo>
                <a:cubicBezTo>
                  <a:pt x="9635" y="254"/>
                  <a:pt x="9581" y="290"/>
                  <a:pt x="9526" y="327"/>
                </a:cubicBezTo>
                <a:cubicBezTo>
                  <a:pt x="9436" y="363"/>
                  <a:pt x="9345" y="381"/>
                  <a:pt x="9255" y="381"/>
                </a:cubicBezTo>
                <a:cubicBezTo>
                  <a:pt x="8983" y="417"/>
                  <a:pt x="8730" y="544"/>
                  <a:pt x="8476" y="598"/>
                </a:cubicBezTo>
                <a:cubicBezTo>
                  <a:pt x="8331" y="635"/>
                  <a:pt x="8186" y="653"/>
                  <a:pt x="8042" y="707"/>
                </a:cubicBezTo>
                <a:cubicBezTo>
                  <a:pt x="7915" y="743"/>
                  <a:pt x="7770" y="779"/>
                  <a:pt x="7643" y="798"/>
                </a:cubicBezTo>
                <a:cubicBezTo>
                  <a:pt x="7335" y="816"/>
                  <a:pt x="7027" y="816"/>
                  <a:pt x="6738" y="798"/>
                </a:cubicBezTo>
                <a:cubicBezTo>
                  <a:pt x="6593" y="761"/>
                  <a:pt x="6448" y="743"/>
                  <a:pt x="6285" y="743"/>
                </a:cubicBezTo>
                <a:cubicBezTo>
                  <a:pt x="6140" y="743"/>
                  <a:pt x="5977" y="743"/>
                  <a:pt x="5832" y="707"/>
                </a:cubicBezTo>
                <a:cubicBezTo>
                  <a:pt x="5561" y="653"/>
                  <a:pt x="5271" y="635"/>
                  <a:pt x="4981" y="635"/>
                </a:cubicBezTo>
                <a:cubicBezTo>
                  <a:pt x="4673" y="635"/>
                  <a:pt x="4365" y="689"/>
                  <a:pt x="4057" y="707"/>
                </a:cubicBezTo>
                <a:cubicBezTo>
                  <a:pt x="3786" y="725"/>
                  <a:pt x="3514" y="761"/>
                  <a:pt x="3242" y="816"/>
                </a:cubicBezTo>
                <a:cubicBezTo>
                  <a:pt x="2953" y="870"/>
                  <a:pt x="2663" y="834"/>
                  <a:pt x="2391" y="888"/>
                </a:cubicBezTo>
                <a:cubicBezTo>
                  <a:pt x="2102" y="924"/>
                  <a:pt x="1794" y="888"/>
                  <a:pt x="1486" y="906"/>
                </a:cubicBezTo>
                <a:cubicBezTo>
                  <a:pt x="1359" y="924"/>
                  <a:pt x="1250" y="961"/>
                  <a:pt x="1124" y="961"/>
                </a:cubicBezTo>
                <a:cubicBezTo>
                  <a:pt x="997" y="979"/>
                  <a:pt x="870" y="997"/>
                  <a:pt x="761" y="1033"/>
                </a:cubicBezTo>
                <a:cubicBezTo>
                  <a:pt x="562" y="1087"/>
                  <a:pt x="363" y="1105"/>
                  <a:pt x="164" y="1087"/>
                </a:cubicBezTo>
                <a:cubicBezTo>
                  <a:pt x="164" y="1069"/>
                  <a:pt x="146" y="1069"/>
                  <a:pt x="128" y="1069"/>
                </a:cubicBezTo>
                <a:lnTo>
                  <a:pt x="1" y="1069"/>
                </a:lnTo>
                <a:lnTo>
                  <a:pt x="1" y="17259"/>
                </a:lnTo>
                <a:lnTo>
                  <a:pt x="63873" y="17259"/>
                </a:lnTo>
                <a:lnTo>
                  <a:pt x="63873" y="5144"/>
                </a:lnTo>
                <a:lnTo>
                  <a:pt x="63873" y="5144"/>
                </a:lnTo>
                <a:cubicBezTo>
                  <a:pt x="63783" y="5108"/>
                  <a:pt x="63674" y="5071"/>
                  <a:pt x="63583" y="5035"/>
                </a:cubicBezTo>
                <a:cubicBezTo>
                  <a:pt x="63602" y="5017"/>
                  <a:pt x="63602" y="4999"/>
                  <a:pt x="63583" y="4999"/>
                </a:cubicBezTo>
                <a:cubicBezTo>
                  <a:pt x="63529" y="4963"/>
                  <a:pt x="63475" y="4945"/>
                  <a:pt x="63420" y="4908"/>
                </a:cubicBezTo>
                <a:cubicBezTo>
                  <a:pt x="63348" y="4872"/>
                  <a:pt x="63294" y="4836"/>
                  <a:pt x="63221" y="4800"/>
                </a:cubicBezTo>
                <a:lnTo>
                  <a:pt x="62823" y="4582"/>
                </a:lnTo>
                <a:cubicBezTo>
                  <a:pt x="62696" y="4510"/>
                  <a:pt x="62569" y="4456"/>
                  <a:pt x="62442" y="4438"/>
                </a:cubicBezTo>
                <a:cubicBezTo>
                  <a:pt x="62298" y="4401"/>
                  <a:pt x="62153" y="4347"/>
                  <a:pt x="62026" y="4311"/>
                </a:cubicBezTo>
                <a:cubicBezTo>
                  <a:pt x="61954" y="4293"/>
                  <a:pt x="61899" y="4293"/>
                  <a:pt x="61827" y="4275"/>
                </a:cubicBezTo>
                <a:cubicBezTo>
                  <a:pt x="61772" y="4238"/>
                  <a:pt x="61700" y="4220"/>
                  <a:pt x="61646" y="4220"/>
                </a:cubicBezTo>
                <a:cubicBezTo>
                  <a:pt x="61573" y="4202"/>
                  <a:pt x="61519" y="4202"/>
                  <a:pt x="61465" y="4220"/>
                </a:cubicBezTo>
                <a:cubicBezTo>
                  <a:pt x="61374" y="4202"/>
                  <a:pt x="61283" y="4184"/>
                  <a:pt x="61193" y="4166"/>
                </a:cubicBezTo>
                <a:cubicBezTo>
                  <a:pt x="61139" y="4148"/>
                  <a:pt x="61084" y="4130"/>
                  <a:pt x="61030" y="4130"/>
                </a:cubicBezTo>
                <a:cubicBezTo>
                  <a:pt x="60958" y="4130"/>
                  <a:pt x="60867" y="4112"/>
                  <a:pt x="60813" y="4057"/>
                </a:cubicBezTo>
                <a:cubicBezTo>
                  <a:pt x="60740" y="3967"/>
                  <a:pt x="60650" y="3894"/>
                  <a:pt x="60541" y="3840"/>
                </a:cubicBezTo>
                <a:cubicBezTo>
                  <a:pt x="60414" y="3804"/>
                  <a:pt x="60287" y="3804"/>
                  <a:pt x="60143" y="3822"/>
                </a:cubicBezTo>
                <a:lnTo>
                  <a:pt x="59690" y="3822"/>
                </a:lnTo>
                <a:cubicBezTo>
                  <a:pt x="59617" y="3822"/>
                  <a:pt x="59545" y="3804"/>
                  <a:pt x="59473" y="3786"/>
                </a:cubicBezTo>
                <a:cubicBezTo>
                  <a:pt x="59418" y="3767"/>
                  <a:pt x="59364" y="3731"/>
                  <a:pt x="59310" y="3695"/>
                </a:cubicBezTo>
                <a:cubicBezTo>
                  <a:pt x="59255" y="3677"/>
                  <a:pt x="59219" y="3677"/>
                  <a:pt x="59165" y="3659"/>
                </a:cubicBezTo>
                <a:cubicBezTo>
                  <a:pt x="59110" y="3641"/>
                  <a:pt x="59020" y="3586"/>
                  <a:pt x="58929" y="3550"/>
                </a:cubicBezTo>
                <a:cubicBezTo>
                  <a:pt x="58676" y="3478"/>
                  <a:pt x="58404" y="3460"/>
                  <a:pt x="58151" y="3478"/>
                </a:cubicBezTo>
                <a:cubicBezTo>
                  <a:pt x="58060" y="3478"/>
                  <a:pt x="57988" y="3478"/>
                  <a:pt x="57897" y="3460"/>
                </a:cubicBezTo>
                <a:cubicBezTo>
                  <a:pt x="57843" y="3442"/>
                  <a:pt x="57788" y="3405"/>
                  <a:pt x="57734" y="3369"/>
                </a:cubicBezTo>
                <a:cubicBezTo>
                  <a:pt x="57625" y="3333"/>
                  <a:pt x="57517" y="3333"/>
                  <a:pt x="57426" y="3369"/>
                </a:cubicBezTo>
                <a:cubicBezTo>
                  <a:pt x="57299" y="3405"/>
                  <a:pt x="57118" y="3514"/>
                  <a:pt x="57010" y="3442"/>
                </a:cubicBezTo>
                <a:cubicBezTo>
                  <a:pt x="56955" y="3405"/>
                  <a:pt x="56937" y="3351"/>
                  <a:pt x="56883" y="3315"/>
                </a:cubicBezTo>
                <a:cubicBezTo>
                  <a:pt x="56847" y="3279"/>
                  <a:pt x="56792" y="3260"/>
                  <a:pt x="56720" y="3260"/>
                </a:cubicBezTo>
                <a:lnTo>
                  <a:pt x="56539" y="3260"/>
                </a:lnTo>
                <a:cubicBezTo>
                  <a:pt x="56521" y="3260"/>
                  <a:pt x="56484" y="3260"/>
                  <a:pt x="56466" y="3260"/>
                </a:cubicBezTo>
                <a:cubicBezTo>
                  <a:pt x="56430" y="3242"/>
                  <a:pt x="56412" y="3188"/>
                  <a:pt x="56412" y="3170"/>
                </a:cubicBezTo>
                <a:cubicBezTo>
                  <a:pt x="56358" y="3061"/>
                  <a:pt x="56376" y="2934"/>
                  <a:pt x="56285" y="2844"/>
                </a:cubicBezTo>
                <a:cubicBezTo>
                  <a:pt x="56285" y="2844"/>
                  <a:pt x="56267" y="2826"/>
                  <a:pt x="56249" y="2844"/>
                </a:cubicBezTo>
                <a:cubicBezTo>
                  <a:pt x="56195" y="2862"/>
                  <a:pt x="56158" y="2880"/>
                  <a:pt x="56122" y="2898"/>
                </a:cubicBezTo>
                <a:cubicBezTo>
                  <a:pt x="56050" y="2934"/>
                  <a:pt x="56014" y="2880"/>
                  <a:pt x="55977" y="2826"/>
                </a:cubicBezTo>
                <a:cubicBezTo>
                  <a:pt x="55923" y="2753"/>
                  <a:pt x="55851" y="2717"/>
                  <a:pt x="55778" y="2735"/>
                </a:cubicBezTo>
                <a:cubicBezTo>
                  <a:pt x="55706" y="2735"/>
                  <a:pt x="55633" y="2790"/>
                  <a:pt x="55579" y="2844"/>
                </a:cubicBezTo>
                <a:cubicBezTo>
                  <a:pt x="55525" y="2898"/>
                  <a:pt x="55470" y="2953"/>
                  <a:pt x="55398" y="3007"/>
                </a:cubicBezTo>
                <a:cubicBezTo>
                  <a:pt x="55362" y="2934"/>
                  <a:pt x="55307" y="2862"/>
                  <a:pt x="55235" y="28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537" y="3607058"/>
            <a:ext cx="1933681" cy="1620804"/>
          </a:xfrm>
          <a:custGeom>
            <a:avLst/>
            <a:gdLst/>
            <a:ahLst/>
            <a:cxnLst/>
            <a:rect l="l" t="t" r="r" b="b"/>
            <a:pathLst>
              <a:path w="21044" h="17639" extrusionOk="0">
                <a:moveTo>
                  <a:pt x="20265" y="17639"/>
                </a:moveTo>
                <a:cubicBezTo>
                  <a:pt x="20482" y="17476"/>
                  <a:pt x="20681" y="17295"/>
                  <a:pt x="20898" y="17132"/>
                </a:cubicBezTo>
                <a:lnTo>
                  <a:pt x="20916" y="17132"/>
                </a:lnTo>
                <a:cubicBezTo>
                  <a:pt x="20989" y="17168"/>
                  <a:pt x="21043" y="17077"/>
                  <a:pt x="20971" y="17041"/>
                </a:cubicBezTo>
                <a:cubicBezTo>
                  <a:pt x="20971" y="17023"/>
                  <a:pt x="20953" y="17023"/>
                  <a:pt x="20953" y="17023"/>
                </a:cubicBezTo>
                <a:lnTo>
                  <a:pt x="20772" y="16896"/>
                </a:lnTo>
                <a:cubicBezTo>
                  <a:pt x="20717" y="16860"/>
                  <a:pt x="20645" y="16806"/>
                  <a:pt x="20591" y="16769"/>
                </a:cubicBezTo>
                <a:cubicBezTo>
                  <a:pt x="20482" y="16661"/>
                  <a:pt x="20373" y="16552"/>
                  <a:pt x="20301" y="16425"/>
                </a:cubicBezTo>
                <a:cubicBezTo>
                  <a:pt x="20246" y="16280"/>
                  <a:pt x="20210" y="16136"/>
                  <a:pt x="20210" y="15991"/>
                </a:cubicBezTo>
                <a:cubicBezTo>
                  <a:pt x="20210" y="15900"/>
                  <a:pt x="20210" y="15810"/>
                  <a:pt x="20192" y="15719"/>
                </a:cubicBezTo>
                <a:cubicBezTo>
                  <a:pt x="20192" y="15647"/>
                  <a:pt x="20120" y="15574"/>
                  <a:pt x="20047" y="15592"/>
                </a:cubicBezTo>
                <a:cubicBezTo>
                  <a:pt x="19957" y="15592"/>
                  <a:pt x="19884" y="15610"/>
                  <a:pt x="19794" y="15629"/>
                </a:cubicBezTo>
                <a:lnTo>
                  <a:pt x="19649" y="15665"/>
                </a:lnTo>
                <a:lnTo>
                  <a:pt x="19631" y="15665"/>
                </a:lnTo>
                <a:lnTo>
                  <a:pt x="19631" y="15393"/>
                </a:lnTo>
                <a:cubicBezTo>
                  <a:pt x="19631" y="15303"/>
                  <a:pt x="19594" y="15230"/>
                  <a:pt x="19522" y="15212"/>
                </a:cubicBezTo>
                <a:cubicBezTo>
                  <a:pt x="19468" y="15212"/>
                  <a:pt x="19432" y="15212"/>
                  <a:pt x="19395" y="15212"/>
                </a:cubicBezTo>
                <a:cubicBezTo>
                  <a:pt x="19377" y="15230"/>
                  <a:pt x="19359" y="15212"/>
                  <a:pt x="19359" y="15212"/>
                </a:cubicBezTo>
                <a:cubicBezTo>
                  <a:pt x="19323" y="15158"/>
                  <a:pt x="19305" y="15103"/>
                  <a:pt x="19323" y="15067"/>
                </a:cubicBezTo>
                <a:cubicBezTo>
                  <a:pt x="19359" y="14995"/>
                  <a:pt x="19395" y="14922"/>
                  <a:pt x="19413" y="14868"/>
                </a:cubicBezTo>
                <a:cubicBezTo>
                  <a:pt x="19450" y="14795"/>
                  <a:pt x="19450" y="14723"/>
                  <a:pt x="19432" y="14651"/>
                </a:cubicBezTo>
                <a:cubicBezTo>
                  <a:pt x="19395" y="14578"/>
                  <a:pt x="19323" y="14542"/>
                  <a:pt x="19250" y="14560"/>
                </a:cubicBezTo>
                <a:cubicBezTo>
                  <a:pt x="19178" y="14560"/>
                  <a:pt x="19142" y="14633"/>
                  <a:pt x="19087" y="14633"/>
                </a:cubicBezTo>
                <a:cubicBezTo>
                  <a:pt x="19033" y="14651"/>
                  <a:pt x="18961" y="14633"/>
                  <a:pt x="18924" y="14596"/>
                </a:cubicBezTo>
                <a:lnTo>
                  <a:pt x="18924" y="14596"/>
                </a:lnTo>
                <a:cubicBezTo>
                  <a:pt x="18924" y="14470"/>
                  <a:pt x="18834" y="14361"/>
                  <a:pt x="18707" y="14343"/>
                </a:cubicBezTo>
                <a:cubicBezTo>
                  <a:pt x="18598" y="14343"/>
                  <a:pt x="18508" y="14397"/>
                  <a:pt x="18435" y="14470"/>
                </a:cubicBezTo>
                <a:cubicBezTo>
                  <a:pt x="18435" y="14451"/>
                  <a:pt x="18435" y="14433"/>
                  <a:pt x="18435" y="14415"/>
                </a:cubicBezTo>
                <a:cubicBezTo>
                  <a:pt x="18454" y="14361"/>
                  <a:pt x="18454" y="14307"/>
                  <a:pt x="18435" y="14252"/>
                </a:cubicBezTo>
                <a:cubicBezTo>
                  <a:pt x="18417" y="14180"/>
                  <a:pt x="18363" y="14144"/>
                  <a:pt x="18309" y="14125"/>
                </a:cubicBezTo>
                <a:cubicBezTo>
                  <a:pt x="18309" y="14035"/>
                  <a:pt x="18309" y="13962"/>
                  <a:pt x="18291" y="13890"/>
                </a:cubicBezTo>
                <a:cubicBezTo>
                  <a:pt x="18291" y="13872"/>
                  <a:pt x="18291" y="13854"/>
                  <a:pt x="18291" y="13836"/>
                </a:cubicBezTo>
                <a:cubicBezTo>
                  <a:pt x="18272" y="13799"/>
                  <a:pt x="18200" y="13781"/>
                  <a:pt x="18182" y="13818"/>
                </a:cubicBezTo>
                <a:cubicBezTo>
                  <a:pt x="18110" y="13908"/>
                  <a:pt x="17983" y="13926"/>
                  <a:pt x="17910" y="13854"/>
                </a:cubicBezTo>
                <a:cubicBezTo>
                  <a:pt x="17856" y="13836"/>
                  <a:pt x="17802" y="13854"/>
                  <a:pt x="17802" y="13908"/>
                </a:cubicBezTo>
                <a:lnTo>
                  <a:pt x="17802" y="13962"/>
                </a:lnTo>
                <a:lnTo>
                  <a:pt x="17802" y="14162"/>
                </a:lnTo>
                <a:lnTo>
                  <a:pt x="17765" y="14162"/>
                </a:lnTo>
                <a:lnTo>
                  <a:pt x="17675" y="14144"/>
                </a:lnTo>
                <a:cubicBezTo>
                  <a:pt x="17675" y="14107"/>
                  <a:pt x="17657" y="14053"/>
                  <a:pt x="17639" y="14017"/>
                </a:cubicBezTo>
                <a:cubicBezTo>
                  <a:pt x="17602" y="13962"/>
                  <a:pt x="17548" y="13944"/>
                  <a:pt x="17494" y="13926"/>
                </a:cubicBezTo>
                <a:cubicBezTo>
                  <a:pt x="17458" y="13944"/>
                  <a:pt x="17403" y="13962"/>
                  <a:pt x="17385" y="13999"/>
                </a:cubicBezTo>
                <a:cubicBezTo>
                  <a:pt x="17385" y="13999"/>
                  <a:pt x="17349" y="14035"/>
                  <a:pt x="17313" y="14053"/>
                </a:cubicBezTo>
                <a:cubicBezTo>
                  <a:pt x="17331" y="13999"/>
                  <a:pt x="17367" y="13944"/>
                  <a:pt x="17385" y="13890"/>
                </a:cubicBezTo>
                <a:cubicBezTo>
                  <a:pt x="17421" y="13836"/>
                  <a:pt x="17458" y="13763"/>
                  <a:pt x="17458" y="13691"/>
                </a:cubicBezTo>
                <a:cubicBezTo>
                  <a:pt x="17458" y="13582"/>
                  <a:pt x="17367" y="13546"/>
                  <a:pt x="17276" y="13528"/>
                </a:cubicBezTo>
                <a:cubicBezTo>
                  <a:pt x="17204" y="13528"/>
                  <a:pt x="17150" y="13510"/>
                  <a:pt x="17132" y="13455"/>
                </a:cubicBezTo>
                <a:cubicBezTo>
                  <a:pt x="17095" y="13401"/>
                  <a:pt x="17095" y="13347"/>
                  <a:pt x="17095" y="13274"/>
                </a:cubicBezTo>
                <a:cubicBezTo>
                  <a:pt x="17095" y="13184"/>
                  <a:pt x="17132" y="13111"/>
                  <a:pt x="17132" y="13021"/>
                </a:cubicBezTo>
                <a:cubicBezTo>
                  <a:pt x="17150" y="12930"/>
                  <a:pt x="17132" y="12840"/>
                  <a:pt x="17077" y="12767"/>
                </a:cubicBezTo>
                <a:cubicBezTo>
                  <a:pt x="17023" y="12713"/>
                  <a:pt x="16932" y="12731"/>
                  <a:pt x="16896" y="12659"/>
                </a:cubicBezTo>
                <a:cubicBezTo>
                  <a:pt x="16842" y="12586"/>
                  <a:pt x="16896" y="12514"/>
                  <a:pt x="16896" y="12423"/>
                </a:cubicBezTo>
                <a:cubicBezTo>
                  <a:pt x="16932" y="12351"/>
                  <a:pt x="16914" y="12260"/>
                  <a:pt x="16860" y="12206"/>
                </a:cubicBezTo>
                <a:cubicBezTo>
                  <a:pt x="16842" y="12170"/>
                  <a:pt x="16806" y="12152"/>
                  <a:pt x="16769" y="12152"/>
                </a:cubicBezTo>
                <a:cubicBezTo>
                  <a:pt x="16769" y="12097"/>
                  <a:pt x="16733" y="12043"/>
                  <a:pt x="16697" y="12007"/>
                </a:cubicBezTo>
                <a:cubicBezTo>
                  <a:pt x="16606" y="11952"/>
                  <a:pt x="16516" y="11934"/>
                  <a:pt x="16425" y="11970"/>
                </a:cubicBezTo>
                <a:cubicBezTo>
                  <a:pt x="16335" y="11989"/>
                  <a:pt x="16226" y="12025"/>
                  <a:pt x="16208" y="12115"/>
                </a:cubicBezTo>
                <a:lnTo>
                  <a:pt x="16208" y="12115"/>
                </a:lnTo>
                <a:cubicBezTo>
                  <a:pt x="16190" y="12133"/>
                  <a:pt x="16190" y="12152"/>
                  <a:pt x="16190" y="12170"/>
                </a:cubicBezTo>
                <a:cubicBezTo>
                  <a:pt x="16172" y="12351"/>
                  <a:pt x="16172" y="12532"/>
                  <a:pt x="16226" y="12713"/>
                </a:cubicBezTo>
                <a:cubicBezTo>
                  <a:pt x="16172" y="12695"/>
                  <a:pt x="16136" y="12695"/>
                  <a:pt x="16081" y="12695"/>
                </a:cubicBezTo>
                <a:cubicBezTo>
                  <a:pt x="16045" y="12695"/>
                  <a:pt x="16027" y="12713"/>
                  <a:pt x="16027" y="12749"/>
                </a:cubicBezTo>
                <a:cubicBezTo>
                  <a:pt x="16027" y="12785"/>
                  <a:pt x="16045" y="12840"/>
                  <a:pt x="16081" y="12858"/>
                </a:cubicBezTo>
                <a:lnTo>
                  <a:pt x="15973" y="12985"/>
                </a:lnTo>
                <a:cubicBezTo>
                  <a:pt x="15936" y="13021"/>
                  <a:pt x="15954" y="13075"/>
                  <a:pt x="15991" y="13075"/>
                </a:cubicBezTo>
                <a:cubicBezTo>
                  <a:pt x="16099" y="13093"/>
                  <a:pt x="16117" y="13238"/>
                  <a:pt x="16009" y="13274"/>
                </a:cubicBezTo>
                <a:cubicBezTo>
                  <a:pt x="15936" y="13311"/>
                  <a:pt x="15864" y="13238"/>
                  <a:pt x="15900" y="13166"/>
                </a:cubicBezTo>
                <a:cubicBezTo>
                  <a:pt x="15900" y="13166"/>
                  <a:pt x="15918" y="13148"/>
                  <a:pt x="15918" y="13148"/>
                </a:cubicBezTo>
                <a:cubicBezTo>
                  <a:pt x="15936" y="13129"/>
                  <a:pt x="15936" y="13111"/>
                  <a:pt x="15918" y="13075"/>
                </a:cubicBezTo>
                <a:cubicBezTo>
                  <a:pt x="15900" y="13075"/>
                  <a:pt x="15864" y="13075"/>
                  <a:pt x="15846" y="13075"/>
                </a:cubicBezTo>
                <a:lnTo>
                  <a:pt x="15828" y="13093"/>
                </a:lnTo>
                <a:cubicBezTo>
                  <a:pt x="15810" y="13057"/>
                  <a:pt x="15810" y="13021"/>
                  <a:pt x="15828" y="12985"/>
                </a:cubicBezTo>
                <a:cubicBezTo>
                  <a:pt x="15846" y="12948"/>
                  <a:pt x="15828" y="12894"/>
                  <a:pt x="15791" y="12876"/>
                </a:cubicBezTo>
                <a:cubicBezTo>
                  <a:pt x="15773" y="12858"/>
                  <a:pt x="15737" y="12876"/>
                  <a:pt x="15719" y="12912"/>
                </a:cubicBezTo>
                <a:cubicBezTo>
                  <a:pt x="15701" y="12894"/>
                  <a:pt x="15683" y="12876"/>
                  <a:pt x="15683" y="12858"/>
                </a:cubicBezTo>
                <a:cubicBezTo>
                  <a:pt x="15665" y="12858"/>
                  <a:pt x="15629" y="12822"/>
                  <a:pt x="15592" y="12803"/>
                </a:cubicBezTo>
                <a:cubicBezTo>
                  <a:pt x="15556" y="12767"/>
                  <a:pt x="15520" y="12731"/>
                  <a:pt x="15484" y="12695"/>
                </a:cubicBezTo>
                <a:cubicBezTo>
                  <a:pt x="15574" y="12604"/>
                  <a:pt x="15610" y="12459"/>
                  <a:pt x="15538" y="12351"/>
                </a:cubicBezTo>
                <a:cubicBezTo>
                  <a:pt x="15502" y="12296"/>
                  <a:pt x="15447" y="12260"/>
                  <a:pt x="15375" y="12260"/>
                </a:cubicBezTo>
                <a:cubicBezTo>
                  <a:pt x="15339" y="12278"/>
                  <a:pt x="15303" y="12296"/>
                  <a:pt x="15284" y="12314"/>
                </a:cubicBezTo>
                <a:cubicBezTo>
                  <a:pt x="15303" y="12278"/>
                  <a:pt x="15303" y="12224"/>
                  <a:pt x="15284" y="12188"/>
                </a:cubicBezTo>
                <a:cubicBezTo>
                  <a:pt x="15248" y="12097"/>
                  <a:pt x="15176" y="12061"/>
                  <a:pt x="15121" y="11989"/>
                </a:cubicBezTo>
                <a:cubicBezTo>
                  <a:pt x="15103" y="11952"/>
                  <a:pt x="15067" y="11952"/>
                  <a:pt x="15031" y="11970"/>
                </a:cubicBezTo>
                <a:cubicBezTo>
                  <a:pt x="15013" y="11989"/>
                  <a:pt x="14995" y="12007"/>
                  <a:pt x="14958" y="11989"/>
                </a:cubicBezTo>
                <a:cubicBezTo>
                  <a:pt x="14977" y="11898"/>
                  <a:pt x="14958" y="11807"/>
                  <a:pt x="14922" y="11735"/>
                </a:cubicBezTo>
                <a:cubicBezTo>
                  <a:pt x="14904" y="11717"/>
                  <a:pt x="14886" y="11717"/>
                  <a:pt x="14868" y="11717"/>
                </a:cubicBezTo>
                <a:cubicBezTo>
                  <a:pt x="14777" y="11735"/>
                  <a:pt x="14687" y="11735"/>
                  <a:pt x="14596" y="11717"/>
                </a:cubicBezTo>
                <a:cubicBezTo>
                  <a:pt x="14632" y="11626"/>
                  <a:pt x="14596" y="11536"/>
                  <a:pt x="14524" y="11481"/>
                </a:cubicBezTo>
                <a:cubicBezTo>
                  <a:pt x="14451" y="11427"/>
                  <a:pt x="14361" y="11445"/>
                  <a:pt x="14307" y="11500"/>
                </a:cubicBezTo>
                <a:cubicBezTo>
                  <a:pt x="14270" y="11463"/>
                  <a:pt x="14216" y="11445"/>
                  <a:pt x="14162" y="11481"/>
                </a:cubicBezTo>
                <a:cubicBezTo>
                  <a:pt x="14125" y="11500"/>
                  <a:pt x="14071" y="11518"/>
                  <a:pt x="14035" y="11554"/>
                </a:cubicBezTo>
                <a:cubicBezTo>
                  <a:pt x="14017" y="11572"/>
                  <a:pt x="13999" y="11572"/>
                  <a:pt x="13981" y="11572"/>
                </a:cubicBezTo>
                <a:cubicBezTo>
                  <a:pt x="13999" y="11536"/>
                  <a:pt x="13999" y="11481"/>
                  <a:pt x="14035" y="11445"/>
                </a:cubicBezTo>
                <a:cubicBezTo>
                  <a:pt x="14125" y="11282"/>
                  <a:pt x="14307" y="11137"/>
                  <a:pt x="14288" y="10938"/>
                </a:cubicBezTo>
                <a:cubicBezTo>
                  <a:pt x="14288" y="10902"/>
                  <a:pt x="14252" y="10884"/>
                  <a:pt x="14216" y="10884"/>
                </a:cubicBezTo>
                <a:cubicBezTo>
                  <a:pt x="14144" y="10902"/>
                  <a:pt x="14017" y="10920"/>
                  <a:pt x="13962" y="10848"/>
                </a:cubicBezTo>
                <a:cubicBezTo>
                  <a:pt x="13944" y="10811"/>
                  <a:pt x="13962" y="10757"/>
                  <a:pt x="13962" y="10721"/>
                </a:cubicBezTo>
                <a:cubicBezTo>
                  <a:pt x="13962" y="10685"/>
                  <a:pt x="13944" y="10630"/>
                  <a:pt x="13908" y="10612"/>
                </a:cubicBezTo>
                <a:cubicBezTo>
                  <a:pt x="13890" y="10576"/>
                  <a:pt x="13872" y="10540"/>
                  <a:pt x="13890" y="10504"/>
                </a:cubicBezTo>
                <a:cubicBezTo>
                  <a:pt x="13908" y="10467"/>
                  <a:pt x="13944" y="10431"/>
                  <a:pt x="13962" y="10395"/>
                </a:cubicBezTo>
                <a:cubicBezTo>
                  <a:pt x="14035" y="10341"/>
                  <a:pt x="14071" y="10232"/>
                  <a:pt x="14035" y="10141"/>
                </a:cubicBezTo>
                <a:cubicBezTo>
                  <a:pt x="14035" y="10123"/>
                  <a:pt x="14017" y="10123"/>
                  <a:pt x="13999" y="10123"/>
                </a:cubicBezTo>
                <a:cubicBezTo>
                  <a:pt x="13926" y="10123"/>
                  <a:pt x="13872" y="10123"/>
                  <a:pt x="13818" y="10087"/>
                </a:cubicBezTo>
                <a:cubicBezTo>
                  <a:pt x="13799" y="10069"/>
                  <a:pt x="13781" y="10033"/>
                  <a:pt x="13781" y="10015"/>
                </a:cubicBezTo>
                <a:cubicBezTo>
                  <a:pt x="13799" y="9978"/>
                  <a:pt x="13872" y="9960"/>
                  <a:pt x="13890" y="9960"/>
                </a:cubicBezTo>
                <a:cubicBezTo>
                  <a:pt x="13944" y="9924"/>
                  <a:pt x="13981" y="9888"/>
                  <a:pt x="13999" y="9833"/>
                </a:cubicBezTo>
                <a:cubicBezTo>
                  <a:pt x="13999" y="9797"/>
                  <a:pt x="13999" y="9761"/>
                  <a:pt x="13981" y="9743"/>
                </a:cubicBezTo>
                <a:cubicBezTo>
                  <a:pt x="13962" y="9725"/>
                  <a:pt x="13944" y="9707"/>
                  <a:pt x="13926" y="9689"/>
                </a:cubicBezTo>
                <a:cubicBezTo>
                  <a:pt x="13926" y="9689"/>
                  <a:pt x="13926" y="9689"/>
                  <a:pt x="13926" y="9671"/>
                </a:cubicBezTo>
                <a:cubicBezTo>
                  <a:pt x="13926" y="9652"/>
                  <a:pt x="13926" y="9634"/>
                  <a:pt x="13944" y="9616"/>
                </a:cubicBezTo>
                <a:cubicBezTo>
                  <a:pt x="13962" y="9544"/>
                  <a:pt x="13999" y="9435"/>
                  <a:pt x="13890" y="9381"/>
                </a:cubicBezTo>
                <a:cubicBezTo>
                  <a:pt x="13854" y="9345"/>
                  <a:pt x="13799" y="9345"/>
                  <a:pt x="13745" y="9363"/>
                </a:cubicBezTo>
                <a:cubicBezTo>
                  <a:pt x="13745" y="9326"/>
                  <a:pt x="13727" y="9290"/>
                  <a:pt x="13691" y="9272"/>
                </a:cubicBezTo>
                <a:cubicBezTo>
                  <a:pt x="13673" y="9236"/>
                  <a:pt x="13655" y="9200"/>
                  <a:pt x="13655" y="9163"/>
                </a:cubicBezTo>
                <a:cubicBezTo>
                  <a:pt x="13691" y="9127"/>
                  <a:pt x="13709" y="9091"/>
                  <a:pt x="13745" y="9055"/>
                </a:cubicBezTo>
                <a:cubicBezTo>
                  <a:pt x="13799" y="8982"/>
                  <a:pt x="13818" y="8892"/>
                  <a:pt x="13781" y="8801"/>
                </a:cubicBezTo>
                <a:cubicBezTo>
                  <a:pt x="13763" y="8729"/>
                  <a:pt x="13709" y="8693"/>
                  <a:pt x="13655" y="8656"/>
                </a:cubicBezTo>
                <a:cubicBezTo>
                  <a:pt x="13600" y="8602"/>
                  <a:pt x="13546" y="8584"/>
                  <a:pt x="13492" y="8548"/>
                </a:cubicBezTo>
                <a:cubicBezTo>
                  <a:pt x="13437" y="8493"/>
                  <a:pt x="13419" y="8421"/>
                  <a:pt x="13437" y="8367"/>
                </a:cubicBezTo>
                <a:cubicBezTo>
                  <a:pt x="13473" y="8276"/>
                  <a:pt x="13473" y="8167"/>
                  <a:pt x="13455" y="8077"/>
                </a:cubicBezTo>
                <a:cubicBezTo>
                  <a:pt x="13437" y="8041"/>
                  <a:pt x="13419" y="8004"/>
                  <a:pt x="13383" y="7968"/>
                </a:cubicBezTo>
                <a:cubicBezTo>
                  <a:pt x="13347" y="7950"/>
                  <a:pt x="13292" y="7950"/>
                  <a:pt x="13274" y="7914"/>
                </a:cubicBezTo>
                <a:cubicBezTo>
                  <a:pt x="13238" y="7841"/>
                  <a:pt x="13274" y="7751"/>
                  <a:pt x="13310" y="7678"/>
                </a:cubicBezTo>
                <a:cubicBezTo>
                  <a:pt x="13329" y="7588"/>
                  <a:pt x="13310" y="7497"/>
                  <a:pt x="13274" y="7407"/>
                </a:cubicBezTo>
                <a:cubicBezTo>
                  <a:pt x="13184" y="7244"/>
                  <a:pt x="12985" y="7190"/>
                  <a:pt x="12822" y="7298"/>
                </a:cubicBezTo>
                <a:cubicBezTo>
                  <a:pt x="12749" y="7334"/>
                  <a:pt x="12713" y="7425"/>
                  <a:pt x="12713" y="7497"/>
                </a:cubicBezTo>
                <a:cubicBezTo>
                  <a:pt x="12695" y="7552"/>
                  <a:pt x="12713" y="7606"/>
                  <a:pt x="12749" y="7660"/>
                </a:cubicBezTo>
                <a:cubicBezTo>
                  <a:pt x="12749" y="7678"/>
                  <a:pt x="12767" y="7697"/>
                  <a:pt x="12785" y="7715"/>
                </a:cubicBezTo>
                <a:lnTo>
                  <a:pt x="12785" y="7733"/>
                </a:lnTo>
                <a:lnTo>
                  <a:pt x="12785" y="7733"/>
                </a:lnTo>
                <a:lnTo>
                  <a:pt x="12785" y="7733"/>
                </a:lnTo>
                <a:lnTo>
                  <a:pt x="12785" y="7733"/>
                </a:lnTo>
                <a:lnTo>
                  <a:pt x="12785" y="7733"/>
                </a:lnTo>
                <a:lnTo>
                  <a:pt x="12785" y="7733"/>
                </a:lnTo>
                <a:lnTo>
                  <a:pt x="12785" y="7733"/>
                </a:lnTo>
                <a:lnTo>
                  <a:pt x="12785" y="7733"/>
                </a:lnTo>
                <a:cubicBezTo>
                  <a:pt x="12767" y="7751"/>
                  <a:pt x="12749" y="7751"/>
                  <a:pt x="12749" y="7769"/>
                </a:cubicBezTo>
                <a:cubicBezTo>
                  <a:pt x="12713" y="7787"/>
                  <a:pt x="12695" y="7805"/>
                  <a:pt x="12677" y="7823"/>
                </a:cubicBezTo>
                <a:cubicBezTo>
                  <a:pt x="12604" y="7896"/>
                  <a:pt x="12586" y="7968"/>
                  <a:pt x="12604" y="8059"/>
                </a:cubicBezTo>
                <a:cubicBezTo>
                  <a:pt x="12604" y="8095"/>
                  <a:pt x="12604" y="8131"/>
                  <a:pt x="12604" y="8167"/>
                </a:cubicBezTo>
                <a:cubicBezTo>
                  <a:pt x="12586" y="8186"/>
                  <a:pt x="12550" y="8204"/>
                  <a:pt x="12532" y="8222"/>
                </a:cubicBezTo>
                <a:cubicBezTo>
                  <a:pt x="12459" y="8240"/>
                  <a:pt x="12387" y="8276"/>
                  <a:pt x="12333" y="8330"/>
                </a:cubicBezTo>
                <a:cubicBezTo>
                  <a:pt x="12278" y="8367"/>
                  <a:pt x="12242" y="8421"/>
                  <a:pt x="12206" y="8493"/>
                </a:cubicBezTo>
                <a:cubicBezTo>
                  <a:pt x="12188" y="8511"/>
                  <a:pt x="12170" y="8530"/>
                  <a:pt x="12151" y="8548"/>
                </a:cubicBezTo>
                <a:lnTo>
                  <a:pt x="12133" y="8566"/>
                </a:lnTo>
                <a:lnTo>
                  <a:pt x="12097" y="8566"/>
                </a:lnTo>
                <a:cubicBezTo>
                  <a:pt x="12061" y="8566"/>
                  <a:pt x="12007" y="8620"/>
                  <a:pt x="12043" y="8674"/>
                </a:cubicBezTo>
                <a:cubicBezTo>
                  <a:pt x="12079" y="8711"/>
                  <a:pt x="12115" y="8747"/>
                  <a:pt x="12097" y="8801"/>
                </a:cubicBezTo>
                <a:cubicBezTo>
                  <a:pt x="12079" y="8837"/>
                  <a:pt x="12061" y="8837"/>
                  <a:pt x="12061" y="8856"/>
                </a:cubicBezTo>
                <a:cubicBezTo>
                  <a:pt x="12043" y="8892"/>
                  <a:pt x="12043" y="8910"/>
                  <a:pt x="12025" y="8946"/>
                </a:cubicBezTo>
                <a:cubicBezTo>
                  <a:pt x="12025" y="9037"/>
                  <a:pt x="12025" y="9127"/>
                  <a:pt x="11988" y="9200"/>
                </a:cubicBezTo>
                <a:cubicBezTo>
                  <a:pt x="11988" y="9218"/>
                  <a:pt x="11970" y="9218"/>
                  <a:pt x="11970" y="9236"/>
                </a:cubicBezTo>
                <a:lnTo>
                  <a:pt x="11952" y="9236"/>
                </a:lnTo>
                <a:lnTo>
                  <a:pt x="11934" y="9236"/>
                </a:lnTo>
                <a:lnTo>
                  <a:pt x="11916" y="9236"/>
                </a:lnTo>
                <a:lnTo>
                  <a:pt x="11898" y="9236"/>
                </a:lnTo>
                <a:lnTo>
                  <a:pt x="11880" y="9236"/>
                </a:lnTo>
                <a:cubicBezTo>
                  <a:pt x="11789" y="9182"/>
                  <a:pt x="11699" y="9073"/>
                  <a:pt x="11590" y="9073"/>
                </a:cubicBezTo>
                <a:lnTo>
                  <a:pt x="11572" y="9073"/>
                </a:lnTo>
                <a:cubicBezTo>
                  <a:pt x="11554" y="9073"/>
                  <a:pt x="11536" y="9073"/>
                  <a:pt x="11518" y="9073"/>
                </a:cubicBezTo>
                <a:lnTo>
                  <a:pt x="11391" y="9037"/>
                </a:lnTo>
                <a:lnTo>
                  <a:pt x="11246" y="9019"/>
                </a:lnTo>
                <a:cubicBezTo>
                  <a:pt x="11318" y="8946"/>
                  <a:pt x="11337" y="8856"/>
                  <a:pt x="11337" y="8747"/>
                </a:cubicBezTo>
                <a:cubicBezTo>
                  <a:pt x="11337" y="8656"/>
                  <a:pt x="11282" y="8584"/>
                  <a:pt x="11210" y="8548"/>
                </a:cubicBezTo>
                <a:cubicBezTo>
                  <a:pt x="11210" y="8511"/>
                  <a:pt x="11228" y="8493"/>
                  <a:pt x="11228" y="8457"/>
                </a:cubicBezTo>
                <a:cubicBezTo>
                  <a:pt x="11228" y="8385"/>
                  <a:pt x="11210" y="8330"/>
                  <a:pt x="11192" y="8258"/>
                </a:cubicBezTo>
                <a:cubicBezTo>
                  <a:pt x="11192" y="8204"/>
                  <a:pt x="11174" y="8149"/>
                  <a:pt x="11137" y="8095"/>
                </a:cubicBezTo>
                <a:cubicBezTo>
                  <a:pt x="11119" y="8077"/>
                  <a:pt x="11101" y="8041"/>
                  <a:pt x="11065" y="8023"/>
                </a:cubicBezTo>
                <a:cubicBezTo>
                  <a:pt x="11029" y="8023"/>
                  <a:pt x="10992" y="8023"/>
                  <a:pt x="10956" y="8023"/>
                </a:cubicBezTo>
                <a:cubicBezTo>
                  <a:pt x="10938" y="8041"/>
                  <a:pt x="10902" y="8023"/>
                  <a:pt x="10884" y="7986"/>
                </a:cubicBezTo>
                <a:cubicBezTo>
                  <a:pt x="10866" y="7950"/>
                  <a:pt x="10884" y="7932"/>
                  <a:pt x="10920" y="7896"/>
                </a:cubicBezTo>
                <a:cubicBezTo>
                  <a:pt x="10956" y="7860"/>
                  <a:pt x="11011" y="7823"/>
                  <a:pt x="11047" y="7787"/>
                </a:cubicBezTo>
                <a:cubicBezTo>
                  <a:pt x="11083" y="7751"/>
                  <a:pt x="11101" y="7697"/>
                  <a:pt x="11101" y="7624"/>
                </a:cubicBezTo>
                <a:cubicBezTo>
                  <a:pt x="11083" y="7570"/>
                  <a:pt x="11047" y="7534"/>
                  <a:pt x="10992" y="7515"/>
                </a:cubicBezTo>
                <a:cubicBezTo>
                  <a:pt x="10956" y="7515"/>
                  <a:pt x="10938" y="7515"/>
                  <a:pt x="10902" y="7515"/>
                </a:cubicBezTo>
                <a:lnTo>
                  <a:pt x="10884" y="7534"/>
                </a:lnTo>
                <a:cubicBezTo>
                  <a:pt x="10866" y="7534"/>
                  <a:pt x="10866" y="7515"/>
                  <a:pt x="10866" y="7515"/>
                </a:cubicBezTo>
                <a:cubicBezTo>
                  <a:pt x="10848" y="7497"/>
                  <a:pt x="10848" y="7479"/>
                  <a:pt x="10848" y="7461"/>
                </a:cubicBezTo>
                <a:cubicBezTo>
                  <a:pt x="10829" y="7407"/>
                  <a:pt x="10829" y="7371"/>
                  <a:pt x="10848" y="7334"/>
                </a:cubicBezTo>
                <a:cubicBezTo>
                  <a:pt x="10884" y="7244"/>
                  <a:pt x="10974" y="7190"/>
                  <a:pt x="11047" y="7135"/>
                </a:cubicBezTo>
                <a:cubicBezTo>
                  <a:pt x="11137" y="7081"/>
                  <a:pt x="11174" y="6972"/>
                  <a:pt x="11155" y="6882"/>
                </a:cubicBezTo>
                <a:cubicBezTo>
                  <a:pt x="11137" y="6791"/>
                  <a:pt x="11047" y="6737"/>
                  <a:pt x="10974" y="6682"/>
                </a:cubicBezTo>
                <a:cubicBezTo>
                  <a:pt x="10938" y="6682"/>
                  <a:pt x="10920" y="6664"/>
                  <a:pt x="10920" y="6628"/>
                </a:cubicBezTo>
                <a:cubicBezTo>
                  <a:pt x="10920" y="6592"/>
                  <a:pt x="10938" y="6556"/>
                  <a:pt x="10956" y="6519"/>
                </a:cubicBezTo>
                <a:cubicBezTo>
                  <a:pt x="10992" y="6447"/>
                  <a:pt x="10974" y="6356"/>
                  <a:pt x="10902" y="6302"/>
                </a:cubicBezTo>
                <a:cubicBezTo>
                  <a:pt x="10829" y="6266"/>
                  <a:pt x="10757" y="6248"/>
                  <a:pt x="10667" y="6284"/>
                </a:cubicBezTo>
                <a:cubicBezTo>
                  <a:pt x="10630" y="6284"/>
                  <a:pt x="10576" y="6302"/>
                  <a:pt x="10522" y="6320"/>
                </a:cubicBezTo>
                <a:cubicBezTo>
                  <a:pt x="10467" y="6338"/>
                  <a:pt x="10431" y="6356"/>
                  <a:pt x="10377" y="6375"/>
                </a:cubicBezTo>
                <a:cubicBezTo>
                  <a:pt x="10341" y="6411"/>
                  <a:pt x="10322" y="6447"/>
                  <a:pt x="10341" y="6501"/>
                </a:cubicBezTo>
                <a:cubicBezTo>
                  <a:pt x="10341" y="6519"/>
                  <a:pt x="10341" y="6556"/>
                  <a:pt x="10322" y="6574"/>
                </a:cubicBezTo>
                <a:cubicBezTo>
                  <a:pt x="10304" y="6592"/>
                  <a:pt x="10268" y="6610"/>
                  <a:pt x="10232" y="6610"/>
                </a:cubicBezTo>
                <a:cubicBezTo>
                  <a:pt x="10214" y="6592"/>
                  <a:pt x="10196" y="6592"/>
                  <a:pt x="10178" y="6592"/>
                </a:cubicBezTo>
                <a:lnTo>
                  <a:pt x="10178" y="6592"/>
                </a:lnTo>
                <a:cubicBezTo>
                  <a:pt x="10159" y="6592"/>
                  <a:pt x="10141" y="6592"/>
                  <a:pt x="10141" y="6592"/>
                </a:cubicBezTo>
                <a:lnTo>
                  <a:pt x="10141" y="6592"/>
                </a:lnTo>
                <a:cubicBezTo>
                  <a:pt x="10123" y="6556"/>
                  <a:pt x="10123" y="6519"/>
                  <a:pt x="10123" y="6483"/>
                </a:cubicBezTo>
                <a:cubicBezTo>
                  <a:pt x="10141" y="6411"/>
                  <a:pt x="10105" y="6338"/>
                  <a:pt x="10051" y="6284"/>
                </a:cubicBezTo>
                <a:cubicBezTo>
                  <a:pt x="10015" y="6266"/>
                  <a:pt x="9978" y="6266"/>
                  <a:pt x="9942" y="6266"/>
                </a:cubicBezTo>
                <a:lnTo>
                  <a:pt x="9942" y="6266"/>
                </a:lnTo>
                <a:cubicBezTo>
                  <a:pt x="9942" y="6248"/>
                  <a:pt x="9942" y="6248"/>
                  <a:pt x="9942" y="6248"/>
                </a:cubicBezTo>
                <a:cubicBezTo>
                  <a:pt x="9942" y="6248"/>
                  <a:pt x="9942" y="6230"/>
                  <a:pt x="9942" y="6212"/>
                </a:cubicBezTo>
                <a:cubicBezTo>
                  <a:pt x="9960" y="6157"/>
                  <a:pt x="9996" y="6103"/>
                  <a:pt x="10015" y="6049"/>
                </a:cubicBezTo>
                <a:cubicBezTo>
                  <a:pt x="10033" y="5994"/>
                  <a:pt x="10015" y="5922"/>
                  <a:pt x="9960" y="5886"/>
                </a:cubicBezTo>
                <a:cubicBezTo>
                  <a:pt x="9924" y="5849"/>
                  <a:pt x="9888" y="5849"/>
                  <a:pt x="9852" y="5849"/>
                </a:cubicBezTo>
                <a:lnTo>
                  <a:pt x="9833" y="5849"/>
                </a:lnTo>
                <a:lnTo>
                  <a:pt x="9833" y="5849"/>
                </a:lnTo>
                <a:lnTo>
                  <a:pt x="9833" y="5849"/>
                </a:lnTo>
                <a:cubicBezTo>
                  <a:pt x="9815" y="5813"/>
                  <a:pt x="9797" y="5759"/>
                  <a:pt x="9779" y="5723"/>
                </a:cubicBezTo>
                <a:cubicBezTo>
                  <a:pt x="9743" y="5668"/>
                  <a:pt x="9689" y="5632"/>
                  <a:pt x="9616" y="5632"/>
                </a:cubicBezTo>
                <a:cubicBezTo>
                  <a:pt x="9580" y="5632"/>
                  <a:pt x="9544" y="5650"/>
                  <a:pt x="9526" y="5632"/>
                </a:cubicBezTo>
                <a:cubicBezTo>
                  <a:pt x="9507" y="5632"/>
                  <a:pt x="9489" y="5614"/>
                  <a:pt x="9471" y="5596"/>
                </a:cubicBezTo>
                <a:cubicBezTo>
                  <a:pt x="9453" y="5560"/>
                  <a:pt x="9435" y="5487"/>
                  <a:pt x="9435" y="5433"/>
                </a:cubicBezTo>
                <a:cubicBezTo>
                  <a:pt x="9453" y="5288"/>
                  <a:pt x="9381" y="5161"/>
                  <a:pt x="9272" y="5089"/>
                </a:cubicBezTo>
                <a:cubicBezTo>
                  <a:pt x="9163" y="5034"/>
                  <a:pt x="9037" y="5053"/>
                  <a:pt x="8946" y="5125"/>
                </a:cubicBezTo>
                <a:cubicBezTo>
                  <a:pt x="8928" y="5143"/>
                  <a:pt x="8892" y="5179"/>
                  <a:pt x="8892" y="5197"/>
                </a:cubicBezTo>
                <a:cubicBezTo>
                  <a:pt x="8874" y="5234"/>
                  <a:pt x="8856" y="5252"/>
                  <a:pt x="8837" y="5270"/>
                </a:cubicBezTo>
                <a:cubicBezTo>
                  <a:pt x="8801" y="5288"/>
                  <a:pt x="8783" y="5306"/>
                  <a:pt x="8747" y="5324"/>
                </a:cubicBezTo>
                <a:cubicBezTo>
                  <a:pt x="8729" y="5360"/>
                  <a:pt x="8711" y="5379"/>
                  <a:pt x="8711" y="5415"/>
                </a:cubicBezTo>
                <a:lnTo>
                  <a:pt x="8711" y="5596"/>
                </a:lnTo>
                <a:cubicBezTo>
                  <a:pt x="8711" y="5614"/>
                  <a:pt x="8693" y="5650"/>
                  <a:pt x="8674" y="5668"/>
                </a:cubicBezTo>
                <a:cubicBezTo>
                  <a:pt x="8656" y="5686"/>
                  <a:pt x="8638" y="5741"/>
                  <a:pt x="8656" y="5777"/>
                </a:cubicBezTo>
                <a:cubicBezTo>
                  <a:pt x="8656" y="5795"/>
                  <a:pt x="8674" y="5831"/>
                  <a:pt x="8693" y="5868"/>
                </a:cubicBezTo>
                <a:cubicBezTo>
                  <a:pt x="8693" y="5886"/>
                  <a:pt x="8693" y="5904"/>
                  <a:pt x="8693" y="5922"/>
                </a:cubicBezTo>
                <a:cubicBezTo>
                  <a:pt x="8656" y="5958"/>
                  <a:pt x="8602" y="5976"/>
                  <a:pt x="8566" y="5994"/>
                </a:cubicBezTo>
                <a:cubicBezTo>
                  <a:pt x="8530" y="5994"/>
                  <a:pt x="8511" y="6030"/>
                  <a:pt x="8530" y="6067"/>
                </a:cubicBezTo>
                <a:cubicBezTo>
                  <a:pt x="8584" y="6139"/>
                  <a:pt x="8620" y="6230"/>
                  <a:pt x="8638" y="6338"/>
                </a:cubicBezTo>
                <a:cubicBezTo>
                  <a:pt x="8638" y="6356"/>
                  <a:pt x="8638" y="6393"/>
                  <a:pt x="8602" y="6393"/>
                </a:cubicBezTo>
                <a:cubicBezTo>
                  <a:pt x="8566" y="6393"/>
                  <a:pt x="8530" y="6411"/>
                  <a:pt x="8493" y="6429"/>
                </a:cubicBezTo>
                <a:cubicBezTo>
                  <a:pt x="8439" y="6465"/>
                  <a:pt x="8385" y="6538"/>
                  <a:pt x="8367" y="6610"/>
                </a:cubicBezTo>
                <a:cubicBezTo>
                  <a:pt x="8330" y="6646"/>
                  <a:pt x="8294" y="6682"/>
                  <a:pt x="8258" y="6701"/>
                </a:cubicBezTo>
                <a:cubicBezTo>
                  <a:pt x="8240" y="6664"/>
                  <a:pt x="8222" y="6610"/>
                  <a:pt x="8204" y="6574"/>
                </a:cubicBezTo>
                <a:cubicBezTo>
                  <a:pt x="8240" y="6465"/>
                  <a:pt x="8240" y="6356"/>
                  <a:pt x="8222" y="6230"/>
                </a:cubicBezTo>
                <a:cubicBezTo>
                  <a:pt x="8204" y="6212"/>
                  <a:pt x="8167" y="6175"/>
                  <a:pt x="8131" y="6193"/>
                </a:cubicBezTo>
                <a:cubicBezTo>
                  <a:pt x="8077" y="6212"/>
                  <a:pt x="8004" y="6212"/>
                  <a:pt x="7950" y="6193"/>
                </a:cubicBezTo>
                <a:cubicBezTo>
                  <a:pt x="7914" y="6175"/>
                  <a:pt x="7878" y="6139"/>
                  <a:pt x="7896" y="6103"/>
                </a:cubicBezTo>
                <a:cubicBezTo>
                  <a:pt x="7896" y="6067"/>
                  <a:pt x="7914" y="6049"/>
                  <a:pt x="7932" y="6030"/>
                </a:cubicBezTo>
                <a:cubicBezTo>
                  <a:pt x="7932" y="6012"/>
                  <a:pt x="7950" y="5976"/>
                  <a:pt x="7950" y="5958"/>
                </a:cubicBezTo>
                <a:cubicBezTo>
                  <a:pt x="7950" y="5904"/>
                  <a:pt x="7932" y="5868"/>
                  <a:pt x="7896" y="5831"/>
                </a:cubicBezTo>
                <a:cubicBezTo>
                  <a:pt x="7860" y="5777"/>
                  <a:pt x="7769" y="5759"/>
                  <a:pt x="7733" y="5705"/>
                </a:cubicBezTo>
                <a:cubicBezTo>
                  <a:pt x="7697" y="5632"/>
                  <a:pt x="7715" y="5596"/>
                  <a:pt x="7697" y="5560"/>
                </a:cubicBezTo>
                <a:cubicBezTo>
                  <a:pt x="7697" y="5505"/>
                  <a:pt x="7660" y="5469"/>
                  <a:pt x="7606" y="5433"/>
                </a:cubicBezTo>
                <a:cubicBezTo>
                  <a:pt x="7552" y="5397"/>
                  <a:pt x="7479" y="5397"/>
                  <a:pt x="7425" y="5415"/>
                </a:cubicBezTo>
                <a:cubicBezTo>
                  <a:pt x="7425" y="5360"/>
                  <a:pt x="7389" y="5306"/>
                  <a:pt x="7352" y="5270"/>
                </a:cubicBezTo>
                <a:cubicBezTo>
                  <a:pt x="7280" y="5216"/>
                  <a:pt x="7171" y="5179"/>
                  <a:pt x="7081" y="5179"/>
                </a:cubicBezTo>
                <a:cubicBezTo>
                  <a:pt x="7045" y="5179"/>
                  <a:pt x="7008" y="5216"/>
                  <a:pt x="7026" y="5252"/>
                </a:cubicBezTo>
                <a:lnTo>
                  <a:pt x="7026" y="5252"/>
                </a:lnTo>
                <a:cubicBezTo>
                  <a:pt x="7008" y="5270"/>
                  <a:pt x="7008" y="5270"/>
                  <a:pt x="7008" y="5270"/>
                </a:cubicBezTo>
                <a:lnTo>
                  <a:pt x="6972" y="5306"/>
                </a:lnTo>
                <a:cubicBezTo>
                  <a:pt x="6936" y="5342"/>
                  <a:pt x="6900" y="5360"/>
                  <a:pt x="6864" y="5397"/>
                </a:cubicBezTo>
                <a:lnTo>
                  <a:pt x="6646" y="5578"/>
                </a:lnTo>
                <a:cubicBezTo>
                  <a:pt x="6646" y="5578"/>
                  <a:pt x="6646" y="5596"/>
                  <a:pt x="6646" y="5614"/>
                </a:cubicBezTo>
                <a:lnTo>
                  <a:pt x="6592" y="5560"/>
                </a:lnTo>
                <a:cubicBezTo>
                  <a:pt x="6574" y="5542"/>
                  <a:pt x="6574" y="5523"/>
                  <a:pt x="6556" y="5505"/>
                </a:cubicBezTo>
                <a:cubicBezTo>
                  <a:pt x="6574" y="5487"/>
                  <a:pt x="6574" y="5469"/>
                  <a:pt x="6592" y="5451"/>
                </a:cubicBezTo>
                <a:cubicBezTo>
                  <a:pt x="6628" y="5415"/>
                  <a:pt x="6646" y="5360"/>
                  <a:pt x="6646" y="5306"/>
                </a:cubicBezTo>
                <a:cubicBezTo>
                  <a:pt x="6646" y="5288"/>
                  <a:pt x="6628" y="5252"/>
                  <a:pt x="6610" y="5234"/>
                </a:cubicBezTo>
                <a:cubicBezTo>
                  <a:pt x="6592" y="5216"/>
                  <a:pt x="6574" y="5197"/>
                  <a:pt x="6538" y="5197"/>
                </a:cubicBezTo>
                <a:cubicBezTo>
                  <a:pt x="6519" y="5179"/>
                  <a:pt x="6501" y="5161"/>
                  <a:pt x="6501" y="5143"/>
                </a:cubicBezTo>
                <a:cubicBezTo>
                  <a:pt x="6501" y="5125"/>
                  <a:pt x="6501" y="5125"/>
                  <a:pt x="6501" y="5107"/>
                </a:cubicBezTo>
                <a:cubicBezTo>
                  <a:pt x="6501" y="5053"/>
                  <a:pt x="6447" y="5016"/>
                  <a:pt x="6393" y="5053"/>
                </a:cubicBezTo>
                <a:lnTo>
                  <a:pt x="6375" y="5071"/>
                </a:lnTo>
                <a:cubicBezTo>
                  <a:pt x="6338" y="5107"/>
                  <a:pt x="6284" y="5125"/>
                  <a:pt x="6230" y="5125"/>
                </a:cubicBezTo>
                <a:cubicBezTo>
                  <a:pt x="6193" y="5143"/>
                  <a:pt x="6175" y="5143"/>
                  <a:pt x="6175" y="5179"/>
                </a:cubicBezTo>
                <a:cubicBezTo>
                  <a:pt x="6139" y="5360"/>
                  <a:pt x="6049" y="5542"/>
                  <a:pt x="5922" y="5686"/>
                </a:cubicBezTo>
                <a:cubicBezTo>
                  <a:pt x="5867" y="5723"/>
                  <a:pt x="5813" y="5759"/>
                  <a:pt x="5759" y="5741"/>
                </a:cubicBezTo>
                <a:cubicBezTo>
                  <a:pt x="5686" y="5705"/>
                  <a:pt x="5759" y="5614"/>
                  <a:pt x="5777" y="5560"/>
                </a:cubicBezTo>
                <a:cubicBezTo>
                  <a:pt x="5795" y="5487"/>
                  <a:pt x="5777" y="5415"/>
                  <a:pt x="5723" y="5379"/>
                </a:cubicBezTo>
                <a:cubicBezTo>
                  <a:pt x="5686" y="5360"/>
                  <a:pt x="5632" y="5360"/>
                  <a:pt x="5596" y="5379"/>
                </a:cubicBezTo>
                <a:lnTo>
                  <a:pt x="5578" y="5379"/>
                </a:lnTo>
                <a:cubicBezTo>
                  <a:pt x="5560" y="5379"/>
                  <a:pt x="5523" y="5342"/>
                  <a:pt x="5523" y="5324"/>
                </a:cubicBezTo>
                <a:lnTo>
                  <a:pt x="5397" y="5216"/>
                </a:lnTo>
                <a:cubicBezTo>
                  <a:pt x="5379" y="5197"/>
                  <a:pt x="5342" y="5161"/>
                  <a:pt x="5306" y="5143"/>
                </a:cubicBezTo>
                <a:cubicBezTo>
                  <a:pt x="5270" y="5071"/>
                  <a:pt x="5306" y="5016"/>
                  <a:pt x="5342" y="4962"/>
                </a:cubicBezTo>
                <a:cubicBezTo>
                  <a:pt x="5379" y="4890"/>
                  <a:pt x="5379" y="4799"/>
                  <a:pt x="5342" y="4745"/>
                </a:cubicBezTo>
                <a:cubicBezTo>
                  <a:pt x="5306" y="4709"/>
                  <a:pt x="5270" y="4672"/>
                  <a:pt x="5216" y="4654"/>
                </a:cubicBezTo>
                <a:cubicBezTo>
                  <a:pt x="5234" y="4618"/>
                  <a:pt x="5216" y="4582"/>
                  <a:pt x="5197" y="4546"/>
                </a:cubicBezTo>
                <a:cubicBezTo>
                  <a:pt x="5179" y="4473"/>
                  <a:pt x="5107" y="4437"/>
                  <a:pt x="5053" y="4401"/>
                </a:cubicBezTo>
                <a:cubicBezTo>
                  <a:pt x="4962" y="4346"/>
                  <a:pt x="4817" y="4274"/>
                  <a:pt x="4799" y="4165"/>
                </a:cubicBezTo>
                <a:cubicBezTo>
                  <a:pt x="4781" y="4057"/>
                  <a:pt x="4799" y="3930"/>
                  <a:pt x="4781" y="3821"/>
                </a:cubicBezTo>
                <a:cubicBezTo>
                  <a:pt x="4781" y="3712"/>
                  <a:pt x="4654" y="3640"/>
                  <a:pt x="4564" y="3586"/>
                </a:cubicBezTo>
                <a:cubicBezTo>
                  <a:pt x="4491" y="3549"/>
                  <a:pt x="4455" y="3477"/>
                  <a:pt x="4455" y="3405"/>
                </a:cubicBezTo>
                <a:cubicBezTo>
                  <a:pt x="4455" y="3387"/>
                  <a:pt x="4455" y="3368"/>
                  <a:pt x="4455" y="3368"/>
                </a:cubicBezTo>
                <a:cubicBezTo>
                  <a:pt x="4455" y="3350"/>
                  <a:pt x="4455" y="3350"/>
                  <a:pt x="4473" y="3350"/>
                </a:cubicBezTo>
                <a:cubicBezTo>
                  <a:pt x="4491" y="3332"/>
                  <a:pt x="4473" y="3278"/>
                  <a:pt x="4437" y="3296"/>
                </a:cubicBezTo>
                <a:lnTo>
                  <a:pt x="4437" y="3296"/>
                </a:lnTo>
                <a:cubicBezTo>
                  <a:pt x="4419" y="3260"/>
                  <a:pt x="4401" y="3205"/>
                  <a:pt x="4383" y="3151"/>
                </a:cubicBezTo>
                <a:cubicBezTo>
                  <a:pt x="4364" y="3079"/>
                  <a:pt x="4328" y="3024"/>
                  <a:pt x="4310" y="2952"/>
                </a:cubicBezTo>
                <a:cubicBezTo>
                  <a:pt x="4310" y="2807"/>
                  <a:pt x="4274" y="2680"/>
                  <a:pt x="4201" y="2572"/>
                </a:cubicBezTo>
                <a:cubicBezTo>
                  <a:pt x="4165" y="2535"/>
                  <a:pt x="4129" y="2499"/>
                  <a:pt x="4093" y="2463"/>
                </a:cubicBezTo>
                <a:cubicBezTo>
                  <a:pt x="4038" y="2445"/>
                  <a:pt x="3984" y="2427"/>
                  <a:pt x="3930" y="2427"/>
                </a:cubicBezTo>
                <a:cubicBezTo>
                  <a:pt x="3912" y="2427"/>
                  <a:pt x="3857" y="2427"/>
                  <a:pt x="3839" y="2409"/>
                </a:cubicBezTo>
                <a:cubicBezTo>
                  <a:pt x="3821" y="2390"/>
                  <a:pt x="3839" y="2354"/>
                  <a:pt x="3839" y="2336"/>
                </a:cubicBezTo>
                <a:cubicBezTo>
                  <a:pt x="3875" y="2246"/>
                  <a:pt x="3930" y="2155"/>
                  <a:pt x="3875" y="2083"/>
                </a:cubicBezTo>
                <a:cubicBezTo>
                  <a:pt x="3857" y="2028"/>
                  <a:pt x="3803" y="2010"/>
                  <a:pt x="3821" y="1956"/>
                </a:cubicBezTo>
                <a:cubicBezTo>
                  <a:pt x="3839" y="1902"/>
                  <a:pt x="3839" y="1847"/>
                  <a:pt x="3839" y="1793"/>
                </a:cubicBezTo>
                <a:cubicBezTo>
                  <a:pt x="3821" y="1684"/>
                  <a:pt x="3749" y="1612"/>
                  <a:pt x="3640" y="1594"/>
                </a:cubicBezTo>
                <a:cubicBezTo>
                  <a:pt x="3531" y="1594"/>
                  <a:pt x="3459" y="1666"/>
                  <a:pt x="3441" y="1775"/>
                </a:cubicBezTo>
                <a:cubicBezTo>
                  <a:pt x="3441" y="1829"/>
                  <a:pt x="3459" y="1865"/>
                  <a:pt x="3495" y="1920"/>
                </a:cubicBezTo>
                <a:cubicBezTo>
                  <a:pt x="3495" y="1938"/>
                  <a:pt x="3549" y="1974"/>
                  <a:pt x="3531" y="1992"/>
                </a:cubicBezTo>
                <a:cubicBezTo>
                  <a:pt x="3513" y="2028"/>
                  <a:pt x="3459" y="2028"/>
                  <a:pt x="3441" y="2028"/>
                </a:cubicBezTo>
                <a:cubicBezTo>
                  <a:pt x="3386" y="2046"/>
                  <a:pt x="3350" y="2065"/>
                  <a:pt x="3332" y="2101"/>
                </a:cubicBezTo>
                <a:cubicBezTo>
                  <a:pt x="3314" y="2119"/>
                  <a:pt x="3314" y="2137"/>
                  <a:pt x="3332" y="2155"/>
                </a:cubicBezTo>
                <a:cubicBezTo>
                  <a:pt x="3423" y="2264"/>
                  <a:pt x="3459" y="2409"/>
                  <a:pt x="3459" y="2553"/>
                </a:cubicBezTo>
                <a:cubicBezTo>
                  <a:pt x="3423" y="2535"/>
                  <a:pt x="3386" y="2535"/>
                  <a:pt x="3332" y="2517"/>
                </a:cubicBezTo>
                <a:cubicBezTo>
                  <a:pt x="3296" y="2517"/>
                  <a:pt x="3260" y="2517"/>
                  <a:pt x="3223" y="2517"/>
                </a:cubicBezTo>
                <a:cubicBezTo>
                  <a:pt x="3205" y="2517"/>
                  <a:pt x="3169" y="2535"/>
                  <a:pt x="3151" y="2517"/>
                </a:cubicBezTo>
                <a:cubicBezTo>
                  <a:pt x="3133" y="2517"/>
                  <a:pt x="3151" y="2463"/>
                  <a:pt x="3151" y="2445"/>
                </a:cubicBezTo>
                <a:cubicBezTo>
                  <a:pt x="3169" y="2409"/>
                  <a:pt x="3169" y="2372"/>
                  <a:pt x="3151" y="2354"/>
                </a:cubicBezTo>
                <a:cubicBezTo>
                  <a:pt x="3151" y="2282"/>
                  <a:pt x="3097" y="2228"/>
                  <a:pt x="3024" y="2228"/>
                </a:cubicBezTo>
                <a:cubicBezTo>
                  <a:pt x="3006" y="2228"/>
                  <a:pt x="2988" y="2246"/>
                  <a:pt x="2970" y="2264"/>
                </a:cubicBezTo>
                <a:cubicBezTo>
                  <a:pt x="2952" y="2318"/>
                  <a:pt x="2898" y="2336"/>
                  <a:pt x="2843" y="2318"/>
                </a:cubicBezTo>
                <a:cubicBezTo>
                  <a:pt x="2825" y="2318"/>
                  <a:pt x="2807" y="2282"/>
                  <a:pt x="2807" y="2264"/>
                </a:cubicBezTo>
                <a:cubicBezTo>
                  <a:pt x="2825" y="2246"/>
                  <a:pt x="2861" y="2228"/>
                  <a:pt x="2879" y="2228"/>
                </a:cubicBezTo>
                <a:cubicBezTo>
                  <a:pt x="2952" y="2191"/>
                  <a:pt x="3024" y="2137"/>
                  <a:pt x="3006" y="2046"/>
                </a:cubicBezTo>
                <a:cubicBezTo>
                  <a:pt x="2988" y="1992"/>
                  <a:pt x="2934" y="1938"/>
                  <a:pt x="2879" y="1920"/>
                </a:cubicBezTo>
                <a:cubicBezTo>
                  <a:pt x="2879" y="1902"/>
                  <a:pt x="2879" y="1902"/>
                  <a:pt x="2879" y="1883"/>
                </a:cubicBezTo>
                <a:cubicBezTo>
                  <a:pt x="2879" y="1829"/>
                  <a:pt x="2843" y="1775"/>
                  <a:pt x="2789" y="1757"/>
                </a:cubicBezTo>
                <a:cubicBezTo>
                  <a:pt x="2771" y="1720"/>
                  <a:pt x="2735" y="1702"/>
                  <a:pt x="2753" y="1666"/>
                </a:cubicBezTo>
                <a:cubicBezTo>
                  <a:pt x="2771" y="1612"/>
                  <a:pt x="2789" y="1576"/>
                  <a:pt x="2807" y="1539"/>
                </a:cubicBezTo>
                <a:cubicBezTo>
                  <a:pt x="2807" y="1485"/>
                  <a:pt x="2789" y="1431"/>
                  <a:pt x="2771" y="1413"/>
                </a:cubicBezTo>
                <a:cubicBezTo>
                  <a:pt x="2735" y="1376"/>
                  <a:pt x="2698" y="1358"/>
                  <a:pt x="2662" y="1340"/>
                </a:cubicBezTo>
                <a:cubicBezTo>
                  <a:pt x="2626" y="1322"/>
                  <a:pt x="2626" y="1286"/>
                  <a:pt x="2626" y="1231"/>
                </a:cubicBezTo>
                <a:cubicBezTo>
                  <a:pt x="2608" y="1195"/>
                  <a:pt x="2590" y="1141"/>
                  <a:pt x="2553" y="1123"/>
                </a:cubicBezTo>
                <a:cubicBezTo>
                  <a:pt x="2499" y="1087"/>
                  <a:pt x="2445" y="1068"/>
                  <a:pt x="2390" y="1087"/>
                </a:cubicBezTo>
                <a:lnTo>
                  <a:pt x="2390" y="978"/>
                </a:lnTo>
                <a:cubicBezTo>
                  <a:pt x="2390" y="887"/>
                  <a:pt x="2264" y="887"/>
                  <a:pt x="2264" y="978"/>
                </a:cubicBezTo>
                <a:lnTo>
                  <a:pt x="2083" y="1014"/>
                </a:lnTo>
                <a:lnTo>
                  <a:pt x="1992" y="1032"/>
                </a:lnTo>
                <a:lnTo>
                  <a:pt x="1992" y="1032"/>
                </a:lnTo>
                <a:cubicBezTo>
                  <a:pt x="2028" y="1014"/>
                  <a:pt x="2046" y="978"/>
                  <a:pt x="2064" y="942"/>
                </a:cubicBezTo>
                <a:cubicBezTo>
                  <a:pt x="2064" y="887"/>
                  <a:pt x="2064" y="851"/>
                  <a:pt x="2064" y="815"/>
                </a:cubicBezTo>
                <a:cubicBezTo>
                  <a:pt x="2046" y="761"/>
                  <a:pt x="2028" y="724"/>
                  <a:pt x="2010" y="688"/>
                </a:cubicBezTo>
                <a:cubicBezTo>
                  <a:pt x="1956" y="670"/>
                  <a:pt x="1901" y="688"/>
                  <a:pt x="1847" y="724"/>
                </a:cubicBezTo>
                <a:lnTo>
                  <a:pt x="1739" y="779"/>
                </a:lnTo>
                <a:cubicBezTo>
                  <a:pt x="1739" y="724"/>
                  <a:pt x="1720" y="688"/>
                  <a:pt x="1702" y="634"/>
                </a:cubicBezTo>
                <a:cubicBezTo>
                  <a:pt x="1720" y="616"/>
                  <a:pt x="1720" y="580"/>
                  <a:pt x="1702" y="561"/>
                </a:cubicBezTo>
                <a:cubicBezTo>
                  <a:pt x="1684" y="543"/>
                  <a:pt x="1666" y="507"/>
                  <a:pt x="1630" y="489"/>
                </a:cubicBezTo>
                <a:cubicBezTo>
                  <a:pt x="1576" y="398"/>
                  <a:pt x="1539" y="308"/>
                  <a:pt x="1521" y="199"/>
                </a:cubicBezTo>
                <a:cubicBezTo>
                  <a:pt x="1503" y="181"/>
                  <a:pt x="1467" y="163"/>
                  <a:pt x="1449" y="163"/>
                </a:cubicBezTo>
                <a:lnTo>
                  <a:pt x="1394" y="199"/>
                </a:lnTo>
                <a:lnTo>
                  <a:pt x="1376" y="54"/>
                </a:lnTo>
                <a:cubicBezTo>
                  <a:pt x="1358" y="18"/>
                  <a:pt x="1340" y="0"/>
                  <a:pt x="1322" y="0"/>
                </a:cubicBezTo>
                <a:cubicBezTo>
                  <a:pt x="1250" y="0"/>
                  <a:pt x="1195" y="54"/>
                  <a:pt x="1177" y="127"/>
                </a:cubicBezTo>
                <a:cubicBezTo>
                  <a:pt x="1159" y="181"/>
                  <a:pt x="1141" y="235"/>
                  <a:pt x="1123" y="272"/>
                </a:cubicBezTo>
                <a:cubicBezTo>
                  <a:pt x="1087" y="308"/>
                  <a:pt x="1032" y="308"/>
                  <a:pt x="996" y="308"/>
                </a:cubicBezTo>
                <a:cubicBezTo>
                  <a:pt x="960" y="326"/>
                  <a:pt x="924" y="344"/>
                  <a:pt x="905" y="380"/>
                </a:cubicBezTo>
                <a:cubicBezTo>
                  <a:pt x="851" y="453"/>
                  <a:pt x="833" y="525"/>
                  <a:pt x="869" y="616"/>
                </a:cubicBezTo>
                <a:cubicBezTo>
                  <a:pt x="869" y="670"/>
                  <a:pt x="905" y="724"/>
                  <a:pt x="942" y="761"/>
                </a:cubicBezTo>
                <a:lnTo>
                  <a:pt x="761" y="761"/>
                </a:lnTo>
                <a:cubicBezTo>
                  <a:pt x="742" y="761"/>
                  <a:pt x="724" y="779"/>
                  <a:pt x="706" y="797"/>
                </a:cubicBezTo>
                <a:lnTo>
                  <a:pt x="634" y="1231"/>
                </a:lnTo>
                <a:cubicBezTo>
                  <a:pt x="543" y="1213"/>
                  <a:pt x="453" y="1213"/>
                  <a:pt x="380" y="1231"/>
                </a:cubicBezTo>
                <a:cubicBezTo>
                  <a:pt x="344" y="1231"/>
                  <a:pt x="326" y="1268"/>
                  <a:pt x="344" y="1304"/>
                </a:cubicBezTo>
                <a:lnTo>
                  <a:pt x="398" y="1394"/>
                </a:lnTo>
                <a:cubicBezTo>
                  <a:pt x="290" y="1449"/>
                  <a:pt x="235" y="1576"/>
                  <a:pt x="290" y="1702"/>
                </a:cubicBezTo>
                <a:cubicBezTo>
                  <a:pt x="308" y="1720"/>
                  <a:pt x="308" y="1739"/>
                  <a:pt x="326" y="1739"/>
                </a:cubicBezTo>
                <a:cubicBezTo>
                  <a:pt x="326" y="1739"/>
                  <a:pt x="344" y="1775"/>
                  <a:pt x="344" y="1793"/>
                </a:cubicBezTo>
                <a:cubicBezTo>
                  <a:pt x="344" y="1793"/>
                  <a:pt x="308" y="1829"/>
                  <a:pt x="308" y="1829"/>
                </a:cubicBezTo>
                <a:cubicBezTo>
                  <a:pt x="290" y="1847"/>
                  <a:pt x="272" y="1865"/>
                  <a:pt x="272" y="1902"/>
                </a:cubicBezTo>
                <a:cubicBezTo>
                  <a:pt x="235" y="1938"/>
                  <a:pt x="217" y="1992"/>
                  <a:pt x="199" y="2046"/>
                </a:cubicBezTo>
                <a:cubicBezTo>
                  <a:pt x="145" y="2028"/>
                  <a:pt x="72" y="2065"/>
                  <a:pt x="54" y="2137"/>
                </a:cubicBezTo>
                <a:cubicBezTo>
                  <a:pt x="18" y="2209"/>
                  <a:pt x="18" y="2300"/>
                  <a:pt x="36" y="2372"/>
                </a:cubicBezTo>
                <a:cubicBezTo>
                  <a:pt x="36" y="2427"/>
                  <a:pt x="54" y="2463"/>
                  <a:pt x="72" y="2499"/>
                </a:cubicBezTo>
                <a:cubicBezTo>
                  <a:pt x="72" y="2499"/>
                  <a:pt x="91" y="2517"/>
                  <a:pt x="91" y="2535"/>
                </a:cubicBezTo>
                <a:lnTo>
                  <a:pt x="91" y="2535"/>
                </a:lnTo>
                <a:cubicBezTo>
                  <a:pt x="54" y="2517"/>
                  <a:pt x="18" y="2553"/>
                  <a:pt x="18" y="2590"/>
                </a:cubicBezTo>
                <a:lnTo>
                  <a:pt x="18" y="2626"/>
                </a:lnTo>
                <a:cubicBezTo>
                  <a:pt x="18" y="2662"/>
                  <a:pt x="36" y="2698"/>
                  <a:pt x="36" y="2735"/>
                </a:cubicBezTo>
                <a:lnTo>
                  <a:pt x="0" y="2753"/>
                </a:lnTo>
                <a:lnTo>
                  <a:pt x="0" y="17639"/>
                </a:lnTo>
                <a:close/>
                <a:moveTo>
                  <a:pt x="10920" y="7660"/>
                </a:moveTo>
                <a:close/>
                <a:moveTo>
                  <a:pt x="20065" y="15737"/>
                </a:moveTo>
                <a:cubicBezTo>
                  <a:pt x="20065" y="15737"/>
                  <a:pt x="20065" y="15719"/>
                  <a:pt x="20065" y="15737"/>
                </a:cubicBezTo>
                <a:close/>
                <a:moveTo>
                  <a:pt x="13618" y="9435"/>
                </a:moveTo>
                <a:close/>
                <a:moveTo>
                  <a:pt x="10974" y="8186"/>
                </a:moveTo>
                <a:close/>
                <a:moveTo>
                  <a:pt x="10811" y="7588"/>
                </a:moveTo>
                <a:close/>
                <a:moveTo>
                  <a:pt x="6574" y="5976"/>
                </a:moveTo>
                <a:cubicBezTo>
                  <a:pt x="6574" y="5940"/>
                  <a:pt x="6574" y="5886"/>
                  <a:pt x="6592" y="5849"/>
                </a:cubicBezTo>
                <a:cubicBezTo>
                  <a:pt x="6610" y="5813"/>
                  <a:pt x="6610" y="5795"/>
                  <a:pt x="6610" y="5777"/>
                </a:cubicBezTo>
                <a:cubicBezTo>
                  <a:pt x="6628" y="5868"/>
                  <a:pt x="6646" y="5958"/>
                  <a:pt x="6664" y="6049"/>
                </a:cubicBezTo>
                <a:lnTo>
                  <a:pt x="6646" y="6030"/>
                </a:lnTo>
                <a:cubicBezTo>
                  <a:pt x="6628" y="6012"/>
                  <a:pt x="6592" y="5994"/>
                  <a:pt x="6574" y="5976"/>
                </a:cubicBezTo>
                <a:close/>
                <a:moveTo>
                  <a:pt x="5614" y="5505"/>
                </a:moveTo>
                <a:close/>
                <a:moveTo>
                  <a:pt x="2716" y="1938"/>
                </a:moveTo>
                <a:close/>
                <a:moveTo>
                  <a:pt x="1938" y="1032"/>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28;p2"/>
          <p:cNvGrpSpPr/>
          <p:nvPr/>
        </p:nvGrpSpPr>
        <p:grpSpPr>
          <a:xfrm>
            <a:off x="6443210" y="1311230"/>
            <a:ext cx="2452677" cy="1670638"/>
            <a:chOff x="6479785" y="1632505"/>
            <a:chExt cx="2452677" cy="1670638"/>
          </a:xfrm>
        </p:grpSpPr>
        <p:sp>
          <p:nvSpPr>
            <p:cNvPr id="29" name="Google Shape;29;p2"/>
            <p:cNvSpPr/>
            <p:nvPr/>
          </p:nvSpPr>
          <p:spPr>
            <a:xfrm>
              <a:off x="6787832" y="1632505"/>
              <a:ext cx="1834113" cy="1670638"/>
            </a:xfrm>
            <a:custGeom>
              <a:avLst/>
              <a:gdLst/>
              <a:ahLst/>
              <a:cxnLst/>
              <a:rect l="l" t="t" r="r" b="b"/>
              <a:pathLst>
                <a:path w="53461" h="48696" extrusionOk="0">
                  <a:moveTo>
                    <a:pt x="26734" y="1"/>
                  </a:moveTo>
                  <a:cubicBezTo>
                    <a:pt x="20503" y="1"/>
                    <a:pt x="14271" y="2379"/>
                    <a:pt x="9514" y="7136"/>
                  </a:cubicBezTo>
                  <a:cubicBezTo>
                    <a:pt x="0" y="16640"/>
                    <a:pt x="0" y="32055"/>
                    <a:pt x="9514" y="41568"/>
                  </a:cubicBezTo>
                  <a:cubicBezTo>
                    <a:pt x="14271" y="46320"/>
                    <a:pt x="20503" y="48696"/>
                    <a:pt x="26734" y="48696"/>
                  </a:cubicBezTo>
                  <a:cubicBezTo>
                    <a:pt x="32965" y="48696"/>
                    <a:pt x="39195" y="46320"/>
                    <a:pt x="43946" y="41568"/>
                  </a:cubicBezTo>
                  <a:cubicBezTo>
                    <a:pt x="53460" y="32055"/>
                    <a:pt x="53460" y="16640"/>
                    <a:pt x="43946" y="7136"/>
                  </a:cubicBezTo>
                  <a:cubicBezTo>
                    <a:pt x="39195" y="2379"/>
                    <a:pt x="32965" y="1"/>
                    <a:pt x="26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140954" y="2109310"/>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642986" y="2398968"/>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370437" y="2248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479785" y="24839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8255884" y="27736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2"/>
          <p:cNvSpPr/>
          <p:nvPr/>
        </p:nvSpPr>
        <p:spPr>
          <a:xfrm>
            <a:off x="5062875" y="1870525"/>
            <a:ext cx="4081193" cy="3269141"/>
          </a:xfrm>
          <a:custGeom>
            <a:avLst/>
            <a:gdLst/>
            <a:ahLst/>
            <a:cxnLst/>
            <a:rect l="l" t="t" r="r" b="b"/>
            <a:pathLst>
              <a:path w="53424" h="42794" extrusionOk="0">
                <a:moveTo>
                  <a:pt x="53387" y="18617"/>
                </a:moveTo>
                <a:cubicBezTo>
                  <a:pt x="53297" y="18762"/>
                  <a:pt x="53224" y="18889"/>
                  <a:pt x="53134" y="19016"/>
                </a:cubicBezTo>
                <a:cubicBezTo>
                  <a:pt x="53134" y="19034"/>
                  <a:pt x="53134" y="19034"/>
                  <a:pt x="53134" y="19052"/>
                </a:cubicBezTo>
                <a:lnTo>
                  <a:pt x="53134" y="19052"/>
                </a:lnTo>
                <a:cubicBezTo>
                  <a:pt x="53116" y="19106"/>
                  <a:pt x="53116" y="19179"/>
                  <a:pt x="53134" y="19251"/>
                </a:cubicBezTo>
                <a:cubicBezTo>
                  <a:pt x="53152" y="19269"/>
                  <a:pt x="53170" y="19306"/>
                  <a:pt x="53188" y="19306"/>
                </a:cubicBezTo>
                <a:cubicBezTo>
                  <a:pt x="53188" y="19342"/>
                  <a:pt x="53206" y="19378"/>
                  <a:pt x="53224" y="19396"/>
                </a:cubicBezTo>
                <a:cubicBezTo>
                  <a:pt x="53242" y="19414"/>
                  <a:pt x="53260" y="19432"/>
                  <a:pt x="53297" y="19432"/>
                </a:cubicBezTo>
                <a:lnTo>
                  <a:pt x="53297" y="19577"/>
                </a:lnTo>
                <a:lnTo>
                  <a:pt x="53297" y="19776"/>
                </a:lnTo>
                <a:lnTo>
                  <a:pt x="53297" y="20157"/>
                </a:lnTo>
                <a:lnTo>
                  <a:pt x="53297" y="20555"/>
                </a:lnTo>
                <a:lnTo>
                  <a:pt x="53297" y="20736"/>
                </a:lnTo>
                <a:cubicBezTo>
                  <a:pt x="53297" y="20772"/>
                  <a:pt x="53297" y="20827"/>
                  <a:pt x="53297" y="20863"/>
                </a:cubicBezTo>
                <a:cubicBezTo>
                  <a:pt x="53224" y="20881"/>
                  <a:pt x="53170" y="20935"/>
                  <a:pt x="53170" y="21008"/>
                </a:cubicBezTo>
                <a:cubicBezTo>
                  <a:pt x="53170" y="21044"/>
                  <a:pt x="53170" y="21080"/>
                  <a:pt x="53170" y="21135"/>
                </a:cubicBezTo>
                <a:cubicBezTo>
                  <a:pt x="53170" y="21171"/>
                  <a:pt x="53170" y="21225"/>
                  <a:pt x="53188" y="21261"/>
                </a:cubicBezTo>
                <a:cubicBezTo>
                  <a:pt x="53206" y="21280"/>
                  <a:pt x="53206" y="21298"/>
                  <a:pt x="53224" y="21298"/>
                </a:cubicBezTo>
                <a:cubicBezTo>
                  <a:pt x="53242" y="21316"/>
                  <a:pt x="53278" y="21352"/>
                  <a:pt x="53333" y="21370"/>
                </a:cubicBezTo>
                <a:cubicBezTo>
                  <a:pt x="53369" y="21388"/>
                  <a:pt x="53387" y="21424"/>
                  <a:pt x="53405" y="21479"/>
                </a:cubicBezTo>
                <a:cubicBezTo>
                  <a:pt x="53387" y="21587"/>
                  <a:pt x="53387" y="21696"/>
                  <a:pt x="53369" y="21805"/>
                </a:cubicBezTo>
                <a:cubicBezTo>
                  <a:pt x="53333" y="21805"/>
                  <a:pt x="53315" y="21805"/>
                  <a:pt x="53278" y="21823"/>
                </a:cubicBezTo>
                <a:lnTo>
                  <a:pt x="53278" y="21823"/>
                </a:lnTo>
                <a:cubicBezTo>
                  <a:pt x="53260" y="21841"/>
                  <a:pt x="53260" y="21859"/>
                  <a:pt x="53260" y="21877"/>
                </a:cubicBezTo>
                <a:lnTo>
                  <a:pt x="53260" y="22167"/>
                </a:lnTo>
                <a:cubicBezTo>
                  <a:pt x="53242" y="22239"/>
                  <a:pt x="53260" y="22294"/>
                  <a:pt x="53260" y="22366"/>
                </a:cubicBezTo>
                <a:lnTo>
                  <a:pt x="53188" y="22366"/>
                </a:lnTo>
                <a:lnTo>
                  <a:pt x="53134" y="22366"/>
                </a:lnTo>
                <a:lnTo>
                  <a:pt x="53134" y="22276"/>
                </a:lnTo>
                <a:cubicBezTo>
                  <a:pt x="53134" y="22203"/>
                  <a:pt x="53134" y="22131"/>
                  <a:pt x="53134" y="22058"/>
                </a:cubicBezTo>
                <a:cubicBezTo>
                  <a:pt x="53152" y="21986"/>
                  <a:pt x="53152" y="21913"/>
                  <a:pt x="53134" y="21859"/>
                </a:cubicBezTo>
                <a:cubicBezTo>
                  <a:pt x="53116" y="21805"/>
                  <a:pt x="53061" y="21768"/>
                  <a:pt x="53007" y="21787"/>
                </a:cubicBezTo>
                <a:cubicBezTo>
                  <a:pt x="52934" y="21750"/>
                  <a:pt x="52844" y="21750"/>
                  <a:pt x="52771" y="21732"/>
                </a:cubicBezTo>
                <a:cubicBezTo>
                  <a:pt x="52735" y="21732"/>
                  <a:pt x="52681" y="21732"/>
                  <a:pt x="52645" y="21732"/>
                </a:cubicBezTo>
                <a:cubicBezTo>
                  <a:pt x="52608" y="21732"/>
                  <a:pt x="52572" y="21750"/>
                  <a:pt x="52518" y="21768"/>
                </a:cubicBezTo>
                <a:cubicBezTo>
                  <a:pt x="52518" y="21768"/>
                  <a:pt x="52500" y="21787"/>
                  <a:pt x="52500" y="21805"/>
                </a:cubicBezTo>
                <a:cubicBezTo>
                  <a:pt x="52500" y="21805"/>
                  <a:pt x="52500" y="21805"/>
                  <a:pt x="52500" y="21823"/>
                </a:cubicBezTo>
                <a:cubicBezTo>
                  <a:pt x="52500" y="21913"/>
                  <a:pt x="52500" y="22004"/>
                  <a:pt x="52500" y="22113"/>
                </a:cubicBezTo>
                <a:lnTo>
                  <a:pt x="52500" y="22330"/>
                </a:lnTo>
                <a:cubicBezTo>
                  <a:pt x="52464" y="22312"/>
                  <a:pt x="52409" y="22312"/>
                  <a:pt x="52355" y="22330"/>
                </a:cubicBezTo>
                <a:lnTo>
                  <a:pt x="52355" y="22257"/>
                </a:lnTo>
                <a:lnTo>
                  <a:pt x="52355" y="22094"/>
                </a:lnTo>
                <a:lnTo>
                  <a:pt x="52355" y="21931"/>
                </a:lnTo>
                <a:lnTo>
                  <a:pt x="52355" y="21768"/>
                </a:lnTo>
                <a:cubicBezTo>
                  <a:pt x="52355" y="21750"/>
                  <a:pt x="52337" y="21714"/>
                  <a:pt x="52301" y="21714"/>
                </a:cubicBezTo>
                <a:cubicBezTo>
                  <a:pt x="52210" y="21714"/>
                  <a:pt x="52119" y="21696"/>
                  <a:pt x="52029" y="21696"/>
                </a:cubicBezTo>
                <a:lnTo>
                  <a:pt x="52011" y="21660"/>
                </a:lnTo>
                <a:lnTo>
                  <a:pt x="51902" y="21479"/>
                </a:lnTo>
                <a:cubicBezTo>
                  <a:pt x="51830" y="21352"/>
                  <a:pt x="51757" y="21225"/>
                  <a:pt x="51685" y="21098"/>
                </a:cubicBezTo>
                <a:cubicBezTo>
                  <a:pt x="51558" y="20845"/>
                  <a:pt x="51449" y="20573"/>
                  <a:pt x="51341" y="20302"/>
                </a:cubicBezTo>
                <a:cubicBezTo>
                  <a:pt x="51160" y="19758"/>
                  <a:pt x="51033" y="19179"/>
                  <a:pt x="50997" y="18599"/>
                </a:cubicBezTo>
                <a:cubicBezTo>
                  <a:pt x="50979" y="18436"/>
                  <a:pt x="50960" y="18273"/>
                  <a:pt x="50960" y="18110"/>
                </a:cubicBezTo>
                <a:lnTo>
                  <a:pt x="50960" y="17857"/>
                </a:lnTo>
                <a:lnTo>
                  <a:pt x="50960" y="17621"/>
                </a:lnTo>
                <a:cubicBezTo>
                  <a:pt x="50960" y="17603"/>
                  <a:pt x="50960" y="17603"/>
                  <a:pt x="50960" y="17603"/>
                </a:cubicBezTo>
                <a:cubicBezTo>
                  <a:pt x="51015" y="17549"/>
                  <a:pt x="51069" y="17513"/>
                  <a:pt x="51105" y="17477"/>
                </a:cubicBezTo>
                <a:cubicBezTo>
                  <a:pt x="51178" y="17404"/>
                  <a:pt x="51214" y="17314"/>
                  <a:pt x="51214" y="17223"/>
                </a:cubicBezTo>
                <a:cubicBezTo>
                  <a:pt x="51214" y="17151"/>
                  <a:pt x="51214" y="17096"/>
                  <a:pt x="51196" y="17060"/>
                </a:cubicBezTo>
                <a:cubicBezTo>
                  <a:pt x="51196" y="17042"/>
                  <a:pt x="51196" y="17024"/>
                  <a:pt x="51196" y="17006"/>
                </a:cubicBezTo>
                <a:cubicBezTo>
                  <a:pt x="51250" y="17006"/>
                  <a:pt x="51286" y="16969"/>
                  <a:pt x="51305" y="16933"/>
                </a:cubicBezTo>
                <a:cubicBezTo>
                  <a:pt x="51341" y="16879"/>
                  <a:pt x="51359" y="16806"/>
                  <a:pt x="51341" y="16752"/>
                </a:cubicBezTo>
                <a:cubicBezTo>
                  <a:pt x="51323" y="16662"/>
                  <a:pt x="51250" y="16571"/>
                  <a:pt x="51160" y="16535"/>
                </a:cubicBezTo>
                <a:lnTo>
                  <a:pt x="51160" y="16444"/>
                </a:lnTo>
                <a:lnTo>
                  <a:pt x="51160" y="16299"/>
                </a:lnTo>
                <a:lnTo>
                  <a:pt x="51160" y="16155"/>
                </a:lnTo>
                <a:cubicBezTo>
                  <a:pt x="51160" y="16118"/>
                  <a:pt x="51160" y="16064"/>
                  <a:pt x="51160" y="16028"/>
                </a:cubicBezTo>
                <a:cubicBezTo>
                  <a:pt x="51142" y="15955"/>
                  <a:pt x="51087" y="15901"/>
                  <a:pt x="51033" y="15883"/>
                </a:cubicBezTo>
                <a:lnTo>
                  <a:pt x="50960" y="15847"/>
                </a:lnTo>
                <a:lnTo>
                  <a:pt x="50942" y="15847"/>
                </a:lnTo>
                <a:lnTo>
                  <a:pt x="50942" y="15285"/>
                </a:lnTo>
                <a:cubicBezTo>
                  <a:pt x="50942" y="15177"/>
                  <a:pt x="50942" y="15068"/>
                  <a:pt x="50906" y="14977"/>
                </a:cubicBezTo>
                <a:cubicBezTo>
                  <a:pt x="50852" y="14905"/>
                  <a:pt x="50797" y="14869"/>
                  <a:pt x="50725" y="14833"/>
                </a:cubicBezTo>
                <a:cubicBezTo>
                  <a:pt x="50707" y="14814"/>
                  <a:pt x="50653" y="14814"/>
                  <a:pt x="50634" y="14796"/>
                </a:cubicBezTo>
                <a:cubicBezTo>
                  <a:pt x="50598" y="14778"/>
                  <a:pt x="50580" y="14760"/>
                  <a:pt x="50562" y="14742"/>
                </a:cubicBezTo>
                <a:cubicBezTo>
                  <a:pt x="50580" y="14706"/>
                  <a:pt x="50580" y="14651"/>
                  <a:pt x="50562" y="14615"/>
                </a:cubicBezTo>
                <a:cubicBezTo>
                  <a:pt x="50562" y="14561"/>
                  <a:pt x="50562" y="14525"/>
                  <a:pt x="50544" y="14470"/>
                </a:cubicBezTo>
                <a:lnTo>
                  <a:pt x="50580" y="14470"/>
                </a:lnTo>
                <a:lnTo>
                  <a:pt x="50725" y="14470"/>
                </a:lnTo>
                <a:cubicBezTo>
                  <a:pt x="50761" y="14470"/>
                  <a:pt x="50779" y="14452"/>
                  <a:pt x="50797" y="14434"/>
                </a:cubicBezTo>
                <a:cubicBezTo>
                  <a:pt x="50834" y="14325"/>
                  <a:pt x="50834" y="14217"/>
                  <a:pt x="50779" y="14126"/>
                </a:cubicBezTo>
                <a:cubicBezTo>
                  <a:pt x="50743" y="14054"/>
                  <a:pt x="50671" y="14018"/>
                  <a:pt x="50598" y="13999"/>
                </a:cubicBezTo>
                <a:lnTo>
                  <a:pt x="50598" y="13981"/>
                </a:lnTo>
                <a:cubicBezTo>
                  <a:pt x="50653" y="13999"/>
                  <a:pt x="50725" y="13963"/>
                  <a:pt x="50743" y="13927"/>
                </a:cubicBezTo>
                <a:cubicBezTo>
                  <a:pt x="50797" y="13836"/>
                  <a:pt x="50725" y="13764"/>
                  <a:pt x="50689" y="13710"/>
                </a:cubicBezTo>
                <a:cubicBezTo>
                  <a:pt x="50634" y="13637"/>
                  <a:pt x="50580" y="13583"/>
                  <a:pt x="50526" y="13547"/>
                </a:cubicBezTo>
                <a:cubicBezTo>
                  <a:pt x="50508" y="13511"/>
                  <a:pt x="50472" y="13492"/>
                  <a:pt x="50435" y="13474"/>
                </a:cubicBezTo>
                <a:cubicBezTo>
                  <a:pt x="50417" y="13456"/>
                  <a:pt x="50399" y="13456"/>
                  <a:pt x="50381" y="13438"/>
                </a:cubicBezTo>
                <a:lnTo>
                  <a:pt x="50381" y="13329"/>
                </a:lnTo>
                <a:lnTo>
                  <a:pt x="50381" y="13130"/>
                </a:lnTo>
                <a:lnTo>
                  <a:pt x="50381" y="12750"/>
                </a:lnTo>
                <a:lnTo>
                  <a:pt x="50381" y="11989"/>
                </a:lnTo>
                <a:lnTo>
                  <a:pt x="50381" y="10486"/>
                </a:lnTo>
                <a:lnTo>
                  <a:pt x="50381" y="10052"/>
                </a:lnTo>
                <a:lnTo>
                  <a:pt x="50381" y="9834"/>
                </a:lnTo>
                <a:cubicBezTo>
                  <a:pt x="50381" y="9762"/>
                  <a:pt x="50381" y="9689"/>
                  <a:pt x="50363" y="9617"/>
                </a:cubicBezTo>
                <a:cubicBezTo>
                  <a:pt x="50363" y="9599"/>
                  <a:pt x="50363" y="9599"/>
                  <a:pt x="50345" y="9599"/>
                </a:cubicBezTo>
                <a:cubicBezTo>
                  <a:pt x="50345" y="9563"/>
                  <a:pt x="50327" y="9526"/>
                  <a:pt x="50309" y="9508"/>
                </a:cubicBezTo>
                <a:lnTo>
                  <a:pt x="50236" y="9382"/>
                </a:lnTo>
                <a:lnTo>
                  <a:pt x="50182" y="9273"/>
                </a:lnTo>
                <a:cubicBezTo>
                  <a:pt x="50164" y="9255"/>
                  <a:pt x="50146" y="9219"/>
                  <a:pt x="50127" y="9200"/>
                </a:cubicBezTo>
                <a:cubicBezTo>
                  <a:pt x="50127" y="9164"/>
                  <a:pt x="50109" y="9146"/>
                  <a:pt x="50073" y="9146"/>
                </a:cubicBezTo>
                <a:lnTo>
                  <a:pt x="49747" y="9164"/>
                </a:lnTo>
                <a:lnTo>
                  <a:pt x="49620" y="9164"/>
                </a:lnTo>
                <a:cubicBezTo>
                  <a:pt x="49584" y="9164"/>
                  <a:pt x="49566" y="9164"/>
                  <a:pt x="49530" y="9182"/>
                </a:cubicBezTo>
                <a:cubicBezTo>
                  <a:pt x="49530" y="9128"/>
                  <a:pt x="49512" y="9092"/>
                  <a:pt x="49512" y="9056"/>
                </a:cubicBezTo>
                <a:lnTo>
                  <a:pt x="49475" y="8856"/>
                </a:lnTo>
                <a:lnTo>
                  <a:pt x="49439" y="8657"/>
                </a:lnTo>
                <a:cubicBezTo>
                  <a:pt x="49421" y="8621"/>
                  <a:pt x="49421" y="8567"/>
                  <a:pt x="49403" y="8512"/>
                </a:cubicBezTo>
                <a:lnTo>
                  <a:pt x="49403" y="8096"/>
                </a:lnTo>
                <a:lnTo>
                  <a:pt x="49403" y="7752"/>
                </a:lnTo>
                <a:lnTo>
                  <a:pt x="49403" y="7571"/>
                </a:lnTo>
                <a:cubicBezTo>
                  <a:pt x="49403" y="7498"/>
                  <a:pt x="49403" y="7498"/>
                  <a:pt x="49385" y="7462"/>
                </a:cubicBezTo>
                <a:cubicBezTo>
                  <a:pt x="49385" y="7444"/>
                  <a:pt x="49367" y="7426"/>
                  <a:pt x="49349" y="7408"/>
                </a:cubicBezTo>
                <a:cubicBezTo>
                  <a:pt x="49349" y="7390"/>
                  <a:pt x="49313" y="7390"/>
                  <a:pt x="49313" y="7408"/>
                </a:cubicBezTo>
                <a:cubicBezTo>
                  <a:pt x="49294" y="7426"/>
                  <a:pt x="49276" y="7444"/>
                  <a:pt x="49276" y="7462"/>
                </a:cubicBezTo>
                <a:cubicBezTo>
                  <a:pt x="49276" y="7480"/>
                  <a:pt x="49258" y="7516"/>
                  <a:pt x="49258" y="7534"/>
                </a:cubicBezTo>
                <a:cubicBezTo>
                  <a:pt x="49258" y="7589"/>
                  <a:pt x="49258" y="7643"/>
                  <a:pt x="49258" y="7697"/>
                </a:cubicBezTo>
                <a:lnTo>
                  <a:pt x="49258" y="8023"/>
                </a:lnTo>
                <a:lnTo>
                  <a:pt x="49258" y="8386"/>
                </a:lnTo>
                <a:lnTo>
                  <a:pt x="49186" y="8331"/>
                </a:lnTo>
                <a:cubicBezTo>
                  <a:pt x="49150" y="8277"/>
                  <a:pt x="49113" y="8223"/>
                  <a:pt x="49077" y="8168"/>
                </a:cubicBezTo>
                <a:cubicBezTo>
                  <a:pt x="49023" y="8078"/>
                  <a:pt x="48968" y="8005"/>
                  <a:pt x="48914" y="7915"/>
                </a:cubicBezTo>
                <a:lnTo>
                  <a:pt x="48914" y="7263"/>
                </a:lnTo>
                <a:lnTo>
                  <a:pt x="48914" y="7009"/>
                </a:lnTo>
                <a:cubicBezTo>
                  <a:pt x="48932" y="6937"/>
                  <a:pt x="48914" y="6864"/>
                  <a:pt x="48878" y="6792"/>
                </a:cubicBezTo>
                <a:cubicBezTo>
                  <a:pt x="48860" y="6774"/>
                  <a:pt x="48842" y="6774"/>
                  <a:pt x="48842" y="6792"/>
                </a:cubicBezTo>
                <a:cubicBezTo>
                  <a:pt x="48824" y="6792"/>
                  <a:pt x="48824" y="6810"/>
                  <a:pt x="48824" y="6810"/>
                </a:cubicBezTo>
                <a:cubicBezTo>
                  <a:pt x="48805" y="6810"/>
                  <a:pt x="48805" y="6828"/>
                  <a:pt x="48805" y="6828"/>
                </a:cubicBezTo>
                <a:cubicBezTo>
                  <a:pt x="48787" y="6882"/>
                  <a:pt x="48787" y="6919"/>
                  <a:pt x="48787" y="6973"/>
                </a:cubicBezTo>
                <a:lnTo>
                  <a:pt x="48787" y="7136"/>
                </a:lnTo>
                <a:lnTo>
                  <a:pt x="48787" y="7933"/>
                </a:lnTo>
                <a:lnTo>
                  <a:pt x="48787" y="8005"/>
                </a:lnTo>
                <a:lnTo>
                  <a:pt x="48787" y="8060"/>
                </a:lnTo>
                <a:lnTo>
                  <a:pt x="48787" y="8060"/>
                </a:lnTo>
                <a:cubicBezTo>
                  <a:pt x="48787" y="8096"/>
                  <a:pt x="48787" y="8114"/>
                  <a:pt x="48769" y="8150"/>
                </a:cubicBezTo>
                <a:cubicBezTo>
                  <a:pt x="48769" y="8168"/>
                  <a:pt x="48769" y="8168"/>
                  <a:pt x="48769" y="8168"/>
                </a:cubicBezTo>
                <a:lnTo>
                  <a:pt x="48769" y="8241"/>
                </a:lnTo>
                <a:cubicBezTo>
                  <a:pt x="48769" y="8259"/>
                  <a:pt x="48751" y="8295"/>
                  <a:pt x="48751" y="8331"/>
                </a:cubicBezTo>
                <a:cubicBezTo>
                  <a:pt x="48751" y="8331"/>
                  <a:pt x="48751" y="8349"/>
                  <a:pt x="48751" y="8349"/>
                </a:cubicBezTo>
                <a:cubicBezTo>
                  <a:pt x="48715" y="8458"/>
                  <a:pt x="48697" y="8549"/>
                  <a:pt x="48679" y="8639"/>
                </a:cubicBezTo>
                <a:cubicBezTo>
                  <a:pt x="48642" y="8838"/>
                  <a:pt x="48588" y="9037"/>
                  <a:pt x="48552" y="9237"/>
                </a:cubicBezTo>
                <a:cubicBezTo>
                  <a:pt x="48461" y="9617"/>
                  <a:pt x="48371" y="10015"/>
                  <a:pt x="48262" y="10396"/>
                </a:cubicBezTo>
                <a:cubicBezTo>
                  <a:pt x="48244" y="10468"/>
                  <a:pt x="48226" y="10522"/>
                  <a:pt x="48208" y="10595"/>
                </a:cubicBezTo>
                <a:cubicBezTo>
                  <a:pt x="48117" y="10595"/>
                  <a:pt x="48027" y="10613"/>
                  <a:pt x="47936" y="10613"/>
                </a:cubicBezTo>
                <a:lnTo>
                  <a:pt x="47556" y="10649"/>
                </a:lnTo>
                <a:lnTo>
                  <a:pt x="46777" y="10704"/>
                </a:lnTo>
                <a:lnTo>
                  <a:pt x="46560" y="10722"/>
                </a:lnTo>
                <a:lnTo>
                  <a:pt x="46451" y="10722"/>
                </a:lnTo>
                <a:lnTo>
                  <a:pt x="46415" y="10722"/>
                </a:lnTo>
                <a:cubicBezTo>
                  <a:pt x="46397" y="10649"/>
                  <a:pt x="46361" y="10595"/>
                  <a:pt x="46343" y="10522"/>
                </a:cubicBezTo>
                <a:lnTo>
                  <a:pt x="46198" y="10215"/>
                </a:lnTo>
                <a:cubicBezTo>
                  <a:pt x="46125" y="10015"/>
                  <a:pt x="46035" y="9816"/>
                  <a:pt x="45944" y="9617"/>
                </a:cubicBezTo>
                <a:cubicBezTo>
                  <a:pt x="45763" y="9200"/>
                  <a:pt x="45600" y="8802"/>
                  <a:pt x="45419" y="8404"/>
                </a:cubicBezTo>
                <a:cubicBezTo>
                  <a:pt x="45310" y="8168"/>
                  <a:pt x="45220" y="7951"/>
                  <a:pt x="45093" y="7715"/>
                </a:cubicBezTo>
                <a:cubicBezTo>
                  <a:pt x="45093" y="7715"/>
                  <a:pt x="45075" y="7715"/>
                  <a:pt x="45075" y="7715"/>
                </a:cubicBezTo>
                <a:cubicBezTo>
                  <a:pt x="45057" y="7715"/>
                  <a:pt x="45039" y="7734"/>
                  <a:pt x="45021" y="7752"/>
                </a:cubicBezTo>
                <a:cubicBezTo>
                  <a:pt x="44984" y="7842"/>
                  <a:pt x="44948" y="7951"/>
                  <a:pt x="44912" y="8060"/>
                </a:cubicBezTo>
                <a:cubicBezTo>
                  <a:pt x="44876" y="8150"/>
                  <a:pt x="44858" y="8186"/>
                  <a:pt x="44839" y="8259"/>
                </a:cubicBezTo>
                <a:lnTo>
                  <a:pt x="44785" y="8132"/>
                </a:lnTo>
                <a:cubicBezTo>
                  <a:pt x="44749" y="8078"/>
                  <a:pt x="44713" y="8005"/>
                  <a:pt x="44676" y="7933"/>
                </a:cubicBezTo>
                <a:cubicBezTo>
                  <a:pt x="44640" y="7860"/>
                  <a:pt x="44586" y="7806"/>
                  <a:pt x="44532" y="7752"/>
                </a:cubicBezTo>
                <a:cubicBezTo>
                  <a:pt x="44550" y="7715"/>
                  <a:pt x="44495" y="7697"/>
                  <a:pt x="44495" y="7715"/>
                </a:cubicBezTo>
                <a:cubicBezTo>
                  <a:pt x="44387" y="7915"/>
                  <a:pt x="44278" y="8096"/>
                  <a:pt x="44188" y="8295"/>
                </a:cubicBezTo>
                <a:cubicBezTo>
                  <a:pt x="44097" y="8512"/>
                  <a:pt x="44025" y="8712"/>
                  <a:pt x="43934" y="8911"/>
                </a:cubicBezTo>
                <a:lnTo>
                  <a:pt x="43862" y="9074"/>
                </a:lnTo>
                <a:cubicBezTo>
                  <a:pt x="43843" y="9128"/>
                  <a:pt x="43825" y="9182"/>
                  <a:pt x="43807" y="9237"/>
                </a:cubicBezTo>
                <a:cubicBezTo>
                  <a:pt x="43699" y="9237"/>
                  <a:pt x="43644" y="9418"/>
                  <a:pt x="43753" y="9472"/>
                </a:cubicBezTo>
                <a:lnTo>
                  <a:pt x="43753" y="9472"/>
                </a:lnTo>
                <a:cubicBezTo>
                  <a:pt x="43753" y="9526"/>
                  <a:pt x="43753" y="9581"/>
                  <a:pt x="43753" y="9635"/>
                </a:cubicBezTo>
                <a:lnTo>
                  <a:pt x="43753" y="10830"/>
                </a:lnTo>
                <a:lnTo>
                  <a:pt x="43753" y="10939"/>
                </a:lnTo>
                <a:cubicBezTo>
                  <a:pt x="43753" y="10939"/>
                  <a:pt x="43753" y="10957"/>
                  <a:pt x="43753" y="10975"/>
                </a:cubicBezTo>
                <a:cubicBezTo>
                  <a:pt x="43717" y="10975"/>
                  <a:pt x="43699" y="10975"/>
                  <a:pt x="43662" y="10975"/>
                </a:cubicBezTo>
                <a:lnTo>
                  <a:pt x="43554" y="10975"/>
                </a:lnTo>
                <a:lnTo>
                  <a:pt x="43427" y="10975"/>
                </a:lnTo>
                <a:lnTo>
                  <a:pt x="43354" y="10975"/>
                </a:lnTo>
                <a:lnTo>
                  <a:pt x="43354" y="10450"/>
                </a:lnTo>
                <a:lnTo>
                  <a:pt x="43354" y="10305"/>
                </a:lnTo>
                <a:cubicBezTo>
                  <a:pt x="43354" y="10287"/>
                  <a:pt x="43354" y="10251"/>
                  <a:pt x="43354" y="10233"/>
                </a:cubicBezTo>
                <a:cubicBezTo>
                  <a:pt x="43427" y="10215"/>
                  <a:pt x="43499" y="10142"/>
                  <a:pt x="43499" y="10052"/>
                </a:cubicBezTo>
                <a:cubicBezTo>
                  <a:pt x="43499" y="9979"/>
                  <a:pt x="43445" y="9907"/>
                  <a:pt x="43373" y="9889"/>
                </a:cubicBezTo>
                <a:lnTo>
                  <a:pt x="43373" y="9689"/>
                </a:lnTo>
                <a:lnTo>
                  <a:pt x="43373" y="9581"/>
                </a:lnTo>
                <a:lnTo>
                  <a:pt x="43373" y="9508"/>
                </a:lnTo>
                <a:cubicBezTo>
                  <a:pt x="43463" y="9454"/>
                  <a:pt x="43554" y="9363"/>
                  <a:pt x="43608" y="9255"/>
                </a:cubicBezTo>
                <a:cubicBezTo>
                  <a:pt x="43644" y="9200"/>
                  <a:pt x="43662" y="9146"/>
                  <a:pt x="43699" y="9092"/>
                </a:cubicBezTo>
                <a:cubicBezTo>
                  <a:pt x="43699" y="9056"/>
                  <a:pt x="43717" y="9037"/>
                  <a:pt x="43717" y="9001"/>
                </a:cubicBezTo>
                <a:cubicBezTo>
                  <a:pt x="43717" y="8983"/>
                  <a:pt x="43735" y="8965"/>
                  <a:pt x="43735" y="8929"/>
                </a:cubicBezTo>
                <a:cubicBezTo>
                  <a:pt x="43735" y="8875"/>
                  <a:pt x="43735" y="8820"/>
                  <a:pt x="43735" y="8766"/>
                </a:cubicBezTo>
                <a:lnTo>
                  <a:pt x="43735" y="8585"/>
                </a:lnTo>
                <a:lnTo>
                  <a:pt x="43735" y="8223"/>
                </a:lnTo>
                <a:lnTo>
                  <a:pt x="43735" y="7860"/>
                </a:lnTo>
                <a:lnTo>
                  <a:pt x="43735" y="7679"/>
                </a:lnTo>
                <a:lnTo>
                  <a:pt x="43735" y="7589"/>
                </a:lnTo>
                <a:cubicBezTo>
                  <a:pt x="43735" y="7571"/>
                  <a:pt x="43735" y="7571"/>
                  <a:pt x="43735" y="7553"/>
                </a:cubicBezTo>
                <a:lnTo>
                  <a:pt x="43735" y="7534"/>
                </a:lnTo>
                <a:cubicBezTo>
                  <a:pt x="43735" y="7498"/>
                  <a:pt x="43717" y="7480"/>
                  <a:pt x="43699" y="7444"/>
                </a:cubicBezTo>
                <a:cubicBezTo>
                  <a:pt x="43699" y="7426"/>
                  <a:pt x="43680" y="7390"/>
                  <a:pt x="43662" y="7353"/>
                </a:cubicBezTo>
                <a:cubicBezTo>
                  <a:pt x="43662" y="7335"/>
                  <a:pt x="43608" y="7245"/>
                  <a:pt x="43590" y="7172"/>
                </a:cubicBezTo>
                <a:cubicBezTo>
                  <a:pt x="43554" y="7064"/>
                  <a:pt x="43499" y="6937"/>
                  <a:pt x="43463" y="6810"/>
                </a:cubicBezTo>
                <a:cubicBezTo>
                  <a:pt x="43391" y="6556"/>
                  <a:pt x="43336" y="6303"/>
                  <a:pt x="43282" y="6049"/>
                </a:cubicBezTo>
                <a:lnTo>
                  <a:pt x="43246" y="5850"/>
                </a:lnTo>
                <a:cubicBezTo>
                  <a:pt x="43246" y="5814"/>
                  <a:pt x="43246" y="5778"/>
                  <a:pt x="43228" y="5742"/>
                </a:cubicBezTo>
                <a:cubicBezTo>
                  <a:pt x="43228" y="5705"/>
                  <a:pt x="43228" y="5669"/>
                  <a:pt x="43210" y="5651"/>
                </a:cubicBezTo>
                <a:cubicBezTo>
                  <a:pt x="43210" y="5651"/>
                  <a:pt x="43210" y="5633"/>
                  <a:pt x="43210" y="5633"/>
                </a:cubicBezTo>
                <a:cubicBezTo>
                  <a:pt x="43210" y="5597"/>
                  <a:pt x="43173" y="5597"/>
                  <a:pt x="43155" y="5633"/>
                </a:cubicBezTo>
                <a:cubicBezTo>
                  <a:pt x="43137" y="5687"/>
                  <a:pt x="43119" y="5760"/>
                  <a:pt x="43119" y="5814"/>
                </a:cubicBezTo>
                <a:lnTo>
                  <a:pt x="43083" y="6013"/>
                </a:lnTo>
                <a:cubicBezTo>
                  <a:pt x="43065" y="6140"/>
                  <a:pt x="43029" y="6285"/>
                  <a:pt x="43010" y="6412"/>
                </a:cubicBezTo>
                <a:cubicBezTo>
                  <a:pt x="42938" y="6665"/>
                  <a:pt x="42884" y="6919"/>
                  <a:pt x="42793" y="7172"/>
                </a:cubicBezTo>
                <a:cubicBezTo>
                  <a:pt x="42775" y="7245"/>
                  <a:pt x="42757" y="7317"/>
                  <a:pt x="42721" y="7371"/>
                </a:cubicBezTo>
                <a:lnTo>
                  <a:pt x="42684" y="7480"/>
                </a:lnTo>
                <a:cubicBezTo>
                  <a:pt x="42684" y="7516"/>
                  <a:pt x="42666" y="7553"/>
                  <a:pt x="42666" y="7589"/>
                </a:cubicBezTo>
                <a:cubicBezTo>
                  <a:pt x="42648" y="7607"/>
                  <a:pt x="42648" y="7607"/>
                  <a:pt x="42666" y="7625"/>
                </a:cubicBezTo>
                <a:cubicBezTo>
                  <a:pt x="42648" y="7643"/>
                  <a:pt x="42648" y="7679"/>
                  <a:pt x="42666" y="7715"/>
                </a:cubicBezTo>
                <a:lnTo>
                  <a:pt x="42666" y="7824"/>
                </a:lnTo>
                <a:lnTo>
                  <a:pt x="42666" y="8041"/>
                </a:lnTo>
                <a:lnTo>
                  <a:pt x="42594" y="8041"/>
                </a:lnTo>
                <a:cubicBezTo>
                  <a:pt x="42576" y="8023"/>
                  <a:pt x="42558" y="8023"/>
                  <a:pt x="42540" y="8041"/>
                </a:cubicBezTo>
                <a:lnTo>
                  <a:pt x="42449" y="8041"/>
                </a:lnTo>
                <a:lnTo>
                  <a:pt x="42250" y="8041"/>
                </a:lnTo>
                <a:lnTo>
                  <a:pt x="42051" y="8041"/>
                </a:lnTo>
                <a:cubicBezTo>
                  <a:pt x="41996" y="8023"/>
                  <a:pt x="41942" y="8023"/>
                  <a:pt x="41888" y="8060"/>
                </a:cubicBezTo>
                <a:cubicBezTo>
                  <a:pt x="41869" y="8060"/>
                  <a:pt x="41869" y="8078"/>
                  <a:pt x="41888" y="8078"/>
                </a:cubicBezTo>
                <a:cubicBezTo>
                  <a:pt x="41869" y="8078"/>
                  <a:pt x="41869" y="8096"/>
                  <a:pt x="41888" y="8096"/>
                </a:cubicBezTo>
                <a:cubicBezTo>
                  <a:pt x="41869" y="8223"/>
                  <a:pt x="41869" y="8331"/>
                  <a:pt x="41869" y="8440"/>
                </a:cubicBezTo>
                <a:cubicBezTo>
                  <a:pt x="41869" y="8567"/>
                  <a:pt x="41869" y="8693"/>
                  <a:pt x="41869" y="8802"/>
                </a:cubicBezTo>
                <a:lnTo>
                  <a:pt x="41869" y="9164"/>
                </a:lnTo>
                <a:lnTo>
                  <a:pt x="41869" y="9327"/>
                </a:lnTo>
                <a:lnTo>
                  <a:pt x="41869" y="9382"/>
                </a:lnTo>
                <a:lnTo>
                  <a:pt x="41797" y="9382"/>
                </a:lnTo>
                <a:lnTo>
                  <a:pt x="41743" y="9400"/>
                </a:lnTo>
                <a:lnTo>
                  <a:pt x="41743" y="9400"/>
                </a:lnTo>
                <a:lnTo>
                  <a:pt x="41743" y="9309"/>
                </a:lnTo>
                <a:lnTo>
                  <a:pt x="41743" y="9146"/>
                </a:lnTo>
                <a:lnTo>
                  <a:pt x="41725" y="8784"/>
                </a:lnTo>
                <a:cubicBezTo>
                  <a:pt x="41725" y="8675"/>
                  <a:pt x="41707" y="8567"/>
                  <a:pt x="41707" y="8440"/>
                </a:cubicBezTo>
                <a:cubicBezTo>
                  <a:pt x="41707" y="8331"/>
                  <a:pt x="41688" y="8241"/>
                  <a:pt x="41688" y="8150"/>
                </a:cubicBezTo>
                <a:lnTo>
                  <a:pt x="41688" y="8132"/>
                </a:lnTo>
                <a:lnTo>
                  <a:pt x="41688" y="7915"/>
                </a:lnTo>
                <a:lnTo>
                  <a:pt x="41688" y="7516"/>
                </a:lnTo>
                <a:lnTo>
                  <a:pt x="41688" y="7118"/>
                </a:lnTo>
                <a:lnTo>
                  <a:pt x="41688" y="6901"/>
                </a:lnTo>
                <a:cubicBezTo>
                  <a:pt x="41688" y="6828"/>
                  <a:pt x="41670" y="6756"/>
                  <a:pt x="41670" y="6701"/>
                </a:cubicBezTo>
                <a:cubicBezTo>
                  <a:pt x="41670" y="6683"/>
                  <a:pt x="41652" y="6683"/>
                  <a:pt x="41634" y="6683"/>
                </a:cubicBezTo>
                <a:lnTo>
                  <a:pt x="41616" y="6683"/>
                </a:lnTo>
                <a:cubicBezTo>
                  <a:pt x="41598" y="6719"/>
                  <a:pt x="41598" y="6774"/>
                  <a:pt x="41598" y="6828"/>
                </a:cubicBezTo>
                <a:lnTo>
                  <a:pt x="41598" y="6973"/>
                </a:lnTo>
                <a:lnTo>
                  <a:pt x="41598" y="7281"/>
                </a:lnTo>
                <a:cubicBezTo>
                  <a:pt x="41598" y="7371"/>
                  <a:pt x="41598" y="7480"/>
                  <a:pt x="41580" y="7589"/>
                </a:cubicBezTo>
                <a:cubicBezTo>
                  <a:pt x="41580" y="7643"/>
                  <a:pt x="41580" y="7679"/>
                  <a:pt x="41562" y="7734"/>
                </a:cubicBezTo>
                <a:cubicBezTo>
                  <a:pt x="41562" y="7788"/>
                  <a:pt x="41562" y="7770"/>
                  <a:pt x="41562" y="7806"/>
                </a:cubicBezTo>
                <a:lnTo>
                  <a:pt x="41525" y="7806"/>
                </a:lnTo>
                <a:lnTo>
                  <a:pt x="41471" y="7806"/>
                </a:lnTo>
                <a:lnTo>
                  <a:pt x="41417" y="7806"/>
                </a:lnTo>
                <a:cubicBezTo>
                  <a:pt x="41381" y="7788"/>
                  <a:pt x="41326" y="7788"/>
                  <a:pt x="41272" y="7806"/>
                </a:cubicBezTo>
                <a:lnTo>
                  <a:pt x="40692" y="7806"/>
                </a:lnTo>
                <a:lnTo>
                  <a:pt x="40692" y="7498"/>
                </a:lnTo>
                <a:lnTo>
                  <a:pt x="40692" y="6774"/>
                </a:lnTo>
                <a:lnTo>
                  <a:pt x="40692" y="6556"/>
                </a:lnTo>
                <a:lnTo>
                  <a:pt x="40692" y="6430"/>
                </a:lnTo>
                <a:lnTo>
                  <a:pt x="40747" y="6394"/>
                </a:lnTo>
                <a:lnTo>
                  <a:pt x="40801" y="6321"/>
                </a:lnTo>
                <a:cubicBezTo>
                  <a:pt x="40837" y="6303"/>
                  <a:pt x="40855" y="6285"/>
                  <a:pt x="40873" y="6249"/>
                </a:cubicBezTo>
                <a:cubicBezTo>
                  <a:pt x="40873" y="6249"/>
                  <a:pt x="40873" y="6231"/>
                  <a:pt x="40873" y="6231"/>
                </a:cubicBezTo>
                <a:cubicBezTo>
                  <a:pt x="40873" y="6194"/>
                  <a:pt x="40873" y="6158"/>
                  <a:pt x="40873" y="6122"/>
                </a:cubicBezTo>
                <a:lnTo>
                  <a:pt x="40928" y="6122"/>
                </a:lnTo>
                <a:cubicBezTo>
                  <a:pt x="40964" y="6122"/>
                  <a:pt x="41018" y="6140"/>
                  <a:pt x="41073" y="6140"/>
                </a:cubicBezTo>
                <a:lnTo>
                  <a:pt x="41218" y="6140"/>
                </a:lnTo>
                <a:cubicBezTo>
                  <a:pt x="41254" y="6140"/>
                  <a:pt x="41308" y="6122"/>
                  <a:pt x="41344" y="6104"/>
                </a:cubicBezTo>
                <a:cubicBezTo>
                  <a:pt x="41362" y="6104"/>
                  <a:pt x="41362" y="6086"/>
                  <a:pt x="41344" y="6068"/>
                </a:cubicBezTo>
                <a:cubicBezTo>
                  <a:pt x="41362" y="6068"/>
                  <a:pt x="41362" y="6049"/>
                  <a:pt x="41344" y="6049"/>
                </a:cubicBezTo>
                <a:cubicBezTo>
                  <a:pt x="41326" y="6031"/>
                  <a:pt x="41290" y="6031"/>
                  <a:pt x="41272" y="6031"/>
                </a:cubicBezTo>
                <a:lnTo>
                  <a:pt x="41199" y="6031"/>
                </a:lnTo>
                <a:lnTo>
                  <a:pt x="41018" y="6031"/>
                </a:lnTo>
                <a:lnTo>
                  <a:pt x="40873" y="6031"/>
                </a:lnTo>
                <a:lnTo>
                  <a:pt x="40873" y="5995"/>
                </a:lnTo>
                <a:lnTo>
                  <a:pt x="40873" y="5850"/>
                </a:lnTo>
                <a:cubicBezTo>
                  <a:pt x="40892" y="5814"/>
                  <a:pt x="40873" y="5778"/>
                  <a:pt x="40873" y="5742"/>
                </a:cubicBezTo>
                <a:cubicBezTo>
                  <a:pt x="40873" y="5723"/>
                  <a:pt x="40873" y="5687"/>
                  <a:pt x="40855" y="5687"/>
                </a:cubicBezTo>
                <a:cubicBezTo>
                  <a:pt x="40801" y="5669"/>
                  <a:pt x="40765" y="5651"/>
                  <a:pt x="40710" y="5615"/>
                </a:cubicBezTo>
                <a:cubicBezTo>
                  <a:pt x="40674" y="5615"/>
                  <a:pt x="40656" y="5597"/>
                  <a:pt x="40620" y="5579"/>
                </a:cubicBezTo>
                <a:cubicBezTo>
                  <a:pt x="40620" y="5560"/>
                  <a:pt x="40620" y="5542"/>
                  <a:pt x="40620" y="5506"/>
                </a:cubicBezTo>
                <a:cubicBezTo>
                  <a:pt x="40620" y="5488"/>
                  <a:pt x="40620" y="5470"/>
                  <a:pt x="40620" y="5452"/>
                </a:cubicBezTo>
                <a:lnTo>
                  <a:pt x="40620" y="5325"/>
                </a:lnTo>
                <a:lnTo>
                  <a:pt x="40620" y="5090"/>
                </a:lnTo>
                <a:cubicBezTo>
                  <a:pt x="40620" y="4945"/>
                  <a:pt x="40620" y="4782"/>
                  <a:pt x="40602" y="4637"/>
                </a:cubicBezTo>
                <a:lnTo>
                  <a:pt x="40602" y="4637"/>
                </a:lnTo>
                <a:cubicBezTo>
                  <a:pt x="40656" y="4619"/>
                  <a:pt x="40710" y="4637"/>
                  <a:pt x="40765" y="4637"/>
                </a:cubicBezTo>
                <a:cubicBezTo>
                  <a:pt x="40819" y="4637"/>
                  <a:pt x="40873" y="4601"/>
                  <a:pt x="40873" y="4546"/>
                </a:cubicBezTo>
                <a:cubicBezTo>
                  <a:pt x="40892" y="4492"/>
                  <a:pt x="40855" y="4438"/>
                  <a:pt x="40819" y="4420"/>
                </a:cubicBezTo>
                <a:cubicBezTo>
                  <a:pt x="40783" y="4420"/>
                  <a:pt x="40765" y="4401"/>
                  <a:pt x="40729" y="4401"/>
                </a:cubicBezTo>
                <a:cubicBezTo>
                  <a:pt x="40710" y="4401"/>
                  <a:pt x="40674" y="4401"/>
                  <a:pt x="40656" y="4401"/>
                </a:cubicBezTo>
                <a:cubicBezTo>
                  <a:pt x="40457" y="3858"/>
                  <a:pt x="40294" y="3315"/>
                  <a:pt x="40167" y="2735"/>
                </a:cubicBezTo>
                <a:cubicBezTo>
                  <a:pt x="40040" y="2174"/>
                  <a:pt x="39968" y="1594"/>
                  <a:pt x="39932" y="997"/>
                </a:cubicBezTo>
                <a:cubicBezTo>
                  <a:pt x="39932" y="834"/>
                  <a:pt x="39914" y="671"/>
                  <a:pt x="39914" y="508"/>
                </a:cubicBezTo>
                <a:lnTo>
                  <a:pt x="39914" y="272"/>
                </a:lnTo>
                <a:cubicBezTo>
                  <a:pt x="39914" y="182"/>
                  <a:pt x="39914" y="110"/>
                  <a:pt x="39896" y="19"/>
                </a:cubicBezTo>
                <a:cubicBezTo>
                  <a:pt x="39896" y="1"/>
                  <a:pt x="39859" y="1"/>
                  <a:pt x="39859" y="19"/>
                </a:cubicBezTo>
                <a:cubicBezTo>
                  <a:pt x="39859" y="37"/>
                  <a:pt x="39859" y="55"/>
                  <a:pt x="39859" y="73"/>
                </a:cubicBezTo>
                <a:lnTo>
                  <a:pt x="39859" y="19"/>
                </a:lnTo>
                <a:cubicBezTo>
                  <a:pt x="39859" y="1"/>
                  <a:pt x="39841" y="1"/>
                  <a:pt x="39841" y="19"/>
                </a:cubicBezTo>
                <a:lnTo>
                  <a:pt x="39841" y="924"/>
                </a:lnTo>
                <a:cubicBezTo>
                  <a:pt x="39841" y="1232"/>
                  <a:pt x="39823" y="1522"/>
                  <a:pt x="39805" y="1830"/>
                </a:cubicBezTo>
                <a:cubicBezTo>
                  <a:pt x="39751" y="2409"/>
                  <a:pt x="39660" y="2971"/>
                  <a:pt x="39497" y="3514"/>
                </a:cubicBezTo>
                <a:cubicBezTo>
                  <a:pt x="39425" y="3822"/>
                  <a:pt x="39316" y="4130"/>
                  <a:pt x="39189" y="4420"/>
                </a:cubicBezTo>
                <a:lnTo>
                  <a:pt x="39189" y="4420"/>
                </a:lnTo>
                <a:cubicBezTo>
                  <a:pt x="39153" y="4420"/>
                  <a:pt x="39135" y="4420"/>
                  <a:pt x="39117" y="4438"/>
                </a:cubicBezTo>
                <a:cubicBezTo>
                  <a:pt x="39081" y="4438"/>
                  <a:pt x="39026" y="4438"/>
                  <a:pt x="38990" y="4438"/>
                </a:cubicBezTo>
                <a:cubicBezTo>
                  <a:pt x="38990" y="4438"/>
                  <a:pt x="38972" y="4456"/>
                  <a:pt x="38972" y="4456"/>
                </a:cubicBezTo>
                <a:cubicBezTo>
                  <a:pt x="38881" y="4474"/>
                  <a:pt x="38827" y="4583"/>
                  <a:pt x="38900" y="4637"/>
                </a:cubicBezTo>
                <a:cubicBezTo>
                  <a:pt x="38954" y="4673"/>
                  <a:pt x="39008" y="4655"/>
                  <a:pt x="39063" y="4655"/>
                </a:cubicBezTo>
                <a:lnTo>
                  <a:pt x="39153" y="4655"/>
                </a:lnTo>
                <a:lnTo>
                  <a:pt x="39153" y="4746"/>
                </a:lnTo>
                <a:lnTo>
                  <a:pt x="39153" y="4890"/>
                </a:lnTo>
                <a:lnTo>
                  <a:pt x="39153" y="5162"/>
                </a:lnTo>
                <a:lnTo>
                  <a:pt x="39153" y="5416"/>
                </a:lnTo>
                <a:lnTo>
                  <a:pt x="39153" y="5560"/>
                </a:lnTo>
                <a:lnTo>
                  <a:pt x="39153" y="5633"/>
                </a:lnTo>
                <a:lnTo>
                  <a:pt x="39044" y="5669"/>
                </a:lnTo>
                <a:cubicBezTo>
                  <a:pt x="38990" y="5687"/>
                  <a:pt x="38936" y="5705"/>
                  <a:pt x="38881" y="5723"/>
                </a:cubicBezTo>
                <a:lnTo>
                  <a:pt x="38881" y="5723"/>
                </a:lnTo>
                <a:lnTo>
                  <a:pt x="38881" y="5723"/>
                </a:lnTo>
                <a:cubicBezTo>
                  <a:pt x="38863" y="5742"/>
                  <a:pt x="38863" y="5760"/>
                  <a:pt x="38863" y="5778"/>
                </a:cubicBezTo>
                <a:lnTo>
                  <a:pt x="38863" y="5850"/>
                </a:lnTo>
                <a:lnTo>
                  <a:pt x="38863" y="6013"/>
                </a:lnTo>
                <a:lnTo>
                  <a:pt x="38863" y="6104"/>
                </a:lnTo>
                <a:lnTo>
                  <a:pt x="38610" y="6104"/>
                </a:lnTo>
                <a:lnTo>
                  <a:pt x="38519" y="6104"/>
                </a:lnTo>
                <a:cubicBezTo>
                  <a:pt x="38501" y="6104"/>
                  <a:pt x="38465" y="6122"/>
                  <a:pt x="38429" y="6122"/>
                </a:cubicBezTo>
                <a:cubicBezTo>
                  <a:pt x="38411" y="6140"/>
                  <a:pt x="38411" y="6158"/>
                  <a:pt x="38429" y="6176"/>
                </a:cubicBezTo>
                <a:lnTo>
                  <a:pt x="38429" y="6176"/>
                </a:lnTo>
                <a:lnTo>
                  <a:pt x="38429" y="6176"/>
                </a:lnTo>
                <a:cubicBezTo>
                  <a:pt x="38501" y="6194"/>
                  <a:pt x="38555" y="6194"/>
                  <a:pt x="38628" y="6194"/>
                </a:cubicBezTo>
                <a:lnTo>
                  <a:pt x="38845" y="6194"/>
                </a:lnTo>
                <a:cubicBezTo>
                  <a:pt x="38845" y="6231"/>
                  <a:pt x="38845" y="6267"/>
                  <a:pt x="38863" y="6285"/>
                </a:cubicBezTo>
                <a:cubicBezTo>
                  <a:pt x="38863" y="6303"/>
                  <a:pt x="38863" y="6303"/>
                  <a:pt x="38863" y="6303"/>
                </a:cubicBezTo>
                <a:cubicBezTo>
                  <a:pt x="38881" y="6339"/>
                  <a:pt x="38900" y="6375"/>
                  <a:pt x="38918" y="6412"/>
                </a:cubicBezTo>
                <a:lnTo>
                  <a:pt x="38990" y="6484"/>
                </a:lnTo>
                <a:lnTo>
                  <a:pt x="38990" y="6629"/>
                </a:lnTo>
                <a:lnTo>
                  <a:pt x="38990" y="7480"/>
                </a:lnTo>
                <a:lnTo>
                  <a:pt x="38990" y="8621"/>
                </a:lnTo>
                <a:lnTo>
                  <a:pt x="38990" y="8947"/>
                </a:lnTo>
                <a:lnTo>
                  <a:pt x="38990" y="9128"/>
                </a:lnTo>
                <a:cubicBezTo>
                  <a:pt x="38954" y="9146"/>
                  <a:pt x="38918" y="9164"/>
                  <a:pt x="38881" y="9182"/>
                </a:cubicBezTo>
                <a:cubicBezTo>
                  <a:pt x="38827" y="9200"/>
                  <a:pt x="38773" y="9200"/>
                  <a:pt x="38755" y="9237"/>
                </a:cubicBezTo>
                <a:cubicBezTo>
                  <a:pt x="38737" y="9291"/>
                  <a:pt x="38737" y="9345"/>
                  <a:pt x="38737" y="9382"/>
                </a:cubicBezTo>
                <a:lnTo>
                  <a:pt x="38737" y="9472"/>
                </a:lnTo>
                <a:cubicBezTo>
                  <a:pt x="38737" y="9490"/>
                  <a:pt x="38755" y="9508"/>
                  <a:pt x="38755" y="9545"/>
                </a:cubicBezTo>
                <a:cubicBezTo>
                  <a:pt x="38773" y="9563"/>
                  <a:pt x="38791" y="9563"/>
                  <a:pt x="38809" y="9545"/>
                </a:cubicBezTo>
                <a:lnTo>
                  <a:pt x="38809" y="9545"/>
                </a:lnTo>
                <a:cubicBezTo>
                  <a:pt x="38827" y="9563"/>
                  <a:pt x="38845" y="9581"/>
                  <a:pt x="38881" y="9599"/>
                </a:cubicBezTo>
                <a:lnTo>
                  <a:pt x="38972" y="9671"/>
                </a:lnTo>
                <a:cubicBezTo>
                  <a:pt x="38954" y="9726"/>
                  <a:pt x="38954" y="9780"/>
                  <a:pt x="38954" y="9834"/>
                </a:cubicBezTo>
                <a:cubicBezTo>
                  <a:pt x="38954" y="9889"/>
                  <a:pt x="38954" y="9943"/>
                  <a:pt x="38936" y="9997"/>
                </a:cubicBezTo>
                <a:cubicBezTo>
                  <a:pt x="38936" y="10106"/>
                  <a:pt x="38918" y="10233"/>
                  <a:pt x="38900" y="10323"/>
                </a:cubicBezTo>
                <a:cubicBezTo>
                  <a:pt x="38881" y="10432"/>
                  <a:pt x="38863" y="10559"/>
                  <a:pt x="38827" y="10649"/>
                </a:cubicBezTo>
                <a:cubicBezTo>
                  <a:pt x="38827" y="10704"/>
                  <a:pt x="38809" y="10758"/>
                  <a:pt x="38791" y="10812"/>
                </a:cubicBezTo>
                <a:lnTo>
                  <a:pt x="38773" y="10921"/>
                </a:lnTo>
                <a:cubicBezTo>
                  <a:pt x="38737" y="10921"/>
                  <a:pt x="38700" y="10939"/>
                  <a:pt x="38682" y="10939"/>
                </a:cubicBezTo>
                <a:lnTo>
                  <a:pt x="38519" y="10975"/>
                </a:lnTo>
                <a:lnTo>
                  <a:pt x="38356" y="11030"/>
                </a:lnTo>
                <a:cubicBezTo>
                  <a:pt x="38302" y="11030"/>
                  <a:pt x="38266" y="11048"/>
                  <a:pt x="38248" y="11102"/>
                </a:cubicBezTo>
                <a:cubicBezTo>
                  <a:pt x="38229" y="11120"/>
                  <a:pt x="38229" y="11156"/>
                  <a:pt x="38229" y="11174"/>
                </a:cubicBezTo>
                <a:lnTo>
                  <a:pt x="38229" y="11174"/>
                </a:lnTo>
                <a:lnTo>
                  <a:pt x="38139" y="11193"/>
                </a:lnTo>
                <a:cubicBezTo>
                  <a:pt x="38085" y="11211"/>
                  <a:pt x="38030" y="11229"/>
                  <a:pt x="37958" y="11229"/>
                </a:cubicBezTo>
                <a:cubicBezTo>
                  <a:pt x="37922" y="11229"/>
                  <a:pt x="37849" y="11229"/>
                  <a:pt x="37813" y="11247"/>
                </a:cubicBezTo>
                <a:cubicBezTo>
                  <a:pt x="37795" y="11283"/>
                  <a:pt x="37795" y="11319"/>
                  <a:pt x="37813" y="11337"/>
                </a:cubicBezTo>
                <a:lnTo>
                  <a:pt x="37813" y="11337"/>
                </a:lnTo>
                <a:cubicBezTo>
                  <a:pt x="37831" y="11356"/>
                  <a:pt x="37849" y="11374"/>
                  <a:pt x="37867" y="11374"/>
                </a:cubicBezTo>
                <a:cubicBezTo>
                  <a:pt x="37904" y="11374"/>
                  <a:pt x="37958" y="11374"/>
                  <a:pt x="37994" y="11374"/>
                </a:cubicBezTo>
                <a:lnTo>
                  <a:pt x="38175" y="11374"/>
                </a:lnTo>
                <a:cubicBezTo>
                  <a:pt x="38193" y="11464"/>
                  <a:pt x="38302" y="11537"/>
                  <a:pt x="38374" y="11591"/>
                </a:cubicBezTo>
                <a:cubicBezTo>
                  <a:pt x="38447" y="11663"/>
                  <a:pt x="38465" y="11681"/>
                  <a:pt x="38519" y="11718"/>
                </a:cubicBezTo>
                <a:lnTo>
                  <a:pt x="38592" y="11790"/>
                </a:lnTo>
                <a:lnTo>
                  <a:pt x="38628" y="11826"/>
                </a:lnTo>
                <a:cubicBezTo>
                  <a:pt x="38592" y="11953"/>
                  <a:pt x="38574" y="12098"/>
                  <a:pt x="38537" y="12225"/>
                </a:cubicBezTo>
                <a:cubicBezTo>
                  <a:pt x="38519" y="12370"/>
                  <a:pt x="38483" y="12533"/>
                  <a:pt x="38447" y="12677"/>
                </a:cubicBezTo>
                <a:cubicBezTo>
                  <a:pt x="38392" y="12985"/>
                  <a:pt x="38320" y="13293"/>
                  <a:pt x="38229" y="13583"/>
                </a:cubicBezTo>
                <a:cubicBezTo>
                  <a:pt x="38211" y="13674"/>
                  <a:pt x="38175" y="13764"/>
                  <a:pt x="38157" y="13836"/>
                </a:cubicBezTo>
                <a:lnTo>
                  <a:pt x="38121" y="13927"/>
                </a:lnTo>
                <a:cubicBezTo>
                  <a:pt x="38103" y="13927"/>
                  <a:pt x="38066" y="13927"/>
                  <a:pt x="38048" y="13927"/>
                </a:cubicBezTo>
                <a:lnTo>
                  <a:pt x="37994" y="13927"/>
                </a:lnTo>
                <a:cubicBezTo>
                  <a:pt x="37976" y="13855"/>
                  <a:pt x="37958" y="13782"/>
                  <a:pt x="37940" y="13710"/>
                </a:cubicBezTo>
                <a:cubicBezTo>
                  <a:pt x="37904" y="13619"/>
                  <a:pt x="37885" y="13511"/>
                  <a:pt x="37849" y="13420"/>
                </a:cubicBezTo>
                <a:cubicBezTo>
                  <a:pt x="37795" y="13239"/>
                  <a:pt x="37759" y="13058"/>
                  <a:pt x="37704" y="12859"/>
                </a:cubicBezTo>
                <a:cubicBezTo>
                  <a:pt x="37614" y="12496"/>
                  <a:pt x="37541" y="12116"/>
                  <a:pt x="37487" y="11736"/>
                </a:cubicBezTo>
                <a:cubicBezTo>
                  <a:pt x="37469" y="11627"/>
                  <a:pt x="37451" y="11518"/>
                  <a:pt x="37433" y="11410"/>
                </a:cubicBezTo>
                <a:cubicBezTo>
                  <a:pt x="37415" y="11301"/>
                  <a:pt x="37396" y="11193"/>
                  <a:pt x="37378" y="11084"/>
                </a:cubicBezTo>
                <a:cubicBezTo>
                  <a:pt x="37360" y="11084"/>
                  <a:pt x="37342" y="11084"/>
                  <a:pt x="37342" y="11084"/>
                </a:cubicBezTo>
                <a:lnTo>
                  <a:pt x="37342" y="11084"/>
                </a:lnTo>
                <a:cubicBezTo>
                  <a:pt x="37324" y="11084"/>
                  <a:pt x="37306" y="11084"/>
                  <a:pt x="37306" y="11102"/>
                </a:cubicBezTo>
                <a:cubicBezTo>
                  <a:pt x="37270" y="11283"/>
                  <a:pt x="37270" y="11464"/>
                  <a:pt x="37252" y="11645"/>
                </a:cubicBezTo>
                <a:cubicBezTo>
                  <a:pt x="37233" y="11826"/>
                  <a:pt x="37197" y="12007"/>
                  <a:pt x="37161" y="12189"/>
                </a:cubicBezTo>
                <a:cubicBezTo>
                  <a:pt x="37107" y="12533"/>
                  <a:pt x="37016" y="12895"/>
                  <a:pt x="36907" y="13221"/>
                </a:cubicBezTo>
                <a:cubicBezTo>
                  <a:pt x="36871" y="13329"/>
                  <a:pt x="36853" y="13420"/>
                  <a:pt x="36817" y="13511"/>
                </a:cubicBezTo>
                <a:cubicBezTo>
                  <a:pt x="36799" y="13565"/>
                  <a:pt x="36781" y="13601"/>
                  <a:pt x="36763" y="13655"/>
                </a:cubicBezTo>
                <a:lnTo>
                  <a:pt x="36726" y="13746"/>
                </a:lnTo>
                <a:lnTo>
                  <a:pt x="36690" y="13782"/>
                </a:lnTo>
                <a:cubicBezTo>
                  <a:pt x="36654" y="13800"/>
                  <a:pt x="36600" y="13818"/>
                  <a:pt x="36582" y="13873"/>
                </a:cubicBezTo>
                <a:cubicBezTo>
                  <a:pt x="36545" y="13909"/>
                  <a:pt x="36527" y="14090"/>
                  <a:pt x="36618" y="14108"/>
                </a:cubicBezTo>
                <a:lnTo>
                  <a:pt x="36618" y="14217"/>
                </a:lnTo>
                <a:lnTo>
                  <a:pt x="36618" y="15050"/>
                </a:lnTo>
                <a:cubicBezTo>
                  <a:pt x="36618" y="15158"/>
                  <a:pt x="36618" y="15249"/>
                  <a:pt x="36618" y="15340"/>
                </a:cubicBezTo>
                <a:cubicBezTo>
                  <a:pt x="36600" y="15340"/>
                  <a:pt x="36582" y="15358"/>
                  <a:pt x="36582" y="15358"/>
                </a:cubicBezTo>
                <a:cubicBezTo>
                  <a:pt x="36545" y="15412"/>
                  <a:pt x="36527" y="15448"/>
                  <a:pt x="36527" y="15503"/>
                </a:cubicBezTo>
                <a:cubicBezTo>
                  <a:pt x="36509" y="15539"/>
                  <a:pt x="36509" y="15593"/>
                  <a:pt x="36545" y="15629"/>
                </a:cubicBezTo>
                <a:cubicBezTo>
                  <a:pt x="36545" y="15647"/>
                  <a:pt x="36582" y="15666"/>
                  <a:pt x="36600" y="15666"/>
                </a:cubicBezTo>
                <a:cubicBezTo>
                  <a:pt x="36600" y="15666"/>
                  <a:pt x="36618" y="15666"/>
                  <a:pt x="36636" y="15666"/>
                </a:cubicBezTo>
                <a:cubicBezTo>
                  <a:pt x="36636" y="15684"/>
                  <a:pt x="36636" y="15702"/>
                  <a:pt x="36636" y="15720"/>
                </a:cubicBezTo>
                <a:lnTo>
                  <a:pt x="36636" y="15829"/>
                </a:lnTo>
                <a:cubicBezTo>
                  <a:pt x="36636" y="15883"/>
                  <a:pt x="36636" y="15919"/>
                  <a:pt x="36636" y="15955"/>
                </a:cubicBezTo>
                <a:cubicBezTo>
                  <a:pt x="36636" y="15992"/>
                  <a:pt x="36636" y="16010"/>
                  <a:pt x="36654" y="16046"/>
                </a:cubicBezTo>
                <a:cubicBezTo>
                  <a:pt x="36618" y="16064"/>
                  <a:pt x="36600" y="16100"/>
                  <a:pt x="36582" y="16118"/>
                </a:cubicBezTo>
                <a:cubicBezTo>
                  <a:pt x="36563" y="16155"/>
                  <a:pt x="36545" y="16209"/>
                  <a:pt x="36545" y="16245"/>
                </a:cubicBezTo>
                <a:cubicBezTo>
                  <a:pt x="36527" y="16317"/>
                  <a:pt x="36582" y="16390"/>
                  <a:pt x="36654" y="16390"/>
                </a:cubicBezTo>
                <a:lnTo>
                  <a:pt x="36654" y="16480"/>
                </a:lnTo>
                <a:cubicBezTo>
                  <a:pt x="36654" y="16535"/>
                  <a:pt x="36672" y="16571"/>
                  <a:pt x="36708" y="16607"/>
                </a:cubicBezTo>
                <a:cubicBezTo>
                  <a:pt x="36745" y="16643"/>
                  <a:pt x="36799" y="16680"/>
                  <a:pt x="36853" y="16680"/>
                </a:cubicBezTo>
                <a:lnTo>
                  <a:pt x="36853" y="16734"/>
                </a:lnTo>
                <a:lnTo>
                  <a:pt x="36853" y="16843"/>
                </a:lnTo>
                <a:cubicBezTo>
                  <a:pt x="36853" y="16879"/>
                  <a:pt x="36835" y="16969"/>
                  <a:pt x="36889" y="17006"/>
                </a:cubicBezTo>
                <a:cubicBezTo>
                  <a:pt x="36907" y="17024"/>
                  <a:pt x="36944" y="17024"/>
                  <a:pt x="36962" y="17024"/>
                </a:cubicBezTo>
                <a:lnTo>
                  <a:pt x="36980" y="17024"/>
                </a:lnTo>
                <a:cubicBezTo>
                  <a:pt x="36980" y="17024"/>
                  <a:pt x="36980" y="17042"/>
                  <a:pt x="36980" y="17042"/>
                </a:cubicBezTo>
                <a:cubicBezTo>
                  <a:pt x="36962" y="17078"/>
                  <a:pt x="36962" y="17114"/>
                  <a:pt x="36980" y="17132"/>
                </a:cubicBezTo>
                <a:lnTo>
                  <a:pt x="36980" y="17151"/>
                </a:lnTo>
                <a:cubicBezTo>
                  <a:pt x="36980" y="17169"/>
                  <a:pt x="36980" y="17205"/>
                  <a:pt x="36980" y="17223"/>
                </a:cubicBezTo>
                <a:lnTo>
                  <a:pt x="36980" y="17350"/>
                </a:lnTo>
                <a:lnTo>
                  <a:pt x="36980" y="17585"/>
                </a:lnTo>
                <a:lnTo>
                  <a:pt x="36980" y="18599"/>
                </a:lnTo>
                <a:cubicBezTo>
                  <a:pt x="36944" y="18599"/>
                  <a:pt x="36926" y="18599"/>
                  <a:pt x="36889" y="18599"/>
                </a:cubicBezTo>
                <a:lnTo>
                  <a:pt x="36799" y="18599"/>
                </a:lnTo>
                <a:cubicBezTo>
                  <a:pt x="36817" y="18563"/>
                  <a:pt x="36799" y="18527"/>
                  <a:pt x="36763" y="18491"/>
                </a:cubicBezTo>
                <a:cubicBezTo>
                  <a:pt x="36726" y="18491"/>
                  <a:pt x="36690" y="18491"/>
                  <a:pt x="36654" y="18491"/>
                </a:cubicBezTo>
                <a:cubicBezTo>
                  <a:pt x="36636" y="18473"/>
                  <a:pt x="36600" y="18473"/>
                  <a:pt x="36563" y="18491"/>
                </a:cubicBezTo>
                <a:cubicBezTo>
                  <a:pt x="36491" y="18527"/>
                  <a:pt x="36509" y="18617"/>
                  <a:pt x="36509" y="18690"/>
                </a:cubicBezTo>
                <a:cubicBezTo>
                  <a:pt x="36509" y="18744"/>
                  <a:pt x="36509" y="18762"/>
                  <a:pt x="36509" y="18780"/>
                </a:cubicBezTo>
                <a:lnTo>
                  <a:pt x="36491" y="18817"/>
                </a:lnTo>
                <a:cubicBezTo>
                  <a:pt x="36455" y="18835"/>
                  <a:pt x="36437" y="18871"/>
                  <a:pt x="36419" y="18889"/>
                </a:cubicBezTo>
                <a:lnTo>
                  <a:pt x="36274" y="19052"/>
                </a:lnTo>
                <a:lnTo>
                  <a:pt x="36147" y="19215"/>
                </a:lnTo>
                <a:lnTo>
                  <a:pt x="36093" y="19287"/>
                </a:lnTo>
                <a:cubicBezTo>
                  <a:pt x="36093" y="19251"/>
                  <a:pt x="36093" y="19215"/>
                  <a:pt x="36074" y="19197"/>
                </a:cubicBezTo>
                <a:cubicBezTo>
                  <a:pt x="36038" y="19161"/>
                  <a:pt x="36002" y="19179"/>
                  <a:pt x="35966" y="19179"/>
                </a:cubicBezTo>
                <a:lnTo>
                  <a:pt x="35821" y="19197"/>
                </a:lnTo>
                <a:cubicBezTo>
                  <a:pt x="35803" y="19197"/>
                  <a:pt x="35785" y="19215"/>
                  <a:pt x="35785" y="19233"/>
                </a:cubicBezTo>
                <a:lnTo>
                  <a:pt x="35785" y="19233"/>
                </a:lnTo>
                <a:cubicBezTo>
                  <a:pt x="35767" y="19306"/>
                  <a:pt x="35767" y="19360"/>
                  <a:pt x="35767" y="19414"/>
                </a:cubicBezTo>
                <a:lnTo>
                  <a:pt x="35767" y="19613"/>
                </a:lnTo>
                <a:lnTo>
                  <a:pt x="35767" y="19976"/>
                </a:lnTo>
                <a:lnTo>
                  <a:pt x="35767" y="20338"/>
                </a:lnTo>
                <a:lnTo>
                  <a:pt x="35767" y="20519"/>
                </a:lnTo>
                <a:cubicBezTo>
                  <a:pt x="35767" y="20555"/>
                  <a:pt x="35767" y="20609"/>
                  <a:pt x="35767" y="20646"/>
                </a:cubicBezTo>
                <a:cubicBezTo>
                  <a:pt x="35712" y="20646"/>
                  <a:pt x="35676" y="20646"/>
                  <a:pt x="35622" y="20646"/>
                </a:cubicBezTo>
                <a:lnTo>
                  <a:pt x="35441" y="20646"/>
                </a:lnTo>
                <a:lnTo>
                  <a:pt x="35078" y="20646"/>
                </a:lnTo>
                <a:cubicBezTo>
                  <a:pt x="35060" y="20646"/>
                  <a:pt x="35042" y="20664"/>
                  <a:pt x="35042" y="20682"/>
                </a:cubicBezTo>
                <a:cubicBezTo>
                  <a:pt x="35024" y="20682"/>
                  <a:pt x="35006" y="20682"/>
                  <a:pt x="35006" y="20700"/>
                </a:cubicBezTo>
                <a:cubicBezTo>
                  <a:pt x="34988" y="20754"/>
                  <a:pt x="34988" y="20809"/>
                  <a:pt x="35006" y="20863"/>
                </a:cubicBezTo>
                <a:lnTo>
                  <a:pt x="35006" y="21044"/>
                </a:lnTo>
                <a:lnTo>
                  <a:pt x="35006" y="21406"/>
                </a:lnTo>
                <a:lnTo>
                  <a:pt x="35006" y="21442"/>
                </a:lnTo>
                <a:cubicBezTo>
                  <a:pt x="34988" y="21442"/>
                  <a:pt x="34970" y="21442"/>
                  <a:pt x="34970" y="21442"/>
                </a:cubicBezTo>
                <a:cubicBezTo>
                  <a:pt x="34970" y="21442"/>
                  <a:pt x="34952" y="21461"/>
                  <a:pt x="34934" y="21479"/>
                </a:cubicBezTo>
                <a:cubicBezTo>
                  <a:pt x="34934" y="21479"/>
                  <a:pt x="34934" y="21497"/>
                  <a:pt x="34934" y="21497"/>
                </a:cubicBezTo>
                <a:lnTo>
                  <a:pt x="34934" y="21497"/>
                </a:lnTo>
                <a:cubicBezTo>
                  <a:pt x="34934" y="21569"/>
                  <a:pt x="34915" y="21624"/>
                  <a:pt x="34934" y="21696"/>
                </a:cubicBezTo>
                <a:lnTo>
                  <a:pt x="34934" y="22076"/>
                </a:lnTo>
                <a:lnTo>
                  <a:pt x="34915" y="22076"/>
                </a:lnTo>
                <a:cubicBezTo>
                  <a:pt x="34879" y="22076"/>
                  <a:pt x="34843" y="22076"/>
                  <a:pt x="34825" y="22076"/>
                </a:cubicBezTo>
                <a:lnTo>
                  <a:pt x="34825" y="22040"/>
                </a:lnTo>
                <a:lnTo>
                  <a:pt x="34825" y="21841"/>
                </a:lnTo>
                <a:lnTo>
                  <a:pt x="34825" y="21660"/>
                </a:lnTo>
                <a:cubicBezTo>
                  <a:pt x="34825" y="21605"/>
                  <a:pt x="34807" y="21551"/>
                  <a:pt x="34789" y="21515"/>
                </a:cubicBezTo>
                <a:lnTo>
                  <a:pt x="34789" y="21515"/>
                </a:lnTo>
                <a:cubicBezTo>
                  <a:pt x="34807" y="21497"/>
                  <a:pt x="34807" y="21497"/>
                  <a:pt x="34789" y="21479"/>
                </a:cubicBezTo>
                <a:cubicBezTo>
                  <a:pt x="34771" y="21442"/>
                  <a:pt x="34734" y="21461"/>
                  <a:pt x="34680" y="21461"/>
                </a:cubicBezTo>
                <a:lnTo>
                  <a:pt x="34408" y="21461"/>
                </a:lnTo>
                <a:cubicBezTo>
                  <a:pt x="34390" y="21461"/>
                  <a:pt x="34354" y="21461"/>
                  <a:pt x="34318" y="21461"/>
                </a:cubicBezTo>
                <a:cubicBezTo>
                  <a:pt x="34318" y="21406"/>
                  <a:pt x="34318" y="21370"/>
                  <a:pt x="34318" y="21316"/>
                </a:cubicBezTo>
                <a:cubicBezTo>
                  <a:pt x="34318" y="21261"/>
                  <a:pt x="34300" y="21189"/>
                  <a:pt x="34263" y="21135"/>
                </a:cubicBezTo>
                <a:cubicBezTo>
                  <a:pt x="34227" y="21098"/>
                  <a:pt x="34173" y="21044"/>
                  <a:pt x="34137" y="21008"/>
                </a:cubicBezTo>
                <a:lnTo>
                  <a:pt x="34046" y="20935"/>
                </a:lnTo>
                <a:lnTo>
                  <a:pt x="34028" y="20917"/>
                </a:lnTo>
                <a:cubicBezTo>
                  <a:pt x="34028" y="20899"/>
                  <a:pt x="34028" y="20881"/>
                  <a:pt x="34028" y="20863"/>
                </a:cubicBezTo>
                <a:lnTo>
                  <a:pt x="34028" y="20754"/>
                </a:lnTo>
                <a:lnTo>
                  <a:pt x="34028" y="20519"/>
                </a:lnTo>
                <a:lnTo>
                  <a:pt x="34028" y="20302"/>
                </a:lnTo>
                <a:cubicBezTo>
                  <a:pt x="34028" y="20247"/>
                  <a:pt x="34028" y="20175"/>
                  <a:pt x="34010" y="20102"/>
                </a:cubicBezTo>
                <a:cubicBezTo>
                  <a:pt x="34010" y="20084"/>
                  <a:pt x="34010" y="20084"/>
                  <a:pt x="33992" y="20084"/>
                </a:cubicBezTo>
                <a:cubicBezTo>
                  <a:pt x="33992" y="20048"/>
                  <a:pt x="33974" y="20012"/>
                  <a:pt x="33974" y="19994"/>
                </a:cubicBezTo>
                <a:cubicBezTo>
                  <a:pt x="33938" y="19921"/>
                  <a:pt x="33865" y="19867"/>
                  <a:pt x="33793" y="19867"/>
                </a:cubicBezTo>
                <a:cubicBezTo>
                  <a:pt x="33720" y="19867"/>
                  <a:pt x="33648" y="19903"/>
                  <a:pt x="33630" y="19976"/>
                </a:cubicBezTo>
                <a:lnTo>
                  <a:pt x="33630" y="19976"/>
                </a:lnTo>
                <a:lnTo>
                  <a:pt x="33630" y="19650"/>
                </a:lnTo>
                <a:lnTo>
                  <a:pt x="33630" y="19251"/>
                </a:lnTo>
                <a:lnTo>
                  <a:pt x="33630" y="19052"/>
                </a:lnTo>
                <a:cubicBezTo>
                  <a:pt x="33630" y="18998"/>
                  <a:pt x="33630" y="18961"/>
                  <a:pt x="33630" y="18907"/>
                </a:cubicBezTo>
                <a:cubicBezTo>
                  <a:pt x="33666" y="18907"/>
                  <a:pt x="33702" y="18907"/>
                  <a:pt x="33738" y="18871"/>
                </a:cubicBezTo>
                <a:cubicBezTo>
                  <a:pt x="33775" y="18835"/>
                  <a:pt x="33793" y="18780"/>
                  <a:pt x="33793" y="18708"/>
                </a:cubicBezTo>
                <a:cubicBezTo>
                  <a:pt x="33775" y="18654"/>
                  <a:pt x="33738" y="18599"/>
                  <a:pt x="33684" y="18563"/>
                </a:cubicBezTo>
                <a:cubicBezTo>
                  <a:pt x="33666" y="18545"/>
                  <a:pt x="33630" y="18527"/>
                  <a:pt x="33612" y="18509"/>
                </a:cubicBezTo>
                <a:lnTo>
                  <a:pt x="33557" y="18491"/>
                </a:lnTo>
                <a:cubicBezTo>
                  <a:pt x="33358" y="18038"/>
                  <a:pt x="33159" y="17585"/>
                  <a:pt x="32978" y="17114"/>
                </a:cubicBezTo>
                <a:cubicBezTo>
                  <a:pt x="32887" y="16879"/>
                  <a:pt x="32797" y="16643"/>
                  <a:pt x="32706" y="16390"/>
                </a:cubicBezTo>
                <a:cubicBezTo>
                  <a:pt x="32616" y="16155"/>
                  <a:pt x="32543" y="15937"/>
                  <a:pt x="32471" y="15684"/>
                </a:cubicBezTo>
                <a:cubicBezTo>
                  <a:pt x="32434" y="15557"/>
                  <a:pt x="32416" y="15412"/>
                  <a:pt x="32398" y="15285"/>
                </a:cubicBezTo>
                <a:cubicBezTo>
                  <a:pt x="32398" y="15213"/>
                  <a:pt x="32380" y="15140"/>
                  <a:pt x="32362" y="15068"/>
                </a:cubicBezTo>
                <a:cubicBezTo>
                  <a:pt x="32362" y="15014"/>
                  <a:pt x="32362" y="14996"/>
                  <a:pt x="32362" y="14959"/>
                </a:cubicBezTo>
                <a:cubicBezTo>
                  <a:pt x="32398" y="14887"/>
                  <a:pt x="32362" y="14814"/>
                  <a:pt x="32290" y="14796"/>
                </a:cubicBezTo>
                <a:cubicBezTo>
                  <a:pt x="32271" y="14796"/>
                  <a:pt x="32253" y="14796"/>
                  <a:pt x="32253" y="14796"/>
                </a:cubicBezTo>
                <a:cubicBezTo>
                  <a:pt x="32253" y="14706"/>
                  <a:pt x="32253" y="14615"/>
                  <a:pt x="32253" y="14543"/>
                </a:cubicBezTo>
                <a:cubicBezTo>
                  <a:pt x="32253" y="14416"/>
                  <a:pt x="32235" y="14307"/>
                  <a:pt x="32217" y="14199"/>
                </a:cubicBezTo>
                <a:cubicBezTo>
                  <a:pt x="32217" y="13963"/>
                  <a:pt x="32199" y="13746"/>
                  <a:pt x="32163" y="13529"/>
                </a:cubicBezTo>
                <a:cubicBezTo>
                  <a:pt x="32163" y="13474"/>
                  <a:pt x="32163" y="13402"/>
                  <a:pt x="32145" y="13348"/>
                </a:cubicBezTo>
                <a:cubicBezTo>
                  <a:pt x="32145" y="13275"/>
                  <a:pt x="32145" y="13275"/>
                  <a:pt x="32145" y="13257"/>
                </a:cubicBezTo>
                <a:cubicBezTo>
                  <a:pt x="32145" y="13221"/>
                  <a:pt x="32145" y="13185"/>
                  <a:pt x="32127" y="13166"/>
                </a:cubicBezTo>
                <a:lnTo>
                  <a:pt x="32108" y="13166"/>
                </a:lnTo>
                <a:lnTo>
                  <a:pt x="32108" y="13166"/>
                </a:lnTo>
                <a:cubicBezTo>
                  <a:pt x="32090" y="13148"/>
                  <a:pt x="32072" y="13148"/>
                  <a:pt x="32054" y="13166"/>
                </a:cubicBezTo>
                <a:cubicBezTo>
                  <a:pt x="32018" y="13166"/>
                  <a:pt x="32000" y="13166"/>
                  <a:pt x="31982" y="13185"/>
                </a:cubicBezTo>
                <a:lnTo>
                  <a:pt x="31982" y="13185"/>
                </a:lnTo>
                <a:cubicBezTo>
                  <a:pt x="31964" y="13185"/>
                  <a:pt x="31945" y="13185"/>
                  <a:pt x="31945" y="13185"/>
                </a:cubicBezTo>
                <a:cubicBezTo>
                  <a:pt x="31909" y="13293"/>
                  <a:pt x="31891" y="13420"/>
                  <a:pt x="31891" y="13529"/>
                </a:cubicBezTo>
                <a:cubicBezTo>
                  <a:pt x="31873" y="13655"/>
                  <a:pt x="31873" y="13782"/>
                  <a:pt x="31855" y="13909"/>
                </a:cubicBezTo>
                <a:cubicBezTo>
                  <a:pt x="31819" y="14144"/>
                  <a:pt x="31801" y="14380"/>
                  <a:pt x="31764" y="14633"/>
                </a:cubicBezTo>
                <a:cubicBezTo>
                  <a:pt x="31764" y="14688"/>
                  <a:pt x="31746" y="14760"/>
                  <a:pt x="31746" y="14814"/>
                </a:cubicBezTo>
                <a:lnTo>
                  <a:pt x="31692" y="14833"/>
                </a:lnTo>
                <a:cubicBezTo>
                  <a:pt x="31656" y="14851"/>
                  <a:pt x="31638" y="14887"/>
                  <a:pt x="31620" y="14923"/>
                </a:cubicBezTo>
                <a:cubicBezTo>
                  <a:pt x="31620" y="14941"/>
                  <a:pt x="31620" y="14959"/>
                  <a:pt x="31620" y="14977"/>
                </a:cubicBezTo>
                <a:cubicBezTo>
                  <a:pt x="31620" y="14996"/>
                  <a:pt x="31620" y="15014"/>
                  <a:pt x="31620" y="15014"/>
                </a:cubicBezTo>
                <a:cubicBezTo>
                  <a:pt x="31601" y="15122"/>
                  <a:pt x="31601" y="15249"/>
                  <a:pt x="31583" y="15340"/>
                </a:cubicBezTo>
                <a:cubicBezTo>
                  <a:pt x="31565" y="15466"/>
                  <a:pt x="31547" y="15593"/>
                  <a:pt x="31511" y="15702"/>
                </a:cubicBezTo>
                <a:cubicBezTo>
                  <a:pt x="31438" y="15937"/>
                  <a:pt x="31348" y="16155"/>
                  <a:pt x="31239" y="16372"/>
                </a:cubicBezTo>
                <a:cubicBezTo>
                  <a:pt x="31040" y="16843"/>
                  <a:pt x="30859" y="17314"/>
                  <a:pt x="30642" y="17766"/>
                </a:cubicBezTo>
                <a:cubicBezTo>
                  <a:pt x="30515" y="18020"/>
                  <a:pt x="30406" y="18273"/>
                  <a:pt x="30261" y="18509"/>
                </a:cubicBezTo>
                <a:cubicBezTo>
                  <a:pt x="30225" y="18509"/>
                  <a:pt x="30171" y="18509"/>
                  <a:pt x="30135" y="18509"/>
                </a:cubicBezTo>
                <a:cubicBezTo>
                  <a:pt x="30080" y="18527"/>
                  <a:pt x="30026" y="18545"/>
                  <a:pt x="29990" y="18581"/>
                </a:cubicBezTo>
                <a:cubicBezTo>
                  <a:pt x="29953" y="18599"/>
                  <a:pt x="29953" y="18617"/>
                  <a:pt x="29972" y="18654"/>
                </a:cubicBezTo>
                <a:cubicBezTo>
                  <a:pt x="29953" y="18672"/>
                  <a:pt x="29953" y="18708"/>
                  <a:pt x="29972" y="18744"/>
                </a:cubicBezTo>
                <a:lnTo>
                  <a:pt x="29972" y="18907"/>
                </a:lnTo>
                <a:lnTo>
                  <a:pt x="29972" y="19215"/>
                </a:lnTo>
                <a:lnTo>
                  <a:pt x="29972" y="19813"/>
                </a:lnTo>
                <a:cubicBezTo>
                  <a:pt x="29935" y="19795"/>
                  <a:pt x="29899" y="19795"/>
                  <a:pt x="29863" y="19813"/>
                </a:cubicBezTo>
                <a:cubicBezTo>
                  <a:pt x="29809" y="19813"/>
                  <a:pt x="29772" y="19813"/>
                  <a:pt x="29736" y="19831"/>
                </a:cubicBezTo>
                <a:cubicBezTo>
                  <a:pt x="29682" y="19849"/>
                  <a:pt x="29664" y="19867"/>
                  <a:pt x="29627" y="19885"/>
                </a:cubicBezTo>
                <a:lnTo>
                  <a:pt x="29627" y="19885"/>
                </a:lnTo>
                <a:cubicBezTo>
                  <a:pt x="29646" y="19885"/>
                  <a:pt x="29646" y="19867"/>
                  <a:pt x="29646" y="19849"/>
                </a:cubicBezTo>
                <a:cubicBezTo>
                  <a:pt x="29591" y="19722"/>
                  <a:pt x="29537" y="19595"/>
                  <a:pt x="29483" y="19469"/>
                </a:cubicBezTo>
                <a:cubicBezTo>
                  <a:pt x="29428" y="19342"/>
                  <a:pt x="29374" y="19215"/>
                  <a:pt x="29320" y="19070"/>
                </a:cubicBezTo>
                <a:cubicBezTo>
                  <a:pt x="29211" y="18817"/>
                  <a:pt x="29120" y="18563"/>
                  <a:pt x="29048" y="18291"/>
                </a:cubicBezTo>
                <a:cubicBezTo>
                  <a:pt x="28885" y="17748"/>
                  <a:pt x="28776" y="17205"/>
                  <a:pt x="28686" y="16662"/>
                </a:cubicBezTo>
                <a:cubicBezTo>
                  <a:pt x="28668" y="16499"/>
                  <a:pt x="28650" y="16354"/>
                  <a:pt x="28631" y="16191"/>
                </a:cubicBezTo>
                <a:cubicBezTo>
                  <a:pt x="28631" y="16118"/>
                  <a:pt x="28613" y="16046"/>
                  <a:pt x="28613" y="15973"/>
                </a:cubicBezTo>
                <a:cubicBezTo>
                  <a:pt x="28613" y="15901"/>
                  <a:pt x="28613" y="15865"/>
                  <a:pt x="28613" y="15829"/>
                </a:cubicBezTo>
                <a:lnTo>
                  <a:pt x="28613" y="15829"/>
                </a:lnTo>
                <a:lnTo>
                  <a:pt x="28613" y="15756"/>
                </a:lnTo>
                <a:cubicBezTo>
                  <a:pt x="28613" y="15738"/>
                  <a:pt x="28595" y="15647"/>
                  <a:pt x="28541" y="15647"/>
                </a:cubicBezTo>
                <a:cubicBezTo>
                  <a:pt x="28487" y="15629"/>
                  <a:pt x="28414" y="15738"/>
                  <a:pt x="28414" y="15792"/>
                </a:cubicBezTo>
                <a:cubicBezTo>
                  <a:pt x="28396" y="15955"/>
                  <a:pt x="28378" y="16118"/>
                  <a:pt x="28360" y="16281"/>
                </a:cubicBezTo>
                <a:cubicBezTo>
                  <a:pt x="28324" y="16426"/>
                  <a:pt x="28305" y="16607"/>
                  <a:pt x="28269" y="16770"/>
                </a:cubicBezTo>
                <a:cubicBezTo>
                  <a:pt x="28233" y="17114"/>
                  <a:pt x="28161" y="17440"/>
                  <a:pt x="28088" y="17766"/>
                </a:cubicBezTo>
                <a:cubicBezTo>
                  <a:pt x="27943" y="18364"/>
                  <a:pt x="27744" y="18961"/>
                  <a:pt x="27472" y="19505"/>
                </a:cubicBezTo>
                <a:cubicBezTo>
                  <a:pt x="27382" y="19668"/>
                  <a:pt x="27291" y="19813"/>
                  <a:pt x="27201" y="19958"/>
                </a:cubicBezTo>
                <a:cubicBezTo>
                  <a:pt x="27110" y="20084"/>
                  <a:pt x="27002" y="20229"/>
                  <a:pt x="26911" y="20374"/>
                </a:cubicBezTo>
                <a:cubicBezTo>
                  <a:pt x="26875" y="20374"/>
                  <a:pt x="26857" y="20392"/>
                  <a:pt x="26820" y="20392"/>
                </a:cubicBezTo>
                <a:cubicBezTo>
                  <a:pt x="26784" y="20428"/>
                  <a:pt x="26748" y="20465"/>
                  <a:pt x="26748" y="20501"/>
                </a:cubicBezTo>
                <a:cubicBezTo>
                  <a:pt x="26730" y="20555"/>
                  <a:pt x="26712" y="20591"/>
                  <a:pt x="26730" y="20646"/>
                </a:cubicBezTo>
                <a:cubicBezTo>
                  <a:pt x="26730" y="20664"/>
                  <a:pt x="26748" y="20682"/>
                  <a:pt x="26766" y="20700"/>
                </a:cubicBezTo>
                <a:cubicBezTo>
                  <a:pt x="26802" y="20718"/>
                  <a:pt x="26820" y="20700"/>
                  <a:pt x="26839" y="20718"/>
                </a:cubicBezTo>
                <a:lnTo>
                  <a:pt x="26839" y="20718"/>
                </a:lnTo>
                <a:cubicBezTo>
                  <a:pt x="26839" y="20754"/>
                  <a:pt x="26839" y="20791"/>
                  <a:pt x="26839" y="20827"/>
                </a:cubicBezTo>
                <a:lnTo>
                  <a:pt x="26839" y="21026"/>
                </a:lnTo>
                <a:lnTo>
                  <a:pt x="26839" y="21406"/>
                </a:lnTo>
                <a:lnTo>
                  <a:pt x="26839" y="21787"/>
                </a:lnTo>
                <a:lnTo>
                  <a:pt x="26839" y="21986"/>
                </a:lnTo>
                <a:cubicBezTo>
                  <a:pt x="26839" y="22040"/>
                  <a:pt x="26839" y="22076"/>
                  <a:pt x="26839" y="22131"/>
                </a:cubicBezTo>
                <a:cubicBezTo>
                  <a:pt x="26784" y="22149"/>
                  <a:pt x="26730" y="22185"/>
                  <a:pt x="26694" y="22257"/>
                </a:cubicBezTo>
                <a:cubicBezTo>
                  <a:pt x="26676" y="22312"/>
                  <a:pt x="26658" y="22439"/>
                  <a:pt x="26748" y="22475"/>
                </a:cubicBezTo>
                <a:lnTo>
                  <a:pt x="26784" y="22475"/>
                </a:lnTo>
                <a:cubicBezTo>
                  <a:pt x="26784" y="22475"/>
                  <a:pt x="26802" y="22457"/>
                  <a:pt x="26802" y="22457"/>
                </a:cubicBezTo>
                <a:cubicBezTo>
                  <a:pt x="26820" y="22457"/>
                  <a:pt x="26820" y="22457"/>
                  <a:pt x="26820" y="22475"/>
                </a:cubicBezTo>
                <a:cubicBezTo>
                  <a:pt x="26820" y="22493"/>
                  <a:pt x="26820" y="22529"/>
                  <a:pt x="26820" y="22547"/>
                </a:cubicBezTo>
                <a:lnTo>
                  <a:pt x="26820" y="22620"/>
                </a:lnTo>
                <a:lnTo>
                  <a:pt x="26820" y="22783"/>
                </a:lnTo>
                <a:cubicBezTo>
                  <a:pt x="26820" y="22819"/>
                  <a:pt x="26820" y="22873"/>
                  <a:pt x="26839" y="22927"/>
                </a:cubicBezTo>
                <a:cubicBezTo>
                  <a:pt x="26857" y="22927"/>
                  <a:pt x="26875" y="22927"/>
                  <a:pt x="26893" y="22927"/>
                </a:cubicBezTo>
                <a:lnTo>
                  <a:pt x="26929" y="22946"/>
                </a:lnTo>
                <a:lnTo>
                  <a:pt x="26965" y="22946"/>
                </a:lnTo>
                <a:cubicBezTo>
                  <a:pt x="26947" y="23054"/>
                  <a:pt x="26947" y="23163"/>
                  <a:pt x="26965" y="23253"/>
                </a:cubicBezTo>
                <a:lnTo>
                  <a:pt x="26965" y="25970"/>
                </a:lnTo>
                <a:lnTo>
                  <a:pt x="26965" y="26404"/>
                </a:lnTo>
                <a:lnTo>
                  <a:pt x="26965" y="26640"/>
                </a:lnTo>
                <a:lnTo>
                  <a:pt x="26965" y="26821"/>
                </a:lnTo>
                <a:cubicBezTo>
                  <a:pt x="26929" y="26839"/>
                  <a:pt x="26911" y="26857"/>
                  <a:pt x="26875" y="26857"/>
                </a:cubicBezTo>
                <a:cubicBezTo>
                  <a:pt x="26839" y="26875"/>
                  <a:pt x="26802" y="26893"/>
                  <a:pt x="26766" y="26893"/>
                </a:cubicBezTo>
                <a:cubicBezTo>
                  <a:pt x="26676" y="26912"/>
                  <a:pt x="26603" y="26948"/>
                  <a:pt x="26531" y="27002"/>
                </a:cubicBezTo>
                <a:cubicBezTo>
                  <a:pt x="26476" y="27093"/>
                  <a:pt x="26440" y="27219"/>
                  <a:pt x="26440" y="27328"/>
                </a:cubicBezTo>
                <a:lnTo>
                  <a:pt x="26440" y="27527"/>
                </a:lnTo>
                <a:cubicBezTo>
                  <a:pt x="26440" y="27545"/>
                  <a:pt x="26440" y="27582"/>
                  <a:pt x="26440" y="27618"/>
                </a:cubicBezTo>
                <a:lnTo>
                  <a:pt x="26440" y="27654"/>
                </a:lnTo>
                <a:cubicBezTo>
                  <a:pt x="26440" y="27672"/>
                  <a:pt x="26458" y="27690"/>
                  <a:pt x="26458" y="27708"/>
                </a:cubicBezTo>
                <a:cubicBezTo>
                  <a:pt x="26476" y="27745"/>
                  <a:pt x="26513" y="27745"/>
                  <a:pt x="26531" y="27726"/>
                </a:cubicBezTo>
                <a:cubicBezTo>
                  <a:pt x="26549" y="27726"/>
                  <a:pt x="26549" y="27726"/>
                  <a:pt x="26567" y="27726"/>
                </a:cubicBezTo>
                <a:cubicBezTo>
                  <a:pt x="26585" y="27745"/>
                  <a:pt x="26603" y="27763"/>
                  <a:pt x="26621" y="27781"/>
                </a:cubicBezTo>
                <a:cubicBezTo>
                  <a:pt x="26658" y="27817"/>
                  <a:pt x="26694" y="27853"/>
                  <a:pt x="26712" y="27908"/>
                </a:cubicBezTo>
                <a:cubicBezTo>
                  <a:pt x="26748" y="28016"/>
                  <a:pt x="26784" y="28143"/>
                  <a:pt x="26802" y="28270"/>
                </a:cubicBezTo>
                <a:cubicBezTo>
                  <a:pt x="26875" y="28523"/>
                  <a:pt x="26929" y="28795"/>
                  <a:pt x="26983" y="29048"/>
                </a:cubicBezTo>
                <a:cubicBezTo>
                  <a:pt x="27002" y="29121"/>
                  <a:pt x="27020" y="29193"/>
                  <a:pt x="27038" y="29284"/>
                </a:cubicBezTo>
                <a:cubicBezTo>
                  <a:pt x="27038" y="29356"/>
                  <a:pt x="27074" y="29447"/>
                  <a:pt x="27110" y="29501"/>
                </a:cubicBezTo>
                <a:lnTo>
                  <a:pt x="27110" y="29501"/>
                </a:lnTo>
                <a:cubicBezTo>
                  <a:pt x="27110" y="29519"/>
                  <a:pt x="27110" y="29537"/>
                  <a:pt x="27146" y="29556"/>
                </a:cubicBezTo>
                <a:cubicBezTo>
                  <a:pt x="27201" y="29556"/>
                  <a:pt x="27273" y="29556"/>
                  <a:pt x="27328" y="29556"/>
                </a:cubicBezTo>
                <a:lnTo>
                  <a:pt x="27491" y="29556"/>
                </a:lnTo>
                <a:lnTo>
                  <a:pt x="27491" y="29755"/>
                </a:lnTo>
                <a:lnTo>
                  <a:pt x="27491" y="30063"/>
                </a:lnTo>
                <a:lnTo>
                  <a:pt x="27491" y="35206"/>
                </a:lnTo>
                <a:cubicBezTo>
                  <a:pt x="27491" y="35405"/>
                  <a:pt x="27491" y="35604"/>
                  <a:pt x="27491" y="35785"/>
                </a:cubicBezTo>
                <a:cubicBezTo>
                  <a:pt x="27491" y="35803"/>
                  <a:pt x="27491" y="35803"/>
                  <a:pt x="27491" y="35803"/>
                </a:cubicBezTo>
                <a:cubicBezTo>
                  <a:pt x="27491" y="35821"/>
                  <a:pt x="27491" y="35858"/>
                  <a:pt x="27491" y="35876"/>
                </a:cubicBezTo>
                <a:cubicBezTo>
                  <a:pt x="27491" y="35894"/>
                  <a:pt x="27491" y="35912"/>
                  <a:pt x="27491" y="35930"/>
                </a:cubicBezTo>
                <a:lnTo>
                  <a:pt x="27491" y="35984"/>
                </a:lnTo>
                <a:cubicBezTo>
                  <a:pt x="27418" y="35984"/>
                  <a:pt x="27328" y="35966"/>
                  <a:pt x="27237" y="35966"/>
                </a:cubicBezTo>
                <a:cubicBezTo>
                  <a:pt x="27146" y="35966"/>
                  <a:pt x="27038" y="35966"/>
                  <a:pt x="26929" y="35966"/>
                </a:cubicBezTo>
                <a:cubicBezTo>
                  <a:pt x="26893" y="35966"/>
                  <a:pt x="26857" y="36003"/>
                  <a:pt x="26875" y="36039"/>
                </a:cubicBezTo>
                <a:cubicBezTo>
                  <a:pt x="26893" y="36129"/>
                  <a:pt x="26839" y="36220"/>
                  <a:pt x="26766" y="36274"/>
                </a:cubicBezTo>
                <a:cubicBezTo>
                  <a:pt x="26676" y="36328"/>
                  <a:pt x="26567" y="36347"/>
                  <a:pt x="26440" y="36347"/>
                </a:cubicBezTo>
                <a:lnTo>
                  <a:pt x="26169" y="36347"/>
                </a:lnTo>
                <a:lnTo>
                  <a:pt x="26150" y="36310"/>
                </a:lnTo>
                <a:cubicBezTo>
                  <a:pt x="26150" y="36310"/>
                  <a:pt x="26132" y="36292"/>
                  <a:pt x="26132" y="36292"/>
                </a:cubicBezTo>
                <a:cubicBezTo>
                  <a:pt x="26132" y="36274"/>
                  <a:pt x="26114" y="36256"/>
                  <a:pt x="26096" y="36256"/>
                </a:cubicBezTo>
                <a:cubicBezTo>
                  <a:pt x="26078" y="36238"/>
                  <a:pt x="26078" y="36220"/>
                  <a:pt x="26078" y="36184"/>
                </a:cubicBezTo>
                <a:lnTo>
                  <a:pt x="26078" y="36184"/>
                </a:lnTo>
                <a:cubicBezTo>
                  <a:pt x="26096" y="36165"/>
                  <a:pt x="26078" y="36129"/>
                  <a:pt x="26042" y="36129"/>
                </a:cubicBezTo>
                <a:cubicBezTo>
                  <a:pt x="25915" y="36129"/>
                  <a:pt x="25915" y="35948"/>
                  <a:pt x="25933" y="35858"/>
                </a:cubicBezTo>
                <a:cubicBezTo>
                  <a:pt x="25951" y="35731"/>
                  <a:pt x="26006" y="35604"/>
                  <a:pt x="26114" y="35514"/>
                </a:cubicBezTo>
                <a:cubicBezTo>
                  <a:pt x="26150" y="35477"/>
                  <a:pt x="26132" y="35423"/>
                  <a:pt x="26096" y="35423"/>
                </a:cubicBezTo>
                <a:lnTo>
                  <a:pt x="25824" y="35314"/>
                </a:lnTo>
                <a:cubicBezTo>
                  <a:pt x="25824" y="35188"/>
                  <a:pt x="25806" y="35079"/>
                  <a:pt x="25770" y="34970"/>
                </a:cubicBezTo>
                <a:cubicBezTo>
                  <a:pt x="25716" y="34862"/>
                  <a:pt x="25607" y="34807"/>
                  <a:pt x="25498" y="34789"/>
                </a:cubicBezTo>
                <a:cubicBezTo>
                  <a:pt x="25390" y="34807"/>
                  <a:pt x="25281" y="34880"/>
                  <a:pt x="25245" y="34988"/>
                </a:cubicBezTo>
                <a:cubicBezTo>
                  <a:pt x="25191" y="35097"/>
                  <a:pt x="25154" y="35242"/>
                  <a:pt x="25154" y="35369"/>
                </a:cubicBezTo>
                <a:cubicBezTo>
                  <a:pt x="25136" y="35514"/>
                  <a:pt x="25118" y="35658"/>
                  <a:pt x="25118" y="35785"/>
                </a:cubicBezTo>
                <a:cubicBezTo>
                  <a:pt x="25082" y="35785"/>
                  <a:pt x="25064" y="35803"/>
                  <a:pt x="25028" y="35803"/>
                </a:cubicBezTo>
                <a:cubicBezTo>
                  <a:pt x="24991" y="35821"/>
                  <a:pt x="24955" y="35858"/>
                  <a:pt x="24901" y="35876"/>
                </a:cubicBezTo>
                <a:cubicBezTo>
                  <a:pt x="24792" y="35912"/>
                  <a:pt x="24756" y="35767"/>
                  <a:pt x="24756" y="35695"/>
                </a:cubicBezTo>
                <a:cubicBezTo>
                  <a:pt x="24756" y="35568"/>
                  <a:pt x="24828" y="35423"/>
                  <a:pt x="24756" y="35296"/>
                </a:cubicBezTo>
                <a:cubicBezTo>
                  <a:pt x="24702" y="35224"/>
                  <a:pt x="24629" y="35169"/>
                  <a:pt x="24539" y="35169"/>
                </a:cubicBezTo>
                <a:cubicBezTo>
                  <a:pt x="24448" y="35151"/>
                  <a:pt x="24376" y="35169"/>
                  <a:pt x="24303" y="35224"/>
                </a:cubicBezTo>
                <a:cubicBezTo>
                  <a:pt x="24267" y="35097"/>
                  <a:pt x="24285" y="34952"/>
                  <a:pt x="24213" y="34825"/>
                </a:cubicBezTo>
                <a:cubicBezTo>
                  <a:pt x="24176" y="34717"/>
                  <a:pt x="24068" y="34644"/>
                  <a:pt x="23941" y="34626"/>
                </a:cubicBezTo>
                <a:cubicBezTo>
                  <a:pt x="23923" y="34518"/>
                  <a:pt x="23905" y="34409"/>
                  <a:pt x="23869" y="34300"/>
                </a:cubicBezTo>
                <a:cubicBezTo>
                  <a:pt x="23832" y="34210"/>
                  <a:pt x="23832" y="34083"/>
                  <a:pt x="23923" y="34029"/>
                </a:cubicBezTo>
                <a:cubicBezTo>
                  <a:pt x="23941" y="34010"/>
                  <a:pt x="23941" y="33956"/>
                  <a:pt x="23923" y="33956"/>
                </a:cubicBezTo>
                <a:lnTo>
                  <a:pt x="23887" y="33956"/>
                </a:lnTo>
                <a:cubicBezTo>
                  <a:pt x="23814" y="33956"/>
                  <a:pt x="23742" y="33920"/>
                  <a:pt x="23688" y="33866"/>
                </a:cubicBezTo>
                <a:cubicBezTo>
                  <a:pt x="23669" y="33847"/>
                  <a:pt x="23669" y="33811"/>
                  <a:pt x="23669" y="33775"/>
                </a:cubicBezTo>
                <a:cubicBezTo>
                  <a:pt x="23688" y="33739"/>
                  <a:pt x="23742" y="33721"/>
                  <a:pt x="23760" y="33684"/>
                </a:cubicBezTo>
                <a:cubicBezTo>
                  <a:pt x="23796" y="33630"/>
                  <a:pt x="23796" y="33540"/>
                  <a:pt x="23760" y="33485"/>
                </a:cubicBezTo>
                <a:cubicBezTo>
                  <a:pt x="23724" y="33431"/>
                  <a:pt x="23669" y="33395"/>
                  <a:pt x="23615" y="33377"/>
                </a:cubicBezTo>
                <a:cubicBezTo>
                  <a:pt x="23651" y="33322"/>
                  <a:pt x="23651" y="33268"/>
                  <a:pt x="23633" y="33214"/>
                </a:cubicBezTo>
                <a:cubicBezTo>
                  <a:pt x="23488" y="33232"/>
                  <a:pt x="23380" y="33123"/>
                  <a:pt x="23398" y="32996"/>
                </a:cubicBezTo>
                <a:cubicBezTo>
                  <a:pt x="23362" y="32906"/>
                  <a:pt x="23235" y="32870"/>
                  <a:pt x="23199" y="32779"/>
                </a:cubicBezTo>
                <a:cubicBezTo>
                  <a:pt x="23199" y="32725"/>
                  <a:pt x="23199" y="32670"/>
                  <a:pt x="23199" y="32634"/>
                </a:cubicBezTo>
                <a:cubicBezTo>
                  <a:pt x="23199" y="32580"/>
                  <a:pt x="23217" y="32525"/>
                  <a:pt x="23235" y="32453"/>
                </a:cubicBezTo>
                <a:cubicBezTo>
                  <a:pt x="23253" y="32363"/>
                  <a:pt x="23217" y="32254"/>
                  <a:pt x="23144" y="32200"/>
                </a:cubicBezTo>
                <a:cubicBezTo>
                  <a:pt x="23090" y="32145"/>
                  <a:pt x="22999" y="32145"/>
                  <a:pt x="22945" y="32200"/>
                </a:cubicBezTo>
                <a:cubicBezTo>
                  <a:pt x="22746" y="32200"/>
                  <a:pt x="22655" y="32471"/>
                  <a:pt x="22565" y="32616"/>
                </a:cubicBezTo>
                <a:cubicBezTo>
                  <a:pt x="22529" y="32707"/>
                  <a:pt x="22474" y="32779"/>
                  <a:pt x="22402" y="32851"/>
                </a:cubicBezTo>
                <a:cubicBezTo>
                  <a:pt x="22384" y="32851"/>
                  <a:pt x="22366" y="32870"/>
                  <a:pt x="22329" y="32870"/>
                </a:cubicBezTo>
                <a:cubicBezTo>
                  <a:pt x="22293" y="32870"/>
                  <a:pt x="22239" y="32870"/>
                  <a:pt x="22203" y="32870"/>
                </a:cubicBezTo>
                <a:cubicBezTo>
                  <a:pt x="22112" y="32870"/>
                  <a:pt x="22040" y="32888"/>
                  <a:pt x="21967" y="32924"/>
                </a:cubicBezTo>
                <a:cubicBezTo>
                  <a:pt x="21822" y="33033"/>
                  <a:pt x="21714" y="33141"/>
                  <a:pt x="21623" y="33286"/>
                </a:cubicBezTo>
                <a:cubicBezTo>
                  <a:pt x="21569" y="33377"/>
                  <a:pt x="21514" y="33449"/>
                  <a:pt x="21460" y="33522"/>
                </a:cubicBezTo>
                <a:cubicBezTo>
                  <a:pt x="21406" y="33612"/>
                  <a:pt x="21370" y="33684"/>
                  <a:pt x="21333" y="33775"/>
                </a:cubicBezTo>
                <a:cubicBezTo>
                  <a:pt x="21225" y="34065"/>
                  <a:pt x="21116" y="34355"/>
                  <a:pt x="21044" y="34644"/>
                </a:cubicBezTo>
                <a:cubicBezTo>
                  <a:pt x="20989" y="34807"/>
                  <a:pt x="20935" y="34952"/>
                  <a:pt x="20844" y="35097"/>
                </a:cubicBezTo>
                <a:cubicBezTo>
                  <a:pt x="20790" y="35206"/>
                  <a:pt x="20718" y="35296"/>
                  <a:pt x="20645" y="35387"/>
                </a:cubicBezTo>
                <a:cubicBezTo>
                  <a:pt x="20627" y="35169"/>
                  <a:pt x="20627" y="34952"/>
                  <a:pt x="20609" y="34753"/>
                </a:cubicBezTo>
                <a:cubicBezTo>
                  <a:pt x="20591" y="34536"/>
                  <a:pt x="20591" y="34264"/>
                  <a:pt x="20591" y="34029"/>
                </a:cubicBezTo>
                <a:cubicBezTo>
                  <a:pt x="20591" y="33829"/>
                  <a:pt x="20663" y="33630"/>
                  <a:pt x="20772" y="33467"/>
                </a:cubicBezTo>
                <a:cubicBezTo>
                  <a:pt x="20808" y="33431"/>
                  <a:pt x="20772" y="33395"/>
                  <a:pt x="20736" y="33395"/>
                </a:cubicBezTo>
                <a:cubicBezTo>
                  <a:pt x="20699" y="33395"/>
                  <a:pt x="20699" y="33340"/>
                  <a:pt x="20699" y="33322"/>
                </a:cubicBezTo>
                <a:cubicBezTo>
                  <a:pt x="20699" y="33286"/>
                  <a:pt x="20718" y="33214"/>
                  <a:pt x="20699" y="33159"/>
                </a:cubicBezTo>
                <a:cubicBezTo>
                  <a:pt x="20681" y="33033"/>
                  <a:pt x="20573" y="33014"/>
                  <a:pt x="20482" y="32978"/>
                </a:cubicBezTo>
                <a:cubicBezTo>
                  <a:pt x="20446" y="32978"/>
                  <a:pt x="20410" y="32960"/>
                  <a:pt x="20392" y="32906"/>
                </a:cubicBezTo>
                <a:cubicBezTo>
                  <a:pt x="20392" y="32870"/>
                  <a:pt x="20410" y="32815"/>
                  <a:pt x="20428" y="32779"/>
                </a:cubicBezTo>
                <a:cubicBezTo>
                  <a:pt x="20482" y="32688"/>
                  <a:pt x="20573" y="32580"/>
                  <a:pt x="20518" y="32453"/>
                </a:cubicBezTo>
                <a:cubicBezTo>
                  <a:pt x="20500" y="32381"/>
                  <a:pt x="20428" y="32326"/>
                  <a:pt x="20337" y="32308"/>
                </a:cubicBezTo>
                <a:cubicBezTo>
                  <a:pt x="20374" y="32163"/>
                  <a:pt x="20355" y="32037"/>
                  <a:pt x="20283" y="31910"/>
                </a:cubicBezTo>
                <a:cubicBezTo>
                  <a:pt x="20247" y="31837"/>
                  <a:pt x="20192" y="31783"/>
                  <a:pt x="20120" y="31747"/>
                </a:cubicBezTo>
                <a:cubicBezTo>
                  <a:pt x="20084" y="31729"/>
                  <a:pt x="20011" y="31674"/>
                  <a:pt x="20011" y="31620"/>
                </a:cubicBezTo>
                <a:cubicBezTo>
                  <a:pt x="20084" y="31620"/>
                  <a:pt x="20156" y="31566"/>
                  <a:pt x="20211" y="31511"/>
                </a:cubicBezTo>
                <a:cubicBezTo>
                  <a:pt x="20265" y="31439"/>
                  <a:pt x="20283" y="31330"/>
                  <a:pt x="20229" y="31258"/>
                </a:cubicBezTo>
                <a:cubicBezTo>
                  <a:pt x="20174" y="31167"/>
                  <a:pt x="20084" y="31131"/>
                  <a:pt x="19993" y="31167"/>
                </a:cubicBezTo>
                <a:cubicBezTo>
                  <a:pt x="19921" y="31185"/>
                  <a:pt x="19885" y="31258"/>
                  <a:pt x="19812" y="31294"/>
                </a:cubicBezTo>
                <a:cubicBezTo>
                  <a:pt x="19776" y="31240"/>
                  <a:pt x="19812" y="31149"/>
                  <a:pt x="19830" y="31095"/>
                </a:cubicBezTo>
                <a:cubicBezTo>
                  <a:pt x="19866" y="31004"/>
                  <a:pt x="19866" y="30914"/>
                  <a:pt x="19830" y="30841"/>
                </a:cubicBezTo>
                <a:cubicBezTo>
                  <a:pt x="19812" y="30787"/>
                  <a:pt x="19776" y="30751"/>
                  <a:pt x="19740" y="30733"/>
                </a:cubicBezTo>
                <a:cubicBezTo>
                  <a:pt x="19722" y="30715"/>
                  <a:pt x="19703" y="30696"/>
                  <a:pt x="19685" y="30678"/>
                </a:cubicBezTo>
                <a:cubicBezTo>
                  <a:pt x="19685" y="30660"/>
                  <a:pt x="19685" y="30660"/>
                  <a:pt x="19703" y="30660"/>
                </a:cubicBezTo>
                <a:cubicBezTo>
                  <a:pt x="19758" y="30624"/>
                  <a:pt x="19794" y="30570"/>
                  <a:pt x="19812" y="30515"/>
                </a:cubicBezTo>
                <a:cubicBezTo>
                  <a:pt x="19830" y="30461"/>
                  <a:pt x="19830" y="30389"/>
                  <a:pt x="19812" y="30334"/>
                </a:cubicBezTo>
                <a:cubicBezTo>
                  <a:pt x="19812" y="30262"/>
                  <a:pt x="19794" y="30189"/>
                  <a:pt x="19740" y="30135"/>
                </a:cubicBezTo>
                <a:cubicBezTo>
                  <a:pt x="19703" y="30117"/>
                  <a:pt x="19667" y="30099"/>
                  <a:pt x="19631" y="30081"/>
                </a:cubicBezTo>
                <a:cubicBezTo>
                  <a:pt x="19649" y="30044"/>
                  <a:pt x="19649" y="30008"/>
                  <a:pt x="19649" y="29972"/>
                </a:cubicBezTo>
                <a:cubicBezTo>
                  <a:pt x="19649" y="29954"/>
                  <a:pt x="19649" y="29954"/>
                  <a:pt x="19649" y="29936"/>
                </a:cubicBezTo>
                <a:cubicBezTo>
                  <a:pt x="19649" y="29900"/>
                  <a:pt x="19613" y="29882"/>
                  <a:pt x="19577" y="29882"/>
                </a:cubicBezTo>
                <a:lnTo>
                  <a:pt x="19577" y="29882"/>
                </a:lnTo>
                <a:cubicBezTo>
                  <a:pt x="19577" y="29882"/>
                  <a:pt x="19577" y="29863"/>
                  <a:pt x="19595" y="29845"/>
                </a:cubicBezTo>
                <a:cubicBezTo>
                  <a:pt x="19613" y="29809"/>
                  <a:pt x="19631" y="29773"/>
                  <a:pt x="19649" y="29737"/>
                </a:cubicBezTo>
                <a:cubicBezTo>
                  <a:pt x="19667" y="29646"/>
                  <a:pt x="19649" y="29556"/>
                  <a:pt x="19631" y="29483"/>
                </a:cubicBezTo>
                <a:cubicBezTo>
                  <a:pt x="19595" y="29411"/>
                  <a:pt x="19540" y="29374"/>
                  <a:pt x="19468" y="29393"/>
                </a:cubicBezTo>
                <a:cubicBezTo>
                  <a:pt x="19450" y="29338"/>
                  <a:pt x="19432" y="29284"/>
                  <a:pt x="19414" y="29248"/>
                </a:cubicBezTo>
                <a:cubicBezTo>
                  <a:pt x="19396" y="29230"/>
                  <a:pt x="19377" y="29211"/>
                  <a:pt x="19359" y="29193"/>
                </a:cubicBezTo>
                <a:cubicBezTo>
                  <a:pt x="19359" y="29193"/>
                  <a:pt x="19323" y="29157"/>
                  <a:pt x="19323" y="29139"/>
                </a:cubicBezTo>
                <a:cubicBezTo>
                  <a:pt x="19323" y="29121"/>
                  <a:pt x="19341" y="29103"/>
                  <a:pt x="19359" y="29103"/>
                </a:cubicBezTo>
                <a:cubicBezTo>
                  <a:pt x="19359" y="29085"/>
                  <a:pt x="19377" y="29067"/>
                  <a:pt x="19377" y="29048"/>
                </a:cubicBezTo>
                <a:cubicBezTo>
                  <a:pt x="19432" y="28940"/>
                  <a:pt x="19377" y="28795"/>
                  <a:pt x="19269" y="28741"/>
                </a:cubicBezTo>
                <a:lnTo>
                  <a:pt x="19341" y="28650"/>
                </a:lnTo>
                <a:cubicBezTo>
                  <a:pt x="19341" y="28632"/>
                  <a:pt x="19341" y="28596"/>
                  <a:pt x="19305" y="28578"/>
                </a:cubicBezTo>
                <a:cubicBezTo>
                  <a:pt x="19214" y="28560"/>
                  <a:pt x="19124" y="28560"/>
                  <a:pt x="19052" y="28578"/>
                </a:cubicBezTo>
                <a:cubicBezTo>
                  <a:pt x="19015" y="28433"/>
                  <a:pt x="18997" y="28288"/>
                  <a:pt x="18961" y="28161"/>
                </a:cubicBezTo>
                <a:cubicBezTo>
                  <a:pt x="18961" y="28125"/>
                  <a:pt x="18943" y="28125"/>
                  <a:pt x="18925" y="28125"/>
                </a:cubicBezTo>
                <a:lnTo>
                  <a:pt x="18744" y="28125"/>
                </a:lnTo>
                <a:cubicBezTo>
                  <a:pt x="18780" y="28071"/>
                  <a:pt x="18798" y="28016"/>
                  <a:pt x="18816" y="27962"/>
                </a:cubicBezTo>
                <a:cubicBezTo>
                  <a:pt x="18834" y="27889"/>
                  <a:pt x="18816" y="27799"/>
                  <a:pt x="18780" y="27726"/>
                </a:cubicBezTo>
                <a:cubicBezTo>
                  <a:pt x="18744" y="27708"/>
                  <a:pt x="18707" y="27672"/>
                  <a:pt x="18671" y="27672"/>
                </a:cubicBezTo>
                <a:cubicBezTo>
                  <a:pt x="18635" y="27672"/>
                  <a:pt x="18599" y="27672"/>
                  <a:pt x="18563" y="27636"/>
                </a:cubicBezTo>
                <a:cubicBezTo>
                  <a:pt x="18526" y="27582"/>
                  <a:pt x="18508" y="27527"/>
                  <a:pt x="18508" y="27473"/>
                </a:cubicBezTo>
                <a:cubicBezTo>
                  <a:pt x="18472" y="27419"/>
                  <a:pt x="18436" y="27346"/>
                  <a:pt x="18363" y="27346"/>
                </a:cubicBezTo>
                <a:cubicBezTo>
                  <a:pt x="18327" y="27346"/>
                  <a:pt x="18309" y="27364"/>
                  <a:pt x="18309" y="27401"/>
                </a:cubicBezTo>
                <a:cubicBezTo>
                  <a:pt x="18309" y="27455"/>
                  <a:pt x="18291" y="27509"/>
                  <a:pt x="18291" y="27545"/>
                </a:cubicBezTo>
                <a:lnTo>
                  <a:pt x="18237" y="27527"/>
                </a:lnTo>
                <a:cubicBezTo>
                  <a:pt x="18200" y="27509"/>
                  <a:pt x="18164" y="27527"/>
                  <a:pt x="18164" y="27545"/>
                </a:cubicBezTo>
                <a:cubicBezTo>
                  <a:pt x="18128" y="27654"/>
                  <a:pt x="18092" y="27745"/>
                  <a:pt x="18037" y="27835"/>
                </a:cubicBezTo>
                <a:cubicBezTo>
                  <a:pt x="18019" y="27853"/>
                  <a:pt x="18001" y="27889"/>
                  <a:pt x="17983" y="27908"/>
                </a:cubicBezTo>
                <a:cubicBezTo>
                  <a:pt x="17965" y="27926"/>
                  <a:pt x="17965" y="27962"/>
                  <a:pt x="17983" y="27980"/>
                </a:cubicBezTo>
                <a:cubicBezTo>
                  <a:pt x="17965" y="28034"/>
                  <a:pt x="17965" y="28089"/>
                  <a:pt x="17947" y="28125"/>
                </a:cubicBezTo>
                <a:cubicBezTo>
                  <a:pt x="17911" y="28107"/>
                  <a:pt x="17874" y="28089"/>
                  <a:pt x="17838" y="28071"/>
                </a:cubicBezTo>
                <a:cubicBezTo>
                  <a:pt x="17802" y="28052"/>
                  <a:pt x="17730" y="28016"/>
                  <a:pt x="17675" y="28052"/>
                </a:cubicBezTo>
                <a:cubicBezTo>
                  <a:pt x="17657" y="28071"/>
                  <a:pt x="17621" y="28107"/>
                  <a:pt x="17621" y="28161"/>
                </a:cubicBezTo>
                <a:cubicBezTo>
                  <a:pt x="17621" y="28197"/>
                  <a:pt x="17621" y="28234"/>
                  <a:pt x="17621" y="28288"/>
                </a:cubicBezTo>
                <a:cubicBezTo>
                  <a:pt x="17639" y="28324"/>
                  <a:pt x="17657" y="28360"/>
                  <a:pt x="17693" y="28378"/>
                </a:cubicBezTo>
                <a:lnTo>
                  <a:pt x="17693" y="28378"/>
                </a:lnTo>
                <a:lnTo>
                  <a:pt x="17603" y="28360"/>
                </a:lnTo>
                <a:lnTo>
                  <a:pt x="17422" y="28324"/>
                </a:lnTo>
                <a:cubicBezTo>
                  <a:pt x="17385" y="28306"/>
                  <a:pt x="17349" y="28324"/>
                  <a:pt x="17349" y="28360"/>
                </a:cubicBezTo>
                <a:lnTo>
                  <a:pt x="17349" y="28469"/>
                </a:lnTo>
                <a:cubicBezTo>
                  <a:pt x="17295" y="28469"/>
                  <a:pt x="17241" y="28469"/>
                  <a:pt x="17186" y="28505"/>
                </a:cubicBezTo>
                <a:cubicBezTo>
                  <a:pt x="17150" y="28541"/>
                  <a:pt x="17132" y="28578"/>
                  <a:pt x="17114" y="28632"/>
                </a:cubicBezTo>
                <a:cubicBezTo>
                  <a:pt x="17114" y="28668"/>
                  <a:pt x="17114" y="28704"/>
                  <a:pt x="17078" y="28722"/>
                </a:cubicBezTo>
                <a:cubicBezTo>
                  <a:pt x="17041" y="28741"/>
                  <a:pt x="17005" y="28777"/>
                  <a:pt x="16987" y="28795"/>
                </a:cubicBezTo>
                <a:cubicBezTo>
                  <a:pt x="16951" y="28831"/>
                  <a:pt x="16933" y="28867"/>
                  <a:pt x="16933" y="28922"/>
                </a:cubicBezTo>
                <a:cubicBezTo>
                  <a:pt x="16951" y="28976"/>
                  <a:pt x="16969" y="29012"/>
                  <a:pt x="16987" y="29048"/>
                </a:cubicBezTo>
                <a:cubicBezTo>
                  <a:pt x="17005" y="29103"/>
                  <a:pt x="16987" y="29121"/>
                  <a:pt x="16951" y="29139"/>
                </a:cubicBezTo>
                <a:cubicBezTo>
                  <a:pt x="16896" y="29175"/>
                  <a:pt x="16860" y="29211"/>
                  <a:pt x="16860" y="29266"/>
                </a:cubicBezTo>
                <a:cubicBezTo>
                  <a:pt x="16860" y="29284"/>
                  <a:pt x="16860" y="29302"/>
                  <a:pt x="16860" y="29320"/>
                </a:cubicBezTo>
                <a:cubicBezTo>
                  <a:pt x="16806" y="29338"/>
                  <a:pt x="16752" y="29374"/>
                  <a:pt x="16733" y="29447"/>
                </a:cubicBezTo>
                <a:cubicBezTo>
                  <a:pt x="16715" y="29537"/>
                  <a:pt x="16788" y="29592"/>
                  <a:pt x="16860" y="29610"/>
                </a:cubicBezTo>
                <a:cubicBezTo>
                  <a:pt x="16878" y="29610"/>
                  <a:pt x="16915" y="29628"/>
                  <a:pt x="16915" y="29646"/>
                </a:cubicBezTo>
                <a:cubicBezTo>
                  <a:pt x="16933" y="29664"/>
                  <a:pt x="16915" y="29700"/>
                  <a:pt x="16878" y="29700"/>
                </a:cubicBezTo>
                <a:cubicBezTo>
                  <a:pt x="16842" y="29719"/>
                  <a:pt x="16788" y="29700"/>
                  <a:pt x="16770" y="29664"/>
                </a:cubicBezTo>
                <a:cubicBezTo>
                  <a:pt x="16752" y="29628"/>
                  <a:pt x="16733" y="29628"/>
                  <a:pt x="16715" y="29628"/>
                </a:cubicBezTo>
                <a:cubicBezTo>
                  <a:pt x="16643" y="29628"/>
                  <a:pt x="16589" y="29664"/>
                  <a:pt x="16589" y="29737"/>
                </a:cubicBezTo>
                <a:cubicBezTo>
                  <a:pt x="16571" y="29773"/>
                  <a:pt x="16571" y="29809"/>
                  <a:pt x="16589" y="29827"/>
                </a:cubicBezTo>
                <a:lnTo>
                  <a:pt x="16589" y="29918"/>
                </a:lnTo>
                <a:cubicBezTo>
                  <a:pt x="16589" y="29936"/>
                  <a:pt x="16534" y="29918"/>
                  <a:pt x="16516" y="29918"/>
                </a:cubicBezTo>
                <a:cubicBezTo>
                  <a:pt x="16480" y="29918"/>
                  <a:pt x="16444" y="29918"/>
                  <a:pt x="16408" y="29918"/>
                </a:cubicBezTo>
                <a:cubicBezTo>
                  <a:pt x="16353" y="29918"/>
                  <a:pt x="16317" y="29936"/>
                  <a:pt x="16281" y="29954"/>
                </a:cubicBezTo>
                <a:cubicBezTo>
                  <a:pt x="16281" y="29809"/>
                  <a:pt x="16317" y="29664"/>
                  <a:pt x="16408" y="29537"/>
                </a:cubicBezTo>
                <a:cubicBezTo>
                  <a:pt x="16426" y="29519"/>
                  <a:pt x="16426" y="29501"/>
                  <a:pt x="16408" y="29483"/>
                </a:cubicBezTo>
                <a:cubicBezTo>
                  <a:pt x="16389" y="29447"/>
                  <a:pt x="16353" y="29429"/>
                  <a:pt x="16299" y="29429"/>
                </a:cubicBezTo>
                <a:cubicBezTo>
                  <a:pt x="16281" y="29429"/>
                  <a:pt x="16226" y="29429"/>
                  <a:pt x="16208" y="29393"/>
                </a:cubicBezTo>
                <a:cubicBezTo>
                  <a:pt x="16208" y="29356"/>
                  <a:pt x="16245" y="29320"/>
                  <a:pt x="16245" y="29302"/>
                </a:cubicBezTo>
                <a:cubicBezTo>
                  <a:pt x="16281" y="29266"/>
                  <a:pt x="16299" y="29211"/>
                  <a:pt x="16299" y="29175"/>
                </a:cubicBezTo>
                <a:cubicBezTo>
                  <a:pt x="16299" y="29067"/>
                  <a:pt x="16208" y="28994"/>
                  <a:pt x="16100" y="28994"/>
                </a:cubicBezTo>
                <a:cubicBezTo>
                  <a:pt x="16009" y="28994"/>
                  <a:pt x="15919" y="29085"/>
                  <a:pt x="15900" y="29175"/>
                </a:cubicBezTo>
                <a:cubicBezTo>
                  <a:pt x="15900" y="29230"/>
                  <a:pt x="15900" y="29284"/>
                  <a:pt x="15919" y="29338"/>
                </a:cubicBezTo>
                <a:cubicBezTo>
                  <a:pt x="15919" y="29393"/>
                  <a:pt x="15882" y="29411"/>
                  <a:pt x="15864" y="29465"/>
                </a:cubicBezTo>
                <a:cubicBezTo>
                  <a:pt x="15810" y="29556"/>
                  <a:pt x="15864" y="29628"/>
                  <a:pt x="15900" y="29719"/>
                </a:cubicBezTo>
                <a:cubicBezTo>
                  <a:pt x="15919" y="29737"/>
                  <a:pt x="15937" y="29773"/>
                  <a:pt x="15900" y="29791"/>
                </a:cubicBezTo>
                <a:cubicBezTo>
                  <a:pt x="15882" y="29827"/>
                  <a:pt x="15828" y="29827"/>
                  <a:pt x="15810" y="29827"/>
                </a:cubicBezTo>
                <a:cubicBezTo>
                  <a:pt x="15756" y="29827"/>
                  <a:pt x="15701" y="29845"/>
                  <a:pt x="15647" y="29863"/>
                </a:cubicBezTo>
                <a:cubicBezTo>
                  <a:pt x="15611" y="29882"/>
                  <a:pt x="15574" y="29918"/>
                  <a:pt x="15538" y="29954"/>
                </a:cubicBezTo>
                <a:cubicBezTo>
                  <a:pt x="15466" y="30081"/>
                  <a:pt x="15430" y="30207"/>
                  <a:pt x="15430" y="30334"/>
                </a:cubicBezTo>
                <a:cubicBezTo>
                  <a:pt x="15411" y="30407"/>
                  <a:pt x="15375" y="30479"/>
                  <a:pt x="15357" y="30552"/>
                </a:cubicBezTo>
                <a:cubicBezTo>
                  <a:pt x="15339" y="30588"/>
                  <a:pt x="15321" y="30642"/>
                  <a:pt x="15303" y="30696"/>
                </a:cubicBezTo>
                <a:lnTo>
                  <a:pt x="15303" y="30696"/>
                </a:lnTo>
                <a:cubicBezTo>
                  <a:pt x="15285" y="30678"/>
                  <a:pt x="15249" y="30715"/>
                  <a:pt x="15267" y="30733"/>
                </a:cubicBezTo>
                <a:lnTo>
                  <a:pt x="15285" y="30751"/>
                </a:lnTo>
                <a:cubicBezTo>
                  <a:pt x="15285" y="30769"/>
                  <a:pt x="15285" y="30787"/>
                  <a:pt x="15285" y="30787"/>
                </a:cubicBezTo>
                <a:cubicBezTo>
                  <a:pt x="15285" y="30859"/>
                  <a:pt x="15230" y="30932"/>
                  <a:pt x="15176" y="30968"/>
                </a:cubicBezTo>
                <a:cubicBezTo>
                  <a:pt x="15086" y="31041"/>
                  <a:pt x="14995" y="31095"/>
                  <a:pt x="14959" y="31222"/>
                </a:cubicBezTo>
                <a:cubicBezTo>
                  <a:pt x="14923" y="31330"/>
                  <a:pt x="14959" y="31439"/>
                  <a:pt x="14941" y="31548"/>
                </a:cubicBezTo>
                <a:cubicBezTo>
                  <a:pt x="14904" y="31674"/>
                  <a:pt x="14778" y="31747"/>
                  <a:pt x="14687" y="31801"/>
                </a:cubicBezTo>
                <a:cubicBezTo>
                  <a:pt x="14633" y="31819"/>
                  <a:pt x="14578" y="31874"/>
                  <a:pt x="14542" y="31928"/>
                </a:cubicBezTo>
                <a:cubicBezTo>
                  <a:pt x="14524" y="31964"/>
                  <a:pt x="14506" y="32000"/>
                  <a:pt x="14524" y="32055"/>
                </a:cubicBezTo>
                <a:cubicBezTo>
                  <a:pt x="14470" y="32055"/>
                  <a:pt x="14415" y="32091"/>
                  <a:pt x="14397" y="32127"/>
                </a:cubicBezTo>
                <a:cubicBezTo>
                  <a:pt x="14343" y="32200"/>
                  <a:pt x="14343" y="32290"/>
                  <a:pt x="14397" y="32363"/>
                </a:cubicBezTo>
                <a:cubicBezTo>
                  <a:pt x="14415" y="32417"/>
                  <a:pt x="14470" y="32471"/>
                  <a:pt x="14415" y="32525"/>
                </a:cubicBezTo>
                <a:cubicBezTo>
                  <a:pt x="14397" y="32562"/>
                  <a:pt x="14361" y="32598"/>
                  <a:pt x="14325" y="32616"/>
                </a:cubicBezTo>
                <a:lnTo>
                  <a:pt x="14216" y="32725"/>
                </a:lnTo>
                <a:cubicBezTo>
                  <a:pt x="14216" y="32725"/>
                  <a:pt x="14180" y="32779"/>
                  <a:pt x="14162" y="32779"/>
                </a:cubicBezTo>
                <a:lnTo>
                  <a:pt x="14144" y="32761"/>
                </a:lnTo>
                <a:cubicBezTo>
                  <a:pt x="14108" y="32743"/>
                  <a:pt x="14053" y="32743"/>
                  <a:pt x="14017" y="32761"/>
                </a:cubicBezTo>
                <a:cubicBezTo>
                  <a:pt x="13963" y="32815"/>
                  <a:pt x="13945" y="32888"/>
                  <a:pt x="13963" y="32942"/>
                </a:cubicBezTo>
                <a:cubicBezTo>
                  <a:pt x="13981" y="32996"/>
                  <a:pt x="14053" y="33087"/>
                  <a:pt x="13981" y="33123"/>
                </a:cubicBezTo>
                <a:cubicBezTo>
                  <a:pt x="13927" y="33159"/>
                  <a:pt x="13872" y="33105"/>
                  <a:pt x="13818" y="33069"/>
                </a:cubicBezTo>
                <a:cubicBezTo>
                  <a:pt x="13691" y="32924"/>
                  <a:pt x="13601" y="32761"/>
                  <a:pt x="13564" y="32562"/>
                </a:cubicBezTo>
                <a:cubicBezTo>
                  <a:pt x="13564" y="32544"/>
                  <a:pt x="13546" y="32525"/>
                  <a:pt x="13510" y="32525"/>
                </a:cubicBezTo>
                <a:cubicBezTo>
                  <a:pt x="13456" y="32525"/>
                  <a:pt x="13401" y="32507"/>
                  <a:pt x="13365" y="32471"/>
                </a:cubicBezTo>
                <a:lnTo>
                  <a:pt x="13347" y="32453"/>
                </a:lnTo>
                <a:cubicBezTo>
                  <a:pt x="13293" y="32399"/>
                  <a:pt x="13220" y="32453"/>
                  <a:pt x="13238" y="32507"/>
                </a:cubicBezTo>
                <a:cubicBezTo>
                  <a:pt x="13238" y="32507"/>
                  <a:pt x="13238" y="32525"/>
                  <a:pt x="13238" y="32525"/>
                </a:cubicBezTo>
                <a:cubicBezTo>
                  <a:pt x="13238" y="32544"/>
                  <a:pt x="13220" y="32580"/>
                  <a:pt x="13202" y="32580"/>
                </a:cubicBezTo>
                <a:cubicBezTo>
                  <a:pt x="13166" y="32580"/>
                  <a:pt x="13148" y="32598"/>
                  <a:pt x="13130" y="32616"/>
                </a:cubicBezTo>
                <a:cubicBezTo>
                  <a:pt x="13093" y="32652"/>
                  <a:pt x="13093" y="32670"/>
                  <a:pt x="13093" y="32707"/>
                </a:cubicBezTo>
                <a:cubicBezTo>
                  <a:pt x="13093" y="32761"/>
                  <a:pt x="13112" y="32815"/>
                  <a:pt x="13148" y="32851"/>
                </a:cubicBezTo>
                <a:cubicBezTo>
                  <a:pt x="13166" y="32851"/>
                  <a:pt x="13166" y="32870"/>
                  <a:pt x="13166" y="32888"/>
                </a:cubicBezTo>
                <a:cubicBezTo>
                  <a:pt x="13166" y="32906"/>
                  <a:pt x="13148" y="32924"/>
                  <a:pt x="13148" y="32942"/>
                </a:cubicBezTo>
                <a:cubicBezTo>
                  <a:pt x="13130" y="32960"/>
                  <a:pt x="13112" y="32978"/>
                  <a:pt x="13093" y="33014"/>
                </a:cubicBezTo>
                <a:cubicBezTo>
                  <a:pt x="13093" y="32996"/>
                  <a:pt x="13093" y="32978"/>
                  <a:pt x="13075" y="32960"/>
                </a:cubicBezTo>
                <a:lnTo>
                  <a:pt x="12876" y="32779"/>
                </a:lnTo>
                <a:lnTo>
                  <a:pt x="12768" y="32707"/>
                </a:lnTo>
                <a:cubicBezTo>
                  <a:pt x="12749" y="32688"/>
                  <a:pt x="12749" y="32670"/>
                  <a:pt x="12731" y="32670"/>
                </a:cubicBezTo>
                <a:lnTo>
                  <a:pt x="12731" y="32652"/>
                </a:lnTo>
                <a:cubicBezTo>
                  <a:pt x="12731" y="32616"/>
                  <a:pt x="12713" y="32580"/>
                  <a:pt x="12677" y="32580"/>
                </a:cubicBezTo>
                <a:cubicBezTo>
                  <a:pt x="12568" y="32562"/>
                  <a:pt x="12478" y="32598"/>
                  <a:pt x="12387" y="32670"/>
                </a:cubicBezTo>
                <a:cubicBezTo>
                  <a:pt x="12351" y="32688"/>
                  <a:pt x="12333" y="32743"/>
                  <a:pt x="12333" y="32797"/>
                </a:cubicBezTo>
                <a:cubicBezTo>
                  <a:pt x="12260" y="32779"/>
                  <a:pt x="12188" y="32797"/>
                  <a:pt x="12134" y="32815"/>
                </a:cubicBezTo>
                <a:cubicBezTo>
                  <a:pt x="12061" y="32815"/>
                  <a:pt x="11989" y="32870"/>
                  <a:pt x="11953" y="32942"/>
                </a:cubicBezTo>
                <a:cubicBezTo>
                  <a:pt x="11934" y="32978"/>
                  <a:pt x="11934" y="33033"/>
                  <a:pt x="11916" y="33069"/>
                </a:cubicBezTo>
                <a:cubicBezTo>
                  <a:pt x="11880" y="33123"/>
                  <a:pt x="11790" y="33159"/>
                  <a:pt x="11753" y="33214"/>
                </a:cubicBezTo>
                <a:cubicBezTo>
                  <a:pt x="11717" y="33232"/>
                  <a:pt x="11699" y="33286"/>
                  <a:pt x="11699" y="33322"/>
                </a:cubicBezTo>
                <a:cubicBezTo>
                  <a:pt x="11699" y="33359"/>
                  <a:pt x="11699" y="33377"/>
                  <a:pt x="11717" y="33395"/>
                </a:cubicBezTo>
                <a:cubicBezTo>
                  <a:pt x="11717" y="33431"/>
                  <a:pt x="11753" y="33449"/>
                  <a:pt x="11753" y="33467"/>
                </a:cubicBezTo>
                <a:cubicBezTo>
                  <a:pt x="11771" y="33485"/>
                  <a:pt x="11735" y="33558"/>
                  <a:pt x="11699" y="33558"/>
                </a:cubicBezTo>
                <a:cubicBezTo>
                  <a:pt x="11627" y="33576"/>
                  <a:pt x="11572" y="33576"/>
                  <a:pt x="11500" y="33558"/>
                </a:cubicBezTo>
                <a:cubicBezTo>
                  <a:pt x="11464" y="33558"/>
                  <a:pt x="11446" y="33576"/>
                  <a:pt x="11427" y="33612"/>
                </a:cubicBezTo>
                <a:cubicBezTo>
                  <a:pt x="11391" y="33721"/>
                  <a:pt x="11409" y="33847"/>
                  <a:pt x="11446" y="33956"/>
                </a:cubicBezTo>
                <a:cubicBezTo>
                  <a:pt x="11427" y="33992"/>
                  <a:pt x="11391" y="34029"/>
                  <a:pt x="11391" y="34083"/>
                </a:cubicBezTo>
                <a:cubicBezTo>
                  <a:pt x="11337" y="34065"/>
                  <a:pt x="11301" y="34010"/>
                  <a:pt x="11283" y="33974"/>
                </a:cubicBezTo>
                <a:cubicBezTo>
                  <a:pt x="11246" y="33902"/>
                  <a:pt x="11210" y="33847"/>
                  <a:pt x="11156" y="33793"/>
                </a:cubicBezTo>
                <a:cubicBezTo>
                  <a:pt x="11120" y="33775"/>
                  <a:pt x="11083" y="33775"/>
                  <a:pt x="11047" y="33775"/>
                </a:cubicBezTo>
                <a:cubicBezTo>
                  <a:pt x="11011" y="33775"/>
                  <a:pt x="11011" y="33739"/>
                  <a:pt x="11011" y="33703"/>
                </a:cubicBezTo>
                <a:cubicBezTo>
                  <a:pt x="11029" y="33612"/>
                  <a:pt x="11065" y="33522"/>
                  <a:pt x="11120" y="33449"/>
                </a:cubicBezTo>
                <a:cubicBezTo>
                  <a:pt x="11138" y="33413"/>
                  <a:pt x="11120" y="33377"/>
                  <a:pt x="11083" y="33359"/>
                </a:cubicBezTo>
                <a:cubicBezTo>
                  <a:pt x="11029" y="33340"/>
                  <a:pt x="10993" y="33322"/>
                  <a:pt x="10957" y="33286"/>
                </a:cubicBezTo>
                <a:cubicBezTo>
                  <a:pt x="10957" y="33268"/>
                  <a:pt x="10957" y="33250"/>
                  <a:pt x="10957" y="33232"/>
                </a:cubicBezTo>
                <a:cubicBezTo>
                  <a:pt x="10975" y="33214"/>
                  <a:pt x="10993" y="33177"/>
                  <a:pt x="10993" y="33141"/>
                </a:cubicBezTo>
                <a:cubicBezTo>
                  <a:pt x="10993" y="33105"/>
                  <a:pt x="10993" y="33069"/>
                  <a:pt x="10975" y="33033"/>
                </a:cubicBezTo>
                <a:cubicBezTo>
                  <a:pt x="10957" y="33014"/>
                  <a:pt x="10938" y="32996"/>
                  <a:pt x="10938" y="32978"/>
                </a:cubicBezTo>
                <a:lnTo>
                  <a:pt x="10938" y="32779"/>
                </a:lnTo>
                <a:cubicBezTo>
                  <a:pt x="10938" y="32761"/>
                  <a:pt x="10920" y="32725"/>
                  <a:pt x="10902" y="32707"/>
                </a:cubicBezTo>
                <a:cubicBezTo>
                  <a:pt x="10866" y="32670"/>
                  <a:pt x="10848" y="32652"/>
                  <a:pt x="10812" y="32634"/>
                </a:cubicBezTo>
                <a:cubicBezTo>
                  <a:pt x="10794" y="32634"/>
                  <a:pt x="10775" y="32598"/>
                  <a:pt x="10757" y="32580"/>
                </a:cubicBezTo>
                <a:cubicBezTo>
                  <a:pt x="10739" y="32544"/>
                  <a:pt x="10721" y="32525"/>
                  <a:pt x="10703" y="32507"/>
                </a:cubicBezTo>
                <a:cubicBezTo>
                  <a:pt x="10612" y="32435"/>
                  <a:pt x="10486" y="32417"/>
                  <a:pt x="10377" y="32471"/>
                </a:cubicBezTo>
                <a:cubicBezTo>
                  <a:pt x="10250" y="32525"/>
                  <a:pt x="10232" y="32670"/>
                  <a:pt x="10214" y="32797"/>
                </a:cubicBezTo>
                <a:cubicBezTo>
                  <a:pt x="10214" y="32870"/>
                  <a:pt x="10196" y="32924"/>
                  <a:pt x="10160" y="32978"/>
                </a:cubicBezTo>
                <a:cubicBezTo>
                  <a:pt x="10160" y="32996"/>
                  <a:pt x="10142" y="32996"/>
                  <a:pt x="10124" y="33014"/>
                </a:cubicBezTo>
                <a:cubicBezTo>
                  <a:pt x="10105" y="33014"/>
                  <a:pt x="10051" y="33014"/>
                  <a:pt x="10033" y="33014"/>
                </a:cubicBezTo>
                <a:cubicBezTo>
                  <a:pt x="9961" y="33014"/>
                  <a:pt x="9906" y="33033"/>
                  <a:pt x="9870" y="33105"/>
                </a:cubicBezTo>
                <a:cubicBezTo>
                  <a:pt x="9852" y="33141"/>
                  <a:pt x="9834" y="33177"/>
                  <a:pt x="9816" y="33232"/>
                </a:cubicBezTo>
                <a:lnTo>
                  <a:pt x="9816" y="33232"/>
                </a:lnTo>
                <a:lnTo>
                  <a:pt x="9798" y="33232"/>
                </a:lnTo>
                <a:cubicBezTo>
                  <a:pt x="9743" y="33214"/>
                  <a:pt x="9707" y="33232"/>
                  <a:pt x="9671" y="33250"/>
                </a:cubicBezTo>
                <a:cubicBezTo>
                  <a:pt x="9616" y="33304"/>
                  <a:pt x="9616" y="33359"/>
                  <a:pt x="9635" y="33431"/>
                </a:cubicBezTo>
                <a:cubicBezTo>
                  <a:pt x="9653" y="33485"/>
                  <a:pt x="9689" y="33540"/>
                  <a:pt x="9707" y="33594"/>
                </a:cubicBezTo>
                <a:cubicBezTo>
                  <a:pt x="9707" y="33612"/>
                  <a:pt x="9707" y="33612"/>
                  <a:pt x="9707" y="33630"/>
                </a:cubicBezTo>
                <a:lnTo>
                  <a:pt x="9707" y="33630"/>
                </a:lnTo>
                <a:lnTo>
                  <a:pt x="9707" y="33630"/>
                </a:lnTo>
                <a:cubicBezTo>
                  <a:pt x="9671" y="33630"/>
                  <a:pt x="9635" y="33630"/>
                  <a:pt x="9598" y="33648"/>
                </a:cubicBezTo>
                <a:cubicBezTo>
                  <a:pt x="9544" y="33703"/>
                  <a:pt x="9508" y="33775"/>
                  <a:pt x="9526" y="33866"/>
                </a:cubicBezTo>
                <a:cubicBezTo>
                  <a:pt x="9526" y="33884"/>
                  <a:pt x="9526" y="33938"/>
                  <a:pt x="9508" y="33956"/>
                </a:cubicBezTo>
                <a:lnTo>
                  <a:pt x="9508" y="33956"/>
                </a:lnTo>
                <a:cubicBezTo>
                  <a:pt x="9490" y="33938"/>
                  <a:pt x="9472" y="33938"/>
                  <a:pt x="9472" y="33956"/>
                </a:cubicBezTo>
                <a:lnTo>
                  <a:pt x="9472" y="33956"/>
                </a:lnTo>
                <a:cubicBezTo>
                  <a:pt x="9453" y="33938"/>
                  <a:pt x="9417" y="33956"/>
                  <a:pt x="9417" y="33974"/>
                </a:cubicBezTo>
                <a:cubicBezTo>
                  <a:pt x="9381" y="33974"/>
                  <a:pt x="9345" y="33956"/>
                  <a:pt x="9327" y="33920"/>
                </a:cubicBezTo>
                <a:cubicBezTo>
                  <a:pt x="9309" y="33902"/>
                  <a:pt x="9290" y="33884"/>
                  <a:pt x="9309" y="33847"/>
                </a:cubicBezTo>
                <a:cubicBezTo>
                  <a:pt x="9309" y="33811"/>
                  <a:pt x="9290" y="33757"/>
                  <a:pt x="9272" y="33739"/>
                </a:cubicBezTo>
                <a:cubicBezTo>
                  <a:pt x="9218" y="33703"/>
                  <a:pt x="9164" y="33684"/>
                  <a:pt x="9109" y="33666"/>
                </a:cubicBezTo>
                <a:cubicBezTo>
                  <a:pt x="9073" y="33666"/>
                  <a:pt x="9019" y="33648"/>
                  <a:pt x="8965" y="33630"/>
                </a:cubicBezTo>
                <a:cubicBezTo>
                  <a:pt x="8892" y="33612"/>
                  <a:pt x="8820" y="33612"/>
                  <a:pt x="8747" y="33648"/>
                </a:cubicBezTo>
                <a:cubicBezTo>
                  <a:pt x="8675" y="33703"/>
                  <a:pt x="8657" y="33793"/>
                  <a:pt x="8693" y="33884"/>
                </a:cubicBezTo>
                <a:cubicBezTo>
                  <a:pt x="8711" y="33920"/>
                  <a:pt x="8711" y="33956"/>
                  <a:pt x="8729" y="33992"/>
                </a:cubicBezTo>
                <a:cubicBezTo>
                  <a:pt x="8729" y="34010"/>
                  <a:pt x="8693" y="34029"/>
                  <a:pt x="8675" y="34047"/>
                </a:cubicBezTo>
                <a:cubicBezTo>
                  <a:pt x="8602" y="34083"/>
                  <a:pt x="8512" y="34137"/>
                  <a:pt x="8494" y="34228"/>
                </a:cubicBezTo>
                <a:cubicBezTo>
                  <a:pt x="8476" y="34336"/>
                  <a:pt x="8512" y="34427"/>
                  <a:pt x="8602" y="34499"/>
                </a:cubicBezTo>
                <a:cubicBezTo>
                  <a:pt x="8675" y="34554"/>
                  <a:pt x="8765" y="34590"/>
                  <a:pt x="8802" y="34681"/>
                </a:cubicBezTo>
                <a:cubicBezTo>
                  <a:pt x="8802" y="34717"/>
                  <a:pt x="8802" y="34771"/>
                  <a:pt x="8802" y="34807"/>
                </a:cubicBezTo>
                <a:cubicBezTo>
                  <a:pt x="8802" y="34825"/>
                  <a:pt x="8802" y="34844"/>
                  <a:pt x="8783" y="34862"/>
                </a:cubicBezTo>
                <a:cubicBezTo>
                  <a:pt x="8783" y="34880"/>
                  <a:pt x="8783" y="34880"/>
                  <a:pt x="8783" y="34898"/>
                </a:cubicBezTo>
                <a:cubicBezTo>
                  <a:pt x="8765" y="34880"/>
                  <a:pt x="8765" y="34880"/>
                  <a:pt x="8747" y="34880"/>
                </a:cubicBezTo>
                <a:cubicBezTo>
                  <a:pt x="8711" y="34862"/>
                  <a:pt x="8693" y="34862"/>
                  <a:pt x="8657" y="34880"/>
                </a:cubicBezTo>
                <a:cubicBezTo>
                  <a:pt x="8602" y="34880"/>
                  <a:pt x="8566" y="34934"/>
                  <a:pt x="8548" y="34988"/>
                </a:cubicBezTo>
                <a:cubicBezTo>
                  <a:pt x="8548" y="35043"/>
                  <a:pt x="8566" y="35097"/>
                  <a:pt x="8602" y="35151"/>
                </a:cubicBezTo>
                <a:cubicBezTo>
                  <a:pt x="8639" y="35188"/>
                  <a:pt x="8693" y="35224"/>
                  <a:pt x="8729" y="35260"/>
                </a:cubicBezTo>
                <a:cubicBezTo>
                  <a:pt x="8765" y="35278"/>
                  <a:pt x="8783" y="35314"/>
                  <a:pt x="8765" y="35351"/>
                </a:cubicBezTo>
                <a:cubicBezTo>
                  <a:pt x="8747" y="35369"/>
                  <a:pt x="8711" y="35387"/>
                  <a:pt x="8693" y="35387"/>
                </a:cubicBezTo>
                <a:cubicBezTo>
                  <a:pt x="8657" y="35369"/>
                  <a:pt x="8620" y="35369"/>
                  <a:pt x="8584" y="35387"/>
                </a:cubicBezTo>
                <a:cubicBezTo>
                  <a:pt x="8548" y="35405"/>
                  <a:pt x="8530" y="35423"/>
                  <a:pt x="8512" y="35459"/>
                </a:cubicBezTo>
                <a:cubicBezTo>
                  <a:pt x="8494" y="35514"/>
                  <a:pt x="8457" y="35568"/>
                  <a:pt x="8457" y="35622"/>
                </a:cubicBezTo>
                <a:cubicBezTo>
                  <a:pt x="8439" y="35677"/>
                  <a:pt x="8421" y="35749"/>
                  <a:pt x="8421" y="35803"/>
                </a:cubicBezTo>
                <a:cubicBezTo>
                  <a:pt x="8439" y="35840"/>
                  <a:pt x="8439" y="35876"/>
                  <a:pt x="8439" y="35894"/>
                </a:cubicBezTo>
                <a:cubicBezTo>
                  <a:pt x="8367" y="35948"/>
                  <a:pt x="8313" y="36021"/>
                  <a:pt x="8313" y="36111"/>
                </a:cubicBezTo>
                <a:cubicBezTo>
                  <a:pt x="8313" y="36202"/>
                  <a:pt x="8331" y="36292"/>
                  <a:pt x="8403" y="36365"/>
                </a:cubicBezTo>
                <a:lnTo>
                  <a:pt x="8258" y="36401"/>
                </a:lnTo>
                <a:lnTo>
                  <a:pt x="8131" y="36419"/>
                </a:lnTo>
                <a:lnTo>
                  <a:pt x="8077" y="36437"/>
                </a:lnTo>
                <a:lnTo>
                  <a:pt x="8059" y="36437"/>
                </a:lnTo>
                <a:cubicBezTo>
                  <a:pt x="7950" y="36419"/>
                  <a:pt x="7860" y="36528"/>
                  <a:pt x="7769" y="36582"/>
                </a:cubicBezTo>
                <a:lnTo>
                  <a:pt x="7751" y="36582"/>
                </a:lnTo>
                <a:lnTo>
                  <a:pt x="7751" y="36582"/>
                </a:lnTo>
                <a:lnTo>
                  <a:pt x="7733" y="36582"/>
                </a:lnTo>
                <a:lnTo>
                  <a:pt x="7697" y="36582"/>
                </a:lnTo>
                <a:lnTo>
                  <a:pt x="7697" y="36582"/>
                </a:lnTo>
                <a:cubicBezTo>
                  <a:pt x="7679" y="36582"/>
                  <a:pt x="7661" y="36564"/>
                  <a:pt x="7661" y="36546"/>
                </a:cubicBezTo>
                <a:cubicBezTo>
                  <a:pt x="7606" y="36473"/>
                  <a:pt x="7624" y="36383"/>
                  <a:pt x="7624" y="36292"/>
                </a:cubicBezTo>
                <a:cubicBezTo>
                  <a:pt x="7606" y="36274"/>
                  <a:pt x="7606" y="36238"/>
                  <a:pt x="7588" y="36220"/>
                </a:cubicBezTo>
                <a:cubicBezTo>
                  <a:pt x="7588" y="36202"/>
                  <a:pt x="7570" y="36165"/>
                  <a:pt x="7552" y="36147"/>
                </a:cubicBezTo>
                <a:cubicBezTo>
                  <a:pt x="7534" y="36111"/>
                  <a:pt x="7588" y="36057"/>
                  <a:pt x="7606" y="36021"/>
                </a:cubicBezTo>
                <a:cubicBezTo>
                  <a:pt x="7624" y="35984"/>
                  <a:pt x="7606" y="35930"/>
                  <a:pt x="7552" y="35930"/>
                </a:cubicBezTo>
                <a:lnTo>
                  <a:pt x="7516" y="35930"/>
                </a:lnTo>
                <a:lnTo>
                  <a:pt x="7498" y="35912"/>
                </a:lnTo>
                <a:cubicBezTo>
                  <a:pt x="7461" y="35894"/>
                  <a:pt x="7443" y="35894"/>
                  <a:pt x="7425" y="35876"/>
                </a:cubicBezTo>
                <a:cubicBezTo>
                  <a:pt x="7371" y="35821"/>
                  <a:pt x="7335" y="35767"/>
                  <a:pt x="7298" y="35713"/>
                </a:cubicBezTo>
                <a:cubicBezTo>
                  <a:pt x="7226" y="35658"/>
                  <a:pt x="7172" y="35622"/>
                  <a:pt x="7099" y="35604"/>
                </a:cubicBezTo>
                <a:cubicBezTo>
                  <a:pt x="7063" y="35604"/>
                  <a:pt x="7045" y="35586"/>
                  <a:pt x="7027" y="35550"/>
                </a:cubicBezTo>
                <a:cubicBezTo>
                  <a:pt x="7009" y="35514"/>
                  <a:pt x="7009" y="35477"/>
                  <a:pt x="7027" y="35441"/>
                </a:cubicBezTo>
                <a:cubicBezTo>
                  <a:pt x="7045" y="35351"/>
                  <a:pt x="7009" y="35278"/>
                  <a:pt x="6954" y="35206"/>
                </a:cubicBezTo>
                <a:lnTo>
                  <a:pt x="6882" y="35151"/>
                </a:lnTo>
                <a:lnTo>
                  <a:pt x="6846" y="35115"/>
                </a:lnTo>
                <a:lnTo>
                  <a:pt x="6846" y="35115"/>
                </a:lnTo>
                <a:lnTo>
                  <a:pt x="6846" y="35115"/>
                </a:lnTo>
                <a:lnTo>
                  <a:pt x="6846" y="35115"/>
                </a:lnTo>
                <a:lnTo>
                  <a:pt x="6846" y="35115"/>
                </a:lnTo>
                <a:lnTo>
                  <a:pt x="6846" y="35097"/>
                </a:lnTo>
                <a:lnTo>
                  <a:pt x="6846" y="35079"/>
                </a:lnTo>
                <a:cubicBezTo>
                  <a:pt x="6846" y="35061"/>
                  <a:pt x="6864" y="35043"/>
                  <a:pt x="6882" y="35025"/>
                </a:cubicBezTo>
                <a:cubicBezTo>
                  <a:pt x="6954" y="34898"/>
                  <a:pt x="6918" y="34735"/>
                  <a:pt x="6791" y="34662"/>
                </a:cubicBezTo>
                <a:cubicBezTo>
                  <a:pt x="6646" y="34572"/>
                  <a:pt x="6429" y="34626"/>
                  <a:pt x="6357" y="34789"/>
                </a:cubicBezTo>
                <a:cubicBezTo>
                  <a:pt x="6321" y="34862"/>
                  <a:pt x="6302" y="34952"/>
                  <a:pt x="6321" y="35043"/>
                </a:cubicBezTo>
                <a:cubicBezTo>
                  <a:pt x="6339" y="35115"/>
                  <a:pt x="6375" y="35224"/>
                  <a:pt x="6339" y="35278"/>
                </a:cubicBezTo>
                <a:cubicBezTo>
                  <a:pt x="6321" y="35314"/>
                  <a:pt x="6284" y="35314"/>
                  <a:pt x="6248" y="35332"/>
                </a:cubicBezTo>
                <a:cubicBezTo>
                  <a:pt x="6212" y="35351"/>
                  <a:pt x="6176" y="35405"/>
                  <a:pt x="6176" y="35441"/>
                </a:cubicBezTo>
                <a:cubicBezTo>
                  <a:pt x="6158" y="35532"/>
                  <a:pt x="6158" y="35622"/>
                  <a:pt x="6176" y="35731"/>
                </a:cubicBezTo>
                <a:cubicBezTo>
                  <a:pt x="6194" y="35785"/>
                  <a:pt x="6176" y="35858"/>
                  <a:pt x="6121" y="35912"/>
                </a:cubicBezTo>
                <a:cubicBezTo>
                  <a:pt x="6067" y="35948"/>
                  <a:pt x="6013" y="35966"/>
                  <a:pt x="5958" y="36021"/>
                </a:cubicBezTo>
                <a:cubicBezTo>
                  <a:pt x="5904" y="36039"/>
                  <a:pt x="5868" y="36093"/>
                  <a:pt x="5832" y="36165"/>
                </a:cubicBezTo>
                <a:cubicBezTo>
                  <a:pt x="5813" y="36256"/>
                  <a:pt x="5832" y="36347"/>
                  <a:pt x="5886" y="36419"/>
                </a:cubicBezTo>
                <a:cubicBezTo>
                  <a:pt x="5922" y="36455"/>
                  <a:pt x="5940" y="36491"/>
                  <a:pt x="5958" y="36528"/>
                </a:cubicBezTo>
                <a:cubicBezTo>
                  <a:pt x="5976" y="36564"/>
                  <a:pt x="5958" y="36600"/>
                  <a:pt x="5940" y="36636"/>
                </a:cubicBezTo>
                <a:cubicBezTo>
                  <a:pt x="5904" y="36654"/>
                  <a:pt x="5886" y="36691"/>
                  <a:pt x="5868" y="36727"/>
                </a:cubicBezTo>
                <a:cubicBezTo>
                  <a:pt x="5832" y="36709"/>
                  <a:pt x="5777" y="36709"/>
                  <a:pt x="5723" y="36745"/>
                </a:cubicBezTo>
                <a:cubicBezTo>
                  <a:pt x="5632" y="36799"/>
                  <a:pt x="5650" y="36890"/>
                  <a:pt x="5687" y="36980"/>
                </a:cubicBezTo>
                <a:cubicBezTo>
                  <a:pt x="5687" y="36999"/>
                  <a:pt x="5705" y="37017"/>
                  <a:pt x="5705" y="37035"/>
                </a:cubicBezTo>
                <a:cubicBezTo>
                  <a:pt x="5705" y="37053"/>
                  <a:pt x="5705" y="37053"/>
                  <a:pt x="5705" y="37053"/>
                </a:cubicBezTo>
                <a:cubicBezTo>
                  <a:pt x="5687" y="37071"/>
                  <a:pt x="5669" y="37089"/>
                  <a:pt x="5650" y="37107"/>
                </a:cubicBezTo>
                <a:cubicBezTo>
                  <a:pt x="5632" y="37125"/>
                  <a:pt x="5632" y="37162"/>
                  <a:pt x="5632" y="37198"/>
                </a:cubicBezTo>
                <a:cubicBezTo>
                  <a:pt x="5632" y="37252"/>
                  <a:pt x="5687" y="37288"/>
                  <a:pt x="5723" y="37306"/>
                </a:cubicBezTo>
                <a:cubicBezTo>
                  <a:pt x="5759" y="37325"/>
                  <a:pt x="5832" y="37325"/>
                  <a:pt x="5850" y="37361"/>
                </a:cubicBezTo>
                <a:cubicBezTo>
                  <a:pt x="5850" y="37397"/>
                  <a:pt x="5832" y="37433"/>
                  <a:pt x="5795" y="37451"/>
                </a:cubicBezTo>
                <a:cubicBezTo>
                  <a:pt x="5741" y="37469"/>
                  <a:pt x="5687" y="37487"/>
                  <a:pt x="5632" y="37487"/>
                </a:cubicBezTo>
                <a:cubicBezTo>
                  <a:pt x="5614" y="37487"/>
                  <a:pt x="5596" y="37487"/>
                  <a:pt x="5578" y="37506"/>
                </a:cubicBezTo>
                <a:cubicBezTo>
                  <a:pt x="5560" y="37596"/>
                  <a:pt x="5578" y="37705"/>
                  <a:pt x="5650" y="37759"/>
                </a:cubicBezTo>
                <a:cubicBezTo>
                  <a:pt x="5687" y="37795"/>
                  <a:pt x="5705" y="37832"/>
                  <a:pt x="5741" y="37868"/>
                </a:cubicBezTo>
                <a:cubicBezTo>
                  <a:pt x="5759" y="37904"/>
                  <a:pt x="5741" y="37940"/>
                  <a:pt x="5705" y="37958"/>
                </a:cubicBezTo>
                <a:cubicBezTo>
                  <a:pt x="5669" y="37995"/>
                  <a:pt x="5650" y="38049"/>
                  <a:pt x="5650" y="38085"/>
                </a:cubicBezTo>
                <a:cubicBezTo>
                  <a:pt x="5650" y="38121"/>
                  <a:pt x="5687" y="38176"/>
                  <a:pt x="5650" y="38212"/>
                </a:cubicBezTo>
                <a:cubicBezTo>
                  <a:pt x="5614" y="38284"/>
                  <a:pt x="5487" y="38266"/>
                  <a:pt x="5415" y="38248"/>
                </a:cubicBezTo>
                <a:cubicBezTo>
                  <a:pt x="5379" y="38230"/>
                  <a:pt x="5343" y="38266"/>
                  <a:pt x="5343" y="38302"/>
                </a:cubicBezTo>
                <a:cubicBezTo>
                  <a:pt x="5324" y="38502"/>
                  <a:pt x="5506" y="38646"/>
                  <a:pt x="5596" y="38809"/>
                </a:cubicBezTo>
                <a:cubicBezTo>
                  <a:pt x="5614" y="38846"/>
                  <a:pt x="5632" y="38900"/>
                  <a:pt x="5650" y="38936"/>
                </a:cubicBezTo>
                <a:cubicBezTo>
                  <a:pt x="5614" y="38936"/>
                  <a:pt x="5596" y="38936"/>
                  <a:pt x="5578" y="38918"/>
                </a:cubicBezTo>
                <a:cubicBezTo>
                  <a:pt x="5542" y="38882"/>
                  <a:pt x="5506" y="38864"/>
                  <a:pt x="5469" y="38828"/>
                </a:cubicBezTo>
                <a:cubicBezTo>
                  <a:pt x="5415" y="38809"/>
                  <a:pt x="5361" y="38828"/>
                  <a:pt x="5306" y="38864"/>
                </a:cubicBezTo>
                <a:cubicBezTo>
                  <a:pt x="5252" y="38809"/>
                  <a:pt x="5162" y="38791"/>
                  <a:pt x="5107" y="38846"/>
                </a:cubicBezTo>
                <a:cubicBezTo>
                  <a:pt x="5035" y="38882"/>
                  <a:pt x="4999" y="38991"/>
                  <a:pt x="5035" y="39063"/>
                </a:cubicBezTo>
                <a:cubicBezTo>
                  <a:pt x="4944" y="39099"/>
                  <a:pt x="4854" y="39099"/>
                  <a:pt x="4763" y="39063"/>
                </a:cubicBezTo>
                <a:cubicBezTo>
                  <a:pt x="4745" y="39063"/>
                  <a:pt x="4709" y="39063"/>
                  <a:pt x="4709" y="39081"/>
                </a:cubicBezTo>
                <a:cubicBezTo>
                  <a:pt x="4654" y="39172"/>
                  <a:pt x="4654" y="39244"/>
                  <a:pt x="4654" y="39335"/>
                </a:cubicBezTo>
                <a:cubicBezTo>
                  <a:pt x="4636" y="39353"/>
                  <a:pt x="4600" y="39353"/>
                  <a:pt x="4582" y="39335"/>
                </a:cubicBezTo>
                <a:cubicBezTo>
                  <a:pt x="4564" y="39298"/>
                  <a:pt x="4528" y="39317"/>
                  <a:pt x="4510" y="39335"/>
                </a:cubicBezTo>
                <a:cubicBezTo>
                  <a:pt x="4455" y="39407"/>
                  <a:pt x="4365" y="39443"/>
                  <a:pt x="4347" y="39534"/>
                </a:cubicBezTo>
                <a:cubicBezTo>
                  <a:pt x="4328" y="39588"/>
                  <a:pt x="4328" y="39624"/>
                  <a:pt x="4347" y="39661"/>
                </a:cubicBezTo>
                <a:cubicBezTo>
                  <a:pt x="4310" y="39643"/>
                  <a:pt x="4274" y="39624"/>
                  <a:pt x="4256" y="39624"/>
                </a:cubicBezTo>
                <a:cubicBezTo>
                  <a:pt x="4184" y="39606"/>
                  <a:pt x="4129" y="39643"/>
                  <a:pt x="4093" y="39697"/>
                </a:cubicBezTo>
                <a:cubicBezTo>
                  <a:pt x="4021" y="39806"/>
                  <a:pt x="4039" y="39950"/>
                  <a:pt x="4147" y="40041"/>
                </a:cubicBezTo>
                <a:cubicBezTo>
                  <a:pt x="4111" y="40077"/>
                  <a:pt x="4075" y="40113"/>
                  <a:pt x="4021" y="40150"/>
                </a:cubicBezTo>
                <a:lnTo>
                  <a:pt x="3948" y="40222"/>
                </a:lnTo>
                <a:lnTo>
                  <a:pt x="3894" y="40258"/>
                </a:lnTo>
                <a:cubicBezTo>
                  <a:pt x="3894" y="40222"/>
                  <a:pt x="3858" y="40204"/>
                  <a:pt x="3821" y="40222"/>
                </a:cubicBezTo>
                <a:cubicBezTo>
                  <a:pt x="3785" y="40258"/>
                  <a:pt x="3785" y="40294"/>
                  <a:pt x="3803" y="40331"/>
                </a:cubicBezTo>
                <a:cubicBezTo>
                  <a:pt x="3803" y="40367"/>
                  <a:pt x="3803" y="40403"/>
                  <a:pt x="3785" y="40439"/>
                </a:cubicBezTo>
                <a:lnTo>
                  <a:pt x="3767" y="40439"/>
                </a:lnTo>
                <a:cubicBezTo>
                  <a:pt x="3749" y="40421"/>
                  <a:pt x="3713" y="40421"/>
                  <a:pt x="3695" y="40439"/>
                </a:cubicBezTo>
                <a:cubicBezTo>
                  <a:pt x="3677" y="40457"/>
                  <a:pt x="3677" y="40476"/>
                  <a:pt x="3695" y="40494"/>
                </a:cubicBezTo>
                <a:cubicBezTo>
                  <a:pt x="3713" y="40494"/>
                  <a:pt x="3713" y="40512"/>
                  <a:pt x="3713" y="40512"/>
                </a:cubicBezTo>
                <a:cubicBezTo>
                  <a:pt x="3749" y="40584"/>
                  <a:pt x="3677" y="40657"/>
                  <a:pt x="3604" y="40620"/>
                </a:cubicBezTo>
                <a:cubicBezTo>
                  <a:pt x="3495" y="40584"/>
                  <a:pt x="3532" y="40439"/>
                  <a:pt x="3622" y="40421"/>
                </a:cubicBezTo>
                <a:cubicBezTo>
                  <a:pt x="3658" y="40421"/>
                  <a:pt x="3677" y="40367"/>
                  <a:pt x="3658" y="40331"/>
                </a:cubicBezTo>
                <a:lnTo>
                  <a:pt x="3532" y="40204"/>
                </a:lnTo>
                <a:cubicBezTo>
                  <a:pt x="3568" y="40186"/>
                  <a:pt x="3586" y="40131"/>
                  <a:pt x="3586" y="40095"/>
                </a:cubicBezTo>
                <a:cubicBezTo>
                  <a:pt x="3586" y="40059"/>
                  <a:pt x="3568" y="40041"/>
                  <a:pt x="3550" y="40041"/>
                </a:cubicBezTo>
                <a:cubicBezTo>
                  <a:pt x="3495" y="40041"/>
                  <a:pt x="3441" y="40041"/>
                  <a:pt x="3387" y="40059"/>
                </a:cubicBezTo>
                <a:cubicBezTo>
                  <a:pt x="3441" y="39878"/>
                  <a:pt x="3459" y="39697"/>
                  <a:pt x="3441" y="39516"/>
                </a:cubicBezTo>
                <a:cubicBezTo>
                  <a:pt x="3441" y="39498"/>
                  <a:pt x="3423" y="39480"/>
                  <a:pt x="3405" y="39480"/>
                </a:cubicBezTo>
                <a:lnTo>
                  <a:pt x="3405" y="39480"/>
                </a:lnTo>
                <a:cubicBezTo>
                  <a:pt x="3387" y="39389"/>
                  <a:pt x="3278" y="39335"/>
                  <a:pt x="3206" y="39317"/>
                </a:cubicBezTo>
                <a:cubicBezTo>
                  <a:pt x="3115" y="39280"/>
                  <a:pt x="3006" y="39298"/>
                  <a:pt x="2916" y="39353"/>
                </a:cubicBezTo>
                <a:cubicBezTo>
                  <a:pt x="2880" y="39389"/>
                  <a:pt x="2862" y="39443"/>
                  <a:pt x="2843" y="39498"/>
                </a:cubicBezTo>
                <a:cubicBezTo>
                  <a:pt x="2807" y="39498"/>
                  <a:pt x="2789" y="39516"/>
                  <a:pt x="2753" y="39552"/>
                </a:cubicBezTo>
                <a:cubicBezTo>
                  <a:pt x="2699" y="39606"/>
                  <a:pt x="2681" y="39697"/>
                  <a:pt x="2717" y="39769"/>
                </a:cubicBezTo>
                <a:cubicBezTo>
                  <a:pt x="2735" y="39842"/>
                  <a:pt x="2771" y="39932"/>
                  <a:pt x="2717" y="40005"/>
                </a:cubicBezTo>
                <a:cubicBezTo>
                  <a:pt x="2662" y="40077"/>
                  <a:pt x="2572" y="40059"/>
                  <a:pt x="2518" y="40113"/>
                </a:cubicBezTo>
                <a:cubicBezTo>
                  <a:pt x="2463" y="40186"/>
                  <a:pt x="2445" y="40276"/>
                  <a:pt x="2463" y="40367"/>
                </a:cubicBezTo>
                <a:cubicBezTo>
                  <a:pt x="2463" y="40457"/>
                  <a:pt x="2499" y="40530"/>
                  <a:pt x="2518" y="40620"/>
                </a:cubicBezTo>
                <a:cubicBezTo>
                  <a:pt x="2518" y="40675"/>
                  <a:pt x="2499" y="40747"/>
                  <a:pt x="2481" y="40802"/>
                </a:cubicBezTo>
                <a:cubicBezTo>
                  <a:pt x="2445" y="40856"/>
                  <a:pt x="2391" y="40874"/>
                  <a:pt x="2336" y="40874"/>
                </a:cubicBezTo>
                <a:cubicBezTo>
                  <a:pt x="2246" y="40874"/>
                  <a:pt x="2155" y="40928"/>
                  <a:pt x="2155" y="41037"/>
                </a:cubicBezTo>
                <a:cubicBezTo>
                  <a:pt x="2155" y="41109"/>
                  <a:pt x="2173" y="41182"/>
                  <a:pt x="2228" y="41236"/>
                </a:cubicBezTo>
                <a:lnTo>
                  <a:pt x="2282" y="41399"/>
                </a:lnTo>
                <a:cubicBezTo>
                  <a:pt x="2264" y="41381"/>
                  <a:pt x="2246" y="41363"/>
                  <a:pt x="2228" y="41345"/>
                </a:cubicBezTo>
                <a:cubicBezTo>
                  <a:pt x="2192" y="41309"/>
                  <a:pt x="2155" y="41290"/>
                  <a:pt x="2101" y="41272"/>
                </a:cubicBezTo>
                <a:cubicBezTo>
                  <a:pt x="2047" y="41272"/>
                  <a:pt x="2010" y="41309"/>
                  <a:pt x="1974" y="41363"/>
                </a:cubicBezTo>
                <a:cubicBezTo>
                  <a:pt x="1956" y="41399"/>
                  <a:pt x="1938" y="41453"/>
                  <a:pt x="1938" y="41490"/>
                </a:cubicBezTo>
                <a:lnTo>
                  <a:pt x="1847" y="41508"/>
                </a:lnTo>
                <a:lnTo>
                  <a:pt x="1793" y="41508"/>
                </a:lnTo>
                <a:lnTo>
                  <a:pt x="1811" y="41290"/>
                </a:lnTo>
                <a:lnTo>
                  <a:pt x="1811" y="41254"/>
                </a:lnTo>
                <a:cubicBezTo>
                  <a:pt x="1811" y="41182"/>
                  <a:pt x="1739" y="41182"/>
                  <a:pt x="1703" y="41200"/>
                </a:cubicBezTo>
                <a:cubicBezTo>
                  <a:pt x="1612" y="41272"/>
                  <a:pt x="1503" y="41254"/>
                  <a:pt x="1431" y="41164"/>
                </a:cubicBezTo>
                <a:cubicBezTo>
                  <a:pt x="1395" y="41127"/>
                  <a:pt x="1340" y="41127"/>
                  <a:pt x="1322" y="41182"/>
                </a:cubicBezTo>
                <a:cubicBezTo>
                  <a:pt x="1322" y="41200"/>
                  <a:pt x="1322" y="41218"/>
                  <a:pt x="1322" y="41218"/>
                </a:cubicBezTo>
                <a:cubicBezTo>
                  <a:pt x="1304" y="41309"/>
                  <a:pt x="1304" y="41381"/>
                  <a:pt x="1304" y="41472"/>
                </a:cubicBezTo>
                <a:cubicBezTo>
                  <a:pt x="1232" y="41490"/>
                  <a:pt x="1196" y="41526"/>
                  <a:pt x="1159" y="41598"/>
                </a:cubicBezTo>
                <a:cubicBezTo>
                  <a:pt x="1159" y="41653"/>
                  <a:pt x="1159" y="41707"/>
                  <a:pt x="1159" y="41761"/>
                </a:cubicBezTo>
                <a:lnTo>
                  <a:pt x="1159" y="41816"/>
                </a:lnTo>
                <a:cubicBezTo>
                  <a:pt x="1105" y="41725"/>
                  <a:pt x="996" y="41689"/>
                  <a:pt x="888" y="41689"/>
                </a:cubicBezTo>
                <a:cubicBezTo>
                  <a:pt x="761" y="41689"/>
                  <a:pt x="670" y="41816"/>
                  <a:pt x="688" y="41942"/>
                </a:cubicBezTo>
                <a:cubicBezTo>
                  <a:pt x="634" y="41979"/>
                  <a:pt x="580" y="41997"/>
                  <a:pt x="525" y="41979"/>
                </a:cubicBezTo>
                <a:cubicBezTo>
                  <a:pt x="471" y="41961"/>
                  <a:pt x="417" y="41906"/>
                  <a:pt x="362" y="41888"/>
                </a:cubicBezTo>
                <a:cubicBezTo>
                  <a:pt x="272" y="41888"/>
                  <a:pt x="200" y="41942"/>
                  <a:pt x="181" y="42015"/>
                </a:cubicBezTo>
                <a:cubicBezTo>
                  <a:pt x="163" y="42087"/>
                  <a:pt x="163" y="42160"/>
                  <a:pt x="200" y="42232"/>
                </a:cubicBezTo>
                <a:cubicBezTo>
                  <a:pt x="218" y="42305"/>
                  <a:pt x="272" y="42359"/>
                  <a:pt x="290" y="42431"/>
                </a:cubicBezTo>
                <a:cubicBezTo>
                  <a:pt x="308" y="42486"/>
                  <a:pt x="290" y="42540"/>
                  <a:pt x="272" y="42576"/>
                </a:cubicBezTo>
                <a:cubicBezTo>
                  <a:pt x="254" y="42594"/>
                  <a:pt x="236" y="42594"/>
                  <a:pt x="218" y="42594"/>
                </a:cubicBezTo>
                <a:cubicBezTo>
                  <a:pt x="181" y="42576"/>
                  <a:pt x="145" y="42576"/>
                  <a:pt x="109" y="42576"/>
                </a:cubicBezTo>
                <a:cubicBezTo>
                  <a:pt x="18" y="42594"/>
                  <a:pt x="0" y="42667"/>
                  <a:pt x="0" y="42739"/>
                </a:cubicBezTo>
                <a:cubicBezTo>
                  <a:pt x="0" y="42757"/>
                  <a:pt x="0" y="42775"/>
                  <a:pt x="0" y="42794"/>
                </a:cubicBezTo>
                <a:lnTo>
                  <a:pt x="53423" y="42794"/>
                </a:lnTo>
                <a:lnTo>
                  <a:pt x="53423" y="18617"/>
                </a:lnTo>
                <a:close/>
                <a:moveTo>
                  <a:pt x="8657" y="35025"/>
                </a:moveTo>
                <a:lnTo>
                  <a:pt x="8657" y="35025"/>
                </a:lnTo>
                <a:close/>
                <a:moveTo>
                  <a:pt x="5976" y="36799"/>
                </a:moveTo>
                <a:close/>
                <a:moveTo>
                  <a:pt x="8602" y="35550"/>
                </a:moveTo>
                <a:close/>
                <a:moveTo>
                  <a:pt x="8765" y="34952"/>
                </a:moveTo>
                <a:lnTo>
                  <a:pt x="8765" y="34952"/>
                </a:lnTo>
                <a:close/>
                <a:moveTo>
                  <a:pt x="13003" y="33340"/>
                </a:moveTo>
                <a:lnTo>
                  <a:pt x="13003" y="33340"/>
                </a:lnTo>
                <a:cubicBezTo>
                  <a:pt x="12985" y="33359"/>
                  <a:pt x="12967" y="33377"/>
                  <a:pt x="12930" y="33395"/>
                </a:cubicBezTo>
                <a:lnTo>
                  <a:pt x="12912" y="33413"/>
                </a:lnTo>
                <a:cubicBezTo>
                  <a:pt x="12930" y="33322"/>
                  <a:pt x="12949" y="33232"/>
                  <a:pt x="12967" y="33141"/>
                </a:cubicBezTo>
                <a:cubicBezTo>
                  <a:pt x="12967" y="33159"/>
                  <a:pt x="12967" y="33196"/>
                  <a:pt x="12985" y="33214"/>
                </a:cubicBezTo>
                <a:cubicBezTo>
                  <a:pt x="13003" y="33250"/>
                  <a:pt x="13003" y="33286"/>
                  <a:pt x="13003" y="33340"/>
                </a:cubicBezTo>
                <a:close/>
                <a:moveTo>
                  <a:pt x="13981" y="32870"/>
                </a:moveTo>
                <a:close/>
                <a:moveTo>
                  <a:pt x="16860" y="29320"/>
                </a:moveTo>
                <a:lnTo>
                  <a:pt x="16860" y="29320"/>
                </a:lnTo>
                <a:close/>
                <a:moveTo>
                  <a:pt x="17639" y="28415"/>
                </a:moveTo>
                <a:lnTo>
                  <a:pt x="17639" y="28415"/>
                </a:lnTo>
                <a:close/>
                <a:moveTo>
                  <a:pt x="28432" y="15738"/>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933344" y="1185812"/>
            <a:ext cx="1825090" cy="501884"/>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2"/>
          <p:cNvGrpSpPr/>
          <p:nvPr/>
        </p:nvGrpSpPr>
        <p:grpSpPr>
          <a:xfrm>
            <a:off x="815346" y="1116263"/>
            <a:ext cx="7361472" cy="912862"/>
            <a:chOff x="815346" y="1116263"/>
            <a:chExt cx="7361472" cy="912862"/>
          </a:xfrm>
        </p:grpSpPr>
        <p:sp>
          <p:nvSpPr>
            <p:cNvPr id="38" name="Google Shape;38;p2"/>
            <p:cNvSpPr/>
            <p:nvPr/>
          </p:nvSpPr>
          <p:spPr>
            <a:xfrm>
              <a:off x="7583337" y="1543184"/>
              <a:ext cx="158685" cy="59392"/>
            </a:xfrm>
            <a:custGeom>
              <a:avLst/>
              <a:gdLst/>
              <a:ahLst/>
              <a:cxnLst/>
              <a:rect l="l" t="t" r="r" b="b"/>
              <a:pathLst>
                <a:path w="1034" h="387" extrusionOk="0">
                  <a:moveTo>
                    <a:pt x="186" y="1"/>
                  </a:moveTo>
                  <a:cubicBezTo>
                    <a:pt x="125" y="1"/>
                    <a:pt x="62" y="12"/>
                    <a:pt x="1" y="36"/>
                  </a:cubicBezTo>
                  <a:cubicBezTo>
                    <a:pt x="14" y="34"/>
                    <a:pt x="27" y="34"/>
                    <a:pt x="40" y="34"/>
                  </a:cubicBezTo>
                  <a:cubicBezTo>
                    <a:pt x="210" y="34"/>
                    <a:pt x="385" y="141"/>
                    <a:pt x="435" y="325"/>
                  </a:cubicBezTo>
                  <a:cubicBezTo>
                    <a:pt x="435" y="343"/>
                    <a:pt x="472" y="380"/>
                    <a:pt x="490" y="380"/>
                  </a:cubicBezTo>
                  <a:cubicBezTo>
                    <a:pt x="503" y="384"/>
                    <a:pt x="517" y="386"/>
                    <a:pt x="530" y="386"/>
                  </a:cubicBezTo>
                  <a:cubicBezTo>
                    <a:pt x="569" y="386"/>
                    <a:pt x="603" y="366"/>
                    <a:pt x="617" y="325"/>
                  </a:cubicBezTo>
                  <a:cubicBezTo>
                    <a:pt x="635" y="235"/>
                    <a:pt x="689" y="162"/>
                    <a:pt x="779" y="108"/>
                  </a:cubicBezTo>
                  <a:cubicBezTo>
                    <a:pt x="811" y="84"/>
                    <a:pt x="853" y="71"/>
                    <a:pt x="895" y="71"/>
                  </a:cubicBezTo>
                  <a:cubicBezTo>
                    <a:pt x="949" y="71"/>
                    <a:pt x="1002" y="93"/>
                    <a:pt x="1033" y="144"/>
                  </a:cubicBezTo>
                  <a:cubicBezTo>
                    <a:pt x="990" y="58"/>
                    <a:pt x="902" y="6"/>
                    <a:pt x="804" y="6"/>
                  </a:cubicBezTo>
                  <a:cubicBezTo>
                    <a:pt x="778" y="6"/>
                    <a:pt x="752" y="10"/>
                    <a:pt x="725" y="17"/>
                  </a:cubicBezTo>
                  <a:cubicBezTo>
                    <a:pt x="656" y="41"/>
                    <a:pt x="587" y="86"/>
                    <a:pt x="527" y="139"/>
                  </a:cubicBezTo>
                  <a:lnTo>
                    <a:pt x="527" y="139"/>
                  </a:lnTo>
                  <a:cubicBezTo>
                    <a:pt x="434" y="50"/>
                    <a:pt x="313" y="1"/>
                    <a:pt x="18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257038" y="1722802"/>
              <a:ext cx="150245" cy="79496"/>
            </a:xfrm>
            <a:custGeom>
              <a:avLst/>
              <a:gdLst/>
              <a:ahLst/>
              <a:cxnLst/>
              <a:rect l="l" t="t" r="r" b="b"/>
              <a:pathLst>
                <a:path w="979" h="518" extrusionOk="0">
                  <a:moveTo>
                    <a:pt x="923" y="1"/>
                  </a:moveTo>
                  <a:cubicBezTo>
                    <a:pt x="830" y="1"/>
                    <a:pt x="734" y="38"/>
                    <a:pt x="689" y="114"/>
                  </a:cubicBezTo>
                  <a:cubicBezTo>
                    <a:pt x="647" y="155"/>
                    <a:pt x="612" y="208"/>
                    <a:pt x="586" y="263"/>
                  </a:cubicBezTo>
                  <a:lnTo>
                    <a:pt x="586" y="263"/>
                  </a:lnTo>
                  <a:cubicBezTo>
                    <a:pt x="506" y="213"/>
                    <a:pt x="416" y="188"/>
                    <a:pt x="325" y="188"/>
                  </a:cubicBezTo>
                  <a:cubicBezTo>
                    <a:pt x="209" y="188"/>
                    <a:pt x="93" y="229"/>
                    <a:pt x="1" y="313"/>
                  </a:cubicBezTo>
                  <a:cubicBezTo>
                    <a:pt x="21" y="311"/>
                    <a:pt x="41" y="310"/>
                    <a:pt x="62" y="310"/>
                  </a:cubicBezTo>
                  <a:cubicBezTo>
                    <a:pt x="240" y="310"/>
                    <a:pt x="417" y="380"/>
                    <a:pt x="580" y="494"/>
                  </a:cubicBezTo>
                  <a:cubicBezTo>
                    <a:pt x="580" y="494"/>
                    <a:pt x="598" y="512"/>
                    <a:pt x="598" y="512"/>
                  </a:cubicBezTo>
                  <a:cubicBezTo>
                    <a:pt x="608" y="516"/>
                    <a:pt x="617" y="517"/>
                    <a:pt x="627" y="517"/>
                  </a:cubicBezTo>
                  <a:cubicBezTo>
                    <a:pt x="671" y="517"/>
                    <a:pt x="710" y="485"/>
                    <a:pt x="725" y="440"/>
                  </a:cubicBezTo>
                  <a:cubicBezTo>
                    <a:pt x="743" y="367"/>
                    <a:pt x="779" y="277"/>
                    <a:pt x="797" y="204"/>
                  </a:cubicBezTo>
                  <a:cubicBezTo>
                    <a:pt x="834" y="114"/>
                    <a:pt x="906" y="41"/>
                    <a:pt x="978" y="5"/>
                  </a:cubicBezTo>
                  <a:cubicBezTo>
                    <a:pt x="960" y="2"/>
                    <a:pt x="942" y="1"/>
                    <a:pt x="923"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979306" y="1116263"/>
              <a:ext cx="197513" cy="118170"/>
            </a:xfrm>
            <a:custGeom>
              <a:avLst/>
              <a:gdLst/>
              <a:ahLst/>
              <a:cxnLst/>
              <a:rect l="l" t="t" r="r" b="b"/>
              <a:pathLst>
                <a:path w="1287" h="770" extrusionOk="0">
                  <a:moveTo>
                    <a:pt x="1" y="0"/>
                  </a:moveTo>
                  <a:cubicBezTo>
                    <a:pt x="273" y="73"/>
                    <a:pt x="454" y="344"/>
                    <a:pt x="417" y="634"/>
                  </a:cubicBezTo>
                  <a:cubicBezTo>
                    <a:pt x="417" y="670"/>
                    <a:pt x="417" y="706"/>
                    <a:pt x="454" y="743"/>
                  </a:cubicBezTo>
                  <a:cubicBezTo>
                    <a:pt x="481" y="761"/>
                    <a:pt x="512" y="770"/>
                    <a:pt x="542" y="770"/>
                  </a:cubicBezTo>
                  <a:cubicBezTo>
                    <a:pt x="571" y="770"/>
                    <a:pt x="598" y="761"/>
                    <a:pt x="617" y="743"/>
                  </a:cubicBezTo>
                  <a:cubicBezTo>
                    <a:pt x="707" y="634"/>
                    <a:pt x="834" y="562"/>
                    <a:pt x="961" y="525"/>
                  </a:cubicBezTo>
                  <a:cubicBezTo>
                    <a:pt x="975" y="524"/>
                    <a:pt x="990" y="523"/>
                    <a:pt x="1004" y="523"/>
                  </a:cubicBezTo>
                  <a:cubicBezTo>
                    <a:pt x="1130" y="523"/>
                    <a:pt x="1238" y="594"/>
                    <a:pt x="1287" y="725"/>
                  </a:cubicBezTo>
                  <a:cubicBezTo>
                    <a:pt x="1287" y="634"/>
                    <a:pt x="1250" y="562"/>
                    <a:pt x="1196" y="507"/>
                  </a:cubicBezTo>
                  <a:cubicBezTo>
                    <a:pt x="1124" y="453"/>
                    <a:pt x="1051" y="417"/>
                    <a:pt x="961" y="399"/>
                  </a:cubicBezTo>
                  <a:cubicBezTo>
                    <a:pt x="841" y="399"/>
                    <a:pt x="730" y="414"/>
                    <a:pt x="626" y="451"/>
                  </a:cubicBezTo>
                  <a:lnTo>
                    <a:pt x="626" y="451"/>
                  </a:lnTo>
                  <a:cubicBezTo>
                    <a:pt x="525" y="198"/>
                    <a:pt x="281" y="15"/>
                    <a:pt x="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815346" y="1598290"/>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861803" y="1967584"/>
              <a:ext cx="97452" cy="61540"/>
            </a:xfrm>
            <a:custGeom>
              <a:avLst/>
              <a:gdLst/>
              <a:ahLst/>
              <a:cxnLst/>
              <a:rect l="l" t="t" r="r" b="b"/>
              <a:pathLst>
                <a:path w="635" h="401" extrusionOk="0">
                  <a:moveTo>
                    <a:pt x="531" y="0"/>
                  </a:moveTo>
                  <a:cubicBezTo>
                    <a:pt x="481" y="0"/>
                    <a:pt x="431" y="20"/>
                    <a:pt x="399" y="51"/>
                  </a:cubicBezTo>
                  <a:cubicBezTo>
                    <a:pt x="371" y="80"/>
                    <a:pt x="347" y="119"/>
                    <a:pt x="328" y="162"/>
                  </a:cubicBezTo>
                  <a:lnTo>
                    <a:pt x="328" y="162"/>
                  </a:lnTo>
                  <a:cubicBezTo>
                    <a:pt x="314" y="161"/>
                    <a:pt x="299" y="160"/>
                    <a:pt x="284" y="160"/>
                  </a:cubicBezTo>
                  <a:cubicBezTo>
                    <a:pt x="170" y="160"/>
                    <a:pt x="61" y="208"/>
                    <a:pt x="1" y="305"/>
                  </a:cubicBezTo>
                  <a:cubicBezTo>
                    <a:pt x="44" y="276"/>
                    <a:pt x="94" y="261"/>
                    <a:pt x="142" y="261"/>
                  </a:cubicBezTo>
                  <a:cubicBezTo>
                    <a:pt x="214" y="261"/>
                    <a:pt x="283" y="294"/>
                    <a:pt x="327" y="359"/>
                  </a:cubicBezTo>
                  <a:cubicBezTo>
                    <a:pt x="345" y="389"/>
                    <a:pt x="370" y="401"/>
                    <a:pt x="395" y="401"/>
                  </a:cubicBezTo>
                  <a:cubicBezTo>
                    <a:pt x="448" y="401"/>
                    <a:pt x="502" y="348"/>
                    <a:pt x="490" y="287"/>
                  </a:cubicBezTo>
                  <a:cubicBezTo>
                    <a:pt x="472" y="232"/>
                    <a:pt x="472" y="160"/>
                    <a:pt x="490" y="106"/>
                  </a:cubicBezTo>
                  <a:cubicBezTo>
                    <a:pt x="505" y="61"/>
                    <a:pt x="544" y="29"/>
                    <a:pt x="598" y="29"/>
                  </a:cubicBezTo>
                  <a:cubicBezTo>
                    <a:pt x="610" y="29"/>
                    <a:pt x="622" y="30"/>
                    <a:pt x="635" y="33"/>
                  </a:cubicBezTo>
                  <a:cubicBezTo>
                    <a:pt x="604" y="10"/>
                    <a:pt x="568" y="0"/>
                    <a:pt x="53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2"/>
          <p:cNvSpPr/>
          <p:nvPr/>
        </p:nvSpPr>
        <p:spPr>
          <a:xfrm>
            <a:off x="662171" y="669865"/>
            <a:ext cx="189072" cy="82566"/>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053800" y="410558"/>
            <a:ext cx="158532" cy="76887"/>
          </a:xfrm>
          <a:custGeom>
            <a:avLst/>
            <a:gdLst/>
            <a:ahLst/>
            <a:cxnLst/>
            <a:rect l="l" t="t" r="r" b="b"/>
            <a:pathLst>
              <a:path w="1033" h="501" extrusionOk="0">
                <a:moveTo>
                  <a:pt x="948" y="1"/>
                </a:moveTo>
                <a:cubicBezTo>
                  <a:pt x="869" y="1"/>
                  <a:pt x="792" y="38"/>
                  <a:pt x="724" y="105"/>
                </a:cubicBezTo>
                <a:cubicBezTo>
                  <a:pt x="684" y="146"/>
                  <a:pt x="643" y="192"/>
                  <a:pt x="608" y="242"/>
                </a:cubicBezTo>
                <a:lnTo>
                  <a:pt x="608" y="242"/>
                </a:lnTo>
                <a:cubicBezTo>
                  <a:pt x="516" y="170"/>
                  <a:pt x="401" y="133"/>
                  <a:pt x="285" y="133"/>
                </a:cubicBezTo>
                <a:cubicBezTo>
                  <a:pt x="188" y="133"/>
                  <a:pt x="89" y="159"/>
                  <a:pt x="0" y="214"/>
                </a:cubicBezTo>
                <a:cubicBezTo>
                  <a:pt x="217" y="214"/>
                  <a:pt x="417" y="322"/>
                  <a:pt x="561" y="467"/>
                </a:cubicBezTo>
                <a:cubicBezTo>
                  <a:pt x="580" y="485"/>
                  <a:pt x="580" y="485"/>
                  <a:pt x="598" y="485"/>
                </a:cubicBezTo>
                <a:cubicBezTo>
                  <a:pt x="614" y="496"/>
                  <a:pt x="629" y="500"/>
                  <a:pt x="644" y="500"/>
                </a:cubicBezTo>
                <a:cubicBezTo>
                  <a:pt x="681" y="500"/>
                  <a:pt x="712" y="475"/>
                  <a:pt x="724" y="449"/>
                </a:cubicBezTo>
                <a:cubicBezTo>
                  <a:pt x="761" y="359"/>
                  <a:pt x="797" y="268"/>
                  <a:pt x="833" y="196"/>
                </a:cubicBezTo>
                <a:cubicBezTo>
                  <a:pt x="887" y="105"/>
                  <a:pt x="960" y="51"/>
                  <a:pt x="1032" y="15"/>
                </a:cubicBezTo>
                <a:cubicBezTo>
                  <a:pt x="1004" y="5"/>
                  <a:pt x="976" y="1"/>
                  <a:pt x="94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txBox="1">
            <a:spLocks noGrp="1"/>
          </p:cNvSpPr>
          <p:nvPr>
            <p:ph type="ctrTitle"/>
          </p:nvPr>
        </p:nvSpPr>
        <p:spPr>
          <a:xfrm>
            <a:off x="2190675" y="1101238"/>
            <a:ext cx="4762500" cy="17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000" b="1">
                <a:latin typeface="Domine"/>
                <a:ea typeface="Domine"/>
                <a:cs typeface="Domine"/>
                <a:sym typeface="Domine"/>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6" name="Google Shape;46;p2"/>
          <p:cNvSpPr txBox="1">
            <a:spLocks noGrp="1"/>
          </p:cNvSpPr>
          <p:nvPr>
            <p:ph type="subTitle" idx="1"/>
          </p:nvPr>
        </p:nvSpPr>
        <p:spPr>
          <a:xfrm>
            <a:off x="3010975" y="2797513"/>
            <a:ext cx="3121800" cy="620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a:latin typeface="Roboto"/>
                <a:ea typeface="Roboto"/>
                <a:cs typeface="Roboto"/>
                <a:sym typeface="Robo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26093282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7"/>
        <p:cNvGrpSpPr/>
        <p:nvPr/>
      </p:nvGrpSpPr>
      <p:grpSpPr>
        <a:xfrm>
          <a:off x="0" y="0"/>
          <a:ext cx="0" cy="0"/>
          <a:chOff x="0" y="0"/>
          <a:chExt cx="0" cy="0"/>
        </a:xfrm>
      </p:grpSpPr>
      <p:sp>
        <p:nvSpPr>
          <p:cNvPr id="48" name="Google Shape;48;p3"/>
          <p:cNvSpPr/>
          <p:nvPr/>
        </p:nvSpPr>
        <p:spPr>
          <a:xfrm>
            <a:off x="42521" y="1440026"/>
            <a:ext cx="9605558"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6310973" y="1653334"/>
            <a:ext cx="4971460" cy="3490166"/>
          </a:xfrm>
          <a:custGeom>
            <a:avLst/>
            <a:gdLst/>
            <a:ahLst/>
            <a:cxnLst/>
            <a:rect l="l" t="t" r="r" b="b"/>
            <a:pathLst>
              <a:path w="55434" h="38918" extrusionOk="0">
                <a:moveTo>
                  <a:pt x="24394" y="5651"/>
                </a:moveTo>
                <a:cubicBezTo>
                  <a:pt x="24467" y="5651"/>
                  <a:pt x="24539" y="5705"/>
                  <a:pt x="24593" y="5777"/>
                </a:cubicBezTo>
                <a:cubicBezTo>
                  <a:pt x="24648" y="5868"/>
                  <a:pt x="24666" y="5959"/>
                  <a:pt x="24666" y="6067"/>
                </a:cubicBezTo>
                <a:lnTo>
                  <a:pt x="24666" y="6610"/>
                </a:lnTo>
                <a:lnTo>
                  <a:pt x="24104" y="6610"/>
                </a:lnTo>
                <a:lnTo>
                  <a:pt x="24104" y="6067"/>
                </a:lnTo>
                <a:cubicBezTo>
                  <a:pt x="24104" y="5850"/>
                  <a:pt x="24231" y="5651"/>
                  <a:pt x="24394" y="5651"/>
                </a:cubicBezTo>
                <a:close/>
                <a:moveTo>
                  <a:pt x="20645" y="17820"/>
                </a:moveTo>
                <a:cubicBezTo>
                  <a:pt x="20700" y="17820"/>
                  <a:pt x="20754" y="17856"/>
                  <a:pt x="20790" y="17911"/>
                </a:cubicBezTo>
                <a:cubicBezTo>
                  <a:pt x="20827" y="17965"/>
                  <a:pt x="20845" y="18038"/>
                  <a:pt x="20845" y="18110"/>
                </a:cubicBezTo>
                <a:lnTo>
                  <a:pt x="20845" y="18508"/>
                </a:lnTo>
                <a:lnTo>
                  <a:pt x="20428" y="18508"/>
                </a:lnTo>
                <a:lnTo>
                  <a:pt x="20428" y="18110"/>
                </a:lnTo>
                <a:cubicBezTo>
                  <a:pt x="20428" y="17947"/>
                  <a:pt x="20519" y="17820"/>
                  <a:pt x="20645" y="17820"/>
                </a:cubicBezTo>
                <a:close/>
                <a:moveTo>
                  <a:pt x="20645" y="19160"/>
                </a:moveTo>
                <a:cubicBezTo>
                  <a:pt x="20700" y="19160"/>
                  <a:pt x="20754" y="19197"/>
                  <a:pt x="20790" y="19251"/>
                </a:cubicBezTo>
                <a:cubicBezTo>
                  <a:pt x="20827" y="19323"/>
                  <a:pt x="20845" y="19396"/>
                  <a:pt x="20845" y="19468"/>
                </a:cubicBezTo>
                <a:lnTo>
                  <a:pt x="20845" y="19849"/>
                </a:lnTo>
                <a:lnTo>
                  <a:pt x="20428" y="19849"/>
                </a:lnTo>
                <a:lnTo>
                  <a:pt x="20428" y="19468"/>
                </a:lnTo>
                <a:cubicBezTo>
                  <a:pt x="20428" y="19305"/>
                  <a:pt x="20519" y="19160"/>
                  <a:pt x="20645" y="19160"/>
                </a:cubicBezTo>
                <a:close/>
                <a:moveTo>
                  <a:pt x="16752" y="20555"/>
                </a:moveTo>
                <a:cubicBezTo>
                  <a:pt x="17005" y="20591"/>
                  <a:pt x="17241" y="20754"/>
                  <a:pt x="17368" y="20971"/>
                </a:cubicBezTo>
                <a:lnTo>
                  <a:pt x="16752" y="20971"/>
                </a:lnTo>
                <a:lnTo>
                  <a:pt x="16752" y="20555"/>
                </a:lnTo>
                <a:close/>
                <a:moveTo>
                  <a:pt x="16571" y="20555"/>
                </a:moveTo>
                <a:lnTo>
                  <a:pt x="16571" y="20989"/>
                </a:lnTo>
                <a:lnTo>
                  <a:pt x="15901" y="20989"/>
                </a:lnTo>
                <a:cubicBezTo>
                  <a:pt x="16027" y="20736"/>
                  <a:pt x="16281" y="20573"/>
                  <a:pt x="16571" y="20555"/>
                </a:cubicBezTo>
                <a:close/>
                <a:moveTo>
                  <a:pt x="17422" y="21116"/>
                </a:moveTo>
                <a:cubicBezTo>
                  <a:pt x="17458" y="21207"/>
                  <a:pt x="17476" y="21297"/>
                  <a:pt x="17476" y="21406"/>
                </a:cubicBezTo>
                <a:cubicBezTo>
                  <a:pt x="17476" y="21822"/>
                  <a:pt x="17150" y="22185"/>
                  <a:pt x="16734" y="22239"/>
                </a:cubicBezTo>
                <a:lnTo>
                  <a:pt x="16752" y="21116"/>
                </a:lnTo>
                <a:close/>
                <a:moveTo>
                  <a:pt x="16571" y="21116"/>
                </a:moveTo>
                <a:lnTo>
                  <a:pt x="16571" y="22257"/>
                </a:lnTo>
                <a:cubicBezTo>
                  <a:pt x="16136" y="22221"/>
                  <a:pt x="15792" y="21859"/>
                  <a:pt x="15792" y="21406"/>
                </a:cubicBezTo>
                <a:cubicBezTo>
                  <a:pt x="15792" y="21315"/>
                  <a:pt x="15810" y="21207"/>
                  <a:pt x="15846" y="21116"/>
                </a:cubicBezTo>
                <a:close/>
                <a:moveTo>
                  <a:pt x="17585" y="23307"/>
                </a:moveTo>
                <a:cubicBezTo>
                  <a:pt x="17639" y="23307"/>
                  <a:pt x="17694" y="23344"/>
                  <a:pt x="17730" y="23380"/>
                </a:cubicBezTo>
                <a:cubicBezTo>
                  <a:pt x="17766" y="23452"/>
                  <a:pt x="17784" y="23525"/>
                  <a:pt x="17784" y="23597"/>
                </a:cubicBezTo>
                <a:lnTo>
                  <a:pt x="17784" y="23977"/>
                </a:lnTo>
                <a:lnTo>
                  <a:pt x="17368" y="23977"/>
                </a:lnTo>
                <a:lnTo>
                  <a:pt x="17368" y="23597"/>
                </a:lnTo>
                <a:cubicBezTo>
                  <a:pt x="17368" y="23434"/>
                  <a:pt x="17458" y="23307"/>
                  <a:pt x="17585" y="23307"/>
                </a:cubicBezTo>
                <a:close/>
                <a:moveTo>
                  <a:pt x="18309" y="23307"/>
                </a:moveTo>
                <a:cubicBezTo>
                  <a:pt x="18382" y="23307"/>
                  <a:pt x="18436" y="23344"/>
                  <a:pt x="18472" y="23380"/>
                </a:cubicBezTo>
                <a:cubicBezTo>
                  <a:pt x="18508" y="23452"/>
                  <a:pt x="18527" y="23525"/>
                  <a:pt x="18527" y="23597"/>
                </a:cubicBezTo>
                <a:lnTo>
                  <a:pt x="18527" y="23977"/>
                </a:lnTo>
                <a:lnTo>
                  <a:pt x="18110" y="23977"/>
                </a:lnTo>
                <a:lnTo>
                  <a:pt x="18110" y="23597"/>
                </a:lnTo>
                <a:cubicBezTo>
                  <a:pt x="18110" y="23434"/>
                  <a:pt x="18201" y="23307"/>
                  <a:pt x="18309" y="23307"/>
                </a:cubicBezTo>
                <a:close/>
                <a:moveTo>
                  <a:pt x="14742" y="23307"/>
                </a:moveTo>
                <a:cubicBezTo>
                  <a:pt x="14796" y="23307"/>
                  <a:pt x="14850" y="23344"/>
                  <a:pt x="14887" y="23398"/>
                </a:cubicBezTo>
                <a:cubicBezTo>
                  <a:pt x="14923" y="23452"/>
                  <a:pt x="14941" y="23525"/>
                  <a:pt x="14941" y="23615"/>
                </a:cubicBezTo>
                <a:lnTo>
                  <a:pt x="14941" y="23996"/>
                </a:lnTo>
                <a:lnTo>
                  <a:pt x="14524" y="23996"/>
                </a:lnTo>
                <a:lnTo>
                  <a:pt x="14524" y="23615"/>
                </a:lnTo>
                <a:cubicBezTo>
                  <a:pt x="14524" y="23452"/>
                  <a:pt x="14615" y="23307"/>
                  <a:pt x="14742" y="23307"/>
                </a:cubicBezTo>
                <a:close/>
                <a:moveTo>
                  <a:pt x="15466" y="23307"/>
                </a:moveTo>
                <a:cubicBezTo>
                  <a:pt x="15539" y="23307"/>
                  <a:pt x="15593" y="23344"/>
                  <a:pt x="15629" y="23398"/>
                </a:cubicBezTo>
                <a:cubicBezTo>
                  <a:pt x="15665" y="23452"/>
                  <a:pt x="15683" y="23525"/>
                  <a:pt x="15683" y="23615"/>
                </a:cubicBezTo>
                <a:lnTo>
                  <a:pt x="15683" y="23996"/>
                </a:lnTo>
                <a:lnTo>
                  <a:pt x="15267" y="23996"/>
                </a:lnTo>
                <a:lnTo>
                  <a:pt x="15267" y="23615"/>
                </a:lnTo>
                <a:cubicBezTo>
                  <a:pt x="15267" y="23452"/>
                  <a:pt x="15357" y="23307"/>
                  <a:pt x="15466" y="23307"/>
                </a:cubicBezTo>
                <a:close/>
                <a:moveTo>
                  <a:pt x="16172" y="23307"/>
                </a:moveTo>
                <a:cubicBezTo>
                  <a:pt x="16245" y="23307"/>
                  <a:pt x="16299" y="23344"/>
                  <a:pt x="16335" y="23398"/>
                </a:cubicBezTo>
                <a:cubicBezTo>
                  <a:pt x="16372" y="23452"/>
                  <a:pt x="16390" y="23525"/>
                  <a:pt x="16390" y="23597"/>
                </a:cubicBezTo>
                <a:lnTo>
                  <a:pt x="16390" y="23615"/>
                </a:lnTo>
                <a:lnTo>
                  <a:pt x="16390" y="23996"/>
                </a:lnTo>
                <a:lnTo>
                  <a:pt x="15973" y="23996"/>
                </a:lnTo>
                <a:lnTo>
                  <a:pt x="15973" y="23615"/>
                </a:lnTo>
                <a:cubicBezTo>
                  <a:pt x="15973" y="23452"/>
                  <a:pt x="16064" y="23307"/>
                  <a:pt x="16172" y="23307"/>
                </a:cubicBezTo>
                <a:close/>
                <a:moveTo>
                  <a:pt x="16915" y="23307"/>
                </a:moveTo>
                <a:cubicBezTo>
                  <a:pt x="16969" y="23307"/>
                  <a:pt x="17024" y="23344"/>
                  <a:pt x="17060" y="23398"/>
                </a:cubicBezTo>
                <a:cubicBezTo>
                  <a:pt x="17114" y="23452"/>
                  <a:pt x="17132" y="23525"/>
                  <a:pt x="17132" y="23597"/>
                </a:cubicBezTo>
                <a:lnTo>
                  <a:pt x="17132" y="23996"/>
                </a:lnTo>
                <a:lnTo>
                  <a:pt x="16698" y="23996"/>
                </a:lnTo>
                <a:lnTo>
                  <a:pt x="16698" y="23597"/>
                </a:lnTo>
                <a:cubicBezTo>
                  <a:pt x="16698" y="23434"/>
                  <a:pt x="16806" y="23307"/>
                  <a:pt x="16915" y="23307"/>
                </a:cubicBezTo>
                <a:close/>
                <a:moveTo>
                  <a:pt x="12949" y="25372"/>
                </a:moveTo>
                <a:cubicBezTo>
                  <a:pt x="13021" y="25372"/>
                  <a:pt x="13076" y="25408"/>
                  <a:pt x="13112" y="25462"/>
                </a:cubicBezTo>
                <a:cubicBezTo>
                  <a:pt x="13148" y="25535"/>
                  <a:pt x="13166" y="25607"/>
                  <a:pt x="13166" y="25680"/>
                </a:cubicBezTo>
                <a:lnTo>
                  <a:pt x="13166" y="26060"/>
                </a:lnTo>
                <a:lnTo>
                  <a:pt x="12750" y="26060"/>
                </a:lnTo>
                <a:lnTo>
                  <a:pt x="12750" y="25680"/>
                </a:lnTo>
                <a:cubicBezTo>
                  <a:pt x="12750" y="25517"/>
                  <a:pt x="12840" y="25372"/>
                  <a:pt x="12949" y="25372"/>
                </a:cubicBezTo>
                <a:close/>
                <a:moveTo>
                  <a:pt x="13691" y="25372"/>
                </a:moveTo>
                <a:cubicBezTo>
                  <a:pt x="13746" y="25372"/>
                  <a:pt x="13800" y="25408"/>
                  <a:pt x="13836" y="25462"/>
                </a:cubicBezTo>
                <a:cubicBezTo>
                  <a:pt x="13872" y="25535"/>
                  <a:pt x="13909" y="25607"/>
                  <a:pt x="13909" y="25680"/>
                </a:cubicBezTo>
                <a:lnTo>
                  <a:pt x="13909" y="26060"/>
                </a:lnTo>
                <a:lnTo>
                  <a:pt x="13474" y="26060"/>
                </a:lnTo>
                <a:lnTo>
                  <a:pt x="13474" y="25680"/>
                </a:lnTo>
                <a:cubicBezTo>
                  <a:pt x="13474" y="25517"/>
                  <a:pt x="13583" y="25372"/>
                  <a:pt x="13691" y="25372"/>
                </a:cubicBezTo>
                <a:close/>
                <a:moveTo>
                  <a:pt x="14380" y="25390"/>
                </a:moveTo>
                <a:cubicBezTo>
                  <a:pt x="14434" y="25390"/>
                  <a:pt x="14488" y="25426"/>
                  <a:pt x="14524" y="25481"/>
                </a:cubicBezTo>
                <a:cubicBezTo>
                  <a:pt x="14579" y="25535"/>
                  <a:pt x="14597" y="25607"/>
                  <a:pt x="14597" y="25680"/>
                </a:cubicBezTo>
                <a:lnTo>
                  <a:pt x="14597" y="26060"/>
                </a:lnTo>
                <a:lnTo>
                  <a:pt x="14162" y="26060"/>
                </a:lnTo>
                <a:lnTo>
                  <a:pt x="14162" y="25680"/>
                </a:lnTo>
                <a:cubicBezTo>
                  <a:pt x="14162" y="25517"/>
                  <a:pt x="14271" y="25390"/>
                  <a:pt x="14380" y="25390"/>
                </a:cubicBezTo>
                <a:close/>
                <a:moveTo>
                  <a:pt x="15122" y="25390"/>
                </a:moveTo>
                <a:cubicBezTo>
                  <a:pt x="15176" y="25390"/>
                  <a:pt x="15231" y="25426"/>
                  <a:pt x="15267" y="25481"/>
                </a:cubicBezTo>
                <a:cubicBezTo>
                  <a:pt x="15303" y="25535"/>
                  <a:pt x="15321" y="25607"/>
                  <a:pt x="15321" y="25680"/>
                </a:cubicBezTo>
                <a:lnTo>
                  <a:pt x="15321" y="26060"/>
                </a:lnTo>
                <a:lnTo>
                  <a:pt x="14905" y="26060"/>
                </a:lnTo>
                <a:lnTo>
                  <a:pt x="14905" y="25680"/>
                </a:lnTo>
                <a:cubicBezTo>
                  <a:pt x="14905" y="25517"/>
                  <a:pt x="14995" y="25390"/>
                  <a:pt x="15122" y="25390"/>
                </a:cubicBezTo>
                <a:close/>
                <a:moveTo>
                  <a:pt x="15774" y="25390"/>
                </a:moveTo>
                <a:cubicBezTo>
                  <a:pt x="15846" y="25390"/>
                  <a:pt x="15901" y="25426"/>
                  <a:pt x="15937" y="25481"/>
                </a:cubicBezTo>
                <a:cubicBezTo>
                  <a:pt x="15973" y="25535"/>
                  <a:pt x="15991" y="25607"/>
                  <a:pt x="15991" y="25680"/>
                </a:cubicBezTo>
                <a:lnTo>
                  <a:pt x="15991" y="26060"/>
                </a:lnTo>
                <a:lnTo>
                  <a:pt x="15575" y="26060"/>
                </a:lnTo>
                <a:lnTo>
                  <a:pt x="15575" y="25680"/>
                </a:lnTo>
                <a:cubicBezTo>
                  <a:pt x="15575" y="25517"/>
                  <a:pt x="15665" y="25390"/>
                  <a:pt x="15774" y="25390"/>
                </a:cubicBezTo>
                <a:close/>
                <a:moveTo>
                  <a:pt x="16535" y="25390"/>
                </a:moveTo>
                <a:cubicBezTo>
                  <a:pt x="16589" y="25390"/>
                  <a:pt x="16643" y="25426"/>
                  <a:pt x="16679" y="25481"/>
                </a:cubicBezTo>
                <a:cubicBezTo>
                  <a:pt x="16716" y="25535"/>
                  <a:pt x="16734" y="25607"/>
                  <a:pt x="16734" y="25680"/>
                </a:cubicBezTo>
                <a:lnTo>
                  <a:pt x="16734" y="26060"/>
                </a:lnTo>
                <a:lnTo>
                  <a:pt x="16317" y="26060"/>
                </a:lnTo>
                <a:lnTo>
                  <a:pt x="16317" y="25680"/>
                </a:lnTo>
                <a:cubicBezTo>
                  <a:pt x="16317" y="25517"/>
                  <a:pt x="16408" y="25390"/>
                  <a:pt x="16535" y="25390"/>
                </a:cubicBezTo>
                <a:close/>
                <a:moveTo>
                  <a:pt x="17186" y="25390"/>
                </a:moveTo>
                <a:cubicBezTo>
                  <a:pt x="17259" y="25390"/>
                  <a:pt x="17313" y="25426"/>
                  <a:pt x="17349" y="25481"/>
                </a:cubicBezTo>
                <a:cubicBezTo>
                  <a:pt x="17386" y="25535"/>
                  <a:pt x="17404" y="25607"/>
                  <a:pt x="17404" y="25680"/>
                </a:cubicBezTo>
                <a:lnTo>
                  <a:pt x="17404" y="26060"/>
                </a:lnTo>
                <a:lnTo>
                  <a:pt x="16987" y="26060"/>
                </a:lnTo>
                <a:lnTo>
                  <a:pt x="16987" y="25680"/>
                </a:lnTo>
                <a:cubicBezTo>
                  <a:pt x="16987" y="25517"/>
                  <a:pt x="17078" y="25390"/>
                  <a:pt x="17186" y="25390"/>
                </a:cubicBezTo>
                <a:close/>
                <a:moveTo>
                  <a:pt x="17929" y="25390"/>
                </a:moveTo>
                <a:cubicBezTo>
                  <a:pt x="17983" y="25390"/>
                  <a:pt x="18038" y="25426"/>
                  <a:pt x="18074" y="25481"/>
                </a:cubicBezTo>
                <a:cubicBezTo>
                  <a:pt x="18128" y="25535"/>
                  <a:pt x="18146" y="25607"/>
                  <a:pt x="18146" y="25680"/>
                </a:cubicBezTo>
                <a:lnTo>
                  <a:pt x="18146" y="26060"/>
                </a:lnTo>
                <a:lnTo>
                  <a:pt x="17712" y="26060"/>
                </a:lnTo>
                <a:lnTo>
                  <a:pt x="17712" y="25680"/>
                </a:lnTo>
                <a:cubicBezTo>
                  <a:pt x="17712" y="25517"/>
                  <a:pt x="17820" y="25390"/>
                  <a:pt x="17929" y="25390"/>
                </a:cubicBezTo>
                <a:close/>
                <a:moveTo>
                  <a:pt x="18635" y="25390"/>
                </a:moveTo>
                <a:cubicBezTo>
                  <a:pt x="18690" y="25390"/>
                  <a:pt x="18744" y="25426"/>
                  <a:pt x="18780" y="25481"/>
                </a:cubicBezTo>
                <a:cubicBezTo>
                  <a:pt x="18816" y="25535"/>
                  <a:pt x="18834" y="25607"/>
                  <a:pt x="18834" y="25680"/>
                </a:cubicBezTo>
                <a:lnTo>
                  <a:pt x="18834" y="26060"/>
                </a:lnTo>
                <a:lnTo>
                  <a:pt x="18418" y="26060"/>
                </a:lnTo>
                <a:lnTo>
                  <a:pt x="18418" y="25680"/>
                </a:lnTo>
                <a:cubicBezTo>
                  <a:pt x="18418" y="25517"/>
                  <a:pt x="18508" y="25390"/>
                  <a:pt x="18635" y="25390"/>
                </a:cubicBezTo>
                <a:close/>
                <a:moveTo>
                  <a:pt x="19360" y="25372"/>
                </a:moveTo>
                <a:cubicBezTo>
                  <a:pt x="19414" y="25390"/>
                  <a:pt x="19468" y="25408"/>
                  <a:pt x="19505" y="25462"/>
                </a:cubicBezTo>
                <a:cubicBezTo>
                  <a:pt x="19559" y="25535"/>
                  <a:pt x="19577" y="25607"/>
                  <a:pt x="19577" y="25680"/>
                </a:cubicBezTo>
                <a:lnTo>
                  <a:pt x="19577" y="26060"/>
                </a:lnTo>
                <a:lnTo>
                  <a:pt x="19142" y="26060"/>
                </a:lnTo>
                <a:lnTo>
                  <a:pt x="19142" y="25680"/>
                </a:lnTo>
                <a:cubicBezTo>
                  <a:pt x="19142" y="25517"/>
                  <a:pt x="19251" y="25372"/>
                  <a:pt x="19360" y="25372"/>
                </a:cubicBezTo>
                <a:close/>
                <a:moveTo>
                  <a:pt x="20030" y="25372"/>
                </a:moveTo>
                <a:cubicBezTo>
                  <a:pt x="20084" y="25390"/>
                  <a:pt x="20138" y="25408"/>
                  <a:pt x="20175" y="25462"/>
                </a:cubicBezTo>
                <a:cubicBezTo>
                  <a:pt x="20211" y="25535"/>
                  <a:pt x="20229" y="25607"/>
                  <a:pt x="20229" y="25680"/>
                </a:cubicBezTo>
                <a:lnTo>
                  <a:pt x="20229" y="26060"/>
                </a:lnTo>
                <a:lnTo>
                  <a:pt x="19812" y="26060"/>
                </a:lnTo>
                <a:lnTo>
                  <a:pt x="19812" y="25680"/>
                </a:lnTo>
                <a:cubicBezTo>
                  <a:pt x="19812" y="25517"/>
                  <a:pt x="19903" y="25372"/>
                  <a:pt x="20030" y="25372"/>
                </a:cubicBezTo>
                <a:close/>
                <a:moveTo>
                  <a:pt x="20754" y="25372"/>
                </a:moveTo>
                <a:cubicBezTo>
                  <a:pt x="20827" y="25390"/>
                  <a:pt x="20881" y="25408"/>
                  <a:pt x="20917" y="25462"/>
                </a:cubicBezTo>
                <a:cubicBezTo>
                  <a:pt x="20953" y="25535"/>
                  <a:pt x="20971" y="25607"/>
                  <a:pt x="20971" y="25680"/>
                </a:cubicBezTo>
                <a:lnTo>
                  <a:pt x="20971" y="26060"/>
                </a:lnTo>
                <a:lnTo>
                  <a:pt x="20555" y="26060"/>
                </a:lnTo>
                <a:lnTo>
                  <a:pt x="20555" y="25680"/>
                </a:lnTo>
                <a:cubicBezTo>
                  <a:pt x="20555" y="25517"/>
                  <a:pt x="20645" y="25372"/>
                  <a:pt x="20754" y="25372"/>
                </a:cubicBezTo>
                <a:close/>
                <a:moveTo>
                  <a:pt x="26803" y="28432"/>
                </a:moveTo>
                <a:cubicBezTo>
                  <a:pt x="26857" y="28432"/>
                  <a:pt x="26911" y="28469"/>
                  <a:pt x="26948" y="28505"/>
                </a:cubicBezTo>
                <a:cubicBezTo>
                  <a:pt x="26984" y="28577"/>
                  <a:pt x="27020" y="28650"/>
                  <a:pt x="27020" y="28722"/>
                </a:cubicBezTo>
                <a:lnTo>
                  <a:pt x="27020" y="29102"/>
                </a:lnTo>
                <a:lnTo>
                  <a:pt x="26585" y="29102"/>
                </a:lnTo>
                <a:lnTo>
                  <a:pt x="26585" y="28722"/>
                </a:lnTo>
                <a:cubicBezTo>
                  <a:pt x="26585" y="28559"/>
                  <a:pt x="26676" y="28432"/>
                  <a:pt x="26803" y="28432"/>
                </a:cubicBezTo>
                <a:close/>
                <a:moveTo>
                  <a:pt x="27527" y="28432"/>
                </a:moveTo>
                <a:cubicBezTo>
                  <a:pt x="27599" y="28432"/>
                  <a:pt x="27654" y="28469"/>
                  <a:pt x="27690" y="28505"/>
                </a:cubicBezTo>
                <a:cubicBezTo>
                  <a:pt x="27726" y="28577"/>
                  <a:pt x="27744" y="28650"/>
                  <a:pt x="27744" y="28722"/>
                </a:cubicBezTo>
                <a:lnTo>
                  <a:pt x="27744" y="29102"/>
                </a:lnTo>
                <a:lnTo>
                  <a:pt x="27328" y="29102"/>
                </a:lnTo>
                <a:lnTo>
                  <a:pt x="27328" y="28722"/>
                </a:lnTo>
                <a:cubicBezTo>
                  <a:pt x="27328" y="28559"/>
                  <a:pt x="27418" y="28432"/>
                  <a:pt x="27527" y="28432"/>
                </a:cubicBezTo>
                <a:close/>
                <a:moveTo>
                  <a:pt x="28233" y="28432"/>
                </a:moveTo>
                <a:cubicBezTo>
                  <a:pt x="28288" y="28432"/>
                  <a:pt x="28342" y="28469"/>
                  <a:pt x="28378" y="28505"/>
                </a:cubicBezTo>
                <a:cubicBezTo>
                  <a:pt x="28433" y="28577"/>
                  <a:pt x="28451" y="28650"/>
                  <a:pt x="28451" y="28722"/>
                </a:cubicBezTo>
                <a:lnTo>
                  <a:pt x="28451" y="29102"/>
                </a:lnTo>
                <a:lnTo>
                  <a:pt x="28016" y="29102"/>
                </a:lnTo>
                <a:lnTo>
                  <a:pt x="28016" y="28722"/>
                </a:lnTo>
                <a:cubicBezTo>
                  <a:pt x="28016" y="28559"/>
                  <a:pt x="28107" y="28432"/>
                  <a:pt x="28233" y="28432"/>
                </a:cubicBezTo>
                <a:close/>
                <a:moveTo>
                  <a:pt x="28976" y="28432"/>
                </a:moveTo>
                <a:cubicBezTo>
                  <a:pt x="29030" y="28432"/>
                  <a:pt x="29103" y="28469"/>
                  <a:pt x="29121" y="28505"/>
                </a:cubicBezTo>
                <a:cubicBezTo>
                  <a:pt x="29175" y="28577"/>
                  <a:pt x="29193" y="28650"/>
                  <a:pt x="29193" y="28722"/>
                </a:cubicBezTo>
                <a:lnTo>
                  <a:pt x="29175" y="29102"/>
                </a:lnTo>
                <a:lnTo>
                  <a:pt x="28777" y="29102"/>
                </a:lnTo>
                <a:lnTo>
                  <a:pt x="28777" y="28722"/>
                </a:lnTo>
                <a:cubicBezTo>
                  <a:pt x="28777" y="28559"/>
                  <a:pt x="28867" y="28432"/>
                  <a:pt x="28976" y="28432"/>
                </a:cubicBezTo>
                <a:close/>
                <a:moveTo>
                  <a:pt x="29628" y="28432"/>
                </a:moveTo>
                <a:cubicBezTo>
                  <a:pt x="29700" y="28432"/>
                  <a:pt x="29754" y="28469"/>
                  <a:pt x="29791" y="28505"/>
                </a:cubicBezTo>
                <a:cubicBezTo>
                  <a:pt x="29827" y="28577"/>
                  <a:pt x="29845" y="28650"/>
                  <a:pt x="29845" y="28722"/>
                </a:cubicBezTo>
                <a:lnTo>
                  <a:pt x="29845" y="29102"/>
                </a:lnTo>
                <a:lnTo>
                  <a:pt x="29410" y="29102"/>
                </a:lnTo>
                <a:lnTo>
                  <a:pt x="29410" y="28722"/>
                </a:lnTo>
                <a:cubicBezTo>
                  <a:pt x="29410" y="28559"/>
                  <a:pt x="29519" y="28432"/>
                  <a:pt x="29628" y="28432"/>
                </a:cubicBezTo>
                <a:close/>
                <a:moveTo>
                  <a:pt x="30370" y="28432"/>
                </a:moveTo>
                <a:cubicBezTo>
                  <a:pt x="30425" y="28432"/>
                  <a:pt x="30479" y="28469"/>
                  <a:pt x="30515" y="28505"/>
                </a:cubicBezTo>
                <a:cubicBezTo>
                  <a:pt x="30551" y="28577"/>
                  <a:pt x="30588" y="28650"/>
                  <a:pt x="30588" y="28722"/>
                </a:cubicBezTo>
                <a:lnTo>
                  <a:pt x="30588" y="29102"/>
                </a:lnTo>
                <a:lnTo>
                  <a:pt x="30153" y="29102"/>
                </a:lnTo>
                <a:lnTo>
                  <a:pt x="30153" y="28722"/>
                </a:lnTo>
                <a:cubicBezTo>
                  <a:pt x="30153" y="28559"/>
                  <a:pt x="30243" y="28432"/>
                  <a:pt x="30370" y="28432"/>
                </a:cubicBezTo>
                <a:close/>
                <a:moveTo>
                  <a:pt x="31040" y="28432"/>
                </a:moveTo>
                <a:cubicBezTo>
                  <a:pt x="31095" y="28432"/>
                  <a:pt x="31149" y="28469"/>
                  <a:pt x="31185" y="28505"/>
                </a:cubicBezTo>
                <a:cubicBezTo>
                  <a:pt x="31239" y="28577"/>
                  <a:pt x="31258" y="28650"/>
                  <a:pt x="31258" y="28722"/>
                </a:cubicBezTo>
                <a:lnTo>
                  <a:pt x="31258" y="29102"/>
                </a:lnTo>
                <a:lnTo>
                  <a:pt x="30823" y="29102"/>
                </a:lnTo>
                <a:lnTo>
                  <a:pt x="30823" y="28722"/>
                </a:lnTo>
                <a:cubicBezTo>
                  <a:pt x="30823" y="28559"/>
                  <a:pt x="30914" y="28432"/>
                  <a:pt x="31040" y="28432"/>
                </a:cubicBezTo>
                <a:close/>
                <a:moveTo>
                  <a:pt x="31783" y="28432"/>
                </a:moveTo>
                <a:cubicBezTo>
                  <a:pt x="31837" y="28432"/>
                  <a:pt x="31891" y="28469"/>
                  <a:pt x="31928" y="28505"/>
                </a:cubicBezTo>
                <a:cubicBezTo>
                  <a:pt x="31982" y="28577"/>
                  <a:pt x="32000" y="28650"/>
                  <a:pt x="32000" y="28722"/>
                </a:cubicBezTo>
                <a:lnTo>
                  <a:pt x="32000" y="29102"/>
                </a:lnTo>
                <a:lnTo>
                  <a:pt x="31565" y="29102"/>
                </a:lnTo>
                <a:lnTo>
                  <a:pt x="31565" y="28722"/>
                </a:lnTo>
                <a:cubicBezTo>
                  <a:pt x="31565" y="28559"/>
                  <a:pt x="31656" y="28432"/>
                  <a:pt x="31783" y="28432"/>
                </a:cubicBezTo>
                <a:close/>
                <a:moveTo>
                  <a:pt x="32471" y="28432"/>
                </a:moveTo>
                <a:cubicBezTo>
                  <a:pt x="32543" y="28432"/>
                  <a:pt x="32598" y="28469"/>
                  <a:pt x="32634" y="28505"/>
                </a:cubicBezTo>
                <a:cubicBezTo>
                  <a:pt x="32670" y="28577"/>
                  <a:pt x="32688" y="28650"/>
                  <a:pt x="32688" y="28722"/>
                </a:cubicBezTo>
                <a:lnTo>
                  <a:pt x="32688" y="29102"/>
                </a:lnTo>
                <a:lnTo>
                  <a:pt x="32272" y="29102"/>
                </a:lnTo>
                <a:lnTo>
                  <a:pt x="32272" y="28722"/>
                </a:lnTo>
                <a:cubicBezTo>
                  <a:pt x="32272" y="28559"/>
                  <a:pt x="32362" y="28432"/>
                  <a:pt x="32471" y="28432"/>
                </a:cubicBezTo>
                <a:close/>
                <a:moveTo>
                  <a:pt x="33213" y="28432"/>
                </a:moveTo>
                <a:cubicBezTo>
                  <a:pt x="33268" y="28432"/>
                  <a:pt x="33322" y="28469"/>
                  <a:pt x="33358" y="28505"/>
                </a:cubicBezTo>
                <a:cubicBezTo>
                  <a:pt x="33413" y="28577"/>
                  <a:pt x="33431" y="28650"/>
                  <a:pt x="33431" y="28722"/>
                </a:cubicBezTo>
                <a:lnTo>
                  <a:pt x="33431" y="29102"/>
                </a:lnTo>
                <a:lnTo>
                  <a:pt x="32996" y="29102"/>
                </a:lnTo>
                <a:lnTo>
                  <a:pt x="32996" y="28722"/>
                </a:lnTo>
                <a:cubicBezTo>
                  <a:pt x="32996" y="28559"/>
                  <a:pt x="33105" y="28432"/>
                  <a:pt x="33213" y="28432"/>
                </a:cubicBezTo>
                <a:close/>
                <a:moveTo>
                  <a:pt x="33883" y="28432"/>
                </a:moveTo>
                <a:cubicBezTo>
                  <a:pt x="33938" y="28432"/>
                  <a:pt x="33992" y="28469"/>
                  <a:pt x="34028" y="28505"/>
                </a:cubicBezTo>
                <a:cubicBezTo>
                  <a:pt x="34065" y="28577"/>
                  <a:pt x="34101" y="28650"/>
                  <a:pt x="34083" y="28722"/>
                </a:cubicBezTo>
                <a:lnTo>
                  <a:pt x="34083" y="29102"/>
                </a:lnTo>
                <a:lnTo>
                  <a:pt x="33666" y="29102"/>
                </a:lnTo>
                <a:lnTo>
                  <a:pt x="33666" y="28722"/>
                </a:lnTo>
                <a:cubicBezTo>
                  <a:pt x="33666" y="28559"/>
                  <a:pt x="33757" y="28432"/>
                  <a:pt x="33883" y="28432"/>
                </a:cubicBezTo>
                <a:close/>
                <a:moveTo>
                  <a:pt x="34608" y="28432"/>
                </a:moveTo>
                <a:cubicBezTo>
                  <a:pt x="34680" y="28432"/>
                  <a:pt x="34735" y="28469"/>
                  <a:pt x="34771" y="28505"/>
                </a:cubicBezTo>
                <a:cubicBezTo>
                  <a:pt x="34807" y="28577"/>
                  <a:pt x="34825" y="28650"/>
                  <a:pt x="34825" y="28722"/>
                </a:cubicBezTo>
                <a:lnTo>
                  <a:pt x="34825" y="29102"/>
                </a:lnTo>
                <a:lnTo>
                  <a:pt x="34409" y="29102"/>
                </a:lnTo>
                <a:lnTo>
                  <a:pt x="34409" y="28722"/>
                </a:lnTo>
                <a:cubicBezTo>
                  <a:pt x="34409" y="28559"/>
                  <a:pt x="34499" y="28432"/>
                  <a:pt x="34608" y="28432"/>
                </a:cubicBezTo>
                <a:close/>
                <a:moveTo>
                  <a:pt x="13981" y="28378"/>
                </a:moveTo>
                <a:lnTo>
                  <a:pt x="13981" y="32145"/>
                </a:lnTo>
                <a:lnTo>
                  <a:pt x="12478" y="32145"/>
                </a:lnTo>
                <a:lnTo>
                  <a:pt x="12478" y="28378"/>
                </a:lnTo>
                <a:close/>
                <a:moveTo>
                  <a:pt x="19486" y="28378"/>
                </a:moveTo>
                <a:lnTo>
                  <a:pt x="19486" y="32145"/>
                </a:lnTo>
                <a:lnTo>
                  <a:pt x="18961" y="32145"/>
                </a:lnTo>
                <a:lnTo>
                  <a:pt x="18961" y="28378"/>
                </a:lnTo>
                <a:close/>
                <a:moveTo>
                  <a:pt x="6303" y="32996"/>
                </a:moveTo>
                <a:cubicBezTo>
                  <a:pt x="6429" y="32996"/>
                  <a:pt x="6538" y="33050"/>
                  <a:pt x="6629" y="33159"/>
                </a:cubicBezTo>
                <a:cubicBezTo>
                  <a:pt x="6719" y="33268"/>
                  <a:pt x="6774" y="33413"/>
                  <a:pt x="6774" y="33557"/>
                </a:cubicBezTo>
                <a:lnTo>
                  <a:pt x="6774" y="34300"/>
                </a:lnTo>
                <a:lnTo>
                  <a:pt x="5832" y="34300"/>
                </a:lnTo>
                <a:lnTo>
                  <a:pt x="5832" y="33557"/>
                </a:lnTo>
                <a:cubicBezTo>
                  <a:pt x="5796" y="33286"/>
                  <a:pt x="6013" y="33032"/>
                  <a:pt x="6303" y="32996"/>
                </a:cubicBezTo>
                <a:close/>
                <a:moveTo>
                  <a:pt x="7914" y="32996"/>
                </a:moveTo>
                <a:cubicBezTo>
                  <a:pt x="8041" y="32996"/>
                  <a:pt x="8168" y="33050"/>
                  <a:pt x="8259" y="33159"/>
                </a:cubicBezTo>
                <a:cubicBezTo>
                  <a:pt x="8349" y="33268"/>
                  <a:pt x="8385" y="33413"/>
                  <a:pt x="8385" y="33557"/>
                </a:cubicBezTo>
                <a:lnTo>
                  <a:pt x="8385" y="34300"/>
                </a:lnTo>
                <a:lnTo>
                  <a:pt x="7444" y="34300"/>
                </a:lnTo>
                <a:lnTo>
                  <a:pt x="7444" y="33557"/>
                </a:lnTo>
                <a:cubicBezTo>
                  <a:pt x="7425" y="33286"/>
                  <a:pt x="7625" y="33032"/>
                  <a:pt x="7914" y="32996"/>
                </a:cubicBezTo>
                <a:close/>
                <a:moveTo>
                  <a:pt x="9454" y="32996"/>
                </a:moveTo>
                <a:cubicBezTo>
                  <a:pt x="9599" y="32996"/>
                  <a:pt x="9707" y="33050"/>
                  <a:pt x="9798" y="33159"/>
                </a:cubicBezTo>
                <a:cubicBezTo>
                  <a:pt x="9888" y="33268"/>
                  <a:pt x="9925" y="33413"/>
                  <a:pt x="9925" y="33557"/>
                </a:cubicBezTo>
                <a:lnTo>
                  <a:pt x="9925" y="34300"/>
                </a:lnTo>
                <a:lnTo>
                  <a:pt x="9001" y="34300"/>
                </a:lnTo>
                <a:lnTo>
                  <a:pt x="9001" y="33557"/>
                </a:lnTo>
                <a:cubicBezTo>
                  <a:pt x="8965" y="33286"/>
                  <a:pt x="9182" y="33014"/>
                  <a:pt x="9454" y="32996"/>
                </a:cubicBezTo>
                <a:close/>
                <a:moveTo>
                  <a:pt x="40711" y="33938"/>
                </a:moveTo>
                <a:cubicBezTo>
                  <a:pt x="40838" y="33956"/>
                  <a:pt x="40964" y="34010"/>
                  <a:pt x="41055" y="34119"/>
                </a:cubicBezTo>
                <a:cubicBezTo>
                  <a:pt x="41145" y="34227"/>
                  <a:pt x="41182" y="34372"/>
                  <a:pt x="41182" y="34517"/>
                </a:cubicBezTo>
                <a:lnTo>
                  <a:pt x="41182" y="35242"/>
                </a:lnTo>
                <a:lnTo>
                  <a:pt x="40258" y="35242"/>
                </a:lnTo>
                <a:lnTo>
                  <a:pt x="40258" y="34517"/>
                </a:lnTo>
                <a:cubicBezTo>
                  <a:pt x="40222" y="34227"/>
                  <a:pt x="40421" y="33974"/>
                  <a:pt x="40711" y="33938"/>
                </a:cubicBezTo>
                <a:close/>
                <a:moveTo>
                  <a:pt x="42341" y="33938"/>
                </a:moveTo>
                <a:cubicBezTo>
                  <a:pt x="42467" y="33956"/>
                  <a:pt x="42594" y="34010"/>
                  <a:pt x="42667" y="34119"/>
                </a:cubicBezTo>
                <a:cubicBezTo>
                  <a:pt x="42757" y="34227"/>
                  <a:pt x="42811" y="34372"/>
                  <a:pt x="42811" y="34517"/>
                </a:cubicBezTo>
                <a:lnTo>
                  <a:pt x="42811" y="35242"/>
                </a:lnTo>
                <a:lnTo>
                  <a:pt x="41870" y="35242"/>
                </a:lnTo>
                <a:lnTo>
                  <a:pt x="41870" y="34517"/>
                </a:lnTo>
                <a:cubicBezTo>
                  <a:pt x="41852" y="34227"/>
                  <a:pt x="42051" y="33974"/>
                  <a:pt x="42341" y="33938"/>
                </a:cubicBezTo>
                <a:close/>
                <a:moveTo>
                  <a:pt x="24376" y="1"/>
                </a:moveTo>
                <a:lnTo>
                  <a:pt x="24304" y="1467"/>
                </a:lnTo>
                <a:lnTo>
                  <a:pt x="23362" y="4528"/>
                </a:lnTo>
                <a:lnTo>
                  <a:pt x="22800" y="5144"/>
                </a:lnTo>
                <a:lnTo>
                  <a:pt x="22891" y="5144"/>
                </a:lnTo>
                <a:lnTo>
                  <a:pt x="22891" y="24267"/>
                </a:lnTo>
                <a:lnTo>
                  <a:pt x="22511" y="24267"/>
                </a:lnTo>
                <a:lnTo>
                  <a:pt x="22511" y="20138"/>
                </a:lnTo>
                <a:lnTo>
                  <a:pt x="22710" y="20138"/>
                </a:lnTo>
                <a:lnTo>
                  <a:pt x="22511" y="19939"/>
                </a:lnTo>
                <a:lnTo>
                  <a:pt x="21768" y="17277"/>
                </a:lnTo>
                <a:lnTo>
                  <a:pt x="21171" y="19450"/>
                </a:lnTo>
                <a:lnTo>
                  <a:pt x="21171" y="17368"/>
                </a:lnTo>
                <a:lnTo>
                  <a:pt x="21315" y="17368"/>
                </a:lnTo>
                <a:lnTo>
                  <a:pt x="21171" y="17042"/>
                </a:lnTo>
                <a:lnTo>
                  <a:pt x="20645" y="12731"/>
                </a:lnTo>
                <a:lnTo>
                  <a:pt x="20102" y="17042"/>
                </a:lnTo>
                <a:lnTo>
                  <a:pt x="19939" y="17368"/>
                </a:lnTo>
                <a:lnTo>
                  <a:pt x="20102" y="17368"/>
                </a:lnTo>
                <a:lnTo>
                  <a:pt x="20102" y="24267"/>
                </a:lnTo>
                <a:lnTo>
                  <a:pt x="18961" y="24267"/>
                </a:lnTo>
                <a:lnTo>
                  <a:pt x="18943" y="18635"/>
                </a:lnTo>
                <a:lnTo>
                  <a:pt x="18997" y="18563"/>
                </a:lnTo>
                <a:lnTo>
                  <a:pt x="18997" y="18237"/>
                </a:lnTo>
                <a:lnTo>
                  <a:pt x="18834" y="18001"/>
                </a:lnTo>
                <a:lnTo>
                  <a:pt x="18653" y="16064"/>
                </a:lnTo>
                <a:lnTo>
                  <a:pt x="18563" y="17404"/>
                </a:lnTo>
                <a:lnTo>
                  <a:pt x="18527" y="17404"/>
                </a:lnTo>
                <a:lnTo>
                  <a:pt x="18382" y="16390"/>
                </a:lnTo>
                <a:lnTo>
                  <a:pt x="18255" y="17422"/>
                </a:lnTo>
                <a:lnTo>
                  <a:pt x="18255" y="18581"/>
                </a:lnTo>
                <a:lnTo>
                  <a:pt x="18201" y="18581"/>
                </a:lnTo>
                <a:lnTo>
                  <a:pt x="18146" y="18345"/>
                </a:lnTo>
                <a:lnTo>
                  <a:pt x="18110" y="17929"/>
                </a:lnTo>
                <a:lnTo>
                  <a:pt x="18001" y="17929"/>
                </a:lnTo>
                <a:lnTo>
                  <a:pt x="18001" y="17512"/>
                </a:lnTo>
                <a:lnTo>
                  <a:pt x="17857" y="17440"/>
                </a:lnTo>
                <a:lnTo>
                  <a:pt x="17838" y="15375"/>
                </a:lnTo>
                <a:lnTo>
                  <a:pt x="17838" y="14615"/>
                </a:lnTo>
                <a:lnTo>
                  <a:pt x="17603" y="14198"/>
                </a:lnTo>
                <a:lnTo>
                  <a:pt x="16951" y="9671"/>
                </a:lnTo>
                <a:lnTo>
                  <a:pt x="16335" y="14198"/>
                </a:lnTo>
                <a:lnTo>
                  <a:pt x="16118" y="14597"/>
                </a:lnTo>
                <a:lnTo>
                  <a:pt x="16118" y="17186"/>
                </a:lnTo>
                <a:lnTo>
                  <a:pt x="15738" y="17186"/>
                </a:lnTo>
                <a:lnTo>
                  <a:pt x="15738" y="16444"/>
                </a:lnTo>
                <a:lnTo>
                  <a:pt x="15647" y="14053"/>
                </a:lnTo>
                <a:lnTo>
                  <a:pt x="15520" y="16480"/>
                </a:lnTo>
                <a:lnTo>
                  <a:pt x="15357" y="16480"/>
                </a:lnTo>
                <a:lnTo>
                  <a:pt x="15321" y="16136"/>
                </a:lnTo>
                <a:lnTo>
                  <a:pt x="15267" y="17476"/>
                </a:lnTo>
                <a:lnTo>
                  <a:pt x="15086" y="17476"/>
                </a:lnTo>
                <a:lnTo>
                  <a:pt x="14959" y="17349"/>
                </a:lnTo>
                <a:lnTo>
                  <a:pt x="14651" y="17349"/>
                </a:lnTo>
                <a:lnTo>
                  <a:pt x="14651" y="17947"/>
                </a:lnTo>
                <a:lnTo>
                  <a:pt x="14561" y="17947"/>
                </a:lnTo>
                <a:lnTo>
                  <a:pt x="14452" y="18237"/>
                </a:lnTo>
                <a:lnTo>
                  <a:pt x="14398" y="18056"/>
                </a:lnTo>
                <a:lnTo>
                  <a:pt x="14361" y="17205"/>
                </a:lnTo>
                <a:lnTo>
                  <a:pt x="14289" y="18056"/>
                </a:lnTo>
                <a:lnTo>
                  <a:pt x="14162" y="18508"/>
                </a:lnTo>
                <a:lnTo>
                  <a:pt x="14162" y="24213"/>
                </a:lnTo>
                <a:lnTo>
                  <a:pt x="13166" y="24213"/>
                </a:lnTo>
                <a:lnTo>
                  <a:pt x="13166" y="23977"/>
                </a:lnTo>
                <a:lnTo>
                  <a:pt x="12786" y="23977"/>
                </a:lnTo>
                <a:lnTo>
                  <a:pt x="12786" y="24358"/>
                </a:lnTo>
                <a:lnTo>
                  <a:pt x="12641" y="24358"/>
                </a:lnTo>
                <a:lnTo>
                  <a:pt x="12641" y="23742"/>
                </a:lnTo>
                <a:lnTo>
                  <a:pt x="12188" y="23199"/>
                </a:lnTo>
                <a:lnTo>
                  <a:pt x="11120" y="19849"/>
                </a:lnTo>
                <a:lnTo>
                  <a:pt x="11029" y="18635"/>
                </a:lnTo>
                <a:lnTo>
                  <a:pt x="10975" y="19867"/>
                </a:lnTo>
                <a:lnTo>
                  <a:pt x="9943" y="23217"/>
                </a:lnTo>
                <a:lnTo>
                  <a:pt x="9490" y="23742"/>
                </a:lnTo>
                <a:lnTo>
                  <a:pt x="9490" y="24322"/>
                </a:lnTo>
                <a:lnTo>
                  <a:pt x="9599" y="24503"/>
                </a:lnTo>
                <a:lnTo>
                  <a:pt x="9599" y="32344"/>
                </a:lnTo>
                <a:lnTo>
                  <a:pt x="5959" y="32380"/>
                </a:lnTo>
                <a:lnTo>
                  <a:pt x="5940" y="31113"/>
                </a:lnTo>
                <a:lnTo>
                  <a:pt x="6031" y="31113"/>
                </a:lnTo>
                <a:lnTo>
                  <a:pt x="5452" y="30280"/>
                </a:lnTo>
                <a:lnTo>
                  <a:pt x="4944" y="31149"/>
                </a:lnTo>
                <a:lnTo>
                  <a:pt x="5053" y="31149"/>
                </a:lnTo>
                <a:lnTo>
                  <a:pt x="5071" y="33032"/>
                </a:lnTo>
                <a:lnTo>
                  <a:pt x="4999" y="33105"/>
                </a:lnTo>
                <a:lnTo>
                  <a:pt x="4999" y="33286"/>
                </a:lnTo>
                <a:lnTo>
                  <a:pt x="5144" y="33394"/>
                </a:lnTo>
                <a:cubicBezTo>
                  <a:pt x="5144" y="33394"/>
                  <a:pt x="5071" y="33865"/>
                  <a:pt x="5017" y="34227"/>
                </a:cubicBezTo>
                <a:cubicBezTo>
                  <a:pt x="4981" y="34354"/>
                  <a:pt x="4963" y="34481"/>
                  <a:pt x="4963" y="34553"/>
                </a:cubicBezTo>
                <a:cubicBezTo>
                  <a:pt x="4957" y="34530"/>
                  <a:pt x="4951" y="34518"/>
                  <a:pt x="4946" y="34518"/>
                </a:cubicBezTo>
                <a:cubicBezTo>
                  <a:pt x="4935" y="34518"/>
                  <a:pt x="4926" y="34575"/>
                  <a:pt x="4926" y="34698"/>
                </a:cubicBezTo>
                <a:cubicBezTo>
                  <a:pt x="4909" y="34636"/>
                  <a:pt x="4891" y="34615"/>
                  <a:pt x="4872" y="34615"/>
                </a:cubicBezTo>
                <a:cubicBezTo>
                  <a:pt x="4829" y="34615"/>
                  <a:pt x="4783" y="34722"/>
                  <a:pt x="4745" y="34735"/>
                </a:cubicBezTo>
                <a:cubicBezTo>
                  <a:pt x="4736" y="34713"/>
                  <a:pt x="4727" y="34704"/>
                  <a:pt x="4718" y="34704"/>
                </a:cubicBezTo>
                <a:cubicBezTo>
                  <a:pt x="4684" y="34704"/>
                  <a:pt x="4650" y="34817"/>
                  <a:pt x="4616" y="34817"/>
                </a:cubicBezTo>
                <a:cubicBezTo>
                  <a:pt x="4605" y="34817"/>
                  <a:pt x="4594" y="34805"/>
                  <a:pt x="4582" y="34771"/>
                </a:cubicBezTo>
                <a:cubicBezTo>
                  <a:pt x="4568" y="34732"/>
                  <a:pt x="4557" y="34718"/>
                  <a:pt x="4548" y="34718"/>
                </a:cubicBezTo>
                <a:cubicBezTo>
                  <a:pt x="4527" y="34718"/>
                  <a:pt x="4519" y="34808"/>
                  <a:pt x="4496" y="34808"/>
                </a:cubicBezTo>
                <a:cubicBezTo>
                  <a:pt x="4495" y="34808"/>
                  <a:pt x="4493" y="34808"/>
                  <a:pt x="4492" y="34807"/>
                </a:cubicBezTo>
                <a:cubicBezTo>
                  <a:pt x="4492" y="34937"/>
                  <a:pt x="4488" y="34988"/>
                  <a:pt x="4481" y="34988"/>
                </a:cubicBezTo>
                <a:cubicBezTo>
                  <a:pt x="4474" y="34988"/>
                  <a:pt x="4465" y="34928"/>
                  <a:pt x="4456" y="34843"/>
                </a:cubicBezTo>
                <a:cubicBezTo>
                  <a:pt x="4456" y="34809"/>
                  <a:pt x="4452" y="34795"/>
                  <a:pt x="4446" y="34795"/>
                </a:cubicBezTo>
                <a:cubicBezTo>
                  <a:pt x="4439" y="34795"/>
                  <a:pt x="4429" y="34814"/>
                  <a:pt x="4419" y="34843"/>
                </a:cubicBezTo>
                <a:cubicBezTo>
                  <a:pt x="4419" y="34870"/>
                  <a:pt x="4410" y="34870"/>
                  <a:pt x="4397" y="34870"/>
                </a:cubicBezTo>
                <a:cubicBezTo>
                  <a:pt x="4383" y="34870"/>
                  <a:pt x="4365" y="34870"/>
                  <a:pt x="4347" y="34897"/>
                </a:cubicBezTo>
                <a:cubicBezTo>
                  <a:pt x="4333" y="34938"/>
                  <a:pt x="4330" y="35089"/>
                  <a:pt x="4322" y="35089"/>
                </a:cubicBezTo>
                <a:cubicBezTo>
                  <a:pt x="4319" y="35089"/>
                  <a:pt x="4315" y="35071"/>
                  <a:pt x="4311" y="35024"/>
                </a:cubicBezTo>
                <a:cubicBezTo>
                  <a:pt x="4298" y="34987"/>
                  <a:pt x="4286" y="34915"/>
                  <a:pt x="4279" y="34915"/>
                </a:cubicBezTo>
                <a:cubicBezTo>
                  <a:pt x="4276" y="34915"/>
                  <a:pt x="4274" y="34930"/>
                  <a:pt x="4274" y="34970"/>
                </a:cubicBezTo>
                <a:cubicBezTo>
                  <a:pt x="4271" y="34965"/>
                  <a:pt x="4267" y="34962"/>
                  <a:pt x="4264" y="34962"/>
                </a:cubicBezTo>
                <a:cubicBezTo>
                  <a:pt x="4238" y="34962"/>
                  <a:pt x="4211" y="35088"/>
                  <a:pt x="4185" y="35088"/>
                </a:cubicBezTo>
                <a:cubicBezTo>
                  <a:pt x="4179" y="35088"/>
                  <a:pt x="4172" y="35080"/>
                  <a:pt x="4166" y="35060"/>
                </a:cubicBezTo>
                <a:cubicBezTo>
                  <a:pt x="4152" y="35020"/>
                  <a:pt x="4139" y="34969"/>
                  <a:pt x="4117" y="34969"/>
                </a:cubicBezTo>
                <a:cubicBezTo>
                  <a:pt x="4110" y="34969"/>
                  <a:pt x="4102" y="34974"/>
                  <a:pt x="4093" y="34988"/>
                </a:cubicBezTo>
                <a:cubicBezTo>
                  <a:pt x="4093" y="35042"/>
                  <a:pt x="4057" y="35115"/>
                  <a:pt x="4021" y="35169"/>
                </a:cubicBezTo>
                <a:cubicBezTo>
                  <a:pt x="4014" y="35155"/>
                  <a:pt x="4007" y="35149"/>
                  <a:pt x="4000" y="35149"/>
                </a:cubicBezTo>
                <a:cubicBezTo>
                  <a:pt x="3989" y="35149"/>
                  <a:pt x="3978" y="35165"/>
                  <a:pt x="3967" y="35187"/>
                </a:cubicBezTo>
                <a:cubicBezTo>
                  <a:pt x="3930" y="35242"/>
                  <a:pt x="3912" y="35169"/>
                  <a:pt x="3912" y="35278"/>
                </a:cubicBezTo>
                <a:cubicBezTo>
                  <a:pt x="3908" y="35254"/>
                  <a:pt x="3903" y="35247"/>
                  <a:pt x="3898" y="35247"/>
                </a:cubicBezTo>
                <a:cubicBezTo>
                  <a:pt x="3889" y="35247"/>
                  <a:pt x="3881" y="35273"/>
                  <a:pt x="3872" y="35273"/>
                </a:cubicBezTo>
                <a:cubicBezTo>
                  <a:pt x="3867" y="35273"/>
                  <a:pt x="3863" y="35265"/>
                  <a:pt x="3858" y="35242"/>
                </a:cubicBezTo>
                <a:cubicBezTo>
                  <a:pt x="3849" y="35314"/>
                  <a:pt x="3844" y="35319"/>
                  <a:pt x="3840" y="35319"/>
                </a:cubicBezTo>
                <a:cubicBezTo>
                  <a:pt x="3839" y="35319"/>
                  <a:pt x="3838" y="35318"/>
                  <a:pt x="3838" y="35318"/>
                </a:cubicBezTo>
                <a:cubicBezTo>
                  <a:pt x="3834" y="35318"/>
                  <a:pt x="3829" y="35322"/>
                  <a:pt x="3822" y="35368"/>
                </a:cubicBezTo>
                <a:cubicBezTo>
                  <a:pt x="3814" y="35476"/>
                  <a:pt x="3806" y="35502"/>
                  <a:pt x="3799" y="35502"/>
                </a:cubicBezTo>
                <a:cubicBezTo>
                  <a:pt x="3791" y="35502"/>
                  <a:pt x="3784" y="35478"/>
                  <a:pt x="3777" y="35478"/>
                </a:cubicBezTo>
                <a:cubicBezTo>
                  <a:pt x="3774" y="35478"/>
                  <a:pt x="3770" y="35483"/>
                  <a:pt x="3767" y="35495"/>
                </a:cubicBezTo>
                <a:cubicBezTo>
                  <a:pt x="3767" y="35543"/>
                  <a:pt x="3759" y="35616"/>
                  <a:pt x="3754" y="35616"/>
                </a:cubicBezTo>
                <a:cubicBezTo>
                  <a:pt x="3751" y="35616"/>
                  <a:pt x="3749" y="35598"/>
                  <a:pt x="3749" y="35549"/>
                </a:cubicBezTo>
                <a:cubicBezTo>
                  <a:pt x="3749" y="35549"/>
                  <a:pt x="3749" y="35552"/>
                  <a:pt x="3748" y="35552"/>
                </a:cubicBezTo>
                <a:cubicBezTo>
                  <a:pt x="3746" y="35552"/>
                  <a:pt x="3742" y="35546"/>
                  <a:pt x="3731" y="35513"/>
                </a:cubicBezTo>
                <a:cubicBezTo>
                  <a:pt x="3731" y="35443"/>
                  <a:pt x="3731" y="35398"/>
                  <a:pt x="3729" y="35398"/>
                </a:cubicBezTo>
                <a:cubicBezTo>
                  <a:pt x="3727" y="35398"/>
                  <a:pt x="3722" y="35447"/>
                  <a:pt x="3713" y="35568"/>
                </a:cubicBezTo>
                <a:cubicBezTo>
                  <a:pt x="3713" y="35555"/>
                  <a:pt x="3705" y="35486"/>
                  <a:pt x="3699" y="35486"/>
                </a:cubicBezTo>
                <a:cubicBezTo>
                  <a:pt x="3697" y="35486"/>
                  <a:pt x="3695" y="35502"/>
                  <a:pt x="3695" y="35549"/>
                </a:cubicBezTo>
                <a:cubicBezTo>
                  <a:pt x="3695" y="35542"/>
                  <a:pt x="3695" y="35538"/>
                  <a:pt x="3694" y="35538"/>
                </a:cubicBezTo>
                <a:cubicBezTo>
                  <a:pt x="3690" y="35538"/>
                  <a:pt x="3677" y="35661"/>
                  <a:pt x="3677" y="35676"/>
                </a:cubicBezTo>
                <a:cubicBezTo>
                  <a:pt x="3677" y="35785"/>
                  <a:pt x="3673" y="35813"/>
                  <a:pt x="3669" y="35813"/>
                </a:cubicBezTo>
                <a:cubicBezTo>
                  <a:pt x="3664" y="35813"/>
                  <a:pt x="3660" y="35783"/>
                  <a:pt x="3659" y="35783"/>
                </a:cubicBezTo>
                <a:cubicBezTo>
                  <a:pt x="3659" y="35783"/>
                  <a:pt x="3659" y="35784"/>
                  <a:pt x="3659" y="35785"/>
                </a:cubicBezTo>
                <a:cubicBezTo>
                  <a:pt x="3659" y="35821"/>
                  <a:pt x="3654" y="35835"/>
                  <a:pt x="3647" y="35835"/>
                </a:cubicBezTo>
                <a:cubicBezTo>
                  <a:pt x="3641" y="35835"/>
                  <a:pt x="3632" y="35821"/>
                  <a:pt x="3622" y="35803"/>
                </a:cubicBezTo>
                <a:cubicBezTo>
                  <a:pt x="3622" y="35755"/>
                  <a:pt x="3619" y="35739"/>
                  <a:pt x="3615" y="35739"/>
                </a:cubicBezTo>
                <a:cubicBezTo>
                  <a:pt x="3610" y="35739"/>
                  <a:pt x="3604" y="35765"/>
                  <a:pt x="3604" y="35785"/>
                </a:cubicBezTo>
                <a:cubicBezTo>
                  <a:pt x="3599" y="35796"/>
                  <a:pt x="3593" y="35800"/>
                  <a:pt x="3588" y="35800"/>
                </a:cubicBezTo>
                <a:cubicBezTo>
                  <a:pt x="3577" y="35800"/>
                  <a:pt x="3568" y="35779"/>
                  <a:pt x="3568" y="35767"/>
                </a:cubicBezTo>
                <a:cubicBezTo>
                  <a:pt x="3553" y="35715"/>
                  <a:pt x="3541" y="35696"/>
                  <a:pt x="3531" y="35696"/>
                </a:cubicBezTo>
                <a:cubicBezTo>
                  <a:pt x="3517" y="35696"/>
                  <a:pt x="3506" y="35735"/>
                  <a:pt x="3496" y="35767"/>
                </a:cubicBezTo>
                <a:cubicBezTo>
                  <a:pt x="3478" y="35857"/>
                  <a:pt x="3459" y="35875"/>
                  <a:pt x="3441" y="35875"/>
                </a:cubicBezTo>
                <a:cubicBezTo>
                  <a:pt x="3434" y="35904"/>
                  <a:pt x="3427" y="35916"/>
                  <a:pt x="3421" y="35916"/>
                </a:cubicBezTo>
                <a:cubicBezTo>
                  <a:pt x="3412" y="35916"/>
                  <a:pt x="3405" y="35890"/>
                  <a:pt x="3405" y="35857"/>
                </a:cubicBezTo>
                <a:cubicBezTo>
                  <a:pt x="3380" y="35895"/>
                  <a:pt x="3355" y="35966"/>
                  <a:pt x="3331" y="35966"/>
                </a:cubicBezTo>
                <a:cubicBezTo>
                  <a:pt x="3319" y="35966"/>
                  <a:pt x="3308" y="35951"/>
                  <a:pt x="3296" y="35912"/>
                </a:cubicBezTo>
                <a:cubicBezTo>
                  <a:pt x="3284" y="35861"/>
                  <a:pt x="3276" y="35846"/>
                  <a:pt x="3270" y="35846"/>
                </a:cubicBezTo>
                <a:cubicBezTo>
                  <a:pt x="3260" y="35846"/>
                  <a:pt x="3256" y="35881"/>
                  <a:pt x="3248" y="35881"/>
                </a:cubicBezTo>
                <a:cubicBezTo>
                  <a:pt x="3246" y="35881"/>
                  <a:pt x="3244" y="35880"/>
                  <a:pt x="3242" y="35875"/>
                </a:cubicBezTo>
                <a:cubicBezTo>
                  <a:pt x="3229" y="35916"/>
                  <a:pt x="3215" y="35967"/>
                  <a:pt x="3201" y="35967"/>
                </a:cubicBezTo>
                <a:cubicBezTo>
                  <a:pt x="3197" y="35967"/>
                  <a:pt x="3192" y="35961"/>
                  <a:pt x="3188" y="35948"/>
                </a:cubicBezTo>
                <a:cubicBezTo>
                  <a:pt x="3184" y="35937"/>
                  <a:pt x="3181" y="35933"/>
                  <a:pt x="3177" y="35933"/>
                </a:cubicBezTo>
                <a:cubicBezTo>
                  <a:pt x="3162" y="35933"/>
                  <a:pt x="3144" y="36002"/>
                  <a:pt x="3115" y="36002"/>
                </a:cubicBezTo>
                <a:cubicBezTo>
                  <a:pt x="3104" y="36013"/>
                  <a:pt x="3093" y="36039"/>
                  <a:pt x="3082" y="36039"/>
                </a:cubicBezTo>
                <a:cubicBezTo>
                  <a:pt x="3075" y="36039"/>
                  <a:pt x="3068" y="36029"/>
                  <a:pt x="3061" y="36002"/>
                </a:cubicBezTo>
                <a:cubicBezTo>
                  <a:pt x="3047" y="36002"/>
                  <a:pt x="3032" y="36141"/>
                  <a:pt x="3018" y="36141"/>
                </a:cubicBezTo>
                <a:cubicBezTo>
                  <a:pt x="3014" y="36141"/>
                  <a:pt x="3010" y="36133"/>
                  <a:pt x="3007" y="36111"/>
                </a:cubicBezTo>
                <a:cubicBezTo>
                  <a:pt x="3005" y="36110"/>
                  <a:pt x="3002" y="36109"/>
                  <a:pt x="3000" y="36109"/>
                </a:cubicBezTo>
                <a:cubicBezTo>
                  <a:pt x="2983" y="36109"/>
                  <a:pt x="2971" y="36142"/>
                  <a:pt x="2960" y="36142"/>
                </a:cubicBezTo>
                <a:cubicBezTo>
                  <a:pt x="2950" y="36142"/>
                  <a:pt x="2942" y="36116"/>
                  <a:pt x="2934" y="36020"/>
                </a:cubicBezTo>
                <a:cubicBezTo>
                  <a:pt x="2920" y="36049"/>
                  <a:pt x="2906" y="36133"/>
                  <a:pt x="2892" y="36133"/>
                </a:cubicBezTo>
                <a:cubicBezTo>
                  <a:pt x="2888" y="36133"/>
                  <a:pt x="2884" y="36126"/>
                  <a:pt x="2880" y="36111"/>
                </a:cubicBezTo>
                <a:cubicBezTo>
                  <a:pt x="2875" y="36067"/>
                  <a:pt x="2869" y="36055"/>
                  <a:pt x="2864" y="36055"/>
                </a:cubicBezTo>
                <a:cubicBezTo>
                  <a:pt x="2856" y="36055"/>
                  <a:pt x="2849" y="36076"/>
                  <a:pt x="2842" y="36076"/>
                </a:cubicBezTo>
                <a:cubicBezTo>
                  <a:pt x="2837" y="36076"/>
                  <a:pt x="2831" y="36064"/>
                  <a:pt x="2826" y="36020"/>
                </a:cubicBezTo>
                <a:cubicBezTo>
                  <a:pt x="2814" y="36002"/>
                  <a:pt x="2802" y="35996"/>
                  <a:pt x="2789" y="35996"/>
                </a:cubicBezTo>
                <a:cubicBezTo>
                  <a:pt x="2765" y="35996"/>
                  <a:pt x="2741" y="36020"/>
                  <a:pt x="2717" y="36020"/>
                </a:cubicBezTo>
                <a:cubicBezTo>
                  <a:pt x="2708" y="36020"/>
                  <a:pt x="2694" y="36025"/>
                  <a:pt x="2681" y="36025"/>
                </a:cubicBezTo>
                <a:cubicBezTo>
                  <a:pt x="2667" y="36025"/>
                  <a:pt x="2654" y="36020"/>
                  <a:pt x="2645" y="36002"/>
                </a:cubicBezTo>
                <a:cubicBezTo>
                  <a:pt x="2643" y="36004"/>
                  <a:pt x="2641" y="36005"/>
                  <a:pt x="2640" y="36005"/>
                </a:cubicBezTo>
                <a:cubicBezTo>
                  <a:pt x="2623" y="36005"/>
                  <a:pt x="2607" y="35928"/>
                  <a:pt x="2590" y="35912"/>
                </a:cubicBezTo>
                <a:cubicBezTo>
                  <a:pt x="2590" y="35902"/>
                  <a:pt x="2590" y="35898"/>
                  <a:pt x="2589" y="35898"/>
                </a:cubicBezTo>
                <a:cubicBezTo>
                  <a:pt x="2584" y="35898"/>
                  <a:pt x="2569" y="35984"/>
                  <a:pt x="2554" y="35984"/>
                </a:cubicBezTo>
                <a:cubicBezTo>
                  <a:pt x="2554" y="36080"/>
                  <a:pt x="2548" y="36113"/>
                  <a:pt x="2539" y="36113"/>
                </a:cubicBezTo>
                <a:cubicBezTo>
                  <a:pt x="2533" y="36113"/>
                  <a:pt x="2525" y="36097"/>
                  <a:pt x="2518" y="36075"/>
                </a:cubicBezTo>
                <a:cubicBezTo>
                  <a:pt x="2518" y="36085"/>
                  <a:pt x="2517" y="36090"/>
                  <a:pt x="2517" y="36090"/>
                </a:cubicBezTo>
                <a:cubicBezTo>
                  <a:pt x="2513" y="36090"/>
                  <a:pt x="2503" y="35975"/>
                  <a:pt x="2500" y="35975"/>
                </a:cubicBezTo>
                <a:cubicBezTo>
                  <a:pt x="2500" y="35975"/>
                  <a:pt x="2500" y="35978"/>
                  <a:pt x="2500" y="35984"/>
                </a:cubicBezTo>
                <a:cubicBezTo>
                  <a:pt x="2498" y="35990"/>
                  <a:pt x="2495" y="35993"/>
                  <a:pt x="2493" y="35993"/>
                </a:cubicBezTo>
                <a:cubicBezTo>
                  <a:pt x="2477" y="35993"/>
                  <a:pt x="2455" y="35889"/>
                  <a:pt x="2438" y="35889"/>
                </a:cubicBezTo>
                <a:cubicBezTo>
                  <a:pt x="2434" y="35889"/>
                  <a:pt x="2430" y="35896"/>
                  <a:pt x="2427" y="35912"/>
                </a:cubicBezTo>
                <a:cubicBezTo>
                  <a:pt x="2421" y="35864"/>
                  <a:pt x="2414" y="35850"/>
                  <a:pt x="2405" y="35850"/>
                </a:cubicBezTo>
                <a:cubicBezTo>
                  <a:pt x="2391" y="35850"/>
                  <a:pt x="2376" y="35887"/>
                  <a:pt x="2364" y="35887"/>
                </a:cubicBezTo>
                <a:cubicBezTo>
                  <a:pt x="2361" y="35887"/>
                  <a:pt x="2358" y="35884"/>
                  <a:pt x="2355" y="35875"/>
                </a:cubicBezTo>
                <a:cubicBezTo>
                  <a:pt x="2332" y="35875"/>
                  <a:pt x="2317" y="35911"/>
                  <a:pt x="2299" y="35911"/>
                </a:cubicBezTo>
                <a:cubicBezTo>
                  <a:pt x="2289" y="35911"/>
                  <a:pt x="2278" y="35898"/>
                  <a:pt x="2264" y="35857"/>
                </a:cubicBezTo>
                <a:cubicBezTo>
                  <a:pt x="2255" y="35792"/>
                  <a:pt x="2246" y="35755"/>
                  <a:pt x="2236" y="35755"/>
                </a:cubicBezTo>
                <a:cubicBezTo>
                  <a:pt x="2227" y="35755"/>
                  <a:pt x="2219" y="35787"/>
                  <a:pt x="2210" y="35857"/>
                </a:cubicBezTo>
                <a:cubicBezTo>
                  <a:pt x="2196" y="35885"/>
                  <a:pt x="2182" y="35924"/>
                  <a:pt x="2168" y="35924"/>
                </a:cubicBezTo>
                <a:cubicBezTo>
                  <a:pt x="2164" y="35924"/>
                  <a:pt x="2160" y="35920"/>
                  <a:pt x="2156" y="35912"/>
                </a:cubicBezTo>
                <a:cubicBezTo>
                  <a:pt x="2156" y="35911"/>
                  <a:pt x="2156" y="35910"/>
                  <a:pt x="2155" y="35910"/>
                </a:cubicBezTo>
                <a:cubicBezTo>
                  <a:pt x="2154" y="35910"/>
                  <a:pt x="2147" y="35954"/>
                  <a:pt x="2138" y="35954"/>
                </a:cubicBezTo>
                <a:cubicBezTo>
                  <a:pt x="2133" y="35954"/>
                  <a:pt x="2126" y="35935"/>
                  <a:pt x="2119" y="35875"/>
                </a:cubicBezTo>
                <a:cubicBezTo>
                  <a:pt x="2109" y="35922"/>
                  <a:pt x="2099" y="35938"/>
                  <a:pt x="2089" y="35938"/>
                </a:cubicBezTo>
                <a:cubicBezTo>
                  <a:pt x="2069" y="35938"/>
                  <a:pt x="2051" y="35878"/>
                  <a:pt x="2038" y="35878"/>
                </a:cubicBezTo>
                <a:cubicBezTo>
                  <a:pt x="2035" y="35878"/>
                  <a:pt x="2032" y="35883"/>
                  <a:pt x="2029" y="35894"/>
                </a:cubicBezTo>
                <a:cubicBezTo>
                  <a:pt x="2011" y="35984"/>
                  <a:pt x="1993" y="35984"/>
                  <a:pt x="1975" y="35984"/>
                </a:cubicBezTo>
                <a:cubicBezTo>
                  <a:pt x="1956" y="35984"/>
                  <a:pt x="1938" y="35966"/>
                  <a:pt x="1920" y="35948"/>
                </a:cubicBezTo>
                <a:cubicBezTo>
                  <a:pt x="1884" y="36002"/>
                  <a:pt x="1848" y="36038"/>
                  <a:pt x="1812" y="36075"/>
                </a:cubicBezTo>
                <a:cubicBezTo>
                  <a:pt x="1801" y="36129"/>
                  <a:pt x="1790" y="36147"/>
                  <a:pt x="1779" y="36147"/>
                </a:cubicBezTo>
                <a:cubicBezTo>
                  <a:pt x="1755" y="36147"/>
                  <a:pt x="1731" y="36055"/>
                  <a:pt x="1707" y="36055"/>
                </a:cubicBezTo>
                <a:cubicBezTo>
                  <a:pt x="1706" y="36055"/>
                  <a:pt x="1704" y="36056"/>
                  <a:pt x="1703" y="36057"/>
                </a:cubicBezTo>
                <a:cubicBezTo>
                  <a:pt x="1690" y="36000"/>
                  <a:pt x="1678" y="35981"/>
                  <a:pt x="1665" y="35981"/>
                </a:cubicBezTo>
                <a:cubicBezTo>
                  <a:pt x="1642" y="35981"/>
                  <a:pt x="1618" y="36051"/>
                  <a:pt x="1594" y="36075"/>
                </a:cubicBezTo>
                <a:cubicBezTo>
                  <a:pt x="1572" y="36154"/>
                  <a:pt x="1549" y="36197"/>
                  <a:pt x="1531" y="36197"/>
                </a:cubicBezTo>
                <a:cubicBezTo>
                  <a:pt x="1520" y="36197"/>
                  <a:pt x="1510" y="36181"/>
                  <a:pt x="1504" y="36147"/>
                </a:cubicBezTo>
                <a:cubicBezTo>
                  <a:pt x="1492" y="36107"/>
                  <a:pt x="1481" y="36093"/>
                  <a:pt x="1470" y="36093"/>
                </a:cubicBezTo>
                <a:cubicBezTo>
                  <a:pt x="1447" y="36093"/>
                  <a:pt x="1426" y="36164"/>
                  <a:pt x="1413" y="36201"/>
                </a:cubicBezTo>
                <a:cubicBezTo>
                  <a:pt x="1408" y="36182"/>
                  <a:pt x="1404" y="36177"/>
                  <a:pt x="1399" y="36177"/>
                </a:cubicBezTo>
                <a:cubicBezTo>
                  <a:pt x="1394" y="36177"/>
                  <a:pt x="1389" y="36185"/>
                  <a:pt x="1385" y="36185"/>
                </a:cubicBezTo>
                <a:cubicBezTo>
                  <a:pt x="1380" y="36185"/>
                  <a:pt x="1377" y="36171"/>
                  <a:pt x="1377" y="36111"/>
                </a:cubicBezTo>
                <a:cubicBezTo>
                  <a:pt x="1375" y="36109"/>
                  <a:pt x="1372" y="36107"/>
                  <a:pt x="1370" y="36107"/>
                </a:cubicBezTo>
                <a:cubicBezTo>
                  <a:pt x="1355" y="36107"/>
                  <a:pt x="1341" y="36163"/>
                  <a:pt x="1341" y="36274"/>
                </a:cubicBezTo>
                <a:cubicBezTo>
                  <a:pt x="1335" y="36311"/>
                  <a:pt x="1329" y="36321"/>
                  <a:pt x="1321" y="36321"/>
                </a:cubicBezTo>
                <a:cubicBezTo>
                  <a:pt x="1310" y="36321"/>
                  <a:pt x="1298" y="36299"/>
                  <a:pt x="1288" y="36299"/>
                </a:cubicBezTo>
                <a:cubicBezTo>
                  <a:pt x="1280" y="36299"/>
                  <a:pt x="1273" y="36310"/>
                  <a:pt x="1268" y="36346"/>
                </a:cubicBezTo>
                <a:cubicBezTo>
                  <a:pt x="1262" y="36281"/>
                  <a:pt x="1255" y="36253"/>
                  <a:pt x="1249" y="36253"/>
                </a:cubicBezTo>
                <a:cubicBezTo>
                  <a:pt x="1237" y="36253"/>
                  <a:pt x="1225" y="36339"/>
                  <a:pt x="1214" y="36455"/>
                </a:cubicBezTo>
                <a:cubicBezTo>
                  <a:pt x="1214" y="36527"/>
                  <a:pt x="1214" y="36618"/>
                  <a:pt x="1196" y="36690"/>
                </a:cubicBezTo>
                <a:cubicBezTo>
                  <a:pt x="1196" y="36699"/>
                  <a:pt x="1191" y="36704"/>
                  <a:pt x="1187" y="36704"/>
                </a:cubicBezTo>
                <a:cubicBezTo>
                  <a:pt x="1182" y="36704"/>
                  <a:pt x="1178" y="36699"/>
                  <a:pt x="1178" y="36690"/>
                </a:cubicBezTo>
                <a:cubicBezTo>
                  <a:pt x="1172" y="36702"/>
                  <a:pt x="1166" y="36706"/>
                  <a:pt x="1160" y="36706"/>
                </a:cubicBezTo>
                <a:cubicBezTo>
                  <a:pt x="1148" y="36706"/>
                  <a:pt x="1135" y="36690"/>
                  <a:pt x="1123" y="36690"/>
                </a:cubicBezTo>
                <a:cubicBezTo>
                  <a:pt x="1118" y="36680"/>
                  <a:pt x="1113" y="36676"/>
                  <a:pt x="1108" y="36676"/>
                </a:cubicBezTo>
                <a:cubicBezTo>
                  <a:pt x="1095" y="36676"/>
                  <a:pt x="1082" y="36706"/>
                  <a:pt x="1069" y="36745"/>
                </a:cubicBezTo>
                <a:cubicBezTo>
                  <a:pt x="1067" y="36727"/>
                  <a:pt x="1065" y="36720"/>
                  <a:pt x="1062" y="36720"/>
                </a:cubicBezTo>
                <a:cubicBezTo>
                  <a:pt x="1050" y="36720"/>
                  <a:pt x="1037" y="36968"/>
                  <a:pt x="1025" y="36968"/>
                </a:cubicBezTo>
                <a:cubicBezTo>
                  <a:pt x="1021" y="36968"/>
                  <a:pt x="1018" y="36951"/>
                  <a:pt x="1015" y="36908"/>
                </a:cubicBezTo>
                <a:cubicBezTo>
                  <a:pt x="1012" y="36905"/>
                  <a:pt x="1010" y="36904"/>
                  <a:pt x="1008" y="36904"/>
                </a:cubicBezTo>
                <a:cubicBezTo>
                  <a:pt x="992" y="36904"/>
                  <a:pt x="976" y="36958"/>
                  <a:pt x="960" y="37053"/>
                </a:cubicBezTo>
                <a:cubicBezTo>
                  <a:pt x="960" y="37175"/>
                  <a:pt x="950" y="37175"/>
                  <a:pt x="945" y="37175"/>
                </a:cubicBezTo>
                <a:lnTo>
                  <a:pt x="945" y="37175"/>
                </a:lnTo>
                <a:cubicBezTo>
                  <a:pt x="943" y="37175"/>
                  <a:pt x="942" y="37175"/>
                  <a:pt x="942" y="37179"/>
                </a:cubicBezTo>
                <a:lnTo>
                  <a:pt x="942" y="37397"/>
                </a:lnTo>
                <a:lnTo>
                  <a:pt x="942" y="37451"/>
                </a:lnTo>
                <a:lnTo>
                  <a:pt x="942" y="37632"/>
                </a:lnTo>
                <a:lnTo>
                  <a:pt x="942" y="37741"/>
                </a:lnTo>
                <a:lnTo>
                  <a:pt x="942" y="37886"/>
                </a:lnTo>
                <a:cubicBezTo>
                  <a:pt x="942" y="37913"/>
                  <a:pt x="932" y="38059"/>
                  <a:pt x="927" y="38059"/>
                </a:cubicBezTo>
                <a:cubicBezTo>
                  <a:pt x="925" y="38059"/>
                  <a:pt x="924" y="38046"/>
                  <a:pt x="924" y="38012"/>
                </a:cubicBezTo>
                <a:cubicBezTo>
                  <a:pt x="924" y="38012"/>
                  <a:pt x="913" y="38151"/>
                  <a:pt x="899" y="38151"/>
                </a:cubicBezTo>
                <a:cubicBezTo>
                  <a:pt x="895" y="38151"/>
                  <a:pt x="892" y="38143"/>
                  <a:pt x="888" y="38121"/>
                </a:cubicBezTo>
                <a:cubicBezTo>
                  <a:pt x="888" y="38146"/>
                  <a:pt x="880" y="38212"/>
                  <a:pt x="868" y="38212"/>
                </a:cubicBezTo>
                <a:cubicBezTo>
                  <a:pt x="863" y="38212"/>
                  <a:pt x="857" y="38198"/>
                  <a:pt x="852" y="38157"/>
                </a:cubicBezTo>
                <a:cubicBezTo>
                  <a:pt x="852" y="38172"/>
                  <a:pt x="840" y="38268"/>
                  <a:pt x="826" y="38268"/>
                </a:cubicBezTo>
                <a:cubicBezTo>
                  <a:pt x="823" y="38268"/>
                  <a:pt x="819" y="38262"/>
                  <a:pt x="815" y="38248"/>
                </a:cubicBezTo>
                <a:cubicBezTo>
                  <a:pt x="814" y="38250"/>
                  <a:pt x="813" y="38252"/>
                  <a:pt x="812" y="38252"/>
                </a:cubicBezTo>
                <a:cubicBezTo>
                  <a:pt x="800" y="38252"/>
                  <a:pt x="788" y="38153"/>
                  <a:pt x="783" y="38153"/>
                </a:cubicBezTo>
                <a:cubicBezTo>
                  <a:pt x="781" y="38153"/>
                  <a:pt x="779" y="38169"/>
                  <a:pt x="779" y="38212"/>
                </a:cubicBezTo>
                <a:cubicBezTo>
                  <a:pt x="776" y="38206"/>
                  <a:pt x="772" y="38204"/>
                  <a:pt x="769" y="38204"/>
                </a:cubicBezTo>
                <a:cubicBezTo>
                  <a:pt x="742" y="38204"/>
                  <a:pt x="716" y="38340"/>
                  <a:pt x="698" y="38340"/>
                </a:cubicBezTo>
                <a:cubicBezTo>
                  <a:pt x="695" y="38340"/>
                  <a:pt x="692" y="38334"/>
                  <a:pt x="689" y="38320"/>
                </a:cubicBezTo>
                <a:cubicBezTo>
                  <a:pt x="682" y="38304"/>
                  <a:pt x="676" y="38299"/>
                  <a:pt x="670" y="38299"/>
                </a:cubicBezTo>
                <a:cubicBezTo>
                  <a:pt x="652" y="38299"/>
                  <a:pt x="634" y="38349"/>
                  <a:pt x="620" y="38349"/>
                </a:cubicBezTo>
                <a:cubicBezTo>
                  <a:pt x="611" y="38349"/>
                  <a:pt x="604" y="38329"/>
                  <a:pt x="598" y="38266"/>
                </a:cubicBezTo>
                <a:cubicBezTo>
                  <a:pt x="593" y="38270"/>
                  <a:pt x="587" y="38271"/>
                  <a:pt x="582" y="38271"/>
                </a:cubicBezTo>
                <a:cubicBezTo>
                  <a:pt x="551" y="38271"/>
                  <a:pt x="528" y="38217"/>
                  <a:pt x="516" y="38217"/>
                </a:cubicBezTo>
                <a:cubicBezTo>
                  <a:pt x="511" y="38217"/>
                  <a:pt x="508" y="38229"/>
                  <a:pt x="508" y="38266"/>
                </a:cubicBezTo>
                <a:cubicBezTo>
                  <a:pt x="508" y="38336"/>
                  <a:pt x="505" y="38355"/>
                  <a:pt x="500" y="38355"/>
                </a:cubicBezTo>
                <a:cubicBezTo>
                  <a:pt x="494" y="38355"/>
                  <a:pt x="485" y="38332"/>
                  <a:pt x="470" y="38332"/>
                </a:cubicBezTo>
                <a:cubicBezTo>
                  <a:pt x="461" y="38332"/>
                  <a:pt x="449" y="38342"/>
                  <a:pt x="435" y="38375"/>
                </a:cubicBezTo>
                <a:cubicBezTo>
                  <a:pt x="425" y="38404"/>
                  <a:pt x="410" y="38418"/>
                  <a:pt x="392" y="38418"/>
                </a:cubicBezTo>
                <a:cubicBezTo>
                  <a:pt x="377" y="38418"/>
                  <a:pt x="361" y="38409"/>
                  <a:pt x="345" y="38393"/>
                </a:cubicBezTo>
                <a:cubicBezTo>
                  <a:pt x="342" y="38390"/>
                  <a:pt x="340" y="38389"/>
                  <a:pt x="337" y="38389"/>
                </a:cubicBezTo>
                <a:cubicBezTo>
                  <a:pt x="318" y="38389"/>
                  <a:pt x="286" y="38449"/>
                  <a:pt x="254" y="38592"/>
                </a:cubicBezTo>
                <a:cubicBezTo>
                  <a:pt x="254" y="38646"/>
                  <a:pt x="218" y="38700"/>
                  <a:pt x="164" y="38719"/>
                </a:cubicBezTo>
                <a:cubicBezTo>
                  <a:pt x="154" y="38782"/>
                  <a:pt x="141" y="38787"/>
                  <a:pt x="127" y="38787"/>
                </a:cubicBezTo>
                <a:cubicBezTo>
                  <a:pt x="125" y="38787"/>
                  <a:pt x="123" y="38786"/>
                  <a:pt x="121" y="38786"/>
                </a:cubicBezTo>
                <a:cubicBezTo>
                  <a:pt x="109" y="38786"/>
                  <a:pt x="99" y="38790"/>
                  <a:pt x="91" y="38827"/>
                </a:cubicBezTo>
                <a:lnTo>
                  <a:pt x="1" y="38918"/>
                </a:lnTo>
                <a:lnTo>
                  <a:pt x="55434" y="38918"/>
                </a:lnTo>
                <a:lnTo>
                  <a:pt x="55325" y="38863"/>
                </a:lnTo>
                <a:lnTo>
                  <a:pt x="55072" y="38755"/>
                </a:lnTo>
                <a:cubicBezTo>
                  <a:pt x="54988" y="38705"/>
                  <a:pt x="54889" y="38608"/>
                  <a:pt x="54774" y="38608"/>
                </a:cubicBezTo>
                <a:cubicBezTo>
                  <a:pt x="54765" y="38608"/>
                  <a:pt x="54755" y="38609"/>
                  <a:pt x="54746" y="38610"/>
                </a:cubicBezTo>
                <a:cubicBezTo>
                  <a:pt x="54691" y="38610"/>
                  <a:pt x="54637" y="38483"/>
                  <a:pt x="54583" y="38447"/>
                </a:cubicBezTo>
                <a:cubicBezTo>
                  <a:pt x="54546" y="38447"/>
                  <a:pt x="54510" y="38334"/>
                  <a:pt x="54474" y="38334"/>
                </a:cubicBezTo>
                <a:cubicBezTo>
                  <a:pt x="54456" y="38334"/>
                  <a:pt x="54438" y="38362"/>
                  <a:pt x="54420" y="38447"/>
                </a:cubicBezTo>
                <a:cubicBezTo>
                  <a:pt x="54365" y="38447"/>
                  <a:pt x="54311" y="38483"/>
                  <a:pt x="54275" y="38538"/>
                </a:cubicBezTo>
                <a:cubicBezTo>
                  <a:pt x="54239" y="38483"/>
                  <a:pt x="54202" y="38411"/>
                  <a:pt x="54166" y="38338"/>
                </a:cubicBezTo>
                <a:cubicBezTo>
                  <a:pt x="54148" y="38139"/>
                  <a:pt x="54112" y="38121"/>
                  <a:pt x="54094" y="38085"/>
                </a:cubicBezTo>
                <a:cubicBezTo>
                  <a:pt x="54076" y="38157"/>
                  <a:pt x="54076" y="38230"/>
                  <a:pt x="54076" y="38284"/>
                </a:cubicBezTo>
                <a:cubicBezTo>
                  <a:pt x="54076" y="38189"/>
                  <a:pt x="54071" y="38164"/>
                  <a:pt x="54063" y="38164"/>
                </a:cubicBezTo>
                <a:cubicBezTo>
                  <a:pt x="54054" y="38164"/>
                  <a:pt x="54040" y="38193"/>
                  <a:pt x="54021" y="38193"/>
                </a:cubicBezTo>
                <a:cubicBezTo>
                  <a:pt x="53985" y="38193"/>
                  <a:pt x="53949" y="38212"/>
                  <a:pt x="53913" y="38230"/>
                </a:cubicBezTo>
                <a:cubicBezTo>
                  <a:pt x="53891" y="38251"/>
                  <a:pt x="53876" y="38260"/>
                  <a:pt x="53864" y="38260"/>
                </a:cubicBezTo>
                <a:cubicBezTo>
                  <a:pt x="53855" y="38260"/>
                  <a:pt x="53848" y="38255"/>
                  <a:pt x="53840" y="38248"/>
                </a:cubicBezTo>
                <a:cubicBezTo>
                  <a:pt x="53804" y="38230"/>
                  <a:pt x="53768" y="38212"/>
                  <a:pt x="53750" y="38193"/>
                </a:cubicBezTo>
                <a:cubicBezTo>
                  <a:pt x="53743" y="38197"/>
                  <a:pt x="53738" y="38198"/>
                  <a:pt x="53732" y="38198"/>
                </a:cubicBezTo>
                <a:cubicBezTo>
                  <a:pt x="53707" y="38198"/>
                  <a:pt x="53689" y="38163"/>
                  <a:pt x="53659" y="38103"/>
                </a:cubicBezTo>
                <a:cubicBezTo>
                  <a:pt x="53648" y="38071"/>
                  <a:pt x="53631" y="38032"/>
                  <a:pt x="53616" y="38032"/>
                </a:cubicBezTo>
                <a:cubicBezTo>
                  <a:pt x="53604" y="38032"/>
                  <a:pt x="53594" y="38051"/>
                  <a:pt x="53587" y="38103"/>
                </a:cubicBezTo>
                <a:cubicBezTo>
                  <a:pt x="53572" y="38155"/>
                  <a:pt x="53560" y="38173"/>
                  <a:pt x="53549" y="38173"/>
                </a:cubicBezTo>
                <a:cubicBezTo>
                  <a:pt x="53533" y="38173"/>
                  <a:pt x="53517" y="38135"/>
                  <a:pt x="53496" y="38103"/>
                </a:cubicBezTo>
                <a:cubicBezTo>
                  <a:pt x="53478" y="38103"/>
                  <a:pt x="53442" y="38139"/>
                  <a:pt x="53424" y="38157"/>
                </a:cubicBezTo>
                <a:cubicBezTo>
                  <a:pt x="53420" y="38140"/>
                  <a:pt x="53417" y="38133"/>
                  <a:pt x="53413" y="38133"/>
                </a:cubicBezTo>
                <a:cubicBezTo>
                  <a:pt x="53401" y="38133"/>
                  <a:pt x="53388" y="38221"/>
                  <a:pt x="53376" y="38221"/>
                </a:cubicBezTo>
                <a:cubicBezTo>
                  <a:pt x="53374" y="38221"/>
                  <a:pt x="53372" y="38218"/>
                  <a:pt x="53369" y="38212"/>
                </a:cubicBezTo>
                <a:cubicBezTo>
                  <a:pt x="53367" y="38214"/>
                  <a:pt x="53365" y="38215"/>
                  <a:pt x="53363" y="38215"/>
                </a:cubicBezTo>
                <a:cubicBezTo>
                  <a:pt x="53347" y="38215"/>
                  <a:pt x="53333" y="38159"/>
                  <a:pt x="53333" y="38049"/>
                </a:cubicBezTo>
                <a:cubicBezTo>
                  <a:pt x="53321" y="37952"/>
                  <a:pt x="53309" y="37928"/>
                  <a:pt x="53297" y="37928"/>
                </a:cubicBezTo>
                <a:cubicBezTo>
                  <a:pt x="53291" y="37928"/>
                  <a:pt x="53285" y="37934"/>
                  <a:pt x="53279" y="37940"/>
                </a:cubicBezTo>
                <a:cubicBezTo>
                  <a:pt x="53276" y="37943"/>
                  <a:pt x="53272" y="37944"/>
                  <a:pt x="53268" y="37944"/>
                </a:cubicBezTo>
                <a:cubicBezTo>
                  <a:pt x="53260" y="37944"/>
                  <a:pt x="53251" y="37940"/>
                  <a:pt x="53240" y="37940"/>
                </a:cubicBezTo>
                <a:cubicBezTo>
                  <a:pt x="53224" y="37940"/>
                  <a:pt x="53206" y="37949"/>
                  <a:pt x="53188" y="37994"/>
                </a:cubicBezTo>
                <a:cubicBezTo>
                  <a:pt x="53173" y="38031"/>
                  <a:pt x="53165" y="38038"/>
                  <a:pt x="53158" y="38038"/>
                </a:cubicBezTo>
                <a:cubicBezTo>
                  <a:pt x="53155" y="38038"/>
                  <a:pt x="53152" y="38036"/>
                  <a:pt x="53149" y="38036"/>
                </a:cubicBezTo>
                <a:cubicBezTo>
                  <a:pt x="53144" y="38036"/>
                  <a:pt x="53140" y="38041"/>
                  <a:pt x="53134" y="38067"/>
                </a:cubicBezTo>
                <a:cubicBezTo>
                  <a:pt x="53116" y="38049"/>
                  <a:pt x="53098" y="38012"/>
                  <a:pt x="53080" y="37976"/>
                </a:cubicBezTo>
                <a:cubicBezTo>
                  <a:pt x="53070" y="38016"/>
                  <a:pt x="53054" y="38029"/>
                  <a:pt x="53039" y="38029"/>
                </a:cubicBezTo>
                <a:cubicBezTo>
                  <a:pt x="53027" y="38029"/>
                  <a:pt x="53015" y="38020"/>
                  <a:pt x="53007" y="38012"/>
                </a:cubicBezTo>
                <a:cubicBezTo>
                  <a:pt x="53003" y="38012"/>
                  <a:pt x="53000" y="38013"/>
                  <a:pt x="52996" y="38013"/>
                </a:cubicBezTo>
                <a:cubicBezTo>
                  <a:pt x="52981" y="38013"/>
                  <a:pt x="52964" y="38001"/>
                  <a:pt x="52935" y="37886"/>
                </a:cubicBezTo>
                <a:cubicBezTo>
                  <a:pt x="52924" y="37928"/>
                  <a:pt x="52907" y="37977"/>
                  <a:pt x="52891" y="37977"/>
                </a:cubicBezTo>
                <a:cubicBezTo>
                  <a:pt x="52880" y="37977"/>
                  <a:pt x="52870" y="37953"/>
                  <a:pt x="52862" y="37886"/>
                </a:cubicBezTo>
                <a:cubicBezTo>
                  <a:pt x="52855" y="37904"/>
                  <a:pt x="52848" y="37911"/>
                  <a:pt x="52842" y="37911"/>
                </a:cubicBezTo>
                <a:cubicBezTo>
                  <a:pt x="52821" y="37911"/>
                  <a:pt x="52805" y="37826"/>
                  <a:pt x="52781" y="37826"/>
                </a:cubicBezTo>
                <a:cubicBezTo>
                  <a:pt x="52778" y="37826"/>
                  <a:pt x="52775" y="37828"/>
                  <a:pt x="52772" y="37831"/>
                </a:cubicBezTo>
                <a:cubicBezTo>
                  <a:pt x="52754" y="37849"/>
                  <a:pt x="52754" y="37867"/>
                  <a:pt x="52735" y="37886"/>
                </a:cubicBezTo>
                <a:cubicBezTo>
                  <a:pt x="52735" y="37891"/>
                  <a:pt x="52735" y="37894"/>
                  <a:pt x="52734" y="37894"/>
                </a:cubicBezTo>
                <a:cubicBezTo>
                  <a:pt x="52730" y="37894"/>
                  <a:pt x="52715" y="37820"/>
                  <a:pt x="52699" y="37759"/>
                </a:cubicBezTo>
                <a:cubicBezTo>
                  <a:pt x="52687" y="37698"/>
                  <a:pt x="52677" y="37678"/>
                  <a:pt x="52668" y="37678"/>
                </a:cubicBezTo>
                <a:cubicBezTo>
                  <a:pt x="52649" y="37678"/>
                  <a:pt x="52633" y="37759"/>
                  <a:pt x="52609" y="37759"/>
                </a:cubicBezTo>
                <a:cubicBezTo>
                  <a:pt x="52601" y="37796"/>
                  <a:pt x="52594" y="37803"/>
                  <a:pt x="52588" y="37803"/>
                </a:cubicBezTo>
                <a:cubicBezTo>
                  <a:pt x="52584" y="37803"/>
                  <a:pt x="52581" y="37800"/>
                  <a:pt x="52579" y="37800"/>
                </a:cubicBezTo>
                <a:cubicBezTo>
                  <a:pt x="52575" y="37800"/>
                  <a:pt x="52572" y="37805"/>
                  <a:pt x="52572" y="37831"/>
                </a:cubicBezTo>
                <a:cubicBezTo>
                  <a:pt x="52554" y="37759"/>
                  <a:pt x="52536" y="37759"/>
                  <a:pt x="52518" y="37723"/>
                </a:cubicBezTo>
                <a:cubicBezTo>
                  <a:pt x="52517" y="37724"/>
                  <a:pt x="52516" y="37725"/>
                  <a:pt x="52514" y="37725"/>
                </a:cubicBezTo>
                <a:cubicBezTo>
                  <a:pt x="52500" y="37725"/>
                  <a:pt x="52499" y="37628"/>
                  <a:pt x="52482" y="37578"/>
                </a:cubicBezTo>
                <a:cubicBezTo>
                  <a:pt x="52476" y="37516"/>
                  <a:pt x="52471" y="37492"/>
                  <a:pt x="52465" y="37492"/>
                </a:cubicBezTo>
                <a:cubicBezTo>
                  <a:pt x="52453" y="37492"/>
                  <a:pt x="52440" y="37606"/>
                  <a:pt x="52428" y="37668"/>
                </a:cubicBezTo>
                <a:cubicBezTo>
                  <a:pt x="52428" y="37614"/>
                  <a:pt x="52409" y="37541"/>
                  <a:pt x="52391" y="37487"/>
                </a:cubicBezTo>
                <a:cubicBezTo>
                  <a:pt x="52384" y="37487"/>
                  <a:pt x="52377" y="37484"/>
                  <a:pt x="52371" y="37484"/>
                </a:cubicBezTo>
                <a:cubicBezTo>
                  <a:pt x="52362" y="37484"/>
                  <a:pt x="52355" y="37491"/>
                  <a:pt x="52355" y="37523"/>
                </a:cubicBezTo>
                <a:cubicBezTo>
                  <a:pt x="52337" y="37523"/>
                  <a:pt x="52319" y="37668"/>
                  <a:pt x="52301" y="37686"/>
                </a:cubicBezTo>
                <a:cubicBezTo>
                  <a:pt x="52299" y="37684"/>
                  <a:pt x="52297" y="37683"/>
                  <a:pt x="52295" y="37683"/>
                </a:cubicBezTo>
                <a:cubicBezTo>
                  <a:pt x="52290" y="37683"/>
                  <a:pt x="52287" y="37689"/>
                  <a:pt x="52284" y="37689"/>
                </a:cubicBezTo>
                <a:cubicBezTo>
                  <a:pt x="52279" y="37689"/>
                  <a:pt x="52274" y="37674"/>
                  <a:pt x="52265" y="37596"/>
                </a:cubicBezTo>
                <a:cubicBezTo>
                  <a:pt x="52252" y="37520"/>
                  <a:pt x="52242" y="37497"/>
                  <a:pt x="52232" y="37497"/>
                </a:cubicBezTo>
                <a:cubicBezTo>
                  <a:pt x="52217" y="37497"/>
                  <a:pt x="52204" y="37551"/>
                  <a:pt x="52186" y="37551"/>
                </a:cubicBezTo>
                <a:cubicBezTo>
                  <a:pt x="52182" y="37551"/>
                  <a:pt x="52178" y="37548"/>
                  <a:pt x="52174" y="37541"/>
                </a:cubicBezTo>
                <a:cubicBezTo>
                  <a:pt x="52167" y="37487"/>
                  <a:pt x="52158" y="37471"/>
                  <a:pt x="52148" y="37471"/>
                </a:cubicBezTo>
                <a:cubicBezTo>
                  <a:pt x="52133" y="37471"/>
                  <a:pt x="52117" y="37507"/>
                  <a:pt x="52106" y="37507"/>
                </a:cubicBezTo>
                <a:cubicBezTo>
                  <a:pt x="52104" y="37507"/>
                  <a:pt x="52103" y="37507"/>
                  <a:pt x="52102" y="37505"/>
                </a:cubicBezTo>
                <a:cubicBezTo>
                  <a:pt x="52095" y="37553"/>
                  <a:pt x="52088" y="37572"/>
                  <a:pt x="52082" y="37572"/>
                </a:cubicBezTo>
                <a:cubicBezTo>
                  <a:pt x="52072" y="37572"/>
                  <a:pt x="52065" y="37519"/>
                  <a:pt x="52065" y="37451"/>
                </a:cubicBezTo>
                <a:cubicBezTo>
                  <a:pt x="52054" y="37394"/>
                  <a:pt x="52043" y="37323"/>
                  <a:pt x="52036" y="37323"/>
                </a:cubicBezTo>
                <a:cubicBezTo>
                  <a:pt x="52032" y="37323"/>
                  <a:pt x="52029" y="37348"/>
                  <a:pt x="52029" y="37415"/>
                </a:cubicBezTo>
                <a:cubicBezTo>
                  <a:pt x="52029" y="37415"/>
                  <a:pt x="51993" y="37451"/>
                  <a:pt x="51993" y="37487"/>
                </a:cubicBezTo>
                <a:cubicBezTo>
                  <a:pt x="51985" y="37525"/>
                  <a:pt x="51978" y="37544"/>
                  <a:pt x="51972" y="37544"/>
                </a:cubicBezTo>
                <a:cubicBezTo>
                  <a:pt x="51963" y="37544"/>
                  <a:pt x="51957" y="37507"/>
                  <a:pt x="51957" y="37433"/>
                </a:cubicBezTo>
                <a:cubicBezTo>
                  <a:pt x="51942" y="37493"/>
                  <a:pt x="51930" y="37507"/>
                  <a:pt x="51919" y="37507"/>
                </a:cubicBezTo>
                <a:cubicBezTo>
                  <a:pt x="51912" y="37507"/>
                  <a:pt x="51905" y="37499"/>
                  <a:pt x="51899" y="37499"/>
                </a:cubicBezTo>
                <a:cubicBezTo>
                  <a:pt x="51894" y="37499"/>
                  <a:pt x="51889" y="37504"/>
                  <a:pt x="51884" y="37523"/>
                </a:cubicBezTo>
                <a:cubicBezTo>
                  <a:pt x="51884" y="37505"/>
                  <a:pt x="51866" y="37451"/>
                  <a:pt x="51848" y="37433"/>
                </a:cubicBezTo>
                <a:cubicBezTo>
                  <a:pt x="51848" y="37402"/>
                  <a:pt x="51842" y="37378"/>
                  <a:pt x="51837" y="37378"/>
                </a:cubicBezTo>
                <a:cubicBezTo>
                  <a:pt x="51834" y="37378"/>
                  <a:pt x="51830" y="37393"/>
                  <a:pt x="51830" y="37433"/>
                </a:cubicBezTo>
                <a:cubicBezTo>
                  <a:pt x="51830" y="37478"/>
                  <a:pt x="51818" y="37510"/>
                  <a:pt x="51803" y="37510"/>
                </a:cubicBezTo>
                <a:cubicBezTo>
                  <a:pt x="51800" y="37510"/>
                  <a:pt x="51797" y="37508"/>
                  <a:pt x="51794" y="37505"/>
                </a:cubicBezTo>
                <a:cubicBezTo>
                  <a:pt x="51794" y="37433"/>
                  <a:pt x="51776" y="37378"/>
                  <a:pt x="51776" y="37342"/>
                </a:cubicBezTo>
                <a:cubicBezTo>
                  <a:pt x="51770" y="37290"/>
                  <a:pt x="51765" y="37272"/>
                  <a:pt x="51760" y="37272"/>
                </a:cubicBezTo>
                <a:cubicBezTo>
                  <a:pt x="51750" y="37272"/>
                  <a:pt x="51739" y="37338"/>
                  <a:pt x="51729" y="37338"/>
                </a:cubicBezTo>
                <a:cubicBezTo>
                  <a:pt x="51726" y="37338"/>
                  <a:pt x="51724" y="37334"/>
                  <a:pt x="51721" y="37324"/>
                </a:cubicBezTo>
                <a:cubicBezTo>
                  <a:pt x="51685" y="37324"/>
                  <a:pt x="51649" y="37270"/>
                  <a:pt x="51649" y="37270"/>
                </a:cubicBezTo>
                <a:lnTo>
                  <a:pt x="51649" y="37216"/>
                </a:lnTo>
                <a:lnTo>
                  <a:pt x="51649" y="37143"/>
                </a:lnTo>
                <a:cubicBezTo>
                  <a:pt x="51649" y="37071"/>
                  <a:pt x="51649" y="36998"/>
                  <a:pt x="51649" y="36926"/>
                </a:cubicBezTo>
                <a:cubicBezTo>
                  <a:pt x="51649" y="36901"/>
                  <a:pt x="51649" y="36891"/>
                  <a:pt x="51649" y="36891"/>
                </a:cubicBezTo>
                <a:cubicBezTo>
                  <a:pt x="51648" y="36891"/>
                  <a:pt x="51645" y="36998"/>
                  <a:pt x="51631" y="36998"/>
                </a:cubicBezTo>
                <a:cubicBezTo>
                  <a:pt x="51625" y="37036"/>
                  <a:pt x="51618" y="37047"/>
                  <a:pt x="51612" y="37047"/>
                </a:cubicBezTo>
                <a:cubicBezTo>
                  <a:pt x="51602" y="37047"/>
                  <a:pt x="51591" y="37014"/>
                  <a:pt x="51581" y="37014"/>
                </a:cubicBezTo>
                <a:cubicBezTo>
                  <a:pt x="51579" y="37014"/>
                  <a:pt x="51578" y="37015"/>
                  <a:pt x="51576" y="37016"/>
                </a:cubicBezTo>
                <a:cubicBezTo>
                  <a:pt x="51572" y="36993"/>
                  <a:pt x="51567" y="36983"/>
                  <a:pt x="51562" y="36983"/>
                </a:cubicBezTo>
                <a:cubicBezTo>
                  <a:pt x="51549" y="36983"/>
                  <a:pt x="51536" y="37063"/>
                  <a:pt x="51522" y="37143"/>
                </a:cubicBezTo>
                <a:cubicBezTo>
                  <a:pt x="51520" y="37140"/>
                  <a:pt x="51519" y="37138"/>
                  <a:pt x="51517" y="37138"/>
                </a:cubicBezTo>
                <a:cubicBezTo>
                  <a:pt x="51505" y="37138"/>
                  <a:pt x="51494" y="37214"/>
                  <a:pt x="51489" y="37214"/>
                </a:cubicBezTo>
                <a:cubicBezTo>
                  <a:pt x="51487" y="37214"/>
                  <a:pt x="51486" y="37205"/>
                  <a:pt x="51486" y="37179"/>
                </a:cubicBezTo>
                <a:cubicBezTo>
                  <a:pt x="51468" y="37071"/>
                  <a:pt x="51468" y="37071"/>
                  <a:pt x="51450" y="37034"/>
                </a:cubicBezTo>
                <a:cubicBezTo>
                  <a:pt x="51450" y="37016"/>
                  <a:pt x="51432" y="37034"/>
                  <a:pt x="51432" y="36853"/>
                </a:cubicBezTo>
                <a:cubicBezTo>
                  <a:pt x="51395" y="36853"/>
                  <a:pt x="51377" y="36853"/>
                  <a:pt x="51359" y="36871"/>
                </a:cubicBezTo>
                <a:cubicBezTo>
                  <a:pt x="51351" y="36817"/>
                  <a:pt x="51344" y="36803"/>
                  <a:pt x="51337" y="36803"/>
                </a:cubicBezTo>
                <a:cubicBezTo>
                  <a:pt x="51330" y="36803"/>
                  <a:pt x="51325" y="36820"/>
                  <a:pt x="51323" y="36820"/>
                </a:cubicBezTo>
                <a:cubicBezTo>
                  <a:pt x="51323" y="36820"/>
                  <a:pt x="51323" y="36819"/>
                  <a:pt x="51323" y="36817"/>
                </a:cubicBezTo>
                <a:cubicBezTo>
                  <a:pt x="51305" y="36799"/>
                  <a:pt x="51305" y="36763"/>
                  <a:pt x="51287" y="36708"/>
                </a:cubicBezTo>
                <a:cubicBezTo>
                  <a:pt x="51287" y="36690"/>
                  <a:pt x="51269" y="36618"/>
                  <a:pt x="51250" y="36618"/>
                </a:cubicBezTo>
                <a:cubicBezTo>
                  <a:pt x="51241" y="36618"/>
                  <a:pt x="51232" y="36613"/>
                  <a:pt x="51223" y="36613"/>
                </a:cubicBezTo>
                <a:cubicBezTo>
                  <a:pt x="51214" y="36613"/>
                  <a:pt x="51205" y="36618"/>
                  <a:pt x="51196" y="36636"/>
                </a:cubicBezTo>
                <a:cubicBezTo>
                  <a:pt x="51168" y="36636"/>
                  <a:pt x="51139" y="36513"/>
                  <a:pt x="51111" y="36513"/>
                </a:cubicBezTo>
                <a:cubicBezTo>
                  <a:pt x="51103" y="36513"/>
                  <a:pt x="51095" y="36522"/>
                  <a:pt x="51088" y="36545"/>
                </a:cubicBezTo>
                <a:cubicBezTo>
                  <a:pt x="51069" y="36527"/>
                  <a:pt x="51069" y="36473"/>
                  <a:pt x="51051" y="36473"/>
                </a:cubicBezTo>
                <a:cubicBezTo>
                  <a:pt x="51033" y="36455"/>
                  <a:pt x="51015" y="36491"/>
                  <a:pt x="51015" y="36401"/>
                </a:cubicBezTo>
                <a:cubicBezTo>
                  <a:pt x="51001" y="36387"/>
                  <a:pt x="50998" y="36352"/>
                  <a:pt x="51005" y="36352"/>
                </a:cubicBezTo>
                <a:cubicBezTo>
                  <a:pt x="51007" y="36352"/>
                  <a:pt x="51011" y="36356"/>
                  <a:pt x="51015" y="36364"/>
                </a:cubicBezTo>
                <a:cubicBezTo>
                  <a:pt x="51033" y="36328"/>
                  <a:pt x="51033" y="36292"/>
                  <a:pt x="51033" y="36256"/>
                </a:cubicBezTo>
                <a:cubicBezTo>
                  <a:pt x="51033" y="36226"/>
                  <a:pt x="51033" y="36197"/>
                  <a:pt x="51023" y="36197"/>
                </a:cubicBezTo>
                <a:cubicBezTo>
                  <a:pt x="51021" y="36197"/>
                  <a:pt x="51018" y="36198"/>
                  <a:pt x="51015" y="36201"/>
                </a:cubicBezTo>
                <a:cubicBezTo>
                  <a:pt x="50997" y="36165"/>
                  <a:pt x="50961" y="36057"/>
                  <a:pt x="50943" y="36057"/>
                </a:cubicBezTo>
                <a:cubicBezTo>
                  <a:pt x="50943" y="36150"/>
                  <a:pt x="50939" y="36185"/>
                  <a:pt x="50933" y="36185"/>
                </a:cubicBezTo>
                <a:cubicBezTo>
                  <a:pt x="50919" y="36185"/>
                  <a:pt x="50895" y="36028"/>
                  <a:pt x="50870" y="35930"/>
                </a:cubicBezTo>
                <a:cubicBezTo>
                  <a:pt x="50836" y="35861"/>
                  <a:pt x="50801" y="35693"/>
                  <a:pt x="50751" y="35693"/>
                </a:cubicBezTo>
                <a:cubicBezTo>
                  <a:pt x="50749" y="35693"/>
                  <a:pt x="50746" y="35693"/>
                  <a:pt x="50743" y="35694"/>
                </a:cubicBezTo>
                <a:cubicBezTo>
                  <a:pt x="50741" y="35723"/>
                  <a:pt x="50738" y="35735"/>
                  <a:pt x="50735" y="35735"/>
                </a:cubicBezTo>
                <a:cubicBezTo>
                  <a:pt x="50722" y="35735"/>
                  <a:pt x="50708" y="35527"/>
                  <a:pt x="50687" y="35527"/>
                </a:cubicBezTo>
                <a:cubicBezTo>
                  <a:pt x="50682" y="35527"/>
                  <a:pt x="50677" y="35538"/>
                  <a:pt x="50671" y="35568"/>
                </a:cubicBezTo>
                <a:cubicBezTo>
                  <a:pt x="50653" y="35568"/>
                  <a:pt x="50635" y="35513"/>
                  <a:pt x="50599" y="35423"/>
                </a:cubicBezTo>
                <a:cubicBezTo>
                  <a:pt x="50591" y="35268"/>
                  <a:pt x="50581" y="35227"/>
                  <a:pt x="50570" y="35227"/>
                </a:cubicBezTo>
                <a:cubicBezTo>
                  <a:pt x="50558" y="35227"/>
                  <a:pt x="50545" y="35277"/>
                  <a:pt x="50535" y="35277"/>
                </a:cubicBezTo>
                <a:cubicBezTo>
                  <a:pt x="50532" y="35277"/>
                  <a:pt x="50529" y="35272"/>
                  <a:pt x="50526" y="35260"/>
                </a:cubicBezTo>
                <a:cubicBezTo>
                  <a:pt x="50516" y="35070"/>
                  <a:pt x="50499" y="34966"/>
                  <a:pt x="50483" y="34966"/>
                </a:cubicBezTo>
                <a:cubicBezTo>
                  <a:pt x="50472" y="34966"/>
                  <a:pt x="50461" y="35019"/>
                  <a:pt x="50454" y="35133"/>
                </a:cubicBezTo>
                <a:cubicBezTo>
                  <a:pt x="50444" y="34930"/>
                  <a:pt x="50435" y="34863"/>
                  <a:pt x="50424" y="34863"/>
                </a:cubicBezTo>
                <a:cubicBezTo>
                  <a:pt x="50412" y="34863"/>
                  <a:pt x="50399" y="34926"/>
                  <a:pt x="50381" y="34988"/>
                </a:cubicBezTo>
                <a:cubicBezTo>
                  <a:pt x="50377" y="34954"/>
                  <a:pt x="50373" y="34943"/>
                  <a:pt x="50369" y="34943"/>
                </a:cubicBezTo>
                <a:cubicBezTo>
                  <a:pt x="50360" y="34943"/>
                  <a:pt x="50352" y="34986"/>
                  <a:pt x="50344" y="34986"/>
                </a:cubicBezTo>
                <a:cubicBezTo>
                  <a:pt x="50338" y="34986"/>
                  <a:pt x="50333" y="34965"/>
                  <a:pt x="50327" y="34897"/>
                </a:cubicBezTo>
                <a:cubicBezTo>
                  <a:pt x="50321" y="34807"/>
                  <a:pt x="50314" y="34780"/>
                  <a:pt x="50306" y="34780"/>
                </a:cubicBezTo>
                <a:cubicBezTo>
                  <a:pt x="50295" y="34780"/>
                  <a:pt x="50284" y="34834"/>
                  <a:pt x="50278" y="34834"/>
                </a:cubicBezTo>
                <a:cubicBezTo>
                  <a:pt x="50275" y="34834"/>
                  <a:pt x="50273" y="34818"/>
                  <a:pt x="50273" y="34771"/>
                </a:cubicBezTo>
                <a:cubicBezTo>
                  <a:pt x="50273" y="34687"/>
                  <a:pt x="50257" y="34643"/>
                  <a:pt x="50241" y="34643"/>
                </a:cubicBezTo>
                <a:cubicBezTo>
                  <a:pt x="50233" y="34643"/>
                  <a:pt x="50224" y="34655"/>
                  <a:pt x="50218" y="34680"/>
                </a:cubicBezTo>
                <a:cubicBezTo>
                  <a:pt x="50218" y="34725"/>
                  <a:pt x="50212" y="34739"/>
                  <a:pt x="50205" y="34739"/>
                </a:cubicBezTo>
                <a:cubicBezTo>
                  <a:pt x="50195" y="34739"/>
                  <a:pt x="50182" y="34709"/>
                  <a:pt x="50182" y="34698"/>
                </a:cubicBezTo>
                <a:cubicBezTo>
                  <a:pt x="50180" y="34703"/>
                  <a:pt x="50179" y="34705"/>
                  <a:pt x="50177" y="34705"/>
                </a:cubicBezTo>
                <a:cubicBezTo>
                  <a:pt x="50164" y="34705"/>
                  <a:pt x="50152" y="34567"/>
                  <a:pt x="50139" y="34567"/>
                </a:cubicBezTo>
                <a:cubicBezTo>
                  <a:pt x="50135" y="34567"/>
                  <a:pt x="50131" y="34578"/>
                  <a:pt x="50128" y="34608"/>
                </a:cubicBezTo>
                <a:cubicBezTo>
                  <a:pt x="50113" y="34507"/>
                  <a:pt x="50099" y="34475"/>
                  <a:pt x="50085" y="34475"/>
                </a:cubicBezTo>
                <a:cubicBezTo>
                  <a:pt x="50081" y="34475"/>
                  <a:pt x="50077" y="34477"/>
                  <a:pt x="50073" y="34481"/>
                </a:cubicBezTo>
                <a:cubicBezTo>
                  <a:pt x="50063" y="34565"/>
                  <a:pt x="50052" y="34613"/>
                  <a:pt x="50042" y="34613"/>
                </a:cubicBezTo>
                <a:cubicBezTo>
                  <a:pt x="50034" y="34613"/>
                  <a:pt x="50027" y="34588"/>
                  <a:pt x="50019" y="34535"/>
                </a:cubicBezTo>
                <a:cubicBezTo>
                  <a:pt x="50017" y="34529"/>
                  <a:pt x="50015" y="34526"/>
                  <a:pt x="50013" y="34526"/>
                </a:cubicBezTo>
                <a:cubicBezTo>
                  <a:pt x="50001" y="34526"/>
                  <a:pt x="49989" y="34612"/>
                  <a:pt x="49977" y="34612"/>
                </a:cubicBezTo>
                <a:cubicBezTo>
                  <a:pt x="49973" y="34612"/>
                  <a:pt x="49969" y="34601"/>
                  <a:pt x="49965" y="34572"/>
                </a:cubicBezTo>
                <a:cubicBezTo>
                  <a:pt x="49961" y="34578"/>
                  <a:pt x="49958" y="34581"/>
                  <a:pt x="49955" y="34581"/>
                </a:cubicBezTo>
                <a:cubicBezTo>
                  <a:pt x="49940" y="34581"/>
                  <a:pt x="49925" y="34525"/>
                  <a:pt x="49910" y="34481"/>
                </a:cubicBezTo>
                <a:cubicBezTo>
                  <a:pt x="49906" y="34504"/>
                  <a:pt x="49900" y="34513"/>
                  <a:pt x="49893" y="34513"/>
                </a:cubicBezTo>
                <a:cubicBezTo>
                  <a:pt x="49875" y="34513"/>
                  <a:pt x="49851" y="34440"/>
                  <a:pt x="49838" y="34427"/>
                </a:cubicBezTo>
                <a:cubicBezTo>
                  <a:pt x="49828" y="34407"/>
                  <a:pt x="49818" y="34392"/>
                  <a:pt x="49811" y="34392"/>
                </a:cubicBezTo>
                <a:cubicBezTo>
                  <a:pt x="49805" y="34392"/>
                  <a:pt x="49802" y="34402"/>
                  <a:pt x="49802" y="34427"/>
                </a:cubicBezTo>
                <a:cubicBezTo>
                  <a:pt x="49820" y="34463"/>
                  <a:pt x="49820" y="34499"/>
                  <a:pt x="49802" y="34553"/>
                </a:cubicBezTo>
                <a:cubicBezTo>
                  <a:pt x="49802" y="34499"/>
                  <a:pt x="49802" y="34463"/>
                  <a:pt x="49784" y="34427"/>
                </a:cubicBezTo>
                <a:cubicBezTo>
                  <a:pt x="49773" y="34386"/>
                  <a:pt x="49763" y="34351"/>
                  <a:pt x="49750" y="34351"/>
                </a:cubicBezTo>
                <a:cubicBezTo>
                  <a:pt x="49739" y="34351"/>
                  <a:pt x="49727" y="34371"/>
                  <a:pt x="49711" y="34427"/>
                </a:cubicBezTo>
                <a:cubicBezTo>
                  <a:pt x="49675" y="34427"/>
                  <a:pt x="49639" y="34372"/>
                  <a:pt x="49584" y="34354"/>
                </a:cubicBezTo>
                <a:cubicBezTo>
                  <a:pt x="49574" y="34349"/>
                  <a:pt x="49562" y="34345"/>
                  <a:pt x="49549" y="34345"/>
                </a:cubicBezTo>
                <a:cubicBezTo>
                  <a:pt x="49517" y="34345"/>
                  <a:pt x="49478" y="34368"/>
                  <a:pt x="49440" y="34445"/>
                </a:cubicBezTo>
                <a:cubicBezTo>
                  <a:pt x="49430" y="34436"/>
                  <a:pt x="49421" y="34436"/>
                  <a:pt x="49410" y="34436"/>
                </a:cubicBezTo>
                <a:cubicBezTo>
                  <a:pt x="49399" y="34436"/>
                  <a:pt x="49385" y="34436"/>
                  <a:pt x="49367" y="34427"/>
                </a:cubicBezTo>
                <a:cubicBezTo>
                  <a:pt x="49365" y="34428"/>
                  <a:pt x="49363" y="34429"/>
                  <a:pt x="49361" y="34429"/>
                </a:cubicBezTo>
                <a:cubicBezTo>
                  <a:pt x="49350" y="34429"/>
                  <a:pt x="49336" y="34408"/>
                  <a:pt x="49322" y="34408"/>
                </a:cubicBezTo>
                <a:cubicBezTo>
                  <a:pt x="49312" y="34408"/>
                  <a:pt x="49302" y="34420"/>
                  <a:pt x="49295" y="34463"/>
                </a:cubicBezTo>
                <a:cubicBezTo>
                  <a:pt x="49285" y="34432"/>
                  <a:pt x="49269" y="34408"/>
                  <a:pt x="49254" y="34408"/>
                </a:cubicBezTo>
                <a:cubicBezTo>
                  <a:pt x="49242" y="34408"/>
                  <a:pt x="49230" y="34423"/>
                  <a:pt x="49222" y="34463"/>
                </a:cubicBezTo>
                <a:cubicBezTo>
                  <a:pt x="49214" y="34568"/>
                  <a:pt x="49202" y="34605"/>
                  <a:pt x="49190" y="34605"/>
                </a:cubicBezTo>
                <a:cubicBezTo>
                  <a:pt x="49175" y="34605"/>
                  <a:pt x="49160" y="34549"/>
                  <a:pt x="49150" y="34499"/>
                </a:cubicBezTo>
                <a:cubicBezTo>
                  <a:pt x="49137" y="34293"/>
                  <a:pt x="49124" y="34252"/>
                  <a:pt x="49118" y="34252"/>
                </a:cubicBezTo>
                <a:cubicBezTo>
                  <a:pt x="49115" y="34252"/>
                  <a:pt x="49114" y="34258"/>
                  <a:pt x="49114" y="34264"/>
                </a:cubicBezTo>
                <a:cubicBezTo>
                  <a:pt x="49112" y="34261"/>
                  <a:pt x="49111" y="34260"/>
                  <a:pt x="49110" y="34260"/>
                </a:cubicBezTo>
                <a:cubicBezTo>
                  <a:pt x="49094" y="34260"/>
                  <a:pt x="49077" y="34446"/>
                  <a:pt x="49061" y="34446"/>
                </a:cubicBezTo>
                <a:cubicBezTo>
                  <a:pt x="49061" y="34446"/>
                  <a:pt x="49060" y="34445"/>
                  <a:pt x="49059" y="34445"/>
                </a:cubicBezTo>
                <a:cubicBezTo>
                  <a:pt x="49059" y="34445"/>
                  <a:pt x="49046" y="34565"/>
                  <a:pt x="49031" y="34565"/>
                </a:cubicBezTo>
                <a:cubicBezTo>
                  <a:pt x="49028" y="34565"/>
                  <a:pt x="49026" y="34561"/>
                  <a:pt x="49023" y="34553"/>
                </a:cubicBezTo>
                <a:cubicBezTo>
                  <a:pt x="49011" y="34637"/>
                  <a:pt x="48999" y="34663"/>
                  <a:pt x="48988" y="34663"/>
                </a:cubicBezTo>
                <a:cubicBezTo>
                  <a:pt x="48968" y="34663"/>
                  <a:pt x="48950" y="34582"/>
                  <a:pt x="48938" y="34582"/>
                </a:cubicBezTo>
                <a:cubicBezTo>
                  <a:pt x="48936" y="34582"/>
                  <a:pt x="48934" y="34584"/>
                  <a:pt x="48932" y="34590"/>
                </a:cubicBezTo>
                <a:cubicBezTo>
                  <a:pt x="48901" y="34590"/>
                  <a:pt x="48870" y="34669"/>
                  <a:pt x="48839" y="34669"/>
                </a:cubicBezTo>
                <a:cubicBezTo>
                  <a:pt x="48834" y="34669"/>
                  <a:pt x="48829" y="34667"/>
                  <a:pt x="48824" y="34662"/>
                </a:cubicBezTo>
                <a:cubicBezTo>
                  <a:pt x="48811" y="34764"/>
                  <a:pt x="48798" y="34821"/>
                  <a:pt x="48786" y="34821"/>
                </a:cubicBezTo>
                <a:cubicBezTo>
                  <a:pt x="48780" y="34821"/>
                  <a:pt x="48775" y="34810"/>
                  <a:pt x="48769" y="34789"/>
                </a:cubicBezTo>
                <a:cubicBezTo>
                  <a:pt x="48767" y="34800"/>
                  <a:pt x="48764" y="34805"/>
                  <a:pt x="48761" y="34805"/>
                </a:cubicBezTo>
                <a:cubicBezTo>
                  <a:pt x="48748" y="34805"/>
                  <a:pt x="48735" y="34707"/>
                  <a:pt x="48722" y="34707"/>
                </a:cubicBezTo>
                <a:cubicBezTo>
                  <a:pt x="48720" y="34707"/>
                  <a:pt x="48717" y="34710"/>
                  <a:pt x="48715" y="34716"/>
                </a:cubicBezTo>
                <a:cubicBezTo>
                  <a:pt x="48706" y="34680"/>
                  <a:pt x="48697" y="34680"/>
                  <a:pt x="48688" y="34680"/>
                </a:cubicBezTo>
                <a:cubicBezTo>
                  <a:pt x="48679" y="34680"/>
                  <a:pt x="48670" y="34680"/>
                  <a:pt x="48661" y="34644"/>
                </a:cubicBezTo>
                <a:cubicBezTo>
                  <a:pt x="48645" y="34676"/>
                  <a:pt x="48629" y="34834"/>
                  <a:pt x="48613" y="34834"/>
                </a:cubicBezTo>
                <a:cubicBezTo>
                  <a:pt x="48611" y="34834"/>
                  <a:pt x="48609" y="34832"/>
                  <a:pt x="48606" y="34825"/>
                </a:cubicBezTo>
                <a:cubicBezTo>
                  <a:pt x="48594" y="34800"/>
                  <a:pt x="48573" y="34766"/>
                  <a:pt x="48548" y="34766"/>
                </a:cubicBezTo>
                <a:cubicBezTo>
                  <a:pt x="48538" y="34766"/>
                  <a:pt x="48527" y="34772"/>
                  <a:pt x="48516" y="34789"/>
                </a:cubicBezTo>
                <a:cubicBezTo>
                  <a:pt x="48514" y="34781"/>
                  <a:pt x="48512" y="34777"/>
                  <a:pt x="48510" y="34777"/>
                </a:cubicBezTo>
                <a:cubicBezTo>
                  <a:pt x="48500" y="34777"/>
                  <a:pt x="48497" y="34933"/>
                  <a:pt x="48486" y="34933"/>
                </a:cubicBezTo>
                <a:cubicBezTo>
                  <a:pt x="48484" y="34933"/>
                  <a:pt x="48482" y="34928"/>
                  <a:pt x="48480" y="34916"/>
                </a:cubicBezTo>
                <a:cubicBezTo>
                  <a:pt x="48480" y="34867"/>
                  <a:pt x="48476" y="34840"/>
                  <a:pt x="48470" y="34840"/>
                </a:cubicBezTo>
                <a:cubicBezTo>
                  <a:pt x="48463" y="34840"/>
                  <a:pt x="48453" y="34880"/>
                  <a:pt x="48444" y="34970"/>
                </a:cubicBezTo>
                <a:cubicBezTo>
                  <a:pt x="48444" y="34966"/>
                  <a:pt x="48444" y="34965"/>
                  <a:pt x="48443" y="34965"/>
                </a:cubicBezTo>
                <a:cubicBezTo>
                  <a:pt x="48443" y="34965"/>
                  <a:pt x="48441" y="34975"/>
                  <a:pt x="48435" y="34975"/>
                </a:cubicBezTo>
                <a:cubicBezTo>
                  <a:pt x="48432" y="34975"/>
                  <a:pt x="48429" y="34974"/>
                  <a:pt x="48425" y="34970"/>
                </a:cubicBezTo>
                <a:lnTo>
                  <a:pt x="48425" y="34879"/>
                </a:lnTo>
                <a:cubicBezTo>
                  <a:pt x="48425" y="34901"/>
                  <a:pt x="48423" y="34909"/>
                  <a:pt x="48420" y="34909"/>
                </a:cubicBezTo>
                <a:cubicBezTo>
                  <a:pt x="48409" y="34909"/>
                  <a:pt x="48385" y="34821"/>
                  <a:pt x="48371" y="34807"/>
                </a:cubicBezTo>
                <a:cubicBezTo>
                  <a:pt x="48371" y="34897"/>
                  <a:pt x="48353" y="34897"/>
                  <a:pt x="48353" y="34916"/>
                </a:cubicBezTo>
                <a:cubicBezTo>
                  <a:pt x="48345" y="34924"/>
                  <a:pt x="48340" y="34932"/>
                  <a:pt x="48336" y="34932"/>
                </a:cubicBezTo>
                <a:cubicBezTo>
                  <a:pt x="48331" y="34932"/>
                  <a:pt x="48327" y="34919"/>
                  <a:pt x="48317" y="34879"/>
                </a:cubicBezTo>
                <a:cubicBezTo>
                  <a:pt x="48299" y="34843"/>
                  <a:pt x="48281" y="34807"/>
                  <a:pt x="48244" y="34771"/>
                </a:cubicBezTo>
                <a:cubicBezTo>
                  <a:pt x="48226" y="34952"/>
                  <a:pt x="48208" y="34897"/>
                  <a:pt x="48190" y="34952"/>
                </a:cubicBezTo>
                <a:cubicBezTo>
                  <a:pt x="48186" y="34954"/>
                  <a:pt x="48181" y="34955"/>
                  <a:pt x="48177" y="34955"/>
                </a:cubicBezTo>
                <a:cubicBezTo>
                  <a:pt x="48149" y="34955"/>
                  <a:pt x="48133" y="34898"/>
                  <a:pt x="48118" y="34771"/>
                </a:cubicBezTo>
                <a:cubicBezTo>
                  <a:pt x="48100" y="34779"/>
                  <a:pt x="48087" y="34800"/>
                  <a:pt x="48078" y="34800"/>
                </a:cubicBezTo>
                <a:cubicBezTo>
                  <a:pt x="48068" y="34800"/>
                  <a:pt x="48063" y="34775"/>
                  <a:pt x="48063" y="34680"/>
                </a:cubicBezTo>
                <a:cubicBezTo>
                  <a:pt x="48063" y="34573"/>
                  <a:pt x="48063" y="34547"/>
                  <a:pt x="48062" y="34547"/>
                </a:cubicBezTo>
                <a:cubicBezTo>
                  <a:pt x="48061" y="34547"/>
                  <a:pt x="48058" y="34570"/>
                  <a:pt x="48053" y="34570"/>
                </a:cubicBezTo>
                <a:cubicBezTo>
                  <a:pt x="48051" y="34570"/>
                  <a:pt x="48048" y="34566"/>
                  <a:pt x="48045" y="34553"/>
                </a:cubicBezTo>
                <a:cubicBezTo>
                  <a:pt x="48037" y="34522"/>
                  <a:pt x="48033" y="34504"/>
                  <a:pt x="48029" y="34504"/>
                </a:cubicBezTo>
                <a:cubicBezTo>
                  <a:pt x="48024" y="34504"/>
                  <a:pt x="48019" y="34536"/>
                  <a:pt x="48009" y="34608"/>
                </a:cubicBezTo>
                <a:cubicBezTo>
                  <a:pt x="47997" y="34596"/>
                  <a:pt x="47977" y="34445"/>
                  <a:pt x="47959" y="34445"/>
                </a:cubicBezTo>
                <a:cubicBezTo>
                  <a:pt x="47950" y="34445"/>
                  <a:pt x="47942" y="34482"/>
                  <a:pt x="47936" y="34590"/>
                </a:cubicBezTo>
                <a:cubicBezTo>
                  <a:pt x="47933" y="34586"/>
                  <a:pt x="47930" y="34585"/>
                  <a:pt x="47927" y="34585"/>
                </a:cubicBezTo>
                <a:cubicBezTo>
                  <a:pt x="47908" y="34585"/>
                  <a:pt x="47889" y="34634"/>
                  <a:pt x="47870" y="34634"/>
                </a:cubicBezTo>
                <a:cubicBezTo>
                  <a:pt x="47856" y="34634"/>
                  <a:pt x="47842" y="34608"/>
                  <a:pt x="47828" y="34517"/>
                </a:cubicBezTo>
                <a:cubicBezTo>
                  <a:pt x="47812" y="34408"/>
                  <a:pt x="47797" y="34379"/>
                  <a:pt x="47782" y="34379"/>
                </a:cubicBezTo>
                <a:cubicBezTo>
                  <a:pt x="47767" y="34379"/>
                  <a:pt x="47753" y="34414"/>
                  <a:pt x="47743" y="34414"/>
                </a:cubicBezTo>
                <a:cubicBezTo>
                  <a:pt x="47741" y="34414"/>
                  <a:pt x="47739" y="34412"/>
                  <a:pt x="47737" y="34409"/>
                </a:cubicBezTo>
                <a:cubicBezTo>
                  <a:pt x="47729" y="34448"/>
                  <a:pt x="47721" y="34464"/>
                  <a:pt x="47715" y="34464"/>
                </a:cubicBezTo>
                <a:cubicBezTo>
                  <a:pt x="47707" y="34464"/>
                  <a:pt x="47701" y="34439"/>
                  <a:pt x="47701" y="34409"/>
                </a:cubicBezTo>
                <a:cubicBezTo>
                  <a:pt x="47701" y="34354"/>
                  <a:pt x="47683" y="34282"/>
                  <a:pt x="47683" y="34227"/>
                </a:cubicBezTo>
                <a:cubicBezTo>
                  <a:pt x="47683" y="34191"/>
                  <a:pt x="47683" y="34178"/>
                  <a:pt x="47682" y="34178"/>
                </a:cubicBezTo>
                <a:cubicBezTo>
                  <a:pt x="47680" y="34178"/>
                  <a:pt x="47676" y="34206"/>
                  <a:pt x="47665" y="34227"/>
                </a:cubicBezTo>
                <a:lnTo>
                  <a:pt x="47665" y="34173"/>
                </a:lnTo>
                <a:cubicBezTo>
                  <a:pt x="47665" y="34049"/>
                  <a:pt x="47665" y="34019"/>
                  <a:pt x="47666" y="34019"/>
                </a:cubicBezTo>
                <a:cubicBezTo>
                  <a:pt x="47667" y="34019"/>
                  <a:pt x="47669" y="34046"/>
                  <a:pt x="47674" y="34046"/>
                </a:cubicBezTo>
                <a:cubicBezTo>
                  <a:pt x="47676" y="34046"/>
                  <a:pt x="47679" y="34038"/>
                  <a:pt x="47683" y="34010"/>
                </a:cubicBezTo>
                <a:cubicBezTo>
                  <a:pt x="47683" y="34016"/>
                  <a:pt x="47683" y="34019"/>
                  <a:pt x="47684" y="34019"/>
                </a:cubicBezTo>
                <a:cubicBezTo>
                  <a:pt x="47688" y="34019"/>
                  <a:pt x="47701" y="33956"/>
                  <a:pt x="47701" y="33956"/>
                </a:cubicBezTo>
                <a:lnTo>
                  <a:pt x="47701" y="33829"/>
                </a:lnTo>
                <a:lnTo>
                  <a:pt x="47701" y="33793"/>
                </a:lnTo>
                <a:lnTo>
                  <a:pt x="47701" y="33666"/>
                </a:lnTo>
                <a:lnTo>
                  <a:pt x="47701" y="33521"/>
                </a:lnTo>
                <a:lnTo>
                  <a:pt x="47701" y="33413"/>
                </a:lnTo>
                <a:cubicBezTo>
                  <a:pt x="47701" y="33358"/>
                  <a:pt x="47701" y="33304"/>
                  <a:pt x="47701" y="33268"/>
                </a:cubicBezTo>
                <a:cubicBezTo>
                  <a:pt x="47701" y="33213"/>
                  <a:pt x="47701" y="33250"/>
                  <a:pt x="47683" y="33105"/>
                </a:cubicBezTo>
                <a:cubicBezTo>
                  <a:pt x="47683" y="33088"/>
                  <a:pt x="47682" y="33082"/>
                  <a:pt x="47681" y="33082"/>
                </a:cubicBezTo>
                <a:cubicBezTo>
                  <a:pt x="47676" y="33082"/>
                  <a:pt x="47667" y="33143"/>
                  <a:pt x="47665" y="33143"/>
                </a:cubicBezTo>
                <a:cubicBezTo>
                  <a:pt x="47665" y="33143"/>
                  <a:pt x="47665" y="33142"/>
                  <a:pt x="47665" y="33141"/>
                </a:cubicBezTo>
                <a:cubicBezTo>
                  <a:pt x="47651" y="33113"/>
                  <a:pt x="47626" y="33075"/>
                  <a:pt x="47599" y="33075"/>
                </a:cubicBezTo>
                <a:cubicBezTo>
                  <a:pt x="47591" y="33075"/>
                  <a:pt x="47583" y="33078"/>
                  <a:pt x="47574" y="33087"/>
                </a:cubicBezTo>
                <a:cubicBezTo>
                  <a:pt x="47574" y="33032"/>
                  <a:pt x="47556" y="32996"/>
                  <a:pt x="47538" y="32960"/>
                </a:cubicBezTo>
                <a:cubicBezTo>
                  <a:pt x="47520" y="32924"/>
                  <a:pt x="47502" y="32905"/>
                  <a:pt x="47484" y="32905"/>
                </a:cubicBezTo>
                <a:cubicBezTo>
                  <a:pt x="47466" y="32905"/>
                  <a:pt x="47447" y="32942"/>
                  <a:pt x="47447" y="33068"/>
                </a:cubicBezTo>
                <a:cubicBezTo>
                  <a:pt x="47447" y="32909"/>
                  <a:pt x="47435" y="32818"/>
                  <a:pt x="47414" y="32818"/>
                </a:cubicBezTo>
                <a:cubicBezTo>
                  <a:pt x="47399" y="32818"/>
                  <a:pt x="47379" y="32863"/>
                  <a:pt x="47357" y="32960"/>
                </a:cubicBezTo>
                <a:cubicBezTo>
                  <a:pt x="47339" y="32851"/>
                  <a:pt x="47266" y="32779"/>
                  <a:pt x="47158" y="32742"/>
                </a:cubicBezTo>
                <a:cubicBezTo>
                  <a:pt x="47112" y="32742"/>
                  <a:pt x="47066" y="32497"/>
                  <a:pt x="47042" y="32497"/>
                </a:cubicBezTo>
                <a:cubicBezTo>
                  <a:pt x="47037" y="32497"/>
                  <a:pt x="47034" y="32505"/>
                  <a:pt x="47031" y="32525"/>
                </a:cubicBezTo>
                <a:cubicBezTo>
                  <a:pt x="47031" y="32441"/>
                  <a:pt x="47023" y="32325"/>
                  <a:pt x="47012" y="32325"/>
                </a:cubicBezTo>
                <a:cubicBezTo>
                  <a:pt x="47007" y="32325"/>
                  <a:pt x="47001" y="32355"/>
                  <a:pt x="46995" y="32435"/>
                </a:cubicBezTo>
                <a:cubicBezTo>
                  <a:pt x="46995" y="32380"/>
                  <a:pt x="46977" y="32416"/>
                  <a:pt x="46959" y="32326"/>
                </a:cubicBezTo>
                <a:cubicBezTo>
                  <a:pt x="46959" y="32331"/>
                  <a:pt x="46958" y="32333"/>
                  <a:pt x="46958" y="32333"/>
                </a:cubicBezTo>
                <a:cubicBezTo>
                  <a:pt x="46956" y="32333"/>
                  <a:pt x="46944" y="32175"/>
                  <a:pt x="46931" y="32175"/>
                </a:cubicBezTo>
                <a:cubicBezTo>
                  <a:pt x="46928" y="32175"/>
                  <a:pt x="46925" y="32182"/>
                  <a:pt x="46922" y="32199"/>
                </a:cubicBezTo>
                <a:cubicBezTo>
                  <a:pt x="46922" y="32080"/>
                  <a:pt x="46913" y="32039"/>
                  <a:pt x="46900" y="32039"/>
                </a:cubicBezTo>
                <a:cubicBezTo>
                  <a:pt x="46896" y="32039"/>
                  <a:pt x="46891" y="32044"/>
                  <a:pt x="46886" y="32054"/>
                </a:cubicBezTo>
                <a:cubicBezTo>
                  <a:pt x="46868" y="32000"/>
                  <a:pt x="46868" y="31946"/>
                  <a:pt x="46850" y="31891"/>
                </a:cubicBezTo>
                <a:cubicBezTo>
                  <a:pt x="46839" y="31848"/>
                  <a:pt x="46835" y="31812"/>
                  <a:pt x="46829" y="31812"/>
                </a:cubicBezTo>
                <a:cubicBezTo>
                  <a:pt x="46825" y="31812"/>
                  <a:pt x="46821" y="31829"/>
                  <a:pt x="46814" y="31873"/>
                </a:cubicBezTo>
                <a:cubicBezTo>
                  <a:pt x="46774" y="31873"/>
                  <a:pt x="46734" y="31651"/>
                  <a:pt x="46695" y="31651"/>
                </a:cubicBezTo>
                <a:cubicBezTo>
                  <a:pt x="46680" y="31651"/>
                  <a:pt x="46665" y="31681"/>
                  <a:pt x="46651" y="31765"/>
                </a:cubicBezTo>
                <a:cubicBezTo>
                  <a:pt x="46608" y="31712"/>
                  <a:pt x="46572" y="31684"/>
                  <a:pt x="46543" y="31684"/>
                </a:cubicBezTo>
                <a:cubicBezTo>
                  <a:pt x="46521" y="31684"/>
                  <a:pt x="46503" y="31698"/>
                  <a:pt x="46488" y="31728"/>
                </a:cubicBezTo>
                <a:cubicBezTo>
                  <a:pt x="46451" y="31728"/>
                  <a:pt x="46415" y="31728"/>
                  <a:pt x="46379" y="31765"/>
                </a:cubicBezTo>
                <a:cubicBezTo>
                  <a:pt x="46343" y="31801"/>
                  <a:pt x="46288" y="31891"/>
                  <a:pt x="46234" y="31891"/>
                </a:cubicBezTo>
                <a:cubicBezTo>
                  <a:pt x="46210" y="32046"/>
                  <a:pt x="46194" y="32161"/>
                  <a:pt x="46181" y="32161"/>
                </a:cubicBezTo>
                <a:cubicBezTo>
                  <a:pt x="46174" y="32161"/>
                  <a:pt x="46168" y="32129"/>
                  <a:pt x="46162" y="32054"/>
                </a:cubicBezTo>
                <a:cubicBezTo>
                  <a:pt x="46157" y="32109"/>
                  <a:pt x="46153" y="32127"/>
                  <a:pt x="46148" y="32127"/>
                </a:cubicBezTo>
                <a:cubicBezTo>
                  <a:pt x="46139" y="32127"/>
                  <a:pt x="46130" y="32054"/>
                  <a:pt x="46121" y="32054"/>
                </a:cubicBezTo>
                <a:cubicBezTo>
                  <a:pt x="46116" y="32054"/>
                  <a:pt x="46112" y="32072"/>
                  <a:pt x="46107" y="32127"/>
                </a:cubicBezTo>
                <a:cubicBezTo>
                  <a:pt x="46095" y="32215"/>
                  <a:pt x="46091" y="32260"/>
                  <a:pt x="46084" y="32260"/>
                </a:cubicBezTo>
                <a:cubicBezTo>
                  <a:pt x="46080" y="32260"/>
                  <a:pt x="46077" y="32252"/>
                  <a:pt x="46071" y="32235"/>
                </a:cubicBezTo>
                <a:cubicBezTo>
                  <a:pt x="46058" y="32235"/>
                  <a:pt x="46046" y="32390"/>
                  <a:pt x="46033" y="32390"/>
                </a:cubicBezTo>
                <a:cubicBezTo>
                  <a:pt x="46027" y="32390"/>
                  <a:pt x="46022" y="32364"/>
                  <a:pt x="46017" y="32290"/>
                </a:cubicBezTo>
                <a:cubicBezTo>
                  <a:pt x="46017" y="32308"/>
                  <a:pt x="46015" y="32316"/>
                  <a:pt x="46013" y="32316"/>
                </a:cubicBezTo>
                <a:cubicBezTo>
                  <a:pt x="46004" y="32316"/>
                  <a:pt x="45985" y="32243"/>
                  <a:pt x="45971" y="32243"/>
                </a:cubicBezTo>
                <a:cubicBezTo>
                  <a:pt x="45968" y="32243"/>
                  <a:pt x="45965" y="32246"/>
                  <a:pt x="45963" y="32254"/>
                </a:cubicBezTo>
                <a:cubicBezTo>
                  <a:pt x="45944" y="32235"/>
                  <a:pt x="45926" y="32213"/>
                  <a:pt x="45910" y="32213"/>
                </a:cubicBezTo>
                <a:cubicBezTo>
                  <a:pt x="45895" y="32213"/>
                  <a:pt x="45881" y="32235"/>
                  <a:pt x="45872" y="32308"/>
                </a:cubicBezTo>
                <a:cubicBezTo>
                  <a:pt x="45862" y="32303"/>
                  <a:pt x="45853" y="32301"/>
                  <a:pt x="45843" y="32301"/>
                </a:cubicBezTo>
                <a:cubicBezTo>
                  <a:pt x="45818" y="32301"/>
                  <a:pt x="45795" y="32318"/>
                  <a:pt x="45781" y="32344"/>
                </a:cubicBezTo>
                <a:cubicBezTo>
                  <a:pt x="45773" y="32361"/>
                  <a:pt x="45761" y="32374"/>
                  <a:pt x="45750" y="32374"/>
                </a:cubicBezTo>
                <a:cubicBezTo>
                  <a:pt x="45738" y="32374"/>
                  <a:pt x="45727" y="32356"/>
                  <a:pt x="45727" y="32308"/>
                </a:cubicBezTo>
                <a:cubicBezTo>
                  <a:pt x="45715" y="32308"/>
                  <a:pt x="45687" y="32340"/>
                  <a:pt x="45653" y="32340"/>
                </a:cubicBezTo>
                <a:cubicBezTo>
                  <a:pt x="45637" y="32340"/>
                  <a:pt x="45618" y="32332"/>
                  <a:pt x="45600" y="32308"/>
                </a:cubicBezTo>
                <a:cubicBezTo>
                  <a:pt x="45593" y="32298"/>
                  <a:pt x="45585" y="32294"/>
                  <a:pt x="45579" y="32294"/>
                </a:cubicBezTo>
                <a:cubicBezTo>
                  <a:pt x="45550" y="32294"/>
                  <a:pt x="45528" y="32367"/>
                  <a:pt x="45517" y="32367"/>
                </a:cubicBezTo>
                <a:cubicBezTo>
                  <a:pt x="45512" y="32367"/>
                  <a:pt x="45510" y="32352"/>
                  <a:pt x="45510" y="32308"/>
                </a:cubicBezTo>
                <a:cubicBezTo>
                  <a:pt x="45474" y="32380"/>
                  <a:pt x="45437" y="32435"/>
                  <a:pt x="45383" y="32489"/>
                </a:cubicBezTo>
                <a:cubicBezTo>
                  <a:pt x="45374" y="32483"/>
                  <a:pt x="45366" y="32480"/>
                  <a:pt x="45357" y="32480"/>
                </a:cubicBezTo>
                <a:cubicBezTo>
                  <a:pt x="45294" y="32480"/>
                  <a:pt x="45238" y="32640"/>
                  <a:pt x="45238" y="32688"/>
                </a:cubicBezTo>
                <a:lnTo>
                  <a:pt x="45238" y="32543"/>
                </a:lnTo>
                <a:lnTo>
                  <a:pt x="45238" y="32235"/>
                </a:lnTo>
                <a:lnTo>
                  <a:pt x="45238" y="31783"/>
                </a:lnTo>
                <a:lnTo>
                  <a:pt x="45347" y="31728"/>
                </a:lnTo>
                <a:lnTo>
                  <a:pt x="45383" y="31276"/>
                </a:lnTo>
                <a:lnTo>
                  <a:pt x="44152" y="31276"/>
                </a:lnTo>
                <a:lnTo>
                  <a:pt x="44170" y="31674"/>
                </a:lnTo>
                <a:lnTo>
                  <a:pt x="44278" y="31765"/>
                </a:lnTo>
                <a:lnTo>
                  <a:pt x="44278" y="32724"/>
                </a:lnTo>
                <a:lnTo>
                  <a:pt x="43916" y="32724"/>
                </a:lnTo>
                <a:lnTo>
                  <a:pt x="43916" y="32579"/>
                </a:lnTo>
                <a:lnTo>
                  <a:pt x="44007" y="32416"/>
                </a:lnTo>
                <a:lnTo>
                  <a:pt x="44007" y="31982"/>
                </a:lnTo>
                <a:lnTo>
                  <a:pt x="42811" y="31982"/>
                </a:lnTo>
                <a:lnTo>
                  <a:pt x="42811" y="32416"/>
                </a:lnTo>
                <a:lnTo>
                  <a:pt x="42956" y="32543"/>
                </a:lnTo>
                <a:lnTo>
                  <a:pt x="42956" y="33394"/>
                </a:lnTo>
                <a:lnTo>
                  <a:pt x="40131" y="33340"/>
                </a:lnTo>
                <a:lnTo>
                  <a:pt x="40131" y="31855"/>
                </a:lnTo>
                <a:lnTo>
                  <a:pt x="39715" y="31113"/>
                </a:lnTo>
                <a:lnTo>
                  <a:pt x="39606" y="29972"/>
                </a:lnTo>
                <a:lnTo>
                  <a:pt x="39497" y="31095"/>
                </a:lnTo>
                <a:lnTo>
                  <a:pt x="38954" y="31946"/>
                </a:lnTo>
                <a:lnTo>
                  <a:pt x="38900" y="28125"/>
                </a:lnTo>
                <a:lnTo>
                  <a:pt x="39117" y="27780"/>
                </a:lnTo>
                <a:lnTo>
                  <a:pt x="39117" y="25825"/>
                </a:lnTo>
                <a:lnTo>
                  <a:pt x="38954" y="25625"/>
                </a:lnTo>
                <a:lnTo>
                  <a:pt x="38701" y="24195"/>
                </a:lnTo>
                <a:lnTo>
                  <a:pt x="38447" y="25644"/>
                </a:lnTo>
                <a:lnTo>
                  <a:pt x="38320" y="25807"/>
                </a:lnTo>
                <a:lnTo>
                  <a:pt x="38320" y="26006"/>
                </a:lnTo>
                <a:lnTo>
                  <a:pt x="37958" y="25372"/>
                </a:lnTo>
                <a:lnTo>
                  <a:pt x="37849" y="24213"/>
                </a:lnTo>
                <a:lnTo>
                  <a:pt x="37777" y="24122"/>
                </a:lnTo>
                <a:lnTo>
                  <a:pt x="37777" y="24774"/>
                </a:lnTo>
                <a:lnTo>
                  <a:pt x="37614" y="24050"/>
                </a:lnTo>
                <a:lnTo>
                  <a:pt x="37578" y="22945"/>
                </a:lnTo>
                <a:lnTo>
                  <a:pt x="37523" y="22945"/>
                </a:lnTo>
                <a:lnTo>
                  <a:pt x="37451" y="23742"/>
                </a:lnTo>
                <a:lnTo>
                  <a:pt x="36998" y="23724"/>
                </a:lnTo>
                <a:lnTo>
                  <a:pt x="36890" y="22981"/>
                </a:lnTo>
                <a:lnTo>
                  <a:pt x="36835" y="22981"/>
                </a:lnTo>
                <a:lnTo>
                  <a:pt x="36690" y="24829"/>
                </a:lnTo>
                <a:lnTo>
                  <a:pt x="36527" y="24014"/>
                </a:lnTo>
                <a:lnTo>
                  <a:pt x="36256" y="25770"/>
                </a:lnTo>
                <a:lnTo>
                  <a:pt x="36256" y="25951"/>
                </a:lnTo>
                <a:lnTo>
                  <a:pt x="35930" y="25970"/>
                </a:lnTo>
                <a:lnTo>
                  <a:pt x="35912" y="25843"/>
                </a:lnTo>
                <a:lnTo>
                  <a:pt x="36038" y="25843"/>
                </a:lnTo>
                <a:lnTo>
                  <a:pt x="35930" y="25680"/>
                </a:lnTo>
                <a:lnTo>
                  <a:pt x="35640" y="24086"/>
                </a:lnTo>
                <a:lnTo>
                  <a:pt x="35314" y="25644"/>
                </a:lnTo>
                <a:lnTo>
                  <a:pt x="35133" y="25843"/>
                </a:lnTo>
                <a:lnTo>
                  <a:pt x="35260" y="25843"/>
                </a:lnTo>
                <a:lnTo>
                  <a:pt x="35260" y="26748"/>
                </a:lnTo>
                <a:lnTo>
                  <a:pt x="33648" y="24648"/>
                </a:lnTo>
                <a:lnTo>
                  <a:pt x="32833" y="24648"/>
                </a:lnTo>
                <a:lnTo>
                  <a:pt x="32833" y="24086"/>
                </a:lnTo>
                <a:lnTo>
                  <a:pt x="32525" y="24068"/>
                </a:lnTo>
                <a:lnTo>
                  <a:pt x="32380" y="23905"/>
                </a:lnTo>
                <a:lnTo>
                  <a:pt x="32380" y="23344"/>
                </a:lnTo>
                <a:lnTo>
                  <a:pt x="32163" y="23144"/>
                </a:lnTo>
                <a:lnTo>
                  <a:pt x="32163" y="22022"/>
                </a:lnTo>
                <a:lnTo>
                  <a:pt x="32036" y="21804"/>
                </a:lnTo>
                <a:lnTo>
                  <a:pt x="31765" y="19396"/>
                </a:lnTo>
                <a:lnTo>
                  <a:pt x="31493" y="21804"/>
                </a:lnTo>
                <a:lnTo>
                  <a:pt x="31384" y="22004"/>
                </a:lnTo>
                <a:lnTo>
                  <a:pt x="31384" y="23163"/>
                </a:lnTo>
                <a:lnTo>
                  <a:pt x="31113" y="23344"/>
                </a:lnTo>
                <a:lnTo>
                  <a:pt x="31113" y="23905"/>
                </a:lnTo>
                <a:lnTo>
                  <a:pt x="30823" y="23905"/>
                </a:lnTo>
                <a:lnTo>
                  <a:pt x="30823" y="23307"/>
                </a:lnTo>
                <a:lnTo>
                  <a:pt x="30678" y="22981"/>
                </a:lnTo>
                <a:lnTo>
                  <a:pt x="30153" y="22981"/>
                </a:lnTo>
                <a:lnTo>
                  <a:pt x="29917" y="23199"/>
                </a:lnTo>
                <a:lnTo>
                  <a:pt x="29917" y="23905"/>
                </a:lnTo>
                <a:lnTo>
                  <a:pt x="29410" y="23887"/>
                </a:lnTo>
                <a:lnTo>
                  <a:pt x="29410" y="22384"/>
                </a:lnTo>
                <a:lnTo>
                  <a:pt x="29610" y="22384"/>
                </a:lnTo>
                <a:lnTo>
                  <a:pt x="29447" y="22167"/>
                </a:lnTo>
                <a:lnTo>
                  <a:pt x="28994" y="19975"/>
                </a:lnTo>
                <a:lnTo>
                  <a:pt x="28595" y="22148"/>
                </a:lnTo>
                <a:lnTo>
                  <a:pt x="28360" y="22438"/>
                </a:lnTo>
                <a:lnTo>
                  <a:pt x="28595" y="22438"/>
                </a:lnTo>
                <a:lnTo>
                  <a:pt x="28595" y="23760"/>
                </a:lnTo>
                <a:lnTo>
                  <a:pt x="27980" y="23760"/>
                </a:lnTo>
                <a:lnTo>
                  <a:pt x="27654" y="20881"/>
                </a:lnTo>
                <a:lnTo>
                  <a:pt x="27364" y="23851"/>
                </a:lnTo>
                <a:lnTo>
                  <a:pt x="25988" y="23851"/>
                </a:lnTo>
                <a:lnTo>
                  <a:pt x="25915" y="5814"/>
                </a:lnTo>
                <a:lnTo>
                  <a:pt x="25897" y="5126"/>
                </a:lnTo>
                <a:lnTo>
                  <a:pt x="26060" y="5126"/>
                </a:lnTo>
                <a:lnTo>
                  <a:pt x="25571" y="4673"/>
                </a:lnTo>
                <a:lnTo>
                  <a:pt x="24485" y="1467"/>
                </a:lnTo>
                <a:lnTo>
                  <a:pt x="243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rot="345029">
            <a:off x="8280093" y="4168596"/>
            <a:ext cx="2476463" cy="1499450"/>
          </a:xfrm>
          <a:custGeom>
            <a:avLst/>
            <a:gdLst/>
            <a:ahLst/>
            <a:cxnLst/>
            <a:rect l="l" t="t" r="r" b="b"/>
            <a:pathLst>
              <a:path w="72184" h="43706" extrusionOk="0">
                <a:moveTo>
                  <a:pt x="58165" y="1"/>
                </a:moveTo>
                <a:lnTo>
                  <a:pt x="56506" y="3771"/>
                </a:lnTo>
                <a:lnTo>
                  <a:pt x="54700" y="9347"/>
                </a:lnTo>
                <a:lnTo>
                  <a:pt x="53944" y="9494"/>
                </a:lnTo>
                <a:lnTo>
                  <a:pt x="53650" y="11310"/>
                </a:lnTo>
                <a:lnTo>
                  <a:pt x="51991" y="10554"/>
                </a:lnTo>
                <a:lnTo>
                  <a:pt x="48819" y="6333"/>
                </a:lnTo>
                <a:lnTo>
                  <a:pt x="48368" y="10554"/>
                </a:lnTo>
                <a:lnTo>
                  <a:pt x="46562" y="8895"/>
                </a:lnTo>
                <a:lnTo>
                  <a:pt x="46257" y="11006"/>
                </a:lnTo>
                <a:lnTo>
                  <a:pt x="44608" y="8297"/>
                </a:lnTo>
                <a:lnTo>
                  <a:pt x="43852" y="11006"/>
                </a:lnTo>
                <a:lnTo>
                  <a:pt x="40230" y="4380"/>
                </a:lnTo>
                <a:lnTo>
                  <a:pt x="39778" y="12360"/>
                </a:lnTo>
                <a:lnTo>
                  <a:pt x="37216" y="11006"/>
                </a:lnTo>
                <a:lnTo>
                  <a:pt x="36922" y="13568"/>
                </a:lnTo>
                <a:lnTo>
                  <a:pt x="36764" y="18692"/>
                </a:lnTo>
                <a:lnTo>
                  <a:pt x="35116" y="18986"/>
                </a:lnTo>
                <a:lnTo>
                  <a:pt x="29382" y="9042"/>
                </a:lnTo>
                <a:lnTo>
                  <a:pt x="28637" y="19596"/>
                </a:lnTo>
                <a:lnTo>
                  <a:pt x="26368" y="16130"/>
                </a:lnTo>
                <a:lnTo>
                  <a:pt x="18535" y="25171"/>
                </a:lnTo>
                <a:lnTo>
                  <a:pt x="11300" y="6186"/>
                </a:lnTo>
                <a:lnTo>
                  <a:pt x="6480" y="23964"/>
                </a:lnTo>
                <a:lnTo>
                  <a:pt x="3771" y="24562"/>
                </a:lnTo>
                <a:lnTo>
                  <a:pt x="1" y="6480"/>
                </a:lnTo>
                <a:lnTo>
                  <a:pt x="1" y="43705"/>
                </a:lnTo>
                <a:lnTo>
                  <a:pt x="72184" y="35872"/>
                </a:lnTo>
                <a:lnTo>
                  <a:pt x="72184" y="12959"/>
                </a:lnTo>
                <a:lnTo>
                  <a:pt x="70220" y="13117"/>
                </a:lnTo>
                <a:lnTo>
                  <a:pt x="65999" y="5283"/>
                </a:lnTo>
                <a:lnTo>
                  <a:pt x="65547" y="10554"/>
                </a:lnTo>
                <a:lnTo>
                  <a:pt x="61630" y="1965"/>
                </a:lnTo>
                <a:lnTo>
                  <a:pt x="60727" y="8748"/>
                </a:lnTo>
                <a:lnTo>
                  <a:pt x="59677" y="8297"/>
                </a:lnTo>
                <a:lnTo>
                  <a:pt x="581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8198109" y="3829591"/>
            <a:ext cx="90" cy="90"/>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8198109" y="3829591"/>
            <a:ext cx="90" cy="90"/>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8198109" y="3829591"/>
            <a:ext cx="13094" cy="90"/>
          </a:xfrm>
          <a:custGeom>
            <a:avLst/>
            <a:gdLst/>
            <a:ahLst/>
            <a:cxnLst/>
            <a:rect l="l" t="t" r="r" b="b"/>
            <a:pathLst>
              <a:path w="146" h="1" extrusionOk="0">
                <a:moveTo>
                  <a:pt x="1" y="0"/>
                </a:moveTo>
                <a:lnTo>
                  <a:pt x="146" y="0"/>
                </a:lnTo>
                <a:lnTo>
                  <a:pt x="146" y="0"/>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flipH="1">
            <a:off x="6310973" y="756094"/>
            <a:ext cx="1650875" cy="1576305"/>
          </a:xfrm>
          <a:custGeom>
            <a:avLst/>
            <a:gdLst/>
            <a:ahLst/>
            <a:cxnLst/>
            <a:rect l="l" t="t" r="r" b="b"/>
            <a:pathLst>
              <a:path w="18408" h="17577" extrusionOk="0">
                <a:moveTo>
                  <a:pt x="2" y="6490"/>
                </a:moveTo>
                <a:lnTo>
                  <a:pt x="2" y="6490"/>
                </a:lnTo>
                <a:cubicBezTo>
                  <a:pt x="1" y="6491"/>
                  <a:pt x="0" y="6493"/>
                  <a:pt x="0" y="6494"/>
                </a:cubicBezTo>
                <a:cubicBezTo>
                  <a:pt x="1" y="6493"/>
                  <a:pt x="2" y="6491"/>
                  <a:pt x="2" y="6490"/>
                </a:cubicBezTo>
                <a:close/>
                <a:moveTo>
                  <a:pt x="1712" y="8035"/>
                </a:moveTo>
                <a:cubicBezTo>
                  <a:pt x="1709" y="8040"/>
                  <a:pt x="1706" y="8046"/>
                  <a:pt x="1703" y="8051"/>
                </a:cubicBezTo>
                <a:cubicBezTo>
                  <a:pt x="1703" y="8065"/>
                  <a:pt x="1703" y="8071"/>
                  <a:pt x="1704" y="8071"/>
                </a:cubicBezTo>
                <a:cubicBezTo>
                  <a:pt x="1705" y="8071"/>
                  <a:pt x="1708" y="8056"/>
                  <a:pt x="1712" y="8035"/>
                </a:cubicBezTo>
                <a:close/>
                <a:moveTo>
                  <a:pt x="3071" y="13147"/>
                </a:moveTo>
                <a:cubicBezTo>
                  <a:pt x="3065" y="13157"/>
                  <a:pt x="3061" y="13167"/>
                  <a:pt x="3061" y="13176"/>
                </a:cubicBezTo>
                <a:cubicBezTo>
                  <a:pt x="3061" y="13176"/>
                  <a:pt x="3064" y="13165"/>
                  <a:pt x="3071" y="13147"/>
                </a:cubicBezTo>
                <a:close/>
                <a:moveTo>
                  <a:pt x="11618" y="0"/>
                </a:moveTo>
                <a:cubicBezTo>
                  <a:pt x="11603" y="0"/>
                  <a:pt x="11558" y="94"/>
                  <a:pt x="11446" y="373"/>
                </a:cubicBezTo>
                <a:cubicBezTo>
                  <a:pt x="11120" y="1133"/>
                  <a:pt x="10359" y="2419"/>
                  <a:pt x="10305" y="2800"/>
                </a:cubicBezTo>
                <a:cubicBezTo>
                  <a:pt x="10250" y="3162"/>
                  <a:pt x="10160" y="4140"/>
                  <a:pt x="10033" y="4176"/>
                </a:cubicBezTo>
                <a:cubicBezTo>
                  <a:pt x="9914" y="4210"/>
                  <a:pt x="9650" y="4469"/>
                  <a:pt x="9771" y="4469"/>
                </a:cubicBezTo>
                <a:cubicBezTo>
                  <a:pt x="9778" y="4469"/>
                  <a:pt x="9787" y="4468"/>
                  <a:pt x="9798" y="4466"/>
                </a:cubicBezTo>
                <a:cubicBezTo>
                  <a:pt x="9825" y="4458"/>
                  <a:pt x="9852" y="4454"/>
                  <a:pt x="9878" y="4454"/>
                </a:cubicBezTo>
                <a:cubicBezTo>
                  <a:pt x="10039" y="4454"/>
                  <a:pt x="10162" y="4596"/>
                  <a:pt x="10178" y="4846"/>
                </a:cubicBezTo>
                <a:cubicBezTo>
                  <a:pt x="10178" y="5132"/>
                  <a:pt x="9773" y="6422"/>
                  <a:pt x="9518" y="6422"/>
                </a:cubicBezTo>
                <a:cubicBezTo>
                  <a:pt x="9515" y="6422"/>
                  <a:pt x="9511" y="6422"/>
                  <a:pt x="9508" y="6421"/>
                </a:cubicBezTo>
                <a:cubicBezTo>
                  <a:pt x="9503" y="6421"/>
                  <a:pt x="9498" y="6421"/>
                  <a:pt x="9492" y="6421"/>
                </a:cubicBezTo>
                <a:cubicBezTo>
                  <a:pt x="9216" y="6421"/>
                  <a:pt x="7877" y="6839"/>
                  <a:pt x="7842" y="6874"/>
                </a:cubicBezTo>
                <a:cubicBezTo>
                  <a:pt x="7828" y="6902"/>
                  <a:pt x="7637" y="6971"/>
                  <a:pt x="7514" y="6971"/>
                </a:cubicBezTo>
                <a:cubicBezTo>
                  <a:pt x="7475" y="6971"/>
                  <a:pt x="7443" y="6964"/>
                  <a:pt x="7425" y="6947"/>
                </a:cubicBezTo>
                <a:cubicBezTo>
                  <a:pt x="7262" y="6874"/>
                  <a:pt x="7081" y="6838"/>
                  <a:pt x="6900" y="6838"/>
                </a:cubicBezTo>
                <a:cubicBezTo>
                  <a:pt x="5633" y="5425"/>
                  <a:pt x="4799" y="5407"/>
                  <a:pt x="4799" y="5407"/>
                </a:cubicBezTo>
                <a:cubicBezTo>
                  <a:pt x="4637" y="4955"/>
                  <a:pt x="4419" y="4955"/>
                  <a:pt x="4419" y="4955"/>
                </a:cubicBezTo>
                <a:lnTo>
                  <a:pt x="4419" y="4955"/>
                </a:lnTo>
                <a:cubicBezTo>
                  <a:pt x="4546" y="5009"/>
                  <a:pt x="4637" y="5371"/>
                  <a:pt x="4564" y="5371"/>
                </a:cubicBezTo>
                <a:cubicBezTo>
                  <a:pt x="4401" y="5407"/>
                  <a:pt x="4238" y="5480"/>
                  <a:pt x="4093" y="5588"/>
                </a:cubicBezTo>
                <a:cubicBezTo>
                  <a:pt x="4051" y="5625"/>
                  <a:pt x="4019" y="5637"/>
                  <a:pt x="3995" y="5637"/>
                </a:cubicBezTo>
                <a:cubicBezTo>
                  <a:pt x="3946" y="5637"/>
                  <a:pt x="3930" y="5588"/>
                  <a:pt x="3930" y="5588"/>
                </a:cubicBezTo>
                <a:cubicBezTo>
                  <a:pt x="3966" y="5299"/>
                  <a:pt x="3840" y="4991"/>
                  <a:pt x="3586" y="4828"/>
                </a:cubicBezTo>
                <a:lnTo>
                  <a:pt x="3586" y="4828"/>
                </a:lnTo>
                <a:cubicBezTo>
                  <a:pt x="3767" y="5063"/>
                  <a:pt x="3677" y="5588"/>
                  <a:pt x="3677" y="5588"/>
                </a:cubicBezTo>
                <a:lnTo>
                  <a:pt x="3586" y="5679"/>
                </a:lnTo>
                <a:cubicBezTo>
                  <a:pt x="3296" y="5643"/>
                  <a:pt x="2970" y="5226"/>
                  <a:pt x="2753" y="5172"/>
                </a:cubicBezTo>
                <a:cubicBezTo>
                  <a:pt x="2543" y="5137"/>
                  <a:pt x="1165" y="4645"/>
                  <a:pt x="1074" y="4645"/>
                </a:cubicBezTo>
                <a:cubicBezTo>
                  <a:pt x="1071" y="4645"/>
                  <a:pt x="1069" y="4646"/>
                  <a:pt x="1069" y="4647"/>
                </a:cubicBezTo>
                <a:cubicBezTo>
                  <a:pt x="1069" y="4665"/>
                  <a:pt x="1178" y="4665"/>
                  <a:pt x="1196" y="4683"/>
                </a:cubicBezTo>
                <a:cubicBezTo>
                  <a:pt x="1232" y="4719"/>
                  <a:pt x="1196" y="4755"/>
                  <a:pt x="1286" y="4773"/>
                </a:cubicBezTo>
                <a:cubicBezTo>
                  <a:pt x="1341" y="4792"/>
                  <a:pt x="1395" y="4810"/>
                  <a:pt x="1431" y="4864"/>
                </a:cubicBezTo>
                <a:cubicBezTo>
                  <a:pt x="1811" y="5679"/>
                  <a:pt x="671" y="5969"/>
                  <a:pt x="598" y="6095"/>
                </a:cubicBezTo>
                <a:cubicBezTo>
                  <a:pt x="544" y="6240"/>
                  <a:pt x="399" y="6331"/>
                  <a:pt x="236" y="6331"/>
                </a:cubicBezTo>
                <a:cubicBezTo>
                  <a:pt x="129" y="6331"/>
                  <a:pt x="39" y="6401"/>
                  <a:pt x="2" y="6490"/>
                </a:cubicBezTo>
                <a:lnTo>
                  <a:pt x="2" y="6490"/>
                </a:lnTo>
                <a:cubicBezTo>
                  <a:pt x="16" y="6470"/>
                  <a:pt x="119" y="6419"/>
                  <a:pt x="166" y="6419"/>
                </a:cubicBezTo>
                <a:cubicBezTo>
                  <a:pt x="172" y="6419"/>
                  <a:pt x="178" y="6419"/>
                  <a:pt x="182" y="6421"/>
                </a:cubicBezTo>
                <a:cubicBezTo>
                  <a:pt x="213" y="6427"/>
                  <a:pt x="247" y="6429"/>
                  <a:pt x="281" y="6429"/>
                </a:cubicBezTo>
                <a:cubicBezTo>
                  <a:pt x="363" y="6429"/>
                  <a:pt x="449" y="6416"/>
                  <a:pt x="526" y="6403"/>
                </a:cubicBezTo>
                <a:lnTo>
                  <a:pt x="526" y="6403"/>
                </a:lnTo>
                <a:cubicBezTo>
                  <a:pt x="471" y="6584"/>
                  <a:pt x="1377" y="6548"/>
                  <a:pt x="1757" y="6820"/>
                </a:cubicBezTo>
                <a:cubicBezTo>
                  <a:pt x="2137" y="7110"/>
                  <a:pt x="1956" y="7653"/>
                  <a:pt x="1920" y="7707"/>
                </a:cubicBezTo>
                <a:cubicBezTo>
                  <a:pt x="1902" y="7743"/>
                  <a:pt x="1830" y="7852"/>
                  <a:pt x="1775" y="7870"/>
                </a:cubicBezTo>
                <a:cubicBezTo>
                  <a:pt x="1742" y="7881"/>
                  <a:pt x="1722" y="7980"/>
                  <a:pt x="1712" y="8035"/>
                </a:cubicBezTo>
                <a:lnTo>
                  <a:pt x="1712" y="8035"/>
                </a:lnTo>
                <a:cubicBezTo>
                  <a:pt x="1752" y="7971"/>
                  <a:pt x="1830" y="7925"/>
                  <a:pt x="1830" y="7925"/>
                </a:cubicBezTo>
                <a:cubicBezTo>
                  <a:pt x="1834" y="7926"/>
                  <a:pt x="1839" y="7927"/>
                  <a:pt x="1844" y="7927"/>
                </a:cubicBezTo>
                <a:cubicBezTo>
                  <a:pt x="1893" y="7927"/>
                  <a:pt x="1938" y="7852"/>
                  <a:pt x="1938" y="7852"/>
                </a:cubicBezTo>
                <a:cubicBezTo>
                  <a:pt x="1938" y="7852"/>
                  <a:pt x="2430" y="7714"/>
                  <a:pt x="2928" y="7714"/>
                </a:cubicBezTo>
                <a:cubicBezTo>
                  <a:pt x="3105" y="7714"/>
                  <a:pt x="3284" y="7732"/>
                  <a:pt x="3441" y="7780"/>
                </a:cubicBezTo>
                <a:cubicBezTo>
                  <a:pt x="4039" y="7979"/>
                  <a:pt x="4437" y="8613"/>
                  <a:pt x="4492" y="8667"/>
                </a:cubicBezTo>
                <a:cubicBezTo>
                  <a:pt x="4528" y="8758"/>
                  <a:pt x="4564" y="8848"/>
                  <a:pt x="4582" y="8939"/>
                </a:cubicBezTo>
                <a:cubicBezTo>
                  <a:pt x="4528" y="8993"/>
                  <a:pt x="4582" y="9174"/>
                  <a:pt x="4582" y="9174"/>
                </a:cubicBezTo>
                <a:cubicBezTo>
                  <a:pt x="4582" y="9156"/>
                  <a:pt x="4582" y="9120"/>
                  <a:pt x="4582" y="9120"/>
                </a:cubicBezTo>
                <a:cubicBezTo>
                  <a:pt x="4600" y="9047"/>
                  <a:pt x="4618" y="9011"/>
                  <a:pt x="4655" y="8957"/>
                </a:cubicBezTo>
                <a:cubicBezTo>
                  <a:pt x="4727" y="8739"/>
                  <a:pt x="4999" y="8703"/>
                  <a:pt x="5325" y="8649"/>
                </a:cubicBezTo>
                <a:cubicBezTo>
                  <a:pt x="5339" y="8647"/>
                  <a:pt x="5353" y="8646"/>
                  <a:pt x="5365" y="8646"/>
                </a:cubicBezTo>
                <a:cubicBezTo>
                  <a:pt x="5620" y="8646"/>
                  <a:pt x="5497" y="8979"/>
                  <a:pt x="5687" y="9065"/>
                </a:cubicBezTo>
                <a:cubicBezTo>
                  <a:pt x="5814" y="9120"/>
                  <a:pt x="5886" y="9247"/>
                  <a:pt x="5868" y="9391"/>
                </a:cubicBezTo>
                <a:cubicBezTo>
                  <a:pt x="5788" y="9341"/>
                  <a:pt x="5707" y="9322"/>
                  <a:pt x="5627" y="9322"/>
                </a:cubicBezTo>
                <a:cubicBezTo>
                  <a:pt x="5415" y="9322"/>
                  <a:pt x="5210" y="9458"/>
                  <a:pt x="5053" y="9536"/>
                </a:cubicBezTo>
                <a:cubicBezTo>
                  <a:pt x="4836" y="9663"/>
                  <a:pt x="4962" y="10550"/>
                  <a:pt x="4854" y="10677"/>
                </a:cubicBezTo>
                <a:cubicBezTo>
                  <a:pt x="4745" y="10804"/>
                  <a:pt x="4727" y="10876"/>
                  <a:pt x="4709" y="11130"/>
                </a:cubicBezTo>
                <a:cubicBezTo>
                  <a:pt x="4692" y="11365"/>
                  <a:pt x="4240" y="11569"/>
                  <a:pt x="3857" y="11569"/>
                </a:cubicBezTo>
                <a:cubicBezTo>
                  <a:pt x="3827" y="11569"/>
                  <a:pt x="3797" y="11567"/>
                  <a:pt x="3767" y="11565"/>
                </a:cubicBezTo>
                <a:cubicBezTo>
                  <a:pt x="3742" y="11562"/>
                  <a:pt x="3719" y="11561"/>
                  <a:pt x="3697" y="11561"/>
                </a:cubicBezTo>
                <a:cubicBezTo>
                  <a:pt x="3362" y="11561"/>
                  <a:pt x="3315" y="11800"/>
                  <a:pt x="3315" y="11800"/>
                </a:cubicBezTo>
                <a:cubicBezTo>
                  <a:pt x="3206" y="11836"/>
                  <a:pt x="3170" y="11963"/>
                  <a:pt x="3206" y="12054"/>
                </a:cubicBezTo>
                <a:cubicBezTo>
                  <a:pt x="3266" y="11903"/>
                  <a:pt x="3364" y="11890"/>
                  <a:pt x="3406" y="11890"/>
                </a:cubicBezTo>
                <a:cubicBezTo>
                  <a:pt x="3414" y="11890"/>
                  <a:pt x="3420" y="11891"/>
                  <a:pt x="3423" y="11891"/>
                </a:cubicBezTo>
                <a:cubicBezTo>
                  <a:pt x="3459" y="11891"/>
                  <a:pt x="3477" y="11963"/>
                  <a:pt x="3477" y="11963"/>
                </a:cubicBezTo>
                <a:cubicBezTo>
                  <a:pt x="3423" y="11981"/>
                  <a:pt x="3405" y="12072"/>
                  <a:pt x="3405" y="12072"/>
                </a:cubicBezTo>
                <a:cubicBezTo>
                  <a:pt x="3296" y="12144"/>
                  <a:pt x="3369" y="12398"/>
                  <a:pt x="3369" y="12398"/>
                </a:cubicBezTo>
                <a:cubicBezTo>
                  <a:pt x="3369" y="12289"/>
                  <a:pt x="3405" y="12216"/>
                  <a:pt x="3496" y="12162"/>
                </a:cubicBezTo>
                <a:cubicBezTo>
                  <a:pt x="3496" y="12168"/>
                  <a:pt x="3508" y="12170"/>
                  <a:pt x="3524" y="12170"/>
                </a:cubicBezTo>
                <a:cubicBezTo>
                  <a:pt x="3556" y="12170"/>
                  <a:pt x="3604" y="12162"/>
                  <a:pt x="3604" y="12162"/>
                </a:cubicBezTo>
                <a:lnTo>
                  <a:pt x="3604" y="12162"/>
                </a:lnTo>
                <a:cubicBezTo>
                  <a:pt x="3550" y="12289"/>
                  <a:pt x="3568" y="12452"/>
                  <a:pt x="3640" y="12579"/>
                </a:cubicBezTo>
                <a:cubicBezTo>
                  <a:pt x="3604" y="12488"/>
                  <a:pt x="3622" y="12416"/>
                  <a:pt x="3677" y="12343"/>
                </a:cubicBezTo>
                <a:lnTo>
                  <a:pt x="3677" y="12398"/>
                </a:lnTo>
                <a:cubicBezTo>
                  <a:pt x="3659" y="12506"/>
                  <a:pt x="3695" y="12633"/>
                  <a:pt x="3785" y="12705"/>
                </a:cubicBezTo>
                <a:cubicBezTo>
                  <a:pt x="3767" y="12615"/>
                  <a:pt x="3767" y="12542"/>
                  <a:pt x="3785" y="12470"/>
                </a:cubicBezTo>
                <a:cubicBezTo>
                  <a:pt x="3785" y="12475"/>
                  <a:pt x="3789" y="12478"/>
                  <a:pt x="3796" y="12478"/>
                </a:cubicBezTo>
                <a:cubicBezTo>
                  <a:pt x="3836" y="12478"/>
                  <a:pt x="3972" y="12392"/>
                  <a:pt x="4003" y="12253"/>
                </a:cubicBezTo>
                <a:cubicBezTo>
                  <a:pt x="4019" y="12125"/>
                  <a:pt x="4276" y="11954"/>
                  <a:pt x="4372" y="11954"/>
                </a:cubicBezTo>
                <a:cubicBezTo>
                  <a:pt x="4385" y="11954"/>
                  <a:pt x="4395" y="11957"/>
                  <a:pt x="4401" y="11963"/>
                </a:cubicBezTo>
                <a:cubicBezTo>
                  <a:pt x="4437" y="12017"/>
                  <a:pt x="4365" y="12198"/>
                  <a:pt x="4329" y="12379"/>
                </a:cubicBezTo>
                <a:cubicBezTo>
                  <a:pt x="4202" y="12633"/>
                  <a:pt x="3948" y="12778"/>
                  <a:pt x="3677" y="12796"/>
                </a:cubicBezTo>
                <a:cubicBezTo>
                  <a:pt x="3532" y="12796"/>
                  <a:pt x="3405" y="12832"/>
                  <a:pt x="3278" y="12923"/>
                </a:cubicBezTo>
                <a:cubicBezTo>
                  <a:pt x="3271" y="12921"/>
                  <a:pt x="3263" y="12920"/>
                  <a:pt x="3256" y="12920"/>
                </a:cubicBezTo>
                <a:cubicBezTo>
                  <a:pt x="3165" y="12920"/>
                  <a:pt x="3096" y="13080"/>
                  <a:pt x="3071" y="13147"/>
                </a:cubicBezTo>
                <a:lnTo>
                  <a:pt x="3071" y="13147"/>
                </a:lnTo>
                <a:cubicBezTo>
                  <a:pt x="3114" y="13082"/>
                  <a:pt x="3278" y="13013"/>
                  <a:pt x="3278" y="13013"/>
                </a:cubicBezTo>
                <a:cubicBezTo>
                  <a:pt x="3278" y="13050"/>
                  <a:pt x="3405" y="13068"/>
                  <a:pt x="3405" y="13068"/>
                </a:cubicBezTo>
                <a:cubicBezTo>
                  <a:pt x="3387" y="13122"/>
                  <a:pt x="3387" y="13194"/>
                  <a:pt x="3405" y="13249"/>
                </a:cubicBezTo>
                <a:cubicBezTo>
                  <a:pt x="3387" y="13538"/>
                  <a:pt x="3550" y="13575"/>
                  <a:pt x="3550" y="13575"/>
                </a:cubicBezTo>
                <a:cubicBezTo>
                  <a:pt x="3514" y="13484"/>
                  <a:pt x="3514" y="13375"/>
                  <a:pt x="3550" y="13303"/>
                </a:cubicBezTo>
                <a:lnTo>
                  <a:pt x="3532" y="13303"/>
                </a:lnTo>
                <a:cubicBezTo>
                  <a:pt x="3550" y="13303"/>
                  <a:pt x="3622" y="13285"/>
                  <a:pt x="3622" y="13285"/>
                </a:cubicBezTo>
                <a:cubicBezTo>
                  <a:pt x="3622" y="13357"/>
                  <a:pt x="3695" y="13357"/>
                  <a:pt x="3695" y="13357"/>
                </a:cubicBezTo>
                <a:cubicBezTo>
                  <a:pt x="3677" y="13466"/>
                  <a:pt x="3767" y="13557"/>
                  <a:pt x="3894" y="13575"/>
                </a:cubicBezTo>
                <a:cubicBezTo>
                  <a:pt x="3822" y="13502"/>
                  <a:pt x="3785" y="13357"/>
                  <a:pt x="3822" y="13321"/>
                </a:cubicBezTo>
                <a:cubicBezTo>
                  <a:pt x="3826" y="13319"/>
                  <a:pt x="3829" y="13318"/>
                  <a:pt x="3833" y="13318"/>
                </a:cubicBezTo>
                <a:cubicBezTo>
                  <a:pt x="3862" y="13318"/>
                  <a:pt x="3876" y="13375"/>
                  <a:pt x="3876" y="13375"/>
                </a:cubicBezTo>
                <a:cubicBezTo>
                  <a:pt x="3894" y="13502"/>
                  <a:pt x="4057" y="13557"/>
                  <a:pt x="4057" y="13557"/>
                </a:cubicBezTo>
                <a:cubicBezTo>
                  <a:pt x="4003" y="13520"/>
                  <a:pt x="3966" y="13357"/>
                  <a:pt x="4057" y="13339"/>
                </a:cubicBezTo>
                <a:cubicBezTo>
                  <a:pt x="4148" y="13321"/>
                  <a:pt x="4093" y="13231"/>
                  <a:pt x="4093" y="13231"/>
                </a:cubicBezTo>
                <a:cubicBezTo>
                  <a:pt x="4292" y="12506"/>
                  <a:pt x="5198" y="12615"/>
                  <a:pt x="4944" y="12452"/>
                </a:cubicBezTo>
                <a:cubicBezTo>
                  <a:pt x="4691" y="12271"/>
                  <a:pt x="4999" y="11999"/>
                  <a:pt x="4999" y="11999"/>
                </a:cubicBezTo>
                <a:cubicBezTo>
                  <a:pt x="5596" y="11420"/>
                  <a:pt x="5361" y="11112"/>
                  <a:pt x="5361" y="11112"/>
                </a:cubicBezTo>
                <a:lnTo>
                  <a:pt x="5361" y="11094"/>
                </a:lnTo>
                <a:cubicBezTo>
                  <a:pt x="5363" y="11096"/>
                  <a:pt x="5369" y="11097"/>
                  <a:pt x="5376" y="11097"/>
                </a:cubicBezTo>
                <a:cubicBezTo>
                  <a:pt x="5417" y="11097"/>
                  <a:pt x="5524" y="11057"/>
                  <a:pt x="5524" y="11057"/>
                </a:cubicBezTo>
                <a:cubicBezTo>
                  <a:pt x="5524" y="11239"/>
                  <a:pt x="5596" y="11420"/>
                  <a:pt x="5741" y="11546"/>
                </a:cubicBezTo>
                <a:cubicBezTo>
                  <a:pt x="5433" y="12216"/>
                  <a:pt x="5705" y="13231"/>
                  <a:pt x="5796" y="14046"/>
                </a:cubicBezTo>
                <a:cubicBezTo>
                  <a:pt x="5868" y="14842"/>
                  <a:pt x="5198" y="15277"/>
                  <a:pt x="5144" y="16563"/>
                </a:cubicBezTo>
                <a:cubicBezTo>
                  <a:pt x="5095" y="17432"/>
                  <a:pt x="5192" y="17577"/>
                  <a:pt x="5262" y="17577"/>
                </a:cubicBezTo>
                <a:cubicBezTo>
                  <a:pt x="5296" y="17577"/>
                  <a:pt x="5325" y="17541"/>
                  <a:pt x="5325" y="17541"/>
                </a:cubicBezTo>
                <a:cubicBezTo>
                  <a:pt x="4908" y="15947"/>
                  <a:pt x="6429" y="14897"/>
                  <a:pt x="6393" y="13357"/>
                </a:cubicBezTo>
                <a:cubicBezTo>
                  <a:pt x="6357" y="11818"/>
                  <a:pt x="6773" y="11438"/>
                  <a:pt x="6773" y="11438"/>
                </a:cubicBezTo>
                <a:cubicBezTo>
                  <a:pt x="7643" y="10406"/>
                  <a:pt x="7516" y="10043"/>
                  <a:pt x="7516" y="10043"/>
                </a:cubicBezTo>
                <a:lnTo>
                  <a:pt x="7516" y="10043"/>
                </a:lnTo>
                <a:cubicBezTo>
                  <a:pt x="7603" y="10065"/>
                  <a:pt x="7690" y="10074"/>
                  <a:pt x="7775" y="10074"/>
                </a:cubicBezTo>
                <a:cubicBezTo>
                  <a:pt x="8488" y="10074"/>
                  <a:pt x="9110" y="9410"/>
                  <a:pt x="9110" y="9410"/>
                </a:cubicBezTo>
                <a:cubicBezTo>
                  <a:pt x="9915" y="7629"/>
                  <a:pt x="11466" y="7290"/>
                  <a:pt x="12535" y="7290"/>
                </a:cubicBezTo>
                <a:cubicBezTo>
                  <a:pt x="13173" y="7290"/>
                  <a:pt x="13639" y="7411"/>
                  <a:pt x="13673" y="7417"/>
                </a:cubicBezTo>
                <a:cubicBezTo>
                  <a:pt x="13773" y="7434"/>
                  <a:pt x="14070" y="7603"/>
                  <a:pt x="14161" y="7603"/>
                </a:cubicBezTo>
                <a:cubicBezTo>
                  <a:pt x="14169" y="7603"/>
                  <a:pt x="14176" y="7602"/>
                  <a:pt x="14180" y="7599"/>
                </a:cubicBezTo>
                <a:cubicBezTo>
                  <a:pt x="14183" y="7596"/>
                  <a:pt x="14187" y="7594"/>
                  <a:pt x="14191" y="7594"/>
                </a:cubicBezTo>
                <a:cubicBezTo>
                  <a:pt x="14241" y="7594"/>
                  <a:pt x="14379" y="7780"/>
                  <a:pt x="14379" y="7780"/>
                </a:cubicBezTo>
                <a:cubicBezTo>
                  <a:pt x="14416" y="7707"/>
                  <a:pt x="14235" y="7508"/>
                  <a:pt x="14235" y="7472"/>
                </a:cubicBezTo>
                <a:cubicBezTo>
                  <a:pt x="14216" y="7454"/>
                  <a:pt x="14035" y="7327"/>
                  <a:pt x="14035" y="7327"/>
                </a:cubicBezTo>
                <a:cubicBezTo>
                  <a:pt x="13800" y="5190"/>
                  <a:pt x="16643" y="4810"/>
                  <a:pt x="16679" y="4737"/>
                </a:cubicBezTo>
                <a:cubicBezTo>
                  <a:pt x="16686" y="4724"/>
                  <a:pt x="16709" y="4719"/>
                  <a:pt x="16742" y="4719"/>
                </a:cubicBezTo>
                <a:cubicBezTo>
                  <a:pt x="16838" y="4719"/>
                  <a:pt x="17020" y="4759"/>
                  <a:pt x="17149" y="4759"/>
                </a:cubicBezTo>
                <a:cubicBezTo>
                  <a:pt x="17226" y="4759"/>
                  <a:pt x="17284" y="4745"/>
                  <a:pt x="17295" y="4701"/>
                </a:cubicBezTo>
                <a:cubicBezTo>
                  <a:pt x="17306" y="4656"/>
                  <a:pt x="17348" y="4641"/>
                  <a:pt x="17401" y="4641"/>
                </a:cubicBezTo>
                <a:cubicBezTo>
                  <a:pt x="17520" y="4641"/>
                  <a:pt x="17693" y="4719"/>
                  <a:pt x="17693" y="4719"/>
                </a:cubicBezTo>
                <a:cubicBezTo>
                  <a:pt x="17585" y="4520"/>
                  <a:pt x="17259" y="4574"/>
                  <a:pt x="17205" y="4556"/>
                </a:cubicBezTo>
                <a:cubicBezTo>
                  <a:pt x="17042" y="4538"/>
                  <a:pt x="16879" y="4520"/>
                  <a:pt x="16716" y="4520"/>
                </a:cubicBezTo>
                <a:cubicBezTo>
                  <a:pt x="15031" y="3470"/>
                  <a:pt x="16897" y="2311"/>
                  <a:pt x="16879" y="2202"/>
                </a:cubicBezTo>
                <a:cubicBezTo>
                  <a:pt x="16879" y="2093"/>
                  <a:pt x="16842" y="2093"/>
                  <a:pt x="17096" y="2093"/>
                </a:cubicBezTo>
                <a:cubicBezTo>
                  <a:pt x="17331" y="2093"/>
                  <a:pt x="17422" y="1948"/>
                  <a:pt x="17603" y="1876"/>
                </a:cubicBezTo>
                <a:cubicBezTo>
                  <a:pt x="17802" y="1785"/>
                  <a:pt x="18092" y="1695"/>
                  <a:pt x="18345" y="1622"/>
                </a:cubicBezTo>
                <a:cubicBezTo>
                  <a:pt x="18408" y="1600"/>
                  <a:pt x="18396" y="1592"/>
                  <a:pt x="18341" y="1592"/>
                </a:cubicBezTo>
                <a:cubicBezTo>
                  <a:pt x="18198" y="1592"/>
                  <a:pt x="17765" y="1646"/>
                  <a:pt x="17594" y="1646"/>
                </a:cubicBezTo>
                <a:cubicBezTo>
                  <a:pt x="17563" y="1646"/>
                  <a:pt x="17541" y="1645"/>
                  <a:pt x="17530" y="1641"/>
                </a:cubicBezTo>
                <a:cubicBezTo>
                  <a:pt x="17523" y="1636"/>
                  <a:pt x="17512" y="1634"/>
                  <a:pt x="17497" y="1634"/>
                </a:cubicBezTo>
                <a:cubicBezTo>
                  <a:pt x="17327" y="1634"/>
                  <a:pt x="16716" y="1894"/>
                  <a:pt x="16716" y="1894"/>
                </a:cubicBezTo>
                <a:cubicBezTo>
                  <a:pt x="16204" y="1984"/>
                  <a:pt x="15738" y="2023"/>
                  <a:pt x="15315" y="2023"/>
                </a:cubicBezTo>
                <a:cubicBezTo>
                  <a:pt x="12667" y="2023"/>
                  <a:pt x="11689" y="498"/>
                  <a:pt x="11627" y="373"/>
                </a:cubicBezTo>
                <a:cubicBezTo>
                  <a:pt x="11581" y="281"/>
                  <a:pt x="11644" y="0"/>
                  <a:pt x="1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408450" y="749374"/>
            <a:ext cx="1762261" cy="1589757"/>
          </a:xfrm>
          <a:custGeom>
            <a:avLst/>
            <a:gdLst/>
            <a:ahLst/>
            <a:cxnLst/>
            <a:rect l="l" t="t" r="r" b="b"/>
            <a:pathLst>
              <a:path w="19650" h="17727" extrusionOk="0">
                <a:moveTo>
                  <a:pt x="41" y="3646"/>
                </a:moveTo>
                <a:cubicBezTo>
                  <a:pt x="23" y="3648"/>
                  <a:pt x="9" y="3653"/>
                  <a:pt x="1" y="3661"/>
                </a:cubicBezTo>
                <a:cubicBezTo>
                  <a:pt x="14" y="3656"/>
                  <a:pt x="27" y="3651"/>
                  <a:pt x="41" y="3646"/>
                </a:cubicBezTo>
                <a:close/>
                <a:moveTo>
                  <a:pt x="19552" y="1"/>
                </a:moveTo>
                <a:cubicBezTo>
                  <a:pt x="18009" y="1"/>
                  <a:pt x="14887" y="1597"/>
                  <a:pt x="14887" y="1597"/>
                </a:cubicBezTo>
                <a:cubicBezTo>
                  <a:pt x="14815" y="1542"/>
                  <a:pt x="14887" y="1343"/>
                  <a:pt x="14887" y="1343"/>
                </a:cubicBezTo>
                <a:cubicBezTo>
                  <a:pt x="14884" y="1343"/>
                  <a:pt x="14881" y="1342"/>
                  <a:pt x="14878" y="1342"/>
                </a:cubicBezTo>
                <a:cubicBezTo>
                  <a:pt x="14754" y="1342"/>
                  <a:pt x="14633" y="1687"/>
                  <a:pt x="14633" y="1687"/>
                </a:cubicBezTo>
                <a:cubicBezTo>
                  <a:pt x="14597" y="1524"/>
                  <a:pt x="14887" y="1053"/>
                  <a:pt x="14887" y="1053"/>
                </a:cubicBezTo>
                <a:cubicBezTo>
                  <a:pt x="14882" y="1051"/>
                  <a:pt x="14876" y="1050"/>
                  <a:pt x="14868" y="1050"/>
                </a:cubicBezTo>
                <a:cubicBezTo>
                  <a:pt x="14754" y="1050"/>
                  <a:pt x="14335" y="1293"/>
                  <a:pt x="14217" y="1868"/>
                </a:cubicBezTo>
                <a:cubicBezTo>
                  <a:pt x="14108" y="2502"/>
                  <a:pt x="13348" y="3607"/>
                  <a:pt x="13293" y="3860"/>
                </a:cubicBezTo>
                <a:cubicBezTo>
                  <a:pt x="13239" y="4096"/>
                  <a:pt x="12895" y="4150"/>
                  <a:pt x="12804" y="4313"/>
                </a:cubicBezTo>
                <a:cubicBezTo>
                  <a:pt x="12718" y="4486"/>
                  <a:pt x="11251" y="5059"/>
                  <a:pt x="10953" y="5059"/>
                </a:cubicBezTo>
                <a:cubicBezTo>
                  <a:pt x="10940" y="5059"/>
                  <a:pt x="10929" y="5058"/>
                  <a:pt x="10921" y="5055"/>
                </a:cubicBezTo>
                <a:cubicBezTo>
                  <a:pt x="10722" y="5001"/>
                  <a:pt x="10505" y="5110"/>
                  <a:pt x="10468" y="4784"/>
                </a:cubicBezTo>
                <a:cubicBezTo>
                  <a:pt x="10432" y="4458"/>
                  <a:pt x="10215" y="4150"/>
                  <a:pt x="10088" y="4132"/>
                </a:cubicBezTo>
                <a:cubicBezTo>
                  <a:pt x="9889" y="4023"/>
                  <a:pt x="9726" y="3896"/>
                  <a:pt x="9563" y="3752"/>
                </a:cubicBezTo>
                <a:lnTo>
                  <a:pt x="9563" y="3752"/>
                </a:lnTo>
                <a:cubicBezTo>
                  <a:pt x="9635" y="3788"/>
                  <a:pt x="9708" y="3806"/>
                  <a:pt x="9780" y="3806"/>
                </a:cubicBezTo>
                <a:cubicBezTo>
                  <a:pt x="9871" y="3806"/>
                  <a:pt x="9997" y="3643"/>
                  <a:pt x="10088" y="3552"/>
                </a:cubicBezTo>
                <a:cubicBezTo>
                  <a:pt x="10179" y="3462"/>
                  <a:pt x="10124" y="3226"/>
                  <a:pt x="10016" y="3226"/>
                </a:cubicBezTo>
                <a:cubicBezTo>
                  <a:pt x="9961" y="3226"/>
                  <a:pt x="9907" y="3263"/>
                  <a:pt x="9871" y="3335"/>
                </a:cubicBezTo>
                <a:cubicBezTo>
                  <a:pt x="9898" y="3308"/>
                  <a:pt x="9922" y="3295"/>
                  <a:pt x="9943" y="3295"/>
                </a:cubicBezTo>
                <a:cubicBezTo>
                  <a:pt x="9989" y="3295"/>
                  <a:pt x="10016" y="3361"/>
                  <a:pt x="10016" y="3462"/>
                </a:cubicBezTo>
                <a:cubicBezTo>
                  <a:pt x="10003" y="3558"/>
                  <a:pt x="9887" y="3583"/>
                  <a:pt x="9783" y="3583"/>
                </a:cubicBezTo>
                <a:cubicBezTo>
                  <a:pt x="9732" y="3583"/>
                  <a:pt x="9684" y="3576"/>
                  <a:pt x="9653" y="3570"/>
                </a:cubicBezTo>
                <a:cubicBezTo>
                  <a:pt x="9563" y="3570"/>
                  <a:pt x="9508" y="3426"/>
                  <a:pt x="9418" y="3407"/>
                </a:cubicBezTo>
                <a:cubicBezTo>
                  <a:pt x="9411" y="3404"/>
                  <a:pt x="9403" y="3402"/>
                  <a:pt x="9394" y="3402"/>
                </a:cubicBezTo>
                <a:cubicBezTo>
                  <a:pt x="9333" y="3402"/>
                  <a:pt x="9250" y="3491"/>
                  <a:pt x="9215" y="3491"/>
                </a:cubicBezTo>
                <a:cubicBezTo>
                  <a:pt x="9208" y="3491"/>
                  <a:pt x="9203" y="3488"/>
                  <a:pt x="9201" y="3480"/>
                </a:cubicBezTo>
                <a:cubicBezTo>
                  <a:pt x="9195" y="3468"/>
                  <a:pt x="9170" y="3464"/>
                  <a:pt x="9138" y="3464"/>
                </a:cubicBezTo>
                <a:cubicBezTo>
                  <a:pt x="9074" y="3464"/>
                  <a:pt x="8977" y="3480"/>
                  <a:pt x="8929" y="3480"/>
                </a:cubicBezTo>
                <a:cubicBezTo>
                  <a:pt x="8875" y="3480"/>
                  <a:pt x="8857" y="3480"/>
                  <a:pt x="8875" y="3407"/>
                </a:cubicBezTo>
                <a:cubicBezTo>
                  <a:pt x="8875" y="3335"/>
                  <a:pt x="8947" y="3335"/>
                  <a:pt x="8965" y="3281"/>
                </a:cubicBezTo>
                <a:cubicBezTo>
                  <a:pt x="8965" y="3263"/>
                  <a:pt x="8979" y="3257"/>
                  <a:pt x="8998" y="3257"/>
                </a:cubicBezTo>
                <a:cubicBezTo>
                  <a:pt x="9036" y="3257"/>
                  <a:pt x="9092" y="3281"/>
                  <a:pt x="9092" y="3281"/>
                </a:cubicBezTo>
                <a:cubicBezTo>
                  <a:pt x="9036" y="3234"/>
                  <a:pt x="8991" y="3216"/>
                  <a:pt x="8954" y="3216"/>
                </a:cubicBezTo>
                <a:cubicBezTo>
                  <a:pt x="8846" y="3216"/>
                  <a:pt x="8802" y="3367"/>
                  <a:pt x="8748" y="3407"/>
                </a:cubicBezTo>
                <a:cubicBezTo>
                  <a:pt x="8675" y="3462"/>
                  <a:pt x="8748" y="3607"/>
                  <a:pt x="8657" y="3643"/>
                </a:cubicBezTo>
                <a:cubicBezTo>
                  <a:pt x="8585" y="3661"/>
                  <a:pt x="8494" y="3679"/>
                  <a:pt x="8422" y="3679"/>
                </a:cubicBezTo>
                <a:cubicBezTo>
                  <a:pt x="8396" y="3679"/>
                  <a:pt x="8370" y="3633"/>
                  <a:pt x="8331" y="3633"/>
                </a:cubicBezTo>
                <a:cubicBezTo>
                  <a:pt x="8315" y="3633"/>
                  <a:pt x="8298" y="3640"/>
                  <a:pt x="8277" y="3661"/>
                </a:cubicBezTo>
                <a:cubicBezTo>
                  <a:pt x="8205" y="3715"/>
                  <a:pt x="8295" y="3951"/>
                  <a:pt x="8295" y="3951"/>
                </a:cubicBezTo>
                <a:cubicBezTo>
                  <a:pt x="8295" y="3937"/>
                  <a:pt x="8337" y="3902"/>
                  <a:pt x="8357" y="3902"/>
                </a:cubicBezTo>
                <a:cubicBezTo>
                  <a:pt x="8363" y="3902"/>
                  <a:pt x="8368" y="3906"/>
                  <a:pt x="8368" y="3915"/>
                </a:cubicBezTo>
                <a:cubicBezTo>
                  <a:pt x="8374" y="3927"/>
                  <a:pt x="8382" y="3931"/>
                  <a:pt x="8392" y="3931"/>
                </a:cubicBezTo>
                <a:cubicBezTo>
                  <a:pt x="8412" y="3931"/>
                  <a:pt x="8440" y="3915"/>
                  <a:pt x="8476" y="3915"/>
                </a:cubicBezTo>
                <a:cubicBezTo>
                  <a:pt x="8531" y="3915"/>
                  <a:pt x="8549" y="3969"/>
                  <a:pt x="8567" y="3987"/>
                </a:cubicBezTo>
                <a:cubicBezTo>
                  <a:pt x="8567" y="4005"/>
                  <a:pt x="8712" y="4023"/>
                  <a:pt x="8712" y="4041"/>
                </a:cubicBezTo>
                <a:cubicBezTo>
                  <a:pt x="8730" y="4059"/>
                  <a:pt x="8694" y="4168"/>
                  <a:pt x="8657" y="4186"/>
                </a:cubicBezTo>
                <a:cubicBezTo>
                  <a:pt x="8639" y="4204"/>
                  <a:pt x="8639" y="4222"/>
                  <a:pt x="8639" y="4259"/>
                </a:cubicBezTo>
                <a:cubicBezTo>
                  <a:pt x="8657" y="4259"/>
                  <a:pt x="8694" y="4440"/>
                  <a:pt x="8639" y="4476"/>
                </a:cubicBezTo>
                <a:cubicBezTo>
                  <a:pt x="8603" y="4530"/>
                  <a:pt x="8675" y="4585"/>
                  <a:pt x="8712" y="4657"/>
                </a:cubicBezTo>
                <a:cubicBezTo>
                  <a:pt x="8748" y="4748"/>
                  <a:pt x="8784" y="4838"/>
                  <a:pt x="8802" y="4947"/>
                </a:cubicBezTo>
                <a:cubicBezTo>
                  <a:pt x="8838" y="4820"/>
                  <a:pt x="8893" y="4711"/>
                  <a:pt x="8947" y="4585"/>
                </a:cubicBezTo>
                <a:cubicBezTo>
                  <a:pt x="8947" y="4585"/>
                  <a:pt x="9037" y="4659"/>
                  <a:pt x="9067" y="4659"/>
                </a:cubicBezTo>
                <a:cubicBezTo>
                  <a:pt x="9070" y="4659"/>
                  <a:pt x="9072" y="4659"/>
                  <a:pt x="9074" y="4657"/>
                </a:cubicBezTo>
                <a:cubicBezTo>
                  <a:pt x="9110" y="4639"/>
                  <a:pt x="9056" y="4585"/>
                  <a:pt x="9056" y="4476"/>
                </a:cubicBezTo>
                <a:cubicBezTo>
                  <a:pt x="9056" y="4446"/>
                  <a:pt x="9067" y="4434"/>
                  <a:pt x="9085" y="4434"/>
                </a:cubicBezTo>
                <a:cubicBezTo>
                  <a:pt x="9132" y="4434"/>
                  <a:pt x="9226" y="4514"/>
                  <a:pt x="9291" y="4566"/>
                </a:cubicBezTo>
                <a:cubicBezTo>
                  <a:pt x="9364" y="4657"/>
                  <a:pt x="9671" y="4657"/>
                  <a:pt x="9816" y="4729"/>
                </a:cubicBezTo>
                <a:cubicBezTo>
                  <a:pt x="9979" y="4874"/>
                  <a:pt x="10088" y="5092"/>
                  <a:pt x="10070" y="5309"/>
                </a:cubicBezTo>
                <a:cubicBezTo>
                  <a:pt x="10061" y="5396"/>
                  <a:pt x="10002" y="5425"/>
                  <a:pt x="9927" y="5425"/>
                </a:cubicBezTo>
                <a:cubicBezTo>
                  <a:pt x="9846" y="5425"/>
                  <a:pt x="9747" y="5391"/>
                  <a:pt x="9671" y="5363"/>
                </a:cubicBezTo>
                <a:cubicBezTo>
                  <a:pt x="9634" y="5351"/>
                  <a:pt x="9582" y="5345"/>
                  <a:pt x="9518" y="5345"/>
                </a:cubicBezTo>
                <a:cubicBezTo>
                  <a:pt x="9302" y="5345"/>
                  <a:pt x="8945" y="5410"/>
                  <a:pt x="8512" y="5508"/>
                </a:cubicBezTo>
                <a:cubicBezTo>
                  <a:pt x="8389" y="5540"/>
                  <a:pt x="8274" y="5553"/>
                  <a:pt x="8167" y="5553"/>
                </a:cubicBezTo>
                <a:cubicBezTo>
                  <a:pt x="7789" y="5553"/>
                  <a:pt x="7511" y="5396"/>
                  <a:pt x="7299" y="5381"/>
                </a:cubicBezTo>
                <a:cubicBezTo>
                  <a:pt x="7009" y="5363"/>
                  <a:pt x="7009" y="5309"/>
                  <a:pt x="6955" y="5237"/>
                </a:cubicBezTo>
                <a:cubicBezTo>
                  <a:pt x="6883" y="5164"/>
                  <a:pt x="6846" y="5055"/>
                  <a:pt x="6846" y="4947"/>
                </a:cubicBezTo>
                <a:cubicBezTo>
                  <a:pt x="6857" y="4864"/>
                  <a:pt x="6820" y="4846"/>
                  <a:pt x="6786" y="4846"/>
                </a:cubicBezTo>
                <a:cubicBezTo>
                  <a:pt x="6761" y="4846"/>
                  <a:pt x="6738" y="4856"/>
                  <a:pt x="6738" y="4856"/>
                </a:cubicBezTo>
                <a:cubicBezTo>
                  <a:pt x="6702" y="4566"/>
                  <a:pt x="6539" y="4295"/>
                  <a:pt x="6285" y="4132"/>
                </a:cubicBezTo>
                <a:lnTo>
                  <a:pt x="6285" y="4132"/>
                </a:lnTo>
                <a:cubicBezTo>
                  <a:pt x="6339" y="4277"/>
                  <a:pt x="6339" y="4440"/>
                  <a:pt x="6285" y="4585"/>
                </a:cubicBezTo>
                <a:cubicBezTo>
                  <a:pt x="6031" y="4132"/>
                  <a:pt x="5470" y="4005"/>
                  <a:pt x="3496" y="3480"/>
                </a:cubicBezTo>
                <a:cubicBezTo>
                  <a:pt x="3018" y="3353"/>
                  <a:pt x="2527" y="3291"/>
                  <a:pt x="2038" y="3291"/>
                </a:cubicBezTo>
                <a:cubicBezTo>
                  <a:pt x="1356" y="3291"/>
                  <a:pt x="678" y="3411"/>
                  <a:pt x="41" y="3646"/>
                </a:cubicBezTo>
                <a:lnTo>
                  <a:pt x="41" y="3646"/>
                </a:lnTo>
                <a:cubicBezTo>
                  <a:pt x="49" y="3645"/>
                  <a:pt x="57" y="3645"/>
                  <a:pt x="67" y="3645"/>
                </a:cubicBezTo>
                <a:cubicBezTo>
                  <a:pt x="126" y="3645"/>
                  <a:pt x="206" y="3661"/>
                  <a:pt x="255" y="3661"/>
                </a:cubicBezTo>
                <a:cubicBezTo>
                  <a:pt x="327" y="3679"/>
                  <a:pt x="381" y="3715"/>
                  <a:pt x="436" y="3752"/>
                </a:cubicBezTo>
                <a:cubicBezTo>
                  <a:pt x="454" y="3770"/>
                  <a:pt x="635" y="3788"/>
                  <a:pt x="689" y="3806"/>
                </a:cubicBezTo>
                <a:cubicBezTo>
                  <a:pt x="762" y="3824"/>
                  <a:pt x="816" y="3842"/>
                  <a:pt x="888" y="3842"/>
                </a:cubicBezTo>
                <a:cubicBezTo>
                  <a:pt x="943" y="3860"/>
                  <a:pt x="979" y="3896"/>
                  <a:pt x="1015" y="3951"/>
                </a:cubicBezTo>
                <a:cubicBezTo>
                  <a:pt x="1015" y="3969"/>
                  <a:pt x="1033" y="4041"/>
                  <a:pt x="1033" y="4078"/>
                </a:cubicBezTo>
                <a:cubicBezTo>
                  <a:pt x="1033" y="4096"/>
                  <a:pt x="1178" y="4168"/>
                  <a:pt x="1178" y="4168"/>
                </a:cubicBezTo>
                <a:lnTo>
                  <a:pt x="1287" y="4168"/>
                </a:lnTo>
                <a:cubicBezTo>
                  <a:pt x="1341" y="4132"/>
                  <a:pt x="1414" y="4114"/>
                  <a:pt x="1468" y="4059"/>
                </a:cubicBezTo>
                <a:cubicBezTo>
                  <a:pt x="1484" y="4050"/>
                  <a:pt x="1494" y="4046"/>
                  <a:pt x="1500" y="4046"/>
                </a:cubicBezTo>
                <a:cubicBezTo>
                  <a:pt x="1529" y="4046"/>
                  <a:pt x="1468" y="4132"/>
                  <a:pt x="1468" y="4132"/>
                </a:cubicBezTo>
                <a:cubicBezTo>
                  <a:pt x="1468" y="4132"/>
                  <a:pt x="1432" y="4222"/>
                  <a:pt x="1414" y="4259"/>
                </a:cubicBezTo>
                <a:cubicBezTo>
                  <a:pt x="1395" y="4295"/>
                  <a:pt x="1522" y="4422"/>
                  <a:pt x="1558" y="4440"/>
                </a:cubicBezTo>
                <a:cubicBezTo>
                  <a:pt x="1577" y="4440"/>
                  <a:pt x="1794" y="4548"/>
                  <a:pt x="1830" y="4566"/>
                </a:cubicBezTo>
                <a:cubicBezTo>
                  <a:pt x="1866" y="4585"/>
                  <a:pt x="1921" y="4603"/>
                  <a:pt x="1957" y="4603"/>
                </a:cubicBezTo>
                <a:lnTo>
                  <a:pt x="2047" y="4603"/>
                </a:lnTo>
                <a:lnTo>
                  <a:pt x="2283" y="4566"/>
                </a:lnTo>
                <a:lnTo>
                  <a:pt x="2283" y="4566"/>
                </a:lnTo>
                <a:cubicBezTo>
                  <a:pt x="2265" y="4639"/>
                  <a:pt x="2228" y="4729"/>
                  <a:pt x="2192" y="4802"/>
                </a:cubicBezTo>
                <a:cubicBezTo>
                  <a:pt x="2156" y="4838"/>
                  <a:pt x="2192" y="4929"/>
                  <a:pt x="2228" y="4929"/>
                </a:cubicBezTo>
                <a:cubicBezTo>
                  <a:pt x="2319" y="4911"/>
                  <a:pt x="2410" y="4856"/>
                  <a:pt x="2464" y="4766"/>
                </a:cubicBezTo>
                <a:cubicBezTo>
                  <a:pt x="2518" y="4693"/>
                  <a:pt x="2573" y="4621"/>
                  <a:pt x="2627" y="4548"/>
                </a:cubicBezTo>
                <a:cubicBezTo>
                  <a:pt x="2681" y="4483"/>
                  <a:pt x="2722" y="4470"/>
                  <a:pt x="2747" y="4470"/>
                </a:cubicBezTo>
                <a:cubicBezTo>
                  <a:pt x="2763" y="4470"/>
                  <a:pt x="2772" y="4476"/>
                  <a:pt x="2772" y="4476"/>
                </a:cubicBezTo>
                <a:cubicBezTo>
                  <a:pt x="2754" y="4603"/>
                  <a:pt x="2736" y="4711"/>
                  <a:pt x="2699" y="4820"/>
                </a:cubicBezTo>
                <a:cubicBezTo>
                  <a:pt x="2645" y="4929"/>
                  <a:pt x="2609" y="5019"/>
                  <a:pt x="2554" y="5110"/>
                </a:cubicBezTo>
                <a:cubicBezTo>
                  <a:pt x="2536" y="5237"/>
                  <a:pt x="2536" y="5363"/>
                  <a:pt x="2554" y="5472"/>
                </a:cubicBezTo>
                <a:cubicBezTo>
                  <a:pt x="2554" y="5526"/>
                  <a:pt x="2573" y="5653"/>
                  <a:pt x="2554" y="5707"/>
                </a:cubicBezTo>
                <a:cubicBezTo>
                  <a:pt x="2518" y="5744"/>
                  <a:pt x="2591" y="5834"/>
                  <a:pt x="2591" y="5834"/>
                </a:cubicBezTo>
                <a:lnTo>
                  <a:pt x="2627" y="5816"/>
                </a:lnTo>
                <a:cubicBezTo>
                  <a:pt x="2663" y="5798"/>
                  <a:pt x="2717" y="5780"/>
                  <a:pt x="2754" y="5762"/>
                </a:cubicBezTo>
                <a:cubicBezTo>
                  <a:pt x="2790" y="5762"/>
                  <a:pt x="2862" y="5834"/>
                  <a:pt x="2880" y="5925"/>
                </a:cubicBezTo>
                <a:cubicBezTo>
                  <a:pt x="2897" y="6023"/>
                  <a:pt x="2884" y="6447"/>
                  <a:pt x="2894" y="6447"/>
                </a:cubicBezTo>
                <a:cubicBezTo>
                  <a:pt x="2895" y="6447"/>
                  <a:pt x="2897" y="6442"/>
                  <a:pt x="2899" y="6432"/>
                </a:cubicBezTo>
                <a:cubicBezTo>
                  <a:pt x="2908" y="6368"/>
                  <a:pt x="2939" y="6359"/>
                  <a:pt x="2982" y="6359"/>
                </a:cubicBezTo>
                <a:cubicBezTo>
                  <a:pt x="2999" y="6359"/>
                  <a:pt x="3018" y="6361"/>
                  <a:pt x="3039" y="6361"/>
                </a:cubicBezTo>
                <a:cubicBezTo>
                  <a:pt x="3069" y="6361"/>
                  <a:pt x="3101" y="6357"/>
                  <a:pt x="3134" y="6341"/>
                </a:cubicBezTo>
                <a:cubicBezTo>
                  <a:pt x="3165" y="6320"/>
                  <a:pt x="3187" y="6313"/>
                  <a:pt x="3204" y="6313"/>
                </a:cubicBezTo>
                <a:cubicBezTo>
                  <a:pt x="3247" y="6313"/>
                  <a:pt x="3258" y="6359"/>
                  <a:pt x="3297" y="6359"/>
                </a:cubicBezTo>
                <a:cubicBezTo>
                  <a:pt x="3333" y="6359"/>
                  <a:pt x="3369" y="6359"/>
                  <a:pt x="3406" y="6341"/>
                </a:cubicBezTo>
                <a:cubicBezTo>
                  <a:pt x="3460" y="6341"/>
                  <a:pt x="3478" y="6414"/>
                  <a:pt x="3478" y="6468"/>
                </a:cubicBezTo>
                <a:cubicBezTo>
                  <a:pt x="3478" y="6540"/>
                  <a:pt x="3496" y="6522"/>
                  <a:pt x="3478" y="6577"/>
                </a:cubicBezTo>
                <a:cubicBezTo>
                  <a:pt x="3478" y="6611"/>
                  <a:pt x="3500" y="6624"/>
                  <a:pt x="3516" y="6624"/>
                </a:cubicBezTo>
                <a:cubicBezTo>
                  <a:pt x="3525" y="6624"/>
                  <a:pt x="3532" y="6619"/>
                  <a:pt x="3532" y="6613"/>
                </a:cubicBezTo>
                <a:cubicBezTo>
                  <a:pt x="3532" y="6595"/>
                  <a:pt x="3550" y="6577"/>
                  <a:pt x="3569" y="6486"/>
                </a:cubicBezTo>
                <a:cubicBezTo>
                  <a:pt x="3605" y="6396"/>
                  <a:pt x="3732" y="6305"/>
                  <a:pt x="3732" y="6305"/>
                </a:cubicBezTo>
                <a:lnTo>
                  <a:pt x="3732" y="6305"/>
                </a:lnTo>
                <a:cubicBezTo>
                  <a:pt x="3732" y="6396"/>
                  <a:pt x="3732" y="6468"/>
                  <a:pt x="3695" y="6540"/>
                </a:cubicBezTo>
                <a:cubicBezTo>
                  <a:pt x="3659" y="6649"/>
                  <a:pt x="3659" y="6776"/>
                  <a:pt x="3677" y="6884"/>
                </a:cubicBezTo>
                <a:cubicBezTo>
                  <a:pt x="3695" y="6993"/>
                  <a:pt x="3804" y="7138"/>
                  <a:pt x="3840" y="7229"/>
                </a:cubicBezTo>
                <a:cubicBezTo>
                  <a:pt x="3858" y="7301"/>
                  <a:pt x="3876" y="7392"/>
                  <a:pt x="3913" y="7482"/>
                </a:cubicBezTo>
                <a:cubicBezTo>
                  <a:pt x="3922" y="7496"/>
                  <a:pt x="3928" y="7503"/>
                  <a:pt x="3931" y="7503"/>
                </a:cubicBezTo>
                <a:cubicBezTo>
                  <a:pt x="3939" y="7503"/>
                  <a:pt x="3926" y="7449"/>
                  <a:pt x="3913" y="7355"/>
                </a:cubicBezTo>
                <a:cubicBezTo>
                  <a:pt x="3913" y="7229"/>
                  <a:pt x="3931" y="7319"/>
                  <a:pt x="4039" y="7156"/>
                </a:cubicBezTo>
                <a:cubicBezTo>
                  <a:pt x="4148" y="7011"/>
                  <a:pt x="4202" y="7029"/>
                  <a:pt x="4221" y="6993"/>
                </a:cubicBezTo>
                <a:cubicBezTo>
                  <a:pt x="4239" y="6939"/>
                  <a:pt x="4275" y="6975"/>
                  <a:pt x="4275" y="6939"/>
                </a:cubicBezTo>
                <a:cubicBezTo>
                  <a:pt x="4293" y="6921"/>
                  <a:pt x="4347" y="6884"/>
                  <a:pt x="4383" y="6812"/>
                </a:cubicBezTo>
                <a:cubicBezTo>
                  <a:pt x="4438" y="6721"/>
                  <a:pt x="4438" y="6758"/>
                  <a:pt x="4438" y="6667"/>
                </a:cubicBezTo>
                <a:cubicBezTo>
                  <a:pt x="4438" y="6642"/>
                  <a:pt x="4445" y="6632"/>
                  <a:pt x="4455" y="6632"/>
                </a:cubicBezTo>
                <a:cubicBezTo>
                  <a:pt x="4490" y="6632"/>
                  <a:pt x="4565" y="6740"/>
                  <a:pt x="4565" y="6740"/>
                </a:cubicBezTo>
                <a:lnTo>
                  <a:pt x="4691" y="6740"/>
                </a:lnTo>
                <a:cubicBezTo>
                  <a:pt x="4691" y="6740"/>
                  <a:pt x="4746" y="6812"/>
                  <a:pt x="4746" y="6830"/>
                </a:cubicBezTo>
                <a:cubicBezTo>
                  <a:pt x="4764" y="6866"/>
                  <a:pt x="4782" y="6903"/>
                  <a:pt x="4800" y="6921"/>
                </a:cubicBezTo>
                <a:cubicBezTo>
                  <a:pt x="4806" y="6927"/>
                  <a:pt x="4814" y="6929"/>
                  <a:pt x="4823" y="6929"/>
                </a:cubicBezTo>
                <a:cubicBezTo>
                  <a:pt x="4840" y="6929"/>
                  <a:pt x="4860" y="6921"/>
                  <a:pt x="4872" y="6921"/>
                </a:cubicBezTo>
                <a:cubicBezTo>
                  <a:pt x="4891" y="6903"/>
                  <a:pt x="4927" y="6884"/>
                  <a:pt x="4999" y="6794"/>
                </a:cubicBezTo>
                <a:cubicBezTo>
                  <a:pt x="5026" y="6753"/>
                  <a:pt x="5041" y="6740"/>
                  <a:pt x="5048" y="6740"/>
                </a:cubicBezTo>
                <a:cubicBezTo>
                  <a:pt x="5061" y="6740"/>
                  <a:pt x="5054" y="6776"/>
                  <a:pt x="5054" y="6776"/>
                </a:cubicBezTo>
                <a:lnTo>
                  <a:pt x="5054" y="7011"/>
                </a:lnTo>
                <a:cubicBezTo>
                  <a:pt x="5108" y="6993"/>
                  <a:pt x="5180" y="6957"/>
                  <a:pt x="5217" y="6903"/>
                </a:cubicBezTo>
                <a:cubicBezTo>
                  <a:pt x="5289" y="6830"/>
                  <a:pt x="5325" y="6740"/>
                  <a:pt x="5361" y="6631"/>
                </a:cubicBezTo>
                <a:cubicBezTo>
                  <a:pt x="5361" y="6577"/>
                  <a:pt x="5380" y="6522"/>
                  <a:pt x="5398" y="6468"/>
                </a:cubicBezTo>
                <a:cubicBezTo>
                  <a:pt x="5416" y="6396"/>
                  <a:pt x="5434" y="6341"/>
                  <a:pt x="5434" y="6269"/>
                </a:cubicBezTo>
                <a:cubicBezTo>
                  <a:pt x="5434" y="6233"/>
                  <a:pt x="5452" y="6196"/>
                  <a:pt x="5488" y="6160"/>
                </a:cubicBezTo>
                <a:lnTo>
                  <a:pt x="5488" y="6450"/>
                </a:lnTo>
                <a:cubicBezTo>
                  <a:pt x="5488" y="6540"/>
                  <a:pt x="5506" y="6649"/>
                  <a:pt x="5524" y="6740"/>
                </a:cubicBezTo>
                <a:lnTo>
                  <a:pt x="5579" y="6721"/>
                </a:lnTo>
                <a:cubicBezTo>
                  <a:pt x="5615" y="6794"/>
                  <a:pt x="5633" y="6848"/>
                  <a:pt x="5633" y="6921"/>
                </a:cubicBezTo>
                <a:cubicBezTo>
                  <a:pt x="5633" y="6975"/>
                  <a:pt x="5651" y="7047"/>
                  <a:pt x="5669" y="7102"/>
                </a:cubicBezTo>
                <a:cubicBezTo>
                  <a:pt x="5705" y="7174"/>
                  <a:pt x="5760" y="7265"/>
                  <a:pt x="5832" y="7337"/>
                </a:cubicBezTo>
                <a:cubicBezTo>
                  <a:pt x="5887" y="7428"/>
                  <a:pt x="5923" y="7518"/>
                  <a:pt x="5941" y="7627"/>
                </a:cubicBezTo>
                <a:cubicBezTo>
                  <a:pt x="5959" y="7718"/>
                  <a:pt x="5995" y="7790"/>
                  <a:pt x="6031" y="7880"/>
                </a:cubicBezTo>
                <a:cubicBezTo>
                  <a:pt x="6031" y="7880"/>
                  <a:pt x="6122" y="7844"/>
                  <a:pt x="6140" y="7790"/>
                </a:cubicBezTo>
                <a:cubicBezTo>
                  <a:pt x="6158" y="7754"/>
                  <a:pt x="6176" y="7699"/>
                  <a:pt x="6176" y="7663"/>
                </a:cubicBezTo>
                <a:cubicBezTo>
                  <a:pt x="6181" y="7645"/>
                  <a:pt x="6187" y="7639"/>
                  <a:pt x="6195" y="7639"/>
                </a:cubicBezTo>
                <a:cubicBezTo>
                  <a:pt x="6218" y="7639"/>
                  <a:pt x="6249" y="7704"/>
                  <a:pt x="6249" y="7718"/>
                </a:cubicBezTo>
                <a:cubicBezTo>
                  <a:pt x="6249" y="7754"/>
                  <a:pt x="6303" y="7917"/>
                  <a:pt x="6303" y="7989"/>
                </a:cubicBezTo>
                <a:cubicBezTo>
                  <a:pt x="6307" y="8001"/>
                  <a:pt x="6311" y="8006"/>
                  <a:pt x="6316" y="8006"/>
                </a:cubicBezTo>
                <a:cubicBezTo>
                  <a:pt x="6335" y="8006"/>
                  <a:pt x="6357" y="7934"/>
                  <a:pt x="6357" y="7862"/>
                </a:cubicBezTo>
                <a:cubicBezTo>
                  <a:pt x="6376" y="7772"/>
                  <a:pt x="6285" y="7754"/>
                  <a:pt x="6285" y="7681"/>
                </a:cubicBezTo>
                <a:cubicBezTo>
                  <a:pt x="6285" y="7591"/>
                  <a:pt x="6339" y="7591"/>
                  <a:pt x="6376" y="7482"/>
                </a:cubicBezTo>
                <a:cubicBezTo>
                  <a:pt x="6391" y="7422"/>
                  <a:pt x="6443" y="7387"/>
                  <a:pt x="6502" y="7387"/>
                </a:cubicBezTo>
                <a:cubicBezTo>
                  <a:pt x="6514" y="7387"/>
                  <a:pt x="6526" y="7388"/>
                  <a:pt x="6539" y="7392"/>
                </a:cubicBezTo>
                <a:cubicBezTo>
                  <a:pt x="6539" y="7518"/>
                  <a:pt x="6502" y="7645"/>
                  <a:pt x="6466" y="7754"/>
                </a:cubicBezTo>
                <a:cubicBezTo>
                  <a:pt x="6412" y="7808"/>
                  <a:pt x="6412" y="7880"/>
                  <a:pt x="6412" y="7953"/>
                </a:cubicBezTo>
                <a:cubicBezTo>
                  <a:pt x="6412" y="8007"/>
                  <a:pt x="6502" y="8152"/>
                  <a:pt x="6520" y="8243"/>
                </a:cubicBezTo>
                <a:cubicBezTo>
                  <a:pt x="6520" y="8315"/>
                  <a:pt x="6593" y="8478"/>
                  <a:pt x="6611" y="8569"/>
                </a:cubicBezTo>
                <a:cubicBezTo>
                  <a:pt x="6611" y="8659"/>
                  <a:pt x="6647" y="8768"/>
                  <a:pt x="6665" y="8858"/>
                </a:cubicBezTo>
                <a:cubicBezTo>
                  <a:pt x="6665" y="8909"/>
                  <a:pt x="6669" y="8924"/>
                  <a:pt x="6673" y="8924"/>
                </a:cubicBezTo>
                <a:cubicBezTo>
                  <a:pt x="6678" y="8924"/>
                  <a:pt x="6683" y="8904"/>
                  <a:pt x="6683" y="8895"/>
                </a:cubicBezTo>
                <a:cubicBezTo>
                  <a:pt x="6683" y="8895"/>
                  <a:pt x="6720" y="8786"/>
                  <a:pt x="6756" y="8695"/>
                </a:cubicBezTo>
                <a:cubicBezTo>
                  <a:pt x="6774" y="8587"/>
                  <a:pt x="6883" y="8424"/>
                  <a:pt x="6919" y="8315"/>
                </a:cubicBezTo>
                <a:cubicBezTo>
                  <a:pt x="6955" y="8206"/>
                  <a:pt x="7027" y="8243"/>
                  <a:pt x="7064" y="8225"/>
                </a:cubicBezTo>
                <a:cubicBezTo>
                  <a:pt x="7100" y="8225"/>
                  <a:pt x="7136" y="8152"/>
                  <a:pt x="7154" y="8116"/>
                </a:cubicBezTo>
                <a:cubicBezTo>
                  <a:pt x="7154" y="8062"/>
                  <a:pt x="7190" y="7844"/>
                  <a:pt x="7209" y="7790"/>
                </a:cubicBezTo>
                <a:cubicBezTo>
                  <a:pt x="7211" y="7782"/>
                  <a:pt x="7214" y="7779"/>
                  <a:pt x="7216" y="7779"/>
                </a:cubicBezTo>
                <a:cubicBezTo>
                  <a:pt x="7231" y="7779"/>
                  <a:pt x="7245" y="7906"/>
                  <a:pt x="7245" y="7953"/>
                </a:cubicBezTo>
                <a:cubicBezTo>
                  <a:pt x="7263" y="8007"/>
                  <a:pt x="7299" y="8080"/>
                  <a:pt x="7335" y="8134"/>
                </a:cubicBezTo>
                <a:cubicBezTo>
                  <a:pt x="7480" y="8206"/>
                  <a:pt x="7643" y="8279"/>
                  <a:pt x="7806" y="8315"/>
                </a:cubicBezTo>
                <a:cubicBezTo>
                  <a:pt x="7879" y="8315"/>
                  <a:pt x="7933" y="8351"/>
                  <a:pt x="7987" y="8388"/>
                </a:cubicBezTo>
                <a:cubicBezTo>
                  <a:pt x="7987" y="8388"/>
                  <a:pt x="8206" y="8524"/>
                  <a:pt x="8264" y="8524"/>
                </a:cubicBezTo>
                <a:cubicBezTo>
                  <a:pt x="8272" y="8524"/>
                  <a:pt x="8277" y="8521"/>
                  <a:pt x="8277" y="8514"/>
                </a:cubicBezTo>
                <a:cubicBezTo>
                  <a:pt x="8277" y="8442"/>
                  <a:pt x="8277" y="8406"/>
                  <a:pt x="8277" y="8297"/>
                </a:cubicBezTo>
                <a:cubicBezTo>
                  <a:pt x="8268" y="8243"/>
                  <a:pt x="8277" y="8229"/>
                  <a:pt x="8288" y="8229"/>
                </a:cubicBezTo>
                <a:cubicBezTo>
                  <a:pt x="8300" y="8229"/>
                  <a:pt x="8313" y="8243"/>
                  <a:pt x="8313" y="8243"/>
                </a:cubicBezTo>
                <a:cubicBezTo>
                  <a:pt x="8313" y="8243"/>
                  <a:pt x="8368" y="8351"/>
                  <a:pt x="8386" y="8369"/>
                </a:cubicBezTo>
                <a:cubicBezTo>
                  <a:pt x="8386" y="8369"/>
                  <a:pt x="8585" y="8478"/>
                  <a:pt x="8585" y="8496"/>
                </a:cubicBezTo>
                <a:cubicBezTo>
                  <a:pt x="8639" y="8551"/>
                  <a:pt x="8675" y="8605"/>
                  <a:pt x="8712" y="8677"/>
                </a:cubicBezTo>
                <a:cubicBezTo>
                  <a:pt x="8712" y="8689"/>
                  <a:pt x="8720" y="8693"/>
                  <a:pt x="8730" y="8693"/>
                </a:cubicBezTo>
                <a:cubicBezTo>
                  <a:pt x="8752" y="8693"/>
                  <a:pt x="8784" y="8677"/>
                  <a:pt x="8784" y="8677"/>
                </a:cubicBezTo>
                <a:cubicBezTo>
                  <a:pt x="8784" y="8677"/>
                  <a:pt x="8802" y="8551"/>
                  <a:pt x="8820" y="8406"/>
                </a:cubicBezTo>
                <a:cubicBezTo>
                  <a:pt x="8825" y="8375"/>
                  <a:pt x="8831" y="8363"/>
                  <a:pt x="8838" y="8363"/>
                </a:cubicBezTo>
                <a:cubicBezTo>
                  <a:pt x="8861" y="8363"/>
                  <a:pt x="8893" y="8478"/>
                  <a:pt x="8893" y="8478"/>
                </a:cubicBezTo>
                <a:cubicBezTo>
                  <a:pt x="8893" y="8478"/>
                  <a:pt x="8929" y="8804"/>
                  <a:pt x="8929" y="8858"/>
                </a:cubicBezTo>
                <a:cubicBezTo>
                  <a:pt x="8929" y="8913"/>
                  <a:pt x="8965" y="9040"/>
                  <a:pt x="8965" y="9094"/>
                </a:cubicBezTo>
                <a:cubicBezTo>
                  <a:pt x="8965" y="9148"/>
                  <a:pt x="9038" y="9184"/>
                  <a:pt x="9056" y="9184"/>
                </a:cubicBezTo>
                <a:cubicBezTo>
                  <a:pt x="9074" y="9166"/>
                  <a:pt x="9092" y="9148"/>
                  <a:pt x="9092" y="9112"/>
                </a:cubicBezTo>
                <a:cubicBezTo>
                  <a:pt x="9128" y="9076"/>
                  <a:pt x="9056" y="9040"/>
                  <a:pt x="9056" y="8985"/>
                </a:cubicBezTo>
                <a:cubicBezTo>
                  <a:pt x="9056" y="8913"/>
                  <a:pt x="9110" y="8877"/>
                  <a:pt x="9110" y="8858"/>
                </a:cubicBezTo>
                <a:cubicBezTo>
                  <a:pt x="9164" y="8804"/>
                  <a:pt x="9219" y="8732"/>
                  <a:pt x="9255" y="8659"/>
                </a:cubicBezTo>
                <a:cubicBezTo>
                  <a:pt x="9255" y="8605"/>
                  <a:pt x="9255" y="8551"/>
                  <a:pt x="9255" y="8496"/>
                </a:cubicBezTo>
                <a:cubicBezTo>
                  <a:pt x="9237" y="8442"/>
                  <a:pt x="9237" y="8388"/>
                  <a:pt x="9255" y="8333"/>
                </a:cubicBezTo>
                <a:cubicBezTo>
                  <a:pt x="9256" y="8332"/>
                  <a:pt x="9258" y="8331"/>
                  <a:pt x="9260" y="8331"/>
                </a:cubicBezTo>
                <a:cubicBezTo>
                  <a:pt x="9284" y="8331"/>
                  <a:pt x="9345" y="8427"/>
                  <a:pt x="9345" y="8460"/>
                </a:cubicBezTo>
                <a:cubicBezTo>
                  <a:pt x="9364" y="8587"/>
                  <a:pt x="9382" y="8714"/>
                  <a:pt x="9400" y="8858"/>
                </a:cubicBezTo>
                <a:cubicBezTo>
                  <a:pt x="9400" y="8891"/>
                  <a:pt x="9370" y="8895"/>
                  <a:pt x="9342" y="8895"/>
                </a:cubicBezTo>
                <a:cubicBezTo>
                  <a:pt x="9331" y="8895"/>
                  <a:pt x="9320" y="8895"/>
                  <a:pt x="9312" y="8895"/>
                </a:cubicBezTo>
                <a:cubicBezTo>
                  <a:pt x="9282" y="8895"/>
                  <a:pt x="9282" y="8904"/>
                  <a:pt x="9400" y="8985"/>
                </a:cubicBezTo>
                <a:cubicBezTo>
                  <a:pt x="9545" y="9130"/>
                  <a:pt x="9617" y="9347"/>
                  <a:pt x="9617" y="9547"/>
                </a:cubicBezTo>
                <a:cubicBezTo>
                  <a:pt x="9581" y="10017"/>
                  <a:pt x="10179" y="10651"/>
                  <a:pt x="8078" y="13259"/>
                </a:cubicBezTo>
                <a:cubicBezTo>
                  <a:pt x="5959" y="15867"/>
                  <a:pt x="7734" y="17587"/>
                  <a:pt x="8042" y="17696"/>
                </a:cubicBezTo>
                <a:cubicBezTo>
                  <a:pt x="8103" y="17718"/>
                  <a:pt x="8144" y="17726"/>
                  <a:pt x="8169" y="17726"/>
                </a:cubicBezTo>
                <a:cubicBezTo>
                  <a:pt x="8271" y="17726"/>
                  <a:pt x="8132" y="17587"/>
                  <a:pt x="8132" y="17587"/>
                </a:cubicBezTo>
                <a:cubicBezTo>
                  <a:pt x="8132" y="17587"/>
                  <a:pt x="6955" y="16736"/>
                  <a:pt x="8005" y="14617"/>
                </a:cubicBezTo>
                <a:cubicBezTo>
                  <a:pt x="9005" y="12602"/>
                  <a:pt x="9922" y="12553"/>
                  <a:pt x="10009" y="12553"/>
                </a:cubicBezTo>
                <a:cubicBezTo>
                  <a:pt x="10013" y="12553"/>
                  <a:pt x="10016" y="12553"/>
                  <a:pt x="10016" y="12553"/>
                </a:cubicBezTo>
                <a:cubicBezTo>
                  <a:pt x="9997" y="12643"/>
                  <a:pt x="10106" y="12680"/>
                  <a:pt x="10106" y="12680"/>
                </a:cubicBezTo>
                <a:cubicBezTo>
                  <a:pt x="10106" y="12571"/>
                  <a:pt x="10124" y="12480"/>
                  <a:pt x="10160" y="12408"/>
                </a:cubicBezTo>
                <a:lnTo>
                  <a:pt x="10160" y="12408"/>
                </a:lnTo>
                <a:cubicBezTo>
                  <a:pt x="10160" y="12480"/>
                  <a:pt x="10142" y="12553"/>
                  <a:pt x="10142" y="12625"/>
                </a:cubicBezTo>
                <a:cubicBezTo>
                  <a:pt x="10142" y="12698"/>
                  <a:pt x="10197" y="12842"/>
                  <a:pt x="10197" y="12933"/>
                </a:cubicBezTo>
                <a:cubicBezTo>
                  <a:pt x="10197" y="13024"/>
                  <a:pt x="10215" y="13024"/>
                  <a:pt x="10233" y="13024"/>
                </a:cubicBezTo>
                <a:cubicBezTo>
                  <a:pt x="10269" y="12879"/>
                  <a:pt x="10287" y="12716"/>
                  <a:pt x="10305" y="12571"/>
                </a:cubicBezTo>
                <a:cubicBezTo>
                  <a:pt x="10342" y="12734"/>
                  <a:pt x="10342" y="12897"/>
                  <a:pt x="10342" y="13060"/>
                </a:cubicBezTo>
                <a:cubicBezTo>
                  <a:pt x="10426" y="13026"/>
                  <a:pt x="10479" y="12489"/>
                  <a:pt x="10500" y="12489"/>
                </a:cubicBezTo>
                <a:cubicBezTo>
                  <a:pt x="10502" y="12489"/>
                  <a:pt x="10503" y="12492"/>
                  <a:pt x="10505" y="12498"/>
                </a:cubicBezTo>
                <a:cubicBezTo>
                  <a:pt x="10523" y="12589"/>
                  <a:pt x="10541" y="12698"/>
                  <a:pt x="10541" y="12806"/>
                </a:cubicBezTo>
                <a:cubicBezTo>
                  <a:pt x="10613" y="12752"/>
                  <a:pt x="10649" y="12245"/>
                  <a:pt x="10649" y="12136"/>
                </a:cubicBezTo>
                <a:cubicBezTo>
                  <a:pt x="10649" y="12028"/>
                  <a:pt x="10559" y="11955"/>
                  <a:pt x="10649" y="11810"/>
                </a:cubicBezTo>
                <a:cubicBezTo>
                  <a:pt x="10686" y="11756"/>
                  <a:pt x="10712" y="11736"/>
                  <a:pt x="10729" y="11736"/>
                </a:cubicBezTo>
                <a:cubicBezTo>
                  <a:pt x="10764" y="11736"/>
                  <a:pt x="10764" y="11816"/>
                  <a:pt x="10740" y="11865"/>
                </a:cubicBezTo>
                <a:cubicBezTo>
                  <a:pt x="10704" y="11991"/>
                  <a:pt x="10686" y="12118"/>
                  <a:pt x="10704" y="12245"/>
                </a:cubicBezTo>
                <a:cubicBezTo>
                  <a:pt x="10722" y="12245"/>
                  <a:pt x="10776" y="12009"/>
                  <a:pt x="10794" y="12009"/>
                </a:cubicBezTo>
                <a:cubicBezTo>
                  <a:pt x="10796" y="12008"/>
                  <a:pt x="10797" y="12007"/>
                  <a:pt x="10798" y="12007"/>
                </a:cubicBezTo>
                <a:cubicBezTo>
                  <a:pt x="10815" y="12007"/>
                  <a:pt x="10832" y="12105"/>
                  <a:pt x="10849" y="12172"/>
                </a:cubicBezTo>
                <a:cubicBezTo>
                  <a:pt x="10867" y="12245"/>
                  <a:pt x="10849" y="12317"/>
                  <a:pt x="10812" y="12372"/>
                </a:cubicBezTo>
                <a:cubicBezTo>
                  <a:pt x="10807" y="12383"/>
                  <a:pt x="10808" y="12387"/>
                  <a:pt x="10813" y="12387"/>
                </a:cubicBezTo>
                <a:cubicBezTo>
                  <a:pt x="10824" y="12387"/>
                  <a:pt x="10854" y="12366"/>
                  <a:pt x="10867" y="12354"/>
                </a:cubicBezTo>
                <a:cubicBezTo>
                  <a:pt x="10899" y="12321"/>
                  <a:pt x="10931" y="12260"/>
                  <a:pt x="10938" y="12260"/>
                </a:cubicBezTo>
                <a:cubicBezTo>
                  <a:pt x="10939" y="12260"/>
                  <a:pt x="10939" y="12261"/>
                  <a:pt x="10939" y="12263"/>
                </a:cubicBezTo>
                <a:cubicBezTo>
                  <a:pt x="10957" y="12299"/>
                  <a:pt x="10957" y="12317"/>
                  <a:pt x="10939" y="12354"/>
                </a:cubicBezTo>
                <a:cubicBezTo>
                  <a:pt x="10921" y="12372"/>
                  <a:pt x="10939" y="12390"/>
                  <a:pt x="10939" y="12408"/>
                </a:cubicBezTo>
                <a:cubicBezTo>
                  <a:pt x="10943" y="12412"/>
                  <a:pt x="10949" y="12414"/>
                  <a:pt x="10955" y="12414"/>
                </a:cubicBezTo>
                <a:cubicBezTo>
                  <a:pt x="10973" y="12414"/>
                  <a:pt x="10998" y="12391"/>
                  <a:pt x="11012" y="12335"/>
                </a:cubicBezTo>
                <a:cubicBezTo>
                  <a:pt x="11036" y="12287"/>
                  <a:pt x="11044" y="12279"/>
                  <a:pt x="11046" y="12279"/>
                </a:cubicBezTo>
                <a:cubicBezTo>
                  <a:pt x="11048" y="12279"/>
                  <a:pt x="11048" y="12281"/>
                  <a:pt x="11048" y="12281"/>
                </a:cubicBezTo>
                <a:lnTo>
                  <a:pt x="11048" y="12317"/>
                </a:lnTo>
                <a:cubicBezTo>
                  <a:pt x="11048" y="12332"/>
                  <a:pt x="11048" y="12382"/>
                  <a:pt x="11057" y="12382"/>
                </a:cubicBezTo>
                <a:cubicBezTo>
                  <a:pt x="11060" y="12382"/>
                  <a:pt x="11062" y="12379"/>
                  <a:pt x="11066" y="12372"/>
                </a:cubicBezTo>
                <a:cubicBezTo>
                  <a:pt x="11066" y="12335"/>
                  <a:pt x="11120" y="12281"/>
                  <a:pt x="11120" y="12281"/>
                </a:cubicBezTo>
                <a:cubicBezTo>
                  <a:pt x="11374" y="12028"/>
                  <a:pt x="11338" y="11502"/>
                  <a:pt x="11338" y="11068"/>
                </a:cubicBezTo>
                <a:cubicBezTo>
                  <a:pt x="11338" y="10633"/>
                  <a:pt x="11283" y="10832"/>
                  <a:pt x="11682" y="10126"/>
                </a:cubicBezTo>
                <a:cubicBezTo>
                  <a:pt x="12098" y="9438"/>
                  <a:pt x="11718" y="8659"/>
                  <a:pt x="11555" y="8442"/>
                </a:cubicBezTo>
                <a:cubicBezTo>
                  <a:pt x="11428" y="8279"/>
                  <a:pt x="11374" y="8080"/>
                  <a:pt x="11392" y="7880"/>
                </a:cubicBezTo>
                <a:cubicBezTo>
                  <a:pt x="11392" y="7844"/>
                  <a:pt x="11410" y="7844"/>
                  <a:pt x="11446" y="7790"/>
                </a:cubicBezTo>
                <a:cubicBezTo>
                  <a:pt x="11482" y="7718"/>
                  <a:pt x="11501" y="7645"/>
                  <a:pt x="11501" y="7573"/>
                </a:cubicBezTo>
                <a:cubicBezTo>
                  <a:pt x="11501" y="7464"/>
                  <a:pt x="11482" y="7446"/>
                  <a:pt x="11482" y="7355"/>
                </a:cubicBezTo>
                <a:cubicBezTo>
                  <a:pt x="11482" y="7265"/>
                  <a:pt x="11519" y="7265"/>
                  <a:pt x="11519" y="7210"/>
                </a:cubicBezTo>
                <a:cubicBezTo>
                  <a:pt x="11524" y="7188"/>
                  <a:pt x="11535" y="7179"/>
                  <a:pt x="11547" y="7179"/>
                </a:cubicBezTo>
                <a:cubicBezTo>
                  <a:pt x="11575" y="7179"/>
                  <a:pt x="11609" y="7222"/>
                  <a:pt x="11609" y="7247"/>
                </a:cubicBezTo>
                <a:cubicBezTo>
                  <a:pt x="11609" y="7265"/>
                  <a:pt x="11645" y="7410"/>
                  <a:pt x="11627" y="7446"/>
                </a:cubicBezTo>
                <a:cubicBezTo>
                  <a:pt x="11627" y="7482"/>
                  <a:pt x="11682" y="7536"/>
                  <a:pt x="11682" y="7536"/>
                </a:cubicBezTo>
                <a:cubicBezTo>
                  <a:pt x="11736" y="7518"/>
                  <a:pt x="11790" y="7500"/>
                  <a:pt x="11808" y="7446"/>
                </a:cubicBezTo>
                <a:cubicBezTo>
                  <a:pt x="11845" y="7373"/>
                  <a:pt x="11863" y="7283"/>
                  <a:pt x="11899" y="7210"/>
                </a:cubicBezTo>
                <a:cubicBezTo>
                  <a:pt x="11902" y="7198"/>
                  <a:pt x="11906" y="7192"/>
                  <a:pt x="11910" y="7192"/>
                </a:cubicBezTo>
                <a:cubicBezTo>
                  <a:pt x="11929" y="7192"/>
                  <a:pt x="11953" y="7314"/>
                  <a:pt x="11953" y="7373"/>
                </a:cubicBezTo>
                <a:cubicBezTo>
                  <a:pt x="11971" y="7464"/>
                  <a:pt x="11971" y="7555"/>
                  <a:pt x="12008" y="7645"/>
                </a:cubicBezTo>
                <a:cubicBezTo>
                  <a:pt x="12026" y="7681"/>
                  <a:pt x="12062" y="7808"/>
                  <a:pt x="12062" y="7826"/>
                </a:cubicBezTo>
                <a:cubicBezTo>
                  <a:pt x="12079" y="7843"/>
                  <a:pt x="12204" y="7937"/>
                  <a:pt x="12237" y="7937"/>
                </a:cubicBezTo>
                <a:cubicBezTo>
                  <a:pt x="12240" y="7937"/>
                  <a:pt x="12242" y="7936"/>
                  <a:pt x="12243" y="7935"/>
                </a:cubicBezTo>
                <a:cubicBezTo>
                  <a:pt x="12261" y="7917"/>
                  <a:pt x="12931" y="7536"/>
                  <a:pt x="12931" y="7536"/>
                </a:cubicBezTo>
                <a:cubicBezTo>
                  <a:pt x="12949" y="7482"/>
                  <a:pt x="12967" y="7446"/>
                  <a:pt x="12967" y="7410"/>
                </a:cubicBezTo>
                <a:cubicBezTo>
                  <a:pt x="12986" y="7373"/>
                  <a:pt x="13040" y="7355"/>
                  <a:pt x="13058" y="7319"/>
                </a:cubicBezTo>
                <a:cubicBezTo>
                  <a:pt x="13076" y="7301"/>
                  <a:pt x="13112" y="7265"/>
                  <a:pt x="13130" y="7247"/>
                </a:cubicBezTo>
                <a:lnTo>
                  <a:pt x="13130" y="7174"/>
                </a:lnTo>
                <a:cubicBezTo>
                  <a:pt x="13130" y="7138"/>
                  <a:pt x="13148" y="7120"/>
                  <a:pt x="13148" y="7047"/>
                </a:cubicBezTo>
                <a:cubicBezTo>
                  <a:pt x="13148" y="6975"/>
                  <a:pt x="13185" y="6921"/>
                  <a:pt x="13221" y="6884"/>
                </a:cubicBezTo>
                <a:cubicBezTo>
                  <a:pt x="13221" y="6884"/>
                  <a:pt x="13239" y="7102"/>
                  <a:pt x="13239" y="7156"/>
                </a:cubicBezTo>
                <a:cubicBezTo>
                  <a:pt x="13239" y="7229"/>
                  <a:pt x="13257" y="7319"/>
                  <a:pt x="13257" y="7392"/>
                </a:cubicBezTo>
                <a:cubicBezTo>
                  <a:pt x="13257" y="7403"/>
                  <a:pt x="13263" y="7408"/>
                  <a:pt x="13272" y="7408"/>
                </a:cubicBezTo>
                <a:cubicBezTo>
                  <a:pt x="13308" y="7408"/>
                  <a:pt x="13395" y="7340"/>
                  <a:pt x="13438" y="7283"/>
                </a:cubicBezTo>
                <a:cubicBezTo>
                  <a:pt x="13493" y="7210"/>
                  <a:pt x="13511" y="7229"/>
                  <a:pt x="13547" y="7138"/>
                </a:cubicBezTo>
                <a:cubicBezTo>
                  <a:pt x="13583" y="7066"/>
                  <a:pt x="13619" y="6993"/>
                  <a:pt x="13674" y="6939"/>
                </a:cubicBezTo>
                <a:cubicBezTo>
                  <a:pt x="13710" y="6866"/>
                  <a:pt x="13782" y="6903"/>
                  <a:pt x="13800" y="6866"/>
                </a:cubicBezTo>
                <a:cubicBezTo>
                  <a:pt x="13837" y="6794"/>
                  <a:pt x="13855" y="6721"/>
                  <a:pt x="13855" y="6649"/>
                </a:cubicBezTo>
                <a:cubicBezTo>
                  <a:pt x="13868" y="6584"/>
                  <a:pt x="13908" y="6575"/>
                  <a:pt x="13931" y="6575"/>
                </a:cubicBezTo>
                <a:cubicBezTo>
                  <a:pt x="13939" y="6575"/>
                  <a:pt x="13945" y="6577"/>
                  <a:pt x="13945" y="6577"/>
                </a:cubicBezTo>
                <a:cubicBezTo>
                  <a:pt x="13982" y="6577"/>
                  <a:pt x="14036" y="6577"/>
                  <a:pt x="14090" y="6559"/>
                </a:cubicBezTo>
                <a:cubicBezTo>
                  <a:pt x="14108" y="6540"/>
                  <a:pt x="14126" y="6522"/>
                  <a:pt x="14108" y="6504"/>
                </a:cubicBezTo>
                <a:cubicBezTo>
                  <a:pt x="14108" y="6468"/>
                  <a:pt x="14145" y="6414"/>
                  <a:pt x="14108" y="6396"/>
                </a:cubicBezTo>
                <a:cubicBezTo>
                  <a:pt x="14097" y="6384"/>
                  <a:pt x="14096" y="6380"/>
                  <a:pt x="14101" y="6380"/>
                </a:cubicBezTo>
                <a:cubicBezTo>
                  <a:pt x="14110" y="6380"/>
                  <a:pt x="14145" y="6401"/>
                  <a:pt x="14145" y="6414"/>
                </a:cubicBezTo>
                <a:cubicBezTo>
                  <a:pt x="14199" y="6450"/>
                  <a:pt x="14235" y="6486"/>
                  <a:pt x="14289" y="6522"/>
                </a:cubicBezTo>
                <a:cubicBezTo>
                  <a:pt x="14289" y="6522"/>
                  <a:pt x="14308" y="6504"/>
                  <a:pt x="14308" y="6486"/>
                </a:cubicBezTo>
                <a:cubicBezTo>
                  <a:pt x="14308" y="6486"/>
                  <a:pt x="14271" y="6305"/>
                  <a:pt x="14271" y="6269"/>
                </a:cubicBezTo>
                <a:cubicBezTo>
                  <a:pt x="14271" y="6196"/>
                  <a:pt x="14271" y="6142"/>
                  <a:pt x="14289" y="6088"/>
                </a:cubicBezTo>
                <a:cubicBezTo>
                  <a:pt x="14326" y="6160"/>
                  <a:pt x="14344" y="6233"/>
                  <a:pt x="14344" y="6323"/>
                </a:cubicBezTo>
                <a:cubicBezTo>
                  <a:pt x="14344" y="6355"/>
                  <a:pt x="14344" y="6474"/>
                  <a:pt x="14433" y="6474"/>
                </a:cubicBezTo>
                <a:cubicBezTo>
                  <a:pt x="14444" y="6474"/>
                  <a:pt x="14457" y="6472"/>
                  <a:pt x="14470" y="6468"/>
                </a:cubicBezTo>
                <a:cubicBezTo>
                  <a:pt x="14504" y="6458"/>
                  <a:pt x="14545" y="6455"/>
                  <a:pt x="14589" y="6455"/>
                </a:cubicBezTo>
                <a:cubicBezTo>
                  <a:pt x="14687" y="6455"/>
                  <a:pt x="14795" y="6472"/>
                  <a:pt x="14835" y="6472"/>
                </a:cubicBezTo>
                <a:cubicBezTo>
                  <a:pt x="14845" y="6472"/>
                  <a:pt x="14851" y="6471"/>
                  <a:pt x="14851" y="6468"/>
                </a:cubicBezTo>
                <a:cubicBezTo>
                  <a:pt x="14851" y="6450"/>
                  <a:pt x="14869" y="6196"/>
                  <a:pt x="14869" y="6196"/>
                </a:cubicBezTo>
                <a:cubicBezTo>
                  <a:pt x="14869" y="6196"/>
                  <a:pt x="14971" y="6373"/>
                  <a:pt x="15029" y="6373"/>
                </a:cubicBezTo>
                <a:cubicBezTo>
                  <a:pt x="15052" y="6373"/>
                  <a:pt x="15068" y="6346"/>
                  <a:pt x="15068" y="6269"/>
                </a:cubicBezTo>
                <a:cubicBezTo>
                  <a:pt x="15068" y="6015"/>
                  <a:pt x="15412" y="5689"/>
                  <a:pt x="15485" y="5635"/>
                </a:cubicBezTo>
                <a:cubicBezTo>
                  <a:pt x="15666" y="5526"/>
                  <a:pt x="15847" y="5381"/>
                  <a:pt x="16010" y="5237"/>
                </a:cubicBezTo>
                <a:cubicBezTo>
                  <a:pt x="16064" y="5164"/>
                  <a:pt x="16100" y="5074"/>
                  <a:pt x="16100" y="5074"/>
                </a:cubicBezTo>
                <a:cubicBezTo>
                  <a:pt x="16100" y="5074"/>
                  <a:pt x="16318" y="5255"/>
                  <a:pt x="16426" y="5309"/>
                </a:cubicBezTo>
                <a:cubicBezTo>
                  <a:pt x="16447" y="5319"/>
                  <a:pt x="16462" y="5324"/>
                  <a:pt x="16473" y="5324"/>
                </a:cubicBezTo>
                <a:cubicBezTo>
                  <a:pt x="16515" y="5324"/>
                  <a:pt x="16477" y="5248"/>
                  <a:pt x="16463" y="5218"/>
                </a:cubicBezTo>
                <a:cubicBezTo>
                  <a:pt x="16408" y="5110"/>
                  <a:pt x="16372" y="4983"/>
                  <a:pt x="16372" y="4856"/>
                </a:cubicBezTo>
                <a:cubicBezTo>
                  <a:pt x="16365" y="4810"/>
                  <a:pt x="16378" y="4795"/>
                  <a:pt x="16397" y="4795"/>
                </a:cubicBezTo>
                <a:cubicBezTo>
                  <a:pt x="16430" y="4795"/>
                  <a:pt x="16481" y="4838"/>
                  <a:pt x="16481" y="4838"/>
                </a:cubicBezTo>
                <a:cubicBezTo>
                  <a:pt x="16481" y="4838"/>
                  <a:pt x="16626" y="4929"/>
                  <a:pt x="16752" y="5019"/>
                </a:cubicBezTo>
                <a:cubicBezTo>
                  <a:pt x="16849" y="5067"/>
                  <a:pt x="16865" y="5076"/>
                  <a:pt x="16881" y="5076"/>
                </a:cubicBezTo>
                <a:cubicBezTo>
                  <a:pt x="16889" y="5076"/>
                  <a:pt x="16897" y="5074"/>
                  <a:pt x="16915" y="5074"/>
                </a:cubicBezTo>
                <a:cubicBezTo>
                  <a:pt x="16970" y="5074"/>
                  <a:pt x="16825" y="4965"/>
                  <a:pt x="16734" y="4820"/>
                </a:cubicBezTo>
                <a:cubicBezTo>
                  <a:pt x="16698" y="4729"/>
                  <a:pt x="16644" y="4621"/>
                  <a:pt x="16626" y="4512"/>
                </a:cubicBezTo>
                <a:cubicBezTo>
                  <a:pt x="16571" y="4367"/>
                  <a:pt x="16535" y="4150"/>
                  <a:pt x="16499" y="4078"/>
                </a:cubicBezTo>
                <a:cubicBezTo>
                  <a:pt x="16408" y="3951"/>
                  <a:pt x="16318" y="3824"/>
                  <a:pt x="16227" y="3715"/>
                </a:cubicBezTo>
                <a:cubicBezTo>
                  <a:pt x="16155" y="3625"/>
                  <a:pt x="16082" y="3534"/>
                  <a:pt x="16028" y="3444"/>
                </a:cubicBezTo>
                <a:lnTo>
                  <a:pt x="16028" y="3444"/>
                </a:lnTo>
                <a:cubicBezTo>
                  <a:pt x="16028" y="3444"/>
                  <a:pt x="16372" y="3516"/>
                  <a:pt x="16444" y="3661"/>
                </a:cubicBezTo>
                <a:cubicBezTo>
                  <a:pt x="16517" y="3824"/>
                  <a:pt x="16607" y="4059"/>
                  <a:pt x="16662" y="4150"/>
                </a:cubicBezTo>
                <a:cubicBezTo>
                  <a:pt x="16734" y="4222"/>
                  <a:pt x="16861" y="4440"/>
                  <a:pt x="16897" y="4476"/>
                </a:cubicBezTo>
                <a:cubicBezTo>
                  <a:pt x="16900" y="4479"/>
                  <a:pt x="16904" y="4480"/>
                  <a:pt x="16909" y="4480"/>
                </a:cubicBezTo>
                <a:cubicBezTo>
                  <a:pt x="16964" y="4480"/>
                  <a:pt x="17133" y="4300"/>
                  <a:pt x="17133" y="4150"/>
                </a:cubicBezTo>
                <a:cubicBezTo>
                  <a:pt x="17133" y="4017"/>
                  <a:pt x="17375" y="4004"/>
                  <a:pt x="17503" y="4004"/>
                </a:cubicBezTo>
                <a:cubicBezTo>
                  <a:pt x="17531" y="4004"/>
                  <a:pt x="17554" y="4005"/>
                  <a:pt x="17567" y="4005"/>
                </a:cubicBezTo>
                <a:cubicBezTo>
                  <a:pt x="17593" y="4005"/>
                  <a:pt x="17625" y="4007"/>
                  <a:pt x="17655" y="4007"/>
                </a:cubicBezTo>
                <a:cubicBezTo>
                  <a:pt x="17729" y="4007"/>
                  <a:pt x="17790" y="3997"/>
                  <a:pt x="17712" y="3933"/>
                </a:cubicBezTo>
                <a:cubicBezTo>
                  <a:pt x="17622" y="3860"/>
                  <a:pt x="17658" y="3643"/>
                  <a:pt x="17658" y="3643"/>
                </a:cubicBezTo>
                <a:cubicBezTo>
                  <a:pt x="17658" y="3552"/>
                  <a:pt x="17676" y="3462"/>
                  <a:pt x="17694" y="3371"/>
                </a:cubicBezTo>
                <a:cubicBezTo>
                  <a:pt x="17700" y="3305"/>
                  <a:pt x="17716" y="3283"/>
                  <a:pt x="17735" y="3283"/>
                </a:cubicBezTo>
                <a:cubicBezTo>
                  <a:pt x="17772" y="3283"/>
                  <a:pt x="17821" y="3371"/>
                  <a:pt x="17821" y="3371"/>
                </a:cubicBezTo>
                <a:cubicBezTo>
                  <a:pt x="17748" y="1995"/>
                  <a:pt x="18455" y="691"/>
                  <a:pt x="19650" y="3"/>
                </a:cubicBezTo>
                <a:cubicBezTo>
                  <a:pt x="19618" y="1"/>
                  <a:pt x="19585" y="1"/>
                  <a:pt x="19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399813" y="3845575"/>
            <a:ext cx="3378774" cy="1942765"/>
          </a:xfrm>
          <a:custGeom>
            <a:avLst/>
            <a:gdLst/>
            <a:ahLst/>
            <a:cxnLst/>
            <a:rect l="l" t="t" r="r" b="b"/>
            <a:pathLst>
              <a:path w="93092" h="56628" extrusionOk="0">
                <a:moveTo>
                  <a:pt x="12434" y="0"/>
                </a:moveTo>
                <a:lnTo>
                  <a:pt x="2290" y="7372"/>
                </a:lnTo>
                <a:cubicBezTo>
                  <a:pt x="1838" y="7834"/>
                  <a:pt x="1376" y="54374"/>
                  <a:pt x="1" y="54374"/>
                </a:cubicBezTo>
                <a:cubicBezTo>
                  <a:pt x="1" y="54374"/>
                  <a:pt x="40758" y="56628"/>
                  <a:pt x="68067" y="56628"/>
                </a:cubicBezTo>
                <a:cubicBezTo>
                  <a:pt x="81721" y="56628"/>
                  <a:pt x="92013" y="56064"/>
                  <a:pt x="92167" y="54374"/>
                </a:cubicBezTo>
                <a:cubicBezTo>
                  <a:pt x="92167" y="54374"/>
                  <a:pt x="93091" y="50688"/>
                  <a:pt x="90781" y="45154"/>
                </a:cubicBezTo>
                <a:lnTo>
                  <a:pt x="78253" y="35966"/>
                </a:lnTo>
                <a:lnTo>
                  <a:pt x="67742" y="35934"/>
                </a:lnTo>
                <a:lnTo>
                  <a:pt x="60832" y="34096"/>
                </a:lnTo>
                <a:lnTo>
                  <a:pt x="53450" y="31807"/>
                </a:lnTo>
                <a:lnTo>
                  <a:pt x="45155" y="33183"/>
                </a:lnTo>
                <a:lnTo>
                  <a:pt x="38245" y="25811"/>
                </a:lnTo>
                <a:lnTo>
                  <a:pt x="30863" y="27649"/>
                </a:lnTo>
                <a:lnTo>
                  <a:pt x="25339" y="18902"/>
                </a:lnTo>
                <a:lnTo>
                  <a:pt x="28563" y="8296"/>
                </a:lnTo>
                <a:lnTo>
                  <a:pt x="1243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3649" y="4336668"/>
            <a:ext cx="2476110" cy="1590221"/>
          </a:xfrm>
          <a:custGeom>
            <a:avLst/>
            <a:gdLst/>
            <a:ahLst/>
            <a:cxnLst/>
            <a:rect l="l" t="t" r="r" b="b"/>
            <a:pathLst>
              <a:path w="72174" h="46352" extrusionOk="0">
                <a:moveTo>
                  <a:pt x="14009" y="0"/>
                </a:moveTo>
                <a:lnTo>
                  <a:pt x="12507" y="8286"/>
                </a:lnTo>
                <a:lnTo>
                  <a:pt x="11447" y="8737"/>
                </a:lnTo>
                <a:lnTo>
                  <a:pt x="10544" y="1954"/>
                </a:lnTo>
                <a:lnTo>
                  <a:pt x="6627" y="10543"/>
                </a:lnTo>
                <a:lnTo>
                  <a:pt x="6175" y="5272"/>
                </a:lnTo>
                <a:lnTo>
                  <a:pt x="1954" y="13106"/>
                </a:lnTo>
                <a:lnTo>
                  <a:pt x="1" y="12959"/>
                </a:lnTo>
                <a:lnTo>
                  <a:pt x="1" y="35861"/>
                </a:lnTo>
                <a:lnTo>
                  <a:pt x="44692" y="46351"/>
                </a:lnTo>
                <a:lnTo>
                  <a:pt x="72173" y="43694"/>
                </a:lnTo>
                <a:lnTo>
                  <a:pt x="72173" y="6479"/>
                </a:lnTo>
                <a:lnTo>
                  <a:pt x="68403" y="24562"/>
                </a:lnTo>
                <a:lnTo>
                  <a:pt x="65694" y="23963"/>
                </a:lnTo>
                <a:lnTo>
                  <a:pt x="60874" y="6175"/>
                </a:lnTo>
                <a:lnTo>
                  <a:pt x="53639" y="25160"/>
                </a:lnTo>
                <a:lnTo>
                  <a:pt x="45806" y="16119"/>
                </a:lnTo>
                <a:lnTo>
                  <a:pt x="43548" y="19585"/>
                </a:lnTo>
                <a:lnTo>
                  <a:pt x="42792" y="9042"/>
                </a:lnTo>
                <a:lnTo>
                  <a:pt x="37069" y="18986"/>
                </a:lnTo>
                <a:lnTo>
                  <a:pt x="35410" y="18681"/>
                </a:lnTo>
                <a:lnTo>
                  <a:pt x="35263" y="13557"/>
                </a:lnTo>
                <a:lnTo>
                  <a:pt x="34958" y="10995"/>
                </a:lnTo>
                <a:lnTo>
                  <a:pt x="32396" y="12360"/>
                </a:lnTo>
                <a:lnTo>
                  <a:pt x="31944" y="4369"/>
                </a:lnTo>
                <a:lnTo>
                  <a:pt x="28322" y="10995"/>
                </a:lnTo>
                <a:lnTo>
                  <a:pt x="27576" y="8286"/>
                </a:lnTo>
                <a:lnTo>
                  <a:pt x="25917" y="10995"/>
                </a:lnTo>
                <a:lnTo>
                  <a:pt x="25612" y="8895"/>
                </a:lnTo>
                <a:lnTo>
                  <a:pt x="23806" y="10543"/>
                </a:lnTo>
                <a:lnTo>
                  <a:pt x="23355" y="6332"/>
                </a:lnTo>
                <a:lnTo>
                  <a:pt x="20194" y="10543"/>
                </a:lnTo>
                <a:lnTo>
                  <a:pt x="18535" y="11299"/>
                </a:lnTo>
                <a:lnTo>
                  <a:pt x="18230" y="9493"/>
                </a:lnTo>
                <a:lnTo>
                  <a:pt x="17474" y="9346"/>
                </a:lnTo>
                <a:lnTo>
                  <a:pt x="15668" y="3770"/>
                </a:lnTo>
                <a:lnTo>
                  <a:pt x="140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flipH="1">
            <a:off x="-173801" y="4429050"/>
            <a:ext cx="2816434" cy="1657189"/>
          </a:xfrm>
          <a:custGeom>
            <a:avLst/>
            <a:gdLst/>
            <a:ahLst/>
            <a:cxnLst/>
            <a:rect l="l" t="t" r="r" b="b"/>
            <a:pathLst>
              <a:path w="73927" h="48304" extrusionOk="0">
                <a:moveTo>
                  <a:pt x="72372" y="0"/>
                </a:moveTo>
                <a:lnTo>
                  <a:pt x="66313" y="18345"/>
                </a:lnTo>
                <a:lnTo>
                  <a:pt x="60947" y="347"/>
                </a:lnTo>
                <a:lnTo>
                  <a:pt x="53155" y="28562"/>
                </a:lnTo>
                <a:lnTo>
                  <a:pt x="49165" y="29602"/>
                </a:lnTo>
                <a:lnTo>
                  <a:pt x="42760" y="25097"/>
                </a:lnTo>
                <a:lnTo>
                  <a:pt x="40166" y="25097"/>
                </a:lnTo>
                <a:lnTo>
                  <a:pt x="39126" y="22682"/>
                </a:lnTo>
                <a:lnTo>
                  <a:pt x="40680" y="18345"/>
                </a:lnTo>
                <a:lnTo>
                  <a:pt x="39126" y="16444"/>
                </a:lnTo>
                <a:lnTo>
                  <a:pt x="31335" y="17831"/>
                </a:lnTo>
                <a:lnTo>
                  <a:pt x="28909" y="10207"/>
                </a:lnTo>
                <a:lnTo>
                  <a:pt x="27187" y="18345"/>
                </a:lnTo>
                <a:lnTo>
                  <a:pt x="24236" y="19731"/>
                </a:lnTo>
                <a:lnTo>
                  <a:pt x="20603" y="8306"/>
                </a:lnTo>
                <a:lnTo>
                  <a:pt x="17830" y="19563"/>
                </a:lnTo>
                <a:lnTo>
                  <a:pt x="16098" y="16959"/>
                </a:lnTo>
                <a:lnTo>
                  <a:pt x="15058" y="21642"/>
                </a:lnTo>
                <a:lnTo>
                  <a:pt x="12811" y="18692"/>
                </a:lnTo>
                <a:lnTo>
                  <a:pt x="12118" y="14019"/>
                </a:lnTo>
                <a:lnTo>
                  <a:pt x="9692" y="17831"/>
                </a:lnTo>
                <a:lnTo>
                  <a:pt x="8485" y="6227"/>
                </a:lnTo>
                <a:lnTo>
                  <a:pt x="4326" y="18177"/>
                </a:lnTo>
                <a:lnTo>
                  <a:pt x="1386" y="7960"/>
                </a:lnTo>
                <a:lnTo>
                  <a:pt x="0" y="11425"/>
                </a:lnTo>
                <a:lnTo>
                  <a:pt x="0" y="40680"/>
                </a:lnTo>
                <a:lnTo>
                  <a:pt x="20781" y="48304"/>
                </a:lnTo>
                <a:lnTo>
                  <a:pt x="73926" y="40512"/>
                </a:lnTo>
                <a:lnTo>
                  <a:pt x="723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6711487" y="4336679"/>
            <a:ext cx="2432505" cy="1163299"/>
          </a:xfrm>
          <a:custGeom>
            <a:avLst/>
            <a:gdLst/>
            <a:ahLst/>
            <a:cxnLst/>
            <a:rect l="l" t="t" r="r" b="b"/>
            <a:pathLst>
              <a:path w="70903" h="33908" extrusionOk="0">
                <a:moveTo>
                  <a:pt x="65001" y="1"/>
                </a:moveTo>
                <a:lnTo>
                  <a:pt x="61399" y="17212"/>
                </a:lnTo>
                <a:lnTo>
                  <a:pt x="50100" y="21569"/>
                </a:lnTo>
                <a:lnTo>
                  <a:pt x="45732" y="19774"/>
                </a:lnTo>
                <a:lnTo>
                  <a:pt x="47527" y="13872"/>
                </a:lnTo>
                <a:lnTo>
                  <a:pt x="38791" y="9241"/>
                </a:lnTo>
                <a:lnTo>
                  <a:pt x="30568" y="11552"/>
                </a:lnTo>
                <a:lnTo>
                  <a:pt x="19522" y="17464"/>
                </a:lnTo>
                <a:lnTo>
                  <a:pt x="15416" y="2563"/>
                </a:lnTo>
                <a:lnTo>
                  <a:pt x="7456" y="26715"/>
                </a:lnTo>
                <a:lnTo>
                  <a:pt x="5146" y="18230"/>
                </a:lnTo>
                <a:lnTo>
                  <a:pt x="0" y="31850"/>
                </a:lnTo>
                <a:lnTo>
                  <a:pt x="70902" y="33908"/>
                </a:lnTo>
                <a:lnTo>
                  <a:pt x="70902" y="33908"/>
                </a:lnTo>
                <a:lnTo>
                  <a:pt x="650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rot="168658">
            <a:off x="6001603" y="4548508"/>
            <a:ext cx="1267095" cy="794739"/>
          </a:xfrm>
          <a:custGeom>
            <a:avLst/>
            <a:gdLst/>
            <a:ahLst/>
            <a:cxnLst/>
            <a:rect l="l" t="t" r="r" b="b"/>
            <a:pathLst>
              <a:path w="30275" h="23166" extrusionOk="0">
                <a:moveTo>
                  <a:pt x="17926" y="1"/>
                </a:moveTo>
                <a:lnTo>
                  <a:pt x="12350" y="21307"/>
                </a:lnTo>
                <a:lnTo>
                  <a:pt x="9473" y="13526"/>
                </a:lnTo>
                <a:lnTo>
                  <a:pt x="5923" y="18429"/>
                </a:lnTo>
                <a:lnTo>
                  <a:pt x="1" y="16907"/>
                </a:lnTo>
                <a:lnTo>
                  <a:pt x="505" y="23165"/>
                </a:lnTo>
                <a:lnTo>
                  <a:pt x="30275" y="21811"/>
                </a:lnTo>
                <a:lnTo>
                  <a:pt x="21139" y="4568"/>
                </a:lnTo>
                <a:lnTo>
                  <a:pt x="179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3"/>
          <p:cNvGrpSpPr/>
          <p:nvPr/>
        </p:nvGrpSpPr>
        <p:grpSpPr>
          <a:xfrm>
            <a:off x="-150589" y="120357"/>
            <a:ext cx="9937534" cy="3012672"/>
            <a:chOff x="-150589" y="120357"/>
            <a:chExt cx="9937534" cy="3012672"/>
          </a:xfrm>
        </p:grpSpPr>
        <p:sp>
          <p:nvSpPr>
            <p:cNvPr id="62" name="Google Shape;62;p3"/>
            <p:cNvSpPr/>
            <p:nvPr/>
          </p:nvSpPr>
          <p:spPr>
            <a:xfrm>
              <a:off x="7961855" y="1661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00075" y="272861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772754" y="1735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9003400" y="13999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860710"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150403" y="275879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 name="Google Shape;69;p3"/>
          <p:cNvSpPr txBox="1">
            <a:spLocks noGrp="1"/>
          </p:cNvSpPr>
          <p:nvPr>
            <p:ph type="title"/>
          </p:nvPr>
        </p:nvSpPr>
        <p:spPr>
          <a:xfrm>
            <a:off x="2006850" y="2150850"/>
            <a:ext cx="513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70" name="Google Shape;70;p3"/>
          <p:cNvSpPr txBox="1">
            <a:spLocks noGrp="1"/>
          </p:cNvSpPr>
          <p:nvPr>
            <p:ph type="title" idx="2" hasCustomPrompt="1"/>
          </p:nvPr>
        </p:nvSpPr>
        <p:spPr>
          <a:xfrm>
            <a:off x="2996550" y="1199137"/>
            <a:ext cx="31509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1" name="Google Shape;71;p3"/>
          <p:cNvSpPr txBox="1">
            <a:spLocks noGrp="1"/>
          </p:cNvSpPr>
          <p:nvPr>
            <p:ph type="subTitle" idx="1"/>
          </p:nvPr>
        </p:nvSpPr>
        <p:spPr>
          <a:xfrm>
            <a:off x="2900600" y="3132175"/>
            <a:ext cx="3342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72" name="Google Shape;72;p3"/>
          <p:cNvGrpSpPr/>
          <p:nvPr/>
        </p:nvGrpSpPr>
        <p:grpSpPr>
          <a:xfrm>
            <a:off x="2747893" y="538818"/>
            <a:ext cx="5986240" cy="972854"/>
            <a:chOff x="2747893" y="538818"/>
            <a:chExt cx="5986240" cy="972854"/>
          </a:xfrm>
        </p:grpSpPr>
        <p:sp>
          <p:nvSpPr>
            <p:cNvPr id="73" name="Google Shape;73;p3"/>
            <p:cNvSpPr/>
            <p:nvPr/>
          </p:nvSpPr>
          <p:spPr>
            <a:xfrm>
              <a:off x="2747893" y="1333306"/>
              <a:ext cx="311315" cy="178365"/>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059198" y="538818"/>
              <a:ext cx="213191" cy="155305"/>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8529414" y="1151874"/>
              <a:ext cx="204720" cy="98124"/>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5500398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76"/>
        <p:cNvGrpSpPr/>
        <p:nvPr/>
      </p:nvGrpSpPr>
      <p:grpSpPr>
        <a:xfrm>
          <a:off x="0" y="0"/>
          <a:ext cx="0" cy="0"/>
          <a:chOff x="0" y="0"/>
          <a:chExt cx="0" cy="0"/>
        </a:xfrm>
      </p:grpSpPr>
      <p:sp>
        <p:nvSpPr>
          <p:cNvPr id="77" name="Google Shape;77;p4"/>
          <p:cNvSpPr/>
          <p:nvPr/>
        </p:nvSpPr>
        <p:spPr>
          <a:xfrm>
            <a:off x="252804" y="177096"/>
            <a:ext cx="8638393" cy="4789309"/>
          </a:xfrm>
          <a:custGeom>
            <a:avLst/>
            <a:gdLst/>
            <a:ahLst/>
            <a:cxnLst/>
            <a:rect l="l" t="t" r="r" b="b"/>
            <a:pathLst>
              <a:path w="285119" h="158063" extrusionOk="0">
                <a:moveTo>
                  <a:pt x="182306" y="0"/>
                </a:moveTo>
                <a:cubicBezTo>
                  <a:pt x="181869" y="182"/>
                  <a:pt x="181638" y="547"/>
                  <a:pt x="181480" y="972"/>
                </a:cubicBezTo>
                <a:cubicBezTo>
                  <a:pt x="181189" y="1737"/>
                  <a:pt x="180946" y="2526"/>
                  <a:pt x="180618" y="3291"/>
                </a:cubicBezTo>
                <a:cubicBezTo>
                  <a:pt x="180439" y="3684"/>
                  <a:pt x="180331" y="4252"/>
                  <a:pt x="179789" y="4252"/>
                </a:cubicBezTo>
                <a:cubicBezTo>
                  <a:pt x="179778" y="4252"/>
                  <a:pt x="179767" y="4251"/>
                  <a:pt x="179755" y="4251"/>
                </a:cubicBezTo>
                <a:cubicBezTo>
                  <a:pt x="179172" y="4227"/>
                  <a:pt x="178929" y="3692"/>
                  <a:pt x="178723" y="3231"/>
                </a:cubicBezTo>
                <a:cubicBezTo>
                  <a:pt x="178614" y="2927"/>
                  <a:pt x="178541" y="2623"/>
                  <a:pt x="178480" y="2320"/>
                </a:cubicBezTo>
                <a:cubicBezTo>
                  <a:pt x="178383" y="1858"/>
                  <a:pt x="178310" y="1409"/>
                  <a:pt x="178237" y="947"/>
                </a:cubicBezTo>
                <a:cubicBezTo>
                  <a:pt x="178116" y="328"/>
                  <a:pt x="177836" y="61"/>
                  <a:pt x="177156" y="61"/>
                </a:cubicBezTo>
                <a:cubicBezTo>
                  <a:pt x="176957" y="60"/>
                  <a:pt x="176758" y="59"/>
                  <a:pt x="176559" y="59"/>
                </a:cubicBezTo>
                <a:cubicBezTo>
                  <a:pt x="174475" y="59"/>
                  <a:pt x="172392" y="115"/>
                  <a:pt x="170318" y="170"/>
                </a:cubicBezTo>
                <a:cubicBezTo>
                  <a:pt x="169225" y="194"/>
                  <a:pt x="168132" y="182"/>
                  <a:pt x="167039" y="255"/>
                </a:cubicBezTo>
                <a:cubicBezTo>
                  <a:pt x="165278" y="377"/>
                  <a:pt x="163529" y="680"/>
                  <a:pt x="161768" y="850"/>
                </a:cubicBezTo>
                <a:cubicBezTo>
                  <a:pt x="157857" y="1239"/>
                  <a:pt x="153922" y="1287"/>
                  <a:pt x="149999" y="1300"/>
                </a:cubicBezTo>
                <a:cubicBezTo>
                  <a:pt x="143146" y="1317"/>
                  <a:pt x="136296" y="1347"/>
                  <a:pt x="129447" y="1347"/>
                </a:cubicBezTo>
                <a:cubicBezTo>
                  <a:pt x="121681" y="1347"/>
                  <a:pt x="113917" y="1308"/>
                  <a:pt x="106153" y="1166"/>
                </a:cubicBezTo>
                <a:cubicBezTo>
                  <a:pt x="104550" y="1130"/>
                  <a:pt x="102959" y="1081"/>
                  <a:pt x="101355" y="984"/>
                </a:cubicBezTo>
                <a:cubicBezTo>
                  <a:pt x="99319" y="855"/>
                  <a:pt x="97306" y="514"/>
                  <a:pt x="95265" y="514"/>
                </a:cubicBezTo>
                <a:cubicBezTo>
                  <a:pt x="94811" y="514"/>
                  <a:pt x="94356" y="531"/>
                  <a:pt x="93898" y="571"/>
                </a:cubicBezTo>
                <a:cubicBezTo>
                  <a:pt x="92938" y="644"/>
                  <a:pt x="92355" y="996"/>
                  <a:pt x="92015" y="1858"/>
                </a:cubicBezTo>
                <a:cubicBezTo>
                  <a:pt x="91627" y="2806"/>
                  <a:pt x="91335" y="3789"/>
                  <a:pt x="90995" y="4749"/>
                </a:cubicBezTo>
                <a:cubicBezTo>
                  <a:pt x="90771" y="5382"/>
                  <a:pt x="90493" y="5687"/>
                  <a:pt x="90086" y="5687"/>
                </a:cubicBezTo>
                <a:cubicBezTo>
                  <a:pt x="89853" y="5687"/>
                  <a:pt x="89578" y="5587"/>
                  <a:pt x="89246" y="5393"/>
                </a:cubicBezTo>
                <a:cubicBezTo>
                  <a:pt x="88360" y="4870"/>
                  <a:pt x="87971" y="4032"/>
                  <a:pt x="87728" y="3097"/>
                </a:cubicBezTo>
                <a:cubicBezTo>
                  <a:pt x="87280" y="1374"/>
                  <a:pt x="87199" y="884"/>
                  <a:pt x="85712" y="884"/>
                </a:cubicBezTo>
                <a:cubicBezTo>
                  <a:pt x="85385" y="884"/>
                  <a:pt x="84990" y="908"/>
                  <a:pt x="84509" y="947"/>
                </a:cubicBezTo>
                <a:cubicBezTo>
                  <a:pt x="84437" y="947"/>
                  <a:pt x="84364" y="972"/>
                  <a:pt x="84291" y="972"/>
                </a:cubicBezTo>
                <a:cubicBezTo>
                  <a:pt x="83701" y="1019"/>
                  <a:pt x="83112" y="1043"/>
                  <a:pt x="82523" y="1043"/>
                </a:cubicBezTo>
                <a:cubicBezTo>
                  <a:pt x="81897" y="1043"/>
                  <a:pt x="81272" y="1016"/>
                  <a:pt x="80647" y="960"/>
                </a:cubicBezTo>
                <a:cubicBezTo>
                  <a:pt x="78929" y="804"/>
                  <a:pt x="77282" y="157"/>
                  <a:pt x="75509" y="157"/>
                </a:cubicBezTo>
                <a:cubicBezTo>
                  <a:pt x="75477" y="157"/>
                  <a:pt x="75445" y="157"/>
                  <a:pt x="75412" y="158"/>
                </a:cubicBezTo>
                <a:cubicBezTo>
                  <a:pt x="75210" y="162"/>
                  <a:pt x="75007" y="164"/>
                  <a:pt x="74804" y="164"/>
                </a:cubicBezTo>
                <a:cubicBezTo>
                  <a:pt x="74376" y="164"/>
                  <a:pt x="73948" y="157"/>
                  <a:pt x="73519" y="157"/>
                </a:cubicBezTo>
                <a:cubicBezTo>
                  <a:pt x="72408" y="157"/>
                  <a:pt x="71298" y="200"/>
                  <a:pt x="70214" y="510"/>
                </a:cubicBezTo>
                <a:cubicBezTo>
                  <a:pt x="68993" y="851"/>
                  <a:pt x="67727" y="1021"/>
                  <a:pt x="66459" y="1021"/>
                </a:cubicBezTo>
                <a:cubicBezTo>
                  <a:pt x="66415" y="1021"/>
                  <a:pt x="66371" y="1021"/>
                  <a:pt x="66327" y="1020"/>
                </a:cubicBezTo>
                <a:cubicBezTo>
                  <a:pt x="66251" y="1020"/>
                  <a:pt x="66174" y="1020"/>
                  <a:pt x="66098" y="1020"/>
                </a:cubicBezTo>
                <a:cubicBezTo>
                  <a:pt x="64256" y="1020"/>
                  <a:pt x="62425" y="1155"/>
                  <a:pt x="60583" y="1178"/>
                </a:cubicBezTo>
                <a:cubicBezTo>
                  <a:pt x="59805" y="1190"/>
                  <a:pt x="59307" y="1542"/>
                  <a:pt x="59052" y="2283"/>
                </a:cubicBezTo>
                <a:cubicBezTo>
                  <a:pt x="58931" y="2648"/>
                  <a:pt x="58834" y="3024"/>
                  <a:pt x="58773" y="3401"/>
                </a:cubicBezTo>
                <a:cubicBezTo>
                  <a:pt x="58578" y="4482"/>
                  <a:pt x="58506" y="5575"/>
                  <a:pt x="58336" y="6729"/>
                </a:cubicBezTo>
                <a:cubicBezTo>
                  <a:pt x="58117" y="6291"/>
                  <a:pt x="57971" y="5915"/>
                  <a:pt x="57813" y="5526"/>
                </a:cubicBezTo>
                <a:cubicBezTo>
                  <a:pt x="57352" y="4457"/>
                  <a:pt x="56951" y="3364"/>
                  <a:pt x="56332" y="2368"/>
                </a:cubicBezTo>
                <a:cubicBezTo>
                  <a:pt x="55965" y="1765"/>
                  <a:pt x="55495" y="1335"/>
                  <a:pt x="54753" y="1335"/>
                </a:cubicBezTo>
                <a:cubicBezTo>
                  <a:pt x="54733" y="1335"/>
                  <a:pt x="54713" y="1335"/>
                  <a:pt x="54692" y="1336"/>
                </a:cubicBezTo>
                <a:cubicBezTo>
                  <a:pt x="54493" y="1344"/>
                  <a:pt x="54293" y="1347"/>
                  <a:pt x="54095" y="1347"/>
                </a:cubicBezTo>
                <a:cubicBezTo>
                  <a:pt x="52742" y="1347"/>
                  <a:pt x="51395" y="1190"/>
                  <a:pt x="50040" y="1190"/>
                </a:cubicBezTo>
                <a:cubicBezTo>
                  <a:pt x="48534" y="1190"/>
                  <a:pt x="47028" y="1093"/>
                  <a:pt x="45546" y="911"/>
                </a:cubicBezTo>
                <a:cubicBezTo>
                  <a:pt x="45431" y="898"/>
                  <a:pt x="45320" y="891"/>
                  <a:pt x="45213" y="891"/>
                </a:cubicBezTo>
                <a:cubicBezTo>
                  <a:pt x="44551" y="891"/>
                  <a:pt x="44072" y="1161"/>
                  <a:pt x="43737" y="1810"/>
                </a:cubicBezTo>
                <a:cubicBezTo>
                  <a:pt x="43530" y="2271"/>
                  <a:pt x="43251" y="2696"/>
                  <a:pt x="42923" y="3097"/>
                </a:cubicBezTo>
                <a:cubicBezTo>
                  <a:pt x="42609" y="3427"/>
                  <a:pt x="42306" y="3593"/>
                  <a:pt x="42020" y="3593"/>
                </a:cubicBezTo>
                <a:cubicBezTo>
                  <a:pt x="41686" y="3593"/>
                  <a:pt x="41376" y="3367"/>
                  <a:pt x="41101" y="2915"/>
                </a:cubicBezTo>
                <a:cubicBezTo>
                  <a:pt x="40834" y="2478"/>
                  <a:pt x="40639" y="1992"/>
                  <a:pt x="40372" y="1567"/>
                </a:cubicBezTo>
                <a:cubicBezTo>
                  <a:pt x="39947" y="874"/>
                  <a:pt x="39388" y="352"/>
                  <a:pt x="38526" y="328"/>
                </a:cubicBezTo>
                <a:cubicBezTo>
                  <a:pt x="38155" y="317"/>
                  <a:pt x="37784" y="311"/>
                  <a:pt x="37412" y="311"/>
                </a:cubicBezTo>
                <a:cubicBezTo>
                  <a:pt x="36958" y="311"/>
                  <a:pt x="36503" y="320"/>
                  <a:pt x="36048" y="340"/>
                </a:cubicBezTo>
                <a:cubicBezTo>
                  <a:pt x="33303" y="486"/>
                  <a:pt x="30571" y="547"/>
                  <a:pt x="27838" y="741"/>
                </a:cubicBezTo>
                <a:cubicBezTo>
                  <a:pt x="27660" y="754"/>
                  <a:pt x="27482" y="759"/>
                  <a:pt x="27304" y="759"/>
                </a:cubicBezTo>
                <a:cubicBezTo>
                  <a:pt x="26462" y="759"/>
                  <a:pt x="25622" y="639"/>
                  <a:pt x="24789" y="619"/>
                </a:cubicBezTo>
                <a:cubicBezTo>
                  <a:pt x="24604" y="614"/>
                  <a:pt x="24418" y="611"/>
                  <a:pt x="24233" y="611"/>
                </a:cubicBezTo>
                <a:cubicBezTo>
                  <a:pt x="22891" y="611"/>
                  <a:pt x="21557" y="751"/>
                  <a:pt x="20223" y="826"/>
                </a:cubicBezTo>
                <a:cubicBezTo>
                  <a:pt x="18524" y="920"/>
                  <a:pt x="16826" y="966"/>
                  <a:pt x="15129" y="966"/>
                </a:cubicBezTo>
                <a:cubicBezTo>
                  <a:pt x="13550" y="966"/>
                  <a:pt x="11972" y="926"/>
                  <a:pt x="10397" y="850"/>
                </a:cubicBezTo>
                <a:cubicBezTo>
                  <a:pt x="8910" y="781"/>
                  <a:pt x="7423" y="767"/>
                  <a:pt x="5936" y="767"/>
                </a:cubicBezTo>
                <a:cubicBezTo>
                  <a:pt x="4867" y="767"/>
                  <a:pt x="3797" y="774"/>
                  <a:pt x="2727" y="774"/>
                </a:cubicBezTo>
                <a:cubicBezTo>
                  <a:pt x="2150" y="774"/>
                  <a:pt x="1573" y="772"/>
                  <a:pt x="996" y="765"/>
                </a:cubicBezTo>
                <a:cubicBezTo>
                  <a:pt x="936" y="763"/>
                  <a:pt x="875" y="761"/>
                  <a:pt x="814" y="761"/>
                </a:cubicBezTo>
                <a:cubicBezTo>
                  <a:pt x="540" y="761"/>
                  <a:pt x="266" y="805"/>
                  <a:pt x="97" y="1093"/>
                </a:cubicBezTo>
                <a:cubicBezTo>
                  <a:pt x="49" y="1433"/>
                  <a:pt x="24" y="1773"/>
                  <a:pt x="61" y="2113"/>
                </a:cubicBezTo>
                <a:cubicBezTo>
                  <a:pt x="61" y="53501"/>
                  <a:pt x="49" y="104901"/>
                  <a:pt x="49" y="156314"/>
                </a:cubicBezTo>
                <a:cubicBezTo>
                  <a:pt x="49" y="156654"/>
                  <a:pt x="0" y="156994"/>
                  <a:pt x="109" y="157334"/>
                </a:cubicBezTo>
                <a:cubicBezTo>
                  <a:pt x="527" y="157751"/>
                  <a:pt x="1064" y="157771"/>
                  <a:pt x="1585" y="157771"/>
                </a:cubicBezTo>
                <a:cubicBezTo>
                  <a:pt x="1640" y="157771"/>
                  <a:pt x="1695" y="157771"/>
                  <a:pt x="1749" y="157771"/>
                </a:cubicBezTo>
                <a:cubicBezTo>
                  <a:pt x="3061" y="157781"/>
                  <a:pt x="4371" y="157788"/>
                  <a:pt x="5681" y="157788"/>
                </a:cubicBezTo>
                <a:cubicBezTo>
                  <a:pt x="8982" y="157788"/>
                  <a:pt x="12279" y="157747"/>
                  <a:pt x="15583" y="157625"/>
                </a:cubicBezTo>
                <a:cubicBezTo>
                  <a:pt x="15777" y="157613"/>
                  <a:pt x="15972" y="157577"/>
                  <a:pt x="16166" y="157565"/>
                </a:cubicBezTo>
                <a:cubicBezTo>
                  <a:pt x="17436" y="157494"/>
                  <a:pt x="18709" y="157444"/>
                  <a:pt x="19983" y="157444"/>
                </a:cubicBezTo>
                <a:cubicBezTo>
                  <a:pt x="21133" y="157444"/>
                  <a:pt x="22282" y="157485"/>
                  <a:pt x="23429" y="157589"/>
                </a:cubicBezTo>
                <a:cubicBezTo>
                  <a:pt x="24832" y="157712"/>
                  <a:pt x="26227" y="157787"/>
                  <a:pt x="27623" y="157787"/>
                </a:cubicBezTo>
                <a:cubicBezTo>
                  <a:pt x="28571" y="157787"/>
                  <a:pt x="29520" y="157752"/>
                  <a:pt x="30474" y="157674"/>
                </a:cubicBezTo>
                <a:cubicBezTo>
                  <a:pt x="31520" y="157579"/>
                  <a:pt x="32578" y="157428"/>
                  <a:pt x="33631" y="157428"/>
                </a:cubicBezTo>
                <a:cubicBezTo>
                  <a:pt x="34058" y="157428"/>
                  <a:pt x="34483" y="157453"/>
                  <a:pt x="34907" y="157516"/>
                </a:cubicBezTo>
                <a:cubicBezTo>
                  <a:pt x="37797" y="157965"/>
                  <a:pt x="40712" y="157880"/>
                  <a:pt x="43615" y="157941"/>
                </a:cubicBezTo>
                <a:cubicBezTo>
                  <a:pt x="43646" y="157942"/>
                  <a:pt x="43677" y="157942"/>
                  <a:pt x="43707" y="157942"/>
                </a:cubicBezTo>
                <a:cubicBezTo>
                  <a:pt x="44529" y="157942"/>
                  <a:pt x="45063" y="157624"/>
                  <a:pt x="45449" y="156921"/>
                </a:cubicBezTo>
                <a:cubicBezTo>
                  <a:pt x="45789" y="156338"/>
                  <a:pt x="46093" y="155731"/>
                  <a:pt x="46518" y="155184"/>
                </a:cubicBezTo>
                <a:cubicBezTo>
                  <a:pt x="46614" y="155055"/>
                  <a:pt x="46701" y="154870"/>
                  <a:pt x="46879" y="154870"/>
                </a:cubicBezTo>
                <a:cubicBezTo>
                  <a:pt x="46903" y="154870"/>
                  <a:pt x="46928" y="154873"/>
                  <a:pt x="46955" y="154880"/>
                </a:cubicBezTo>
                <a:cubicBezTo>
                  <a:pt x="47149" y="154941"/>
                  <a:pt x="47162" y="155148"/>
                  <a:pt x="47198" y="155305"/>
                </a:cubicBezTo>
                <a:cubicBezTo>
                  <a:pt x="47356" y="155913"/>
                  <a:pt x="47441" y="156544"/>
                  <a:pt x="47623" y="157152"/>
                </a:cubicBezTo>
                <a:cubicBezTo>
                  <a:pt x="47793" y="157674"/>
                  <a:pt x="48097" y="157941"/>
                  <a:pt x="48692" y="157941"/>
                </a:cubicBezTo>
                <a:cubicBezTo>
                  <a:pt x="52251" y="157929"/>
                  <a:pt x="55809" y="157820"/>
                  <a:pt x="59368" y="157455"/>
                </a:cubicBezTo>
                <a:cubicBezTo>
                  <a:pt x="60795" y="157309"/>
                  <a:pt x="62225" y="157237"/>
                  <a:pt x="63655" y="157237"/>
                </a:cubicBezTo>
                <a:cubicBezTo>
                  <a:pt x="65086" y="157237"/>
                  <a:pt x="66516" y="157309"/>
                  <a:pt x="67943" y="157455"/>
                </a:cubicBezTo>
                <a:cubicBezTo>
                  <a:pt x="70006" y="157678"/>
                  <a:pt x="72060" y="157860"/>
                  <a:pt x="74131" y="157860"/>
                </a:cubicBezTo>
                <a:cubicBezTo>
                  <a:pt x="74315" y="157860"/>
                  <a:pt x="74499" y="157859"/>
                  <a:pt x="74684" y="157856"/>
                </a:cubicBezTo>
                <a:cubicBezTo>
                  <a:pt x="75586" y="157845"/>
                  <a:pt x="76488" y="157664"/>
                  <a:pt x="77381" y="157664"/>
                </a:cubicBezTo>
                <a:cubicBezTo>
                  <a:pt x="77498" y="157664"/>
                  <a:pt x="77615" y="157667"/>
                  <a:pt x="77732" y="157674"/>
                </a:cubicBezTo>
                <a:cubicBezTo>
                  <a:pt x="78853" y="157743"/>
                  <a:pt x="79971" y="157760"/>
                  <a:pt x="81089" y="157760"/>
                </a:cubicBezTo>
                <a:cubicBezTo>
                  <a:pt x="82195" y="157760"/>
                  <a:pt x="83300" y="157743"/>
                  <a:pt x="84406" y="157743"/>
                </a:cubicBezTo>
                <a:cubicBezTo>
                  <a:pt x="84946" y="157743"/>
                  <a:pt x="85487" y="157747"/>
                  <a:pt x="86028" y="157759"/>
                </a:cubicBezTo>
                <a:cubicBezTo>
                  <a:pt x="86538" y="157759"/>
                  <a:pt x="87048" y="157722"/>
                  <a:pt x="87546" y="157662"/>
                </a:cubicBezTo>
                <a:cubicBezTo>
                  <a:pt x="88129" y="157601"/>
                  <a:pt x="88675" y="157309"/>
                  <a:pt x="89028" y="156836"/>
                </a:cubicBezTo>
                <a:cubicBezTo>
                  <a:pt x="89295" y="156514"/>
                  <a:pt x="89486" y="156356"/>
                  <a:pt x="89682" y="156356"/>
                </a:cubicBezTo>
                <a:cubicBezTo>
                  <a:pt x="89878" y="156356"/>
                  <a:pt x="90078" y="156514"/>
                  <a:pt x="90364" y="156824"/>
                </a:cubicBezTo>
                <a:cubicBezTo>
                  <a:pt x="90716" y="157212"/>
                  <a:pt x="91092" y="157565"/>
                  <a:pt x="91639" y="157577"/>
                </a:cubicBezTo>
                <a:cubicBezTo>
                  <a:pt x="92878" y="157625"/>
                  <a:pt x="94117" y="157650"/>
                  <a:pt x="95355" y="157674"/>
                </a:cubicBezTo>
                <a:cubicBezTo>
                  <a:pt x="95383" y="157674"/>
                  <a:pt x="95410" y="157674"/>
                  <a:pt x="95438" y="157674"/>
                </a:cubicBezTo>
                <a:cubicBezTo>
                  <a:pt x="96438" y="157674"/>
                  <a:pt x="97437" y="157525"/>
                  <a:pt x="98441" y="157525"/>
                </a:cubicBezTo>
                <a:cubicBezTo>
                  <a:pt x="98861" y="157525"/>
                  <a:pt x="99282" y="157551"/>
                  <a:pt x="99704" y="157625"/>
                </a:cubicBezTo>
                <a:cubicBezTo>
                  <a:pt x="101768" y="157990"/>
                  <a:pt x="103857" y="157868"/>
                  <a:pt x="105934" y="158002"/>
                </a:cubicBezTo>
                <a:cubicBezTo>
                  <a:pt x="105979" y="158005"/>
                  <a:pt x="106021" y="158007"/>
                  <a:pt x="106062" y="158007"/>
                </a:cubicBezTo>
                <a:cubicBezTo>
                  <a:pt x="106647" y="158007"/>
                  <a:pt x="106874" y="157684"/>
                  <a:pt x="106942" y="157139"/>
                </a:cubicBezTo>
                <a:cubicBezTo>
                  <a:pt x="107003" y="156569"/>
                  <a:pt x="107088" y="155986"/>
                  <a:pt x="107137" y="155415"/>
                </a:cubicBezTo>
                <a:cubicBezTo>
                  <a:pt x="107197" y="154880"/>
                  <a:pt x="107161" y="154322"/>
                  <a:pt x="107465" y="153787"/>
                </a:cubicBezTo>
                <a:cubicBezTo>
                  <a:pt x="107732" y="154030"/>
                  <a:pt x="107793" y="154322"/>
                  <a:pt x="107878" y="154601"/>
                </a:cubicBezTo>
                <a:cubicBezTo>
                  <a:pt x="108096" y="155318"/>
                  <a:pt x="108291" y="156046"/>
                  <a:pt x="108485" y="156775"/>
                </a:cubicBezTo>
                <a:cubicBezTo>
                  <a:pt x="108788" y="157856"/>
                  <a:pt x="108874" y="157917"/>
                  <a:pt x="109991" y="157917"/>
                </a:cubicBezTo>
                <a:cubicBezTo>
                  <a:pt x="110859" y="157916"/>
                  <a:pt x="111728" y="157916"/>
                  <a:pt x="112597" y="157916"/>
                </a:cubicBezTo>
                <a:cubicBezTo>
                  <a:pt x="118108" y="157916"/>
                  <a:pt x="123622" y="157931"/>
                  <a:pt x="129135" y="157931"/>
                </a:cubicBezTo>
                <a:cubicBezTo>
                  <a:pt x="134990" y="157931"/>
                  <a:pt x="140844" y="157914"/>
                  <a:pt x="146695" y="157844"/>
                </a:cubicBezTo>
                <a:cubicBezTo>
                  <a:pt x="148550" y="157825"/>
                  <a:pt x="150413" y="157799"/>
                  <a:pt x="152277" y="157799"/>
                </a:cubicBezTo>
                <a:cubicBezTo>
                  <a:pt x="152841" y="157799"/>
                  <a:pt x="153406" y="157802"/>
                  <a:pt x="153970" y="157807"/>
                </a:cubicBezTo>
                <a:cubicBezTo>
                  <a:pt x="154030" y="157808"/>
                  <a:pt x="154091" y="157808"/>
                  <a:pt x="154151" y="157808"/>
                </a:cubicBezTo>
                <a:cubicBezTo>
                  <a:pt x="157404" y="157808"/>
                  <a:pt x="160601" y="157175"/>
                  <a:pt x="163845" y="157115"/>
                </a:cubicBezTo>
                <a:cubicBezTo>
                  <a:pt x="166572" y="157070"/>
                  <a:pt x="169309" y="156942"/>
                  <a:pt x="172038" y="156942"/>
                </a:cubicBezTo>
                <a:cubicBezTo>
                  <a:pt x="172262" y="156942"/>
                  <a:pt x="172487" y="156943"/>
                  <a:pt x="172711" y="156945"/>
                </a:cubicBezTo>
                <a:cubicBezTo>
                  <a:pt x="174290" y="156957"/>
                  <a:pt x="175869" y="156994"/>
                  <a:pt x="177436" y="157042"/>
                </a:cubicBezTo>
                <a:cubicBezTo>
                  <a:pt x="178626" y="157079"/>
                  <a:pt x="179816" y="157188"/>
                  <a:pt x="180994" y="157273"/>
                </a:cubicBezTo>
                <a:cubicBezTo>
                  <a:pt x="182251" y="157368"/>
                  <a:pt x="183450" y="157845"/>
                  <a:pt x="184715" y="157845"/>
                </a:cubicBezTo>
                <a:cubicBezTo>
                  <a:pt x="184746" y="157845"/>
                  <a:pt x="184777" y="157844"/>
                  <a:pt x="184808" y="157844"/>
                </a:cubicBezTo>
                <a:cubicBezTo>
                  <a:pt x="185350" y="157837"/>
                  <a:pt x="185892" y="157834"/>
                  <a:pt x="186434" y="157834"/>
                </a:cubicBezTo>
                <a:cubicBezTo>
                  <a:pt x="187520" y="157834"/>
                  <a:pt x="188606" y="157844"/>
                  <a:pt x="189694" y="157844"/>
                </a:cubicBezTo>
                <a:cubicBezTo>
                  <a:pt x="190781" y="157844"/>
                  <a:pt x="191869" y="157834"/>
                  <a:pt x="192958" y="157795"/>
                </a:cubicBezTo>
                <a:cubicBezTo>
                  <a:pt x="194014" y="157759"/>
                  <a:pt x="194694" y="157370"/>
                  <a:pt x="195168" y="156459"/>
                </a:cubicBezTo>
                <a:cubicBezTo>
                  <a:pt x="195484" y="155828"/>
                  <a:pt x="195812" y="155196"/>
                  <a:pt x="196273" y="154662"/>
                </a:cubicBezTo>
                <a:cubicBezTo>
                  <a:pt x="196566" y="154331"/>
                  <a:pt x="196845" y="154170"/>
                  <a:pt x="197135" y="154170"/>
                </a:cubicBezTo>
                <a:cubicBezTo>
                  <a:pt x="197399" y="154170"/>
                  <a:pt x="197673" y="154304"/>
                  <a:pt x="197974" y="154565"/>
                </a:cubicBezTo>
                <a:cubicBezTo>
                  <a:pt x="198362" y="154893"/>
                  <a:pt x="198690" y="155281"/>
                  <a:pt x="198945" y="155731"/>
                </a:cubicBezTo>
                <a:cubicBezTo>
                  <a:pt x="199646" y="157020"/>
                  <a:pt x="200559" y="157566"/>
                  <a:pt x="202021" y="157566"/>
                </a:cubicBezTo>
                <a:cubicBezTo>
                  <a:pt x="202157" y="157566"/>
                  <a:pt x="202298" y="157562"/>
                  <a:pt x="202443" y="157552"/>
                </a:cubicBezTo>
                <a:cubicBezTo>
                  <a:pt x="204581" y="157410"/>
                  <a:pt x="206736" y="157310"/>
                  <a:pt x="208900" y="157310"/>
                </a:cubicBezTo>
                <a:cubicBezTo>
                  <a:pt x="209318" y="157310"/>
                  <a:pt x="209737" y="157314"/>
                  <a:pt x="210156" y="157322"/>
                </a:cubicBezTo>
                <a:cubicBezTo>
                  <a:pt x="210783" y="157334"/>
                  <a:pt x="211414" y="157338"/>
                  <a:pt x="212045" y="157338"/>
                </a:cubicBezTo>
                <a:cubicBezTo>
                  <a:pt x="213307" y="157338"/>
                  <a:pt x="214573" y="157322"/>
                  <a:pt x="215828" y="157322"/>
                </a:cubicBezTo>
                <a:cubicBezTo>
                  <a:pt x="215903" y="157320"/>
                  <a:pt x="215978" y="157319"/>
                  <a:pt x="216053" y="157319"/>
                </a:cubicBezTo>
                <a:cubicBezTo>
                  <a:pt x="216439" y="157319"/>
                  <a:pt x="216826" y="157346"/>
                  <a:pt x="217212" y="157407"/>
                </a:cubicBezTo>
                <a:cubicBezTo>
                  <a:pt x="219131" y="157795"/>
                  <a:pt x="221099" y="157990"/>
                  <a:pt x="223054" y="157990"/>
                </a:cubicBezTo>
                <a:cubicBezTo>
                  <a:pt x="223147" y="157995"/>
                  <a:pt x="223240" y="157997"/>
                  <a:pt x="223334" y="157997"/>
                </a:cubicBezTo>
                <a:cubicBezTo>
                  <a:pt x="223614" y="157997"/>
                  <a:pt x="223896" y="157979"/>
                  <a:pt x="224178" y="157979"/>
                </a:cubicBezTo>
                <a:cubicBezTo>
                  <a:pt x="224452" y="157979"/>
                  <a:pt x="224726" y="157996"/>
                  <a:pt x="224998" y="158063"/>
                </a:cubicBezTo>
                <a:lnTo>
                  <a:pt x="232285" y="158063"/>
                </a:lnTo>
                <a:cubicBezTo>
                  <a:pt x="233658" y="157941"/>
                  <a:pt x="235030" y="157953"/>
                  <a:pt x="236390" y="157905"/>
                </a:cubicBezTo>
                <a:cubicBezTo>
                  <a:pt x="237386" y="157880"/>
                  <a:pt x="238382" y="157880"/>
                  <a:pt x="239366" y="157783"/>
                </a:cubicBezTo>
                <a:cubicBezTo>
                  <a:pt x="241342" y="157600"/>
                  <a:pt x="243309" y="157320"/>
                  <a:pt x="245291" y="157320"/>
                </a:cubicBezTo>
                <a:cubicBezTo>
                  <a:pt x="245539" y="157320"/>
                  <a:pt x="245786" y="157324"/>
                  <a:pt x="246034" y="157334"/>
                </a:cubicBezTo>
                <a:cubicBezTo>
                  <a:pt x="246085" y="157335"/>
                  <a:pt x="246136" y="157336"/>
                  <a:pt x="246186" y="157336"/>
                </a:cubicBezTo>
                <a:cubicBezTo>
                  <a:pt x="247393" y="157336"/>
                  <a:pt x="248252" y="156907"/>
                  <a:pt x="248718" y="155694"/>
                </a:cubicBezTo>
                <a:cubicBezTo>
                  <a:pt x="248874" y="155298"/>
                  <a:pt x="249042" y="154747"/>
                  <a:pt x="249587" y="154747"/>
                </a:cubicBezTo>
                <a:cubicBezTo>
                  <a:pt x="249593" y="154747"/>
                  <a:pt x="249599" y="154747"/>
                  <a:pt x="249605" y="154747"/>
                </a:cubicBezTo>
                <a:cubicBezTo>
                  <a:pt x="250151" y="154747"/>
                  <a:pt x="250164" y="155342"/>
                  <a:pt x="250297" y="155731"/>
                </a:cubicBezTo>
                <a:cubicBezTo>
                  <a:pt x="250613" y="156550"/>
                  <a:pt x="251121" y="157020"/>
                  <a:pt x="251996" y="157020"/>
                </a:cubicBezTo>
                <a:cubicBezTo>
                  <a:pt x="252028" y="157020"/>
                  <a:pt x="252061" y="157019"/>
                  <a:pt x="252095" y="157018"/>
                </a:cubicBezTo>
                <a:cubicBezTo>
                  <a:pt x="252418" y="157007"/>
                  <a:pt x="252741" y="157003"/>
                  <a:pt x="253064" y="157003"/>
                </a:cubicBezTo>
                <a:cubicBezTo>
                  <a:pt x="255098" y="157003"/>
                  <a:pt x="257127" y="157184"/>
                  <a:pt x="259162" y="157184"/>
                </a:cubicBezTo>
                <a:cubicBezTo>
                  <a:pt x="259401" y="157184"/>
                  <a:pt x="259641" y="157181"/>
                  <a:pt x="259880" y="157176"/>
                </a:cubicBezTo>
                <a:cubicBezTo>
                  <a:pt x="260093" y="157171"/>
                  <a:pt x="260306" y="157168"/>
                  <a:pt x="260519" y="157168"/>
                </a:cubicBezTo>
                <a:cubicBezTo>
                  <a:pt x="262247" y="157168"/>
                  <a:pt x="263967" y="157327"/>
                  <a:pt x="265698" y="157370"/>
                </a:cubicBezTo>
                <a:cubicBezTo>
                  <a:pt x="266742" y="157370"/>
                  <a:pt x="267775" y="157443"/>
                  <a:pt x="268819" y="157552"/>
                </a:cubicBezTo>
                <a:cubicBezTo>
                  <a:pt x="270209" y="157728"/>
                  <a:pt x="271599" y="157834"/>
                  <a:pt x="272994" y="157834"/>
                </a:cubicBezTo>
                <a:cubicBezTo>
                  <a:pt x="274012" y="157834"/>
                  <a:pt x="275033" y="157778"/>
                  <a:pt x="276058" y="157650"/>
                </a:cubicBezTo>
                <a:cubicBezTo>
                  <a:pt x="278511" y="157346"/>
                  <a:pt x="280965" y="156969"/>
                  <a:pt x="283443" y="156860"/>
                </a:cubicBezTo>
                <a:cubicBezTo>
                  <a:pt x="284159" y="156836"/>
                  <a:pt x="284353" y="156605"/>
                  <a:pt x="284402" y="155852"/>
                </a:cubicBezTo>
                <a:cubicBezTo>
                  <a:pt x="284451" y="155026"/>
                  <a:pt x="284390" y="154212"/>
                  <a:pt x="284475" y="153386"/>
                </a:cubicBezTo>
                <a:cubicBezTo>
                  <a:pt x="284779" y="150520"/>
                  <a:pt x="285119" y="147642"/>
                  <a:pt x="285082" y="144763"/>
                </a:cubicBezTo>
                <a:lnTo>
                  <a:pt x="285082" y="142261"/>
                </a:lnTo>
                <a:lnTo>
                  <a:pt x="285082" y="1870"/>
                </a:lnTo>
                <a:cubicBezTo>
                  <a:pt x="285082" y="1603"/>
                  <a:pt x="285094" y="1336"/>
                  <a:pt x="285070" y="1069"/>
                </a:cubicBezTo>
                <a:cubicBezTo>
                  <a:pt x="284864" y="753"/>
                  <a:pt x="284536" y="753"/>
                  <a:pt x="284232" y="753"/>
                </a:cubicBezTo>
                <a:cubicBezTo>
                  <a:pt x="282580" y="741"/>
                  <a:pt x="280928" y="668"/>
                  <a:pt x="279277" y="607"/>
                </a:cubicBezTo>
                <a:cubicBezTo>
                  <a:pt x="278305" y="574"/>
                  <a:pt x="277334" y="560"/>
                  <a:pt x="276363" y="560"/>
                </a:cubicBezTo>
                <a:cubicBezTo>
                  <a:pt x="271589" y="560"/>
                  <a:pt x="266816" y="901"/>
                  <a:pt x="262042" y="1032"/>
                </a:cubicBezTo>
                <a:cubicBezTo>
                  <a:pt x="261362" y="1057"/>
                  <a:pt x="260912" y="1372"/>
                  <a:pt x="260633" y="1980"/>
                </a:cubicBezTo>
                <a:cubicBezTo>
                  <a:pt x="260293" y="2733"/>
                  <a:pt x="260050" y="3522"/>
                  <a:pt x="259722" y="4287"/>
                </a:cubicBezTo>
                <a:cubicBezTo>
                  <a:pt x="259613" y="4530"/>
                  <a:pt x="259540" y="4822"/>
                  <a:pt x="259261" y="4980"/>
                </a:cubicBezTo>
                <a:cubicBezTo>
                  <a:pt x="259006" y="4700"/>
                  <a:pt x="259103" y="4397"/>
                  <a:pt x="259078" y="4117"/>
                </a:cubicBezTo>
                <a:cubicBezTo>
                  <a:pt x="259030" y="3437"/>
                  <a:pt x="259248" y="2769"/>
                  <a:pt x="259212" y="2089"/>
                </a:cubicBezTo>
                <a:cubicBezTo>
                  <a:pt x="259176" y="1263"/>
                  <a:pt x="258957" y="996"/>
                  <a:pt x="258155" y="887"/>
                </a:cubicBezTo>
                <a:cubicBezTo>
                  <a:pt x="256273" y="619"/>
                  <a:pt x="254378" y="474"/>
                  <a:pt x="252483" y="449"/>
                </a:cubicBezTo>
                <a:cubicBezTo>
                  <a:pt x="252346" y="448"/>
                  <a:pt x="252208" y="447"/>
                  <a:pt x="252070" y="447"/>
                </a:cubicBezTo>
                <a:cubicBezTo>
                  <a:pt x="249941" y="447"/>
                  <a:pt x="247841" y="618"/>
                  <a:pt x="245730" y="789"/>
                </a:cubicBezTo>
                <a:cubicBezTo>
                  <a:pt x="244249" y="899"/>
                  <a:pt x="242779" y="1032"/>
                  <a:pt x="241297" y="1057"/>
                </a:cubicBezTo>
                <a:cubicBezTo>
                  <a:pt x="240180" y="1069"/>
                  <a:pt x="239900" y="1312"/>
                  <a:pt x="239597" y="2356"/>
                </a:cubicBezTo>
                <a:cubicBezTo>
                  <a:pt x="239512" y="2660"/>
                  <a:pt x="239415" y="2964"/>
                  <a:pt x="239305" y="3255"/>
                </a:cubicBezTo>
                <a:cubicBezTo>
                  <a:pt x="239208" y="3486"/>
                  <a:pt x="239123" y="3729"/>
                  <a:pt x="238807" y="3729"/>
                </a:cubicBezTo>
                <a:cubicBezTo>
                  <a:pt x="238492" y="3729"/>
                  <a:pt x="238322" y="3522"/>
                  <a:pt x="238200" y="3267"/>
                </a:cubicBezTo>
                <a:cubicBezTo>
                  <a:pt x="238006" y="2903"/>
                  <a:pt x="237969" y="2478"/>
                  <a:pt x="237848" y="2089"/>
                </a:cubicBezTo>
                <a:cubicBezTo>
                  <a:pt x="237697" y="1542"/>
                  <a:pt x="237367" y="1274"/>
                  <a:pt x="236805" y="1274"/>
                </a:cubicBezTo>
                <a:cubicBezTo>
                  <a:pt x="236781" y="1274"/>
                  <a:pt x="236756" y="1274"/>
                  <a:pt x="236730" y="1275"/>
                </a:cubicBezTo>
                <a:cubicBezTo>
                  <a:pt x="235485" y="1334"/>
                  <a:pt x="234240" y="1356"/>
                  <a:pt x="232997" y="1356"/>
                </a:cubicBezTo>
                <a:cubicBezTo>
                  <a:pt x="231668" y="1356"/>
                  <a:pt x="230342" y="1331"/>
                  <a:pt x="229018" y="1300"/>
                </a:cubicBezTo>
                <a:cubicBezTo>
                  <a:pt x="227500" y="1263"/>
                  <a:pt x="225957" y="1178"/>
                  <a:pt x="224524" y="547"/>
                </a:cubicBezTo>
                <a:cubicBezTo>
                  <a:pt x="224075" y="352"/>
                  <a:pt x="223577" y="328"/>
                  <a:pt x="223091" y="304"/>
                </a:cubicBezTo>
                <a:cubicBezTo>
                  <a:pt x="222941" y="300"/>
                  <a:pt x="222791" y="298"/>
                  <a:pt x="222642" y="298"/>
                </a:cubicBezTo>
                <a:cubicBezTo>
                  <a:pt x="221385" y="298"/>
                  <a:pt x="220135" y="426"/>
                  <a:pt x="218876" y="534"/>
                </a:cubicBezTo>
                <a:cubicBezTo>
                  <a:pt x="217761" y="623"/>
                  <a:pt x="216646" y="847"/>
                  <a:pt x="215524" y="847"/>
                </a:cubicBezTo>
                <a:cubicBezTo>
                  <a:pt x="214959" y="847"/>
                  <a:pt x="214393" y="790"/>
                  <a:pt x="213824" y="632"/>
                </a:cubicBezTo>
                <a:cubicBezTo>
                  <a:pt x="213646" y="599"/>
                  <a:pt x="213468" y="583"/>
                  <a:pt x="213289" y="583"/>
                </a:cubicBezTo>
                <a:cubicBezTo>
                  <a:pt x="213200" y="583"/>
                  <a:pt x="213111" y="587"/>
                  <a:pt x="213022" y="595"/>
                </a:cubicBezTo>
                <a:cubicBezTo>
                  <a:pt x="211152" y="644"/>
                  <a:pt x="209306" y="887"/>
                  <a:pt x="207435" y="947"/>
                </a:cubicBezTo>
                <a:cubicBezTo>
                  <a:pt x="206285" y="989"/>
                  <a:pt x="205131" y="1087"/>
                  <a:pt x="203983" y="1087"/>
                </a:cubicBezTo>
                <a:cubicBezTo>
                  <a:pt x="202768" y="1087"/>
                  <a:pt x="201559" y="977"/>
                  <a:pt x="200366" y="571"/>
                </a:cubicBezTo>
                <a:cubicBezTo>
                  <a:pt x="199856" y="413"/>
                  <a:pt x="199322" y="328"/>
                  <a:pt x="198788" y="304"/>
                </a:cubicBezTo>
                <a:cubicBezTo>
                  <a:pt x="196018" y="109"/>
                  <a:pt x="193225" y="73"/>
                  <a:pt x="190443" y="73"/>
                </a:cubicBezTo>
                <a:cubicBezTo>
                  <a:pt x="190284" y="68"/>
                  <a:pt x="190125" y="66"/>
                  <a:pt x="189967" y="66"/>
                </a:cubicBezTo>
                <a:cubicBezTo>
                  <a:pt x="189414" y="66"/>
                  <a:pt x="188864" y="89"/>
                  <a:pt x="188315" y="89"/>
                </a:cubicBezTo>
                <a:cubicBezTo>
                  <a:pt x="187818" y="89"/>
                  <a:pt x="187321" y="70"/>
                  <a:pt x="186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 name="Google Shape;79;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AutoNum type="arabicPeriod"/>
              <a:defRPr sz="1400">
                <a:solidFill>
                  <a:srgbClr val="434343"/>
                </a:solidFill>
              </a:defRPr>
            </a:lvl1pPr>
            <a:lvl2pPr marL="914400" lvl="1" indent="-317500" rtl="0">
              <a:lnSpc>
                <a:spcPct val="100000"/>
              </a:lnSpc>
              <a:spcBef>
                <a:spcPts val="1600"/>
              </a:spcBef>
              <a:spcAft>
                <a:spcPts val="0"/>
              </a:spcAft>
              <a:buClr>
                <a:srgbClr val="434343"/>
              </a:buClr>
              <a:buSzPts val="1400"/>
              <a:buFont typeface="Open Sans"/>
              <a:buAutoNum type="alphaLcPeriod"/>
              <a:defRPr>
                <a:solidFill>
                  <a:srgbClr val="434343"/>
                </a:solidFill>
              </a:defRPr>
            </a:lvl2pPr>
            <a:lvl3pPr marL="1371600" lvl="2" indent="-317500" rtl="0">
              <a:lnSpc>
                <a:spcPct val="100000"/>
              </a:lnSpc>
              <a:spcBef>
                <a:spcPts val="1600"/>
              </a:spcBef>
              <a:spcAft>
                <a:spcPts val="0"/>
              </a:spcAft>
              <a:buClr>
                <a:srgbClr val="434343"/>
              </a:buClr>
              <a:buSzPts val="1400"/>
              <a:buFont typeface="Open Sans"/>
              <a:buAutoNum type="romanLcPeriod"/>
              <a:defRPr>
                <a:solidFill>
                  <a:srgbClr val="434343"/>
                </a:solidFill>
              </a:defRPr>
            </a:lvl3pPr>
            <a:lvl4pPr marL="1828800" lvl="3" indent="-317500" rtl="0">
              <a:lnSpc>
                <a:spcPct val="100000"/>
              </a:lnSpc>
              <a:spcBef>
                <a:spcPts val="1600"/>
              </a:spcBef>
              <a:spcAft>
                <a:spcPts val="0"/>
              </a:spcAft>
              <a:buClr>
                <a:srgbClr val="434343"/>
              </a:buClr>
              <a:buSzPts val="1400"/>
              <a:buFont typeface="Open Sans"/>
              <a:buAutoNum type="arabicPeriod"/>
              <a:defRPr>
                <a:solidFill>
                  <a:srgbClr val="434343"/>
                </a:solidFill>
              </a:defRPr>
            </a:lvl4pPr>
            <a:lvl5pPr marL="2286000" lvl="4" indent="-317500" rtl="0">
              <a:lnSpc>
                <a:spcPct val="100000"/>
              </a:lnSpc>
              <a:spcBef>
                <a:spcPts val="1600"/>
              </a:spcBef>
              <a:spcAft>
                <a:spcPts val="0"/>
              </a:spcAft>
              <a:buClr>
                <a:srgbClr val="434343"/>
              </a:buClr>
              <a:buSzPts val="1400"/>
              <a:buFont typeface="Open Sans"/>
              <a:buAutoNum type="alphaLcPeriod"/>
              <a:defRPr>
                <a:solidFill>
                  <a:srgbClr val="434343"/>
                </a:solidFill>
              </a:defRPr>
            </a:lvl5pPr>
            <a:lvl6pPr marL="2743200" lvl="5" indent="-317500" rtl="0">
              <a:lnSpc>
                <a:spcPct val="100000"/>
              </a:lnSpc>
              <a:spcBef>
                <a:spcPts val="1600"/>
              </a:spcBef>
              <a:spcAft>
                <a:spcPts val="0"/>
              </a:spcAft>
              <a:buClr>
                <a:srgbClr val="434343"/>
              </a:buClr>
              <a:buSzPts val="1400"/>
              <a:buFont typeface="Open Sans"/>
              <a:buAutoNum type="romanLcPeriod"/>
              <a:defRPr>
                <a:solidFill>
                  <a:srgbClr val="434343"/>
                </a:solidFill>
              </a:defRPr>
            </a:lvl6pPr>
            <a:lvl7pPr marL="3200400" lvl="6" indent="-317500" rtl="0">
              <a:lnSpc>
                <a:spcPct val="100000"/>
              </a:lnSpc>
              <a:spcBef>
                <a:spcPts val="1600"/>
              </a:spcBef>
              <a:spcAft>
                <a:spcPts val="0"/>
              </a:spcAft>
              <a:buClr>
                <a:srgbClr val="434343"/>
              </a:buClr>
              <a:buSzPts val="1400"/>
              <a:buFont typeface="Open Sans"/>
              <a:buAutoNum type="arabicPeriod"/>
              <a:defRPr>
                <a:solidFill>
                  <a:srgbClr val="434343"/>
                </a:solidFill>
              </a:defRPr>
            </a:lvl7pPr>
            <a:lvl8pPr marL="3657600" lvl="7" indent="-317500" rtl="0">
              <a:lnSpc>
                <a:spcPct val="100000"/>
              </a:lnSpc>
              <a:spcBef>
                <a:spcPts val="1600"/>
              </a:spcBef>
              <a:spcAft>
                <a:spcPts val="0"/>
              </a:spcAft>
              <a:buClr>
                <a:srgbClr val="434343"/>
              </a:buClr>
              <a:buSzPts val="1400"/>
              <a:buFont typeface="Open Sans"/>
              <a:buAutoNum type="alphaLcPeriod"/>
              <a:defRPr>
                <a:solidFill>
                  <a:srgbClr val="434343"/>
                </a:solidFill>
              </a:defRPr>
            </a:lvl8pPr>
            <a:lvl9pPr marL="4114800" lvl="8" indent="-317500" rtl="0">
              <a:lnSpc>
                <a:spcPct val="100000"/>
              </a:lnSpc>
              <a:spcBef>
                <a:spcPts val="1600"/>
              </a:spcBef>
              <a:spcAft>
                <a:spcPts val="1600"/>
              </a:spcAft>
              <a:buClr>
                <a:srgbClr val="434343"/>
              </a:buClr>
              <a:buSzPts val="1400"/>
              <a:buFont typeface="Open Sans"/>
              <a:buAutoNum type="romanLcPeriod"/>
              <a:defRPr>
                <a:solidFill>
                  <a:srgbClr val="434343"/>
                </a:solidFill>
              </a:defRPr>
            </a:lvl9pPr>
          </a:lstStyle>
          <a:p>
            <a:endParaRPr/>
          </a:p>
        </p:txBody>
      </p:sp>
      <p:grpSp>
        <p:nvGrpSpPr>
          <p:cNvPr id="80" name="Google Shape;80;p4"/>
          <p:cNvGrpSpPr/>
          <p:nvPr/>
        </p:nvGrpSpPr>
        <p:grpSpPr>
          <a:xfrm>
            <a:off x="-256328" y="239957"/>
            <a:ext cx="9747428" cy="4850977"/>
            <a:chOff x="-256328" y="239957"/>
            <a:chExt cx="9747428" cy="4850977"/>
          </a:xfrm>
        </p:grpSpPr>
        <p:sp>
          <p:nvSpPr>
            <p:cNvPr id="81" name="Google Shape;81;p4"/>
            <p:cNvSpPr/>
            <p:nvPr/>
          </p:nvSpPr>
          <p:spPr>
            <a:xfrm>
              <a:off x="8757879" y="80382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150589" y="2857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8929075" y="13553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4291185" y="2399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256328" y="2548678"/>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rot="10800000" flipH="1">
              <a:off x="8651948" y="4285468"/>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rot="10800000" flipH="1">
              <a:off x="-150595" y="2766605"/>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rot="10800000" flipH="1">
              <a:off x="8823143" y="373393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rot="10800000" flipH="1">
              <a:off x="754779" y="5045134"/>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rot="10800000" flipH="1">
              <a:off x="6767428" y="4952634"/>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91;p4"/>
          <p:cNvGrpSpPr/>
          <p:nvPr/>
        </p:nvGrpSpPr>
        <p:grpSpPr>
          <a:xfrm>
            <a:off x="618490" y="420471"/>
            <a:ext cx="849263" cy="621826"/>
            <a:chOff x="998250" y="971075"/>
            <a:chExt cx="163925" cy="120025"/>
          </a:xfrm>
        </p:grpSpPr>
        <p:sp>
          <p:nvSpPr>
            <p:cNvPr id="92" name="Google Shape;92;p4"/>
            <p:cNvSpPr/>
            <p:nvPr/>
          </p:nvSpPr>
          <p:spPr>
            <a:xfrm>
              <a:off x="998250" y="971075"/>
              <a:ext cx="38075" cy="13125"/>
            </a:xfrm>
            <a:custGeom>
              <a:avLst/>
              <a:gdLst/>
              <a:ahLst/>
              <a:cxnLst/>
              <a:rect l="l" t="t" r="r" b="b"/>
              <a:pathLst>
                <a:path w="1523" h="525" extrusionOk="0">
                  <a:moveTo>
                    <a:pt x="1226" y="1"/>
                  </a:moveTo>
                  <a:cubicBezTo>
                    <a:pt x="1179" y="1"/>
                    <a:pt x="1130" y="9"/>
                    <a:pt x="1087" y="31"/>
                  </a:cubicBezTo>
                  <a:cubicBezTo>
                    <a:pt x="971" y="82"/>
                    <a:pt x="873" y="153"/>
                    <a:pt x="794" y="248"/>
                  </a:cubicBezTo>
                  <a:lnTo>
                    <a:pt x="794" y="248"/>
                  </a:lnTo>
                  <a:cubicBezTo>
                    <a:pt x="655" y="100"/>
                    <a:pt x="460" y="18"/>
                    <a:pt x="261" y="18"/>
                  </a:cubicBezTo>
                  <a:cubicBezTo>
                    <a:pt x="174" y="18"/>
                    <a:pt x="86" y="34"/>
                    <a:pt x="1" y="67"/>
                  </a:cubicBezTo>
                  <a:cubicBezTo>
                    <a:pt x="40" y="60"/>
                    <a:pt x="80" y="56"/>
                    <a:pt x="118" y="56"/>
                  </a:cubicBezTo>
                  <a:cubicBezTo>
                    <a:pt x="380" y="56"/>
                    <a:pt x="615" y="213"/>
                    <a:pt x="725" y="465"/>
                  </a:cubicBezTo>
                  <a:cubicBezTo>
                    <a:pt x="725" y="483"/>
                    <a:pt x="743" y="501"/>
                    <a:pt x="780" y="519"/>
                  </a:cubicBezTo>
                  <a:cubicBezTo>
                    <a:pt x="786" y="523"/>
                    <a:pt x="793" y="524"/>
                    <a:pt x="801" y="524"/>
                  </a:cubicBezTo>
                  <a:cubicBezTo>
                    <a:pt x="835" y="524"/>
                    <a:pt x="873" y="495"/>
                    <a:pt x="888" y="465"/>
                  </a:cubicBezTo>
                  <a:cubicBezTo>
                    <a:pt x="943" y="320"/>
                    <a:pt x="1015" y="193"/>
                    <a:pt x="1124" y="103"/>
                  </a:cubicBezTo>
                  <a:cubicBezTo>
                    <a:pt x="1178" y="72"/>
                    <a:pt x="1240" y="54"/>
                    <a:pt x="1300" y="54"/>
                  </a:cubicBezTo>
                  <a:cubicBezTo>
                    <a:pt x="1381" y="54"/>
                    <a:pt x="1460" y="85"/>
                    <a:pt x="1522" y="157"/>
                  </a:cubicBezTo>
                  <a:cubicBezTo>
                    <a:pt x="1486" y="67"/>
                    <a:pt x="1413" y="31"/>
                    <a:pt x="1323" y="12"/>
                  </a:cubicBezTo>
                  <a:cubicBezTo>
                    <a:pt x="1293" y="5"/>
                    <a:pt x="1260"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1003250" y="1019650"/>
              <a:ext cx="33075" cy="18950"/>
            </a:xfrm>
            <a:custGeom>
              <a:avLst/>
              <a:gdLst/>
              <a:ahLst/>
              <a:cxnLst/>
              <a:rect l="l" t="t" r="r" b="b"/>
              <a:pathLst>
                <a:path w="1323" h="758" extrusionOk="0">
                  <a:moveTo>
                    <a:pt x="1159" y="0"/>
                  </a:moveTo>
                  <a:cubicBezTo>
                    <a:pt x="1141" y="0"/>
                    <a:pt x="1123" y="3"/>
                    <a:pt x="1105" y="7"/>
                  </a:cubicBezTo>
                  <a:cubicBezTo>
                    <a:pt x="1014" y="25"/>
                    <a:pt x="924" y="80"/>
                    <a:pt x="869" y="152"/>
                  </a:cubicBezTo>
                  <a:cubicBezTo>
                    <a:pt x="797" y="236"/>
                    <a:pt x="749" y="336"/>
                    <a:pt x="725" y="447"/>
                  </a:cubicBezTo>
                  <a:lnTo>
                    <a:pt x="725" y="447"/>
                  </a:lnTo>
                  <a:cubicBezTo>
                    <a:pt x="670" y="434"/>
                    <a:pt x="615" y="428"/>
                    <a:pt x="560" y="428"/>
                  </a:cubicBezTo>
                  <a:cubicBezTo>
                    <a:pt x="348" y="428"/>
                    <a:pt x="140" y="520"/>
                    <a:pt x="0" y="695"/>
                  </a:cubicBezTo>
                  <a:cubicBezTo>
                    <a:pt x="101" y="611"/>
                    <a:pt x="225" y="570"/>
                    <a:pt x="351" y="570"/>
                  </a:cubicBezTo>
                  <a:cubicBezTo>
                    <a:pt x="497" y="570"/>
                    <a:pt x="644" y="625"/>
                    <a:pt x="761" y="731"/>
                  </a:cubicBezTo>
                  <a:cubicBezTo>
                    <a:pt x="786" y="744"/>
                    <a:pt x="812" y="757"/>
                    <a:pt x="838" y="757"/>
                  </a:cubicBezTo>
                  <a:cubicBezTo>
                    <a:pt x="848" y="757"/>
                    <a:pt x="859" y="755"/>
                    <a:pt x="869" y="750"/>
                  </a:cubicBezTo>
                  <a:cubicBezTo>
                    <a:pt x="924" y="731"/>
                    <a:pt x="978" y="677"/>
                    <a:pt x="960" y="605"/>
                  </a:cubicBezTo>
                  <a:cubicBezTo>
                    <a:pt x="924" y="478"/>
                    <a:pt x="942" y="351"/>
                    <a:pt x="978" y="224"/>
                  </a:cubicBezTo>
                  <a:cubicBezTo>
                    <a:pt x="1021" y="109"/>
                    <a:pt x="1134" y="51"/>
                    <a:pt x="1243" y="51"/>
                  </a:cubicBezTo>
                  <a:cubicBezTo>
                    <a:pt x="1270" y="51"/>
                    <a:pt x="1297" y="54"/>
                    <a:pt x="1322" y="61"/>
                  </a:cubicBezTo>
                  <a:cubicBezTo>
                    <a:pt x="1268" y="21"/>
                    <a:pt x="1213"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1099225" y="1074600"/>
              <a:ext cx="22650" cy="16500"/>
            </a:xfrm>
            <a:custGeom>
              <a:avLst/>
              <a:gdLst/>
              <a:ahLst/>
              <a:cxnLst/>
              <a:rect l="l" t="t" r="r" b="b"/>
              <a:pathLst>
                <a:path w="906" h="660" extrusionOk="0">
                  <a:moveTo>
                    <a:pt x="0" y="0"/>
                  </a:moveTo>
                  <a:cubicBezTo>
                    <a:pt x="145" y="163"/>
                    <a:pt x="254" y="363"/>
                    <a:pt x="254" y="580"/>
                  </a:cubicBezTo>
                  <a:cubicBezTo>
                    <a:pt x="254" y="580"/>
                    <a:pt x="254" y="598"/>
                    <a:pt x="254" y="616"/>
                  </a:cubicBezTo>
                  <a:cubicBezTo>
                    <a:pt x="280" y="643"/>
                    <a:pt x="317" y="659"/>
                    <a:pt x="348" y="659"/>
                  </a:cubicBezTo>
                  <a:cubicBezTo>
                    <a:pt x="360" y="659"/>
                    <a:pt x="371" y="657"/>
                    <a:pt x="381" y="652"/>
                  </a:cubicBezTo>
                  <a:cubicBezTo>
                    <a:pt x="471" y="616"/>
                    <a:pt x="544" y="580"/>
                    <a:pt x="634" y="544"/>
                  </a:cubicBezTo>
                  <a:cubicBezTo>
                    <a:pt x="679" y="526"/>
                    <a:pt x="725" y="516"/>
                    <a:pt x="770" y="516"/>
                  </a:cubicBezTo>
                  <a:cubicBezTo>
                    <a:pt x="815" y="516"/>
                    <a:pt x="860" y="526"/>
                    <a:pt x="906" y="544"/>
                  </a:cubicBezTo>
                  <a:cubicBezTo>
                    <a:pt x="851" y="453"/>
                    <a:pt x="725" y="399"/>
                    <a:pt x="616" y="399"/>
                  </a:cubicBezTo>
                  <a:cubicBezTo>
                    <a:pt x="555" y="409"/>
                    <a:pt x="494" y="419"/>
                    <a:pt x="436" y="436"/>
                  </a:cubicBezTo>
                  <a:lnTo>
                    <a:pt x="436" y="436"/>
                  </a:lnTo>
                  <a:cubicBezTo>
                    <a:pt x="383" y="214"/>
                    <a:pt x="210" y="4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1140425" y="1000475"/>
              <a:ext cx="21750" cy="10425"/>
            </a:xfrm>
            <a:custGeom>
              <a:avLst/>
              <a:gdLst/>
              <a:ahLst/>
              <a:cxnLst/>
              <a:rect l="l" t="t" r="r" b="b"/>
              <a:pathLst>
                <a:path w="870" h="417" extrusionOk="0">
                  <a:moveTo>
                    <a:pt x="710" y="0"/>
                  </a:moveTo>
                  <a:cubicBezTo>
                    <a:pt x="672" y="0"/>
                    <a:pt x="634" y="10"/>
                    <a:pt x="598" y="32"/>
                  </a:cubicBezTo>
                  <a:cubicBezTo>
                    <a:pt x="542" y="65"/>
                    <a:pt x="494" y="112"/>
                    <a:pt x="456" y="164"/>
                  </a:cubicBezTo>
                  <a:lnTo>
                    <a:pt x="456" y="164"/>
                  </a:lnTo>
                  <a:cubicBezTo>
                    <a:pt x="392" y="129"/>
                    <a:pt x="321" y="111"/>
                    <a:pt x="249" y="111"/>
                  </a:cubicBezTo>
                  <a:cubicBezTo>
                    <a:pt x="160" y="111"/>
                    <a:pt x="72" y="139"/>
                    <a:pt x="0" y="195"/>
                  </a:cubicBezTo>
                  <a:cubicBezTo>
                    <a:pt x="32" y="183"/>
                    <a:pt x="66" y="177"/>
                    <a:pt x="100" y="177"/>
                  </a:cubicBezTo>
                  <a:cubicBezTo>
                    <a:pt x="220" y="177"/>
                    <a:pt x="342" y="249"/>
                    <a:pt x="399" y="376"/>
                  </a:cubicBezTo>
                  <a:cubicBezTo>
                    <a:pt x="417" y="394"/>
                    <a:pt x="435" y="412"/>
                    <a:pt x="471" y="412"/>
                  </a:cubicBezTo>
                  <a:cubicBezTo>
                    <a:pt x="481" y="415"/>
                    <a:pt x="490" y="417"/>
                    <a:pt x="498" y="417"/>
                  </a:cubicBezTo>
                  <a:cubicBezTo>
                    <a:pt x="538" y="417"/>
                    <a:pt x="565" y="384"/>
                    <a:pt x="580" y="339"/>
                  </a:cubicBezTo>
                  <a:cubicBezTo>
                    <a:pt x="580" y="267"/>
                    <a:pt x="598" y="177"/>
                    <a:pt x="634" y="104"/>
                  </a:cubicBezTo>
                  <a:cubicBezTo>
                    <a:pt x="669" y="69"/>
                    <a:pt x="727" y="49"/>
                    <a:pt x="783" y="49"/>
                  </a:cubicBezTo>
                  <a:cubicBezTo>
                    <a:pt x="814" y="49"/>
                    <a:pt x="844" y="55"/>
                    <a:pt x="870" y="68"/>
                  </a:cubicBezTo>
                  <a:cubicBezTo>
                    <a:pt x="826" y="24"/>
                    <a:pt x="769"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4"/>
          <p:cNvSpPr/>
          <p:nvPr/>
        </p:nvSpPr>
        <p:spPr>
          <a:xfrm>
            <a:off x="8253367" y="4490352"/>
            <a:ext cx="179835" cy="78532"/>
          </a:xfrm>
          <a:custGeom>
            <a:avLst/>
            <a:gdLst/>
            <a:ahLst/>
            <a:cxnLst/>
            <a:rect l="l" t="t" r="r" b="b"/>
            <a:pathLst>
              <a:path w="1232" h="538" extrusionOk="0">
                <a:moveTo>
                  <a:pt x="158" y="0"/>
                </a:moveTo>
                <a:cubicBezTo>
                  <a:pt x="106" y="0"/>
                  <a:pt x="53" y="7"/>
                  <a:pt x="0" y="19"/>
                </a:cubicBezTo>
                <a:cubicBezTo>
                  <a:pt x="254" y="91"/>
                  <a:pt x="453" y="254"/>
                  <a:pt x="580" y="490"/>
                </a:cubicBezTo>
                <a:cubicBezTo>
                  <a:pt x="580" y="490"/>
                  <a:pt x="580" y="508"/>
                  <a:pt x="598" y="526"/>
                </a:cubicBezTo>
                <a:cubicBezTo>
                  <a:pt x="613" y="534"/>
                  <a:pt x="631" y="538"/>
                  <a:pt x="650" y="538"/>
                </a:cubicBezTo>
                <a:cubicBezTo>
                  <a:pt x="676" y="538"/>
                  <a:pt x="704" y="529"/>
                  <a:pt x="725" y="508"/>
                </a:cubicBezTo>
                <a:cubicBezTo>
                  <a:pt x="797" y="417"/>
                  <a:pt x="870" y="345"/>
                  <a:pt x="942" y="272"/>
                </a:cubicBezTo>
                <a:cubicBezTo>
                  <a:pt x="1015" y="182"/>
                  <a:pt x="1123" y="146"/>
                  <a:pt x="1232" y="146"/>
                </a:cubicBezTo>
                <a:cubicBezTo>
                  <a:pt x="1178" y="110"/>
                  <a:pt x="1114" y="91"/>
                  <a:pt x="1051" y="91"/>
                </a:cubicBezTo>
                <a:cubicBezTo>
                  <a:pt x="987" y="91"/>
                  <a:pt x="924" y="110"/>
                  <a:pt x="870" y="146"/>
                </a:cubicBezTo>
                <a:cubicBezTo>
                  <a:pt x="803" y="179"/>
                  <a:pt x="736" y="219"/>
                  <a:pt x="678" y="266"/>
                </a:cubicBezTo>
                <a:lnTo>
                  <a:pt x="678" y="266"/>
                </a:lnTo>
                <a:cubicBezTo>
                  <a:pt x="558" y="97"/>
                  <a:pt x="365" y="0"/>
                  <a:pt x="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4"/>
          <p:cNvGrpSpPr/>
          <p:nvPr/>
        </p:nvGrpSpPr>
        <p:grpSpPr>
          <a:xfrm>
            <a:off x="-256325" y="730476"/>
            <a:ext cx="8910295" cy="3224853"/>
            <a:chOff x="-256325" y="730476"/>
            <a:chExt cx="8910295" cy="3224853"/>
          </a:xfrm>
        </p:grpSpPr>
        <p:sp>
          <p:nvSpPr>
            <p:cNvPr id="98" name="Google Shape;98;p4"/>
            <p:cNvSpPr/>
            <p:nvPr/>
          </p:nvSpPr>
          <p:spPr>
            <a:xfrm>
              <a:off x="6828880" y="730476"/>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256325" y="3550911"/>
              <a:ext cx="1470659" cy="404419"/>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6933272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00"/>
        <p:cNvGrpSpPr/>
        <p:nvPr/>
      </p:nvGrpSpPr>
      <p:grpSpPr>
        <a:xfrm>
          <a:off x="0" y="0"/>
          <a:ext cx="0" cy="0"/>
          <a:chOff x="0" y="0"/>
          <a:chExt cx="0" cy="0"/>
        </a:xfrm>
      </p:grpSpPr>
      <p:sp>
        <p:nvSpPr>
          <p:cNvPr id="101" name="Google Shape;101;p5"/>
          <p:cNvSpPr/>
          <p:nvPr/>
        </p:nvSpPr>
        <p:spPr>
          <a:xfrm flipH="1">
            <a:off x="5651849" y="718899"/>
            <a:ext cx="3492140" cy="934108"/>
          </a:xfrm>
          <a:custGeom>
            <a:avLst/>
            <a:gdLst/>
            <a:ahLst/>
            <a:cxnLst/>
            <a:rect l="l" t="t" r="r" b="b"/>
            <a:pathLst>
              <a:path w="95290" h="25489" extrusionOk="0">
                <a:moveTo>
                  <a:pt x="7481" y="0"/>
                </a:moveTo>
                <a:cubicBezTo>
                  <a:pt x="4987" y="0"/>
                  <a:pt x="2493" y="54"/>
                  <a:pt x="1" y="161"/>
                </a:cubicBezTo>
                <a:lnTo>
                  <a:pt x="1" y="25488"/>
                </a:lnTo>
                <a:cubicBezTo>
                  <a:pt x="1481" y="25141"/>
                  <a:pt x="2966" y="24837"/>
                  <a:pt x="4473" y="24625"/>
                </a:cubicBezTo>
                <a:cubicBezTo>
                  <a:pt x="7037" y="24268"/>
                  <a:pt x="9627" y="24181"/>
                  <a:pt x="12220" y="24181"/>
                </a:cubicBezTo>
                <a:cubicBezTo>
                  <a:pt x="13661" y="24181"/>
                  <a:pt x="15102" y="24208"/>
                  <a:pt x="16542" y="24230"/>
                </a:cubicBezTo>
                <a:cubicBezTo>
                  <a:pt x="20017" y="24285"/>
                  <a:pt x="23488" y="24315"/>
                  <a:pt x="26962" y="24315"/>
                </a:cubicBezTo>
                <a:cubicBezTo>
                  <a:pt x="27568" y="24315"/>
                  <a:pt x="28174" y="24314"/>
                  <a:pt x="28780" y="24312"/>
                </a:cubicBezTo>
                <a:cubicBezTo>
                  <a:pt x="29991" y="24312"/>
                  <a:pt x="31289" y="24272"/>
                  <a:pt x="32253" y="23543"/>
                </a:cubicBezTo>
                <a:cubicBezTo>
                  <a:pt x="32735" y="23178"/>
                  <a:pt x="33043" y="22571"/>
                  <a:pt x="33108" y="21976"/>
                </a:cubicBezTo>
                <a:cubicBezTo>
                  <a:pt x="33266" y="20438"/>
                  <a:pt x="34477" y="19214"/>
                  <a:pt x="36008" y="19214"/>
                </a:cubicBezTo>
                <a:cubicBezTo>
                  <a:pt x="36037" y="19214"/>
                  <a:pt x="36066" y="19214"/>
                  <a:pt x="36096" y="19215"/>
                </a:cubicBezTo>
                <a:cubicBezTo>
                  <a:pt x="36204" y="19215"/>
                  <a:pt x="36312" y="19219"/>
                  <a:pt x="36416" y="19228"/>
                </a:cubicBezTo>
                <a:cubicBezTo>
                  <a:pt x="41622" y="19471"/>
                  <a:pt x="46827" y="19719"/>
                  <a:pt x="52032" y="19962"/>
                </a:cubicBezTo>
                <a:cubicBezTo>
                  <a:pt x="65074" y="20579"/>
                  <a:pt x="78120" y="21190"/>
                  <a:pt x="91148" y="22068"/>
                </a:cubicBezTo>
                <a:cubicBezTo>
                  <a:pt x="91555" y="22095"/>
                  <a:pt x="91976" y="22117"/>
                  <a:pt x="92396" y="22117"/>
                </a:cubicBezTo>
                <a:cubicBezTo>
                  <a:pt x="93122" y="22117"/>
                  <a:pt x="93847" y="22052"/>
                  <a:pt x="94496" y="21837"/>
                </a:cubicBezTo>
                <a:cubicBezTo>
                  <a:pt x="95234" y="21595"/>
                  <a:pt x="95290" y="20561"/>
                  <a:pt x="94600" y="20205"/>
                </a:cubicBezTo>
                <a:cubicBezTo>
                  <a:pt x="78106" y="11757"/>
                  <a:pt x="58089" y="13667"/>
                  <a:pt x="40206" y="8453"/>
                </a:cubicBezTo>
                <a:cubicBezTo>
                  <a:pt x="39304" y="8188"/>
                  <a:pt x="38362" y="7876"/>
                  <a:pt x="37741" y="7172"/>
                </a:cubicBezTo>
                <a:cubicBezTo>
                  <a:pt x="36881" y="6200"/>
                  <a:pt x="36855" y="4728"/>
                  <a:pt x="36112" y="3664"/>
                </a:cubicBezTo>
                <a:cubicBezTo>
                  <a:pt x="35179" y="2323"/>
                  <a:pt x="33381" y="1963"/>
                  <a:pt x="31762" y="1728"/>
                </a:cubicBezTo>
                <a:cubicBezTo>
                  <a:pt x="25280" y="803"/>
                  <a:pt x="18742" y="248"/>
                  <a:pt x="12200" y="65"/>
                </a:cubicBezTo>
                <a:cubicBezTo>
                  <a:pt x="10627" y="22"/>
                  <a:pt x="9054" y="0"/>
                  <a:pt x="74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p:nvPr/>
        </p:nvSpPr>
        <p:spPr>
          <a:xfrm>
            <a:off x="0" y="3519513"/>
            <a:ext cx="4229745" cy="1194049"/>
          </a:xfrm>
          <a:custGeom>
            <a:avLst/>
            <a:gdLst/>
            <a:ahLst/>
            <a:cxnLst/>
            <a:rect l="l" t="t" r="r" b="b"/>
            <a:pathLst>
              <a:path w="115417" h="32582" extrusionOk="0">
                <a:moveTo>
                  <a:pt x="32147" y="1"/>
                </a:moveTo>
                <a:cubicBezTo>
                  <a:pt x="27189" y="1"/>
                  <a:pt x="22117" y="689"/>
                  <a:pt x="17241" y="1409"/>
                </a:cubicBezTo>
                <a:cubicBezTo>
                  <a:pt x="14480" y="1816"/>
                  <a:pt x="10893" y="3306"/>
                  <a:pt x="11432" y="6041"/>
                </a:cubicBezTo>
                <a:cubicBezTo>
                  <a:pt x="11653" y="7170"/>
                  <a:pt x="12600" y="8055"/>
                  <a:pt x="12795" y="9188"/>
                </a:cubicBezTo>
                <a:cubicBezTo>
                  <a:pt x="13164" y="11342"/>
                  <a:pt x="10759" y="12918"/>
                  <a:pt x="8627" y="13413"/>
                </a:cubicBezTo>
                <a:cubicBezTo>
                  <a:pt x="7005" y="13790"/>
                  <a:pt x="5359" y="13912"/>
                  <a:pt x="3700" y="13912"/>
                </a:cubicBezTo>
                <a:cubicBezTo>
                  <a:pt x="2472" y="13912"/>
                  <a:pt x="1238" y="13845"/>
                  <a:pt x="1" y="13764"/>
                </a:cubicBezTo>
                <a:lnTo>
                  <a:pt x="1" y="31443"/>
                </a:lnTo>
                <a:cubicBezTo>
                  <a:pt x="6668" y="31846"/>
                  <a:pt x="13255" y="32581"/>
                  <a:pt x="19880" y="32581"/>
                </a:cubicBezTo>
                <a:cubicBezTo>
                  <a:pt x="24934" y="32581"/>
                  <a:pt x="30010" y="32154"/>
                  <a:pt x="35162" y="30826"/>
                </a:cubicBezTo>
                <a:cubicBezTo>
                  <a:pt x="39477" y="29710"/>
                  <a:pt x="43676" y="28091"/>
                  <a:pt x="48073" y="27366"/>
                </a:cubicBezTo>
                <a:cubicBezTo>
                  <a:pt x="50124" y="27030"/>
                  <a:pt x="52184" y="26893"/>
                  <a:pt x="54249" y="26893"/>
                </a:cubicBezTo>
                <a:cubicBezTo>
                  <a:pt x="60667" y="26893"/>
                  <a:pt x="67131" y="28212"/>
                  <a:pt x="73553" y="28950"/>
                </a:cubicBezTo>
                <a:cubicBezTo>
                  <a:pt x="79078" y="29586"/>
                  <a:pt x="84633" y="29793"/>
                  <a:pt x="90197" y="29793"/>
                </a:cubicBezTo>
                <a:cubicBezTo>
                  <a:pt x="95313" y="29793"/>
                  <a:pt x="100436" y="29618"/>
                  <a:pt x="105549" y="29441"/>
                </a:cubicBezTo>
                <a:cubicBezTo>
                  <a:pt x="109416" y="29311"/>
                  <a:pt x="114349" y="28313"/>
                  <a:pt x="115017" y="24500"/>
                </a:cubicBezTo>
                <a:cubicBezTo>
                  <a:pt x="115417" y="22230"/>
                  <a:pt x="113871" y="19977"/>
                  <a:pt x="111883" y="18818"/>
                </a:cubicBezTo>
                <a:cubicBezTo>
                  <a:pt x="109891" y="17659"/>
                  <a:pt x="107533" y="17355"/>
                  <a:pt x="105245" y="17072"/>
                </a:cubicBezTo>
                <a:cubicBezTo>
                  <a:pt x="94413" y="15752"/>
                  <a:pt x="83586" y="14429"/>
                  <a:pt x="72754" y="13105"/>
                </a:cubicBezTo>
                <a:cubicBezTo>
                  <a:pt x="67149" y="12418"/>
                  <a:pt x="61397" y="11684"/>
                  <a:pt x="56434" y="8993"/>
                </a:cubicBezTo>
                <a:cubicBezTo>
                  <a:pt x="53539" y="7422"/>
                  <a:pt x="51021" y="5238"/>
                  <a:pt x="48147" y="3627"/>
                </a:cubicBezTo>
                <a:cubicBezTo>
                  <a:pt x="43262" y="889"/>
                  <a:pt x="37778" y="1"/>
                  <a:pt x="32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flipH="1">
            <a:off x="-150589" y="1661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flipH="1">
            <a:off x="6315439" y="379186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p:nvPr/>
        </p:nvSpPr>
        <p:spPr>
          <a:xfrm flipH="1">
            <a:off x="-218724" y="38764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flipH="1">
            <a:off x="8868110" y="110334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flipH="1">
            <a:off x="-218719" y="4477168"/>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flipH="1">
            <a:off x="8213963" y="120357"/>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flipH="1">
            <a:off x="8582327" y="2603841"/>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7075815" y="1563836"/>
            <a:ext cx="217436" cy="95804"/>
          </a:xfrm>
          <a:custGeom>
            <a:avLst/>
            <a:gdLst/>
            <a:ahLst/>
            <a:cxnLst/>
            <a:rect l="l" t="t" r="r" b="b"/>
            <a:pathLst>
              <a:path w="1305" h="575" extrusionOk="0">
                <a:moveTo>
                  <a:pt x="1226" y="0"/>
                </a:moveTo>
                <a:cubicBezTo>
                  <a:pt x="996" y="0"/>
                  <a:pt x="776" y="118"/>
                  <a:pt x="659" y="316"/>
                </a:cubicBezTo>
                <a:lnTo>
                  <a:pt x="659" y="316"/>
                </a:lnTo>
                <a:cubicBezTo>
                  <a:pt x="574" y="255"/>
                  <a:pt x="477" y="211"/>
                  <a:pt x="362" y="186"/>
                </a:cubicBezTo>
                <a:cubicBezTo>
                  <a:pt x="341" y="180"/>
                  <a:pt x="319" y="178"/>
                  <a:pt x="297" y="178"/>
                </a:cubicBezTo>
                <a:cubicBezTo>
                  <a:pt x="171" y="178"/>
                  <a:pt x="46" y="262"/>
                  <a:pt x="0" y="385"/>
                </a:cubicBezTo>
                <a:cubicBezTo>
                  <a:pt x="53" y="305"/>
                  <a:pt x="145" y="255"/>
                  <a:pt x="240" y="255"/>
                </a:cubicBezTo>
                <a:cubicBezTo>
                  <a:pt x="275" y="255"/>
                  <a:pt x="310" y="262"/>
                  <a:pt x="344" y="276"/>
                </a:cubicBezTo>
                <a:cubicBezTo>
                  <a:pt x="453" y="331"/>
                  <a:pt x="562" y="421"/>
                  <a:pt x="616" y="530"/>
                </a:cubicBezTo>
                <a:cubicBezTo>
                  <a:pt x="639" y="560"/>
                  <a:pt x="671" y="574"/>
                  <a:pt x="701" y="574"/>
                </a:cubicBezTo>
                <a:cubicBezTo>
                  <a:pt x="742" y="574"/>
                  <a:pt x="779" y="546"/>
                  <a:pt x="779" y="494"/>
                </a:cubicBezTo>
                <a:cubicBezTo>
                  <a:pt x="815" y="222"/>
                  <a:pt x="1032" y="23"/>
                  <a:pt x="1304" y="5"/>
                </a:cubicBezTo>
                <a:cubicBezTo>
                  <a:pt x="1278" y="2"/>
                  <a:pt x="1252"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616584" y="1286072"/>
            <a:ext cx="193276" cy="85640"/>
          </a:xfrm>
          <a:custGeom>
            <a:avLst/>
            <a:gdLst/>
            <a:ahLst/>
            <a:cxnLst/>
            <a:rect l="l" t="t" r="r" b="b"/>
            <a:pathLst>
              <a:path w="1160" h="514" extrusionOk="0">
                <a:moveTo>
                  <a:pt x="1005" y="1"/>
                </a:moveTo>
                <a:cubicBezTo>
                  <a:pt x="843" y="1"/>
                  <a:pt x="687" y="67"/>
                  <a:pt x="574" y="183"/>
                </a:cubicBezTo>
                <a:lnTo>
                  <a:pt x="574" y="183"/>
                </a:lnTo>
                <a:cubicBezTo>
                  <a:pt x="501" y="133"/>
                  <a:pt x="423" y="97"/>
                  <a:pt x="345" y="75"/>
                </a:cubicBezTo>
                <a:cubicBezTo>
                  <a:pt x="319" y="69"/>
                  <a:pt x="294" y="66"/>
                  <a:pt x="269" y="66"/>
                </a:cubicBezTo>
                <a:cubicBezTo>
                  <a:pt x="152" y="66"/>
                  <a:pt x="45" y="133"/>
                  <a:pt x="1" y="238"/>
                </a:cubicBezTo>
                <a:cubicBezTo>
                  <a:pt x="44" y="194"/>
                  <a:pt x="108" y="170"/>
                  <a:pt x="176" y="170"/>
                </a:cubicBezTo>
                <a:cubicBezTo>
                  <a:pt x="220" y="170"/>
                  <a:pt x="266" y="180"/>
                  <a:pt x="308" y="202"/>
                </a:cubicBezTo>
                <a:cubicBezTo>
                  <a:pt x="381" y="256"/>
                  <a:pt x="453" y="347"/>
                  <a:pt x="490" y="437"/>
                </a:cubicBezTo>
                <a:cubicBezTo>
                  <a:pt x="508" y="474"/>
                  <a:pt x="526" y="510"/>
                  <a:pt x="580" y="510"/>
                </a:cubicBezTo>
                <a:cubicBezTo>
                  <a:pt x="587" y="512"/>
                  <a:pt x="595" y="513"/>
                  <a:pt x="603" y="513"/>
                </a:cubicBezTo>
                <a:cubicBezTo>
                  <a:pt x="653" y="513"/>
                  <a:pt x="707" y="466"/>
                  <a:pt x="707" y="419"/>
                </a:cubicBezTo>
                <a:cubicBezTo>
                  <a:pt x="743" y="184"/>
                  <a:pt x="942" y="21"/>
                  <a:pt x="1160" y="21"/>
                </a:cubicBezTo>
                <a:cubicBezTo>
                  <a:pt x="1108" y="7"/>
                  <a:pt x="1057" y="1"/>
                  <a:pt x="1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8338635" y="498758"/>
            <a:ext cx="184279" cy="80142"/>
          </a:xfrm>
          <a:custGeom>
            <a:avLst/>
            <a:gdLst/>
            <a:ahLst/>
            <a:cxnLst/>
            <a:rect l="l" t="t" r="r" b="b"/>
            <a:pathLst>
              <a:path w="1106" h="481" extrusionOk="0">
                <a:moveTo>
                  <a:pt x="953" y="1"/>
                </a:moveTo>
                <a:cubicBezTo>
                  <a:pt x="776" y="1"/>
                  <a:pt x="607" y="81"/>
                  <a:pt x="501" y="227"/>
                </a:cubicBezTo>
                <a:lnTo>
                  <a:pt x="501" y="227"/>
                </a:lnTo>
                <a:cubicBezTo>
                  <a:pt x="452" y="182"/>
                  <a:pt x="398" y="144"/>
                  <a:pt x="345" y="111"/>
                </a:cubicBezTo>
                <a:cubicBezTo>
                  <a:pt x="290" y="84"/>
                  <a:pt x="232" y="71"/>
                  <a:pt x="173" y="71"/>
                </a:cubicBezTo>
                <a:cubicBezTo>
                  <a:pt x="114" y="71"/>
                  <a:pt x="55" y="84"/>
                  <a:pt x="1" y="111"/>
                </a:cubicBezTo>
                <a:cubicBezTo>
                  <a:pt x="91" y="130"/>
                  <a:pt x="182" y="166"/>
                  <a:pt x="254" y="238"/>
                </a:cubicBezTo>
                <a:cubicBezTo>
                  <a:pt x="327" y="293"/>
                  <a:pt x="381" y="365"/>
                  <a:pt x="435" y="456"/>
                </a:cubicBezTo>
                <a:cubicBezTo>
                  <a:pt x="453" y="456"/>
                  <a:pt x="453" y="456"/>
                  <a:pt x="472" y="474"/>
                </a:cubicBezTo>
                <a:cubicBezTo>
                  <a:pt x="486" y="478"/>
                  <a:pt x="501" y="481"/>
                  <a:pt x="515" y="481"/>
                </a:cubicBezTo>
                <a:cubicBezTo>
                  <a:pt x="552" y="481"/>
                  <a:pt x="585" y="464"/>
                  <a:pt x="598" y="437"/>
                </a:cubicBezTo>
                <a:cubicBezTo>
                  <a:pt x="707" y="238"/>
                  <a:pt x="888" y="75"/>
                  <a:pt x="1105" y="21"/>
                </a:cubicBezTo>
                <a:cubicBezTo>
                  <a:pt x="1055" y="7"/>
                  <a:pt x="1003"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txBox="1">
            <a:spLocks noGrp="1"/>
          </p:cNvSpPr>
          <p:nvPr>
            <p:ph type="subTitle" idx="1"/>
          </p:nvPr>
        </p:nvSpPr>
        <p:spPr>
          <a:xfrm>
            <a:off x="1182901" y="2586738"/>
            <a:ext cx="2907600" cy="398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114" name="Google Shape;114;p5"/>
          <p:cNvSpPr txBox="1">
            <a:spLocks noGrp="1"/>
          </p:cNvSpPr>
          <p:nvPr>
            <p:ph type="subTitle" idx="2"/>
          </p:nvPr>
        </p:nvSpPr>
        <p:spPr>
          <a:xfrm>
            <a:off x="5527751" y="2586738"/>
            <a:ext cx="29076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Bebas Neue"/>
              <a:buNone/>
              <a:defRPr sz="2000" b="1">
                <a:latin typeface="Domine"/>
                <a:ea typeface="Domine"/>
                <a:cs typeface="Domine"/>
                <a:sym typeface="Domine"/>
              </a:defRPr>
            </a:lvl1pPr>
            <a:lvl2pPr lvl="1" algn="ctr" rtl="0">
              <a:lnSpc>
                <a:spcPct val="100000"/>
              </a:lnSpc>
              <a:spcBef>
                <a:spcPts val="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115" name="Google Shape;115;p5"/>
          <p:cNvSpPr txBox="1">
            <a:spLocks noGrp="1"/>
          </p:cNvSpPr>
          <p:nvPr>
            <p:ph type="subTitle" idx="3"/>
          </p:nvPr>
        </p:nvSpPr>
        <p:spPr>
          <a:xfrm>
            <a:off x="1182901" y="2984838"/>
            <a:ext cx="2907600" cy="95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6" name="Google Shape;116;p5"/>
          <p:cNvSpPr txBox="1">
            <a:spLocks noGrp="1"/>
          </p:cNvSpPr>
          <p:nvPr>
            <p:ph type="subTitle" idx="4"/>
          </p:nvPr>
        </p:nvSpPr>
        <p:spPr>
          <a:xfrm>
            <a:off x="5527751" y="2984838"/>
            <a:ext cx="2907600" cy="954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7" name="Google Shape;117;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02809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118"/>
        <p:cNvGrpSpPr/>
        <p:nvPr/>
      </p:nvGrpSpPr>
      <p:grpSpPr>
        <a:xfrm>
          <a:off x="0" y="0"/>
          <a:ext cx="0" cy="0"/>
          <a:chOff x="0" y="0"/>
          <a:chExt cx="0" cy="0"/>
        </a:xfrm>
      </p:grpSpPr>
      <p:sp>
        <p:nvSpPr>
          <p:cNvPr id="119" name="Google Shape;119;p6"/>
          <p:cNvSpPr/>
          <p:nvPr/>
        </p:nvSpPr>
        <p:spPr>
          <a:xfrm>
            <a:off x="60753" y="1887100"/>
            <a:ext cx="9143866" cy="3339826"/>
          </a:xfrm>
          <a:custGeom>
            <a:avLst/>
            <a:gdLst/>
            <a:ahLst/>
            <a:cxnLst/>
            <a:rect l="l" t="t" r="r" b="b"/>
            <a:pathLst>
              <a:path w="196674" h="68383" extrusionOk="0">
                <a:moveTo>
                  <a:pt x="185903" y="1"/>
                </a:moveTo>
                <a:cubicBezTo>
                  <a:pt x="166193" y="1"/>
                  <a:pt x="144130" y="127"/>
                  <a:pt x="125158" y="4837"/>
                </a:cubicBezTo>
                <a:cubicBezTo>
                  <a:pt x="123127" y="5341"/>
                  <a:pt x="121021" y="5923"/>
                  <a:pt x="119528" y="7238"/>
                </a:cubicBezTo>
                <a:cubicBezTo>
                  <a:pt x="118038" y="8554"/>
                  <a:pt x="117418" y="10833"/>
                  <a:pt x="118729" y="12291"/>
                </a:cubicBezTo>
                <a:cubicBezTo>
                  <a:pt x="119744" y="13416"/>
                  <a:pt x="121659" y="13820"/>
                  <a:pt x="121481" y="15864"/>
                </a:cubicBezTo>
                <a:cubicBezTo>
                  <a:pt x="121390" y="16941"/>
                  <a:pt x="120726" y="17922"/>
                  <a:pt x="119731" y="18552"/>
                </a:cubicBezTo>
                <a:cubicBezTo>
                  <a:pt x="118073" y="19603"/>
                  <a:pt x="115946" y="19733"/>
                  <a:pt x="113922" y="19841"/>
                </a:cubicBezTo>
                <a:cubicBezTo>
                  <a:pt x="94678" y="20891"/>
                  <a:pt x="75510" y="23049"/>
                  <a:pt x="56586" y="26297"/>
                </a:cubicBezTo>
                <a:cubicBezTo>
                  <a:pt x="54003" y="26744"/>
                  <a:pt x="51294" y="27261"/>
                  <a:pt x="49322" y="28806"/>
                </a:cubicBezTo>
                <a:cubicBezTo>
                  <a:pt x="48833" y="29193"/>
                  <a:pt x="48411" y="29661"/>
                  <a:pt x="48085" y="30182"/>
                </a:cubicBezTo>
                <a:cubicBezTo>
                  <a:pt x="45619" y="34068"/>
                  <a:pt x="41395" y="36851"/>
                  <a:pt x="36568" y="38149"/>
                </a:cubicBezTo>
                <a:lnTo>
                  <a:pt x="31940" y="39391"/>
                </a:lnTo>
                <a:cubicBezTo>
                  <a:pt x="30433" y="39794"/>
                  <a:pt x="28792" y="40281"/>
                  <a:pt x="28371" y="41896"/>
                </a:cubicBezTo>
                <a:cubicBezTo>
                  <a:pt x="28093" y="42954"/>
                  <a:pt x="28519" y="44048"/>
                  <a:pt x="29353" y="44843"/>
                </a:cubicBezTo>
                <a:cubicBezTo>
                  <a:pt x="31058" y="46471"/>
                  <a:pt x="33589" y="46705"/>
                  <a:pt x="35965" y="46893"/>
                </a:cubicBezTo>
                <a:cubicBezTo>
                  <a:pt x="45511" y="47643"/>
                  <a:pt x="55053" y="48390"/>
                  <a:pt x="64600" y="49141"/>
                </a:cubicBezTo>
                <a:cubicBezTo>
                  <a:pt x="67139" y="49342"/>
                  <a:pt x="70539" y="50436"/>
                  <a:pt x="69832" y="52754"/>
                </a:cubicBezTo>
                <a:cubicBezTo>
                  <a:pt x="69541" y="53708"/>
                  <a:pt x="68638" y="54433"/>
                  <a:pt x="67548" y="54681"/>
                </a:cubicBezTo>
                <a:cubicBezTo>
                  <a:pt x="45016" y="59769"/>
                  <a:pt x="19467" y="57090"/>
                  <a:pt x="0" y="68383"/>
                </a:cubicBezTo>
                <a:lnTo>
                  <a:pt x="22502" y="67592"/>
                </a:lnTo>
                <a:cubicBezTo>
                  <a:pt x="40453" y="57047"/>
                  <a:pt x="64388" y="60725"/>
                  <a:pt x="85165" y="55649"/>
                </a:cubicBezTo>
                <a:cubicBezTo>
                  <a:pt x="91448" y="54117"/>
                  <a:pt x="98497" y="50452"/>
                  <a:pt x="98363" y="44700"/>
                </a:cubicBezTo>
                <a:cubicBezTo>
                  <a:pt x="98333" y="43481"/>
                  <a:pt x="97968" y="42234"/>
                  <a:pt x="98355" y="41066"/>
                </a:cubicBezTo>
                <a:cubicBezTo>
                  <a:pt x="99070" y="38896"/>
                  <a:pt x="101949" y="37984"/>
                  <a:pt x="104476" y="37610"/>
                </a:cubicBezTo>
                <a:cubicBezTo>
                  <a:pt x="107416" y="37178"/>
                  <a:pt x="110396" y="37040"/>
                  <a:pt x="113392" y="37040"/>
                </a:cubicBezTo>
                <a:cubicBezTo>
                  <a:pt x="118635" y="37040"/>
                  <a:pt x="123927" y="37461"/>
                  <a:pt x="129137" y="37461"/>
                </a:cubicBezTo>
                <a:cubicBezTo>
                  <a:pt x="133790" y="37461"/>
                  <a:pt x="138377" y="37125"/>
                  <a:pt x="142806" y="35853"/>
                </a:cubicBezTo>
                <a:cubicBezTo>
                  <a:pt x="151940" y="33230"/>
                  <a:pt x="159533" y="26810"/>
                  <a:pt x="169050" y="25632"/>
                </a:cubicBezTo>
                <a:cubicBezTo>
                  <a:pt x="170528" y="25450"/>
                  <a:pt x="172029" y="25400"/>
                  <a:pt x="173536" y="25400"/>
                </a:cubicBezTo>
                <a:cubicBezTo>
                  <a:pt x="175431" y="25400"/>
                  <a:pt x="177336" y="25480"/>
                  <a:pt x="179219" y="25480"/>
                </a:cubicBezTo>
                <a:cubicBezTo>
                  <a:pt x="182057" y="25480"/>
                  <a:pt x="184847" y="25298"/>
                  <a:pt x="187479" y="24387"/>
                </a:cubicBezTo>
                <a:cubicBezTo>
                  <a:pt x="192897" y="22512"/>
                  <a:pt x="196674" y="17441"/>
                  <a:pt x="196479" y="12305"/>
                </a:cubicBezTo>
                <a:cubicBezTo>
                  <a:pt x="196283" y="7169"/>
                  <a:pt x="192454" y="1"/>
                  <a:pt x="186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226716" y="782451"/>
            <a:ext cx="1825090" cy="501884"/>
          </a:xfrm>
          <a:custGeom>
            <a:avLst/>
            <a:gdLst/>
            <a:ahLst/>
            <a:cxnLst/>
            <a:rect l="l" t="t" r="r" b="b"/>
            <a:pathLst>
              <a:path w="53198" h="14629" extrusionOk="0">
                <a:moveTo>
                  <a:pt x="20677" y="0"/>
                </a:moveTo>
                <a:cubicBezTo>
                  <a:pt x="18587" y="1166"/>
                  <a:pt x="17421" y="2552"/>
                  <a:pt x="17421" y="2552"/>
                </a:cubicBezTo>
                <a:lnTo>
                  <a:pt x="16728" y="8590"/>
                </a:lnTo>
                <a:cubicBezTo>
                  <a:pt x="15630" y="9191"/>
                  <a:pt x="14530" y="9362"/>
                  <a:pt x="13633" y="9362"/>
                </a:cubicBezTo>
                <a:cubicBezTo>
                  <a:pt x="12446" y="9362"/>
                  <a:pt x="11614" y="9063"/>
                  <a:pt x="11614" y="9063"/>
                </a:cubicBezTo>
                <a:lnTo>
                  <a:pt x="7897" y="10449"/>
                </a:lnTo>
                <a:lnTo>
                  <a:pt x="4883" y="12780"/>
                </a:lnTo>
                <a:lnTo>
                  <a:pt x="0" y="14397"/>
                </a:lnTo>
                <a:lnTo>
                  <a:pt x="10459" y="14628"/>
                </a:lnTo>
                <a:lnTo>
                  <a:pt x="53198" y="14628"/>
                </a:lnTo>
                <a:lnTo>
                  <a:pt x="36470" y="13001"/>
                </a:lnTo>
                <a:lnTo>
                  <a:pt x="35084" y="9756"/>
                </a:lnTo>
                <a:lnTo>
                  <a:pt x="32522" y="7425"/>
                </a:lnTo>
                <a:lnTo>
                  <a:pt x="29035" y="7194"/>
                </a:lnTo>
                <a:lnTo>
                  <a:pt x="24856" y="2783"/>
                </a:lnTo>
                <a:lnTo>
                  <a:pt x="206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7058688" y="61518"/>
            <a:ext cx="3471302" cy="954615"/>
          </a:xfrm>
          <a:custGeom>
            <a:avLst/>
            <a:gdLst/>
            <a:ahLst/>
            <a:cxnLst/>
            <a:rect l="l" t="t" r="r" b="b"/>
            <a:pathLst>
              <a:path w="53198" h="14629" extrusionOk="0">
                <a:moveTo>
                  <a:pt x="20676" y="0"/>
                </a:moveTo>
                <a:cubicBezTo>
                  <a:pt x="18587" y="1166"/>
                  <a:pt x="17421" y="2552"/>
                  <a:pt x="17421" y="2552"/>
                </a:cubicBezTo>
                <a:lnTo>
                  <a:pt x="16728" y="8590"/>
                </a:lnTo>
                <a:cubicBezTo>
                  <a:pt x="15625" y="9191"/>
                  <a:pt x="14524" y="9362"/>
                  <a:pt x="13628" y="9362"/>
                </a:cubicBezTo>
                <a:cubicBezTo>
                  <a:pt x="12442" y="9362"/>
                  <a:pt x="11614" y="9063"/>
                  <a:pt x="11614" y="9063"/>
                </a:cubicBezTo>
                <a:lnTo>
                  <a:pt x="7897" y="10449"/>
                </a:lnTo>
                <a:lnTo>
                  <a:pt x="4883" y="12780"/>
                </a:lnTo>
                <a:lnTo>
                  <a:pt x="0" y="14397"/>
                </a:lnTo>
                <a:lnTo>
                  <a:pt x="10448" y="14628"/>
                </a:lnTo>
                <a:lnTo>
                  <a:pt x="53198" y="14628"/>
                </a:lnTo>
                <a:lnTo>
                  <a:pt x="36470" y="13000"/>
                </a:lnTo>
                <a:lnTo>
                  <a:pt x="35073" y="9756"/>
                </a:lnTo>
                <a:lnTo>
                  <a:pt x="32521" y="7424"/>
                </a:lnTo>
                <a:lnTo>
                  <a:pt x="29035" y="7193"/>
                </a:lnTo>
                <a:lnTo>
                  <a:pt x="24866" y="2783"/>
                </a:lnTo>
                <a:lnTo>
                  <a:pt x="206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4922591" y="4604673"/>
            <a:ext cx="562025" cy="45801"/>
          </a:xfrm>
          <a:custGeom>
            <a:avLst/>
            <a:gdLst/>
            <a:ahLst/>
            <a:cxnLst/>
            <a:rect l="l" t="t" r="r" b="b"/>
            <a:pathLst>
              <a:path w="16382" h="1335" extrusionOk="0">
                <a:moveTo>
                  <a:pt x="8191" y="1"/>
                </a:moveTo>
                <a:cubicBezTo>
                  <a:pt x="3665" y="1"/>
                  <a:pt x="0" y="295"/>
                  <a:pt x="0" y="673"/>
                </a:cubicBezTo>
                <a:cubicBezTo>
                  <a:pt x="0" y="1040"/>
                  <a:pt x="3665" y="1334"/>
                  <a:pt x="8191" y="1334"/>
                </a:cubicBezTo>
                <a:cubicBezTo>
                  <a:pt x="12706" y="1334"/>
                  <a:pt x="16382" y="1040"/>
                  <a:pt x="16382" y="673"/>
                </a:cubicBezTo>
                <a:cubicBezTo>
                  <a:pt x="16382" y="305"/>
                  <a:pt x="12706"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769373" y="4169993"/>
            <a:ext cx="562060" cy="46144"/>
          </a:xfrm>
          <a:custGeom>
            <a:avLst/>
            <a:gdLst/>
            <a:ahLst/>
            <a:cxnLst/>
            <a:rect l="l" t="t" r="r" b="b"/>
            <a:pathLst>
              <a:path w="16383" h="1345" extrusionOk="0">
                <a:moveTo>
                  <a:pt x="8191" y="0"/>
                </a:moveTo>
                <a:cubicBezTo>
                  <a:pt x="3666" y="0"/>
                  <a:pt x="1" y="305"/>
                  <a:pt x="1" y="673"/>
                </a:cubicBezTo>
                <a:cubicBezTo>
                  <a:pt x="1" y="1040"/>
                  <a:pt x="3666" y="1345"/>
                  <a:pt x="8191" y="1345"/>
                </a:cubicBezTo>
                <a:cubicBezTo>
                  <a:pt x="12707" y="1345"/>
                  <a:pt x="16382" y="1040"/>
                  <a:pt x="16382" y="673"/>
                </a:cubicBezTo>
                <a:cubicBezTo>
                  <a:pt x="16382" y="305"/>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5189911" y="5091493"/>
            <a:ext cx="562025" cy="45766"/>
          </a:xfrm>
          <a:custGeom>
            <a:avLst/>
            <a:gdLst/>
            <a:ahLst/>
            <a:cxnLst/>
            <a:rect l="l" t="t" r="r" b="b"/>
            <a:pathLst>
              <a:path w="16382" h="1334" extrusionOk="0">
                <a:moveTo>
                  <a:pt x="8191" y="0"/>
                </a:moveTo>
                <a:cubicBezTo>
                  <a:pt x="3665" y="0"/>
                  <a:pt x="0" y="294"/>
                  <a:pt x="0" y="662"/>
                </a:cubicBezTo>
                <a:cubicBezTo>
                  <a:pt x="0" y="1040"/>
                  <a:pt x="3676" y="1334"/>
                  <a:pt x="8191" y="1334"/>
                </a:cubicBezTo>
                <a:cubicBezTo>
                  <a:pt x="12707" y="1334"/>
                  <a:pt x="16382" y="1040"/>
                  <a:pt x="16382" y="662"/>
                </a:cubicBezTo>
                <a:cubicBezTo>
                  <a:pt x="16382" y="294"/>
                  <a:pt x="12717" y="0"/>
                  <a:pt x="8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68203" y="210082"/>
            <a:ext cx="561682" cy="45801"/>
          </a:xfrm>
          <a:custGeom>
            <a:avLst/>
            <a:gdLst/>
            <a:ahLst/>
            <a:cxnLst/>
            <a:rect l="l" t="t" r="r" b="b"/>
            <a:pathLst>
              <a:path w="16372" h="1335" extrusionOk="0">
                <a:moveTo>
                  <a:pt x="8191" y="1"/>
                </a:moveTo>
                <a:cubicBezTo>
                  <a:pt x="3666" y="1"/>
                  <a:pt x="1" y="295"/>
                  <a:pt x="1" y="662"/>
                </a:cubicBezTo>
                <a:cubicBezTo>
                  <a:pt x="1" y="1030"/>
                  <a:pt x="3666" y="1334"/>
                  <a:pt x="8191" y="1334"/>
                </a:cubicBezTo>
                <a:cubicBezTo>
                  <a:pt x="12707" y="1334"/>
                  <a:pt x="16372" y="1030"/>
                  <a:pt x="16372" y="662"/>
                </a:cubicBezTo>
                <a:cubicBezTo>
                  <a:pt x="16372" y="295"/>
                  <a:pt x="12707" y="1"/>
                  <a:pt x="8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126741" y="3944203"/>
            <a:ext cx="561682" cy="46144"/>
          </a:xfrm>
          <a:custGeom>
            <a:avLst/>
            <a:gdLst/>
            <a:ahLst/>
            <a:cxnLst/>
            <a:rect l="l" t="t" r="r" b="b"/>
            <a:pathLst>
              <a:path w="16372" h="1345" extrusionOk="0">
                <a:moveTo>
                  <a:pt x="8180" y="0"/>
                </a:moveTo>
                <a:cubicBezTo>
                  <a:pt x="3665" y="0"/>
                  <a:pt x="0" y="305"/>
                  <a:pt x="0" y="672"/>
                </a:cubicBezTo>
                <a:cubicBezTo>
                  <a:pt x="0" y="1040"/>
                  <a:pt x="3665" y="1344"/>
                  <a:pt x="8180" y="1344"/>
                </a:cubicBezTo>
                <a:cubicBezTo>
                  <a:pt x="12706" y="1344"/>
                  <a:pt x="16371" y="1040"/>
                  <a:pt x="16371" y="672"/>
                </a:cubicBezTo>
                <a:cubicBezTo>
                  <a:pt x="16371" y="305"/>
                  <a:pt x="12706" y="0"/>
                  <a:pt x="8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 name="Google Shape;127;p6"/>
          <p:cNvGrpSpPr/>
          <p:nvPr/>
        </p:nvGrpSpPr>
        <p:grpSpPr>
          <a:xfrm>
            <a:off x="1513075" y="1763825"/>
            <a:ext cx="413545" cy="210602"/>
            <a:chOff x="2997351" y="1193725"/>
            <a:chExt cx="413545" cy="210602"/>
          </a:xfrm>
        </p:grpSpPr>
        <p:sp>
          <p:nvSpPr>
            <p:cNvPr id="128" name="Google Shape;128;p6"/>
            <p:cNvSpPr/>
            <p:nvPr/>
          </p:nvSpPr>
          <p:spPr>
            <a:xfrm>
              <a:off x="2997351" y="1338348"/>
              <a:ext cx="105802" cy="65980"/>
            </a:xfrm>
            <a:custGeom>
              <a:avLst/>
              <a:gdLst/>
              <a:ahLst/>
              <a:cxnLst/>
              <a:rect l="l" t="t" r="r" b="b"/>
              <a:pathLst>
                <a:path w="635" h="396" extrusionOk="0">
                  <a:moveTo>
                    <a:pt x="536" y="0"/>
                  </a:moveTo>
                  <a:cubicBezTo>
                    <a:pt x="489" y="0"/>
                    <a:pt x="441" y="19"/>
                    <a:pt x="399" y="51"/>
                  </a:cubicBezTo>
                  <a:cubicBezTo>
                    <a:pt x="371" y="87"/>
                    <a:pt x="349" y="124"/>
                    <a:pt x="331" y="162"/>
                  </a:cubicBezTo>
                  <a:lnTo>
                    <a:pt x="331" y="162"/>
                  </a:lnTo>
                  <a:cubicBezTo>
                    <a:pt x="315" y="161"/>
                    <a:pt x="299" y="160"/>
                    <a:pt x="283" y="160"/>
                  </a:cubicBezTo>
                  <a:cubicBezTo>
                    <a:pt x="169" y="160"/>
                    <a:pt x="61" y="208"/>
                    <a:pt x="0" y="304"/>
                  </a:cubicBezTo>
                  <a:cubicBezTo>
                    <a:pt x="44" y="276"/>
                    <a:pt x="90" y="261"/>
                    <a:pt x="136" y="261"/>
                  </a:cubicBezTo>
                  <a:cubicBezTo>
                    <a:pt x="205" y="261"/>
                    <a:pt x="272" y="294"/>
                    <a:pt x="326" y="359"/>
                  </a:cubicBezTo>
                  <a:cubicBezTo>
                    <a:pt x="344" y="377"/>
                    <a:pt x="381" y="395"/>
                    <a:pt x="417" y="395"/>
                  </a:cubicBezTo>
                  <a:cubicBezTo>
                    <a:pt x="471" y="377"/>
                    <a:pt x="489" y="323"/>
                    <a:pt x="489" y="286"/>
                  </a:cubicBezTo>
                  <a:cubicBezTo>
                    <a:pt x="471" y="232"/>
                    <a:pt x="471" y="160"/>
                    <a:pt x="489" y="105"/>
                  </a:cubicBezTo>
                  <a:cubicBezTo>
                    <a:pt x="504" y="61"/>
                    <a:pt x="544" y="28"/>
                    <a:pt x="597" y="28"/>
                  </a:cubicBezTo>
                  <a:cubicBezTo>
                    <a:pt x="609" y="28"/>
                    <a:pt x="621" y="30"/>
                    <a:pt x="634" y="33"/>
                  </a:cubicBezTo>
                  <a:cubicBezTo>
                    <a:pt x="604" y="10"/>
                    <a:pt x="57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3265938" y="1193725"/>
              <a:ext cx="144957" cy="69478"/>
            </a:xfrm>
            <a:custGeom>
              <a:avLst/>
              <a:gdLst/>
              <a:ahLst/>
              <a:cxnLst/>
              <a:rect l="l" t="t" r="r" b="b"/>
              <a:pathLst>
                <a:path w="870" h="417" extrusionOk="0">
                  <a:moveTo>
                    <a:pt x="710" y="0"/>
                  </a:moveTo>
                  <a:cubicBezTo>
                    <a:pt x="672" y="0"/>
                    <a:pt x="633" y="10"/>
                    <a:pt x="598" y="32"/>
                  </a:cubicBezTo>
                  <a:cubicBezTo>
                    <a:pt x="545" y="63"/>
                    <a:pt x="498" y="108"/>
                    <a:pt x="461" y="157"/>
                  </a:cubicBezTo>
                  <a:lnTo>
                    <a:pt x="461" y="157"/>
                  </a:lnTo>
                  <a:cubicBezTo>
                    <a:pt x="400" y="126"/>
                    <a:pt x="333" y="110"/>
                    <a:pt x="264" y="110"/>
                  </a:cubicBezTo>
                  <a:cubicBezTo>
                    <a:pt x="174" y="110"/>
                    <a:pt x="82" y="138"/>
                    <a:pt x="0" y="195"/>
                  </a:cubicBezTo>
                  <a:cubicBezTo>
                    <a:pt x="37" y="182"/>
                    <a:pt x="73" y="177"/>
                    <a:pt x="109" y="177"/>
                  </a:cubicBezTo>
                  <a:cubicBezTo>
                    <a:pt x="232" y="177"/>
                    <a:pt x="342" y="245"/>
                    <a:pt x="398" y="358"/>
                  </a:cubicBezTo>
                  <a:cubicBezTo>
                    <a:pt x="417" y="394"/>
                    <a:pt x="453" y="412"/>
                    <a:pt x="471" y="412"/>
                  </a:cubicBezTo>
                  <a:cubicBezTo>
                    <a:pt x="480" y="415"/>
                    <a:pt x="490" y="417"/>
                    <a:pt x="499" y="417"/>
                  </a:cubicBezTo>
                  <a:cubicBezTo>
                    <a:pt x="543" y="417"/>
                    <a:pt x="580" y="384"/>
                    <a:pt x="580" y="339"/>
                  </a:cubicBezTo>
                  <a:cubicBezTo>
                    <a:pt x="580" y="249"/>
                    <a:pt x="598" y="176"/>
                    <a:pt x="652" y="104"/>
                  </a:cubicBezTo>
                  <a:cubicBezTo>
                    <a:pt x="685" y="60"/>
                    <a:pt x="731" y="36"/>
                    <a:pt x="778" y="36"/>
                  </a:cubicBezTo>
                  <a:cubicBezTo>
                    <a:pt x="809" y="36"/>
                    <a:pt x="841" y="46"/>
                    <a:pt x="869" y="68"/>
                  </a:cubicBezTo>
                  <a:cubicBezTo>
                    <a:pt x="825" y="24"/>
                    <a:pt x="768" y="0"/>
                    <a:pt x="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 name="Google Shape;13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4996598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31.xml"/><Relationship Id="rId13" Type="http://schemas.openxmlformats.org/officeDocument/2006/relationships/slideLayout" Target="../slideLayouts/slideLayout236.xml"/><Relationship Id="rId18" Type="http://schemas.openxmlformats.org/officeDocument/2006/relationships/slideLayout" Target="../slideLayouts/slideLayout241.xml"/><Relationship Id="rId26" Type="http://schemas.openxmlformats.org/officeDocument/2006/relationships/slideLayout" Target="../slideLayouts/slideLayout249.xml"/><Relationship Id="rId3" Type="http://schemas.openxmlformats.org/officeDocument/2006/relationships/slideLayout" Target="../slideLayouts/slideLayout226.xml"/><Relationship Id="rId21" Type="http://schemas.openxmlformats.org/officeDocument/2006/relationships/slideLayout" Target="../slideLayouts/slideLayout244.xml"/><Relationship Id="rId7" Type="http://schemas.openxmlformats.org/officeDocument/2006/relationships/slideLayout" Target="../slideLayouts/slideLayout230.xml"/><Relationship Id="rId12" Type="http://schemas.openxmlformats.org/officeDocument/2006/relationships/slideLayout" Target="../slideLayouts/slideLayout235.xml"/><Relationship Id="rId17" Type="http://schemas.openxmlformats.org/officeDocument/2006/relationships/slideLayout" Target="../slideLayouts/slideLayout240.xml"/><Relationship Id="rId25" Type="http://schemas.openxmlformats.org/officeDocument/2006/relationships/slideLayout" Target="../slideLayouts/slideLayout248.xml"/><Relationship Id="rId33" Type="http://schemas.openxmlformats.org/officeDocument/2006/relationships/theme" Target="../theme/theme10.xml"/><Relationship Id="rId2" Type="http://schemas.openxmlformats.org/officeDocument/2006/relationships/slideLayout" Target="../slideLayouts/slideLayout225.xml"/><Relationship Id="rId16" Type="http://schemas.openxmlformats.org/officeDocument/2006/relationships/slideLayout" Target="../slideLayouts/slideLayout239.xml"/><Relationship Id="rId20" Type="http://schemas.openxmlformats.org/officeDocument/2006/relationships/slideLayout" Target="../slideLayouts/slideLayout243.xml"/><Relationship Id="rId29" Type="http://schemas.openxmlformats.org/officeDocument/2006/relationships/slideLayout" Target="../slideLayouts/slideLayout252.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24" Type="http://schemas.openxmlformats.org/officeDocument/2006/relationships/slideLayout" Target="../slideLayouts/slideLayout247.xml"/><Relationship Id="rId32" Type="http://schemas.openxmlformats.org/officeDocument/2006/relationships/slideLayout" Target="../slideLayouts/slideLayout255.xml"/><Relationship Id="rId5" Type="http://schemas.openxmlformats.org/officeDocument/2006/relationships/slideLayout" Target="../slideLayouts/slideLayout228.xml"/><Relationship Id="rId15" Type="http://schemas.openxmlformats.org/officeDocument/2006/relationships/slideLayout" Target="../slideLayouts/slideLayout238.xml"/><Relationship Id="rId23" Type="http://schemas.openxmlformats.org/officeDocument/2006/relationships/slideLayout" Target="../slideLayouts/slideLayout246.xml"/><Relationship Id="rId28" Type="http://schemas.openxmlformats.org/officeDocument/2006/relationships/slideLayout" Target="../slideLayouts/slideLayout251.xml"/><Relationship Id="rId10" Type="http://schemas.openxmlformats.org/officeDocument/2006/relationships/slideLayout" Target="../slideLayouts/slideLayout233.xml"/><Relationship Id="rId19" Type="http://schemas.openxmlformats.org/officeDocument/2006/relationships/slideLayout" Target="../slideLayouts/slideLayout242.xml"/><Relationship Id="rId31" Type="http://schemas.openxmlformats.org/officeDocument/2006/relationships/slideLayout" Target="../slideLayouts/slideLayout254.xml"/><Relationship Id="rId4" Type="http://schemas.openxmlformats.org/officeDocument/2006/relationships/slideLayout" Target="../slideLayouts/slideLayout227.xml"/><Relationship Id="rId9" Type="http://schemas.openxmlformats.org/officeDocument/2006/relationships/slideLayout" Target="../slideLayouts/slideLayout232.xml"/><Relationship Id="rId14" Type="http://schemas.openxmlformats.org/officeDocument/2006/relationships/slideLayout" Target="../slideLayouts/slideLayout237.xml"/><Relationship Id="rId22" Type="http://schemas.openxmlformats.org/officeDocument/2006/relationships/slideLayout" Target="../slideLayouts/slideLayout245.xml"/><Relationship Id="rId27" Type="http://schemas.openxmlformats.org/officeDocument/2006/relationships/slideLayout" Target="../slideLayouts/slideLayout250.xml"/><Relationship Id="rId30" Type="http://schemas.openxmlformats.org/officeDocument/2006/relationships/slideLayout" Target="../slideLayouts/slideLayout25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theme" Target="../theme/theme2.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theme" Target="../theme/theme3.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4.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26" Type="http://schemas.openxmlformats.org/officeDocument/2006/relationships/slideLayout" Target="../slideLayouts/slideLayout120.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34" Type="http://schemas.openxmlformats.org/officeDocument/2006/relationships/theme" Target="../theme/theme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5" Type="http://schemas.openxmlformats.org/officeDocument/2006/relationships/slideLayout" Target="../slideLayouts/slideLayout119.xml"/><Relationship Id="rId33" Type="http://schemas.openxmlformats.org/officeDocument/2006/relationships/slideLayout" Target="../slideLayouts/slideLayout127.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29" Type="http://schemas.openxmlformats.org/officeDocument/2006/relationships/slideLayout" Target="../slideLayouts/slideLayout123.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24" Type="http://schemas.openxmlformats.org/officeDocument/2006/relationships/slideLayout" Target="../slideLayouts/slideLayout118.xml"/><Relationship Id="rId32" Type="http://schemas.openxmlformats.org/officeDocument/2006/relationships/slideLayout" Target="../slideLayouts/slideLayout126.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23" Type="http://schemas.openxmlformats.org/officeDocument/2006/relationships/slideLayout" Target="../slideLayouts/slideLayout117.xml"/><Relationship Id="rId28" Type="http://schemas.openxmlformats.org/officeDocument/2006/relationships/slideLayout" Target="../slideLayouts/slideLayout122.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31" Type="http://schemas.openxmlformats.org/officeDocument/2006/relationships/slideLayout" Target="../slideLayouts/slideLayout125.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slideLayout" Target="../slideLayouts/slideLayout116.xml"/><Relationship Id="rId27" Type="http://schemas.openxmlformats.org/officeDocument/2006/relationships/slideLayout" Target="../slideLayouts/slideLayout121.xml"/><Relationship Id="rId30" Type="http://schemas.openxmlformats.org/officeDocument/2006/relationships/slideLayout" Target="../slideLayouts/slideLayout1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7.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34" Type="http://schemas.openxmlformats.org/officeDocument/2006/relationships/theme" Target="../theme/theme8.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33" Type="http://schemas.openxmlformats.org/officeDocument/2006/relationships/slideLayout" Target="../slideLayouts/slideLayout201.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29" Type="http://schemas.openxmlformats.org/officeDocument/2006/relationships/slideLayout" Target="../slideLayouts/slideLayout197.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32" Type="http://schemas.openxmlformats.org/officeDocument/2006/relationships/slideLayout" Target="../slideLayouts/slideLayout200.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28" Type="http://schemas.openxmlformats.org/officeDocument/2006/relationships/slideLayout" Target="../slideLayouts/slideLayout196.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31" Type="http://schemas.openxmlformats.org/officeDocument/2006/relationships/slideLayout" Target="../slideLayouts/slideLayout199.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slideLayout" Target="../slideLayouts/slideLayout195.xml"/><Relationship Id="rId30" Type="http://schemas.openxmlformats.org/officeDocument/2006/relationships/slideLayout" Target="../slideLayouts/slideLayout19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18" Type="http://schemas.openxmlformats.org/officeDocument/2006/relationships/slideLayout" Target="../slideLayouts/slideLayout219.xml"/><Relationship Id="rId3" Type="http://schemas.openxmlformats.org/officeDocument/2006/relationships/slideLayout" Target="../slideLayouts/slideLayout204.xml"/><Relationship Id="rId21" Type="http://schemas.openxmlformats.org/officeDocument/2006/relationships/slideLayout" Target="../slideLayouts/slideLayout222.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17" Type="http://schemas.openxmlformats.org/officeDocument/2006/relationships/slideLayout" Target="../slideLayouts/slideLayout218.xml"/><Relationship Id="rId2" Type="http://schemas.openxmlformats.org/officeDocument/2006/relationships/slideLayout" Target="../slideLayouts/slideLayout203.xml"/><Relationship Id="rId16" Type="http://schemas.openxmlformats.org/officeDocument/2006/relationships/slideLayout" Target="../slideLayouts/slideLayout217.xml"/><Relationship Id="rId20" Type="http://schemas.openxmlformats.org/officeDocument/2006/relationships/slideLayout" Target="../slideLayouts/slideLayout221.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slideLayout" Target="../slideLayouts/slideLayout216.xml"/><Relationship Id="rId23" Type="http://schemas.openxmlformats.org/officeDocument/2006/relationships/theme" Target="../theme/theme9.xml"/><Relationship Id="rId10" Type="http://schemas.openxmlformats.org/officeDocument/2006/relationships/slideLayout" Target="../slideLayouts/slideLayout211.xml"/><Relationship Id="rId19" Type="http://schemas.openxmlformats.org/officeDocument/2006/relationships/slideLayout" Target="../slideLayouts/slideLayout220.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slideLayout" Target="../slideLayouts/slideLayout215.xml"/><Relationship Id="rId22" Type="http://schemas.openxmlformats.org/officeDocument/2006/relationships/slideLayout" Target="../slideLayouts/slideLayout2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1pPr>
            <a:lvl2pPr lvl="1">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2pPr>
            <a:lvl3pPr lvl="2">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3pPr>
            <a:lvl4pPr lvl="3">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4pPr>
            <a:lvl5pPr lvl="4">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5pPr>
            <a:lvl6pPr lvl="5">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6pPr>
            <a:lvl7pPr lvl="6">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7pPr>
            <a:lvl8pPr lvl="7">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8pPr>
            <a:lvl9pPr lvl="8">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Raleway Thin"/>
              <a:buChar char="●"/>
              <a:defRPr sz="1800">
                <a:solidFill>
                  <a:schemeClr val="dk2"/>
                </a:solidFill>
                <a:latin typeface="Raleway Thin"/>
                <a:ea typeface="Raleway Thin"/>
                <a:cs typeface="Raleway Thin"/>
                <a:sym typeface="Raleway Thin"/>
              </a:defRPr>
            </a:lvl1pPr>
            <a:lvl2pPr marL="914400" lvl="1"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2pPr>
            <a:lvl3pPr marL="1371600" lvl="2"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3pPr>
            <a:lvl4pPr marL="1828800" lvl="3"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4pPr>
            <a:lvl5pPr marL="2286000" lvl="4"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5pPr>
            <a:lvl6pPr marL="2743200" lvl="5"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6pPr>
            <a:lvl7pPr marL="3200400" lvl="6"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7pPr>
            <a:lvl8pPr marL="3657600" lvl="7"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8pPr>
            <a:lvl9pPr marL="4114800" lvl="8"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9pPr>
          </a:lstStyle>
          <a:p>
            <a:endParaRPr/>
          </a:p>
        </p:txBody>
      </p:sp>
    </p:spTree>
    <p:extLst>
      <p:ext uri="{BB962C8B-B14F-4D97-AF65-F5344CB8AC3E}">
        <p14:creationId xmlns:p14="http://schemas.microsoft.com/office/powerpoint/2010/main" val="3499847612"/>
      </p:ext>
    </p:extLst>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1" r:id="rId9"/>
    <p:sldLayoutId id="2147483672" r:id="rId10"/>
    <p:sldLayoutId id="2147483673" r:id="rId11"/>
    <p:sldLayoutId id="2147483674" r:id="rId12"/>
    <p:sldLayoutId id="2147483675" r:id="rId13"/>
    <p:sldLayoutId id="2147483676" r:id="rId14"/>
    <p:sldLayoutId id="2147483677" r:id="rId15"/>
    <p:sldLayoutId id="2147483678" r:id="rId16"/>
    <p:sldLayoutId id="2147483679" r:id="rId17"/>
    <p:sldLayoutId id="2147483680" r:id="rId18"/>
    <p:sldLayoutId id="2147483681" r:id="rId19"/>
    <p:sldLayoutId id="2147483682" r:id="rId20"/>
    <p:sldLayoutId id="2147483683" r:id="rId21"/>
    <p:sldLayoutId id="2147483684" r:id="rId22"/>
    <p:sldLayoutId id="2147483685" r:id="rId23"/>
    <p:sldLayoutId id="2147483686" r:id="rId24"/>
    <p:sldLayoutId id="2147483687" r:id="rId25"/>
    <p:sldLayoutId id="2147483688" r:id="rId26"/>
    <p:sldLayoutId id="2147483689"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387100"/>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600"/>
              <a:buFont typeface="Patrick Hand"/>
              <a:buNone/>
              <a:defRPr sz="3600" b="1">
                <a:solidFill>
                  <a:schemeClr val="dk1"/>
                </a:solidFill>
                <a:latin typeface="Patrick Hand"/>
                <a:ea typeface="Patrick Hand"/>
                <a:cs typeface="Patrick Hand"/>
                <a:sym typeface="Patrick Hand"/>
              </a:defRPr>
            </a:lvl1pPr>
            <a:lvl2pPr lvl="1">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2pPr>
            <a:lvl3pPr lvl="2">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3pPr>
            <a:lvl4pPr lvl="3">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4pPr>
            <a:lvl5pPr lvl="4">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5pPr>
            <a:lvl6pPr lvl="5">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6pPr>
            <a:lvl7pPr lvl="6">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7pPr>
            <a:lvl8pPr lvl="7">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8pPr>
            <a:lvl9pPr lvl="8">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13225" y="1187600"/>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Open Sans"/>
              <a:buChar char="●"/>
              <a:defRPr sz="1800">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919390518"/>
      </p:ext>
    </p:extLst>
  </p:cSld>
  <p:clrMap bg1="lt1" tx1="dk1" bg2="dk2" tx2="lt2" accent1="accent1" accent2="accent2" accent3="accent3" accent4="accent4" accent5="accent5" accent6="accent6" hlink="hlink" folHlink="folHlink"/>
  <p:sldLayoutIdLst>
    <p:sldLayoutId id="2147483908" r:id="rId1"/>
    <p:sldLayoutId id="2147483909" r:id="rId2"/>
    <p:sldLayoutId id="2147483910" r:id="rId3"/>
    <p:sldLayoutId id="2147483911" r:id="rId4"/>
    <p:sldLayoutId id="2147483912" r:id="rId5"/>
    <p:sldLayoutId id="2147483913" r:id="rId6"/>
    <p:sldLayoutId id="2147483914" r:id="rId7"/>
    <p:sldLayoutId id="2147483915" r:id="rId8"/>
    <p:sldLayoutId id="2147483916" r:id="rId9"/>
    <p:sldLayoutId id="2147483917" r:id="rId10"/>
    <p:sldLayoutId id="2147483918" r:id="rId11"/>
    <p:sldLayoutId id="2147483919" r:id="rId12"/>
    <p:sldLayoutId id="2147483920" r:id="rId13"/>
    <p:sldLayoutId id="2147483921" r:id="rId14"/>
    <p:sldLayoutId id="2147483922" r:id="rId15"/>
    <p:sldLayoutId id="2147483923" r:id="rId16"/>
    <p:sldLayoutId id="2147483924" r:id="rId17"/>
    <p:sldLayoutId id="2147483925" r:id="rId18"/>
    <p:sldLayoutId id="2147483926" r:id="rId19"/>
    <p:sldLayoutId id="2147483927" r:id="rId20"/>
    <p:sldLayoutId id="2147483928" r:id="rId21"/>
    <p:sldLayoutId id="2147483929" r:id="rId22"/>
    <p:sldLayoutId id="2147483930" r:id="rId23"/>
    <p:sldLayoutId id="2147483931" r:id="rId24"/>
    <p:sldLayoutId id="2147483932" r:id="rId25"/>
    <p:sldLayoutId id="2147483933" r:id="rId26"/>
    <p:sldLayoutId id="2147483934" r:id="rId27"/>
    <p:sldLayoutId id="2147483935" r:id="rId28"/>
    <p:sldLayoutId id="2147483936" r:id="rId29"/>
    <p:sldLayoutId id="2147483937" r:id="rId30"/>
    <p:sldLayoutId id="2147483938" r:id="rId31"/>
    <p:sldLayoutId id="2147483939"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2pPr>
            <a:lvl3pPr lvl="2"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3pPr>
            <a:lvl4pPr lvl="3"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4pPr>
            <a:lvl5pPr lvl="4"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5pPr>
            <a:lvl6pPr lvl="5"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6pPr>
            <a:lvl7pPr lvl="6"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7pPr>
            <a:lvl8pPr lvl="7"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8pPr>
            <a:lvl9pPr lvl="8"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Roboto"/>
              <a:buChar char="●"/>
              <a:defRPr sz="1800">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extLst>
      <p:ext uri="{BB962C8B-B14F-4D97-AF65-F5344CB8AC3E}">
        <p14:creationId xmlns:p14="http://schemas.microsoft.com/office/powerpoint/2010/main" val="3805054512"/>
      </p:ext>
    </p:extLst>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5EBDC"/>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1pPr>
            <a:lvl2pPr lvl="1">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2pPr>
            <a:lvl3pPr lvl="2">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3pPr>
            <a:lvl4pPr lvl="3">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4pPr>
            <a:lvl5pPr lvl="4">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5pPr>
            <a:lvl6pPr lvl="5">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6pPr>
            <a:lvl7pPr lvl="6">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7pPr>
            <a:lvl8pPr lvl="7">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8pPr>
            <a:lvl9pPr lvl="8">
              <a:spcBef>
                <a:spcPts val="0"/>
              </a:spcBef>
              <a:spcAft>
                <a:spcPts val="0"/>
              </a:spcAft>
              <a:buClr>
                <a:schemeClr val="accent1"/>
              </a:buClr>
              <a:buSzPts val="2800"/>
              <a:buFont typeface="Bangers"/>
              <a:buNone/>
              <a:defRPr sz="2800">
                <a:solidFill>
                  <a:schemeClr val="accent1"/>
                </a:solidFill>
                <a:latin typeface="Bangers"/>
                <a:ea typeface="Bangers"/>
                <a:cs typeface="Bangers"/>
                <a:sym typeface="Banger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1"/>
              </a:buClr>
              <a:buSzPts val="1800"/>
              <a:buFont typeface="Maitree Medium"/>
              <a:buChar char="●"/>
              <a:defRPr sz="1800">
                <a:solidFill>
                  <a:schemeClr val="accent1"/>
                </a:solidFill>
                <a:latin typeface="Maitree Medium"/>
                <a:ea typeface="Maitree Medium"/>
                <a:cs typeface="Maitree Medium"/>
                <a:sym typeface="Maitree Medium"/>
              </a:defRPr>
            </a:lvl1pPr>
            <a:lvl2pPr marL="914400" lvl="1"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2pPr>
            <a:lvl3pPr marL="1371600" lvl="2"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3pPr>
            <a:lvl4pPr marL="1828800" lvl="3"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4pPr>
            <a:lvl5pPr marL="2286000" lvl="4"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5pPr>
            <a:lvl6pPr marL="2743200" lvl="5"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6pPr>
            <a:lvl7pPr marL="3200400" lvl="6"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7pPr>
            <a:lvl8pPr marL="3657600" lvl="7" indent="-317500">
              <a:lnSpc>
                <a:spcPct val="115000"/>
              </a:lnSpc>
              <a:spcBef>
                <a:spcPts val="1600"/>
              </a:spcBef>
              <a:spcAft>
                <a:spcPts val="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8pPr>
            <a:lvl9pPr marL="4114800" lvl="8" indent="-317500">
              <a:lnSpc>
                <a:spcPct val="115000"/>
              </a:lnSpc>
              <a:spcBef>
                <a:spcPts val="1600"/>
              </a:spcBef>
              <a:spcAft>
                <a:spcPts val="1600"/>
              </a:spcAft>
              <a:buClr>
                <a:schemeClr val="accent1"/>
              </a:buClr>
              <a:buSzPts val="1400"/>
              <a:buFont typeface="Maitree Medium"/>
              <a:buChar char="■"/>
              <a:defRPr>
                <a:solidFill>
                  <a:schemeClr val="accent1"/>
                </a:solidFill>
                <a:latin typeface="Maitree Medium"/>
                <a:ea typeface="Maitree Medium"/>
                <a:cs typeface="Maitree Medium"/>
                <a:sym typeface="Maitree Medium"/>
              </a:defRPr>
            </a:lvl9pPr>
          </a:lstStyle>
          <a:p>
            <a:endParaRPr/>
          </a:p>
        </p:txBody>
      </p:sp>
    </p:spTree>
    <p:extLst>
      <p:ext uri="{BB962C8B-B14F-4D97-AF65-F5344CB8AC3E}">
        <p14:creationId xmlns:p14="http://schemas.microsoft.com/office/powerpoint/2010/main" val="1338970151"/>
      </p:ext>
    </p:extLst>
  </p:cSld>
  <p:clrMap bg1="lt1" tx1="dk1" bg2="dk2" tx2="lt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C764DE79-268F-4C1A-8933-263129D2AF90}" type="datetimeFigureOut">
              <a:rPr lang="en-US" dirty="0"/>
              <a:t>11/12/2021</a:t>
            </a:fld>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652268712"/>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Domine"/>
              <a:buNone/>
              <a:defRPr sz="3000" b="1">
                <a:solidFill>
                  <a:schemeClr val="dk1"/>
                </a:solidFill>
                <a:latin typeface="Domine"/>
                <a:ea typeface="Domine"/>
                <a:cs typeface="Domine"/>
                <a:sym typeface="Domine"/>
              </a:defRPr>
            </a:lvl1pPr>
            <a:lvl2pPr lvl="1"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2pPr>
            <a:lvl3pPr lvl="2"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3pPr>
            <a:lvl4pPr lvl="3"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4pPr>
            <a:lvl5pPr lvl="4"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5pPr>
            <a:lvl6pPr lvl="5"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6pPr>
            <a:lvl7pPr lvl="6"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7pPr>
            <a:lvl8pPr lvl="7"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8pPr>
            <a:lvl9pPr lvl="8" rtl="0">
              <a:spcBef>
                <a:spcPts val="0"/>
              </a:spcBef>
              <a:spcAft>
                <a:spcPts val="0"/>
              </a:spcAft>
              <a:buClr>
                <a:schemeClr val="dk1"/>
              </a:buClr>
              <a:buSzPts val="2800"/>
              <a:buFont typeface="Domine"/>
              <a:buNone/>
              <a:defRPr sz="2800" b="1">
                <a:solidFill>
                  <a:schemeClr val="dk1"/>
                </a:solidFill>
                <a:latin typeface="Domine"/>
                <a:ea typeface="Domine"/>
                <a:cs typeface="Domine"/>
                <a:sym typeface="Domi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Roboto"/>
              <a:buChar char="●"/>
              <a:defRPr sz="1800">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extLst>
      <p:ext uri="{BB962C8B-B14F-4D97-AF65-F5344CB8AC3E}">
        <p14:creationId xmlns:p14="http://schemas.microsoft.com/office/powerpoint/2010/main" val="3424911916"/>
      </p:ext>
    </p:extLst>
  </p:cSld>
  <p:clrMap bg1="lt1" tx1="dk1" bg2="dk2" tx2="lt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 id="2147483785" r:id="rId12"/>
    <p:sldLayoutId id="2147483786" r:id="rId13"/>
    <p:sldLayoutId id="2147483787" r:id="rId14"/>
    <p:sldLayoutId id="2147483788" r:id="rId15"/>
    <p:sldLayoutId id="2147483789" r:id="rId16"/>
    <p:sldLayoutId id="2147483790" r:id="rId17"/>
    <p:sldLayoutId id="2147483791" r:id="rId18"/>
    <p:sldLayoutId id="2147483792" r:id="rId19"/>
    <p:sldLayoutId id="2147483793" r:id="rId20"/>
    <p:sldLayoutId id="2147483794" r:id="rId21"/>
    <p:sldLayoutId id="2147483795" r:id="rId22"/>
    <p:sldLayoutId id="2147483796" r:id="rId23"/>
    <p:sldLayoutId id="2147483797" r:id="rId24"/>
    <p:sldLayoutId id="2147483798" r:id="rId25"/>
    <p:sldLayoutId id="2147483799" r:id="rId26"/>
    <p:sldLayoutId id="2147483800" r:id="rId27"/>
    <p:sldLayoutId id="2147483801" r:id="rId28"/>
    <p:sldLayoutId id="2147483802" r:id="rId29"/>
    <p:sldLayoutId id="2147483803" r:id="rId30"/>
    <p:sldLayoutId id="2147483804" r:id="rId31"/>
    <p:sldLayoutId id="2147483805" r:id="rId32"/>
    <p:sldLayoutId id="2147483806"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1pPr>
            <a:lvl2pPr lvl="1">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2pPr>
            <a:lvl3pPr lvl="2">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3pPr>
            <a:lvl4pPr lvl="3">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4pPr>
            <a:lvl5pPr lvl="4">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5pPr>
            <a:lvl6pPr lvl="5">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6pPr>
            <a:lvl7pPr lvl="6">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7pPr>
            <a:lvl8pPr lvl="7">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8pPr>
            <a:lvl9pPr lvl="8">
              <a:spcBef>
                <a:spcPts val="0"/>
              </a:spcBef>
              <a:spcAft>
                <a:spcPts val="0"/>
              </a:spcAft>
              <a:buClr>
                <a:schemeClr val="dk1"/>
              </a:buClr>
              <a:buSzPts val="3300"/>
              <a:buFont typeface="Dancing Script"/>
              <a:buNone/>
              <a:defRPr sz="3300" b="1">
                <a:solidFill>
                  <a:schemeClr val="dk1"/>
                </a:solidFill>
                <a:latin typeface="Dancing Script"/>
                <a:ea typeface="Dancing Script"/>
                <a:cs typeface="Dancing Script"/>
                <a:sym typeface="Dancing Script"/>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Raleway Thin"/>
              <a:buChar char="●"/>
              <a:defRPr sz="1800">
                <a:solidFill>
                  <a:schemeClr val="dk2"/>
                </a:solidFill>
                <a:latin typeface="Raleway Thin"/>
                <a:ea typeface="Raleway Thin"/>
                <a:cs typeface="Raleway Thin"/>
                <a:sym typeface="Raleway Thin"/>
              </a:defRPr>
            </a:lvl1pPr>
            <a:lvl2pPr marL="914400" lvl="1"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2pPr>
            <a:lvl3pPr marL="1371600" lvl="2"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3pPr>
            <a:lvl4pPr marL="1828800" lvl="3"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4pPr>
            <a:lvl5pPr marL="2286000" lvl="4"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5pPr>
            <a:lvl6pPr marL="2743200" lvl="5"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6pPr>
            <a:lvl7pPr marL="3200400" lvl="6"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7pPr>
            <a:lvl8pPr marL="3657600" lvl="7"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8pPr>
            <a:lvl9pPr marL="4114800" lvl="8" indent="-317500">
              <a:lnSpc>
                <a:spcPct val="115000"/>
              </a:lnSpc>
              <a:spcBef>
                <a:spcPts val="0"/>
              </a:spcBef>
              <a:spcAft>
                <a:spcPts val="0"/>
              </a:spcAft>
              <a:buClr>
                <a:schemeClr val="dk2"/>
              </a:buClr>
              <a:buSzPts val="1400"/>
              <a:buFont typeface="Raleway Thin"/>
              <a:buChar char="■"/>
              <a:defRPr>
                <a:solidFill>
                  <a:schemeClr val="dk2"/>
                </a:solidFill>
                <a:latin typeface="Raleway Thin"/>
                <a:ea typeface="Raleway Thin"/>
                <a:cs typeface="Raleway Thin"/>
                <a:sym typeface="Raleway Thin"/>
              </a:defRPr>
            </a:lvl9pPr>
          </a:lstStyle>
          <a:p>
            <a:endParaRPr/>
          </a:p>
        </p:txBody>
      </p:sp>
    </p:spTree>
    <p:extLst>
      <p:ext uri="{BB962C8B-B14F-4D97-AF65-F5344CB8AC3E}">
        <p14:creationId xmlns:p14="http://schemas.microsoft.com/office/powerpoint/2010/main" val="2195190161"/>
      </p:ext>
    </p:extLst>
  </p:cSld>
  <p:clrMap bg1="lt1" tx1="dk1" bg2="dk2" tx2="lt2" accent1="accent1" accent2="accent2" accent3="accent3" accent4="accent4" accent5="accent5" accent6="accent6" hlink="hlink" folHlink="folHlink"/>
  <p:sldLayoutIdLst>
    <p:sldLayoutId id="2147483808"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3818" r:id="rId11"/>
    <p:sldLayoutId id="2147483819" r:id="rId12"/>
    <p:sldLayoutId id="2147483820" r:id="rId13"/>
    <p:sldLayoutId id="2147483821" r:id="rId14"/>
    <p:sldLayoutId id="2147483822" r:id="rId15"/>
    <p:sldLayoutId id="2147483823" r:id="rId16"/>
    <p:sldLayoutId id="2147483824" r:id="rId17"/>
    <p:sldLayoutId id="2147483825" r:id="rId18"/>
    <p:sldLayoutId id="2147483826" r:id="rId19"/>
    <p:sldLayoutId id="2147483827" r:id="rId20"/>
    <p:sldLayoutId id="2147483828" r:id="rId21"/>
    <p:sldLayoutId id="2147483829" r:id="rId22"/>
    <p:sldLayoutId id="2147483830" r:id="rId23"/>
    <p:sldLayoutId id="2147483831" r:id="rId24"/>
    <p:sldLayoutId id="2147483832" r:id="rId25"/>
    <p:sldLayoutId id="2147483833" r:id="rId26"/>
    <p:sldLayoutId id="2147483834" r:id="rId27"/>
    <p:sldLayoutId id="2147483835" r:id="rId28"/>
    <p:sldLayoutId id="214748383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47DA2C47-2F20-460A-80B1-B0C36B0D3EF3}" type="datetimeFigureOut">
              <a:rPr lang="en-US" smtClean="0"/>
              <a:t>11/12/2021</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868478B0-868C-4232-A895-F444B04AECAB}" type="slidenum">
              <a:rPr lang="en-US" smtClean="0"/>
              <a:t>‹#›</a:t>
            </a:fld>
            <a:endParaRPr lang="en-US"/>
          </a:p>
        </p:txBody>
      </p:sp>
    </p:spTree>
    <p:extLst>
      <p:ext uri="{BB962C8B-B14F-4D97-AF65-F5344CB8AC3E}">
        <p14:creationId xmlns:p14="http://schemas.microsoft.com/office/powerpoint/2010/main" val="2466771690"/>
      </p:ext>
    </p:extLst>
  </p:cSld>
  <p:clrMap bg1="lt1" tx1="dk1" bg2="lt2" tx2="dk2" accent1="accent1" accent2="accent2" accent3="accent3" accent4="accent4" accent5="accent5" accent6="accent6" hlink="hlink" folHlink="fol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 id="2147483849" r:id="rId12"/>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387100"/>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600"/>
              <a:buFont typeface="Patrick Hand"/>
              <a:buNone/>
              <a:defRPr sz="3600" b="1">
                <a:solidFill>
                  <a:schemeClr val="dk1"/>
                </a:solidFill>
                <a:latin typeface="Patrick Hand"/>
                <a:ea typeface="Patrick Hand"/>
                <a:cs typeface="Patrick Hand"/>
                <a:sym typeface="Patrick Hand"/>
              </a:defRPr>
            </a:lvl1pPr>
            <a:lvl2pPr lvl="1">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2pPr>
            <a:lvl3pPr lvl="2">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3pPr>
            <a:lvl4pPr lvl="3">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4pPr>
            <a:lvl5pPr lvl="4">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5pPr>
            <a:lvl6pPr lvl="5">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6pPr>
            <a:lvl7pPr lvl="6">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7pPr>
            <a:lvl8pPr lvl="7">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8pPr>
            <a:lvl9pPr lvl="8">
              <a:spcBef>
                <a:spcPts val="0"/>
              </a:spcBef>
              <a:spcAft>
                <a:spcPts val="0"/>
              </a:spcAft>
              <a:buClr>
                <a:schemeClr val="dk1"/>
              </a:buClr>
              <a:buSzPts val="2800"/>
              <a:buFont typeface="Josefin Sans"/>
              <a:buNone/>
              <a:defRPr sz="2800">
                <a:solidFill>
                  <a:schemeClr val="dk1"/>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713225" y="1187600"/>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Open Sans"/>
              <a:buChar char="●"/>
              <a:defRPr sz="1800">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083065113"/>
      </p:ext>
    </p:extLst>
  </p:cSld>
  <p:clrMap bg1="lt1" tx1="dk1" bg2="dk2"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 id="2147483863" r:id="rId13"/>
    <p:sldLayoutId id="2147483864" r:id="rId14"/>
    <p:sldLayoutId id="2147483865" r:id="rId15"/>
    <p:sldLayoutId id="2147483866" r:id="rId16"/>
    <p:sldLayoutId id="2147483867" r:id="rId17"/>
    <p:sldLayoutId id="2147483868" r:id="rId18"/>
    <p:sldLayoutId id="2147483869" r:id="rId19"/>
    <p:sldLayoutId id="2147483870" r:id="rId20"/>
    <p:sldLayoutId id="2147483871" r:id="rId21"/>
    <p:sldLayoutId id="2147483872" r:id="rId22"/>
    <p:sldLayoutId id="2147483873" r:id="rId23"/>
    <p:sldLayoutId id="2147483874" r:id="rId24"/>
    <p:sldLayoutId id="2147483875" r:id="rId25"/>
    <p:sldLayoutId id="2147483876" r:id="rId26"/>
    <p:sldLayoutId id="2147483877" r:id="rId27"/>
    <p:sldLayoutId id="2147483878" r:id="rId28"/>
    <p:sldLayoutId id="2147483879" r:id="rId29"/>
    <p:sldLayoutId id="2147483880" r:id="rId30"/>
    <p:sldLayoutId id="2147483881" r:id="rId31"/>
    <p:sldLayoutId id="2147483882" r:id="rId32"/>
    <p:sldLayoutId id="214748388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1pPr>
            <a:lvl2pPr lvl="1">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2pPr>
            <a:lvl3pPr lvl="2">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3pPr>
            <a:lvl4pPr lvl="3">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4pPr>
            <a:lvl5pPr lvl="4">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5pPr>
            <a:lvl6pPr lvl="5">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6pPr>
            <a:lvl7pPr lvl="6">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7pPr>
            <a:lvl8pPr lvl="7">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8pPr>
            <a:lvl9pPr lvl="8">
              <a:spcBef>
                <a:spcPts val="0"/>
              </a:spcBef>
              <a:spcAft>
                <a:spcPts val="0"/>
              </a:spcAft>
              <a:buClr>
                <a:srgbClr val="434343"/>
              </a:buClr>
              <a:buSzPts val="2800"/>
              <a:buFont typeface="Staatliches"/>
              <a:buNone/>
              <a:defRPr sz="2800">
                <a:solidFill>
                  <a:srgbClr val="434343"/>
                </a:solidFill>
                <a:latin typeface="Staatliches"/>
                <a:ea typeface="Staatliches"/>
                <a:cs typeface="Staatliches"/>
                <a:sym typeface="Staatliche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1pPr>
            <a:lvl2pPr marL="914400" lvl="1"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2pPr>
            <a:lvl3pPr marL="1371600" lvl="2"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3pPr>
            <a:lvl4pPr marL="1828800" lvl="3"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4pPr>
            <a:lvl5pPr marL="2286000" lvl="4"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5pPr>
            <a:lvl6pPr marL="2743200" lvl="5"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6pPr>
            <a:lvl7pPr marL="3200400" lvl="6"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7pPr>
            <a:lvl8pPr marL="3657600" lvl="7" indent="-304800">
              <a:lnSpc>
                <a:spcPct val="115000"/>
              </a:lnSpc>
              <a:spcBef>
                <a:spcPts val="1600"/>
              </a:spcBef>
              <a:spcAft>
                <a:spcPts val="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8pPr>
            <a:lvl9pPr marL="4114800" lvl="8" indent="-304800">
              <a:lnSpc>
                <a:spcPct val="115000"/>
              </a:lnSpc>
              <a:spcBef>
                <a:spcPts val="1600"/>
              </a:spcBef>
              <a:spcAft>
                <a:spcPts val="1600"/>
              </a:spcAft>
              <a:buClr>
                <a:srgbClr val="434343"/>
              </a:buClr>
              <a:buSzPts val="1200"/>
              <a:buFont typeface="Roboto Condensed Light"/>
              <a:buChar char="■"/>
              <a:defRPr sz="1200">
                <a:solidFill>
                  <a:srgbClr val="434343"/>
                </a:solidFill>
                <a:latin typeface="Roboto Condensed Light"/>
                <a:ea typeface="Roboto Condensed Light"/>
                <a:cs typeface="Roboto Condensed Light"/>
                <a:sym typeface="Roboto Condensed Light"/>
              </a:defRPr>
            </a:lvl9pPr>
          </a:lstStyle>
          <a:p>
            <a:endParaRPr/>
          </a:p>
        </p:txBody>
      </p:sp>
    </p:spTree>
    <p:extLst>
      <p:ext uri="{BB962C8B-B14F-4D97-AF65-F5344CB8AC3E}">
        <p14:creationId xmlns:p14="http://schemas.microsoft.com/office/powerpoint/2010/main" val="2327930189"/>
      </p:ext>
    </p:extLst>
  </p:cSld>
  <p:clrMap bg1="lt1" tx1="dk1" bg2="dk2" tx2="lt2" accent1="accent1" accent2="accent2" accent3="accent3" accent4="accent4" accent5="accent5" accent6="accent6" hlink="hlink" folHlink="folHlink"/>
  <p:sldLayoutIdLst>
    <p:sldLayoutId id="2147483885" r:id="rId1"/>
    <p:sldLayoutId id="2147483886" r:id="rId2"/>
    <p:sldLayoutId id="2147483887" r:id="rId3"/>
    <p:sldLayoutId id="2147483888" r:id="rId4"/>
    <p:sldLayoutId id="2147483889" r:id="rId5"/>
    <p:sldLayoutId id="2147483890" r:id="rId6"/>
    <p:sldLayoutId id="2147483891" r:id="rId7"/>
    <p:sldLayoutId id="2147483892" r:id="rId8"/>
    <p:sldLayoutId id="2147483893" r:id="rId9"/>
    <p:sldLayoutId id="2147483894" r:id="rId10"/>
    <p:sldLayoutId id="2147483895" r:id="rId11"/>
    <p:sldLayoutId id="2147483896" r:id="rId12"/>
    <p:sldLayoutId id="2147483897" r:id="rId13"/>
    <p:sldLayoutId id="2147483898" r:id="rId14"/>
    <p:sldLayoutId id="2147483899" r:id="rId15"/>
    <p:sldLayoutId id="2147483900" r:id="rId16"/>
    <p:sldLayoutId id="2147483901" r:id="rId17"/>
    <p:sldLayoutId id="2147483902" r:id="rId18"/>
    <p:sldLayoutId id="2147483903" r:id="rId19"/>
    <p:sldLayoutId id="2147483904" r:id="rId20"/>
    <p:sldLayoutId id="2147483905" r:id="rId21"/>
    <p:sldLayoutId id="2147483906"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microsoft.com/office/2007/relationships/media" Target="../media/media2.m4a"/><Relationship Id="rId7" Type="http://schemas.openxmlformats.org/officeDocument/2006/relationships/image" Target="../media/image2.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png"/><Relationship Id="rId5" Type="http://schemas.openxmlformats.org/officeDocument/2006/relationships/slideLayout" Target="../slideLayouts/slideLayout94.xml"/><Relationship Id="rId4" Type="http://schemas.openxmlformats.org/officeDocument/2006/relationships/audio" Target="../media/media2.m4a"/></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7" Type="http://schemas.microsoft.com/office/2007/relationships/hdphoto" Target="../media/hdphoto7.wdp"/><Relationship Id="rId2" Type="http://schemas.openxmlformats.org/officeDocument/2006/relationships/notesSlide" Target="../notesSlides/notesSlide9.xml"/><Relationship Id="rId1" Type="http://schemas.openxmlformats.org/officeDocument/2006/relationships/slideLayout" Target="../slideLayouts/slideLayout11.xml"/><Relationship Id="rId6" Type="http://schemas.openxmlformats.org/officeDocument/2006/relationships/image" Target="../media/image15.png"/><Relationship Id="rId5" Type="http://schemas.microsoft.com/office/2007/relationships/hdphoto" Target="../media/hdphoto9.wdp"/><Relationship Id="rId4" Type="http://schemas.openxmlformats.org/officeDocument/2006/relationships/image" Target="../media/image19.png"/></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11.xml"/><Relationship Id="rId6" Type="http://schemas.openxmlformats.org/officeDocument/2006/relationships/image" Target="../media/image20.png"/><Relationship Id="rId5" Type="http://schemas.microsoft.com/office/2007/relationships/hdphoto" Target="../media/hdphoto7.wdp"/><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1.xml"/><Relationship Id="rId1" Type="http://schemas.openxmlformats.org/officeDocument/2006/relationships/slideLayout" Target="../slideLayouts/slideLayout11.xml"/><Relationship Id="rId4" Type="http://schemas.openxmlformats.org/officeDocument/2006/relationships/image" Target="../media/image22.gif"/></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7" Type="http://schemas.microsoft.com/office/2007/relationships/hdphoto" Target="../media/hdphoto10.wdp"/><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image" Target="../media/image23.png"/><Relationship Id="rId5" Type="http://schemas.microsoft.com/office/2007/relationships/hdphoto" Target="../media/hdphoto7.wdp"/><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27.png"/><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18.png"/><Relationship Id="rId7" Type="http://schemas.microsoft.com/office/2007/relationships/hdphoto" Target="../media/hdphoto12.wdp"/><Relationship Id="rId2" Type="http://schemas.openxmlformats.org/officeDocument/2006/relationships/notesSlide" Target="../notesSlides/notesSlide13.xml"/><Relationship Id="rId1" Type="http://schemas.openxmlformats.org/officeDocument/2006/relationships/slideLayout" Target="../slideLayouts/slideLayout11.xml"/><Relationship Id="rId6" Type="http://schemas.openxmlformats.org/officeDocument/2006/relationships/image" Target="../media/image28.png"/><Relationship Id="rId5" Type="http://schemas.microsoft.com/office/2007/relationships/hdphoto" Target="../media/hdphoto7.wdp"/><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8" Type="http://schemas.microsoft.com/office/2007/relationships/hdphoto" Target="../media/hdphoto14.wdp"/><Relationship Id="rId3" Type="http://schemas.openxmlformats.org/officeDocument/2006/relationships/image" Target="../media/image30.jpeg"/><Relationship Id="rId7"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145.xml"/><Relationship Id="rId6" Type="http://schemas.microsoft.com/office/2007/relationships/hdphoto" Target="../media/hdphoto13.wdp"/><Relationship Id="rId5" Type="http://schemas.openxmlformats.org/officeDocument/2006/relationships/image" Target="../media/image32.png"/><Relationship Id="rId10" Type="http://schemas.microsoft.com/office/2007/relationships/hdphoto" Target="../media/hdphoto15.wdp"/><Relationship Id="rId4" Type="http://schemas.openxmlformats.org/officeDocument/2006/relationships/image" Target="../media/image18.png"/><Relationship Id="rId9" Type="http://schemas.openxmlformats.org/officeDocument/2006/relationships/image" Target="../media/image34.png"/></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61.xml"/><Relationship Id="rId6" Type="http://schemas.microsoft.com/office/2007/relationships/hdphoto" Target="../media/hdphoto2.wdp"/><Relationship Id="rId5" Type="http://schemas.openxmlformats.org/officeDocument/2006/relationships/image" Target="../media/image4.png"/><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83.xml"/></Relationships>
</file>

<file path=ppt/slides/_rels/slide2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11.xml"/><Relationship Id="rId5" Type="http://schemas.microsoft.com/office/2007/relationships/hdphoto" Target="../media/hdphoto16.wdp"/><Relationship Id="rId4" Type="http://schemas.openxmlformats.org/officeDocument/2006/relationships/image" Target="../media/image37.png"/></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7" Type="http://schemas.microsoft.com/office/2007/relationships/hdphoto" Target="../media/hdphoto17.wdp"/><Relationship Id="rId2" Type="http://schemas.openxmlformats.org/officeDocument/2006/relationships/notesSlide" Target="../notesSlides/notesSlide16.xml"/><Relationship Id="rId1" Type="http://schemas.openxmlformats.org/officeDocument/2006/relationships/slideLayout" Target="../slideLayouts/slideLayout11.xml"/><Relationship Id="rId6" Type="http://schemas.openxmlformats.org/officeDocument/2006/relationships/image" Target="../media/image38.png"/><Relationship Id="rId5" Type="http://schemas.microsoft.com/office/2007/relationships/hdphoto" Target="../media/hdphoto6.wdp"/><Relationship Id="rId4" Type="http://schemas.openxmlformats.org/officeDocument/2006/relationships/image" Target="../media/image14.png"/></Relationships>
</file>

<file path=ppt/slides/_rels/slide2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11.xml"/><Relationship Id="rId4" Type="http://schemas.microsoft.com/office/2007/relationships/hdphoto" Target="../media/hdphoto16.wdp"/></Relationships>
</file>

<file path=ppt/slides/_rels/slide2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1.xml"/></Relationships>
</file>

<file path=ppt/slides/_rels/slide2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8.xml"/><Relationship Id="rId1" Type="http://schemas.openxmlformats.org/officeDocument/2006/relationships/slideLayout" Target="../slideLayouts/slideLayout11.xml"/><Relationship Id="rId6" Type="http://schemas.microsoft.com/office/2007/relationships/hdphoto" Target="../media/hdphoto6.wdp"/><Relationship Id="rId5" Type="http://schemas.openxmlformats.org/officeDocument/2006/relationships/image" Target="../media/image14.png"/><Relationship Id="rId4" Type="http://schemas.openxmlformats.org/officeDocument/2006/relationships/image" Target="../media/image13.png"/></Relationships>
</file>

<file path=ppt/slides/_rels/slide2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9.xml"/><Relationship Id="rId1" Type="http://schemas.openxmlformats.org/officeDocument/2006/relationships/slideLayout" Target="../slideLayouts/slideLayout11.xml"/><Relationship Id="rId5" Type="http://schemas.openxmlformats.org/officeDocument/2006/relationships/image" Target="../media/image42.png"/><Relationship Id="rId4" Type="http://schemas.microsoft.com/office/2007/relationships/hdphoto" Target="../media/hdphoto18.wdp"/></Relationships>
</file>

<file path=ppt/slides/_rels/slide2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1.xml"/><Relationship Id="rId1" Type="http://schemas.openxmlformats.org/officeDocument/2006/relationships/slideLayout" Target="../slideLayouts/slideLayout11.xml"/><Relationship Id="rId4" Type="http://schemas.openxmlformats.org/officeDocument/2006/relationships/image" Target="../media/image45.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microsoft.com/office/2007/relationships/hdphoto" Target="../media/hdphoto20.wdp"/><Relationship Id="rId3" Type="http://schemas.openxmlformats.org/officeDocument/2006/relationships/image" Target="../media/image45.jpeg"/><Relationship Id="rId7" Type="http://schemas.openxmlformats.org/officeDocument/2006/relationships/image" Target="../media/image48.png"/><Relationship Id="rId2" Type="http://schemas.openxmlformats.org/officeDocument/2006/relationships/notesSlide" Target="../notesSlides/notesSlide22.xml"/><Relationship Id="rId1" Type="http://schemas.openxmlformats.org/officeDocument/2006/relationships/slideLayout" Target="../slideLayouts/slideLayout11.xml"/><Relationship Id="rId6" Type="http://schemas.microsoft.com/office/2007/relationships/hdphoto" Target="../media/hdphoto19.wdp"/><Relationship Id="rId5" Type="http://schemas.openxmlformats.org/officeDocument/2006/relationships/image" Target="../media/image47.png"/><Relationship Id="rId4" Type="http://schemas.openxmlformats.org/officeDocument/2006/relationships/image" Target="../media/image46.jpeg"/></Relationships>
</file>

<file path=ppt/slides/_rels/slide31.xml.rels><?xml version="1.0" encoding="UTF-8" standalone="yes"?>
<Relationships xmlns="http://schemas.openxmlformats.org/package/2006/relationships"><Relationship Id="rId3" Type="http://schemas.microsoft.com/office/2007/relationships/hdphoto" Target="../media/hdphoto21.wdp"/><Relationship Id="rId2" Type="http://schemas.openxmlformats.org/officeDocument/2006/relationships/image" Target="../media/image49.png"/><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jpeg"/><Relationship Id="rId1" Type="http://schemas.openxmlformats.org/officeDocument/2006/relationships/slideLayout" Target="../slideLayouts/slideLayout11.xml"/><Relationship Id="rId5" Type="http://schemas.openxmlformats.org/officeDocument/2006/relationships/image" Target="../media/image53.jpeg"/><Relationship Id="rId4" Type="http://schemas.openxmlformats.org/officeDocument/2006/relationships/image" Target="../media/image52.jpeg"/></Relationships>
</file>

<file path=ppt/slides/_rels/slide3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3.xml"/><Relationship Id="rId1" Type="http://schemas.openxmlformats.org/officeDocument/2006/relationships/slideLayout" Target="../slideLayouts/slideLayout169.xml"/><Relationship Id="rId4" Type="http://schemas.microsoft.com/office/2007/relationships/hdphoto" Target="../media/hdphoto22.wdp"/></Relationships>
</file>

<file path=ppt/slides/_rels/slide3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82.xml"/></Relationships>
</file>

<file path=ppt/slides/_rels/slide3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8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2.xml"/></Relationships>
</file>

<file path=ppt/slides/_rels/slide38.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26.xml"/><Relationship Id="rId1" Type="http://schemas.openxmlformats.org/officeDocument/2006/relationships/slideLayout" Target="../slideLayouts/slideLayout176.xml"/></Relationships>
</file>

<file path=ppt/slides/_rels/slide3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7.xml"/><Relationship Id="rId1" Type="http://schemas.openxmlformats.org/officeDocument/2006/relationships/slideLayout" Target="../slideLayouts/slideLayout182.xml"/><Relationship Id="rId5" Type="http://schemas.openxmlformats.org/officeDocument/2006/relationships/image" Target="../media/image61.jpeg"/><Relationship Id="rId4" Type="http://schemas.openxmlformats.org/officeDocument/2006/relationships/image" Target="../media/image60.jpeg"/></Relationships>
</file>

<file path=ppt/slides/_rels/slide4.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5.png"/><Relationship Id="rId7" Type="http://schemas.microsoft.com/office/2007/relationships/hdphoto" Target="../media/hdphoto3.wdp"/><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224.xml"/><Relationship Id="rId4" Type="http://schemas.microsoft.com/office/2007/relationships/hdphoto" Target="../media/hdphoto23.wdp"/></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9.xml"/></Relationships>
</file>

<file path=ppt/slides/_rels/slide42.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5.png"/><Relationship Id="rId2" Type="http://schemas.openxmlformats.org/officeDocument/2006/relationships/notesSlide" Target="../notesSlides/notesSlide30.xml"/><Relationship Id="rId1" Type="http://schemas.openxmlformats.org/officeDocument/2006/relationships/slideLayout" Target="../slideLayouts/slideLayout182.xml"/><Relationship Id="rId6" Type="http://schemas.microsoft.com/office/2007/relationships/hdphoto" Target="../media/hdphoto25.wdp"/><Relationship Id="rId5" Type="http://schemas.openxmlformats.org/officeDocument/2006/relationships/image" Target="../media/image64.png"/><Relationship Id="rId4" Type="http://schemas.microsoft.com/office/2007/relationships/hdphoto" Target="../media/hdphoto24.wdp"/></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4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182.xml"/><Relationship Id="rId4" Type="http://schemas.microsoft.com/office/2007/relationships/hdphoto" Target="../media/hdphoto26.wdp"/></Relationships>
</file>

<file path=ppt/slides/_rels/slide4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82.xml"/></Relationships>
</file>

<file path=ppt/slides/_rels/slide4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70.png"/><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70.png"/><Relationship Id="rId1" Type="http://schemas.openxmlformats.org/officeDocument/2006/relationships/slideLayout" Target="../slideLayouts/slideLayout11.xml"/><Relationship Id="rId4" Type="http://schemas.microsoft.com/office/2007/relationships/hdphoto" Target="../media/hdphoto7.wdp"/></Relationships>
</file>

<file path=ppt/slides/_rels/slide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70.png"/><Relationship Id="rId1" Type="http://schemas.openxmlformats.org/officeDocument/2006/relationships/slideLayout" Target="../slideLayouts/slideLayout11.xml"/><Relationship Id="rId6" Type="http://schemas.openxmlformats.org/officeDocument/2006/relationships/image" Target="../media/image45.jpeg"/><Relationship Id="rId5" Type="http://schemas.openxmlformats.org/officeDocument/2006/relationships/image" Target="../media/image44.jpeg"/><Relationship Id="rId4" Type="http://schemas.microsoft.com/office/2007/relationships/hdphoto" Target="../media/hdphoto7.wdp"/></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113.xml"/><Relationship Id="rId5" Type="http://schemas.microsoft.com/office/2007/relationships/hdphoto" Target="../media/hdphoto5.wdp"/><Relationship Id="rId4" Type="http://schemas.openxmlformats.org/officeDocument/2006/relationships/image" Target="../media/image11.png"/></Relationships>
</file>

<file path=ppt/slides/_rels/slide5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70.png"/><Relationship Id="rId1" Type="http://schemas.openxmlformats.org/officeDocument/2006/relationships/slideLayout" Target="../slideLayouts/slideLayout11.xml"/><Relationship Id="rId4" Type="http://schemas.microsoft.com/office/2007/relationships/hdphoto" Target="../media/hdphoto7.wdp"/></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182.xml"/><Relationship Id="rId2" Type="http://schemas.openxmlformats.org/officeDocument/2006/relationships/video" Target="../media/media3.mp4"/><Relationship Id="rId1" Type="http://schemas.microsoft.com/office/2007/relationships/media" Target="../media/media3.mp4"/><Relationship Id="rId6" Type="http://schemas.openxmlformats.org/officeDocument/2006/relationships/image" Target="../media/image73.png"/><Relationship Id="rId5" Type="http://schemas.microsoft.com/office/2007/relationships/hdphoto" Target="../media/hdphoto27.wdp"/><Relationship Id="rId4" Type="http://schemas.openxmlformats.org/officeDocument/2006/relationships/image" Target="../media/image72.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8.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11.xml"/><Relationship Id="rId6" Type="http://schemas.microsoft.com/office/2007/relationships/hdphoto" Target="../media/hdphoto6.wdp"/><Relationship Id="rId5" Type="http://schemas.openxmlformats.org/officeDocument/2006/relationships/image" Target="../media/image14.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11.xml"/><Relationship Id="rId5" Type="http://schemas.microsoft.com/office/2007/relationships/hdphoto" Target="../media/hdphoto6.wdp"/><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7" Type="http://schemas.microsoft.com/office/2007/relationships/hdphoto" Target="../media/hdphoto8.wdp"/><Relationship Id="rId2" Type="http://schemas.openxmlformats.org/officeDocument/2006/relationships/notesSlide" Target="../notesSlides/notesSlide7.xml"/><Relationship Id="rId1" Type="http://schemas.openxmlformats.org/officeDocument/2006/relationships/slideLayout" Target="../slideLayouts/slideLayout11.xml"/><Relationship Id="rId6" Type="http://schemas.openxmlformats.org/officeDocument/2006/relationships/image" Target="../media/image17.png"/><Relationship Id="rId5" Type="http://schemas.openxmlformats.org/officeDocument/2006/relationships/image" Target="../media/image16.png"/><Relationship Id="rId4" Type="http://schemas.microsoft.com/office/2007/relationships/hdphoto" Target="../media/hdphoto7.wdp"/></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1.xml"/><Relationship Id="rId6" Type="http://schemas.microsoft.com/office/2007/relationships/hdphoto" Target="../media/hdphoto6.wdp"/><Relationship Id="rId5" Type="http://schemas.openxmlformats.org/officeDocument/2006/relationships/image" Target="../media/image14.png"/><Relationship Id="rId4" Type="http://schemas.microsoft.com/office/2007/relationships/hdphoto" Target="../media/hdphoto7.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TinyPPT_26">
            <a:hlinkClick r:id="" action="ppaction://media"/>
            <a:extLst>
              <a:ext uri="{FF2B5EF4-FFF2-40B4-BE49-F238E27FC236}">
                <a16:creationId xmlns="" xmlns:a16="http://schemas.microsoft.com/office/drawing/2014/main" id="{0ACFFB3F-92BA-AF46-B6D8-4C6C76CFE5E7}"/>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0" y="0"/>
            <a:ext cx="9144000" cy="5143500"/>
          </a:xfrm>
          <a:prstGeom prst="rect">
            <a:avLst/>
          </a:prstGeom>
        </p:spPr>
      </p:pic>
      <p:sp>
        <p:nvSpPr>
          <p:cNvPr id="3" name="TextBox 1">
            <a:extLst>
              <a:ext uri="{FF2B5EF4-FFF2-40B4-BE49-F238E27FC236}">
                <a16:creationId xmlns="" xmlns:a16="http://schemas.microsoft.com/office/drawing/2014/main" id="{54FCD88D-FB32-9D48-9344-1D904A7DA1D4}"/>
              </a:ext>
            </a:extLst>
          </p:cNvPr>
          <p:cNvSpPr txBox="1"/>
          <p:nvPr/>
        </p:nvSpPr>
        <p:spPr>
          <a:xfrm>
            <a:off x="2188153" y="2085948"/>
            <a:ext cx="4888056" cy="9002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4289" tIns="34289" rIns="34289" bIns="34289">
            <a:spAutoFit/>
          </a:bodyPr>
          <a:lstStyle>
            <a:lvl1pPr algn="ctr">
              <a:defRPr sz="1500">
                <a:solidFill>
                  <a:srgbClr val="535353"/>
                </a:solidFill>
                <a:latin typeface="Avenir Next"/>
                <a:ea typeface="Avenir Next"/>
                <a:cs typeface="Avenir Next"/>
                <a:sym typeface="Avenir Next"/>
              </a:defRPr>
            </a:lvl1pPr>
          </a:lstStyle>
          <a:p>
            <a:pPr lvl="0"/>
            <a:r>
              <a:rPr lang="en-US" sz="5400" b="1" dirty="0">
                <a:solidFill>
                  <a:schemeClr val="bg1"/>
                </a:solidFill>
                <a:latin typeface="#9Slide03 IcielUni Sans Heavy" panose="00000500000000000000" pitchFamily="2" charset="-93"/>
              </a:rPr>
              <a:t>KHỞI ĐỘNG</a:t>
            </a:r>
            <a:endParaRPr sz="5400" b="1" dirty="0">
              <a:solidFill>
                <a:schemeClr val="bg1"/>
              </a:solidFill>
              <a:latin typeface="#9Slide03 IcielUni Sans Heavy" panose="00000500000000000000" pitchFamily="2" charset="-93"/>
            </a:endParaRPr>
          </a:p>
        </p:txBody>
      </p:sp>
      <p:pic>
        <p:nvPicPr>
          <p:cNvPr id="2" name="Audio TinyPPT">
            <a:hlinkClick r:id="" action="ppaction://media"/>
            <a:extLst>
              <a:ext uri="{FF2B5EF4-FFF2-40B4-BE49-F238E27FC236}">
                <a16:creationId xmlns="" xmlns:a16="http://schemas.microsoft.com/office/drawing/2014/main" id="{248FC541-A74B-3542-AEF4-A9889ED3597E}"/>
              </a:ext>
            </a:extLst>
          </p:cNvPr>
          <p:cNvPicPr>
            <a:picLocks noChangeAspect="1"/>
          </p:cNvPicPr>
          <p:nvPr>
            <a:audioFile r:link="rId4"/>
            <p:extLst>
              <p:ext uri="{DAA4B4D4-6D71-4841-9C94-3DE7FCFB9230}">
                <p14:media xmlns:p14="http://schemas.microsoft.com/office/powerpoint/2010/main" r:embed="rId3"/>
              </p:ext>
            </p:extLst>
          </p:nvPr>
        </p:nvPicPr>
        <p:blipFill>
          <a:blip r:embed="rId7"/>
          <a:stretch>
            <a:fillRect/>
          </a:stretch>
        </p:blipFill>
        <p:spPr>
          <a:xfrm>
            <a:off x="9203821" y="4589092"/>
            <a:ext cx="609600" cy="609600"/>
          </a:xfrm>
          <a:prstGeom prst="rect">
            <a:avLst/>
          </a:prstGeom>
        </p:spPr>
      </p:pic>
    </p:spTree>
    <p:extLst>
      <p:ext uri="{BB962C8B-B14F-4D97-AF65-F5344CB8AC3E}">
        <p14:creationId xmlns:p14="http://schemas.microsoft.com/office/powerpoint/2010/main" val="293444768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982" fill="hold"/>
                                        <p:tgtEl>
                                          <p:spTgt spid="2"/>
                                        </p:tgtEl>
                                      </p:cBhvr>
                                    </p:cmd>
                                  </p:childTnLst>
                                </p:cTn>
                              </p:par>
                            </p:childTnLst>
                          </p:cTn>
                        </p:par>
                        <p:par>
                          <p:cTn id="7" fill="hold">
                            <p:stCondLst>
                              <p:cond delay="9982"/>
                            </p:stCondLst>
                            <p:childTnLst>
                              <p:par>
                                <p:cTn id="8" presetID="1" presetClass="mediacall" presetSubtype="0" fill="hold" nodeType="afterEffect">
                                  <p:stCondLst>
                                    <p:cond delay="0"/>
                                  </p:stCondLst>
                                  <p:childTnLst>
                                    <p:cmd type="call" cmd="playFrom(0.0)">
                                      <p:cBhvr>
                                        <p:cTn id="9" dur="804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0" fill="hold" display="0">
                  <p:stCondLst>
                    <p:cond delay="indefinite"/>
                  </p:stCondLst>
                  <p:endCondLst>
                    <p:cond evt="onStopAudio" delay="0">
                      <p:tgtEl>
                        <p:sldTgt/>
                      </p:tgtEl>
                    </p:cond>
                  </p:endCondLst>
                </p:cTn>
                <p:tgtEl>
                  <p:spTgt spid="2"/>
                </p:tgtEl>
              </p:cMediaNode>
            </p:audio>
            <p:video>
              <p:cMediaNode vol="80000">
                <p:cTn id="11" fill="hold" display="0">
                  <p:stCondLst>
                    <p:cond delay="indefinite"/>
                  </p:stCondLst>
                </p:cTn>
                <p:tgtEl>
                  <p:spTgt spid="9"/>
                </p:tgtEl>
              </p:cMediaNode>
            </p:video>
            <p:seq concurrent="1" nextAc="seek">
              <p:cTn id="12" restart="whenNotActive" fill="hold" evtFilter="cancelBubble" nodeType="interactiveSeq">
                <p:stCondLst>
                  <p:cond evt="onClick" delay="0">
                    <p:tgtEl>
                      <p:spTgt spid="9"/>
                    </p:tgtEl>
                  </p:cond>
                </p:stCondLst>
                <p:endSync evt="end" delay="0">
                  <p:rtn val="all"/>
                </p:endSync>
                <p:childTnLst>
                  <p:par>
                    <p:cTn id="13" fill="hold">
                      <p:stCondLst>
                        <p:cond delay="0"/>
                      </p:stCondLst>
                      <p:childTnLst>
                        <p:par>
                          <p:cTn id="14" fill="hold">
                            <p:stCondLst>
                              <p:cond delay="0"/>
                            </p:stCondLst>
                            <p:childTnLst>
                              <p:par>
                                <p:cTn id="15" presetID="2" presetClass="mediacall" presetSubtype="0" fill="hold" nodeType="clickEffect">
                                  <p:stCondLst>
                                    <p:cond delay="0"/>
                                  </p:stCondLst>
                                  <p:childTnLst>
                                    <p:cmd type="call" cmd="togglePause">
                                      <p:cBhvr>
                                        <p:cTn id="16" dur="1" fill="hold"/>
                                        <p:tgtEl>
                                          <p:spTgt spid="9"/>
                                        </p:tgtEl>
                                      </p:cBhvr>
                                    </p:cmd>
                                  </p:childTnLst>
                                </p:cTn>
                              </p:par>
                            </p:childTnLst>
                          </p:cTn>
                        </p:par>
                      </p:childTnLst>
                    </p:cTn>
                  </p:par>
                </p:childTnLst>
              </p:cTn>
              <p:nextCondLst>
                <p:cond evt="onClick" delay="0">
                  <p:tgtEl>
                    <p:spTgt spid="9"/>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1" y="284555"/>
            <a:ext cx="2417379"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00B0F0"/>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93683" y="345223"/>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hình</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8" name="Picture 4" descr="Kết quả hình ảnh cho mountain clipart png transparent png">
            <a:extLst>
              <a:ext uri="{FF2B5EF4-FFF2-40B4-BE49-F238E27FC236}">
                <a16:creationId xmlns="" xmlns:a16="http://schemas.microsoft.com/office/drawing/2014/main" id="{6DC868FF-E995-4475-AA15-00646D5EA4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36332"/>
            <a:ext cx="853553" cy="435804"/>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1032;p29">
            <a:extLst>
              <a:ext uri="{FF2B5EF4-FFF2-40B4-BE49-F238E27FC236}">
                <a16:creationId xmlns="" xmlns:a16="http://schemas.microsoft.com/office/drawing/2014/main" id="{DB1C0D44-295D-4B78-AC56-43DDC55E1E33}"/>
              </a:ext>
            </a:extLst>
          </p:cNvPr>
          <p:cNvSpPr/>
          <p:nvPr/>
        </p:nvSpPr>
        <p:spPr>
          <a:xfrm rot="916185">
            <a:off x="292148" y="1895310"/>
            <a:ext cx="4058133" cy="2762572"/>
          </a:xfrm>
          <a:custGeom>
            <a:avLst/>
            <a:gdLst/>
            <a:ahLst/>
            <a:cxnLst/>
            <a:rect l="l" t="t" r="r" b="b"/>
            <a:pathLst>
              <a:path w="43840" h="27523" extrusionOk="0">
                <a:moveTo>
                  <a:pt x="31793" y="1"/>
                </a:moveTo>
                <a:cubicBezTo>
                  <a:pt x="28465" y="1"/>
                  <a:pt x="25057" y="749"/>
                  <a:pt x="21813" y="1050"/>
                </a:cubicBezTo>
                <a:cubicBezTo>
                  <a:pt x="17324" y="1466"/>
                  <a:pt x="12776" y="1966"/>
                  <a:pt x="8466" y="3538"/>
                </a:cubicBezTo>
                <a:cubicBezTo>
                  <a:pt x="6966" y="4086"/>
                  <a:pt x="5454" y="4764"/>
                  <a:pt x="4192" y="5860"/>
                </a:cubicBezTo>
                <a:cubicBezTo>
                  <a:pt x="1" y="9467"/>
                  <a:pt x="1465" y="16289"/>
                  <a:pt x="3573" y="20873"/>
                </a:cubicBezTo>
                <a:cubicBezTo>
                  <a:pt x="5748" y="25656"/>
                  <a:pt x="9588" y="27523"/>
                  <a:pt x="14072" y="27523"/>
                </a:cubicBezTo>
                <a:cubicBezTo>
                  <a:pt x="14399" y="27523"/>
                  <a:pt x="14729" y="27513"/>
                  <a:pt x="15062" y="27493"/>
                </a:cubicBezTo>
                <a:cubicBezTo>
                  <a:pt x="17479" y="27362"/>
                  <a:pt x="19860" y="26791"/>
                  <a:pt x="22230" y="26219"/>
                </a:cubicBezTo>
                <a:cubicBezTo>
                  <a:pt x="26111" y="25279"/>
                  <a:pt x="30004" y="24314"/>
                  <a:pt x="33826" y="23136"/>
                </a:cubicBezTo>
                <a:cubicBezTo>
                  <a:pt x="36993" y="22147"/>
                  <a:pt x="41696" y="21528"/>
                  <a:pt x="43125" y="17611"/>
                </a:cubicBezTo>
                <a:cubicBezTo>
                  <a:pt x="43792" y="15801"/>
                  <a:pt x="43839" y="13753"/>
                  <a:pt x="43780" y="11777"/>
                </a:cubicBezTo>
                <a:cubicBezTo>
                  <a:pt x="43732" y="9908"/>
                  <a:pt x="43578" y="7967"/>
                  <a:pt x="42923" y="6253"/>
                </a:cubicBezTo>
                <a:cubicBezTo>
                  <a:pt x="42839" y="6050"/>
                  <a:pt x="42756" y="5836"/>
                  <a:pt x="42649" y="5645"/>
                </a:cubicBezTo>
                <a:cubicBezTo>
                  <a:pt x="41768" y="3800"/>
                  <a:pt x="40280" y="2395"/>
                  <a:pt x="38613" y="1526"/>
                </a:cubicBezTo>
                <a:cubicBezTo>
                  <a:pt x="36435" y="371"/>
                  <a:pt x="34134" y="1"/>
                  <a:pt x="31793" y="1"/>
                </a:cubicBezTo>
                <a:close/>
              </a:path>
            </a:pathLst>
          </a:custGeom>
          <a:solidFill>
            <a:schemeClr val="accent2">
              <a:lumMod val="20000"/>
              <a:lumOff val="80000"/>
            </a:schemeClr>
          </a:solidFill>
          <a:ln>
            <a:noFill/>
          </a:ln>
        </p:spPr>
        <p:txBody>
          <a:bodyPr spcFirstLastPara="1" wrap="square" lIns="91425" tIns="91425" rIns="91425" bIns="91425" anchor="ctr" anchorCtr="0">
            <a:noAutofit/>
          </a:bodyPr>
          <a:lstStyle/>
          <a:p>
            <a:pPr defTabSz="914378">
              <a:buClr>
                <a:srgbClr val="000000"/>
              </a:buClr>
            </a:pPr>
            <a:endParaRPr sz="1400" kern="0">
              <a:solidFill>
                <a:srgbClr val="000000"/>
              </a:solidFill>
              <a:cs typeface="Arial"/>
              <a:sym typeface="Arial"/>
            </a:endParaRPr>
          </a:p>
        </p:txBody>
      </p:sp>
      <p:sp>
        <p:nvSpPr>
          <p:cNvPr id="13" name="Text Box 6">
            <a:extLst>
              <a:ext uri="{FF2B5EF4-FFF2-40B4-BE49-F238E27FC236}">
                <a16:creationId xmlns="" xmlns:a16="http://schemas.microsoft.com/office/drawing/2014/main" id="{76CC199C-02AE-405A-851C-2A646A7B79D7}"/>
              </a:ext>
            </a:extLst>
          </p:cNvPr>
          <p:cNvSpPr txBox="1">
            <a:spLocks noChangeArrowheads="1"/>
          </p:cNvSpPr>
          <p:nvPr/>
        </p:nvSpPr>
        <p:spPr bwMode="auto">
          <a:xfrm>
            <a:off x="793293" y="2376651"/>
            <a:ext cx="3276600" cy="1862048"/>
          </a:xfrm>
          <a:prstGeom prst="rect">
            <a:avLst/>
          </a:prstGeom>
          <a:noFill/>
          <a:ln w="9525">
            <a:noFill/>
            <a:miter lim="800000"/>
            <a:headEnd/>
            <a:tailEnd/>
          </a:ln>
        </p:spPr>
        <p:txBody>
          <a:bodyPr wrap="square">
            <a:spAutoFit/>
          </a:bodyPr>
          <a:lstStyle/>
          <a:p>
            <a:pPr algn="ct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Dựa</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vào</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lược</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đồ</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nội</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dung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Sgk</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cho</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biết</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khu</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vực</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Nam Á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có</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những</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miền</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địa</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hình</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nào</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Nêu</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đặc</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điểm</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của</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từng</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miền</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địa</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b="1"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hình</a:t>
            </a:r>
            <a:r>
              <a:rPr lang="en-US" sz="2300" b="1"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a:t>
            </a:r>
          </a:p>
        </p:txBody>
      </p:sp>
      <p:pic>
        <p:nvPicPr>
          <p:cNvPr id="14" name="Picture 3" descr="25,294 Q&amp;amp;A Illustrations &amp;amp; Clip Art - iStock">
            <a:extLst>
              <a:ext uri="{FF2B5EF4-FFF2-40B4-BE49-F238E27FC236}">
                <a16:creationId xmlns="" xmlns:a16="http://schemas.microsoft.com/office/drawing/2014/main" id="{798B9638-3D1E-4F89-8D7C-AD6A814F0626}"/>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10000" b="90000" l="9967" r="92974">
                        <a14:foregroundMark x1="17320" y1="34314" x2="17320" y2="34314"/>
                        <a14:foregroundMark x1="13072" y1="43333" x2="13072" y2="43333"/>
                        <a14:foregroundMark x1="16176" y1="64510" x2="16176" y2="64510"/>
                        <a14:foregroundMark x1="20098" y1="69412" x2="20098" y2="69412"/>
                        <a14:foregroundMark x1="29739" y1="43333" x2="29248" y2="60196"/>
                        <a14:foregroundMark x1="22059" y1="46471" x2="36438" y2="59804"/>
                        <a14:foregroundMark x1="23039" y1="56471" x2="33170" y2="33137"/>
                        <a14:foregroundMark x1="35458" y1="57451" x2="36765" y2="41373"/>
                        <a14:foregroundMark x1="49673" y1="43333" x2="52451" y2="56471"/>
                        <a14:foregroundMark x1="49837" y1="58235" x2="56536" y2="51373"/>
                        <a14:foregroundMark x1="66340" y1="61961" x2="73366" y2="41961"/>
                        <a14:foregroundMark x1="73366" y1="41961" x2="79412" y2="58824"/>
                        <a14:foregroundMark x1="86765" y1="43725" x2="86765" y2="43725"/>
                        <a14:foregroundMark x1="84804" y1="41373" x2="84804" y2="41373"/>
                        <a14:foregroundMark x1="80392" y1="35882" x2="80392" y2="35882"/>
                        <a14:foregroundMark x1="85458" y1="64314" x2="85458" y2="64314"/>
                        <a14:foregroundMark x1="83497" y1="67647" x2="83497" y2="67647"/>
                        <a14:foregroundMark x1="81373" y1="68235" x2="81373" y2="68235"/>
                        <a14:foregroundMark x1="84804" y1="37647" x2="84804" y2="37647"/>
                        <a14:foregroundMark x1="83333" y1="39412" x2="83333" y2="39412"/>
                        <a14:foregroundMark x1="61765" y1="36863" x2="61765" y2="36863"/>
                        <a14:foregroundMark x1="59641" y1="36275" x2="59641" y2="36275"/>
                        <a14:foregroundMark x1="61111" y1="39412" x2="61111" y2="39412"/>
                        <a14:foregroundMark x1="42320" y1="63333" x2="42320" y2="63333"/>
                        <a14:foregroundMark x1="40686" y1="66275" x2="40686" y2="66275"/>
                        <a14:foregroundMark x1="38399" y1="66471" x2="38399" y2="66471"/>
                        <a14:foregroundMark x1="17647" y1="67843" x2="17647" y2="67843"/>
                        <a14:foregroundMark x1="22876" y1="67843" x2="22876" y2="67843"/>
                        <a14:foregroundMark x1="42647" y1="35490" x2="42647" y2="35490"/>
                        <a14:foregroundMark x1="46732" y1="34510" x2="46732" y2="34510"/>
                        <a14:foregroundMark x1="49183" y1="34510" x2="49183" y2="34510"/>
                        <a14:foregroundMark x1="42484" y1="40000" x2="42484" y2="40000"/>
                        <a14:foregroundMark x1="24673" y1="30784" x2="24673" y2="30784"/>
                        <a14:foregroundMark x1="22549" y1="34314" x2="22549" y2="34314"/>
                        <a14:foregroundMark x1="20098" y1="33137" x2="20098" y2="33137"/>
                      </a14:backgroundRemoval>
                    </a14:imgEffect>
                  </a14:imgLayer>
                </a14:imgProps>
              </a:ext>
              <a:ext uri="{28A0092B-C50C-407E-A947-70E740481C1C}">
                <a14:useLocalDpi xmlns:a14="http://schemas.microsoft.com/office/drawing/2010/main" val="0"/>
              </a:ext>
            </a:extLst>
          </a:blip>
          <a:srcRect/>
          <a:stretch>
            <a:fillRect/>
          </a:stretch>
        </p:blipFill>
        <p:spPr bwMode="auto">
          <a:xfrm>
            <a:off x="1139936" y="714703"/>
            <a:ext cx="2549195" cy="212432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 xmlns:a16="http://schemas.microsoft.com/office/drawing/2014/main" id="{142E18D5-39B5-4BA9-A6E7-EF49D47CA688}"/>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4792097" y="136635"/>
            <a:ext cx="4267820" cy="4894890"/>
          </a:xfrm>
          <a:prstGeom prst="rect">
            <a:avLst/>
          </a:prstGeom>
        </p:spPr>
      </p:pic>
    </p:spTree>
    <p:extLst>
      <p:ext uri="{BB962C8B-B14F-4D97-AF65-F5344CB8AC3E}">
        <p14:creationId xmlns:p14="http://schemas.microsoft.com/office/powerpoint/2010/main" val="3087292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ppt_x"/>
                                          </p:val>
                                        </p:tav>
                                        <p:tav tm="100000">
                                          <p:val>
                                            <p:strVal val="#ppt_x"/>
                                          </p:val>
                                        </p:tav>
                                      </p:tavLst>
                                    </p:anim>
                                    <p:anim calcmode="lin" valueType="num">
                                      <p:cBhvr additive="base">
                                        <p:cTn id="12" dur="500" fill="hold"/>
                                        <p:tgtEl>
                                          <p:spTgt spid="6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p:bldP spid="12" grpId="0" animBg="1"/>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1" y="284555"/>
            <a:ext cx="2417379"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00B0F0"/>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93683" y="345223"/>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hình</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8" name="Picture 4" descr="Kết quả hình ảnh cho mountain clipart png transparent png">
            <a:extLst>
              <a:ext uri="{FF2B5EF4-FFF2-40B4-BE49-F238E27FC236}">
                <a16:creationId xmlns="" xmlns:a16="http://schemas.microsoft.com/office/drawing/2014/main" id="{6DC868FF-E995-4475-AA15-00646D5EA4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36332"/>
            <a:ext cx="853553" cy="43580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 xmlns:a16="http://schemas.microsoft.com/office/drawing/2014/main" id="{1D69AE36-C5EC-4F51-929F-8210AD947B11}"/>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4876180" y="115615"/>
            <a:ext cx="4267820" cy="4894890"/>
          </a:xfrm>
          <a:prstGeom prst="rect">
            <a:avLst/>
          </a:prstGeom>
        </p:spPr>
      </p:pic>
      <p:pic>
        <p:nvPicPr>
          <p:cNvPr id="11" name="Picture 2" descr="Download Open - Compass Icon North PNG Image with No Background - PNGkey.com">
            <a:extLst>
              <a:ext uri="{FF2B5EF4-FFF2-40B4-BE49-F238E27FC236}">
                <a16:creationId xmlns="" xmlns:a16="http://schemas.microsoft.com/office/drawing/2014/main" id="{45A6526A-06A0-44B9-8334-09757F5E239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0886" y="1051036"/>
            <a:ext cx="855556" cy="1002533"/>
          </a:xfrm>
          <a:prstGeom prst="rect">
            <a:avLst/>
          </a:prstGeom>
          <a:noFill/>
          <a:extLst>
            <a:ext uri="{909E8E84-426E-40DD-AFC4-6F175D3DCCD1}">
              <a14:hiddenFill xmlns:a14="http://schemas.microsoft.com/office/drawing/2010/main">
                <a:solidFill>
                  <a:srgbClr val="FFFFFF"/>
                </a:solidFill>
              </a14:hiddenFill>
            </a:ext>
          </a:extLst>
        </p:spPr>
      </p:pic>
      <p:sp>
        <p:nvSpPr>
          <p:cNvPr id="15" name="Google Shape;3118;p54">
            <a:extLst>
              <a:ext uri="{FF2B5EF4-FFF2-40B4-BE49-F238E27FC236}">
                <a16:creationId xmlns="" xmlns:a16="http://schemas.microsoft.com/office/drawing/2014/main" id="{1D857BE3-8901-4D96-B201-903B995AEF2F}"/>
              </a:ext>
            </a:extLst>
          </p:cNvPr>
          <p:cNvSpPr txBox="1"/>
          <p:nvPr/>
        </p:nvSpPr>
        <p:spPr>
          <a:xfrm>
            <a:off x="929296" y="1363064"/>
            <a:ext cx="1776300" cy="514500"/>
          </a:xfrm>
          <a:prstGeom prst="rect">
            <a:avLst/>
          </a:prstGeom>
          <a:noFill/>
          <a:ln>
            <a:noFill/>
          </a:ln>
        </p:spPr>
        <p:txBody>
          <a:bodyPr spcFirstLastPara="1" wrap="square" lIns="91425" tIns="91425" rIns="91425" bIns="91425" anchor="ctr" anchorCtr="0">
            <a:noAutofit/>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lang="vi-VN" sz="2300" b="1" i="0" dirty="0">
                <a:solidFill>
                  <a:srgbClr val="000000"/>
                </a:solidFill>
                <a:effectLst/>
                <a:latin typeface="#9Slide03 Roboto Condensed" panose="02000000000000000000" pitchFamily="2" charset="0"/>
                <a:ea typeface="#9Slide03 Roboto Condensed" panose="02000000000000000000" pitchFamily="2" charset="0"/>
              </a:rPr>
              <a:t>Phía bắc</a:t>
            </a:r>
            <a:r>
              <a:rPr lang="en-US" sz="2300" b="1" dirty="0">
                <a:solidFill>
                  <a:srgbClr val="000000"/>
                </a:solidFill>
                <a:latin typeface="#9Slide03 Roboto Condensed" panose="02000000000000000000" pitchFamily="2" charset="0"/>
                <a:ea typeface="#9Slide03 Roboto Condensed" panose="02000000000000000000" pitchFamily="2" charset="0"/>
              </a:rPr>
              <a:t> </a:t>
            </a:r>
            <a:endParaRPr kumimoji="0" sz="2300" b="1" i="0" u="none" strike="noStrike" kern="0" cap="none" spc="0" normalizeH="0" baseline="0" noProof="0" dirty="0">
              <a:ln>
                <a:noFill/>
              </a:ln>
              <a:solidFill>
                <a:srgbClr val="000000"/>
              </a:solidFill>
              <a:effectLst/>
              <a:uLnTx/>
              <a:uFillTx/>
              <a:latin typeface="Dancing Script"/>
              <a:ea typeface="Dancing Script"/>
              <a:cs typeface="Dancing Script"/>
              <a:sym typeface="Dancing Script"/>
            </a:endParaRPr>
          </a:p>
        </p:txBody>
      </p:sp>
      <p:sp>
        <p:nvSpPr>
          <p:cNvPr id="16" name="TextBox 15">
            <a:extLst>
              <a:ext uri="{FF2B5EF4-FFF2-40B4-BE49-F238E27FC236}">
                <a16:creationId xmlns="" xmlns:a16="http://schemas.microsoft.com/office/drawing/2014/main" id="{6BAD557A-3664-47AE-B03A-C0567297DB18}"/>
              </a:ext>
            </a:extLst>
          </p:cNvPr>
          <p:cNvSpPr txBox="1"/>
          <p:nvPr/>
        </p:nvSpPr>
        <p:spPr>
          <a:xfrm>
            <a:off x="294289" y="2128249"/>
            <a:ext cx="4645571" cy="1051570"/>
          </a:xfrm>
          <a:prstGeom prst="rect">
            <a:avLst/>
          </a:prstGeom>
          <a:noFill/>
        </p:spPr>
        <p:txBody>
          <a:bodyPr wrap="square">
            <a:spAutoFit/>
          </a:bodyPr>
          <a:lstStyle/>
          <a:p>
            <a:pPr algn="just">
              <a:lnSpc>
                <a:spcPct val="150000"/>
              </a:lnSpc>
              <a:spcBef>
                <a:spcPts val="600"/>
              </a:spcBef>
              <a:spcAft>
                <a:spcPts val="600"/>
              </a:spcAft>
              <a:buFont typeface="Wingdings" panose="05000000000000000000" pitchFamily="2" charset="2"/>
              <a:buChar char="ü"/>
            </a:pPr>
            <a:r>
              <a:rPr lang="en-US" sz="2200" b="0" i="0" dirty="0">
                <a:solidFill>
                  <a:srgbClr val="000000"/>
                </a:solidFill>
                <a:effectLst/>
                <a:latin typeface="#9Slide03 Roboto Condensed" panose="02000000000000000000" pitchFamily="2" charset="0"/>
                <a:ea typeface="#9Slide03 Roboto Condensed" panose="02000000000000000000" pitchFamily="2" charset="0"/>
              </a:rPr>
              <a:t>H</a:t>
            </a:r>
            <a:r>
              <a:rPr lang="vi-VN" sz="2200" b="0" i="0" dirty="0">
                <a:solidFill>
                  <a:srgbClr val="000000"/>
                </a:solidFill>
                <a:effectLst/>
                <a:latin typeface="#9Slide03 Roboto Condensed" panose="02000000000000000000" pitchFamily="2" charset="0"/>
                <a:ea typeface="#9Slide03 Roboto Condensed" panose="02000000000000000000" pitchFamily="2" charset="0"/>
              </a:rPr>
              <a:t>ệ thống dãy Hi-ma-lay-a cao và đồ sộ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ch</a:t>
            </a:r>
            <a:r>
              <a:rPr lang="vi-VN" sz="2200" b="0" i="0" dirty="0">
                <a:solidFill>
                  <a:srgbClr val="000000"/>
                </a:solidFill>
                <a:effectLst/>
                <a:latin typeface="#9Slide03 Roboto Condensed" panose="02000000000000000000" pitchFamily="2" charset="0"/>
                <a:ea typeface="#9Slide03 Roboto Condensed" panose="02000000000000000000" pitchFamily="2" charset="0"/>
              </a:rPr>
              <a:t>ạy theo hướng</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Tây</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Bắc</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Đông</a:t>
            </a:r>
            <a:r>
              <a:rPr lang="en-US" sz="2200" b="0" i="0" dirty="0">
                <a:solidFill>
                  <a:srgbClr val="000000"/>
                </a:solidFill>
                <a:effectLst/>
                <a:latin typeface="#9Slide03 Roboto Condensed" panose="02000000000000000000" pitchFamily="2" charset="0"/>
                <a:ea typeface="#9Slide03 Roboto Condensed" panose="02000000000000000000" pitchFamily="2" charset="0"/>
              </a:rPr>
              <a:t> Nam.</a:t>
            </a:r>
            <a:endParaRPr lang="en-US" sz="2200"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63033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pic>
        <p:nvPicPr>
          <p:cNvPr id="12290" name="Picture 2" descr="Dãy núi Himalaya hình thành như thế nào? - VnReview - Tin nóng">
            <a:extLst>
              <a:ext uri="{FF2B5EF4-FFF2-40B4-BE49-F238E27FC236}">
                <a16:creationId xmlns="" xmlns:a16="http://schemas.microsoft.com/office/drawing/2014/main" id="{236DBC8B-DA96-44D9-81E4-84E82152342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043" y="105106"/>
            <a:ext cx="5454869" cy="3080848"/>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 xmlns:a16="http://schemas.microsoft.com/office/drawing/2014/main" id="{445E0E13-E56A-4BEF-9B2D-D38630E67AB4}"/>
              </a:ext>
            </a:extLst>
          </p:cNvPr>
          <p:cNvSpPr txBox="1"/>
          <p:nvPr/>
        </p:nvSpPr>
        <p:spPr>
          <a:xfrm>
            <a:off x="0" y="3204508"/>
            <a:ext cx="9144000" cy="1938992"/>
          </a:xfrm>
          <a:prstGeom prst="rect">
            <a:avLst/>
          </a:prstGeom>
          <a:noFill/>
        </p:spPr>
        <p:txBody>
          <a:bodyPr wrap="square">
            <a:spAutoFit/>
          </a:bodyPr>
          <a:lstStyle/>
          <a:p>
            <a:pPr algn="just"/>
            <a:r>
              <a:rPr lang="vi-VN" sz="2000" b="1" i="0" dirty="0">
                <a:solidFill>
                  <a:srgbClr val="011559"/>
                </a:solidFill>
                <a:effectLst/>
                <a:latin typeface="#9Slide03 Roboto Condensed" panose="02000000000000000000" pitchFamily="2" charset="0"/>
                <a:ea typeface="#9Slide03 Roboto Condensed" panose="02000000000000000000" pitchFamily="2" charset="0"/>
              </a:rPr>
              <a:t>Himalaya</a:t>
            </a:r>
            <a:r>
              <a:rPr lang="vi-VN" sz="2000" b="0" i="0" dirty="0">
                <a:solidFill>
                  <a:srgbClr val="000000"/>
                </a:solidFill>
                <a:effectLst/>
                <a:latin typeface="#9Slide03 Roboto Condensed" panose="02000000000000000000" pitchFamily="2" charset="0"/>
                <a:ea typeface="#9Slide03 Roboto Condensed" panose="02000000000000000000" pitchFamily="2" charset="0"/>
              </a:rPr>
              <a:t> hay còn gọi là Hy Mã Lạp Sơn là một dãy núi ở châu Á</a:t>
            </a:r>
            <a:r>
              <a:rPr lang="en-US" sz="2000" b="0" i="0" dirty="0">
                <a:solidFill>
                  <a:srgbClr val="000000"/>
                </a:solidFill>
                <a:effectLst/>
                <a:latin typeface="#9Slide03 Roboto Condensed" panose="02000000000000000000" pitchFamily="2" charset="0"/>
                <a:ea typeface="#9Slide03 Roboto Condensed" panose="02000000000000000000" pitchFamily="2" charset="0"/>
              </a:rPr>
              <a:t>. </a:t>
            </a:r>
            <a:r>
              <a:rPr lang="en-US" sz="2000" dirty="0">
                <a:solidFill>
                  <a:srgbClr val="000000"/>
                </a:solidFill>
                <a:latin typeface="#9Slide03 Roboto Condensed" panose="02000000000000000000" pitchFamily="2" charset="0"/>
                <a:ea typeface="#9Slide03 Roboto Condensed" panose="02000000000000000000" pitchFamily="2" charset="0"/>
              </a:rPr>
              <a:t>H</a:t>
            </a:r>
            <a:r>
              <a:rPr lang="vi-VN" sz="2000" b="0" i="0" dirty="0">
                <a:solidFill>
                  <a:srgbClr val="000000"/>
                </a:solidFill>
                <a:effectLst/>
                <a:latin typeface="#9Slide03 Roboto Condensed" panose="02000000000000000000" pitchFamily="2" charset="0"/>
                <a:ea typeface="#9Slide03 Roboto Condensed" panose="02000000000000000000" pitchFamily="2" charset="0"/>
              </a:rPr>
              <a:t>ệ thống núi Himalaya là dãy núi cao nhất hành tinh và là nơi của </a:t>
            </a:r>
            <a:r>
              <a:rPr lang="vi-VN" sz="2000" b="0" i="0" dirty="0">
                <a:solidFill>
                  <a:srgbClr val="C00000"/>
                </a:solidFill>
                <a:effectLst/>
                <a:latin typeface="#9Slide03 Roboto Condensed" panose="02000000000000000000" pitchFamily="2" charset="0"/>
                <a:ea typeface="#9Slide03 Roboto Condensed" panose="02000000000000000000" pitchFamily="2" charset="0"/>
              </a:rPr>
              <a:t>14 đỉnh núi cao nhất thế giới</a:t>
            </a:r>
            <a:r>
              <a:rPr lang="vi-VN" sz="2000" b="0" i="0" dirty="0">
                <a:solidFill>
                  <a:srgbClr val="000000"/>
                </a:solidFill>
                <a:effectLst/>
                <a:latin typeface="#9Slide03 Roboto Condensed" panose="02000000000000000000" pitchFamily="2" charset="0"/>
                <a:ea typeface="#9Slide03 Roboto Condensed" panose="02000000000000000000" pitchFamily="2" charset="0"/>
              </a:rPr>
              <a:t>: các đỉnh cao trên 8.000 m, bao gồm cả </a:t>
            </a:r>
            <a:r>
              <a:rPr lang="vi-VN" sz="2000" b="0" i="0" dirty="0">
                <a:solidFill>
                  <a:srgbClr val="C00000"/>
                </a:solidFill>
                <a:effectLst/>
                <a:latin typeface="#9Slide03 Roboto Condensed" panose="02000000000000000000" pitchFamily="2" charset="0"/>
                <a:ea typeface="#9Slide03 Roboto Condensed" panose="02000000000000000000" pitchFamily="2" charset="0"/>
              </a:rPr>
              <a:t>đỉnh Everest.</a:t>
            </a:r>
            <a:r>
              <a:rPr lang="vi-VN" sz="2000" b="0" i="0" dirty="0">
                <a:solidFill>
                  <a:srgbClr val="000000"/>
                </a:solidFill>
                <a:effectLst/>
                <a:latin typeface="#9Slide03 Roboto Condensed" panose="02000000000000000000" pitchFamily="2" charset="0"/>
                <a:ea typeface="#9Slide03 Roboto Condensed" panose="02000000000000000000" pitchFamily="2" charset="0"/>
              </a:rPr>
              <a:t> Dãy Himalaya </a:t>
            </a:r>
            <a:r>
              <a:rPr lang="vi-VN" sz="2000" b="0" i="0" dirty="0">
                <a:solidFill>
                  <a:srgbClr val="C00000"/>
                </a:solidFill>
                <a:effectLst/>
                <a:latin typeface="#9Slide03 Roboto Condensed" panose="02000000000000000000" pitchFamily="2" charset="0"/>
                <a:ea typeface="#9Slide03 Roboto Condensed" panose="02000000000000000000" pitchFamily="2" charset="0"/>
              </a:rPr>
              <a:t>trải khắp 7 quốc gia</a:t>
            </a:r>
            <a:r>
              <a:rPr lang="vi-VN" sz="2000" b="0" i="0" dirty="0">
                <a:solidFill>
                  <a:srgbClr val="000000"/>
                </a:solidFill>
                <a:effectLst/>
                <a:latin typeface="#9Slide03 Roboto Condensed" panose="02000000000000000000" pitchFamily="2" charset="0"/>
                <a:ea typeface="#9Slide03 Roboto Condensed" panose="02000000000000000000" pitchFamily="2" charset="0"/>
              </a:rPr>
              <a:t>: Bhutan, Trung Quốc, Ấn Độ, Nepal, Pakistan, Myanma và Afghanistan. Nó cũng là </a:t>
            </a:r>
            <a:r>
              <a:rPr lang="vi-VN" sz="2000" b="0" i="0" dirty="0">
                <a:solidFill>
                  <a:srgbClr val="C00000"/>
                </a:solidFill>
                <a:effectLst/>
                <a:latin typeface="#9Slide03 Roboto Condensed" panose="02000000000000000000" pitchFamily="2" charset="0"/>
                <a:ea typeface="#9Slide03 Roboto Condensed" panose="02000000000000000000" pitchFamily="2" charset="0"/>
              </a:rPr>
              <a:t>nơi khởi nguồn của 3 hệ thống sông lớn</a:t>
            </a:r>
            <a:r>
              <a:rPr lang="vi-VN" sz="2000" b="0" i="0" dirty="0">
                <a:solidFill>
                  <a:srgbClr val="000000"/>
                </a:solidFill>
                <a:effectLst/>
                <a:latin typeface="#9Slide03 Roboto Condensed" panose="02000000000000000000" pitchFamily="2" charset="0"/>
                <a:ea typeface="#9Slide03 Roboto Condensed" panose="02000000000000000000" pitchFamily="2" charset="0"/>
              </a:rPr>
              <a:t> trên thế giới, đó là lưu vực các sông như sông Ấn, sông Hằng-Brahmaputra và sông Dương Tử</a:t>
            </a:r>
            <a:r>
              <a:rPr lang="en-US" sz="2000" b="0" i="0" dirty="0">
                <a:solidFill>
                  <a:srgbClr val="000000"/>
                </a:solidFill>
                <a:effectLst/>
                <a:latin typeface="#9Slide03 Roboto Condensed" panose="02000000000000000000" pitchFamily="2" charset="0"/>
                <a:ea typeface="#9Slide03 Roboto Condensed" panose="02000000000000000000" pitchFamily="2" charset="0"/>
              </a:rPr>
              <a:t>.</a:t>
            </a:r>
            <a:endParaRPr lang="en-US" sz="2000" dirty="0">
              <a:latin typeface="#9Slide03 Roboto Condensed" panose="02000000000000000000" pitchFamily="2" charset="0"/>
              <a:ea typeface="#9Slide03 Roboto Condensed" panose="02000000000000000000" pitchFamily="2" charset="0"/>
            </a:endParaRPr>
          </a:p>
        </p:txBody>
      </p:sp>
      <p:pic>
        <p:nvPicPr>
          <p:cNvPr id="5" name="image151.gif" descr="Image result for himalaya">
            <a:extLst>
              <a:ext uri="{FF2B5EF4-FFF2-40B4-BE49-F238E27FC236}">
                <a16:creationId xmlns="" xmlns:a16="http://schemas.microsoft.com/office/drawing/2014/main" id="{8FC8E65E-CC2F-4043-B1AA-990F7D20B0DC}"/>
              </a:ext>
            </a:extLst>
          </p:cNvPr>
          <p:cNvPicPr/>
          <p:nvPr/>
        </p:nvPicPr>
        <p:blipFill rotWithShape="1">
          <a:blip r:embed="rId4"/>
          <a:srcRect t="1017" r="2053" b="2033"/>
          <a:stretch/>
        </p:blipFill>
        <p:spPr>
          <a:xfrm>
            <a:off x="5517935" y="115617"/>
            <a:ext cx="3584025" cy="3048000"/>
          </a:xfrm>
          <a:prstGeom prst="rect">
            <a:avLst/>
          </a:prstGeom>
          <a:ln/>
        </p:spPr>
      </p:pic>
    </p:spTree>
    <p:extLst>
      <p:ext uri="{BB962C8B-B14F-4D97-AF65-F5344CB8AC3E}">
        <p14:creationId xmlns:p14="http://schemas.microsoft.com/office/powerpoint/2010/main" val="30519451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circle(in)">
                                      <p:cBhvr>
                                        <p:cTn id="7" dur="2000"/>
                                        <p:tgtEl>
                                          <p:spTgt spid="12290"/>
                                        </p:tgtEl>
                                      </p:cBhvr>
                                    </p:animEffect>
                                  </p:childTnLst>
                                </p:cTn>
                              </p:par>
                              <p:par>
                                <p:cTn id="8" presetID="6" presetClass="entr" presetSubtype="16"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2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1" y="442210"/>
            <a:ext cx="2417379"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00B0F0"/>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93683" y="502878"/>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hình</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8" name="Picture 4" descr="Kết quả hình ảnh cho mountain clipart png transparent png">
            <a:extLst>
              <a:ext uri="{FF2B5EF4-FFF2-40B4-BE49-F238E27FC236}">
                <a16:creationId xmlns="" xmlns:a16="http://schemas.microsoft.com/office/drawing/2014/main" id="{6DC868FF-E995-4475-AA15-00646D5EA4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493987"/>
            <a:ext cx="853553" cy="43580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 xmlns:a16="http://schemas.microsoft.com/office/drawing/2014/main" id="{1D69AE36-C5EC-4F51-929F-8210AD947B11}"/>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4876180" y="115615"/>
            <a:ext cx="4267820" cy="4894890"/>
          </a:xfrm>
          <a:prstGeom prst="rect">
            <a:avLst/>
          </a:prstGeom>
        </p:spPr>
      </p:pic>
      <p:sp>
        <p:nvSpPr>
          <p:cNvPr id="15" name="Google Shape;3118;p54">
            <a:extLst>
              <a:ext uri="{FF2B5EF4-FFF2-40B4-BE49-F238E27FC236}">
                <a16:creationId xmlns="" xmlns:a16="http://schemas.microsoft.com/office/drawing/2014/main" id="{1D857BE3-8901-4D96-B201-903B995AEF2F}"/>
              </a:ext>
            </a:extLst>
          </p:cNvPr>
          <p:cNvSpPr txBox="1"/>
          <p:nvPr/>
        </p:nvSpPr>
        <p:spPr>
          <a:xfrm>
            <a:off x="803172" y="1499698"/>
            <a:ext cx="1776300" cy="5145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3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Phía </a:t>
            </a:r>
            <a:r>
              <a:rPr kumimoji="0" lang="en-US" sz="23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nam</a:t>
            </a:r>
            <a:endParaRPr kumimoji="0" sz="2300" b="1" i="0" u="none" strike="noStrike" kern="0" cap="none" spc="0" normalizeH="0" baseline="0" noProof="0" dirty="0">
              <a:ln>
                <a:noFill/>
              </a:ln>
              <a:solidFill>
                <a:srgbClr val="000000"/>
              </a:solidFill>
              <a:effectLst/>
              <a:uLnTx/>
              <a:uFillTx/>
              <a:latin typeface="Dancing Script"/>
              <a:ea typeface="Dancing Script"/>
              <a:cs typeface="Dancing Script"/>
              <a:sym typeface="Dancing Script"/>
            </a:endParaRPr>
          </a:p>
        </p:txBody>
      </p:sp>
      <p:pic>
        <p:nvPicPr>
          <p:cNvPr id="9" name="Picture 4" descr="south arrow PNG image with transparent background | TOPpng">
            <a:extLst>
              <a:ext uri="{FF2B5EF4-FFF2-40B4-BE49-F238E27FC236}">
                <a16:creationId xmlns="" xmlns:a16="http://schemas.microsoft.com/office/drawing/2014/main" id="{42A91F33-A6AF-434B-8ACA-979A2F97C514}"/>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0" b="100000" l="10000" r="90000">
                        <a14:foregroundMark x1="28690" y1="21420" x2="28690" y2="21420"/>
                        <a14:foregroundMark x1="50833" y1="23050" x2="50833" y2="23050"/>
                        <a14:foregroundMark x1="49524" y1="54598" x2="49524" y2="54598"/>
                      </a14:backgroundRemoval>
                    </a14:imgEffect>
                  </a14:imgLayer>
                </a14:imgProps>
              </a:ext>
              <a:ext uri="{28A0092B-C50C-407E-A947-70E740481C1C}">
                <a14:useLocalDpi xmlns:a14="http://schemas.microsoft.com/office/drawing/2010/main" val="0"/>
              </a:ext>
            </a:extLst>
          </a:blip>
          <a:srcRect/>
          <a:stretch>
            <a:fillRect/>
          </a:stretch>
        </p:blipFill>
        <p:spPr bwMode="auto">
          <a:xfrm>
            <a:off x="0" y="1108425"/>
            <a:ext cx="935419" cy="956678"/>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 xmlns:a16="http://schemas.microsoft.com/office/drawing/2014/main" id="{3CE6722F-E7DE-4BA2-B1DC-0DFF3879FC87}"/>
              </a:ext>
            </a:extLst>
          </p:cNvPr>
          <p:cNvSpPr txBox="1"/>
          <p:nvPr/>
        </p:nvSpPr>
        <p:spPr>
          <a:xfrm>
            <a:off x="236480" y="2129476"/>
            <a:ext cx="4566747" cy="2067233"/>
          </a:xfrm>
          <a:prstGeom prst="rect">
            <a:avLst/>
          </a:prstGeom>
          <a:noFill/>
        </p:spPr>
        <p:txBody>
          <a:bodyPr wrap="square">
            <a:spAutoFit/>
          </a:bodyPr>
          <a:lstStyle/>
          <a:p>
            <a:pPr algn="just">
              <a:lnSpc>
                <a:spcPct val="150000"/>
              </a:lnSpc>
              <a:buFont typeface="Wingdings" panose="05000000000000000000" pitchFamily="2" charset="2"/>
              <a:buChar char="ü"/>
            </a:pPr>
            <a:r>
              <a:rPr lang="en-US" sz="2200" dirty="0">
                <a:solidFill>
                  <a:srgbClr val="000000"/>
                </a:solidFill>
                <a:latin typeface="#9Slide03 Roboto Condensed" panose="02000000000000000000" pitchFamily="2" charset="0"/>
                <a:ea typeface="#9Slide03 Roboto Condensed" panose="02000000000000000000" pitchFamily="2" charset="0"/>
              </a:rPr>
              <a:t>S</a:t>
            </a:r>
            <a:r>
              <a:rPr lang="vi-VN" sz="2200" b="0" i="0" dirty="0">
                <a:solidFill>
                  <a:srgbClr val="000000"/>
                </a:solidFill>
                <a:effectLst/>
                <a:latin typeface="#9Slide03 Roboto Condensed" panose="02000000000000000000" pitchFamily="2" charset="0"/>
                <a:ea typeface="#9Slide03 Roboto Condensed" panose="02000000000000000000" pitchFamily="2" charset="0"/>
              </a:rPr>
              <a:t>ơn nguyên Đê-can tương đối thấp và bằng phẳng.</a:t>
            </a:r>
            <a:endParaRPr lang="en-US" sz="2200" b="0" i="0" dirty="0">
              <a:solidFill>
                <a:srgbClr val="000000"/>
              </a:solidFill>
              <a:effectLst/>
              <a:latin typeface="#9Slide03 Roboto Condensed" panose="02000000000000000000" pitchFamily="2" charset="0"/>
              <a:ea typeface="#9Slide03 Roboto Condensed" panose="02000000000000000000" pitchFamily="2" charset="0"/>
            </a:endParaRPr>
          </a:p>
          <a:p>
            <a:pPr algn="just">
              <a:lnSpc>
                <a:spcPct val="150000"/>
              </a:lnSpc>
              <a:buFont typeface="Wingdings" panose="05000000000000000000" pitchFamily="2" charset="2"/>
              <a:buChar char="ü"/>
            </a:pPr>
            <a:r>
              <a:rPr lang="en-US" sz="2200" dirty="0">
                <a:solidFill>
                  <a:srgbClr val="000000"/>
                </a:solidFill>
                <a:latin typeface="#9Slide03 Roboto Condensed" panose="02000000000000000000" pitchFamily="2" charset="0"/>
                <a:ea typeface="#9Slide03 Roboto Condensed" panose="02000000000000000000" pitchFamily="2" charset="0"/>
              </a:rPr>
              <a:t>Hai </a:t>
            </a:r>
            <a:r>
              <a:rPr lang="vi-VN" sz="2200" b="0" i="0" dirty="0">
                <a:solidFill>
                  <a:srgbClr val="000000"/>
                </a:solidFill>
                <a:effectLst/>
                <a:latin typeface="#9Slide03 Roboto Condensed" panose="02000000000000000000" pitchFamily="2" charset="0"/>
                <a:ea typeface="#9Slide03 Roboto Condensed" panose="02000000000000000000" pitchFamily="2" charset="0"/>
              </a:rPr>
              <a:t>rìa phía đông và phía tây là dãy Gát Đông và Gát Tây.</a:t>
            </a:r>
            <a:endParaRPr lang="en-US" sz="2200"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11593930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3" descr="jhdhvy38xh19vpxy965%5B1%5D">
            <a:extLst>
              <a:ext uri="{FF2B5EF4-FFF2-40B4-BE49-F238E27FC236}">
                <a16:creationId xmlns="" xmlns:a16="http://schemas.microsoft.com/office/drawing/2014/main" id="{502178CB-D188-48BC-AA3E-F37758A5D029}"/>
              </a:ext>
            </a:extLst>
          </p:cNvPr>
          <p:cNvPicPr>
            <a:picLocks noChangeAspect="1" noChangeArrowheads="1"/>
          </p:cNvPicPr>
          <p:nvPr/>
        </p:nvPicPr>
        <p:blipFill rotWithShape="1">
          <a:blip r:embed="rId2"/>
          <a:srcRect t="13577" b="23923"/>
          <a:stretch/>
        </p:blipFill>
        <p:spPr bwMode="auto">
          <a:xfrm>
            <a:off x="472968" y="132695"/>
            <a:ext cx="4372301" cy="2459419"/>
          </a:xfrm>
          <a:prstGeom prst="rect">
            <a:avLst/>
          </a:prstGeom>
          <a:noFill/>
        </p:spPr>
      </p:pic>
      <p:sp>
        <p:nvSpPr>
          <p:cNvPr id="13" name="Google Shape;817;p36">
            <a:extLst>
              <a:ext uri="{FF2B5EF4-FFF2-40B4-BE49-F238E27FC236}">
                <a16:creationId xmlns="" xmlns:a16="http://schemas.microsoft.com/office/drawing/2014/main" id="{55B64BE2-9768-434D-A681-0C0622B25730}"/>
              </a:ext>
            </a:extLst>
          </p:cNvPr>
          <p:cNvSpPr/>
          <p:nvPr/>
        </p:nvSpPr>
        <p:spPr>
          <a:xfrm>
            <a:off x="5622002" y="2313353"/>
            <a:ext cx="3049031" cy="829240"/>
          </a:xfrm>
          <a:custGeom>
            <a:avLst/>
            <a:gdLst/>
            <a:ahLst/>
            <a:cxnLst/>
            <a:rect l="l" t="t" r="r" b="b"/>
            <a:pathLst>
              <a:path w="44810" h="12072" extrusionOk="0">
                <a:moveTo>
                  <a:pt x="3215" y="197"/>
                </a:moveTo>
                <a:lnTo>
                  <a:pt x="3389" y="387"/>
                </a:lnTo>
                <a:cubicBezTo>
                  <a:pt x="3400" y="389"/>
                  <a:pt x="3411" y="390"/>
                  <a:pt x="3422" y="390"/>
                </a:cubicBezTo>
                <a:cubicBezTo>
                  <a:pt x="3438" y="390"/>
                  <a:pt x="3454" y="388"/>
                  <a:pt x="3467" y="388"/>
                </a:cubicBezTo>
                <a:cubicBezTo>
                  <a:pt x="3496" y="388"/>
                  <a:pt x="3515" y="397"/>
                  <a:pt x="3515" y="450"/>
                </a:cubicBezTo>
                <a:cubicBezTo>
                  <a:pt x="3484" y="482"/>
                  <a:pt x="3448" y="490"/>
                  <a:pt x="3417" y="490"/>
                </a:cubicBezTo>
                <a:cubicBezTo>
                  <a:pt x="3385" y="490"/>
                  <a:pt x="3357" y="482"/>
                  <a:pt x="3341" y="482"/>
                </a:cubicBezTo>
                <a:lnTo>
                  <a:pt x="3357" y="482"/>
                </a:lnTo>
                <a:lnTo>
                  <a:pt x="3151" y="339"/>
                </a:lnTo>
                <a:lnTo>
                  <a:pt x="3215" y="197"/>
                </a:lnTo>
                <a:close/>
                <a:moveTo>
                  <a:pt x="10023" y="482"/>
                </a:moveTo>
                <a:cubicBezTo>
                  <a:pt x="10055" y="482"/>
                  <a:pt x="10102" y="498"/>
                  <a:pt x="10134" y="498"/>
                </a:cubicBezTo>
                <a:lnTo>
                  <a:pt x="10134" y="545"/>
                </a:lnTo>
                <a:lnTo>
                  <a:pt x="10150" y="545"/>
                </a:lnTo>
                <a:cubicBezTo>
                  <a:pt x="10102" y="561"/>
                  <a:pt x="10071" y="561"/>
                  <a:pt x="10023" y="561"/>
                </a:cubicBezTo>
                <a:cubicBezTo>
                  <a:pt x="10007" y="561"/>
                  <a:pt x="9991" y="513"/>
                  <a:pt x="9991" y="498"/>
                </a:cubicBezTo>
                <a:cubicBezTo>
                  <a:pt x="9991" y="498"/>
                  <a:pt x="10023" y="482"/>
                  <a:pt x="10023" y="482"/>
                </a:cubicBezTo>
                <a:close/>
                <a:moveTo>
                  <a:pt x="2344" y="577"/>
                </a:moveTo>
                <a:cubicBezTo>
                  <a:pt x="2360" y="577"/>
                  <a:pt x="2375" y="608"/>
                  <a:pt x="2375" y="608"/>
                </a:cubicBezTo>
                <a:lnTo>
                  <a:pt x="2312" y="640"/>
                </a:lnTo>
                <a:cubicBezTo>
                  <a:pt x="2312" y="624"/>
                  <a:pt x="2296" y="624"/>
                  <a:pt x="2280" y="608"/>
                </a:cubicBezTo>
                <a:cubicBezTo>
                  <a:pt x="2296" y="593"/>
                  <a:pt x="2328" y="593"/>
                  <a:pt x="2344" y="577"/>
                </a:cubicBezTo>
                <a:close/>
                <a:moveTo>
                  <a:pt x="14485" y="572"/>
                </a:moveTo>
                <a:cubicBezTo>
                  <a:pt x="14544" y="572"/>
                  <a:pt x="14603" y="579"/>
                  <a:pt x="14662" y="593"/>
                </a:cubicBezTo>
                <a:cubicBezTo>
                  <a:pt x="14662" y="637"/>
                  <a:pt x="14662" y="657"/>
                  <a:pt x="14586" y="657"/>
                </a:cubicBezTo>
                <a:cubicBezTo>
                  <a:pt x="14527" y="657"/>
                  <a:pt x="14421" y="645"/>
                  <a:pt x="14235" y="624"/>
                </a:cubicBezTo>
                <a:cubicBezTo>
                  <a:pt x="14318" y="587"/>
                  <a:pt x="14402" y="572"/>
                  <a:pt x="14485" y="572"/>
                </a:cubicBezTo>
                <a:close/>
                <a:moveTo>
                  <a:pt x="3135" y="482"/>
                </a:moveTo>
                <a:cubicBezTo>
                  <a:pt x="3167" y="577"/>
                  <a:pt x="3310" y="529"/>
                  <a:pt x="3341" y="624"/>
                </a:cubicBezTo>
                <a:cubicBezTo>
                  <a:pt x="3310" y="656"/>
                  <a:pt x="3274" y="660"/>
                  <a:pt x="3234" y="660"/>
                </a:cubicBezTo>
                <a:cubicBezTo>
                  <a:pt x="3221" y="660"/>
                  <a:pt x="3208" y="659"/>
                  <a:pt x="3194" y="659"/>
                </a:cubicBezTo>
                <a:cubicBezTo>
                  <a:pt x="3165" y="659"/>
                  <a:pt x="3135" y="661"/>
                  <a:pt x="3104" y="672"/>
                </a:cubicBezTo>
                <a:lnTo>
                  <a:pt x="3104" y="513"/>
                </a:lnTo>
                <a:lnTo>
                  <a:pt x="3135" y="482"/>
                </a:lnTo>
                <a:close/>
                <a:moveTo>
                  <a:pt x="17164" y="656"/>
                </a:moveTo>
                <a:cubicBezTo>
                  <a:pt x="17180" y="672"/>
                  <a:pt x="17180" y="703"/>
                  <a:pt x="17196" y="719"/>
                </a:cubicBezTo>
                <a:cubicBezTo>
                  <a:pt x="17196" y="719"/>
                  <a:pt x="17164" y="735"/>
                  <a:pt x="17164" y="751"/>
                </a:cubicBezTo>
                <a:cubicBezTo>
                  <a:pt x="17148" y="735"/>
                  <a:pt x="17148" y="703"/>
                  <a:pt x="17132" y="688"/>
                </a:cubicBezTo>
                <a:cubicBezTo>
                  <a:pt x="17132" y="672"/>
                  <a:pt x="17164" y="672"/>
                  <a:pt x="17164" y="656"/>
                </a:cubicBezTo>
                <a:close/>
                <a:moveTo>
                  <a:pt x="15422" y="577"/>
                </a:moveTo>
                <a:cubicBezTo>
                  <a:pt x="15438" y="577"/>
                  <a:pt x="15454" y="593"/>
                  <a:pt x="15470" y="624"/>
                </a:cubicBezTo>
                <a:lnTo>
                  <a:pt x="15343" y="751"/>
                </a:lnTo>
                <a:lnTo>
                  <a:pt x="15185" y="656"/>
                </a:lnTo>
                <a:lnTo>
                  <a:pt x="15042" y="751"/>
                </a:lnTo>
                <a:cubicBezTo>
                  <a:pt x="15027" y="756"/>
                  <a:pt x="15013" y="758"/>
                  <a:pt x="15001" y="758"/>
                </a:cubicBezTo>
                <a:cubicBezTo>
                  <a:pt x="14937" y="758"/>
                  <a:pt x="14911" y="698"/>
                  <a:pt x="14884" y="672"/>
                </a:cubicBezTo>
                <a:cubicBezTo>
                  <a:pt x="14876" y="669"/>
                  <a:pt x="14867" y="668"/>
                  <a:pt x="14857" y="668"/>
                </a:cubicBezTo>
                <a:cubicBezTo>
                  <a:pt x="14842" y="668"/>
                  <a:pt x="14827" y="670"/>
                  <a:pt x="14812" y="670"/>
                </a:cubicBezTo>
                <a:cubicBezTo>
                  <a:pt x="14782" y="670"/>
                  <a:pt x="14757" y="662"/>
                  <a:pt x="14757" y="608"/>
                </a:cubicBezTo>
                <a:cubicBezTo>
                  <a:pt x="14773" y="593"/>
                  <a:pt x="14789" y="577"/>
                  <a:pt x="14789" y="577"/>
                </a:cubicBezTo>
                <a:close/>
                <a:moveTo>
                  <a:pt x="15763" y="672"/>
                </a:moveTo>
                <a:cubicBezTo>
                  <a:pt x="15834" y="672"/>
                  <a:pt x="15905" y="688"/>
                  <a:pt x="15977" y="719"/>
                </a:cubicBezTo>
                <a:cubicBezTo>
                  <a:pt x="15905" y="751"/>
                  <a:pt x="15834" y="767"/>
                  <a:pt x="15763" y="767"/>
                </a:cubicBezTo>
                <a:cubicBezTo>
                  <a:pt x="15692" y="767"/>
                  <a:pt x="15620" y="751"/>
                  <a:pt x="15549" y="719"/>
                </a:cubicBezTo>
                <a:cubicBezTo>
                  <a:pt x="15620" y="688"/>
                  <a:pt x="15692" y="672"/>
                  <a:pt x="15763" y="672"/>
                </a:cubicBezTo>
                <a:close/>
                <a:moveTo>
                  <a:pt x="16293" y="672"/>
                </a:moveTo>
                <a:cubicBezTo>
                  <a:pt x="16384" y="672"/>
                  <a:pt x="16475" y="688"/>
                  <a:pt x="16562" y="719"/>
                </a:cubicBezTo>
                <a:cubicBezTo>
                  <a:pt x="16475" y="751"/>
                  <a:pt x="16384" y="767"/>
                  <a:pt x="16293" y="767"/>
                </a:cubicBezTo>
                <a:cubicBezTo>
                  <a:pt x="16202" y="767"/>
                  <a:pt x="16111" y="751"/>
                  <a:pt x="16024" y="719"/>
                </a:cubicBezTo>
                <a:cubicBezTo>
                  <a:pt x="16111" y="688"/>
                  <a:pt x="16202" y="672"/>
                  <a:pt x="16293" y="672"/>
                </a:cubicBezTo>
                <a:close/>
                <a:moveTo>
                  <a:pt x="18431" y="751"/>
                </a:moveTo>
                <a:lnTo>
                  <a:pt x="18462" y="798"/>
                </a:lnTo>
                <a:lnTo>
                  <a:pt x="18431" y="846"/>
                </a:lnTo>
                <a:cubicBezTo>
                  <a:pt x="18415" y="814"/>
                  <a:pt x="18415" y="798"/>
                  <a:pt x="18399" y="783"/>
                </a:cubicBezTo>
                <a:cubicBezTo>
                  <a:pt x="18399" y="767"/>
                  <a:pt x="18415" y="751"/>
                  <a:pt x="18431" y="751"/>
                </a:cubicBezTo>
                <a:close/>
                <a:moveTo>
                  <a:pt x="19064" y="751"/>
                </a:moveTo>
                <a:lnTo>
                  <a:pt x="19096" y="798"/>
                </a:lnTo>
                <a:lnTo>
                  <a:pt x="19064" y="846"/>
                </a:lnTo>
                <a:cubicBezTo>
                  <a:pt x="19048" y="814"/>
                  <a:pt x="19048" y="798"/>
                  <a:pt x="19032" y="783"/>
                </a:cubicBezTo>
                <a:cubicBezTo>
                  <a:pt x="19032" y="767"/>
                  <a:pt x="19064" y="751"/>
                  <a:pt x="19064" y="751"/>
                </a:cubicBezTo>
                <a:close/>
                <a:moveTo>
                  <a:pt x="17500" y="666"/>
                </a:moveTo>
                <a:cubicBezTo>
                  <a:pt x="17540" y="666"/>
                  <a:pt x="17580" y="674"/>
                  <a:pt x="17620" y="674"/>
                </a:cubicBezTo>
                <a:cubicBezTo>
                  <a:pt x="17632" y="674"/>
                  <a:pt x="17643" y="674"/>
                  <a:pt x="17655" y="672"/>
                </a:cubicBezTo>
                <a:lnTo>
                  <a:pt x="17940" y="814"/>
                </a:lnTo>
                <a:cubicBezTo>
                  <a:pt x="17850" y="844"/>
                  <a:pt x="17759" y="855"/>
                  <a:pt x="17669" y="855"/>
                </a:cubicBezTo>
                <a:cubicBezTo>
                  <a:pt x="17617" y="855"/>
                  <a:pt x="17565" y="852"/>
                  <a:pt x="17512" y="846"/>
                </a:cubicBezTo>
                <a:lnTo>
                  <a:pt x="17370" y="719"/>
                </a:lnTo>
                <a:cubicBezTo>
                  <a:pt x="17413" y="676"/>
                  <a:pt x="17457" y="666"/>
                  <a:pt x="17500" y="666"/>
                </a:cubicBezTo>
                <a:close/>
                <a:moveTo>
                  <a:pt x="19747" y="846"/>
                </a:moveTo>
                <a:cubicBezTo>
                  <a:pt x="19781" y="846"/>
                  <a:pt x="19816" y="862"/>
                  <a:pt x="19840" y="893"/>
                </a:cubicBezTo>
                <a:cubicBezTo>
                  <a:pt x="19824" y="925"/>
                  <a:pt x="19789" y="941"/>
                  <a:pt x="19753" y="941"/>
                </a:cubicBezTo>
                <a:cubicBezTo>
                  <a:pt x="19717" y="941"/>
                  <a:pt x="19682" y="925"/>
                  <a:pt x="19666" y="893"/>
                </a:cubicBezTo>
                <a:cubicBezTo>
                  <a:pt x="19682" y="862"/>
                  <a:pt x="19713" y="846"/>
                  <a:pt x="19747" y="846"/>
                </a:cubicBezTo>
                <a:close/>
                <a:moveTo>
                  <a:pt x="22065" y="956"/>
                </a:moveTo>
                <a:cubicBezTo>
                  <a:pt x="22120" y="956"/>
                  <a:pt x="22205" y="968"/>
                  <a:pt x="22358" y="988"/>
                </a:cubicBezTo>
                <a:cubicBezTo>
                  <a:pt x="22266" y="1019"/>
                  <a:pt x="22174" y="1037"/>
                  <a:pt x="22081" y="1037"/>
                </a:cubicBezTo>
                <a:cubicBezTo>
                  <a:pt x="22031" y="1037"/>
                  <a:pt x="21981" y="1031"/>
                  <a:pt x="21930" y="1020"/>
                </a:cubicBezTo>
                <a:cubicBezTo>
                  <a:pt x="21975" y="975"/>
                  <a:pt x="21994" y="956"/>
                  <a:pt x="22065" y="956"/>
                </a:cubicBezTo>
                <a:close/>
                <a:moveTo>
                  <a:pt x="24131" y="1020"/>
                </a:moveTo>
                <a:lnTo>
                  <a:pt x="24163" y="1052"/>
                </a:lnTo>
                <a:cubicBezTo>
                  <a:pt x="24147" y="1068"/>
                  <a:pt x="24147" y="1099"/>
                  <a:pt x="24131" y="1115"/>
                </a:cubicBezTo>
                <a:lnTo>
                  <a:pt x="24099" y="1083"/>
                </a:lnTo>
                <a:lnTo>
                  <a:pt x="24131" y="1020"/>
                </a:lnTo>
                <a:close/>
                <a:moveTo>
                  <a:pt x="23751" y="1036"/>
                </a:moveTo>
                <a:cubicBezTo>
                  <a:pt x="23767" y="1036"/>
                  <a:pt x="23767" y="1068"/>
                  <a:pt x="23783" y="1068"/>
                </a:cubicBezTo>
                <a:cubicBezTo>
                  <a:pt x="23720" y="1112"/>
                  <a:pt x="23688" y="1132"/>
                  <a:pt x="23581" y="1132"/>
                </a:cubicBezTo>
                <a:cubicBezTo>
                  <a:pt x="23498" y="1132"/>
                  <a:pt x="23370" y="1120"/>
                  <a:pt x="23149" y="1099"/>
                </a:cubicBezTo>
                <a:cubicBezTo>
                  <a:pt x="23197" y="1052"/>
                  <a:pt x="23213" y="1036"/>
                  <a:pt x="23213" y="1036"/>
                </a:cubicBezTo>
                <a:close/>
                <a:moveTo>
                  <a:pt x="24448" y="1036"/>
                </a:moveTo>
                <a:cubicBezTo>
                  <a:pt x="24448" y="1083"/>
                  <a:pt x="24448" y="1115"/>
                  <a:pt x="24448" y="1163"/>
                </a:cubicBezTo>
                <a:cubicBezTo>
                  <a:pt x="24448" y="1163"/>
                  <a:pt x="24400" y="1194"/>
                  <a:pt x="24400" y="1194"/>
                </a:cubicBezTo>
                <a:cubicBezTo>
                  <a:pt x="24384" y="1194"/>
                  <a:pt x="24368" y="1178"/>
                  <a:pt x="24368" y="1163"/>
                </a:cubicBezTo>
                <a:cubicBezTo>
                  <a:pt x="24368" y="1115"/>
                  <a:pt x="24384" y="1083"/>
                  <a:pt x="24384" y="1036"/>
                </a:cubicBezTo>
                <a:close/>
                <a:moveTo>
                  <a:pt x="25138" y="1119"/>
                </a:moveTo>
                <a:cubicBezTo>
                  <a:pt x="25178" y="1119"/>
                  <a:pt x="25218" y="1128"/>
                  <a:pt x="25255" y="1147"/>
                </a:cubicBezTo>
                <a:cubicBezTo>
                  <a:pt x="25218" y="1184"/>
                  <a:pt x="25203" y="1199"/>
                  <a:pt x="25152" y="1199"/>
                </a:cubicBezTo>
                <a:cubicBezTo>
                  <a:pt x="25116" y="1199"/>
                  <a:pt x="25062" y="1192"/>
                  <a:pt x="24970" y="1178"/>
                </a:cubicBezTo>
                <a:cubicBezTo>
                  <a:pt x="25018" y="1140"/>
                  <a:pt x="25078" y="1119"/>
                  <a:pt x="25138" y="1119"/>
                </a:cubicBezTo>
                <a:close/>
                <a:moveTo>
                  <a:pt x="24764" y="1036"/>
                </a:moveTo>
                <a:lnTo>
                  <a:pt x="24764" y="1036"/>
                </a:lnTo>
                <a:cubicBezTo>
                  <a:pt x="24859" y="1068"/>
                  <a:pt x="24828" y="1131"/>
                  <a:pt x="24780" y="1210"/>
                </a:cubicBezTo>
                <a:cubicBezTo>
                  <a:pt x="24717" y="1131"/>
                  <a:pt x="24717" y="1083"/>
                  <a:pt x="24764" y="1036"/>
                </a:cubicBezTo>
                <a:close/>
                <a:moveTo>
                  <a:pt x="32459" y="1479"/>
                </a:moveTo>
                <a:lnTo>
                  <a:pt x="32491" y="1511"/>
                </a:lnTo>
                <a:lnTo>
                  <a:pt x="32459" y="1574"/>
                </a:lnTo>
                <a:cubicBezTo>
                  <a:pt x="32444" y="1558"/>
                  <a:pt x="32428" y="1543"/>
                  <a:pt x="32428" y="1543"/>
                </a:cubicBezTo>
                <a:cubicBezTo>
                  <a:pt x="32444" y="1527"/>
                  <a:pt x="32444" y="1511"/>
                  <a:pt x="32459" y="1479"/>
                </a:cubicBezTo>
                <a:close/>
                <a:moveTo>
                  <a:pt x="43495" y="2128"/>
                </a:moveTo>
                <a:cubicBezTo>
                  <a:pt x="43511" y="2144"/>
                  <a:pt x="43527" y="2160"/>
                  <a:pt x="43527" y="2160"/>
                </a:cubicBezTo>
                <a:cubicBezTo>
                  <a:pt x="43527" y="2176"/>
                  <a:pt x="43511" y="2208"/>
                  <a:pt x="43495" y="2223"/>
                </a:cubicBezTo>
                <a:lnTo>
                  <a:pt x="43464" y="2192"/>
                </a:lnTo>
                <a:lnTo>
                  <a:pt x="43495" y="2128"/>
                </a:lnTo>
                <a:close/>
                <a:moveTo>
                  <a:pt x="10176" y="2487"/>
                </a:moveTo>
                <a:lnTo>
                  <a:pt x="10166" y="2493"/>
                </a:lnTo>
                <a:lnTo>
                  <a:pt x="10181" y="2493"/>
                </a:lnTo>
                <a:lnTo>
                  <a:pt x="10176" y="2487"/>
                </a:lnTo>
                <a:close/>
                <a:moveTo>
                  <a:pt x="15707" y="2778"/>
                </a:moveTo>
                <a:cubicBezTo>
                  <a:pt x="15723" y="2809"/>
                  <a:pt x="15739" y="2825"/>
                  <a:pt x="15739" y="2841"/>
                </a:cubicBezTo>
                <a:cubicBezTo>
                  <a:pt x="15739" y="2857"/>
                  <a:pt x="15707" y="2873"/>
                  <a:pt x="15707" y="2873"/>
                </a:cubicBezTo>
                <a:cubicBezTo>
                  <a:pt x="15707" y="2857"/>
                  <a:pt x="15692" y="2841"/>
                  <a:pt x="15692" y="2809"/>
                </a:cubicBezTo>
                <a:cubicBezTo>
                  <a:pt x="15692" y="2809"/>
                  <a:pt x="15707" y="2778"/>
                  <a:pt x="15707" y="2778"/>
                </a:cubicBezTo>
                <a:close/>
                <a:moveTo>
                  <a:pt x="19064" y="2778"/>
                </a:moveTo>
                <a:cubicBezTo>
                  <a:pt x="19080" y="2809"/>
                  <a:pt x="19080" y="2825"/>
                  <a:pt x="19096" y="2841"/>
                </a:cubicBezTo>
                <a:cubicBezTo>
                  <a:pt x="19096" y="2857"/>
                  <a:pt x="19080" y="2873"/>
                  <a:pt x="19064" y="2873"/>
                </a:cubicBezTo>
                <a:cubicBezTo>
                  <a:pt x="19048" y="2857"/>
                  <a:pt x="19048" y="2841"/>
                  <a:pt x="19032" y="2809"/>
                </a:cubicBezTo>
                <a:cubicBezTo>
                  <a:pt x="19032" y="2809"/>
                  <a:pt x="19064" y="2778"/>
                  <a:pt x="19064" y="2778"/>
                </a:cubicBezTo>
                <a:close/>
                <a:moveTo>
                  <a:pt x="16175" y="2766"/>
                </a:moveTo>
                <a:cubicBezTo>
                  <a:pt x="16222" y="2766"/>
                  <a:pt x="16270" y="2786"/>
                  <a:pt x="16309" y="2825"/>
                </a:cubicBezTo>
                <a:cubicBezTo>
                  <a:pt x="16270" y="2865"/>
                  <a:pt x="16222" y="2884"/>
                  <a:pt x="16175" y="2884"/>
                </a:cubicBezTo>
                <a:cubicBezTo>
                  <a:pt x="16127" y="2884"/>
                  <a:pt x="16080" y="2865"/>
                  <a:pt x="16040" y="2825"/>
                </a:cubicBezTo>
                <a:cubicBezTo>
                  <a:pt x="16080" y="2786"/>
                  <a:pt x="16127" y="2766"/>
                  <a:pt x="16175" y="2766"/>
                </a:cubicBezTo>
                <a:close/>
                <a:moveTo>
                  <a:pt x="11891" y="2413"/>
                </a:moveTo>
                <a:lnTo>
                  <a:pt x="12034" y="2667"/>
                </a:lnTo>
                <a:cubicBezTo>
                  <a:pt x="12089" y="2675"/>
                  <a:pt x="12141" y="2687"/>
                  <a:pt x="12186" y="2687"/>
                </a:cubicBezTo>
                <a:cubicBezTo>
                  <a:pt x="12232" y="2687"/>
                  <a:pt x="12272" y="2675"/>
                  <a:pt x="12303" y="2635"/>
                </a:cubicBezTo>
                <a:cubicBezTo>
                  <a:pt x="12335" y="2593"/>
                  <a:pt x="12381" y="2593"/>
                  <a:pt x="12431" y="2593"/>
                </a:cubicBezTo>
                <a:lnTo>
                  <a:pt x="12431" y="2593"/>
                </a:lnTo>
                <a:cubicBezTo>
                  <a:pt x="12456" y="2593"/>
                  <a:pt x="12483" y="2593"/>
                  <a:pt x="12509" y="2588"/>
                </a:cubicBezTo>
                <a:lnTo>
                  <a:pt x="12620" y="2683"/>
                </a:lnTo>
                <a:lnTo>
                  <a:pt x="13507" y="2683"/>
                </a:lnTo>
                <a:cubicBezTo>
                  <a:pt x="13633" y="2603"/>
                  <a:pt x="13776" y="2540"/>
                  <a:pt x="13934" y="2508"/>
                </a:cubicBezTo>
                <a:cubicBezTo>
                  <a:pt x="13921" y="2469"/>
                  <a:pt x="13929" y="2441"/>
                  <a:pt x="13959" y="2441"/>
                </a:cubicBezTo>
                <a:cubicBezTo>
                  <a:pt x="13966" y="2441"/>
                  <a:pt x="13973" y="2442"/>
                  <a:pt x="13982" y="2445"/>
                </a:cubicBezTo>
                <a:cubicBezTo>
                  <a:pt x="13997" y="2445"/>
                  <a:pt x="14013" y="2493"/>
                  <a:pt x="14013" y="2508"/>
                </a:cubicBezTo>
                <a:cubicBezTo>
                  <a:pt x="14140" y="2524"/>
                  <a:pt x="14172" y="2651"/>
                  <a:pt x="14267" y="2698"/>
                </a:cubicBezTo>
                <a:cubicBezTo>
                  <a:pt x="14277" y="2700"/>
                  <a:pt x="14287" y="2700"/>
                  <a:pt x="14297" y="2700"/>
                </a:cubicBezTo>
                <a:cubicBezTo>
                  <a:pt x="14396" y="2700"/>
                  <a:pt x="14406" y="2626"/>
                  <a:pt x="14377" y="2524"/>
                </a:cubicBezTo>
                <a:lnTo>
                  <a:pt x="14726" y="2524"/>
                </a:lnTo>
                <a:lnTo>
                  <a:pt x="14757" y="2667"/>
                </a:lnTo>
                <a:lnTo>
                  <a:pt x="14900" y="2714"/>
                </a:lnTo>
                <a:cubicBezTo>
                  <a:pt x="14995" y="2888"/>
                  <a:pt x="14805" y="2888"/>
                  <a:pt x="14773" y="3031"/>
                </a:cubicBezTo>
                <a:lnTo>
                  <a:pt x="14520" y="2793"/>
                </a:lnTo>
                <a:lnTo>
                  <a:pt x="14441" y="2873"/>
                </a:lnTo>
                <a:lnTo>
                  <a:pt x="14140" y="2873"/>
                </a:lnTo>
                <a:lnTo>
                  <a:pt x="14077" y="2793"/>
                </a:lnTo>
                <a:lnTo>
                  <a:pt x="14045" y="2793"/>
                </a:lnTo>
                <a:cubicBezTo>
                  <a:pt x="13982" y="2857"/>
                  <a:pt x="13934" y="2952"/>
                  <a:pt x="13823" y="2968"/>
                </a:cubicBezTo>
                <a:lnTo>
                  <a:pt x="13602" y="2793"/>
                </a:lnTo>
                <a:cubicBezTo>
                  <a:pt x="13586" y="2809"/>
                  <a:pt x="13570" y="2841"/>
                  <a:pt x="13538" y="2857"/>
                </a:cubicBezTo>
                <a:cubicBezTo>
                  <a:pt x="13470" y="2834"/>
                  <a:pt x="13402" y="2779"/>
                  <a:pt x="13322" y="2779"/>
                </a:cubicBezTo>
                <a:cubicBezTo>
                  <a:pt x="13290" y="2779"/>
                  <a:pt x="13257" y="2787"/>
                  <a:pt x="13222" y="2809"/>
                </a:cubicBezTo>
                <a:cubicBezTo>
                  <a:pt x="13222" y="2841"/>
                  <a:pt x="13190" y="2888"/>
                  <a:pt x="13190" y="2936"/>
                </a:cubicBezTo>
                <a:cubicBezTo>
                  <a:pt x="13190" y="2936"/>
                  <a:pt x="13174" y="2952"/>
                  <a:pt x="13174" y="2952"/>
                </a:cubicBezTo>
                <a:lnTo>
                  <a:pt x="12620" y="2952"/>
                </a:lnTo>
                <a:lnTo>
                  <a:pt x="12525" y="2873"/>
                </a:lnTo>
                <a:lnTo>
                  <a:pt x="12430" y="2968"/>
                </a:lnTo>
                <a:lnTo>
                  <a:pt x="12256" y="2968"/>
                </a:lnTo>
                <a:cubicBezTo>
                  <a:pt x="12224" y="2936"/>
                  <a:pt x="12192" y="2904"/>
                  <a:pt x="12161" y="2873"/>
                </a:cubicBezTo>
                <a:lnTo>
                  <a:pt x="11891" y="2873"/>
                </a:lnTo>
                <a:lnTo>
                  <a:pt x="11796" y="2952"/>
                </a:lnTo>
                <a:lnTo>
                  <a:pt x="11622" y="2793"/>
                </a:lnTo>
                <a:lnTo>
                  <a:pt x="11527" y="2873"/>
                </a:lnTo>
                <a:lnTo>
                  <a:pt x="11432" y="2762"/>
                </a:lnTo>
                <a:lnTo>
                  <a:pt x="11163" y="2888"/>
                </a:lnTo>
                <a:cubicBezTo>
                  <a:pt x="11147" y="2825"/>
                  <a:pt x="11131" y="2793"/>
                  <a:pt x="11116" y="2746"/>
                </a:cubicBezTo>
                <a:lnTo>
                  <a:pt x="11258" y="2603"/>
                </a:lnTo>
                <a:lnTo>
                  <a:pt x="11448" y="2603"/>
                </a:lnTo>
                <a:lnTo>
                  <a:pt x="11527" y="2683"/>
                </a:lnTo>
                <a:lnTo>
                  <a:pt x="11606" y="2603"/>
                </a:lnTo>
                <a:lnTo>
                  <a:pt x="11812" y="2714"/>
                </a:lnTo>
                <a:cubicBezTo>
                  <a:pt x="11828" y="2603"/>
                  <a:pt x="11844" y="2524"/>
                  <a:pt x="11860" y="2445"/>
                </a:cubicBezTo>
                <a:lnTo>
                  <a:pt x="11891" y="2413"/>
                </a:lnTo>
                <a:close/>
                <a:moveTo>
                  <a:pt x="16246" y="2983"/>
                </a:moveTo>
                <a:cubicBezTo>
                  <a:pt x="16262" y="2999"/>
                  <a:pt x="16277" y="2999"/>
                  <a:pt x="16309" y="3015"/>
                </a:cubicBezTo>
                <a:lnTo>
                  <a:pt x="16277" y="3047"/>
                </a:lnTo>
                <a:lnTo>
                  <a:pt x="16214" y="3015"/>
                </a:lnTo>
                <a:cubicBezTo>
                  <a:pt x="16214" y="2999"/>
                  <a:pt x="16246" y="2983"/>
                  <a:pt x="16246" y="2983"/>
                </a:cubicBezTo>
                <a:close/>
                <a:moveTo>
                  <a:pt x="17813" y="2888"/>
                </a:moveTo>
                <a:cubicBezTo>
                  <a:pt x="17829" y="2904"/>
                  <a:pt x="17845" y="2936"/>
                  <a:pt x="17845" y="2968"/>
                </a:cubicBezTo>
                <a:cubicBezTo>
                  <a:pt x="17845" y="2999"/>
                  <a:pt x="17845" y="3031"/>
                  <a:pt x="17845" y="3063"/>
                </a:cubicBezTo>
                <a:lnTo>
                  <a:pt x="17655" y="3031"/>
                </a:lnTo>
                <a:cubicBezTo>
                  <a:pt x="17702" y="2983"/>
                  <a:pt x="17718" y="2952"/>
                  <a:pt x="17750" y="2920"/>
                </a:cubicBezTo>
                <a:cubicBezTo>
                  <a:pt x="17766" y="2904"/>
                  <a:pt x="17797" y="2888"/>
                  <a:pt x="17813" y="2888"/>
                </a:cubicBezTo>
                <a:close/>
                <a:moveTo>
                  <a:pt x="1330" y="3981"/>
                </a:moveTo>
                <a:cubicBezTo>
                  <a:pt x="1330" y="3997"/>
                  <a:pt x="1346" y="4028"/>
                  <a:pt x="1346" y="4044"/>
                </a:cubicBezTo>
                <a:cubicBezTo>
                  <a:pt x="1346" y="4044"/>
                  <a:pt x="1330" y="4060"/>
                  <a:pt x="1330" y="4076"/>
                </a:cubicBezTo>
                <a:cubicBezTo>
                  <a:pt x="1315" y="4060"/>
                  <a:pt x="1299" y="4028"/>
                  <a:pt x="1299" y="4013"/>
                </a:cubicBezTo>
                <a:cubicBezTo>
                  <a:pt x="1299" y="4013"/>
                  <a:pt x="1330" y="3997"/>
                  <a:pt x="1330" y="3981"/>
                </a:cubicBezTo>
                <a:close/>
                <a:moveTo>
                  <a:pt x="1505" y="3981"/>
                </a:moveTo>
                <a:lnTo>
                  <a:pt x="1536" y="4044"/>
                </a:lnTo>
                <a:lnTo>
                  <a:pt x="1505" y="4076"/>
                </a:lnTo>
                <a:cubicBezTo>
                  <a:pt x="1489" y="4060"/>
                  <a:pt x="1489" y="4028"/>
                  <a:pt x="1473" y="4013"/>
                </a:cubicBezTo>
                <a:cubicBezTo>
                  <a:pt x="1473" y="4013"/>
                  <a:pt x="1489" y="3997"/>
                  <a:pt x="1505" y="3981"/>
                </a:cubicBezTo>
                <a:close/>
                <a:moveTo>
                  <a:pt x="43860" y="4076"/>
                </a:moveTo>
                <a:lnTo>
                  <a:pt x="43891" y="4108"/>
                </a:lnTo>
                <a:lnTo>
                  <a:pt x="43860" y="4171"/>
                </a:lnTo>
                <a:cubicBezTo>
                  <a:pt x="43844" y="4155"/>
                  <a:pt x="43828" y="4139"/>
                  <a:pt x="43828" y="4139"/>
                </a:cubicBezTo>
                <a:cubicBezTo>
                  <a:pt x="43844" y="4108"/>
                  <a:pt x="43844" y="4092"/>
                  <a:pt x="43860" y="4076"/>
                </a:cubicBezTo>
                <a:close/>
                <a:moveTo>
                  <a:pt x="966" y="4329"/>
                </a:moveTo>
                <a:cubicBezTo>
                  <a:pt x="982" y="4408"/>
                  <a:pt x="998" y="4456"/>
                  <a:pt x="998" y="4488"/>
                </a:cubicBezTo>
                <a:cubicBezTo>
                  <a:pt x="919" y="4583"/>
                  <a:pt x="840" y="4519"/>
                  <a:pt x="745" y="4567"/>
                </a:cubicBezTo>
                <a:lnTo>
                  <a:pt x="681" y="4630"/>
                </a:lnTo>
                <a:lnTo>
                  <a:pt x="570" y="4630"/>
                </a:lnTo>
                <a:cubicBezTo>
                  <a:pt x="555" y="4583"/>
                  <a:pt x="539" y="4535"/>
                  <a:pt x="539" y="4488"/>
                </a:cubicBezTo>
                <a:cubicBezTo>
                  <a:pt x="650" y="4424"/>
                  <a:pt x="760" y="4456"/>
                  <a:pt x="855" y="4440"/>
                </a:cubicBezTo>
                <a:lnTo>
                  <a:pt x="966" y="4329"/>
                </a:lnTo>
                <a:close/>
                <a:moveTo>
                  <a:pt x="349" y="5374"/>
                </a:moveTo>
                <a:lnTo>
                  <a:pt x="380" y="5406"/>
                </a:lnTo>
                <a:cubicBezTo>
                  <a:pt x="365" y="5422"/>
                  <a:pt x="349" y="5438"/>
                  <a:pt x="317" y="5438"/>
                </a:cubicBezTo>
                <a:cubicBezTo>
                  <a:pt x="317" y="5438"/>
                  <a:pt x="285" y="5406"/>
                  <a:pt x="285" y="5406"/>
                </a:cubicBezTo>
                <a:lnTo>
                  <a:pt x="349" y="5374"/>
                </a:lnTo>
                <a:close/>
                <a:moveTo>
                  <a:pt x="2581" y="6483"/>
                </a:moveTo>
                <a:cubicBezTo>
                  <a:pt x="2613" y="6498"/>
                  <a:pt x="2629" y="6498"/>
                  <a:pt x="2645" y="6514"/>
                </a:cubicBezTo>
                <a:lnTo>
                  <a:pt x="2613" y="6546"/>
                </a:lnTo>
                <a:lnTo>
                  <a:pt x="2550" y="6514"/>
                </a:lnTo>
                <a:cubicBezTo>
                  <a:pt x="2565" y="6498"/>
                  <a:pt x="2581" y="6483"/>
                  <a:pt x="2581" y="6483"/>
                </a:cubicBezTo>
                <a:close/>
                <a:moveTo>
                  <a:pt x="2455" y="6451"/>
                </a:moveTo>
                <a:lnTo>
                  <a:pt x="2455" y="6625"/>
                </a:lnTo>
                <a:lnTo>
                  <a:pt x="2296" y="6657"/>
                </a:lnTo>
                <a:cubicBezTo>
                  <a:pt x="2296" y="6609"/>
                  <a:pt x="2280" y="6546"/>
                  <a:pt x="2265" y="6483"/>
                </a:cubicBezTo>
                <a:lnTo>
                  <a:pt x="2455" y="6451"/>
                </a:lnTo>
                <a:close/>
                <a:moveTo>
                  <a:pt x="17829" y="6673"/>
                </a:moveTo>
                <a:cubicBezTo>
                  <a:pt x="17829" y="6673"/>
                  <a:pt x="17845" y="6704"/>
                  <a:pt x="17845" y="6704"/>
                </a:cubicBezTo>
                <a:cubicBezTo>
                  <a:pt x="17829" y="6704"/>
                  <a:pt x="17813" y="6720"/>
                  <a:pt x="17797" y="6736"/>
                </a:cubicBezTo>
                <a:cubicBezTo>
                  <a:pt x="17782" y="6736"/>
                  <a:pt x="17766" y="6704"/>
                  <a:pt x="17766" y="6704"/>
                </a:cubicBezTo>
                <a:cubicBezTo>
                  <a:pt x="17782" y="6688"/>
                  <a:pt x="17797" y="6673"/>
                  <a:pt x="17829" y="6673"/>
                </a:cubicBezTo>
                <a:close/>
                <a:moveTo>
                  <a:pt x="29598" y="9051"/>
                </a:moveTo>
                <a:cubicBezTo>
                  <a:pt x="29661" y="9051"/>
                  <a:pt x="29724" y="9059"/>
                  <a:pt x="29784" y="9079"/>
                </a:cubicBezTo>
                <a:cubicBezTo>
                  <a:pt x="29733" y="9113"/>
                  <a:pt x="29709" y="9129"/>
                  <a:pt x="29644" y="9129"/>
                </a:cubicBezTo>
                <a:cubicBezTo>
                  <a:pt x="29588" y="9129"/>
                  <a:pt x="29502" y="9117"/>
                  <a:pt x="29340" y="9095"/>
                </a:cubicBezTo>
                <a:cubicBezTo>
                  <a:pt x="29423" y="9068"/>
                  <a:pt x="29511" y="9051"/>
                  <a:pt x="29598" y="9051"/>
                </a:cubicBezTo>
                <a:close/>
                <a:moveTo>
                  <a:pt x="35104" y="9254"/>
                </a:moveTo>
                <a:cubicBezTo>
                  <a:pt x="35104" y="9254"/>
                  <a:pt x="35135" y="9269"/>
                  <a:pt x="35135" y="9285"/>
                </a:cubicBezTo>
                <a:lnTo>
                  <a:pt x="35072" y="9317"/>
                </a:lnTo>
                <a:lnTo>
                  <a:pt x="35040" y="9285"/>
                </a:lnTo>
                <a:cubicBezTo>
                  <a:pt x="35056" y="9269"/>
                  <a:pt x="35072" y="9254"/>
                  <a:pt x="35104" y="9254"/>
                </a:cubicBezTo>
                <a:close/>
                <a:moveTo>
                  <a:pt x="37336" y="9254"/>
                </a:moveTo>
                <a:lnTo>
                  <a:pt x="37384" y="9285"/>
                </a:lnTo>
                <a:cubicBezTo>
                  <a:pt x="37384" y="9285"/>
                  <a:pt x="37368" y="9317"/>
                  <a:pt x="37368" y="9317"/>
                </a:cubicBezTo>
                <a:cubicBezTo>
                  <a:pt x="37336" y="9301"/>
                  <a:pt x="37320" y="9285"/>
                  <a:pt x="37305" y="9285"/>
                </a:cubicBezTo>
                <a:lnTo>
                  <a:pt x="37336" y="9254"/>
                </a:lnTo>
                <a:close/>
                <a:moveTo>
                  <a:pt x="28026" y="9222"/>
                </a:moveTo>
                <a:cubicBezTo>
                  <a:pt x="28077" y="9222"/>
                  <a:pt x="28129" y="9238"/>
                  <a:pt x="28168" y="9269"/>
                </a:cubicBezTo>
                <a:cubicBezTo>
                  <a:pt x="28129" y="9309"/>
                  <a:pt x="28077" y="9329"/>
                  <a:pt x="28026" y="9329"/>
                </a:cubicBezTo>
                <a:cubicBezTo>
                  <a:pt x="27975" y="9329"/>
                  <a:pt x="27923" y="9309"/>
                  <a:pt x="27883" y="9269"/>
                </a:cubicBezTo>
                <a:cubicBezTo>
                  <a:pt x="27923" y="9238"/>
                  <a:pt x="27975" y="9222"/>
                  <a:pt x="28026" y="9222"/>
                </a:cubicBezTo>
                <a:close/>
                <a:moveTo>
                  <a:pt x="37605" y="9238"/>
                </a:moveTo>
                <a:cubicBezTo>
                  <a:pt x="37700" y="9254"/>
                  <a:pt x="37669" y="9317"/>
                  <a:pt x="37669" y="9364"/>
                </a:cubicBezTo>
                <a:cubicBezTo>
                  <a:pt x="37645" y="9396"/>
                  <a:pt x="37609" y="9412"/>
                  <a:pt x="37574" y="9412"/>
                </a:cubicBezTo>
                <a:cubicBezTo>
                  <a:pt x="37538" y="9412"/>
                  <a:pt x="37502" y="9396"/>
                  <a:pt x="37479" y="9364"/>
                </a:cubicBezTo>
                <a:lnTo>
                  <a:pt x="37605" y="9238"/>
                </a:lnTo>
                <a:close/>
                <a:moveTo>
                  <a:pt x="28913" y="9523"/>
                </a:moveTo>
                <a:cubicBezTo>
                  <a:pt x="28929" y="9539"/>
                  <a:pt x="28960" y="9539"/>
                  <a:pt x="28976" y="9554"/>
                </a:cubicBezTo>
                <a:lnTo>
                  <a:pt x="28944" y="9586"/>
                </a:lnTo>
                <a:lnTo>
                  <a:pt x="28881" y="9554"/>
                </a:lnTo>
                <a:cubicBezTo>
                  <a:pt x="28897" y="9554"/>
                  <a:pt x="28913" y="9523"/>
                  <a:pt x="28913" y="9523"/>
                </a:cubicBezTo>
                <a:close/>
                <a:moveTo>
                  <a:pt x="966" y="9792"/>
                </a:moveTo>
                <a:lnTo>
                  <a:pt x="998" y="9824"/>
                </a:lnTo>
                <a:cubicBezTo>
                  <a:pt x="982" y="9839"/>
                  <a:pt x="982" y="9855"/>
                  <a:pt x="966" y="9887"/>
                </a:cubicBezTo>
                <a:lnTo>
                  <a:pt x="935" y="9855"/>
                </a:lnTo>
                <a:lnTo>
                  <a:pt x="966" y="9792"/>
                </a:lnTo>
                <a:close/>
                <a:moveTo>
                  <a:pt x="3015" y="0"/>
                </a:moveTo>
                <a:cubicBezTo>
                  <a:pt x="2973" y="0"/>
                  <a:pt x="2933" y="10"/>
                  <a:pt x="2898" y="54"/>
                </a:cubicBezTo>
                <a:lnTo>
                  <a:pt x="3088" y="133"/>
                </a:lnTo>
                <a:lnTo>
                  <a:pt x="2961" y="276"/>
                </a:lnTo>
                <a:lnTo>
                  <a:pt x="2866" y="181"/>
                </a:lnTo>
                <a:lnTo>
                  <a:pt x="2724" y="323"/>
                </a:lnTo>
                <a:lnTo>
                  <a:pt x="2819" y="418"/>
                </a:lnTo>
                <a:cubicBezTo>
                  <a:pt x="2755" y="498"/>
                  <a:pt x="2676" y="545"/>
                  <a:pt x="2597" y="561"/>
                </a:cubicBezTo>
                <a:cubicBezTo>
                  <a:pt x="2550" y="482"/>
                  <a:pt x="2518" y="387"/>
                  <a:pt x="2470" y="308"/>
                </a:cubicBezTo>
                <a:cubicBezTo>
                  <a:pt x="2565" y="197"/>
                  <a:pt x="2550" y="197"/>
                  <a:pt x="2486" y="118"/>
                </a:cubicBezTo>
                <a:lnTo>
                  <a:pt x="2486" y="118"/>
                </a:lnTo>
                <a:lnTo>
                  <a:pt x="2407" y="181"/>
                </a:lnTo>
                <a:cubicBezTo>
                  <a:pt x="2362" y="136"/>
                  <a:pt x="2325" y="91"/>
                  <a:pt x="2274" y="91"/>
                </a:cubicBezTo>
                <a:cubicBezTo>
                  <a:pt x="2253" y="91"/>
                  <a:pt x="2229" y="99"/>
                  <a:pt x="2201" y="118"/>
                </a:cubicBezTo>
                <a:cubicBezTo>
                  <a:pt x="2185" y="165"/>
                  <a:pt x="2170" y="228"/>
                  <a:pt x="2154" y="276"/>
                </a:cubicBezTo>
                <a:cubicBezTo>
                  <a:pt x="2090" y="276"/>
                  <a:pt x="2027" y="276"/>
                  <a:pt x="1995" y="355"/>
                </a:cubicBezTo>
                <a:cubicBezTo>
                  <a:pt x="2059" y="466"/>
                  <a:pt x="2090" y="608"/>
                  <a:pt x="2106" y="735"/>
                </a:cubicBezTo>
                <a:lnTo>
                  <a:pt x="2455" y="1068"/>
                </a:lnTo>
                <a:lnTo>
                  <a:pt x="2455" y="1163"/>
                </a:lnTo>
                <a:cubicBezTo>
                  <a:pt x="2534" y="1210"/>
                  <a:pt x="2629" y="1258"/>
                  <a:pt x="2708" y="1305"/>
                </a:cubicBezTo>
                <a:cubicBezTo>
                  <a:pt x="2800" y="1358"/>
                  <a:pt x="2902" y="1388"/>
                  <a:pt x="3007" y="1388"/>
                </a:cubicBezTo>
                <a:cubicBezTo>
                  <a:pt x="3029" y="1388"/>
                  <a:pt x="3050" y="1387"/>
                  <a:pt x="3072" y="1384"/>
                </a:cubicBezTo>
                <a:lnTo>
                  <a:pt x="3199" y="1574"/>
                </a:lnTo>
                <a:lnTo>
                  <a:pt x="3389" y="1574"/>
                </a:lnTo>
                <a:lnTo>
                  <a:pt x="3579" y="1780"/>
                </a:lnTo>
                <a:lnTo>
                  <a:pt x="3943" y="1780"/>
                </a:lnTo>
                <a:lnTo>
                  <a:pt x="4022" y="1859"/>
                </a:lnTo>
                <a:lnTo>
                  <a:pt x="4291" y="1859"/>
                </a:lnTo>
                <a:lnTo>
                  <a:pt x="4386" y="1954"/>
                </a:lnTo>
                <a:lnTo>
                  <a:pt x="4735" y="1954"/>
                </a:lnTo>
                <a:lnTo>
                  <a:pt x="4830" y="2033"/>
                </a:lnTo>
                <a:lnTo>
                  <a:pt x="4925" y="1954"/>
                </a:lnTo>
                <a:lnTo>
                  <a:pt x="5020" y="2049"/>
                </a:lnTo>
                <a:lnTo>
                  <a:pt x="5384" y="2049"/>
                </a:lnTo>
                <a:lnTo>
                  <a:pt x="5463" y="2128"/>
                </a:lnTo>
                <a:cubicBezTo>
                  <a:pt x="5502" y="2135"/>
                  <a:pt x="5544" y="2139"/>
                  <a:pt x="5587" y="2139"/>
                </a:cubicBezTo>
                <a:cubicBezTo>
                  <a:pt x="5647" y="2139"/>
                  <a:pt x="5708" y="2131"/>
                  <a:pt x="5764" y="2113"/>
                </a:cubicBezTo>
                <a:lnTo>
                  <a:pt x="5827" y="2049"/>
                </a:lnTo>
                <a:lnTo>
                  <a:pt x="5922" y="2144"/>
                </a:lnTo>
                <a:lnTo>
                  <a:pt x="6825" y="2144"/>
                </a:lnTo>
                <a:lnTo>
                  <a:pt x="6904" y="2208"/>
                </a:lnTo>
                <a:lnTo>
                  <a:pt x="7062" y="2128"/>
                </a:lnTo>
                <a:cubicBezTo>
                  <a:pt x="7130" y="2156"/>
                  <a:pt x="7163" y="2230"/>
                  <a:pt x="7232" y="2230"/>
                </a:cubicBezTo>
                <a:cubicBezTo>
                  <a:pt x="7243" y="2230"/>
                  <a:pt x="7255" y="2228"/>
                  <a:pt x="7268" y="2223"/>
                </a:cubicBezTo>
                <a:cubicBezTo>
                  <a:pt x="7300" y="2192"/>
                  <a:pt x="7331" y="2176"/>
                  <a:pt x="7363" y="2144"/>
                </a:cubicBezTo>
                <a:lnTo>
                  <a:pt x="7537" y="2144"/>
                </a:lnTo>
                <a:cubicBezTo>
                  <a:pt x="7569" y="2160"/>
                  <a:pt x="7601" y="2192"/>
                  <a:pt x="7632" y="2223"/>
                </a:cubicBezTo>
                <a:lnTo>
                  <a:pt x="7806" y="2223"/>
                </a:lnTo>
                <a:lnTo>
                  <a:pt x="7917" y="2144"/>
                </a:lnTo>
                <a:lnTo>
                  <a:pt x="7996" y="2223"/>
                </a:lnTo>
                <a:lnTo>
                  <a:pt x="8661" y="2223"/>
                </a:lnTo>
                <a:lnTo>
                  <a:pt x="8741" y="2144"/>
                </a:lnTo>
                <a:lnTo>
                  <a:pt x="9010" y="2144"/>
                </a:lnTo>
                <a:lnTo>
                  <a:pt x="9121" y="2223"/>
                </a:lnTo>
                <a:lnTo>
                  <a:pt x="9374" y="2223"/>
                </a:lnTo>
                <a:lnTo>
                  <a:pt x="9469" y="2128"/>
                </a:lnTo>
                <a:lnTo>
                  <a:pt x="9643" y="2128"/>
                </a:lnTo>
                <a:lnTo>
                  <a:pt x="9738" y="2223"/>
                </a:lnTo>
                <a:lnTo>
                  <a:pt x="9928" y="2223"/>
                </a:lnTo>
                <a:lnTo>
                  <a:pt x="10176" y="2487"/>
                </a:lnTo>
                <a:lnTo>
                  <a:pt x="10176" y="2487"/>
                </a:lnTo>
                <a:lnTo>
                  <a:pt x="10356" y="2398"/>
                </a:lnTo>
                <a:lnTo>
                  <a:pt x="10466" y="2493"/>
                </a:lnTo>
                <a:lnTo>
                  <a:pt x="10736" y="2493"/>
                </a:lnTo>
                <a:cubicBezTo>
                  <a:pt x="10799" y="2619"/>
                  <a:pt x="10957" y="2588"/>
                  <a:pt x="11021" y="2698"/>
                </a:cubicBezTo>
                <a:cubicBezTo>
                  <a:pt x="11052" y="2762"/>
                  <a:pt x="11068" y="2793"/>
                  <a:pt x="11021" y="2857"/>
                </a:cubicBezTo>
                <a:cubicBezTo>
                  <a:pt x="10997" y="2869"/>
                  <a:pt x="10976" y="2874"/>
                  <a:pt x="10958" y="2874"/>
                </a:cubicBezTo>
                <a:cubicBezTo>
                  <a:pt x="10902" y="2874"/>
                  <a:pt x="10866" y="2829"/>
                  <a:pt x="10831" y="2793"/>
                </a:cubicBezTo>
                <a:lnTo>
                  <a:pt x="10435" y="2793"/>
                </a:lnTo>
                <a:lnTo>
                  <a:pt x="10371" y="2873"/>
                </a:lnTo>
                <a:lnTo>
                  <a:pt x="10276" y="2778"/>
                </a:lnTo>
                <a:lnTo>
                  <a:pt x="9817" y="2778"/>
                </a:lnTo>
                <a:cubicBezTo>
                  <a:pt x="9817" y="2778"/>
                  <a:pt x="9801" y="2778"/>
                  <a:pt x="9786" y="2825"/>
                </a:cubicBezTo>
                <a:cubicBezTo>
                  <a:pt x="9770" y="2857"/>
                  <a:pt x="9754" y="2920"/>
                  <a:pt x="9738" y="2968"/>
                </a:cubicBezTo>
                <a:lnTo>
                  <a:pt x="9532" y="2968"/>
                </a:lnTo>
                <a:lnTo>
                  <a:pt x="9437" y="2873"/>
                </a:lnTo>
                <a:lnTo>
                  <a:pt x="9342" y="2968"/>
                </a:lnTo>
                <a:lnTo>
                  <a:pt x="9168" y="2968"/>
                </a:lnTo>
                <a:cubicBezTo>
                  <a:pt x="9136" y="2904"/>
                  <a:pt x="9121" y="2857"/>
                  <a:pt x="9105" y="2793"/>
                </a:cubicBezTo>
                <a:lnTo>
                  <a:pt x="8994" y="2873"/>
                </a:lnTo>
                <a:lnTo>
                  <a:pt x="8915" y="2793"/>
                </a:lnTo>
                <a:cubicBezTo>
                  <a:pt x="8820" y="2857"/>
                  <a:pt x="8709" y="2920"/>
                  <a:pt x="8614" y="2968"/>
                </a:cubicBezTo>
                <a:cubicBezTo>
                  <a:pt x="8590" y="2976"/>
                  <a:pt x="8562" y="2979"/>
                  <a:pt x="8535" y="2979"/>
                </a:cubicBezTo>
                <a:cubicBezTo>
                  <a:pt x="8507" y="2979"/>
                  <a:pt x="8479" y="2976"/>
                  <a:pt x="8456" y="2968"/>
                </a:cubicBezTo>
                <a:lnTo>
                  <a:pt x="8361" y="2888"/>
                </a:lnTo>
                <a:lnTo>
                  <a:pt x="7806" y="2888"/>
                </a:lnTo>
                <a:lnTo>
                  <a:pt x="7727" y="2983"/>
                </a:lnTo>
                <a:lnTo>
                  <a:pt x="6635" y="2983"/>
                </a:lnTo>
                <a:lnTo>
                  <a:pt x="6556" y="3063"/>
                </a:lnTo>
                <a:lnTo>
                  <a:pt x="5479" y="3063"/>
                </a:lnTo>
                <a:cubicBezTo>
                  <a:pt x="5463" y="3063"/>
                  <a:pt x="5447" y="3078"/>
                  <a:pt x="5431" y="3094"/>
                </a:cubicBezTo>
                <a:lnTo>
                  <a:pt x="5368" y="3158"/>
                </a:lnTo>
                <a:lnTo>
                  <a:pt x="4466" y="3158"/>
                </a:lnTo>
                <a:lnTo>
                  <a:pt x="4371" y="3237"/>
                </a:lnTo>
                <a:lnTo>
                  <a:pt x="4276" y="3158"/>
                </a:lnTo>
                <a:lnTo>
                  <a:pt x="4196" y="3253"/>
                </a:lnTo>
                <a:lnTo>
                  <a:pt x="3563" y="3253"/>
                </a:lnTo>
                <a:lnTo>
                  <a:pt x="3468" y="3348"/>
                </a:lnTo>
                <a:lnTo>
                  <a:pt x="3009" y="3348"/>
                </a:lnTo>
                <a:lnTo>
                  <a:pt x="2930" y="3427"/>
                </a:lnTo>
                <a:lnTo>
                  <a:pt x="2391" y="3427"/>
                </a:lnTo>
                <a:lnTo>
                  <a:pt x="2296" y="3522"/>
                </a:lnTo>
                <a:lnTo>
                  <a:pt x="2027" y="3522"/>
                </a:lnTo>
                <a:lnTo>
                  <a:pt x="1916" y="3617"/>
                </a:lnTo>
                <a:lnTo>
                  <a:pt x="1520" y="3617"/>
                </a:lnTo>
                <a:cubicBezTo>
                  <a:pt x="1425" y="3664"/>
                  <a:pt x="1378" y="3680"/>
                  <a:pt x="1330" y="3712"/>
                </a:cubicBezTo>
                <a:cubicBezTo>
                  <a:pt x="1283" y="3743"/>
                  <a:pt x="1235" y="3775"/>
                  <a:pt x="1188" y="3791"/>
                </a:cubicBezTo>
                <a:cubicBezTo>
                  <a:pt x="1164" y="3799"/>
                  <a:pt x="1136" y="3803"/>
                  <a:pt x="1109" y="3803"/>
                </a:cubicBezTo>
                <a:cubicBezTo>
                  <a:pt x="1081" y="3803"/>
                  <a:pt x="1053" y="3799"/>
                  <a:pt x="1030" y="3791"/>
                </a:cubicBezTo>
                <a:cubicBezTo>
                  <a:pt x="966" y="3854"/>
                  <a:pt x="935" y="3902"/>
                  <a:pt x="903" y="3933"/>
                </a:cubicBezTo>
                <a:cubicBezTo>
                  <a:pt x="871" y="4044"/>
                  <a:pt x="935" y="4155"/>
                  <a:pt x="855" y="4250"/>
                </a:cubicBezTo>
                <a:cubicBezTo>
                  <a:pt x="776" y="4250"/>
                  <a:pt x="697" y="4250"/>
                  <a:pt x="650" y="4282"/>
                </a:cubicBezTo>
                <a:cubicBezTo>
                  <a:pt x="570" y="4361"/>
                  <a:pt x="444" y="4329"/>
                  <a:pt x="396" y="4440"/>
                </a:cubicBezTo>
                <a:cubicBezTo>
                  <a:pt x="365" y="4503"/>
                  <a:pt x="349" y="4551"/>
                  <a:pt x="333" y="4598"/>
                </a:cubicBezTo>
                <a:lnTo>
                  <a:pt x="175" y="4662"/>
                </a:lnTo>
                <a:lnTo>
                  <a:pt x="175" y="4804"/>
                </a:lnTo>
                <a:cubicBezTo>
                  <a:pt x="182" y="4806"/>
                  <a:pt x="188" y="4806"/>
                  <a:pt x="195" y="4806"/>
                </a:cubicBezTo>
                <a:cubicBezTo>
                  <a:pt x="257" y="4806"/>
                  <a:pt x="274" y="4740"/>
                  <a:pt x="317" y="4725"/>
                </a:cubicBezTo>
                <a:lnTo>
                  <a:pt x="412" y="4804"/>
                </a:lnTo>
                <a:lnTo>
                  <a:pt x="507" y="4725"/>
                </a:lnTo>
                <a:cubicBezTo>
                  <a:pt x="570" y="4804"/>
                  <a:pt x="570" y="4915"/>
                  <a:pt x="507" y="4994"/>
                </a:cubicBezTo>
                <a:lnTo>
                  <a:pt x="412" y="4899"/>
                </a:lnTo>
                <a:cubicBezTo>
                  <a:pt x="380" y="4963"/>
                  <a:pt x="349" y="5026"/>
                  <a:pt x="333" y="5089"/>
                </a:cubicBezTo>
                <a:cubicBezTo>
                  <a:pt x="320" y="5092"/>
                  <a:pt x="307" y="5093"/>
                  <a:pt x="293" y="5093"/>
                </a:cubicBezTo>
                <a:cubicBezTo>
                  <a:pt x="267" y="5093"/>
                  <a:pt x="241" y="5089"/>
                  <a:pt x="214" y="5089"/>
                </a:cubicBezTo>
                <a:cubicBezTo>
                  <a:pt x="175" y="5089"/>
                  <a:pt x="135" y="5097"/>
                  <a:pt x="95" y="5137"/>
                </a:cubicBezTo>
                <a:cubicBezTo>
                  <a:pt x="111" y="5184"/>
                  <a:pt x="111" y="5248"/>
                  <a:pt x="95" y="5295"/>
                </a:cubicBezTo>
                <a:cubicBezTo>
                  <a:pt x="64" y="5358"/>
                  <a:pt x="32" y="5422"/>
                  <a:pt x="0" y="5485"/>
                </a:cubicBezTo>
                <a:lnTo>
                  <a:pt x="95" y="5596"/>
                </a:lnTo>
                <a:lnTo>
                  <a:pt x="16" y="5691"/>
                </a:lnTo>
                <a:lnTo>
                  <a:pt x="16" y="5928"/>
                </a:lnTo>
                <a:lnTo>
                  <a:pt x="238" y="6372"/>
                </a:lnTo>
                <a:lnTo>
                  <a:pt x="333" y="6293"/>
                </a:lnTo>
                <a:lnTo>
                  <a:pt x="871" y="6293"/>
                </a:lnTo>
                <a:lnTo>
                  <a:pt x="966" y="6388"/>
                </a:lnTo>
                <a:lnTo>
                  <a:pt x="1568" y="6388"/>
                </a:lnTo>
                <a:cubicBezTo>
                  <a:pt x="1584" y="6388"/>
                  <a:pt x="1615" y="6403"/>
                  <a:pt x="1631" y="6419"/>
                </a:cubicBezTo>
                <a:lnTo>
                  <a:pt x="1631" y="6609"/>
                </a:lnTo>
                <a:cubicBezTo>
                  <a:pt x="1663" y="6641"/>
                  <a:pt x="1695" y="6673"/>
                  <a:pt x="1726" y="6704"/>
                </a:cubicBezTo>
                <a:cubicBezTo>
                  <a:pt x="1742" y="6783"/>
                  <a:pt x="1695" y="6863"/>
                  <a:pt x="1758" y="6926"/>
                </a:cubicBezTo>
                <a:lnTo>
                  <a:pt x="1885" y="6942"/>
                </a:lnTo>
                <a:cubicBezTo>
                  <a:pt x="1900" y="7005"/>
                  <a:pt x="1916" y="7053"/>
                  <a:pt x="1948" y="7116"/>
                </a:cubicBezTo>
                <a:lnTo>
                  <a:pt x="2154" y="7116"/>
                </a:lnTo>
                <a:cubicBezTo>
                  <a:pt x="2170" y="7179"/>
                  <a:pt x="2185" y="7211"/>
                  <a:pt x="2201" y="7258"/>
                </a:cubicBezTo>
                <a:cubicBezTo>
                  <a:pt x="2249" y="7274"/>
                  <a:pt x="2296" y="7290"/>
                  <a:pt x="2344" y="7322"/>
                </a:cubicBezTo>
                <a:cubicBezTo>
                  <a:pt x="2407" y="7369"/>
                  <a:pt x="2455" y="7417"/>
                  <a:pt x="2502" y="7480"/>
                </a:cubicBezTo>
                <a:cubicBezTo>
                  <a:pt x="2534" y="7433"/>
                  <a:pt x="2550" y="7417"/>
                  <a:pt x="2581" y="7385"/>
                </a:cubicBezTo>
                <a:cubicBezTo>
                  <a:pt x="2629" y="7433"/>
                  <a:pt x="2676" y="7480"/>
                  <a:pt x="2740" y="7528"/>
                </a:cubicBezTo>
                <a:cubicBezTo>
                  <a:pt x="2819" y="7575"/>
                  <a:pt x="2898" y="7623"/>
                  <a:pt x="2977" y="7654"/>
                </a:cubicBezTo>
                <a:lnTo>
                  <a:pt x="3183" y="7654"/>
                </a:lnTo>
                <a:lnTo>
                  <a:pt x="3325" y="7417"/>
                </a:lnTo>
                <a:cubicBezTo>
                  <a:pt x="3357" y="7528"/>
                  <a:pt x="3357" y="7575"/>
                  <a:pt x="3373" y="7623"/>
                </a:cubicBezTo>
                <a:lnTo>
                  <a:pt x="3500" y="7733"/>
                </a:lnTo>
                <a:cubicBezTo>
                  <a:pt x="3587" y="7749"/>
                  <a:pt x="3682" y="7749"/>
                  <a:pt x="3777" y="7749"/>
                </a:cubicBezTo>
                <a:cubicBezTo>
                  <a:pt x="3872" y="7749"/>
                  <a:pt x="3967" y="7749"/>
                  <a:pt x="4054" y="7765"/>
                </a:cubicBezTo>
                <a:lnTo>
                  <a:pt x="4133" y="7844"/>
                </a:lnTo>
                <a:lnTo>
                  <a:pt x="4228" y="7749"/>
                </a:lnTo>
                <a:cubicBezTo>
                  <a:pt x="4260" y="7781"/>
                  <a:pt x="4291" y="7813"/>
                  <a:pt x="4323" y="7844"/>
                </a:cubicBezTo>
                <a:lnTo>
                  <a:pt x="4592" y="7844"/>
                </a:lnTo>
                <a:cubicBezTo>
                  <a:pt x="4624" y="7876"/>
                  <a:pt x="4640" y="7908"/>
                  <a:pt x="4671" y="7939"/>
                </a:cubicBezTo>
                <a:lnTo>
                  <a:pt x="4988" y="7939"/>
                </a:lnTo>
                <a:lnTo>
                  <a:pt x="5305" y="8098"/>
                </a:lnTo>
                <a:lnTo>
                  <a:pt x="5479" y="8019"/>
                </a:lnTo>
                <a:lnTo>
                  <a:pt x="5590" y="8114"/>
                </a:lnTo>
                <a:lnTo>
                  <a:pt x="5859" y="8114"/>
                </a:lnTo>
                <a:cubicBezTo>
                  <a:pt x="5891" y="8161"/>
                  <a:pt x="5922" y="8177"/>
                  <a:pt x="5938" y="8209"/>
                </a:cubicBezTo>
                <a:lnTo>
                  <a:pt x="6207" y="8209"/>
                </a:lnTo>
                <a:lnTo>
                  <a:pt x="6318" y="8114"/>
                </a:lnTo>
                <a:cubicBezTo>
                  <a:pt x="6381" y="8129"/>
                  <a:pt x="6476" y="8114"/>
                  <a:pt x="6524" y="8161"/>
                </a:cubicBezTo>
                <a:cubicBezTo>
                  <a:pt x="6556" y="8203"/>
                  <a:pt x="6587" y="8210"/>
                  <a:pt x="6624" y="8210"/>
                </a:cubicBezTo>
                <a:cubicBezTo>
                  <a:pt x="6642" y="8210"/>
                  <a:pt x="6661" y="8209"/>
                  <a:pt x="6682" y="8209"/>
                </a:cubicBezTo>
                <a:cubicBezTo>
                  <a:pt x="6694" y="8211"/>
                  <a:pt x="6706" y="8212"/>
                  <a:pt x="6719" y="8212"/>
                </a:cubicBezTo>
                <a:cubicBezTo>
                  <a:pt x="6732" y="8212"/>
                  <a:pt x="6747" y="8211"/>
                  <a:pt x="6761" y="8211"/>
                </a:cubicBezTo>
                <a:cubicBezTo>
                  <a:pt x="6804" y="8211"/>
                  <a:pt x="6849" y="8220"/>
                  <a:pt x="6888" y="8288"/>
                </a:cubicBezTo>
                <a:cubicBezTo>
                  <a:pt x="6801" y="8304"/>
                  <a:pt x="6710" y="8304"/>
                  <a:pt x="6623" y="8304"/>
                </a:cubicBezTo>
                <a:cubicBezTo>
                  <a:pt x="6536" y="8304"/>
                  <a:pt x="6453" y="8304"/>
                  <a:pt x="6381" y="8319"/>
                </a:cubicBezTo>
                <a:lnTo>
                  <a:pt x="6286" y="8399"/>
                </a:lnTo>
                <a:lnTo>
                  <a:pt x="5843" y="8399"/>
                </a:lnTo>
                <a:cubicBezTo>
                  <a:pt x="5827" y="8399"/>
                  <a:pt x="5827" y="8414"/>
                  <a:pt x="5811" y="8414"/>
                </a:cubicBezTo>
                <a:lnTo>
                  <a:pt x="5748" y="8478"/>
                </a:lnTo>
                <a:lnTo>
                  <a:pt x="5210" y="8478"/>
                </a:lnTo>
                <a:lnTo>
                  <a:pt x="5099" y="8589"/>
                </a:lnTo>
                <a:lnTo>
                  <a:pt x="4751" y="8589"/>
                </a:lnTo>
                <a:lnTo>
                  <a:pt x="4671" y="8668"/>
                </a:lnTo>
                <a:lnTo>
                  <a:pt x="4117" y="8668"/>
                </a:lnTo>
                <a:lnTo>
                  <a:pt x="4022" y="8763"/>
                </a:lnTo>
                <a:lnTo>
                  <a:pt x="3753" y="8763"/>
                </a:lnTo>
                <a:lnTo>
                  <a:pt x="3658" y="8858"/>
                </a:lnTo>
                <a:lnTo>
                  <a:pt x="3294" y="8858"/>
                </a:lnTo>
                <a:lnTo>
                  <a:pt x="3215" y="8953"/>
                </a:lnTo>
                <a:lnTo>
                  <a:pt x="2581" y="8953"/>
                </a:lnTo>
                <a:cubicBezTo>
                  <a:pt x="2581" y="8953"/>
                  <a:pt x="2565" y="8969"/>
                  <a:pt x="2534" y="8984"/>
                </a:cubicBezTo>
                <a:lnTo>
                  <a:pt x="2486" y="9032"/>
                </a:lnTo>
                <a:lnTo>
                  <a:pt x="2043" y="9032"/>
                </a:lnTo>
                <a:lnTo>
                  <a:pt x="1932" y="9127"/>
                </a:lnTo>
                <a:lnTo>
                  <a:pt x="1600" y="9127"/>
                </a:lnTo>
                <a:cubicBezTo>
                  <a:pt x="1425" y="9285"/>
                  <a:pt x="1172" y="9285"/>
                  <a:pt x="1061" y="9507"/>
                </a:cubicBezTo>
                <a:lnTo>
                  <a:pt x="950" y="9412"/>
                </a:lnTo>
                <a:lnTo>
                  <a:pt x="776" y="9412"/>
                </a:lnTo>
                <a:cubicBezTo>
                  <a:pt x="729" y="9459"/>
                  <a:pt x="665" y="9491"/>
                  <a:pt x="665" y="9570"/>
                </a:cubicBezTo>
                <a:lnTo>
                  <a:pt x="919" y="9618"/>
                </a:lnTo>
                <a:cubicBezTo>
                  <a:pt x="871" y="9665"/>
                  <a:pt x="840" y="9697"/>
                  <a:pt x="808" y="9744"/>
                </a:cubicBezTo>
                <a:lnTo>
                  <a:pt x="808" y="9919"/>
                </a:lnTo>
                <a:lnTo>
                  <a:pt x="555" y="10061"/>
                </a:lnTo>
                <a:lnTo>
                  <a:pt x="317" y="10061"/>
                </a:lnTo>
                <a:lnTo>
                  <a:pt x="190" y="10188"/>
                </a:lnTo>
                <a:cubicBezTo>
                  <a:pt x="238" y="10299"/>
                  <a:pt x="396" y="10330"/>
                  <a:pt x="365" y="10473"/>
                </a:cubicBezTo>
                <a:lnTo>
                  <a:pt x="175" y="10568"/>
                </a:lnTo>
                <a:cubicBezTo>
                  <a:pt x="190" y="10615"/>
                  <a:pt x="190" y="10663"/>
                  <a:pt x="206" y="10694"/>
                </a:cubicBezTo>
                <a:lnTo>
                  <a:pt x="475" y="10694"/>
                </a:lnTo>
                <a:cubicBezTo>
                  <a:pt x="539" y="10758"/>
                  <a:pt x="618" y="10805"/>
                  <a:pt x="713" y="10821"/>
                </a:cubicBezTo>
                <a:cubicBezTo>
                  <a:pt x="776" y="10948"/>
                  <a:pt x="681" y="11043"/>
                  <a:pt x="634" y="11154"/>
                </a:cubicBezTo>
                <a:cubicBezTo>
                  <a:pt x="697" y="11296"/>
                  <a:pt x="507" y="11359"/>
                  <a:pt x="539" y="11502"/>
                </a:cubicBezTo>
                <a:lnTo>
                  <a:pt x="697" y="11629"/>
                </a:lnTo>
                <a:cubicBezTo>
                  <a:pt x="721" y="11621"/>
                  <a:pt x="745" y="11617"/>
                  <a:pt x="768" y="11617"/>
                </a:cubicBezTo>
                <a:cubicBezTo>
                  <a:pt x="792" y="11617"/>
                  <a:pt x="816" y="11621"/>
                  <a:pt x="840" y="11629"/>
                </a:cubicBezTo>
                <a:cubicBezTo>
                  <a:pt x="903" y="11644"/>
                  <a:pt x="966" y="11692"/>
                  <a:pt x="1014" y="11724"/>
                </a:cubicBezTo>
                <a:lnTo>
                  <a:pt x="1045" y="11692"/>
                </a:lnTo>
                <a:lnTo>
                  <a:pt x="1283" y="11993"/>
                </a:lnTo>
                <a:lnTo>
                  <a:pt x="1489" y="11993"/>
                </a:lnTo>
                <a:lnTo>
                  <a:pt x="1584" y="12072"/>
                </a:lnTo>
                <a:lnTo>
                  <a:pt x="2027" y="12072"/>
                </a:lnTo>
                <a:lnTo>
                  <a:pt x="2138" y="11977"/>
                </a:lnTo>
                <a:lnTo>
                  <a:pt x="3816" y="11977"/>
                </a:lnTo>
                <a:lnTo>
                  <a:pt x="3990" y="11882"/>
                </a:lnTo>
                <a:lnTo>
                  <a:pt x="4117" y="11993"/>
                </a:lnTo>
                <a:lnTo>
                  <a:pt x="4925" y="11993"/>
                </a:lnTo>
                <a:lnTo>
                  <a:pt x="5020" y="11898"/>
                </a:lnTo>
                <a:lnTo>
                  <a:pt x="6191" y="11898"/>
                </a:lnTo>
                <a:lnTo>
                  <a:pt x="6302" y="11803"/>
                </a:lnTo>
                <a:lnTo>
                  <a:pt x="7379" y="11803"/>
                </a:lnTo>
                <a:lnTo>
                  <a:pt x="7458" y="11724"/>
                </a:lnTo>
                <a:lnTo>
                  <a:pt x="7838" y="11724"/>
                </a:lnTo>
                <a:lnTo>
                  <a:pt x="7917" y="11803"/>
                </a:lnTo>
                <a:lnTo>
                  <a:pt x="8440" y="11803"/>
                </a:lnTo>
                <a:lnTo>
                  <a:pt x="8566" y="11898"/>
                </a:lnTo>
                <a:lnTo>
                  <a:pt x="8804" y="11898"/>
                </a:lnTo>
                <a:cubicBezTo>
                  <a:pt x="8872" y="11870"/>
                  <a:pt x="8905" y="11796"/>
                  <a:pt x="8973" y="11796"/>
                </a:cubicBezTo>
                <a:cubicBezTo>
                  <a:pt x="8984" y="11796"/>
                  <a:pt x="8997" y="11798"/>
                  <a:pt x="9010" y="11803"/>
                </a:cubicBezTo>
                <a:lnTo>
                  <a:pt x="9105" y="11898"/>
                </a:lnTo>
                <a:lnTo>
                  <a:pt x="9374" y="11898"/>
                </a:lnTo>
                <a:lnTo>
                  <a:pt x="9469" y="11803"/>
                </a:lnTo>
                <a:lnTo>
                  <a:pt x="11812" y="11803"/>
                </a:lnTo>
                <a:cubicBezTo>
                  <a:pt x="11844" y="11771"/>
                  <a:pt x="11860" y="11755"/>
                  <a:pt x="11891" y="11724"/>
                </a:cubicBezTo>
                <a:lnTo>
                  <a:pt x="12620" y="11724"/>
                </a:lnTo>
                <a:lnTo>
                  <a:pt x="12778" y="11819"/>
                </a:lnTo>
                <a:lnTo>
                  <a:pt x="12921" y="11708"/>
                </a:lnTo>
                <a:lnTo>
                  <a:pt x="14298" y="11708"/>
                </a:lnTo>
                <a:lnTo>
                  <a:pt x="14504" y="11613"/>
                </a:lnTo>
                <a:lnTo>
                  <a:pt x="14615" y="11708"/>
                </a:lnTo>
                <a:lnTo>
                  <a:pt x="15707" y="11708"/>
                </a:lnTo>
                <a:lnTo>
                  <a:pt x="15802" y="11629"/>
                </a:lnTo>
                <a:cubicBezTo>
                  <a:pt x="15819" y="11620"/>
                  <a:pt x="15834" y="11617"/>
                  <a:pt x="15847" y="11617"/>
                </a:cubicBezTo>
                <a:cubicBezTo>
                  <a:pt x="15909" y="11617"/>
                  <a:pt x="15937" y="11695"/>
                  <a:pt x="15977" y="11708"/>
                </a:cubicBezTo>
                <a:lnTo>
                  <a:pt x="16515" y="11708"/>
                </a:lnTo>
                <a:lnTo>
                  <a:pt x="16594" y="11629"/>
                </a:lnTo>
                <a:lnTo>
                  <a:pt x="17338" y="11629"/>
                </a:lnTo>
                <a:lnTo>
                  <a:pt x="17417" y="11708"/>
                </a:lnTo>
                <a:lnTo>
                  <a:pt x="17512" y="11629"/>
                </a:lnTo>
                <a:lnTo>
                  <a:pt x="18510" y="11629"/>
                </a:lnTo>
                <a:lnTo>
                  <a:pt x="18589" y="11534"/>
                </a:lnTo>
                <a:lnTo>
                  <a:pt x="18684" y="11629"/>
                </a:lnTo>
                <a:lnTo>
                  <a:pt x="18779" y="11549"/>
                </a:lnTo>
                <a:lnTo>
                  <a:pt x="18874" y="11613"/>
                </a:lnTo>
                <a:lnTo>
                  <a:pt x="19317" y="11613"/>
                </a:lnTo>
                <a:lnTo>
                  <a:pt x="19412" y="11549"/>
                </a:lnTo>
                <a:lnTo>
                  <a:pt x="19492" y="11629"/>
                </a:lnTo>
                <a:lnTo>
                  <a:pt x="19761" y="11629"/>
                </a:lnTo>
                <a:cubicBezTo>
                  <a:pt x="19801" y="11589"/>
                  <a:pt x="19841" y="11526"/>
                  <a:pt x="19909" y="11526"/>
                </a:cubicBezTo>
                <a:cubicBezTo>
                  <a:pt x="19922" y="11526"/>
                  <a:pt x="19936" y="11529"/>
                  <a:pt x="19951" y="11534"/>
                </a:cubicBezTo>
                <a:lnTo>
                  <a:pt x="20046" y="11629"/>
                </a:lnTo>
                <a:lnTo>
                  <a:pt x="21028" y="11629"/>
                </a:lnTo>
                <a:lnTo>
                  <a:pt x="21123" y="11708"/>
                </a:lnTo>
                <a:lnTo>
                  <a:pt x="21313" y="11708"/>
                </a:lnTo>
                <a:lnTo>
                  <a:pt x="21423" y="11613"/>
                </a:lnTo>
                <a:lnTo>
                  <a:pt x="22278" y="11613"/>
                </a:lnTo>
                <a:lnTo>
                  <a:pt x="22453" y="11518"/>
                </a:lnTo>
                <a:lnTo>
                  <a:pt x="22579" y="11629"/>
                </a:lnTo>
                <a:cubicBezTo>
                  <a:pt x="22604" y="11626"/>
                  <a:pt x="22628" y="11625"/>
                  <a:pt x="22653" y="11625"/>
                </a:cubicBezTo>
                <a:cubicBezTo>
                  <a:pt x="22730" y="11625"/>
                  <a:pt x="22808" y="11634"/>
                  <a:pt x="22886" y="11634"/>
                </a:cubicBezTo>
                <a:cubicBezTo>
                  <a:pt x="22942" y="11634"/>
                  <a:pt x="22998" y="11630"/>
                  <a:pt x="23054" y="11613"/>
                </a:cubicBezTo>
                <a:lnTo>
                  <a:pt x="23118" y="11534"/>
                </a:lnTo>
                <a:lnTo>
                  <a:pt x="24020" y="11534"/>
                </a:lnTo>
                <a:cubicBezTo>
                  <a:pt x="24052" y="11565"/>
                  <a:pt x="24083" y="11597"/>
                  <a:pt x="24115" y="11629"/>
                </a:cubicBezTo>
                <a:lnTo>
                  <a:pt x="24226" y="11534"/>
                </a:lnTo>
                <a:lnTo>
                  <a:pt x="25762" y="11534"/>
                </a:lnTo>
                <a:lnTo>
                  <a:pt x="25857" y="11454"/>
                </a:lnTo>
                <a:lnTo>
                  <a:pt x="25936" y="11534"/>
                </a:lnTo>
                <a:lnTo>
                  <a:pt x="27709" y="11534"/>
                </a:lnTo>
                <a:lnTo>
                  <a:pt x="27899" y="11644"/>
                </a:lnTo>
                <a:lnTo>
                  <a:pt x="28105" y="11439"/>
                </a:lnTo>
                <a:lnTo>
                  <a:pt x="28184" y="11518"/>
                </a:lnTo>
                <a:lnTo>
                  <a:pt x="28739" y="11518"/>
                </a:lnTo>
                <a:lnTo>
                  <a:pt x="28818" y="11439"/>
                </a:lnTo>
                <a:lnTo>
                  <a:pt x="29625" y="11439"/>
                </a:lnTo>
                <a:lnTo>
                  <a:pt x="29704" y="11359"/>
                </a:lnTo>
                <a:lnTo>
                  <a:pt x="29799" y="11439"/>
                </a:lnTo>
                <a:cubicBezTo>
                  <a:pt x="29839" y="11445"/>
                  <a:pt x="29881" y="11449"/>
                  <a:pt x="29923" y="11449"/>
                </a:cubicBezTo>
                <a:cubicBezTo>
                  <a:pt x="29983" y="11449"/>
                  <a:pt x="30045" y="11441"/>
                  <a:pt x="30100" y="11423"/>
                </a:cubicBezTo>
                <a:lnTo>
                  <a:pt x="30164" y="11344"/>
                </a:lnTo>
                <a:lnTo>
                  <a:pt x="30528" y="11344"/>
                </a:lnTo>
                <a:lnTo>
                  <a:pt x="30623" y="11439"/>
                </a:lnTo>
                <a:lnTo>
                  <a:pt x="30797" y="11439"/>
                </a:lnTo>
                <a:lnTo>
                  <a:pt x="30892" y="11359"/>
                </a:lnTo>
                <a:lnTo>
                  <a:pt x="31256" y="11359"/>
                </a:lnTo>
                <a:lnTo>
                  <a:pt x="31351" y="11439"/>
                </a:lnTo>
                <a:lnTo>
                  <a:pt x="31446" y="11344"/>
                </a:lnTo>
                <a:lnTo>
                  <a:pt x="32032" y="11344"/>
                </a:lnTo>
                <a:lnTo>
                  <a:pt x="32238" y="11249"/>
                </a:lnTo>
                <a:cubicBezTo>
                  <a:pt x="32285" y="11280"/>
                  <a:pt x="32317" y="11312"/>
                  <a:pt x="32349" y="11344"/>
                </a:cubicBezTo>
                <a:lnTo>
                  <a:pt x="32444" y="11249"/>
                </a:lnTo>
                <a:lnTo>
                  <a:pt x="33251" y="11249"/>
                </a:lnTo>
                <a:lnTo>
                  <a:pt x="33346" y="11169"/>
                </a:lnTo>
                <a:lnTo>
                  <a:pt x="33615" y="11169"/>
                </a:lnTo>
                <a:cubicBezTo>
                  <a:pt x="33647" y="11201"/>
                  <a:pt x="33663" y="11217"/>
                  <a:pt x="33679" y="11233"/>
                </a:cubicBezTo>
                <a:cubicBezTo>
                  <a:pt x="33756" y="11200"/>
                  <a:pt x="33818" y="11159"/>
                  <a:pt x="33892" y="11159"/>
                </a:cubicBezTo>
                <a:cubicBezTo>
                  <a:pt x="33923" y="11159"/>
                  <a:pt x="33957" y="11166"/>
                  <a:pt x="33995" y="11185"/>
                </a:cubicBezTo>
                <a:lnTo>
                  <a:pt x="34059" y="11249"/>
                </a:lnTo>
                <a:lnTo>
                  <a:pt x="34154" y="11169"/>
                </a:lnTo>
                <a:lnTo>
                  <a:pt x="35056" y="11169"/>
                </a:lnTo>
                <a:lnTo>
                  <a:pt x="35151" y="11074"/>
                </a:lnTo>
                <a:lnTo>
                  <a:pt x="35309" y="11074"/>
                </a:lnTo>
                <a:lnTo>
                  <a:pt x="35468" y="10964"/>
                </a:lnTo>
                <a:lnTo>
                  <a:pt x="35610" y="11059"/>
                </a:lnTo>
                <a:cubicBezTo>
                  <a:pt x="35737" y="10948"/>
                  <a:pt x="35579" y="10900"/>
                  <a:pt x="35563" y="10837"/>
                </a:cubicBezTo>
                <a:lnTo>
                  <a:pt x="35689" y="10710"/>
                </a:lnTo>
                <a:lnTo>
                  <a:pt x="35911" y="10710"/>
                </a:lnTo>
                <a:cubicBezTo>
                  <a:pt x="35927" y="10679"/>
                  <a:pt x="35943" y="10647"/>
                  <a:pt x="35974" y="10615"/>
                </a:cubicBezTo>
                <a:lnTo>
                  <a:pt x="35974" y="10615"/>
                </a:lnTo>
                <a:cubicBezTo>
                  <a:pt x="36038" y="10710"/>
                  <a:pt x="35959" y="10694"/>
                  <a:pt x="35911" y="10710"/>
                </a:cubicBezTo>
                <a:cubicBezTo>
                  <a:pt x="35911" y="10726"/>
                  <a:pt x="35911" y="10758"/>
                  <a:pt x="35879" y="10774"/>
                </a:cubicBezTo>
                <a:cubicBezTo>
                  <a:pt x="35832" y="10789"/>
                  <a:pt x="35784" y="10821"/>
                  <a:pt x="35721" y="10837"/>
                </a:cubicBezTo>
                <a:cubicBezTo>
                  <a:pt x="35800" y="10884"/>
                  <a:pt x="35832" y="10979"/>
                  <a:pt x="35943" y="10979"/>
                </a:cubicBezTo>
                <a:lnTo>
                  <a:pt x="36069" y="10884"/>
                </a:lnTo>
                <a:lnTo>
                  <a:pt x="36212" y="10884"/>
                </a:lnTo>
                <a:lnTo>
                  <a:pt x="36529" y="10694"/>
                </a:lnTo>
                <a:cubicBezTo>
                  <a:pt x="36540" y="10692"/>
                  <a:pt x="36552" y="10692"/>
                  <a:pt x="36564" y="10692"/>
                </a:cubicBezTo>
                <a:cubicBezTo>
                  <a:pt x="36610" y="10692"/>
                  <a:pt x="36659" y="10704"/>
                  <a:pt x="36705" y="10704"/>
                </a:cubicBezTo>
                <a:cubicBezTo>
                  <a:pt x="36744" y="10704"/>
                  <a:pt x="36782" y="10695"/>
                  <a:pt x="36814" y="10663"/>
                </a:cubicBezTo>
                <a:lnTo>
                  <a:pt x="36735" y="10552"/>
                </a:lnTo>
                <a:lnTo>
                  <a:pt x="37020" y="10409"/>
                </a:lnTo>
                <a:lnTo>
                  <a:pt x="37241" y="10409"/>
                </a:lnTo>
                <a:cubicBezTo>
                  <a:pt x="37273" y="10346"/>
                  <a:pt x="37289" y="10299"/>
                  <a:pt x="37305" y="10251"/>
                </a:cubicBezTo>
                <a:lnTo>
                  <a:pt x="37510" y="10235"/>
                </a:lnTo>
                <a:lnTo>
                  <a:pt x="37590" y="10140"/>
                </a:lnTo>
                <a:lnTo>
                  <a:pt x="37685" y="10235"/>
                </a:lnTo>
                <a:lnTo>
                  <a:pt x="37780" y="10140"/>
                </a:lnTo>
                <a:lnTo>
                  <a:pt x="37970" y="10140"/>
                </a:lnTo>
                <a:cubicBezTo>
                  <a:pt x="37985" y="10061"/>
                  <a:pt x="38080" y="10061"/>
                  <a:pt x="38080" y="9966"/>
                </a:cubicBezTo>
                <a:cubicBezTo>
                  <a:pt x="38065" y="9808"/>
                  <a:pt x="37922" y="9792"/>
                  <a:pt x="37827" y="9729"/>
                </a:cubicBezTo>
                <a:cubicBezTo>
                  <a:pt x="37859" y="9689"/>
                  <a:pt x="37894" y="9681"/>
                  <a:pt x="37930" y="9681"/>
                </a:cubicBezTo>
                <a:cubicBezTo>
                  <a:pt x="37954" y="9681"/>
                  <a:pt x="37977" y="9685"/>
                  <a:pt x="38000" y="9685"/>
                </a:cubicBezTo>
                <a:cubicBezTo>
                  <a:pt x="38011" y="9685"/>
                  <a:pt x="38022" y="9684"/>
                  <a:pt x="38033" y="9681"/>
                </a:cubicBezTo>
                <a:lnTo>
                  <a:pt x="38144" y="9776"/>
                </a:lnTo>
                <a:lnTo>
                  <a:pt x="38175" y="9681"/>
                </a:lnTo>
                <a:lnTo>
                  <a:pt x="37985" y="9475"/>
                </a:lnTo>
                <a:lnTo>
                  <a:pt x="38080" y="9364"/>
                </a:lnTo>
                <a:cubicBezTo>
                  <a:pt x="38080" y="9269"/>
                  <a:pt x="38112" y="9159"/>
                  <a:pt x="38049" y="9048"/>
                </a:cubicBezTo>
                <a:lnTo>
                  <a:pt x="37954" y="9127"/>
                </a:lnTo>
                <a:cubicBezTo>
                  <a:pt x="37890" y="9032"/>
                  <a:pt x="37875" y="8889"/>
                  <a:pt x="37716" y="8858"/>
                </a:cubicBezTo>
                <a:lnTo>
                  <a:pt x="37526" y="8969"/>
                </a:lnTo>
                <a:lnTo>
                  <a:pt x="37400" y="8874"/>
                </a:lnTo>
                <a:lnTo>
                  <a:pt x="37336" y="8937"/>
                </a:lnTo>
                <a:cubicBezTo>
                  <a:pt x="37297" y="8945"/>
                  <a:pt x="37253" y="8957"/>
                  <a:pt x="37210" y="8957"/>
                </a:cubicBezTo>
                <a:cubicBezTo>
                  <a:pt x="37166" y="8957"/>
                  <a:pt x="37122" y="8945"/>
                  <a:pt x="37083" y="8905"/>
                </a:cubicBezTo>
                <a:lnTo>
                  <a:pt x="37083" y="8763"/>
                </a:lnTo>
                <a:cubicBezTo>
                  <a:pt x="37076" y="8765"/>
                  <a:pt x="37070" y="8766"/>
                  <a:pt x="37064" y="8766"/>
                </a:cubicBezTo>
                <a:cubicBezTo>
                  <a:pt x="37027" y="8766"/>
                  <a:pt x="37004" y="8727"/>
                  <a:pt x="37004" y="8699"/>
                </a:cubicBezTo>
                <a:cubicBezTo>
                  <a:pt x="36988" y="8652"/>
                  <a:pt x="36972" y="8620"/>
                  <a:pt x="36972" y="8589"/>
                </a:cubicBezTo>
                <a:lnTo>
                  <a:pt x="36735" y="8715"/>
                </a:lnTo>
                <a:lnTo>
                  <a:pt x="36814" y="8810"/>
                </a:lnTo>
                <a:lnTo>
                  <a:pt x="36687" y="8953"/>
                </a:lnTo>
                <a:lnTo>
                  <a:pt x="36592" y="8763"/>
                </a:lnTo>
                <a:lnTo>
                  <a:pt x="36497" y="8858"/>
                </a:lnTo>
                <a:lnTo>
                  <a:pt x="36323" y="8858"/>
                </a:lnTo>
                <a:lnTo>
                  <a:pt x="36228" y="8937"/>
                </a:lnTo>
                <a:lnTo>
                  <a:pt x="36133" y="8874"/>
                </a:lnTo>
                <a:lnTo>
                  <a:pt x="35895" y="8874"/>
                </a:lnTo>
                <a:lnTo>
                  <a:pt x="35705" y="8969"/>
                </a:lnTo>
                <a:lnTo>
                  <a:pt x="35594" y="8858"/>
                </a:lnTo>
                <a:lnTo>
                  <a:pt x="35420" y="8858"/>
                </a:lnTo>
                <a:cubicBezTo>
                  <a:pt x="35389" y="8889"/>
                  <a:pt x="35357" y="8921"/>
                  <a:pt x="35325" y="8953"/>
                </a:cubicBezTo>
                <a:lnTo>
                  <a:pt x="35151" y="8953"/>
                </a:lnTo>
                <a:lnTo>
                  <a:pt x="35056" y="8858"/>
                </a:lnTo>
                <a:lnTo>
                  <a:pt x="34787" y="8858"/>
                </a:lnTo>
                <a:lnTo>
                  <a:pt x="34692" y="8937"/>
                </a:lnTo>
                <a:cubicBezTo>
                  <a:pt x="34663" y="8953"/>
                  <a:pt x="34637" y="8959"/>
                  <a:pt x="34613" y="8959"/>
                </a:cubicBezTo>
                <a:cubicBezTo>
                  <a:pt x="34516" y="8959"/>
                  <a:pt x="34445" y="8858"/>
                  <a:pt x="34344" y="8858"/>
                </a:cubicBezTo>
                <a:lnTo>
                  <a:pt x="34233" y="8937"/>
                </a:lnTo>
                <a:lnTo>
                  <a:pt x="34154" y="8858"/>
                </a:lnTo>
                <a:lnTo>
                  <a:pt x="34059" y="8953"/>
                </a:lnTo>
                <a:cubicBezTo>
                  <a:pt x="34045" y="8957"/>
                  <a:pt x="34033" y="8959"/>
                  <a:pt x="34022" y="8959"/>
                </a:cubicBezTo>
                <a:cubicBezTo>
                  <a:pt x="33954" y="8959"/>
                  <a:pt x="33923" y="8887"/>
                  <a:pt x="33869" y="8874"/>
                </a:cubicBezTo>
                <a:lnTo>
                  <a:pt x="33774" y="8953"/>
                </a:lnTo>
                <a:lnTo>
                  <a:pt x="32333" y="8953"/>
                </a:lnTo>
                <a:cubicBezTo>
                  <a:pt x="32301" y="9000"/>
                  <a:pt x="32254" y="9016"/>
                  <a:pt x="32222" y="9048"/>
                </a:cubicBezTo>
                <a:lnTo>
                  <a:pt x="31240" y="9048"/>
                </a:lnTo>
                <a:lnTo>
                  <a:pt x="31161" y="9127"/>
                </a:lnTo>
                <a:lnTo>
                  <a:pt x="30892" y="9127"/>
                </a:lnTo>
                <a:cubicBezTo>
                  <a:pt x="30852" y="9100"/>
                  <a:pt x="30812" y="9040"/>
                  <a:pt x="30744" y="9040"/>
                </a:cubicBezTo>
                <a:cubicBezTo>
                  <a:pt x="30731" y="9040"/>
                  <a:pt x="30717" y="9043"/>
                  <a:pt x="30702" y="9048"/>
                </a:cubicBezTo>
                <a:lnTo>
                  <a:pt x="30623" y="9127"/>
                </a:lnTo>
                <a:lnTo>
                  <a:pt x="30433" y="9127"/>
                </a:lnTo>
                <a:lnTo>
                  <a:pt x="30369" y="9064"/>
                </a:lnTo>
                <a:cubicBezTo>
                  <a:pt x="30344" y="9051"/>
                  <a:pt x="30323" y="9046"/>
                  <a:pt x="30304" y="9046"/>
                </a:cubicBezTo>
                <a:cubicBezTo>
                  <a:pt x="30229" y="9046"/>
                  <a:pt x="30199" y="9130"/>
                  <a:pt x="30148" y="9143"/>
                </a:cubicBezTo>
                <a:cubicBezTo>
                  <a:pt x="30130" y="9137"/>
                  <a:pt x="30111" y="9135"/>
                  <a:pt x="30092" y="9135"/>
                </a:cubicBezTo>
                <a:cubicBezTo>
                  <a:pt x="30052" y="9135"/>
                  <a:pt x="30011" y="9144"/>
                  <a:pt x="29970" y="9144"/>
                </a:cubicBezTo>
                <a:cubicBezTo>
                  <a:pt x="29928" y="9144"/>
                  <a:pt x="29886" y="9134"/>
                  <a:pt x="29847" y="9095"/>
                </a:cubicBezTo>
                <a:cubicBezTo>
                  <a:pt x="29847" y="9064"/>
                  <a:pt x="29847" y="9032"/>
                  <a:pt x="29847" y="9000"/>
                </a:cubicBezTo>
                <a:cubicBezTo>
                  <a:pt x="29847" y="8984"/>
                  <a:pt x="29863" y="8969"/>
                  <a:pt x="29894" y="8953"/>
                </a:cubicBezTo>
                <a:lnTo>
                  <a:pt x="30259" y="8953"/>
                </a:lnTo>
                <a:lnTo>
                  <a:pt x="30338" y="8858"/>
                </a:lnTo>
                <a:cubicBezTo>
                  <a:pt x="30464" y="8858"/>
                  <a:pt x="30598" y="8865"/>
                  <a:pt x="30720" y="8865"/>
                </a:cubicBezTo>
                <a:cubicBezTo>
                  <a:pt x="30781" y="8865"/>
                  <a:pt x="30839" y="8863"/>
                  <a:pt x="30892" y="8858"/>
                </a:cubicBezTo>
                <a:lnTo>
                  <a:pt x="30987" y="8763"/>
                </a:lnTo>
                <a:lnTo>
                  <a:pt x="31525" y="8763"/>
                </a:lnTo>
                <a:lnTo>
                  <a:pt x="31620" y="8668"/>
                </a:lnTo>
                <a:lnTo>
                  <a:pt x="31969" y="8668"/>
                </a:lnTo>
                <a:lnTo>
                  <a:pt x="32079" y="8573"/>
                </a:lnTo>
                <a:lnTo>
                  <a:pt x="32523" y="8573"/>
                </a:lnTo>
                <a:lnTo>
                  <a:pt x="32602" y="8494"/>
                </a:lnTo>
                <a:lnTo>
                  <a:pt x="33330" y="8494"/>
                </a:lnTo>
                <a:lnTo>
                  <a:pt x="33425" y="8399"/>
                </a:lnTo>
                <a:lnTo>
                  <a:pt x="33884" y="8399"/>
                </a:lnTo>
                <a:lnTo>
                  <a:pt x="33979" y="8288"/>
                </a:lnTo>
                <a:lnTo>
                  <a:pt x="34423" y="8288"/>
                </a:lnTo>
                <a:lnTo>
                  <a:pt x="34518" y="8209"/>
                </a:lnTo>
                <a:lnTo>
                  <a:pt x="34961" y="8209"/>
                </a:lnTo>
                <a:lnTo>
                  <a:pt x="35056" y="8114"/>
                </a:lnTo>
                <a:lnTo>
                  <a:pt x="35689" y="8114"/>
                </a:lnTo>
                <a:lnTo>
                  <a:pt x="35800" y="8019"/>
                </a:lnTo>
                <a:lnTo>
                  <a:pt x="36054" y="8019"/>
                </a:lnTo>
                <a:cubicBezTo>
                  <a:pt x="36085" y="8003"/>
                  <a:pt x="36101" y="7971"/>
                  <a:pt x="36133" y="7939"/>
                </a:cubicBezTo>
                <a:lnTo>
                  <a:pt x="36592" y="7939"/>
                </a:lnTo>
                <a:lnTo>
                  <a:pt x="36687" y="7844"/>
                </a:lnTo>
                <a:lnTo>
                  <a:pt x="37067" y="7844"/>
                </a:lnTo>
                <a:lnTo>
                  <a:pt x="37146" y="7749"/>
                </a:lnTo>
                <a:lnTo>
                  <a:pt x="37605" y="7749"/>
                </a:lnTo>
                <a:lnTo>
                  <a:pt x="37700" y="7654"/>
                </a:lnTo>
                <a:lnTo>
                  <a:pt x="37970" y="7654"/>
                </a:lnTo>
                <a:lnTo>
                  <a:pt x="38065" y="7749"/>
                </a:lnTo>
                <a:cubicBezTo>
                  <a:pt x="38078" y="7754"/>
                  <a:pt x="38090" y="7756"/>
                  <a:pt x="38101" y="7756"/>
                </a:cubicBezTo>
                <a:cubicBezTo>
                  <a:pt x="38169" y="7756"/>
                  <a:pt x="38202" y="7682"/>
                  <a:pt x="38270" y="7654"/>
                </a:cubicBezTo>
                <a:lnTo>
                  <a:pt x="38603" y="7654"/>
                </a:lnTo>
                <a:lnTo>
                  <a:pt x="38682" y="7575"/>
                </a:lnTo>
                <a:lnTo>
                  <a:pt x="39315" y="7575"/>
                </a:lnTo>
                <a:lnTo>
                  <a:pt x="39410" y="7480"/>
                </a:lnTo>
                <a:lnTo>
                  <a:pt x="40028" y="7480"/>
                </a:lnTo>
                <a:lnTo>
                  <a:pt x="40139" y="7385"/>
                </a:lnTo>
                <a:lnTo>
                  <a:pt x="40313" y="7385"/>
                </a:lnTo>
                <a:lnTo>
                  <a:pt x="40408" y="7290"/>
                </a:lnTo>
                <a:lnTo>
                  <a:pt x="40471" y="7353"/>
                </a:lnTo>
                <a:cubicBezTo>
                  <a:pt x="40501" y="7372"/>
                  <a:pt x="40525" y="7379"/>
                  <a:pt x="40546" y="7379"/>
                </a:cubicBezTo>
                <a:cubicBezTo>
                  <a:pt x="40614" y="7379"/>
                  <a:pt x="40641" y="7302"/>
                  <a:pt x="40677" y="7290"/>
                </a:cubicBezTo>
                <a:lnTo>
                  <a:pt x="41500" y="7290"/>
                </a:lnTo>
                <a:lnTo>
                  <a:pt x="41580" y="7385"/>
                </a:lnTo>
                <a:cubicBezTo>
                  <a:pt x="41598" y="7380"/>
                  <a:pt x="41617" y="7378"/>
                  <a:pt x="41636" y="7378"/>
                </a:cubicBezTo>
                <a:cubicBezTo>
                  <a:pt x="41680" y="7378"/>
                  <a:pt x="41727" y="7387"/>
                  <a:pt x="41772" y="7387"/>
                </a:cubicBezTo>
                <a:cubicBezTo>
                  <a:pt x="41829" y="7387"/>
                  <a:pt x="41884" y="7373"/>
                  <a:pt x="41928" y="7306"/>
                </a:cubicBezTo>
                <a:cubicBezTo>
                  <a:pt x="41944" y="7309"/>
                  <a:pt x="41959" y="7311"/>
                  <a:pt x="41974" y="7311"/>
                </a:cubicBezTo>
                <a:cubicBezTo>
                  <a:pt x="42092" y="7311"/>
                  <a:pt x="42181" y="7209"/>
                  <a:pt x="42308" y="7195"/>
                </a:cubicBezTo>
                <a:cubicBezTo>
                  <a:pt x="42419" y="7116"/>
                  <a:pt x="42482" y="6973"/>
                  <a:pt x="42640" y="6910"/>
                </a:cubicBezTo>
                <a:cubicBezTo>
                  <a:pt x="42783" y="6815"/>
                  <a:pt x="42925" y="6720"/>
                  <a:pt x="43100" y="6641"/>
                </a:cubicBezTo>
                <a:lnTo>
                  <a:pt x="43258" y="6641"/>
                </a:lnTo>
                <a:lnTo>
                  <a:pt x="43511" y="6514"/>
                </a:lnTo>
                <a:cubicBezTo>
                  <a:pt x="43527" y="6483"/>
                  <a:pt x="43543" y="6435"/>
                  <a:pt x="43543" y="6388"/>
                </a:cubicBezTo>
                <a:cubicBezTo>
                  <a:pt x="43622" y="6324"/>
                  <a:pt x="43701" y="6245"/>
                  <a:pt x="43765" y="6166"/>
                </a:cubicBezTo>
                <a:cubicBezTo>
                  <a:pt x="43812" y="6071"/>
                  <a:pt x="43844" y="5976"/>
                  <a:pt x="43939" y="5913"/>
                </a:cubicBezTo>
                <a:lnTo>
                  <a:pt x="44018" y="5913"/>
                </a:lnTo>
                <a:cubicBezTo>
                  <a:pt x="44081" y="5786"/>
                  <a:pt x="44145" y="5659"/>
                  <a:pt x="44208" y="5533"/>
                </a:cubicBezTo>
                <a:lnTo>
                  <a:pt x="44382" y="5533"/>
                </a:lnTo>
                <a:lnTo>
                  <a:pt x="44556" y="5374"/>
                </a:lnTo>
                <a:cubicBezTo>
                  <a:pt x="44604" y="5343"/>
                  <a:pt x="44667" y="5374"/>
                  <a:pt x="44699" y="5311"/>
                </a:cubicBezTo>
                <a:lnTo>
                  <a:pt x="44699" y="5105"/>
                </a:lnTo>
                <a:lnTo>
                  <a:pt x="44540" y="5058"/>
                </a:lnTo>
                <a:lnTo>
                  <a:pt x="44540" y="5026"/>
                </a:lnTo>
                <a:cubicBezTo>
                  <a:pt x="44620" y="4931"/>
                  <a:pt x="44699" y="4836"/>
                  <a:pt x="44794" y="4757"/>
                </a:cubicBezTo>
                <a:lnTo>
                  <a:pt x="44620" y="4551"/>
                </a:lnTo>
                <a:cubicBezTo>
                  <a:pt x="44651" y="4488"/>
                  <a:pt x="44810" y="4551"/>
                  <a:pt x="44778" y="4361"/>
                </a:cubicBezTo>
                <a:lnTo>
                  <a:pt x="44651" y="4266"/>
                </a:lnTo>
                <a:lnTo>
                  <a:pt x="44588" y="4313"/>
                </a:lnTo>
                <a:cubicBezTo>
                  <a:pt x="44563" y="4326"/>
                  <a:pt x="44542" y="4331"/>
                  <a:pt x="44523" y="4331"/>
                </a:cubicBezTo>
                <a:cubicBezTo>
                  <a:pt x="44445" y="4331"/>
                  <a:pt x="44405" y="4247"/>
                  <a:pt x="44303" y="4234"/>
                </a:cubicBezTo>
                <a:lnTo>
                  <a:pt x="44113" y="4234"/>
                </a:lnTo>
                <a:lnTo>
                  <a:pt x="43955" y="4076"/>
                </a:lnTo>
                <a:lnTo>
                  <a:pt x="44192" y="3918"/>
                </a:lnTo>
                <a:lnTo>
                  <a:pt x="44081" y="3728"/>
                </a:lnTo>
                <a:cubicBezTo>
                  <a:pt x="44065" y="3664"/>
                  <a:pt x="44065" y="3585"/>
                  <a:pt x="44113" y="3522"/>
                </a:cubicBezTo>
                <a:lnTo>
                  <a:pt x="44350" y="3506"/>
                </a:lnTo>
                <a:lnTo>
                  <a:pt x="44620" y="3363"/>
                </a:lnTo>
                <a:cubicBezTo>
                  <a:pt x="44556" y="3253"/>
                  <a:pt x="44778" y="3205"/>
                  <a:pt x="44715" y="3110"/>
                </a:cubicBezTo>
                <a:lnTo>
                  <a:pt x="44588" y="2968"/>
                </a:lnTo>
                <a:lnTo>
                  <a:pt x="44430" y="2936"/>
                </a:lnTo>
                <a:lnTo>
                  <a:pt x="44525" y="2809"/>
                </a:lnTo>
                <a:lnTo>
                  <a:pt x="44525" y="2176"/>
                </a:lnTo>
                <a:cubicBezTo>
                  <a:pt x="44525" y="2176"/>
                  <a:pt x="44509" y="2160"/>
                  <a:pt x="44493" y="2144"/>
                </a:cubicBezTo>
                <a:lnTo>
                  <a:pt x="44319" y="2223"/>
                </a:lnTo>
                <a:lnTo>
                  <a:pt x="44208" y="2128"/>
                </a:lnTo>
                <a:lnTo>
                  <a:pt x="44034" y="2128"/>
                </a:lnTo>
                <a:lnTo>
                  <a:pt x="43939" y="2033"/>
                </a:lnTo>
                <a:lnTo>
                  <a:pt x="43765" y="2033"/>
                </a:lnTo>
                <a:lnTo>
                  <a:pt x="43606" y="2176"/>
                </a:lnTo>
                <a:cubicBezTo>
                  <a:pt x="43575" y="2097"/>
                  <a:pt x="43543" y="2018"/>
                  <a:pt x="43495" y="1938"/>
                </a:cubicBezTo>
                <a:lnTo>
                  <a:pt x="43400" y="2018"/>
                </a:lnTo>
                <a:lnTo>
                  <a:pt x="43242" y="1923"/>
                </a:lnTo>
                <a:lnTo>
                  <a:pt x="43131" y="2033"/>
                </a:lnTo>
                <a:lnTo>
                  <a:pt x="43020" y="1938"/>
                </a:lnTo>
                <a:lnTo>
                  <a:pt x="42039" y="1938"/>
                </a:lnTo>
                <a:lnTo>
                  <a:pt x="41944" y="1859"/>
                </a:lnTo>
                <a:lnTo>
                  <a:pt x="41801" y="1954"/>
                </a:lnTo>
                <a:lnTo>
                  <a:pt x="41643" y="1843"/>
                </a:lnTo>
                <a:lnTo>
                  <a:pt x="40661" y="1843"/>
                </a:lnTo>
                <a:lnTo>
                  <a:pt x="40582" y="1764"/>
                </a:lnTo>
                <a:lnTo>
                  <a:pt x="39680" y="1764"/>
                </a:lnTo>
                <a:cubicBezTo>
                  <a:pt x="39680" y="1764"/>
                  <a:pt x="39664" y="1733"/>
                  <a:pt x="39648" y="1733"/>
                </a:cubicBezTo>
                <a:lnTo>
                  <a:pt x="39585" y="1669"/>
                </a:lnTo>
                <a:lnTo>
                  <a:pt x="39521" y="1733"/>
                </a:lnTo>
                <a:cubicBezTo>
                  <a:pt x="39494" y="1746"/>
                  <a:pt x="39471" y="1752"/>
                  <a:pt x="39452" y="1752"/>
                </a:cubicBezTo>
                <a:cubicBezTo>
                  <a:pt x="39385" y="1752"/>
                  <a:pt x="39365" y="1682"/>
                  <a:pt x="39315" y="1669"/>
                </a:cubicBezTo>
                <a:lnTo>
                  <a:pt x="39141" y="1669"/>
                </a:lnTo>
                <a:lnTo>
                  <a:pt x="39030" y="1764"/>
                </a:lnTo>
                <a:lnTo>
                  <a:pt x="38587" y="1748"/>
                </a:lnTo>
                <a:cubicBezTo>
                  <a:pt x="38524" y="1606"/>
                  <a:pt x="38381" y="1701"/>
                  <a:pt x="38302" y="1638"/>
                </a:cubicBezTo>
                <a:cubicBezTo>
                  <a:pt x="38286" y="1622"/>
                  <a:pt x="38255" y="1606"/>
                  <a:pt x="38239" y="1574"/>
                </a:cubicBezTo>
                <a:lnTo>
                  <a:pt x="37970" y="1574"/>
                </a:lnTo>
                <a:lnTo>
                  <a:pt x="37875" y="1653"/>
                </a:lnTo>
                <a:lnTo>
                  <a:pt x="37542" y="1479"/>
                </a:lnTo>
                <a:lnTo>
                  <a:pt x="37400" y="1558"/>
                </a:lnTo>
                <a:lnTo>
                  <a:pt x="37336" y="1495"/>
                </a:lnTo>
                <a:lnTo>
                  <a:pt x="36418" y="1495"/>
                </a:lnTo>
                <a:lnTo>
                  <a:pt x="36339" y="1574"/>
                </a:lnTo>
                <a:lnTo>
                  <a:pt x="36149" y="1400"/>
                </a:lnTo>
                <a:lnTo>
                  <a:pt x="36085" y="1448"/>
                </a:lnTo>
                <a:cubicBezTo>
                  <a:pt x="36051" y="1466"/>
                  <a:pt x="36025" y="1474"/>
                  <a:pt x="36003" y="1474"/>
                </a:cubicBezTo>
                <a:cubicBezTo>
                  <a:pt x="35935" y="1474"/>
                  <a:pt x="35923" y="1400"/>
                  <a:pt x="35911" y="1400"/>
                </a:cubicBezTo>
                <a:lnTo>
                  <a:pt x="35642" y="1400"/>
                </a:lnTo>
                <a:lnTo>
                  <a:pt x="35452" y="1495"/>
                </a:lnTo>
                <a:lnTo>
                  <a:pt x="35325" y="1384"/>
                </a:lnTo>
                <a:lnTo>
                  <a:pt x="34961" y="1384"/>
                </a:lnTo>
                <a:cubicBezTo>
                  <a:pt x="34929" y="1337"/>
                  <a:pt x="34898" y="1321"/>
                  <a:pt x="34882" y="1305"/>
                </a:cubicBezTo>
                <a:lnTo>
                  <a:pt x="34613" y="1305"/>
                </a:lnTo>
                <a:lnTo>
                  <a:pt x="34534" y="1384"/>
                </a:lnTo>
                <a:lnTo>
                  <a:pt x="34391" y="1289"/>
                </a:lnTo>
                <a:lnTo>
                  <a:pt x="34217" y="1400"/>
                </a:lnTo>
                <a:lnTo>
                  <a:pt x="34043" y="1305"/>
                </a:lnTo>
                <a:lnTo>
                  <a:pt x="33900" y="1305"/>
                </a:lnTo>
                <a:lnTo>
                  <a:pt x="33805" y="1210"/>
                </a:lnTo>
                <a:lnTo>
                  <a:pt x="33679" y="1305"/>
                </a:lnTo>
                <a:lnTo>
                  <a:pt x="33473" y="1194"/>
                </a:lnTo>
                <a:lnTo>
                  <a:pt x="33283" y="1305"/>
                </a:lnTo>
                <a:lnTo>
                  <a:pt x="33156" y="1210"/>
                </a:lnTo>
                <a:lnTo>
                  <a:pt x="32618" y="1210"/>
                </a:lnTo>
                <a:lnTo>
                  <a:pt x="32539" y="1289"/>
                </a:lnTo>
                <a:lnTo>
                  <a:pt x="32444" y="1210"/>
                </a:lnTo>
                <a:lnTo>
                  <a:pt x="32349" y="1289"/>
                </a:lnTo>
                <a:lnTo>
                  <a:pt x="32254" y="1194"/>
                </a:lnTo>
                <a:lnTo>
                  <a:pt x="31984" y="1194"/>
                </a:lnTo>
                <a:lnTo>
                  <a:pt x="31889" y="1115"/>
                </a:lnTo>
                <a:lnTo>
                  <a:pt x="31620" y="1115"/>
                </a:lnTo>
                <a:lnTo>
                  <a:pt x="31541" y="1194"/>
                </a:lnTo>
                <a:cubicBezTo>
                  <a:pt x="31517" y="1202"/>
                  <a:pt x="31498" y="1206"/>
                  <a:pt x="31478" y="1206"/>
                </a:cubicBezTo>
                <a:cubicBezTo>
                  <a:pt x="31458" y="1206"/>
                  <a:pt x="31438" y="1202"/>
                  <a:pt x="31414" y="1194"/>
                </a:cubicBezTo>
                <a:cubicBezTo>
                  <a:pt x="31304" y="1147"/>
                  <a:pt x="31193" y="1083"/>
                  <a:pt x="31034" y="1020"/>
                </a:cubicBezTo>
                <a:lnTo>
                  <a:pt x="30274" y="1020"/>
                </a:lnTo>
                <a:lnTo>
                  <a:pt x="30179" y="1099"/>
                </a:lnTo>
                <a:lnTo>
                  <a:pt x="29958" y="1099"/>
                </a:lnTo>
                <a:lnTo>
                  <a:pt x="29831" y="941"/>
                </a:lnTo>
                <a:cubicBezTo>
                  <a:pt x="29805" y="932"/>
                  <a:pt x="29777" y="928"/>
                  <a:pt x="29748" y="928"/>
                </a:cubicBezTo>
                <a:cubicBezTo>
                  <a:pt x="29675" y="928"/>
                  <a:pt x="29599" y="954"/>
                  <a:pt x="29530" y="988"/>
                </a:cubicBezTo>
                <a:cubicBezTo>
                  <a:pt x="29499" y="973"/>
                  <a:pt x="29483" y="957"/>
                  <a:pt x="29451" y="925"/>
                </a:cubicBezTo>
                <a:lnTo>
                  <a:pt x="28818" y="925"/>
                </a:lnTo>
                <a:lnTo>
                  <a:pt x="28675" y="1036"/>
                </a:lnTo>
                <a:lnTo>
                  <a:pt x="28549" y="925"/>
                </a:lnTo>
                <a:lnTo>
                  <a:pt x="28010" y="925"/>
                </a:lnTo>
                <a:lnTo>
                  <a:pt x="27931" y="988"/>
                </a:lnTo>
                <a:cubicBezTo>
                  <a:pt x="27904" y="1002"/>
                  <a:pt x="27882" y="1008"/>
                  <a:pt x="27862" y="1008"/>
                </a:cubicBezTo>
                <a:cubicBezTo>
                  <a:pt x="27792" y="1008"/>
                  <a:pt x="27761" y="934"/>
                  <a:pt x="27662" y="909"/>
                </a:cubicBezTo>
                <a:lnTo>
                  <a:pt x="26316" y="909"/>
                </a:lnTo>
                <a:lnTo>
                  <a:pt x="26126" y="814"/>
                </a:lnTo>
                <a:lnTo>
                  <a:pt x="26015" y="909"/>
                </a:lnTo>
                <a:lnTo>
                  <a:pt x="25920" y="830"/>
                </a:lnTo>
                <a:lnTo>
                  <a:pt x="24115" y="830"/>
                </a:lnTo>
                <a:lnTo>
                  <a:pt x="24020" y="735"/>
                </a:lnTo>
                <a:lnTo>
                  <a:pt x="23751" y="735"/>
                </a:lnTo>
                <a:lnTo>
                  <a:pt x="23656" y="830"/>
                </a:lnTo>
                <a:lnTo>
                  <a:pt x="23545" y="735"/>
                </a:lnTo>
                <a:lnTo>
                  <a:pt x="22468" y="735"/>
                </a:lnTo>
                <a:lnTo>
                  <a:pt x="22405" y="656"/>
                </a:lnTo>
                <a:lnTo>
                  <a:pt x="22009" y="656"/>
                </a:lnTo>
                <a:lnTo>
                  <a:pt x="21946" y="735"/>
                </a:lnTo>
                <a:lnTo>
                  <a:pt x="21851" y="640"/>
                </a:lnTo>
                <a:lnTo>
                  <a:pt x="21313" y="640"/>
                </a:lnTo>
                <a:lnTo>
                  <a:pt x="21218" y="561"/>
                </a:lnTo>
                <a:lnTo>
                  <a:pt x="21138" y="640"/>
                </a:lnTo>
                <a:lnTo>
                  <a:pt x="20948" y="640"/>
                </a:lnTo>
                <a:lnTo>
                  <a:pt x="20838" y="545"/>
                </a:lnTo>
                <a:lnTo>
                  <a:pt x="20141" y="545"/>
                </a:lnTo>
                <a:lnTo>
                  <a:pt x="20046" y="466"/>
                </a:lnTo>
                <a:lnTo>
                  <a:pt x="19967" y="545"/>
                </a:lnTo>
                <a:lnTo>
                  <a:pt x="19872" y="466"/>
                </a:lnTo>
                <a:lnTo>
                  <a:pt x="19444" y="466"/>
                </a:lnTo>
                <a:lnTo>
                  <a:pt x="19349" y="545"/>
                </a:lnTo>
                <a:lnTo>
                  <a:pt x="19270" y="466"/>
                </a:lnTo>
                <a:lnTo>
                  <a:pt x="18304" y="466"/>
                </a:lnTo>
                <a:lnTo>
                  <a:pt x="18114" y="355"/>
                </a:lnTo>
                <a:lnTo>
                  <a:pt x="17987" y="466"/>
                </a:lnTo>
                <a:cubicBezTo>
                  <a:pt x="17948" y="462"/>
                  <a:pt x="17908" y="461"/>
                  <a:pt x="17867" y="461"/>
                </a:cubicBezTo>
                <a:cubicBezTo>
                  <a:pt x="17794" y="461"/>
                  <a:pt x="17719" y="465"/>
                  <a:pt x="17643" y="465"/>
                </a:cubicBezTo>
                <a:cubicBezTo>
                  <a:pt x="17574" y="465"/>
                  <a:pt x="17503" y="462"/>
                  <a:pt x="17433" y="450"/>
                </a:cubicBezTo>
                <a:lnTo>
                  <a:pt x="17354" y="371"/>
                </a:lnTo>
                <a:lnTo>
                  <a:pt x="17275" y="371"/>
                </a:lnTo>
                <a:lnTo>
                  <a:pt x="17180" y="450"/>
                </a:lnTo>
                <a:lnTo>
                  <a:pt x="17069" y="371"/>
                </a:lnTo>
                <a:lnTo>
                  <a:pt x="16087" y="371"/>
                </a:lnTo>
                <a:lnTo>
                  <a:pt x="16008" y="292"/>
                </a:lnTo>
                <a:lnTo>
                  <a:pt x="15866" y="371"/>
                </a:lnTo>
                <a:cubicBezTo>
                  <a:pt x="15783" y="357"/>
                  <a:pt x="15748" y="270"/>
                  <a:pt x="15677" y="270"/>
                </a:cubicBezTo>
                <a:cubicBezTo>
                  <a:pt x="15667" y="270"/>
                  <a:pt x="15656" y="272"/>
                  <a:pt x="15644" y="276"/>
                </a:cubicBezTo>
                <a:lnTo>
                  <a:pt x="15533" y="371"/>
                </a:lnTo>
                <a:lnTo>
                  <a:pt x="14963" y="371"/>
                </a:lnTo>
                <a:cubicBezTo>
                  <a:pt x="14932" y="371"/>
                  <a:pt x="14900" y="355"/>
                  <a:pt x="14884" y="339"/>
                </a:cubicBezTo>
                <a:lnTo>
                  <a:pt x="14821" y="292"/>
                </a:lnTo>
                <a:lnTo>
                  <a:pt x="14694" y="387"/>
                </a:lnTo>
                <a:lnTo>
                  <a:pt x="14536" y="292"/>
                </a:lnTo>
                <a:lnTo>
                  <a:pt x="14457" y="355"/>
                </a:lnTo>
                <a:lnTo>
                  <a:pt x="14219" y="355"/>
                </a:lnTo>
                <a:lnTo>
                  <a:pt x="14013" y="260"/>
                </a:lnTo>
                <a:lnTo>
                  <a:pt x="13902" y="371"/>
                </a:lnTo>
                <a:cubicBezTo>
                  <a:pt x="13871" y="339"/>
                  <a:pt x="13839" y="308"/>
                  <a:pt x="13807" y="276"/>
                </a:cubicBezTo>
                <a:lnTo>
                  <a:pt x="11907" y="276"/>
                </a:lnTo>
                <a:cubicBezTo>
                  <a:pt x="11876" y="244"/>
                  <a:pt x="11844" y="213"/>
                  <a:pt x="11812" y="197"/>
                </a:cubicBezTo>
                <a:lnTo>
                  <a:pt x="11654" y="197"/>
                </a:lnTo>
                <a:lnTo>
                  <a:pt x="11511" y="276"/>
                </a:lnTo>
                <a:cubicBezTo>
                  <a:pt x="11433" y="263"/>
                  <a:pt x="11398" y="185"/>
                  <a:pt x="11334" y="185"/>
                </a:cubicBezTo>
                <a:cubicBezTo>
                  <a:pt x="11321" y="185"/>
                  <a:pt x="11306" y="188"/>
                  <a:pt x="11290" y="197"/>
                </a:cubicBezTo>
                <a:lnTo>
                  <a:pt x="11179" y="276"/>
                </a:lnTo>
                <a:lnTo>
                  <a:pt x="10783" y="276"/>
                </a:lnTo>
                <a:cubicBezTo>
                  <a:pt x="10767" y="276"/>
                  <a:pt x="10736" y="260"/>
                  <a:pt x="10704" y="244"/>
                </a:cubicBezTo>
                <a:lnTo>
                  <a:pt x="10641" y="181"/>
                </a:lnTo>
                <a:lnTo>
                  <a:pt x="10371" y="181"/>
                </a:lnTo>
                <a:lnTo>
                  <a:pt x="10276" y="276"/>
                </a:lnTo>
                <a:lnTo>
                  <a:pt x="9548" y="276"/>
                </a:lnTo>
                <a:lnTo>
                  <a:pt x="9485" y="197"/>
                </a:lnTo>
                <a:lnTo>
                  <a:pt x="8915" y="197"/>
                </a:lnTo>
                <a:lnTo>
                  <a:pt x="8836" y="276"/>
                </a:lnTo>
                <a:lnTo>
                  <a:pt x="8487" y="276"/>
                </a:lnTo>
                <a:lnTo>
                  <a:pt x="8376" y="355"/>
                </a:lnTo>
                <a:lnTo>
                  <a:pt x="8297" y="276"/>
                </a:lnTo>
                <a:cubicBezTo>
                  <a:pt x="8171" y="276"/>
                  <a:pt x="8044" y="283"/>
                  <a:pt x="7922" y="283"/>
                </a:cubicBezTo>
                <a:cubicBezTo>
                  <a:pt x="7861" y="283"/>
                  <a:pt x="7801" y="281"/>
                  <a:pt x="7743" y="276"/>
                </a:cubicBezTo>
                <a:lnTo>
                  <a:pt x="7664" y="197"/>
                </a:lnTo>
                <a:lnTo>
                  <a:pt x="7521" y="292"/>
                </a:lnTo>
                <a:lnTo>
                  <a:pt x="7379" y="197"/>
                </a:lnTo>
                <a:lnTo>
                  <a:pt x="7300" y="276"/>
                </a:lnTo>
                <a:lnTo>
                  <a:pt x="6936" y="276"/>
                </a:lnTo>
                <a:cubicBezTo>
                  <a:pt x="6888" y="244"/>
                  <a:pt x="6856" y="213"/>
                  <a:pt x="6856" y="213"/>
                </a:cubicBezTo>
                <a:lnTo>
                  <a:pt x="6682" y="292"/>
                </a:lnTo>
                <a:lnTo>
                  <a:pt x="6571" y="181"/>
                </a:lnTo>
                <a:lnTo>
                  <a:pt x="5764" y="181"/>
                </a:lnTo>
                <a:lnTo>
                  <a:pt x="5669" y="276"/>
                </a:lnTo>
                <a:lnTo>
                  <a:pt x="5574" y="197"/>
                </a:lnTo>
                <a:lnTo>
                  <a:pt x="5495" y="276"/>
                </a:lnTo>
                <a:lnTo>
                  <a:pt x="5210" y="276"/>
                </a:lnTo>
                <a:lnTo>
                  <a:pt x="5131" y="197"/>
                </a:lnTo>
                <a:lnTo>
                  <a:pt x="4576" y="197"/>
                </a:lnTo>
                <a:cubicBezTo>
                  <a:pt x="4529" y="228"/>
                  <a:pt x="4513" y="244"/>
                  <a:pt x="4497" y="276"/>
                </a:cubicBezTo>
                <a:lnTo>
                  <a:pt x="4402" y="181"/>
                </a:lnTo>
                <a:lnTo>
                  <a:pt x="3500" y="181"/>
                </a:lnTo>
                <a:cubicBezTo>
                  <a:pt x="3468" y="149"/>
                  <a:pt x="3420" y="118"/>
                  <a:pt x="3389" y="86"/>
                </a:cubicBezTo>
                <a:lnTo>
                  <a:pt x="3230" y="86"/>
                </a:lnTo>
                <a:lnTo>
                  <a:pt x="3120" y="7"/>
                </a:lnTo>
                <a:cubicBezTo>
                  <a:pt x="3084" y="7"/>
                  <a:pt x="3049" y="0"/>
                  <a:pt x="3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TextBox 13">
            <a:extLst>
              <a:ext uri="{FF2B5EF4-FFF2-40B4-BE49-F238E27FC236}">
                <a16:creationId xmlns="" xmlns:a16="http://schemas.microsoft.com/office/drawing/2014/main" id="{9274B27A-DA3D-425C-98AE-8EB42FB6DBD5}"/>
              </a:ext>
            </a:extLst>
          </p:cNvPr>
          <p:cNvSpPr txBox="1"/>
          <p:nvPr/>
        </p:nvSpPr>
        <p:spPr>
          <a:xfrm>
            <a:off x="5891046" y="2489464"/>
            <a:ext cx="2538249" cy="430887"/>
          </a:xfrm>
          <a:prstGeom prst="rect">
            <a:avLst/>
          </a:prstGeom>
          <a:noFill/>
        </p:spPr>
        <p:txBody>
          <a:bodyPr wrap="square">
            <a:spAutoFit/>
          </a:bodyPr>
          <a:lstStyle/>
          <a:p>
            <a:pPr algn="ctr"/>
            <a:r>
              <a:rPr lang="en-US" sz="2200" dirty="0">
                <a:solidFill>
                  <a:schemeClr val="accent5"/>
                </a:solidFill>
                <a:latin typeface="#9Slide03 Roboto Condensed" panose="02000000000000000000" pitchFamily="2" charset="0"/>
                <a:ea typeface="#9Slide03 Roboto Condensed" panose="02000000000000000000" pitchFamily="2" charset="0"/>
              </a:rPr>
              <a:t>S</a:t>
            </a:r>
            <a:r>
              <a:rPr lang="vi-VN" sz="2200" b="0" i="0" dirty="0">
                <a:solidFill>
                  <a:schemeClr val="accent5"/>
                </a:solidFill>
                <a:effectLst/>
                <a:latin typeface="#9Slide03 Roboto Condensed" panose="02000000000000000000" pitchFamily="2" charset="0"/>
                <a:ea typeface="#9Slide03 Roboto Condensed" panose="02000000000000000000" pitchFamily="2" charset="0"/>
              </a:rPr>
              <a:t>ơn nguyên Đê-can </a:t>
            </a:r>
            <a:endParaRPr lang="en-US" sz="2200" dirty="0">
              <a:solidFill>
                <a:schemeClr val="accent5"/>
              </a:solidFill>
            </a:endParaRPr>
          </a:p>
        </p:txBody>
      </p:sp>
      <p:pic>
        <p:nvPicPr>
          <p:cNvPr id="14338" name="Picture 2">
            <a:extLst>
              <a:ext uri="{FF2B5EF4-FFF2-40B4-BE49-F238E27FC236}">
                <a16:creationId xmlns="" xmlns:a16="http://schemas.microsoft.com/office/drawing/2014/main" id="{B0553D2F-BC25-4445-A7B4-9DC751F7709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2627" b="411"/>
          <a:stretch/>
        </p:blipFill>
        <p:spPr bwMode="auto">
          <a:xfrm>
            <a:off x="462454" y="2627586"/>
            <a:ext cx="4371039" cy="24173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500482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338"/>
                                        </p:tgtEl>
                                        <p:attrNameLst>
                                          <p:attrName>style.visibility</p:attrName>
                                        </p:attrNameLst>
                                      </p:cBhvr>
                                      <p:to>
                                        <p:strVal val="visible"/>
                                      </p:to>
                                    </p:set>
                                    <p:anim calcmode="lin" valueType="num">
                                      <p:cBhvr additive="base">
                                        <p:cTn id="11" dur="500" fill="hold"/>
                                        <p:tgtEl>
                                          <p:spTgt spid="14338"/>
                                        </p:tgtEl>
                                        <p:attrNameLst>
                                          <p:attrName>ppt_x</p:attrName>
                                        </p:attrNameLst>
                                      </p:cBhvr>
                                      <p:tavLst>
                                        <p:tav tm="0">
                                          <p:val>
                                            <p:strVal val="#ppt_x"/>
                                          </p:val>
                                        </p:tav>
                                        <p:tav tm="100000">
                                          <p:val>
                                            <p:strVal val="#ppt_x"/>
                                          </p:val>
                                        </p:tav>
                                      </p:tavLst>
                                    </p:anim>
                                    <p:anim calcmode="lin" valueType="num">
                                      <p:cBhvr additive="base">
                                        <p:cTn id="12" dur="500" fill="hold"/>
                                        <p:tgtEl>
                                          <p:spTgt spid="1433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 xmlns:a16="http://schemas.microsoft.com/office/drawing/2014/main" id="{BBE0F6AE-C735-459E-955E-73C0B8A9C64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861" b="4861"/>
          <a:stretch/>
        </p:blipFill>
        <p:spPr bwMode="auto">
          <a:xfrm>
            <a:off x="721667" y="241109"/>
            <a:ext cx="7623545" cy="4288244"/>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 xmlns:a16="http://schemas.microsoft.com/office/drawing/2014/main" id="{9C09099F-F148-4E0A-B3AA-F2DC204820B1}"/>
              </a:ext>
            </a:extLst>
          </p:cNvPr>
          <p:cNvSpPr txBox="1"/>
          <p:nvPr/>
        </p:nvSpPr>
        <p:spPr>
          <a:xfrm>
            <a:off x="3473669" y="4639040"/>
            <a:ext cx="1918138" cy="430887"/>
          </a:xfrm>
          <a:prstGeom prst="rect">
            <a:avLst/>
          </a:prstGeom>
          <a:noFill/>
        </p:spPr>
        <p:txBody>
          <a:bodyPr wrap="square">
            <a:spAutoFit/>
          </a:bodyPr>
          <a:lstStyle/>
          <a:p>
            <a:pPr algn="ctr"/>
            <a:r>
              <a:rPr lang="en-US" sz="2200" b="1" i="0" dirty="0" err="1">
                <a:solidFill>
                  <a:srgbClr val="000000"/>
                </a:solidFill>
                <a:effectLst/>
                <a:latin typeface="#9Slide03 Roboto Condensed" panose="02000000000000000000" pitchFamily="2" charset="0"/>
                <a:ea typeface="#9Slide03 Roboto Condensed" panose="02000000000000000000" pitchFamily="2" charset="0"/>
              </a:rPr>
              <a:t>Dãy</a:t>
            </a:r>
            <a:r>
              <a:rPr lang="en-US" sz="2200" b="1" i="0" dirty="0">
                <a:solidFill>
                  <a:srgbClr val="000000"/>
                </a:solidFill>
                <a:effectLst/>
                <a:latin typeface="#9Slide03 Roboto Condensed" panose="02000000000000000000" pitchFamily="2" charset="0"/>
                <a:ea typeface="#9Slide03 Roboto Condensed" panose="02000000000000000000" pitchFamily="2" charset="0"/>
              </a:rPr>
              <a:t> </a:t>
            </a:r>
            <a:r>
              <a:rPr lang="vi-VN" sz="2200" b="1" i="0" dirty="0">
                <a:solidFill>
                  <a:srgbClr val="000000"/>
                </a:solidFill>
                <a:effectLst/>
                <a:latin typeface="#9Slide03 Roboto Condensed" panose="02000000000000000000" pitchFamily="2" charset="0"/>
                <a:ea typeface="#9Slide03 Roboto Condensed" panose="02000000000000000000" pitchFamily="2" charset="0"/>
              </a:rPr>
              <a:t>Gát Tây</a:t>
            </a:r>
            <a:endParaRPr lang="en-US" sz="2200" b="1" dirty="0"/>
          </a:p>
        </p:txBody>
      </p:sp>
    </p:spTree>
    <p:extLst>
      <p:ext uri="{BB962C8B-B14F-4D97-AF65-F5344CB8AC3E}">
        <p14:creationId xmlns:p14="http://schemas.microsoft.com/office/powerpoint/2010/main" val="7457630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6"/>
                                        </p:tgtEl>
                                        <p:attrNameLst>
                                          <p:attrName>style.visibility</p:attrName>
                                        </p:attrNameLst>
                                      </p:cBhvr>
                                      <p:to>
                                        <p:strVal val="visible"/>
                                      </p:to>
                                    </p:set>
                                    <p:anim calcmode="lin" valueType="num">
                                      <p:cBhvr additive="base">
                                        <p:cTn id="7" dur="500" fill="hold"/>
                                        <p:tgtEl>
                                          <p:spTgt spid="16386"/>
                                        </p:tgtEl>
                                        <p:attrNameLst>
                                          <p:attrName>ppt_x</p:attrName>
                                        </p:attrNameLst>
                                      </p:cBhvr>
                                      <p:tavLst>
                                        <p:tav tm="0">
                                          <p:val>
                                            <p:strVal val="#ppt_x"/>
                                          </p:val>
                                        </p:tav>
                                        <p:tav tm="100000">
                                          <p:val>
                                            <p:strVal val="#ppt_x"/>
                                          </p:val>
                                        </p:tav>
                                      </p:tavLst>
                                    </p:anim>
                                    <p:anim calcmode="lin" valueType="num">
                                      <p:cBhvr additive="base">
                                        <p:cTn id="8" dur="500" fill="hold"/>
                                        <p:tgtEl>
                                          <p:spTgt spid="163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descr="Ghat Đông – Wikipedia tiếng Việt">
            <a:extLst>
              <a:ext uri="{FF2B5EF4-FFF2-40B4-BE49-F238E27FC236}">
                <a16:creationId xmlns="" xmlns:a16="http://schemas.microsoft.com/office/drawing/2014/main" id="{51825C50-674A-430C-8D64-BAD9225DB1A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680545" y="546537"/>
            <a:ext cx="5381297" cy="4035973"/>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751;p36">
            <a:extLst>
              <a:ext uri="{FF2B5EF4-FFF2-40B4-BE49-F238E27FC236}">
                <a16:creationId xmlns="" xmlns:a16="http://schemas.microsoft.com/office/drawing/2014/main" id="{2BEAE443-F678-4047-9769-70790BCCAAF7}"/>
              </a:ext>
            </a:extLst>
          </p:cNvPr>
          <p:cNvSpPr/>
          <p:nvPr/>
        </p:nvSpPr>
        <p:spPr>
          <a:xfrm>
            <a:off x="6357287" y="1728929"/>
            <a:ext cx="1924865" cy="1676422"/>
          </a:xfrm>
          <a:custGeom>
            <a:avLst/>
            <a:gdLst/>
            <a:ahLst/>
            <a:cxnLst/>
            <a:rect l="l" t="t" r="r" b="b"/>
            <a:pathLst>
              <a:path w="22200" h="23483" extrusionOk="0">
                <a:moveTo>
                  <a:pt x="11622" y="682"/>
                </a:moveTo>
                <a:cubicBezTo>
                  <a:pt x="11622" y="745"/>
                  <a:pt x="11575" y="777"/>
                  <a:pt x="11527" y="777"/>
                </a:cubicBezTo>
                <a:lnTo>
                  <a:pt x="11622" y="682"/>
                </a:lnTo>
                <a:close/>
                <a:moveTo>
                  <a:pt x="10292" y="872"/>
                </a:moveTo>
                <a:lnTo>
                  <a:pt x="10292" y="919"/>
                </a:lnTo>
                <a:lnTo>
                  <a:pt x="10277" y="919"/>
                </a:lnTo>
                <a:lnTo>
                  <a:pt x="10277" y="872"/>
                </a:lnTo>
                <a:close/>
                <a:moveTo>
                  <a:pt x="11432" y="872"/>
                </a:moveTo>
                <a:lnTo>
                  <a:pt x="11432" y="919"/>
                </a:lnTo>
                <a:lnTo>
                  <a:pt x="11417" y="919"/>
                </a:lnTo>
                <a:lnTo>
                  <a:pt x="11417" y="872"/>
                </a:lnTo>
                <a:close/>
                <a:moveTo>
                  <a:pt x="11258" y="856"/>
                </a:moveTo>
                <a:cubicBezTo>
                  <a:pt x="11306" y="903"/>
                  <a:pt x="11337" y="951"/>
                  <a:pt x="11369" y="998"/>
                </a:cubicBezTo>
                <a:lnTo>
                  <a:pt x="11258" y="1014"/>
                </a:lnTo>
                <a:lnTo>
                  <a:pt x="11258" y="856"/>
                </a:lnTo>
                <a:close/>
                <a:moveTo>
                  <a:pt x="9327" y="793"/>
                </a:moveTo>
                <a:lnTo>
                  <a:pt x="9406" y="951"/>
                </a:lnTo>
                <a:lnTo>
                  <a:pt x="9232" y="1046"/>
                </a:lnTo>
                <a:cubicBezTo>
                  <a:pt x="9168" y="951"/>
                  <a:pt x="9279" y="888"/>
                  <a:pt x="9327" y="793"/>
                </a:cubicBezTo>
                <a:close/>
                <a:moveTo>
                  <a:pt x="9627" y="967"/>
                </a:moveTo>
                <a:lnTo>
                  <a:pt x="9469" y="1141"/>
                </a:lnTo>
                <a:lnTo>
                  <a:pt x="9453" y="1125"/>
                </a:lnTo>
                <a:cubicBezTo>
                  <a:pt x="9469" y="1062"/>
                  <a:pt x="9501" y="1014"/>
                  <a:pt x="9517" y="967"/>
                </a:cubicBezTo>
                <a:close/>
                <a:moveTo>
                  <a:pt x="12145" y="1062"/>
                </a:moveTo>
                <a:cubicBezTo>
                  <a:pt x="12156" y="1142"/>
                  <a:pt x="12160" y="1164"/>
                  <a:pt x="12136" y="1164"/>
                </a:cubicBezTo>
                <a:cubicBezTo>
                  <a:pt x="12127" y="1164"/>
                  <a:pt x="12115" y="1161"/>
                  <a:pt x="12097" y="1157"/>
                </a:cubicBezTo>
                <a:lnTo>
                  <a:pt x="12145" y="1062"/>
                </a:lnTo>
                <a:close/>
                <a:moveTo>
                  <a:pt x="9786" y="1157"/>
                </a:moveTo>
                <a:lnTo>
                  <a:pt x="9786" y="1268"/>
                </a:lnTo>
                <a:cubicBezTo>
                  <a:pt x="9772" y="1247"/>
                  <a:pt x="9761" y="1232"/>
                  <a:pt x="9749" y="1218"/>
                </a:cubicBezTo>
                <a:lnTo>
                  <a:pt x="9749" y="1218"/>
                </a:lnTo>
                <a:cubicBezTo>
                  <a:pt x="9743" y="1157"/>
                  <a:pt x="9758" y="1157"/>
                  <a:pt x="9786" y="1157"/>
                </a:cubicBezTo>
                <a:close/>
                <a:moveTo>
                  <a:pt x="9311" y="1109"/>
                </a:moveTo>
                <a:cubicBezTo>
                  <a:pt x="9279" y="1173"/>
                  <a:pt x="9247" y="1252"/>
                  <a:pt x="9232" y="1315"/>
                </a:cubicBezTo>
                <a:lnTo>
                  <a:pt x="9121" y="1252"/>
                </a:lnTo>
                <a:cubicBezTo>
                  <a:pt x="9184" y="1188"/>
                  <a:pt x="9247" y="1141"/>
                  <a:pt x="9311" y="1109"/>
                </a:cubicBezTo>
                <a:close/>
                <a:moveTo>
                  <a:pt x="9137" y="1315"/>
                </a:moveTo>
                <a:cubicBezTo>
                  <a:pt x="9152" y="1315"/>
                  <a:pt x="9152" y="1331"/>
                  <a:pt x="9168" y="1347"/>
                </a:cubicBezTo>
                <a:lnTo>
                  <a:pt x="9168" y="1394"/>
                </a:lnTo>
                <a:cubicBezTo>
                  <a:pt x="9111" y="1406"/>
                  <a:pt x="9070" y="1450"/>
                  <a:pt x="9011" y="1450"/>
                </a:cubicBezTo>
                <a:cubicBezTo>
                  <a:pt x="8988" y="1450"/>
                  <a:pt x="8962" y="1443"/>
                  <a:pt x="8931" y="1426"/>
                </a:cubicBezTo>
                <a:lnTo>
                  <a:pt x="9121" y="1315"/>
                </a:lnTo>
                <a:close/>
                <a:moveTo>
                  <a:pt x="9720" y="1280"/>
                </a:moveTo>
                <a:lnTo>
                  <a:pt x="9720" y="1280"/>
                </a:lnTo>
                <a:cubicBezTo>
                  <a:pt x="9717" y="1289"/>
                  <a:pt x="9712" y="1294"/>
                  <a:pt x="9707" y="1299"/>
                </a:cubicBezTo>
                <a:lnTo>
                  <a:pt x="9707" y="1410"/>
                </a:lnTo>
                <a:lnTo>
                  <a:pt x="9643" y="1473"/>
                </a:lnTo>
                <a:lnTo>
                  <a:pt x="9437" y="1473"/>
                </a:lnTo>
                <a:cubicBezTo>
                  <a:pt x="9437" y="1442"/>
                  <a:pt x="9437" y="1426"/>
                  <a:pt x="9437" y="1394"/>
                </a:cubicBezTo>
                <a:lnTo>
                  <a:pt x="9580" y="1394"/>
                </a:lnTo>
                <a:lnTo>
                  <a:pt x="9707" y="1283"/>
                </a:lnTo>
                <a:cubicBezTo>
                  <a:pt x="9711" y="1283"/>
                  <a:pt x="9716" y="1282"/>
                  <a:pt x="9720" y="1280"/>
                </a:cubicBezTo>
                <a:close/>
                <a:moveTo>
                  <a:pt x="8867" y="1473"/>
                </a:moveTo>
                <a:lnTo>
                  <a:pt x="8867" y="1537"/>
                </a:lnTo>
                <a:lnTo>
                  <a:pt x="8836" y="1537"/>
                </a:lnTo>
                <a:lnTo>
                  <a:pt x="8820" y="1473"/>
                </a:lnTo>
                <a:close/>
                <a:moveTo>
                  <a:pt x="12208" y="1505"/>
                </a:moveTo>
                <a:lnTo>
                  <a:pt x="12224" y="1600"/>
                </a:lnTo>
                <a:lnTo>
                  <a:pt x="12082" y="1600"/>
                </a:lnTo>
                <a:lnTo>
                  <a:pt x="12066" y="1521"/>
                </a:lnTo>
                <a:lnTo>
                  <a:pt x="12208" y="1505"/>
                </a:lnTo>
                <a:close/>
                <a:moveTo>
                  <a:pt x="8706" y="1554"/>
                </a:moveTo>
                <a:cubicBezTo>
                  <a:pt x="8722" y="1554"/>
                  <a:pt x="8739" y="1558"/>
                  <a:pt x="8757" y="1568"/>
                </a:cubicBezTo>
                <a:cubicBezTo>
                  <a:pt x="8738" y="1659"/>
                  <a:pt x="8720" y="1703"/>
                  <a:pt x="8678" y="1703"/>
                </a:cubicBezTo>
                <a:cubicBezTo>
                  <a:pt x="8647" y="1703"/>
                  <a:pt x="8602" y="1679"/>
                  <a:pt x="8535" y="1632"/>
                </a:cubicBezTo>
                <a:cubicBezTo>
                  <a:pt x="8597" y="1607"/>
                  <a:pt x="8649" y="1554"/>
                  <a:pt x="8706" y="1554"/>
                </a:cubicBezTo>
                <a:close/>
                <a:moveTo>
                  <a:pt x="8757" y="1758"/>
                </a:moveTo>
                <a:lnTo>
                  <a:pt x="8772" y="1774"/>
                </a:lnTo>
                <a:lnTo>
                  <a:pt x="8741" y="1795"/>
                </a:lnTo>
                <a:lnTo>
                  <a:pt x="8741" y="1790"/>
                </a:lnTo>
                <a:cubicBezTo>
                  <a:pt x="8725" y="1790"/>
                  <a:pt x="8757" y="1774"/>
                  <a:pt x="8757" y="1758"/>
                </a:cubicBezTo>
                <a:close/>
                <a:moveTo>
                  <a:pt x="8250" y="1806"/>
                </a:moveTo>
                <a:lnTo>
                  <a:pt x="8266" y="1822"/>
                </a:lnTo>
                <a:lnTo>
                  <a:pt x="8218" y="1853"/>
                </a:lnTo>
                <a:cubicBezTo>
                  <a:pt x="8218" y="1838"/>
                  <a:pt x="8234" y="1822"/>
                  <a:pt x="8250" y="1806"/>
                </a:cubicBezTo>
                <a:close/>
                <a:moveTo>
                  <a:pt x="8202" y="1838"/>
                </a:moveTo>
                <a:lnTo>
                  <a:pt x="8218" y="1853"/>
                </a:lnTo>
                <a:lnTo>
                  <a:pt x="8218" y="1853"/>
                </a:lnTo>
                <a:cubicBezTo>
                  <a:pt x="8218" y="1885"/>
                  <a:pt x="8218" y="1917"/>
                  <a:pt x="8218" y="1948"/>
                </a:cubicBezTo>
                <a:lnTo>
                  <a:pt x="8139" y="1948"/>
                </a:lnTo>
                <a:lnTo>
                  <a:pt x="8202" y="1838"/>
                </a:lnTo>
                <a:close/>
                <a:moveTo>
                  <a:pt x="8725" y="1806"/>
                </a:moveTo>
                <a:cubicBezTo>
                  <a:pt x="8725" y="1838"/>
                  <a:pt x="8709" y="1854"/>
                  <a:pt x="8693" y="1885"/>
                </a:cubicBezTo>
                <a:cubicBezTo>
                  <a:pt x="8677" y="1901"/>
                  <a:pt x="8677" y="1933"/>
                  <a:pt x="8677" y="1948"/>
                </a:cubicBezTo>
                <a:lnTo>
                  <a:pt x="8519" y="1933"/>
                </a:lnTo>
                <a:cubicBezTo>
                  <a:pt x="8563" y="1859"/>
                  <a:pt x="8649" y="1812"/>
                  <a:pt x="8725" y="1806"/>
                </a:cubicBezTo>
                <a:close/>
                <a:moveTo>
                  <a:pt x="12303" y="1964"/>
                </a:moveTo>
                <a:cubicBezTo>
                  <a:pt x="12303" y="1996"/>
                  <a:pt x="12335" y="2012"/>
                  <a:pt x="12303" y="2059"/>
                </a:cubicBezTo>
                <a:cubicBezTo>
                  <a:pt x="12276" y="2087"/>
                  <a:pt x="12237" y="2102"/>
                  <a:pt x="12237" y="2106"/>
                </a:cubicBezTo>
                <a:lnTo>
                  <a:pt x="12237" y="2106"/>
                </a:lnTo>
                <a:cubicBezTo>
                  <a:pt x="12177" y="2089"/>
                  <a:pt x="12177" y="2026"/>
                  <a:pt x="12177" y="1964"/>
                </a:cubicBezTo>
                <a:close/>
                <a:moveTo>
                  <a:pt x="8092" y="2075"/>
                </a:moveTo>
                <a:lnTo>
                  <a:pt x="8092" y="2091"/>
                </a:lnTo>
                <a:lnTo>
                  <a:pt x="8012" y="2107"/>
                </a:lnTo>
                <a:cubicBezTo>
                  <a:pt x="8012" y="2107"/>
                  <a:pt x="8012" y="2091"/>
                  <a:pt x="8012" y="2075"/>
                </a:cubicBezTo>
                <a:close/>
                <a:moveTo>
                  <a:pt x="12335" y="2061"/>
                </a:moveTo>
                <a:lnTo>
                  <a:pt x="12319" y="2107"/>
                </a:lnTo>
                <a:cubicBezTo>
                  <a:pt x="12311" y="2091"/>
                  <a:pt x="12307" y="2083"/>
                  <a:pt x="12297" y="2083"/>
                </a:cubicBezTo>
                <a:cubicBezTo>
                  <a:pt x="12288" y="2083"/>
                  <a:pt x="12272" y="2091"/>
                  <a:pt x="12240" y="2107"/>
                </a:cubicBezTo>
                <a:cubicBezTo>
                  <a:pt x="12295" y="2074"/>
                  <a:pt x="12319" y="2064"/>
                  <a:pt x="12335" y="2061"/>
                </a:cubicBezTo>
                <a:close/>
                <a:moveTo>
                  <a:pt x="8503" y="1758"/>
                </a:moveTo>
                <a:cubicBezTo>
                  <a:pt x="8551" y="1853"/>
                  <a:pt x="8424" y="1869"/>
                  <a:pt x="8424" y="1948"/>
                </a:cubicBezTo>
                <a:lnTo>
                  <a:pt x="8472" y="2012"/>
                </a:lnTo>
                <a:cubicBezTo>
                  <a:pt x="8334" y="2012"/>
                  <a:pt x="8300" y="2203"/>
                  <a:pt x="8155" y="2217"/>
                </a:cubicBezTo>
                <a:lnTo>
                  <a:pt x="8155" y="2217"/>
                </a:lnTo>
                <a:cubicBezTo>
                  <a:pt x="8219" y="2106"/>
                  <a:pt x="8282" y="1996"/>
                  <a:pt x="8377" y="1901"/>
                </a:cubicBezTo>
                <a:lnTo>
                  <a:pt x="8329" y="1869"/>
                </a:lnTo>
                <a:lnTo>
                  <a:pt x="8424" y="1822"/>
                </a:lnTo>
                <a:lnTo>
                  <a:pt x="8377" y="1758"/>
                </a:lnTo>
                <a:close/>
                <a:moveTo>
                  <a:pt x="8145" y="2227"/>
                </a:moveTo>
                <a:lnTo>
                  <a:pt x="8145" y="2227"/>
                </a:lnTo>
                <a:cubicBezTo>
                  <a:pt x="8149" y="2240"/>
                  <a:pt x="8139" y="2252"/>
                  <a:pt x="8139" y="2265"/>
                </a:cubicBezTo>
                <a:lnTo>
                  <a:pt x="8123" y="2249"/>
                </a:lnTo>
                <a:lnTo>
                  <a:pt x="8145" y="2227"/>
                </a:lnTo>
                <a:close/>
                <a:moveTo>
                  <a:pt x="7142" y="2249"/>
                </a:moveTo>
                <a:lnTo>
                  <a:pt x="7142" y="2297"/>
                </a:lnTo>
                <a:lnTo>
                  <a:pt x="7126" y="2297"/>
                </a:lnTo>
                <a:lnTo>
                  <a:pt x="7126" y="2249"/>
                </a:lnTo>
                <a:close/>
                <a:moveTo>
                  <a:pt x="8820" y="1806"/>
                </a:moveTo>
                <a:lnTo>
                  <a:pt x="8867" y="1948"/>
                </a:lnTo>
                <a:cubicBezTo>
                  <a:pt x="8883" y="1954"/>
                  <a:pt x="8898" y="1956"/>
                  <a:pt x="8911" y="1956"/>
                </a:cubicBezTo>
                <a:cubicBezTo>
                  <a:pt x="8999" y="1956"/>
                  <a:pt x="9021" y="1846"/>
                  <a:pt x="9109" y="1846"/>
                </a:cubicBezTo>
                <a:cubicBezTo>
                  <a:pt x="9122" y="1846"/>
                  <a:pt x="9136" y="1848"/>
                  <a:pt x="9152" y="1853"/>
                </a:cubicBezTo>
                <a:cubicBezTo>
                  <a:pt x="9121" y="1885"/>
                  <a:pt x="9089" y="1933"/>
                  <a:pt x="9057" y="1964"/>
                </a:cubicBezTo>
                <a:cubicBezTo>
                  <a:pt x="9042" y="2012"/>
                  <a:pt x="9042" y="2043"/>
                  <a:pt x="9026" y="2091"/>
                </a:cubicBezTo>
                <a:lnTo>
                  <a:pt x="8899" y="2170"/>
                </a:lnTo>
                <a:lnTo>
                  <a:pt x="9010" y="2313"/>
                </a:lnTo>
                <a:cubicBezTo>
                  <a:pt x="8983" y="2329"/>
                  <a:pt x="8959" y="2335"/>
                  <a:pt x="8935" y="2335"/>
                </a:cubicBezTo>
                <a:cubicBezTo>
                  <a:pt x="8872" y="2335"/>
                  <a:pt x="8820" y="2290"/>
                  <a:pt x="8768" y="2290"/>
                </a:cubicBezTo>
                <a:cubicBezTo>
                  <a:pt x="8749" y="2290"/>
                  <a:pt x="8729" y="2296"/>
                  <a:pt x="8709" y="2313"/>
                </a:cubicBezTo>
                <a:lnTo>
                  <a:pt x="8614" y="2154"/>
                </a:lnTo>
                <a:lnTo>
                  <a:pt x="8456" y="2154"/>
                </a:lnTo>
                <a:lnTo>
                  <a:pt x="8456" y="2107"/>
                </a:lnTo>
                <a:lnTo>
                  <a:pt x="8677" y="1980"/>
                </a:lnTo>
                <a:lnTo>
                  <a:pt x="8677" y="1980"/>
                </a:lnTo>
                <a:cubicBezTo>
                  <a:pt x="8692" y="2009"/>
                  <a:pt x="8667" y="2077"/>
                  <a:pt x="8734" y="2077"/>
                </a:cubicBezTo>
                <a:cubicBezTo>
                  <a:pt x="8741" y="2077"/>
                  <a:pt x="8748" y="2076"/>
                  <a:pt x="8757" y="2075"/>
                </a:cubicBezTo>
                <a:cubicBezTo>
                  <a:pt x="8758" y="2074"/>
                  <a:pt x="8760" y="2073"/>
                  <a:pt x="8761" y="2073"/>
                </a:cubicBezTo>
                <a:cubicBezTo>
                  <a:pt x="8778" y="2073"/>
                  <a:pt x="8807" y="2141"/>
                  <a:pt x="8836" y="2170"/>
                </a:cubicBezTo>
                <a:lnTo>
                  <a:pt x="8867" y="2138"/>
                </a:lnTo>
                <a:lnTo>
                  <a:pt x="8852" y="2043"/>
                </a:lnTo>
                <a:lnTo>
                  <a:pt x="8741" y="1964"/>
                </a:lnTo>
                <a:lnTo>
                  <a:pt x="8820" y="1806"/>
                </a:lnTo>
                <a:close/>
                <a:moveTo>
                  <a:pt x="8313" y="2265"/>
                </a:moveTo>
                <a:lnTo>
                  <a:pt x="8424" y="2344"/>
                </a:lnTo>
                <a:cubicBezTo>
                  <a:pt x="8427" y="2349"/>
                  <a:pt x="8429" y="2355"/>
                  <a:pt x="8432" y="2360"/>
                </a:cubicBezTo>
                <a:lnTo>
                  <a:pt x="8456" y="2360"/>
                </a:lnTo>
                <a:cubicBezTo>
                  <a:pt x="8448" y="2362"/>
                  <a:pt x="8441" y="2363"/>
                  <a:pt x="8434" y="2364"/>
                </a:cubicBezTo>
                <a:lnTo>
                  <a:pt x="8434" y="2364"/>
                </a:lnTo>
                <a:cubicBezTo>
                  <a:pt x="8433" y="2363"/>
                  <a:pt x="8433" y="2362"/>
                  <a:pt x="8432" y="2360"/>
                </a:cubicBezTo>
                <a:lnTo>
                  <a:pt x="8408" y="2360"/>
                </a:lnTo>
                <a:lnTo>
                  <a:pt x="8410" y="2370"/>
                </a:lnTo>
                <a:lnTo>
                  <a:pt x="8410" y="2370"/>
                </a:lnTo>
                <a:cubicBezTo>
                  <a:pt x="8418" y="2368"/>
                  <a:pt x="8426" y="2366"/>
                  <a:pt x="8434" y="2364"/>
                </a:cubicBezTo>
                <a:lnTo>
                  <a:pt x="8434" y="2364"/>
                </a:lnTo>
                <a:cubicBezTo>
                  <a:pt x="8446" y="2390"/>
                  <a:pt x="8456" y="2418"/>
                  <a:pt x="8456" y="2455"/>
                </a:cubicBezTo>
                <a:lnTo>
                  <a:pt x="8424" y="2455"/>
                </a:lnTo>
                <a:lnTo>
                  <a:pt x="8410" y="2370"/>
                </a:lnTo>
                <a:lnTo>
                  <a:pt x="8410" y="2370"/>
                </a:lnTo>
                <a:cubicBezTo>
                  <a:pt x="8351" y="2382"/>
                  <a:pt x="8301" y="2395"/>
                  <a:pt x="8250" y="2408"/>
                </a:cubicBezTo>
                <a:cubicBezTo>
                  <a:pt x="8202" y="2328"/>
                  <a:pt x="8266" y="2313"/>
                  <a:pt x="8313" y="2265"/>
                </a:cubicBezTo>
                <a:close/>
                <a:moveTo>
                  <a:pt x="12699" y="2360"/>
                </a:moveTo>
                <a:lnTo>
                  <a:pt x="12588" y="2455"/>
                </a:lnTo>
                <a:cubicBezTo>
                  <a:pt x="12573" y="2423"/>
                  <a:pt x="12573" y="2392"/>
                  <a:pt x="12573" y="2360"/>
                </a:cubicBezTo>
                <a:close/>
                <a:moveTo>
                  <a:pt x="7854" y="2344"/>
                </a:moveTo>
                <a:lnTo>
                  <a:pt x="7870" y="2360"/>
                </a:lnTo>
                <a:lnTo>
                  <a:pt x="7838" y="2392"/>
                </a:lnTo>
                <a:lnTo>
                  <a:pt x="7822" y="2392"/>
                </a:lnTo>
                <a:cubicBezTo>
                  <a:pt x="7810" y="2430"/>
                  <a:pt x="7786" y="2479"/>
                  <a:pt x="7727" y="2479"/>
                </a:cubicBezTo>
                <a:cubicBezTo>
                  <a:pt x="7713" y="2479"/>
                  <a:pt x="7698" y="2477"/>
                  <a:pt x="7680" y="2471"/>
                </a:cubicBezTo>
                <a:lnTo>
                  <a:pt x="7822" y="2376"/>
                </a:lnTo>
                <a:lnTo>
                  <a:pt x="7807" y="2376"/>
                </a:lnTo>
                <a:cubicBezTo>
                  <a:pt x="7822" y="2360"/>
                  <a:pt x="7838" y="2360"/>
                  <a:pt x="7854" y="2344"/>
                </a:cubicBezTo>
                <a:close/>
                <a:moveTo>
                  <a:pt x="7965" y="2487"/>
                </a:moveTo>
                <a:lnTo>
                  <a:pt x="7965" y="2518"/>
                </a:lnTo>
                <a:lnTo>
                  <a:pt x="7870" y="2518"/>
                </a:lnTo>
                <a:lnTo>
                  <a:pt x="7870" y="2487"/>
                </a:lnTo>
                <a:close/>
                <a:moveTo>
                  <a:pt x="17580" y="2436"/>
                </a:moveTo>
                <a:cubicBezTo>
                  <a:pt x="17597" y="2436"/>
                  <a:pt x="17614" y="2440"/>
                  <a:pt x="17630" y="2449"/>
                </a:cubicBezTo>
                <a:lnTo>
                  <a:pt x="17630" y="2449"/>
                </a:lnTo>
                <a:lnTo>
                  <a:pt x="17497" y="2582"/>
                </a:lnTo>
                <a:lnTo>
                  <a:pt x="17497" y="2756"/>
                </a:lnTo>
                <a:lnTo>
                  <a:pt x="17418" y="2756"/>
                </a:lnTo>
                <a:cubicBezTo>
                  <a:pt x="17433" y="2677"/>
                  <a:pt x="17449" y="2598"/>
                  <a:pt x="17465" y="2518"/>
                </a:cubicBezTo>
                <a:cubicBezTo>
                  <a:pt x="17476" y="2473"/>
                  <a:pt x="17528" y="2436"/>
                  <a:pt x="17580" y="2436"/>
                </a:cubicBezTo>
                <a:close/>
                <a:moveTo>
                  <a:pt x="8883" y="2550"/>
                </a:moveTo>
                <a:cubicBezTo>
                  <a:pt x="8867" y="2613"/>
                  <a:pt x="8852" y="2661"/>
                  <a:pt x="8820" y="2708"/>
                </a:cubicBezTo>
                <a:lnTo>
                  <a:pt x="8662" y="2772"/>
                </a:lnTo>
                <a:lnTo>
                  <a:pt x="8614" y="2708"/>
                </a:lnTo>
                <a:cubicBezTo>
                  <a:pt x="8646" y="2661"/>
                  <a:pt x="8677" y="2613"/>
                  <a:pt x="8725" y="2550"/>
                </a:cubicBezTo>
                <a:close/>
                <a:moveTo>
                  <a:pt x="7822" y="2645"/>
                </a:moveTo>
                <a:lnTo>
                  <a:pt x="7933" y="2756"/>
                </a:lnTo>
                <a:lnTo>
                  <a:pt x="7822" y="2835"/>
                </a:lnTo>
                <a:lnTo>
                  <a:pt x="7822" y="2645"/>
                </a:lnTo>
                <a:close/>
                <a:moveTo>
                  <a:pt x="8329" y="2724"/>
                </a:moveTo>
                <a:cubicBezTo>
                  <a:pt x="8345" y="2756"/>
                  <a:pt x="8361" y="2788"/>
                  <a:pt x="8408" y="2835"/>
                </a:cubicBezTo>
                <a:lnTo>
                  <a:pt x="8092" y="2835"/>
                </a:lnTo>
                <a:lnTo>
                  <a:pt x="8329" y="2724"/>
                </a:lnTo>
                <a:close/>
                <a:moveTo>
                  <a:pt x="18146" y="2851"/>
                </a:moveTo>
                <a:lnTo>
                  <a:pt x="18146" y="2867"/>
                </a:lnTo>
                <a:lnTo>
                  <a:pt x="18114" y="2867"/>
                </a:lnTo>
                <a:lnTo>
                  <a:pt x="18114" y="2851"/>
                </a:lnTo>
                <a:close/>
                <a:moveTo>
                  <a:pt x="16325" y="2851"/>
                </a:moveTo>
                <a:lnTo>
                  <a:pt x="16325" y="2898"/>
                </a:lnTo>
                <a:lnTo>
                  <a:pt x="16309" y="2898"/>
                </a:lnTo>
                <a:lnTo>
                  <a:pt x="16309" y="2851"/>
                </a:lnTo>
                <a:close/>
                <a:moveTo>
                  <a:pt x="18241" y="2946"/>
                </a:moveTo>
                <a:lnTo>
                  <a:pt x="18241" y="2978"/>
                </a:lnTo>
                <a:lnTo>
                  <a:pt x="18193" y="2978"/>
                </a:lnTo>
                <a:lnTo>
                  <a:pt x="18193" y="2946"/>
                </a:lnTo>
                <a:close/>
                <a:moveTo>
                  <a:pt x="7870" y="3025"/>
                </a:moveTo>
                <a:lnTo>
                  <a:pt x="7870" y="3073"/>
                </a:lnTo>
                <a:lnTo>
                  <a:pt x="7854" y="3073"/>
                </a:lnTo>
                <a:lnTo>
                  <a:pt x="7854" y="3025"/>
                </a:lnTo>
                <a:close/>
                <a:moveTo>
                  <a:pt x="8076" y="3025"/>
                </a:moveTo>
                <a:cubicBezTo>
                  <a:pt x="8092" y="3073"/>
                  <a:pt x="8107" y="3104"/>
                  <a:pt x="8107" y="3168"/>
                </a:cubicBezTo>
                <a:cubicBezTo>
                  <a:pt x="8076" y="3152"/>
                  <a:pt x="8044" y="3136"/>
                  <a:pt x="8012" y="3120"/>
                </a:cubicBezTo>
                <a:cubicBezTo>
                  <a:pt x="7997" y="3104"/>
                  <a:pt x="7981" y="3104"/>
                  <a:pt x="7949" y="3104"/>
                </a:cubicBezTo>
                <a:lnTo>
                  <a:pt x="8028" y="3025"/>
                </a:lnTo>
                <a:close/>
                <a:moveTo>
                  <a:pt x="17940" y="2835"/>
                </a:moveTo>
                <a:cubicBezTo>
                  <a:pt x="17988" y="2914"/>
                  <a:pt x="17908" y="3025"/>
                  <a:pt x="18019" y="3104"/>
                </a:cubicBezTo>
                <a:lnTo>
                  <a:pt x="17845" y="3168"/>
                </a:lnTo>
                <a:lnTo>
                  <a:pt x="17750" y="2978"/>
                </a:lnTo>
                <a:lnTo>
                  <a:pt x="17671" y="2962"/>
                </a:lnTo>
                <a:lnTo>
                  <a:pt x="17845" y="2835"/>
                </a:lnTo>
                <a:close/>
                <a:moveTo>
                  <a:pt x="5780" y="3120"/>
                </a:moveTo>
                <a:lnTo>
                  <a:pt x="5653" y="3183"/>
                </a:lnTo>
                <a:cubicBezTo>
                  <a:pt x="5637" y="3120"/>
                  <a:pt x="5669" y="3120"/>
                  <a:pt x="5780" y="3120"/>
                </a:cubicBezTo>
                <a:close/>
                <a:moveTo>
                  <a:pt x="7708" y="3078"/>
                </a:moveTo>
                <a:cubicBezTo>
                  <a:pt x="7733" y="3078"/>
                  <a:pt x="7743" y="3099"/>
                  <a:pt x="7712" y="3183"/>
                </a:cubicBezTo>
                <a:cubicBezTo>
                  <a:pt x="7696" y="3152"/>
                  <a:pt x="7680" y="3120"/>
                  <a:pt x="7664" y="3088"/>
                </a:cubicBezTo>
                <a:cubicBezTo>
                  <a:pt x="7680" y="3083"/>
                  <a:pt x="7696" y="3078"/>
                  <a:pt x="7708" y="3078"/>
                </a:cubicBezTo>
                <a:close/>
                <a:moveTo>
                  <a:pt x="7490" y="3183"/>
                </a:moveTo>
                <a:cubicBezTo>
                  <a:pt x="7501" y="3264"/>
                  <a:pt x="7505" y="3286"/>
                  <a:pt x="7475" y="3286"/>
                </a:cubicBezTo>
                <a:cubicBezTo>
                  <a:pt x="7464" y="3286"/>
                  <a:pt x="7448" y="3283"/>
                  <a:pt x="7427" y="3278"/>
                </a:cubicBezTo>
                <a:lnTo>
                  <a:pt x="7490" y="3183"/>
                </a:lnTo>
                <a:close/>
                <a:moveTo>
                  <a:pt x="17259" y="3263"/>
                </a:moveTo>
                <a:lnTo>
                  <a:pt x="17259" y="3310"/>
                </a:lnTo>
                <a:lnTo>
                  <a:pt x="17243" y="3310"/>
                </a:lnTo>
                <a:lnTo>
                  <a:pt x="17243" y="3263"/>
                </a:lnTo>
                <a:close/>
                <a:moveTo>
                  <a:pt x="7949" y="3278"/>
                </a:moveTo>
                <a:lnTo>
                  <a:pt x="7949" y="3373"/>
                </a:lnTo>
                <a:lnTo>
                  <a:pt x="7933" y="3373"/>
                </a:lnTo>
                <a:lnTo>
                  <a:pt x="7933" y="3278"/>
                </a:lnTo>
                <a:close/>
                <a:moveTo>
                  <a:pt x="15787" y="2867"/>
                </a:moveTo>
                <a:lnTo>
                  <a:pt x="15898" y="2978"/>
                </a:lnTo>
                <a:cubicBezTo>
                  <a:pt x="15937" y="2963"/>
                  <a:pt x="15978" y="2956"/>
                  <a:pt x="16017" y="2956"/>
                </a:cubicBezTo>
                <a:cubicBezTo>
                  <a:pt x="16106" y="2956"/>
                  <a:pt x="16191" y="2991"/>
                  <a:pt x="16246" y="3057"/>
                </a:cubicBezTo>
                <a:lnTo>
                  <a:pt x="16119" y="3088"/>
                </a:lnTo>
                <a:cubicBezTo>
                  <a:pt x="16103" y="3104"/>
                  <a:pt x="16103" y="3136"/>
                  <a:pt x="16088" y="3168"/>
                </a:cubicBezTo>
                <a:lnTo>
                  <a:pt x="15977" y="3073"/>
                </a:lnTo>
                <a:cubicBezTo>
                  <a:pt x="15882" y="3152"/>
                  <a:pt x="15803" y="3263"/>
                  <a:pt x="15755" y="3389"/>
                </a:cubicBezTo>
                <a:cubicBezTo>
                  <a:pt x="15739" y="3342"/>
                  <a:pt x="15739" y="3294"/>
                  <a:pt x="15739" y="3263"/>
                </a:cubicBezTo>
                <a:cubicBezTo>
                  <a:pt x="15723" y="3231"/>
                  <a:pt x="15708" y="3215"/>
                  <a:pt x="15692" y="3183"/>
                </a:cubicBezTo>
                <a:lnTo>
                  <a:pt x="15898" y="3057"/>
                </a:lnTo>
                <a:lnTo>
                  <a:pt x="15882" y="3057"/>
                </a:lnTo>
                <a:lnTo>
                  <a:pt x="15787" y="3025"/>
                </a:lnTo>
                <a:lnTo>
                  <a:pt x="15787" y="2867"/>
                </a:lnTo>
                <a:close/>
                <a:moveTo>
                  <a:pt x="17956" y="3326"/>
                </a:moveTo>
                <a:lnTo>
                  <a:pt x="17940" y="3405"/>
                </a:lnTo>
                <a:lnTo>
                  <a:pt x="17924" y="3405"/>
                </a:lnTo>
                <a:cubicBezTo>
                  <a:pt x="17924" y="3373"/>
                  <a:pt x="17908" y="3358"/>
                  <a:pt x="17908" y="3326"/>
                </a:cubicBezTo>
                <a:close/>
                <a:moveTo>
                  <a:pt x="12050" y="3500"/>
                </a:moveTo>
                <a:lnTo>
                  <a:pt x="12050" y="3548"/>
                </a:lnTo>
                <a:lnTo>
                  <a:pt x="12034" y="3548"/>
                </a:lnTo>
                <a:lnTo>
                  <a:pt x="12034" y="3500"/>
                </a:lnTo>
                <a:close/>
                <a:moveTo>
                  <a:pt x="5368" y="3278"/>
                </a:moveTo>
                <a:lnTo>
                  <a:pt x="5447" y="3310"/>
                </a:lnTo>
                <a:cubicBezTo>
                  <a:pt x="5368" y="3421"/>
                  <a:pt x="5289" y="3532"/>
                  <a:pt x="5178" y="3611"/>
                </a:cubicBezTo>
                <a:lnTo>
                  <a:pt x="5115" y="3579"/>
                </a:lnTo>
                <a:cubicBezTo>
                  <a:pt x="5178" y="3468"/>
                  <a:pt x="5273" y="3373"/>
                  <a:pt x="5368" y="3278"/>
                </a:cubicBezTo>
                <a:close/>
                <a:moveTo>
                  <a:pt x="7617" y="3310"/>
                </a:moveTo>
                <a:lnTo>
                  <a:pt x="7680" y="3437"/>
                </a:lnTo>
                <a:lnTo>
                  <a:pt x="7474" y="3627"/>
                </a:lnTo>
                <a:lnTo>
                  <a:pt x="7379" y="3627"/>
                </a:lnTo>
                <a:lnTo>
                  <a:pt x="7379" y="3437"/>
                </a:lnTo>
                <a:lnTo>
                  <a:pt x="7617" y="3310"/>
                </a:lnTo>
                <a:close/>
                <a:moveTo>
                  <a:pt x="11385" y="3532"/>
                </a:moveTo>
                <a:cubicBezTo>
                  <a:pt x="11401" y="3658"/>
                  <a:pt x="11385" y="3658"/>
                  <a:pt x="11211" y="3658"/>
                </a:cubicBezTo>
                <a:lnTo>
                  <a:pt x="11385" y="3532"/>
                </a:lnTo>
                <a:close/>
                <a:moveTo>
                  <a:pt x="7363" y="3595"/>
                </a:moveTo>
                <a:lnTo>
                  <a:pt x="7205" y="3706"/>
                </a:lnTo>
                <a:lnTo>
                  <a:pt x="7062" y="3595"/>
                </a:lnTo>
                <a:close/>
                <a:moveTo>
                  <a:pt x="6936" y="3643"/>
                </a:moveTo>
                <a:lnTo>
                  <a:pt x="7062" y="3706"/>
                </a:lnTo>
                <a:lnTo>
                  <a:pt x="7062" y="3753"/>
                </a:lnTo>
                <a:lnTo>
                  <a:pt x="6888" y="3753"/>
                </a:lnTo>
                <a:lnTo>
                  <a:pt x="6936" y="3643"/>
                </a:lnTo>
                <a:close/>
                <a:moveTo>
                  <a:pt x="6112" y="3722"/>
                </a:moveTo>
                <a:lnTo>
                  <a:pt x="6112" y="3722"/>
                </a:lnTo>
                <a:cubicBezTo>
                  <a:pt x="6128" y="3738"/>
                  <a:pt x="6144" y="3738"/>
                  <a:pt x="6160" y="3753"/>
                </a:cubicBezTo>
                <a:lnTo>
                  <a:pt x="6144" y="3769"/>
                </a:lnTo>
                <a:lnTo>
                  <a:pt x="6112" y="3722"/>
                </a:lnTo>
                <a:close/>
                <a:moveTo>
                  <a:pt x="15375" y="3722"/>
                </a:moveTo>
                <a:lnTo>
                  <a:pt x="15375" y="3738"/>
                </a:lnTo>
                <a:lnTo>
                  <a:pt x="15296" y="3769"/>
                </a:lnTo>
                <a:cubicBezTo>
                  <a:pt x="15296" y="3753"/>
                  <a:pt x="15296" y="3738"/>
                  <a:pt x="15296" y="3722"/>
                </a:cubicBezTo>
                <a:close/>
                <a:moveTo>
                  <a:pt x="7759" y="3627"/>
                </a:moveTo>
                <a:lnTo>
                  <a:pt x="7838" y="3706"/>
                </a:lnTo>
                <a:lnTo>
                  <a:pt x="7585" y="3833"/>
                </a:lnTo>
                <a:lnTo>
                  <a:pt x="7585" y="3817"/>
                </a:lnTo>
                <a:lnTo>
                  <a:pt x="7759" y="3627"/>
                </a:lnTo>
                <a:close/>
                <a:moveTo>
                  <a:pt x="5408" y="3630"/>
                </a:moveTo>
                <a:cubicBezTo>
                  <a:pt x="5431" y="3630"/>
                  <a:pt x="5455" y="3641"/>
                  <a:pt x="5479" y="3674"/>
                </a:cubicBezTo>
                <a:lnTo>
                  <a:pt x="5337" y="3848"/>
                </a:lnTo>
                <a:cubicBezTo>
                  <a:pt x="5289" y="3785"/>
                  <a:pt x="5257" y="3722"/>
                  <a:pt x="5226" y="3674"/>
                </a:cubicBezTo>
                <a:lnTo>
                  <a:pt x="5257" y="3643"/>
                </a:lnTo>
                <a:cubicBezTo>
                  <a:pt x="5270" y="3655"/>
                  <a:pt x="5283" y="3660"/>
                  <a:pt x="5297" y="3660"/>
                </a:cubicBezTo>
                <a:cubicBezTo>
                  <a:pt x="5331" y="3660"/>
                  <a:pt x="5369" y="3630"/>
                  <a:pt x="5408" y="3630"/>
                </a:cubicBezTo>
                <a:close/>
                <a:moveTo>
                  <a:pt x="4862" y="3769"/>
                </a:moveTo>
                <a:lnTo>
                  <a:pt x="4862" y="3848"/>
                </a:lnTo>
                <a:lnTo>
                  <a:pt x="4798" y="3864"/>
                </a:lnTo>
                <a:cubicBezTo>
                  <a:pt x="4798" y="3833"/>
                  <a:pt x="4782" y="3817"/>
                  <a:pt x="4782" y="3785"/>
                </a:cubicBezTo>
                <a:lnTo>
                  <a:pt x="4862" y="3769"/>
                </a:lnTo>
                <a:close/>
                <a:moveTo>
                  <a:pt x="7506" y="3833"/>
                </a:moveTo>
                <a:lnTo>
                  <a:pt x="7506" y="3848"/>
                </a:lnTo>
                <a:lnTo>
                  <a:pt x="7476" y="3878"/>
                </a:lnTo>
                <a:lnTo>
                  <a:pt x="7476" y="3878"/>
                </a:lnTo>
                <a:cubicBezTo>
                  <a:pt x="7481" y="3848"/>
                  <a:pt x="7493" y="3845"/>
                  <a:pt x="7506" y="3833"/>
                </a:cubicBezTo>
                <a:close/>
                <a:moveTo>
                  <a:pt x="7490" y="3880"/>
                </a:moveTo>
                <a:cubicBezTo>
                  <a:pt x="7490" y="3880"/>
                  <a:pt x="7490" y="3896"/>
                  <a:pt x="7490" y="3912"/>
                </a:cubicBezTo>
                <a:lnTo>
                  <a:pt x="7474" y="3912"/>
                </a:lnTo>
                <a:cubicBezTo>
                  <a:pt x="7474" y="3900"/>
                  <a:pt x="7475" y="3890"/>
                  <a:pt x="7476" y="3882"/>
                </a:cubicBezTo>
                <a:lnTo>
                  <a:pt x="7476" y="3882"/>
                </a:lnTo>
                <a:lnTo>
                  <a:pt x="7490" y="3880"/>
                </a:lnTo>
                <a:close/>
                <a:moveTo>
                  <a:pt x="7471" y="3883"/>
                </a:moveTo>
                <a:cubicBezTo>
                  <a:pt x="7454" y="3900"/>
                  <a:pt x="7425" y="3928"/>
                  <a:pt x="7395" y="3928"/>
                </a:cubicBezTo>
                <a:cubicBezTo>
                  <a:pt x="7395" y="3912"/>
                  <a:pt x="7395" y="3896"/>
                  <a:pt x="7395" y="3896"/>
                </a:cubicBezTo>
                <a:lnTo>
                  <a:pt x="7471" y="3883"/>
                </a:lnTo>
                <a:close/>
                <a:moveTo>
                  <a:pt x="18114" y="3912"/>
                </a:moveTo>
                <a:lnTo>
                  <a:pt x="18114" y="3928"/>
                </a:lnTo>
                <a:lnTo>
                  <a:pt x="18067" y="3928"/>
                </a:lnTo>
                <a:lnTo>
                  <a:pt x="18067" y="3912"/>
                </a:lnTo>
                <a:close/>
                <a:moveTo>
                  <a:pt x="15169" y="3674"/>
                </a:moveTo>
                <a:cubicBezTo>
                  <a:pt x="15201" y="3706"/>
                  <a:pt x="15217" y="3722"/>
                  <a:pt x="15248" y="3753"/>
                </a:cubicBezTo>
                <a:cubicBezTo>
                  <a:pt x="15233" y="3769"/>
                  <a:pt x="15217" y="3785"/>
                  <a:pt x="15201" y="3801"/>
                </a:cubicBezTo>
                <a:lnTo>
                  <a:pt x="15248" y="3848"/>
                </a:lnTo>
                <a:cubicBezTo>
                  <a:pt x="15185" y="3880"/>
                  <a:pt x="15169" y="3959"/>
                  <a:pt x="15043" y="3959"/>
                </a:cubicBezTo>
                <a:lnTo>
                  <a:pt x="15169" y="3674"/>
                </a:lnTo>
                <a:close/>
                <a:moveTo>
                  <a:pt x="6739" y="3822"/>
                </a:moveTo>
                <a:cubicBezTo>
                  <a:pt x="6760" y="3822"/>
                  <a:pt x="6788" y="3830"/>
                  <a:pt x="6825" y="3848"/>
                </a:cubicBezTo>
                <a:lnTo>
                  <a:pt x="6667" y="3975"/>
                </a:lnTo>
                <a:cubicBezTo>
                  <a:pt x="6651" y="3928"/>
                  <a:pt x="6651" y="3912"/>
                  <a:pt x="6651" y="3912"/>
                </a:cubicBezTo>
                <a:cubicBezTo>
                  <a:pt x="6673" y="3867"/>
                  <a:pt x="6688" y="3822"/>
                  <a:pt x="6739" y="3822"/>
                </a:cubicBezTo>
                <a:close/>
                <a:moveTo>
                  <a:pt x="17956" y="3959"/>
                </a:moveTo>
                <a:lnTo>
                  <a:pt x="17956" y="3991"/>
                </a:lnTo>
                <a:lnTo>
                  <a:pt x="17940" y="3991"/>
                </a:lnTo>
                <a:lnTo>
                  <a:pt x="17940" y="3959"/>
                </a:lnTo>
                <a:close/>
                <a:moveTo>
                  <a:pt x="6017" y="4054"/>
                </a:moveTo>
                <a:lnTo>
                  <a:pt x="6017" y="4070"/>
                </a:lnTo>
                <a:lnTo>
                  <a:pt x="5970" y="4070"/>
                </a:lnTo>
                <a:lnTo>
                  <a:pt x="5970" y="4054"/>
                </a:lnTo>
                <a:close/>
                <a:moveTo>
                  <a:pt x="7316" y="2503"/>
                </a:moveTo>
                <a:cubicBezTo>
                  <a:pt x="7316" y="2613"/>
                  <a:pt x="7332" y="2693"/>
                  <a:pt x="7332" y="2803"/>
                </a:cubicBezTo>
                <a:lnTo>
                  <a:pt x="7458" y="2740"/>
                </a:lnTo>
                <a:lnTo>
                  <a:pt x="7458" y="2629"/>
                </a:lnTo>
                <a:cubicBezTo>
                  <a:pt x="7514" y="2661"/>
                  <a:pt x="7565" y="2669"/>
                  <a:pt x="7615" y="2669"/>
                </a:cubicBezTo>
                <a:cubicBezTo>
                  <a:pt x="7664" y="2669"/>
                  <a:pt x="7712" y="2661"/>
                  <a:pt x="7759" y="2661"/>
                </a:cubicBezTo>
                <a:cubicBezTo>
                  <a:pt x="7775" y="2772"/>
                  <a:pt x="7648" y="2724"/>
                  <a:pt x="7648" y="2835"/>
                </a:cubicBezTo>
                <a:cubicBezTo>
                  <a:pt x="7664" y="2835"/>
                  <a:pt x="7680" y="2835"/>
                  <a:pt x="7696" y="2851"/>
                </a:cubicBezTo>
                <a:cubicBezTo>
                  <a:pt x="7743" y="2851"/>
                  <a:pt x="7775" y="2851"/>
                  <a:pt x="7807" y="2867"/>
                </a:cubicBezTo>
                <a:lnTo>
                  <a:pt x="7537" y="3057"/>
                </a:lnTo>
                <a:lnTo>
                  <a:pt x="7506" y="2993"/>
                </a:lnTo>
                <a:lnTo>
                  <a:pt x="7363" y="2930"/>
                </a:lnTo>
                <a:lnTo>
                  <a:pt x="7363" y="3168"/>
                </a:lnTo>
                <a:lnTo>
                  <a:pt x="7284" y="3168"/>
                </a:lnTo>
                <a:cubicBezTo>
                  <a:pt x="7284" y="3120"/>
                  <a:pt x="7268" y="3088"/>
                  <a:pt x="7268" y="3041"/>
                </a:cubicBezTo>
                <a:cubicBezTo>
                  <a:pt x="7110" y="3041"/>
                  <a:pt x="7110" y="3041"/>
                  <a:pt x="7062" y="3215"/>
                </a:cubicBezTo>
                <a:lnTo>
                  <a:pt x="7015" y="3215"/>
                </a:lnTo>
                <a:cubicBezTo>
                  <a:pt x="7015" y="3152"/>
                  <a:pt x="7110" y="3088"/>
                  <a:pt x="6999" y="3041"/>
                </a:cubicBezTo>
                <a:lnTo>
                  <a:pt x="6999" y="3104"/>
                </a:lnTo>
                <a:lnTo>
                  <a:pt x="6825" y="3183"/>
                </a:lnTo>
                <a:lnTo>
                  <a:pt x="6825" y="3342"/>
                </a:lnTo>
                <a:lnTo>
                  <a:pt x="6967" y="3437"/>
                </a:lnTo>
                <a:lnTo>
                  <a:pt x="7078" y="3389"/>
                </a:lnTo>
                <a:lnTo>
                  <a:pt x="7078" y="3532"/>
                </a:lnTo>
                <a:lnTo>
                  <a:pt x="6841" y="3611"/>
                </a:lnTo>
                <a:lnTo>
                  <a:pt x="6841" y="3611"/>
                </a:lnTo>
                <a:lnTo>
                  <a:pt x="6904" y="3532"/>
                </a:lnTo>
                <a:lnTo>
                  <a:pt x="6698" y="3358"/>
                </a:lnTo>
                <a:lnTo>
                  <a:pt x="6698" y="3373"/>
                </a:lnTo>
                <a:lnTo>
                  <a:pt x="6556" y="3294"/>
                </a:lnTo>
                <a:cubicBezTo>
                  <a:pt x="6587" y="3263"/>
                  <a:pt x="6603" y="3247"/>
                  <a:pt x="6635" y="3215"/>
                </a:cubicBezTo>
                <a:lnTo>
                  <a:pt x="6730" y="3215"/>
                </a:lnTo>
                <a:lnTo>
                  <a:pt x="6793" y="3088"/>
                </a:lnTo>
                <a:lnTo>
                  <a:pt x="6746" y="3088"/>
                </a:lnTo>
                <a:cubicBezTo>
                  <a:pt x="6682" y="3120"/>
                  <a:pt x="6619" y="3183"/>
                  <a:pt x="6556" y="3199"/>
                </a:cubicBezTo>
                <a:cubicBezTo>
                  <a:pt x="6477" y="3215"/>
                  <a:pt x="6413" y="3247"/>
                  <a:pt x="6366" y="3310"/>
                </a:cubicBezTo>
                <a:lnTo>
                  <a:pt x="6302" y="3310"/>
                </a:lnTo>
                <a:cubicBezTo>
                  <a:pt x="6302" y="3358"/>
                  <a:pt x="6326" y="3362"/>
                  <a:pt x="6354" y="3362"/>
                </a:cubicBezTo>
                <a:cubicBezTo>
                  <a:pt x="6359" y="3362"/>
                  <a:pt x="6365" y="3361"/>
                  <a:pt x="6371" y="3361"/>
                </a:cubicBezTo>
                <a:cubicBezTo>
                  <a:pt x="6394" y="3361"/>
                  <a:pt x="6416" y="3364"/>
                  <a:pt x="6429" y="3389"/>
                </a:cubicBezTo>
                <a:lnTo>
                  <a:pt x="6524" y="3468"/>
                </a:lnTo>
                <a:cubicBezTo>
                  <a:pt x="6508" y="3484"/>
                  <a:pt x="6492" y="3500"/>
                  <a:pt x="6477" y="3516"/>
                </a:cubicBezTo>
                <a:lnTo>
                  <a:pt x="6556" y="3595"/>
                </a:lnTo>
                <a:lnTo>
                  <a:pt x="6492" y="3722"/>
                </a:lnTo>
                <a:cubicBezTo>
                  <a:pt x="6477" y="3627"/>
                  <a:pt x="6397" y="3627"/>
                  <a:pt x="6318" y="3579"/>
                </a:cubicBezTo>
                <a:lnTo>
                  <a:pt x="6287" y="3658"/>
                </a:lnTo>
                <a:lnTo>
                  <a:pt x="6112" y="3627"/>
                </a:lnTo>
                <a:lnTo>
                  <a:pt x="6112" y="3722"/>
                </a:lnTo>
                <a:cubicBezTo>
                  <a:pt x="6097" y="3730"/>
                  <a:pt x="6081" y="3734"/>
                  <a:pt x="6063" y="3734"/>
                </a:cubicBezTo>
                <a:cubicBezTo>
                  <a:pt x="6045" y="3734"/>
                  <a:pt x="6025" y="3730"/>
                  <a:pt x="6002" y="3722"/>
                </a:cubicBezTo>
                <a:lnTo>
                  <a:pt x="6002" y="3722"/>
                </a:lnTo>
                <a:lnTo>
                  <a:pt x="6065" y="3848"/>
                </a:lnTo>
                <a:lnTo>
                  <a:pt x="6002" y="3912"/>
                </a:lnTo>
                <a:lnTo>
                  <a:pt x="5812" y="3912"/>
                </a:lnTo>
                <a:cubicBezTo>
                  <a:pt x="5764" y="3943"/>
                  <a:pt x="5701" y="3959"/>
                  <a:pt x="5653" y="3975"/>
                </a:cubicBezTo>
                <a:lnTo>
                  <a:pt x="5653" y="4023"/>
                </a:lnTo>
                <a:lnTo>
                  <a:pt x="5495" y="4086"/>
                </a:lnTo>
                <a:lnTo>
                  <a:pt x="5432" y="4038"/>
                </a:lnTo>
                <a:lnTo>
                  <a:pt x="5432" y="3833"/>
                </a:lnTo>
                <a:lnTo>
                  <a:pt x="5511" y="3769"/>
                </a:lnTo>
                <a:lnTo>
                  <a:pt x="5542" y="3848"/>
                </a:lnTo>
                <a:lnTo>
                  <a:pt x="5669" y="3848"/>
                </a:lnTo>
                <a:lnTo>
                  <a:pt x="5606" y="3706"/>
                </a:lnTo>
                <a:lnTo>
                  <a:pt x="6002" y="3437"/>
                </a:lnTo>
                <a:cubicBezTo>
                  <a:pt x="6017" y="3500"/>
                  <a:pt x="6017" y="3532"/>
                  <a:pt x="6033" y="3595"/>
                </a:cubicBezTo>
                <a:lnTo>
                  <a:pt x="6255" y="3484"/>
                </a:lnTo>
                <a:cubicBezTo>
                  <a:pt x="6239" y="3421"/>
                  <a:pt x="6223" y="3373"/>
                  <a:pt x="6207" y="3310"/>
                </a:cubicBezTo>
                <a:lnTo>
                  <a:pt x="6287" y="3310"/>
                </a:lnTo>
                <a:lnTo>
                  <a:pt x="6397" y="3136"/>
                </a:lnTo>
                <a:lnTo>
                  <a:pt x="6160" y="3199"/>
                </a:lnTo>
                <a:cubicBezTo>
                  <a:pt x="6144" y="3041"/>
                  <a:pt x="6318" y="3009"/>
                  <a:pt x="6397" y="2898"/>
                </a:cubicBezTo>
                <a:cubicBezTo>
                  <a:pt x="6362" y="2863"/>
                  <a:pt x="6332" y="2850"/>
                  <a:pt x="6307" y="2850"/>
                </a:cubicBezTo>
                <a:cubicBezTo>
                  <a:pt x="6241" y="2850"/>
                  <a:pt x="6201" y="2935"/>
                  <a:pt x="6144" y="2946"/>
                </a:cubicBezTo>
                <a:lnTo>
                  <a:pt x="6097" y="2898"/>
                </a:lnTo>
                <a:cubicBezTo>
                  <a:pt x="6128" y="2867"/>
                  <a:pt x="6176" y="2851"/>
                  <a:pt x="6192" y="2819"/>
                </a:cubicBezTo>
                <a:cubicBezTo>
                  <a:pt x="6223" y="2803"/>
                  <a:pt x="6239" y="2788"/>
                  <a:pt x="6271" y="2756"/>
                </a:cubicBezTo>
                <a:lnTo>
                  <a:pt x="6318" y="2803"/>
                </a:lnTo>
                <a:lnTo>
                  <a:pt x="6350" y="2724"/>
                </a:lnTo>
                <a:lnTo>
                  <a:pt x="6461" y="2724"/>
                </a:lnTo>
                <a:cubicBezTo>
                  <a:pt x="6461" y="2756"/>
                  <a:pt x="6477" y="2803"/>
                  <a:pt x="6492" y="2867"/>
                </a:cubicBezTo>
                <a:cubicBezTo>
                  <a:pt x="6524" y="2835"/>
                  <a:pt x="6572" y="2803"/>
                  <a:pt x="6619" y="2772"/>
                </a:cubicBezTo>
                <a:cubicBezTo>
                  <a:pt x="6651" y="2756"/>
                  <a:pt x="6698" y="2740"/>
                  <a:pt x="6730" y="2740"/>
                </a:cubicBezTo>
                <a:cubicBezTo>
                  <a:pt x="6746" y="2708"/>
                  <a:pt x="6762" y="2693"/>
                  <a:pt x="6762" y="2645"/>
                </a:cubicBezTo>
                <a:lnTo>
                  <a:pt x="6872" y="2708"/>
                </a:lnTo>
                <a:lnTo>
                  <a:pt x="6999" y="2645"/>
                </a:lnTo>
                <a:cubicBezTo>
                  <a:pt x="6999" y="2693"/>
                  <a:pt x="7015" y="2708"/>
                  <a:pt x="7031" y="2740"/>
                </a:cubicBezTo>
                <a:lnTo>
                  <a:pt x="7173" y="2740"/>
                </a:lnTo>
                <a:lnTo>
                  <a:pt x="7284" y="2629"/>
                </a:lnTo>
                <a:lnTo>
                  <a:pt x="7173" y="2598"/>
                </a:lnTo>
                <a:lnTo>
                  <a:pt x="7316" y="2503"/>
                </a:lnTo>
                <a:close/>
                <a:moveTo>
                  <a:pt x="6579" y="3969"/>
                </a:moveTo>
                <a:cubicBezTo>
                  <a:pt x="6625" y="3969"/>
                  <a:pt x="6661" y="4000"/>
                  <a:pt x="6682" y="4054"/>
                </a:cubicBezTo>
                <a:lnTo>
                  <a:pt x="6730" y="4086"/>
                </a:lnTo>
                <a:lnTo>
                  <a:pt x="6714" y="4102"/>
                </a:lnTo>
                <a:cubicBezTo>
                  <a:pt x="6698" y="4086"/>
                  <a:pt x="6682" y="4086"/>
                  <a:pt x="6682" y="4070"/>
                </a:cubicBezTo>
                <a:lnTo>
                  <a:pt x="6682" y="4054"/>
                </a:lnTo>
                <a:lnTo>
                  <a:pt x="6508" y="4054"/>
                </a:lnTo>
                <a:cubicBezTo>
                  <a:pt x="6508" y="4038"/>
                  <a:pt x="6508" y="4007"/>
                  <a:pt x="6508" y="3991"/>
                </a:cubicBezTo>
                <a:cubicBezTo>
                  <a:pt x="6534" y="3976"/>
                  <a:pt x="6557" y="3969"/>
                  <a:pt x="6579" y="3969"/>
                </a:cubicBezTo>
                <a:close/>
                <a:moveTo>
                  <a:pt x="4957" y="4070"/>
                </a:moveTo>
                <a:lnTo>
                  <a:pt x="4862" y="4118"/>
                </a:lnTo>
                <a:cubicBezTo>
                  <a:pt x="4846" y="4070"/>
                  <a:pt x="4846" y="4070"/>
                  <a:pt x="4957" y="4070"/>
                </a:cubicBezTo>
                <a:close/>
                <a:moveTo>
                  <a:pt x="4339" y="4197"/>
                </a:moveTo>
                <a:lnTo>
                  <a:pt x="4339" y="4213"/>
                </a:lnTo>
                <a:lnTo>
                  <a:pt x="4292" y="4213"/>
                </a:lnTo>
                <a:lnTo>
                  <a:pt x="4292" y="4197"/>
                </a:lnTo>
                <a:close/>
                <a:moveTo>
                  <a:pt x="4687" y="4165"/>
                </a:moveTo>
                <a:cubicBezTo>
                  <a:pt x="4703" y="4213"/>
                  <a:pt x="4703" y="4228"/>
                  <a:pt x="4703" y="4260"/>
                </a:cubicBezTo>
                <a:lnTo>
                  <a:pt x="4577" y="4260"/>
                </a:lnTo>
                <a:lnTo>
                  <a:pt x="4687" y="4165"/>
                </a:lnTo>
                <a:close/>
                <a:moveTo>
                  <a:pt x="18542" y="4228"/>
                </a:moveTo>
                <a:lnTo>
                  <a:pt x="18542" y="4260"/>
                </a:lnTo>
                <a:lnTo>
                  <a:pt x="18478" y="4260"/>
                </a:lnTo>
                <a:lnTo>
                  <a:pt x="18478" y="4244"/>
                </a:lnTo>
                <a:lnTo>
                  <a:pt x="18542" y="4228"/>
                </a:lnTo>
                <a:close/>
                <a:moveTo>
                  <a:pt x="18257" y="4038"/>
                </a:moveTo>
                <a:cubicBezTo>
                  <a:pt x="18352" y="4054"/>
                  <a:pt x="18368" y="4118"/>
                  <a:pt x="18352" y="4228"/>
                </a:cubicBezTo>
                <a:lnTo>
                  <a:pt x="18288" y="4181"/>
                </a:lnTo>
                <a:cubicBezTo>
                  <a:pt x="18273" y="4213"/>
                  <a:pt x="18273" y="4244"/>
                  <a:pt x="18257" y="4276"/>
                </a:cubicBezTo>
                <a:lnTo>
                  <a:pt x="18114" y="4260"/>
                </a:lnTo>
                <a:lnTo>
                  <a:pt x="18257" y="4038"/>
                </a:lnTo>
                <a:close/>
                <a:moveTo>
                  <a:pt x="7157" y="4197"/>
                </a:moveTo>
                <a:cubicBezTo>
                  <a:pt x="7136" y="4251"/>
                  <a:pt x="7092" y="4282"/>
                  <a:pt x="7047" y="4282"/>
                </a:cubicBezTo>
                <a:cubicBezTo>
                  <a:pt x="7025" y="4282"/>
                  <a:pt x="7004" y="4275"/>
                  <a:pt x="6983" y="4260"/>
                </a:cubicBezTo>
                <a:lnTo>
                  <a:pt x="6983" y="4197"/>
                </a:lnTo>
                <a:close/>
                <a:moveTo>
                  <a:pt x="5416" y="4118"/>
                </a:moveTo>
                <a:lnTo>
                  <a:pt x="5558" y="4260"/>
                </a:lnTo>
                <a:lnTo>
                  <a:pt x="5400" y="4292"/>
                </a:lnTo>
                <a:cubicBezTo>
                  <a:pt x="5384" y="4308"/>
                  <a:pt x="5368" y="4339"/>
                  <a:pt x="5368" y="4371"/>
                </a:cubicBezTo>
                <a:lnTo>
                  <a:pt x="5242" y="4292"/>
                </a:lnTo>
                <a:cubicBezTo>
                  <a:pt x="5242" y="4276"/>
                  <a:pt x="5257" y="4260"/>
                  <a:pt x="5257" y="4228"/>
                </a:cubicBezTo>
                <a:lnTo>
                  <a:pt x="5305" y="4276"/>
                </a:lnTo>
                <a:cubicBezTo>
                  <a:pt x="5337" y="4228"/>
                  <a:pt x="5368" y="4181"/>
                  <a:pt x="5416" y="4118"/>
                </a:cubicBezTo>
                <a:close/>
                <a:moveTo>
                  <a:pt x="4102" y="4339"/>
                </a:moveTo>
                <a:lnTo>
                  <a:pt x="4102" y="4434"/>
                </a:lnTo>
                <a:lnTo>
                  <a:pt x="4024" y="4434"/>
                </a:lnTo>
                <a:cubicBezTo>
                  <a:pt x="4030" y="4395"/>
                  <a:pt x="4059" y="4367"/>
                  <a:pt x="4102" y="4339"/>
                </a:cubicBezTo>
                <a:close/>
                <a:moveTo>
                  <a:pt x="5242" y="4371"/>
                </a:moveTo>
                <a:lnTo>
                  <a:pt x="5242" y="4450"/>
                </a:lnTo>
                <a:lnTo>
                  <a:pt x="5020" y="4450"/>
                </a:lnTo>
                <a:cubicBezTo>
                  <a:pt x="5049" y="4382"/>
                  <a:pt x="5096" y="4374"/>
                  <a:pt x="5146" y="4374"/>
                </a:cubicBezTo>
                <a:cubicBezTo>
                  <a:pt x="5163" y="4374"/>
                  <a:pt x="5180" y="4375"/>
                  <a:pt x="5196" y="4375"/>
                </a:cubicBezTo>
                <a:cubicBezTo>
                  <a:pt x="5212" y="4375"/>
                  <a:pt x="5227" y="4374"/>
                  <a:pt x="5242" y="4371"/>
                </a:cubicBezTo>
                <a:close/>
                <a:moveTo>
                  <a:pt x="14298" y="4466"/>
                </a:moveTo>
                <a:lnTo>
                  <a:pt x="14298" y="4482"/>
                </a:lnTo>
                <a:lnTo>
                  <a:pt x="14251" y="4482"/>
                </a:lnTo>
                <a:lnTo>
                  <a:pt x="14251" y="4466"/>
                </a:lnTo>
                <a:close/>
                <a:moveTo>
                  <a:pt x="14789" y="4434"/>
                </a:moveTo>
                <a:lnTo>
                  <a:pt x="14805" y="4450"/>
                </a:lnTo>
                <a:lnTo>
                  <a:pt x="14758" y="4482"/>
                </a:lnTo>
                <a:cubicBezTo>
                  <a:pt x="14758" y="4466"/>
                  <a:pt x="14773" y="4450"/>
                  <a:pt x="14789" y="4434"/>
                </a:cubicBezTo>
                <a:close/>
                <a:moveTo>
                  <a:pt x="4009" y="4464"/>
                </a:moveTo>
                <a:lnTo>
                  <a:pt x="4009" y="4464"/>
                </a:lnTo>
                <a:cubicBezTo>
                  <a:pt x="4011" y="4478"/>
                  <a:pt x="4001" y="4488"/>
                  <a:pt x="3991" y="4498"/>
                </a:cubicBezTo>
                <a:lnTo>
                  <a:pt x="3991" y="4482"/>
                </a:lnTo>
                <a:lnTo>
                  <a:pt x="4009" y="4464"/>
                </a:lnTo>
                <a:close/>
                <a:moveTo>
                  <a:pt x="6587" y="4244"/>
                </a:moveTo>
                <a:lnTo>
                  <a:pt x="6762" y="4403"/>
                </a:lnTo>
                <a:lnTo>
                  <a:pt x="6698" y="4498"/>
                </a:lnTo>
                <a:lnTo>
                  <a:pt x="6572" y="4355"/>
                </a:lnTo>
                <a:cubicBezTo>
                  <a:pt x="6572" y="4355"/>
                  <a:pt x="6587" y="4308"/>
                  <a:pt x="6587" y="4244"/>
                </a:cubicBezTo>
                <a:close/>
                <a:moveTo>
                  <a:pt x="6128" y="4244"/>
                </a:moveTo>
                <a:cubicBezTo>
                  <a:pt x="6160" y="4292"/>
                  <a:pt x="6176" y="4339"/>
                  <a:pt x="6223" y="4403"/>
                </a:cubicBezTo>
                <a:lnTo>
                  <a:pt x="6081" y="4355"/>
                </a:lnTo>
                <a:cubicBezTo>
                  <a:pt x="6017" y="4387"/>
                  <a:pt x="6033" y="4513"/>
                  <a:pt x="5891" y="4529"/>
                </a:cubicBezTo>
                <a:lnTo>
                  <a:pt x="5891" y="4403"/>
                </a:lnTo>
                <a:lnTo>
                  <a:pt x="6128" y="4244"/>
                </a:lnTo>
                <a:close/>
                <a:moveTo>
                  <a:pt x="14758" y="4482"/>
                </a:moveTo>
                <a:cubicBezTo>
                  <a:pt x="14758" y="4498"/>
                  <a:pt x="14758" y="4513"/>
                  <a:pt x="14742" y="4529"/>
                </a:cubicBezTo>
                <a:lnTo>
                  <a:pt x="14726" y="4513"/>
                </a:lnTo>
                <a:lnTo>
                  <a:pt x="14758" y="4482"/>
                </a:lnTo>
                <a:close/>
                <a:moveTo>
                  <a:pt x="6081" y="4593"/>
                </a:moveTo>
                <a:lnTo>
                  <a:pt x="6081" y="4656"/>
                </a:lnTo>
                <a:lnTo>
                  <a:pt x="6002" y="4656"/>
                </a:lnTo>
                <a:cubicBezTo>
                  <a:pt x="6002" y="4640"/>
                  <a:pt x="6002" y="4640"/>
                  <a:pt x="5986" y="4624"/>
                </a:cubicBezTo>
                <a:lnTo>
                  <a:pt x="6081" y="4593"/>
                </a:lnTo>
                <a:close/>
                <a:moveTo>
                  <a:pt x="6445" y="4498"/>
                </a:moveTo>
                <a:lnTo>
                  <a:pt x="6429" y="4529"/>
                </a:lnTo>
                <a:lnTo>
                  <a:pt x="6556" y="4608"/>
                </a:lnTo>
                <a:cubicBezTo>
                  <a:pt x="6473" y="4644"/>
                  <a:pt x="6425" y="4689"/>
                  <a:pt x="6353" y="4689"/>
                </a:cubicBezTo>
                <a:cubicBezTo>
                  <a:pt x="6329" y="4689"/>
                  <a:pt x="6302" y="4684"/>
                  <a:pt x="6271" y="4672"/>
                </a:cubicBezTo>
                <a:lnTo>
                  <a:pt x="6397" y="4608"/>
                </a:lnTo>
                <a:lnTo>
                  <a:pt x="6287" y="4529"/>
                </a:lnTo>
                <a:lnTo>
                  <a:pt x="6445" y="4498"/>
                </a:lnTo>
                <a:close/>
                <a:moveTo>
                  <a:pt x="13697" y="4783"/>
                </a:moveTo>
                <a:lnTo>
                  <a:pt x="13697" y="4830"/>
                </a:lnTo>
                <a:lnTo>
                  <a:pt x="13681" y="4830"/>
                </a:lnTo>
                <a:lnTo>
                  <a:pt x="13681" y="4783"/>
                </a:lnTo>
                <a:close/>
                <a:moveTo>
                  <a:pt x="13246" y="4743"/>
                </a:moveTo>
                <a:cubicBezTo>
                  <a:pt x="13255" y="4743"/>
                  <a:pt x="13268" y="4747"/>
                  <a:pt x="13285" y="4751"/>
                </a:cubicBezTo>
                <a:cubicBezTo>
                  <a:pt x="13269" y="4767"/>
                  <a:pt x="13253" y="4798"/>
                  <a:pt x="13222" y="4846"/>
                </a:cubicBezTo>
                <a:cubicBezTo>
                  <a:pt x="13222" y="4765"/>
                  <a:pt x="13222" y="4743"/>
                  <a:pt x="13246" y="4743"/>
                </a:cubicBezTo>
                <a:close/>
                <a:moveTo>
                  <a:pt x="14251" y="4973"/>
                </a:moveTo>
                <a:lnTo>
                  <a:pt x="14251" y="4988"/>
                </a:lnTo>
                <a:lnTo>
                  <a:pt x="14203" y="4988"/>
                </a:lnTo>
                <a:lnTo>
                  <a:pt x="14203" y="4973"/>
                </a:lnTo>
                <a:close/>
                <a:moveTo>
                  <a:pt x="6207" y="4973"/>
                </a:moveTo>
                <a:lnTo>
                  <a:pt x="6207" y="5004"/>
                </a:lnTo>
                <a:lnTo>
                  <a:pt x="6112" y="5004"/>
                </a:lnTo>
                <a:lnTo>
                  <a:pt x="6112" y="4973"/>
                </a:lnTo>
                <a:close/>
                <a:moveTo>
                  <a:pt x="13285" y="4957"/>
                </a:moveTo>
                <a:lnTo>
                  <a:pt x="13285" y="5004"/>
                </a:lnTo>
                <a:lnTo>
                  <a:pt x="13269" y="5004"/>
                </a:lnTo>
                <a:lnTo>
                  <a:pt x="13269" y="4957"/>
                </a:lnTo>
                <a:close/>
                <a:moveTo>
                  <a:pt x="5796" y="4545"/>
                </a:moveTo>
                <a:lnTo>
                  <a:pt x="5796" y="4545"/>
                </a:lnTo>
                <a:cubicBezTo>
                  <a:pt x="5732" y="4688"/>
                  <a:pt x="5574" y="4640"/>
                  <a:pt x="5495" y="4751"/>
                </a:cubicBezTo>
                <a:lnTo>
                  <a:pt x="5606" y="4830"/>
                </a:lnTo>
                <a:cubicBezTo>
                  <a:pt x="5616" y="4830"/>
                  <a:pt x="5620" y="4837"/>
                  <a:pt x="5630" y="4837"/>
                </a:cubicBezTo>
                <a:cubicBezTo>
                  <a:pt x="5636" y="4837"/>
                  <a:pt x="5643" y="4835"/>
                  <a:pt x="5653" y="4830"/>
                </a:cubicBezTo>
                <a:cubicBezTo>
                  <a:pt x="5669" y="4814"/>
                  <a:pt x="5685" y="4783"/>
                  <a:pt x="5701" y="4783"/>
                </a:cubicBezTo>
                <a:cubicBezTo>
                  <a:pt x="5748" y="4814"/>
                  <a:pt x="5780" y="4830"/>
                  <a:pt x="5827" y="4862"/>
                </a:cubicBezTo>
                <a:lnTo>
                  <a:pt x="5827" y="4925"/>
                </a:lnTo>
                <a:cubicBezTo>
                  <a:pt x="5841" y="4929"/>
                  <a:pt x="5854" y="4931"/>
                  <a:pt x="5867" y="4931"/>
                </a:cubicBezTo>
                <a:cubicBezTo>
                  <a:pt x="5959" y="4931"/>
                  <a:pt x="6037" y="4842"/>
                  <a:pt x="6176" y="4814"/>
                </a:cubicBezTo>
                <a:lnTo>
                  <a:pt x="6176" y="4814"/>
                </a:lnTo>
                <a:cubicBezTo>
                  <a:pt x="6144" y="4846"/>
                  <a:pt x="6112" y="4893"/>
                  <a:pt x="6081" y="4925"/>
                </a:cubicBezTo>
                <a:cubicBezTo>
                  <a:pt x="6049" y="4941"/>
                  <a:pt x="6002" y="4957"/>
                  <a:pt x="5970" y="4988"/>
                </a:cubicBezTo>
                <a:cubicBezTo>
                  <a:pt x="5938" y="5004"/>
                  <a:pt x="5922" y="5036"/>
                  <a:pt x="5891" y="5068"/>
                </a:cubicBezTo>
                <a:lnTo>
                  <a:pt x="5732" y="5068"/>
                </a:lnTo>
                <a:cubicBezTo>
                  <a:pt x="5732" y="5020"/>
                  <a:pt x="5717" y="4957"/>
                  <a:pt x="5780" y="4957"/>
                </a:cubicBezTo>
                <a:cubicBezTo>
                  <a:pt x="5796" y="4957"/>
                  <a:pt x="5812" y="4941"/>
                  <a:pt x="5827" y="4925"/>
                </a:cubicBezTo>
                <a:lnTo>
                  <a:pt x="5685" y="4925"/>
                </a:lnTo>
                <a:cubicBezTo>
                  <a:pt x="5669" y="4909"/>
                  <a:pt x="5653" y="4893"/>
                  <a:pt x="5637" y="4878"/>
                </a:cubicBezTo>
                <a:lnTo>
                  <a:pt x="5606" y="4846"/>
                </a:lnTo>
                <a:cubicBezTo>
                  <a:pt x="5527" y="4862"/>
                  <a:pt x="5463" y="4878"/>
                  <a:pt x="5384" y="4909"/>
                </a:cubicBezTo>
                <a:lnTo>
                  <a:pt x="5337" y="5004"/>
                </a:lnTo>
                <a:lnTo>
                  <a:pt x="5337" y="4814"/>
                </a:lnTo>
                <a:cubicBezTo>
                  <a:pt x="5342" y="4815"/>
                  <a:pt x="5347" y="4815"/>
                  <a:pt x="5351" y="4815"/>
                </a:cubicBezTo>
                <a:cubicBezTo>
                  <a:pt x="5445" y="4815"/>
                  <a:pt x="5421" y="4671"/>
                  <a:pt x="5527" y="4656"/>
                </a:cubicBezTo>
                <a:cubicBezTo>
                  <a:pt x="5622" y="4624"/>
                  <a:pt x="5701" y="4593"/>
                  <a:pt x="5796" y="4545"/>
                </a:cubicBezTo>
                <a:close/>
                <a:moveTo>
                  <a:pt x="5732" y="5068"/>
                </a:moveTo>
                <a:cubicBezTo>
                  <a:pt x="5732" y="5083"/>
                  <a:pt x="5717" y="5099"/>
                  <a:pt x="5717" y="5099"/>
                </a:cubicBezTo>
                <a:lnTo>
                  <a:pt x="5701" y="5099"/>
                </a:lnTo>
                <a:lnTo>
                  <a:pt x="5732" y="5068"/>
                </a:lnTo>
                <a:close/>
                <a:moveTo>
                  <a:pt x="4988" y="4957"/>
                </a:moveTo>
                <a:lnTo>
                  <a:pt x="5067" y="5036"/>
                </a:lnTo>
                <a:lnTo>
                  <a:pt x="4909" y="5131"/>
                </a:lnTo>
                <a:lnTo>
                  <a:pt x="4988" y="4957"/>
                </a:lnTo>
                <a:close/>
                <a:moveTo>
                  <a:pt x="10356" y="5115"/>
                </a:moveTo>
                <a:lnTo>
                  <a:pt x="10356" y="5131"/>
                </a:lnTo>
                <a:lnTo>
                  <a:pt x="10308" y="5131"/>
                </a:lnTo>
                <a:lnTo>
                  <a:pt x="10308" y="5115"/>
                </a:lnTo>
                <a:close/>
                <a:moveTo>
                  <a:pt x="3642" y="5099"/>
                </a:moveTo>
                <a:lnTo>
                  <a:pt x="3642" y="5147"/>
                </a:lnTo>
                <a:lnTo>
                  <a:pt x="3626" y="5147"/>
                </a:lnTo>
                <a:lnTo>
                  <a:pt x="3626" y="5099"/>
                </a:lnTo>
                <a:close/>
                <a:moveTo>
                  <a:pt x="10577" y="4988"/>
                </a:moveTo>
                <a:lnTo>
                  <a:pt x="10577" y="5147"/>
                </a:lnTo>
                <a:lnTo>
                  <a:pt x="10403" y="5147"/>
                </a:lnTo>
                <a:cubicBezTo>
                  <a:pt x="10435" y="5115"/>
                  <a:pt x="10467" y="5099"/>
                  <a:pt x="10498" y="5068"/>
                </a:cubicBezTo>
                <a:cubicBezTo>
                  <a:pt x="10530" y="5036"/>
                  <a:pt x="10546" y="5020"/>
                  <a:pt x="10577" y="4988"/>
                </a:cubicBezTo>
                <a:close/>
                <a:moveTo>
                  <a:pt x="6017" y="5115"/>
                </a:moveTo>
                <a:lnTo>
                  <a:pt x="6017" y="5178"/>
                </a:lnTo>
                <a:lnTo>
                  <a:pt x="5986" y="5178"/>
                </a:lnTo>
                <a:lnTo>
                  <a:pt x="5970" y="5115"/>
                </a:lnTo>
                <a:close/>
                <a:moveTo>
                  <a:pt x="9042" y="5163"/>
                </a:moveTo>
                <a:lnTo>
                  <a:pt x="9042" y="5178"/>
                </a:lnTo>
                <a:lnTo>
                  <a:pt x="9010" y="5178"/>
                </a:lnTo>
                <a:lnTo>
                  <a:pt x="9010" y="5163"/>
                </a:lnTo>
                <a:close/>
                <a:moveTo>
                  <a:pt x="13776" y="5068"/>
                </a:moveTo>
                <a:lnTo>
                  <a:pt x="13728" y="5178"/>
                </a:lnTo>
                <a:cubicBezTo>
                  <a:pt x="13697" y="5115"/>
                  <a:pt x="13697" y="5099"/>
                  <a:pt x="13697" y="5068"/>
                </a:cubicBezTo>
                <a:close/>
                <a:moveTo>
                  <a:pt x="10166" y="5194"/>
                </a:moveTo>
                <a:lnTo>
                  <a:pt x="10166" y="5226"/>
                </a:lnTo>
                <a:lnTo>
                  <a:pt x="10150" y="5226"/>
                </a:lnTo>
                <a:lnTo>
                  <a:pt x="10150" y="5194"/>
                </a:lnTo>
                <a:close/>
                <a:moveTo>
                  <a:pt x="18035" y="5194"/>
                </a:moveTo>
                <a:lnTo>
                  <a:pt x="18035" y="5226"/>
                </a:lnTo>
                <a:lnTo>
                  <a:pt x="18019" y="5226"/>
                </a:lnTo>
                <a:lnTo>
                  <a:pt x="18019" y="5194"/>
                </a:lnTo>
                <a:close/>
                <a:moveTo>
                  <a:pt x="4687" y="5147"/>
                </a:moveTo>
                <a:lnTo>
                  <a:pt x="4687" y="5178"/>
                </a:lnTo>
                <a:cubicBezTo>
                  <a:pt x="4672" y="5178"/>
                  <a:pt x="4656" y="5194"/>
                  <a:pt x="4640" y="5194"/>
                </a:cubicBezTo>
                <a:lnTo>
                  <a:pt x="4561" y="5258"/>
                </a:lnTo>
                <a:lnTo>
                  <a:pt x="4561" y="5163"/>
                </a:lnTo>
                <a:lnTo>
                  <a:pt x="4687" y="5147"/>
                </a:lnTo>
                <a:close/>
                <a:moveTo>
                  <a:pt x="6176" y="5068"/>
                </a:moveTo>
                <a:cubicBezTo>
                  <a:pt x="6192" y="5115"/>
                  <a:pt x="6207" y="5163"/>
                  <a:pt x="6287" y="5163"/>
                </a:cubicBezTo>
                <a:lnTo>
                  <a:pt x="6287" y="5305"/>
                </a:lnTo>
                <a:lnTo>
                  <a:pt x="6144" y="5242"/>
                </a:lnTo>
                <a:lnTo>
                  <a:pt x="6128" y="5242"/>
                </a:lnTo>
                <a:cubicBezTo>
                  <a:pt x="6112" y="5178"/>
                  <a:pt x="6112" y="5131"/>
                  <a:pt x="6112" y="5068"/>
                </a:cubicBezTo>
                <a:close/>
                <a:moveTo>
                  <a:pt x="10118" y="5353"/>
                </a:moveTo>
                <a:lnTo>
                  <a:pt x="10150" y="5384"/>
                </a:lnTo>
                <a:lnTo>
                  <a:pt x="10143" y="5391"/>
                </a:lnTo>
                <a:lnTo>
                  <a:pt x="10143" y="5391"/>
                </a:lnTo>
                <a:cubicBezTo>
                  <a:pt x="10112" y="5383"/>
                  <a:pt x="10102" y="5380"/>
                  <a:pt x="10102" y="5368"/>
                </a:cubicBezTo>
                <a:lnTo>
                  <a:pt x="10118" y="5353"/>
                </a:lnTo>
                <a:close/>
                <a:moveTo>
                  <a:pt x="7427" y="5384"/>
                </a:moveTo>
                <a:lnTo>
                  <a:pt x="7427" y="5416"/>
                </a:lnTo>
                <a:lnTo>
                  <a:pt x="7347" y="5416"/>
                </a:lnTo>
                <a:lnTo>
                  <a:pt x="7347" y="5400"/>
                </a:lnTo>
                <a:lnTo>
                  <a:pt x="7427" y="5384"/>
                </a:lnTo>
                <a:close/>
                <a:moveTo>
                  <a:pt x="6017" y="5416"/>
                </a:moveTo>
                <a:lnTo>
                  <a:pt x="5922" y="5463"/>
                </a:lnTo>
                <a:cubicBezTo>
                  <a:pt x="5922" y="5456"/>
                  <a:pt x="5922" y="5440"/>
                  <a:pt x="5922" y="5416"/>
                </a:cubicBezTo>
                <a:close/>
                <a:moveTo>
                  <a:pt x="4893" y="4466"/>
                </a:moveTo>
                <a:cubicBezTo>
                  <a:pt x="4925" y="4482"/>
                  <a:pt x="4941" y="4482"/>
                  <a:pt x="4957" y="4498"/>
                </a:cubicBezTo>
                <a:cubicBezTo>
                  <a:pt x="5020" y="4529"/>
                  <a:pt x="5004" y="4608"/>
                  <a:pt x="5004" y="4656"/>
                </a:cubicBezTo>
                <a:lnTo>
                  <a:pt x="5194" y="4719"/>
                </a:lnTo>
                <a:lnTo>
                  <a:pt x="4957" y="4798"/>
                </a:lnTo>
                <a:lnTo>
                  <a:pt x="4941" y="4798"/>
                </a:lnTo>
                <a:lnTo>
                  <a:pt x="4877" y="4846"/>
                </a:lnTo>
                <a:lnTo>
                  <a:pt x="4846" y="4798"/>
                </a:lnTo>
                <a:lnTo>
                  <a:pt x="4782" y="4798"/>
                </a:lnTo>
                <a:lnTo>
                  <a:pt x="4640" y="4941"/>
                </a:lnTo>
                <a:lnTo>
                  <a:pt x="4735" y="5004"/>
                </a:lnTo>
                <a:lnTo>
                  <a:pt x="4735" y="5115"/>
                </a:lnTo>
                <a:cubicBezTo>
                  <a:pt x="4608" y="5115"/>
                  <a:pt x="4608" y="5115"/>
                  <a:pt x="4545" y="4988"/>
                </a:cubicBezTo>
                <a:cubicBezTo>
                  <a:pt x="4402" y="4988"/>
                  <a:pt x="4339" y="5099"/>
                  <a:pt x="4260" y="5178"/>
                </a:cubicBezTo>
                <a:lnTo>
                  <a:pt x="4212" y="5178"/>
                </a:lnTo>
                <a:cubicBezTo>
                  <a:pt x="4202" y="5178"/>
                  <a:pt x="4198" y="5164"/>
                  <a:pt x="4188" y="5164"/>
                </a:cubicBezTo>
                <a:cubicBezTo>
                  <a:pt x="4182" y="5164"/>
                  <a:pt x="4175" y="5168"/>
                  <a:pt x="4165" y="5178"/>
                </a:cubicBezTo>
                <a:cubicBezTo>
                  <a:pt x="4149" y="5194"/>
                  <a:pt x="4086" y="5226"/>
                  <a:pt x="4086" y="5258"/>
                </a:cubicBezTo>
                <a:cubicBezTo>
                  <a:pt x="4070" y="5368"/>
                  <a:pt x="3896" y="5353"/>
                  <a:pt x="3911" y="5495"/>
                </a:cubicBezTo>
                <a:lnTo>
                  <a:pt x="3801" y="5495"/>
                </a:lnTo>
                <a:cubicBezTo>
                  <a:pt x="3801" y="5463"/>
                  <a:pt x="3785" y="5432"/>
                  <a:pt x="3785" y="5400"/>
                </a:cubicBezTo>
                <a:lnTo>
                  <a:pt x="3642" y="5384"/>
                </a:lnTo>
                <a:lnTo>
                  <a:pt x="3737" y="5321"/>
                </a:lnTo>
                <a:lnTo>
                  <a:pt x="3769" y="5353"/>
                </a:lnTo>
                <a:lnTo>
                  <a:pt x="3927" y="5163"/>
                </a:lnTo>
                <a:lnTo>
                  <a:pt x="4006" y="5210"/>
                </a:lnTo>
                <a:lnTo>
                  <a:pt x="4006" y="4973"/>
                </a:lnTo>
                <a:lnTo>
                  <a:pt x="4181" y="4973"/>
                </a:lnTo>
                <a:cubicBezTo>
                  <a:pt x="4197" y="4957"/>
                  <a:pt x="4197" y="4941"/>
                  <a:pt x="4197" y="4925"/>
                </a:cubicBezTo>
                <a:cubicBezTo>
                  <a:pt x="4173" y="4896"/>
                  <a:pt x="4152" y="4886"/>
                  <a:pt x="4131" y="4886"/>
                </a:cubicBezTo>
                <a:cubicBezTo>
                  <a:pt x="4096" y="4886"/>
                  <a:pt x="4062" y="4915"/>
                  <a:pt x="4022" y="4925"/>
                </a:cubicBezTo>
                <a:lnTo>
                  <a:pt x="4022" y="4862"/>
                </a:lnTo>
                <a:cubicBezTo>
                  <a:pt x="4086" y="4798"/>
                  <a:pt x="4165" y="4751"/>
                  <a:pt x="4244" y="4751"/>
                </a:cubicBezTo>
                <a:lnTo>
                  <a:pt x="4197" y="4672"/>
                </a:lnTo>
                <a:lnTo>
                  <a:pt x="4292" y="4640"/>
                </a:lnTo>
                <a:lnTo>
                  <a:pt x="4292" y="4545"/>
                </a:lnTo>
                <a:lnTo>
                  <a:pt x="4529" y="4482"/>
                </a:lnTo>
                <a:lnTo>
                  <a:pt x="4624" y="4561"/>
                </a:lnTo>
                <a:lnTo>
                  <a:pt x="4830" y="4561"/>
                </a:lnTo>
                <a:lnTo>
                  <a:pt x="4893" y="4466"/>
                </a:lnTo>
                <a:close/>
                <a:moveTo>
                  <a:pt x="9928" y="5463"/>
                </a:moveTo>
                <a:lnTo>
                  <a:pt x="9928" y="5511"/>
                </a:lnTo>
                <a:lnTo>
                  <a:pt x="9912" y="5511"/>
                </a:lnTo>
                <a:lnTo>
                  <a:pt x="9912" y="5463"/>
                </a:lnTo>
                <a:close/>
                <a:moveTo>
                  <a:pt x="17766" y="5495"/>
                </a:moveTo>
                <a:lnTo>
                  <a:pt x="17766" y="5511"/>
                </a:lnTo>
                <a:lnTo>
                  <a:pt x="17718" y="5511"/>
                </a:lnTo>
                <a:lnTo>
                  <a:pt x="17718" y="5495"/>
                </a:lnTo>
                <a:close/>
                <a:moveTo>
                  <a:pt x="4260" y="5368"/>
                </a:moveTo>
                <a:lnTo>
                  <a:pt x="4323" y="5558"/>
                </a:lnTo>
                <a:lnTo>
                  <a:pt x="4102" y="5558"/>
                </a:lnTo>
                <a:lnTo>
                  <a:pt x="4260" y="5368"/>
                </a:lnTo>
                <a:close/>
                <a:moveTo>
                  <a:pt x="17654" y="5575"/>
                </a:moveTo>
                <a:lnTo>
                  <a:pt x="17576" y="5653"/>
                </a:lnTo>
                <a:lnTo>
                  <a:pt x="17418" y="5590"/>
                </a:lnTo>
                <a:lnTo>
                  <a:pt x="17654" y="5575"/>
                </a:lnTo>
                <a:close/>
                <a:moveTo>
                  <a:pt x="5210" y="5638"/>
                </a:moveTo>
                <a:cubicBezTo>
                  <a:pt x="5210" y="5638"/>
                  <a:pt x="5210" y="5653"/>
                  <a:pt x="5210" y="5653"/>
                </a:cubicBezTo>
                <a:lnTo>
                  <a:pt x="5134" y="5679"/>
                </a:lnTo>
                <a:lnTo>
                  <a:pt x="5134" y="5679"/>
                </a:lnTo>
                <a:cubicBezTo>
                  <a:pt x="5151" y="5651"/>
                  <a:pt x="5180" y="5638"/>
                  <a:pt x="5210" y="5638"/>
                </a:cubicBezTo>
                <a:close/>
                <a:moveTo>
                  <a:pt x="5131" y="5638"/>
                </a:moveTo>
                <a:cubicBezTo>
                  <a:pt x="5131" y="5650"/>
                  <a:pt x="5128" y="5662"/>
                  <a:pt x="5125" y="5673"/>
                </a:cubicBezTo>
                <a:lnTo>
                  <a:pt x="5125" y="5673"/>
                </a:lnTo>
                <a:lnTo>
                  <a:pt x="5131" y="5669"/>
                </a:lnTo>
                <a:lnTo>
                  <a:pt x="5131" y="5680"/>
                </a:lnTo>
                <a:lnTo>
                  <a:pt x="5121" y="5683"/>
                </a:lnTo>
                <a:lnTo>
                  <a:pt x="5121" y="5683"/>
                </a:lnTo>
                <a:cubicBezTo>
                  <a:pt x="5122" y="5680"/>
                  <a:pt x="5123" y="5677"/>
                  <a:pt x="5125" y="5673"/>
                </a:cubicBezTo>
                <a:lnTo>
                  <a:pt x="5125" y="5673"/>
                </a:lnTo>
                <a:lnTo>
                  <a:pt x="5115" y="5680"/>
                </a:lnTo>
                <a:cubicBezTo>
                  <a:pt x="5115" y="5666"/>
                  <a:pt x="5115" y="5652"/>
                  <a:pt x="5115" y="5638"/>
                </a:cubicBezTo>
                <a:close/>
                <a:moveTo>
                  <a:pt x="4862" y="5384"/>
                </a:moveTo>
                <a:lnTo>
                  <a:pt x="4893" y="5543"/>
                </a:lnTo>
                <a:lnTo>
                  <a:pt x="4719" y="5685"/>
                </a:lnTo>
                <a:cubicBezTo>
                  <a:pt x="4656" y="5511"/>
                  <a:pt x="4798" y="5479"/>
                  <a:pt x="4862" y="5384"/>
                </a:cubicBezTo>
                <a:close/>
                <a:moveTo>
                  <a:pt x="5717" y="5653"/>
                </a:moveTo>
                <a:lnTo>
                  <a:pt x="5717" y="5701"/>
                </a:lnTo>
                <a:lnTo>
                  <a:pt x="5701" y="5701"/>
                </a:lnTo>
                <a:lnTo>
                  <a:pt x="5701" y="5653"/>
                </a:lnTo>
                <a:close/>
                <a:moveTo>
                  <a:pt x="5115" y="5680"/>
                </a:moveTo>
                <a:cubicBezTo>
                  <a:pt x="5115" y="5682"/>
                  <a:pt x="5115" y="5683"/>
                  <a:pt x="5115" y="5685"/>
                </a:cubicBezTo>
                <a:lnTo>
                  <a:pt x="5121" y="5683"/>
                </a:lnTo>
                <a:lnTo>
                  <a:pt x="5121" y="5683"/>
                </a:lnTo>
                <a:cubicBezTo>
                  <a:pt x="5115" y="5697"/>
                  <a:pt x="5107" y="5709"/>
                  <a:pt x="5099" y="5717"/>
                </a:cubicBezTo>
                <a:lnTo>
                  <a:pt x="5083" y="5701"/>
                </a:lnTo>
                <a:lnTo>
                  <a:pt x="5115" y="5680"/>
                </a:lnTo>
                <a:close/>
                <a:moveTo>
                  <a:pt x="9944" y="5685"/>
                </a:moveTo>
                <a:lnTo>
                  <a:pt x="9944" y="5733"/>
                </a:lnTo>
                <a:lnTo>
                  <a:pt x="9865" y="5733"/>
                </a:lnTo>
                <a:lnTo>
                  <a:pt x="9865" y="5717"/>
                </a:lnTo>
                <a:lnTo>
                  <a:pt x="9944" y="5685"/>
                </a:lnTo>
                <a:close/>
                <a:moveTo>
                  <a:pt x="5780" y="5764"/>
                </a:moveTo>
                <a:lnTo>
                  <a:pt x="5780" y="5843"/>
                </a:lnTo>
                <a:lnTo>
                  <a:pt x="5653" y="5843"/>
                </a:lnTo>
                <a:lnTo>
                  <a:pt x="5653" y="5764"/>
                </a:lnTo>
                <a:close/>
                <a:moveTo>
                  <a:pt x="4102" y="5907"/>
                </a:moveTo>
                <a:lnTo>
                  <a:pt x="4102" y="5923"/>
                </a:lnTo>
                <a:lnTo>
                  <a:pt x="4054" y="5923"/>
                </a:lnTo>
                <a:lnTo>
                  <a:pt x="4054" y="5907"/>
                </a:lnTo>
                <a:close/>
                <a:moveTo>
                  <a:pt x="5558" y="5907"/>
                </a:moveTo>
                <a:lnTo>
                  <a:pt x="5558" y="5923"/>
                </a:lnTo>
                <a:lnTo>
                  <a:pt x="5511" y="5923"/>
                </a:lnTo>
                <a:lnTo>
                  <a:pt x="5511" y="5907"/>
                </a:lnTo>
                <a:close/>
                <a:moveTo>
                  <a:pt x="6818" y="5947"/>
                </a:moveTo>
                <a:cubicBezTo>
                  <a:pt x="6827" y="5947"/>
                  <a:pt x="6839" y="5950"/>
                  <a:pt x="6857" y="5954"/>
                </a:cubicBezTo>
                <a:lnTo>
                  <a:pt x="6809" y="6049"/>
                </a:lnTo>
                <a:cubicBezTo>
                  <a:pt x="6798" y="5969"/>
                  <a:pt x="6794" y="5947"/>
                  <a:pt x="6818" y="5947"/>
                </a:cubicBezTo>
                <a:close/>
                <a:moveTo>
                  <a:pt x="5273" y="6049"/>
                </a:moveTo>
                <a:lnTo>
                  <a:pt x="5273" y="6065"/>
                </a:lnTo>
                <a:lnTo>
                  <a:pt x="5242" y="6065"/>
                </a:lnTo>
                <a:lnTo>
                  <a:pt x="5242" y="6049"/>
                </a:lnTo>
                <a:close/>
                <a:moveTo>
                  <a:pt x="3611" y="6081"/>
                </a:moveTo>
                <a:lnTo>
                  <a:pt x="3611" y="6097"/>
                </a:lnTo>
                <a:lnTo>
                  <a:pt x="3563" y="6097"/>
                </a:lnTo>
                <a:lnTo>
                  <a:pt x="3563" y="6081"/>
                </a:lnTo>
                <a:close/>
                <a:moveTo>
                  <a:pt x="3642" y="5527"/>
                </a:moveTo>
                <a:lnTo>
                  <a:pt x="3721" y="5748"/>
                </a:lnTo>
                <a:lnTo>
                  <a:pt x="3816" y="5701"/>
                </a:lnTo>
                <a:lnTo>
                  <a:pt x="3864" y="5812"/>
                </a:lnTo>
                <a:lnTo>
                  <a:pt x="3943" y="5780"/>
                </a:lnTo>
                <a:cubicBezTo>
                  <a:pt x="3927" y="5733"/>
                  <a:pt x="3911" y="5701"/>
                  <a:pt x="3896" y="5669"/>
                </a:cubicBezTo>
                <a:lnTo>
                  <a:pt x="3959" y="5653"/>
                </a:lnTo>
                <a:lnTo>
                  <a:pt x="4022" y="5796"/>
                </a:lnTo>
                <a:lnTo>
                  <a:pt x="3975" y="5891"/>
                </a:lnTo>
                <a:cubicBezTo>
                  <a:pt x="3975" y="5907"/>
                  <a:pt x="3991" y="5923"/>
                  <a:pt x="3991" y="5923"/>
                </a:cubicBezTo>
                <a:cubicBezTo>
                  <a:pt x="4018" y="5969"/>
                  <a:pt x="4062" y="5993"/>
                  <a:pt x="4106" y="5993"/>
                </a:cubicBezTo>
                <a:cubicBezTo>
                  <a:pt x="4138" y="5993"/>
                  <a:pt x="4170" y="5981"/>
                  <a:pt x="4197" y="5954"/>
                </a:cubicBezTo>
                <a:cubicBezTo>
                  <a:pt x="4260" y="5923"/>
                  <a:pt x="4307" y="5891"/>
                  <a:pt x="4371" y="5859"/>
                </a:cubicBezTo>
                <a:lnTo>
                  <a:pt x="4434" y="5923"/>
                </a:lnTo>
                <a:lnTo>
                  <a:pt x="4292" y="6033"/>
                </a:lnTo>
                <a:lnTo>
                  <a:pt x="4149" y="6033"/>
                </a:lnTo>
                <a:lnTo>
                  <a:pt x="4022" y="6128"/>
                </a:lnTo>
                <a:cubicBezTo>
                  <a:pt x="3964" y="6099"/>
                  <a:pt x="3919" y="6016"/>
                  <a:pt x="3837" y="6016"/>
                </a:cubicBezTo>
                <a:cubicBezTo>
                  <a:pt x="3831" y="6016"/>
                  <a:pt x="3824" y="6016"/>
                  <a:pt x="3816" y="6018"/>
                </a:cubicBezTo>
                <a:cubicBezTo>
                  <a:pt x="3815" y="6019"/>
                  <a:pt x="3813" y="6020"/>
                  <a:pt x="3811" y="6020"/>
                </a:cubicBezTo>
                <a:cubicBezTo>
                  <a:pt x="3794" y="6020"/>
                  <a:pt x="3767" y="5967"/>
                  <a:pt x="3753" y="5938"/>
                </a:cubicBezTo>
                <a:lnTo>
                  <a:pt x="3626" y="5812"/>
                </a:lnTo>
                <a:lnTo>
                  <a:pt x="3674" y="5764"/>
                </a:lnTo>
                <a:lnTo>
                  <a:pt x="3500" y="5543"/>
                </a:lnTo>
                <a:lnTo>
                  <a:pt x="3642" y="5527"/>
                </a:lnTo>
                <a:close/>
                <a:moveTo>
                  <a:pt x="3278" y="6033"/>
                </a:moveTo>
                <a:lnTo>
                  <a:pt x="3294" y="6049"/>
                </a:lnTo>
                <a:lnTo>
                  <a:pt x="3251" y="6078"/>
                </a:lnTo>
                <a:lnTo>
                  <a:pt x="3251" y="6078"/>
                </a:lnTo>
                <a:cubicBezTo>
                  <a:pt x="3249" y="6074"/>
                  <a:pt x="3248" y="6069"/>
                  <a:pt x="3246" y="6065"/>
                </a:cubicBezTo>
                <a:lnTo>
                  <a:pt x="3246" y="6081"/>
                </a:lnTo>
                <a:lnTo>
                  <a:pt x="3251" y="6078"/>
                </a:lnTo>
                <a:lnTo>
                  <a:pt x="3251" y="6078"/>
                </a:lnTo>
                <a:cubicBezTo>
                  <a:pt x="3268" y="6121"/>
                  <a:pt x="3297" y="6163"/>
                  <a:pt x="3326" y="6192"/>
                </a:cubicBezTo>
                <a:lnTo>
                  <a:pt x="3405" y="6128"/>
                </a:lnTo>
                <a:cubicBezTo>
                  <a:pt x="3421" y="6128"/>
                  <a:pt x="3436" y="6160"/>
                  <a:pt x="3436" y="6160"/>
                </a:cubicBezTo>
                <a:cubicBezTo>
                  <a:pt x="3421" y="6223"/>
                  <a:pt x="3405" y="6287"/>
                  <a:pt x="3389" y="6350"/>
                </a:cubicBezTo>
                <a:lnTo>
                  <a:pt x="3231" y="6350"/>
                </a:lnTo>
                <a:lnTo>
                  <a:pt x="3357" y="6255"/>
                </a:lnTo>
                <a:lnTo>
                  <a:pt x="3104" y="6097"/>
                </a:lnTo>
                <a:lnTo>
                  <a:pt x="3215" y="6097"/>
                </a:lnTo>
                <a:lnTo>
                  <a:pt x="3199" y="6081"/>
                </a:lnTo>
                <a:cubicBezTo>
                  <a:pt x="3231" y="6065"/>
                  <a:pt x="3262" y="6049"/>
                  <a:pt x="3278" y="6033"/>
                </a:cubicBezTo>
                <a:close/>
                <a:moveTo>
                  <a:pt x="9374" y="6065"/>
                </a:moveTo>
                <a:lnTo>
                  <a:pt x="9580" y="6097"/>
                </a:lnTo>
                <a:cubicBezTo>
                  <a:pt x="9453" y="6176"/>
                  <a:pt x="9358" y="6287"/>
                  <a:pt x="9295" y="6413"/>
                </a:cubicBezTo>
                <a:cubicBezTo>
                  <a:pt x="9279" y="6398"/>
                  <a:pt x="9247" y="6382"/>
                  <a:pt x="9247" y="6366"/>
                </a:cubicBezTo>
                <a:cubicBezTo>
                  <a:pt x="9232" y="6318"/>
                  <a:pt x="9216" y="6287"/>
                  <a:pt x="9216" y="6255"/>
                </a:cubicBezTo>
                <a:cubicBezTo>
                  <a:pt x="9327" y="6223"/>
                  <a:pt x="9342" y="6128"/>
                  <a:pt x="9374" y="6065"/>
                </a:cubicBezTo>
                <a:close/>
                <a:moveTo>
                  <a:pt x="6065" y="6461"/>
                </a:moveTo>
                <a:lnTo>
                  <a:pt x="6065" y="6477"/>
                </a:lnTo>
                <a:lnTo>
                  <a:pt x="6017" y="6477"/>
                </a:lnTo>
                <a:lnTo>
                  <a:pt x="6017" y="6461"/>
                </a:lnTo>
                <a:close/>
                <a:moveTo>
                  <a:pt x="4323" y="6445"/>
                </a:moveTo>
                <a:lnTo>
                  <a:pt x="4323" y="6493"/>
                </a:lnTo>
                <a:lnTo>
                  <a:pt x="4307" y="6493"/>
                </a:lnTo>
                <a:lnTo>
                  <a:pt x="4307" y="6445"/>
                </a:lnTo>
                <a:close/>
                <a:moveTo>
                  <a:pt x="4513" y="6208"/>
                </a:moveTo>
                <a:lnTo>
                  <a:pt x="4672" y="6350"/>
                </a:lnTo>
                <a:cubicBezTo>
                  <a:pt x="4656" y="6413"/>
                  <a:pt x="4624" y="6461"/>
                  <a:pt x="4608" y="6508"/>
                </a:cubicBezTo>
                <a:lnTo>
                  <a:pt x="4450" y="6398"/>
                </a:lnTo>
                <a:lnTo>
                  <a:pt x="4513" y="6208"/>
                </a:lnTo>
                <a:close/>
                <a:moveTo>
                  <a:pt x="4244" y="6493"/>
                </a:moveTo>
                <a:lnTo>
                  <a:pt x="4244" y="6572"/>
                </a:lnTo>
                <a:lnTo>
                  <a:pt x="4228" y="6572"/>
                </a:lnTo>
                <a:lnTo>
                  <a:pt x="4197" y="6493"/>
                </a:lnTo>
                <a:close/>
                <a:moveTo>
                  <a:pt x="5289" y="6303"/>
                </a:moveTo>
                <a:cubicBezTo>
                  <a:pt x="5242" y="6366"/>
                  <a:pt x="5178" y="6413"/>
                  <a:pt x="5115" y="6445"/>
                </a:cubicBezTo>
                <a:cubicBezTo>
                  <a:pt x="5060" y="6472"/>
                  <a:pt x="5076" y="6581"/>
                  <a:pt x="5011" y="6581"/>
                </a:cubicBezTo>
                <a:cubicBezTo>
                  <a:pt x="5001" y="6581"/>
                  <a:pt x="4988" y="6578"/>
                  <a:pt x="4972" y="6572"/>
                </a:cubicBezTo>
                <a:cubicBezTo>
                  <a:pt x="4941" y="6429"/>
                  <a:pt x="5067" y="6398"/>
                  <a:pt x="5147" y="6334"/>
                </a:cubicBezTo>
                <a:cubicBezTo>
                  <a:pt x="5178" y="6303"/>
                  <a:pt x="5226" y="6303"/>
                  <a:pt x="5289" y="6303"/>
                </a:cubicBezTo>
                <a:close/>
                <a:moveTo>
                  <a:pt x="3136" y="6271"/>
                </a:moveTo>
                <a:cubicBezTo>
                  <a:pt x="3120" y="6350"/>
                  <a:pt x="3088" y="6413"/>
                  <a:pt x="3072" y="6461"/>
                </a:cubicBezTo>
                <a:lnTo>
                  <a:pt x="2946" y="6477"/>
                </a:lnTo>
                <a:lnTo>
                  <a:pt x="2946" y="6635"/>
                </a:lnTo>
                <a:lnTo>
                  <a:pt x="2819" y="6493"/>
                </a:lnTo>
                <a:lnTo>
                  <a:pt x="2819" y="6445"/>
                </a:lnTo>
                <a:lnTo>
                  <a:pt x="2898" y="6413"/>
                </a:lnTo>
                <a:lnTo>
                  <a:pt x="2898" y="6287"/>
                </a:lnTo>
                <a:cubicBezTo>
                  <a:pt x="2961" y="6303"/>
                  <a:pt x="3025" y="6318"/>
                  <a:pt x="3072" y="6334"/>
                </a:cubicBezTo>
                <a:lnTo>
                  <a:pt x="3136" y="6271"/>
                </a:lnTo>
                <a:close/>
                <a:moveTo>
                  <a:pt x="3373" y="6477"/>
                </a:moveTo>
                <a:lnTo>
                  <a:pt x="3199" y="6588"/>
                </a:lnTo>
                <a:lnTo>
                  <a:pt x="3199" y="6667"/>
                </a:lnTo>
                <a:lnTo>
                  <a:pt x="3120" y="6667"/>
                </a:lnTo>
                <a:lnTo>
                  <a:pt x="3120" y="6572"/>
                </a:lnTo>
                <a:lnTo>
                  <a:pt x="3199" y="6572"/>
                </a:lnTo>
                <a:lnTo>
                  <a:pt x="3199" y="6493"/>
                </a:lnTo>
                <a:lnTo>
                  <a:pt x="3373" y="6477"/>
                </a:lnTo>
                <a:close/>
                <a:moveTo>
                  <a:pt x="7047" y="6714"/>
                </a:moveTo>
                <a:lnTo>
                  <a:pt x="7047" y="6762"/>
                </a:lnTo>
                <a:lnTo>
                  <a:pt x="6967" y="6762"/>
                </a:lnTo>
                <a:lnTo>
                  <a:pt x="6967" y="6730"/>
                </a:lnTo>
                <a:lnTo>
                  <a:pt x="7047" y="6714"/>
                </a:lnTo>
                <a:close/>
                <a:moveTo>
                  <a:pt x="6350" y="6556"/>
                </a:moveTo>
                <a:lnTo>
                  <a:pt x="6477" y="6683"/>
                </a:lnTo>
                <a:lnTo>
                  <a:pt x="6176" y="6793"/>
                </a:lnTo>
                <a:cubicBezTo>
                  <a:pt x="6144" y="6730"/>
                  <a:pt x="6144" y="6651"/>
                  <a:pt x="6176" y="6619"/>
                </a:cubicBezTo>
                <a:cubicBezTo>
                  <a:pt x="6207" y="6572"/>
                  <a:pt x="6271" y="6588"/>
                  <a:pt x="6350" y="6556"/>
                </a:cubicBezTo>
                <a:close/>
                <a:moveTo>
                  <a:pt x="16863" y="6588"/>
                </a:moveTo>
                <a:lnTo>
                  <a:pt x="16863" y="6683"/>
                </a:lnTo>
                <a:lnTo>
                  <a:pt x="16768" y="6683"/>
                </a:lnTo>
                <a:cubicBezTo>
                  <a:pt x="16726" y="6767"/>
                  <a:pt x="16712" y="6795"/>
                  <a:pt x="16670" y="6795"/>
                </a:cubicBezTo>
                <a:cubicBezTo>
                  <a:pt x="16649" y="6795"/>
                  <a:pt x="16621" y="6788"/>
                  <a:pt x="16578" y="6778"/>
                </a:cubicBezTo>
                <a:lnTo>
                  <a:pt x="16673" y="6762"/>
                </a:lnTo>
                <a:cubicBezTo>
                  <a:pt x="16658" y="6714"/>
                  <a:pt x="16642" y="6667"/>
                  <a:pt x="16626" y="6603"/>
                </a:cubicBezTo>
                <a:lnTo>
                  <a:pt x="16626" y="6603"/>
                </a:lnTo>
                <a:lnTo>
                  <a:pt x="16784" y="6683"/>
                </a:lnTo>
                <a:cubicBezTo>
                  <a:pt x="16784" y="6651"/>
                  <a:pt x="16784" y="6619"/>
                  <a:pt x="16784" y="6588"/>
                </a:cubicBezTo>
                <a:close/>
                <a:moveTo>
                  <a:pt x="19983" y="6793"/>
                </a:moveTo>
                <a:cubicBezTo>
                  <a:pt x="19951" y="6841"/>
                  <a:pt x="19919" y="6873"/>
                  <a:pt x="19872" y="6888"/>
                </a:cubicBezTo>
                <a:lnTo>
                  <a:pt x="19745" y="6888"/>
                </a:lnTo>
                <a:cubicBezTo>
                  <a:pt x="19793" y="6857"/>
                  <a:pt x="19808" y="6809"/>
                  <a:pt x="19840" y="6809"/>
                </a:cubicBezTo>
                <a:cubicBezTo>
                  <a:pt x="19888" y="6793"/>
                  <a:pt x="19935" y="6793"/>
                  <a:pt x="19983" y="6793"/>
                </a:cubicBezTo>
                <a:close/>
                <a:moveTo>
                  <a:pt x="3626" y="6904"/>
                </a:moveTo>
                <a:cubicBezTo>
                  <a:pt x="3626" y="6904"/>
                  <a:pt x="3626" y="6920"/>
                  <a:pt x="3626" y="6920"/>
                </a:cubicBezTo>
                <a:lnTo>
                  <a:pt x="3553" y="6945"/>
                </a:lnTo>
                <a:lnTo>
                  <a:pt x="3553" y="6945"/>
                </a:lnTo>
                <a:cubicBezTo>
                  <a:pt x="3548" y="6938"/>
                  <a:pt x="3542" y="6932"/>
                  <a:pt x="3536" y="6925"/>
                </a:cubicBezTo>
                <a:lnTo>
                  <a:pt x="3536" y="6925"/>
                </a:lnTo>
                <a:cubicBezTo>
                  <a:pt x="3535" y="6926"/>
                  <a:pt x="3533" y="6926"/>
                  <a:pt x="3531" y="6927"/>
                </a:cubicBezTo>
                <a:lnTo>
                  <a:pt x="3531" y="6927"/>
                </a:lnTo>
                <a:lnTo>
                  <a:pt x="3531" y="6920"/>
                </a:lnTo>
                <a:cubicBezTo>
                  <a:pt x="3533" y="6922"/>
                  <a:pt x="3535" y="6923"/>
                  <a:pt x="3536" y="6925"/>
                </a:cubicBezTo>
                <a:lnTo>
                  <a:pt x="3536" y="6925"/>
                </a:lnTo>
                <a:cubicBezTo>
                  <a:pt x="3540" y="6924"/>
                  <a:pt x="3544" y="6922"/>
                  <a:pt x="3547" y="6920"/>
                </a:cubicBezTo>
                <a:cubicBezTo>
                  <a:pt x="3563" y="6904"/>
                  <a:pt x="3595" y="6904"/>
                  <a:pt x="3626" y="6904"/>
                </a:cubicBezTo>
                <a:close/>
                <a:moveTo>
                  <a:pt x="4751" y="6382"/>
                </a:moveTo>
                <a:lnTo>
                  <a:pt x="4830" y="6603"/>
                </a:lnTo>
                <a:lnTo>
                  <a:pt x="4893" y="6619"/>
                </a:lnTo>
                <a:lnTo>
                  <a:pt x="4782" y="6841"/>
                </a:lnTo>
                <a:cubicBezTo>
                  <a:pt x="4719" y="6873"/>
                  <a:pt x="4640" y="6936"/>
                  <a:pt x="4545" y="6983"/>
                </a:cubicBezTo>
                <a:lnTo>
                  <a:pt x="4545" y="6983"/>
                </a:lnTo>
                <a:cubicBezTo>
                  <a:pt x="4548" y="6941"/>
                  <a:pt x="4561" y="6901"/>
                  <a:pt x="4561" y="6873"/>
                </a:cubicBezTo>
                <a:cubicBezTo>
                  <a:pt x="4529" y="6809"/>
                  <a:pt x="4545" y="6762"/>
                  <a:pt x="4577" y="6667"/>
                </a:cubicBezTo>
                <a:cubicBezTo>
                  <a:pt x="4608" y="6588"/>
                  <a:pt x="4687" y="6588"/>
                  <a:pt x="4735" y="6524"/>
                </a:cubicBezTo>
                <a:lnTo>
                  <a:pt x="4687" y="6445"/>
                </a:lnTo>
                <a:cubicBezTo>
                  <a:pt x="4703" y="6429"/>
                  <a:pt x="4719" y="6413"/>
                  <a:pt x="4751" y="6382"/>
                </a:cubicBezTo>
                <a:close/>
                <a:moveTo>
                  <a:pt x="7949" y="6904"/>
                </a:moveTo>
                <a:lnTo>
                  <a:pt x="7949" y="6999"/>
                </a:lnTo>
                <a:lnTo>
                  <a:pt x="7933" y="6999"/>
                </a:lnTo>
                <a:lnTo>
                  <a:pt x="7933" y="6904"/>
                </a:lnTo>
                <a:close/>
                <a:moveTo>
                  <a:pt x="5020" y="7015"/>
                </a:moveTo>
                <a:lnTo>
                  <a:pt x="5020" y="7031"/>
                </a:lnTo>
                <a:lnTo>
                  <a:pt x="4925" y="7031"/>
                </a:lnTo>
                <a:lnTo>
                  <a:pt x="4925" y="7015"/>
                </a:lnTo>
                <a:close/>
                <a:moveTo>
                  <a:pt x="8614" y="6904"/>
                </a:moveTo>
                <a:lnTo>
                  <a:pt x="8677" y="6968"/>
                </a:lnTo>
                <a:lnTo>
                  <a:pt x="8567" y="7031"/>
                </a:lnTo>
                <a:cubicBezTo>
                  <a:pt x="8503" y="6968"/>
                  <a:pt x="8582" y="6952"/>
                  <a:pt x="8614" y="6904"/>
                </a:cubicBezTo>
                <a:close/>
                <a:moveTo>
                  <a:pt x="20854" y="7110"/>
                </a:moveTo>
                <a:lnTo>
                  <a:pt x="20854" y="7126"/>
                </a:lnTo>
                <a:lnTo>
                  <a:pt x="20806" y="7126"/>
                </a:lnTo>
                <a:lnTo>
                  <a:pt x="20806" y="7110"/>
                </a:lnTo>
                <a:close/>
                <a:moveTo>
                  <a:pt x="5732" y="7126"/>
                </a:moveTo>
                <a:lnTo>
                  <a:pt x="5732" y="7221"/>
                </a:lnTo>
                <a:lnTo>
                  <a:pt x="5717" y="7221"/>
                </a:lnTo>
                <a:lnTo>
                  <a:pt x="5717" y="7126"/>
                </a:lnTo>
                <a:close/>
                <a:moveTo>
                  <a:pt x="19808" y="6999"/>
                </a:moveTo>
                <a:cubicBezTo>
                  <a:pt x="19808" y="7078"/>
                  <a:pt x="19840" y="7173"/>
                  <a:pt x="19729" y="7221"/>
                </a:cubicBezTo>
                <a:cubicBezTo>
                  <a:pt x="19713" y="7142"/>
                  <a:pt x="19713" y="7078"/>
                  <a:pt x="19713" y="6999"/>
                </a:cubicBezTo>
                <a:close/>
                <a:moveTo>
                  <a:pt x="14647" y="7189"/>
                </a:moveTo>
                <a:lnTo>
                  <a:pt x="14647" y="7237"/>
                </a:lnTo>
                <a:lnTo>
                  <a:pt x="14631" y="7237"/>
                </a:lnTo>
                <a:lnTo>
                  <a:pt x="14631" y="7189"/>
                </a:lnTo>
                <a:close/>
                <a:moveTo>
                  <a:pt x="18953" y="7110"/>
                </a:moveTo>
                <a:cubicBezTo>
                  <a:pt x="18969" y="7158"/>
                  <a:pt x="18969" y="7173"/>
                  <a:pt x="18969" y="7205"/>
                </a:cubicBezTo>
                <a:lnTo>
                  <a:pt x="18843" y="7237"/>
                </a:lnTo>
                <a:lnTo>
                  <a:pt x="18953" y="7110"/>
                </a:lnTo>
                <a:close/>
                <a:moveTo>
                  <a:pt x="5827" y="7268"/>
                </a:moveTo>
                <a:lnTo>
                  <a:pt x="5827" y="7300"/>
                </a:lnTo>
                <a:lnTo>
                  <a:pt x="5748" y="7316"/>
                </a:lnTo>
                <a:lnTo>
                  <a:pt x="5748" y="7268"/>
                </a:lnTo>
                <a:close/>
                <a:moveTo>
                  <a:pt x="20616" y="7268"/>
                </a:moveTo>
                <a:lnTo>
                  <a:pt x="20759" y="7332"/>
                </a:lnTo>
                <a:cubicBezTo>
                  <a:pt x="20759" y="7332"/>
                  <a:pt x="20759" y="7348"/>
                  <a:pt x="20743" y="7348"/>
                </a:cubicBezTo>
                <a:lnTo>
                  <a:pt x="20632" y="7348"/>
                </a:lnTo>
                <a:cubicBezTo>
                  <a:pt x="20632" y="7332"/>
                  <a:pt x="20616" y="7300"/>
                  <a:pt x="20616" y="7268"/>
                </a:cubicBezTo>
                <a:close/>
                <a:moveTo>
                  <a:pt x="5210" y="7253"/>
                </a:moveTo>
                <a:cubicBezTo>
                  <a:pt x="5242" y="7253"/>
                  <a:pt x="5289" y="7268"/>
                  <a:pt x="5321" y="7284"/>
                </a:cubicBezTo>
                <a:cubicBezTo>
                  <a:pt x="5352" y="7300"/>
                  <a:pt x="5384" y="7332"/>
                  <a:pt x="5416" y="7363"/>
                </a:cubicBezTo>
                <a:cubicBezTo>
                  <a:pt x="5368" y="7363"/>
                  <a:pt x="5337" y="7348"/>
                  <a:pt x="5289" y="7332"/>
                </a:cubicBezTo>
                <a:cubicBezTo>
                  <a:pt x="5273" y="7332"/>
                  <a:pt x="5257" y="7300"/>
                  <a:pt x="5210" y="7253"/>
                </a:cubicBezTo>
                <a:close/>
                <a:moveTo>
                  <a:pt x="8076" y="7316"/>
                </a:moveTo>
                <a:cubicBezTo>
                  <a:pt x="8092" y="7348"/>
                  <a:pt x="8092" y="7363"/>
                  <a:pt x="8092" y="7395"/>
                </a:cubicBezTo>
                <a:lnTo>
                  <a:pt x="8060" y="7395"/>
                </a:lnTo>
                <a:lnTo>
                  <a:pt x="8060" y="7316"/>
                </a:lnTo>
                <a:close/>
                <a:moveTo>
                  <a:pt x="5637" y="7332"/>
                </a:moveTo>
                <a:lnTo>
                  <a:pt x="5701" y="7395"/>
                </a:lnTo>
                <a:lnTo>
                  <a:pt x="5479" y="7474"/>
                </a:lnTo>
                <a:lnTo>
                  <a:pt x="5479" y="7332"/>
                </a:lnTo>
                <a:close/>
                <a:moveTo>
                  <a:pt x="21044" y="7474"/>
                </a:moveTo>
                <a:lnTo>
                  <a:pt x="21044" y="7490"/>
                </a:lnTo>
                <a:lnTo>
                  <a:pt x="20996" y="7490"/>
                </a:lnTo>
                <a:lnTo>
                  <a:pt x="20996" y="7474"/>
                </a:lnTo>
                <a:close/>
                <a:moveTo>
                  <a:pt x="16024" y="7363"/>
                </a:moveTo>
                <a:lnTo>
                  <a:pt x="16135" y="7474"/>
                </a:lnTo>
                <a:lnTo>
                  <a:pt x="15977" y="7474"/>
                </a:lnTo>
                <a:cubicBezTo>
                  <a:pt x="15945" y="7490"/>
                  <a:pt x="15929" y="7506"/>
                  <a:pt x="15929" y="7522"/>
                </a:cubicBezTo>
                <a:lnTo>
                  <a:pt x="15913" y="7506"/>
                </a:lnTo>
                <a:lnTo>
                  <a:pt x="15945" y="7474"/>
                </a:lnTo>
                <a:lnTo>
                  <a:pt x="15945" y="7490"/>
                </a:lnTo>
                <a:cubicBezTo>
                  <a:pt x="15977" y="7443"/>
                  <a:pt x="15993" y="7411"/>
                  <a:pt x="16024" y="7363"/>
                </a:cubicBezTo>
                <a:close/>
                <a:moveTo>
                  <a:pt x="5384" y="7522"/>
                </a:moveTo>
                <a:lnTo>
                  <a:pt x="5384" y="7538"/>
                </a:lnTo>
                <a:lnTo>
                  <a:pt x="5337" y="7538"/>
                </a:lnTo>
                <a:lnTo>
                  <a:pt x="5337" y="7522"/>
                </a:lnTo>
                <a:close/>
                <a:moveTo>
                  <a:pt x="14140" y="7633"/>
                </a:moveTo>
                <a:lnTo>
                  <a:pt x="14013" y="7680"/>
                </a:lnTo>
                <a:lnTo>
                  <a:pt x="14013" y="7633"/>
                </a:lnTo>
                <a:close/>
                <a:moveTo>
                  <a:pt x="20030" y="7553"/>
                </a:moveTo>
                <a:lnTo>
                  <a:pt x="20046" y="7680"/>
                </a:lnTo>
                <a:lnTo>
                  <a:pt x="19998" y="7680"/>
                </a:lnTo>
                <a:lnTo>
                  <a:pt x="19998" y="7553"/>
                </a:lnTo>
                <a:close/>
                <a:moveTo>
                  <a:pt x="7917" y="7443"/>
                </a:moveTo>
                <a:lnTo>
                  <a:pt x="8060" y="7506"/>
                </a:lnTo>
                <a:lnTo>
                  <a:pt x="7949" y="7728"/>
                </a:lnTo>
                <a:lnTo>
                  <a:pt x="7886" y="7648"/>
                </a:lnTo>
                <a:lnTo>
                  <a:pt x="7981" y="7601"/>
                </a:lnTo>
                <a:cubicBezTo>
                  <a:pt x="7949" y="7538"/>
                  <a:pt x="7933" y="7506"/>
                  <a:pt x="7917" y="7443"/>
                </a:cubicBezTo>
                <a:close/>
                <a:moveTo>
                  <a:pt x="15692" y="7585"/>
                </a:moveTo>
                <a:lnTo>
                  <a:pt x="15739" y="7633"/>
                </a:lnTo>
                <a:lnTo>
                  <a:pt x="15660" y="7743"/>
                </a:lnTo>
                <a:lnTo>
                  <a:pt x="15533" y="7680"/>
                </a:lnTo>
                <a:lnTo>
                  <a:pt x="15692" y="7585"/>
                </a:lnTo>
                <a:close/>
                <a:moveTo>
                  <a:pt x="15280" y="7743"/>
                </a:moveTo>
                <a:lnTo>
                  <a:pt x="15280" y="7791"/>
                </a:lnTo>
                <a:lnTo>
                  <a:pt x="15264" y="7791"/>
                </a:lnTo>
                <a:lnTo>
                  <a:pt x="15264" y="7743"/>
                </a:lnTo>
                <a:close/>
                <a:moveTo>
                  <a:pt x="7763" y="7811"/>
                </a:moveTo>
                <a:cubicBezTo>
                  <a:pt x="7756" y="7814"/>
                  <a:pt x="7749" y="7817"/>
                  <a:pt x="7743" y="7823"/>
                </a:cubicBezTo>
                <a:cubicBezTo>
                  <a:pt x="7756" y="7823"/>
                  <a:pt x="7766" y="7825"/>
                  <a:pt x="7771" y="7825"/>
                </a:cubicBezTo>
                <a:cubicBezTo>
                  <a:pt x="7775" y="7825"/>
                  <a:pt x="7774" y="7822"/>
                  <a:pt x="7763" y="7811"/>
                </a:cubicBezTo>
                <a:close/>
                <a:moveTo>
                  <a:pt x="5337" y="7838"/>
                </a:moveTo>
                <a:lnTo>
                  <a:pt x="5337" y="7854"/>
                </a:lnTo>
                <a:lnTo>
                  <a:pt x="5289" y="7854"/>
                </a:lnTo>
                <a:lnTo>
                  <a:pt x="5289" y="7838"/>
                </a:lnTo>
                <a:close/>
                <a:moveTo>
                  <a:pt x="13887" y="7823"/>
                </a:moveTo>
                <a:cubicBezTo>
                  <a:pt x="13887" y="7829"/>
                  <a:pt x="13887" y="7840"/>
                  <a:pt x="13887" y="7854"/>
                </a:cubicBezTo>
                <a:lnTo>
                  <a:pt x="13792" y="7854"/>
                </a:lnTo>
                <a:lnTo>
                  <a:pt x="13887" y="7823"/>
                </a:lnTo>
                <a:close/>
                <a:moveTo>
                  <a:pt x="7838" y="7664"/>
                </a:moveTo>
                <a:cubicBezTo>
                  <a:pt x="7807" y="7712"/>
                  <a:pt x="7791" y="7743"/>
                  <a:pt x="7759" y="7775"/>
                </a:cubicBezTo>
                <a:lnTo>
                  <a:pt x="7743" y="7759"/>
                </a:lnTo>
                <a:cubicBezTo>
                  <a:pt x="7743" y="7759"/>
                  <a:pt x="7743" y="7775"/>
                  <a:pt x="7743" y="7791"/>
                </a:cubicBezTo>
                <a:cubicBezTo>
                  <a:pt x="7752" y="7800"/>
                  <a:pt x="7759" y="7806"/>
                  <a:pt x="7763" y="7811"/>
                </a:cubicBezTo>
                <a:lnTo>
                  <a:pt x="7763" y="7811"/>
                </a:lnTo>
                <a:cubicBezTo>
                  <a:pt x="7779" y="7807"/>
                  <a:pt x="7796" y="7807"/>
                  <a:pt x="7807" y="7807"/>
                </a:cubicBezTo>
                <a:cubicBezTo>
                  <a:pt x="7807" y="7804"/>
                  <a:pt x="7807" y="7803"/>
                  <a:pt x="7808" y="7803"/>
                </a:cubicBezTo>
                <a:cubicBezTo>
                  <a:pt x="7813" y="7803"/>
                  <a:pt x="7828" y="7828"/>
                  <a:pt x="7854" y="7854"/>
                </a:cubicBezTo>
                <a:cubicBezTo>
                  <a:pt x="7836" y="7852"/>
                  <a:pt x="7817" y="7850"/>
                  <a:pt x="7799" y="7850"/>
                </a:cubicBezTo>
                <a:cubicBezTo>
                  <a:pt x="7707" y="7850"/>
                  <a:pt x="7619" y="7883"/>
                  <a:pt x="7553" y="7949"/>
                </a:cubicBezTo>
                <a:cubicBezTo>
                  <a:pt x="7601" y="7838"/>
                  <a:pt x="7632" y="7759"/>
                  <a:pt x="7743" y="7759"/>
                </a:cubicBezTo>
                <a:lnTo>
                  <a:pt x="7743" y="7664"/>
                </a:lnTo>
                <a:close/>
                <a:moveTo>
                  <a:pt x="5242" y="7759"/>
                </a:moveTo>
                <a:lnTo>
                  <a:pt x="5242" y="7981"/>
                </a:lnTo>
                <a:lnTo>
                  <a:pt x="5083" y="7909"/>
                </a:lnTo>
                <a:lnTo>
                  <a:pt x="5083" y="7909"/>
                </a:lnTo>
                <a:cubicBezTo>
                  <a:pt x="5088" y="7808"/>
                  <a:pt x="5180" y="7821"/>
                  <a:pt x="5242" y="7759"/>
                </a:cubicBezTo>
                <a:close/>
                <a:moveTo>
                  <a:pt x="5036" y="7965"/>
                </a:moveTo>
                <a:lnTo>
                  <a:pt x="5036" y="7981"/>
                </a:lnTo>
                <a:cubicBezTo>
                  <a:pt x="5036" y="7997"/>
                  <a:pt x="5020" y="8013"/>
                  <a:pt x="5020" y="8013"/>
                </a:cubicBezTo>
                <a:cubicBezTo>
                  <a:pt x="5004" y="8013"/>
                  <a:pt x="5004" y="8013"/>
                  <a:pt x="5004" y="7997"/>
                </a:cubicBezTo>
                <a:lnTo>
                  <a:pt x="5036" y="7965"/>
                </a:lnTo>
                <a:close/>
                <a:moveTo>
                  <a:pt x="7458" y="8028"/>
                </a:moveTo>
                <a:lnTo>
                  <a:pt x="7458" y="8044"/>
                </a:lnTo>
                <a:lnTo>
                  <a:pt x="7411" y="8044"/>
                </a:lnTo>
                <a:lnTo>
                  <a:pt x="7427" y="8028"/>
                </a:lnTo>
                <a:close/>
                <a:moveTo>
                  <a:pt x="22025" y="8013"/>
                </a:moveTo>
                <a:lnTo>
                  <a:pt x="22025" y="8028"/>
                </a:lnTo>
                <a:lnTo>
                  <a:pt x="21946" y="8044"/>
                </a:lnTo>
                <a:cubicBezTo>
                  <a:pt x="21946" y="8044"/>
                  <a:pt x="21946" y="8028"/>
                  <a:pt x="21946" y="8013"/>
                </a:cubicBezTo>
                <a:close/>
                <a:moveTo>
                  <a:pt x="4133" y="7933"/>
                </a:moveTo>
                <a:lnTo>
                  <a:pt x="4244" y="7965"/>
                </a:lnTo>
                <a:lnTo>
                  <a:pt x="4133" y="8092"/>
                </a:lnTo>
                <a:cubicBezTo>
                  <a:pt x="4117" y="8092"/>
                  <a:pt x="4117" y="8108"/>
                  <a:pt x="4102" y="8123"/>
                </a:cubicBezTo>
                <a:lnTo>
                  <a:pt x="4086" y="8108"/>
                </a:lnTo>
                <a:lnTo>
                  <a:pt x="4133" y="8076"/>
                </a:lnTo>
                <a:lnTo>
                  <a:pt x="4133" y="7933"/>
                </a:lnTo>
                <a:close/>
                <a:moveTo>
                  <a:pt x="13633" y="7933"/>
                </a:moveTo>
                <a:lnTo>
                  <a:pt x="13871" y="8044"/>
                </a:lnTo>
                <a:lnTo>
                  <a:pt x="13776" y="8171"/>
                </a:lnTo>
                <a:lnTo>
                  <a:pt x="13760" y="8076"/>
                </a:lnTo>
                <a:lnTo>
                  <a:pt x="13554" y="8123"/>
                </a:lnTo>
                <a:lnTo>
                  <a:pt x="13633" y="7933"/>
                </a:lnTo>
                <a:close/>
                <a:moveTo>
                  <a:pt x="4846" y="8171"/>
                </a:moveTo>
                <a:lnTo>
                  <a:pt x="4846" y="8187"/>
                </a:lnTo>
                <a:lnTo>
                  <a:pt x="4798" y="8187"/>
                </a:lnTo>
                <a:lnTo>
                  <a:pt x="4798" y="8171"/>
                </a:lnTo>
                <a:close/>
                <a:moveTo>
                  <a:pt x="21756" y="8092"/>
                </a:moveTo>
                <a:lnTo>
                  <a:pt x="21693" y="8234"/>
                </a:lnTo>
                <a:lnTo>
                  <a:pt x="21519" y="8234"/>
                </a:lnTo>
                <a:cubicBezTo>
                  <a:pt x="21534" y="8076"/>
                  <a:pt x="21677" y="8123"/>
                  <a:pt x="21756" y="8092"/>
                </a:cubicBezTo>
                <a:close/>
                <a:moveTo>
                  <a:pt x="10482" y="8203"/>
                </a:moveTo>
                <a:lnTo>
                  <a:pt x="10482" y="8218"/>
                </a:lnTo>
                <a:lnTo>
                  <a:pt x="10403" y="8250"/>
                </a:lnTo>
                <a:lnTo>
                  <a:pt x="10403" y="8203"/>
                </a:lnTo>
                <a:close/>
                <a:moveTo>
                  <a:pt x="13602" y="8203"/>
                </a:moveTo>
                <a:lnTo>
                  <a:pt x="13602" y="8250"/>
                </a:lnTo>
                <a:lnTo>
                  <a:pt x="13586" y="8250"/>
                </a:lnTo>
                <a:lnTo>
                  <a:pt x="13586" y="8203"/>
                </a:lnTo>
                <a:close/>
                <a:moveTo>
                  <a:pt x="5463" y="8234"/>
                </a:moveTo>
                <a:lnTo>
                  <a:pt x="5463" y="8329"/>
                </a:lnTo>
                <a:lnTo>
                  <a:pt x="5447" y="8329"/>
                </a:lnTo>
                <a:lnTo>
                  <a:pt x="5447" y="8234"/>
                </a:lnTo>
                <a:close/>
                <a:moveTo>
                  <a:pt x="13190" y="8377"/>
                </a:moveTo>
                <a:lnTo>
                  <a:pt x="13190" y="8424"/>
                </a:lnTo>
                <a:lnTo>
                  <a:pt x="13174" y="8424"/>
                </a:lnTo>
                <a:lnTo>
                  <a:pt x="13174" y="8377"/>
                </a:lnTo>
                <a:close/>
                <a:moveTo>
                  <a:pt x="3880" y="8282"/>
                </a:moveTo>
                <a:lnTo>
                  <a:pt x="3880" y="8393"/>
                </a:lnTo>
                <a:cubicBezTo>
                  <a:pt x="3848" y="8408"/>
                  <a:pt x="3801" y="8440"/>
                  <a:pt x="3753" y="8456"/>
                </a:cubicBezTo>
                <a:cubicBezTo>
                  <a:pt x="3737" y="8345"/>
                  <a:pt x="3769" y="8298"/>
                  <a:pt x="3880" y="8282"/>
                </a:cubicBezTo>
                <a:close/>
                <a:moveTo>
                  <a:pt x="8392" y="8519"/>
                </a:moveTo>
                <a:lnTo>
                  <a:pt x="8392" y="8614"/>
                </a:lnTo>
                <a:lnTo>
                  <a:pt x="8329" y="8614"/>
                </a:lnTo>
                <a:cubicBezTo>
                  <a:pt x="8329" y="8583"/>
                  <a:pt x="8313" y="8567"/>
                  <a:pt x="8313" y="8535"/>
                </a:cubicBezTo>
                <a:lnTo>
                  <a:pt x="8392" y="8519"/>
                </a:lnTo>
                <a:close/>
                <a:moveTo>
                  <a:pt x="10166" y="8567"/>
                </a:moveTo>
                <a:lnTo>
                  <a:pt x="10166" y="8598"/>
                </a:lnTo>
                <a:lnTo>
                  <a:pt x="10087" y="8614"/>
                </a:lnTo>
                <a:lnTo>
                  <a:pt x="10087" y="8567"/>
                </a:lnTo>
                <a:close/>
                <a:moveTo>
                  <a:pt x="9770" y="8709"/>
                </a:moveTo>
                <a:lnTo>
                  <a:pt x="9770" y="8725"/>
                </a:lnTo>
                <a:lnTo>
                  <a:pt x="9722" y="8725"/>
                </a:lnTo>
                <a:lnTo>
                  <a:pt x="9722" y="8709"/>
                </a:lnTo>
                <a:close/>
                <a:moveTo>
                  <a:pt x="9897" y="8709"/>
                </a:moveTo>
                <a:lnTo>
                  <a:pt x="9897" y="8725"/>
                </a:lnTo>
                <a:lnTo>
                  <a:pt x="9876" y="8746"/>
                </a:lnTo>
                <a:lnTo>
                  <a:pt x="9865" y="8741"/>
                </a:lnTo>
                <a:cubicBezTo>
                  <a:pt x="9865" y="8725"/>
                  <a:pt x="9881" y="8709"/>
                  <a:pt x="9897" y="8709"/>
                </a:cubicBezTo>
                <a:close/>
                <a:moveTo>
                  <a:pt x="9868" y="8754"/>
                </a:moveTo>
                <a:lnTo>
                  <a:pt x="9865" y="8757"/>
                </a:lnTo>
                <a:cubicBezTo>
                  <a:pt x="9865" y="8812"/>
                  <a:pt x="9817" y="8855"/>
                  <a:pt x="9763" y="8855"/>
                </a:cubicBezTo>
                <a:cubicBezTo>
                  <a:pt x="9755" y="8855"/>
                  <a:pt x="9747" y="8854"/>
                  <a:pt x="9738" y="8852"/>
                </a:cubicBezTo>
                <a:lnTo>
                  <a:pt x="9754" y="8852"/>
                </a:lnTo>
                <a:cubicBezTo>
                  <a:pt x="9768" y="8798"/>
                  <a:pt x="9815" y="8756"/>
                  <a:pt x="9868" y="8754"/>
                </a:cubicBezTo>
                <a:close/>
                <a:moveTo>
                  <a:pt x="4672" y="8820"/>
                </a:moveTo>
                <a:lnTo>
                  <a:pt x="4672" y="8820"/>
                </a:lnTo>
                <a:cubicBezTo>
                  <a:pt x="4703" y="8868"/>
                  <a:pt x="4735" y="8899"/>
                  <a:pt x="4767" y="8947"/>
                </a:cubicBezTo>
                <a:cubicBezTo>
                  <a:pt x="4672" y="8915"/>
                  <a:pt x="4672" y="8915"/>
                  <a:pt x="4672" y="8820"/>
                </a:cubicBezTo>
                <a:close/>
                <a:moveTo>
                  <a:pt x="3421" y="8788"/>
                </a:moveTo>
                <a:cubicBezTo>
                  <a:pt x="3421" y="8836"/>
                  <a:pt x="3436" y="8868"/>
                  <a:pt x="3436" y="8915"/>
                </a:cubicBezTo>
                <a:lnTo>
                  <a:pt x="3310" y="8978"/>
                </a:lnTo>
                <a:cubicBezTo>
                  <a:pt x="3278" y="8883"/>
                  <a:pt x="3310" y="8820"/>
                  <a:pt x="3421" y="8788"/>
                </a:cubicBezTo>
                <a:close/>
                <a:moveTo>
                  <a:pt x="12493" y="9216"/>
                </a:moveTo>
                <a:lnTo>
                  <a:pt x="12367" y="9263"/>
                </a:lnTo>
                <a:lnTo>
                  <a:pt x="12367" y="9216"/>
                </a:lnTo>
                <a:close/>
                <a:moveTo>
                  <a:pt x="9738" y="8852"/>
                </a:moveTo>
                <a:cubicBezTo>
                  <a:pt x="9691" y="8978"/>
                  <a:pt x="9548" y="9010"/>
                  <a:pt x="9469" y="9089"/>
                </a:cubicBezTo>
                <a:cubicBezTo>
                  <a:pt x="9342" y="9200"/>
                  <a:pt x="9216" y="9295"/>
                  <a:pt x="9073" y="9358"/>
                </a:cubicBezTo>
                <a:cubicBezTo>
                  <a:pt x="9073" y="9327"/>
                  <a:pt x="9073" y="9311"/>
                  <a:pt x="9073" y="9295"/>
                </a:cubicBezTo>
                <a:cubicBezTo>
                  <a:pt x="9216" y="9200"/>
                  <a:pt x="9342" y="9121"/>
                  <a:pt x="9469" y="9026"/>
                </a:cubicBezTo>
                <a:cubicBezTo>
                  <a:pt x="9548" y="8963"/>
                  <a:pt x="9612" y="8899"/>
                  <a:pt x="9691" y="8852"/>
                </a:cubicBezTo>
                <a:close/>
                <a:moveTo>
                  <a:pt x="4418" y="8218"/>
                </a:moveTo>
                <a:cubicBezTo>
                  <a:pt x="4434" y="8313"/>
                  <a:pt x="4434" y="8393"/>
                  <a:pt x="4434" y="8472"/>
                </a:cubicBezTo>
                <a:lnTo>
                  <a:pt x="4561" y="8472"/>
                </a:lnTo>
                <a:lnTo>
                  <a:pt x="4561" y="8282"/>
                </a:lnTo>
                <a:lnTo>
                  <a:pt x="4672" y="8345"/>
                </a:lnTo>
                <a:lnTo>
                  <a:pt x="4719" y="8282"/>
                </a:lnTo>
                <a:cubicBezTo>
                  <a:pt x="4735" y="8345"/>
                  <a:pt x="4751" y="8393"/>
                  <a:pt x="4782" y="8456"/>
                </a:cubicBezTo>
                <a:lnTo>
                  <a:pt x="4687" y="8662"/>
                </a:lnTo>
                <a:lnTo>
                  <a:pt x="4592" y="8662"/>
                </a:lnTo>
                <a:cubicBezTo>
                  <a:pt x="4561" y="8709"/>
                  <a:pt x="4545" y="8741"/>
                  <a:pt x="4529" y="8773"/>
                </a:cubicBezTo>
                <a:cubicBezTo>
                  <a:pt x="4513" y="8820"/>
                  <a:pt x="4513" y="8868"/>
                  <a:pt x="4529" y="8915"/>
                </a:cubicBezTo>
                <a:lnTo>
                  <a:pt x="4402" y="8852"/>
                </a:lnTo>
                <a:lnTo>
                  <a:pt x="4339" y="8931"/>
                </a:lnTo>
                <a:cubicBezTo>
                  <a:pt x="4334" y="8942"/>
                  <a:pt x="4329" y="8950"/>
                  <a:pt x="4327" y="8956"/>
                </a:cubicBezTo>
                <a:lnTo>
                  <a:pt x="4327" y="8956"/>
                </a:lnTo>
                <a:cubicBezTo>
                  <a:pt x="4325" y="8948"/>
                  <a:pt x="4323" y="8940"/>
                  <a:pt x="4323" y="8931"/>
                </a:cubicBezTo>
                <a:cubicBezTo>
                  <a:pt x="4323" y="8949"/>
                  <a:pt x="4318" y="8968"/>
                  <a:pt x="4320" y="8968"/>
                </a:cubicBezTo>
                <a:cubicBezTo>
                  <a:pt x="4320" y="8968"/>
                  <a:pt x="4322" y="8964"/>
                  <a:pt x="4327" y="8956"/>
                </a:cubicBezTo>
                <a:lnTo>
                  <a:pt x="4327" y="8956"/>
                </a:lnTo>
                <a:cubicBezTo>
                  <a:pt x="4331" y="8973"/>
                  <a:pt x="4339" y="8988"/>
                  <a:pt x="4339" y="9010"/>
                </a:cubicBezTo>
                <a:cubicBezTo>
                  <a:pt x="4339" y="9010"/>
                  <a:pt x="4323" y="9026"/>
                  <a:pt x="4292" y="9058"/>
                </a:cubicBezTo>
                <a:cubicBezTo>
                  <a:pt x="4323" y="8915"/>
                  <a:pt x="4307" y="8883"/>
                  <a:pt x="4292" y="8852"/>
                </a:cubicBezTo>
                <a:cubicBezTo>
                  <a:pt x="4228" y="8947"/>
                  <a:pt x="4102" y="9026"/>
                  <a:pt x="4102" y="9153"/>
                </a:cubicBezTo>
                <a:cubicBezTo>
                  <a:pt x="4102" y="9184"/>
                  <a:pt x="4038" y="9216"/>
                  <a:pt x="3991" y="9232"/>
                </a:cubicBezTo>
                <a:lnTo>
                  <a:pt x="4006" y="9263"/>
                </a:lnTo>
                <a:lnTo>
                  <a:pt x="3880" y="9406"/>
                </a:lnTo>
                <a:lnTo>
                  <a:pt x="3832" y="9406"/>
                </a:lnTo>
                <a:lnTo>
                  <a:pt x="3674" y="9153"/>
                </a:lnTo>
                <a:cubicBezTo>
                  <a:pt x="3706" y="9105"/>
                  <a:pt x="3721" y="9073"/>
                  <a:pt x="3737" y="9026"/>
                </a:cubicBezTo>
                <a:lnTo>
                  <a:pt x="3832" y="9026"/>
                </a:lnTo>
                <a:cubicBezTo>
                  <a:pt x="3864" y="8978"/>
                  <a:pt x="3896" y="8915"/>
                  <a:pt x="3927" y="8868"/>
                </a:cubicBezTo>
                <a:lnTo>
                  <a:pt x="3848" y="8773"/>
                </a:lnTo>
                <a:lnTo>
                  <a:pt x="3848" y="8630"/>
                </a:lnTo>
                <a:cubicBezTo>
                  <a:pt x="3880" y="8614"/>
                  <a:pt x="3927" y="8567"/>
                  <a:pt x="3991" y="8519"/>
                </a:cubicBezTo>
                <a:lnTo>
                  <a:pt x="4102" y="8598"/>
                </a:lnTo>
                <a:cubicBezTo>
                  <a:pt x="4165" y="8535"/>
                  <a:pt x="4260" y="8488"/>
                  <a:pt x="4355" y="8472"/>
                </a:cubicBezTo>
                <a:lnTo>
                  <a:pt x="4339" y="8472"/>
                </a:lnTo>
                <a:lnTo>
                  <a:pt x="4307" y="8408"/>
                </a:lnTo>
                <a:lnTo>
                  <a:pt x="4418" y="8218"/>
                </a:lnTo>
                <a:close/>
                <a:moveTo>
                  <a:pt x="13269" y="9406"/>
                </a:moveTo>
                <a:lnTo>
                  <a:pt x="13269" y="9422"/>
                </a:lnTo>
                <a:lnTo>
                  <a:pt x="13222" y="9422"/>
                </a:lnTo>
                <a:lnTo>
                  <a:pt x="13222" y="9406"/>
                </a:lnTo>
                <a:close/>
                <a:moveTo>
                  <a:pt x="12314" y="9339"/>
                </a:moveTo>
                <a:cubicBezTo>
                  <a:pt x="12325" y="9339"/>
                  <a:pt x="12337" y="9340"/>
                  <a:pt x="12351" y="9343"/>
                </a:cubicBezTo>
                <a:cubicBezTo>
                  <a:pt x="12323" y="9384"/>
                  <a:pt x="12296" y="9425"/>
                  <a:pt x="12238" y="9425"/>
                </a:cubicBezTo>
                <a:cubicBezTo>
                  <a:pt x="12229" y="9425"/>
                  <a:pt x="12219" y="9424"/>
                  <a:pt x="12208" y="9422"/>
                </a:cubicBezTo>
                <a:cubicBezTo>
                  <a:pt x="12235" y="9369"/>
                  <a:pt x="12261" y="9339"/>
                  <a:pt x="12314" y="9339"/>
                </a:cubicBezTo>
                <a:close/>
                <a:moveTo>
                  <a:pt x="2914" y="9390"/>
                </a:moveTo>
                <a:lnTo>
                  <a:pt x="2883" y="9437"/>
                </a:lnTo>
                <a:lnTo>
                  <a:pt x="2883" y="9437"/>
                </a:lnTo>
                <a:cubicBezTo>
                  <a:pt x="2884" y="9421"/>
                  <a:pt x="2887" y="9402"/>
                  <a:pt x="2898" y="9390"/>
                </a:cubicBezTo>
                <a:close/>
                <a:moveTo>
                  <a:pt x="2882" y="9422"/>
                </a:moveTo>
                <a:lnTo>
                  <a:pt x="2882" y="9422"/>
                </a:lnTo>
                <a:cubicBezTo>
                  <a:pt x="2866" y="9453"/>
                  <a:pt x="2835" y="9469"/>
                  <a:pt x="2803" y="9469"/>
                </a:cubicBezTo>
                <a:cubicBezTo>
                  <a:pt x="2803" y="9453"/>
                  <a:pt x="2803" y="9453"/>
                  <a:pt x="2803" y="9438"/>
                </a:cubicBezTo>
                <a:lnTo>
                  <a:pt x="2882" y="9422"/>
                </a:lnTo>
                <a:close/>
                <a:moveTo>
                  <a:pt x="12097" y="9453"/>
                </a:moveTo>
                <a:lnTo>
                  <a:pt x="12097" y="9469"/>
                </a:lnTo>
                <a:lnTo>
                  <a:pt x="12050" y="9469"/>
                </a:lnTo>
                <a:lnTo>
                  <a:pt x="12050" y="9453"/>
                </a:lnTo>
                <a:close/>
                <a:moveTo>
                  <a:pt x="13917" y="9496"/>
                </a:moveTo>
                <a:cubicBezTo>
                  <a:pt x="13912" y="9498"/>
                  <a:pt x="13907" y="9499"/>
                  <a:pt x="13903" y="9501"/>
                </a:cubicBezTo>
                <a:lnTo>
                  <a:pt x="13918" y="9501"/>
                </a:lnTo>
                <a:lnTo>
                  <a:pt x="13917" y="9496"/>
                </a:lnTo>
                <a:close/>
                <a:moveTo>
                  <a:pt x="4497" y="9438"/>
                </a:moveTo>
                <a:lnTo>
                  <a:pt x="4387" y="9564"/>
                </a:lnTo>
                <a:lnTo>
                  <a:pt x="4387" y="9438"/>
                </a:lnTo>
                <a:close/>
                <a:moveTo>
                  <a:pt x="3642" y="9406"/>
                </a:moveTo>
                <a:lnTo>
                  <a:pt x="3642" y="9580"/>
                </a:lnTo>
                <a:lnTo>
                  <a:pt x="3547" y="9564"/>
                </a:lnTo>
                <a:cubicBezTo>
                  <a:pt x="3579" y="9501"/>
                  <a:pt x="3611" y="9469"/>
                  <a:pt x="3642" y="9406"/>
                </a:cubicBezTo>
                <a:close/>
                <a:moveTo>
                  <a:pt x="11939" y="9548"/>
                </a:moveTo>
                <a:lnTo>
                  <a:pt x="11955" y="9564"/>
                </a:lnTo>
                <a:lnTo>
                  <a:pt x="11924" y="9585"/>
                </a:lnTo>
                <a:lnTo>
                  <a:pt x="11924" y="9585"/>
                </a:lnTo>
                <a:cubicBezTo>
                  <a:pt x="11924" y="9573"/>
                  <a:pt x="11927" y="9561"/>
                  <a:pt x="11939" y="9548"/>
                </a:cubicBezTo>
                <a:close/>
                <a:moveTo>
                  <a:pt x="9073" y="9358"/>
                </a:moveTo>
                <a:lnTo>
                  <a:pt x="9073" y="9358"/>
                </a:lnTo>
                <a:cubicBezTo>
                  <a:pt x="8994" y="9501"/>
                  <a:pt x="8852" y="9517"/>
                  <a:pt x="8709" y="9612"/>
                </a:cubicBezTo>
                <a:cubicBezTo>
                  <a:pt x="8772" y="9469"/>
                  <a:pt x="8915" y="9374"/>
                  <a:pt x="9073" y="9358"/>
                </a:cubicBezTo>
                <a:close/>
                <a:moveTo>
                  <a:pt x="3326" y="9343"/>
                </a:moveTo>
                <a:lnTo>
                  <a:pt x="3436" y="9390"/>
                </a:lnTo>
                <a:cubicBezTo>
                  <a:pt x="3405" y="9485"/>
                  <a:pt x="3373" y="9564"/>
                  <a:pt x="3341" y="9643"/>
                </a:cubicBezTo>
                <a:cubicBezTo>
                  <a:pt x="3326" y="9533"/>
                  <a:pt x="3151" y="9517"/>
                  <a:pt x="3215" y="9390"/>
                </a:cubicBezTo>
                <a:lnTo>
                  <a:pt x="3326" y="9343"/>
                </a:lnTo>
                <a:close/>
                <a:moveTo>
                  <a:pt x="11907" y="9596"/>
                </a:moveTo>
                <a:cubicBezTo>
                  <a:pt x="11907" y="9612"/>
                  <a:pt x="11907" y="9628"/>
                  <a:pt x="11892" y="9643"/>
                </a:cubicBezTo>
                <a:lnTo>
                  <a:pt x="11876" y="9628"/>
                </a:lnTo>
                <a:lnTo>
                  <a:pt x="11907" y="9596"/>
                </a:lnTo>
                <a:close/>
                <a:moveTo>
                  <a:pt x="13057" y="9624"/>
                </a:moveTo>
                <a:cubicBezTo>
                  <a:pt x="13074" y="9624"/>
                  <a:pt x="13101" y="9630"/>
                  <a:pt x="13143" y="9643"/>
                </a:cubicBezTo>
                <a:lnTo>
                  <a:pt x="13032" y="9691"/>
                </a:lnTo>
                <a:cubicBezTo>
                  <a:pt x="13032" y="9657"/>
                  <a:pt x="13016" y="9624"/>
                  <a:pt x="13057" y="9624"/>
                </a:cubicBezTo>
                <a:close/>
                <a:moveTo>
                  <a:pt x="4339" y="9675"/>
                </a:moveTo>
                <a:lnTo>
                  <a:pt x="4339" y="9707"/>
                </a:lnTo>
                <a:lnTo>
                  <a:pt x="4292" y="9707"/>
                </a:lnTo>
                <a:lnTo>
                  <a:pt x="4292" y="9675"/>
                </a:lnTo>
                <a:close/>
                <a:moveTo>
                  <a:pt x="2692" y="9675"/>
                </a:moveTo>
                <a:lnTo>
                  <a:pt x="2692" y="9723"/>
                </a:lnTo>
                <a:lnTo>
                  <a:pt x="2676" y="9723"/>
                </a:lnTo>
                <a:lnTo>
                  <a:pt x="2676" y="9675"/>
                </a:lnTo>
                <a:close/>
                <a:moveTo>
                  <a:pt x="3246" y="9675"/>
                </a:moveTo>
                <a:lnTo>
                  <a:pt x="3246" y="9723"/>
                </a:lnTo>
                <a:lnTo>
                  <a:pt x="3231" y="9723"/>
                </a:lnTo>
                <a:lnTo>
                  <a:pt x="3231" y="9675"/>
                </a:lnTo>
                <a:close/>
                <a:moveTo>
                  <a:pt x="5162" y="9738"/>
                </a:moveTo>
                <a:lnTo>
                  <a:pt x="5162" y="9754"/>
                </a:lnTo>
                <a:lnTo>
                  <a:pt x="5115" y="9754"/>
                </a:lnTo>
                <a:lnTo>
                  <a:pt x="5115" y="9738"/>
                </a:lnTo>
                <a:close/>
                <a:moveTo>
                  <a:pt x="11670" y="9786"/>
                </a:moveTo>
                <a:lnTo>
                  <a:pt x="11670" y="9802"/>
                </a:lnTo>
                <a:lnTo>
                  <a:pt x="11622" y="9802"/>
                </a:lnTo>
                <a:lnTo>
                  <a:pt x="11622" y="9786"/>
                </a:lnTo>
                <a:close/>
                <a:moveTo>
                  <a:pt x="15850" y="9659"/>
                </a:moveTo>
                <a:lnTo>
                  <a:pt x="16024" y="9786"/>
                </a:lnTo>
                <a:cubicBezTo>
                  <a:pt x="15993" y="9802"/>
                  <a:pt x="15993" y="9802"/>
                  <a:pt x="15993" y="9802"/>
                </a:cubicBezTo>
                <a:lnTo>
                  <a:pt x="15834" y="9738"/>
                </a:lnTo>
                <a:cubicBezTo>
                  <a:pt x="15834" y="9707"/>
                  <a:pt x="15834" y="9691"/>
                  <a:pt x="15850" y="9659"/>
                </a:cubicBezTo>
                <a:close/>
                <a:moveTo>
                  <a:pt x="11844" y="9770"/>
                </a:moveTo>
                <a:lnTo>
                  <a:pt x="11844" y="9818"/>
                </a:lnTo>
                <a:lnTo>
                  <a:pt x="11828" y="9818"/>
                </a:lnTo>
                <a:lnTo>
                  <a:pt x="11828" y="9770"/>
                </a:lnTo>
                <a:close/>
                <a:moveTo>
                  <a:pt x="13396" y="9612"/>
                </a:moveTo>
                <a:lnTo>
                  <a:pt x="13428" y="9628"/>
                </a:lnTo>
                <a:lnTo>
                  <a:pt x="13364" y="9770"/>
                </a:lnTo>
                <a:cubicBezTo>
                  <a:pt x="13348" y="9786"/>
                  <a:pt x="13333" y="9802"/>
                  <a:pt x="13317" y="9818"/>
                </a:cubicBezTo>
                <a:lnTo>
                  <a:pt x="13301" y="9802"/>
                </a:lnTo>
                <a:lnTo>
                  <a:pt x="13348" y="9770"/>
                </a:lnTo>
                <a:cubicBezTo>
                  <a:pt x="13333" y="9738"/>
                  <a:pt x="13317" y="9707"/>
                  <a:pt x="13301" y="9691"/>
                </a:cubicBezTo>
                <a:lnTo>
                  <a:pt x="13396" y="9612"/>
                </a:lnTo>
                <a:close/>
                <a:moveTo>
                  <a:pt x="3104" y="9802"/>
                </a:moveTo>
                <a:lnTo>
                  <a:pt x="3120" y="9833"/>
                </a:lnTo>
                <a:lnTo>
                  <a:pt x="3072" y="9849"/>
                </a:lnTo>
                <a:cubicBezTo>
                  <a:pt x="3072" y="9833"/>
                  <a:pt x="3088" y="9818"/>
                  <a:pt x="3104" y="9802"/>
                </a:cubicBezTo>
                <a:close/>
                <a:moveTo>
                  <a:pt x="8630" y="9612"/>
                </a:moveTo>
                <a:lnTo>
                  <a:pt x="8630" y="9754"/>
                </a:lnTo>
                <a:cubicBezTo>
                  <a:pt x="8577" y="9820"/>
                  <a:pt x="8491" y="9853"/>
                  <a:pt x="8400" y="9853"/>
                </a:cubicBezTo>
                <a:cubicBezTo>
                  <a:pt x="8382" y="9853"/>
                  <a:pt x="8363" y="9852"/>
                  <a:pt x="8345" y="9849"/>
                </a:cubicBezTo>
                <a:lnTo>
                  <a:pt x="8630" y="9612"/>
                </a:lnTo>
                <a:close/>
                <a:moveTo>
                  <a:pt x="21170" y="9818"/>
                </a:moveTo>
                <a:lnTo>
                  <a:pt x="21170" y="9865"/>
                </a:lnTo>
                <a:lnTo>
                  <a:pt x="21154" y="9865"/>
                </a:lnTo>
                <a:lnTo>
                  <a:pt x="21154" y="9818"/>
                </a:lnTo>
                <a:close/>
                <a:moveTo>
                  <a:pt x="4038" y="9738"/>
                </a:moveTo>
                <a:lnTo>
                  <a:pt x="4228" y="9833"/>
                </a:lnTo>
                <a:lnTo>
                  <a:pt x="4117" y="9897"/>
                </a:lnTo>
                <a:cubicBezTo>
                  <a:pt x="4102" y="9865"/>
                  <a:pt x="4086" y="9833"/>
                  <a:pt x="4038" y="9738"/>
                </a:cubicBezTo>
                <a:close/>
                <a:moveTo>
                  <a:pt x="3072" y="9849"/>
                </a:moveTo>
                <a:cubicBezTo>
                  <a:pt x="3072" y="9881"/>
                  <a:pt x="3072" y="9897"/>
                  <a:pt x="3056" y="9913"/>
                </a:cubicBezTo>
                <a:lnTo>
                  <a:pt x="3041" y="9881"/>
                </a:lnTo>
                <a:lnTo>
                  <a:pt x="3072" y="9849"/>
                </a:lnTo>
                <a:close/>
                <a:moveTo>
                  <a:pt x="4529" y="9960"/>
                </a:moveTo>
                <a:lnTo>
                  <a:pt x="4529" y="9976"/>
                </a:lnTo>
                <a:lnTo>
                  <a:pt x="4482" y="9976"/>
                </a:lnTo>
                <a:lnTo>
                  <a:pt x="4482" y="9960"/>
                </a:lnTo>
                <a:close/>
                <a:moveTo>
                  <a:pt x="12763" y="9960"/>
                </a:moveTo>
                <a:lnTo>
                  <a:pt x="12763" y="9976"/>
                </a:lnTo>
                <a:lnTo>
                  <a:pt x="12715" y="9976"/>
                </a:lnTo>
                <a:lnTo>
                  <a:pt x="12715" y="9960"/>
                </a:lnTo>
                <a:close/>
                <a:moveTo>
                  <a:pt x="15850" y="9849"/>
                </a:moveTo>
                <a:lnTo>
                  <a:pt x="15882" y="9865"/>
                </a:lnTo>
                <a:cubicBezTo>
                  <a:pt x="15866" y="9897"/>
                  <a:pt x="15850" y="9913"/>
                  <a:pt x="15834" y="9928"/>
                </a:cubicBezTo>
                <a:cubicBezTo>
                  <a:pt x="15818" y="9960"/>
                  <a:pt x="15818" y="9976"/>
                  <a:pt x="15818" y="10008"/>
                </a:cubicBezTo>
                <a:lnTo>
                  <a:pt x="15755" y="9913"/>
                </a:lnTo>
                <a:lnTo>
                  <a:pt x="15850" y="9849"/>
                </a:lnTo>
                <a:close/>
                <a:moveTo>
                  <a:pt x="20901" y="10008"/>
                </a:moveTo>
                <a:lnTo>
                  <a:pt x="20901" y="10023"/>
                </a:lnTo>
                <a:lnTo>
                  <a:pt x="20854" y="10023"/>
                </a:lnTo>
                <a:lnTo>
                  <a:pt x="20854" y="10008"/>
                </a:lnTo>
                <a:close/>
                <a:moveTo>
                  <a:pt x="3642" y="9992"/>
                </a:moveTo>
                <a:lnTo>
                  <a:pt x="3642" y="10039"/>
                </a:lnTo>
                <a:lnTo>
                  <a:pt x="3626" y="10039"/>
                </a:lnTo>
                <a:lnTo>
                  <a:pt x="3626" y="9992"/>
                </a:lnTo>
                <a:close/>
                <a:moveTo>
                  <a:pt x="21008" y="9934"/>
                </a:moveTo>
                <a:cubicBezTo>
                  <a:pt x="21033" y="9934"/>
                  <a:pt x="21044" y="9955"/>
                  <a:pt x="21012" y="10039"/>
                </a:cubicBezTo>
                <a:cubicBezTo>
                  <a:pt x="20996" y="9992"/>
                  <a:pt x="20980" y="9960"/>
                  <a:pt x="20964" y="9944"/>
                </a:cubicBezTo>
                <a:cubicBezTo>
                  <a:pt x="20980" y="9939"/>
                  <a:pt x="20996" y="9934"/>
                  <a:pt x="21008" y="9934"/>
                </a:cubicBezTo>
                <a:close/>
                <a:moveTo>
                  <a:pt x="12604" y="10071"/>
                </a:moveTo>
                <a:lnTo>
                  <a:pt x="12604" y="10118"/>
                </a:lnTo>
                <a:lnTo>
                  <a:pt x="12588" y="10118"/>
                </a:lnTo>
                <a:lnTo>
                  <a:pt x="12588" y="10071"/>
                </a:lnTo>
                <a:close/>
                <a:moveTo>
                  <a:pt x="11448" y="10134"/>
                </a:moveTo>
                <a:lnTo>
                  <a:pt x="11448" y="10150"/>
                </a:lnTo>
                <a:lnTo>
                  <a:pt x="11401" y="10150"/>
                </a:lnTo>
                <a:lnTo>
                  <a:pt x="11401" y="10134"/>
                </a:lnTo>
                <a:close/>
                <a:moveTo>
                  <a:pt x="3389" y="9865"/>
                </a:moveTo>
                <a:lnTo>
                  <a:pt x="3389" y="10055"/>
                </a:lnTo>
                <a:lnTo>
                  <a:pt x="3231" y="10071"/>
                </a:lnTo>
                <a:lnTo>
                  <a:pt x="3136" y="10166"/>
                </a:lnTo>
                <a:lnTo>
                  <a:pt x="3104" y="10150"/>
                </a:lnTo>
                <a:lnTo>
                  <a:pt x="3167" y="9928"/>
                </a:lnTo>
                <a:lnTo>
                  <a:pt x="3389" y="9865"/>
                </a:lnTo>
                <a:close/>
                <a:moveTo>
                  <a:pt x="11274" y="10071"/>
                </a:moveTo>
                <a:cubicBezTo>
                  <a:pt x="11353" y="10150"/>
                  <a:pt x="11258" y="10166"/>
                  <a:pt x="11242" y="10213"/>
                </a:cubicBezTo>
                <a:lnTo>
                  <a:pt x="11179" y="10150"/>
                </a:lnTo>
                <a:lnTo>
                  <a:pt x="11274" y="10071"/>
                </a:lnTo>
                <a:close/>
                <a:moveTo>
                  <a:pt x="15739" y="10166"/>
                </a:moveTo>
                <a:lnTo>
                  <a:pt x="15739" y="10213"/>
                </a:lnTo>
                <a:lnTo>
                  <a:pt x="15708" y="10213"/>
                </a:lnTo>
                <a:lnTo>
                  <a:pt x="15723" y="10166"/>
                </a:lnTo>
                <a:close/>
                <a:moveTo>
                  <a:pt x="3072" y="10166"/>
                </a:moveTo>
                <a:lnTo>
                  <a:pt x="3072" y="10245"/>
                </a:lnTo>
                <a:lnTo>
                  <a:pt x="2993" y="10261"/>
                </a:lnTo>
                <a:cubicBezTo>
                  <a:pt x="2961" y="10198"/>
                  <a:pt x="2961" y="10166"/>
                  <a:pt x="3072" y="10166"/>
                </a:cubicBezTo>
                <a:close/>
                <a:moveTo>
                  <a:pt x="12842" y="10166"/>
                </a:moveTo>
                <a:lnTo>
                  <a:pt x="12842" y="10261"/>
                </a:lnTo>
                <a:lnTo>
                  <a:pt x="12810" y="10261"/>
                </a:lnTo>
                <a:lnTo>
                  <a:pt x="12810" y="10166"/>
                </a:lnTo>
                <a:close/>
                <a:moveTo>
                  <a:pt x="8313" y="9865"/>
                </a:moveTo>
                <a:cubicBezTo>
                  <a:pt x="8313" y="9881"/>
                  <a:pt x="8313" y="9881"/>
                  <a:pt x="8313" y="9881"/>
                </a:cubicBezTo>
                <a:cubicBezTo>
                  <a:pt x="8313" y="9913"/>
                  <a:pt x="8313" y="9944"/>
                  <a:pt x="8297" y="9944"/>
                </a:cubicBezTo>
                <a:cubicBezTo>
                  <a:pt x="8155" y="10039"/>
                  <a:pt x="8028" y="10150"/>
                  <a:pt x="7917" y="10261"/>
                </a:cubicBezTo>
                <a:cubicBezTo>
                  <a:pt x="7874" y="10290"/>
                  <a:pt x="7831" y="10319"/>
                  <a:pt x="7776" y="10324"/>
                </a:cubicBezTo>
                <a:lnTo>
                  <a:pt x="7776" y="10324"/>
                </a:lnTo>
                <a:lnTo>
                  <a:pt x="7791" y="10308"/>
                </a:lnTo>
                <a:cubicBezTo>
                  <a:pt x="7917" y="10118"/>
                  <a:pt x="8092" y="9960"/>
                  <a:pt x="8313" y="9865"/>
                </a:cubicBezTo>
                <a:close/>
                <a:moveTo>
                  <a:pt x="11116" y="10293"/>
                </a:moveTo>
                <a:lnTo>
                  <a:pt x="11132" y="10308"/>
                </a:lnTo>
                <a:lnTo>
                  <a:pt x="11100" y="10340"/>
                </a:lnTo>
                <a:cubicBezTo>
                  <a:pt x="11100" y="10324"/>
                  <a:pt x="11100" y="10293"/>
                  <a:pt x="11116" y="10293"/>
                </a:cubicBezTo>
                <a:close/>
                <a:moveTo>
                  <a:pt x="15882" y="10324"/>
                </a:moveTo>
                <a:lnTo>
                  <a:pt x="15882" y="10340"/>
                </a:lnTo>
                <a:lnTo>
                  <a:pt x="15834" y="10340"/>
                </a:lnTo>
                <a:lnTo>
                  <a:pt x="15834" y="10324"/>
                </a:lnTo>
                <a:close/>
                <a:moveTo>
                  <a:pt x="20854" y="10150"/>
                </a:moveTo>
                <a:cubicBezTo>
                  <a:pt x="20869" y="10213"/>
                  <a:pt x="20885" y="10261"/>
                  <a:pt x="20917" y="10340"/>
                </a:cubicBezTo>
                <a:lnTo>
                  <a:pt x="20838" y="10356"/>
                </a:lnTo>
                <a:cubicBezTo>
                  <a:pt x="20838" y="10324"/>
                  <a:pt x="20838" y="10293"/>
                  <a:pt x="20838" y="10261"/>
                </a:cubicBezTo>
                <a:cubicBezTo>
                  <a:pt x="20822" y="10229"/>
                  <a:pt x="20822" y="10198"/>
                  <a:pt x="20822" y="10166"/>
                </a:cubicBezTo>
                <a:lnTo>
                  <a:pt x="20854" y="10166"/>
                </a:lnTo>
                <a:lnTo>
                  <a:pt x="20854" y="10150"/>
                </a:lnTo>
                <a:close/>
                <a:moveTo>
                  <a:pt x="12272" y="10340"/>
                </a:moveTo>
                <a:cubicBezTo>
                  <a:pt x="12288" y="10356"/>
                  <a:pt x="12303" y="10372"/>
                  <a:pt x="12303" y="10372"/>
                </a:cubicBezTo>
                <a:cubicBezTo>
                  <a:pt x="12288" y="10372"/>
                  <a:pt x="12272" y="10372"/>
                  <a:pt x="12256" y="10356"/>
                </a:cubicBezTo>
                <a:lnTo>
                  <a:pt x="12272" y="10340"/>
                </a:lnTo>
                <a:close/>
                <a:moveTo>
                  <a:pt x="11100" y="10340"/>
                </a:moveTo>
                <a:cubicBezTo>
                  <a:pt x="11100" y="10356"/>
                  <a:pt x="11084" y="10372"/>
                  <a:pt x="11068" y="10388"/>
                </a:cubicBezTo>
                <a:lnTo>
                  <a:pt x="11052" y="10372"/>
                </a:lnTo>
                <a:lnTo>
                  <a:pt x="11100" y="10340"/>
                </a:lnTo>
                <a:close/>
                <a:moveTo>
                  <a:pt x="12303" y="10388"/>
                </a:moveTo>
                <a:cubicBezTo>
                  <a:pt x="12319" y="10388"/>
                  <a:pt x="12335" y="10403"/>
                  <a:pt x="12351" y="10403"/>
                </a:cubicBezTo>
                <a:lnTo>
                  <a:pt x="12335" y="10419"/>
                </a:lnTo>
                <a:lnTo>
                  <a:pt x="12303" y="10388"/>
                </a:lnTo>
                <a:close/>
                <a:moveTo>
                  <a:pt x="2265" y="10562"/>
                </a:moveTo>
                <a:lnTo>
                  <a:pt x="2265" y="10578"/>
                </a:lnTo>
                <a:lnTo>
                  <a:pt x="2217" y="10578"/>
                </a:lnTo>
                <a:lnTo>
                  <a:pt x="2217" y="10562"/>
                </a:lnTo>
                <a:close/>
                <a:moveTo>
                  <a:pt x="12145" y="10435"/>
                </a:moveTo>
                <a:lnTo>
                  <a:pt x="12177" y="10514"/>
                </a:lnTo>
                <a:lnTo>
                  <a:pt x="12034" y="10578"/>
                </a:lnTo>
                <a:cubicBezTo>
                  <a:pt x="12034" y="10483"/>
                  <a:pt x="12082" y="10451"/>
                  <a:pt x="12145" y="10435"/>
                </a:cubicBezTo>
                <a:close/>
                <a:moveTo>
                  <a:pt x="12731" y="10308"/>
                </a:moveTo>
                <a:lnTo>
                  <a:pt x="12731" y="10308"/>
                </a:lnTo>
                <a:cubicBezTo>
                  <a:pt x="12715" y="10467"/>
                  <a:pt x="12557" y="10483"/>
                  <a:pt x="12509" y="10593"/>
                </a:cubicBezTo>
                <a:cubicBezTo>
                  <a:pt x="12493" y="10593"/>
                  <a:pt x="12478" y="10562"/>
                  <a:pt x="12462" y="10546"/>
                </a:cubicBezTo>
                <a:lnTo>
                  <a:pt x="12557" y="10435"/>
                </a:lnTo>
                <a:lnTo>
                  <a:pt x="12525" y="10388"/>
                </a:lnTo>
                <a:lnTo>
                  <a:pt x="12731" y="10308"/>
                </a:lnTo>
                <a:close/>
                <a:moveTo>
                  <a:pt x="14789" y="10483"/>
                </a:moveTo>
                <a:lnTo>
                  <a:pt x="14789" y="10641"/>
                </a:lnTo>
                <a:lnTo>
                  <a:pt x="14678" y="10609"/>
                </a:lnTo>
                <a:lnTo>
                  <a:pt x="14789" y="10483"/>
                </a:lnTo>
                <a:close/>
                <a:moveTo>
                  <a:pt x="10847" y="10498"/>
                </a:moveTo>
                <a:lnTo>
                  <a:pt x="10847" y="10498"/>
                </a:lnTo>
                <a:cubicBezTo>
                  <a:pt x="10878" y="10578"/>
                  <a:pt x="10831" y="10609"/>
                  <a:pt x="10767" y="10657"/>
                </a:cubicBezTo>
                <a:cubicBezTo>
                  <a:pt x="10736" y="10625"/>
                  <a:pt x="10736" y="10609"/>
                  <a:pt x="10704" y="10578"/>
                </a:cubicBezTo>
                <a:lnTo>
                  <a:pt x="10847" y="10498"/>
                </a:lnTo>
                <a:close/>
                <a:moveTo>
                  <a:pt x="7727" y="10364"/>
                </a:moveTo>
                <a:lnTo>
                  <a:pt x="7727" y="10419"/>
                </a:lnTo>
                <a:cubicBezTo>
                  <a:pt x="7601" y="10546"/>
                  <a:pt x="7427" y="10562"/>
                  <a:pt x="7300" y="10689"/>
                </a:cubicBezTo>
                <a:lnTo>
                  <a:pt x="7237" y="10689"/>
                </a:lnTo>
                <a:lnTo>
                  <a:pt x="7205" y="10625"/>
                </a:lnTo>
                <a:lnTo>
                  <a:pt x="7727" y="10364"/>
                </a:lnTo>
                <a:close/>
                <a:moveTo>
                  <a:pt x="10657" y="10641"/>
                </a:moveTo>
                <a:lnTo>
                  <a:pt x="10672" y="10657"/>
                </a:lnTo>
                <a:lnTo>
                  <a:pt x="10641" y="10689"/>
                </a:lnTo>
                <a:cubicBezTo>
                  <a:pt x="10641" y="10673"/>
                  <a:pt x="10641" y="10657"/>
                  <a:pt x="10657" y="10641"/>
                </a:cubicBezTo>
                <a:close/>
                <a:moveTo>
                  <a:pt x="3595" y="10372"/>
                </a:moveTo>
                <a:cubicBezTo>
                  <a:pt x="3611" y="10419"/>
                  <a:pt x="3642" y="10451"/>
                  <a:pt x="3658" y="10498"/>
                </a:cubicBezTo>
                <a:cubicBezTo>
                  <a:pt x="3595" y="10546"/>
                  <a:pt x="3547" y="10609"/>
                  <a:pt x="3484" y="10689"/>
                </a:cubicBezTo>
                <a:lnTo>
                  <a:pt x="3484" y="10704"/>
                </a:lnTo>
                <a:lnTo>
                  <a:pt x="3373" y="10498"/>
                </a:lnTo>
                <a:lnTo>
                  <a:pt x="3547" y="10372"/>
                </a:lnTo>
                <a:close/>
                <a:moveTo>
                  <a:pt x="10641" y="10689"/>
                </a:moveTo>
                <a:cubicBezTo>
                  <a:pt x="10625" y="10704"/>
                  <a:pt x="10625" y="10720"/>
                  <a:pt x="10609" y="10736"/>
                </a:cubicBezTo>
                <a:lnTo>
                  <a:pt x="10593" y="10720"/>
                </a:lnTo>
                <a:lnTo>
                  <a:pt x="10641" y="10689"/>
                </a:lnTo>
                <a:close/>
                <a:moveTo>
                  <a:pt x="10593" y="10784"/>
                </a:moveTo>
                <a:lnTo>
                  <a:pt x="10593" y="10799"/>
                </a:lnTo>
                <a:lnTo>
                  <a:pt x="10546" y="10799"/>
                </a:lnTo>
                <a:lnTo>
                  <a:pt x="10546" y="10784"/>
                </a:lnTo>
                <a:close/>
                <a:moveTo>
                  <a:pt x="14346" y="10831"/>
                </a:moveTo>
                <a:lnTo>
                  <a:pt x="14346" y="10847"/>
                </a:lnTo>
                <a:lnTo>
                  <a:pt x="14298" y="10847"/>
                </a:lnTo>
                <a:lnTo>
                  <a:pt x="14298" y="10831"/>
                </a:lnTo>
                <a:close/>
                <a:moveTo>
                  <a:pt x="10482" y="10815"/>
                </a:moveTo>
                <a:lnTo>
                  <a:pt x="10482" y="10863"/>
                </a:lnTo>
                <a:lnTo>
                  <a:pt x="10467" y="10863"/>
                </a:lnTo>
                <a:lnTo>
                  <a:pt x="10467" y="10815"/>
                </a:lnTo>
                <a:close/>
                <a:moveTo>
                  <a:pt x="20299" y="10863"/>
                </a:moveTo>
                <a:lnTo>
                  <a:pt x="20299" y="10910"/>
                </a:lnTo>
                <a:lnTo>
                  <a:pt x="20283" y="10910"/>
                </a:lnTo>
                <a:lnTo>
                  <a:pt x="20283" y="10863"/>
                </a:lnTo>
                <a:close/>
                <a:moveTo>
                  <a:pt x="14251" y="10879"/>
                </a:moveTo>
                <a:lnTo>
                  <a:pt x="14267" y="10894"/>
                </a:lnTo>
                <a:lnTo>
                  <a:pt x="14219" y="10926"/>
                </a:lnTo>
                <a:cubicBezTo>
                  <a:pt x="14219" y="10910"/>
                  <a:pt x="14235" y="10894"/>
                  <a:pt x="14251" y="10879"/>
                </a:cubicBezTo>
                <a:close/>
                <a:moveTo>
                  <a:pt x="3246" y="10910"/>
                </a:moveTo>
                <a:lnTo>
                  <a:pt x="3246" y="10958"/>
                </a:lnTo>
                <a:lnTo>
                  <a:pt x="3231" y="10958"/>
                </a:lnTo>
                <a:lnTo>
                  <a:pt x="3231" y="10910"/>
                </a:lnTo>
                <a:close/>
                <a:moveTo>
                  <a:pt x="14219" y="10926"/>
                </a:moveTo>
                <a:cubicBezTo>
                  <a:pt x="14219" y="10942"/>
                  <a:pt x="14219" y="10958"/>
                  <a:pt x="14203" y="10974"/>
                </a:cubicBezTo>
                <a:lnTo>
                  <a:pt x="14188" y="10958"/>
                </a:lnTo>
                <a:lnTo>
                  <a:pt x="14219" y="10926"/>
                </a:lnTo>
                <a:close/>
                <a:moveTo>
                  <a:pt x="3072" y="10958"/>
                </a:moveTo>
                <a:cubicBezTo>
                  <a:pt x="3072" y="10974"/>
                  <a:pt x="3072" y="10974"/>
                  <a:pt x="3072" y="10989"/>
                </a:cubicBezTo>
                <a:lnTo>
                  <a:pt x="2946" y="11005"/>
                </a:lnTo>
                <a:lnTo>
                  <a:pt x="2946" y="10958"/>
                </a:lnTo>
                <a:close/>
                <a:moveTo>
                  <a:pt x="7189" y="10736"/>
                </a:moveTo>
                <a:cubicBezTo>
                  <a:pt x="7205" y="10768"/>
                  <a:pt x="7173" y="10815"/>
                  <a:pt x="7142" y="10847"/>
                </a:cubicBezTo>
                <a:cubicBezTo>
                  <a:pt x="7110" y="10863"/>
                  <a:pt x="7062" y="10894"/>
                  <a:pt x="7031" y="10910"/>
                </a:cubicBezTo>
                <a:cubicBezTo>
                  <a:pt x="6999" y="10942"/>
                  <a:pt x="6967" y="10974"/>
                  <a:pt x="6936" y="11005"/>
                </a:cubicBezTo>
                <a:lnTo>
                  <a:pt x="6841" y="11005"/>
                </a:lnTo>
                <a:cubicBezTo>
                  <a:pt x="6857" y="10942"/>
                  <a:pt x="6920" y="10894"/>
                  <a:pt x="6983" y="10863"/>
                </a:cubicBezTo>
                <a:cubicBezTo>
                  <a:pt x="7062" y="10831"/>
                  <a:pt x="7126" y="10784"/>
                  <a:pt x="7189" y="10736"/>
                </a:cubicBezTo>
                <a:close/>
                <a:moveTo>
                  <a:pt x="14013" y="11005"/>
                </a:moveTo>
                <a:lnTo>
                  <a:pt x="14029" y="11084"/>
                </a:lnTo>
                <a:lnTo>
                  <a:pt x="13982" y="11084"/>
                </a:lnTo>
                <a:lnTo>
                  <a:pt x="13982" y="11005"/>
                </a:lnTo>
                <a:close/>
                <a:moveTo>
                  <a:pt x="6825" y="11016"/>
                </a:moveTo>
                <a:lnTo>
                  <a:pt x="6825" y="11084"/>
                </a:lnTo>
                <a:lnTo>
                  <a:pt x="6660" y="11126"/>
                </a:lnTo>
                <a:lnTo>
                  <a:pt x="6660" y="11126"/>
                </a:lnTo>
                <a:cubicBezTo>
                  <a:pt x="6695" y="11059"/>
                  <a:pt x="6768" y="11050"/>
                  <a:pt x="6825" y="11016"/>
                </a:cubicBezTo>
                <a:close/>
                <a:moveTo>
                  <a:pt x="10305" y="11004"/>
                </a:moveTo>
                <a:cubicBezTo>
                  <a:pt x="10322" y="11004"/>
                  <a:pt x="10344" y="11009"/>
                  <a:pt x="10372" y="11021"/>
                </a:cubicBezTo>
                <a:lnTo>
                  <a:pt x="10229" y="11100"/>
                </a:lnTo>
                <a:lnTo>
                  <a:pt x="10229" y="11116"/>
                </a:lnTo>
                <a:cubicBezTo>
                  <a:pt x="10213" y="11116"/>
                  <a:pt x="10197" y="11116"/>
                  <a:pt x="10197" y="11132"/>
                </a:cubicBezTo>
                <a:lnTo>
                  <a:pt x="10182" y="11116"/>
                </a:lnTo>
                <a:lnTo>
                  <a:pt x="10213" y="11084"/>
                </a:lnTo>
                <a:lnTo>
                  <a:pt x="10229" y="11084"/>
                </a:lnTo>
                <a:cubicBezTo>
                  <a:pt x="10241" y="11049"/>
                  <a:pt x="10253" y="11004"/>
                  <a:pt x="10305" y="11004"/>
                </a:cubicBezTo>
                <a:close/>
                <a:moveTo>
                  <a:pt x="2740" y="10213"/>
                </a:moveTo>
                <a:cubicBezTo>
                  <a:pt x="2740" y="10293"/>
                  <a:pt x="2724" y="10372"/>
                  <a:pt x="2708" y="10451"/>
                </a:cubicBezTo>
                <a:cubicBezTo>
                  <a:pt x="2761" y="10421"/>
                  <a:pt x="2803" y="10401"/>
                  <a:pt x="2839" y="10401"/>
                </a:cubicBezTo>
                <a:cubicBezTo>
                  <a:pt x="2879" y="10401"/>
                  <a:pt x="2913" y="10425"/>
                  <a:pt x="2946" y="10483"/>
                </a:cubicBezTo>
                <a:cubicBezTo>
                  <a:pt x="2961" y="10609"/>
                  <a:pt x="2835" y="10625"/>
                  <a:pt x="2756" y="10704"/>
                </a:cubicBezTo>
                <a:lnTo>
                  <a:pt x="2756" y="10831"/>
                </a:lnTo>
                <a:lnTo>
                  <a:pt x="2439" y="11148"/>
                </a:lnTo>
                <a:cubicBezTo>
                  <a:pt x="2427" y="11151"/>
                  <a:pt x="2416" y="11152"/>
                  <a:pt x="2404" y="11152"/>
                </a:cubicBezTo>
                <a:cubicBezTo>
                  <a:pt x="2353" y="11152"/>
                  <a:pt x="2304" y="11126"/>
                  <a:pt x="2265" y="11100"/>
                </a:cubicBezTo>
                <a:cubicBezTo>
                  <a:pt x="2249" y="11116"/>
                  <a:pt x="2249" y="11132"/>
                  <a:pt x="2233" y="11148"/>
                </a:cubicBezTo>
                <a:lnTo>
                  <a:pt x="2217" y="11132"/>
                </a:lnTo>
                <a:lnTo>
                  <a:pt x="2249" y="11100"/>
                </a:lnTo>
                <a:lnTo>
                  <a:pt x="2265" y="11100"/>
                </a:lnTo>
                <a:cubicBezTo>
                  <a:pt x="2265" y="11069"/>
                  <a:pt x="2265" y="11053"/>
                  <a:pt x="2265" y="11021"/>
                </a:cubicBezTo>
                <a:lnTo>
                  <a:pt x="2376" y="11005"/>
                </a:lnTo>
                <a:cubicBezTo>
                  <a:pt x="2439" y="10847"/>
                  <a:pt x="2518" y="10720"/>
                  <a:pt x="2597" y="10562"/>
                </a:cubicBezTo>
                <a:lnTo>
                  <a:pt x="2597" y="10562"/>
                </a:lnTo>
                <a:lnTo>
                  <a:pt x="2376" y="10593"/>
                </a:lnTo>
                <a:lnTo>
                  <a:pt x="2534" y="10293"/>
                </a:lnTo>
                <a:lnTo>
                  <a:pt x="2740" y="10213"/>
                </a:lnTo>
                <a:close/>
                <a:moveTo>
                  <a:pt x="2866" y="11053"/>
                </a:moveTo>
                <a:lnTo>
                  <a:pt x="2961" y="11179"/>
                </a:lnTo>
                <a:lnTo>
                  <a:pt x="2866" y="11195"/>
                </a:lnTo>
                <a:lnTo>
                  <a:pt x="2866" y="11053"/>
                </a:lnTo>
                <a:close/>
                <a:moveTo>
                  <a:pt x="10118" y="11148"/>
                </a:moveTo>
                <a:lnTo>
                  <a:pt x="10118" y="11195"/>
                </a:lnTo>
                <a:lnTo>
                  <a:pt x="10102" y="11195"/>
                </a:lnTo>
                <a:lnTo>
                  <a:pt x="10102" y="11148"/>
                </a:lnTo>
                <a:close/>
                <a:moveTo>
                  <a:pt x="1901" y="11211"/>
                </a:moveTo>
                <a:lnTo>
                  <a:pt x="1901" y="11227"/>
                </a:lnTo>
                <a:lnTo>
                  <a:pt x="1869" y="11227"/>
                </a:lnTo>
                <a:lnTo>
                  <a:pt x="1869" y="11211"/>
                </a:lnTo>
                <a:close/>
                <a:moveTo>
                  <a:pt x="3041" y="11211"/>
                </a:moveTo>
                <a:lnTo>
                  <a:pt x="3041" y="11227"/>
                </a:lnTo>
                <a:lnTo>
                  <a:pt x="2993" y="11227"/>
                </a:lnTo>
                <a:lnTo>
                  <a:pt x="2993" y="11211"/>
                </a:lnTo>
                <a:close/>
                <a:moveTo>
                  <a:pt x="13839" y="11148"/>
                </a:moveTo>
                <a:lnTo>
                  <a:pt x="13839" y="11243"/>
                </a:lnTo>
                <a:lnTo>
                  <a:pt x="13823" y="11243"/>
                </a:lnTo>
                <a:lnTo>
                  <a:pt x="13823" y="11148"/>
                </a:lnTo>
                <a:close/>
                <a:moveTo>
                  <a:pt x="12842" y="10879"/>
                </a:moveTo>
                <a:cubicBezTo>
                  <a:pt x="12873" y="11005"/>
                  <a:pt x="12763" y="10942"/>
                  <a:pt x="12715" y="11005"/>
                </a:cubicBezTo>
                <a:cubicBezTo>
                  <a:pt x="12668" y="11053"/>
                  <a:pt x="12636" y="11100"/>
                  <a:pt x="12604" y="11148"/>
                </a:cubicBezTo>
                <a:lnTo>
                  <a:pt x="12478" y="11148"/>
                </a:lnTo>
                <a:cubicBezTo>
                  <a:pt x="12478" y="11190"/>
                  <a:pt x="12456" y="11197"/>
                  <a:pt x="12433" y="11197"/>
                </a:cubicBezTo>
                <a:cubicBezTo>
                  <a:pt x="12421" y="11197"/>
                  <a:pt x="12409" y="11195"/>
                  <a:pt x="12398" y="11195"/>
                </a:cubicBezTo>
                <a:cubicBezTo>
                  <a:pt x="12398" y="11211"/>
                  <a:pt x="12398" y="11243"/>
                  <a:pt x="12398" y="11274"/>
                </a:cubicBezTo>
                <a:lnTo>
                  <a:pt x="12303" y="11274"/>
                </a:lnTo>
                <a:lnTo>
                  <a:pt x="12383" y="11164"/>
                </a:lnTo>
                <a:lnTo>
                  <a:pt x="12398" y="11195"/>
                </a:lnTo>
                <a:cubicBezTo>
                  <a:pt x="12398" y="11151"/>
                  <a:pt x="12418" y="11141"/>
                  <a:pt x="12441" y="11141"/>
                </a:cubicBezTo>
                <a:cubicBezTo>
                  <a:pt x="12459" y="11141"/>
                  <a:pt x="12479" y="11148"/>
                  <a:pt x="12493" y="11148"/>
                </a:cubicBezTo>
                <a:lnTo>
                  <a:pt x="12604" y="11005"/>
                </a:lnTo>
                <a:lnTo>
                  <a:pt x="12715" y="11005"/>
                </a:lnTo>
                <a:cubicBezTo>
                  <a:pt x="12715" y="10958"/>
                  <a:pt x="12715" y="10910"/>
                  <a:pt x="12715" y="10879"/>
                </a:cubicBezTo>
                <a:close/>
                <a:moveTo>
                  <a:pt x="13697" y="11290"/>
                </a:moveTo>
                <a:lnTo>
                  <a:pt x="13697" y="11338"/>
                </a:lnTo>
                <a:lnTo>
                  <a:pt x="13681" y="11338"/>
                </a:lnTo>
                <a:lnTo>
                  <a:pt x="13681" y="11290"/>
                </a:lnTo>
                <a:close/>
                <a:moveTo>
                  <a:pt x="10134" y="11338"/>
                </a:moveTo>
                <a:lnTo>
                  <a:pt x="10134" y="11354"/>
                </a:lnTo>
                <a:lnTo>
                  <a:pt x="10087" y="11354"/>
                </a:lnTo>
                <a:lnTo>
                  <a:pt x="10087" y="11338"/>
                </a:lnTo>
                <a:close/>
                <a:moveTo>
                  <a:pt x="13618" y="11338"/>
                </a:moveTo>
                <a:lnTo>
                  <a:pt x="13618" y="11354"/>
                </a:lnTo>
                <a:lnTo>
                  <a:pt x="13570" y="11354"/>
                </a:lnTo>
                <a:lnTo>
                  <a:pt x="13570" y="11338"/>
                </a:lnTo>
                <a:close/>
                <a:moveTo>
                  <a:pt x="6587" y="11195"/>
                </a:moveTo>
                <a:lnTo>
                  <a:pt x="6587" y="11227"/>
                </a:lnTo>
                <a:lnTo>
                  <a:pt x="6334" y="11385"/>
                </a:lnTo>
                <a:lnTo>
                  <a:pt x="6296" y="11366"/>
                </a:lnTo>
                <a:lnTo>
                  <a:pt x="6296" y="11366"/>
                </a:lnTo>
                <a:cubicBezTo>
                  <a:pt x="6308" y="11337"/>
                  <a:pt x="6321" y="11306"/>
                  <a:pt x="6334" y="11306"/>
                </a:cubicBezTo>
                <a:cubicBezTo>
                  <a:pt x="6413" y="11290"/>
                  <a:pt x="6492" y="11243"/>
                  <a:pt x="6572" y="11195"/>
                </a:cubicBezTo>
                <a:close/>
                <a:moveTo>
                  <a:pt x="9934" y="11346"/>
                </a:moveTo>
                <a:cubicBezTo>
                  <a:pt x="9953" y="11346"/>
                  <a:pt x="9975" y="11349"/>
                  <a:pt x="10007" y="11354"/>
                </a:cubicBezTo>
                <a:lnTo>
                  <a:pt x="9802" y="11433"/>
                </a:lnTo>
                <a:cubicBezTo>
                  <a:pt x="9869" y="11365"/>
                  <a:pt x="9889" y="11346"/>
                  <a:pt x="9934" y="11346"/>
                </a:cubicBezTo>
                <a:close/>
                <a:moveTo>
                  <a:pt x="11480" y="11417"/>
                </a:moveTo>
                <a:lnTo>
                  <a:pt x="11480" y="11464"/>
                </a:lnTo>
                <a:lnTo>
                  <a:pt x="11464" y="11464"/>
                </a:lnTo>
                <a:lnTo>
                  <a:pt x="11464" y="11417"/>
                </a:lnTo>
                <a:close/>
                <a:moveTo>
                  <a:pt x="2391" y="11480"/>
                </a:moveTo>
                <a:lnTo>
                  <a:pt x="2391" y="11496"/>
                </a:lnTo>
                <a:lnTo>
                  <a:pt x="2344" y="11496"/>
                </a:lnTo>
                <a:lnTo>
                  <a:pt x="2344" y="11480"/>
                </a:lnTo>
                <a:close/>
                <a:moveTo>
                  <a:pt x="6366" y="11480"/>
                </a:moveTo>
                <a:lnTo>
                  <a:pt x="6366" y="11496"/>
                </a:lnTo>
                <a:lnTo>
                  <a:pt x="6318" y="11496"/>
                </a:lnTo>
                <a:lnTo>
                  <a:pt x="6318" y="11480"/>
                </a:lnTo>
                <a:close/>
                <a:moveTo>
                  <a:pt x="19428" y="11512"/>
                </a:moveTo>
                <a:lnTo>
                  <a:pt x="19444" y="11528"/>
                </a:lnTo>
                <a:lnTo>
                  <a:pt x="19413" y="11559"/>
                </a:lnTo>
                <a:lnTo>
                  <a:pt x="19403" y="11559"/>
                </a:lnTo>
                <a:cubicBezTo>
                  <a:pt x="19410" y="11543"/>
                  <a:pt x="19419" y="11526"/>
                  <a:pt x="19428" y="11512"/>
                </a:cubicBezTo>
                <a:close/>
                <a:moveTo>
                  <a:pt x="2914" y="11354"/>
                </a:moveTo>
                <a:lnTo>
                  <a:pt x="2740" y="11544"/>
                </a:lnTo>
                <a:lnTo>
                  <a:pt x="2581" y="11575"/>
                </a:lnTo>
                <a:lnTo>
                  <a:pt x="2581" y="11575"/>
                </a:lnTo>
                <a:lnTo>
                  <a:pt x="2597" y="11559"/>
                </a:lnTo>
                <a:lnTo>
                  <a:pt x="2550" y="11512"/>
                </a:lnTo>
                <a:lnTo>
                  <a:pt x="2756" y="11354"/>
                </a:lnTo>
                <a:lnTo>
                  <a:pt x="2756" y="11369"/>
                </a:lnTo>
                <a:cubicBezTo>
                  <a:pt x="2771" y="11369"/>
                  <a:pt x="2803" y="11354"/>
                  <a:pt x="2819" y="11354"/>
                </a:cubicBezTo>
                <a:close/>
                <a:moveTo>
                  <a:pt x="19381" y="11559"/>
                </a:moveTo>
                <a:cubicBezTo>
                  <a:pt x="19384" y="11565"/>
                  <a:pt x="19386" y="11571"/>
                  <a:pt x="19389" y="11576"/>
                </a:cubicBezTo>
                <a:lnTo>
                  <a:pt x="19389" y="11576"/>
                </a:lnTo>
                <a:cubicBezTo>
                  <a:pt x="19381" y="11590"/>
                  <a:pt x="19378" y="11596"/>
                  <a:pt x="19377" y="11596"/>
                </a:cubicBezTo>
                <a:cubicBezTo>
                  <a:pt x="19376" y="11596"/>
                  <a:pt x="19381" y="11578"/>
                  <a:pt x="19381" y="11559"/>
                </a:cubicBezTo>
                <a:close/>
                <a:moveTo>
                  <a:pt x="9675" y="11559"/>
                </a:moveTo>
                <a:lnTo>
                  <a:pt x="9675" y="11607"/>
                </a:lnTo>
                <a:lnTo>
                  <a:pt x="9659" y="11607"/>
                </a:lnTo>
                <a:lnTo>
                  <a:pt x="9659" y="11559"/>
                </a:lnTo>
                <a:close/>
                <a:moveTo>
                  <a:pt x="9865" y="11559"/>
                </a:moveTo>
                <a:lnTo>
                  <a:pt x="9865" y="11607"/>
                </a:lnTo>
                <a:lnTo>
                  <a:pt x="9849" y="11607"/>
                </a:lnTo>
                <a:lnTo>
                  <a:pt x="9849" y="11559"/>
                </a:lnTo>
                <a:close/>
                <a:moveTo>
                  <a:pt x="12193" y="11322"/>
                </a:moveTo>
                <a:lnTo>
                  <a:pt x="12193" y="11322"/>
                </a:lnTo>
                <a:cubicBezTo>
                  <a:pt x="12177" y="11464"/>
                  <a:pt x="12018" y="11496"/>
                  <a:pt x="11971" y="11607"/>
                </a:cubicBezTo>
                <a:lnTo>
                  <a:pt x="11897" y="11607"/>
                </a:lnTo>
                <a:cubicBezTo>
                  <a:pt x="11983" y="11500"/>
                  <a:pt x="12082" y="11405"/>
                  <a:pt x="12193" y="11322"/>
                </a:cubicBezTo>
                <a:close/>
                <a:moveTo>
                  <a:pt x="6271" y="11385"/>
                </a:moveTo>
                <a:lnTo>
                  <a:pt x="6271" y="11480"/>
                </a:lnTo>
                <a:lnTo>
                  <a:pt x="6112" y="11496"/>
                </a:lnTo>
                <a:cubicBezTo>
                  <a:pt x="6085" y="11565"/>
                  <a:pt x="6020" y="11623"/>
                  <a:pt x="5941" y="11636"/>
                </a:cubicBezTo>
                <a:lnTo>
                  <a:pt x="5941" y="11636"/>
                </a:lnTo>
                <a:cubicBezTo>
                  <a:pt x="6028" y="11547"/>
                  <a:pt x="6102" y="11459"/>
                  <a:pt x="6176" y="11385"/>
                </a:cubicBezTo>
                <a:close/>
                <a:moveTo>
                  <a:pt x="11337" y="11464"/>
                </a:moveTo>
                <a:lnTo>
                  <a:pt x="11337" y="11464"/>
                </a:lnTo>
                <a:cubicBezTo>
                  <a:pt x="11369" y="11559"/>
                  <a:pt x="11337" y="11623"/>
                  <a:pt x="11227" y="11654"/>
                </a:cubicBezTo>
                <a:lnTo>
                  <a:pt x="11227" y="11512"/>
                </a:lnTo>
                <a:lnTo>
                  <a:pt x="11337" y="11464"/>
                </a:lnTo>
                <a:close/>
                <a:moveTo>
                  <a:pt x="11828" y="11612"/>
                </a:moveTo>
                <a:cubicBezTo>
                  <a:pt x="11826" y="11654"/>
                  <a:pt x="11795" y="11654"/>
                  <a:pt x="11765" y="11654"/>
                </a:cubicBezTo>
                <a:cubicBezTo>
                  <a:pt x="11765" y="11654"/>
                  <a:pt x="11765" y="11639"/>
                  <a:pt x="11765" y="11623"/>
                </a:cubicBezTo>
                <a:lnTo>
                  <a:pt x="11828" y="11612"/>
                </a:lnTo>
                <a:close/>
                <a:moveTo>
                  <a:pt x="19392" y="11584"/>
                </a:moveTo>
                <a:cubicBezTo>
                  <a:pt x="19398" y="11602"/>
                  <a:pt x="19402" y="11616"/>
                  <a:pt x="19413" y="11639"/>
                </a:cubicBezTo>
                <a:cubicBezTo>
                  <a:pt x="19413" y="11639"/>
                  <a:pt x="19397" y="11654"/>
                  <a:pt x="19349" y="11686"/>
                </a:cubicBezTo>
                <a:lnTo>
                  <a:pt x="19349" y="11670"/>
                </a:lnTo>
                <a:cubicBezTo>
                  <a:pt x="19366" y="11645"/>
                  <a:pt x="19379" y="11614"/>
                  <a:pt x="19392" y="11584"/>
                </a:cubicBezTo>
                <a:close/>
                <a:moveTo>
                  <a:pt x="10862" y="11718"/>
                </a:moveTo>
                <a:lnTo>
                  <a:pt x="10862" y="11734"/>
                </a:lnTo>
                <a:lnTo>
                  <a:pt x="10815" y="11734"/>
                </a:lnTo>
                <a:lnTo>
                  <a:pt x="10815" y="11718"/>
                </a:lnTo>
                <a:close/>
                <a:moveTo>
                  <a:pt x="5869" y="11686"/>
                </a:moveTo>
                <a:cubicBezTo>
                  <a:pt x="5852" y="11725"/>
                  <a:pt x="5822" y="11751"/>
                  <a:pt x="5780" y="11765"/>
                </a:cubicBezTo>
                <a:lnTo>
                  <a:pt x="5780" y="11686"/>
                </a:lnTo>
                <a:close/>
                <a:moveTo>
                  <a:pt x="6049" y="11749"/>
                </a:moveTo>
                <a:lnTo>
                  <a:pt x="6049" y="11797"/>
                </a:lnTo>
                <a:lnTo>
                  <a:pt x="6033" y="11797"/>
                </a:lnTo>
                <a:lnTo>
                  <a:pt x="6033" y="11749"/>
                </a:lnTo>
                <a:close/>
                <a:moveTo>
                  <a:pt x="9580" y="11797"/>
                </a:moveTo>
                <a:lnTo>
                  <a:pt x="9580" y="11844"/>
                </a:lnTo>
                <a:lnTo>
                  <a:pt x="9564" y="11844"/>
                </a:lnTo>
                <a:lnTo>
                  <a:pt x="9564" y="11797"/>
                </a:lnTo>
                <a:close/>
                <a:moveTo>
                  <a:pt x="10752" y="11749"/>
                </a:moveTo>
                <a:lnTo>
                  <a:pt x="10752" y="11844"/>
                </a:lnTo>
                <a:lnTo>
                  <a:pt x="10736" y="11844"/>
                </a:lnTo>
                <a:lnTo>
                  <a:pt x="10736" y="11749"/>
                </a:lnTo>
                <a:close/>
                <a:moveTo>
                  <a:pt x="10657" y="11844"/>
                </a:moveTo>
                <a:lnTo>
                  <a:pt x="10657" y="11876"/>
                </a:lnTo>
                <a:lnTo>
                  <a:pt x="10641" y="11876"/>
                </a:lnTo>
                <a:lnTo>
                  <a:pt x="10641" y="11844"/>
                </a:lnTo>
                <a:close/>
                <a:moveTo>
                  <a:pt x="11702" y="11639"/>
                </a:moveTo>
                <a:cubicBezTo>
                  <a:pt x="11670" y="11829"/>
                  <a:pt x="11512" y="11813"/>
                  <a:pt x="11448" y="11908"/>
                </a:cubicBezTo>
                <a:cubicBezTo>
                  <a:pt x="11448" y="11897"/>
                  <a:pt x="11441" y="11887"/>
                  <a:pt x="11432" y="11876"/>
                </a:cubicBezTo>
                <a:lnTo>
                  <a:pt x="11432" y="11876"/>
                </a:lnTo>
                <a:cubicBezTo>
                  <a:pt x="11432" y="11876"/>
                  <a:pt x="11432" y="11876"/>
                  <a:pt x="11432" y="11876"/>
                </a:cubicBezTo>
                <a:cubicBezTo>
                  <a:pt x="11512" y="11781"/>
                  <a:pt x="11607" y="11702"/>
                  <a:pt x="11702" y="11639"/>
                </a:cubicBezTo>
                <a:close/>
                <a:moveTo>
                  <a:pt x="10688" y="11939"/>
                </a:moveTo>
                <a:lnTo>
                  <a:pt x="10688" y="11955"/>
                </a:lnTo>
                <a:lnTo>
                  <a:pt x="10641" y="11955"/>
                </a:lnTo>
                <a:lnTo>
                  <a:pt x="10641" y="11939"/>
                </a:lnTo>
                <a:close/>
                <a:moveTo>
                  <a:pt x="11068" y="11749"/>
                </a:moveTo>
                <a:cubicBezTo>
                  <a:pt x="11068" y="11908"/>
                  <a:pt x="10894" y="11876"/>
                  <a:pt x="10847" y="11971"/>
                </a:cubicBezTo>
                <a:lnTo>
                  <a:pt x="10847" y="11876"/>
                </a:lnTo>
                <a:lnTo>
                  <a:pt x="10973" y="11749"/>
                </a:lnTo>
                <a:close/>
                <a:moveTo>
                  <a:pt x="19128" y="11734"/>
                </a:moveTo>
                <a:cubicBezTo>
                  <a:pt x="19234" y="11794"/>
                  <a:pt x="19238" y="11870"/>
                  <a:pt x="19210" y="11974"/>
                </a:cubicBezTo>
                <a:lnTo>
                  <a:pt x="19210" y="11974"/>
                </a:lnTo>
                <a:lnTo>
                  <a:pt x="19143" y="11908"/>
                </a:lnTo>
                <a:lnTo>
                  <a:pt x="19175" y="11860"/>
                </a:lnTo>
                <a:cubicBezTo>
                  <a:pt x="19159" y="11829"/>
                  <a:pt x="19143" y="11781"/>
                  <a:pt x="19128" y="11734"/>
                </a:cubicBezTo>
                <a:close/>
                <a:moveTo>
                  <a:pt x="9501" y="11939"/>
                </a:moveTo>
                <a:lnTo>
                  <a:pt x="9501" y="11955"/>
                </a:lnTo>
                <a:lnTo>
                  <a:pt x="9469" y="11987"/>
                </a:lnTo>
                <a:cubicBezTo>
                  <a:pt x="9469" y="11971"/>
                  <a:pt x="9485" y="11955"/>
                  <a:pt x="9501" y="11939"/>
                </a:cubicBezTo>
                <a:close/>
                <a:moveTo>
                  <a:pt x="10799" y="11971"/>
                </a:moveTo>
                <a:lnTo>
                  <a:pt x="10799" y="12019"/>
                </a:lnTo>
                <a:lnTo>
                  <a:pt x="10783" y="12019"/>
                </a:lnTo>
                <a:lnTo>
                  <a:pt x="10783" y="11971"/>
                </a:lnTo>
                <a:close/>
                <a:moveTo>
                  <a:pt x="17544" y="11987"/>
                </a:moveTo>
                <a:lnTo>
                  <a:pt x="17513" y="12019"/>
                </a:lnTo>
                <a:cubicBezTo>
                  <a:pt x="17513" y="12003"/>
                  <a:pt x="17528" y="11987"/>
                  <a:pt x="17544" y="11987"/>
                </a:cubicBezTo>
                <a:close/>
                <a:moveTo>
                  <a:pt x="9469" y="11987"/>
                </a:moveTo>
                <a:cubicBezTo>
                  <a:pt x="9469" y="12003"/>
                  <a:pt x="9469" y="12019"/>
                  <a:pt x="9453" y="12034"/>
                </a:cubicBezTo>
                <a:lnTo>
                  <a:pt x="9437" y="12019"/>
                </a:lnTo>
                <a:lnTo>
                  <a:pt x="9469" y="11987"/>
                </a:lnTo>
                <a:close/>
                <a:moveTo>
                  <a:pt x="2043" y="11575"/>
                </a:moveTo>
                <a:lnTo>
                  <a:pt x="1916" y="11892"/>
                </a:lnTo>
                <a:lnTo>
                  <a:pt x="1790" y="12019"/>
                </a:lnTo>
                <a:lnTo>
                  <a:pt x="1663" y="11939"/>
                </a:lnTo>
                <a:lnTo>
                  <a:pt x="1552" y="12050"/>
                </a:lnTo>
                <a:cubicBezTo>
                  <a:pt x="1536" y="11987"/>
                  <a:pt x="1536" y="11955"/>
                  <a:pt x="1536" y="11924"/>
                </a:cubicBezTo>
                <a:lnTo>
                  <a:pt x="1315" y="11924"/>
                </a:lnTo>
                <a:lnTo>
                  <a:pt x="1315" y="11797"/>
                </a:lnTo>
                <a:lnTo>
                  <a:pt x="1584" y="11623"/>
                </a:lnTo>
                <a:lnTo>
                  <a:pt x="1584" y="11623"/>
                </a:lnTo>
                <a:cubicBezTo>
                  <a:pt x="1568" y="11718"/>
                  <a:pt x="1552" y="11765"/>
                  <a:pt x="1536" y="11892"/>
                </a:cubicBezTo>
                <a:lnTo>
                  <a:pt x="1742" y="11702"/>
                </a:lnTo>
                <a:lnTo>
                  <a:pt x="1885" y="11702"/>
                </a:lnTo>
                <a:cubicBezTo>
                  <a:pt x="1901" y="11607"/>
                  <a:pt x="1980" y="11607"/>
                  <a:pt x="2043" y="11575"/>
                </a:cubicBezTo>
                <a:close/>
                <a:moveTo>
                  <a:pt x="9469" y="11781"/>
                </a:moveTo>
                <a:lnTo>
                  <a:pt x="9200" y="12050"/>
                </a:lnTo>
                <a:lnTo>
                  <a:pt x="9089" y="12050"/>
                </a:lnTo>
                <a:cubicBezTo>
                  <a:pt x="9200" y="11955"/>
                  <a:pt x="9247" y="11781"/>
                  <a:pt x="9469" y="11781"/>
                </a:cubicBezTo>
                <a:close/>
                <a:moveTo>
                  <a:pt x="17513" y="12019"/>
                </a:moveTo>
                <a:cubicBezTo>
                  <a:pt x="17513" y="12034"/>
                  <a:pt x="17497" y="12050"/>
                  <a:pt x="17497" y="12066"/>
                </a:cubicBezTo>
                <a:cubicBezTo>
                  <a:pt x="17481" y="12066"/>
                  <a:pt x="17481" y="12066"/>
                  <a:pt x="17481" y="12050"/>
                </a:cubicBezTo>
                <a:lnTo>
                  <a:pt x="17513" y="12019"/>
                </a:lnTo>
                <a:close/>
                <a:moveTo>
                  <a:pt x="11401" y="11892"/>
                </a:moveTo>
                <a:cubicBezTo>
                  <a:pt x="11401" y="11896"/>
                  <a:pt x="11402" y="11898"/>
                  <a:pt x="11404" y="11898"/>
                </a:cubicBezTo>
                <a:cubicBezTo>
                  <a:pt x="11405" y="11898"/>
                  <a:pt x="11406" y="11898"/>
                  <a:pt x="11407" y="11898"/>
                </a:cubicBezTo>
                <a:lnTo>
                  <a:pt x="11407" y="11898"/>
                </a:lnTo>
                <a:cubicBezTo>
                  <a:pt x="11401" y="11908"/>
                  <a:pt x="11393" y="11916"/>
                  <a:pt x="11385" y="11924"/>
                </a:cubicBezTo>
                <a:cubicBezTo>
                  <a:pt x="11337" y="12050"/>
                  <a:pt x="11211" y="12034"/>
                  <a:pt x="11116" y="12098"/>
                </a:cubicBezTo>
                <a:cubicBezTo>
                  <a:pt x="11163" y="11971"/>
                  <a:pt x="11290" y="11971"/>
                  <a:pt x="11401" y="11892"/>
                </a:cubicBezTo>
                <a:close/>
                <a:moveTo>
                  <a:pt x="10704" y="12082"/>
                </a:moveTo>
                <a:lnTo>
                  <a:pt x="10704" y="12098"/>
                </a:lnTo>
                <a:lnTo>
                  <a:pt x="10641" y="12114"/>
                </a:lnTo>
                <a:lnTo>
                  <a:pt x="10641" y="12082"/>
                </a:lnTo>
                <a:close/>
                <a:moveTo>
                  <a:pt x="935" y="11955"/>
                </a:moveTo>
                <a:cubicBezTo>
                  <a:pt x="919" y="12019"/>
                  <a:pt x="887" y="12082"/>
                  <a:pt x="824" y="12129"/>
                </a:cubicBezTo>
                <a:cubicBezTo>
                  <a:pt x="808" y="12050"/>
                  <a:pt x="808" y="12003"/>
                  <a:pt x="808" y="11955"/>
                </a:cubicBezTo>
                <a:close/>
                <a:moveTo>
                  <a:pt x="12414" y="12177"/>
                </a:moveTo>
                <a:lnTo>
                  <a:pt x="12414" y="12193"/>
                </a:lnTo>
                <a:lnTo>
                  <a:pt x="12367" y="12193"/>
                </a:lnTo>
                <a:lnTo>
                  <a:pt x="12367" y="12177"/>
                </a:lnTo>
                <a:close/>
                <a:moveTo>
                  <a:pt x="17164" y="12177"/>
                </a:moveTo>
                <a:lnTo>
                  <a:pt x="17164" y="12193"/>
                </a:lnTo>
                <a:lnTo>
                  <a:pt x="17117" y="12193"/>
                </a:lnTo>
                <a:lnTo>
                  <a:pt x="17117" y="12177"/>
                </a:lnTo>
                <a:close/>
                <a:moveTo>
                  <a:pt x="10340" y="12129"/>
                </a:moveTo>
                <a:lnTo>
                  <a:pt x="10372" y="12177"/>
                </a:lnTo>
                <a:lnTo>
                  <a:pt x="10625" y="12177"/>
                </a:lnTo>
                <a:lnTo>
                  <a:pt x="10514" y="12272"/>
                </a:lnTo>
                <a:lnTo>
                  <a:pt x="10356" y="12177"/>
                </a:lnTo>
                <a:cubicBezTo>
                  <a:pt x="10356" y="12177"/>
                  <a:pt x="10340" y="12161"/>
                  <a:pt x="10324" y="12145"/>
                </a:cubicBezTo>
                <a:lnTo>
                  <a:pt x="10340" y="12129"/>
                </a:lnTo>
                <a:close/>
                <a:moveTo>
                  <a:pt x="10942" y="12209"/>
                </a:moveTo>
                <a:lnTo>
                  <a:pt x="10942" y="12224"/>
                </a:lnTo>
                <a:lnTo>
                  <a:pt x="10910" y="12256"/>
                </a:lnTo>
                <a:lnTo>
                  <a:pt x="10910" y="12240"/>
                </a:lnTo>
                <a:cubicBezTo>
                  <a:pt x="10910" y="12272"/>
                  <a:pt x="10910" y="12288"/>
                  <a:pt x="10894" y="12288"/>
                </a:cubicBezTo>
                <a:cubicBezTo>
                  <a:pt x="10878" y="12288"/>
                  <a:pt x="10878" y="12288"/>
                  <a:pt x="10878" y="12272"/>
                </a:cubicBezTo>
                <a:lnTo>
                  <a:pt x="10910" y="12240"/>
                </a:lnTo>
                <a:lnTo>
                  <a:pt x="10910" y="12240"/>
                </a:lnTo>
                <a:lnTo>
                  <a:pt x="10910" y="12240"/>
                </a:lnTo>
                <a:cubicBezTo>
                  <a:pt x="10910" y="12224"/>
                  <a:pt x="10926" y="12209"/>
                  <a:pt x="10942" y="12209"/>
                </a:cubicBezTo>
                <a:close/>
                <a:moveTo>
                  <a:pt x="7379" y="12304"/>
                </a:moveTo>
                <a:lnTo>
                  <a:pt x="7379" y="12319"/>
                </a:lnTo>
                <a:lnTo>
                  <a:pt x="7332" y="12319"/>
                </a:lnTo>
                <a:lnTo>
                  <a:pt x="7332" y="12304"/>
                </a:lnTo>
                <a:close/>
                <a:moveTo>
                  <a:pt x="12161" y="12304"/>
                </a:moveTo>
                <a:lnTo>
                  <a:pt x="12161" y="12335"/>
                </a:lnTo>
                <a:lnTo>
                  <a:pt x="12145" y="12335"/>
                </a:lnTo>
                <a:lnTo>
                  <a:pt x="12145" y="12304"/>
                </a:lnTo>
                <a:close/>
                <a:moveTo>
                  <a:pt x="5717" y="11860"/>
                </a:moveTo>
                <a:lnTo>
                  <a:pt x="5732" y="11876"/>
                </a:lnTo>
                <a:lnTo>
                  <a:pt x="5701" y="11908"/>
                </a:lnTo>
                <a:cubicBezTo>
                  <a:pt x="5653" y="11987"/>
                  <a:pt x="5622" y="12050"/>
                  <a:pt x="5511" y="12050"/>
                </a:cubicBezTo>
                <a:lnTo>
                  <a:pt x="5511" y="12066"/>
                </a:lnTo>
                <a:lnTo>
                  <a:pt x="5321" y="12272"/>
                </a:lnTo>
                <a:lnTo>
                  <a:pt x="5099" y="12335"/>
                </a:lnTo>
                <a:cubicBezTo>
                  <a:pt x="5099" y="12351"/>
                  <a:pt x="5083" y="12351"/>
                  <a:pt x="5083" y="12367"/>
                </a:cubicBezTo>
                <a:lnTo>
                  <a:pt x="5067" y="12351"/>
                </a:lnTo>
                <a:lnTo>
                  <a:pt x="5099" y="12319"/>
                </a:lnTo>
                <a:cubicBezTo>
                  <a:pt x="5210" y="12209"/>
                  <a:pt x="5352" y="12098"/>
                  <a:pt x="5495" y="12050"/>
                </a:cubicBezTo>
                <a:cubicBezTo>
                  <a:pt x="5542" y="11971"/>
                  <a:pt x="5574" y="11908"/>
                  <a:pt x="5685" y="11908"/>
                </a:cubicBezTo>
                <a:cubicBezTo>
                  <a:pt x="5701" y="11892"/>
                  <a:pt x="5701" y="11876"/>
                  <a:pt x="5717" y="11860"/>
                </a:cubicBezTo>
                <a:close/>
                <a:moveTo>
                  <a:pt x="17101" y="12351"/>
                </a:moveTo>
                <a:lnTo>
                  <a:pt x="17101" y="12367"/>
                </a:lnTo>
                <a:lnTo>
                  <a:pt x="17022" y="12383"/>
                </a:lnTo>
                <a:lnTo>
                  <a:pt x="17022" y="12351"/>
                </a:lnTo>
                <a:close/>
                <a:moveTo>
                  <a:pt x="10736" y="12319"/>
                </a:moveTo>
                <a:lnTo>
                  <a:pt x="10767" y="12367"/>
                </a:lnTo>
                <a:lnTo>
                  <a:pt x="10657" y="12430"/>
                </a:lnTo>
                <a:lnTo>
                  <a:pt x="10625" y="12399"/>
                </a:lnTo>
                <a:cubicBezTo>
                  <a:pt x="10641" y="12383"/>
                  <a:pt x="10657" y="12367"/>
                  <a:pt x="10672" y="12351"/>
                </a:cubicBezTo>
                <a:cubicBezTo>
                  <a:pt x="10688" y="12335"/>
                  <a:pt x="10720" y="12335"/>
                  <a:pt x="10736" y="12319"/>
                </a:cubicBezTo>
                <a:close/>
                <a:moveTo>
                  <a:pt x="16814" y="12397"/>
                </a:moveTo>
                <a:cubicBezTo>
                  <a:pt x="16827" y="12397"/>
                  <a:pt x="16843" y="12402"/>
                  <a:pt x="16863" y="12414"/>
                </a:cubicBezTo>
                <a:cubicBezTo>
                  <a:pt x="16840" y="12438"/>
                  <a:pt x="16825" y="12479"/>
                  <a:pt x="16787" y="12479"/>
                </a:cubicBezTo>
                <a:cubicBezTo>
                  <a:pt x="16773" y="12479"/>
                  <a:pt x="16757" y="12474"/>
                  <a:pt x="16737" y="12462"/>
                </a:cubicBezTo>
                <a:cubicBezTo>
                  <a:pt x="16760" y="12438"/>
                  <a:pt x="16775" y="12397"/>
                  <a:pt x="16814" y="12397"/>
                </a:cubicBezTo>
                <a:close/>
                <a:moveTo>
                  <a:pt x="9912" y="12557"/>
                </a:moveTo>
                <a:lnTo>
                  <a:pt x="9912" y="12573"/>
                </a:lnTo>
                <a:lnTo>
                  <a:pt x="9865" y="12573"/>
                </a:lnTo>
                <a:lnTo>
                  <a:pt x="9865" y="12557"/>
                </a:lnTo>
                <a:close/>
                <a:moveTo>
                  <a:pt x="10071" y="12509"/>
                </a:moveTo>
                <a:cubicBezTo>
                  <a:pt x="10071" y="12525"/>
                  <a:pt x="10087" y="12541"/>
                  <a:pt x="10087" y="12541"/>
                </a:cubicBezTo>
                <a:lnTo>
                  <a:pt x="9976" y="12620"/>
                </a:lnTo>
                <a:lnTo>
                  <a:pt x="9944" y="12589"/>
                </a:lnTo>
                <a:cubicBezTo>
                  <a:pt x="9960" y="12573"/>
                  <a:pt x="9976" y="12557"/>
                  <a:pt x="9992" y="12541"/>
                </a:cubicBezTo>
                <a:cubicBezTo>
                  <a:pt x="10023" y="12525"/>
                  <a:pt x="10039" y="12525"/>
                  <a:pt x="10071" y="12509"/>
                </a:cubicBezTo>
                <a:close/>
                <a:moveTo>
                  <a:pt x="16879" y="12525"/>
                </a:moveTo>
                <a:lnTo>
                  <a:pt x="16879" y="12620"/>
                </a:lnTo>
                <a:lnTo>
                  <a:pt x="16800" y="12620"/>
                </a:lnTo>
                <a:cubicBezTo>
                  <a:pt x="16800" y="12589"/>
                  <a:pt x="16800" y="12557"/>
                  <a:pt x="16800" y="12525"/>
                </a:cubicBezTo>
                <a:close/>
                <a:moveTo>
                  <a:pt x="16784" y="12620"/>
                </a:moveTo>
                <a:lnTo>
                  <a:pt x="16800" y="12636"/>
                </a:lnTo>
                <a:cubicBezTo>
                  <a:pt x="16784" y="12652"/>
                  <a:pt x="16784" y="12652"/>
                  <a:pt x="16768" y="12668"/>
                </a:cubicBezTo>
                <a:lnTo>
                  <a:pt x="16753" y="12652"/>
                </a:lnTo>
                <a:lnTo>
                  <a:pt x="16784" y="12620"/>
                </a:lnTo>
                <a:close/>
                <a:moveTo>
                  <a:pt x="444" y="12715"/>
                </a:moveTo>
                <a:lnTo>
                  <a:pt x="444" y="12747"/>
                </a:lnTo>
                <a:lnTo>
                  <a:pt x="365" y="12763"/>
                </a:lnTo>
                <a:cubicBezTo>
                  <a:pt x="365" y="12747"/>
                  <a:pt x="365" y="12731"/>
                  <a:pt x="365" y="12715"/>
                </a:cubicBezTo>
                <a:close/>
                <a:moveTo>
                  <a:pt x="10182" y="12715"/>
                </a:moveTo>
                <a:lnTo>
                  <a:pt x="10150" y="12826"/>
                </a:lnTo>
                <a:lnTo>
                  <a:pt x="10007" y="12715"/>
                </a:lnTo>
                <a:close/>
                <a:moveTo>
                  <a:pt x="8250" y="12779"/>
                </a:moveTo>
                <a:lnTo>
                  <a:pt x="8250" y="12858"/>
                </a:lnTo>
                <a:lnTo>
                  <a:pt x="8177" y="12858"/>
                </a:lnTo>
                <a:cubicBezTo>
                  <a:pt x="8189" y="12819"/>
                  <a:pt x="8215" y="12790"/>
                  <a:pt x="8250" y="12779"/>
                </a:cubicBezTo>
                <a:close/>
                <a:moveTo>
                  <a:pt x="745" y="12842"/>
                </a:moveTo>
                <a:lnTo>
                  <a:pt x="745" y="12889"/>
                </a:lnTo>
                <a:lnTo>
                  <a:pt x="729" y="12889"/>
                </a:lnTo>
                <a:lnTo>
                  <a:pt x="729" y="12842"/>
                </a:lnTo>
                <a:close/>
                <a:moveTo>
                  <a:pt x="16341" y="12842"/>
                </a:moveTo>
                <a:cubicBezTo>
                  <a:pt x="16325" y="12858"/>
                  <a:pt x="16325" y="12874"/>
                  <a:pt x="16309" y="12889"/>
                </a:cubicBezTo>
                <a:lnTo>
                  <a:pt x="16293" y="12874"/>
                </a:lnTo>
                <a:lnTo>
                  <a:pt x="16341" y="12842"/>
                </a:lnTo>
                <a:close/>
                <a:moveTo>
                  <a:pt x="8136" y="12869"/>
                </a:moveTo>
                <a:cubicBezTo>
                  <a:pt x="8128" y="12905"/>
                  <a:pt x="8102" y="12905"/>
                  <a:pt x="8076" y="12905"/>
                </a:cubicBezTo>
                <a:cubicBezTo>
                  <a:pt x="8092" y="12905"/>
                  <a:pt x="8092" y="12889"/>
                  <a:pt x="8076" y="12889"/>
                </a:cubicBezTo>
                <a:lnTo>
                  <a:pt x="8136" y="12869"/>
                </a:lnTo>
                <a:close/>
                <a:moveTo>
                  <a:pt x="8487" y="12826"/>
                </a:moveTo>
                <a:lnTo>
                  <a:pt x="8408" y="12937"/>
                </a:lnTo>
                <a:lnTo>
                  <a:pt x="8392" y="12921"/>
                </a:lnTo>
                <a:lnTo>
                  <a:pt x="8392" y="12826"/>
                </a:lnTo>
                <a:close/>
                <a:moveTo>
                  <a:pt x="16262" y="12874"/>
                </a:moveTo>
                <a:cubicBezTo>
                  <a:pt x="16243" y="12902"/>
                  <a:pt x="16230" y="12936"/>
                  <a:pt x="16215" y="12969"/>
                </a:cubicBezTo>
                <a:lnTo>
                  <a:pt x="16215" y="12969"/>
                </a:lnTo>
                <a:cubicBezTo>
                  <a:pt x="16217" y="12957"/>
                  <a:pt x="16219" y="12948"/>
                  <a:pt x="16218" y="12948"/>
                </a:cubicBezTo>
                <a:lnTo>
                  <a:pt x="16218" y="12948"/>
                </a:lnTo>
                <a:cubicBezTo>
                  <a:pt x="16217" y="12948"/>
                  <a:pt x="16215" y="12951"/>
                  <a:pt x="16211" y="12960"/>
                </a:cubicBezTo>
                <a:lnTo>
                  <a:pt x="16211" y="12960"/>
                </a:lnTo>
                <a:cubicBezTo>
                  <a:pt x="16206" y="12943"/>
                  <a:pt x="16198" y="12932"/>
                  <a:pt x="16198" y="12921"/>
                </a:cubicBezTo>
                <a:cubicBezTo>
                  <a:pt x="16198" y="12905"/>
                  <a:pt x="16214" y="12905"/>
                  <a:pt x="16246" y="12874"/>
                </a:cubicBezTo>
                <a:close/>
                <a:moveTo>
                  <a:pt x="571" y="12937"/>
                </a:moveTo>
                <a:lnTo>
                  <a:pt x="571" y="12984"/>
                </a:lnTo>
                <a:lnTo>
                  <a:pt x="555" y="12984"/>
                </a:lnTo>
                <a:lnTo>
                  <a:pt x="555" y="12937"/>
                </a:lnTo>
                <a:close/>
                <a:moveTo>
                  <a:pt x="16626" y="12557"/>
                </a:moveTo>
                <a:lnTo>
                  <a:pt x="16642" y="12589"/>
                </a:lnTo>
                <a:lnTo>
                  <a:pt x="16610" y="12604"/>
                </a:lnTo>
                <a:lnTo>
                  <a:pt x="16610" y="12620"/>
                </a:lnTo>
                <a:cubicBezTo>
                  <a:pt x="16594" y="12636"/>
                  <a:pt x="16578" y="12652"/>
                  <a:pt x="16563" y="12668"/>
                </a:cubicBezTo>
                <a:lnTo>
                  <a:pt x="16563" y="12747"/>
                </a:lnTo>
                <a:lnTo>
                  <a:pt x="16689" y="12699"/>
                </a:lnTo>
                <a:lnTo>
                  <a:pt x="16689" y="12699"/>
                </a:lnTo>
                <a:cubicBezTo>
                  <a:pt x="16673" y="12826"/>
                  <a:pt x="16673" y="12826"/>
                  <a:pt x="16404" y="13000"/>
                </a:cubicBezTo>
                <a:cubicBezTo>
                  <a:pt x="16404" y="12969"/>
                  <a:pt x="16373" y="12937"/>
                  <a:pt x="16373" y="12905"/>
                </a:cubicBezTo>
                <a:lnTo>
                  <a:pt x="16468" y="12874"/>
                </a:lnTo>
                <a:lnTo>
                  <a:pt x="16468" y="12810"/>
                </a:lnTo>
                <a:lnTo>
                  <a:pt x="16341" y="12842"/>
                </a:lnTo>
                <a:cubicBezTo>
                  <a:pt x="16373" y="12779"/>
                  <a:pt x="16404" y="12731"/>
                  <a:pt x="16452" y="12652"/>
                </a:cubicBezTo>
                <a:lnTo>
                  <a:pt x="16563" y="12652"/>
                </a:lnTo>
                <a:lnTo>
                  <a:pt x="16594" y="12604"/>
                </a:lnTo>
                <a:cubicBezTo>
                  <a:pt x="16610" y="12589"/>
                  <a:pt x="16610" y="12573"/>
                  <a:pt x="16626" y="12557"/>
                </a:cubicBezTo>
                <a:close/>
                <a:moveTo>
                  <a:pt x="8353" y="12961"/>
                </a:moveTo>
                <a:lnTo>
                  <a:pt x="8361" y="12969"/>
                </a:lnTo>
                <a:cubicBezTo>
                  <a:pt x="8345" y="12984"/>
                  <a:pt x="8345" y="13000"/>
                  <a:pt x="8329" y="13016"/>
                </a:cubicBezTo>
                <a:lnTo>
                  <a:pt x="8313" y="13000"/>
                </a:lnTo>
                <a:lnTo>
                  <a:pt x="8345" y="12969"/>
                </a:lnTo>
                <a:cubicBezTo>
                  <a:pt x="8348" y="12966"/>
                  <a:pt x="8350" y="12963"/>
                  <a:pt x="8353" y="12961"/>
                </a:cubicBezTo>
                <a:close/>
                <a:moveTo>
                  <a:pt x="8266" y="12984"/>
                </a:moveTo>
                <a:lnTo>
                  <a:pt x="8266" y="13032"/>
                </a:lnTo>
                <a:lnTo>
                  <a:pt x="8250" y="13032"/>
                </a:lnTo>
                <a:lnTo>
                  <a:pt x="8250" y="12984"/>
                </a:lnTo>
                <a:close/>
                <a:moveTo>
                  <a:pt x="16211" y="12960"/>
                </a:moveTo>
                <a:lnTo>
                  <a:pt x="16211" y="12960"/>
                </a:lnTo>
                <a:cubicBezTo>
                  <a:pt x="16212" y="12964"/>
                  <a:pt x="16213" y="12968"/>
                  <a:pt x="16214" y="12973"/>
                </a:cubicBezTo>
                <a:lnTo>
                  <a:pt x="16214" y="12973"/>
                </a:lnTo>
                <a:cubicBezTo>
                  <a:pt x="16214" y="12971"/>
                  <a:pt x="16215" y="12970"/>
                  <a:pt x="16215" y="12969"/>
                </a:cubicBezTo>
                <a:lnTo>
                  <a:pt x="16215" y="12969"/>
                </a:lnTo>
                <a:cubicBezTo>
                  <a:pt x="16215" y="12974"/>
                  <a:pt x="16214" y="12979"/>
                  <a:pt x="16214" y="12984"/>
                </a:cubicBezTo>
                <a:cubicBezTo>
                  <a:pt x="16214" y="12980"/>
                  <a:pt x="16214" y="12976"/>
                  <a:pt x="16214" y="12973"/>
                </a:cubicBezTo>
                <a:lnTo>
                  <a:pt x="16214" y="12973"/>
                </a:lnTo>
                <a:cubicBezTo>
                  <a:pt x="16204" y="12994"/>
                  <a:pt x="16195" y="13014"/>
                  <a:pt x="16183" y="13032"/>
                </a:cubicBezTo>
                <a:lnTo>
                  <a:pt x="16167" y="13016"/>
                </a:lnTo>
                <a:lnTo>
                  <a:pt x="16198" y="12984"/>
                </a:lnTo>
                <a:cubicBezTo>
                  <a:pt x="16204" y="12974"/>
                  <a:pt x="16208" y="12965"/>
                  <a:pt x="16211" y="12960"/>
                </a:cubicBezTo>
                <a:close/>
                <a:moveTo>
                  <a:pt x="17845" y="12810"/>
                </a:moveTo>
                <a:lnTo>
                  <a:pt x="17924" y="12858"/>
                </a:lnTo>
                <a:lnTo>
                  <a:pt x="18067" y="12826"/>
                </a:lnTo>
                <a:lnTo>
                  <a:pt x="18067" y="12826"/>
                </a:lnTo>
                <a:cubicBezTo>
                  <a:pt x="17972" y="13048"/>
                  <a:pt x="17782" y="12984"/>
                  <a:pt x="17639" y="13032"/>
                </a:cubicBezTo>
                <a:cubicBezTo>
                  <a:pt x="17687" y="13000"/>
                  <a:pt x="17718" y="12984"/>
                  <a:pt x="17766" y="12953"/>
                </a:cubicBezTo>
                <a:cubicBezTo>
                  <a:pt x="17798" y="12905"/>
                  <a:pt x="17813" y="12858"/>
                  <a:pt x="17845" y="12810"/>
                </a:cubicBezTo>
                <a:close/>
                <a:moveTo>
                  <a:pt x="4941" y="12383"/>
                </a:moveTo>
                <a:lnTo>
                  <a:pt x="4767" y="12557"/>
                </a:lnTo>
                <a:lnTo>
                  <a:pt x="4703" y="12557"/>
                </a:lnTo>
                <a:cubicBezTo>
                  <a:pt x="4672" y="12604"/>
                  <a:pt x="4640" y="12668"/>
                  <a:pt x="4592" y="12699"/>
                </a:cubicBezTo>
                <a:cubicBezTo>
                  <a:pt x="4363" y="12791"/>
                  <a:pt x="4178" y="12956"/>
                  <a:pt x="3953" y="13053"/>
                </a:cubicBezTo>
                <a:lnTo>
                  <a:pt x="3953" y="13053"/>
                </a:lnTo>
                <a:cubicBezTo>
                  <a:pt x="3927" y="13036"/>
                  <a:pt x="3927" y="13013"/>
                  <a:pt x="3927" y="13000"/>
                </a:cubicBezTo>
                <a:cubicBezTo>
                  <a:pt x="4117" y="12905"/>
                  <a:pt x="4307" y="12779"/>
                  <a:pt x="4466" y="12636"/>
                </a:cubicBezTo>
                <a:cubicBezTo>
                  <a:pt x="4529" y="12573"/>
                  <a:pt x="4608" y="12557"/>
                  <a:pt x="4703" y="12557"/>
                </a:cubicBezTo>
                <a:lnTo>
                  <a:pt x="4767" y="12430"/>
                </a:lnTo>
                <a:lnTo>
                  <a:pt x="4941" y="12383"/>
                </a:lnTo>
                <a:close/>
                <a:moveTo>
                  <a:pt x="7997" y="13032"/>
                </a:moveTo>
                <a:lnTo>
                  <a:pt x="7997" y="13079"/>
                </a:lnTo>
                <a:lnTo>
                  <a:pt x="7981" y="13079"/>
                </a:lnTo>
                <a:lnTo>
                  <a:pt x="7981" y="13032"/>
                </a:lnTo>
                <a:close/>
                <a:moveTo>
                  <a:pt x="16151" y="13190"/>
                </a:moveTo>
                <a:lnTo>
                  <a:pt x="16151" y="13206"/>
                </a:lnTo>
                <a:lnTo>
                  <a:pt x="16119" y="13206"/>
                </a:lnTo>
                <a:lnTo>
                  <a:pt x="16119" y="13190"/>
                </a:lnTo>
                <a:close/>
                <a:moveTo>
                  <a:pt x="8155" y="13064"/>
                </a:moveTo>
                <a:lnTo>
                  <a:pt x="8187" y="13095"/>
                </a:lnTo>
                <a:cubicBezTo>
                  <a:pt x="8143" y="13138"/>
                  <a:pt x="8113" y="13208"/>
                  <a:pt x="8012" y="13208"/>
                </a:cubicBezTo>
                <a:cubicBezTo>
                  <a:pt x="8002" y="13208"/>
                  <a:pt x="7992" y="13207"/>
                  <a:pt x="7981" y="13206"/>
                </a:cubicBezTo>
                <a:lnTo>
                  <a:pt x="8155" y="13064"/>
                </a:lnTo>
                <a:close/>
                <a:moveTo>
                  <a:pt x="3924" y="13068"/>
                </a:moveTo>
                <a:cubicBezTo>
                  <a:pt x="3863" y="13147"/>
                  <a:pt x="3829" y="13254"/>
                  <a:pt x="3674" y="13254"/>
                </a:cubicBezTo>
                <a:cubicBezTo>
                  <a:pt x="3772" y="13184"/>
                  <a:pt x="3808" y="13089"/>
                  <a:pt x="3924" y="13068"/>
                </a:cubicBezTo>
                <a:close/>
                <a:moveTo>
                  <a:pt x="16072" y="13064"/>
                </a:moveTo>
                <a:lnTo>
                  <a:pt x="16072" y="13064"/>
                </a:lnTo>
                <a:cubicBezTo>
                  <a:pt x="16056" y="13222"/>
                  <a:pt x="15945" y="13254"/>
                  <a:pt x="15818" y="13317"/>
                </a:cubicBezTo>
                <a:cubicBezTo>
                  <a:pt x="15850" y="13269"/>
                  <a:pt x="15866" y="13222"/>
                  <a:pt x="15898" y="13190"/>
                </a:cubicBezTo>
                <a:cubicBezTo>
                  <a:pt x="15961" y="13143"/>
                  <a:pt x="16008" y="13095"/>
                  <a:pt x="16072" y="13064"/>
                </a:cubicBezTo>
                <a:close/>
                <a:moveTo>
                  <a:pt x="3516" y="13364"/>
                </a:moveTo>
                <a:lnTo>
                  <a:pt x="3516" y="13396"/>
                </a:lnTo>
                <a:lnTo>
                  <a:pt x="3500" y="13396"/>
                </a:lnTo>
                <a:lnTo>
                  <a:pt x="3500" y="13364"/>
                </a:lnTo>
                <a:close/>
                <a:moveTo>
                  <a:pt x="17117" y="13269"/>
                </a:moveTo>
                <a:lnTo>
                  <a:pt x="17164" y="13285"/>
                </a:lnTo>
                <a:lnTo>
                  <a:pt x="17148" y="13285"/>
                </a:lnTo>
                <a:lnTo>
                  <a:pt x="17069" y="13396"/>
                </a:lnTo>
                <a:cubicBezTo>
                  <a:pt x="17053" y="13333"/>
                  <a:pt x="17053" y="13301"/>
                  <a:pt x="17053" y="13269"/>
                </a:cubicBezTo>
                <a:close/>
                <a:moveTo>
                  <a:pt x="3436" y="13364"/>
                </a:moveTo>
                <a:lnTo>
                  <a:pt x="3436" y="13444"/>
                </a:lnTo>
                <a:lnTo>
                  <a:pt x="3363" y="13444"/>
                </a:lnTo>
                <a:cubicBezTo>
                  <a:pt x="3380" y="13405"/>
                  <a:pt x="3408" y="13378"/>
                  <a:pt x="3436" y="13364"/>
                </a:cubicBezTo>
                <a:close/>
                <a:moveTo>
                  <a:pt x="8820" y="13428"/>
                </a:moveTo>
                <a:lnTo>
                  <a:pt x="8820" y="13444"/>
                </a:lnTo>
                <a:lnTo>
                  <a:pt x="8772" y="13444"/>
                </a:lnTo>
                <a:lnTo>
                  <a:pt x="8772" y="13428"/>
                </a:lnTo>
                <a:close/>
                <a:moveTo>
                  <a:pt x="15771" y="13301"/>
                </a:moveTo>
                <a:lnTo>
                  <a:pt x="15787" y="13317"/>
                </a:lnTo>
                <a:lnTo>
                  <a:pt x="15755" y="13349"/>
                </a:lnTo>
                <a:lnTo>
                  <a:pt x="15739" y="13349"/>
                </a:lnTo>
                <a:cubicBezTo>
                  <a:pt x="15727" y="13396"/>
                  <a:pt x="15706" y="13444"/>
                  <a:pt x="15656" y="13444"/>
                </a:cubicBezTo>
                <a:cubicBezTo>
                  <a:pt x="15639" y="13444"/>
                  <a:pt x="15620" y="13439"/>
                  <a:pt x="15597" y="13428"/>
                </a:cubicBezTo>
                <a:lnTo>
                  <a:pt x="15739" y="13333"/>
                </a:lnTo>
                <a:lnTo>
                  <a:pt x="15723" y="13333"/>
                </a:lnTo>
                <a:cubicBezTo>
                  <a:pt x="15755" y="13333"/>
                  <a:pt x="15755" y="13317"/>
                  <a:pt x="15771" y="13301"/>
                </a:cubicBezTo>
                <a:close/>
                <a:moveTo>
                  <a:pt x="10308" y="13554"/>
                </a:moveTo>
                <a:lnTo>
                  <a:pt x="10308" y="13570"/>
                </a:lnTo>
                <a:lnTo>
                  <a:pt x="10261" y="13570"/>
                </a:lnTo>
                <a:lnTo>
                  <a:pt x="10261" y="13554"/>
                </a:lnTo>
                <a:close/>
                <a:moveTo>
                  <a:pt x="15470" y="13523"/>
                </a:moveTo>
                <a:lnTo>
                  <a:pt x="15470" y="13523"/>
                </a:lnTo>
                <a:cubicBezTo>
                  <a:pt x="15462" y="13547"/>
                  <a:pt x="15449" y="13576"/>
                  <a:pt x="15433" y="13605"/>
                </a:cubicBezTo>
                <a:lnTo>
                  <a:pt x="15433" y="13605"/>
                </a:lnTo>
                <a:cubicBezTo>
                  <a:pt x="15428" y="13587"/>
                  <a:pt x="15423" y="13570"/>
                  <a:pt x="15423" y="13570"/>
                </a:cubicBezTo>
                <a:cubicBezTo>
                  <a:pt x="15423" y="13570"/>
                  <a:pt x="15438" y="13554"/>
                  <a:pt x="15470" y="13523"/>
                </a:cubicBezTo>
                <a:close/>
                <a:moveTo>
                  <a:pt x="3231" y="13586"/>
                </a:moveTo>
                <a:lnTo>
                  <a:pt x="3231" y="13586"/>
                </a:lnTo>
                <a:cubicBezTo>
                  <a:pt x="3183" y="13618"/>
                  <a:pt x="3136" y="13634"/>
                  <a:pt x="3088" y="13634"/>
                </a:cubicBezTo>
                <a:lnTo>
                  <a:pt x="3088" y="13602"/>
                </a:lnTo>
                <a:lnTo>
                  <a:pt x="3231" y="13586"/>
                </a:lnTo>
                <a:close/>
                <a:moveTo>
                  <a:pt x="8947" y="13554"/>
                </a:moveTo>
                <a:lnTo>
                  <a:pt x="8947" y="13634"/>
                </a:lnTo>
                <a:lnTo>
                  <a:pt x="8931" y="13634"/>
                </a:lnTo>
                <a:cubicBezTo>
                  <a:pt x="8915" y="13602"/>
                  <a:pt x="8915" y="13570"/>
                  <a:pt x="8915" y="13554"/>
                </a:cubicBezTo>
                <a:close/>
                <a:moveTo>
                  <a:pt x="15442" y="13604"/>
                </a:moveTo>
                <a:cubicBezTo>
                  <a:pt x="15443" y="13604"/>
                  <a:pt x="15438" y="13616"/>
                  <a:pt x="15438" y="13634"/>
                </a:cubicBezTo>
                <a:cubicBezTo>
                  <a:pt x="15438" y="13629"/>
                  <a:pt x="15437" y="13622"/>
                  <a:pt x="15435" y="13614"/>
                </a:cubicBezTo>
                <a:lnTo>
                  <a:pt x="15435" y="13614"/>
                </a:lnTo>
                <a:cubicBezTo>
                  <a:pt x="15440" y="13607"/>
                  <a:pt x="15442" y="13604"/>
                  <a:pt x="15442" y="13604"/>
                </a:cubicBezTo>
                <a:close/>
                <a:moveTo>
                  <a:pt x="15787" y="13507"/>
                </a:moveTo>
                <a:lnTo>
                  <a:pt x="15613" y="13681"/>
                </a:lnTo>
                <a:lnTo>
                  <a:pt x="15549" y="13618"/>
                </a:lnTo>
                <a:lnTo>
                  <a:pt x="15787" y="13507"/>
                </a:lnTo>
                <a:close/>
                <a:moveTo>
                  <a:pt x="15375" y="13681"/>
                </a:moveTo>
                <a:cubicBezTo>
                  <a:pt x="15359" y="13713"/>
                  <a:pt x="15328" y="13729"/>
                  <a:pt x="15296" y="13729"/>
                </a:cubicBezTo>
                <a:cubicBezTo>
                  <a:pt x="15296" y="13713"/>
                  <a:pt x="15296" y="13697"/>
                  <a:pt x="15296" y="13697"/>
                </a:cubicBezTo>
                <a:lnTo>
                  <a:pt x="15375" y="13681"/>
                </a:lnTo>
                <a:close/>
                <a:moveTo>
                  <a:pt x="4323" y="13681"/>
                </a:moveTo>
                <a:cubicBezTo>
                  <a:pt x="4339" y="13729"/>
                  <a:pt x="4339" y="13760"/>
                  <a:pt x="4339" y="13808"/>
                </a:cubicBezTo>
                <a:lnTo>
                  <a:pt x="4307" y="13808"/>
                </a:lnTo>
                <a:lnTo>
                  <a:pt x="4307" y="13681"/>
                </a:lnTo>
                <a:close/>
                <a:moveTo>
                  <a:pt x="6983" y="13966"/>
                </a:moveTo>
                <a:lnTo>
                  <a:pt x="6999" y="13982"/>
                </a:lnTo>
                <a:lnTo>
                  <a:pt x="6967" y="14014"/>
                </a:lnTo>
                <a:cubicBezTo>
                  <a:pt x="6967" y="13998"/>
                  <a:pt x="6967" y="13982"/>
                  <a:pt x="6983" y="13966"/>
                </a:cubicBezTo>
                <a:close/>
                <a:moveTo>
                  <a:pt x="6952" y="14014"/>
                </a:moveTo>
                <a:cubicBezTo>
                  <a:pt x="6952" y="14029"/>
                  <a:pt x="6952" y="14045"/>
                  <a:pt x="6936" y="14061"/>
                </a:cubicBezTo>
                <a:lnTo>
                  <a:pt x="6920" y="14045"/>
                </a:lnTo>
                <a:lnTo>
                  <a:pt x="6952" y="14014"/>
                </a:lnTo>
                <a:close/>
                <a:moveTo>
                  <a:pt x="16753" y="14109"/>
                </a:moveTo>
                <a:lnTo>
                  <a:pt x="16753" y="14124"/>
                </a:lnTo>
                <a:lnTo>
                  <a:pt x="16705" y="14124"/>
                </a:lnTo>
                <a:lnTo>
                  <a:pt x="16705" y="14109"/>
                </a:lnTo>
                <a:close/>
                <a:moveTo>
                  <a:pt x="20125" y="14093"/>
                </a:moveTo>
                <a:lnTo>
                  <a:pt x="20125" y="14140"/>
                </a:lnTo>
                <a:lnTo>
                  <a:pt x="20109" y="14140"/>
                </a:lnTo>
                <a:lnTo>
                  <a:pt x="20109" y="14093"/>
                </a:lnTo>
                <a:close/>
                <a:moveTo>
                  <a:pt x="16563" y="14124"/>
                </a:moveTo>
                <a:cubicBezTo>
                  <a:pt x="16563" y="14140"/>
                  <a:pt x="16547" y="14156"/>
                  <a:pt x="16531" y="14172"/>
                </a:cubicBezTo>
                <a:lnTo>
                  <a:pt x="16515" y="14156"/>
                </a:lnTo>
                <a:lnTo>
                  <a:pt x="16563" y="14124"/>
                </a:lnTo>
                <a:close/>
                <a:moveTo>
                  <a:pt x="19856" y="14140"/>
                </a:moveTo>
                <a:lnTo>
                  <a:pt x="19856" y="14172"/>
                </a:lnTo>
                <a:lnTo>
                  <a:pt x="19729" y="14172"/>
                </a:lnTo>
                <a:lnTo>
                  <a:pt x="19729" y="14140"/>
                </a:lnTo>
                <a:close/>
                <a:moveTo>
                  <a:pt x="1188" y="14109"/>
                </a:moveTo>
                <a:cubicBezTo>
                  <a:pt x="1172" y="14140"/>
                  <a:pt x="1172" y="14172"/>
                  <a:pt x="1172" y="14219"/>
                </a:cubicBezTo>
                <a:cubicBezTo>
                  <a:pt x="1125" y="14188"/>
                  <a:pt x="1077" y="14172"/>
                  <a:pt x="1030" y="14140"/>
                </a:cubicBezTo>
                <a:cubicBezTo>
                  <a:pt x="1077" y="14124"/>
                  <a:pt x="1125" y="14109"/>
                  <a:pt x="1188" y="14109"/>
                </a:cubicBezTo>
                <a:close/>
                <a:moveTo>
                  <a:pt x="3674" y="14172"/>
                </a:moveTo>
                <a:lnTo>
                  <a:pt x="3880" y="14267"/>
                </a:lnTo>
                <a:lnTo>
                  <a:pt x="3658" y="14267"/>
                </a:lnTo>
                <a:cubicBezTo>
                  <a:pt x="3674" y="14235"/>
                  <a:pt x="3674" y="14219"/>
                  <a:pt x="3674" y="14172"/>
                </a:cubicBezTo>
                <a:close/>
                <a:moveTo>
                  <a:pt x="14742" y="14251"/>
                </a:moveTo>
                <a:lnTo>
                  <a:pt x="14742" y="14267"/>
                </a:lnTo>
                <a:lnTo>
                  <a:pt x="14710" y="14267"/>
                </a:lnTo>
                <a:lnTo>
                  <a:pt x="14694" y="14251"/>
                </a:lnTo>
                <a:close/>
                <a:moveTo>
                  <a:pt x="16341" y="14124"/>
                </a:moveTo>
                <a:lnTo>
                  <a:pt x="16452" y="14251"/>
                </a:lnTo>
                <a:lnTo>
                  <a:pt x="16341" y="14283"/>
                </a:lnTo>
                <a:lnTo>
                  <a:pt x="16341" y="14124"/>
                </a:lnTo>
                <a:close/>
                <a:moveTo>
                  <a:pt x="19890" y="14388"/>
                </a:moveTo>
                <a:lnTo>
                  <a:pt x="19888" y="14394"/>
                </a:lnTo>
                <a:lnTo>
                  <a:pt x="19889" y="14394"/>
                </a:lnTo>
                <a:lnTo>
                  <a:pt x="19889" y="14394"/>
                </a:lnTo>
                <a:cubicBezTo>
                  <a:pt x="19889" y="14392"/>
                  <a:pt x="19890" y="14390"/>
                  <a:pt x="19890" y="14388"/>
                </a:cubicBezTo>
                <a:close/>
                <a:moveTo>
                  <a:pt x="9295" y="14330"/>
                </a:moveTo>
                <a:lnTo>
                  <a:pt x="9184" y="14441"/>
                </a:lnTo>
                <a:lnTo>
                  <a:pt x="9105" y="14330"/>
                </a:lnTo>
                <a:close/>
                <a:moveTo>
                  <a:pt x="1030" y="14441"/>
                </a:moveTo>
                <a:lnTo>
                  <a:pt x="1030" y="14457"/>
                </a:lnTo>
                <a:lnTo>
                  <a:pt x="998" y="14457"/>
                </a:lnTo>
                <a:lnTo>
                  <a:pt x="998" y="14441"/>
                </a:lnTo>
                <a:close/>
                <a:moveTo>
                  <a:pt x="10150" y="14251"/>
                </a:moveTo>
                <a:lnTo>
                  <a:pt x="10023" y="14457"/>
                </a:lnTo>
                <a:cubicBezTo>
                  <a:pt x="10007" y="14330"/>
                  <a:pt x="10007" y="14330"/>
                  <a:pt x="10150" y="14251"/>
                </a:cubicBezTo>
                <a:close/>
                <a:moveTo>
                  <a:pt x="11702" y="14204"/>
                </a:moveTo>
                <a:cubicBezTo>
                  <a:pt x="11670" y="14314"/>
                  <a:pt x="11654" y="14409"/>
                  <a:pt x="11543" y="14473"/>
                </a:cubicBezTo>
                <a:cubicBezTo>
                  <a:pt x="11504" y="14453"/>
                  <a:pt x="11453" y="14440"/>
                  <a:pt x="11401" y="14440"/>
                </a:cubicBezTo>
                <a:cubicBezTo>
                  <a:pt x="11369" y="14440"/>
                  <a:pt x="11336" y="14445"/>
                  <a:pt x="11306" y="14457"/>
                </a:cubicBezTo>
                <a:cubicBezTo>
                  <a:pt x="11290" y="14425"/>
                  <a:pt x="11274" y="14409"/>
                  <a:pt x="11242" y="14362"/>
                </a:cubicBezTo>
                <a:lnTo>
                  <a:pt x="11480" y="14267"/>
                </a:lnTo>
                <a:cubicBezTo>
                  <a:pt x="11480" y="14251"/>
                  <a:pt x="11496" y="14235"/>
                  <a:pt x="11496" y="14204"/>
                </a:cubicBezTo>
                <a:close/>
                <a:moveTo>
                  <a:pt x="14536" y="14473"/>
                </a:moveTo>
                <a:cubicBezTo>
                  <a:pt x="14536" y="14489"/>
                  <a:pt x="14536" y="14504"/>
                  <a:pt x="14536" y="14504"/>
                </a:cubicBezTo>
                <a:lnTo>
                  <a:pt x="14457" y="14520"/>
                </a:lnTo>
                <a:cubicBezTo>
                  <a:pt x="14473" y="14489"/>
                  <a:pt x="14504" y="14473"/>
                  <a:pt x="14536" y="14473"/>
                </a:cubicBezTo>
                <a:close/>
                <a:moveTo>
                  <a:pt x="19248" y="14350"/>
                </a:moveTo>
                <a:cubicBezTo>
                  <a:pt x="19302" y="14350"/>
                  <a:pt x="19357" y="14354"/>
                  <a:pt x="19413" y="14362"/>
                </a:cubicBezTo>
                <a:cubicBezTo>
                  <a:pt x="19397" y="14489"/>
                  <a:pt x="19286" y="14520"/>
                  <a:pt x="19207" y="14568"/>
                </a:cubicBezTo>
                <a:lnTo>
                  <a:pt x="19096" y="14457"/>
                </a:lnTo>
                <a:lnTo>
                  <a:pt x="19096" y="14362"/>
                </a:lnTo>
                <a:cubicBezTo>
                  <a:pt x="19143" y="14354"/>
                  <a:pt x="19195" y="14350"/>
                  <a:pt x="19248" y="14350"/>
                </a:cubicBezTo>
                <a:close/>
                <a:moveTo>
                  <a:pt x="19413" y="14552"/>
                </a:moveTo>
                <a:lnTo>
                  <a:pt x="19439" y="14592"/>
                </a:lnTo>
                <a:lnTo>
                  <a:pt x="19439" y="14592"/>
                </a:lnTo>
                <a:cubicBezTo>
                  <a:pt x="19417" y="14599"/>
                  <a:pt x="19396" y="14599"/>
                  <a:pt x="19374" y="14599"/>
                </a:cubicBezTo>
                <a:lnTo>
                  <a:pt x="19374" y="14599"/>
                </a:lnTo>
                <a:cubicBezTo>
                  <a:pt x="19387" y="14578"/>
                  <a:pt x="19400" y="14565"/>
                  <a:pt x="19413" y="14552"/>
                </a:cubicBezTo>
                <a:close/>
                <a:moveTo>
                  <a:pt x="3563" y="14568"/>
                </a:moveTo>
                <a:lnTo>
                  <a:pt x="3563" y="14615"/>
                </a:lnTo>
                <a:lnTo>
                  <a:pt x="3547" y="14615"/>
                </a:lnTo>
                <a:lnTo>
                  <a:pt x="3547" y="14568"/>
                </a:lnTo>
                <a:close/>
                <a:moveTo>
                  <a:pt x="14427" y="14544"/>
                </a:moveTo>
                <a:lnTo>
                  <a:pt x="14427" y="14544"/>
                </a:lnTo>
                <a:cubicBezTo>
                  <a:pt x="14421" y="14554"/>
                  <a:pt x="14415" y="14562"/>
                  <a:pt x="14409" y="14568"/>
                </a:cubicBezTo>
                <a:cubicBezTo>
                  <a:pt x="14383" y="14606"/>
                  <a:pt x="14368" y="14655"/>
                  <a:pt x="14304" y="14655"/>
                </a:cubicBezTo>
                <a:cubicBezTo>
                  <a:pt x="14289" y="14655"/>
                  <a:pt x="14272" y="14653"/>
                  <a:pt x="14251" y="14647"/>
                </a:cubicBezTo>
                <a:lnTo>
                  <a:pt x="14393" y="14552"/>
                </a:lnTo>
                <a:cubicBezTo>
                  <a:pt x="14407" y="14552"/>
                  <a:pt x="14418" y="14549"/>
                  <a:pt x="14427" y="14544"/>
                </a:cubicBezTo>
                <a:close/>
                <a:moveTo>
                  <a:pt x="19365" y="14615"/>
                </a:moveTo>
                <a:cubicBezTo>
                  <a:pt x="19365" y="14631"/>
                  <a:pt x="19349" y="14647"/>
                  <a:pt x="19333" y="14663"/>
                </a:cubicBezTo>
                <a:lnTo>
                  <a:pt x="19333" y="14647"/>
                </a:lnTo>
                <a:lnTo>
                  <a:pt x="19365" y="14615"/>
                </a:lnTo>
                <a:close/>
                <a:moveTo>
                  <a:pt x="20220" y="14552"/>
                </a:moveTo>
                <a:lnTo>
                  <a:pt x="20220" y="14679"/>
                </a:lnTo>
                <a:lnTo>
                  <a:pt x="20093" y="14679"/>
                </a:lnTo>
                <a:cubicBezTo>
                  <a:pt x="20108" y="14590"/>
                  <a:pt x="20150" y="14557"/>
                  <a:pt x="20220" y="14552"/>
                </a:cubicBezTo>
                <a:close/>
                <a:moveTo>
                  <a:pt x="9627" y="14694"/>
                </a:moveTo>
                <a:lnTo>
                  <a:pt x="9627" y="14710"/>
                </a:lnTo>
                <a:lnTo>
                  <a:pt x="9596" y="14710"/>
                </a:lnTo>
                <a:lnTo>
                  <a:pt x="9596" y="14694"/>
                </a:lnTo>
                <a:close/>
                <a:moveTo>
                  <a:pt x="20505" y="14694"/>
                </a:moveTo>
                <a:lnTo>
                  <a:pt x="20523" y="14712"/>
                </a:lnTo>
                <a:lnTo>
                  <a:pt x="20523" y="14712"/>
                </a:lnTo>
                <a:cubicBezTo>
                  <a:pt x="20519" y="14713"/>
                  <a:pt x="20516" y="14713"/>
                  <a:pt x="20513" y="14713"/>
                </a:cubicBezTo>
                <a:cubicBezTo>
                  <a:pt x="20502" y="14713"/>
                  <a:pt x="20496" y="14710"/>
                  <a:pt x="20489" y="14710"/>
                </a:cubicBezTo>
                <a:lnTo>
                  <a:pt x="20505" y="14694"/>
                </a:lnTo>
                <a:close/>
                <a:moveTo>
                  <a:pt x="1156" y="14679"/>
                </a:moveTo>
                <a:lnTo>
                  <a:pt x="1156" y="14726"/>
                </a:lnTo>
                <a:lnTo>
                  <a:pt x="1141" y="14726"/>
                </a:lnTo>
                <a:lnTo>
                  <a:pt x="1141" y="14679"/>
                </a:lnTo>
                <a:close/>
                <a:moveTo>
                  <a:pt x="11100" y="14568"/>
                </a:moveTo>
                <a:cubicBezTo>
                  <a:pt x="11110" y="14599"/>
                  <a:pt x="11114" y="14624"/>
                  <a:pt x="11115" y="14646"/>
                </a:cubicBezTo>
                <a:lnTo>
                  <a:pt x="11115" y="14646"/>
                </a:lnTo>
                <a:cubicBezTo>
                  <a:pt x="11037" y="14699"/>
                  <a:pt x="10946" y="14736"/>
                  <a:pt x="10847" y="14758"/>
                </a:cubicBezTo>
                <a:lnTo>
                  <a:pt x="10973" y="14647"/>
                </a:lnTo>
                <a:cubicBezTo>
                  <a:pt x="10957" y="14647"/>
                  <a:pt x="10942" y="14631"/>
                  <a:pt x="10942" y="14631"/>
                </a:cubicBezTo>
                <a:lnTo>
                  <a:pt x="10957" y="14615"/>
                </a:lnTo>
                <a:cubicBezTo>
                  <a:pt x="10957" y="14615"/>
                  <a:pt x="10973" y="14631"/>
                  <a:pt x="10989" y="14647"/>
                </a:cubicBezTo>
                <a:lnTo>
                  <a:pt x="11100" y="14568"/>
                </a:lnTo>
                <a:close/>
                <a:moveTo>
                  <a:pt x="11311" y="14599"/>
                </a:moveTo>
                <a:cubicBezTo>
                  <a:pt x="11346" y="14599"/>
                  <a:pt x="11373" y="14608"/>
                  <a:pt x="11401" y="14615"/>
                </a:cubicBezTo>
                <a:lnTo>
                  <a:pt x="11132" y="14758"/>
                </a:lnTo>
                <a:cubicBezTo>
                  <a:pt x="11132" y="14725"/>
                  <a:pt x="11140" y="14688"/>
                  <a:pt x="11155" y="14653"/>
                </a:cubicBezTo>
                <a:lnTo>
                  <a:pt x="11155" y="14653"/>
                </a:lnTo>
                <a:cubicBezTo>
                  <a:pt x="11224" y="14611"/>
                  <a:pt x="11272" y="14599"/>
                  <a:pt x="11311" y="14599"/>
                </a:cubicBezTo>
                <a:close/>
                <a:moveTo>
                  <a:pt x="15866" y="14679"/>
                </a:moveTo>
                <a:cubicBezTo>
                  <a:pt x="15882" y="14710"/>
                  <a:pt x="15882" y="14726"/>
                  <a:pt x="15882" y="14758"/>
                </a:cubicBezTo>
                <a:lnTo>
                  <a:pt x="15787" y="14758"/>
                </a:lnTo>
                <a:lnTo>
                  <a:pt x="15787" y="14694"/>
                </a:lnTo>
                <a:lnTo>
                  <a:pt x="15866" y="14679"/>
                </a:lnTo>
                <a:close/>
                <a:moveTo>
                  <a:pt x="20592" y="14720"/>
                </a:moveTo>
                <a:cubicBezTo>
                  <a:pt x="20632" y="14720"/>
                  <a:pt x="20632" y="14738"/>
                  <a:pt x="20632" y="14774"/>
                </a:cubicBezTo>
                <a:lnTo>
                  <a:pt x="20521" y="14774"/>
                </a:lnTo>
                <a:lnTo>
                  <a:pt x="20573" y="14721"/>
                </a:lnTo>
                <a:lnTo>
                  <a:pt x="20573" y="14721"/>
                </a:lnTo>
                <a:cubicBezTo>
                  <a:pt x="20580" y="14720"/>
                  <a:pt x="20586" y="14720"/>
                  <a:pt x="20592" y="14720"/>
                </a:cubicBezTo>
                <a:close/>
                <a:moveTo>
                  <a:pt x="20759" y="14726"/>
                </a:moveTo>
                <a:lnTo>
                  <a:pt x="20759" y="14774"/>
                </a:lnTo>
                <a:lnTo>
                  <a:pt x="20743" y="14774"/>
                </a:lnTo>
                <a:lnTo>
                  <a:pt x="20743" y="14726"/>
                </a:lnTo>
                <a:close/>
                <a:moveTo>
                  <a:pt x="19451" y="14602"/>
                </a:moveTo>
                <a:cubicBezTo>
                  <a:pt x="19495" y="14618"/>
                  <a:pt x="19524" y="14648"/>
                  <a:pt x="19539" y="14679"/>
                </a:cubicBezTo>
                <a:lnTo>
                  <a:pt x="19381" y="14789"/>
                </a:lnTo>
                <a:cubicBezTo>
                  <a:pt x="19409" y="14690"/>
                  <a:pt x="19425" y="14654"/>
                  <a:pt x="19451" y="14602"/>
                </a:cubicBezTo>
                <a:close/>
                <a:moveTo>
                  <a:pt x="14093" y="14774"/>
                </a:moveTo>
                <a:lnTo>
                  <a:pt x="14093" y="14821"/>
                </a:lnTo>
                <a:lnTo>
                  <a:pt x="14077" y="14821"/>
                </a:lnTo>
                <a:lnTo>
                  <a:pt x="14077" y="14774"/>
                </a:lnTo>
                <a:close/>
                <a:moveTo>
                  <a:pt x="14283" y="14774"/>
                </a:moveTo>
                <a:lnTo>
                  <a:pt x="14283" y="14821"/>
                </a:lnTo>
                <a:lnTo>
                  <a:pt x="14267" y="14821"/>
                </a:lnTo>
                <a:lnTo>
                  <a:pt x="14267" y="14774"/>
                </a:lnTo>
                <a:close/>
                <a:moveTo>
                  <a:pt x="18906" y="14774"/>
                </a:moveTo>
                <a:lnTo>
                  <a:pt x="18906" y="14821"/>
                </a:lnTo>
                <a:lnTo>
                  <a:pt x="18874" y="14821"/>
                </a:lnTo>
                <a:lnTo>
                  <a:pt x="18890" y="14774"/>
                </a:lnTo>
                <a:close/>
                <a:moveTo>
                  <a:pt x="19128" y="14599"/>
                </a:moveTo>
                <a:lnTo>
                  <a:pt x="19175" y="14615"/>
                </a:lnTo>
                <a:cubicBezTo>
                  <a:pt x="19159" y="14694"/>
                  <a:pt x="19207" y="14774"/>
                  <a:pt x="19112" y="14821"/>
                </a:cubicBezTo>
                <a:lnTo>
                  <a:pt x="18969" y="14758"/>
                </a:lnTo>
                <a:lnTo>
                  <a:pt x="19128" y="14599"/>
                </a:lnTo>
                <a:close/>
                <a:moveTo>
                  <a:pt x="15866" y="14821"/>
                </a:moveTo>
                <a:lnTo>
                  <a:pt x="15866" y="14869"/>
                </a:lnTo>
                <a:lnTo>
                  <a:pt x="15850" y="14869"/>
                </a:lnTo>
                <a:lnTo>
                  <a:pt x="15850" y="14821"/>
                </a:lnTo>
                <a:close/>
                <a:moveTo>
                  <a:pt x="20014" y="14663"/>
                </a:moveTo>
                <a:lnTo>
                  <a:pt x="20109" y="14853"/>
                </a:lnTo>
                <a:cubicBezTo>
                  <a:pt x="20072" y="14865"/>
                  <a:pt x="20038" y="14875"/>
                  <a:pt x="20004" y="14875"/>
                </a:cubicBezTo>
                <a:cubicBezTo>
                  <a:pt x="19953" y="14875"/>
                  <a:pt x="19904" y="14851"/>
                  <a:pt x="19856" y="14774"/>
                </a:cubicBezTo>
                <a:lnTo>
                  <a:pt x="19856" y="14774"/>
                </a:lnTo>
                <a:lnTo>
                  <a:pt x="19998" y="14821"/>
                </a:lnTo>
                <a:lnTo>
                  <a:pt x="19998" y="14805"/>
                </a:lnTo>
                <a:cubicBezTo>
                  <a:pt x="19998" y="14774"/>
                  <a:pt x="20014" y="14726"/>
                  <a:pt x="20014" y="14663"/>
                </a:cubicBezTo>
                <a:close/>
                <a:moveTo>
                  <a:pt x="15600" y="14910"/>
                </a:moveTo>
                <a:cubicBezTo>
                  <a:pt x="15599" y="14912"/>
                  <a:pt x="15598" y="14914"/>
                  <a:pt x="15597" y="14916"/>
                </a:cubicBezTo>
                <a:lnTo>
                  <a:pt x="15613" y="14916"/>
                </a:lnTo>
                <a:lnTo>
                  <a:pt x="15600" y="14910"/>
                </a:lnTo>
                <a:close/>
                <a:moveTo>
                  <a:pt x="2337" y="14877"/>
                </a:moveTo>
                <a:cubicBezTo>
                  <a:pt x="2346" y="14877"/>
                  <a:pt x="2358" y="14880"/>
                  <a:pt x="2376" y="14884"/>
                </a:cubicBezTo>
                <a:lnTo>
                  <a:pt x="2328" y="14979"/>
                </a:lnTo>
                <a:cubicBezTo>
                  <a:pt x="2317" y="14899"/>
                  <a:pt x="2313" y="14877"/>
                  <a:pt x="2337" y="14877"/>
                </a:cubicBezTo>
                <a:close/>
                <a:moveTo>
                  <a:pt x="15628" y="14869"/>
                </a:moveTo>
                <a:cubicBezTo>
                  <a:pt x="15628" y="14869"/>
                  <a:pt x="15644" y="14869"/>
                  <a:pt x="15644" y="14884"/>
                </a:cubicBezTo>
                <a:lnTo>
                  <a:pt x="15613" y="14916"/>
                </a:lnTo>
                <a:cubicBezTo>
                  <a:pt x="15613" y="14948"/>
                  <a:pt x="15613" y="14979"/>
                  <a:pt x="15613" y="15011"/>
                </a:cubicBezTo>
                <a:lnTo>
                  <a:pt x="15518" y="15011"/>
                </a:lnTo>
                <a:lnTo>
                  <a:pt x="15581" y="14900"/>
                </a:lnTo>
                <a:lnTo>
                  <a:pt x="15600" y="14910"/>
                </a:lnTo>
                <a:lnTo>
                  <a:pt x="15600" y="14910"/>
                </a:lnTo>
                <a:cubicBezTo>
                  <a:pt x="15613" y="14884"/>
                  <a:pt x="15614" y="14883"/>
                  <a:pt x="15628" y="14869"/>
                </a:cubicBezTo>
                <a:close/>
                <a:moveTo>
                  <a:pt x="10973" y="14853"/>
                </a:moveTo>
                <a:cubicBezTo>
                  <a:pt x="10957" y="14900"/>
                  <a:pt x="10957" y="14948"/>
                  <a:pt x="10926" y="14979"/>
                </a:cubicBezTo>
                <a:cubicBezTo>
                  <a:pt x="10894" y="15011"/>
                  <a:pt x="10847" y="15011"/>
                  <a:pt x="10799" y="15027"/>
                </a:cubicBezTo>
                <a:cubicBezTo>
                  <a:pt x="10767" y="14869"/>
                  <a:pt x="10894" y="14900"/>
                  <a:pt x="10973" y="14853"/>
                </a:cubicBezTo>
                <a:close/>
                <a:moveTo>
                  <a:pt x="14013" y="15011"/>
                </a:moveTo>
                <a:lnTo>
                  <a:pt x="14013" y="15059"/>
                </a:lnTo>
                <a:lnTo>
                  <a:pt x="13998" y="15059"/>
                </a:lnTo>
                <a:lnTo>
                  <a:pt x="13998" y="15011"/>
                </a:lnTo>
                <a:close/>
                <a:moveTo>
                  <a:pt x="3310" y="14584"/>
                </a:moveTo>
                <a:lnTo>
                  <a:pt x="3452" y="14663"/>
                </a:lnTo>
                <a:lnTo>
                  <a:pt x="3246" y="14821"/>
                </a:lnTo>
                <a:cubicBezTo>
                  <a:pt x="3246" y="14837"/>
                  <a:pt x="3246" y="14869"/>
                  <a:pt x="3246" y="14916"/>
                </a:cubicBezTo>
                <a:lnTo>
                  <a:pt x="3136" y="14916"/>
                </a:lnTo>
                <a:lnTo>
                  <a:pt x="3136" y="14932"/>
                </a:lnTo>
                <a:lnTo>
                  <a:pt x="3009" y="15122"/>
                </a:lnTo>
                <a:cubicBezTo>
                  <a:pt x="2977" y="15074"/>
                  <a:pt x="2961" y="15027"/>
                  <a:pt x="2930" y="14979"/>
                </a:cubicBezTo>
                <a:lnTo>
                  <a:pt x="2898" y="15011"/>
                </a:lnTo>
                <a:cubicBezTo>
                  <a:pt x="2914" y="14995"/>
                  <a:pt x="2914" y="14979"/>
                  <a:pt x="2914" y="14979"/>
                </a:cubicBezTo>
                <a:lnTo>
                  <a:pt x="3199" y="14742"/>
                </a:lnTo>
                <a:lnTo>
                  <a:pt x="3294" y="14742"/>
                </a:lnTo>
                <a:lnTo>
                  <a:pt x="3310" y="14584"/>
                </a:lnTo>
                <a:close/>
                <a:moveTo>
                  <a:pt x="4466" y="15059"/>
                </a:moveTo>
                <a:cubicBezTo>
                  <a:pt x="4482" y="15090"/>
                  <a:pt x="4482" y="15106"/>
                  <a:pt x="4482" y="15138"/>
                </a:cubicBezTo>
                <a:lnTo>
                  <a:pt x="4450" y="15138"/>
                </a:lnTo>
                <a:lnTo>
                  <a:pt x="4450" y="15059"/>
                </a:lnTo>
                <a:close/>
                <a:moveTo>
                  <a:pt x="20394" y="15106"/>
                </a:moveTo>
                <a:lnTo>
                  <a:pt x="20394" y="15154"/>
                </a:lnTo>
                <a:lnTo>
                  <a:pt x="20379" y="15154"/>
                </a:lnTo>
                <a:lnTo>
                  <a:pt x="20379" y="15106"/>
                </a:lnTo>
                <a:close/>
                <a:moveTo>
                  <a:pt x="15454" y="15011"/>
                </a:moveTo>
                <a:cubicBezTo>
                  <a:pt x="15486" y="15106"/>
                  <a:pt x="15438" y="15138"/>
                  <a:pt x="15343" y="15169"/>
                </a:cubicBezTo>
                <a:cubicBezTo>
                  <a:pt x="15328" y="15059"/>
                  <a:pt x="15375" y="15027"/>
                  <a:pt x="15454" y="15011"/>
                </a:cubicBezTo>
                <a:close/>
                <a:moveTo>
                  <a:pt x="10657" y="14869"/>
                </a:moveTo>
                <a:cubicBezTo>
                  <a:pt x="10672" y="14916"/>
                  <a:pt x="10688" y="14979"/>
                  <a:pt x="10720" y="15059"/>
                </a:cubicBezTo>
                <a:lnTo>
                  <a:pt x="10641" y="15106"/>
                </a:lnTo>
                <a:cubicBezTo>
                  <a:pt x="10625" y="15138"/>
                  <a:pt x="10609" y="15185"/>
                  <a:pt x="10609" y="15217"/>
                </a:cubicBezTo>
                <a:lnTo>
                  <a:pt x="10514" y="15217"/>
                </a:lnTo>
                <a:lnTo>
                  <a:pt x="10454" y="15037"/>
                </a:lnTo>
                <a:lnTo>
                  <a:pt x="10562" y="14869"/>
                </a:lnTo>
                <a:close/>
                <a:moveTo>
                  <a:pt x="1948" y="15090"/>
                </a:moveTo>
                <a:lnTo>
                  <a:pt x="1948" y="15090"/>
                </a:lnTo>
                <a:cubicBezTo>
                  <a:pt x="1916" y="15154"/>
                  <a:pt x="1901" y="15201"/>
                  <a:pt x="1885" y="15249"/>
                </a:cubicBezTo>
                <a:lnTo>
                  <a:pt x="1774" y="15122"/>
                </a:lnTo>
                <a:lnTo>
                  <a:pt x="1948" y="15090"/>
                </a:lnTo>
                <a:close/>
                <a:moveTo>
                  <a:pt x="20569" y="15043"/>
                </a:moveTo>
                <a:lnTo>
                  <a:pt x="20664" y="15138"/>
                </a:lnTo>
                <a:cubicBezTo>
                  <a:pt x="20664" y="15185"/>
                  <a:pt x="20632" y="15233"/>
                  <a:pt x="20632" y="15280"/>
                </a:cubicBezTo>
                <a:lnTo>
                  <a:pt x="20474" y="15280"/>
                </a:lnTo>
                <a:lnTo>
                  <a:pt x="20616" y="15201"/>
                </a:lnTo>
                <a:lnTo>
                  <a:pt x="20489" y="15138"/>
                </a:lnTo>
                <a:lnTo>
                  <a:pt x="20569" y="15043"/>
                </a:lnTo>
                <a:close/>
                <a:moveTo>
                  <a:pt x="13649" y="15201"/>
                </a:moveTo>
                <a:cubicBezTo>
                  <a:pt x="13586" y="15296"/>
                  <a:pt x="13586" y="15296"/>
                  <a:pt x="13491" y="15328"/>
                </a:cubicBezTo>
                <a:cubicBezTo>
                  <a:pt x="13538" y="15280"/>
                  <a:pt x="13554" y="15201"/>
                  <a:pt x="13649" y="15201"/>
                </a:cubicBezTo>
                <a:close/>
                <a:moveTo>
                  <a:pt x="1932" y="15328"/>
                </a:moveTo>
                <a:lnTo>
                  <a:pt x="1932" y="15375"/>
                </a:lnTo>
                <a:lnTo>
                  <a:pt x="1916" y="15375"/>
                </a:lnTo>
                <a:lnTo>
                  <a:pt x="1916" y="15328"/>
                </a:lnTo>
                <a:close/>
                <a:moveTo>
                  <a:pt x="12082" y="15391"/>
                </a:moveTo>
                <a:lnTo>
                  <a:pt x="12082" y="15407"/>
                </a:lnTo>
                <a:lnTo>
                  <a:pt x="12034" y="15407"/>
                </a:lnTo>
                <a:lnTo>
                  <a:pt x="12034" y="15391"/>
                </a:lnTo>
                <a:close/>
                <a:moveTo>
                  <a:pt x="15138" y="15249"/>
                </a:moveTo>
                <a:lnTo>
                  <a:pt x="15185" y="15296"/>
                </a:lnTo>
                <a:lnTo>
                  <a:pt x="15074" y="15454"/>
                </a:lnTo>
                <a:lnTo>
                  <a:pt x="15011" y="15391"/>
                </a:lnTo>
                <a:lnTo>
                  <a:pt x="15138" y="15249"/>
                </a:lnTo>
                <a:close/>
                <a:moveTo>
                  <a:pt x="13380" y="15439"/>
                </a:moveTo>
                <a:lnTo>
                  <a:pt x="13396" y="15454"/>
                </a:lnTo>
                <a:lnTo>
                  <a:pt x="13348" y="15486"/>
                </a:lnTo>
                <a:cubicBezTo>
                  <a:pt x="13348" y="15470"/>
                  <a:pt x="13364" y="15454"/>
                  <a:pt x="13380" y="15439"/>
                </a:cubicBezTo>
                <a:close/>
                <a:moveTo>
                  <a:pt x="13348" y="15486"/>
                </a:moveTo>
                <a:cubicBezTo>
                  <a:pt x="13348" y="15502"/>
                  <a:pt x="13333" y="15518"/>
                  <a:pt x="13333" y="15534"/>
                </a:cubicBezTo>
                <a:lnTo>
                  <a:pt x="13317" y="15518"/>
                </a:lnTo>
                <a:lnTo>
                  <a:pt x="13348" y="15486"/>
                </a:lnTo>
                <a:close/>
                <a:moveTo>
                  <a:pt x="20621" y="15512"/>
                </a:moveTo>
                <a:lnTo>
                  <a:pt x="20600" y="15534"/>
                </a:lnTo>
                <a:lnTo>
                  <a:pt x="20602" y="15536"/>
                </a:lnTo>
                <a:lnTo>
                  <a:pt x="20602" y="15536"/>
                </a:lnTo>
                <a:cubicBezTo>
                  <a:pt x="20612" y="15530"/>
                  <a:pt x="20622" y="15524"/>
                  <a:pt x="20632" y="15518"/>
                </a:cubicBezTo>
                <a:lnTo>
                  <a:pt x="20621" y="15512"/>
                </a:lnTo>
                <a:close/>
                <a:moveTo>
                  <a:pt x="14773" y="15534"/>
                </a:moveTo>
                <a:lnTo>
                  <a:pt x="14884" y="15613"/>
                </a:lnTo>
                <a:lnTo>
                  <a:pt x="14758" y="15724"/>
                </a:lnTo>
                <a:cubicBezTo>
                  <a:pt x="14678" y="15692"/>
                  <a:pt x="14694" y="15644"/>
                  <a:pt x="14773" y="15534"/>
                </a:cubicBezTo>
                <a:close/>
                <a:moveTo>
                  <a:pt x="9786" y="15724"/>
                </a:moveTo>
                <a:lnTo>
                  <a:pt x="9786" y="15755"/>
                </a:lnTo>
                <a:lnTo>
                  <a:pt x="9691" y="15771"/>
                </a:lnTo>
                <a:cubicBezTo>
                  <a:pt x="9707" y="15739"/>
                  <a:pt x="9738" y="15724"/>
                  <a:pt x="9786" y="15724"/>
                </a:cubicBezTo>
                <a:close/>
                <a:moveTo>
                  <a:pt x="9659" y="15767"/>
                </a:moveTo>
                <a:cubicBezTo>
                  <a:pt x="9668" y="15767"/>
                  <a:pt x="9676" y="15768"/>
                  <a:pt x="9684" y="15770"/>
                </a:cubicBezTo>
                <a:lnTo>
                  <a:pt x="9684" y="15770"/>
                </a:lnTo>
                <a:cubicBezTo>
                  <a:pt x="9664" y="15841"/>
                  <a:pt x="9620" y="15866"/>
                  <a:pt x="9564" y="15866"/>
                </a:cubicBezTo>
                <a:cubicBezTo>
                  <a:pt x="9564" y="15800"/>
                  <a:pt x="9608" y="15767"/>
                  <a:pt x="9659" y="15767"/>
                </a:cubicBezTo>
                <a:close/>
                <a:moveTo>
                  <a:pt x="5178" y="15834"/>
                </a:moveTo>
                <a:lnTo>
                  <a:pt x="5194" y="15850"/>
                </a:lnTo>
                <a:lnTo>
                  <a:pt x="5162" y="15882"/>
                </a:lnTo>
                <a:cubicBezTo>
                  <a:pt x="5162" y="15866"/>
                  <a:pt x="5162" y="15850"/>
                  <a:pt x="5178" y="15834"/>
                </a:cubicBezTo>
                <a:close/>
                <a:moveTo>
                  <a:pt x="5146" y="15893"/>
                </a:moveTo>
                <a:cubicBezTo>
                  <a:pt x="5146" y="15905"/>
                  <a:pt x="5143" y="15917"/>
                  <a:pt x="5131" y="15929"/>
                </a:cubicBezTo>
                <a:lnTo>
                  <a:pt x="5115" y="15914"/>
                </a:lnTo>
                <a:lnTo>
                  <a:pt x="5146" y="15893"/>
                </a:lnTo>
                <a:close/>
                <a:moveTo>
                  <a:pt x="9484" y="15910"/>
                </a:moveTo>
                <a:cubicBezTo>
                  <a:pt x="9495" y="15910"/>
                  <a:pt x="9506" y="15911"/>
                  <a:pt x="9517" y="15914"/>
                </a:cubicBezTo>
                <a:cubicBezTo>
                  <a:pt x="9503" y="15966"/>
                  <a:pt x="9458" y="15997"/>
                  <a:pt x="9406" y="15997"/>
                </a:cubicBezTo>
                <a:cubicBezTo>
                  <a:pt x="9396" y="15997"/>
                  <a:pt x="9385" y="15995"/>
                  <a:pt x="9374" y="15993"/>
                </a:cubicBezTo>
                <a:cubicBezTo>
                  <a:pt x="9387" y="15940"/>
                  <a:pt x="9433" y="15910"/>
                  <a:pt x="9484" y="15910"/>
                </a:cubicBezTo>
                <a:close/>
                <a:moveTo>
                  <a:pt x="5067" y="15945"/>
                </a:moveTo>
                <a:lnTo>
                  <a:pt x="5067" y="16009"/>
                </a:lnTo>
                <a:lnTo>
                  <a:pt x="5036" y="16009"/>
                </a:lnTo>
                <a:lnTo>
                  <a:pt x="5020" y="15945"/>
                </a:lnTo>
                <a:close/>
                <a:moveTo>
                  <a:pt x="9342" y="16056"/>
                </a:moveTo>
                <a:cubicBezTo>
                  <a:pt x="9327" y="16072"/>
                  <a:pt x="9327" y="16088"/>
                  <a:pt x="9311" y="16104"/>
                </a:cubicBezTo>
                <a:lnTo>
                  <a:pt x="9295" y="16088"/>
                </a:lnTo>
                <a:lnTo>
                  <a:pt x="9342" y="16056"/>
                </a:lnTo>
                <a:close/>
                <a:moveTo>
                  <a:pt x="4687" y="16135"/>
                </a:moveTo>
                <a:lnTo>
                  <a:pt x="4703" y="16151"/>
                </a:lnTo>
                <a:lnTo>
                  <a:pt x="4672" y="16183"/>
                </a:lnTo>
                <a:cubicBezTo>
                  <a:pt x="4672" y="16167"/>
                  <a:pt x="4672" y="16151"/>
                  <a:pt x="4687" y="16135"/>
                </a:cubicBezTo>
                <a:close/>
                <a:moveTo>
                  <a:pt x="9089" y="16183"/>
                </a:moveTo>
                <a:lnTo>
                  <a:pt x="9089" y="16199"/>
                </a:lnTo>
                <a:lnTo>
                  <a:pt x="9042" y="16199"/>
                </a:lnTo>
                <a:lnTo>
                  <a:pt x="9042" y="16183"/>
                </a:lnTo>
                <a:close/>
                <a:moveTo>
                  <a:pt x="4672" y="16183"/>
                </a:moveTo>
                <a:cubicBezTo>
                  <a:pt x="4672" y="16199"/>
                  <a:pt x="4656" y="16214"/>
                  <a:pt x="4640" y="16230"/>
                </a:cubicBezTo>
                <a:lnTo>
                  <a:pt x="4624" y="16214"/>
                </a:lnTo>
                <a:lnTo>
                  <a:pt x="4672" y="16183"/>
                </a:lnTo>
                <a:close/>
                <a:moveTo>
                  <a:pt x="8978" y="16214"/>
                </a:moveTo>
                <a:lnTo>
                  <a:pt x="8978" y="16262"/>
                </a:lnTo>
                <a:lnTo>
                  <a:pt x="8962" y="16262"/>
                </a:lnTo>
                <a:lnTo>
                  <a:pt x="8962" y="16214"/>
                </a:lnTo>
                <a:close/>
                <a:moveTo>
                  <a:pt x="8852" y="16309"/>
                </a:moveTo>
                <a:lnTo>
                  <a:pt x="8867" y="16325"/>
                </a:lnTo>
                <a:lnTo>
                  <a:pt x="8836" y="16357"/>
                </a:lnTo>
                <a:cubicBezTo>
                  <a:pt x="8836" y="16341"/>
                  <a:pt x="8836" y="16325"/>
                  <a:pt x="8852" y="16309"/>
                </a:cubicBezTo>
                <a:close/>
                <a:moveTo>
                  <a:pt x="4513" y="16357"/>
                </a:moveTo>
                <a:cubicBezTo>
                  <a:pt x="4513" y="16357"/>
                  <a:pt x="4513" y="16373"/>
                  <a:pt x="4513" y="16389"/>
                </a:cubicBezTo>
                <a:lnTo>
                  <a:pt x="4434" y="16404"/>
                </a:lnTo>
                <a:cubicBezTo>
                  <a:pt x="4450" y="16373"/>
                  <a:pt x="4482" y="16357"/>
                  <a:pt x="4513" y="16357"/>
                </a:cubicBezTo>
                <a:close/>
                <a:moveTo>
                  <a:pt x="8820" y="16357"/>
                </a:moveTo>
                <a:cubicBezTo>
                  <a:pt x="8820" y="16373"/>
                  <a:pt x="8820" y="16389"/>
                  <a:pt x="8804" y="16404"/>
                </a:cubicBezTo>
                <a:lnTo>
                  <a:pt x="8788" y="16389"/>
                </a:lnTo>
                <a:lnTo>
                  <a:pt x="8820" y="16357"/>
                </a:lnTo>
                <a:close/>
                <a:moveTo>
                  <a:pt x="11702" y="16325"/>
                </a:moveTo>
                <a:cubicBezTo>
                  <a:pt x="11717" y="16373"/>
                  <a:pt x="11717" y="16389"/>
                  <a:pt x="11717" y="16420"/>
                </a:cubicBezTo>
                <a:lnTo>
                  <a:pt x="11591" y="16452"/>
                </a:lnTo>
                <a:lnTo>
                  <a:pt x="11591" y="16452"/>
                </a:lnTo>
                <a:lnTo>
                  <a:pt x="11702" y="16325"/>
                </a:lnTo>
                <a:close/>
                <a:moveTo>
                  <a:pt x="4344" y="16489"/>
                </a:moveTo>
                <a:lnTo>
                  <a:pt x="4355" y="16499"/>
                </a:lnTo>
                <a:cubicBezTo>
                  <a:pt x="4339" y="16515"/>
                  <a:pt x="4339" y="16531"/>
                  <a:pt x="4323" y="16531"/>
                </a:cubicBezTo>
                <a:lnTo>
                  <a:pt x="4307" y="16531"/>
                </a:lnTo>
                <a:lnTo>
                  <a:pt x="4339" y="16499"/>
                </a:lnTo>
                <a:cubicBezTo>
                  <a:pt x="4341" y="16496"/>
                  <a:pt x="4343" y="16492"/>
                  <a:pt x="4344" y="16489"/>
                </a:cubicBezTo>
                <a:close/>
                <a:moveTo>
                  <a:pt x="11393" y="16634"/>
                </a:moveTo>
                <a:cubicBezTo>
                  <a:pt x="11403" y="16634"/>
                  <a:pt x="11415" y="16638"/>
                  <a:pt x="11432" y="16642"/>
                </a:cubicBezTo>
                <a:lnTo>
                  <a:pt x="11369" y="16737"/>
                </a:lnTo>
                <a:cubicBezTo>
                  <a:pt x="11369" y="16656"/>
                  <a:pt x="11369" y="16634"/>
                  <a:pt x="11393" y="16634"/>
                </a:cubicBezTo>
                <a:close/>
                <a:moveTo>
                  <a:pt x="2902" y="16605"/>
                </a:moveTo>
                <a:cubicBezTo>
                  <a:pt x="2961" y="16605"/>
                  <a:pt x="2961" y="16640"/>
                  <a:pt x="2961" y="16769"/>
                </a:cubicBezTo>
                <a:lnTo>
                  <a:pt x="2851" y="16610"/>
                </a:lnTo>
                <a:cubicBezTo>
                  <a:pt x="2871" y="16607"/>
                  <a:pt x="2888" y="16605"/>
                  <a:pt x="2902" y="16605"/>
                </a:cubicBezTo>
                <a:close/>
                <a:moveTo>
                  <a:pt x="13633" y="16499"/>
                </a:moveTo>
                <a:cubicBezTo>
                  <a:pt x="13665" y="16547"/>
                  <a:pt x="13697" y="16610"/>
                  <a:pt x="13744" y="16658"/>
                </a:cubicBezTo>
                <a:lnTo>
                  <a:pt x="13523" y="16721"/>
                </a:lnTo>
                <a:lnTo>
                  <a:pt x="13523" y="16737"/>
                </a:lnTo>
                <a:lnTo>
                  <a:pt x="13491" y="16769"/>
                </a:lnTo>
                <a:lnTo>
                  <a:pt x="13491" y="16753"/>
                </a:lnTo>
                <a:lnTo>
                  <a:pt x="13523" y="16721"/>
                </a:lnTo>
                <a:cubicBezTo>
                  <a:pt x="13523" y="16689"/>
                  <a:pt x="13523" y="16642"/>
                  <a:pt x="13523" y="16610"/>
                </a:cubicBezTo>
                <a:lnTo>
                  <a:pt x="13633" y="16499"/>
                </a:lnTo>
                <a:close/>
                <a:moveTo>
                  <a:pt x="8092" y="16816"/>
                </a:moveTo>
                <a:lnTo>
                  <a:pt x="8092" y="16816"/>
                </a:lnTo>
                <a:cubicBezTo>
                  <a:pt x="8103" y="16849"/>
                  <a:pt x="8114" y="16890"/>
                  <a:pt x="8076" y="16890"/>
                </a:cubicBezTo>
                <a:cubicBezTo>
                  <a:pt x="8060" y="16890"/>
                  <a:pt x="8035" y="16883"/>
                  <a:pt x="7997" y="16864"/>
                </a:cubicBezTo>
                <a:lnTo>
                  <a:pt x="8092" y="16816"/>
                </a:lnTo>
                <a:close/>
                <a:moveTo>
                  <a:pt x="7965" y="16974"/>
                </a:moveTo>
                <a:lnTo>
                  <a:pt x="7965" y="16990"/>
                </a:lnTo>
                <a:lnTo>
                  <a:pt x="7917" y="16990"/>
                </a:lnTo>
                <a:lnTo>
                  <a:pt x="7917" y="16974"/>
                </a:lnTo>
                <a:close/>
                <a:moveTo>
                  <a:pt x="2249" y="17006"/>
                </a:moveTo>
                <a:lnTo>
                  <a:pt x="2249" y="17054"/>
                </a:lnTo>
                <a:lnTo>
                  <a:pt x="2233" y="17054"/>
                </a:lnTo>
                <a:lnTo>
                  <a:pt x="2233" y="17006"/>
                </a:lnTo>
                <a:close/>
                <a:moveTo>
                  <a:pt x="13459" y="17049"/>
                </a:moveTo>
                <a:lnTo>
                  <a:pt x="13459" y="17049"/>
                </a:lnTo>
                <a:cubicBezTo>
                  <a:pt x="13454" y="17050"/>
                  <a:pt x="13449" y="17052"/>
                  <a:pt x="13443" y="17054"/>
                </a:cubicBezTo>
                <a:lnTo>
                  <a:pt x="13459" y="17054"/>
                </a:lnTo>
                <a:cubicBezTo>
                  <a:pt x="13459" y="17052"/>
                  <a:pt x="13459" y="17050"/>
                  <a:pt x="13459" y="17049"/>
                </a:cubicBezTo>
                <a:close/>
                <a:moveTo>
                  <a:pt x="13158" y="17180"/>
                </a:moveTo>
                <a:cubicBezTo>
                  <a:pt x="13163" y="17180"/>
                  <a:pt x="13167" y="17180"/>
                  <a:pt x="13173" y="17181"/>
                </a:cubicBezTo>
                <a:lnTo>
                  <a:pt x="13173" y="17181"/>
                </a:lnTo>
                <a:cubicBezTo>
                  <a:pt x="13174" y="17181"/>
                  <a:pt x="13174" y="17181"/>
                  <a:pt x="13174" y="17180"/>
                </a:cubicBezTo>
                <a:close/>
                <a:moveTo>
                  <a:pt x="13190" y="17133"/>
                </a:moveTo>
                <a:lnTo>
                  <a:pt x="13206" y="17180"/>
                </a:lnTo>
                <a:cubicBezTo>
                  <a:pt x="13214" y="17186"/>
                  <a:pt x="13220" y="17189"/>
                  <a:pt x="13224" y="17192"/>
                </a:cubicBezTo>
                <a:lnTo>
                  <a:pt x="13224" y="17192"/>
                </a:lnTo>
                <a:cubicBezTo>
                  <a:pt x="13240" y="17188"/>
                  <a:pt x="13258" y="17180"/>
                  <a:pt x="13269" y="17180"/>
                </a:cubicBezTo>
                <a:cubicBezTo>
                  <a:pt x="13269" y="17180"/>
                  <a:pt x="13285" y="17196"/>
                  <a:pt x="13317" y="17228"/>
                </a:cubicBezTo>
                <a:cubicBezTo>
                  <a:pt x="13280" y="17214"/>
                  <a:pt x="13253" y="17205"/>
                  <a:pt x="13233" y="17198"/>
                </a:cubicBezTo>
                <a:lnTo>
                  <a:pt x="13233" y="17198"/>
                </a:lnTo>
                <a:cubicBezTo>
                  <a:pt x="13236" y="17199"/>
                  <a:pt x="13236" y="17200"/>
                  <a:pt x="13236" y="17200"/>
                </a:cubicBezTo>
                <a:cubicBezTo>
                  <a:pt x="13234" y="17200"/>
                  <a:pt x="13222" y="17196"/>
                  <a:pt x="13206" y="17196"/>
                </a:cubicBezTo>
                <a:cubicBezTo>
                  <a:pt x="13210" y="17196"/>
                  <a:pt x="13215" y="17195"/>
                  <a:pt x="13220" y="17194"/>
                </a:cubicBezTo>
                <a:lnTo>
                  <a:pt x="13220" y="17194"/>
                </a:lnTo>
                <a:cubicBezTo>
                  <a:pt x="13224" y="17195"/>
                  <a:pt x="13228" y="17196"/>
                  <a:pt x="13233" y="17198"/>
                </a:cubicBezTo>
                <a:lnTo>
                  <a:pt x="13233" y="17198"/>
                </a:lnTo>
                <a:cubicBezTo>
                  <a:pt x="13231" y="17196"/>
                  <a:pt x="13228" y="17195"/>
                  <a:pt x="13224" y="17192"/>
                </a:cubicBezTo>
                <a:lnTo>
                  <a:pt x="13224" y="17192"/>
                </a:lnTo>
                <a:cubicBezTo>
                  <a:pt x="13223" y="17193"/>
                  <a:pt x="13222" y="17193"/>
                  <a:pt x="13220" y="17194"/>
                </a:cubicBezTo>
                <a:lnTo>
                  <a:pt x="13220" y="17194"/>
                </a:lnTo>
                <a:cubicBezTo>
                  <a:pt x="13196" y="17186"/>
                  <a:pt x="13182" y="17183"/>
                  <a:pt x="13173" y="17181"/>
                </a:cubicBezTo>
                <a:lnTo>
                  <a:pt x="13173" y="17181"/>
                </a:lnTo>
                <a:cubicBezTo>
                  <a:pt x="13158" y="17197"/>
                  <a:pt x="13158" y="17212"/>
                  <a:pt x="13143" y="17228"/>
                </a:cubicBezTo>
                <a:lnTo>
                  <a:pt x="13127" y="17212"/>
                </a:lnTo>
                <a:lnTo>
                  <a:pt x="13158" y="17180"/>
                </a:lnTo>
                <a:cubicBezTo>
                  <a:pt x="13174" y="17164"/>
                  <a:pt x="13174" y="17149"/>
                  <a:pt x="13190" y="17133"/>
                </a:cubicBezTo>
                <a:close/>
                <a:moveTo>
                  <a:pt x="13301" y="16911"/>
                </a:moveTo>
                <a:lnTo>
                  <a:pt x="13317" y="16927"/>
                </a:lnTo>
                <a:lnTo>
                  <a:pt x="13269" y="16959"/>
                </a:lnTo>
                <a:cubicBezTo>
                  <a:pt x="13285" y="17127"/>
                  <a:pt x="13285" y="17133"/>
                  <a:pt x="13443" y="17133"/>
                </a:cubicBezTo>
                <a:lnTo>
                  <a:pt x="13443" y="17133"/>
                </a:lnTo>
                <a:cubicBezTo>
                  <a:pt x="13443" y="17133"/>
                  <a:pt x="13443" y="17133"/>
                  <a:pt x="13443" y="17133"/>
                </a:cubicBezTo>
                <a:lnTo>
                  <a:pt x="13333" y="17228"/>
                </a:lnTo>
                <a:lnTo>
                  <a:pt x="13222" y="17085"/>
                </a:lnTo>
                <a:cubicBezTo>
                  <a:pt x="13174" y="17085"/>
                  <a:pt x="13127" y="17085"/>
                  <a:pt x="13095" y="17101"/>
                </a:cubicBezTo>
                <a:cubicBezTo>
                  <a:pt x="13048" y="17149"/>
                  <a:pt x="13016" y="17212"/>
                  <a:pt x="12968" y="17259"/>
                </a:cubicBezTo>
                <a:cubicBezTo>
                  <a:pt x="12889" y="17164"/>
                  <a:pt x="13016" y="17117"/>
                  <a:pt x="13016" y="17038"/>
                </a:cubicBezTo>
                <a:lnTo>
                  <a:pt x="13095" y="17101"/>
                </a:lnTo>
                <a:cubicBezTo>
                  <a:pt x="13095" y="17054"/>
                  <a:pt x="13095" y="16990"/>
                  <a:pt x="13095" y="16943"/>
                </a:cubicBezTo>
                <a:lnTo>
                  <a:pt x="13269" y="16943"/>
                </a:lnTo>
                <a:cubicBezTo>
                  <a:pt x="13269" y="16927"/>
                  <a:pt x="13285" y="16911"/>
                  <a:pt x="13301" y="16911"/>
                </a:cubicBezTo>
                <a:close/>
                <a:moveTo>
                  <a:pt x="2027" y="17244"/>
                </a:moveTo>
                <a:lnTo>
                  <a:pt x="2027" y="17307"/>
                </a:lnTo>
                <a:lnTo>
                  <a:pt x="1996" y="17307"/>
                </a:lnTo>
                <a:lnTo>
                  <a:pt x="1980" y="17244"/>
                </a:lnTo>
                <a:close/>
                <a:moveTo>
                  <a:pt x="13079" y="17291"/>
                </a:moveTo>
                <a:lnTo>
                  <a:pt x="13079" y="17307"/>
                </a:lnTo>
                <a:lnTo>
                  <a:pt x="13032" y="17307"/>
                </a:lnTo>
                <a:lnTo>
                  <a:pt x="13032" y="17291"/>
                </a:lnTo>
                <a:close/>
                <a:moveTo>
                  <a:pt x="11242" y="17370"/>
                </a:moveTo>
                <a:lnTo>
                  <a:pt x="11242" y="17418"/>
                </a:lnTo>
                <a:lnTo>
                  <a:pt x="11227" y="17418"/>
                </a:lnTo>
                <a:lnTo>
                  <a:pt x="11227" y="17370"/>
                </a:lnTo>
                <a:close/>
                <a:moveTo>
                  <a:pt x="12731" y="17180"/>
                </a:moveTo>
                <a:lnTo>
                  <a:pt x="12810" y="17259"/>
                </a:lnTo>
                <a:lnTo>
                  <a:pt x="12889" y="17212"/>
                </a:lnTo>
                <a:cubicBezTo>
                  <a:pt x="12905" y="17212"/>
                  <a:pt x="12905" y="17212"/>
                  <a:pt x="12921" y="17228"/>
                </a:cubicBezTo>
                <a:cubicBezTo>
                  <a:pt x="12984" y="17291"/>
                  <a:pt x="12953" y="17354"/>
                  <a:pt x="12953" y="17449"/>
                </a:cubicBezTo>
                <a:lnTo>
                  <a:pt x="12858" y="17402"/>
                </a:lnTo>
                <a:lnTo>
                  <a:pt x="12810" y="17370"/>
                </a:lnTo>
                <a:cubicBezTo>
                  <a:pt x="12794" y="17418"/>
                  <a:pt x="12778" y="17449"/>
                  <a:pt x="12763" y="17481"/>
                </a:cubicBezTo>
                <a:lnTo>
                  <a:pt x="12699" y="17481"/>
                </a:lnTo>
                <a:cubicBezTo>
                  <a:pt x="12683" y="17497"/>
                  <a:pt x="12683" y="17513"/>
                  <a:pt x="12668" y="17529"/>
                </a:cubicBezTo>
                <a:lnTo>
                  <a:pt x="12652" y="17513"/>
                </a:lnTo>
                <a:lnTo>
                  <a:pt x="12683" y="17481"/>
                </a:lnTo>
                <a:lnTo>
                  <a:pt x="12683" y="17354"/>
                </a:lnTo>
                <a:lnTo>
                  <a:pt x="12794" y="17307"/>
                </a:lnTo>
                <a:lnTo>
                  <a:pt x="12636" y="17212"/>
                </a:lnTo>
                <a:lnTo>
                  <a:pt x="12731" y="17180"/>
                </a:lnTo>
                <a:close/>
                <a:moveTo>
                  <a:pt x="7221" y="17434"/>
                </a:moveTo>
                <a:lnTo>
                  <a:pt x="7221" y="17481"/>
                </a:lnTo>
                <a:lnTo>
                  <a:pt x="7031" y="17560"/>
                </a:lnTo>
                <a:lnTo>
                  <a:pt x="6999" y="17481"/>
                </a:lnTo>
                <a:cubicBezTo>
                  <a:pt x="7062" y="17465"/>
                  <a:pt x="7142" y="17449"/>
                  <a:pt x="7221" y="17434"/>
                </a:cubicBezTo>
                <a:close/>
                <a:moveTo>
                  <a:pt x="9643" y="17560"/>
                </a:moveTo>
                <a:cubicBezTo>
                  <a:pt x="9643" y="17594"/>
                  <a:pt x="9651" y="17627"/>
                  <a:pt x="9611" y="17627"/>
                </a:cubicBezTo>
                <a:cubicBezTo>
                  <a:pt x="9594" y="17627"/>
                  <a:pt x="9570" y="17622"/>
                  <a:pt x="9532" y="17608"/>
                </a:cubicBezTo>
                <a:lnTo>
                  <a:pt x="9643" y="17560"/>
                </a:lnTo>
                <a:close/>
                <a:moveTo>
                  <a:pt x="6508" y="17655"/>
                </a:moveTo>
                <a:lnTo>
                  <a:pt x="6508" y="17671"/>
                </a:lnTo>
                <a:lnTo>
                  <a:pt x="6461" y="17671"/>
                </a:lnTo>
                <a:lnTo>
                  <a:pt x="6461" y="17655"/>
                </a:lnTo>
                <a:close/>
                <a:moveTo>
                  <a:pt x="6825" y="17703"/>
                </a:moveTo>
                <a:lnTo>
                  <a:pt x="6825" y="17719"/>
                </a:lnTo>
                <a:lnTo>
                  <a:pt x="6777" y="17719"/>
                </a:lnTo>
                <a:lnTo>
                  <a:pt x="6777" y="17703"/>
                </a:lnTo>
                <a:close/>
                <a:moveTo>
                  <a:pt x="6714" y="17734"/>
                </a:moveTo>
                <a:lnTo>
                  <a:pt x="6730" y="17750"/>
                </a:lnTo>
                <a:lnTo>
                  <a:pt x="6707" y="17773"/>
                </a:lnTo>
                <a:lnTo>
                  <a:pt x="6707" y="17773"/>
                </a:lnTo>
                <a:cubicBezTo>
                  <a:pt x="6706" y="17757"/>
                  <a:pt x="6714" y="17746"/>
                  <a:pt x="6714" y="17734"/>
                </a:cubicBezTo>
                <a:close/>
                <a:moveTo>
                  <a:pt x="10815" y="17798"/>
                </a:moveTo>
                <a:lnTo>
                  <a:pt x="10815" y="17814"/>
                </a:lnTo>
                <a:lnTo>
                  <a:pt x="10767" y="17814"/>
                </a:lnTo>
                <a:lnTo>
                  <a:pt x="10767" y="17798"/>
                </a:lnTo>
                <a:close/>
                <a:moveTo>
                  <a:pt x="20537" y="17798"/>
                </a:moveTo>
                <a:lnTo>
                  <a:pt x="20537" y="17814"/>
                </a:lnTo>
                <a:lnTo>
                  <a:pt x="20489" y="17814"/>
                </a:lnTo>
                <a:lnTo>
                  <a:pt x="20489" y="17798"/>
                </a:lnTo>
                <a:close/>
                <a:moveTo>
                  <a:pt x="6698" y="17782"/>
                </a:moveTo>
                <a:cubicBezTo>
                  <a:pt x="6682" y="17829"/>
                  <a:pt x="6651" y="17845"/>
                  <a:pt x="6619" y="17877"/>
                </a:cubicBezTo>
                <a:lnTo>
                  <a:pt x="6619" y="17782"/>
                </a:lnTo>
                <a:close/>
                <a:moveTo>
                  <a:pt x="1790" y="17877"/>
                </a:moveTo>
                <a:lnTo>
                  <a:pt x="1790" y="17924"/>
                </a:lnTo>
                <a:lnTo>
                  <a:pt x="1774" y="17924"/>
                </a:lnTo>
                <a:lnTo>
                  <a:pt x="1774" y="17877"/>
                </a:lnTo>
                <a:close/>
                <a:moveTo>
                  <a:pt x="6531" y="17887"/>
                </a:moveTo>
                <a:cubicBezTo>
                  <a:pt x="6539" y="17887"/>
                  <a:pt x="6547" y="17889"/>
                  <a:pt x="6556" y="17893"/>
                </a:cubicBezTo>
                <a:cubicBezTo>
                  <a:pt x="6556" y="17893"/>
                  <a:pt x="6556" y="17909"/>
                  <a:pt x="6556" y="17909"/>
                </a:cubicBezTo>
                <a:lnTo>
                  <a:pt x="6461" y="17940"/>
                </a:lnTo>
                <a:lnTo>
                  <a:pt x="6461" y="17940"/>
                </a:lnTo>
                <a:cubicBezTo>
                  <a:pt x="6466" y="17935"/>
                  <a:pt x="6471" y="17930"/>
                  <a:pt x="6477" y="17924"/>
                </a:cubicBezTo>
                <a:cubicBezTo>
                  <a:pt x="6488" y="17901"/>
                  <a:pt x="6508" y="17887"/>
                  <a:pt x="6531" y="17887"/>
                </a:cubicBezTo>
                <a:close/>
                <a:moveTo>
                  <a:pt x="13760" y="17940"/>
                </a:moveTo>
                <a:lnTo>
                  <a:pt x="13760" y="17956"/>
                </a:lnTo>
                <a:lnTo>
                  <a:pt x="13713" y="17956"/>
                </a:lnTo>
                <a:lnTo>
                  <a:pt x="13713" y="17940"/>
                </a:lnTo>
                <a:close/>
                <a:moveTo>
                  <a:pt x="11939" y="17988"/>
                </a:moveTo>
                <a:lnTo>
                  <a:pt x="11939" y="18004"/>
                </a:lnTo>
                <a:lnTo>
                  <a:pt x="11892" y="18004"/>
                </a:lnTo>
                <a:lnTo>
                  <a:pt x="11892" y="17988"/>
                </a:lnTo>
                <a:close/>
                <a:moveTo>
                  <a:pt x="6429" y="17972"/>
                </a:moveTo>
                <a:lnTo>
                  <a:pt x="6429" y="17988"/>
                </a:lnTo>
                <a:cubicBezTo>
                  <a:pt x="6429" y="18004"/>
                  <a:pt x="6413" y="18019"/>
                  <a:pt x="6413" y="18019"/>
                </a:cubicBezTo>
                <a:lnTo>
                  <a:pt x="6397" y="18004"/>
                </a:lnTo>
                <a:lnTo>
                  <a:pt x="6429" y="17972"/>
                </a:lnTo>
                <a:close/>
                <a:moveTo>
                  <a:pt x="12446" y="17386"/>
                </a:moveTo>
                <a:lnTo>
                  <a:pt x="12478" y="17418"/>
                </a:lnTo>
                <a:lnTo>
                  <a:pt x="12557" y="17418"/>
                </a:lnTo>
                <a:lnTo>
                  <a:pt x="12525" y="17497"/>
                </a:lnTo>
                <a:cubicBezTo>
                  <a:pt x="12525" y="17513"/>
                  <a:pt x="12541" y="17529"/>
                  <a:pt x="12573" y="17576"/>
                </a:cubicBezTo>
                <a:lnTo>
                  <a:pt x="12082" y="18019"/>
                </a:lnTo>
                <a:lnTo>
                  <a:pt x="11971" y="18019"/>
                </a:lnTo>
                <a:cubicBezTo>
                  <a:pt x="12002" y="17956"/>
                  <a:pt x="12034" y="17909"/>
                  <a:pt x="12066" y="17861"/>
                </a:cubicBezTo>
                <a:cubicBezTo>
                  <a:pt x="12113" y="17814"/>
                  <a:pt x="12161" y="17782"/>
                  <a:pt x="12224" y="17750"/>
                </a:cubicBezTo>
                <a:cubicBezTo>
                  <a:pt x="12240" y="17671"/>
                  <a:pt x="12256" y="17592"/>
                  <a:pt x="12272" y="17529"/>
                </a:cubicBezTo>
                <a:cubicBezTo>
                  <a:pt x="12276" y="17528"/>
                  <a:pt x="12279" y="17527"/>
                  <a:pt x="12283" y="17527"/>
                </a:cubicBezTo>
                <a:cubicBezTo>
                  <a:pt x="12321" y="17527"/>
                  <a:pt x="12358" y="17570"/>
                  <a:pt x="12388" y="17570"/>
                </a:cubicBezTo>
                <a:cubicBezTo>
                  <a:pt x="12405" y="17570"/>
                  <a:pt x="12419" y="17556"/>
                  <a:pt x="12430" y="17513"/>
                </a:cubicBezTo>
                <a:cubicBezTo>
                  <a:pt x="12414" y="17513"/>
                  <a:pt x="12398" y="17497"/>
                  <a:pt x="12383" y="17481"/>
                </a:cubicBezTo>
                <a:lnTo>
                  <a:pt x="12398" y="17465"/>
                </a:lnTo>
                <a:cubicBezTo>
                  <a:pt x="12398" y="17481"/>
                  <a:pt x="12430" y="17497"/>
                  <a:pt x="12430" y="17513"/>
                </a:cubicBezTo>
                <a:cubicBezTo>
                  <a:pt x="12493" y="17513"/>
                  <a:pt x="12478" y="17465"/>
                  <a:pt x="12478" y="17418"/>
                </a:cubicBezTo>
                <a:cubicBezTo>
                  <a:pt x="12462" y="17418"/>
                  <a:pt x="12446" y="17402"/>
                  <a:pt x="12430" y="17402"/>
                </a:cubicBezTo>
                <a:lnTo>
                  <a:pt x="12446" y="17386"/>
                </a:lnTo>
                <a:close/>
                <a:moveTo>
                  <a:pt x="11892" y="18051"/>
                </a:moveTo>
                <a:lnTo>
                  <a:pt x="11892" y="18099"/>
                </a:lnTo>
                <a:lnTo>
                  <a:pt x="11876" y="18099"/>
                </a:lnTo>
                <a:lnTo>
                  <a:pt x="11876" y="18051"/>
                </a:lnTo>
                <a:close/>
                <a:moveTo>
                  <a:pt x="20220" y="18114"/>
                </a:moveTo>
                <a:lnTo>
                  <a:pt x="20220" y="18130"/>
                </a:lnTo>
                <a:lnTo>
                  <a:pt x="20173" y="18130"/>
                </a:lnTo>
                <a:lnTo>
                  <a:pt x="20173" y="18114"/>
                </a:lnTo>
                <a:close/>
                <a:moveTo>
                  <a:pt x="761" y="18114"/>
                </a:moveTo>
                <a:lnTo>
                  <a:pt x="761" y="18146"/>
                </a:lnTo>
                <a:lnTo>
                  <a:pt x="666" y="18146"/>
                </a:lnTo>
                <a:lnTo>
                  <a:pt x="666" y="18114"/>
                </a:lnTo>
                <a:close/>
                <a:moveTo>
                  <a:pt x="13333" y="18099"/>
                </a:moveTo>
                <a:lnTo>
                  <a:pt x="13333" y="18146"/>
                </a:lnTo>
                <a:lnTo>
                  <a:pt x="13317" y="18146"/>
                </a:lnTo>
                <a:lnTo>
                  <a:pt x="13317" y="18099"/>
                </a:lnTo>
                <a:close/>
                <a:moveTo>
                  <a:pt x="20299" y="18146"/>
                </a:moveTo>
                <a:lnTo>
                  <a:pt x="20299" y="18194"/>
                </a:lnTo>
                <a:lnTo>
                  <a:pt x="20283" y="18194"/>
                </a:lnTo>
                <a:lnTo>
                  <a:pt x="20283" y="18146"/>
                </a:lnTo>
                <a:close/>
                <a:moveTo>
                  <a:pt x="6255" y="18067"/>
                </a:moveTo>
                <a:lnTo>
                  <a:pt x="6271" y="18083"/>
                </a:lnTo>
                <a:lnTo>
                  <a:pt x="6239" y="18114"/>
                </a:lnTo>
                <a:cubicBezTo>
                  <a:pt x="6239" y="18157"/>
                  <a:pt x="6218" y="18164"/>
                  <a:pt x="6194" y="18164"/>
                </a:cubicBezTo>
                <a:cubicBezTo>
                  <a:pt x="6183" y="18164"/>
                  <a:pt x="6170" y="18162"/>
                  <a:pt x="6160" y="18162"/>
                </a:cubicBezTo>
                <a:cubicBezTo>
                  <a:pt x="6128" y="18178"/>
                  <a:pt x="6128" y="18194"/>
                  <a:pt x="6112" y="18209"/>
                </a:cubicBezTo>
                <a:cubicBezTo>
                  <a:pt x="6097" y="18225"/>
                  <a:pt x="6097" y="18241"/>
                  <a:pt x="6081" y="18241"/>
                </a:cubicBezTo>
                <a:lnTo>
                  <a:pt x="6065" y="18225"/>
                </a:lnTo>
                <a:lnTo>
                  <a:pt x="6097" y="18194"/>
                </a:lnTo>
                <a:lnTo>
                  <a:pt x="6097" y="18209"/>
                </a:lnTo>
                <a:cubicBezTo>
                  <a:pt x="6112" y="18194"/>
                  <a:pt x="6128" y="18178"/>
                  <a:pt x="6144" y="18162"/>
                </a:cubicBezTo>
                <a:cubicBezTo>
                  <a:pt x="6144" y="18118"/>
                  <a:pt x="6164" y="18108"/>
                  <a:pt x="6186" y="18108"/>
                </a:cubicBezTo>
                <a:cubicBezTo>
                  <a:pt x="6205" y="18108"/>
                  <a:pt x="6225" y="18114"/>
                  <a:pt x="6239" y="18114"/>
                </a:cubicBezTo>
                <a:cubicBezTo>
                  <a:pt x="6239" y="18099"/>
                  <a:pt x="6255" y="18083"/>
                  <a:pt x="6255" y="18067"/>
                </a:cubicBezTo>
                <a:close/>
                <a:moveTo>
                  <a:pt x="11527" y="18178"/>
                </a:moveTo>
                <a:cubicBezTo>
                  <a:pt x="11543" y="18209"/>
                  <a:pt x="11559" y="18241"/>
                  <a:pt x="11575" y="18273"/>
                </a:cubicBezTo>
                <a:lnTo>
                  <a:pt x="11512" y="18273"/>
                </a:lnTo>
                <a:lnTo>
                  <a:pt x="11512" y="18194"/>
                </a:lnTo>
                <a:lnTo>
                  <a:pt x="11527" y="18178"/>
                </a:lnTo>
                <a:close/>
                <a:moveTo>
                  <a:pt x="6002" y="18241"/>
                </a:moveTo>
                <a:lnTo>
                  <a:pt x="6017" y="18257"/>
                </a:lnTo>
                <a:lnTo>
                  <a:pt x="5970" y="18289"/>
                </a:lnTo>
                <a:cubicBezTo>
                  <a:pt x="5970" y="18273"/>
                  <a:pt x="5986" y="18257"/>
                  <a:pt x="6002" y="18241"/>
                </a:cubicBezTo>
                <a:close/>
                <a:moveTo>
                  <a:pt x="5970" y="18289"/>
                </a:moveTo>
                <a:cubicBezTo>
                  <a:pt x="5970" y="18304"/>
                  <a:pt x="5954" y="18320"/>
                  <a:pt x="5938" y="18336"/>
                </a:cubicBezTo>
                <a:lnTo>
                  <a:pt x="5922" y="18320"/>
                </a:lnTo>
                <a:lnTo>
                  <a:pt x="5970" y="18289"/>
                </a:lnTo>
                <a:close/>
                <a:moveTo>
                  <a:pt x="1077" y="18162"/>
                </a:moveTo>
                <a:lnTo>
                  <a:pt x="1077" y="18209"/>
                </a:lnTo>
                <a:lnTo>
                  <a:pt x="919" y="18352"/>
                </a:lnTo>
                <a:lnTo>
                  <a:pt x="919" y="18431"/>
                </a:lnTo>
                <a:lnTo>
                  <a:pt x="792" y="18431"/>
                </a:lnTo>
                <a:cubicBezTo>
                  <a:pt x="808" y="18368"/>
                  <a:pt x="840" y="18289"/>
                  <a:pt x="856" y="18209"/>
                </a:cubicBezTo>
                <a:lnTo>
                  <a:pt x="935" y="18257"/>
                </a:lnTo>
                <a:lnTo>
                  <a:pt x="1077" y="18162"/>
                </a:lnTo>
                <a:close/>
                <a:moveTo>
                  <a:pt x="12604" y="18384"/>
                </a:moveTo>
                <a:lnTo>
                  <a:pt x="12604" y="18431"/>
                </a:lnTo>
                <a:lnTo>
                  <a:pt x="12588" y="18431"/>
                </a:lnTo>
                <a:lnTo>
                  <a:pt x="12588" y="18384"/>
                </a:lnTo>
                <a:close/>
                <a:moveTo>
                  <a:pt x="7110" y="18447"/>
                </a:moveTo>
                <a:lnTo>
                  <a:pt x="7110" y="18463"/>
                </a:lnTo>
                <a:lnTo>
                  <a:pt x="7062" y="18463"/>
                </a:lnTo>
                <a:lnTo>
                  <a:pt x="7062" y="18447"/>
                </a:lnTo>
                <a:close/>
                <a:moveTo>
                  <a:pt x="7205" y="18494"/>
                </a:moveTo>
                <a:lnTo>
                  <a:pt x="7205" y="18510"/>
                </a:lnTo>
                <a:lnTo>
                  <a:pt x="7157" y="18510"/>
                </a:lnTo>
                <a:lnTo>
                  <a:pt x="7157" y="18494"/>
                </a:lnTo>
                <a:close/>
                <a:moveTo>
                  <a:pt x="12731" y="18494"/>
                </a:moveTo>
                <a:lnTo>
                  <a:pt x="12731" y="18510"/>
                </a:lnTo>
                <a:lnTo>
                  <a:pt x="12683" y="18510"/>
                </a:lnTo>
                <a:lnTo>
                  <a:pt x="12683" y="18494"/>
                </a:lnTo>
                <a:close/>
                <a:moveTo>
                  <a:pt x="5701" y="18479"/>
                </a:moveTo>
                <a:lnTo>
                  <a:pt x="5701" y="18526"/>
                </a:lnTo>
                <a:lnTo>
                  <a:pt x="5685" y="18526"/>
                </a:lnTo>
                <a:lnTo>
                  <a:pt x="5685" y="18479"/>
                </a:lnTo>
                <a:close/>
                <a:moveTo>
                  <a:pt x="13863" y="18421"/>
                </a:moveTo>
                <a:cubicBezTo>
                  <a:pt x="13892" y="18421"/>
                  <a:pt x="13903" y="18442"/>
                  <a:pt x="13871" y="18526"/>
                </a:cubicBezTo>
                <a:lnTo>
                  <a:pt x="13808" y="18431"/>
                </a:lnTo>
                <a:cubicBezTo>
                  <a:pt x="13829" y="18426"/>
                  <a:pt x="13848" y="18421"/>
                  <a:pt x="13863" y="18421"/>
                </a:cubicBezTo>
                <a:close/>
                <a:moveTo>
                  <a:pt x="1236" y="18526"/>
                </a:moveTo>
                <a:cubicBezTo>
                  <a:pt x="1236" y="18526"/>
                  <a:pt x="1236" y="18542"/>
                  <a:pt x="1236" y="18558"/>
                </a:cubicBezTo>
                <a:lnTo>
                  <a:pt x="1156" y="18574"/>
                </a:lnTo>
                <a:lnTo>
                  <a:pt x="1156" y="18558"/>
                </a:lnTo>
                <a:cubicBezTo>
                  <a:pt x="1172" y="18542"/>
                  <a:pt x="1204" y="18526"/>
                  <a:pt x="1236" y="18526"/>
                </a:cubicBezTo>
                <a:close/>
                <a:moveTo>
                  <a:pt x="11100" y="18479"/>
                </a:moveTo>
                <a:cubicBezTo>
                  <a:pt x="11132" y="18542"/>
                  <a:pt x="11132" y="18558"/>
                  <a:pt x="11132" y="18589"/>
                </a:cubicBezTo>
                <a:lnTo>
                  <a:pt x="11052" y="18605"/>
                </a:lnTo>
                <a:lnTo>
                  <a:pt x="11021" y="18574"/>
                </a:lnTo>
                <a:lnTo>
                  <a:pt x="11100" y="18479"/>
                </a:lnTo>
                <a:close/>
                <a:moveTo>
                  <a:pt x="12794" y="18558"/>
                </a:moveTo>
                <a:lnTo>
                  <a:pt x="12778" y="18605"/>
                </a:lnTo>
                <a:lnTo>
                  <a:pt x="12763" y="18605"/>
                </a:lnTo>
                <a:lnTo>
                  <a:pt x="12763" y="18558"/>
                </a:lnTo>
                <a:close/>
                <a:moveTo>
                  <a:pt x="381" y="18463"/>
                </a:moveTo>
                <a:lnTo>
                  <a:pt x="476" y="18494"/>
                </a:lnTo>
                <a:lnTo>
                  <a:pt x="349" y="18621"/>
                </a:lnTo>
                <a:lnTo>
                  <a:pt x="317" y="18589"/>
                </a:lnTo>
                <a:lnTo>
                  <a:pt x="381" y="18463"/>
                </a:lnTo>
                <a:close/>
                <a:moveTo>
                  <a:pt x="1109" y="18605"/>
                </a:moveTo>
                <a:lnTo>
                  <a:pt x="1109" y="18605"/>
                </a:lnTo>
                <a:cubicBezTo>
                  <a:pt x="1093" y="18637"/>
                  <a:pt x="1061" y="18653"/>
                  <a:pt x="1030" y="18653"/>
                </a:cubicBezTo>
                <a:cubicBezTo>
                  <a:pt x="1030" y="18637"/>
                  <a:pt x="1030" y="18637"/>
                  <a:pt x="1030" y="18621"/>
                </a:cubicBezTo>
                <a:lnTo>
                  <a:pt x="1109" y="18605"/>
                </a:lnTo>
                <a:close/>
                <a:moveTo>
                  <a:pt x="5527" y="18605"/>
                </a:moveTo>
                <a:lnTo>
                  <a:pt x="5527" y="18653"/>
                </a:lnTo>
                <a:lnTo>
                  <a:pt x="5511" y="18653"/>
                </a:lnTo>
                <a:lnTo>
                  <a:pt x="5511" y="18605"/>
                </a:lnTo>
                <a:close/>
                <a:moveTo>
                  <a:pt x="7268" y="18574"/>
                </a:moveTo>
                <a:lnTo>
                  <a:pt x="7268" y="18653"/>
                </a:lnTo>
                <a:lnTo>
                  <a:pt x="7252" y="18653"/>
                </a:lnTo>
                <a:lnTo>
                  <a:pt x="7237" y="18574"/>
                </a:lnTo>
                <a:close/>
                <a:moveTo>
                  <a:pt x="20537" y="18574"/>
                </a:moveTo>
                <a:lnTo>
                  <a:pt x="20537" y="18653"/>
                </a:lnTo>
                <a:lnTo>
                  <a:pt x="20505" y="18653"/>
                </a:lnTo>
                <a:cubicBezTo>
                  <a:pt x="20505" y="18621"/>
                  <a:pt x="20489" y="18605"/>
                  <a:pt x="20489" y="18574"/>
                </a:cubicBezTo>
                <a:close/>
                <a:moveTo>
                  <a:pt x="887" y="18574"/>
                </a:moveTo>
                <a:lnTo>
                  <a:pt x="903" y="18684"/>
                </a:lnTo>
                <a:lnTo>
                  <a:pt x="824" y="18684"/>
                </a:lnTo>
                <a:cubicBezTo>
                  <a:pt x="840" y="18669"/>
                  <a:pt x="856" y="18637"/>
                  <a:pt x="887" y="18574"/>
                </a:cubicBezTo>
                <a:close/>
                <a:moveTo>
                  <a:pt x="5432" y="18653"/>
                </a:moveTo>
                <a:lnTo>
                  <a:pt x="5432" y="18700"/>
                </a:lnTo>
                <a:lnTo>
                  <a:pt x="5416" y="18700"/>
                </a:lnTo>
                <a:lnTo>
                  <a:pt x="5416" y="18653"/>
                </a:lnTo>
                <a:close/>
                <a:moveTo>
                  <a:pt x="8741" y="18574"/>
                </a:moveTo>
                <a:lnTo>
                  <a:pt x="8741" y="18637"/>
                </a:lnTo>
                <a:lnTo>
                  <a:pt x="8567" y="18716"/>
                </a:lnTo>
                <a:lnTo>
                  <a:pt x="8472" y="18637"/>
                </a:lnTo>
                <a:lnTo>
                  <a:pt x="8472" y="18621"/>
                </a:lnTo>
                <a:lnTo>
                  <a:pt x="8582" y="18653"/>
                </a:lnTo>
                <a:cubicBezTo>
                  <a:pt x="8582" y="18637"/>
                  <a:pt x="8598" y="18605"/>
                  <a:pt x="8614" y="18574"/>
                </a:cubicBezTo>
                <a:close/>
                <a:moveTo>
                  <a:pt x="5242" y="18795"/>
                </a:moveTo>
                <a:lnTo>
                  <a:pt x="5242" y="18843"/>
                </a:lnTo>
                <a:lnTo>
                  <a:pt x="5226" y="18843"/>
                </a:lnTo>
                <a:lnTo>
                  <a:pt x="5226" y="18795"/>
                </a:lnTo>
                <a:close/>
                <a:moveTo>
                  <a:pt x="6857" y="18653"/>
                </a:moveTo>
                <a:lnTo>
                  <a:pt x="6857" y="18653"/>
                </a:lnTo>
                <a:cubicBezTo>
                  <a:pt x="6880" y="18661"/>
                  <a:pt x="6904" y="18661"/>
                  <a:pt x="6922" y="18661"/>
                </a:cubicBezTo>
                <a:cubicBezTo>
                  <a:pt x="6940" y="18661"/>
                  <a:pt x="6952" y="18661"/>
                  <a:pt x="6952" y="18669"/>
                </a:cubicBezTo>
                <a:cubicBezTo>
                  <a:pt x="6999" y="18732"/>
                  <a:pt x="7078" y="18764"/>
                  <a:pt x="7142" y="18764"/>
                </a:cubicBezTo>
                <a:cubicBezTo>
                  <a:pt x="7142" y="18787"/>
                  <a:pt x="7150" y="18828"/>
                  <a:pt x="7135" y="18828"/>
                </a:cubicBezTo>
                <a:cubicBezTo>
                  <a:pt x="7130" y="18828"/>
                  <a:pt x="7122" y="18823"/>
                  <a:pt x="7110" y="18811"/>
                </a:cubicBezTo>
                <a:cubicBezTo>
                  <a:pt x="7102" y="18807"/>
                  <a:pt x="7095" y="18805"/>
                  <a:pt x="7088" y="18805"/>
                </a:cubicBezTo>
                <a:cubicBezTo>
                  <a:pt x="7057" y="18805"/>
                  <a:pt x="7045" y="18847"/>
                  <a:pt x="7018" y="18847"/>
                </a:cubicBezTo>
                <a:cubicBezTo>
                  <a:pt x="7009" y="18847"/>
                  <a:pt x="6998" y="18842"/>
                  <a:pt x="6983" y="18827"/>
                </a:cubicBezTo>
                <a:lnTo>
                  <a:pt x="6857" y="18653"/>
                </a:lnTo>
                <a:close/>
                <a:moveTo>
                  <a:pt x="20220" y="18716"/>
                </a:moveTo>
                <a:lnTo>
                  <a:pt x="20315" y="18827"/>
                </a:lnTo>
                <a:lnTo>
                  <a:pt x="20220" y="18874"/>
                </a:lnTo>
                <a:cubicBezTo>
                  <a:pt x="20220" y="18827"/>
                  <a:pt x="20220" y="18779"/>
                  <a:pt x="20220" y="18716"/>
                </a:cubicBezTo>
                <a:close/>
                <a:moveTo>
                  <a:pt x="20078" y="18938"/>
                </a:moveTo>
                <a:lnTo>
                  <a:pt x="20078" y="18985"/>
                </a:lnTo>
                <a:lnTo>
                  <a:pt x="20062" y="18985"/>
                </a:lnTo>
                <a:lnTo>
                  <a:pt x="20062" y="18938"/>
                </a:lnTo>
                <a:close/>
                <a:moveTo>
                  <a:pt x="19998" y="19017"/>
                </a:moveTo>
                <a:lnTo>
                  <a:pt x="19998" y="19064"/>
                </a:lnTo>
                <a:lnTo>
                  <a:pt x="19983" y="19064"/>
                </a:lnTo>
                <a:lnTo>
                  <a:pt x="19983" y="19017"/>
                </a:lnTo>
                <a:close/>
                <a:moveTo>
                  <a:pt x="20078" y="19064"/>
                </a:moveTo>
                <a:lnTo>
                  <a:pt x="20078" y="19112"/>
                </a:lnTo>
                <a:lnTo>
                  <a:pt x="20062" y="19112"/>
                </a:lnTo>
                <a:lnTo>
                  <a:pt x="20062" y="19064"/>
                </a:lnTo>
                <a:close/>
                <a:moveTo>
                  <a:pt x="4387" y="19175"/>
                </a:moveTo>
                <a:cubicBezTo>
                  <a:pt x="4307" y="19239"/>
                  <a:pt x="4307" y="19239"/>
                  <a:pt x="4212" y="19239"/>
                </a:cubicBezTo>
                <a:lnTo>
                  <a:pt x="4212" y="19175"/>
                </a:lnTo>
                <a:close/>
                <a:moveTo>
                  <a:pt x="4922" y="18985"/>
                </a:moveTo>
                <a:cubicBezTo>
                  <a:pt x="4940" y="18985"/>
                  <a:pt x="4961" y="18990"/>
                  <a:pt x="4988" y="19001"/>
                </a:cubicBezTo>
                <a:lnTo>
                  <a:pt x="4846" y="19096"/>
                </a:lnTo>
                <a:cubicBezTo>
                  <a:pt x="4839" y="19116"/>
                  <a:pt x="4826" y="19122"/>
                  <a:pt x="4812" y="19122"/>
                </a:cubicBezTo>
                <a:cubicBezTo>
                  <a:pt x="4792" y="19122"/>
                  <a:pt x="4769" y="19112"/>
                  <a:pt x="4751" y="19112"/>
                </a:cubicBezTo>
                <a:cubicBezTo>
                  <a:pt x="4751" y="19156"/>
                  <a:pt x="4731" y="19166"/>
                  <a:pt x="4708" y="19166"/>
                </a:cubicBezTo>
                <a:cubicBezTo>
                  <a:pt x="4690" y="19166"/>
                  <a:pt x="4670" y="19159"/>
                  <a:pt x="4656" y="19159"/>
                </a:cubicBezTo>
                <a:cubicBezTo>
                  <a:pt x="4656" y="19203"/>
                  <a:pt x="4641" y="19213"/>
                  <a:pt x="4620" y="19213"/>
                </a:cubicBezTo>
                <a:cubicBezTo>
                  <a:pt x="4603" y="19213"/>
                  <a:pt x="4582" y="19207"/>
                  <a:pt x="4561" y="19207"/>
                </a:cubicBezTo>
                <a:cubicBezTo>
                  <a:pt x="4561" y="19251"/>
                  <a:pt x="4546" y="19261"/>
                  <a:pt x="4528" y="19261"/>
                </a:cubicBezTo>
                <a:cubicBezTo>
                  <a:pt x="4513" y="19261"/>
                  <a:pt x="4496" y="19254"/>
                  <a:pt x="4482" y="19254"/>
                </a:cubicBezTo>
                <a:cubicBezTo>
                  <a:pt x="4473" y="19298"/>
                  <a:pt x="4454" y="19308"/>
                  <a:pt x="4434" y="19308"/>
                </a:cubicBezTo>
                <a:cubicBezTo>
                  <a:pt x="4418" y="19308"/>
                  <a:pt x="4401" y="19302"/>
                  <a:pt x="4387" y="19302"/>
                </a:cubicBezTo>
                <a:cubicBezTo>
                  <a:pt x="4387" y="19260"/>
                  <a:pt x="4408" y="19253"/>
                  <a:pt x="4436" y="19253"/>
                </a:cubicBezTo>
                <a:cubicBezTo>
                  <a:pt x="4450" y="19253"/>
                  <a:pt x="4466" y="19254"/>
                  <a:pt x="4482" y="19254"/>
                </a:cubicBezTo>
                <a:cubicBezTo>
                  <a:pt x="4482" y="19212"/>
                  <a:pt x="4503" y="19205"/>
                  <a:pt x="4526" y="19205"/>
                </a:cubicBezTo>
                <a:cubicBezTo>
                  <a:pt x="4538" y="19205"/>
                  <a:pt x="4550" y="19207"/>
                  <a:pt x="4561" y="19207"/>
                </a:cubicBezTo>
                <a:cubicBezTo>
                  <a:pt x="4571" y="19165"/>
                  <a:pt x="4596" y="19158"/>
                  <a:pt x="4620" y="19158"/>
                </a:cubicBezTo>
                <a:cubicBezTo>
                  <a:pt x="4633" y="19158"/>
                  <a:pt x="4645" y="19159"/>
                  <a:pt x="4656" y="19159"/>
                </a:cubicBezTo>
                <a:cubicBezTo>
                  <a:pt x="4656" y="19117"/>
                  <a:pt x="4684" y="19110"/>
                  <a:pt x="4712" y="19110"/>
                </a:cubicBezTo>
                <a:cubicBezTo>
                  <a:pt x="4726" y="19110"/>
                  <a:pt x="4740" y="19112"/>
                  <a:pt x="4751" y="19112"/>
                </a:cubicBezTo>
                <a:cubicBezTo>
                  <a:pt x="4751" y="19080"/>
                  <a:pt x="4763" y="19072"/>
                  <a:pt x="4778" y="19072"/>
                </a:cubicBezTo>
                <a:cubicBezTo>
                  <a:pt x="4794" y="19072"/>
                  <a:pt x="4814" y="19080"/>
                  <a:pt x="4830" y="19080"/>
                </a:cubicBezTo>
                <a:cubicBezTo>
                  <a:pt x="4854" y="19032"/>
                  <a:pt x="4869" y="18985"/>
                  <a:pt x="4922" y="18985"/>
                </a:cubicBezTo>
                <a:close/>
                <a:moveTo>
                  <a:pt x="7632" y="19302"/>
                </a:moveTo>
                <a:lnTo>
                  <a:pt x="7632" y="19349"/>
                </a:lnTo>
                <a:lnTo>
                  <a:pt x="7617" y="19349"/>
                </a:lnTo>
                <a:lnTo>
                  <a:pt x="7617" y="19302"/>
                </a:lnTo>
                <a:close/>
                <a:moveTo>
                  <a:pt x="18716" y="19033"/>
                </a:moveTo>
                <a:lnTo>
                  <a:pt x="18748" y="19064"/>
                </a:lnTo>
                <a:cubicBezTo>
                  <a:pt x="18748" y="19144"/>
                  <a:pt x="18732" y="19239"/>
                  <a:pt x="18716" y="19349"/>
                </a:cubicBezTo>
                <a:lnTo>
                  <a:pt x="18558" y="19413"/>
                </a:lnTo>
                <a:cubicBezTo>
                  <a:pt x="18542" y="19349"/>
                  <a:pt x="18542" y="19302"/>
                  <a:pt x="18542" y="19270"/>
                </a:cubicBezTo>
                <a:lnTo>
                  <a:pt x="18653" y="19223"/>
                </a:lnTo>
                <a:lnTo>
                  <a:pt x="18510" y="19207"/>
                </a:lnTo>
                <a:cubicBezTo>
                  <a:pt x="18478" y="19239"/>
                  <a:pt x="18447" y="19254"/>
                  <a:pt x="18415" y="19254"/>
                </a:cubicBezTo>
                <a:cubicBezTo>
                  <a:pt x="18415" y="19239"/>
                  <a:pt x="18415" y="19223"/>
                  <a:pt x="18415" y="19223"/>
                </a:cubicBezTo>
                <a:lnTo>
                  <a:pt x="18494" y="19207"/>
                </a:lnTo>
                <a:lnTo>
                  <a:pt x="18494" y="19144"/>
                </a:lnTo>
                <a:lnTo>
                  <a:pt x="18716" y="19033"/>
                </a:lnTo>
                <a:close/>
                <a:moveTo>
                  <a:pt x="4298" y="19403"/>
                </a:moveTo>
                <a:lnTo>
                  <a:pt x="4307" y="19413"/>
                </a:lnTo>
                <a:cubicBezTo>
                  <a:pt x="4292" y="19413"/>
                  <a:pt x="4292" y="19429"/>
                  <a:pt x="4276" y="19444"/>
                </a:cubicBezTo>
                <a:lnTo>
                  <a:pt x="4260" y="19429"/>
                </a:lnTo>
                <a:lnTo>
                  <a:pt x="4298" y="19403"/>
                </a:lnTo>
                <a:close/>
                <a:moveTo>
                  <a:pt x="18732" y="19444"/>
                </a:moveTo>
                <a:lnTo>
                  <a:pt x="18732" y="19460"/>
                </a:lnTo>
                <a:lnTo>
                  <a:pt x="18684" y="19460"/>
                </a:lnTo>
                <a:lnTo>
                  <a:pt x="18684" y="19444"/>
                </a:lnTo>
                <a:close/>
                <a:moveTo>
                  <a:pt x="18352" y="19444"/>
                </a:moveTo>
                <a:lnTo>
                  <a:pt x="18352" y="19492"/>
                </a:lnTo>
                <a:lnTo>
                  <a:pt x="18336" y="19492"/>
                </a:lnTo>
                <a:lnTo>
                  <a:pt x="18336" y="19444"/>
                </a:lnTo>
                <a:close/>
                <a:moveTo>
                  <a:pt x="18494" y="19444"/>
                </a:moveTo>
                <a:lnTo>
                  <a:pt x="18494" y="19492"/>
                </a:lnTo>
                <a:lnTo>
                  <a:pt x="18478" y="19492"/>
                </a:lnTo>
                <a:lnTo>
                  <a:pt x="18478" y="19444"/>
                </a:lnTo>
                <a:close/>
                <a:moveTo>
                  <a:pt x="13697" y="19476"/>
                </a:moveTo>
                <a:lnTo>
                  <a:pt x="13697" y="19524"/>
                </a:lnTo>
                <a:lnTo>
                  <a:pt x="13681" y="19524"/>
                </a:lnTo>
                <a:lnTo>
                  <a:pt x="13681" y="19476"/>
                </a:lnTo>
                <a:close/>
                <a:moveTo>
                  <a:pt x="13602" y="19429"/>
                </a:moveTo>
                <a:lnTo>
                  <a:pt x="13491" y="19539"/>
                </a:lnTo>
                <a:lnTo>
                  <a:pt x="13475" y="19444"/>
                </a:lnTo>
                <a:lnTo>
                  <a:pt x="13602" y="19429"/>
                </a:lnTo>
                <a:close/>
                <a:moveTo>
                  <a:pt x="4022" y="19492"/>
                </a:moveTo>
                <a:cubicBezTo>
                  <a:pt x="4039" y="19492"/>
                  <a:pt x="4060" y="19497"/>
                  <a:pt x="4086" y="19508"/>
                </a:cubicBezTo>
                <a:lnTo>
                  <a:pt x="3943" y="19603"/>
                </a:lnTo>
                <a:lnTo>
                  <a:pt x="3943" y="19587"/>
                </a:lnTo>
                <a:cubicBezTo>
                  <a:pt x="3941" y="19590"/>
                  <a:pt x="3938" y="19592"/>
                  <a:pt x="3936" y="19594"/>
                </a:cubicBezTo>
                <a:lnTo>
                  <a:pt x="3936" y="19594"/>
                </a:lnTo>
                <a:cubicBezTo>
                  <a:pt x="3956" y="19534"/>
                  <a:pt x="3973" y="19492"/>
                  <a:pt x="4022" y="19492"/>
                </a:cubicBezTo>
                <a:close/>
                <a:moveTo>
                  <a:pt x="3927" y="19571"/>
                </a:moveTo>
                <a:lnTo>
                  <a:pt x="3927" y="19600"/>
                </a:lnTo>
                <a:lnTo>
                  <a:pt x="3927" y="19600"/>
                </a:lnTo>
                <a:cubicBezTo>
                  <a:pt x="3901" y="19619"/>
                  <a:pt x="3875" y="19619"/>
                  <a:pt x="3848" y="19619"/>
                </a:cubicBezTo>
                <a:lnTo>
                  <a:pt x="3848" y="19587"/>
                </a:lnTo>
                <a:lnTo>
                  <a:pt x="3927" y="19571"/>
                </a:lnTo>
                <a:close/>
                <a:moveTo>
                  <a:pt x="428" y="19476"/>
                </a:moveTo>
                <a:lnTo>
                  <a:pt x="602" y="19524"/>
                </a:lnTo>
                <a:lnTo>
                  <a:pt x="602" y="19634"/>
                </a:lnTo>
                <a:lnTo>
                  <a:pt x="539" y="19634"/>
                </a:lnTo>
                <a:cubicBezTo>
                  <a:pt x="507" y="19592"/>
                  <a:pt x="469" y="19585"/>
                  <a:pt x="428" y="19585"/>
                </a:cubicBezTo>
                <a:cubicBezTo>
                  <a:pt x="409" y="19585"/>
                  <a:pt x="390" y="19587"/>
                  <a:pt x="370" y="19587"/>
                </a:cubicBezTo>
                <a:lnTo>
                  <a:pt x="370" y="19587"/>
                </a:lnTo>
                <a:cubicBezTo>
                  <a:pt x="384" y="19548"/>
                  <a:pt x="400" y="19518"/>
                  <a:pt x="428" y="19476"/>
                </a:cubicBezTo>
                <a:close/>
                <a:moveTo>
                  <a:pt x="19679" y="19714"/>
                </a:moveTo>
                <a:cubicBezTo>
                  <a:pt x="19681" y="19714"/>
                  <a:pt x="19682" y="19715"/>
                  <a:pt x="19684" y="19716"/>
                </a:cubicBezTo>
                <a:lnTo>
                  <a:pt x="19684" y="19716"/>
                </a:lnTo>
                <a:lnTo>
                  <a:pt x="19682" y="19714"/>
                </a:lnTo>
                <a:close/>
                <a:moveTo>
                  <a:pt x="10910" y="19698"/>
                </a:moveTo>
                <a:cubicBezTo>
                  <a:pt x="10910" y="19698"/>
                  <a:pt x="10910" y="19714"/>
                  <a:pt x="10910" y="19714"/>
                </a:cubicBezTo>
                <a:lnTo>
                  <a:pt x="10882" y="19725"/>
                </a:lnTo>
                <a:lnTo>
                  <a:pt x="10882" y="19725"/>
                </a:lnTo>
                <a:cubicBezTo>
                  <a:pt x="10875" y="19698"/>
                  <a:pt x="10892" y="19698"/>
                  <a:pt x="10910" y="19698"/>
                </a:cubicBezTo>
                <a:close/>
                <a:moveTo>
                  <a:pt x="10387" y="19698"/>
                </a:moveTo>
                <a:lnTo>
                  <a:pt x="10387" y="19745"/>
                </a:lnTo>
                <a:lnTo>
                  <a:pt x="10372" y="19698"/>
                </a:lnTo>
                <a:close/>
                <a:moveTo>
                  <a:pt x="10831" y="19698"/>
                </a:moveTo>
                <a:cubicBezTo>
                  <a:pt x="10835" y="19714"/>
                  <a:pt x="10839" y="19728"/>
                  <a:pt x="10842" y="19741"/>
                </a:cubicBezTo>
                <a:lnTo>
                  <a:pt x="10842" y="19741"/>
                </a:lnTo>
                <a:lnTo>
                  <a:pt x="10831" y="19745"/>
                </a:lnTo>
                <a:lnTo>
                  <a:pt x="10831" y="19698"/>
                </a:lnTo>
                <a:close/>
                <a:moveTo>
                  <a:pt x="13285" y="19539"/>
                </a:moveTo>
                <a:cubicBezTo>
                  <a:pt x="13301" y="19619"/>
                  <a:pt x="13301" y="19666"/>
                  <a:pt x="13317" y="19745"/>
                </a:cubicBezTo>
                <a:lnTo>
                  <a:pt x="13158" y="19650"/>
                </a:lnTo>
                <a:lnTo>
                  <a:pt x="13285" y="19539"/>
                </a:lnTo>
                <a:close/>
                <a:moveTo>
                  <a:pt x="19128" y="19698"/>
                </a:moveTo>
                <a:lnTo>
                  <a:pt x="19128" y="19745"/>
                </a:lnTo>
                <a:lnTo>
                  <a:pt x="19112" y="19745"/>
                </a:lnTo>
                <a:lnTo>
                  <a:pt x="19112" y="19698"/>
                </a:lnTo>
                <a:close/>
                <a:moveTo>
                  <a:pt x="18146" y="19729"/>
                </a:moveTo>
                <a:lnTo>
                  <a:pt x="18146" y="19761"/>
                </a:lnTo>
                <a:lnTo>
                  <a:pt x="18051" y="19761"/>
                </a:lnTo>
                <a:lnTo>
                  <a:pt x="18051" y="19729"/>
                </a:lnTo>
                <a:close/>
                <a:moveTo>
                  <a:pt x="19048" y="19761"/>
                </a:moveTo>
                <a:lnTo>
                  <a:pt x="19048" y="19793"/>
                </a:lnTo>
                <a:lnTo>
                  <a:pt x="19017" y="19793"/>
                </a:lnTo>
                <a:lnTo>
                  <a:pt x="19017" y="19761"/>
                </a:lnTo>
                <a:close/>
                <a:moveTo>
                  <a:pt x="3642" y="19524"/>
                </a:moveTo>
                <a:cubicBezTo>
                  <a:pt x="3626" y="19555"/>
                  <a:pt x="3626" y="19587"/>
                  <a:pt x="3595" y="19634"/>
                </a:cubicBezTo>
                <a:lnTo>
                  <a:pt x="3737" y="19714"/>
                </a:lnTo>
                <a:cubicBezTo>
                  <a:pt x="3663" y="19763"/>
                  <a:pt x="3608" y="19803"/>
                  <a:pt x="3543" y="19803"/>
                </a:cubicBezTo>
                <a:cubicBezTo>
                  <a:pt x="3524" y="19803"/>
                  <a:pt x="3505" y="19800"/>
                  <a:pt x="3484" y="19793"/>
                </a:cubicBezTo>
                <a:lnTo>
                  <a:pt x="3484" y="19555"/>
                </a:lnTo>
                <a:lnTo>
                  <a:pt x="3642" y="19524"/>
                </a:lnTo>
                <a:close/>
                <a:moveTo>
                  <a:pt x="7522" y="19666"/>
                </a:moveTo>
                <a:lnTo>
                  <a:pt x="7522" y="19809"/>
                </a:lnTo>
                <a:cubicBezTo>
                  <a:pt x="7474" y="19761"/>
                  <a:pt x="7458" y="19729"/>
                  <a:pt x="7427" y="19698"/>
                </a:cubicBezTo>
                <a:lnTo>
                  <a:pt x="7522" y="19666"/>
                </a:lnTo>
                <a:close/>
                <a:moveTo>
                  <a:pt x="10783" y="19714"/>
                </a:moveTo>
                <a:lnTo>
                  <a:pt x="10847" y="19766"/>
                </a:lnTo>
                <a:lnTo>
                  <a:pt x="10847" y="19766"/>
                </a:lnTo>
                <a:cubicBezTo>
                  <a:pt x="10868" y="19872"/>
                  <a:pt x="10837" y="19872"/>
                  <a:pt x="10783" y="19872"/>
                </a:cubicBezTo>
                <a:cubicBezTo>
                  <a:pt x="10783" y="19824"/>
                  <a:pt x="10783" y="19793"/>
                  <a:pt x="10783" y="19714"/>
                </a:cubicBezTo>
                <a:close/>
                <a:moveTo>
                  <a:pt x="17908" y="19777"/>
                </a:moveTo>
                <a:cubicBezTo>
                  <a:pt x="17908" y="19857"/>
                  <a:pt x="17908" y="19879"/>
                  <a:pt x="17884" y="19879"/>
                </a:cubicBezTo>
                <a:cubicBezTo>
                  <a:pt x="17875" y="19879"/>
                  <a:pt x="17862" y="19876"/>
                  <a:pt x="17845" y="19872"/>
                </a:cubicBezTo>
                <a:lnTo>
                  <a:pt x="17908" y="19777"/>
                </a:lnTo>
                <a:close/>
                <a:moveTo>
                  <a:pt x="17750" y="19840"/>
                </a:moveTo>
                <a:lnTo>
                  <a:pt x="17766" y="19856"/>
                </a:lnTo>
                <a:lnTo>
                  <a:pt x="17735" y="19887"/>
                </a:lnTo>
                <a:lnTo>
                  <a:pt x="17735" y="19887"/>
                </a:lnTo>
                <a:cubicBezTo>
                  <a:pt x="17737" y="19872"/>
                  <a:pt x="17741" y="19859"/>
                  <a:pt x="17750" y="19840"/>
                </a:cubicBezTo>
                <a:close/>
                <a:moveTo>
                  <a:pt x="17733" y="19891"/>
                </a:moveTo>
                <a:cubicBezTo>
                  <a:pt x="17716" y="19920"/>
                  <a:pt x="17686" y="19935"/>
                  <a:pt x="17655" y="19935"/>
                </a:cubicBezTo>
                <a:cubicBezTo>
                  <a:pt x="17655" y="19935"/>
                  <a:pt x="17655" y="19919"/>
                  <a:pt x="17655" y="19904"/>
                </a:cubicBezTo>
                <a:lnTo>
                  <a:pt x="17733" y="19891"/>
                </a:lnTo>
                <a:close/>
                <a:moveTo>
                  <a:pt x="17750" y="19888"/>
                </a:moveTo>
                <a:lnTo>
                  <a:pt x="17750" y="19935"/>
                </a:lnTo>
                <a:lnTo>
                  <a:pt x="17734" y="19919"/>
                </a:lnTo>
                <a:cubicBezTo>
                  <a:pt x="17734" y="19908"/>
                  <a:pt x="17734" y="19899"/>
                  <a:pt x="17735" y="19890"/>
                </a:cubicBezTo>
                <a:lnTo>
                  <a:pt x="17735" y="19890"/>
                </a:lnTo>
                <a:lnTo>
                  <a:pt x="17750" y="19888"/>
                </a:lnTo>
                <a:close/>
                <a:moveTo>
                  <a:pt x="1251" y="19714"/>
                </a:moveTo>
                <a:lnTo>
                  <a:pt x="1251" y="19951"/>
                </a:lnTo>
                <a:cubicBezTo>
                  <a:pt x="1220" y="19840"/>
                  <a:pt x="1204" y="19777"/>
                  <a:pt x="1172" y="19714"/>
                </a:cubicBezTo>
                <a:close/>
                <a:moveTo>
                  <a:pt x="16879" y="19888"/>
                </a:moveTo>
                <a:cubicBezTo>
                  <a:pt x="16846" y="19953"/>
                  <a:pt x="16814" y="19989"/>
                  <a:pt x="16760" y="19989"/>
                </a:cubicBezTo>
                <a:cubicBezTo>
                  <a:pt x="16736" y="19989"/>
                  <a:pt x="16708" y="19982"/>
                  <a:pt x="16673" y="19967"/>
                </a:cubicBezTo>
                <a:lnTo>
                  <a:pt x="16879" y="19888"/>
                </a:lnTo>
                <a:close/>
                <a:moveTo>
                  <a:pt x="10498" y="19809"/>
                </a:moveTo>
                <a:cubicBezTo>
                  <a:pt x="10530" y="19904"/>
                  <a:pt x="10562" y="19935"/>
                  <a:pt x="10577" y="19983"/>
                </a:cubicBezTo>
                <a:lnTo>
                  <a:pt x="10546" y="19999"/>
                </a:lnTo>
                <a:cubicBezTo>
                  <a:pt x="10530" y="19983"/>
                  <a:pt x="10514" y="19967"/>
                  <a:pt x="10498" y="19935"/>
                </a:cubicBezTo>
                <a:lnTo>
                  <a:pt x="10498" y="19809"/>
                </a:lnTo>
                <a:close/>
                <a:moveTo>
                  <a:pt x="7506" y="19935"/>
                </a:moveTo>
                <a:lnTo>
                  <a:pt x="7506" y="20014"/>
                </a:lnTo>
                <a:lnTo>
                  <a:pt x="7490" y="20030"/>
                </a:lnTo>
                <a:cubicBezTo>
                  <a:pt x="7474" y="19983"/>
                  <a:pt x="7458" y="19951"/>
                  <a:pt x="7458" y="19935"/>
                </a:cubicBezTo>
                <a:close/>
                <a:moveTo>
                  <a:pt x="10451" y="19872"/>
                </a:moveTo>
                <a:lnTo>
                  <a:pt x="10451" y="20046"/>
                </a:lnTo>
                <a:lnTo>
                  <a:pt x="10372" y="20046"/>
                </a:lnTo>
                <a:cubicBezTo>
                  <a:pt x="10376" y="19976"/>
                  <a:pt x="10407" y="19931"/>
                  <a:pt x="10451" y="19872"/>
                </a:cubicBezTo>
                <a:close/>
                <a:moveTo>
                  <a:pt x="19001" y="19935"/>
                </a:moveTo>
                <a:lnTo>
                  <a:pt x="18938" y="20062"/>
                </a:lnTo>
                <a:cubicBezTo>
                  <a:pt x="18874" y="19967"/>
                  <a:pt x="18953" y="19951"/>
                  <a:pt x="19001" y="19935"/>
                </a:cubicBezTo>
                <a:close/>
                <a:moveTo>
                  <a:pt x="16515" y="20046"/>
                </a:moveTo>
                <a:lnTo>
                  <a:pt x="16515" y="20078"/>
                </a:lnTo>
                <a:lnTo>
                  <a:pt x="16420" y="20078"/>
                </a:lnTo>
                <a:lnTo>
                  <a:pt x="16420" y="20046"/>
                </a:lnTo>
                <a:close/>
                <a:moveTo>
                  <a:pt x="10355" y="20073"/>
                </a:moveTo>
                <a:cubicBezTo>
                  <a:pt x="10364" y="20085"/>
                  <a:pt x="10352" y="20097"/>
                  <a:pt x="10340" y="20109"/>
                </a:cubicBezTo>
                <a:lnTo>
                  <a:pt x="10324" y="20094"/>
                </a:lnTo>
                <a:lnTo>
                  <a:pt x="10355" y="20073"/>
                </a:lnTo>
                <a:close/>
                <a:moveTo>
                  <a:pt x="17370" y="20014"/>
                </a:moveTo>
                <a:cubicBezTo>
                  <a:pt x="17386" y="20062"/>
                  <a:pt x="17386" y="20078"/>
                  <a:pt x="17386" y="20094"/>
                </a:cubicBezTo>
                <a:cubicBezTo>
                  <a:pt x="17328" y="20140"/>
                  <a:pt x="17262" y="20169"/>
                  <a:pt x="17193" y="20169"/>
                </a:cubicBezTo>
                <a:cubicBezTo>
                  <a:pt x="17168" y="20169"/>
                  <a:pt x="17142" y="20165"/>
                  <a:pt x="17117" y="20157"/>
                </a:cubicBezTo>
                <a:cubicBezTo>
                  <a:pt x="17148" y="20014"/>
                  <a:pt x="17307" y="20141"/>
                  <a:pt x="17370" y="20014"/>
                </a:cubicBezTo>
                <a:close/>
                <a:moveTo>
                  <a:pt x="4656" y="20125"/>
                </a:moveTo>
                <a:lnTo>
                  <a:pt x="4656" y="20173"/>
                </a:lnTo>
                <a:lnTo>
                  <a:pt x="4640" y="20173"/>
                </a:lnTo>
                <a:lnTo>
                  <a:pt x="4640" y="20125"/>
                </a:lnTo>
                <a:close/>
                <a:moveTo>
                  <a:pt x="16325" y="20125"/>
                </a:moveTo>
                <a:lnTo>
                  <a:pt x="16325" y="20173"/>
                </a:lnTo>
                <a:lnTo>
                  <a:pt x="16309" y="20173"/>
                </a:lnTo>
                <a:lnTo>
                  <a:pt x="16309" y="20125"/>
                </a:lnTo>
                <a:close/>
                <a:moveTo>
                  <a:pt x="17639" y="20125"/>
                </a:moveTo>
                <a:lnTo>
                  <a:pt x="17639" y="20173"/>
                </a:lnTo>
                <a:lnTo>
                  <a:pt x="17623" y="20173"/>
                </a:lnTo>
                <a:lnTo>
                  <a:pt x="17623" y="20125"/>
                </a:lnTo>
                <a:close/>
                <a:moveTo>
                  <a:pt x="7898" y="20131"/>
                </a:moveTo>
                <a:cubicBezTo>
                  <a:pt x="7923" y="20131"/>
                  <a:pt x="7933" y="20152"/>
                  <a:pt x="7902" y="20236"/>
                </a:cubicBezTo>
                <a:lnTo>
                  <a:pt x="7854" y="20141"/>
                </a:lnTo>
                <a:cubicBezTo>
                  <a:pt x="7870" y="20136"/>
                  <a:pt x="7886" y="20131"/>
                  <a:pt x="7898" y="20131"/>
                </a:cubicBezTo>
                <a:close/>
                <a:moveTo>
                  <a:pt x="15913" y="20315"/>
                </a:moveTo>
                <a:lnTo>
                  <a:pt x="15913" y="20363"/>
                </a:lnTo>
                <a:lnTo>
                  <a:pt x="15898" y="20363"/>
                </a:lnTo>
                <a:lnTo>
                  <a:pt x="15898" y="20315"/>
                </a:lnTo>
                <a:close/>
                <a:moveTo>
                  <a:pt x="15692" y="20394"/>
                </a:moveTo>
                <a:lnTo>
                  <a:pt x="15692" y="20442"/>
                </a:lnTo>
                <a:lnTo>
                  <a:pt x="15676" y="20442"/>
                </a:lnTo>
                <a:lnTo>
                  <a:pt x="15676" y="20394"/>
                </a:lnTo>
                <a:close/>
                <a:moveTo>
                  <a:pt x="15549" y="20442"/>
                </a:moveTo>
                <a:lnTo>
                  <a:pt x="15549" y="20489"/>
                </a:lnTo>
                <a:lnTo>
                  <a:pt x="15533" y="20489"/>
                </a:lnTo>
                <a:lnTo>
                  <a:pt x="15533" y="20442"/>
                </a:lnTo>
                <a:close/>
                <a:moveTo>
                  <a:pt x="10657" y="20410"/>
                </a:moveTo>
                <a:lnTo>
                  <a:pt x="10657" y="20505"/>
                </a:lnTo>
                <a:lnTo>
                  <a:pt x="10641" y="20505"/>
                </a:lnTo>
                <a:lnTo>
                  <a:pt x="10641" y="20410"/>
                </a:lnTo>
                <a:close/>
                <a:moveTo>
                  <a:pt x="11939" y="20600"/>
                </a:moveTo>
                <a:lnTo>
                  <a:pt x="11939" y="20616"/>
                </a:lnTo>
                <a:lnTo>
                  <a:pt x="11907" y="20616"/>
                </a:lnTo>
                <a:lnTo>
                  <a:pt x="11907" y="20600"/>
                </a:lnTo>
                <a:close/>
                <a:moveTo>
                  <a:pt x="15248" y="20521"/>
                </a:moveTo>
                <a:lnTo>
                  <a:pt x="15438" y="20584"/>
                </a:lnTo>
                <a:cubicBezTo>
                  <a:pt x="15379" y="20596"/>
                  <a:pt x="15328" y="20654"/>
                  <a:pt x="15259" y="20654"/>
                </a:cubicBezTo>
                <a:cubicBezTo>
                  <a:pt x="15237" y="20654"/>
                  <a:pt x="15212" y="20648"/>
                  <a:pt x="15185" y="20632"/>
                </a:cubicBezTo>
                <a:lnTo>
                  <a:pt x="15248" y="20521"/>
                </a:lnTo>
                <a:close/>
                <a:moveTo>
                  <a:pt x="1885" y="20553"/>
                </a:moveTo>
                <a:cubicBezTo>
                  <a:pt x="1901" y="20632"/>
                  <a:pt x="1901" y="20664"/>
                  <a:pt x="1901" y="20711"/>
                </a:cubicBezTo>
                <a:lnTo>
                  <a:pt x="1647" y="20790"/>
                </a:lnTo>
                <a:cubicBezTo>
                  <a:pt x="1711" y="20648"/>
                  <a:pt x="1806" y="20632"/>
                  <a:pt x="1885" y="20553"/>
                </a:cubicBezTo>
                <a:close/>
                <a:moveTo>
                  <a:pt x="14786" y="20705"/>
                </a:moveTo>
                <a:cubicBezTo>
                  <a:pt x="14753" y="20817"/>
                  <a:pt x="14743" y="20845"/>
                  <a:pt x="14687" y="20845"/>
                </a:cubicBezTo>
                <a:cubicBezTo>
                  <a:pt x="14669" y="20845"/>
                  <a:pt x="14645" y="20842"/>
                  <a:pt x="14615" y="20838"/>
                </a:cubicBezTo>
                <a:lnTo>
                  <a:pt x="14615" y="20790"/>
                </a:lnTo>
                <a:lnTo>
                  <a:pt x="14786" y="20705"/>
                </a:lnTo>
                <a:close/>
                <a:moveTo>
                  <a:pt x="3468" y="20743"/>
                </a:moveTo>
                <a:lnTo>
                  <a:pt x="3468" y="20790"/>
                </a:lnTo>
                <a:lnTo>
                  <a:pt x="3278" y="20854"/>
                </a:lnTo>
                <a:cubicBezTo>
                  <a:pt x="3262" y="20838"/>
                  <a:pt x="3246" y="20822"/>
                  <a:pt x="3215" y="20790"/>
                </a:cubicBezTo>
                <a:lnTo>
                  <a:pt x="3246" y="20743"/>
                </a:lnTo>
                <a:close/>
                <a:moveTo>
                  <a:pt x="14789" y="20996"/>
                </a:moveTo>
                <a:lnTo>
                  <a:pt x="14789" y="21091"/>
                </a:lnTo>
                <a:lnTo>
                  <a:pt x="14758" y="21091"/>
                </a:lnTo>
                <a:lnTo>
                  <a:pt x="14758" y="20996"/>
                </a:lnTo>
                <a:close/>
                <a:moveTo>
                  <a:pt x="14314" y="20933"/>
                </a:moveTo>
                <a:lnTo>
                  <a:pt x="14409" y="21012"/>
                </a:lnTo>
                <a:lnTo>
                  <a:pt x="14362" y="21139"/>
                </a:lnTo>
                <a:lnTo>
                  <a:pt x="14330" y="21107"/>
                </a:lnTo>
                <a:lnTo>
                  <a:pt x="14208" y="21144"/>
                </a:lnTo>
                <a:lnTo>
                  <a:pt x="14208" y="21144"/>
                </a:lnTo>
                <a:cubicBezTo>
                  <a:pt x="14238" y="21068"/>
                  <a:pt x="14269" y="20993"/>
                  <a:pt x="14314" y="20933"/>
                </a:cubicBezTo>
                <a:close/>
                <a:moveTo>
                  <a:pt x="14203" y="21139"/>
                </a:moveTo>
                <a:lnTo>
                  <a:pt x="14203" y="21145"/>
                </a:lnTo>
                <a:lnTo>
                  <a:pt x="14203" y="21145"/>
                </a:lnTo>
                <a:lnTo>
                  <a:pt x="14194" y="21148"/>
                </a:lnTo>
                <a:lnTo>
                  <a:pt x="14194" y="21148"/>
                </a:lnTo>
                <a:lnTo>
                  <a:pt x="14203" y="21139"/>
                </a:lnTo>
                <a:close/>
                <a:moveTo>
                  <a:pt x="14188" y="21154"/>
                </a:moveTo>
                <a:cubicBezTo>
                  <a:pt x="14203" y="21154"/>
                  <a:pt x="14188" y="21170"/>
                  <a:pt x="14188" y="21186"/>
                </a:cubicBezTo>
                <a:lnTo>
                  <a:pt x="14172" y="21170"/>
                </a:lnTo>
                <a:lnTo>
                  <a:pt x="14188" y="21154"/>
                </a:lnTo>
                <a:close/>
                <a:moveTo>
                  <a:pt x="14742" y="21139"/>
                </a:moveTo>
                <a:lnTo>
                  <a:pt x="14742" y="21186"/>
                </a:lnTo>
                <a:lnTo>
                  <a:pt x="14726" y="21186"/>
                </a:lnTo>
                <a:lnTo>
                  <a:pt x="14726" y="21139"/>
                </a:lnTo>
                <a:close/>
                <a:moveTo>
                  <a:pt x="10657" y="21186"/>
                </a:moveTo>
                <a:cubicBezTo>
                  <a:pt x="10657" y="21186"/>
                  <a:pt x="10672" y="21202"/>
                  <a:pt x="10672" y="21218"/>
                </a:cubicBezTo>
                <a:cubicBezTo>
                  <a:pt x="10657" y="21313"/>
                  <a:pt x="10657" y="21313"/>
                  <a:pt x="10546" y="21376"/>
                </a:cubicBezTo>
                <a:lnTo>
                  <a:pt x="10546" y="21249"/>
                </a:lnTo>
                <a:lnTo>
                  <a:pt x="10657" y="21186"/>
                </a:lnTo>
                <a:close/>
                <a:moveTo>
                  <a:pt x="8852" y="21835"/>
                </a:moveTo>
                <a:lnTo>
                  <a:pt x="8867" y="21851"/>
                </a:lnTo>
                <a:lnTo>
                  <a:pt x="8836" y="21883"/>
                </a:lnTo>
                <a:cubicBezTo>
                  <a:pt x="8836" y="21867"/>
                  <a:pt x="8852" y="21851"/>
                  <a:pt x="8852" y="21835"/>
                </a:cubicBezTo>
                <a:close/>
                <a:moveTo>
                  <a:pt x="8820" y="21883"/>
                </a:moveTo>
                <a:cubicBezTo>
                  <a:pt x="8820" y="21899"/>
                  <a:pt x="8820" y="21915"/>
                  <a:pt x="8804" y="21930"/>
                </a:cubicBezTo>
                <a:lnTo>
                  <a:pt x="8788" y="21915"/>
                </a:lnTo>
                <a:lnTo>
                  <a:pt x="8820" y="21883"/>
                </a:lnTo>
                <a:close/>
                <a:moveTo>
                  <a:pt x="9010" y="21978"/>
                </a:moveTo>
                <a:lnTo>
                  <a:pt x="9010" y="22010"/>
                </a:lnTo>
                <a:lnTo>
                  <a:pt x="8883" y="22010"/>
                </a:lnTo>
                <a:lnTo>
                  <a:pt x="8883" y="21978"/>
                </a:lnTo>
                <a:close/>
                <a:moveTo>
                  <a:pt x="8345" y="22057"/>
                </a:moveTo>
                <a:lnTo>
                  <a:pt x="8345" y="22105"/>
                </a:lnTo>
                <a:lnTo>
                  <a:pt x="8329" y="22105"/>
                </a:lnTo>
                <a:lnTo>
                  <a:pt x="8329" y="22057"/>
                </a:lnTo>
                <a:close/>
                <a:moveTo>
                  <a:pt x="8947" y="22073"/>
                </a:moveTo>
                <a:lnTo>
                  <a:pt x="8961" y="22158"/>
                </a:lnTo>
                <a:lnTo>
                  <a:pt x="8961" y="22158"/>
                </a:lnTo>
                <a:cubicBezTo>
                  <a:pt x="8915" y="22130"/>
                  <a:pt x="8915" y="22101"/>
                  <a:pt x="8915" y="22073"/>
                </a:cubicBezTo>
                <a:close/>
                <a:moveTo>
                  <a:pt x="6508" y="21804"/>
                </a:moveTo>
                <a:lnTo>
                  <a:pt x="6508" y="21930"/>
                </a:lnTo>
                <a:lnTo>
                  <a:pt x="6382" y="21946"/>
                </a:lnTo>
                <a:cubicBezTo>
                  <a:pt x="6366" y="21978"/>
                  <a:pt x="6366" y="22025"/>
                  <a:pt x="6366" y="22057"/>
                </a:cubicBezTo>
                <a:lnTo>
                  <a:pt x="6287" y="22089"/>
                </a:lnTo>
                <a:lnTo>
                  <a:pt x="6334" y="22152"/>
                </a:lnTo>
                <a:lnTo>
                  <a:pt x="6192" y="22215"/>
                </a:lnTo>
                <a:lnTo>
                  <a:pt x="6049" y="22152"/>
                </a:lnTo>
                <a:lnTo>
                  <a:pt x="6255" y="22057"/>
                </a:lnTo>
                <a:lnTo>
                  <a:pt x="6207" y="21962"/>
                </a:lnTo>
                <a:cubicBezTo>
                  <a:pt x="6255" y="21930"/>
                  <a:pt x="6302" y="21899"/>
                  <a:pt x="6366" y="21851"/>
                </a:cubicBezTo>
                <a:lnTo>
                  <a:pt x="6397" y="21899"/>
                </a:lnTo>
                <a:lnTo>
                  <a:pt x="6445" y="21804"/>
                </a:lnTo>
                <a:close/>
                <a:moveTo>
                  <a:pt x="6255" y="22247"/>
                </a:moveTo>
                <a:lnTo>
                  <a:pt x="6255" y="22295"/>
                </a:lnTo>
                <a:lnTo>
                  <a:pt x="6239" y="22295"/>
                </a:lnTo>
                <a:lnTo>
                  <a:pt x="6239" y="22247"/>
                </a:lnTo>
                <a:close/>
                <a:moveTo>
                  <a:pt x="7807" y="22310"/>
                </a:moveTo>
                <a:lnTo>
                  <a:pt x="7822" y="22374"/>
                </a:lnTo>
                <a:lnTo>
                  <a:pt x="7791" y="22374"/>
                </a:lnTo>
                <a:lnTo>
                  <a:pt x="7791" y="22310"/>
                </a:lnTo>
                <a:close/>
                <a:moveTo>
                  <a:pt x="8899" y="22453"/>
                </a:moveTo>
                <a:lnTo>
                  <a:pt x="8899" y="22469"/>
                </a:lnTo>
                <a:lnTo>
                  <a:pt x="8852" y="22469"/>
                </a:lnTo>
                <a:lnTo>
                  <a:pt x="8852" y="22453"/>
                </a:lnTo>
                <a:close/>
                <a:moveTo>
                  <a:pt x="7680" y="22437"/>
                </a:moveTo>
                <a:lnTo>
                  <a:pt x="7680" y="22469"/>
                </a:lnTo>
                <a:lnTo>
                  <a:pt x="7601" y="22485"/>
                </a:lnTo>
                <a:lnTo>
                  <a:pt x="7601" y="22437"/>
                </a:lnTo>
                <a:close/>
                <a:moveTo>
                  <a:pt x="8964" y="22178"/>
                </a:moveTo>
                <a:cubicBezTo>
                  <a:pt x="9000" y="22190"/>
                  <a:pt x="9010" y="22203"/>
                  <a:pt x="9010" y="22215"/>
                </a:cubicBezTo>
                <a:lnTo>
                  <a:pt x="8741" y="22485"/>
                </a:lnTo>
                <a:lnTo>
                  <a:pt x="8598" y="22485"/>
                </a:lnTo>
                <a:lnTo>
                  <a:pt x="8598" y="22342"/>
                </a:lnTo>
                <a:lnTo>
                  <a:pt x="8725" y="22390"/>
                </a:lnTo>
                <a:lnTo>
                  <a:pt x="8788" y="22295"/>
                </a:lnTo>
                <a:lnTo>
                  <a:pt x="8964" y="22178"/>
                </a:lnTo>
                <a:close/>
                <a:moveTo>
                  <a:pt x="7997" y="22469"/>
                </a:moveTo>
                <a:cubicBezTo>
                  <a:pt x="7997" y="22500"/>
                  <a:pt x="8012" y="22532"/>
                  <a:pt x="8012" y="22564"/>
                </a:cubicBezTo>
                <a:lnTo>
                  <a:pt x="7870" y="22564"/>
                </a:lnTo>
                <a:lnTo>
                  <a:pt x="7870" y="22500"/>
                </a:lnTo>
                <a:lnTo>
                  <a:pt x="7997" y="22469"/>
                </a:lnTo>
                <a:close/>
                <a:moveTo>
                  <a:pt x="8772" y="22548"/>
                </a:moveTo>
                <a:lnTo>
                  <a:pt x="8772" y="22564"/>
                </a:lnTo>
                <a:lnTo>
                  <a:pt x="8725" y="22564"/>
                </a:lnTo>
                <a:lnTo>
                  <a:pt x="8725" y="22548"/>
                </a:lnTo>
                <a:close/>
                <a:moveTo>
                  <a:pt x="8408" y="22469"/>
                </a:moveTo>
                <a:lnTo>
                  <a:pt x="8408" y="22611"/>
                </a:lnTo>
                <a:lnTo>
                  <a:pt x="8345" y="22611"/>
                </a:lnTo>
                <a:cubicBezTo>
                  <a:pt x="8329" y="22580"/>
                  <a:pt x="8329" y="22532"/>
                  <a:pt x="8329" y="22485"/>
                </a:cubicBezTo>
                <a:lnTo>
                  <a:pt x="8408" y="22469"/>
                </a:lnTo>
                <a:close/>
                <a:moveTo>
                  <a:pt x="8187" y="22675"/>
                </a:moveTo>
                <a:lnTo>
                  <a:pt x="8202" y="22690"/>
                </a:lnTo>
                <a:lnTo>
                  <a:pt x="8175" y="22709"/>
                </a:lnTo>
                <a:lnTo>
                  <a:pt x="8175" y="22709"/>
                </a:lnTo>
                <a:cubicBezTo>
                  <a:pt x="8174" y="22696"/>
                  <a:pt x="8178" y="22683"/>
                  <a:pt x="8187" y="22675"/>
                </a:cubicBezTo>
                <a:close/>
                <a:moveTo>
                  <a:pt x="7680" y="22675"/>
                </a:moveTo>
                <a:lnTo>
                  <a:pt x="7680" y="22722"/>
                </a:lnTo>
                <a:lnTo>
                  <a:pt x="7664" y="22722"/>
                </a:lnTo>
                <a:lnTo>
                  <a:pt x="7664" y="22675"/>
                </a:lnTo>
                <a:close/>
                <a:moveTo>
                  <a:pt x="6825" y="22659"/>
                </a:moveTo>
                <a:cubicBezTo>
                  <a:pt x="6841" y="22690"/>
                  <a:pt x="6841" y="22706"/>
                  <a:pt x="6857" y="22785"/>
                </a:cubicBezTo>
                <a:cubicBezTo>
                  <a:pt x="6793" y="22738"/>
                  <a:pt x="6777" y="22706"/>
                  <a:pt x="6746" y="22675"/>
                </a:cubicBezTo>
                <a:lnTo>
                  <a:pt x="6825" y="22659"/>
                </a:lnTo>
                <a:close/>
                <a:moveTo>
                  <a:pt x="8028" y="22659"/>
                </a:moveTo>
                <a:lnTo>
                  <a:pt x="8155" y="22722"/>
                </a:lnTo>
                <a:lnTo>
                  <a:pt x="8155" y="22722"/>
                </a:lnTo>
                <a:cubicBezTo>
                  <a:pt x="8139" y="22770"/>
                  <a:pt x="8092" y="22817"/>
                  <a:pt x="8044" y="22849"/>
                </a:cubicBezTo>
                <a:cubicBezTo>
                  <a:pt x="8028" y="22785"/>
                  <a:pt x="8028" y="22738"/>
                  <a:pt x="8028" y="22659"/>
                </a:cubicBezTo>
                <a:close/>
                <a:moveTo>
                  <a:pt x="10688" y="1"/>
                </a:moveTo>
                <a:cubicBezTo>
                  <a:pt x="10657" y="80"/>
                  <a:pt x="10720" y="175"/>
                  <a:pt x="10562" y="223"/>
                </a:cubicBezTo>
                <a:cubicBezTo>
                  <a:pt x="10562" y="207"/>
                  <a:pt x="10546" y="159"/>
                  <a:pt x="10530" y="128"/>
                </a:cubicBezTo>
                <a:cubicBezTo>
                  <a:pt x="10456" y="172"/>
                  <a:pt x="10423" y="272"/>
                  <a:pt x="10342" y="272"/>
                </a:cubicBezTo>
                <a:cubicBezTo>
                  <a:pt x="10336" y="272"/>
                  <a:pt x="10330" y="271"/>
                  <a:pt x="10324" y="270"/>
                </a:cubicBezTo>
                <a:lnTo>
                  <a:pt x="10324" y="460"/>
                </a:lnTo>
                <a:cubicBezTo>
                  <a:pt x="10324" y="476"/>
                  <a:pt x="10292" y="476"/>
                  <a:pt x="10277" y="476"/>
                </a:cubicBezTo>
                <a:cubicBezTo>
                  <a:pt x="10277" y="428"/>
                  <a:pt x="10261" y="397"/>
                  <a:pt x="10261" y="365"/>
                </a:cubicBezTo>
                <a:lnTo>
                  <a:pt x="10055" y="302"/>
                </a:lnTo>
                <a:lnTo>
                  <a:pt x="9865" y="428"/>
                </a:lnTo>
                <a:lnTo>
                  <a:pt x="10007" y="587"/>
                </a:lnTo>
                <a:lnTo>
                  <a:pt x="10182" y="634"/>
                </a:lnTo>
                <a:cubicBezTo>
                  <a:pt x="10182" y="682"/>
                  <a:pt x="10182" y="713"/>
                  <a:pt x="10182" y="745"/>
                </a:cubicBezTo>
                <a:lnTo>
                  <a:pt x="10277" y="777"/>
                </a:lnTo>
                <a:lnTo>
                  <a:pt x="10261" y="856"/>
                </a:lnTo>
                <a:lnTo>
                  <a:pt x="10150" y="793"/>
                </a:lnTo>
                <a:cubicBezTo>
                  <a:pt x="10134" y="856"/>
                  <a:pt x="10134" y="903"/>
                  <a:pt x="10134" y="935"/>
                </a:cubicBezTo>
                <a:lnTo>
                  <a:pt x="10055" y="967"/>
                </a:lnTo>
                <a:lnTo>
                  <a:pt x="10055" y="1157"/>
                </a:lnTo>
                <a:cubicBezTo>
                  <a:pt x="10118" y="1141"/>
                  <a:pt x="10182" y="1125"/>
                  <a:pt x="10229" y="1093"/>
                </a:cubicBezTo>
                <a:cubicBezTo>
                  <a:pt x="10271" y="1062"/>
                  <a:pt x="10305" y="1031"/>
                  <a:pt x="10351" y="1031"/>
                </a:cubicBezTo>
                <a:cubicBezTo>
                  <a:pt x="10375" y="1031"/>
                  <a:pt x="10402" y="1040"/>
                  <a:pt x="10435" y="1062"/>
                </a:cubicBezTo>
                <a:lnTo>
                  <a:pt x="10324" y="1157"/>
                </a:lnTo>
                <a:cubicBezTo>
                  <a:pt x="10324" y="1188"/>
                  <a:pt x="10324" y="1220"/>
                  <a:pt x="10308" y="1283"/>
                </a:cubicBezTo>
                <a:cubicBezTo>
                  <a:pt x="10277" y="1220"/>
                  <a:pt x="10277" y="1204"/>
                  <a:pt x="10261" y="1157"/>
                </a:cubicBezTo>
                <a:cubicBezTo>
                  <a:pt x="10150" y="1220"/>
                  <a:pt x="10039" y="1283"/>
                  <a:pt x="9912" y="1315"/>
                </a:cubicBezTo>
                <a:cubicBezTo>
                  <a:pt x="9912" y="1331"/>
                  <a:pt x="9897" y="1331"/>
                  <a:pt x="9897" y="1347"/>
                </a:cubicBezTo>
                <a:lnTo>
                  <a:pt x="9881" y="1331"/>
                </a:lnTo>
                <a:lnTo>
                  <a:pt x="9912" y="1299"/>
                </a:lnTo>
                <a:cubicBezTo>
                  <a:pt x="9912" y="1283"/>
                  <a:pt x="9928" y="1268"/>
                  <a:pt x="9944" y="1252"/>
                </a:cubicBezTo>
                <a:cubicBezTo>
                  <a:pt x="9928" y="1141"/>
                  <a:pt x="9912" y="1062"/>
                  <a:pt x="9912" y="983"/>
                </a:cubicBezTo>
                <a:lnTo>
                  <a:pt x="9849" y="983"/>
                </a:lnTo>
                <a:cubicBezTo>
                  <a:pt x="9770" y="840"/>
                  <a:pt x="9707" y="713"/>
                  <a:pt x="9643" y="587"/>
                </a:cubicBezTo>
                <a:lnTo>
                  <a:pt x="9722" y="539"/>
                </a:lnTo>
                <a:cubicBezTo>
                  <a:pt x="9703" y="533"/>
                  <a:pt x="9683" y="529"/>
                  <a:pt x="9665" y="529"/>
                </a:cubicBezTo>
                <a:cubicBezTo>
                  <a:pt x="9638" y="529"/>
                  <a:pt x="9614" y="536"/>
                  <a:pt x="9596" y="555"/>
                </a:cubicBezTo>
                <a:cubicBezTo>
                  <a:pt x="9527" y="610"/>
                  <a:pt x="9446" y="653"/>
                  <a:pt x="9354" y="653"/>
                </a:cubicBezTo>
                <a:cubicBezTo>
                  <a:pt x="9340" y="653"/>
                  <a:pt x="9325" y="652"/>
                  <a:pt x="9311" y="650"/>
                </a:cubicBezTo>
                <a:cubicBezTo>
                  <a:pt x="9247" y="666"/>
                  <a:pt x="9184" y="698"/>
                  <a:pt x="9121" y="729"/>
                </a:cubicBezTo>
                <a:lnTo>
                  <a:pt x="9184" y="824"/>
                </a:lnTo>
                <a:lnTo>
                  <a:pt x="8962" y="1093"/>
                </a:lnTo>
                <a:cubicBezTo>
                  <a:pt x="8978" y="1109"/>
                  <a:pt x="8994" y="1141"/>
                  <a:pt x="9010" y="1157"/>
                </a:cubicBezTo>
                <a:lnTo>
                  <a:pt x="8899" y="1157"/>
                </a:lnTo>
                <a:lnTo>
                  <a:pt x="8788" y="1014"/>
                </a:lnTo>
                <a:lnTo>
                  <a:pt x="8598" y="1220"/>
                </a:lnTo>
                <a:lnTo>
                  <a:pt x="8535" y="1157"/>
                </a:lnTo>
                <a:lnTo>
                  <a:pt x="8377" y="1268"/>
                </a:lnTo>
                <a:lnTo>
                  <a:pt x="8424" y="1315"/>
                </a:lnTo>
                <a:lnTo>
                  <a:pt x="8329" y="1363"/>
                </a:lnTo>
                <a:cubicBezTo>
                  <a:pt x="8329" y="1394"/>
                  <a:pt x="8345" y="1410"/>
                  <a:pt x="8345" y="1442"/>
                </a:cubicBezTo>
                <a:lnTo>
                  <a:pt x="8598" y="1315"/>
                </a:lnTo>
                <a:lnTo>
                  <a:pt x="8598" y="1426"/>
                </a:lnTo>
                <a:lnTo>
                  <a:pt x="8503" y="1426"/>
                </a:lnTo>
                <a:lnTo>
                  <a:pt x="8297" y="1648"/>
                </a:lnTo>
                <a:lnTo>
                  <a:pt x="8218" y="1521"/>
                </a:lnTo>
                <a:lnTo>
                  <a:pt x="8092" y="1521"/>
                </a:lnTo>
                <a:lnTo>
                  <a:pt x="7822" y="1663"/>
                </a:lnTo>
                <a:cubicBezTo>
                  <a:pt x="7822" y="1727"/>
                  <a:pt x="7807" y="1774"/>
                  <a:pt x="7807" y="1838"/>
                </a:cubicBezTo>
                <a:lnTo>
                  <a:pt x="7712" y="1822"/>
                </a:lnTo>
                <a:lnTo>
                  <a:pt x="7775" y="1695"/>
                </a:lnTo>
                <a:lnTo>
                  <a:pt x="7696" y="1695"/>
                </a:lnTo>
                <a:cubicBezTo>
                  <a:pt x="7696" y="1727"/>
                  <a:pt x="7680" y="1758"/>
                  <a:pt x="7664" y="1790"/>
                </a:cubicBezTo>
                <a:lnTo>
                  <a:pt x="7427" y="1790"/>
                </a:lnTo>
                <a:cubicBezTo>
                  <a:pt x="7363" y="1917"/>
                  <a:pt x="7173" y="1838"/>
                  <a:pt x="7173" y="2012"/>
                </a:cubicBezTo>
                <a:lnTo>
                  <a:pt x="6967" y="2075"/>
                </a:lnTo>
                <a:lnTo>
                  <a:pt x="6730" y="2313"/>
                </a:lnTo>
                <a:cubicBezTo>
                  <a:pt x="6746" y="2344"/>
                  <a:pt x="6762" y="2392"/>
                  <a:pt x="6777" y="2455"/>
                </a:cubicBezTo>
                <a:cubicBezTo>
                  <a:pt x="6777" y="2455"/>
                  <a:pt x="6762" y="2471"/>
                  <a:pt x="6746" y="2487"/>
                </a:cubicBezTo>
                <a:lnTo>
                  <a:pt x="6603" y="2376"/>
                </a:lnTo>
                <a:cubicBezTo>
                  <a:pt x="6524" y="2423"/>
                  <a:pt x="6445" y="2471"/>
                  <a:pt x="6382" y="2518"/>
                </a:cubicBezTo>
                <a:cubicBezTo>
                  <a:pt x="6318" y="2582"/>
                  <a:pt x="6223" y="2629"/>
                  <a:pt x="6176" y="2724"/>
                </a:cubicBezTo>
                <a:lnTo>
                  <a:pt x="6081" y="2677"/>
                </a:lnTo>
                <a:lnTo>
                  <a:pt x="6049" y="2693"/>
                </a:lnTo>
                <a:lnTo>
                  <a:pt x="5907" y="2645"/>
                </a:lnTo>
                <a:cubicBezTo>
                  <a:pt x="5859" y="2756"/>
                  <a:pt x="5827" y="2835"/>
                  <a:pt x="5796" y="2930"/>
                </a:cubicBezTo>
                <a:cubicBezTo>
                  <a:pt x="5812" y="2946"/>
                  <a:pt x="5827" y="2946"/>
                  <a:pt x="5843" y="2978"/>
                </a:cubicBezTo>
                <a:cubicBezTo>
                  <a:pt x="5796" y="2993"/>
                  <a:pt x="5764" y="3009"/>
                  <a:pt x="5732" y="3041"/>
                </a:cubicBezTo>
                <a:cubicBezTo>
                  <a:pt x="5715" y="3063"/>
                  <a:pt x="5701" y="3071"/>
                  <a:pt x="5689" y="3071"/>
                </a:cubicBezTo>
                <a:cubicBezTo>
                  <a:pt x="5658" y="3071"/>
                  <a:pt x="5640" y="3012"/>
                  <a:pt x="5606" y="2978"/>
                </a:cubicBezTo>
                <a:cubicBezTo>
                  <a:pt x="5637" y="2978"/>
                  <a:pt x="5653" y="2993"/>
                  <a:pt x="5685" y="2993"/>
                </a:cubicBezTo>
                <a:cubicBezTo>
                  <a:pt x="5701" y="3009"/>
                  <a:pt x="5717" y="3041"/>
                  <a:pt x="5732" y="3041"/>
                </a:cubicBezTo>
                <a:lnTo>
                  <a:pt x="5732" y="2962"/>
                </a:lnTo>
                <a:lnTo>
                  <a:pt x="5590" y="2883"/>
                </a:lnTo>
                <a:cubicBezTo>
                  <a:pt x="5447" y="2946"/>
                  <a:pt x="5337" y="3057"/>
                  <a:pt x="5273" y="3199"/>
                </a:cubicBezTo>
                <a:cubicBezTo>
                  <a:pt x="5036" y="3231"/>
                  <a:pt x="4972" y="3278"/>
                  <a:pt x="4877" y="3516"/>
                </a:cubicBezTo>
                <a:lnTo>
                  <a:pt x="4640" y="3643"/>
                </a:lnTo>
                <a:lnTo>
                  <a:pt x="4687" y="3690"/>
                </a:lnTo>
                <a:cubicBezTo>
                  <a:pt x="4624" y="3785"/>
                  <a:pt x="4513" y="3864"/>
                  <a:pt x="4387" y="3864"/>
                </a:cubicBezTo>
                <a:cubicBezTo>
                  <a:pt x="4371" y="3912"/>
                  <a:pt x="4371" y="3928"/>
                  <a:pt x="4371" y="3943"/>
                </a:cubicBezTo>
                <a:lnTo>
                  <a:pt x="4260" y="3943"/>
                </a:lnTo>
                <a:lnTo>
                  <a:pt x="4117" y="4133"/>
                </a:lnTo>
                <a:lnTo>
                  <a:pt x="3991" y="4133"/>
                </a:lnTo>
                <a:cubicBezTo>
                  <a:pt x="3911" y="4355"/>
                  <a:pt x="3674" y="4434"/>
                  <a:pt x="3531" y="4640"/>
                </a:cubicBezTo>
                <a:lnTo>
                  <a:pt x="3421" y="4640"/>
                </a:lnTo>
                <a:lnTo>
                  <a:pt x="3421" y="4814"/>
                </a:lnTo>
                <a:lnTo>
                  <a:pt x="3246" y="4925"/>
                </a:lnTo>
                <a:cubicBezTo>
                  <a:pt x="3262" y="4988"/>
                  <a:pt x="3262" y="5036"/>
                  <a:pt x="3278" y="5099"/>
                </a:cubicBezTo>
                <a:lnTo>
                  <a:pt x="3183" y="5147"/>
                </a:lnTo>
                <a:lnTo>
                  <a:pt x="3009" y="5242"/>
                </a:lnTo>
                <a:cubicBezTo>
                  <a:pt x="2993" y="5242"/>
                  <a:pt x="2993" y="5258"/>
                  <a:pt x="2993" y="5258"/>
                </a:cubicBezTo>
                <a:lnTo>
                  <a:pt x="3120" y="5368"/>
                </a:lnTo>
                <a:lnTo>
                  <a:pt x="3072" y="5463"/>
                </a:lnTo>
                <a:cubicBezTo>
                  <a:pt x="3120" y="5479"/>
                  <a:pt x="3151" y="5511"/>
                  <a:pt x="3151" y="5574"/>
                </a:cubicBezTo>
                <a:cubicBezTo>
                  <a:pt x="3151" y="5638"/>
                  <a:pt x="3167" y="5685"/>
                  <a:pt x="3199" y="5748"/>
                </a:cubicBezTo>
                <a:cubicBezTo>
                  <a:pt x="3215" y="5748"/>
                  <a:pt x="3183" y="5764"/>
                  <a:pt x="3183" y="5796"/>
                </a:cubicBezTo>
                <a:cubicBezTo>
                  <a:pt x="3165" y="5760"/>
                  <a:pt x="3133" y="5740"/>
                  <a:pt x="3099" y="5740"/>
                </a:cubicBezTo>
                <a:cubicBezTo>
                  <a:pt x="3073" y="5740"/>
                  <a:pt x="3046" y="5752"/>
                  <a:pt x="3025" y="5780"/>
                </a:cubicBezTo>
                <a:cubicBezTo>
                  <a:pt x="3120" y="5812"/>
                  <a:pt x="3056" y="5859"/>
                  <a:pt x="3041" y="5891"/>
                </a:cubicBezTo>
                <a:cubicBezTo>
                  <a:pt x="3056" y="5938"/>
                  <a:pt x="3072" y="5986"/>
                  <a:pt x="3072" y="6018"/>
                </a:cubicBezTo>
                <a:lnTo>
                  <a:pt x="2898" y="6018"/>
                </a:lnTo>
                <a:lnTo>
                  <a:pt x="2946" y="6097"/>
                </a:lnTo>
                <a:cubicBezTo>
                  <a:pt x="2916" y="6141"/>
                  <a:pt x="2847" y="6171"/>
                  <a:pt x="2849" y="6238"/>
                </a:cubicBezTo>
                <a:lnTo>
                  <a:pt x="2849" y="6238"/>
                </a:lnTo>
                <a:lnTo>
                  <a:pt x="2661" y="6097"/>
                </a:lnTo>
                <a:cubicBezTo>
                  <a:pt x="2629" y="6144"/>
                  <a:pt x="2581" y="6192"/>
                  <a:pt x="2581" y="6223"/>
                </a:cubicBezTo>
                <a:cubicBezTo>
                  <a:pt x="2597" y="6318"/>
                  <a:pt x="2455" y="6255"/>
                  <a:pt x="2486" y="6350"/>
                </a:cubicBezTo>
                <a:lnTo>
                  <a:pt x="2629" y="6445"/>
                </a:lnTo>
                <a:lnTo>
                  <a:pt x="2550" y="6651"/>
                </a:lnTo>
                <a:lnTo>
                  <a:pt x="2486" y="6667"/>
                </a:lnTo>
                <a:lnTo>
                  <a:pt x="2550" y="6762"/>
                </a:lnTo>
                <a:lnTo>
                  <a:pt x="2391" y="6873"/>
                </a:lnTo>
                <a:cubicBezTo>
                  <a:pt x="2312" y="7015"/>
                  <a:pt x="2265" y="7158"/>
                  <a:pt x="2265" y="7316"/>
                </a:cubicBezTo>
                <a:lnTo>
                  <a:pt x="2518" y="7221"/>
                </a:lnTo>
                <a:lnTo>
                  <a:pt x="2550" y="7253"/>
                </a:lnTo>
                <a:cubicBezTo>
                  <a:pt x="2566" y="7221"/>
                  <a:pt x="2581" y="7189"/>
                  <a:pt x="2597" y="7158"/>
                </a:cubicBezTo>
                <a:cubicBezTo>
                  <a:pt x="2629" y="7173"/>
                  <a:pt x="2661" y="7173"/>
                  <a:pt x="2661" y="7189"/>
                </a:cubicBezTo>
                <a:cubicBezTo>
                  <a:pt x="2676" y="7205"/>
                  <a:pt x="2676" y="7237"/>
                  <a:pt x="2676" y="7253"/>
                </a:cubicBezTo>
                <a:lnTo>
                  <a:pt x="2708" y="7253"/>
                </a:lnTo>
                <a:lnTo>
                  <a:pt x="2708" y="7142"/>
                </a:lnTo>
                <a:lnTo>
                  <a:pt x="2930" y="7063"/>
                </a:lnTo>
                <a:lnTo>
                  <a:pt x="2930" y="6920"/>
                </a:lnTo>
                <a:lnTo>
                  <a:pt x="2866" y="6999"/>
                </a:lnTo>
                <a:cubicBezTo>
                  <a:pt x="2835" y="6873"/>
                  <a:pt x="2930" y="6857"/>
                  <a:pt x="2961" y="6793"/>
                </a:cubicBezTo>
                <a:lnTo>
                  <a:pt x="3167" y="7031"/>
                </a:lnTo>
                <a:cubicBezTo>
                  <a:pt x="3199" y="6968"/>
                  <a:pt x="3246" y="6904"/>
                  <a:pt x="3278" y="6857"/>
                </a:cubicBezTo>
                <a:lnTo>
                  <a:pt x="3405" y="6904"/>
                </a:lnTo>
                <a:cubicBezTo>
                  <a:pt x="3389" y="6857"/>
                  <a:pt x="3373" y="6841"/>
                  <a:pt x="3357" y="6793"/>
                </a:cubicBezTo>
                <a:lnTo>
                  <a:pt x="3531" y="6793"/>
                </a:lnTo>
                <a:cubicBezTo>
                  <a:pt x="3531" y="6714"/>
                  <a:pt x="3563" y="6651"/>
                  <a:pt x="3500" y="6603"/>
                </a:cubicBezTo>
                <a:lnTo>
                  <a:pt x="3595" y="6461"/>
                </a:lnTo>
                <a:lnTo>
                  <a:pt x="3484" y="6398"/>
                </a:lnTo>
                <a:lnTo>
                  <a:pt x="3690" y="6208"/>
                </a:lnTo>
                <a:lnTo>
                  <a:pt x="3690" y="6208"/>
                </a:lnTo>
                <a:lnTo>
                  <a:pt x="3642" y="6445"/>
                </a:lnTo>
                <a:lnTo>
                  <a:pt x="3785" y="6366"/>
                </a:lnTo>
                <a:lnTo>
                  <a:pt x="3927" y="6413"/>
                </a:lnTo>
                <a:lnTo>
                  <a:pt x="3690" y="6493"/>
                </a:lnTo>
                <a:cubicBezTo>
                  <a:pt x="3674" y="6540"/>
                  <a:pt x="3658" y="6572"/>
                  <a:pt x="3642" y="6619"/>
                </a:cubicBezTo>
                <a:lnTo>
                  <a:pt x="3753" y="6619"/>
                </a:lnTo>
                <a:cubicBezTo>
                  <a:pt x="3769" y="6588"/>
                  <a:pt x="3785" y="6556"/>
                  <a:pt x="3785" y="6524"/>
                </a:cubicBezTo>
                <a:cubicBezTo>
                  <a:pt x="3799" y="6527"/>
                  <a:pt x="3815" y="6528"/>
                  <a:pt x="3831" y="6528"/>
                </a:cubicBezTo>
                <a:cubicBezTo>
                  <a:pt x="3849" y="6528"/>
                  <a:pt x="3868" y="6527"/>
                  <a:pt x="3886" y="6527"/>
                </a:cubicBezTo>
                <a:cubicBezTo>
                  <a:pt x="3943" y="6527"/>
                  <a:pt x="3999" y="6535"/>
                  <a:pt x="4038" y="6603"/>
                </a:cubicBezTo>
                <a:cubicBezTo>
                  <a:pt x="4022" y="6730"/>
                  <a:pt x="4054" y="6841"/>
                  <a:pt x="4133" y="6936"/>
                </a:cubicBezTo>
                <a:cubicBezTo>
                  <a:pt x="4125" y="6938"/>
                  <a:pt x="4116" y="6939"/>
                  <a:pt x="4108" y="6939"/>
                </a:cubicBezTo>
                <a:cubicBezTo>
                  <a:pt x="4024" y="6939"/>
                  <a:pt x="3953" y="6840"/>
                  <a:pt x="3874" y="6840"/>
                </a:cubicBezTo>
                <a:cubicBezTo>
                  <a:pt x="3846" y="6840"/>
                  <a:pt x="3816" y="6853"/>
                  <a:pt x="3785" y="6888"/>
                </a:cubicBezTo>
                <a:lnTo>
                  <a:pt x="3721" y="6825"/>
                </a:lnTo>
                <a:cubicBezTo>
                  <a:pt x="3721" y="6793"/>
                  <a:pt x="3721" y="6762"/>
                  <a:pt x="3721" y="6746"/>
                </a:cubicBezTo>
                <a:cubicBezTo>
                  <a:pt x="3721" y="6714"/>
                  <a:pt x="3706" y="6683"/>
                  <a:pt x="3706" y="6635"/>
                </a:cubicBezTo>
                <a:cubicBezTo>
                  <a:pt x="3642" y="6683"/>
                  <a:pt x="3595" y="6746"/>
                  <a:pt x="3579" y="6825"/>
                </a:cubicBezTo>
                <a:lnTo>
                  <a:pt x="3421" y="6936"/>
                </a:lnTo>
                <a:cubicBezTo>
                  <a:pt x="3474" y="6936"/>
                  <a:pt x="3504" y="6936"/>
                  <a:pt x="3531" y="6927"/>
                </a:cubicBezTo>
                <a:lnTo>
                  <a:pt x="3531" y="6927"/>
                </a:lnTo>
                <a:lnTo>
                  <a:pt x="3531" y="6952"/>
                </a:lnTo>
                <a:lnTo>
                  <a:pt x="3553" y="6945"/>
                </a:lnTo>
                <a:lnTo>
                  <a:pt x="3553" y="6945"/>
                </a:lnTo>
                <a:cubicBezTo>
                  <a:pt x="3616" y="7034"/>
                  <a:pt x="3567" y="7135"/>
                  <a:pt x="3611" y="7237"/>
                </a:cubicBezTo>
                <a:cubicBezTo>
                  <a:pt x="3642" y="7205"/>
                  <a:pt x="3674" y="7189"/>
                  <a:pt x="3721" y="7173"/>
                </a:cubicBezTo>
                <a:lnTo>
                  <a:pt x="3753" y="7126"/>
                </a:lnTo>
                <a:lnTo>
                  <a:pt x="3769" y="7142"/>
                </a:lnTo>
                <a:lnTo>
                  <a:pt x="3721" y="7173"/>
                </a:lnTo>
                <a:cubicBezTo>
                  <a:pt x="3753" y="7189"/>
                  <a:pt x="3769" y="7221"/>
                  <a:pt x="3785" y="7221"/>
                </a:cubicBezTo>
                <a:cubicBezTo>
                  <a:pt x="3848" y="7205"/>
                  <a:pt x="3896" y="7189"/>
                  <a:pt x="3959" y="7158"/>
                </a:cubicBezTo>
                <a:cubicBezTo>
                  <a:pt x="3943" y="7094"/>
                  <a:pt x="3927" y="7047"/>
                  <a:pt x="3911" y="6983"/>
                </a:cubicBezTo>
                <a:lnTo>
                  <a:pt x="3911" y="6983"/>
                </a:lnTo>
                <a:cubicBezTo>
                  <a:pt x="3991" y="7031"/>
                  <a:pt x="4054" y="7126"/>
                  <a:pt x="4054" y="7237"/>
                </a:cubicBezTo>
                <a:lnTo>
                  <a:pt x="4133" y="7158"/>
                </a:lnTo>
                <a:cubicBezTo>
                  <a:pt x="4117" y="7126"/>
                  <a:pt x="4102" y="7094"/>
                  <a:pt x="4086" y="7063"/>
                </a:cubicBezTo>
                <a:lnTo>
                  <a:pt x="4181" y="7015"/>
                </a:lnTo>
                <a:lnTo>
                  <a:pt x="4181" y="6920"/>
                </a:lnTo>
                <a:lnTo>
                  <a:pt x="4307" y="6857"/>
                </a:lnTo>
                <a:lnTo>
                  <a:pt x="4339" y="6904"/>
                </a:lnTo>
                <a:lnTo>
                  <a:pt x="4482" y="6809"/>
                </a:lnTo>
                <a:cubicBezTo>
                  <a:pt x="4482" y="6809"/>
                  <a:pt x="4497" y="6825"/>
                  <a:pt x="4513" y="6841"/>
                </a:cubicBezTo>
                <a:lnTo>
                  <a:pt x="4402" y="6999"/>
                </a:lnTo>
                <a:cubicBezTo>
                  <a:pt x="4426" y="6991"/>
                  <a:pt x="4450" y="6987"/>
                  <a:pt x="4474" y="6987"/>
                </a:cubicBezTo>
                <a:cubicBezTo>
                  <a:pt x="4496" y="6987"/>
                  <a:pt x="4518" y="6991"/>
                  <a:pt x="4540" y="6998"/>
                </a:cubicBezTo>
                <a:lnTo>
                  <a:pt x="4540" y="6998"/>
                </a:lnTo>
                <a:cubicBezTo>
                  <a:pt x="4529" y="7037"/>
                  <a:pt x="4527" y="7064"/>
                  <a:pt x="4513" y="7078"/>
                </a:cubicBezTo>
                <a:cubicBezTo>
                  <a:pt x="4466" y="7142"/>
                  <a:pt x="4418" y="7173"/>
                  <a:pt x="4371" y="7237"/>
                </a:cubicBezTo>
                <a:cubicBezTo>
                  <a:pt x="4323" y="7300"/>
                  <a:pt x="4323" y="7395"/>
                  <a:pt x="4244" y="7427"/>
                </a:cubicBezTo>
                <a:cubicBezTo>
                  <a:pt x="4181" y="7474"/>
                  <a:pt x="4149" y="7538"/>
                  <a:pt x="4086" y="7569"/>
                </a:cubicBezTo>
                <a:cubicBezTo>
                  <a:pt x="3991" y="7633"/>
                  <a:pt x="3943" y="7728"/>
                  <a:pt x="3959" y="7838"/>
                </a:cubicBezTo>
                <a:cubicBezTo>
                  <a:pt x="3832" y="7902"/>
                  <a:pt x="3832" y="8076"/>
                  <a:pt x="3690" y="8123"/>
                </a:cubicBezTo>
                <a:lnTo>
                  <a:pt x="3690" y="8218"/>
                </a:lnTo>
                <a:cubicBezTo>
                  <a:pt x="3563" y="8266"/>
                  <a:pt x="3500" y="8408"/>
                  <a:pt x="3531" y="8535"/>
                </a:cubicBezTo>
                <a:lnTo>
                  <a:pt x="3595" y="8567"/>
                </a:lnTo>
                <a:lnTo>
                  <a:pt x="3421" y="8773"/>
                </a:lnTo>
                <a:cubicBezTo>
                  <a:pt x="3421" y="8725"/>
                  <a:pt x="3405" y="8693"/>
                  <a:pt x="3405" y="8646"/>
                </a:cubicBezTo>
                <a:lnTo>
                  <a:pt x="3151" y="8646"/>
                </a:lnTo>
                <a:cubicBezTo>
                  <a:pt x="3183" y="8741"/>
                  <a:pt x="3041" y="8709"/>
                  <a:pt x="3041" y="8804"/>
                </a:cubicBezTo>
                <a:cubicBezTo>
                  <a:pt x="3041" y="8883"/>
                  <a:pt x="2993" y="8931"/>
                  <a:pt x="2930" y="8947"/>
                </a:cubicBezTo>
                <a:cubicBezTo>
                  <a:pt x="2914" y="8947"/>
                  <a:pt x="2882" y="8978"/>
                  <a:pt x="2882" y="9010"/>
                </a:cubicBezTo>
                <a:cubicBezTo>
                  <a:pt x="2851" y="9089"/>
                  <a:pt x="2835" y="9153"/>
                  <a:pt x="2819" y="9232"/>
                </a:cubicBezTo>
                <a:cubicBezTo>
                  <a:pt x="2753" y="9298"/>
                  <a:pt x="2665" y="9331"/>
                  <a:pt x="2573" y="9331"/>
                </a:cubicBezTo>
                <a:cubicBezTo>
                  <a:pt x="2555" y="9331"/>
                  <a:pt x="2537" y="9329"/>
                  <a:pt x="2518" y="9327"/>
                </a:cubicBezTo>
                <a:cubicBezTo>
                  <a:pt x="2502" y="9390"/>
                  <a:pt x="2486" y="9438"/>
                  <a:pt x="2471" y="9485"/>
                </a:cubicBezTo>
                <a:cubicBezTo>
                  <a:pt x="2439" y="9533"/>
                  <a:pt x="2407" y="9564"/>
                  <a:pt x="2376" y="9612"/>
                </a:cubicBezTo>
                <a:lnTo>
                  <a:pt x="2550" y="9675"/>
                </a:lnTo>
                <a:lnTo>
                  <a:pt x="2550" y="9707"/>
                </a:lnTo>
                <a:lnTo>
                  <a:pt x="2391" y="9707"/>
                </a:lnTo>
                <a:lnTo>
                  <a:pt x="2391" y="9818"/>
                </a:lnTo>
                <a:lnTo>
                  <a:pt x="2471" y="9865"/>
                </a:lnTo>
                <a:cubicBezTo>
                  <a:pt x="2455" y="9992"/>
                  <a:pt x="2360" y="9960"/>
                  <a:pt x="2296" y="9992"/>
                </a:cubicBezTo>
                <a:lnTo>
                  <a:pt x="2328" y="10039"/>
                </a:lnTo>
                <a:lnTo>
                  <a:pt x="2217" y="10182"/>
                </a:lnTo>
                <a:cubicBezTo>
                  <a:pt x="2201" y="10103"/>
                  <a:pt x="2186" y="10039"/>
                  <a:pt x="2186" y="9976"/>
                </a:cubicBezTo>
                <a:cubicBezTo>
                  <a:pt x="2091" y="10008"/>
                  <a:pt x="2059" y="10134"/>
                  <a:pt x="1996" y="10182"/>
                </a:cubicBezTo>
                <a:cubicBezTo>
                  <a:pt x="1916" y="10213"/>
                  <a:pt x="1869" y="10308"/>
                  <a:pt x="1806" y="10372"/>
                </a:cubicBezTo>
                <a:lnTo>
                  <a:pt x="1932" y="10435"/>
                </a:lnTo>
                <a:cubicBezTo>
                  <a:pt x="1916" y="10277"/>
                  <a:pt x="2043" y="10324"/>
                  <a:pt x="2138" y="10277"/>
                </a:cubicBezTo>
                <a:lnTo>
                  <a:pt x="2138" y="10277"/>
                </a:lnTo>
                <a:lnTo>
                  <a:pt x="1980" y="10530"/>
                </a:lnTo>
                <a:cubicBezTo>
                  <a:pt x="1954" y="10534"/>
                  <a:pt x="1930" y="10536"/>
                  <a:pt x="1907" y="10536"/>
                </a:cubicBezTo>
                <a:cubicBezTo>
                  <a:pt x="1842" y="10536"/>
                  <a:pt x="1784" y="10522"/>
                  <a:pt x="1726" y="10498"/>
                </a:cubicBezTo>
                <a:lnTo>
                  <a:pt x="1726" y="10514"/>
                </a:lnTo>
                <a:lnTo>
                  <a:pt x="1821" y="10673"/>
                </a:lnTo>
                <a:lnTo>
                  <a:pt x="1600" y="10958"/>
                </a:lnTo>
                <a:cubicBezTo>
                  <a:pt x="1584" y="11053"/>
                  <a:pt x="1536" y="11116"/>
                  <a:pt x="1552" y="11164"/>
                </a:cubicBezTo>
                <a:cubicBezTo>
                  <a:pt x="1568" y="11211"/>
                  <a:pt x="1600" y="11243"/>
                  <a:pt x="1600" y="11259"/>
                </a:cubicBezTo>
                <a:lnTo>
                  <a:pt x="1790" y="11354"/>
                </a:lnTo>
                <a:lnTo>
                  <a:pt x="1679" y="11480"/>
                </a:lnTo>
                <a:cubicBezTo>
                  <a:pt x="1649" y="11431"/>
                  <a:pt x="1613" y="11406"/>
                  <a:pt x="1575" y="11406"/>
                </a:cubicBezTo>
                <a:cubicBezTo>
                  <a:pt x="1552" y="11406"/>
                  <a:pt x="1529" y="11415"/>
                  <a:pt x="1505" y="11433"/>
                </a:cubicBezTo>
                <a:lnTo>
                  <a:pt x="1600" y="11480"/>
                </a:lnTo>
                <a:lnTo>
                  <a:pt x="1536" y="11544"/>
                </a:lnTo>
                <a:lnTo>
                  <a:pt x="1457" y="11512"/>
                </a:lnTo>
                <a:cubicBezTo>
                  <a:pt x="1457" y="11528"/>
                  <a:pt x="1441" y="11528"/>
                  <a:pt x="1426" y="11544"/>
                </a:cubicBezTo>
                <a:lnTo>
                  <a:pt x="1426" y="11528"/>
                </a:lnTo>
                <a:lnTo>
                  <a:pt x="1457" y="11496"/>
                </a:lnTo>
                <a:lnTo>
                  <a:pt x="1457" y="11417"/>
                </a:lnTo>
                <a:cubicBezTo>
                  <a:pt x="1362" y="11385"/>
                  <a:pt x="1267" y="11433"/>
                  <a:pt x="1236" y="11338"/>
                </a:cubicBezTo>
                <a:lnTo>
                  <a:pt x="1299" y="11227"/>
                </a:lnTo>
                <a:lnTo>
                  <a:pt x="1362" y="11227"/>
                </a:lnTo>
                <a:cubicBezTo>
                  <a:pt x="1346" y="11164"/>
                  <a:pt x="1331" y="11100"/>
                  <a:pt x="1315" y="11037"/>
                </a:cubicBezTo>
                <a:lnTo>
                  <a:pt x="1220" y="11037"/>
                </a:lnTo>
                <a:lnTo>
                  <a:pt x="1030" y="11433"/>
                </a:lnTo>
                <a:lnTo>
                  <a:pt x="1172" y="11496"/>
                </a:lnTo>
                <a:lnTo>
                  <a:pt x="1172" y="11670"/>
                </a:lnTo>
                <a:lnTo>
                  <a:pt x="1077" y="11718"/>
                </a:lnTo>
                <a:lnTo>
                  <a:pt x="840" y="11623"/>
                </a:lnTo>
                <a:lnTo>
                  <a:pt x="776" y="11749"/>
                </a:lnTo>
                <a:cubicBezTo>
                  <a:pt x="761" y="11781"/>
                  <a:pt x="745" y="11813"/>
                  <a:pt x="729" y="11844"/>
                </a:cubicBezTo>
                <a:cubicBezTo>
                  <a:pt x="713" y="11876"/>
                  <a:pt x="634" y="11908"/>
                  <a:pt x="634" y="11908"/>
                </a:cubicBezTo>
                <a:lnTo>
                  <a:pt x="634" y="11955"/>
                </a:lnTo>
                <a:lnTo>
                  <a:pt x="681" y="11987"/>
                </a:lnTo>
                <a:lnTo>
                  <a:pt x="666" y="12003"/>
                </a:lnTo>
                <a:lnTo>
                  <a:pt x="634" y="11971"/>
                </a:lnTo>
                <a:lnTo>
                  <a:pt x="491" y="12034"/>
                </a:lnTo>
                <a:lnTo>
                  <a:pt x="586" y="12082"/>
                </a:lnTo>
                <a:lnTo>
                  <a:pt x="586" y="12256"/>
                </a:lnTo>
                <a:cubicBezTo>
                  <a:pt x="634" y="12240"/>
                  <a:pt x="681" y="12224"/>
                  <a:pt x="729" y="12209"/>
                </a:cubicBezTo>
                <a:cubicBezTo>
                  <a:pt x="729" y="12193"/>
                  <a:pt x="745" y="12193"/>
                  <a:pt x="745" y="12177"/>
                </a:cubicBezTo>
                <a:lnTo>
                  <a:pt x="761" y="12193"/>
                </a:lnTo>
                <a:lnTo>
                  <a:pt x="729" y="12224"/>
                </a:lnTo>
                <a:lnTo>
                  <a:pt x="840" y="12399"/>
                </a:lnTo>
                <a:cubicBezTo>
                  <a:pt x="856" y="12407"/>
                  <a:pt x="871" y="12410"/>
                  <a:pt x="885" y="12410"/>
                </a:cubicBezTo>
                <a:cubicBezTo>
                  <a:pt x="952" y="12410"/>
                  <a:pt x="996" y="12327"/>
                  <a:pt x="1061" y="12288"/>
                </a:cubicBezTo>
                <a:lnTo>
                  <a:pt x="1109" y="12399"/>
                </a:lnTo>
                <a:cubicBezTo>
                  <a:pt x="1204" y="12399"/>
                  <a:pt x="1283" y="12367"/>
                  <a:pt x="1346" y="12288"/>
                </a:cubicBezTo>
                <a:lnTo>
                  <a:pt x="1267" y="12209"/>
                </a:lnTo>
                <a:lnTo>
                  <a:pt x="1283" y="12177"/>
                </a:lnTo>
                <a:lnTo>
                  <a:pt x="1441" y="12224"/>
                </a:lnTo>
                <a:cubicBezTo>
                  <a:pt x="1441" y="12193"/>
                  <a:pt x="1457" y="12161"/>
                  <a:pt x="1457" y="12145"/>
                </a:cubicBezTo>
                <a:lnTo>
                  <a:pt x="1600" y="12145"/>
                </a:lnTo>
                <a:cubicBezTo>
                  <a:pt x="1568" y="12209"/>
                  <a:pt x="1568" y="12272"/>
                  <a:pt x="1505" y="12319"/>
                </a:cubicBezTo>
                <a:cubicBezTo>
                  <a:pt x="1505" y="12462"/>
                  <a:pt x="1394" y="12494"/>
                  <a:pt x="1267" y="12509"/>
                </a:cubicBezTo>
                <a:lnTo>
                  <a:pt x="1267" y="12715"/>
                </a:lnTo>
                <a:lnTo>
                  <a:pt x="1077" y="12779"/>
                </a:lnTo>
                <a:lnTo>
                  <a:pt x="966" y="12889"/>
                </a:lnTo>
                <a:lnTo>
                  <a:pt x="966" y="12747"/>
                </a:lnTo>
                <a:cubicBezTo>
                  <a:pt x="935" y="12731"/>
                  <a:pt x="919" y="12731"/>
                  <a:pt x="903" y="12731"/>
                </a:cubicBezTo>
                <a:cubicBezTo>
                  <a:pt x="824" y="12731"/>
                  <a:pt x="761" y="12763"/>
                  <a:pt x="697" y="12779"/>
                </a:cubicBezTo>
                <a:cubicBezTo>
                  <a:pt x="650" y="12668"/>
                  <a:pt x="729" y="12620"/>
                  <a:pt x="745" y="12541"/>
                </a:cubicBezTo>
                <a:cubicBezTo>
                  <a:pt x="776" y="12462"/>
                  <a:pt x="776" y="12462"/>
                  <a:pt x="713" y="12367"/>
                </a:cubicBezTo>
                <a:cubicBezTo>
                  <a:pt x="622" y="12382"/>
                  <a:pt x="647" y="12542"/>
                  <a:pt x="539" y="12542"/>
                </a:cubicBezTo>
                <a:cubicBezTo>
                  <a:pt x="534" y="12542"/>
                  <a:pt x="529" y="12542"/>
                  <a:pt x="523" y="12541"/>
                </a:cubicBezTo>
                <a:cubicBezTo>
                  <a:pt x="428" y="12494"/>
                  <a:pt x="602" y="12414"/>
                  <a:pt x="491" y="12383"/>
                </a:cubicBezTo>
                <a:lnTo>
                  <a:pt x="586" y="12335"/>
                </a:lnTo>
                <a:lnTo>
                  <a:pt x="586" y="12256"/>
                </a:lnTo>
                <a:cubicBezTo>
                  <a:pt x="460" y="12256"/>
                  <a:pt x="333" y="12335"/>
                  <a:pt x="286" y="12462"/>
                </a:cubicBezTo>
                <a:cubicBezTo>
                  <a:pt x="254" y="12509"/>
                  <a:pt x="238" y="12557"/>
                  <a:pt x="191" y="12620"/>
                </a:cubicBezTo>
                <a:cubicBezTo>
                  <a:pt x="175" y="12731"/>
                  <a:pt x="159" y="12842"/>
                  <a:pt x="143" y="12953"/>
                </a:cubicBezTo>
                <a:lnTo>
                  <a:pt x="206" y="12969"/>
                </a:lnTo>
                <a:cubicBezTo>
                  <a:pt x="222" y="13016"/>
                  <a:pt x="254" y="13079"/>
                  <a:pt x="270" y="13143"/>
                </a:cubicBezTo>
                <a:cubicBezTo>
                  <a:pt x="270" y="13159"/>
                  <a:pt x="254" y="13174"/>
                  <a:pt x="254" y="13190"/>
                </a:cubicBezTo>
                <a:lnTo>
                  <a:pt x="143" y="13159"/>
                </a:lnTo>
                <a:lnTo>
                  <a:pt x="143" y="13222"/>
                </a:lnTo>
                <a:cubicBezTo>
                  <a:pt x="170" y="13239"/>
                  <a:pt x="195" y="13246"/>
                  <a:pt x="219" y="13246"/>
                </a:cubicBezTo>
                <a:cubicBezTo>
                  <a:pt x="281" y="13246"/>
                  <a:pt x="335" y="13202"/>
                  <a:pt x="381" y="13190"/>
                </a:cubicBezTo>
                <a:lnTo>
                  <a:pt x="507" y="13254"/>
                </a:lnTo>
                <a:cubicBezTo>
                  <a:pt x="507" y="13269"/>
                  <a:pt x="491" y="13285"/>
                  <a:pt x="491" y="13285"/>
                </a:cubicBezTo>
                <a:lnTo>
                  <a:pt x="270" y="13285"/>
                </a:lnTo>
                <a:cubicBezTo>
                  <a:pt x="301" y="13396"/>
                  <a:pt x="381" y="13444"/>
                  <a:pt x="428" y="13507"/>
                </a:cubicBezTo>
                <a:lnTo>
                  <a:pt x="555" y="13507"/>
                </a:lnTo>
                <a:cubicBezTo>
                  <a:pt x="571" y="13444"/>
                  <a:pt x="618" y="13412"/>
                  <a:pt x="697" y="13412"/>
                </a:cubicBezTo>
                <a:cubicBezTo>
                  <a:pt x="666" y="13380"/>
                  <a:pt x="618" y="13380"/>
                  <a:pt x="602" y="13349"/>
                </a:cubicBezTo>
                <a:cubicBezTo>
                  <a:pt x="586" y="13317"/>
                  <a:pt x="571" y="13285"/>
                  <a:pt x="555" y="13254"/>
                </a:cubicBezTo>
                <a:lnTo>
                  <a:pt x="666" y="13159"/>
                </a:lnTo>
                <a:lnTo>
                  <a:pt x="697" y="13317"/>
                </a:lnTo>
                <a:lnTo>
                  <a:pt x="824" y="13333"/>
                </a:lnTo>
                <a:cubicBezTo>
                  <a:pt x="824" y="13364"/>
                  <a:pt x="824" y="13380"/>
                  <a:pt x="824" y="13444"/>
                </a:cubicBezTo>
                <a:lnTo>
                  <a:pt x="761" y="13380"/>
                </a:lnTo>
                <a:cubicBezTo>
                  <a:pt x="745" y="13396"/>
                  <a:pt x="713" y="13412"/>
                  <a:pt x="697" y="13412"/>
                </a:cubicBezTo>
                <a:cubicBezTo>
                  <a:pt x="681" y="13444"/>
                  <a:pt x="666" y="13459"/>
                  <a:pt x="650" y="13475"/>
                </a:cubicBezTo>
                <a:cubicBezTo>
                  <a:pt x="666" y="13539"/>
                  <a:pt x="681" y="13586"/>
                  <a:pt x="697" y="13634"/>
                </a:cubicBezTo>
                <a:lnTo>
                  <a:pt x="555" y="13744"/>
                </a:lnTo>
                <a:cubicBezTo>
                  <a:pt x="539" y="13824"/>
                  <a:pt x="523" y="13919"/>
                  <a:pt x="507" y="14014"/>
                </a:cubicBezTo>
                <a:lnTo>
                  <a:pt x="681" y="14061"/>
                </a:lnTo>
                <a:lnTo>
                  <a:pt x="729" y="14014"/>
                </a:lnTo>
                <a:lnTo>
                  <a:pt x="761" y="13982"/>
                </a:lnTo>
                <a:cubicBezTo>
                  <a:pt x="776" y="13998"/>
                  <a:pt x="776" y="14014"/>
                  <a:pt x="776" y="14014"/>
                </a:cubicBezTo>
                <a:cubicBezTo>
                  <a:pt x="821" y="13992"/>
                  <a:pt x="857" y="13962"/>
                  <a:pt x="896" y="13962"/>
                </a:cubicBezTo>
                <a:cubicBezTo>
                  <a:pt x="914" y="13962"/>
                  <a:pt x="931" y="13967"/>
                  <a:pt x="951" y="13982"/>
                </a:cubicBezTo>
                <a:lnTo>
                  <a:pt x="903" y="14077"/>
                </a:lnTo>
                <a:cubicBezTo>
                  <a:pt x="940" y="14114"/>
                  <a:pt x="967" y="14150"/>
                  <a:pt x="1000" y="14150"/>
                </a:cubicBezTo>
                <a:cubicBezTo>
                  <a:pt x="1009" y="14150"/>
                  <a:pt x="1019" y="14147"/>
                  <a:pt x="1030" y="14140"/>
                </a:cubicBezTo>
                <a:lnTo>
                  <a:pt x="1030" y="14140"/>
                </a:lnTo>
                <a:cubicBezTo>
                  <a:pt x="1014" y="14204"/>
                  <a:pt x="966" y="14251"/>
                  <a:pt x="935" y="14299"/>
                </a:cubicBezTo>
                <a:lnTo>
                  <a:pt x="808" y="14299"/>
                </a:lnTo>
                <a:cubicBezTo>
                  <a:pt x="761" y="14362"/>
                  <a:pt x="745" y="14394"/>
                  <a:pt x="713" y="14441"/>
                </a:cubicBezTo>
                <a:lnTo>
                  <a:pt x="539" y="14441"/>
                </a:lnTo>
                <a:cubicBezTo>
                  <a:pt x="491" y="14489"/>
                  <a:pt x="460" y="14520"/>
                  <a:pt x="412" y="14552"/>
                </a:cubicBezTo>
                <a:lnTo>
                  <a:pt x="444" y="14584"/>
                </a:lnTo>
                <a:lnTo>
                  <a:pt x="634" y="14584"/>
                </a:lnTo>
                <a:lnTo>
                  <a:pt x="776" y="14694"/>
                </a:lnTo>
                <a:lnTo>
                  <a:pt x="761" y="14758"/>
                </a:lnTo>
                <a:cubicBezTo>
                  <a:pt x="745" y="14726"/>
                  <a:pt x="729" y="14726"/>
                  <a:pt x="729" y="14726"/>
                </a:cubicBezTo>
                <a:lnTo>
                  <a:pt x="634" y="14774"/>
                </a:lnTo>
                <a:cubicBezTo>
                  <a:pt x="666" y="14853"/>
                  <a:pt x="681" y="14900"/>
                  <a:pt x="713" y="14979"/>
                </a:cubicBezTo>
                <a:lnTo>
                  <a:pt x="903" y="15201"/>
                </a:lnTo>
                <a:cubicBezTo>
                  <a:pt x="923" y="15174"/>
                  <a:pt x="943" y="15165"/>
                  <a:pt x="962" y="15165"/>
                </a:cubicBezTo>
                <a:cubicBezTo>
                  <a:pt x="988" y="15165"/>
                  <a:pt x="1011" y="15183"/>
                  <a:pt x="1030" y="15201"/>
                </a:cubicBezTo>
                <a:lnTo>
                  <a:pt x="1188" y="15074"/>
                </a:lnTo>
                <a:cubicBezTo>
                  <a:pt x="1188" y="15059"/>
                  <a:pt x="1188" y="15043"/>
                  <a:pt x="1188" y="15027"/>
                </a:cubicBezTo>
                <a:cubicBezTo>
                  <a:pt x="1156" y="15027"/>
                  <a:pt x="1109" y="15011"/>
                  <a:pt x="1077" y="15011"/>
                </a:cubicBezTo>
                <a:cubicBezTo>
                  <a:pt x="1141" y="14964"/>
                  <a:pt x="1109" y="14837"/>
                  <a:pt x="1236" y="14837"/>
                </a:cubicBezTo>
                <a:cubicBezTo>
                  <a:pt x="1236" y="14884"/>
                  <a:pt x="1204" y="14916"/>
                  <a:pt x="1204" y="14932"/>
                </a:cubicBezTo>
                <a:cubicBezTo>
                  <a:pt x="1204" y="14964"/>
                  <a:pt x="1188" y="14995"/>
                  <a:pt x="1188" y="15027"/>
                </a:cubicBezTo>
                <a:cubicBezTo>
                  <a:pt x="1204" y="15027"/>
                  <a:pt x="1220" y="15043"/>
                  <a:pt x="1236" y="15059"/>
                </a:cubicBezTo>
                <a:lnTo>
                  <a:pt x="1188" y="15074"/>
                </a:lnTo>
                <a:lnTo>
                  <a:pt x="1251" y="15201"/>
                </a:lnTo>
                <a:lnTo>
                  <a:pt x="1141" y="15264"/>
                </a:lnTo>
                <a:cubicBezTo>
                  <a:pt x="1186" y="15318"/>
                  <a:pt x="1225" y="15347"/>
                  <a:pt x="1266" y="15347"/>
                </a:cubicBezTo>
                <a:cubicBezTo>
                  <a:pt x="1297" y="15347"/>
                  <a:pt x="1328" y="15330"/>
                  <a:pt x="1362" y="15296"/>
                </a:cubicBezTo>
                <a:lnTo>
                  <a:pt x="1631" y="15502"/>
                </a:lnTo>
                <a:lnTo>
                  <a:pt x="1647" y="15391"/>
                </a:lnTo>
                <a:lnTo>
                  <a:pt x="1790" y="15344"/>
                </a:lnTo>
                <a:lnTo>
                  <a:pt x="1790" y="15676"/>
                </a:lnTo>
                <a:cubicBezTo>
                  <a:pt x="1853" y="15660"/>
                  <a:pt x="1869" y="15613"/>
                  <a:pt x="1916" y="15581"/>
                </a:cubicBezTo>
                <a:cubicBezTo>
                  <a:pt x="1948" y="15549"/>
                  <a:pt x="2011" y="15534"/>
                  <a:pt x="2059" y="15518"/>
                </a:cubicBezTo>
                <a:cubicBezTo>
                  <a:pt x="2043" y="15486"/>
                  <a:pt x="2027" y="15454"/>
                  <a:pt x="2011" y="15423"/>
                </a:cubicBezTo>
                <a:lnTo>
                  <a:pt x="2043" y="15391"/>
                </a:lnTo>
                <a:cubicBezTo>
                  <a:pt x="2027" y="15375"/>
                  <a:pt x="2027" y="15359"/>
                  <a:pt x="1980" y="15312"/>
                </a:cubicBezTo>
                <a:lnTo>
                  <a:pt x="1980" y="15312"/>
                </a:lnTo>
                <a:lnTo>
                  <a:pt x="2312" y="15375"/>
                </a:lnTo>
                <a:lnTo>
                  <a:pt x="2328" y="15280"/>
                </a:lnTo>
                <a:lnTo>
                  <a:pt x="2661" y="15217"/>
                </a:lnTo>
                <a:lnTo>
                  <a:pt x="2787" y="14995"/>
                </a:lnTo>
                <a:cubicBezTo>
                  <a:pt x="2819" y="15090"/>
                  <a:pt x="2835" y="15154"/>
                  <a:pt x="2851" y="15217"/>
                </a:cubicBezTo>
                <a:lnTo>
                  <a:pt x="2613" y="15391"/>
                </a:lnTo>
                <a:lnTo>
                  <a:pt x="2708" y="15439"/>
                </a:lnTo>
                <a:cubicBezTo>
                  <a:pt x="2636" y="15525"/>
                  <a:pt x="2590" y="15599"/>
                  <a:pt x="2486" y="15599"/>
                </a:cubicBezTo>
                <a:cubicBezTo>
                  <a:pt x="2476" y="15599"/>
                  <a:pt x="2466" y="15598"/>
                  <a:pt x="2455" y="15597"/>
                </a:cubicBezTo>
                <a:cubicBezTo>
                  <a:pt x="2407" y="15724"/>
                  <a:pt x="2249" y="15755"/>
                  <a:pt x="2233" y="15898"/>
                </a:cubicBezTo>
                <a:cubicBezTo>
                  <a:pt x="2138" y="15914"/>
                  <a:pt x="2154" y="16024"/>
                  <a:pt x="2059" y="16056"/>
                </a:cubicBezTo>
                <a:cubicBezTo>
                  <a:pt x="1980" y="16072"/>
                  <a:pt x="1996" y="16199"/>
                  <a:pt x="1885" y="16199"/>
                </a:cubicBezTo>
                <a:cubicBezTo>
                  <a:pt x="1853" y="16199"/>
                  <a:pt x="1806" y="16262"/>
                  <a:pt x="1790" y="16294"/>
                </a:cubicBezTo>
                <a:cubicBezTo>
                  <a:pt x="1774" y="16357"/>
                  <a:pt x="1726" y="16404"/>
                  <a:pt x="1663" y="16436"/>
                </a:cubicBezTo>
                <a:cubicBezTo>
                  <a:pt x="1616" y="16452"/>
                  <a:pt x="1584" y="16515"/>
                  <a:pt x="1552" y="16563"/>
                </a:cubicBezTo>
                <a:cubicBezTo>
                  <a:pt x="1473" y="16689"/>
                  <a:pt x="1410" y="16832"/>
                  <a:pt x="1251" y="16879"/>
                </a:cubicBezTo>
                <a:cubicBezTo>
                  <a:pt x="1236" y="16927"/>
                  <a:pt x="1236" y="16974"/>
                  <a:pt x="1236" y="17022"/>
                </a:cubicBezTo>
                <a:lnTo>
                  <a:pt x="1061" y="17117"/>
                </a:lnTo>
                <a:cubicBezTo>
                  <a:pt x="1061" y="17164"/>
                  <a:pt x="1046" y="17212"/>
                  <a:pt x="1046" y="17259"/>
                </a:cubicBezTo>
                <a:cubicBezTo>
                  <a:pt x="919" y="17291"/>
                  <a:pt x="856" y="17402"/>
                  <a:pt x="792" y="17497"/>
                </a:cubicBezTo>
                <a:cubicBezTo>
                  <a:pt x="697" y="17576"/>
                  <a:pt x="634" y="17687"/>
                  <a:pt x="586" y="17798"/>
                </a:cubicBezTo>
                <a:cubicBezTo>
                  <a:pt x="555" y="17798"/>
                  <a:pt x="523" y="17814"/>
                  <a:pt x="476" y="17814"/>
                </a:cubicBezTo>
                <a:cubicBezTo>
                  <a:pt x="460" y="17829"/>
                  <a:pt x="444" y="17845"/>
                  <a:pt x="428" y="17861"/>
                </a:cubicBezTo>
                <a:cubicBezTo>
                  <a:pt x="412" y="17956"/>
                  <a:pt x="381" y="18051"/>
                  <a:pt x="365" y="18178"/>
                </a:cubicBezTo>
                <a:lnTo>
                  <a:pt x="191" y="18304"/>
                </a:lnTo>
                <a:lnTo>
                  <a:pt x="191" y="18352"/>
                </a:lnTo>
                <a:cubicBezTo>
                  <a:pt x="286" y="18368"/>
                  <a:pt x="238" y="18431"/>
                  <a:pt x="238" y="18479"/>
                </a:cubicBezTo>
                <a:lnTo>
                  <a:pt x="64" y="18605"/>
                </a:lnTo>
                <a:lnTo>
                  <a:pt x="191" y="18874"/>
                </a:lnTo>
                <a:lnTo>
                  <a:pt x="1" y="19064"/>
                </a:lnTo>
                <a:cubicBezTo>
                  <a:pt x="80" y="19112"/>
                  <a:pt x="48" y="19191"/>
                  <a:pt x="80" y="19318"/>
                </a:cubicBezTo>
                <a:lnTo>
                  <a:pt x="238" y="19476"/>
                </a:lnTo>
                <a:lnTo>
                  <a:pt x="159" y="19587"/>
                </a:lnTo>
                <a:lnTo>
                  <a:pt x="222" y="19650"/>
                </a:lnTo>
                <a:cubicBezTo>
                  <a:pt x="243" y="19608"/>
                  <a:pt x="279" y="19601"/>
                  <a:pt x="314" y="19601"/>
                </a:cubicBezTo>
                <a:cubicBezTo>
                  <a:pt x="331" y="19601"/>
                  <a:pt x="349" y="19603"/>
                  <a:pt x="365" y="19603"/>
                </a:cubicBezTo>
                <a:cubicBezTo>
                  <a:pt x="366" y="19599"/>
                  <a:pt x="367" y="19595"/>
                  <a:pt x="369" y="19591"/>
                </a:cubicBezTo>
                <a:lnTo>
                  <a:pt x="369" y="19591"/>
                </a:lnTo>
                <a:cubicBezTo>
                  <a:pt x="398" y="19621"/>
                  <a:pt x="413" y="19652"/>
                  <a:pt x="428" y="19698"/>
                </a:cubicBezTo>
                <a:cubicBezTo>
                  <a:pt x="396" y="19745"/>
                  <a:pt x="349" y="19777"/>
                  <a:pt x="333" y="19824"/>
                </a:cubicBezTo>
                <a:cubicBezTo>
                  <a:pt x="349" y="20062"/>
                  <a:pt x="539" y="20109"/>
                  <a:pt x="729" y="20189"/>
                </a:cubicBezTo>
                <a:lnTo>
                  <a:pt x="507" y="20315"/>
                </a:lnTo>
                <a:lnTo>
                  <a:pt x="539" y="20379"/>
                </a:lnTo>
                <a:lnTo>
                  <a:pt x="571" y="20347"/>
                </a:lnTo>
                <a:lnTo>
                  <a:pt x="871" y="20489"/>
                </a:lnTo>
                <a:cubicBezTo>
                  <a:pt x="856" y="20521"/>
                  <a:pt x="840" y="20553"/>
                  <a:pt x="824" y="20569"/>
                </a:cubicBezTo>
                <a:cubicBezTo>
                  <a:pt x="824" y="20569"/>
                  <a:pt x="840" y="20584"/>
                  <a:pt x="840" y="20600"/>
                </a:cubicBezTo>
                <a:lnTo>
                  <a:pt x="887" y="20664"/>
                </a:lnTo>
                <a:cubicBezTo>
                  <a:pt x="947" y="20631"/>
                  <a:pt x="987" y="20614"/>
                  <a:pt x="1017" y="20614"/>
                </a:cubicBezTo>
                <a:cubicBezTo>
                  <a:pt x="1059" y="20614"/>
                  <a:pt x="1081" y="20647"/>
                  <a:pt x="1109" y="20711"/>
                </a:cubicBezTo>
                <a:cubicBezTo>
                  <a:pt x="1125" y="20759"/>
                  <a:pt x="1141" y="20822"/>
                  <a:pt x="1172" y="20901"/>
                </a:cubicBezTo>
                <a:cubicBezTo>
                  <a:pt x="1188" y="20854"/>
                  <a:pt x="1220" y="20806"/>
                  <a:pt x="1251" y="20759"/>
                </a:cubicBezTo>
                <a:cubicBezTo>
                  <a:pt x="1251" y="20727"/>
                  <a:pt x="1283" y="20727"/>
                  <a:pt x="1315" y="20727"/>
                </a:cubicBezTo>
                <a:lnTo>
                  <a:pt x="1315" y="20917"/>
                </a:lnTo>
                <a:lnTo>
                  <a:pt x="1236" y="20933"/>
                </a:lnTo>
                <a:cubicBezTo>
                  <a:pt x="1236" y="20980"/>
                  <a:pt x="1220" y="21012"/>
                  <a:pt x="1236" y="21028"/>
                </a:cubicBezTo>
                <a:cubicBezTo>
                  <a:pt x="1362" y="21154"/>
                  <a:pt x="1505" y="21265"/>
                  <a:pt x="1663" y="21344"/>
                </a:cubicBezTo>
                <a:cubicBezTo>
                  <a:pt x="1746" y="21273"/>
                  <a:pt x="1865" y="21238"/>
                  <a:pt x="1979" y="21238"/>
                </a:cubicBezTo>
                <a:cubicBezTo>
                  <a:pt x="2017" y="21238"/>
                  <a:pt x="2055" y="21242"/>
                  <a:pt x="2091" y="21249"/>
                </a:cubicBezTo>
                <a:cubicBezTo>
                  <a:pt x="2170" y="21249"/>
                  <a:pt x="2249" y="21234"/>
                  <a:pt x="2328" y="21202"/>
                </a:cubicBezTo>
                <a:cubicBezTo>
                  <a:pt x="2376" y="21166"/>
                  <a:pt x="2432" y="21149"/>
                  <a:pt x="2491" y="21149"/>
                </a:cubicBezTo>
                <a:cubicBezTo>
                  <a:pt x="2510" y="21149"/>
                  <a:pt x="2530" y="21151"/>
                  <a:pt x="2550" y="21154"/>
                </a:cubicBezTo>
                <a:cubicBezTo>
                  <a:pt x="2645" y="21186"/>
                  <a:pt x="2724" y="21202"/>
                  <a:pt x="2819" y="21202"/>
                </a:cubicBezTo>
                <a:cubicBezTo>
                  <a:pt x="2866" y="21202"/>
                  <a:pt x="2914" y="21218"/>
                  <a:pt x="2946" y="21234"/>
                </a:cubicBezTo>
                <a:lnTo>
                  <a:pt x="3009" y="21170"/>
                </a:lnTo>
                <a:lnTo>
                  <a:pt x="2866" y="21075"/>
                </a:lnTo>
                <a:lnTo>
                  <a:pt x="2866" y="20980"/>
                </a:lnTo>
                <a:cubicBezTo>
                  <a:pt x="2930" y="20964"/>
                  <a:pt x="2993" y="20933"/>
                  <a:pt x="3056" y="20933"/>
                </a:cubicBezTo>
                <a:cubicBezTo>
                  <a:pt x="3104" y="20933"/>
                  <a:pt x="3167" y="20933"/>
                  <a:pt x="3215" y="20949"/>
                </a:cubicBezTo>
                <a:cubicBezTo>
                  <a:pt x="3231" y="20996"/>
                  <a:pt x="3246" y="21059"/>
                  <a:pt x="3341" y="21059"/>
                </a:cubicBezTo>
                <a:lnTo>
                  <a:pt x="3516" y="20885"/>
                </a:lnTo>
                <a:lnTo>
                  <a:pt x="3658" y="20854"/>
                </a:lnTo>
                <a:lnTo>
                  <a:pt x="3531" y="20790"/>
                </a:lnTo>
                <a:lnTo>
                  <a:pt x="3611" y="20695"/>
                </a:lnTo>
                <a:lnTo>
                  <a:pt x="3674" y="20743"/>
                </a:lnTo>
                <a:cubicBezTo>
                  <a:pt x="3674" y="20695"/>
                  <a:pt x="3690" y="20648"/>
                  <a:pt x="3690" y="20616"/>
                </a:cubicBezTo>
                <a:lnTo>
                  <a:pt x="3927" y="20474"/>
                </a:lnTo>
                <a:lnTo>
                  <a:pt x="3991" y="20505"/>
                </a:lnTo>
                <a:cubicBezTo>
                  <a:pt x="4038" y="20379"/>
                  <a:pt x="4181" y="20442"/>
                  <a:pt x="4228" y="20347"/>
                </a:cubicBezTo>
                <a:cubicBezTo>
                  <a:pt x="4276" y="20426"/>
                  <a:pt x="4307" y="20474"/>
                  <a:pt x="4339" y="20553"/>
                </a:cubicBezTo>
                <a:lnTo>
                  <a:pt x="4402" y="20537"/>
                </a:lnTo>
                <a:lnTo>
                  <a:pt x="4371" y="20474"/>
                </a:lnTo>
                <a:cubicBezTo>
                  <a:pt x="4433" y="20442"/>
                  <a:pt x="4495" y="20404"/>
                  <a:pt x="4558" y="20404"/>
                </a:cubicBezTo>
                <a:cubicBezTo>
                  <a:pt x="4590" y="20404"/>
                  <a:pt x="4623" y="20415"/>
                  <a:pt x="4656" y="20442"/>
                </a:cubicBezTo>
                <a:lnTo>
                  <a:pt x="4719" y="20331"/>
                </a:lnTo>
                <a:lnTo>
                  <a:pt x="4624" y="20284"/>
                </a:lnTo>
                <a:lnTo>
                  <a:pt x="4640" y="20236"/>
                </a:lnTo>
                <a:lnTo>
                  <a:pt x="4862" y="20315"/>
                </a:lnTo>
                <a:cubicBezTo>
                  <a:pt x="4877" y="20268"/>
                  <a:pt x="4893" y="20220"/>
                  <a:pt x="4925" y="20173"/>
                </a:cubicBezTo>
                <a:lnTo>
                  <a:pt x="5115" y="20157"/>
                </a:lnTo>
                <a:lnTo>
                  <a:pt x="5004" y="20109"/>
                </a:lnTo>
                <a:lnTo>
                  <a:pt x="5162" y="19967"/>
                </a:lnTo>
                <a:lnTo>
                  <a:pt x="5052" y="19888"/>
                </a:lnTo>
                <a:lnTo>
                  <a:pt x="5115" y="19761"/>
                </a:lnTo>
                <a:lnTo>
                  <a:pt x="5178" y="19840"/>
                </a:lnTo>
                <a:lnTo>
                  <a:pt x="5178" y="19935"/>
                </a:lnTo>
                <a:lnTo>
                  <a:pt x="5289" y="19983"/>
                </a:lnTo>
                <a:cubicBezTo>
                  <a:pt x="5337" y="19951"/>
                  <a:pt x="5384" y="19919"/>
                  <a:pt x="5432" y="19904"/>
                </a:cubicBezTo>
                <a:cubicBezTo>
                  <a:pt x="5479" y="19888"/>
                  <a:pt x="5527" y="19904"/>
                  <a:pt x="5558" y="19856"/>
                </a:cubicBezTo>
                <a:cubicBezTo>
                  <a:pt x="5574" y="19840"/>
                  <a:pt x="5574" y="19824"/>
                  <a:pt x="5574" y="19824"/>
                </a:cubicBezTo>
                <a:lnTo>
                  <a:pt x="5495" y="19793"/>
                </a:lnTo>
                <a:lnTo>
                  <a:pt x="5542" y="19729"/>
                </a:lnTo>
                <a:lnTo>
                  <a:pt x="5400" y="19666"/>
                </a:lnTo>
                <a:cubicBezTo>
                  <a:pt x="5432" y="19650"/>
                  <a:pt x="5479" y="19634"/>
                  <a:pt x="5511" y="19619"/>
                </a:cubicBezTo>
                <a:cubicBezTo>
                  <a:pt x="5542" y="19603"/>
                  <a:pt x="5558" y="19587"/>
                  <a:pt x="5590" y="19571"/>
                </a:cubicBezTo>
                <a:lnTo>
                  <a:pt x="5590" y="19682"/>
                </a:lnTo>
                <a:cubicBezTo>
                  <a:pt x="5590" y="19714"/>
                  <a:pt x="5590" y="19745"/>
                  <a:pt x="5590" y="19761"/>
                </a:cubicBezTo>
                <a:cubicBezTo>
                  <a:pt x="5672" y="19706"/>
                  <a:pt x="5755" y="19663"/>
                  <a:pt x="5848" y="19663"/>
                </a:cubicBezTo>
                <a:cubicBezTo>
                  <a:pt x="5862" y="19663"/>
                  <a:pt x="5876" y="19664"/>
                  <a:pt x="5891" y="19666"/>
                </a:cubicBezTo>
                <a:lnTo>
                  <a:pt x="6049" y="19555"/>
                </a:lnTo>
                <a:lnTo>
                  <a:pt x="5970" y="19524"/>
                </a:lnTo>
                <a:cubicBezTo>
                  <a:pt x="5986" y="19492"/>
                  <a:pt x="6002" y="19460"/>
                  <a:pt x="6002" y="19444"/>
                </a:cubicBezTo>
                <a:lnTo>
                  <a:pt x="6160" y="19524"/>
                </a:lnTo>
                <a:cubicBezTo>
                  <a:pt x="6192" y="19492"/>
                  <a:pt x="6207" y="19444"/>
                  <a:pt x="6223" y="19413"/>
                </a:cubicBezTo>
                <a:lnTo>
                  <a:pt x="6128" y="19381"/>
                </a:lnTo>
                <a:cubicBezTo>
                  <a:pt x="6144" y="19349"/>
                  <a:pt x="6160" y="19318"/>
                  <a:pt x="6176" y="19286"/>
                </a:cubicBezTo>
                <a:lnTo>
                  <a:pt x="6128" y="19223"/>
                </a:lnTo>
                <a:cubicBezTo>
                  <a:pt x="6143" y="19217"/>
                  <a:pt x="6156" y="19215"/>
                  <a:pt x="6167" y="19215"/>
                </a:cubicBezTo>
                <a:cubicBezTo>
                  <a:pt x="6246" y="19215"/>
                  <a:pt x="6221" y="19349"/>
                  <a:pt x="6318" y="19349"/>
                </a:cubicBezTo>
                <a:lnTo>
                  <a:pt x="6445" y="19318"/>
                </a:lnTo>
                <a:lnTo>
                  <a:pt x="6287" y="19207"/>
                </a:lnTo>
                <a:lnTo>
                  <a:pt x="6366" y="19112"/>
                </a:lnTo>
                <a:lnTo>
                  <a:pt x="6540" y="19112"/>
                </a:lnTo>
                <a:lnTo>
                  <a:pt x="6540" y="18922"/>
                </a:lnTo>
                <a:lnTo>
                  <a:pt x="6698" y="19064"/>
                </a:lnTo>
                <a:cubicBezTo>
                  <a:pt x="6698" y="19049"/>
                  <a:pt x="6714" y="19049"/>
                  <a:pt x="6730" y="19033"/>
                </a:cubicBezTo>
                <a:cubicBezTo>
                  <a:pt x="6746" y="19017"/>
                  <a:pt x="6777" y="19017"/>
                  <a:pt x="6809" y="19001"/>
                </a:cubicBezTo>
                <a:lnTo>
                  <a:pt x="6730" y="18922"/>
                </a:lnTo>
                <a:lnTo>
                  <a:pt x="6730" y="18748"/>
                </a:lnTo>
                <a:cubicBezTo>
                  <a:pt x="6777" y="18811"/>
                  <a:pt x="6809" y="18843"/>
                  <a:pt x="6841" y="18874"/>
                </a:cubicBezTo>
                <a:lnTo>
                  <a:pt x="7031" y="18906"/>
                </a:lnTo>
                <a:lnTo>
                  <a:pt x="6888" y="19001"/>
                </a:lnTo>
                <a:lnTo>
                  <a:pt x="6888" y="19128"/>
                </a:lnTo>
                <a:cubicBezTo>
                  <a:pt x="6857" y="19239"/>
                  <a:pt x="6762" y="19191"/>
                  <a:pt x="6698" y="19223"/>
                </a:cubicBezTo>
                <a:cubicBezTo>
                  <a:pt x="6651" y="19318"/>
                  <a:pt x="6587" y="19397"/>
                  <a:pt x="6508" y="19460"/>
                </a:cubicBezTo>
                <a:cubicBezTo>
                  <a:pt x="6477" y="19476"/>
                  <a:pt x="6477" y="19524"/>
                  <a:pt x="6445" y="19539"/>
                </a:cubicBezTo>
                <a:cubicBezTo>
                  <a:pt x="6334" y="19714"/>
                  <a:pt x="6207" y="19888"/>
                  <a:pt x="6049" y="20094"/>
                </a:cubicBezTo>
                <a:lnTo>
                  <a:pt x="5922" y="20141"/>
                </a:lnTo>
                <a:lnTo>
                  <a:pt x="5922" y="20299"/>
                </a:lnTo>
                <a:lnTo>
                  <a:pt x="5827" y="20394"/>
                </a:lnTo>
                <a:lnTo>
                  <a:pt x="5827" y="20489"/>
                </a:lnTo>
                <a:cubicBezTo>
                  <a:pt x="5780" y="20600"/>
                  <a:pt x="5748" y="20664"/>
                  <a:pt x="5717" y="20743"/>
                </a:cubicBezTo>
                <a:lnTo>
                  <a:pt x="5653" y="20759"/>
                </a:lnTo>
                <a:cubicBezTo>
                  <a:pt x="5653" y="20949"/>
                  <a:pt x="5479" y="21107"/>
                  <a:pt x="5606" y="21313"/>
                </a:cubicBezTo>
                <a:lnTo>
                  <a:pt x="5511" y="21424"/>
                </a:lnTo>
                <a:lnTo>
                  <a:pt x="5511" y="21519"/>
                </a:lnTo>
                <a:lnTo>
                  <a:pt x="5416" y="21550"/>
                </a:lnTo>
                <a:lnTo>
                  <a:pt x="5479" y="21677"/>
                </a:lnTo>
                <a:cubicBezTo>
                  <a:pt x="5447" y="21709"/>
                  <a:pt x="5432" y="21740"/>
                  <a:pt x="5416" y="21772"/>
                </a:cubicBezTo>
                <a:lnTo>
                  <a:pt x="5590" y="21930"/>
                </a:lnTo>
                <a:cubicBezTo>
                  <a:pt x="5606" y="21867"/>
                  <a:pt x="5669" y="21788"/>
                  <a:pt x="5637" y="21756"/>
                </a:cubicBezTo>
                <a:cubicBezTo>
                  <a:pt x="5606" y="21693"/>
                  <a:pt x="5637" y="21645"/>
                  <a:pt x="5653" y="21598"/>
                </a:cubicBezTo>
                <a:cubicBezTo>
                  <a:pt x="5669" y="21550"/>
                  <a:pt x="5701" y="21487"/>
                  <a:pt x="5748" y="21439"/>
                </a:cubicBezTo>
                <a:cubicBezTo>
                  <a:pt x="5780" y="21376"/>
                  <a:pt x="5827" y="21329"/>
                  <a:pt x="5875" y="21281"/>
                </a:cubicBezTo>
                <a:cubicBezTo>
                  <a:pt x="5891" y="21408"/>
                  <a:pt x="5907" y="21503"/>
                  <a:pt x="5922" y="21582"/>
                </a:cubicBezTo>
                <a:lnTo>
                  <a:pt x="5843" y="21677"/>
                </a:lnTo>
                <a:lnTo>
                  <a:pt x="5922" y="21835"/>
                </a:lnTo>
                <a:lnTo>
                  <a:pt x="5812" y="21883"/>
                </a:lnTo>
                <a:cubicBezTo>
                  <a:pt x="5859" y="21930"/>
                  <a:pt x="5891" y="21978"/>
                  <a:pt x="5922" y="22025"/>
                </a:cubicBezTo>
                <a:lnTo>
                  <a:pt x="5827" y="22057"/>
                </a:lnTo>
                <a:lnTo>
                  <a:pt x="5827" y="22105"/>
                </a:lnTo>
                <a:lnTo>
                  <a:pt x="5938" y="22152"/>
                </a:lnTo>
                <a:lnTo>
                  <a:pt x="5764" y="22263"/>
                </a:lnTo>
                <a:lnTo>
                  <a:pt x="5970" y="22263"/>
                </a:lnTo>
                <a:lnTo>
                  <a:pt x="5970" y="22342"/>
                </a:lnTo>
                <a:lnTo>
                  <a:pt x="5796" y="22374"/>
                </a:lnTo>
                <a:lnTo>
                  <a:pt x="6081" y="22564"/>
                </a:lnTo>
                <a:lnTo>
                  <a:pt x="6128" y="22437"/>
                </a:lnTo>
                <a:cubicBezTo>
                  <a:pt x="6160" y="22485"/>
                  <a:pt x="6176" y="22516"/>
                  <a:pt x="6207" y="22564"/>
                </a:cubicBezTo>
                <a:lnTo>
                  <a:pt x="6112" y="22611"/>
                </a:lnTo>
                <a:cubicBezTo>
                  <a:pt x="6081" y="22690"/>
                  <a:pt x="6144" y="22754"/>
                  <a:pt x="6112" y="22833"/>
                </a:cubicBezTo>
                <a:cubicBezTo>
                  <a:pt x="6097" y="22928"/>
                  <a:pt x="6097" y="23023"/>
                  <a:pt x="6112" y="23118"/>
                </a:cubicBezTo>
                <a:cubicBezTo>
                  <a:pt x="6161" y="23069"/>
                  <a:pt x="6204" y="23054"/>
                  <a:pt x="6242" y="23054"/>
                </a:cubicBezTo>
                <a:cubicBezTo>
                  <a:pt x="6311" y="23054"/>
                  <a:pt x="6367" y="23103"/>
                  <a:pt x="6416" y="23103"/>
                </a:cubicBezTo>
                <a:cubicBezTo>
                  <a:pt x="6420" y="23103"/>
                  <a:pt x="6425" y="23103"/>
                  <a:pt x="6429" y="23102"/>
                </a:cubicBezTo>
                <a:cubicBezTo>
                  <a:pt x="6508" y="23213"/>
                  <a:pt x="6556" y="23276"/>
                  <a:pt x="6619" y="23355"/>
                </a:cubicBezTo>
                <a:cubicBezTo>
                  <a:pt x="6619" y="23371"/>
                  <a:pt x="6667" y="23371"/>
                  <a:pt x="6698" y="23371"/>
                </a:cubicBezTo>
                <a:cubicBezTo>
                  <a:pt x="6698" y="23355"/>
                  <a:pt x="6714" y="23340"/>
                  <a:pt x="6714" y="23324"/>
                </a:cubicBezTo>
                <a:lnTo>
                  <a:pt x="6730" y="23340"/>
                </a:lnTo>
                <a:lnTo>
                  <a:pt x="6698" y="23371"/>
                </a:lnTo>
                <a:lnTo>
                  <a:pt x="6746" y="23466"/>
                </a:lnTo>
                <a:lnTo>
                  <a:pt x="6920" y="23403"/>
                </a:lnTo>
                <a:lnTo>
                  <a:pt x="6920" y="23260"/>
                </a:lnTo>
                <a:lnTo>
                  <a:pt x="6936" y="23276"/>
                </a:lnTo>
                <a:lnTo>
                  <a:pt x="6983" y="23181"/>
                </a:lnTo>
                <a:lnTo>
                  <a:pt x="7015" y="23197"/>
                </a:lnTo>
                <a:lnTo>
                  <a:pt x="7015" y="23371"/>
                </a:lnTo>
                <a:lnTo>
                  <a:pt x="7157" y="23419"/>
                </a:lnTo>
                <a:lnTo>
                  <a:pt x="7458" y="23260"/>
                </a:lnTo>
                <a:lnTo>
                  <a:pt x="7363" y="23197"/>
                </a:lnTo>
                <a:cubicBezTo>
                  <a:pt x="7462" y="23131"/>
                  <a:pt x="7537" y="23096"/>
                  <a:pt x="7590" y="23096"/>
                </a:cubicBezTo>
                <a:cubicBezTo>
                  <a:pt x="7614" y="23096"/>
                  <a:pt x="7634" y="23103"/>
                  <a:pt x="7648" y="23118"/>
                </a:cubicBezTo>
                <a:cubicBezTo>
                  <a:pt x="7632" y="23165"/>
                  <a:pt x="7632" y="23197"/>
                  <a:pt x="7632" y="23245"/>
                </a:cubicBezTo>
                <a:lnTo>
                  <a:pt x="7585" y="23197"/>
                </a:lnTo>
                <a:lnTo>
                  <a:pt x="7506" y="23276"/>
                </a:lnTo>
                <a:lnTo>
                  <a:pt x="7601" y="23355"/>
                </a:lnTo>
                <a:cubicBezTo>
                  <a:pt x="7617" y="23403"/>
                  <a:pt x="7617" y="23435"/>
                  <a:pt x="7617" y="23482"/>
                </a:cubicBezTo>
                <a:cubicBezTo>
                  <a:pt x="7648" y="23419"/>
                  <a:pt x="7696" y="23371"/>
                  <a:pt x="7743" y="23308"/>
                </a:cubicBezTo>
                <a:cubicBezTo>
                  <a:pt x="7791" y="23260"/>
                  <a:pt x="7791" y="23181"/>
                  <a:pt x="7886" y="23181"/>
                </a:cubicBezTo>
                <a:lnTo>
                  <a:pt x="7822" y="23102"/>
                </a:lnTo>
                <a:cubicBezTo>
                  <a:pt x="7862" y="23102"/>
                  <a:pt x="7902" y="23094"/>
                  <a:pt x="7937" y="23094"/>
                </a:cubicBezTo>
                <a:cubicBezTo>
                  <a:pt x="7973" y="23094"/>
                  <a:pt x="8004" y="23102"/>
                  <a:pt x="8028" y="23134"/>
                </a:cubicBezTo>
                <a:lnTo>
                  <a:pt x="8139" y="23086"/>
                </a:lnTo>
                <a:lnTo>
                  <a:pt x="8202" y="22944"/>
                </a:lnTo>
                <a:lnTo>
                  <a:pt x="8614" y="22738"/>
                </a:lnTo>
                <a:lnTo>
                  <a:pt x="8820" y="22738"/>
                </a:lnTo>
                <a:lnTo>
                  <a:pt x="8994" y="22564"/>
                </a:lnTo>
                <a:lnTo>
                  <a:pt x="9073" y="22564"/>
                </a:lnTo>
                <a:lnTo>
                  <a:pt x="9105" y="22469"/>
                </a:lnTo>
                <a:cubicBezTo>
                  <a:pt x="9116" y="22471"/>
                  <a:pt x="9127" y="22472"/>
                  <a:pt x="9138" y="22472"/>
                </a:cubicBezTo>
                <a:cubicBezTo>
                  <a:pt x="9237" y="22472"/>
                  <a:pt x="9323" y="22378"/>
                  <a:pt x="9425" y="22378"/>
                </a:cubicBezTo>
                <a:cubicBezTo>
                  <a:pt x="9454" y="22378"/>
                  <a:pt x="9484" y="22386"/>
                  <a:pt x="9517" y="22405"/>
                </a:cubicBezTo>
                <a:cubicBezTo>
                  <a:pt x="9548" y="22358"/>
                  <a:pt x="9580" y="22326"/>
                  <a:pt x="9627" y="22279"/>
                </a:cubicBezTo>
                <a:cubicBezTo>
                  <a:pt x="9754" y="22200"/>
                  <a:pt x="9928" y="22152"/>
                  <a:pt x="10055" y="22057"/>
                </a:cubicBezTo>
                <a:cubicBezTo>
                  <a:pt x="10108" y="22017"/>
                  <a:pt x="10150" y="21955"/>
                  <a:pt x="10219" y="21955"/>
                </a:cubicBezTo>
                <a:cubicBezTo>
                  <a:pt x="10232" y="21955"/>
                  <a:pt x="10246" y="21957"/>
                  <a:pt x="10261" y="21962"/>
                </a:cubicBezTo>
                <a:cubicBezTo>
                  <a:pt x="10292" y="21962"/>
                  <a:pt x="10324" y="21915"/>
                  <a:pt x="10356" y="21899"/>
                </a:cubicBezTo>
                <a:cubicBezTo>
                  <a:pt x="10387" y="21883"/>
                  <a:pt x="10419" y="21883"/>
                  <a:pt x="10451" y="21867"/>
                </a:cubicBezTo>
                <a:lnTo>
                  <a:pt x="10672" y="21677"/>
                </a:lnTo>
                <a:cubicBezTo>
                  <a:pt x="10720" y="21693"/>
                  <a:pt x="10752" y="21709"/>
                  <a:pt x="10783" y="21725"/>
                </a:cubicBezTo>
                <a:cubicBezTo>
                  <a:pt x="10799" y="21725"/>
                  <a:pt x="10799" y="21709"/>
                  <a:pt x="10799" y="21709"/>
                </a:cubicBezTo>
                <a:lnTo>
                  <a:pt x="10815" y="21614"/>
                </a:lnTo>
                <a:lnTo>
                  <a:pt x="11037" y="21503"/>
                </a:lnTo>
                <a:lnTo>
                  <a:pt x="11037" y="21598"/>
                </a:lnTo>
                <a:lnTo>
                  <a:pt x="11163" y="21535"/>
                </a:lnTo>
                <a:lnTo>
                  <a:pt x="11021" y="21756"/>
                </a:lnTo>
                <a:cubicBezTo>
                  <a:pt x="11147" y="21693"/>
                  <a:pt x="11242" y="21693"/>
                  <a:pt x="11274" y="21566"/>
                </a:cubicBezTo>
                <a:lnTo>
                  <a:pt x="11179" y="21535"/>
                </a:lnTo>
                <a:cubicBezTo>
                  <a:pt x="11211" y="21471"/>
                  <a:pt x="11242" y="21424"/>
                  <a:pt x="11274" y="21376"/>
                </a:cubicBezTo>
                <a:cubicBezTo>
                  <a:pt x="11287" y="21337"/>
                  <a:pt x="11322" y="21309"/>
                  <a:pt x="11369" y="21309"/>
                </a:cubicBezTo>
                <a:cubicBezTo>
                  <a:pt x="11379" y="21309"/>
                  <a:pt x="11390" y="21310"/>
                  <a:pt x="11401" y="21313"/>
                </a:cubicBezTo>
                <a:cubicBezTo>
                  <a:pt x="11401" y="21297"/>
                  <a:pt x="11417" y="21281"/>
                  <a:pt x="11432" y="21265"/>
                </a:cubicBezTo>
                <a:lnTo>
                  <a:pt x="11432" y="21281"/>
                </a:lnTo>
                <a:lnTo>
                  <a:pt x="11401" y="21313"/>
                </a:lnTo>
                <a:lnTo>
                  <a:pt x="11464" y="21424"/>
                </a:lnTo>
                <a:lnTo>
                  <a:pt x="11385" y="21503"/>
                </a:lnTo>
                <a:lnTo>
                  <a:pt x="11527" y="21503"/>
                </a:lnTo>
                <a:lnTo>
                  <a:pt x="11638" y="21360"/>
                </a:lnTo>
                <a:lnTo>
                  <a:pt x="11527" y="21344"/>
                </a:lnTo>
                <a:cubicBezTo>
                  <a:pt x="11559" y="21265"/>
                  <a:pt x="11638" y="21202"/>
                  <a:pt x="11622" y="21186"/>
                </a:cubicBezTo>
                <a:cubicBezTo>
                  <a:pt x="11575" y="21059"/>
                  <a:pt x="11702" y="21091"/>
                  <a:pt x="11733" y="21044"/>
                </a:cubicBezTo>
                <a:cubicBezTo>
                  <a:pt x="11753" y="20975"/>
                  <a:pt x="11810" y="20936"/>
                  <a:pt x="11872" y="20936"/>
                </a:cubicBezTo>
                <a:cubicBezTo>
                  <a:pt x="11910" y="20936"/>
                  <a:pt x="11951" y="20950"/>
                  <a:pt x="11987" y="20980"/>
                </a:cubicBezTo>
                <a:cubicBezTo>
                  <a:pt x="12082" y="20838"/>
                  <a:pt x="12082" y="20854"/>
                  <a:pt x="12256" y="20743"/>
                </a:cubicBezTo>
                <a:cubicBezTo>
                  <a:pt x="12351" y="20695"/>
                  <a:pt x="12430" y="20648"/>
                  <a:pt x="12525" y="20584"/>
                </a:cubicBezTo>
                <a:cubicBezTo>
                  <a:pt x="12541" y="20600"/>
                  <a:pt x="12557" y="20616"/>
                  <a:pt x="12573" y="20632"/>
                </a:cubicBezTo>
                <a:cubicBezTo>
                  <a:pt x="12588" y="20505"/>
                  <a:pt x="12683" y="20458"/>
                  <a:pt x="12763" y="20410"/>
                </a:cubicBezTo>
                <a:cubicBezTo>
                  <a:pt x="12826" y="20379"/>
                  <a:pt x="12889" y="20363"/>
                  <a:pt x="12889" y="20284"/>
                </a:cubicBezTo>
                <a:cubicBezTo>
                  <a:pt x="12889" y="20268"/>
                  <a:pt x="12921" y="20268"/>
                  <a:pt x="12921" y="20268"/>
                </a:cubicBezTo>
                <a:lnTo>
                  <a:pt x="13048" y="20331"/>
                </a:lnTo>
                <a:lnTo>
                  <a:pt x="13190" y="20252"/>
                </a:lnTo>
                <a:lnTo>
                  <a:pt x="13301" y="20189"/>
                </a:lnTo>
                <a:lnTo>
                  <a:pt x="13238" y="20125"/>
                </a:lnTo>
                <a:cubicBezTo>
                  <a:pt x="13317" y="20094"/>
                  <a:pt x="13412" y="20094"/>
                  <a:pt x="13412" y="20062"/>
                </a:cubicBezTo>
                <a:cubicBezTo>
                  <a:pt x="13443" y="19967"/>
                  <a:pt x="13538" y="19951"/>
                  <a:pt x="13554" y="19935"/>
                </a:cubicBezTo>
                <a:cubicBezTo>
                  <a:pt x="13559" y="19930"/>
                  <a:pt x="13568" y="19928"/>
                  <a:pt x="13579" y="19928"/>
                </a:cubicBezTo>
                <a:cubicBezTo>
                  <a:pt x="13600" y="19928"/>
                  <a:pt x="13628" y="19935"/>
                  <a:pt x="13649" y="19935"/>
                </a:cubicBezTo>
                <a:lnTo>
                  <a:pt x="13554" y="20157"/>
                </a:lnTo>
                <a:lnTo>
                  <a:pt x="13459" y="20094"/>
                </a:lnTo>
                <a:cubicBezTo>
                  <a:pt x="13428" y="20125"/>
                  <a:pt x="13412" y="20157"/>
                  <a:pt x="13396" y="20173"/>
                </a:cubicBezTo>
                <a:cubicBezTo>
                  <a:pt x="13396" y="20204"/>
                  <a:pt x="13396" y="20220"/>
                  <a:pt x="13396" y="20236"/>
                </a:cubicBezTo>
                <a:cubicBezTo>
                  <a:pt x="13396" y="20268"/>
                  <a:pt x="13396" y="20284"/>
                  <a:pt x="13412" y="20299"/>
                </a:cubicBezTo>
                <a:lnTo>
                  <a:pt x="13538" y="20204"/>
                </a:lnTo>
                <a:lnTo>
                  <a:pt x="13538" y="20204"/>
                </a:lnTo>
                <a:cubicBezTo>
                  <a:pt x="13665" y="20347"/>
                  <a:pt x="13491" y="20379"/>
                  <a:pt x="13475" y="20474"/>
                </a:cubicBezTo>
                <a:cubicBezTo>
                  <a:pt x="13443" y="20569"/>
                  <a:pt x="13396" y="20664"/>
                  <a:pt x="13333" y="20743"/>
                </a:cubicBezTo>
                <a:cubicBezTo>
                  <a:pt x="13428" y="20743"/>
                  <a:pt x="13443" y="20822"/>
                  <a:pt x="13491" y="20885"/>
                </a:cubicBezTo>
                <a:lnTo>
                  <a:pt x="13380" y="20980"/>
                </a:lnTo>
                <a:cubicBezTo>
                  <a:pt x="13428" y="21044"/>
                  <a:pt x="13459" y="21107"/>
                  <a:pt x="13491" y="21170"/>
                </a:cubicBezTo>
                <a:lnTo>
                  <a:pt x="13633" y="21059"/>
                </a:lnTo>
                <a:lnTo>
                  <a:pt x="13728" y="21186"/>
                </a:lnTo>
                <a:lnTo>
                  <a:pt x="13871" y="20996"/>
                </a:lnTo>
                <a:cubicBezTo>
                  <a:pt x="13903" y="21012"/>
                  <a:pt x="13918" y="21028"/>
                  <a:pt x="13934" y="21028"/>
                </a:cubicBezTo>
                <a:lnTo>
                  <a:pt x="13998" y="21044"/>
                </a:lnTo>
                <a:lnTo>
                  <a:pt x="14061" y="20996"/>
                </a:lnTo>
                <a:cubicBezTo>
                  <a:pt x="14140" y="21139"/>
                  <a:pt x="14124" y="21297"/>
                  <a:pt x="14283" y="21392"/>
                </a:cubicBezTo>
                <a:cubicBezTo>
                  <a:pt x="14283" y="21297"/>
                  <a:pt x="14362" y="21249"/>
                  <a:pt x="14409" y="21202"/>
                </a:cubicBezTo>
                <a:cubicBezTo>
                  <a:pt x="14536" y="21265"/>
                  <a:pt x="14441" y="21392"/>
                  <a:pt x="14520" y="21487"/>
                </a:cubicBezTo>
                <a:lnTo>
                  <a:pt x="14773" y="21265"/>
                </a:lnTo>
                <a:lnTo>
                  <a:pt x="14853" y="21360"/>
                </a:lnTo>
                <a:lnTo>
                  <a:pt x="15122" y="21249"/>
                </a:lnTo>
                <a:lnTo>
                  <a:pt x="15027" y="21218"/>
                </a:lnTo>
                <a:lnTo>
                  <a:pt x="15058" y="21170"/>
                </a:lnTo>
                <a:cubicBezTo>
                  <a:pt x="15043" y="21139"/>
                  <a:pt x="15011" y="21107"/>
                  <a:pt x="15011" y="21075"/>
                </a:cubicBezTo>
                <a:lnTo>
                  <a:pt x="15122" y="21028"/>
                </a:lnTo>
                <a:cubicBezTo>
                  <a:pt x="15106" y="20980"/>
                  <a:pt x="15090" y="20917"/>
                  <a:pt x="15058" y="20869"/>
                </a:cubicBezTo>
                <a:cubicBezTo>
                  <a:pt x="15043" y="20869"/>
                  <a:pt x="15043" y="20854"/>
                  <a:pt x="15027" y="20838"/>
                </a:cubicBezTo>
                <a:lnTo>
                  <a:pt x="15043" y="20822"/>
                </a:lnTo>
                <a:lnTo>
                  <a:pt x="15074" y="20869"/>
                </a:lnTo>
                <a:lnTo>
                  <a:pt x="15185" y="20790"/>
                </a:lnTo>
                <a:lnTo>
                  <a:pt x="15027" y="20759"/>
                </a:lnTo>
                <a:lnTo>
                  <a:pt x="15027" y="20679"/>
                </a:lnTo>
                <a:lnTo>
                  <a:pt x="15090" y="20727"/>
                </a:lnTo>
                <a:cubicBezTo>
                  <a:pt x="15141" y="20704"/>
                  <a:pt x="15194" y="20693"/>
                  <a:pt x="15247" y="20693"/>
                </a:cubicBezTo>
                <a:cubicBezTo>
                  <a:pt x="15375" y="20693"/>
                  <a:pt x="15498" y="20757"/>
                  <a:pt x="15565" y="20869"/>
                </a:cubicBezTo>
                <a:lnTo>
                  <a:pt x="15407" y="21012"/>
                </a:lnTo>
                <a:lnTo>
                  <a:pt x="15549" y="21139"/>
                </a:lnTo>
                <a:lnTo>
                  <a:pt x="15577" y="21104"/>
                </a:lnTo>
                <a:lnTo>
                  <a:pt x="15533" y="21075"/>
                </a:lnTo>
                <a:lnTo>
                  <a:pt x="15549" y="21059"/>
                </a:lnTo>
                <a:lnTo>
                  <a:pt x="15581" y="21091"/>
                </a:lnTo>
                <a:cubicBezTo>
                  <a:pt x="15582" y="21092"/>
                  <a:pt x="15584" y="21093"/>
                  <a:pt x="15585" y="21093"/>
                </a:cubicBezTo>
                <a:lnTo>
                  <a:pt x="15585" y="21093"/>
                </a:lnTo>
                <a:lnTo>
                  <a:pt x="15613" y="21059"/>
                </a:lnTo>
                <a:lnTo>
                  <a:pt x="15589" y="21095"/>
                </a:lnTo>
                <a:lnTo>
                  <a:pt x="15589" y="21095"/>
                </a:lnTo>
                <a:cubicBezTo>
                  <a:pt x="15588" y="21095"/>
                  <a:pt x="15587" y="21094"/>
                  <a:pt x="15585" y="21093"/>
                </a:cubicBezTo>
                <a:lnTo>
                  <a:pt x="15585" y="21093"/>
                </a:lnTo>
                <a:lnTo>
                  <a:pt x="15577" y="21104"/>
                </a:lnTo>
                <a:lnTo>
                  <a:pt x="15581" y="21107"/>
                </a:lnTo>
                <a:lnTo>
                  <a:pt x="15589" y="21095"/>
                </a:lnTo>
                <a:lnTo>
                  <a:pt x="15589" y="21095"/>
                </a:lnTo>
                <a:cubicBezTo>
                  <a:pt x="15615" y="21110"/>
                  <a:pt x="15630" y="21123"/>
                  <a:pt x="15644" y="21123"/>
                </a:cubicBezTo>
                <a:cubicBezTo>
                  <a:pt x="15739" y="21091"/>
                  <a:pt x="15850" y="21075"/>
                  <a:pt x="15898" y="20964"/>
                </a:cubicBezTo>
                <a:lnTo>
                  <a:pt x="15771" y="20885"/>
                </a:lnTo>
                <a:lnTo>
                  <a:pt x="15581" y="20901"/>
                </a:lnTo>
                <a:cubicBezTo>
                  <a:pt x="15597" y="20774"/>
                  <a:pt x="15676" y="20759"/>
                  <a:pt x="15739" y="20759"/>
                </a:cubicBezTo>
                <a:lnTo>
                  <a:pt x="15834" y="20632"/>
                </a:lnTo>
                <a:lnTo>
                  <a:pt x="16088" y="20679"/>
                </a:lnTo>
                <a:cubicBezTo>
                  <a:pt x="16119" y="20616"/>
                  <a:pt x="16198" y="20584"/>
                  <a:pt x="16262" y="20584"/>
                </a:cubicBezTo>
                <a:cubicBezTo>
                  <a:pt x="16278" y="20537"/>
                  <a:pt x="16325" y="20505"/>
                  <a:pt x="16373" y="20489"/>
                </a:cubicBezTo>
                <a:cubicBezTo>
                  <a:pt x="16436" y="20458"/>
                  <a:pt x="16499" y="20410"/>
                  <a:pt x="16563" y="20347"/>
                </a:cubicBezTo>
                <a:lnTo>
                  <a:pt x="16753" y="20347"/>
                </a:lnTo>
                <a:cubicBezTo>
                  <a:pt x="16753" y="20305"/>
                  <a:pt x="16781" y="20298"/>
                  <a:pt x="16809" y="20298"/>
                </a:cubicBezTo>
                <a:cubicBezTo>
                  <a:pt x="16823" y="20298"/>
                  <a:pt x="16837" y="20299"/>
                  <a:pt x="16848" y="20299"/>
                </a:cubicBezTo>
                <a:cubicBezTo>
                  <a:pt x="16848" y="20284"/>
                  <a:pt x="16863" y="20284"/>
                  <a:pt x="16879" y="20268"/>
                </a:cubicBezTo>
                <a:lnTo>
                  <a:pt x="16879" y="20284"/>
                </a:lnTo>
                <a:lnTo>
                  <a:pt x="16848" y="20315"/>
                </a:lnTo>
                <a:cubicBezTo>
                  <a:pt x="16848" y="20358"/>
                  <a:pt x="16826" y="20365"/>
                  <a:pt x="16803" y="20365"/>
                </a:cubicBezTo>
                <a:cubicBezTo>
                  <a:pt x="16791" y="20365"/>
                  <a:pt x="16779" y="20363"/>
                  <a:pt x="16768" y="20363"/>
                </a:cubicBezTo>
                <a:cubicBezTo>
                  <a:pt x="16610" y="20489"/>
                  <a:pt x="16452" y="20569"/>
                  <a:pt x="16262" y="20584"/>
                </a:cubicBezTo>
                <a:cubicBezTo>
                  <a:pt x="16230" y="20679"/>
                  <a:pt x="16167" y="20679"/>
                  <a:pt x="16088" y="20679"/>
                </a:cubicBezTo>
                <a:lnTo>
                  <a:pt x="15882" y="20869"/>
                </a:lnTo>
                <a:lnTo>
                  <a:pt x="15977" y="20964"/>
                </a:lnTo>
                <a:cubicBezTo>
                  <a:pt x="16008" y="20917"/>
                  <a:pt x="16040" y="20869"/>
                  <a:pt x="16072" y="20806"/>
                </a:cubicBezTo>
                <a:lnTo>
                  <a:pt x="16198" y="20917"/>
                </a:lnTo>
                <a:cubicBezTo>
                  <a:pt x="16357" y="20822"/>
                  <a:pt x="16373" y="20806"/>
                  <a:pt x="16420" y="20743"/>
                </a:cubicBezTo>
                <a:lnTo>
                  <a:pt x="16468" y="20774"/>
                </a:lnTo>
                <a:lnTo>
                  <a:pt x="16610" y="20632"/>
                </a:lnTo>
                <a:lnTo>
                  <a:pt x="16737" y="20632"/>
                </a:lnTo>
                <a:lnTo>
                  <a:pt x="16848" y="20521"/>
                </a:lnTo>
                <a:cubicBezTo>
                  <a:pt x="16848" y="20537"/>
                  <a:pt x="16863" y="20537"/>
                  <a:pt x="16879" y="20553"/>
                </a:cubicBezTo>
                <a:cubicBezTo>
                  <a:pt x="16990" y="20489"/>
                  <a:pt x="17117" y="20505"/>
                  <a:pt x="17212" y="20410"/>
                </a:cubicBezTo>
                <a:cubicBezTo>
                  <a:pt x="17357" y="20410"/>
                  <a:pt x="17462" y="20264"/>
                  <a:pt x="17601" y="20264"/>
                </a:cubicBezTo>
                <a:cubicBezTo>
                  <a:pt x="17613" y="20264"/>
                  <a:pt x="17626" y="20265"/>
                  <a:pt x="17639" y="20268"/>
                </a:cubicBezTo>
                <a:cubicBezTo>
                  <a:pt x="17639" y="20268"/>
                  <a:pt x="17671" y="20252"/>
                  <a:pt x="17671" y="20236"/>
                </a:cubicBezTo>
                <a:cubicBezTo>
                  <a:pt x="17703" y="20173"/>
                  <a:pt x="17766" y="20173"/>
                  <a:pt x="17829" y="20173"/>
                </a:cubicBezTo>
                <a:cubicBezTo>
                  <a:pt x="17908" y="20173"/>
                  <a:pt x="17972" y="20125"/>
                  <a:pt x="18003" y="20046"/>
                </a:cubicBezTo>
                <a:lnTo>
                  <a:pt x="18225" y="20046"/>
                </a:lnTo>
                <a:lnTo>
                  <a:pt x="18304" y="19904"/>
                </a:lnTo>
                <a:lnTo>
                  <a:pt x="18558" y="19904"/>
                </a:lnTo>
                <a:lnTo>
                  <a:pt x="18605" y="19967"/>
                </a:lnTo>
                <a:cubicBezTo>
                  <a:pt x="18542" y="20062"/>
                  <a:pt x="18573" y="20157"/>
                  <a:pt x="18573" y="20284"/>
                </a:cubicBezTo>
                <a:cubicBezTo>
                  <a:pt x="18558" y="20410"/>
                  <a:pt x="18684" y="20442"/>
                  <a:pt x="18716" y="20537"/>
                </a:cubicBezTo>
                <a:lnTo>
                  <a:pt x="18827" y="20537"/>
                </a:lnTo>
                <a:cubicBezTo>
                  <a:pt x="18827" y="20537"/>
                  <a:pt x="18811" y="20521"/>
                  <a:pt x="18811" y="20521"/>
                </a:cubicBezTo>
                <a:lnTo>
                  <a:pt x="18985" y="20379"/>
                </a:lnTo>
                <a:cubicBezTo>
                  <a:pt x="18969" y="20299"/>
                  <a:pt x="18953" y="20236"/>
                  <a:pt x="18938" y="20173"/>
                </a:cubicBezTo>
                <a:lnTo>
                  <a:pt x="19064" y="20109"/>
                </a:lnTo>
                <a:lnTo>
                  <a:pt x="19064" y="20109"/>
                </a:lnTo>
                <a:cubicBezTo>
                  <a:pt x="19064" y="20252"/>
                  <a:pt x="19048" y="20363"/>
                  <a:pt x="19159" y="20458"/>
                </a:cubicBezTo>
                <a:cubicBezTo>
                  <a:pt x="19175" y="20442"/>
                  <a:pt x="19191" y="20426"/>
                  <a:pt x="19207" y="20410"/>
                </a:cubicBezTo>
                <a:lnTo>
                  <a:pt x="19143" y="20315"/>
                </a:lnTo>
                <a:lnTo>
                  <a:pt x="19223" y="20189"/>
                </a:lnTo>
                <a:lnTo>
                  <a:pt x="19318" y="20236"/>
                </a:lnTo>
                <a:lnTo>
                  <a:pt x="19397" y="20109"/>
                </a:lnTo>
                <a:lnTo>
                  <a:pt x="19302" y="20062"/>
                </a:lnTo>
                <a:lnTo>
                  <a:pt x="19397" y="19824"/>
                </a:lnTo>
                <a:lnTo>
                  <a:pt x="19492" y="19888"/>
                </a:lnTo>
                <a:cubicBezTo>
                  <a:pt x="19539" y="19809"/>
                  <a:pt x="19745" y="19919"/>
                  <a:pt x="19745" y="19729"/>
                </a:cubicBezTo>
                <a:cubicBezTo>
                  <a:pt x="19724" y="19729"/>
                  <a:pt x="19704" y="19724"/>
                  <a:pt x="19684" y="19716"/>
                </a:cubicBezTo>
                <a:lnTo>
                  <a:pt x="19684" y="19716"/>
                </a:lnTo>
                <a:lnTo>
                  <a:pt x="19698" y="19729"/>
                </a:lnTo>
                <a:lnTo>
                  <a:pt x="19650" y="19729"/>
                </a:lnTo>
                <a:lnTo>
                  <a:pt x="19650" y="19714"/>
                </a:lnTo>
                <a:lnTo>
                  <a:pt x="19679" y="19714"/>
                </a:lnTo>
                <a:cubicBezTo>
                  <a:pt x="19641" y="19696"/>
                  <a:pt x="19607" y="19665"/>
                  <a:pt x="19587" y="19634"/>
                </a:cubicBezTo>
                <a:cubicBezTo>
                  <a:pt x="19587" y="19619"/>
                  <a:pt x="19603" y="19603"/>
                  <a:pt x="19603" y="19587"/>
                </a:cubicBezTo>
                <a:cubicBezTo>
                  <a:pt x="19571" y="19555"/>
                  <a:pt x="19539" y="19524"/>
                  <a:pt x="19523" y="19492"/>
                </a:cubicBezTo>
                <a:lnTo>
                  <a:pt x="19603" y="19492"/>
                </a:lnTo>
                <a:cubicBezTo>
                  <a:pt x="19603" y="19524"/>
                  <a:pt x="19618" y="19571"/>
                  <a:pt x="19603" y="19587"/>
                </a:cubicBezTo>
                <a:lnTo>
                  <a:pt x="19729" y="19587"/>
                </a:lnTo>
                <a:cubicBezTo>
                  <a:pt x="19745" y="19413"/>
                  <a:pt x="19872" y="19286"/>
                  <a:pt x="20046" y="19270"/>
                </a:cubicBezTo>
                <a:lnTo>
                  <a:pt x="20046" y="19270"/>
                </a:lnTo>
                <a:cubicBezTo>
                  <a:pt x="20014" y="19365"/>
                  <a:pt x="20014" y="19365"/>
                  <a:pt x="19903" y="19476"/>
                </a:cubicBezTo>
                <a:lnTo>
                  <a:pt x="19903" y="19619"/>
                </a:lnTo>
                <a:lnTo>
                  <a:pt x="19777" y="19698"/>
                </a:lnTo>
                <a:lnTo>
                  <a:pt x="19903" y="19698"/>
                </a:lnTo>
                <a:cubicBezTo>
                  <a:pt x="20014" y="19603"/>
                  <a:pt x="20093" y="19460"/>
                  <a:pt x="20236" y="19381"/>
                </a:cubicBezTo>
                <a:cubicBezTo>
                  <a:pt x="20173" y="19239"/>
                  <a:pt x="20173" y="19175"/>
                  <a:pt x="20252" y="19175"/>
                </a:cubicBezTo>
                <a:cubicBezTo>
                  <a:pt x="20379" y="19159"/>
                  <a:pt x="20426" y="19064"/>
                  <a:pt x="20489" y="18969"/>
                </a:cubicBezTo>
                <a:cubicBezTo>
                  <a:pt x="20505" y="18938"/>
                  <a:pt x="20553" y="18922"/>
                  <a:pt x="20569" y="18922"/>
                </a:cubicBezTo>
                <a:cubicBezTo>
                  <a:pt x="20600" y="18859"/>
                  <a:pt x="20616" y="18811"/>
                  <a:pt x="20648" y="18748"/>
                </a:cubicBezTo>
                <a:cubicBezTo>
                  <a:pt x="20679" y="18716"/>
                  <a:pt x="20711" y="18669"/>
                  <a:pt x="20743" y="18605"/>
                </a:cubicBezTo>
                <a:cubicBezTo>
                  <a:pt x="20774" y="18558"/>
                  <a:pt x="20790" y="18494"/>
                  <a:pt x="20790" y="18431"/>
                </a:cubicBezTo>
                <a:cubicBezTo>
                  <a:pt x="20854" y="18415"/>
                  <a:pt x="20901" y="18399"/>
                  <a:pt x="20854" y="18336"/>
                </a:cubicBezTo>
                <a:lnTo>
                  <a:pt x="20854" y="18336"/>
                </a:lnTo>
                <a:cubicBezTo>
                  <a:pt x="20822" y="18352"/>
                  <a:pt x="20806" y="18368"/>
                  <a:pt x="20774" y="18368"/>
                </a:cubicBezTo>
                <a:lnTo>
                  <a:pt x="20711" y="18368"/>
                </a:lnTo>
                <a:cubicBezTo>
                  <a:pt x="20689" y="18379"/>
                  <a:pt x="20683" y="18404"/>
                  <a:pt x="20665" y="18404"/>
                </a:cubicBezTo>
                <a:cubicBezTo>
                  <a:pt x="20657" y="18404"/>
                  <a:pt x="20647" y="18399"/>
                  <a:pt x="20632" y="18384"/>
                </a:cubicBezTo>
                <a:cubicBezTo>
                  <a:pt x="20679" y="18304"/>
                  <a:pt x="20711" y="18209"/>
                  <a:pt x="20679" y="18130"/>
                </a:cubicBezTo>
                <a:lnTo>
                  <a:pt x="20537" y="18019"/>
                </a:lnTo>
                <a:lnTo>
                  <a:pt x="20632" y="17988"/>
                </a:lnTo>
                <a:lnTo>
                  <a:pt x="20537" y="17766"/>
                </a:lnTo>
                <a:cubicBezTo>
                  <a:pt x="20648" y="17687"/>
                  <a:pt x="20759" y="17639"/>
                  <a:pt x="20822" y="17497"/>
                </a:cubicBezTo>
                <a:lnTo>
                  <a:pt x="20664" y="17481"/>
                </a:lnTo>
                <a:lnTo>
                  <a:pt x="20774" y="17434"/>
                </a:lnTo>
                <a:lnTo>
                  <a:pt x="20774" y="17307"/>
                </a:lnTo>
                <a:lnTo>
                  <a:pt x="20711" y="17354"/>
                </a:lnTo>
                <a:cubicBezTo>
                  <a:pt x="20600" y="17323"/>
                  <a:pt x="20616" y="17164"/>
                  <a:pt x="20505" y="17117"/>
                </a:cubicBezTo>
                <a:cubicBezTo>
                  <a:pt x="20424" y="17094"/>
                  <a:pt x="20343" y="17079"/>
                  <a:pt x="20262" y="17079"/>
                </a:cubicBezTo>
                <a:cubicBezTo>
                  <a:pt x="20232" y="17079"/>
                  <a:pt x="20202" y="17081"/>
                  <a:pt x="20173" y="17085"/>
                </a:cubicBezTo>
                <a:cubicBezTo>
                  <a:pt x="20141" y="17101"/>
                  <a:pt x="20125" y="17117"/>
                  <a:pt x="20109" y="17133"/>
                </a:cubicBezTo>
                <a:cubicBezTo>
                  <a:pt x="19983" y="17180"/>
                  <a:pt x="19856" y="17196"/>
                  <a:pt x="19745" y="17244"/>
                </a:cubicBezTo>
                <a:cubicBezTo>
                  <a:pt x="19587" y="17291"/>
                  <a:pt x="19444" y="17386"/>
                  <a:pt x="19286" y="17449"/>
                </a:cubicBezTo>
                <a:cubicBezTo>
                  <a:pt x="19175" y="17513"/>
                  <a:pt x="19033" y="17544"/>
                  <a:pt x="18906" y="17544"/>
                </a:cubicBezTo>
                <a:cubicBezTo>
                  <a:pt x="18779" y="17671"/>
                  <a:pt x="18558" y="17624"/>
                  <a:pt x="18447" y="17766"/>
                </a:cubicBezTo>
                <a:lnTo>
                  <a:pt x="18336" y="17766"/>
                </a:lnTo>
                <a:cubicBezTo>
                  <a:pt x="18256" y="17793"/>
                  <a:pt x="18210" y="17853"/>
                  <a:pt x="18141" y="17853"/>
                </a:cubicBezTo>
                <a:cubicBezTo>
                  <a:pt x="18128" y="17853"/>
                  <a:pt x="18114" y="17850"/>
                  <a:pt x="18098" y="17845"/>
                </a:cubicBezTo>
                <a:lnTo>
                  <a:pt x="18399" y="17576"/>
                </a:lnTo>
                <a:cubicBezTo>
                  <a:pt x="18478" y="17576"/>
                  <a:pt x="18542" y="17449"/>
                  <a:pt x="18621" y="17418"/>
                </a:cubicBezTo>
                <a:cubicBezTo>
                  <a:pt x="18716" y="17354"/>
                  <a:pt x="18811" y="17291"/>
                  <a:pt x="18890" y="17212"/>
                </a:cubicBezTo>
                <a:cubicBezTo>
                  <a:pt x="18953" y="17149"/>
                  <a:pt x="19033" y="17085"/>
                  <a:pt x="19128" y="17022"/>
                </a:cubicBezTo>
                <a:cubicBezTo>
                  <a:pt x="19223" y="16959"/>
                  <a:pt x="19302" y="16895"/>
                  <a:pt x="19381" y="16800"/>
                </a:cubicBezTo>
                <a:cubicBezTo>
                  <a:pt x="19413" y="16800"/>
                  <a:pt x="19444" y="16784"/>
                  <a:pt x="19476" y="16769"/>
                </a:cubicBezTo>
                <a:cubicBezTo>
                  <a:pt x="19634" y="16658"/>
                  <a:pt x="19808" y="16531"/>
                  <a:pt x="19951" y="16420"/>
                </a:cubicBezTo>
                <a:cubicBezTo>
                  <a:pt x="20109" y="16294"/>
                  <a:pt x="20252" y="16167"/>
                  <a:pt x="20394" y="16040"/>
                </a:cubicBezTo>
                <a:cubicBezTo>
                  <a:pt x="20426" y="15961"/>
                  <a:pt x="20458" y="15882"/>
                  <a:pt x="20474" y="15803"/>
                </a:cubicBezTo>
                <a:lnTo>
                  <a:pt x="20632" y="15724"/>
                </a:lnTo>
                <a:cubicBezTo>
                  <a:pt x="20648" y="15692"/>
                  <a:pt x="20648" y="15644"/>
                  <a:pt x="20648" y="15597"/>
                </a:cubicBezTo>
                <a:lnTo>
                  <a:pt x="20774" y="15771"/>
                </a:lnTo>
                <a:lnTo>
                  <a:pt x="20774" y="15502"/>
                </a:lnTo>
                <a:lnTo>
                  <a:pt x="20711" y="15549"/>
                </a:lnTo>
                <a:lnTo>
                  <a:pt x="20648" y="15518"/>
                </a:lnTo>
                <a:cubicBezTo>
                  <a:pt x="20632" y="15534"/>
                  <a:pt x="20632" y="15549"/>
                  <a:pt x="20616" y="15549"/>
                </a:cubicBezTo>
                <a:lnTo>
                  <a:pt x="20602" y="15536"/>
                </a:lnTo>
                <a:lnTo>
                  <a:pt x="20602" y="15536"/>
                </a:lnTo>
                <a:cubicBezTo>
                  <a:pt x="20565" y="15557"/>
                  <a:pt x="20527" y="15572"/>
                  <a:pt x="20489" y="15597"/>
                </a:cubicBezTo>
                <a:cubicBezTo>
                  <a:pt x="20458" y="15629"/>
                  <a:pt x="20426" y="15660"/>
                  <a:pt x="20379" y="15692"/>
                </a:cubicBezTo>
                <a:cubicBezTo>
                  <a:pt x="20331" y="15565"/>
                  <a:pt x="20347" y="15407"/>
                  <a:pt x="20220" y="15328"/>
                </a:cubicBezTo>
                <a:cubicBezTo>
                  <a:pt x="20243" y="15281"/>
                  <a:pt x="20267" y="15252"/>
                  <a:pt x="20308" y="15252"/>
                </a:cubicBezTo>
                <a:cubicBezTo>
                  <a:pt x="20324" y="15252"/>
                  <a:pt x="20341" y="15256"/>
                  <a:pt x="20363" y="15264"/>
                </a:cubicBezTo>
                <a:cubicBezTo>
                  <a:pt x="20442" y="15280"/>
                  <a:pt x="20458" y="15344"/>
                  <a:pt x="20442" y="15423"/>
                </a:cubicBezTo>
                <a:lnTo>
                  <a:pt x="20363" y="15454"/>
                </a:lnTo>
                <a:lnTo>
                  <a:pt x="20426" y="15534"/>
                </a:lnTo>
                <a:lnTo>
                  <a:pt x="20505" y="15454"/>
                </a:lnTo>
                <a:lnTo>
                  <a:pt x="20621" y="15512"/>
                </a:lnTo>
                <a:lnTo>
                  <a:pt x="20621" y="15512"/>
                </a:lnTo>
                <a:lnTo>
                  <a:pt x="20632" y="15502"/>
                </a:lnTo>
                <a:cubicBezTo>
                  <a:pt x="20632" y="15454"/>
                  <a:pt x="20632" y="15391"/>
                  <a:pt x="20679" y="15344"/>
                </a:cubicBezTo>
                <a:cubicBezTo>
                  <a:pt x="20711" y="15312"/>
                  <a:pt x="20711" y="15233"/>
                  <a:pt x="20727" y="15185"/>
                </a:cubicBezTo>
                <a:cubicBezTo>
                  <a:pt x="20664" y="15169"/>
                  <a:pt x="20679" y="15122"/>
                  <a:pt x="20695" y="15090"/>
                </a:cubicBezTo>
                <a:cubicBezTo>
                  <a:pt x="20703" y="15086"/>
                  <a:pt x="20712" y="15084"/>
                  <a:pt x="20721" y="15084"/>
                </a:cubicBezTo>
                <a:cubicBezTo>
                  <a:pt x="20748" y="15084"/>
                  <a:pt x="20774" y="15102"/>
                  <a:pt x="20774" y="15138"/>
                </a:cubicBezTo>
                <a:cubicBezTo>
                  <a:pt x="20854" y="15074"/>
                  <a:pt x="20949" y="15027"/>
                  <a:pt x="21059" y="15011"/>
                </a:cubicBezTo>
                <a:lnTo>
                  <a:pt x="21059" y="15011"/>
                </a:lnTo>
                <a:cubicBezTo>
                  <a:pt x="21012" y="15106"/>
                  <a:pt x="20964" y="15185"/>
                  <a:pt x="20933" y="15264"/>
                </a:cubicBezTo>
                <a:cubicBezTo>
                  <a:pt x="20917" y="15312"/>
                  <a:pt x="20901" y="15359"/>
                  <a:pt x="20901" y="15391"/>
                </a:cubicBezTo>
                <a:lnTo>
                  <a:pt x="21139" y="15154"/>
                </a:lnTo>
                <a:lnTo>
                  <a:pt x="21139" y="14995"/>
                </a:lnTo>
                <a:cubicBezTo>
                  <a:pt x="21059" y="14979"/>
                  <a:pt x="20996" y="14900"/>
                  <a:pt x="20901" y="14900"/>
                </a:cubicBezTo>
                <a:cubicBezTo>
                  <a:pt x="20838" y="14900"/>
                  <a:pt x="20790" y="14837"/>
                  <a:pt x="20806" y="14774"/>
                </a:cubicBezTo>
                <a:cubicBezTo>
                  <a:pt x="20838" y="14710"/>
                  <a:pt x="20885" y="14694"/>
                  <a:pt x="20901" y="14631"/>
                </a:cubicBezTo>
                <a:lnTo>
                  <a:pt x="20743" y="14631"/>
                </a:lnTo>
                <a:lnTo>
                  <a:pt x="20664" y="14552"/>
                </a:lnTo>
                <a:lnTo>
                  <a:pt x="20569" y="14615"/>
                </a:lnTo>
                <a:lnTo>
                  <a:pt x="20505" y="14520"/>
                </a:lnTo>
                <a:lnTo>
                  <a:pt x="20584" y="14489"/>
                </a:lnTo>
                <a:cubicBezTo>
                  <a:pt x="20578" y="14459"/>
                  <a:pt x="20559" y="14454"/>
                  <a:pt x="20538" y="14454"/>
                </a:cubicBezTo>
                <a:cubicBezTo>
                  <a:pt x="20526" y="14454"/>
                  <a:pt x="20512" y="14456"/>
                  <a:pt x="20500" y="14456"/>
                </a:cubicBezTo>
                <a:cubicBezTo>
                  <a:pt x="20477" y="14456"/>
                  <a:pt x="20458" y="14449"/>
                  <a:pt x="20458" y="14409"/>
                </a:cubicBezTo>
                <a:cubicBezTo>
                  <a:pt x="20448" y="14408"/>
                  <a:pt x="20439" y="14407"/>
                  <a:pt x="20431" y="14407"/>
                </a:cubicBezTo>
                <a:cubicBezTo>
                  <a:pt x="20344" y="14407"/>
                  <a:pt x="20328" y="14480"/>
                  <a:pt x="20299" y="14552"/>
                </a:cubicBezTo>
                <a:lnTo>
                  <a:pt x="20236" y="14552"/>
                </a:lnTo>
                <a:lnTo>
                  <a:pt x="20236" y="14473"/>
                </a:lnTo>
                <a:lnTo>
                  <a:pt x="19889" y="14394"/>
                </a:lnTo>
                <a:lnTo>
                  <a:pt x="19889" y="14394"/>
                </a:lnTo>
                <a:cubicBezTo>
                  <a:pt x="19888" y="14398"/>
                  <a:pt x="19888" y="14404"/>
                  <a:pt x="19888" y="14409"/>
                </a:cubicBezTo>
                <a:cubicBezTo>
                  <a:pt x="19888" y="14405"/>
                  <a:pt x="19887" y="14400"/>
                  <a:pt x="19885" y="14395"/>
                </a:cubicBezTo>
                <a:lnTo>
                  <a:pt x="19885" y="14395"/>
                </a:lnTo>
                <a:cubicBezTo>
                  <a:pt x="19872" y="14436"/>
                  <a:pt x="19872" y="14447"/>
                  <a:pt x="19872" y="14457"/>
                </a:cubicBezTo>
                <a:cubicBezTo>
                  <a:pt x="19888" y="14457"/>
                  <a:pt x="19903" y="14473"/>
                  <a:pt x="19903" y="14489"/>
                </a:cubicBezTo>
                <a:lnTo>
                  <a:pt x="19903" y="14504"/>
                </a:lnTo>
                <a:cubicBezTo>
                  <a:pt x="19888" y="14489"/>
                  <a:pt x="19872" y="14473"/>
                  <a:pt x="19872" y="14457"/>
                </a:cubicBezTo>
                <a:cubicBezTo>
                  <a:pt x="19840" y="14473"/>
                  <a:pt x="19824" y="14489"/>
                  <a:pt x="19793" y="14489"/>
                </a:cubicBezTo>
                <a:lnTo>
                  <a:pt x="19698" y="14441"/>
                </a:lnTo>
                <a:cubicBezTo>
                  <a:pt x="19682" y="14504"/>
                  <a:pt x="19666" y="14536"/>
                  <a:pt x="19666" y="14584"/>
                </a:cubicBezTo>
                <a:lnTo>
                  <a:pt x="19555" y="14584"/>
                </a:lnTo>
                <a:lnTo>
                  <a:pt x="19508" y="14536"/>
                </a:lnTo>
                <a:cubicBezTo>
                  <a:pt x="19571" y="14489"/>
                  <a:pt x="19571" y="14378"/>
                  <a:pt x="19508" y="14330"/>
                </a:cubicBezTo>
                <a:lnTo>
                  <a:pt x="19682" y="14219"/>
                </a:lnTo>
                <a:cubicBezTo>
                  <a:pt x="19682" y="14267"/>
                  <a:pt x="19698" y="14299"/>
                  <a:pt x="19698" y="14346"/>
                </a:cubicBezTo>
                <a:lnTo>
                  <a:pt x="19872" y="14409"/>
                </a:lnTo>
                <a:cubicBezTo>
                  <a:pt x="19877" y="14402"/>
                  <a:pt x="19881" y="14395"/>
                  <a:pt x="19884" y="14391"/>
                </a:cubicBezTo>
                <a:lnTo>
                  <a:pt x="19884" y="14391"/>
                </a:lnTo>
                <a:cubicBezTo>
                  <a:pt x="19884" y="14392"/>
                  <a:pt x="19885" y="14393"/>
                  <a:pt x="19885" y="14395"/>
                </a:cubicBezTo>
                <a:lnTo>
                  <a:pt x="19885" y="14395"/>
                </a:lnTo>
                <a:cubicBezTo>
                  <a:pt x="19886" y="14391"/>
                  <a:pt x="19888" y="14387"/>
                  <a:pt x="19889" y="14383"/>
                </a:cubicBezTo>
                <a:lnTo>
                  <a:pt x="19889" y="14383"/>
                </a:lnTo>
                <a:cubicBezTo>
                  <a:pt x="19888" y="14384"/>
                  <a:pt x="19886" y="14387"/>
                  <a:pt x="19884" y="14391"/>
                </a:cubicBezTo>
                <a:lnTo>
                  <a:pt x="19884" y="14391"/>
                </a:lnTo>
                <a:cubicBezTo>
                  <a:pt x="19879" y="14375"/>
                  <a:pt x="19872" y="14357"/>
                  <a:pt x="19872" y="14346"/>
                </a:cubicBezTo>
                <a:cubicBezTo>
                  <a:pt x="19872" y="14346"/>
                  <a:pt x="19888" y="14330"/>
                  <a:pt x="19919" y="14299"/>
                </a:cubicBezTo>
                <a:lnTo>
                  <a:pt x="19919" y="14299"/>
                </a:lnTo>
                <a:cubicBezTo>
                  <a:pt x="19906" y="14335"/>
                  <a:pt x="19896" y="14362"/>
                  <a:pt x="19889" y="14383"/>
                </a:cubicBezTo>
                <a:lnTo>
                  <a:pt x="19889" y="14383"/>
                </a:lnTo>
                <a:cubicBezTo>
                  <a:pt x="19891" y="14380"/>
                  <a:pt x="19891" y="14379"/>
                  <a:pt x="19891" y="14379"/>
                </a:cubicBezTo>
                <a:lnTo>
                  <a:pt x="19891" y="14379"/>
                </a:lnTo>
                <a:cubicBezTo>
                  <a:pt x="19892" y="14379"/>
                  <a:pt x="19891" y="14383"/>
                  <a:pt x="19890" y="14388"/>
                </a:cubicBezTo>
                <a:lnTo>
                  <a:pt x="19890" y="14388"/>
                </a:lnTo>
                <a:lnTo>
                  <a:pt x="19967" y="14204"/>
                </a:lnTo>
                <a:lnTo>
                  <a:pt x="20299" y="14283"/>
                </a:lnTo>
                <a:cubicBezTo>
                  <a:pt x="20331" y="14204"/>
                  <a:pt x="20347" y="14140"/>
                  <a:pt x="20379" y="14093"/>
                </a:cubicBezTo>
                <a:lnTo>
                  <a:pt x="20268" y="13919"/>
                </a:lnTo>
                <a:lnTo>
                  <a:pt x="20664" y="13776"/>
                </a:lnTo>
                <a:cubicBezTo>
                  <a:pt x="20638" y="13730"/>
                  <a:pt x="20613" y="13716"/>
                  <a:pt x="20587" y="13716"/>
                </a:cubicBezTo>
                <a:cubicBezTo>
                  <a:pt x="20541" y="13716"/>
                  <a:pt x="20495" y="13765"/>
                  <a:pt x="20449" y="13765"/>
                </a:cubicBezTo>
                <a:cubicBezTo>
                  <a:pt x="20441" y="13765"/>
                  <a:pt x="20434" y="13763"/>
                  <a:pt x="20426" y="13760"/>
                </a:cubicBezTo>
                <a:lnTo>
                  <a:pt x="20426" y="13586"/>
                </a:lnTo>
                <a:lnTo>
                  <a:pt x="20521" y="13554"/>
                </a:lnTo>
                <a:cubicBezTo>
                  <a:pt x="20479" y="13535"/>
                  <a:pt x="20438" y="13528"/>
                  <a:pt x="20397" y="13528"/>
                </a:cubicBezTo>
                <a:cubicBezTo>
                  <a:pt x="20280" y="13528"/>
                  <a:pt x="20169" y="13587"/>
                  <a:pt x="20059" y="13587"/>
                </a:cubicBezTo>
                <a:cubicBezTo>
                  <a:pt x="20049" y="13587"/>
                  <a:pt x="20040" y="13587"/>
                  <a:pt x="20030" y="13586"/>
                </a:cubicBezTo>
                <a:cubicBezTo>
                  <a:pt x="19983" y="13586"/>
                  <a:pt x="19935" y="13602"/>
                  <a:pt x="19888" y="13618"/>
                </a:cubicBezTo>
                <a:cubicBezTo>
                  <a:pt x="19761" y="13681"/>
                  <a:pt x="19634" y="13744"/>
                  <a:pt x="19508" y="13808"/>
                </a:cubicBezTo>
                <a:lnTo>
                  <a:pt x="19492" y="13808"/>
                </a:lnTo>
                <a:lnTo>
                  <a:pt x="19365" y="13982"/>
                </a:lnTo>
                <a:lnTo>
                  <a:pt x="19365" y="14109"/>
                </a:lnTo>
                <a:lnTo>
                  <a:pt x="19048" y="14235"/>
                </a:lnTo>
                <a:cubicBezTo>
                  <a:pt x="19064" y="14140"/>
                  <a:pt x="19080" y="14093"/>
                  <a:pt x="19096" y="14045"/>
                </a:cubicBezTo>
                <a:lnTo>
                  <a:pt x="18985" y="13998"/>
                </a:lnTo>
                <a:lnTo>
                  <a:pt x="18906" y="14124"/>
                </a:lnTo>
                <a:cubicBezTo>
                  <a:pt x="18881" y="14122"/>
                  <a:pt x="18856" y="14121"/>
                  <a:pt x="18831" y="14121"/>
                </a:cubicBezTo>
                <a:cubicBezTo>
                  <a:pt x="18698" y="14121"/>
                  <a:pt x="18569" y="14158"/>
                  <a:pt x="18463" y="14251"/>
                </a:cubicBezTo>
                <a:cubicBezTo>
                  <a:pt x="18431" y="14283"/>
                  <a:pt x="18383" y="14299"/>
                  <a:pt x="18336" y="14299"/>
                </a:cubicBezTo>
                <a:cubicBezTo>
                  <a:pt x="18225" y="14314"/>
                  <a:pt x="18130" y="14346"/>
                  <a:pt x="18067" y="14425"/>
                </a:cubicBezTo>
                <a:cubicBezTo>
                  <a:pt x="18003" y="14473"/>
                  <a:pt x="17893" y="14457"/>
                  <a:pt x="17877" y="14568"/>
                </a:cubicBezTo>
                <a:cubicBezTo>
                  <a:pt x="17792" y="14582"/>
                  <a:pt x="17720" y="14634"/>
                  <a:pt x="17638" y="14634"/>
                </a:cubicBezTo>
                <a:cubicBezTo>
                  <a:pt x="17628" y="14634"/>
                  <a:pt x="17618" y="14633"/>
                  <a:pt x="17608" y="14631"/>
                </a:cubicBezTo>
                <a:cubicBezTo>
                  <a:pt x="17576" y="14631"/>
                  <a:pt x="17544" y="14647"/>
                  <a:pt x="17513" y="14679"/>
                </a:cubicBezTo>
                <a:cubicBezTo>
                  <a:pt x="17414" y="14763"/>
                  <a:pt x="17327" y="14874"/>
                  <a:pt x="17186" y="14874"/>
                </a:cubicBezTo>
                <a:cubicBezTo>
                  <a:pt x="17169" y="14874"/>
                  <a:pt x="17151" y="14872"/>
                  <a:pt x="17133" y="14869"/>
                </a:cubicBezTo>
                <a:cubicBezTo>
                  <a:pt x="17117" y="14869"/>
                  <a:pt x="17101" y="14900"/>
                  <a:pt x="17085" y="14916"/>
                </a:cubicBezTo>
                <a:cubicBezTo>
                  <a:pt x="16958" y="15011"/>
                  <a:pt x="16816" y="15106"/>
                  <a:pt x="16673" y="15185"/>
                </a:cubicBezTo>
                <a:cubicBezTo>
                  <a:pt x="16662" y="15181"/>
                  <a:pt x="16651" y="15180"/>
                  <a:pt x="16641" y="15180"/>
                </a:cubicBezTo>
                <a:cubicBezTo>
                  <a:pt x="16570" y="15180"/>
                  <a:pt x="16537" y="15268"/>
                  <a:pt x="16468" y="15296"/>
                </a:cubicBezTo>
                <a:cubicBezTo>
                  <a:pt x="16388" y="15312"/>
                  <a:pt x="16309" y="15359"/>
                  <a:pt x="16246" y="15407"/>
                </a:cubicBezTo>
                <a:cubicBezTo>
                  <a:pt x="16183" y="15454"/>
                  <a:pt x="16119" y="15534"/>
                  <a:pt x="16056" y="15549"/>
                </a:cubicBezTo>
                <a:cubicBezTo>
                  <a:pt x="15961" y="15565"/>
                  <a:pt x="15913" y="15644"/>
                  <a:pt x="15834" y="15676"/>
                </a:cubicBezTo>
                <a:cubicBezTo>
                  <a:pt x="15708" y="15739"/>
                  <a:pt x="15597" y="15819"/>
                  <a:pt x="15518" y="15929"/>
                </a:cubicBezTo>
                <a:cubicBezTo>
                  <a:pt x="15486" y="15929"/>
                  <a:pt x="15454" y="15922"/>
                  <a:pt x="15427" y="15922"/>
                </a:cubicBezTo>
                <a:cubicBezTo>
                  <a:pt x="15414" y="15922"/>
                  <a:pt x="15401" y="15924"/>
                  <a:pt x="15391" y="15929"/>
                </a:cubicBezTo>
                <a:cubicBezTo>
                  <a:pt x="15280" y="15993"/>
                  <a:pt x="15153" y="16056"/>
                  <a:pt x="15043" y="16135"/>
                </a:cubicBezTo>
                <a:cubicBezTo>
                  <a:pt x="14900" y="16214"/>
                  <a:pt x="14758" y="16309"/>
                  <a:pt x="14631" y="16420"/>
                </a:cubicBezTo>
                <a:cubicBezTo>
                  <a:pt x="14552" y="16484"/>
                  <a:pt x="14473" y="16499"/>
                  <a:pt x="14409" y="16547"/>
                </a:cubicBezTo>
                <a:cubicBezTo>
                  <a:pt x="14330" y="16610"/>
                  <a:pt x="14267" y="16674"/>
                  <a:pt x="14203" y="16721"/>
                </a:cubicBezTo>
                <a:cubicBezTo>
                  <a:pt x="14150" y="16748"/>
                  <a:pt x="14108" y="16808"/>
                  <a:pt x="14049" y="16808"/>
                </a:cubicBezTo>
                <a:cubicBezTo>
                  <a:pt x="14038" y="16808"/>
                  <a:pt x="14026" y="16805"/>
                  <a:pt x="14013" y="16800"/>
                </a:cubicBezTo>
                <a:cubicBezTo>
                  <a:pt x="13934" y="16895"/>
                  <a:pt x="13760" y="16864"/>
                  <a:pt x="13744" y="17038"/>
                </a:cubicBezTo>
                <a:cubicBezTo>
                  <a:pt x="13724" y="17033"/>
                  <a:pt x="13705" y="17030"/>
                  <a:pt x="13687" y="17030"/>
                </a:cubicBezTo>
                <a:cubicBezTo>
                  <a:pt x="13598" y="17030"/>
                  <a:pt x="13533" y="17085"/>
                  <a:pt x="13459" y="17125"/>
                </a:cubicBezTo>
                <a:lnTo>
                  <a:pt x="13459" y="17125"/>
                </a:lnTo>
                <a:cubicBezTo>
                  <a:pt x="13459" y="17096"/>
                  <a:pt x="13458" y="17068"/>
                  <a:pt x="13443" y="17054"/>
                </a:cubicBezTo>
                <a:cubicBezTo>
                  <a:pt x="13428" y="17022"/>
                  <a:pt x="13412" y="16990"/>
                  <a:pt x="13412" y="16959"/>
                </a:cubicBezTo>
                <a:lnTo>
                  <a:pt x="13443" y="16959"/>
                </a:lnTo>
                <a:cubicBezTo>
                  <a:pt x="13458" y="16989"/>
                  <a:pt x="13459" y="17019"/>
                  <a:pt x="13459" y="17049"/>
                </a:cubicBezTo>
                <a:lnTo>
                  <a:pt x="13459" y="17049"/>
                </a:lnTo>
                <a:cubicBezTo>
                  <a:pt x="13563" y="17013"/>
                  <a:pt x="13651" y="16922"/>
                  <a:pt x="13697" y="16832"/>
                </a:cubicBezTo>
                <a:lnTo>
                  <a:pt x="13823" y="16800"/>
                </a:lnTo>
                <a:cubicBezTo>
                  <a:pt x="13808" y="16769"/>
                  <a:pt x="13792" y="16753"/>
                  <a:pt x="13760" y="16737"/>
                </a:cubicBezTo>
                <a:lnTo>
                  <a:pt x="13871" y="16737"/>
                </a:lnTo>
                <a:lnTo>
                  <a:pt x="14045" y="16563"/>
                </a:lnTo>
                <a:lnTo>
                  <a:pt x="13966" y="16436"/>
                </a:lnTo>
                <a:cubicBezTo>
                  <a:pt x="13855" y="16515"/>
                  <a:pt x="13855" y="16515"/>
                  <a:pt x="13760" y="16515"/>
                </a:cubicBezTo>
                <a:lnTo>
                  <a:pt x="13760" y="16531"/>
                </a:lnTo>
                <a:lnTo>
                  <a:pt x="13713" y="16531"/>
                </a:lnTo>
                <a:lnTo>
                  <a:pt x="13713" y="16515"/>
                </a:lnTo>
                <a:lnTo>
                  <a:pt x="13760" y="16515"/>
                </a:lnTo>
                <a:cubicBezTo>
                  <a:pt x="13871" y="16452"/>
                  <a:pt x="13903" y="16294"/>
                  <a:pt x="14029" y="16278"/>
                </a:cubicBezTo>
                <a:lnTo>
                  <a:pt x="14029" y="16278"/>
                </a:lnTo>
                <a:cubicBezTo>
                  <a:pt x="14140" y="16341"/>
                  <a:pt x="13982" y="16420"/>
                  <a:pt x="14061" y="16484"/>
                </a:cubicBezTo>
                <a:lnTo>
                  <a:pt x="14124" y="16484"/>
                </a:lnTo>
                <a:lnTo>
                  <a:pt x="14172" y="16294"/>
                </a:lnTo>
                <a:lnTo>
                  <a:pt x="14140" y="16230"/>
                </a:lnTo>
                <a:cubicBezTo>
                  <a:pt x="14188" y="16072"/>
                  <a:pt x="14314" y="16040"/>
                  <a:pt x="14378" y="15945"/>
                </a:cubicBezTo>
                <a:lnTo>
                  <a:pt x="14488" y="16072"/>
                </a:lnTo>
                <a:cubicBezTo>
                  <a:pt x="14504" y="16056"/>
                  <a:pt x="14520" y="16056"/>
                  <a:pt x="14520" y="16040"/>
                </a:cubicBezTo>
                <a:lnTo>
                  <a:pt x="14536" y="16056"/>
                </a:lnTo>
                <a:lnTo>
                  <a:pt x="14504" y="16088"/>
                </a:lnTo>
                <a:cubicBezTo>
                  <a:pt x="14488" y="16119"/>
                  <a:pt x="14473" y="16151"/>
                  <a:pt x="14457" y="16183"/>
                </a:cubicBezTo>
                <a:cubicBezTo>
                  <a:pt x="14568" y="16151"/>
                  <a:pt x="14678" y="16135"/>
                  <a:pt x="14678" y="15977"/>
                </a:cubicBezTo>
                <a:lnTo>
                  <a:pt x="14678" y="15977"/>
                </a:lnTo>
                <a:cubicBezTo>
                  <a:pt x="14663" y="15993"/>
                  <a:pt x="14631" y="16024"/>
                  <a:pt x="14599" y="16040"/>
                </a:cubicBezTo>
                <a:lnTo>
                  <a:pt x="14599" y="15819"/>
                </a:lnTo>
                <a:lnTo>
                  <a:pt x="14615" y="15803"/>
                </a:lnTo>
                <a:lnTo>
                  <a:pt x="14647" y="15914"/>
                </a:lnTo>
                <a:lnTo>
                  <a:pt x="14678" y="15866"/>
                </a:lnTo>
                <a:lnTo>
                  <a:pt x="14678" y="15977"/>
                </a:lnTo>
                <a:cubicBezTo>
                  <a:pt x="14702" y="15985"/>
                  <a:pt x="14722" y="15989"/>
                  <a:pt x="14740" y="15989"/>
                </a:cubicBezTo>
                <a:cubicBezTo>
                  <a:pt x="14758" y="15989"/>
                  <a:pt x="14773" y="15985"/>
                  <a:pt x="14789" y="15977"/>
                </a:cubicBezTo>
                <a:lnTo>
                  <a:pt x="14995" y="15755"/>
                </a:lnTo>
                <a:cubicBezTo>
                  <a:pt x="14979" y="15739"/>
                  <a:pt x="14979" y="15739"/>
                  <a:pt x="14963" y="15724"/>
                </a:cubicBezTo>
                <a:lnTo>
                  <a:pt x="14979" y="15708"/>
                </a:lnTo>
                <a:lnTo>
                  <a:pt x="15011" y="15739"/>
                </a:lnTo>
                <a:lnTo>
                  <a:pt x="15185" y="15581"/>
                </a:lnTo>
                <a:cubicBezTo>
                  <a:pt x="15138" y="15534"/>
                  <a:pt x="15122" y="15502"/>
                  <a:pt x="15185" y="15470"/>
                </a:cubicBezTo>
                <a:cubicBezTo>
                  <a:pt x="15201" y="15454"/>
                  <a:pt x="15217" y="15423"/>
                  <a:pt x="15217" y="15423"/>
                </a:cubicBezTo>
                <a:cubicBezTo>
                  <a:pt x="15233" y="15439"/>
                  <a:pt x="15233" y="15454"/>
                  <a:pt x="15233" y="15470"/>
                </a:cubicBezTo>
                <a:lnTo>
                  <a:pt x="15454" y="15423"/>
                </a:lnTo>
                <a:cubicBezTo>
                  <a:pt x="15470" y="15359"/>
                  <a:pt x="15486" y="15296"/>
                  <a:pt x="15502" y="15233"/>
                </a:cubicBezTo>
                <a:lnTo>
                  <a:pt x="15470" y="15217"/>
                </a:lnTo>
                <a:lnTo>
                  <a:pt x="15486" y="15201"/>
                </a:lnTo>
                <a:cubicBezTo>
                  <a:pt x="15486" y="15201"/>
                  <a:pt x="15502" y="15217"/>
                  <a:pt x="15518" y="15233"/>
                </a:cubicBezTo>
                <a:lnTo>
                  <a:pt x="15613" y="15233"/>
                </a:lnTo>
                <a:lnTo>
                  <a:pt x="16008" y="14900"/>
                </a:lnTo>
                <a:cubicBezTo>
                  <a:pt x="15961" y="14774"/>
                  <a:pt x="15961" y="14647"/>
                  <a:pt x="15977" y="14504"/>
                </a:cubicBezTo>
                <a:cubicBezTo>
                  <a:pt x="15977" y="14504"/>
                  <a:pt x="15993" y="14489"/>
                  <a:pt x="15993" y="14489"/>
                </a:cubicBezTo>
                <a:lnTo>
                  <a:pt x="16040" y="14536"/>
                </a:lnTo>
                <a:cubicBezTo>
                  <a:pt x="16103" y="14457"/>
                  <a:pt x="16198" y="14409"/>
                  <a:pt x="16293" y="14409"/>
                </a:cubicBezTo>
                <a:lnTo>
                  <a:pt x="16293" y="14584"/>
                </a:lnTo>
                <a:lnTo>
                  <a:pt x="16404" y="14584"/>
                </a:lnTo>
                <a:lnTo>
                  <a:pt x="16499" y="14409"/>
                </a:lnTo>
                <a:cubicBezTo>
                  <a:pt x="16520" y="14409"/>
                  <a:pt x="16549" y="14416"/>
                  <a:pt x="16565" y="14416"/>
                </a:cubicBezTo>
                <a:cubicBezTo>
                  <a:pt x="16573" y="14416"/>
                  <a:pt x="16578" y="14415"/>
                  <a:pt x="16578" y="14409"/>
                </a:cubicBezTo>
                <a:cubicBezTo>
                  <a:pt x="16658" y="14314"/>
                  <a:pt x="16784" y="14267"/>
                  <a:pt x="16816" y="14172"/>
                </a:cubicBezTo>
                <a:lnTo>
                  <a:pt x="16784" y="14045"/>
                </a:lnTo>
                <a:lnTo>
                  <a:pt x="16895" y="14093"/>
                </a:lnTo>
                <a:cubicBezTo>
                  <a:pt x="16943" y="14014"/>
                  <a:pt x="16974" y="13934"/>
                  <a:pt x="17022" y="13855"/>
                </a:cubicBezTo>
                <a:lnTo>
                  <a:pt x="17022" y="13855"/>
                </a:lnTo>
                <a:cubicBezTo>
                  <a:pt x="16958" y="13871"/>
                  <a:pt x="16895" y="13887"/>
                  <a:pt x="16848" y="13919"/>
                </a:cubicBezTo>
                <a:cubicBezTo>
                  <a:pt x="16816" y="13934"/>
                  <a:pt x="16832" y="13998"/>
                  <a:pt x="16768" y="13998"/>
                </a:cubicBezTo>
                <a:cubicBezTo>
                  <a:pt x="16737" y="13998"/>
                  <a:pt x="16705" y="14014"/>
                  <a:pt x="16673" y="14045"/>
                </a:cubicBezTo>
                <a:cubicBezTo>
                  <a:pt x="16658" y="14077"/>
                  <a:pt x="16626" y="14109"/>
                  <a:pt x="16610" y="14124"/>
                </a:cubicBezTo>
                <a:lnTo>
                  <a:pt x="16563" y="14124"/>
                </a:lnTo>
                <a:cubicBezTo>
                  <a:pt x="16594" y="14014"/>
                  <a:pt x="16626" y="13903"/>
                  <a:pt x="16658" y="13824"/>
                </a:cubicBezTo>
                <a:lnTo>
                  <a:pt x="16848" y="13855"/>
                </a:lnTo>
                <a:cubicBezTo>
                  <a:pt x="16879" y="13760"/>
                  <a:pt x="16911" y="13681"/>
                  <a:pt x="16943" y="13586"/>
                </a:cubicBezTo>
                <a:lnTo>
                  <a:pt x="17022" y="13649"/>
                </a:lnTo>
                <a:lnTo>
                  <a:pt x="17148" y="13618"/>
                </a:lnTo>
                <a:cubicBezTo>
                  <a:pt x="17212" y="13380"/>
                  <a:pt x="17402" y="13206"/>
                  <a:pt x="17639" y="13159"/>
                </a:cubicBezTo>
                <a:cubicBezTo>
                  <a:pt x="17639" y="13206"/>
                  <a:pt x="17655" y="13254"/>
                  <a:pt x="17655" y="13301"/>
                </a:cubicBezTo>
                <a:lnTo>
                  <a:pt x="17766" y="13190"/>
                </a:lnTo>
                <a:lnTo>
                  <a:pt x="17893" y="13254"/>
                </a:lnTo>
                <a:lnTo>
                  <a:pt x="17956" y="13174"/>
                </a:lnTo>
                <a:lnTo>
                  <a:pt x="17893" y="13095"/>
                </a:lnTo>
                <a:lnTo>
                  <a:pt x="18067" y="12969"/>
                </a:lnTo>
                <a:lnTo>
                  <a:pt x="18114" y="13016"/>
                </a:lnTo>
                <a:cubicBezTo>
                  <a:pt x="18146" y="13000"/>
                  <a:pt x="18162" y="12969"/>
                  <a:pt x="18178" y="12953"/>
                </a:cubicBezTo>
                <a:lnTo>
                  <a:pt x="18178" y="12794"/>
                </a:lnTo>
                <a:lnTo>
                  <a:pt x="18019" y="12763"/>
                </a:lnTo>
                <a:lnTo>
                  <a:pt x="18225" y="12509"/>
                </a:lnTo>
                <a:lnTo>
                  <a:pt x="18019" y="12541"/>
                </a:lnTo>
                <a:lnTo>
                  <a:pt x="18225" y="12319"/>
                </a:lnTo>
                <a:lnTo>
                  <a:pt x="18383" y="12367"/>
                </a:lnTo>
                <a:cubicBezTo>
                  <a:pt x="18399" y="12304"/>
                  <a:pt x="18431" y="12240"/>
                  <a:pt x="18447" y="12177"/>
                </a:cubicBezTo>
                <a:cubicBezTo>
                  <a:pt x="18415" y="12114"/>
                  <a:pt x="18368" y="12066"/>
                  <a:pt x="18447" y="11987"/>
                </a:cubicBezTo>
                <a:lnTo>
                  <a:pt x="18526" y="12082"/>
                </a:lnTo>
                <a:lnTo>
                  <a:pt x="18573" y="12050"/>
                </a:lnTo>
                <a:cubicBezTo>
                  <a:pt x="18589" y="12082"/>
                  <a:pt x="18589" y="12098"/>
                  <a:pt x="18589" y="12114"/>
                </a:cubicBezTo>
                <a:lnTo>
                  <a:pt x="18494" y="12161"/>
                </a:lnTo>
                <a:lnTo>
                  <a:pt x="18589" y="12193"/>
                </a:lnTo>
                <a:lnTo>
                  <a:pt x="18684" y="12224"/>
                </a:lnTo>
                <a:cubicBezTo>
                  <a:pt x="18732" y="12161"/>
                  <a:pt x="18748" y="12082"/>
                  <a:pt x="18716" y="12003"/>
                </a:cubicBezTo>
                <a:lnTo>
                  <a:pt x="18716" y="12003"/>
                </a:lnTo>
                <a:cubicBezTo>
                  <a:pt x="18700" y="12019"/>
                  <a:pt x="18684" y="12019"/>
                  <a:pt x="18684" y="12034"/>
                </a:cubicBezTo>
                <a:cubicBezTo>
                  <a:pt x="18668" y="12034"/>
                  <a:pt x="18668" y="12034"/>
                  <a:pt x="18653" y="12050"/>
                </a:cubicBezTo>
                <a:lnTo>
                  <a:pt x="18653" y="11797"/>
                </a:lnTo>
                <a:lnTo>
                  <a:pt x="18795" y="11908"/>
                </a:lnTo>
                <a:lnTo>
                  <a:pt x="18827" y="11876"/>
                </a:lnTo>
                <a:cubicBezTo>
                  <a:pt x="18922" y="11892"/>
                  <a:pt x="18985" y="11908"/>
                  <a:pt x="19048" y="11924"/>
                </a:cubicBezTo>
                <a:cubicBezTo>
                  <a:pt x="19064" y="11924"/>
                  <a:pt x="19080" y="11939"/>
                  <a:pt x="19096" y="11955"/>
                </a:cubicBezTo>
                <a:lnTo>
                  <a:pt x="19096" y="12098"/>
                </a:lnTo>
                <a:lnTo>
                  <a:pt x="19270" y="12098"/>
                </a:lnTo>
                <a:lnTo>
                  <a:pt x="19270" y="11908"/>
                </a:lnTo>
                <a:lnTo>
                  <a:pt x="19428" y="11908"/>
                </a:lnTo>
                <a:cubicBezTo>
                  <a:pt x="19492" y="11829"/>
                  <a:pt x="19555" y="11781"/>
                  <a:pt x="19618" y="11718"/>
                </a:cubicBezTo>
                <a:cubicBezTo>
                  <a:pt x="19634" y="11702"/>
                  <a:pt x="19634" y="11654"/>
                  <a:pt x="19634" y="11623"/>
                </a:cubicBezTo>
                <a:lnTo>
                  <a:pt x="19508" y="11623"/>
                </a:lnTo>
                <a:lnTo>
                  <a:pt x="19508" y="11464"/>
                </a:lnTo>
                <a:cubicBezTo>
                  <a:pt x="19539" y="11528"/>
                  <a:pt x="19555" y="11559"/>
                  <a:pt x="19555" y="11575"/>
                </a:cubicBezTo>
                <a:lnTo>
                  <a:pt x="19682" y="11544"/>
                </a:lnTo>
                <a:cubicBezTo>
                  <a:pt x="19682" y="11528"/>
                  <a:pt x="19682" y="11512"/>
                  <a:pt x="19682" y="11496"/>
                </a:cubicBezTo>
                <a:cubicBezTo>
                  <a:pt x="19666" y="11480"/>
                  <a:pt x="19650" y="11480"/>
                  <a:pt x="19634" y="11464"/>
                </a:cubicBezTo>
                <a:lnTo>
                  <a:pt x="19650" y="11449"/>
                </a:lnTo>
                <a:lnTo>
                  <a:pt x="19682" y="11480"/>
                </a:lnTo>
                <a:cubicBezTo>
                  <a:pt x="19713" y="11464"/>
                  <a:pt x="19761" y="11449"/>
                  <a:pt x="19793" y="11433"/>
                </a:cubicBezTo>
                <a:cubicBezTo>
                  <a:pt x="19808" y="11449"/>
                  <a:pt x="19824" y="11464"/>
                  <a:pt x="19840" y="11480"/>
                </a:cubicBezTo>
                <a:cubicBezTo>
                  <a:pt x="19998" y="11369"/>
                  <a:pt x="20125" y="11227"/>
                  <a:pt x="20236" y="11069"/>
                </a:cubicBezTo>
                <a:lnTo>
                  <a:pt x="20157" y="11069"/>
                </a:lnTo>
                <a:lnTo>
                  <a:pt x="20109" y="10894"/>
                </a:lnTo>
                <a:lnTo>
                  <a:pt x="20188" y="10799"/>
                </a:lnTo>
                <a:cubicBezTo>
                  <a:pt x="20188" y="10863"/>
                  <a:pt x="20188" y="10926"/>
                  <a:pt x="20188" y="10974"/>
                </a:cubicBezTo>
                <a:cubicBezTo>
                  <a:pt x="20204" y="11005"/>
                  <a:pt x="20220" y="11037"/>
                  <a:pt x="20236" y="11069"/>
                </a:cubicBezTo>
                <a:cubicBezTo>
                  <a:pt x="20363" y="11053"/>
                  <a:pt x="20394" y="10926"/>
                  <a:pt x="20474" y="10847"/>
                </a:cubicBezTo>
                <a:lnTo>
                  <a:pt x="20426" y="10689"/>
                </a:lnTo>
                <a:lnTo>
                  <a:pt x="20505" y="10641"/>
                </a:lnTo>
                <a:cubicBezTo>
                  <a:pt x="20489" y="10609"/>
                  <a:pt x="20474" y="10578"/>
                  <a:pt x="20458" y="10546"/>
                </a:cubicBezTo>
                <a:cubicBezTo>
                  <a:pt x="20458" y="10546"/>
                  <a:pt x="20489" y="10530"/>
                  <a:pt x="20489" y="10514"/>
                </a:cubicBezTo>
                <a:lnTo>
                  <a:pt x="20521" y="10514"/>
                </a:lnTo>
                <a:cubicBezTo>
                  <a:pt x="20600" y="10546"/>
                  <a:pt x="20505" y="10657"/>
                  <a:pt x="20600" y="10657"/>
                </a:cubicBezTo>
                <a:lnTo>
                  <a:pt x="20632" y="10609"/>
                </a:lnTo>
                <a:cubicBezTo>
                  <a:pt x="20648" y="10625"/>
                  <a:pt x="20648" y="10641"/>
                  <a:pt x="20648" y="10657"/>
                </a:cubicBezTo>
                <a:lnTo>
                  <a:pt x="20743" y="10578"/>
                </a:lnTo>
                <a:lnTo>
                  <a:pt x="20648" y="10546"/>
                </a:lnTo>
                <a:lnTo>
                  <a:pt x="20679" y="10498"/>
                </a:lnTo>
                <a:lnTo>
                  <a:pt x="20569" y="10372"/>
                </a:lnTo>
                <a:lnTo>
                  <a:pt x="20679" y="10293"/>
                </a:lnTo>
                <a:lnTo>
                  <a:pt x="20774" y="10356"/>
                </a:lnTo>
                <a:cubicBezTo>
                  <a:pt x="20759" y="10372"/>
                  <a:pt x="20743" y="10388"/>
                  <a:pt x="20743" y="10403"/>
                </a:cubicBezTo>
                <a:cubicBezTo>
                  <a:pt x="20759" y="10435"/>
                  <a:pt x="20774" y="10467"/>
                  <a:pt x="20806" y="10514"/>
                </a:cubicBezTo>
                <a:cubicBezTo>
                  <a:pt x="20933" y="10419"/>
                  <a:pt x="21075" y="10356"/>
                  <a:pt x="21139" y="10198"/>
                </a:cubicBezTo>
                <a:lnTo>
                  <a:pt x="21012" y="10166"/>
                </a:lnTo>
                <a:lnTo>
                  <a:pt x="21123" y="10055"/>
                </a:lnTo>
                <a:lnTo>
                  <a:pt x="21297" y="10055"/>
                </a:lnTo>
                <a:lnTo>
                  <a:pt x="21360" y="9992"/>
                </a:lnTo>
                <a:cubicBezTo>
                  <a:pt x="21297" y="9960"/>
                  <a:pt x="21249" y="9897"/>
                  <a:pt x="21234" y="9833"/>
                </a:cubicBezTo>
                <a:lnTo>
                  <a:pt x="21234" y="9833"/>
                </a:lnTo>
                <a:lnTo>
                  <a:pt x="21408" y="9913"/>
                </a:lnTo>
                <a:cubicBezTo>
                  <a:pt x="21408" y="9897"/>
                  <a:pt x="21439" y="9865"/>
                  <a:pt x="21455" y="9849"/>
                </a:cubicBezTo>
                <a:lnTo>
                  <a:pt x="21329" y="9659"/>
                </a:lnTo>
                <a:lnTo>
                  <a:pt x="21408" y="9628"/>
                </a:lnTo>
                <a:lnTo>
                  <a:pt x="21424" y="9453"/>
                </a:lnTo>
                <a:lnTo>
                  <a:pt x="21519" y="9453"/>
                </a:lnTo>
                <a:cubicBezTo>
                  <a:pt x="21533" y="9368"/>
                  <a:pt x="21623" y="9309"/>
                  <a:pt x="21710" y="9309"/>
                </a:cubicBezTo>
                <a:cubicBezTo>
                  <a:pt x="21720" y="9309"/>
                  <a:pt x="21730" y="9309"/>
                  <a:pt x="21740" y="9311"/>
                </a:cubicBezTo>
                <a:lnTo>
                  <a:pt x="21677" y="9248"/>
                </a:lnTo>
                <a:lnTo>
                  <a:pt x="21788" y="9168"/>
                </a:lnTo>
                <a:lnTo>
                  <a:pt x="21835" y="9216"/>
                </a:lnTo>
                <a:lnTo>
                  <a:pt x="21978" y="9153"/>
                </a:lnTo>
                <a:lnTo>
                  <a:pt x="22057" y="9184"/>
                </a:lnTo>
                <a:cubicBezTo>
                  <a:pt x="22120" y="9137"/>
                  <a:pt x="22168" y="9089"/>
                  <a:pt x="22104" y="8994"/>
                </a:cubicBezTo>
                <a:lnTo>
                  <a:pt x="22104" y="8994"/>
                </a:lnTo>
                <a:lnTo>
                  <a:pt x="22041" y="9089"/>
                </a:lnTo>
                <a:lnTo>
                  <a:pt x="21867" y="9089"/>
                </a:lnTo>
                <a:lnTo>
                  <a:pt x="21867" y="8899"/>
                </a:lnTo>
                <a:lnTo>
                  <a:pt x="21772" y="8836"/>
                </a:lnTo>
                <a:cubicBezTo>
                  <a:pt x="21788" y="8741"/>
                  <a:pt x="21804" y="8662"/>
                  <a:pt x="21819" y="8583"/>
                </a:cubicBezTo>
                <a:cubicBezTo>
                  <a:pt x="21835" y="8503"/>
                  <a:pt x="21851" y="8424"/>
                  <a:pt x="21867" y="8361"/>
                </a:cubicBezTo>
                <a:lnTo>
                  <a:pt x="21819" y="8329"/>
                </a:lnTo>
                <a:lnTo>
                  <a:pt x="21835" y="8313"/>
                </a:lnTo>
                <a:lnTo>
                  <a:pt x="21867" y="8345"/>
                </a:lnTo>
                <a:lnTo>
                  <a:pt x="21946" y="8250"/>
                </a:lnTo>
                <a:lnTo>
                  <a:pt x="22057" y="8250"/>
                </a:lnTo>
                <a:cubicBezTo>
                  <a:pt x="22041" y="8218"/>
                  <a:pt x="22041" y="8187"/>
                  <a:pt x="22057" y="8171"/>
                </a:cubicBezTo>
                <a:cubicBezTo>
                  <a:pt x="22073" y="8123"/>
                  <a:pt x="22104" y="8076"/>
                  <a:pt x="22136" y="8044"/>
                </a:cubicBezTo>
                <a:lnTo>
                  <a:pt x="22089" y="7981"/>
                </a:lnTo>
                <a:lnTo>
                  <a:pt x="22199" y="7918"/>
                </a:lnTo>
                <a:cubicBezTo>
                  <a:pt x="22168" y="7870"/>
                  <a:pt x="22136" y="7854"/>
                  <a:pt x="22120" y="7838"/>
                </a:cubicBezTo>
                <a:lnTo>
                  <a:pt x="22057" y="7886"/>
                </a:lnTo>
                <a:lnTo>
                  <a:pt x="21962" y="7838"/>
                </a:lnTo>
                <a:cubicBezTo>
                  <a:pt x="21909" y="7881"/>
                  <a:pt x="21842" y="7888"/>
                  <a:pt x="21780" y="7888"/>
                </a:cubicBezTo>
                <a:cubicBezTo>
                  <a:pt x="21749" y="7888"/>
                  <a:pt x="21719" y="7886"/>
                  <a:pt x="21693" y="7886"/>
                </a:cubicBezTo>
                <a:cubicBezTo>
                  <a:pt x="21534" y="7997"/>
                  <a:pt x="21344" y="8076"/>
                  <a:pt x="21154" y="8123"/>
                </a:cubicBezTo>
                <a:cubicBezTo>
                  <a:pt x="21154" y="8155"/>
                  <a:pt x="21139" y="8171"/>
                  <a:pt x="21123" y="8218"/>
                </a:cubicBezTo>
                <a:lnTo>
                  <a:pt x="21028" y="8171"/>
                </a:lnTo>
                <a:lnTo>
                  <a:pt x="21265" y="7854"/>
                </a:lnTo>
                <a:lnTo>
                  <a:pt x="21218" y="7775"/>
                </a:lnTo>
                <a:lnTo>
                  <a:pt x="21424" y="7633"/>
                </a:lnTo>
                <a:cubicBezTo>
                  <a:pt x="21408" y="7585"/>
                  <a:pt x="21392" y="7538"/>
                  <a:pt x="21392" y="7506"/>
                </a:cubicBezTo>
                <a:cubicBezTo>
                  <a:pt x="21392" y="7427"/>
                  <a:pt x="21408" y="7379"/>
                  <a:pt x="21408" y="7316"/>
                </a:cubicBezTo>
                <a:lnTo>
                  <a:pt x="21408" y="7316"/>
                </a:lnTo>
                <a:lnTo>
                  <a:pt x="21154" y="7474"/>
                </a:lnTo>
                <a:lnTo>
                  <a:pt x="21154" y="7348"/>
                </a:lnTo>
                <a:lnTo>
                  <a:pt x="21329" y="7268"/>
                </a:lnTo>
                <a:lnTo>
                  <a:pt x="21234" y="7173"/>
                </a:lnTo>
                <a:lnTo>
                  <a:pt x="20964" y="7253"/>
                </a:lnTo>
                <a:cubicBezTo>
                  <a:pt x="20980" y="7189"/>
                  <a:pt x="20996" y="7126"/>
                  <a:pt x="21012" y="7063"/>
                </a:cubicBezTo>
                <a:lnTo>
                  <a:pt x="20822" y="6999"/>
                </a:lnTo>
                <a:cubicBezTo>
                  <a:pt x="20727" y="7031"/>
                  <a:pt x="20679" y="7126"/>
                  <a:pt x="20679" y="7221"/>
                </a:cubicBezTo>
                <a:lnTo>
                  <a:pt x="20584" y="7158"/>
                </a:lnTo>
                <a:lnTo>
                  <a:pt x="20410" y="7395"/>
                </a:lnTo>
                <a:lnTo>
                  <a:pt x="20283" y="7284"/>
                </a:lnTo>
                <a:lnTo>
                  <a:pt x="20283" y="7142"/>
                </a:lnTo>
                <a:lnTo>
                  <a:pt x="20458" y="7063"/>
                </a:lnTo>
                <a:cubicBezTo>
                  <a:pt x="20474" y="7015"/>
                  <a:pt x="20489" y="6983"/>
                  <a:pt x="20505" y="6920"/>
                </a:cubicBezTo>
                <a:lnTo>
                  <a:pt x="20505" y="6920"/>
                </a:lnTo>
                <a:lnTo>
                  <a:pt x="20363" y="6999"/>
                </a:lnTo>
                <a:cubicBezTo>
                  <a:pt x="20343" y="6961"/>
                  <a:pt x="20301" y="6940"/>
                  <a:pt x="20260" y="6940"/>
                </a:cubicBezTo>
                <a:cubicBezTo>
                  <a:pt x="20233" y="6940"/>
                  <a:pt x="20207" y="6949"/>
                  <a:pt x="20188" y="6968"/>
                </a:cubicBezTo>
                <a:lnTo>
                  <a:pt x="20188" y="7173"/>
                </a:lnTo>
                <a:lnTo>
                  <a:pt x="20014" y="7173"/>
                </a:lnTo>
                <a:lnTo>
                  <a:pt x="19888" y="7411"/>
                </a:lnTo>
                <a:cubicBezTo>
                  <a:pt x="19840" y="7237"/>
                  <a:pt x="19998" y="7142"/>
                  <a:pt x="19998" y="6999"/>
                </a:cubicBezTo>
                <a:lnTo>
                  <a:pt x="19983" y="6968"/>
                </a:lnTo>
                <a:lnTo>
                  <a:pt x="20157" y="6825"/>
                </a:lnTo>
                <a:cubicBezTo>
                  <a:pt x="20125" y="6762"/>
                  <a:pt x="20109" y="6730"/>
                  <a:pt x="20093" y="6698"/>
                </a:cubicBezTo>
                <a:lnTo>
                  <a:pt x="20141" y="6651"/>
                </a:lnTo>
                <a:lnTo>
                  <a:pt x="20062" y="6508"/>
                </a:lnTo>
                <a:cubicBezTo>
                  <a:pt x="20046" y="6572"/>
                  <a:pt x="20046" y="6619"/>
                  <a:pt x="20046" y="6651"/>
                </a:cubicBezTo>
                <a:cubicBezTo>
                  <a:pt x="20014" y="6651"/>
                  <a:pt x="19967" y="6667"/>
                  <a:pt x="19935" y="6683"/>
                </a:cubicBezTo>
                <a:cubicBezTo>
                  <a:pt x="19888" y="6698"/>
                  <a:pt x="19872" y="6730"/>
                  <a:pt x="19840" y="6762"/>
                </a:cubicBezTo>
                <a:cubicBezTo>
                  <a:pt x="19740" y="6733"/>
                  <a:pt x="19718" y="6615"/>
                  <a:pt x="19645" y="6615"/>
                </a:cubicBezTo>
                <a:cubicBezTo>
                  <a:pt x="19637" y="6615"/>
                  <a:pt x="19628" y="6616"/>
                  <a:pt x="19618" y="6619"/>
                </a:cubicBezTo>
                <a:cubicBezTo>
                  <a:pt x="19523" y="6714"/>
                  <a:pt x="19460" y="6778"/>
                  <a:pt x="19413" y="6825"/>
                </a:cubicBezTo>
                <a:lnTo>
                  <a:pt x="19223" y="6888"/>
                </a:lnTo>
                <a:lnTo>
                  <a:pt x="19175" y="6841"/>
                </a:lnTo>
                <a:lnTo>
                  <a:pt x="19080" y="6999"/>
                </a:lnTo>
                <a:lnTo>
                  <a:pt x="18858" y="7047"/>
                </a:lnTo>
                <a:cubicBezTo>
                  <a:pt x="18763" y="7173"/>
                  <a:pt x="18653" y="7221"/>
                  <a:pt x="18573" y="7332"/>
                </a:cubicBezTo>
                <a:cubicBezTo>
                  <a:pt x="18542" y="7300"/>
                  <a:pt x="18510" y="7284"/>
                  <a:pt x="18494" y="7268"/>
                </a:cubicBezTo>
                <a:lnTo>
                  <a:pt x="18336" y="7379"/>
                </a:lnTo>
                <a:lnTo>
                  <a:pt x="18336" y="7569"/>
                </a:lnTo>
                <a:lnTo>
                  <a:pt x="18304" y="7538"/>
                </a:lnTo>
                <a:cubicBezTo>
                  <a:pt x="18304" y="7569"/>
                  <a:pt x="18288" y="7601"/>
                  <a:pt x="18273" y="7633"/>
                </a:cubicBezTo>
                <a:lnTo>
                  <a:pt x="18241" y="7617"/>
                </a:lnTo>
                <a:lnTo>
                  <a:pt x="18288" y="7379"/>
                </a:lnTo>
                <a:lnTo>
                  <a:pt x="18288" y="7379"/>
                </a:lnTo>
                <a:cubicBezTo>
                  <a:pt x="18146" y="7538"/>
                  <a:pt x="17956" y="7553"/>
                  <a:pt x="17861" y="7728"/>
                </a:cubicBezTo>
                <a:lnTo>
                  <a:pt x="17829" y="7696"/>
                </a:lnTo>
                <a:cubicBezTo>
                  <a:pt x="17750" y="7712"/>
                  <a:pt x="17718" y="7791"/>
                  <a:pt x="17671" y="7807"/>
                </a:cubicBezTo>
                <a:cubicBezTo>
                  <a:pt x="17544" y="7870"/>
                  <a:pt x="17465" y="8013"/>
                  <a:pt x="17307" y="8013"/>
                </a:cubicBezTo>
                <a:cubicBezTo>
                  <a:pt x="17212" y="8155"/>
                  <a:pt x="17038" y="8187"/>
                  <a:pt x="16895" y="8282"/>
                </a:cubicBezTo>
                <a:cubicBezTo>
                  <a:pt x="16800" y="8377"/>
                  <a:pt x="16689" y="8440"/>
                  <a:pt x="16578" y="8472"/>
                </a:cubicBezTo>
                <a:cubicBezTo>
                  <a:pt x="16568" y="8514"/>
                  <a:pt x="16543" y="8521"/>
                  <a:pt x="16519" y="8521"/>
                </a:cubicBezTo>
                <a:cubicBezTo>
                  <a:pt x="16506" y="8521"/>
                  <a:pt x="16494" y="8519"/>
                  <a:pt x="16483" y="8519"/>
                </a:cubicBezTo>
                <a:lnTo>
                  <a:pt x="16483" y="8583"/>
                </a:lnTo>
                <a:lnTo>
                  <a:pt x="15945" y="8915"/>
                </a:lnTo>
                <a:lnTo>
                  <a:pt x="15945" y="9010"/>
                </a:lnTo>
                <a:cubicBezTo>
                  <a:pt x="15882" y="9010"/>
                  <a:pt x="15818" y="9042"/>
                  <a:pt x="15755" y="9073"/>
                </a:cubicBezTo>
                <a:cubicBezTo>
                  <a:pt x="15676" y="9105"/>
                  <a:pt x="15549" y="9121"/>
                  <a:pt x="15565" y="9263"/>
                </a:cubicBezTo>
                <a:cubicBezTo>
                  <a:pt x="15565" y="9327"/>
                  <a:pt x="15518" y="9390"/>
                  <a:pt x="15486" y="9469"/>
                </a:cubicBezTo>
                <a:lnTo>
                  <a:pt x="15375" y="9295"/>
                </a:lnTo>
                <a:cubicBezTo>
                  <a:pt x="15217" y="9438"/>
                  <a:pt x="15043" y="9533"/>
                  <a:pt x="14853" y="9580"/>
                </a:cubicBezTo>
                <a:lnTo>
                  <a:pt x="14742" y="9723"/>
                </a:lnTo>
                <a:lnTo>
                  <a:pt x="14615" y="9723"/>
                </a:lnTo>
                <a:cubicBezTo>
                  <a:pt x="14615" y="9738"/>
                  <a:pt x="14599" y="9754"/>
                  <a:pt x="14599" y="9786"/>
                </a:cubicBezTo>
                <a:cubicBezTo>
                  <a:pt x="14314" y="9944"/>
                  <a:pt x="14029" y="10118"/>
                  <a:pt x="13760" y="10324"/>
                </a:cubicBezTo>
                <a:cubicBezTo>
                  <a:pt x="13713" y="10435"/>
                  <a:pt x="13586" y="10467"/>
                  <a:pt x="13507" y="10546"/>
                </a:cubicBezTo>
                <a:lnTo>
                  <a:pt x="13428" y="10498"/>
                </a:lnTo>
                <a:cubicBezTo>
                  <a:pt x="13396" y="10578"/>
                  <a:pt x="13348" y="10641"/>
                  <a:pt x="13253" y="10641"/>
                </a:cubicBezTo>
                <a:cubicBezTo>
                  <a:pt x="13238" y="10689"/>
                  <a:pt x="13222" y="10736"/>
                  <a:pt x="13206" y="10784"/>
                </a:cubicBezTo>
                <a:lnTo>
                  <a:pt x="13253" y="10863"/>
                </a:lnTo>
                <a:lnTo>
                  <a:pt x="12937" y="10894"/>
                </a:lnTo>
                <a:lnTo>
                  <a:pt x="12937" y="10784"/>
                </a:lnTo>
                <a:lnTo>
                  <a:pt x="13253" y="10625"/>
                </a:lnTo>
                <a:cubicBezTo>
                  <a:pt x="13285" y="10562"/>
                  <a:pt x="13333" y="10498"/>
                  <a:pt x="13428" y="10498"/>
                </a:cubicBezTo>
                <a:lnTo>
                  <a:pt x="13428" y="10435"/>
                </a:lnTo>
                <a:cubicBezTo>
                  <a:pt x="13523" y="10356"/>
                  <a:pt x="13602" y="10293"/>
                  <a:pt x="13681" y="10213"/>
                </a:cubicBezTo>
                <a:lnTo>
                  <a:pt x="13823" y="10213"/>
                </a:lnTo>
                <a:cubicBezTo>
                  <a:pt x="13823" y="10118"/>
                  <a:pt x="13982" y="10118"/>
                  <a:pt x="13982" y="9992"/>
                </a:cubicBezTo>
                <a:cubicBezTo>
                  <a:pt x="13988" y="9993"/>
                  <a:pt x="13995" y="9993"/>
                  <a:pt x="14002" y="9993"/>
                </a:cubicBezTo>
                <a:cubicBezTo>
                  <a:pt x="14136" y="9993"/>
                  <a:pt x="14257" y="9848"/>
                  <a:pt x="14378" y="9818"/>
                </a:cubicBezTo>
                <a:cubicBezTo>
                  <a:pt x="14488" y="9786"/>
                  <a:pt x="14583" y="9643"/>
                  <a:pt x="14694" y="9580"/>
                </a:cubicBezTo>
                <a:cubicBezTo>
                  <a:pt x="14821" y="9501"/>
                  <a:pt x="14948" y="9406"/>
                  <a:pt x="15058" y="9295"/>
                </a:cubicBezTo>
                <a:lnTo>
                  <a:pt x="15185" y="9295"/>
                </a:lnTo>
                <a:lnTo>
                  <a:pt x="15296" y="9153"/>
                </a:lnTo>
                <a:cubicBezTo>
                  <a:pt x="15308" y="9155"/>
                  <a:pt x="15320" y="9156"/>
                  <a:pt x="15332" y="9156"/>
                </a:cubicBezTo>
                <a:cubicBezTo>
                  <a:pt x="15411" y="9156"/>
                  <a:pt x="15476" y="9111"/>
                  <a:pt x="15518" y="9042"/>
                </a:cubicBezTo>
                <a:cubicBezTo>
                  <a:pt x="15549" y="8994"/>
                  <a:pt x="15628" y="8978"/>
                  <a:pt x="15708" y="8978"/>
                </a:cubicBezTo>
                <a:cubicBezTo>
                  <a:pt x="15803" y="8963"/>
                  <a:pt x="15818" y="8915"/>
                  <a:pt x="15834" y="8852"/>
                </a:cubicBezTo>
                <a:cubicBezTo>
                  <a:pt x="16008" y="8773"/>
                  <a:pt x="16167" y="8662"/>
                  <a:pt x="16293" y="8503"/>
                </a:cubicBezTo>
                <a:lnTo>
                  <a:pt x="16468" y="8503"/>
                </a:lnTo>
                <a:cubicBezTo>
                  <a:pt x="16468" y="8461"/>
                  <a:pt x="16496" y="8454"/>
                  <a:pt x="16524" y="8454"/>
                </a:cubicBezTo>
                <a:cubicBezTo>
                  <a:pt x="16538" y="8454"/>
                  <a:pt x="16552" y="8456"/>
                  <a:pt x="16563" y="8456"/>
                </a:cubicBezTo>
                <a:cubicBezTo>
                  <a:pt x="16578" y="8424"/>
                  <a:pt x="16594" y="8377"/>
                  <a:pt x="16626" y="8329"/>
                </a:cubicBezTo>
                <a:lnTo>
                  <a:pt x="16721" y="8329"/>
                </a:lnTo>
                <a:lnTo>
                  <a:pt x="16895" y="8092"/>
                </a:lnTo>
                <a:lnTo>
                  <a:pt x="16974" y="8171"/>
                </a:lnTo>
                <a:lnTo>
                  <a:pt x="17259" y="7933"/>
                </a:lnTo>
                <a:lnTo>
                  <a:pt x="17544" y="7823"/>
                </a:lnTo>
                <a:cubicBezTo>
                  <a:pt x="17560" y="7775"/>
                  <a:pt x="17560" y="7743"/>
                  <a:pt x="17592" y="7728"/>
                </a:cubicBezTo>
                <a:cubicBezTo>
                  <a:pt x="17798" y="7585"/>
                  <a:pt x="18019" y="7458"/>
                  <a:pt x="18241" y="7348"/>
                </a:cubicBezTo>
                <a:lnTo>
                  <a:pt x="18241" y="7316"/>
                </a:lnTo>
                <a:cubicBezTo>
                  <a:pt x="18320" y="7237"/>
                  <a:pt x="18415" y="7173"/>
                  <a:pt x="18510" y="7142"/>
                </a:cubicBezTo>
                <a:cubicBezTo>
                  <a:pt x="18589" y="7110"/>
                  <a:pt x="18684" y="7110"/>
                  <a:pt x="18700" y="6983"/>
                </a:cubicBezTo>
                <a:cubicBezTo>
                  <a:pt x="18716" y="6952"/>
                  <a:pt x="18779" y="6936"/>
                  <a:pt x="18827" y="6904"/>
                </a:cubicBezTo>
                <a:cubicBezTo>
                  <a:pt x="18858" y="6888"/>
                  <a:pt x="18953" y="6888"/>
                  <a:pt x="18953" y="6857"/>
                </a:cubicBezTo>
                <a:cubicBezTo>
                  <a:pt x="18969" y="6793"/>
                  <a:pt x="19017" y="6778"/>
                  <a:pt x="19064" y="6746"/>
                </a:cubicBezTo>
                <a:cubicBezTo>
                  <a:pt x="19021" y="6742"/>
                  <a:pt x="18989" y="6738"/>
                  <a:pt x="18964" y="6738"/>
                </a:cubicBezTo>
                <a:cubicBezTo>
                  <a:pt x="18898" y="6738"/>
                  <a:pt x="18876" y="6761"/>
                  <a:pt x="18795" y="6841"/>
                </a:cubicBezTo>
                <a:cubicBezTo>
                  <a:pt x="18779" y="6857"/>
                  <a:pt x="18748" y="6857"/>
                  <a:pt x="18732" y="6873"/>
                </a:cubicBezTo>
                <a:cubicBezTo>
                  <a:pt x="18589" y="6936"/>
                  <a:pt x="18463" y="6999"/>
                  <a:pt x="18336" y="7094"/>
                </a:cubicBezTo>
                <a:cubicBezTo>
                  <a:pt x="18162" y="7205"/>
                  <a:pt x="17972" y="7316"/>
                  <a:pt x="17798" y="7427"/>
                </a:cubicBezTo>
                <a:cubicBezTo>
                  <a:pt x="17608" y="7522"/>
                  <a:pt x="17433" y="7648"/>
                  <a:pt x="17259" y="7791"/>
                </a:cubicBezTo>
                <a:lnTo>
                  <a:pt x="17180" y="7791"/>
                </a:lnTo>
                <a:cubicBezTo>
                  <a:pt x="16911" y="8044"/>
                  <a:pt x="16578" y="8187"/>
                  <a:pt x="16293" y="8440"/>
                </a:cubicBezTo>
                <a:cubicBezTo>
                  <a:pt x="16293" y="8440"/>
                  <a:pt x="16279" y="8433"/>
                  <a:pt x="16265" y="8433"/>
                </a:cubicBezTo>
                <a:cubicBezTo>
                  <a:pt x="16258" y="8433"/>
                  <a:pt x="16251" y="8435"/>
                  <a:pt x="16246" y="8440"/>
                </a:cubicBezTo>
                <a:lnTo>
                  <a:pt x="15803" y="8741"/>
                </a:lnTo>
                <a:cubicBezTo>
                  <a:pt x="15670" y="8770"/>
                  <a:pt x="15592" y="8950"/>
                  <a:pt x="15442" y="8950"/>
                </a:cubicBezTo>
                <a:cubicBezTo>
                  <a:pt x="15431" y="8950"/>
                  <a:pt x="15419" y="8949"/>
                  <a:pt x="15407" y="8947"/>
                </a:cubicBezTo>
                <a:lnTo>
                  <a:pt x="15233" y="9121"/>
                </a:lnTo>
                <a:cubicBezTo>
                  <a:pt x="15106" y="9137"/>
                  <a:pt x="15106" y="9137"/>
                  <a:pt x="15043" y="9263"/>
                </a:cubicBezTo>
                <a:cubicBezTo>
                  <a:pt x="15021" y="9263"/>
                  <a:pt x="14993" y="9256"/>
                  <a:pt x="14972" y="9256"/>
                </a:cubicBezTo>
                <a:cubicBezTo>
                  <a:pt x="14962" y="9256"/>
                  <a:pt x="14953" y="9258"/>
                  <a:pt x="14948" y="9263"/>
                </a:cubicBezTo>
                <a:cubicBezTo>
                  <a:pt x="14821" y="9374"/>
                  <a:pt x="14663" y="9453"/>
                  <a:pt x="14520" y="9517"/>
                </a:cubicBezTo>
                <a:cubicBezTo>
                  <a:pt x="14504" y="9533"/>
                  <a:pt x="14488" y="9548"/>
                  <a:pt x="14473" y="9548"/>
                </a:cubicBezTo>
                <a:cubicBezTo>
                  <a:pt x="14425" y="9596"/>
                  <a:pt x="14378" y="9643"/>
                  <a:pt x="14314" y="9675"/>
                </a:cubicBezTo>
                <a:cubicBezTo>
                  <a:pt x="14172" y="9723"/>
                  <a:pt x="14045" y="9802"/>
                  <a:pt x="13950" y="9913"/>
                </a:cubicBezTo>
                <a:cubicBezTo>
                  <a:pt x="13934" y="9928"/>
                  <a:pt x="13918" y="9944"/>
                  <a:pt x="13903" y="9960"/>
                </a:cubicBezTo>
                <a:cubicBezTo>
                  <a:pt x="13776" y="10008"/>
                  <a:pt x="13665" y="10071"/>
                  <a:pt x="13570" y="10150"/>
                </a:cubicBezTo>
                <a:cubicBezTo>
                  <a:pt x="13475" y="10229"/>
                  <a:pt x="13396" y="10293"/>
                  <a:pt x="13301" y="10356"/>
                </a:cubicBezTo>
                <a:cubicBezTo>
                  <a:pt x="13000" y="10546"/>
                  <a:pt x="12683" y="10736"/>
                  <a:pt x="12414" y="10958"/>
                </a:cubicBezTo>
                <a:cubicBezTo>
                  <a:pt x="12404" y="10958"/>
                  <a:pt x="12379" y="10965"/>
                  <a:pt x="12364" y="10965"/>
                </a:cubicBezTo>
                <a:cubicBezTo>
                  <a:pt x="12356" y="10965"/>
                  <a:pt x="12351" y="10963"/>
                  <a:pt x="12351" y="10958"/>
                </a:cubicBezTo>
                <a:lnTo>
                  <a:pt x="12351" y="10879"/>
                </a:lnTo>
                <a:lnTo>
                  <a:pt x="12493" y="10831"/>
                </a:lnTo>
                <a:lnTo>
                  <a:pt x="12272" y="10831"/>
                </a:lnTo>
                <a:cubicBezTo>
                  <a:pt x="12256" y="10847"/>
                  <a:pt x="12224" y="10894"/>
                  <a:pt x="12224" y="10894"/>
                </a:cubicBezTo>
                <a:lnTo>
                  <a:pt x="12224" y="10942"/>
                </a:lnTo>
                <a:lnTo>
                  <a:pt x="12303" y="10974"/>
                </a:lnTo>
                <a:cubicBezTo>
                  <a:pt x="12129" y="11164"/>
                  <a:pt x="11907" y="11306"/>
                  <a:pt x="11686" y="11417"/>
                </a:cubicBezTo>
                <a:lnTo>
                  <a:pt x="11654" y="11322"/>
                </a:lnTo>
                <a:lnTo>
                  <a:pt x="11543" y="11369"/>
                </a:lnTo>
                <a:lnTo>
                  <a:pt x="11496" y="11306"/>
                </a:lnTo>
                <a:lnTo>
                  <a:pt x="11559" y="11195"/>
                </a:lnTo>
                <a:lnTo>
                  <a:pt x="11622" y="11243"/>
                </a:lnTo>
                <a:lnTo>
                  <a:pt x="11765" y="11148"/>
                </a:lnTo>
                <a:cubicBezTo>
                  <a:pt x="11781" y="11100"/>
                  <a:pt x="11797" y="11053"/>
                  <a:pt x="11828" y="11005"/>
                </a:cubicBezTo>
                <a:lnTo>
                  <a:pt x="11892" y="11069"/>
                </a:lnTo>
                <a:lnTo>
                  <a:pt x="11955" y="10894"/>
                </a:lnTo>
                <a:lnTo>
                  <a:pt x="12414" y="10593"/>
                </a:lnTo>
                <a:lnTo>
                  <a:pt x="12430" y="10609"/>
                </a:lnTo>
                <a:lnTo>
                  <a:pt x="12398" y="10720"/>
                </a:lnTo>
                <a:lnTo>
                  <a:pt x="12541" y="10784"/>
                </a:lnTo>
                <a:lnTo>
                  <a:pt x="12573" y="10736"/>
                </a:lnTo>
                <a:cubicBezTo>
                  <a:pt x="12478" y="10704"/>
                  <a:pt x="12541" y="10641"/>
                  <a:pt x="12509" y="10593"/>
                </a:cubicBezTo>
                <a:lnTo>
                  <a:pt x="12509" y="10593"/>
                </a:lnTo>
                <a:cubicBezTo>
                  <a:pt x="12604" y="10609"/>
                  <a:pt x="12557" y="10689"/>
                  <a:pt x="12573" y="10736"/>
                </a:cubicBezTo>
                <a:cubicBezTo>
                  <a:pt x="12668" y="10673"/>
                  <a:pt x="12763" y="10593"/>
                  <a:pt x="12842" y="10514"/>
                </a:cubicBezTo>
                <a:cubicBezTo>
                  <a:pt x="12826" y="10467"/>
                  <a:pt x="12810" y="10419"/>
                  <a:pt x="12778" y="10356"/>
                </a:cubicBezTo>
                <a:lnTo>
                  <a:pt x="12778" y="10356"/>
                </a:lnTo>
                <a:cubicBezTo>
                  <a:pt x="12817" y="10394"/>
                  <a:pt x="12867" y="10415"/>
                  <a:pt x="12918" y="10415"/>
                </a:cubicBezTo>
                <a:cubicBezTo>
                  <a:pt x="12951" y="10415"/>
                  <a:pt x="12985" y="10406"/>
                  <a:pt x="13016" y="10388"/>
                </a:cubicBezTo>
                <a:cubicBezTo>
                  <a:pt x="13016" y="10360"/>
                  <a:pt x="13016" y="10344"/>
                  <a:pt x="12983" y="10308"/>
                </a:cubicBezTo>
                <a:lnTo>
                  <a:pt x="12983" y="10308"/>
                </a:lnTo>
                <a:cubicBezTo>
                  <a:pt x="12974" y="10308"/>
                  <a:pt x="12965" y="10308"/>
                  <a:pt x="12953" y="10308"/>
                </a:cubicBezTo>
                <a:cubicBezTo>
                  <a:pt x="12937" y="10308"/>
                  <a:pt x="12937" y="10293"/>
                  <a:pt x="12953" y="10293"/>
                </a:cubicBezTo>
                <a:cubicBezTo>
                  <a:pt x="12958" y="10293"/>
                  <a:pt x="12963" y="10293"/>
                  <a:pt x="12968" y="10292"/>
                </a:cubicBezTo>
                <a:lnTo>
                  <a:pt x="12968" y="10292"/>
                </a:lnTo>
                <a:cubicBezTo>
                  <a:pt x="12968" y="10293"/>
                  <a:pt x="12968" y="10293"/>
                  <a:pt x="12968" y="10293"/>
                </a:cubicBezTo>
                <a:cubicBezTo>
                  <a:pt x="12974" y="10298"/>
                  <a:pt x="12978" y="10303"/>
                  <a:pt x="12983" y="10308"/>
                </a:cubicBezTo>
                <a:lnTo>
                  <a:pt x="12983" y="10308"/>
                </a:lnTo>
                <a:cubicBezTo>
                  <a:pt x="12996" y="10306"/>
                  <a:pt x="13006" y="10302"/>
                  <a:pt x="13016" y="10293"/>
                </a:cubicBezTo>
                <a:cubicBezTo>
                  <a:pt x="13012" y="10293"/>
                  <a:pt x="13006" y="10291"/>
                  <a:pt x="13000" y="10290"/>
                </a:cubicBezTo>
                <a:lnTo>
                  <a:pt x="13000" y="10290"/>
                </a:lnTo>
                <a:cubicBezTo>
                  <a:pt x="12991" y="10291"/>
                  <a:pt x="12981" y="10292"/>
                  <a:pt x="12968" y="10292"/>
                </a:cubicBezTo>
                <a:lnTo>
                  <a:pt x="12968" y="10292"/>
                </a:lnTo>
                <a:cubicBezTo>
                  <a:pt x="12968" y="10287"/>
                  <a:pt x="12972" y="10286"/>
                  <a:pt x="12977" y="10286"/>
                </a:cubicBezTo>
                <a:cubicBezTo>
                  <a:pt x="12983" y="10286"/>
                  <a:pt x="12992" y="10288"/>
                  <a:pt x="13000" y="10290"/>
                </a:cubicBezTo>
                <a:lnTo>
                  <a:pt x="13000" y="10290"/>
                </a:lnTo>
                <a:cubicBezTo>
                  <a:pt x="13040" y="10285"/>
                  <a:pt x="13055" y="10273"/>
                  <a:pt x="13079" y="10261"/>
                </a:cubicBezTo>
                <a:lnTo>
                  <a:pt x="12968" y="10166"/>
                </a:lnTo>
                <a:lnTo>
                  <a:pt x="12873" y="10229"/>
                </a:lnTo>
                <a:cubicBezTo>
                  <a:pt x="12889" y="10118"/>
                  <a:pt x="12921" y="10039"/>
                  <a:pt x="12937" y="9944"/>
                </a:cubicBezTo>
                <a:lnTo>
                  <a:pt x="13048" y="9944"/>
                </a:lnTo>
                <a:cubicBezTo>
                  <a:pt x="13063" y="9913"/>
                  <a:pt x="13063" y="9897"/>
                  <a:pt x="13063" y="9881"/>
                </a:cubicBezTo>
                <a:lnTo>
                  <a:pt x="13143" y="9928"/>
                </a:lnTo>
                <a:cubicBezTo>
                  <a:pt x="13127" y="10008"/>
                  <a:pt x="13111" y="10071"/>
                  <a:pt x="13095" y="10118"/>
                </a:cubicBezTo>
                <a:lnTo>
                  <a:pt x="13222" y="10182"/>
                </a:lnTo>
                <a:cubicBezTo>
                  <a:pt x="13333" y="10087"/>
                  <a:pt x="13459" y="10039"/>
                  <a:pt x="13475" y="9865"/>
                </a:cubicBezTo>
                <a:lnTo>
                  <a:pt x="13538" y="9913"/>
                </a:lnTo>
                <a:cubicBezTo>
                  <a:pt x="13570" y="9865"/>
                  <a:pt x="13602" y="9818"/>
                  <a:pt x="13649" y="9770"/>
                </a:cubicBezTo>
                <a:cubicBezTo>
                  <a:pt x="13681" y="9723"/>
                  <a:pt x="13744" y="9691"/>
                  <a:pt x="13776" y="9643"/>
                </a:cubicBezTo>
                <a:cubicBezTo>
                  <a:pt x="13823" y="9596"/>
                  <a:pt x="13871" y="9548"/>
                  <a:pt x="13903" y="9501"/>
                </a:cubicBezTo>
                <a:cubicBezTo>
                  <a:pt x="13887" y="9469"/>
                  <a:pt x="13871" y="9438"/>
                  <a:pt x="13871" y="9406"/>
                </a:cubicBezTo>
                <a:lnTo>
                  <a:pt x="13903" y="9406"/>
                </a:lnTo>
                <a:lnTo>
                  <a:pt x="13917" y="9496"/>
                </a:lnTo>
                <a:lnTo>
                  <a:pt x="13917" y="9496"/>
                </a:lnTo>
                <a:cubicBezTo>
                  <a:pt x="13963" y="9479"/>
                  <a:pt x="14018" y="9452"/>
                  <a:pt x="14061" y="9438"/>
                </a:cubicBezTo>
                <a:lnTo>
                  <a:pt x="13887" y="9327"/>
                </a:lnTo>
                <a:lnTo>
                  <a:pt x="13808" y="9390"/>
                </a:lnTo>
                <a:cubicBezTo>
                  <a:pt x="13808" y="9469"/>
                  <a:pt x="13713" y="9485"/>
                  <a:pt x="13681" y="9564"/>
                </a:cubicBezTo>
                <a:cubicBezTo>
                  <a:pt x="13689" y="9570"/>
                  <a:pt x="13696" y="9574"/>
                  <a:pt x="13700" y="9577"/>
                </a:cubicBezTo>
                <a:lnTo>
                  <a:pt x="13700" y="9577"/>
                </a:lnTo>
                <a:cubicBezTo>
                  <a:pt x="13720" y="9572"/>
                  <a:pt x="13744" y="9564"/>
                  <a:pt x="13744" y="9564"/>
                </a:cubicBezTo>
                <a:cubicBezTo>
                  <a:pt x="13744" y="9564"/>
                  <a:pt x="13760" y="9580"/>
                  <a:pt x="13792" y="9612"/>
                </a:cubicBezTo>
                <a:cubicBezTo>
                  <a:pt x="13761" y="9597"/>
                  <a:pt x="13731" y="9585"/>
                  <a:pt x="13701" y="9577"/>
                </a:cubicBezTo>
                <a:lnTo>
                  <a:pt x="13701" y="9577"/>
                </a:lnTo>
                <a:cubicBezTo>
                  <a:pt x="13709" y="9582"/>
                  <a:pt x="13712" y="9584"/>
                  <a:pt x="13711" y="9584"/>
                </a:cubicBezTo>
                <a:cubicBezTo>
                  <a:pt x="13709" y="9584"/>
                  <a:pt x="13697" y="9580"/>
                  <a:pt x="13681" y="9580"/>
                </a:cubicBezTo>
                <a:cubicBezTo>
                  <a:pt x="13685" y="9580"/>
                  <a:pt x="13692" y="9579"/>
                  <a:pt x="13700" y="9577"/>
                </a:cubicBezTo>
                <a:lnTo>
                  <a:pt x="13700" y="9577"/>
                </a:lnTo>
                <a:cubicBezTo>
                  <a:pt x="13700" y="9577"/>
                  <a:pt x="13701" y="9577"/>
                  <a:pt x="13701" y="9577"/>
                </a:cubicBezTo>
                <a:lnTo>
                  <a:pt x="13701" y="9577"/>
                </a:lnTo>
                <a:cubicBezTo>
                  <a:pt x="13701" y="9577"/>
                  <a:pt x="13700" y="9577"/>
                  <a:pt x="13700" y="9577"/>
                </a:cubicBezTo>
                <a:lnTo>
                  <a:pt x="13700" y="9577"/>
                </a:lnTo>
                <a:cubicBezTo>
                  <a:pt x="13700" y="9577"/>
                  <a:pt x="13700" y="9577"/>
                  <a:pt x="13700" y="9577"/>
                </a:cubicBezTo>
                <a:lnTo>
                  <a:pt x="13700" y="9577"/>
                </a:lnTo>
                <a:cubicBezTo>
                  <a:pt x="13667" y="9569"/>
                  <a:pt x="13635" y="9564"/>
                  <a:pt x="13602" y="9564"/>
                </a:cubicBezTo>
                <a:lnTo>
                  <a:pt x="13554" y="9612"/>
                </a:lnTo>
                <a:cubicBezTo>
                  <a:pt x="13538" y="9612"/>
                  <a:pt x="13538" y="9628"/>
                  <a:pt x="13523" y="9643"/>
                </a:cubicBezTo>
                <a:lnTo>
                  <a:pt x="13507" y="9628"/>
                </a:lnTo>
                <a:lnTo>
                  <a:pt x="13538" y="9596"/>
                </a:lnTo>
                <a:lnTo>
                  <a:pt x="13554" y="9612"/>
                </a:lnTo>
                <a:cubicBezTo>
                  <a:pt x="13554" y="9596"/>
                  <a:pt x="13570" y="9580"/>
                  <a:pt x="13586" y="9564"/>
                </a:cubicBezTo>
                <a:cubicBezTo>
                  <a:pt x="13554" y="9453"/>
                  <a:pt x="13523" y="9358"/>
                  <a:pt x="13491" y="9263"/>
                </a:cubicBezTo>
                <a:lnTo>
                  <a:pt x="13570" y="9232"/>
                </a:lnTo>
                <a:cubicBezTo>
                  <a:pt x="13586" y="9311"/>
                  <a:pt x="13618" y="9390"/>
                  <a:pt x="13649" y="9501"/>
                </a:cubicBezTo>
                <a:lnTo>
                  <a:pt x="13744" y="9327"/>
                </a:lnTo>
                <a:lnTo>
                  <a:pt x="13808" y="9390"/>
                </a:lnTo>
                <a:lnTo>
                  <a:pt x="13871" y="9137"/>
                </a:lnTo>
                <a:cubicBezTo>
                  <a:pt x="13823" y="9137"/>
                  <a:pt x="13792" y="9137"/>
                  <a:pt x="13744" y="9153"/>
                </a:cubicBezTo>
                <a:cubicBezTo>
                  <a:pt x="13716" y="9167"/>
                  <a:pt x="13713" y="9218"/>
                  <a:pt x="13668" y="9218"/>
                </a:cubicBezTo>
                <a:cubicBezTo>
                  <a:pt x="13662" y="9218"/>
                  <a:pt x="13656" y="9218"/>
                  <a:pt x="13649" y="9216"/>
                </a:cubicBezTo>
                <a:cubicBezTo>
                  <a:pt x="13618" y="9073"/>
                  <a:pt x="13808" y="9105"/>
                  <a:pt x="13808" y="9010"/>
                </a:cubicBezTo>
                <a:lnTo>
                  <a:pt x="13918" y="9089"/>
                </a:lnTo>
                <a:lnTo>
                  <a:pt x="13950" y="9058"/>
                </a:lnTo>
                <a:lnTo>
                  <a:pt x="13966" y="9089"/>
                </a:lnTo>
                <a:cubicBezTo>
                  <a:pt x="13998" y="9089"/>
                  <a:pt x="14029" y="9073"/>
                  <a:pt x="14061" y="9058"/>
                </a:cubicBezTo>
                <a:cubicBezTo>
                  <a:pt x="14124" y="9010"/>
                  <a:pt x="14172" y="8947"/>
                  <a:pt x="14235" y="8883"/>
                </a:cubicBezTo>
                <a:lnTo>
                  <a:pt x="14203" y="8725"/>
                </a:lnTo>
                <a:lnTo>
                  <a:pt x="14251" y="8678"/>
                </a:lnTo>
                <a:lnTo>
                  <a:pt x="14346" y="8757"/>
                </a:lnTo>
                <a:lnTo>
                  <a:pt x="14409" y="8709"/>
                </a:lnTo>
                <a:cubicBezTo>
                  <a:pt x="14441" y="8773"/>
                  <a:pt x="14441" y="8820"/>
                  <a:pt x="14457" y="8852"/>
                </a:cubicBezTo>
                <a:cubicBezTo>
                  <a:pt x="14473" y="8852"/>
                  <a:pt x="14504" y="8836"/>
                  <a:pt x="14504" y="8820"/>
                </a:cubicBezTo>
                <a:cubicBezTo>
                  <a:pt x="14504" y="8773"/>
                  <a:pt x="14504" y="8709"/>
                  <a:pt x="14504" y="8662"/>
                </a:cubicBezTo>
                <a:cubicBezTo>
                  <a:pt x="14488" y="8598"/>
                  <a:pt x="14473" y="8551"/>
                  <a:pt x="14457" y="8503"/>
                </a:cubicBezTo>
                <a:cubicBezTo>
                  <a:pt x="14457" y="8488"/>
                  <a:pt x="14473" y="8456"/>
                  <a:pt x="14488" y="8408"/>
                </a:cubicBezTo>
                <a:lnTo>
                  <a:pt x="14568" y="8551"/>
                </a:lnTo>
                <a:lnTo>
                  <a:pt x="14647" y="8456"/>
                </a:lnTo>
                <a:lnTo>
                  <a:pt x="14615" y="8377"/>
                </a:lnTo>
                <a:lnTo>
                  <a:pt x="14694" y="8266"/>
                </a:lnTo>
                <a:lnTo>
                  <a:pt x="15011" y="8313"/>
                </a:lnTo>
                <a:lnTo>
                  <a:pt x="15011" y="8076"/>
                </a:lnTo>
                <a:lnTo>
                  <a:pt x="15201" y="8076"/>
                </a:lnTo>
                <a:lnTo>
                  <a:pt x="15296" y="7933"/>
                </a:lnTo>
                <a:lnTo>
                  <a:pt x="15328" y="7965"/>
                </a:lnTo>
                <a:lnTo>
                  <a:pt x="15454" y="7933"/>
                </a:lnTo>
                <a:lnTo>
                  <a:pt x="15454" y="8028"/>
                </a:lnTo>
                <a:cubicBezTo>
                  <a:pt x="15480" y="8028"/>
                  <a:pt x="15505" y="8026"/>
                  <a:pt x="15528" y="8026"/>
                </a:cubicBezTo>
                <a:cubicBezTo>
                  <a:pt x="15563" y="8026"/>
                  <a:pt x="15594" y="8032"/>
                  <a:pt x="15613" y="8060"/>
                </a:cubicBezTo>
                <a:lnTo>
                  <a:pt x="15771" y="7965"/>
                </a:lnTo>
                <a:cubicBezTo>
                  <a:pt x="15739" y="7933"/>
                  <a:pt x="15708" y="7902"/>
                  <a:pt x="15660" y="7838"/>
                </a:cubicBezTo>
                <a:lnTo>
                  <a:pt x="15660" y="7838"/>
                </a:lnTo>
                <a:cubicBezTo>
                  <a:pt x="15682" y="7843"/>
                  <a:pt x="15703" y="7845"/>
                  <a:pt x="15723" y="7845"/>
                </a:cubicBezTo>
                <a:cubicBezTo>
                  <a:pt x="15846" y="7845"/>
                  <a:pt x="15931" y="7771"/>
                  <a:pt x="16040" y="7743"/>
                </a:cubicBezTo>
                <a:cubicBezTo>
                  <a:pt x="16040" y="7696"/>
                  <a:pt x="16056" y="7648"/>
                  <a:pt x="16056" y="7617"/>
                </a:cubicBezTo>
                <a:lnTo>
                  <a:pt x="16167" y="7617"/>
                </a:lnTo>
                <a:lnTo>
                  <a:pt x="16214" y="7490"/>
                </a:lnTo>
                <a:cubicBezTo>
                  <a:pt x="16119" y="7427"/>
                  <a:pt x="16214" y="7395"/>
                  <a:pt x="16214" y="7332"/>
                </a:cubicBezTo>
                <a:cubicBezTo>
                  <a:pt x="16214" y="7332"/>
                  <a:pt x="16183" y="7316"/>
                  <a:pt x="16183" y="7316"/>
                </a:cubicBezTo>
                <a:cubicBezTo>
                  <a:pt x="16198" y="7237"/>
                  <a:pt x="16214" y="7126"/>
                  <a:pt x="16230" y="7031"/>
                </a:cubicBezTo>
                <a:cubicBezTo>
                  <a:pt x="16230" y="7027"/>
                  <a:pt x="16231" y="7024"/>
                  <a:pt x="16232" y="7022"/>
                </a:cubicBezTo>
                <a:lnTo>
                  <a:pt x="16232" y="7022"/>
                </a:lnTo>
                <a:lnTo>
                  <a:pt x="16341" y="6968"/>
                </a:lnTo>
                <a:cubicBezTo>
                  <a:pt x="16357" y="6999"/>
                  <a:pt x="16381" y="7007"/>
                  <a:pt x="16406" y="7007"/>
                </a:cubicBezTo>
                <a:cubicBezTo>
                  <a:pt x="16432" y="7007"/>
                  <a:pt x="16460" y="6999"/>
                  <a:pt x="16483" y="6999"/>
                </a:cubicBezTo>
                <a:cubicBezTo>
                  <a:pt x="16499" y="6983"/>
                  <a:pt x="16515" y="6983"/>
                  <a:pt x="16515" y="6968"/>
                </a:cubicBezTo>
                <a:lnTo>
                  <a:pt x="16531" y="6983"/>
                </a:lnTo>
                <a:lnTo>
                  <a:pt x="16499" y="7015"/>
                </a:lnTo>
                <a:cubicBezTo>
                  <a:pt x="16483" y="7047"/>
                  <a:pt x="16468" y="7094"/>
                  <a:pt x="16436" y="7126"/>
                </a:cubicBezTo>
                <a:cubicBezTo>
                  <a:pt x="16468" y="7142"/>
                  <a:pt x="16483" y="7142"/>
                  <a:pt x="16515" y="7158"/>
                </a:cubicBezTo>
                <a:cubicBezTo>
                  <a:pt x="16531" y="7158"/>
                  <a:pt x="16563" y="7189"/>
                  <a:pt x="16578" y="7205"/>
                </a:cubicBezTo>
                <a:lnTo>
                  <a:pt x="16721" y="7126"/>
                </a:lnTo>
                <a:cubicBezTo>
                  <a:pt x="16737" y="7094"/>
                  <a:pt x="16737" y="7063"/>
                  <a:pt x="16737" y="7031"/>
                </a:cubicBezTo>
                <a:lnTo>
                  <a:pt x="16911" y="6904"/>
                </a:lnTo>
                <a:cubicBezTo>
                  <a:pt x="16879" y="6873"/>
                  <a:pt x="16879" y="6841"/>
                  <a:pt x="16863" y="6825"/>
                </a:cubicBezTo>
                <a:cubicBezTo>
                  <a:pt x="16848" y="6825"/>
                  <a:pt x="16832" y="6809"/>
                  <a:pt x="16816" y="6793"/>
                </a:cubicBezTo>
                <a:lnTo>
                  <a:pt x="16832" y="6793"/>
                </a:lnTo>
                <a:lnTo>
                  <a:pt x="16863" y="6825"/>
                </a:lnTo>
                <a:lnTo>
                  <a:pt x="16990" y="6825"/>
                </a:lnTo>
                <a:cubicBezTo>
                  <a:pt x="17006" y="6762"/>
                  <a:pt x="17006" y="6698"/>
                  <a:pt x="17006" y="6651"/>
                </a:cubicBezTo>
                <a:cubicBezTo>
                  <a:pt x="17022" y="6635"/>
                  <a:pt x="17038" y="6635"/>
                  <a:pt x="17053" y="6635"/>
                </a:cubicBezTo>
                <a:lnTo>
                  <a:pt x="17101" y="6588"/>
                </a:lnTo>
                <a:cubicBezTo>
                  <a:pt x="17094" y="6548"/>
                  <a:pt x="17074" y="6541"/>
                  <a:pt x="17050" y="6541"/>
                </a:cubicBezTo>
                <a:cubicBezTo>
                  <a:pt x="17038" y="6541"/>
                  <a:pt x="17025" y="6543"/>
                  <a:pt x="17013" y="6543"/>
                </a:cubicBezTo>
                <a:cubicBezTo>
                  <a:pt x="16991" y="6543"/>
                  <a:pt x="16970" y="6538"/>
                  <a:pt x="16958" y="6508"/>
                </a:cubicBezTo>
                <a:lnTo>
                  <a:pt x="17022" y="6366"/>
                </a:lnTo>
                <a:lnTo>
                  <a:pt x="17228" y="6303"/>
                </a:lnTo>
                <a:lnTo>
                  <a:pt x="17148" y="6176"/>
                </a:lnTo>
                <a:lnTo>
                  <a:pt x="17053" y="6192"/>
                </a:lnTo>
                <a:lnTo>
                  <a:pt x="16927" y="6223"/>
                </a:lnTo>
                <a:cubicBezTo>
                  <a:pt x="17101" y="6049"/>
                  <a:pt x="17101" y="6049"/>
                  <a:pt x="17243" y="6002"/>
                </a:cubicBezTo>
                <a:cubicBezTo>
                  <a:pt x="17275" y="6065"/>
                  <a:pt x="17307" y="6113"/>
                  <a:pt x="17323" y="6176"/>
                </a:cubicBezTo>
                <a:lnTo>
                  <a:pt x="17402" y="6223"/>
                </a:lnTo>
                <a:cubicBezTo>
                  <a:pt x="17402" y="6176"/>
                  <a:pt x="17418" y="6128"/>
                  <a:pt x="17418" y="6065"/>
                </a:cubicBezTo>
                <a:cubicBezTo>
                  <a:pt x="17449" y="6144"/>
                  <a:pt x="17465" y="6192"/>
                  <a:pt x="17497" y="6239"/>
                </a:cubicBezTo>
                <a:cubicBezTo>
                  <a:pt x="17528" y="6271"/>
                  <a:pt x="17576" y="6255"/>
                  <a:pt x="17623" y="6271"/>
                </a:cubicBezTo>
                <a:lnTo>
                  <a:pt x="17513" y="6033"/>
                </a:lnTo>
                <a:cubicBezTo>
                  <a:pt x="17528" y="5970"/>
                  <a:pt x="17544" y="5907"/>
                  <a:pt x="17560" y="5859"/>
                </a:cubicBezTo>
                <a:lnTo>
                  <a:pt x="17718" y="5859"/>
                </a:lnTo>
                <a:cubicBezTo>
                  <a:pt x="17718" y="5907"/>
                  <a:pt x="17734" y="5954"/>
                  <a:pt x="17734" y="6002"/>
                </a:cubicBezTo>
                <a:lnTo>
                  <a:pt x="17813" y="5923"/>
                </a:lnTo>
                <a:lnTo>
                  <a:pt x="17813" y="5748"/>
                </a:lnTo>
                <a:cubicBezTo>
                  <a:pt x="17861" y="5701"/>
                  <a:pt x="17877" y="5669"/>
                  <a:pt x="17908" y="5622"/>
                </a:cubicBezTo>
                <a:lnTo>
                  <a:pt x="17861" y="5606"/>
                </a:lnTo>
                <a:lnTo>
                  <a:pt x="17877" y="5590"/>
                </a:lnTo>
                <a:cubicBezTo>
                  <a:pt x="17893" y="5590"/>
                  <a:pt x="17893" y="5606"/>
                  <a:pt x="17908" y="5622"/>
                </a:cubicBezTo>
                <a:cubicBezTo>
                  <a:pt x="17972" y="5558"/>
                  <a:pt x="18067" y="5574"/>
                  <a:pt x="18146" y="5558"/>
                </a:cubicBezTo>
                <a:cubicBezTo>
                  <a:pt x="18130" y="5495"/>
                  <a:pt x="18114" y="5448"/>
                  <a:pt x="18098" y="5384"/>
                </a:cubicBezTo>
                <a:cubicBezTo>
                  <a:pt x="18130" y="5305"/>
                  <a:pt x="18162" y="5242"/>
                  <a:pt x="18225" y="5194"/>
                </a:cubicBezTo>
                <a:cubicBezTo>
                  <a:pt x="18304" y="5131"/>
                  <a:pt x="18257" y="5036"/>
                  <a:pt x="18273" y="4941"/>
                </a:cubicBezTo>
                <a:cubicBezTo>
                  <a:pt x="18447" y="4909"/>
                  <a:pt x="18431" y="4672"/>
                  <a:pt x="18589" y="4624"/>
                </a:cubicBezTo>
                <a:lnTo>
                  <a:pt x="18589" y="4545"/>
                </a:lnTo>
                <a:lnTo>
                  <a:pt x="18858" y="4276"/>
                </a:lnTo>
                <a:lnTo>
                  <a:pt x="18858" y="4197"/>
                </a:lnTo>
                <a:lnTo>
                  <a:pt x="18700" y="4244"/>
                </a:lnTo>
                <a:lnTo>
                  <a:pt x="18700" y="4244"/>
                </a:lnTo>
                <a:lnTo>
                  <a:pt x="18716" y="4213"/>
                </a:lnTo>
                <a:lnTo>
                  <a:pt x="18589" y="4133"/>
                </a:lnTo>
                <a:cubicBezTo>
                  <a:pt x="18621" y="4070"/>
                  <a:pt x="18653" y="4023"/>
                  <a:pt x="18668" y="3991"/>
                </a:cubicBezTo>
                <a:lnTo>
                  <a:pt x="18542" y="3864"/>
                </a:lnTo>
                <a:lnTo>
                  <a:pt x="18415" y="3864"/>
                </a:lnTo>
                <a:lnTo>
                  <a:pt x="18415" y="3975"/>
                </a:lnTo>
                <a:lnTo>
                  <a:pt x="18304" y="4038"/>
                </a:lnTo>
                <a:lnTo>
                  <a:pt x="18146" y="3928"/>
                </a:lnTo>
                <a:cubicBezTo>
                  <a:pt x="18241" y="3833"/>
                  <a:pt x="18162" y="3738"/>
                  <a:pt x="18130" y="3658"/>
                </a:cubicBezTo>
                <a:lnTo>
                  <a:pt x="18193" y="3595"/>
                </a:lnTo>
                <a:lnTo>
                  <a:pt x="18083" y="3516"/>
                </a:lnTo>
                <a:cubicBezTo>
                  <a:pt x="18146" y="3421"/>
                  <a:pt x="18130" y="3326"/>
                  <a:pt x="18209" y="3247"/>
                </a:cubicBezTo>
                <a:cubicBezTo>
                  <a:pt x="18273" y="3168"/>
                  <a:pt x="18320" y="3073"/>
                  <a:pt x="18352" y="2978"/>
                </a:cubicBezTo>
                <a:cubicBezTo>
                  <a:pt x="18372" y="2974"/>
                  <a:pt x="18392" y="2972"/>
                  <a:pt x="18413" y="2972"/>
                </a:cubicBezTo>
                <a:cubicBezTo>
                  <a:pt x="18476" y="2972"/>
                  <a:pt x="18542" y="2989"/>
                  <a:pt x="18589" y="3025"/>
                </a:cubicBezTo>
                <a:lnTo>
                  <a:pt x="18716" y="2898"/>
                </a:lnTo>
                <a:lnTo>
                  <a:pt x="18542" y="2851"/>
                </a:lnTo>
                <a:lnTo>
                  <a:pt x="18352" y="2946"/>
                </a:lnTo>
                <a:lnTo>
                  <a:pt x="18225" y="2851"/>
                </a:lnTo>
                <a:lnTo>
                  <a:pt x="18019" y="2788"/>
                </a:lnTo>
                <a:cubicBezTo>
                  <a:pt x="18003" y="2740"/>
                  <a:pt x="17972" y="2693"/>
                  <a:pt x="17924" y="2598"/>
                </a:cubicBezTo>
                <a:lnTo>
                  <a:pt x="17924" y="2598"/>
                </a:lnTo>
                <a:lnTo>
                  <a:pt x="18035" y="2645"/>
                </a:lnTo>
                <a:lnTo>
                  <a:pt x="18083" y="2598"/>
                </a:lnTo>
                <a:lnTo>
                  <a:pt x="18114" y="2693"/>
                </a:lnTo>
                <a:lnTo>
                  <a:pt x="18193" y="2693"/>
                </a:lnTo>
                <a:lnTo>
                  <a:pt x="18193" y="2550"/>
                </a:lnTo>
                <a:lnTo>
                  <a:pt x="18463" y="2423"/>
                </a:lnTo>
                <a:cubicBezTo>
                  <a:pt x="18463" y="2360"/>
                  <a:pt x="18463" y="2328"/>
                  <a:pt x="18463" y="2265"/>
                </a:cubicBezTo>
                <a:lnTo>
                  <a:pt x="18352" y="2423"/>
                </a:lnTo>
                <a:lnTo>
                  <a:pt x="18304" y="2376"/>
                </a:lnTo>
                <a:lnTo>
                  <a:pt x="18273" y="2471"/>
                </a:lnTo>
                <a:cubicBezTo>
                  <a:pt x="18255" y="2465"/>
                  <a:pt x="18237" y="2463"/>
                  <a:pt x="18220" y="2463"/>
                </a:cubicBezTo>
                <a:cubicBezTo>
                  <a:pt x="18110" y="2463"/>
                  <a:pt x="18019" y="2563"/>
                  <a:pt x="17902" y="2563"/>
                </a:cubicBezTo>
                <a:cubicBezTo>
                  <a:pt x="17879" y="2563"/>
                  <a:pt x="17855" y="2559"/>
                  <a:pt x="17829" y="2550"/>
                </a:cubicBezTo>
                <a:cubicBezTo>
                  <a:pt x="17845" y="2471"/>
                  <a:pt x="17861" y="2392"/>
                  <a:pt x="17877" y="2313"/>
                </a:cubicBezTo>
                <a:lnTo>
                  <a:pt x="17734" y="2233"/>
                </a:lnTo>
                <a:lnTo>
                  <a:pt x="17655" y="2281"/>
                </a:lnTo>
                <a:lnTo>
                  <a:pt x="17560" y="2059"/>
                </a:lnTo>
                <a:lnTo>
                  <a:pt x="17734" y="2043"/>
                </a:lnTo>
                <a:cubicBezTo>
                  <a:pt x="17750" y="2012"/>
                  <a:pt x="17766" y="1964"/>
                  <a:pt x="17813" y="1885"/>
                </a:cubicBezTo>
                <a:lnTo>
                  <a:pt x="17813" y="1885"/>
                </a:lnTo>
                <a:lnTo>
                  <a:pt x="17718" y="1964"/>
                </a:lnTo>
                <a:lnTo>
                  <a:pt x="17449" y="1727"/>
                </a:lnTo>
                <a:lnTo>
                  <a:pt x="17275" y="1822"/>
                </a:lnTo>
                <a:lnTo>
                  <a:pt x="17212" y="1774"/>
                </a:lnTo>
                <a:lnTo>
                  <a:pt x="17133" y="1996"/>
                </a:lnTo>
                <a:lnTo>
                  <a:pt x="16974" y="2075"/>
                </a:lnTo>
                <a:lnTo>
                  <a:pt x="16974" y="2265"/>
                </a:lnTo>
                <a:lnTo>
                  <a:pt x="16927" y="2218"/>
                </a:lnTo>
                <a:cubicBezTo>
                  <a:pt x="16911" y="2265"/>
                  <a:pt x="16911" y="2297"/>
                  <a:pt x="16911" y="2344"/>
                </a:cubicBezTo>
                <a:lnTo>
                  <a:pt x="16879" y="2313"/>
                </a:lnTo>
                <a:cubicBezTo>
                  <a:pt x="16895" y="2249"/>
                  <a:pt x="16911" y="2170"/>
                  <a:pt x="16911" y="2091"/>
                </a:cubicBezTo>
                <a:lnTo>
                  <a:pt x="16863" y="2012"/>
                </a:lnTo>
                <a:cubicBezTo>
                  <a:pt x="16768" y="2075"/>
                  <a:pt x="16689" y="2186"/>
                  <a:pt x="16578" y="2186"/>
                </a:cubicBezTo>
                <a:lnTo>
                  <a:pt x="16531" y="2154"/>
                </a:lnTo>
                <a:lnTo>
                  <a:pt x="16198" y="2328"/>
                </a:lnTo>
                <a:lnTo>
                  <a:pt x="16198" y="2455"/>
                </a:lnTo>
                <a:lnTo>
                  <a:pt x="16151" y="2503"/>
                </a:lnTo>
                <a:lnTo>
                  <a:pt x="15708" y="2582"/>
                </a:lnTo>
                <a:lnTo>
                  <a:pt x="15454" y="2851"/>
                </a:lnTo>
                <a:lnTo>
                  <a:pt x="15312" y="2851"/>
                </a:lnTo>
                <a:lnTo>
                  <a:pt x="15138" y="3057"/>
                </a:lnTo>
                <a:lnTo>
                  <a:pt x="15011" y="3025"/>
                </a:lnTo>
                <a:lnTo>
                  <a:pt x="14837" y="3199"/>
                </a:lnTo>
                <a:lnTo>
                  <a:pt x="14837" y="3421"/>
                </a:lnTo>
                <a:lnTo>
                  <a:pt x="14773" y="3294"/>
                </a:lnTo>
                <a:cubicBezTo>
                  <a:pt x="14536" y="3310"/>
                  <a:pt x="14362" y="3516"/>
                  <a:pt x="14156" y="3579"/>
                </a:cubicBezTo>
                <a:cubicBezTo>
                  <a:pt x="14108" y="3595"/>
                  <a:pt x="14077" y="3674"/>
                  <a:pt x="14077" y="3674"/>
                </a:cubicBezTo>
                <a:lnTo>
                  <a:pt x="13665" y="3943"/>
                </a:lnTo>
                <a:cubicBezTo>
                  <a:pt x="13507" y="3991"/>
                  <a:pt x="13364" y="4086"/>
                  <a:pt x="13253" y="4213"/>
                </a:cubicBezTo>
                <a:cubicBezTo>
                  <a:pt x="13079" y="4260"/>
                  <a:pt x="12937" y="4371"/>
                  <a:pt x="12826" y="4498"/>
                </a:cubicBezTo>
                <a:lnTo>
                  <a:pt x="12747" y="4498"/>
                </a:lnTo>
                <a:cubicBezTo>
                  <a:pt x="12668" y="4577"/>
                  <a:pt x="12557" y="4624"/>
                  <a:pt x="12525" y="4735"/>
                </a:cubicBezTo>
                <a:cubicBezTo>
                  <a:pt x="12497" y="4707"/>
                  <a:pt x="12459" y="4691"/>
                  <a:pt x="12423" y="4691"/>
                </a:cubicBezTo>
                <a:cubicBezTo>
                  <a:pt x="12396" y="4691"/>
                  <a:pt x="12371" y="4699"/>
                  <a:pt x="12351" y="4719"/>
                </a:cubicBezTo>
                <a:cubicBezTo>
                  <a:pt x="12161" y="4814"/>
                  <a:pt x="11971" y="4941"/>
                  <a:pt x="11812" y="5068"/>
                </a:cubicBezTo>
                <a:cubicBezTo>
                  <a:pt x="11716" y="5151"/>
                  <a:pt x="11643" y="5282"/>
                  <a:pt x="11499" y="5282"/>
                </a:cubicBezTo>
                <a:cubicBezTo>
                  <a:pt x="11479" y="5282"/>
                  <a:pt x="11456" y="5279"/>
                  <a:pt x="11432" y="5273"/>
                </a:cubicBezTo>
                <a:cubicBezTo>
                  <a:pt x="11322" y="5400"/>
                  <a:pt x="11195" y="5495"/>
                  <a:pt x="11052" y="5558"/>
                </a:cubicBezTo>
                <a:cubicBezTo>
                  <a:pt x="10989" y="5574"/>
                  <a:pt x="10926" y="5622"/>
                  <a:pt x="10878" y="5653"/>
                </a:cubicBezTo>
                <a:cubicBezTo>
                  <a:pt x="10736" y="5796"/>
                  <a:pt x="10530" y="5843"/>
                  <a:pt x="10387" y="6018"/>
                </a:cubicBezTo>
                <a:cubicBezTo>
                  <a:pt x="10229" y="6049"/>
                  <a:pt x="10087" y="6144"/>
                  <a:pt x="9992" y="6287"/>
                </a:cubicBezTo>
                <a:lnTo>
                  <a:pt x="9912" y="6287"/>
                </a:lnTo>
                <a:lnTo>
                  <a:pt x="9342" y="6746"/>
                </a:lnTo>
                <a:lnTo>
                  <a:pt x="9279" y="6746"/>
                </a:lnTo>
                <a:lnTo>
                  <a:pt x="8820" y="7094"/>
                </a:lnTo>
                <a:lnTo>
                  <a:pt x="8693" y="7063"/>
                </a:lnTo>
                <a:lnTo>
                  <a:pt x="8693" y="7063"/>
                </a:lnTo>
                <a:cubicBezTo>
                  <a:pt x="8709" y="7094"/>
                  <a:pt x="8725" y="7110"/>
                  <a:pt x="8725" y="7126"/>
                </a:cubicBezTo>
                <a:lnTo>
                  <a:pt x="8487" y="7332"/>
                </a:lnTo>
                <a:cubicBezTo>
                  <a:pt x="8472" y="7268"/>
                  <a:pt x="8472" y="7237"/>
                  <a:pt x="8472" y="7205"/>
                </a:cubicBezTo>
                <a:lnTo>
                  <a:pt x="8297" y="7268"/>
                </a:lnTo>
                <a:lnTo>
                  <a:pt x="8424" y="7316"/>
                </a:lnTo>
                <a:cubicBezTo>
                  <a:pt x="8392" y="7348"/>
                  <a:pt x="8377" y="7363"/>
                  <a:pt x="8361" y="7379"/>
                </a:cubicBezTo>
                <a:lnTo>
                  <a:pt x="8266" y="7332"/>
                </a:lnTo>
                <a:lnTo>
                  <a:pt x="8171" y="7490"/>
                </a:lnTo>
                <a:cubicBezTo>
                  <a:pt x="8155" y="7474"/>
                  <a:pt x="8155" y="7443"/>
                  <a:pt x="8155" y="7427"/>
                </a:cubicBezTo>
                <a:cubicBezTo>
                  <a:pt x="8123" y="7332"/>
                  <a:pt x="8250" y="7316"/>
                  <a:pt x="8250" y="7237"/>
                </a:cubicBezTo>
                <a:lnTo>
                  <a:pt x="8202" y="7205"/>
                </a:lnTo>
                <a:cubicBezTo>
                  <a:pt x="8187" y="7221"/>
                  <a:pt x="8171" y="7237"/>
                  <a:pt x="8171" y="7253"/>
                </a:cubicBezTo>
                <a:lnTo>
                  <a:pt x="8155" y="7237"/>
                </a:lnTo>
                <a:lnTo>
                  <a:pt x="8187" y="7205"/>
                </a:lnTo>
                <a:cubicBezTo>
                  <a:pt x="8202" y="7189"/>
                  <a:pt x="8218" y="7173"/>
                  <a:pt x="8250" y="7158"/>
                </a:cubicBezTo>
                <a:cubicBezTo>
                  <a:pt x="8260" y="7152"/>
                  <a:pt x="8271" y="7152"/>
                  <a:pt x="8280" y="7152"/>
                </a:cubicBezTo>
                <a:lnTo>
                  <a:pt x="8280" y="7152"/>
                </a:lnTo>
                <a:cubicBezTo>
                  <a:pt x="8299" y="7152"/>
                  <a:pt x="8313" y="7152"/>
                  <a:pt x="8313" y="7110"/>
                </a:cubicBezTo>
                <a:cubicBezTo>
                  <a:pt x="8297" y="7094"/>
                  <a:pt x="8297" y="7094"/>
                  <a:pt x="8282" y="7078"/>
                </a:cubicBezTo>
                <a:lnTo>
                  <a:pt x="8297" y="7063"/>
                </a:lnTo>
                <a:cubicBezTo>
                  <a:pt x="8297" y="7078"/>
                  <a:pt x="8313" y="7094"/>
                  <a:pt x="8329" y="7110"/>
                </a:cubicBezTo>
                <a:cubicBezTo>
                  <a:pt x="8361" y="7094"/>
                  <a:pt x="8408" y="7078"/>
                  <a:pt x="8456" y="7063"/>
                </a:cubicBezTo>
                <a:cubicBezTo>
                  <a:pt x="8456" y="7094"/>
                  <a:pt x="8456" y="7142"/>
                  <a:pt x="8456" y="7189"/>
                </a:cubicBezTo>
                <a:cubicBezTo>
                  <a:pt x="8535" y="7158"/>
                  <a:pt x="8598" y="7142"/>
                  <a:pt x="8630" y="7047"/>
                </a:cubicBezTo>
                <a:lnTo>
                  <a:pt x="8693" y="7047"/>
                </a:lnTo>
                <a:lnTo>
                  <a:pt x="8741" y="6968"/>
                </a:lnTo>
                <a:lnTo>
                  <a:pt x="8614" y="6825"/>
                </a:lnTo>
                <a:lnTo>
                  <a:pt x="8725" y="6762"/>
                </a:lnTo>
                <a:cubicBezTo>
                  <a:pt x="8725" y="6825"/>
                  <a:pt x="8741" y="6857"/>
                  <a:pt x="8741" y="6904"/>
                </a:cubicBezTo>
                <a:lnTo>
                  <a:pt x="8899" y="6968"/>
                </a:lnTo>
                <a:cubicBezTo>
                  <a:pt x="8899" y="6920"/>
                  <a:pt x="8867" y="6904"/>
                  <a:pt x="8867" y="6888"/>
                </a:cubicBezTo>
                <a:cubicBezTo>
                  <a:pt x="8867" y="6857"/>
                  <a:pt x="8867" y="6809"/>
                  <a:pt x="8867" y="6778"/>
                </a:cubicBezTo>
                <a:lnTo>
                  <a:pt x="8772" y="6698"/>
                </a:lnTo>
                <a:cubicBezTo>
                  <a:pt x="8883" y="6556"/>
                  <a:pt x="8883" y="6556"/>
                  <a:pt x="9042" y="6508"/>
                </a:cubicBezTo>
                <a:lnTo>
                  <a:pt x="9042" y="6508"/>
                </a:lnTo>
                <a:cubicBezTo>
                  <a:pt x="9089" y="6572"/>
                  <a:pt x="9026" y="6635"/>
                  <a:pt x="9010" y="6683"/>
                </a:cubicBezTo>
                <a:lnTo>
                  <a:pt x="9184" y="6683"/>
                </a:lnTo>
                <a:lnTo>
                  <a:pt x="9152" y="6603"/>
                </a:lnTo>
                <a:lnTo>
                  <a:pt x="9184" y="6572"/>
                </a:lnTo>
                <a:cubicBezTo>
                  <a:pt x="9168" y="6556"/>
                  <a:pt x="9152" y="6524"/>
                  <a:pt x="9152" y="6524"/>
                </a:cubicBezTo>
                <a:cubicBezTo>
                  <a:pt x="9105" y="6493"/>
                  <a:pt x="9073" y="6445"/>
                  <a:pt x="9026" y="6398"/>
                </a:cubicBezTo>
                <a:lnTo>
                  <a:pt x="9137" y="6350"/>
                </a:lnTo>
                <a:cubicBezTo>
                  <a:pt x="9137" y="6413"/>
                  <a:pt x="9152" y="6461"/>
                  <a:pt x="9152" y="6524"/>
                </a:cubicBezTo>
                <a:cubicBezTo>
                  <a:pt x="9186" y="6513"/>
                  <a:pt x="9228" y="6502"/>
                  <a:pt x="9266" y="6502"/>
                </a:cubicBezTo>
                <a:cubicBezTo>
                  <a:pt x="9282" y="6502"/>
                  <a:pt x="9297" y="6504"/>
                  <a:pt x="9311" y="6508"/>
                </a:cubicBezTo>
                <a:cubicBezTo>
                  <a:pt x="9327" y="6461"/>
                  <a:pt x="9342" y="6429"/>
                  <a:pt x="9342" y="6413"/>
                </a:cubicBezTo>
                <a:lnTo>
                  <a:pt x="9485" y="6461"/>
                </a:lnTo>
                <a:cubicBezTo>
                  <a:pt x="9453" y="6382"/>
                  <a:pt x="9422" y="6350"/>
                  <a:pt x="9406" y="6287"/>
                </a:cubicBezTo>
                <a:cubicBezTo>
                  <a:pt x="9612" y="6287"/>
                  <a:pt x="9659" y="6113"/>
                  <a:pt x="9802" y="6002"/>
                </a:cubicBezTo>
                <a:lnTo>
                  <a:pt x="9548" y="6002"/>
                </a:lnTo>
                <a:lnTo>
                  <a:pt x="9691" y="5812"/>
                </a:lnTo>
                <a:cubicBezTo>
                  <a:pt x="9675" y="5812"/>
                  <a:pt x="9659" y="5796"/>
                  <a:pt x="9643" y="5780"/>
                </a:cubicBezTo>
                <a:lnTo>
                  <a:pt x="9659" y="5764"/>
                </a:lnTo>
                <a:cubicBezTo>
                  <a:pt x="9675" y="5780"/>
                  <a:pt x="9675" y="5796"/>
                  <a:pt x="9691" y="5812"/>
                </a:cubicBezTo>
                <a:lnTo>
                  <a:pt x="9817" y="5812"/>
                </a:lnTo>
                <a:cubicBezTo>
                  <a:pt x="9833" y="5859"/>
                  <a:pt x="9849" y="5907"/>
                  <a:pt x="9849" y="5954"/>
                </a:cubicBezTo>
                <a:cubicBezTo>
                  <a:pt x="9897" y="5891"/>
                  <a:pt x="9960" y="5859"/>
                  <a:pt x="10007" y="5796"/>
                </a:cubicBezTo>
                <a:cubicBezTo>
                  <a:pt x="10023" y="5733"/>
                  <a:pt x="10087" y="5669"/>
                  <a:pt x="10150" y="5638"/>
                </a:cubicBezTo>
                <a:cubicBezTo>
                  <a:pt x="10197" y="5606"/>
                  <a:pt x="10229" y="5543"/>
                  <a:pt x="10277" y="5479"/>
                </a:cubicBezTo>
                <a:lnTo>
                  <a:pt x="10245" y="5416"/>
                </a:lnTo>
                <a:lnTo>
                  <a:pt x="10245" y="5416"/>
                </a:lnTo>
                <a:cubicBezTo>
                  <a:pt x="10182" y="5511"/>
                  <a:pt x="10118" y="5574"/>
                  <a:pt x="10039" y="5638"/>
                </a:cubicBezTo>
                <a:cubicBezTo>
                  <a:pt x="9976" y="5558"/>
                  <a:pt x="10007" y="5495"/>
                  <a:pt x="10007" y="5448"/>
                </a:cubicBezTo>
                <a:lnTo>
                  <a:pt x="10023" y="5448"/>
                </a:lnTo>
                <a:cubicBezTo>
                  <a:pt x="10039" y="5448"/>
                  <a:pt x="10039" y="5463"/>
                  <a:pt x="10039" y="5463"/>
                </a:cubicBezTo>
                <a:lnTo>
                  <a:pt x="10178" y="5402"/>
                </a:lnTo>
                <a:lnTo>
                  <a:pt x="10178" y="5402"/>
                </a:lnTo>
                <a:cubicBezTo>
                  <a:pt x="10199" y="5404"/>
                  <a:pt x="10220" y="5408"/>
                  <a:pt x="10245" y="5416"/>
                </a:cubicBezTo>
                <a:lnTo>
                  <a:pt x="10197" y="5321"/>
                </a:lnTo>
                <a:lnTo>
                  <a:pt x="10340" y="5242"/>
                </a:lnTo>
                <a:lnTo>
                  <a:pt x="10340" y="5242"/>
                </a:lnTo>
                <a:cubicBezTo>
                  <a:pt x="10324" y="5305"/>
                  <a:pt x="10308" y="5337"/>
                  <a:pt x="10292" y="5384"/>
                </a:cubicBezTo>
                <a:cubicBezTo>
                  <a:pt x="10351" y="5384"/>
                  <a:pt x="10392" y="5444"/>
                  <a:pt x="10448" y="5444"/>
                </a:cubicBezTo>
                <a:cubicBezTo>
                  <a:pt x="10467" y="5444"/>
                  <a:pt x="10489" y="5437"/>
                  <a:pt x="10514" y="5416"/>
                </a:cubicBezTo>
                <a:lnTo>
                  <a:pt x="10403" y="5353"/>
                </a:lnTo>
                <a:cubicBezTo>
                  <a:pt x="10467" y="5273"/>
                  <a:pt x="10546" y="5210"/>
                  <a:pt x="10641" y="5163"/>
                </a:cubicBezTo>
                <a:cubicBezTo>
                  <a:pt x="10641" y="5083"/>
                  <a:pt x="10783" y="5068"/>
                  <a:pt x="10720" y="4973"/>
                </a:cubicBezTo>
                <a:lnTo>
                  <a:pt x="10720" y="4973"/>
                </a:lnTo>
                <a:lnTo>
                  <a:pt x="10657" y="5020"/>
                </a:lnTo>
                <a:lnTo>
                  <a:pt x="10593" y="4909"/>
                </a:lnTo>
                <a:lnTo>
                  <a:pt x="10641" y="4862"/>
                </a:lnTo>
                <a:lnTo>
                  <a:pt x="10562" y="4767"/>
                </a:lnTo>
                <a:cubicBezTo>
                  <a:pt x="10584" y="4749"/>
                  <a:pt x="10604" y="4743"/>
                  <a:pt x="10624" y="4743"/>
                </a:cubicBezTo>
                <a:cubicBezTo>
                  <a:pt x="10676" y="4743"/>
                  <a:pt x="10722" y="4787"/>
                  <a:pt x="10767" y="4798"/>
                </a:cubicBezTo>
                <a:cubicBezTo>
                  <a:pt x="10783" y="4846"/>
                  <a:pt x="10783" y="4878"/>
                  <a:pt x="10783" y="4909"/>
                </a:cubicBezTo>
                <a:lnTo>
                  <a:pt x="10973" y="4909"/>
                </a:lnTo>
                <a:lnTo>
                  <a:pt x="10910" y="4862"/>
                </a:lnTo>
                <a:cubicBezTo>
                  <a:pt x="10973" y="4783"/>
                  <a:pt x="11052" y="4735"/>
                  <a:pt x="11132" y="4672"/>
                </a:cubicBezTo>
                <a:cubicBezTo>
                  <a:pt x="11195" y="4624"/>
                  <a:pt x="11242" y="4529"/>
                  <a:pt x="11322" y="4498"/>
                </a:cubicBezTo>
                <a:lnTo>
                  <a:pt x="11211" y="4434"/>
                </a:lnTo>
                <a:lnTo>
                  <a:pt x="11052" y="4513"/>
                </a:lnTo>
                <a:lnTo>
                  <a:pt x="11052" y="4640"/>
                </a:lnTo>
                <a:lnTo>
                  <a:pt x="10973" y="4608"/>
                </a:lnTo>
                <a:lnTo>
                  <a:pt x="10973" y="4735"/>
                </a:lnTo>
                <a:lnTo>
                  <a:pt x="10799" y="4735"/>
                </a:lnTo>
                <a:cubicBezTo>
                  <a:pt x="10767" y="4703"/>
                  <a:pt x="10878" y="4608"/>
                  <a:pt x="11052" y="4513"/>
                </a:cubicBezTo>
                <a:cubicBezTo>
                  <a:pt x="11037" y="4466"/>
                  <a:pt x="11021" y="4418"/>
                  <a:pt x="10989" y="4339"/>
                </a:cubicBezTo>
                <a:lnTo>
                  <a:pt x="10989" y="4339"/>
                </a:lnTo>
                <a:lnTo>
                  <a:pt x="11084" y="4418"/>
                </a:lnTo>
                <a:lnTo>
                  <a:pt x="11274" y="4197"/>
                </a:lnTo>
                <a:lnTo>
                  <a:pt x="11195" y="4165"/>
                </a:lnTo>
                <a:lnTo>
                  <a:pt x="11195" y="4118"/>
                </a:lnTo>
                <a:lnTo>
                  <a:pt x="11353" y="4054"/>
                </a:lnTo>
                <a:lnTo>
                  <a:pt x="11496" y="4133"/>
                </a:lnTo>
                <a:lnTo>
                  <a:pt x="11559" y="4102"/>
                </a:lnTo>
                <a:lnTo>
                  <a:pt x="11512" y="3991"/>
                </a:lnTo>
                <a:lnTo>
                  <a:pt x="11575" y="3912"/>
                </a:lnTo>
                <a:lnTo>
                  <a:pt x="11432" y="3912"/>
                </a:lnTo>
                <a:lnTo>
                  <a:pt x="11432" y="4007"/>
                </a:lnTo>
                <a:lnTo>
                  <a:pt x="11337" y="4007"/>
                </a:lnTo>
                <a:lnTo>
                  <a:pt x="11417" y="3896"/>
                </a:lnTo>
                <a:lnTo>
                  <a:pt x="11432" y="3912"/>
                </a:lnTo>
                <a:lnTo>
                  <a:pt x="11496" y="3833"/>
                </a:lnTo>
                <a:lnTo>
                  <a:pt x="11622" y="3912"/>
                </a:lnTo>
                <a:cubicBezTo>
                  <a:pt x="11591" y="3769"/>
                  <a:pt x="11638" y="3690"/>
                  <a:pt x="11749" y="3674"/>
                </a:cubicBezTo>
                <a:cubicBezTo>
                  <a:pt x="11781" y="3532"/>
                  <a:pt x="11876" y="3421"/>
                  <a:pt x="12002" y="3358"/>
                </a:cubicBezTo>
                <a:lnTo>
                  <a:pt x="12002" y="3358"/>
                </a:lnTo>
                <a:cubicBezTo>
                  <a:pt x="11987" y="3437"/>
                  <a:pt x="11987" y="3516"/>
                  <a:pt x="12002" y="3595"/>
                </a:cubicBezTo>
                <a:lnTo>
                  <a:pt x="12097" y="3595"/>
                </a:lnTo>
                <a:lnTo>
                  <a:pt x="12097" y="3405"/>
                </a:lnTo>
                <a:cubicBezTo>
                  <a:pt x="12066" y="3342"/>
                  <a:pt x="12034" y="3294"/>
                  <a:pt x="12002" y="3247"/>
                </a:cubicBezTo>
                <a:cubicBezTo>
                  <a:pt x="12029" y="3231"/>
                  <a:pt x="12061" y="3229"/>
                  <a:pt x="12092" y="3229"/>
                </a:cubicBezTo>
                <a:cubicBezTo>
                  <a:pt x="12101" y="3229"/>
                  <a:pt x="12110" y="3229"/>
                  <a:pt x="12119" y="3229"/>
                </a:cubicBezTo>
                <a:cubicBezTo>
                  <a:pt x="12173" y="3229"/>
                  <a:pt x="12222" y="3224"/>
                  <a:pt x="12240" y="3152"/>
                </a:cubicBezTo>
                <a:lnTo>
                  <a:pt x="12161" y="3120"/>
                </a:lnTo>
                <a:cubicBezTo>
                  <a:pt x="12193" y="3073"/>
                  <a:pt x="12208" y="2993"/>
                  <a:pt x="12288" y="2978"/>
                </a:cubicBezTo>
                <a:cubicBezTo>
                  <a:pt x="12335" y="2962"/>
                  <a:pt x="12335" y="2914"/>
                  <a:pt x="12335" y="2867"/>
                </a:cubicBezTo>
                <a:cubicBezTo>
                  <a:pt x="12319" y="2851"/>
                  <a:pt x="12303" y="2851"/>
                  <a:pt x="12288" y="2835"/>
                </a:cubicBezTo>
                <a:lnTo>
                  <a:pt x="12303" y="2819"/>
                </a:lnTo>
                <a:lnTo>
                  <a:pt x="12335" y="2851"/>
                </a:lnTo>
                <a:lnTo>
                  <a:pt x="12573" y="2740"/>
                </a:lnTo>
                <a:lnTo>
                  <a:pt x="12525" y="2693"/>
                </a:lnTo>
                <a:cubicBezTo>
                  <a:pt x="12541" y="2629"/>
                  <a:pt x="12573" y="2566"/>
                  <a:pt x="12588" y="2487"/>
                </a:cubicBezTo>
                <a:lnTo>
                  <a:pt x="12763" y="2471"/>
                </a:lnTo>
                <a:lnTo>
                  <a:pt x="12715" y="2423"/>
                </a:lnTo>
                <a:lnTo>
                  <a:pt x="12873" y="2233"/>
                </a:lnTo>
                <a:lnTo>
                  <a:pt x="12842" y="2154"/>
                </a:lnTo>
                <a:lnTo>
                  <a:pt x="12778" y="2107"/>
                </a:lnTo>
                <a:lnTo>
                  <a:pt x="12889" y="1996"/>
                </a:lnTo>
                <a:cubicBezTo>
                  <a:pt x="12905" y="2043"/>
                  <a:pt x="12921" y="2075"/>
                  <a:pt x="12953" y="2123"/>
                </a:cubicBezTo>
                <a:lnTo>
                  <a:pt x="13016" y="2043"/>
                </a:lnTo>
                <a:lnTo>
                  <a:pt x="12937" y="1996"/>
                </a:lnTo>
                <a:cubicBezTo>
                  <a:pt x="12937" y="1980"/>
                  <a:pt x="12921" y="1948"/>
                  <a:pt x="12921" y="1933"/>
                </a:cubicBezTo>
                <a:cubicBezTo>
                  <a:pt x="12824" y="1946"/>
                  <a:pt x="12776" y="2068"/>
                  <a:pt x="12681" y="2068"/>
                </a:cubicBezTo>
                <a:cubicBezTo>
                  <a:pt x="12667" y="2068"/>
                  <a:pt x="12652" y="2065"/>
                  <a:pt x="12636" y="2059"/>
                </a:cubicBezTo>
                <a:cubicBezTo>
                  <a:pt x="12620" y="2028"/>
                  <a:pt x="12604" y="1996"/>
                  <a:pt x="12588" y="1964"/>
                </a:cubicBezTo>
                <a:cubicBezTo>
                  <a:pt x="12573" y="2012"/>
                  <a:pt x="12557" y="2043"/>
                  <a:pt x="12557" y="2043"/>
                </a:cubicBezTo>
                <a:lnTo>
                  <a:pt x="12430" y="2012"/>
                </a:lnTo>
                <a:cubicBezTo>
                  <a:pt x="12430" y="2056"/>
                  <a:pt x="12415" y="2065"/>
                  <a:pt x="12394" y="2065"/>
                </a:cubicBezTo>
                <a:cubicBezTo>
                  <a:pt x="12379" y="2065"/>
                  <a:pt x="12361" y="2061"/>
                  <a:pt x="12342" y="2059"/>
                </a:cubicBezTo>
                <a:lnTo>
                  <a:pt x="12342" y="2059"/>
                </a:lnTo>
                <a:cubicBezTo>
                  <a:pt x="12345" y="2059"/>
                  <a:pt x="12348" y="2059"/>
                  <a:pt x="12351" y="2059"/>
                </a:cubicBezTo>
                <a:cubicBezTo>
                  <a:pt x="12351" y="2015"/>
                  <a:pt x="12365" y="2005"/>
                  <a:pt x="12384" y="2005"/>
                </a:cubicBezTo>
                <a:cubicBezTo>
                  <a:pt x="12399" y="2005"/>
                  <a:pt x="12416" y="2012"/>
                  <a:pt x="12430" y="2012"/>
                </a:cubicBezTo>
                <a:cubicBezTo>
                  <a:pt x="12446" y="1964"/>
                  <a:pt x="12430" y="1917"/>
                  <a:pt x="12462" y="1853"/>
                </a:cubicBezTo>
                <a:cubicBezTo>
                  <a:pt x="12509" y="1806"/>
                  <a:pt x="12541" y="1743"/>
                  <a:pt x="12557" y="1679"/>
                </a:cubicBezTo>
                <a:lnTo>
                  <a:pt x="12620" y="1711"/>
                </a:lnTo>
                <a:lnTo>
                  <a:pt x="12573" y="1774"/>
                </a:lnTo>
                <a:lnTo>
                  <a:pt x="12810" y="1774"/>
                </a:lnTo>
                <a:lnTo>
                  <a:pt x="12889" y="1679"/>
                </a:lnTo>
                <a:cubicBezTo>
                  <a:pt x="12913" y="1715"/>
                  <a:pt x="12954" y="1733"/>
                  <a:pt x="13001" y="1733"/>
                </a:cubicBezTo>
                <a:cubicBezTo>
                  <a:pt x="13016" y="1733"/>
                  <a:pt x="13032" y="1731"/>
                  <a:pt x="13048" y="1727"/>
                </a:cubicBezTo>
                <a:lnTo>
                  <a:pt x="12968" y="1600"/>
                </a:lnTo>
                <a:lnTo>
                  <a:pt x="12937" y="1648"/>
                </a:lnTo>
                <a:lnTo>
                  <a:pt x="12889" y="1600"/>
                </a:lnTo>
                <a:lnTo>
                  <a:pt x="12842" y="1632"/>
                </a:lnTo>
                <a:lnTo>
                  <a:pt x="12652" y="1568"/>
                </a:lnTo>
                <a:cubicBezTo>
                  <a:pt x="12620" y="1584"/>
                  <a:pt x="12588" y="1584"/>
                  <a:pt x="12573" y="1600"/>
                </a:cubicBezTo>
                <a:cubicBezTo>
                  <a:pt x="12541" y="1600"/>
                  <a:pt x="12509" y="1584"/>
                  <a:pt x="12493" y="1584"/>
                </a:cubicBezTo>
                <a:lnTo>
                  <a:pt x="12493" y="1505"/>
                </a:lnTo>
                <a:lnTo>
                  <a:pt x="12351" y="1426"/>
                </a:lnTo>
                <a:cubicBezTo>
                  <a:pt x="12446" y="1394"/>
                  <a:pt x="12478" y="1331"/>
                  <a:pt x="12509" y="1220"/>
                </a:cubicBezTo>
                <a:lnTo>
                  <a:pt x="12509" y="1220"/>
                </a:lnTo>
                <a:lnTo>
                  <a:pt x="12208" y="1268"/>
                </a:lnTo>
                <a:cubicBezTo>
                  <a:pt x="12224" y="1204"/>
                  <a:pt x="12240" y="1157"/>
                  <a:pt x="12240" y="1093"/>
                </a:cubicBezTo>
                <a:cubicBezTo>
                  <a:pt x="12177" y="1078"/>
                  <a:pt x="12129" y="998"/>
                  <a:pt x="12113" y="951"/>
                </a:cubicBezTo>
                <a:cubicBezTo>
                  <a:pt x="12094" y="931"/>
                  <a:pt x="12056" y="918"/>
                  <a:pt x="12015" y="918"/>
                </a:cubicBezTo>
                <a:cubicBezTo>
                  <a:pt x="11990" y="918"/>
                  <a:pt x="11963" y="923"/>
                  <a:pt x="11939" y="935"/>
                </a:cubicBezTo>
                <a:cubicBezTo>
                  <a:pt x="11955" y="872"/>
                  <a:pt x="11971" y="824"/>
                  <a:pt x="12002" y="777"/>
                </a:cubicBezTo>
                <a:cubicBezTo>
                  <a:pt x="11981" y="777"/>
                  <a:pt x="11967" y="770"/>
                  <a:pt x="11960" y="770"/>
                </a:cubicBezTo>
                <a:cubicBezTo>
                  <a:pt x="11957" y="770"/>
                  <a:pt x="11955" y="771"/>
                  <a:pt x="11955" y="777"/>
                </a:cubicBezTo>
                <a:cubicBezTo>
                  <a:pt x="11860" y="824"/>
                  <a:pt x="11765" y="872"/>
                  <a:pt x="11654" y="903"/>
                </a:cubicBezTo>
                <a:cubicBezTo>
                  <a:pt x="11686" y="856"/>
                  <a:pt x="11702" y="824"/>
                  <a:pt x="11717" y="808"/>
                </a:cubicBezTo>
                <a:cubicBezTo>
                  <a:pt x="11765" y="777"/>
                  <a:pt x="11828" y="745"/>
                  <a:pt x="11892" y="729"/>
                </a:cubicBezTo>
                <a:cubicBezTo>
                  <a:pt x="11907" y="745"/>
                  <a:pt x="11939" y="761"/>
                  <a:pt x="11955" y="777"/>
                </a:cubicBezTo>
                <a:cubicBezTo>
                  <a:pt x="11939" y="713"/>
                  <a:pt x="11939" y="650"/>
                  <a:pt x="11923" y="587"/>
                </a:cubicBezTo>
                <a:cubicBezTo>
                  <a:pt x="11923" y="492"/>
                  <a:pt x="12082" y="444"/>
                  <a:pt x="12018" y="302"/>
                </a:cubicBezTo>
                <a:lnTo>
                  <a:pt x="12018" y="302"/>
                </a:lnTo>
                <a:cubicBezTo>
                  <a:pt x="11987" y="349"/>
                  <a:pt x="11955" y="428"/>
                  <a:pt x="11923" y="428"/>
                </a:cubicBezTo>
                <a:cubicBezTo>
                  <a:pt x="11917" y="427"/>
                  <a:pt x="11911" y="427"/>
                  <a:pt x="11905" y="427"/>
                </a:cubicBezTo>
                <a:cubicBezTo>
                  <a:pt x="11807" y="427"/>
                  <a:pt x="11760" y="542"/>
                  <a:pt x="11686" y="587"/>
                </a:cubicBezTo>
                <a:lnTo>
                  <a:pt x="11591" y="587"/>
                </a:lnTo>
                <a:cubicBezTo>
                  <a:pt x="11607" y="508"/>
                  <a:pt x="11702" y="492"/>
                  <a:pt x="11670" y="397"/>
                </a:cubicBezTo>
                <a:lnTo>
                  <a:pt x="11670" y="397"/>
                </a:lnTo>
                <a:lnTo>
                  <a:pt x="11464" y="460"/>
                </a:lnTo>
                <a:cubicBezTo>
                  <a:pt x="11448" y="523"/>
                  <a:pt x="11432" y="571"/>
                  <a:pt x="11401" y="618"/>
                </a:cubicBezTo>
                <a:lnTo>
                  <a:pt x="11242" y="634"/>
                </a:lnTo>
                <a:lnTo>
                  <a:pt x="11021" y="919"/>
                </a:lnTo>
                <a:cubicBezTo>
                  <a:pt x="11005" y="872"/>
                  <a:pt x="10989" y="840"/>
                  <a:pt x="10973" y="808"/>
                </a:cubicBezTo>
                <a:lnTo>
                  <a:pt x="10799" y="903"/>
                </a:lnTo>
                <a:lnTo>
                  <a:pt x="10514" y="856"/>
                </a:lnTo>
                <a:cubicBezTo>
                  <a:pt x="10435" y="729"/>
                  <a:pt x="10435" y="729"/>
                  <a:pt x="10498" y="634"/>
                </a:cubicBezTo>
                <a:cubicBezTo>
                  <a:pt x="10530" y="539"/>
                  <a:pt x="10577" y="444"/>
                  <a:pt x="10657" y="365"/>
                </a:cubicBezTo>
                <a:lnTo>
                  <a:pt x="10799" y="476"/>
                </a:lnTo>
                <a:lnTo>
                  <a:pt x="10799" y="318"/>
                </a:lnTo>
                <a:lnTo>
                  <a:pt x="10720" y="286"/>
                </a:lnTo>
                <a:cubicBezTo>
                  <a:pt x="10799" y="223"/>
                  <a:pt x="10831" y="96"/>
                  <a:pt x="10799" y="1"/>
                </a:cubicBezTo>
                <a:close/>
              </a:path>
            </a:pathLst>
          </a:custGeom>
          <a:solidFill>
            <a:srgbClr val="FFC13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 name="TextBox 5">
            <a:extLst>
              <a:ext uri="{FF2B5EF4-FFF2-40B4-BE49-F238E27FC236}">
                <a16:creationId xmlns="" xmlns:a16="http://schemas.microsoft.com/office/drawing/2014/main" id="{B685BF36-C477-44B9-9651-9ADD354C6AC2}"/>
              </a:ext>
            </a:extLst>
          </p:cNvPr>
          <p:cNvSpPr txBox="1"/>
          <p:nvPr/>
        </p:nvSpPr>
        <p:spPr>
          <a:xfrm>
            <a:off x="6279932" y="2452888"/>
            <a:ext cx="1918138" cy="430887"/>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Dãy</a:t>
            </a:r>
            <a:r>
              <a:rPr kumimoji="0" lang="en-US"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vi-VN" sz="22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Gát Đô</a:t>
            </a:r>
            <a:r>
              <a:rPr lang="en-US" sz="2200" b="1" dirty="0">
                <a:solidFill>
                  <a:srgbClr val="000000"/>
                </a:solidFill>
                <a:latin typeface="#9Slide03 Roboto Condensed" panose="02000000000000000000" pitchFamily="2" charset="0"/>
                <a:ea typeface="#9Slide03 Roboto Condensed" panose="02000000000000000000" pitchFamily="2" charset="0"/>
              </a:rPr>
              <a:t>ng</a:t>
            </a:r>
            <a:endParaRPr kumimoji="0" lang="en-US" sz="2200" b="1"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7356897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additive="base">
                                        <p:cTn id="7" dur="500" fill="hold"/>
                                        <p:tgtEl>
                                          <p:spTgt spid="17410"/>
                                        </p:tgtEl>
                                        <p:attrNameLst>
                                          <p:attrName>ppt_x</p:attrName>
                                        </p:attrNameLst>
                                      </p:cBhvr>
                                      <p:tavLst>
                                        <p:tav tm="0">
                                          <p:val>
                                            <p:strVal val="#ppt_x"/>
                                          </p:val>
                                        </p:tav>
                                        <p:tav tm="100000">
                                          <p:val>
                                            <p:strVal val="#ppt_x"/>
                                          </p:val>
                                        </p:tav>
                                      </p:tavLst>
                                    </p:anim>
                                    <p:anim calcmode="lin" valueType="num">
                                      <p:cBhvr additive="base">
                                        <p:cTn id="8" dur="500" fill="hold"/>
                                        <p:tgtEl>
                                          <p:spTgt spid="174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10509" y="168941"/>
            <a:ext cx="2417379"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00B0F0"/>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83173" y="229609"/>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hình</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8" name="Picture 4" descr="Kết quả hình ảnh cho mountain clipart png transparent png">
            <a:extLst>
              <a:ext uri="{FF2B5EF4-FFF2-40B4-BE49-F238E27FC236}">
                <a16:creationId xmlns="" xmlns:a16="http://schemas.microsoft.com/office/drawing/2014/main" id="{6DC868FF-E995-4475-AA15-00646D5EA4D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10" y="220718"/>
            <a:ext cx="853553" cy="43580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 xmlns:a16="http://schemas.microsoft.com/office/drawing/2014/main" id="{1D69AE36-C5EC-4F51-929F-8210AD947B11}"/>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4876180" y="115615"/>
            <a:ext cx="4267820" cy="4894890"/>
          </a:xfrm>
          <a:prstGeom prst="rect">
            <a:avLst/>
          </a:prstGeom>
        </p:spPr>
      </p:pic>
      <p:sp>
        <p:nvSpPr>
          <p:cNvPr id="15" name="Google Shape;3118;p54">
            <a:extLst>
              <a:ext uri="{FF2B5EF4-FFF2-40B4-BE49-F238E27FC236}">
                <a16:creationId xmlns="" xmlns:a16="http://schemas.microsoft.com/office/drawing/2014/main" id="{1D857BE3-8901-4D96-B201-903B995AEF2F}"/>
              </a:ext>
            </a:extLst>
          </p:cNvPr>
          <p:cNvSpPr txBox="1"/>
          <p:nvPr/>
        </p:nvSpPr>
        <p:spPr>
          <a:xfrm>
            <a:off x="887255" y="1037244"/>
            <a:ext cx="1776300" cy="5145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3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Nằm</a:t>
            </a:r>
            <a:r>
              <a:rPr kumimoji="0" lang="en-US" sz="23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3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giữa</a:t>
            </a:r>
            <a:r>
              <a:rPr kumimoji="0" lang="en-US" sz="23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a:t>
            </a:r>
            <a:endParaRPr kumimoji="0" sz="2300" b="1" i="0" u="none" strike="noStrike" kern="0" cap="none" spc="0" normalizeH="0" baseline="0" noProof="0" dirty="0">
              <a:ln>
                <a:noFill/>
              </a:ln>
              <a:solidFill>
                <a:srgbClr val="000000"/>
              </a:solidFill>
              <a:effectLst/>
              <a:uLnTx/>
              <a:uFillTx/>
              <a:latin typeface="Dancing Script"/>
              <a:ea typeface="Dancing Script"/>
              <a:cs typeface="Dancing Script"/>
              <a:sym typeface="Dancing Script"/>
            </a:endParaRPr>
          </a:p>
        </p:txBody>
      </p:sp>
      <p:sp>
        <p:nvSpPr>
          <p:cNvPr id="11" name="TextBox 10">
            <a:extLst>
              <a:ext uri="{FF2B5EF4-FFF2-40B4-BE49-F238E27FC236}">
                <a16:creationId xmlns="" xmlns:a16="http://schemas.microsoft.com/office/drawing/2014/main" id="{C0445F8F-2515-4F3A-ACE8-AFBA62D18410}"/>
              </a:ext>
            </a:extLst>
          </p:cNvPr>
          <p:cNvSpPr txBox="1"/>
          <p:nvPr/>
        </p:nvSpPr>
        <p:spPr>
          <a:xfrm>
            <a:off x="2162502" y="1101005"/>
            <a:ext cx="3870435" cy="430887"/>
          </a:xfrm>
          <a:prstGeom prst="rect">
            <a:avLst/>
          </a:prstGeom>
          <a:noFill/>
        </p:spPr>
        <p:txBody>
          <a:bodyPr wrap="square">
            <a:spAutoFit/>
          </a:bodyPr>
          <a:lstStyle/>
          <a:p>
            <a:pPr algn="just"/>
            <a:r>
              <a:rPr lang="en-US" sz="2200" b="0" i="0" dirty="0" err="1">
                <a:solidFill>
                  <a:srgbClr val="000000"/>
                </a:solidFill>
                <a:effectLst/>
                <a:latin typeface="#9Slide03 Roboto Condensed" panose="02000000000000000000" pitchFamily="2" charset="0"/>
                <a:ea typeface="#9Slide03 Roboto Condensed" panose="02000000000000000000" pitchFamily="2" charset="0"/>
              </a:rPr>
              <a:t>Đồng</a:t>
            </a:r>
            <a:r>
              <a:rPr lang="en-US" sz="2200" b="0" i="0" dirty="0">
                <a:solidFill>
                  <a:srgbClr val="000000"/>
                </a:solidFill>
                <a:effectLst/>
                <a:latin typeface="C39HrP24DlTt"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bằng</a:t>
            </a:r>
            <a:r>
              <a:rPr lang="en-US" sz="2200" dirty="0">
                <a:solidFill>
                  <a:srgbClr val="000000"/>
                </a:solidFill>
                <a:latin typeface="#9Slide03 Roboto Condensed" panose="02000000000000000000" pitchFamily="2" charset="0"/>
                <a:ea typeface="#9Slide03 Roboto Condensed" panose="02000000000000000000" pitchFamily="2" charset="0"/>
              </a:rPr>
              <a:t> </a:t>
            </a:r>
            <a:r>
              <a:rPr lang="en-US" sz="2200" b="0" i="0" dirty="0" err="1">
                <a:solidFill>
                  <a:srgbClr val="000000"/>
                </a:solidFill>
                <a:effectLst/>
                <a:latin typeface="#9Slide03 Roboto Condensed" panose="02000000000000000000" pitchFamily="2" charset="0"/>
                <a:ea typeface="#9Slide03 Roboto Condensed" panose="02000000000000000000" pitchFamily="2" charset="0"/>
              </a:rPr>
              <a:t>Ấn-Hằng</a:t>
            </a:r>
            <a:endParaRPr lang="en-US" sz="2200" dirty="0">
              <a:latin typeface="#9Slide03 Roboto Condensed" panose="02000000000000000000" pitchFamily="2" charset="0"/>
              <a:ea typeface="#9Slide03 Roboto Condensed" panose="02000000000000000000" pitchFamily="2" charset="0"/>
            </a:endParaRPr>
          </a:p>
        </p:txBody>
      </p:sp>
      <p:pic>
        <p:nvPicPr>
          <p:cNvPr id="13" name="Picture 6" descr="North Arrow Background png download - 512*512 - Free Transparent North png  Download. - CleanPNG / KissPNG">
            <a:extLst>
              <a:ext uri="{FF2B5EF4-FFF2-40B4-BE49-F238E27FC236}">
                <a16:creationId xmlns="" xmlns:a16="http://schemas.microsoft.com/office/drawing/2014/main" id="{748C74F3-D68E-4DCD-837E-E0DF730C023C}"/>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0" b="97885" l="10000" r="90000">
                        <a14:foregroundMark x1="51444" y1="46923" x2="51444" y2="46923"/>
                      </a14:backgroundRemoval>
                    </a14:imgEffect>
                  </a14:imgLayer>
                </a14:imgProps>
              </a:ext>
              <a:ext uri="{28A0092B-C50C-407E-A947-70E740481C1C}">
                <a14:useLocalDpi xmlns:a14="http://schemas.microsoft.com/office/drawing/2010/main" val="0"/>
              </a:ext>
            </a:extLst>
          </a:blip>
          <a:srcRect/>
          <a:stretch>
            <a:fillRect/>
          </a:stretch>
        </p:blipFill>
        <p:spPr bwMode="auto">
          <a:xfrm>
            <a:off x="0" y="967405"/>
            <a:ext cx="1072485" cy="619658"/>
          </a:xfrm>
          <a:prstGeom prst="rect">
            <a:avLst/>
          </a:prstGeom>
          <a:noFill/>
          <a:extLst>
            <a:ext uri="{909E8E84-426E-40DD-AFC4-6F175D3DCCD1}">
              <a14:hiddenFill xmlns:a14="http://schemas.microsoft.com/office/drawing/2010/main">
                <a:solidFill>
                  <a:srgbClr val="FFFFFF"/>
                </a:solidFill>
              </a14:hiddenFill>
            </a:ext>
          </a:extLst>
        </p:spPr>
      </p:pic>
      <p:pic>
        <p:nvPicPr>
          <p:cNvPr id="19458" name="Picture 2">
            <a:extLst>
              <a:ext uri="{FF2B5EF4-FFF2-40B4-BE49-F238E27FC236}">
                <a16:creationId xmlns="" xmlns:a16="http://schemas.microsoft.com/office/drawing/2014/main" id="{5081A3F1-1C37-4B1C-884E-4220ABD8494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4291" y="1876829"/>
            <a:ext cx="4268460" cy="29164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2547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458"/>
                                        </p:tgtEl>
                                        <p:attrNameLst>
                                          <p:attrName>style.visibility</p:attrName>
                                        </p:attrNameLst>
                                      </p:cBhvr>
                                      <p:to>
                                        <p:strVal val="visible"/>
                                      </p:to>
                                    </p:set>
                                    <p:anim calcmode="lin" valueType="num">
                                      <p:cBhvr additive="base">
                                        <p:cTn id="17" dur="500" fill="hold"/>
                                        <p:tgtEl>
                                          <p:spTgt spid="19458"/>
                                        </p:tgtEl>
                                        <p:attrNameLst>
                                          <p:attrName>ppt_x</p:attrName>
                                        </p:attrNameLst>
                                      </p:cBhvr>
                                      <p:tavLst>
                                        <p:tav tm="0">
                                          <p:val>
                                            <p:strVal val="#ppt_x"/>
                                          </p:val>
                                        </p:tav>
                                        <p:tav tm="100000">
                                          <p:val>
                                            <p:strVal val="#ppt_x"/>
                                          </p:val>
                                        </p:tav>
                                      </p:tavLst>
                                    </p:anim>
                                    <p:anim calcmode="lin" valueType="num">
                                      <p:cBhvr additive="base">
                                        <p:cTn id="18" dur="500" fill="hold"/>
                                        <p:tgtEl>
                                          <p:spTgt spid="194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 xmlns:a16="http://schemas.microsoft.com/office/drawing/2014/main" id="{12D5C857-C811-4034-9AF2-BB894040CFF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557" b="5654"/>
          <a:stretch/>
        </p:blipFill>
        <p:spPr bwMode="auto">
          <a:xfrm>
            <a:off x="252249" y="147144"/>
            <a:ext cx="4130566" cy="2680081"/>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 xmlns:a16="http://schemas.microsoft.com/office/drawing/2014/main" id="{37A6EDA6-D5CA-4FC6-9529-018ACBC30B88}"/>
              </a:ext>
            </a:extLst>
          </p:cNvPr>
          <p:cNvSpPr txBox="1"/>
          <p:nvPr/>
        </p:nvSpPr>
        <p:spPr>
          <a:xfrm>
            <a:off x="0" y="2935759"/>
            <a:ext cx="9144000" cy="2123658"/>
          </a:xfrm>
          <a:prstGeom prst="rect">
            <a:avLst/>
          </a:prstGeom>
          <a:noFill/>
        </p:spPr>
        <p:txBody>
          <a:bodyPr wrap="square">
            <a:spAutoFit/>
          </a:bodyPr>
          <a:lstStyle/>
          <a:p>
            <a:pPr algn="just"/>
            <a:r>
              <a:rPr lang="vi-VN" sz="2200" b="1"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Đồng bằng Ấn-Hằng</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là</a:t>
            </a:r>
            <a:r>
              <a:rPr lang="en-US"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đồng bằng lớn và màu mỡ</a:t>
            </a:r>
            <a:r>
              <a:rPr lang="en-US"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bao gồm phần lớn phần phía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bắc</a:t>
            </a:r>
            <a:r>
              <a:rPr lang="en-US"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và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đông</a:t>
            </a:r>
            <a:r>
              <a:rPr lang="en-US"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của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Ấn Độ</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các phần đông dân nhất của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Pakistan</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nhiều phần của miền nam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Nepal</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và gần như toàn bộ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Bangladesh</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Đồng bằng được đặt theo tên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sông Ấ</a:t>
            </a:r>
            <a:r>
              <a:rPr lang="en-US"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n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và </a:t>
            </a:r>
            <a:r>
              <a:rPr lang="vi-VN" sz="2200" dirty="0">
                <a:solidFill>
                  <a:schemeClr val="tx1">
                    <a:lumMod val="95000"/>
                    <a:lumOff val="5000"/>
                  </a:schemeClr>
                </a:solidFill>
                <a:latin typeface="#9Slide03 Roboto Condensed" panose="02000000000000000000" pitchFamily="2" charset="0"/>
                <a:ea typeface="#9Slide03 Roboto Condensed" panose="02000000000000000000" pitchFamily="2" charset="0"/>
              </a:rPr>
              <a:t>sông Hằng</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hai hệ thống sông tạo nên nó.</a:t>
            </a:r>
          </a:p>
          <a:p>
            <a:pPr algn="just"/>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Đồng bằng là khu vực đông dân cư nhất Trái Đất, là nơi sinh sống của gần 1 tỉ người trên</a:t>
            </a:r>
            <a:r>
              <a:rPr lang="en-US"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 </a:t>
            </a:r>
            <a:r>
              <a:rPr lang="vi-VN" sz="2200" b="0" i="0" dirty="0">
                <a:solidFill>
                  <a:schemeClr val="tx1">
                    <a:lumMod val="95000"/>
                    <a:lumOff val="5000"/>
                  </a:schemeClr>
                </a:solidFill>
                <a:effectLst/>
                <a:latin typeface="#9Slide03 Roboto Condensed" panose="02000000000000000000" pitchFamily="2" charset="0"/>
                <a:ea typeface="#9Slide03 Roboto Condensed" panose="02000000000000000000" pitchFamily="2" charset="0"/>
              </a:rPr>
              <a:t>diện tích 700.000 km². </a:t>
            </a:r>
          </a:p>
        </p:txBody>
      </p:sp>
      <p:pic>
        <p:nvPicPr>
          <p:cNvPr id="18434" name="Picture 2" descr="HUYỀN THOẠI SÔNG HẰNG VÀ DÒNG CHẢY CUỘC SỐNG">
            <a:extLst>
              <a:ext uri="{FF2B5EF4-FFF2-40B4-BE49-F238E27FC236}">
                <a16:creationId xmlns="" xmlns:a16="http://schemas.microsoft.com/office/drawing/2014/main" id="{A399F8A2-C2BD-4B6F-A2CE-234E105365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58861" y="178676"/>
            <a:ext cx="4395951" cy="26696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67150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par>
                                <p:cTn id="8" presetID="6" presetClass="entr" presetSubtype="16" fill="hold" nodeType="withEffect">
                                  <p:stCondLst>
                                    <p:cond delay="0"/>
                                  </p:stCondLst>
                                  <p:childTnLst>
                                    <p:set>
                                      <p:cBhvr>
                                        <p:cTn id="9" dur="1" fill="hold">
                                          <p:stCondLst>
                                            <p:cond delay="0"/>
                                          </p:stCondLst>
                                        </p:cTn>
                                        <p:tgtEl>
                                          <p:spTgt spid="18434"/>
                                        </p:tgtEl>
                                        <p:attrNameLst>
                                          <p:attrName>style.visibility</p:attrName>
                                        </p:attrNameLst>
                                      </p:cBhvr>
                                      <p:to>
                                        <p:strVal val="visible"/>
                                      </p:to>
                                    </p:set>
                                    <p:animEffect transition="in" filter="circle(in)">
                                      <p:cBhvr>
                                        <p:cTn id="10" dur="2000"/>
                                        <p:tgtEl>
                                          <p:spTgt spid="18434"/>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111"/>
        <p:cNvGrpSpPr/>
        <p:nvPr/>
      </p:nvGrpSpPr>
      <p:grpSpPr>
        <a:xfrm>
          <a:off x="0" y="0"/>
          <a:ext cx="0" cy="0"/>
          <a:chOff x="0" y="0"/>
          <a:chExt cx="0" cy="0"/>
        </a:xfrm>
      </p:grpSpPr>
      <p:pic>
        <p:nvPicPr>
          <p:cNvPr id="9224" name="Picture 8">
            <a:extLst>
              <a:ext uri="{FF2B5EF4-FFF2-40B4-BE49-F238E27FC236}">
                <a16:creationId xmlns="" xmlns:a16="http://schemas.microsoft.com/office/drawing/2014/main" id="{6009E56E-F9AA-4C3B-BF17-B9F861C55B2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1557" b="5654"/>
          <a:stretch/>
        </p:blipFill>
        <p:spPr bwMode="auto">
          <a:xfrm>
            <a:off x="6253663" y="3314959"/>
            <a:ext cx="1912876" cy="1296617"/>
          </a:xfrm>
          <a:prstGeom prst="rect">
            <a:avLst/>
          </a:prstGeom>
          <a:noFill/>
          <a:extLst>
            <a:ext uri="{909E8E84-426E-40DD-AFC4-6F175D3DCCD1}">
              <a14:hiddenFill xmlns:a14="http://schemas.microsoft.com/office/drawing/2010/main">
                <a:solidFill>
                  <a:srgbClr val="FFFFFF"/>
                </a:solidFill>
              </a14:hiddenFill>
            </a:ext>
          </a:extLst>
        </p:spPr>
      </p:pic>
      <p:cxnSp>
        <p:nvCxnSpPr>
          <p:cNvPr id="3112" name="Google Shape;3112;p54"/>
          <p:cNvCxnSpPr>
            <a:cxnSpLocks/>
            <a:stCxn id="3113" idx="1"/>
          </p:cNvCxnSpPr>
          <p:nvPr/>
        </p:nvCxnSpPr>
        <p:spPr>
          <a:xfrm flipH="1">
            <a:off x="1838788" y="939170"/>
            <a:ext cx="1782000" cy="871500"/>
          </a:xfrm>
          <a:prstGeom prst="bentConnector3">
            <a:avLst>
              <a:gd name="adj1" fmla="val 99993"/>
            </a:avLst>
          </a:prstGeom>
          <a:noFill/>
          <a:ln w="19050" cap="flat" cmpd="sng">
            <a:solidFill>
              <a:schemeClr val="accent2"/>
            </a:solidFill>
            <a:prstDash val="solid"/>
            <a:round/>
            <a:headEnd type="none" w="med" len="med"/>
            <a:tailEnd type="none" w="med" len="med"/>
          </a:ln>
        </p:spPr>
      </p:cxnSp>
      <p:cxnSp>
        <p:nvCxnSpPr>
          <p:cNvPr id="3114" name="Google Shape;3114;p54"/>
          <p:cNvCxnSpPr>
            <a:cxnSpLocks/>
            <a:stCxn id="3113" idx="3"/>
          </p:cNvCxnSpPr>
          <p:nvPr/>
        </p:nvCxnSpPr>
        <p:spPr>
          <a:xfrm>
            <a:off x="5397088" y="939170"/>
            <a:ext cx="1785000" cy="879000"/>
          </a:xfrm>
          <a:prstGeom prst="bentConnector3">
            <a:avLst>
              <a:gd name="adj1" fmla="val 99594"/>
            </a:avLst>
          </a:prstGeom>
          <a:noFill/>
          <a:ln w="19050" cap="flat" cmpd="sng">
            <a:solidFill>
              <a:schemeClr val="accent2"/>
            </a:solidFill>
            <a:prstDash val="solid"/>
            <a:round/>
            <a:headEnd type="none" w="med" len="med"/>
            <a:tailEnd type="none" w="med" len="med"/>
          </a:ln>
        </p:spPr>
      </p:cxnSp>
      <p:cxnSp>
        <p:nvCxnSpPr>
          <p:cNvPr id="3115" name="Google Shape;3115;p54"/>
          <p:cNvCxnSpPr>
            <a:cxnSpLocks/>
            <a:stCxn id="3113" idx="2"/>
          </p:cNvCxnSpPr>
          <p:nvPr/>
        </p:nvCxnSpPr>
        <p:spPr>
          <a:xfrm>
            <a:off x="4508938" y="1196420"/>
            <a:ext cx="0" cy="688500"/>
          </a:xfrm>
          <a:prstGeom prst="straightConnector1">
            <a:avLst/>
          </a:prstGeom>
          <a:noFill/>
          <a:ln w="19050" cap="flat" cmpd="sng">
            <a:solidFill>
              <a:schemeClr val="accent2"/>
            </a:solidFill>
            <a:prstDash val="solid"/>
            <a:round/>
            <a:headEnd type="none" w="med" len="med"/>
            <a:tailEnd type="none" w="med" len="med"/>
          </a:ln>
        </p:spPr>
      </p:cxnSp>
      <p:sp>
        <p:nvSpPr>
          <p:cNvPr id="3113" name="Google Shape;3113;p54"/>
          <p:cNvSpPr txBox="1"/>
          <p:nvPr/>
        </p:nvSpPr>
        <p:spPr>
          <a:xfrm>
            <a:off x="3620788" y="681920"/>
            <a:ext cx="1776300" cy="514500"/>
          </a:xfrm>
          <a:prstGeom prst="rect">
            <a:avLst/>
          </a:prstGeom>
          <a:solidFill>
            <a:srgbClr val="264517"/>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000" b="1" i="0" dirty="0">
                <a:solidFill>
                  <a:schemeClr val="accent6"/>
                </a:solidFill>
                <a:effectLst/>
                <a:latin typeface="#9Slide03 Roboto Condensed" panose="02000000000000000000" pitchFamily="2" charset="0"/>
                <a:ea typeface="#9Slide03 Roboto Condensed" panose="02000000000000000000" pitchFamily="2" charset="0"/>
              </a:rPr>
              <a:t>3 </a:t>
            </a:r>
            <a:r>
              <a:rPr lang="en-US" sz="2000" b="1" i="0" dirty="0" err="1">
                <a:solidFill>
                  <a:schemeClr val="accent6"/>
                </a:solidFill>
                <a:effectLst/>
                <a:latin typeface="#9Slide03 Roboto Condensed" panose="02000000000000000000" pitchFamily="2" charset="0"/>
                <a:ea typeface="#9Slide03 Roboto Condensed" panose="02000000000000000000" pitchFamily="2" charset="0"/>
              </a:rPr>
              <a:t>miền</a:t>
            </a:r>
            <a:r>
              <a:rPr lang="en-US" sz="2000" b="1" i="0"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i="0" dirty="0" err="1">
                <a:solidFill>
                  <a:schemeClr val="accent6"/>
                </a:solidFill>
                <a:effectLst/>
                <a:latin typeface="#9Slide03 Roboto Condensed" panose="02000000000000000000" pitchFamily="2" charset="0"/>
                <a:ea typeface="#9Slide03 Roboto Condensed" panose="02000000000000000000" pitchFamily="2" charset="0"/>
              </a:rPr>
              <a:t>địa</a:t>
            </a:r>
            <a:r>
              <a:rPr lang="en-US" sz="2000" b="1" i="0"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i="0" dirty="0" err="1">
                <a:solidFill>
                  <a:schemeClr val="accent6"/>
                </a:solidFill>
                <a:effectLst/>
                <a:latin typeface="#9Slide03 Roboto Condensed" panose="02000000000000000000" pitchFamily="2" charset="0"/>
                <a:ea typeface="#9Slide03 Roboto Condensed" panose="02000000000000000000" pitchFamily="2" charset="0"/>
              </a:rPr>
              <a:t>hình</a:t>
            </a:r>
            <a:endParaRPr kumimoji="0" sz="2000" b="1" i="0" u="none" strike="noStrike" kern="0" cap="none" spc="0" normalizeH="0" baseline="0" noProof="0" dirty="0">
              <a:ln>
                <a:noFill/>
              </a:ln>
              <a:solidFill>
                <a:schemeClr val="accent6"/>
              </a:solidFill>
              <a:effectLst/>
              <a:uLnTx/>
              <a:uFillTx/>
              <a:latin typeface="#9Slide03 Roboto Condensed" panose="02000000000000000000" pitchFamily="2" charset="0"/>
              <a:ea typeface="#9Slide03 Roboto Condensed" panose="02000000000000000000" pitchFamily="2" charset="0"/>
              <a:cs typeface="Dancing Script"/>
              <a:sym typeface="Dancing Script"/>
            </a:endParaRPr>
          </a:p>
        </p:txBody>
      </p:sp>
      <p:sp>
        <p:nvSpPr>
          <p:cNvPr id="3117" name="Google Shape;3117;p54"/>
          <p:cNvSpPr txBox="1"/>
          <p:nvPr/>
        </p:nvSpPr>
        <p:spPr>
          <a:xfrm>
            <a:off x="3620788" y="2361546"/>
            <a:ext cx="1776300" cy="514500"/>
          </a:xfrm>
          <a:prstGeom prst="rect">
            <a:avLst/>
          </a:prstGeom>
          <a:solidFill>
            <a:schemeClr val="tx2">
              <a:lumMod val="75000"/>
            </a:scheme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200" b="1" i="0" dirty="0">
                <a:solidFill>
                  <a:srgbClr val="000000"/>
                </a:solidFill>
                <a:effectLst/>
                <a:latin typeface="#9Slide03 Roboto Condensed" panose="02000000000000000000" pitchFamily="2" charset="0"/>
                <a:ea typeface="#9Slide03 Roboto Condensed" panose="02000000000000000000" pitchFamily="2" charset="0"/>
              </a:rPr>
              <a:t>Phía nam </a:t>
            </a:r>
            <a:endParaRPr kumimoji="0" sz="2200" b="1" i="0" u="none" strike="noStrike" kern="0" cap="none" spc="0" normalizeH="0" baseline="0" noProof="0" dirty="0">
              <a:ln>
                <a:noFill/>
              </a:ln>
              <a:solidFill>
                <a:srgbClr val="000000"/>
              </a:solidFill>
              <a:effectLst/>
              <a:uLnTx/>
              <a:uFillTx/>
              <a:latin typeface="Dancing Script"/>
              <a:ea typeface="Dancing Script"/>
              <a:cs typeface="Dancing Script"/>
              <a:sym typeface="Dancing Script"/>
            </a:endParaRPr>
          </a:p>
        </p:txBody>
      </p:sp>
      <p:sp>
        <p:nvSpPr>
          <p:cNvPr id="3118" name="Google Shape;3118;p54"/>
          <p:cNvSpPr txBox="1"/>
          <p:nvPr/>
        </p:nvSpPr>
        <p:spPr>
          <a:xfrm>
            <a:off x="971338" y="2361546"/>
            <a:ext cx="1776300" cy="514500"/>
          </a:xfrm>
          <a:prstGeom prst="rect">
            <a:avLst/>
          </a:prstGeom>
          <a:solidFill>
            <a:schemeClr val="tx2">
              <a:lumMod val="75000"/>
            </a:scheme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200" b="1" i="0" dirty="0">
                <a:solidFill>
                  <a:srgbClr val="000000"/>
                </a:solidFill>
                <a:effectLst/>
                <a:latin typeface="#9Slide03 Roboto Condensed" panose="02000000000000000000" pitchFamily="2" charset="0"/>
                <a:ea typeface="#9Slide03 Roboto Condensed" panose="02000000000000000000" pitchFamily="2" charset="0"/>
              </a:rPr>
              <a:t>Phía bắc</a:t>
            </a:r>
            <a:r>
              <a:rPr lang="en-US" sz="2200" b="1" dirty="0">
                <a:solidFill>
                  <a:srgbClr val="000000"/>
                </a:solidFill>
                <a:latin typeface="#9Slide03 Roboto Condensed" panose="02000000000000000000" pitchFamily="2" charset="0"/>
                <a:ea typeface="#9Slide03 Roboto Condensed" panose="02000000000000000000" pitchFamily="2" charset="0"/>
              </a:rPr>
              <a:t> </a:t>
            </a:r>
            <a:endParaRPr kumimoji="0" sz="2200" b="1" i="0" u="none" strike="noStrike" kern="0" cap="none" spc="0" normalizeH="0" baseline="0" noProof="0" dirty="0">
              <a:ln>
                <a:noFill/>
              </a:ln>
              <a:solidFill>
                <a:srgbClr val="000000"/>
              </a:solidFill>
              <a:effectLst/>
              <a:uLnTx/>
              <a:uFillTx/>
              <a:latin typeface="Dancing Script"/>
              <a:ea typeface="Dancing Script"/>
              <a:cs typeface="Dancing Script"/>
              <a:sym typeface="Dancing Script"/>
            </a:endParaRPr>
          </a:p>
        </p:txBody>
      </p:sp>
      <p:sp>
        <p:nvSpPr>
          <p:cNvPr id="3119" name="Google Shape;3119;p54"/>
          <p:cNvSpPr txBox="1"/>
          <p:nvPr/>
        </p:nvSpPr>
        <p:spPr>
          <a:xfrm>
            <a:off x="6270238" y="2361546"/>
            <a:ext cx="1776300" cy="514500"/>
          </a:xfrm>
          <a:prstGeom prst="rect">
            <a:avLst/>
          </a:prstGeom>
          <a:solidFill>
            <a:schemeClr val="tx2">
              <a:lumMod val="75000"/>
            </a:schemeClr>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200" b="1" dirty="0" err="1">
                <a:solidFill>
                  <a:srgbClr val="000000"/>
                </a:solidFill>
                <a:latin typeface="#9Slide03 Roboto Condensed" panose="02000000000000000000" pitchFamily="2" charset="0"/>
                <a:ea typeface="#9Slide03 Roboto Condensed" panose="02000000000000000000" pitchFamily="2" charset="0"/>
              </a:rPr>
              <a:t>Nằm</a:t>
            </a:r>
            <a:r>
              <a:rPr lang="en-US" sz="2200" b="1" dirty="0">
                <a:solidFill>
                  <a:srgbClr val="000000"/>
                </a:solidFill>
                <a:latin typeface="#9Slide03 Roboto Condensed" panose="02000000000000000000" pitchFamily="2" charset="0"/>
                <a:ea typeface="#9Slide03 Roboto Condensed" panose="02000000000000000000" pitchFamily="2" charset="0"/>
              </a:rPr>
              <a:t> </a:t>
            </a:r>
            <a:r>
              <a:rPr lang="en-US" sz="2200" b="1" dirty="0" err="1">
                <a:solidFill>
                  <a:srgbClr val="000000"/>
                </a:solidFill>
                <a:latin typeface="#9Slide03 Roboto Condensed" panose="02000000000000000000" pitchFamily="2" charset="0"/>
                <a:ea typeface="#9Slide03 Roboto Condensed" panose="02000000000000000000" pitchFamily="2" charset="0"/>
              </a:rPr>
              <a:t>g</a:t>
            </a:r>
            <a:r>
              <a:rPr lang="en-US" sz="2200" b="1" i="0" dirty="0" err="1">
                <a:solidFill>
                  <a:srgbClr val="000000"/>
                </a:solidFill>
                <a:effectLst/>
                <a:latin typeface="#9Slide03 Roboto Condensed" panose="02000000000000000000" pitchFamily="2" charset="0"/>
                <a:ea typeface="#9Slide03 Roboto Condensed" panose="02000000000000000000" pitchFamily="2" charset="0"/>
              </a:rPr>
              <a:t>iữa</a:t>
            </a:r>
            <a:endParaRPr kumimoji="0" sz="2200" b="1" i="0" u="none" strike="noStrike" kern="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Dancing Script"/>
              <a:sym typeface="Dancing Script"/>
            </a:endParaRPr>
          </a:p>
        </p:txBody>
      </p:sp>
      <p:sp>
        <p:nvSpPr>
          <p:cNvPr id="3122" name="Google Shape;3122;p54"/>
          <p:cNvSpPr/>
          <p:nvPr/>
        </p:nvSpPr>
        <p:spPr>
          <a:xfrm>
            <a:off x="1469263" y="1535945"/>
            <a:ext cx="780457" cy="742004"/>
          </a:xfrm>
          <a:custGeom>
            <a:avLst/>
            <a:gdLst/>
            <a:ahLst/>
            <a:cxnLst/>
            <a:rect l="l" t="t" r="r" b="b"/>
            <a:pathLst>
              <a:path w="24416" h="23213" extrusionOk="0">
                <a:moveTo>
                  <a:pt x="12366" y="602"/>
                </a:moveTo>
                <a:lnTo>
                  <a:pt x="12588" y="633"/>
                </a:lnTo>
                <a:cubicBezTo>
                  <a:pt x="12556" y="665"/>
                  <a:pt x="12509" y="713"/>
                  <a:pt x="12477" y="744"/>
                </a:cubicBezTo>
                <a:cubicBezTo>
                  <a:pt x="12445" y="776"/>
                  <a:pt x="12430" y="776"/>
                  <a:pt x="12398" y="792"/>
                </a:cubicBezTo>
                <a:cubicBezTo>
                  <a:pt x="12398" y="760"/>
                  <a:pt x="12366" y="728"/>
                  <a:pt x="12366" y="713"/>
                </a:cubicBezTo>
                <a:cubicBezTo>
                  <a:pt x="12366" y="665"/>
                  <a:pt x="12366" y="633"/>
                  <a:pt x="12366" y="602"/>
                </a:cubicBezTo>
                <a:close/>
                <a:moveTo>
                  <a:pt x="11131" y="933"/>
                </a:moveTo>
                <a:cubicBezTo>
                  <a:pt x="11131" y="976"/>
                  <a:pt x="11131" y="1018"/>
                  <a:pt x="11131" y="1061"/>
                </a:cubicBezTo>
                <a:cubicBezTo>
                  <a:pt x="11120" y="1084"/>
                  <a:pt x="11091" y="1099"/>
                  <a:pt x="11064" y="1111"/>
                </a:cubicBezTo>
                <a:lnTo>
                  <a:pt x="11064" y="1111"/>
                </a:lnTo>
                <a:cubicBezTo>
                  <a:pt x="11052" y="1068"/>
                  <a:pt x="11053" y="1025"/>
                  <a:pt x="11068" y="982"/>
                </a:cubicBezTo>
                <a:cubicBezTo>
                  <a:pt x="11079" y="960"/>
                  <a:pt x="11105" y="945"/>
                  <a:pt x="11131" y="933"/>
                </a:cubicBezTo>
                <a:close/>
                <a:moveTo>
                  <a:pt x="11717" y="998"/>
                </a:moveTo>
                <a:lnTo>
                  <a:pt x="11860" y="1140"/>
                </a:lnTo>
                <a:cubicBezTo>
                  <a:pt x="11850" y="1197"/>
                  <a:pt x="11818" y="1208"/>
                  <a:pt x="11783" y="1208"/>
                </a:cubicBezTo>
                <a:cubicBezTo>
                  <a:pt x="11760" y="1208"/>
                  <a:pt x="11736" y="1203"/>
                  <a:pt x="11717" y="1203"/>
                </a:cubicBezTo>
                <a:cubicBezTo>
                  <a:pt x="11654" y="1140"/>
                  <a:pt x="11654" y="1061"/>
                  <a:pt x="11717" y="998"/>
                </a:cubicBezTo>
                <a:close/>
                <a:moveTo>
                  <a:pt x="11321" y="1014"/>
                </a:moveTo>
                <a:lnTo>
                  <a:pt x="11321" y="1314"/>
                </a:lnTo>
                <a:cubicBezTo>
                  <a:pt x="11195" y="1314"/>
                  <a:pt x="11242" y="1219"/>
                  <a:pt x="11226" y="1140"/>
                </a:cubicBezTo>
                <a:cubicBezTo>
                  <a:pt x="11226" y="1080"/>
                  <a:pt x="11240" y="1021"/>
                  <a:pt x="11321" y="1014"/>
                </a:cubicBezTo>
                <a:close/>
                <a:moveTo>
                  <a:pt x="11321" y="1314"/>
                </a:moveTo>
                <a:cubicBezTo>
                  <a:pt x="11353" y="1330"/>
                  <a:pt x="11385" y="1362"/>
                  <a:pt x="11416" y="1378"/>
                </a:cubicBezTo>
                <a:cubicBezTo>
                  <a:pt x="11388" y="1401"/>
                  <a:pt x="11369" y="1411"/>
                  <a:pt x="11357" y="1411"/>
                </a:cubicBezTo>
                <a:cubicBezTo>
                  <a:pt x="11328" y="1411"/>
                  <a:pt x="11332" y="1359"/>
                  <a:pt x="11321" y="1314"/>
                </a:cubicBezTo>
                <a:close/>
                <a:moveTo>
                  <a:pt x="13807" y="1520"/>
                </a:moveTo>
                <a:cubicBezTo>
                  <a:pt x="13855" y="1520"/>
                  <a:pt x="13902" y="1536"/>
                  <a:pt x="13934" y="1536"/>
                </a:cubicBezTo>
                <a:lnTo>
                  <a:pt x="13934" y="1599"/>
                </a:lnTo>
                <a:cubicBezTo>
                  <a:pt x="13902" y="1599"/>
                  <a:pt x="13855" y="1615"/>
                  <a:pt x="13807" y="1615"/>
                </a:cubicBezTo>
                <a:cubicBezTo>
                  <a:pt x="13791" y="1615"/>
                  <a:pt x="13775" y="1552"/>
                  <a:pt x="13775" y="1552"/>
                </a:cubicBezTo>
                <a:cubicBezTo>
                  <a:pt x="13775" y="1536"/>
                  <a:pt x="13791" y="1520"/>
                  <a:pt x="13807" y="1520"/>
                </a:cubicBezTo>
                <a:close/>
                <a:moveTo>
                  <a:pt x="15422" y="1283"/>
                </a:moveTo>
                <a:cubicBezTo>
                  <a:pt x="15438" y="1378"/>
                  <a:pt x="15454" y="1425"/>
                  <a:pt x="15454" y="1457"/>
                </a:cubicBezTo>
                <a:lnTo>
                  <a:pt x="15454" y="1568"/>
                </a:lnTo>
                <a:cubicBezTo>
                  <a:pt x="15406" y="1583"/>
                  <a:pt x="15375" y="1599"/>
                  <a:pt x="15327" y="1615"/>
                </a:cubicBezTo>
                <a:cubicBezTo>
                  <a:pt x="15295" y="1631"/>
                  <a:pt x="15264" y="1678"/>
                  <a:pt x="15216" y="1694"/>
                </a:cubicBezTo>
                <a:cubicBezTo>
                  <a:pt x="15169" y="1710"/>
                  <a:pt x="15137" y="1710"/>
                  <a:pt x="15090" y="1710"/>
                </a:cubicBezTo>
                <a:cubicBezTo>
                  <a:pt x="15010" y="1631"/>
                  <a:pt x="15090" y="1536"/>
                  <a:pt x="15026" y="1441"/>
                </a:cubicBezTo>
                <a:cubicBezTo>
                  <a:pt x="15200" y="1393"/>
                  <a:pt x="15343" y="1457"/>
                  <a:pt x="15422" y="1283"/>
                </a:cubicBezTo>
                <a:close/>
                <a:moveTo>
                  <a:pt x="10260" y="1821"/>
                </a:moveTo>
                <a:lnTo>
                  <a:pt x="10260" y="1821"/>
                </a:lnTo>
                <a:cubicBezTo>
                  <a:pt x="10222" y="1888"/>
                  <a:pt x="10207" y="1914"/>
                  <a:pt x="10169" y="1914"/>
                </a:cubicBezTo>
                <a:cubicBezTo>
                  <a:pt x="10145" y="1914"/>
                  <a:pt x="10111" y="1903"/>
                  <a:pt x="10055" y="1884"/>
                </a:cubicBezTo>
                <a:cubicBezTo>
                  <a:pt x="10076" y="1834"/>
                  <a:pt x="10108" y="1823"/>
                  <a:pt x="10142" y="1823"/>
                </a:cubicBezTo>
                <a:cubicBezTo>
                  <a:pt x="10168" y="1823"/>
                  <a:pt x="10195" y="1829"/>
                  <a:pt x="10221" y="1829"/>
                </a:cubicBezTo>
                <a:cubicBezTo>
                  <a:pt x="10235" y="1829"/>
                  <a:pt x="10248" y="1827"/>
                  <a:pt x="10260" y="1821"/>
                </a:cubicBezTo>
                <a:close/>
                <a:moveTo>
                  <a:pt x="11749" y="1821"/>
                </a:moveTo>
                <a:cubicBezTo>
                  <a:pt x="11749" y="1868"/>
                  <a:pt x="11765" y="1916"/>
                  <a:pt x="11765" y="1963"/>
                </a:cubicBezTo>
                <a:cubicBezTo>
                  <a:pt x="11765" y="1963"/>
                  <a:pt x="11701" y="1995"/>
                  <a:pt x="11701" y="1995"/>
                </a:cubicBezTo>
                <a:cubicBezTo>
                  <a:pt x="11685" y="1995"/>
                  <a:pt x="11670" y="1979"/>
                  <a:pt x="11670" y="1963"/>
                </a:cubicBezTo>
                <a:cubicBezTo>
                  <a:pt x="11670" y="1916"/>
                  <a:pt x="11670" y="1868"/>
                  <a:pt x="11685" y="1821"/>
                </a:cubicBezTo>
                <a:close/>
                <a:moveTo>
                  <a:pt x="8875" y="1916"/>
                </a:moveTo>
                <a:cubicBezTo>
                  <a:pt x="8914" y="1916"/>
                  <a:pt x="8954" y="1932"/>
                  <a:pt x="8978" y="1963"/>
                </a:cubicBezTo>
                <a:cubicBezTo>
                  <a:pt x="8954" y="2003"/>
                  <a:pt x="8914" y="2023"/>
                  <a:pt x="8875" y="2023"/>
                </a:cubicBezTo>
                <a:cubicBezTo>
                  <a:pt x="8835" y="2023"/>
                  <a:pt x="8796" y="2003"/>
                  <a:pt x="8772" y="1963"/>
                </a:cubicBezTo>
                <a:cubicBezTo>
                  <a:pt x="8796" y="1932"/>
                  <a:pt x="8835" y="1916"/>
                  <a:pt x="8875" y="1916"/>
                </a:cubicBezTo>
                <a:close/>
                <a:moveTo>
                  <a:pt x="15145" y="1916"/>
                </a:moveTo>
                <a:cubicBezTo>
                  <a:pt x="15181" y="1916"/>
                  <a:pt x="15216" y="1924"/>
                  <a:pt x="15248" y="1963"/>
                </a:cubicBezTo>
                <a:lnTo>
                  <a:pt x="14963" y="2122"/>
                </a:lnTo>
                <a:lnTo>
                  <a:pt x="14947" y="1948"/>
                </a:lnTo>
                <a:cubicBezTo>
                  <a:pt x="14995" y="1932"/>
                  <a:pt x="15026" y="1916"/>
                  <a:pt x="15042" y="1916"/>
                </a:cubicBezTo>
                <a:cubicBezTo>
                  <a:pt x="15053" y="1919"/>
                  <a:pt x="15064" y="1919"/>
                  <a:pt x="15075" y="1919"/>
                </a:cubicBezTo>
                <a:cubicBezTo>
                  <a:pt x="15098" y="1919"/>
                  <a:pt x="15121" y="1916"/>
                  <a:pt x="15145" y="1916"/>
                </a:cubicBezTo>
                <a:close/>
                <a:moveTo>
                  <a:pt x="9722" y="2122"/>
                </a:moveTo>
                <a:cubicBezTo>
                  <a:pt x="9722" y="2138"/>
                  <a:pt x="9738" y="2169"/>
                  <a:pt x="9754" y="2185"/>
                </a:cubicBezTo>
                <a:cubicBezTo>
                  <a:pt x="9754" y="2201"/>
                  <a:pt x="9722" y="2217"/>
                  <a:pt x="9722" y="2217"/>
                </a:cubicBezTo>
                <a:lnTo>
                  <a:pt x="9674" y="2153"/>
                </a:lnTo>
                <a:cubicBezTo>
                  <a:pt x="9690" y="2138"/>
                  <a:pt x="9722" y="2138"/>
                  <a:pt x="9722" y="2122"/>
                </a:cubicBezTo>
                <a:close/>
                <a:moveTo>
                  <a:pt x="13490" y="2122"/>
                </a:moveTo>
                <a:cubicBezTo>
                  <a:pt x="13506" y="2122"/>
                  <a:pt x="13522" y="2169"/>
                  <a:pt x="13538" y="2185"/>
                </a:cubicBezTo>
                <a:cubicBezTo>
                  <a:pt x="13538" y="2185"/>
                  <a:pt x="13506" y="2217"/>
                  <a:pt x="13506" y="2217"/>
                </a:cubicBezTo>
                <a:cubicBezTo>
                  <a:pt x="13459" y="2201"/>
                  <a:pt x="13411" y="2201"/>
                  <a:pt x="13364" y="2201"/>
                </a:cubicBezTo>
                <a:lnTo>
                  <a:pt x="13364" y="2138"/>
                </a:lnTo>
                <a:cubicBezTo>
                  <a:pt x="13411" y="2122"/>
                  <a:pt x="13459" y="2122"/>
                  <a:pt x="13490" y="2122"/>
                </a:cubicBezTo>
                <a:close/>
                <a:moveTo>
                  <a:pt x="9405" y="2027"/>
                </a:moveTo>
                <a:cubicBezTo>
                  <a:pt x="9516" y="2074"/>
                  <a:pt x="9437" y="2169"/>
                  <a:pt x="9469" y="2233"/>
                </a:cubicBezTo>
                <a:cubicBezTo>
                  <a:pt x="9500" y="2248"/>
                  <a:pt x="9532" y="2264"/>
                  <a:pt x="9548" y="2296"/>
                </a:cubicBezTo>
                <a:cubicBezTo>
                  <a:pt x="9528" y="2312"/>
                  <a:pt x="9513" y="2319"/>
                  <a:pt x="9501" y="2319"/>
                </a:cubicBezTo>
                <a:cubicBezTo>
                  <a:pt x="9468" y="2319"/>
                  <a:pt x="9465" y="2260"/>
                  <a:pt x="9453" y="2201"/>
                </a:cubicBezTo>
                <a:cubicBezTo>
                  <a:pt x="9358" y="2169"/>
                  <a:pt x="9358" y="2169"/>
                  <a:pt x="9405" y="2027"/>
                </a:cubicBezTo>
                <a:close/>
                <a:moveTo>
                  <a:pt x="12176" y="1013"/>
                </a:moveTo>
                <a:cubicBezTo>
                  <a:pt x="12224" y="1108"/>
                  <a:pt x="12255" y="1188"/>
                  <a:pt x="12319" y="1283"/>
                </a:cubicBezTo>
                <a:cubicBezTo>
                  <a:pt x="12224" y="1441"/>
                  <a:pt x="11733" y="1694"/>
                  <a:pt x="11480" y="1742"/>
                </a:cubicBezTo>
                <a:cubicBezTo>
                  <a:pt x="11432" y="1742"/>
                  <a:pt x="11385" y="1837"/>
                  <a:pt x="11321" y="1884"/>
                </a:cubicBezTo>
                <a:lnTo>
                  <a:pt x="11195" y="2027"/>
                </a:lnTo>
                <a:lnTo>
                  <a:pt x="10989" y="2027"/>
                </a:lnTo>
                <a:lnTo>
                  <a:pt x="10894" y="2138"/>
                </a:lnTo>
                <a:cubicBezTo>
                  <a:pt x="10882" y="2142"/>
                  <a:pt x="10871" y="2143"/>
                  <a:pt x="10861" y="2143"/>
                </a:cubicBezTo>
                <a:cubicBezTo>
                  <a:pt x="10790" y="2143"/>
                  <a:pt x="10757" y="2056"/>
                  <a:pt x="10688" y="2043"/>
                </a:cubicBezTo>
                <a:lnTo>
                  <a:pt x="10561" y="2185"/>
                </a:lnTo>
                <a:cubicBezTo>
                  <a:pt x="10561" y="2233"/>
                  <a:pt x="10561" y="2280"/>
                  <a:pt x="10561" y="2328"/>
                </a:cubicBezTo>
                <a:cubicBezTo>
                  <a:pt x="10555" y="2328"/>
                  <a:pt x="10548" y="2329"/>
                  <a:pt x="10542" y="2329"/>
                </a:cubicBezTo>
                <a:cubicBezTo>
                  <a:pt x="10434" y="2329"/>
                  <a:pt x="10430" y="2200"/>
                  <a:pt x="10355" y="2185"/>
                </a:cubicBezTo>
                <a:cubicBezTo>
                  <a:pt x="10355" y="2090"/>
                  <a:pt x="10371" y="2027"/>
                  <a:pt x="10450" y="2027"/>
                </a:cubicBezTo>
                <a:cubicBezTo>
                  <a:pt x="10460" y="2028"/>
                  <a:pt x="10469" y="2029"/>
                  <a:pt x="10477" y="2029"/>
                </a:cubicBezTo>
                <a:cubicBezTo>
                  <a:pt x="10548" y="2029"/>
                  <a:pt x="10561" y="1968"/>
                  <a:pt x="10561" y="1868"/>
                </a:cubicBezTo>
                <a:lnTo>
                  <a:pt x="10355" y="1773"/>
                </a:lnTo>
                <a:lnTo>
                  <a:pt x="10260" y="1821"/>
                </a:lnTo>
                <a:cubicBezTo>
                  <a:pt x="10245" y="1758"/>
                  <a:pt x="10292" y="1694"/>
                  <a:pt x="10229" y="1647"/>
                </a:cubicBezTo>
                <a:lnTo>
                  <a:pt x="10023" y="1758"/>
                </a:lnTo>
                <a:lnTo>
                  <a:pt x="9928" y="1536"/>
                </a:lnTo>
                <a:cubicBezTo>
                  <a:pt x="9873" y="1563"/>
                  <a:pt x="9842" y="1637"/>
                  <a:pt x="9764" y="1637"/>
                </a:cubicBezTo>
                <a:cubicBezTo>
                  <a:pt x="9751" y="1637"/>
                  <a:pt x="9737" y="1635"/>
                  <a:pt x="9722" y="1631"/>
                </a:cubicBezTo>
                <a:cubicBezTo>
                  <a:pt x="9627" y="1552"/>
                  <a:pt x="9690" y="1457"/>
                  <a:pt x="9690" y="1362"/>
                </a:cubicBezTo>
                <a:cubicBezTo>
                  <a:pt x="9707" y="1341"/>
                  <a:pt x="9719" y="1333"/>
                  <a:pt x="9729" y="1333"/>
                </a:cubicBezTo>
                <a:cubicBezTo>
                  <a:pt x="9756" y="1333"/>
                  <a:pt x="9762" y="1393"/>
                  <a:pt x="9785" y="1393"/>
                </a:cubicBezTo>
                <a:cubicBezTo>
                  <a:pt x="9817" y="1409"/>
                  <a:pt x="9849" y="1409"/>
                  <a:pt x="9880" y="1425"/>
                </a:cubicBezTo>
                <a:lnTo>
                  <a:pt x="10419" y="1425"/>
                </a:lnTo>
                <a:cubicBezTo>
                  <a:pt x="10530" y="1536"/>
                  <a:pt x="10672" y="1631"/>
                  <a:pt x="10704" y="1821"/>
                </a:cubicBezTo>
                <a:lnTo>
                  <a:pt x="10830" y="1821"/>
                </a:lnTo>
                <a:cubicBezTo>
                  <a:pt x="10894" y="1742"/>
                  <a:pt x="10830" y="1647"/>
                  <a:pt x="10894" y="1536"/>
                </a:cubicBezTo>
                <a:lnTo>
                  <a:pt x="10973" y="1473"/>
                </a:lnTo>
                <a:lnTo>
                  <a:pt x="10751" y="1362"/>
                </a:lnTo>
                <a:lnTo>
                  <a:pt x="10941" y="1298"/>
                </a:lnTo>
                <a:cubicBezTo>
                  <a:pt x="10973" y="1219"/>
                  <a:pt x="10925" y="1235"/>
                  <a:pt x="10878" y="1219"/>
                </a:cubicBezTo>
                <a:cubicBezTo>
                  <a:pt x="10830" y="1203"/>
                  <a:pt x="10799" y="1188"/>
                  <a:pt x="10767" y="1172"/>
                </a:cubicBezTo>
                <a:cubicBezTo>
                  <a:pt x="10829" y="1128"/>
                  <a:pt x="10885" y="1118"/>
                  <a:pt x="10940" y="1118"/>
                </a:cubicBezTo>
                <a:cubicBezTo>
                  <a:pt x="10973" y="1118"/>
                  <a:pt x="11006" y="1122"/>
                  <a:pt x="11038" y="1123"/>
                </a:cubicBezTo>
                <a:lnTo>
                  <a:pt x="11038" y="1123"/>
                </a:lnTo>
                <a:cubicBezTo>
                  <a:pt x="11037" y="1124"/>
                  <a:pt x="11037" y="1124"/>
                  <a:pt x="11036" y="1124"/>
                </a:cubicBezTo>
                <a:cubicBezTo>
                  <a:pt x="11100" y="1314"/>
                  <a:pt x="11226" y="1488"/>
                  <a:pt x="11369" y="1615"/>
                </a:cubicBezTo>
                <a:cubicBezTo>
                  <a:pt x="11464" y="1568"/>
                  <a:pt x="11543" y="1536"/>
                  <a:pt x="11622" y="1488"/>
                </a:cubicBezTo>
                <a:cubicBezTo>
                  <a:pt x="11701" y="1425"/>
                  <a:pt x="11796" y="1378"/>
                  <a:pt x="11907" y="1330"/>
                </a:cubicBezTo>
                <a:cubicBezTo>
                  <a:pt x="12018" y="1314"/>
                  <a:pt x="12050" y="1235"/>
                  <a:pt x="12129" y="1172"/>
                </a:cubicBezTo>
                <a:lnTo>
                  <a:pt x="12034" y="1061"/>
                </a:lnTo>
                <a:lnTo>
                  <a:pt x="12176" y="1013"/>
                </a:lnTo>
                <a:close/>
                <a:moveTo>
                  <a:pt x="10561" y="2328"/>
                </a:moveTo>
                <a:lnTo>
                  <a:pt x="10561" y="2328"/>
                </a:lnTo>
                <a:cubicBezTo>
                  <a:pt x="10593" y="2343"/>
                  <a:pt x="10625" y="2375"/>
                  <a:pt x="10656" y="2391"/>
                </a:cubicBezTo>
                <a:cubicBezTo>
                  <a:pt x="10628" y="2415"/>
                  <a:pt x="10609" y="2424"/>
                  <a:pt x="10597" y="2424"/>
                </a:cubicBezTo>
                <a:cubicBezTo>
                  <a:pt x="10568" y="2424"/>
                  <a:pt x="10572" y="2372"/>
                  <a:pt x="10561" y="2328"/>
                </a:cubicBezTo>
                <a:close/>
                <a:moveTo>
                  <a:pt x="13015" y="2359"/>
                </a:moveTo>
                <a:cubicBezTo>
                  <a:pt x="13031" y="2359"/>
                  <a:pt x="13047" y="2391"/>
                  <a:pt x="13047" y="2391"/>
                </a:cubicBezTo>
                <a:cubicBezTo>
                  <a:pt x="13047" y="2438"/>
                  <a:pt x="13031" y="2486"/>
                  <a:pt x="13031" y="2533"/>
                </a:cubicBezTo>
                <a:lnTo>
                  <a:pt x="12968" y="2533"/>
                </a:lnTo>
                <a:cubicBezTo>
                  <a:pt x="12968" y="2486"/>
                  <a:pt x="12952" y="2438"/>
                  <a:pt x="12952" y="2407"/>
                </a:cubicBezTo>
                <a:cubicBezTo>
                  <a:pt x="12968" y="2391"/>
                  <a:pt x="13015" y="2375"/>
                  <a:pt x="13015" y="2359"/>
                </a:cubicBezTo>
                <a:close/>
                <a:moveTo>
                  <a:pt x="17338" y="2407"/>
                </a:moveTo>
                <a:lnTo>
                  <a:pt x="17338" y="2597"/>
                </a:lnTo>
                <a:lnTo>
                  <a:pt x="17164" y="2628"/>
                </a:lnTo>
                <a:cubicBezTo>
                  <a:pt x="17164" y="2581"/>
                  <a:pt x="17148" y="2518"/>
                  <a:pt x="17132" y="2454"/>
                </a:cubicBezTo>
                <a:lnTo>
                  <a:pt x="17338" y="2407"/>
                </a:lnTo>
                <a:close/>
                <a:moveTo>
                  <a:pt x="10213" y="2201"/>
                </a:moveTo>
                <a:lnTo>
                  <a:pt x="10419" y="2375"/>
                </a:lnTo>
                <a:lnTo>
                  <a:pt x="10213" y="2423"/>
                </a:lnTo>
                <a:cubicBezTo>
                  <a:pt x="10150" y="2581"/>
                  <a:pt x="10055" y="2723"/>
                  <a:pt x="9912" y="2818"/>
                </a:cubicBezTo>
                <a:lnTo>
                  <a:pt x="9769" y="2676"/>
                </a:lnTo>
                <a:lnTo>
                  <a:pt x="9769" y="2454"/>
                </a:lnTo>
                <a:lnTo>
                  <a:pt x="9912" y="2312"/>
                </a:lnTo>
                <a:cubicBezTo>
                  <a:pt x="9940" y="2308"/>
                  <a:pt x="9967" y="2308"/>
                  <a:pt x="9995" y="2308"/>
                </a:cubicBezTo>
                <a:lnTo>
                  <a:pt x="9995" y="2308"/>
                </a:lnTo>
                <a:cubicBezTo>
                  <a:pt x="10076" y="2308"/>
                  <a:pt x="10153" y="2308"/>
                  <a:pt x="10213" y="2201"/>
                </a:cubicBezTo>
                <a:close/>
                <a:moveTo>
                  <a:pt x="17211" y="2739"/>
                </a:moveTo>
                <a:lnTo>
                  <a:pt x="17243" y="2787"/>
                </a:lnTo>
                <a:cubicBezTo>
                  <a:pt x="17227" y="2787"/>
                  <a:pt x="17195" y="2803"/>
                  <a:pt x="17180" y="2818"/>
                </a:cubicBezTo>
                <a:cubicBezTo>
                  <a:pt x="17180" y="2818"/>
                  <a:pt x="17164" y="2787"/>
                  <a:pt x="17148" y="2787"/>
                </a:cubicBezTo>
                <a:lnTo>
                  <a:pt x="17211" y="2739"/>
                </a:lnTo>
                <a:close/>
                <a:moveTo>
                  <a:pt x="15897" y="2723"/>
                </a:moveTo>
                <a:lnTo>
                  <a:pt x="15945" y="2803"/>
                </a:lnTo>
                <a:lnTo>
                  <a:pt x="15897" y="2834"/>
                </a:lnTo>
                <a:cubicBezTo>
                  <a:pt x="15881" y="2803"/>
                  <a:pt x="15881" y="2787"/>
                  <a:pt x="15865" y="2771"/>
                </a:cubicBezTo>
                <a:cubicBezTo>
                  <a:pt x="15865" y="2755"/>
                  <a:pt x="15897" y="2739"/>
                  <a:pt x="15897" y="2723"/>
                </a:cubicBezTo>
                <a:close/>
                <a:moveTo>
                  <a:pt x="8471" y="2818"/>
                </a:moveTo>
                <a:cubicBezTo>
                  <a:pt x="8455" y="2913"/>
                  <a:pt x="8455" y="2961"/>
                  <a:pt x="8439" y="3040"/>
                </a:cubicBezTo>
                <a:cubicBezTo>
                  <a:pt x="8392" y="2993"/>
                  <a:pt x="8360" y="2961"/>
                  <a:pt x="8329" y="2913"/>
                </a:cubicBezTo>
                <a:cubicBezTo>
                  <a:pt x="8313" y="2898"/>
                  <a:pt x="8297" y="2882"/>
                  <a:pt x="8281" y="2850"/>
                </a:cubicBezTo>
                <a:cubicBezTo>
                  <a:pt x="8313" y="2834"/>
                  <a:pt x="8344" y="2834"/>
                  <a:pt x="8360" y="2818"/>
                </a:cubicBezTo>
                <a:close/>
                <a:moveTo>
                  <a:pt x="8598" y="3135"/>
                </a:moveTo>
                <a:cubicBezTo>
                  <a:pt x="8693" y="3183"/>
                  <a:pt x="8772" y="3230"/>
                  <a:pt x="8867" y="3293"/>
                </a:cubicBezTo>
                <a:cubicBezTo>
                  <a:pt x="8835" y="3336"/>
                  <a:pt x="8797" y="3343"/>
                  <a:pt x="8756" y="3343"/>
                </a:cubicBezTo>
                <a:cubicBezTo>
                  <a:pt x="8735" y="3343"/>
                  <a:pt x="8714" y="3341"/>
                  <a:pt x="8693" y="3341"/>
                </a:cubicBezTo>
                <a:cubicBezTo>
                  <a:pt x="8686" y="3340"/>
                  <a:pt x="8680" y="3339"/>
                  <a:pt x="8675" y="3339"/>
                </a:cubicBezTo>
                <a:cubicBezTo>
                  <a:pt x="8593" y="3339"/>
                  <a:pt x="8562" y="3436"/>
                  <a:pt x="8503" y="3436"/>
                </a:cubicBezTo>
                <a:lnTo>
                  <a:pt x="8281" y="3436"/>
                </a:lnTo>
                <a:lnTo>
                  <a:pt x="8265" y="3293"/>
                </a:lnTo>
                <a:lnTo>
                  <a:pt x="8424" y="3135"/>
                </a:lnTo>
                <a:close/>
                <a:moveTo>
                  <a:pt x="7537" y="3309"/>
                </a:moveTo>
                <a:cubicBezTo>
                  <a:pt x="7553" y="3388"/>
                  <a:pt x="7569" y="3436"/>
                  <a:pt x="7569" y="3483"/>
                </a:cubicBezTo>
                <a:cubicBezTo>
                  <a:pt x="7535" y="3517"/>
                  <a:pt x="7501" y="3533"/>
                  <a:pt x="7469" y="3533"/>
                </a:cubicBezTo>
                <a:cubicBezTo>
                  <a:pt x="7442" y="3533"/>
                  <a:pt x="7416" y="3521"/>
                  <a:pt x="7394" y="3499"/>
                </a:cubicBezTo>
                <a:cubicBezTo>
                  <a:pt x="7410" y="3420"/>
                  <a:pt x="7474" y="3388"/>
                  <a:pt x="7537" y="3309"/>
                </a:cubicBezTo>
                <a:close/>
                <a:moveTo>
                  <a:pt x="13902" y="3863"/>
                </a:moveTo>
                <a:cubicBezTo>
                  <a:pt x="13918" y="3879"/>
                  <a:pt x="13934" y="3879"/>
                  <a:pt x="13950" y="3895"/>
                </a:cubicBezTo>
                <a:cubicBezTo>
                  <a:pt x="13950" y="3907"/>
                  <a:pt x="13940" y="3919"/>
                  <a:pt x="13929" y="3924"/>
                </a:cubicBezTo>
                <a:lnTo>
                  <a:pt x="13929" y="3924"/>
                </a:lnTo>
                <a:lnTo>
                  <a:pt x="13870" y="3895"/>
                </a:lnTo>
                <a:lnTo>
                  <a:pt x="13902" y="3863"/>
                </a:lnTo>
                <a:close/>
                <a:moveTo>
                  <a:pt x="17385" y="3848"/>
                </a:moveTo>
                <a:cubicBezTo>
                  <a:pt x="17401" y="3848"/>
                  <a:pt x="17417" y="3895"/>
                  <a:pt x="17417" y="3911"/>
                </a:cubicBezTo>
                <a:cubicBezTo>
                  <a:pt x="17417" y="3911"/>
                  <a:pt x="17401" y="3943"/>
                  <a:pt x="17385" y="3943"/>
                </a:cubicBezTo>
                <a:cubicBezTo>
                  <a:pt x="17354" y="3943"/>
                  <a:pt x="17306" y="3927"/>
                  <a:pt x="17259" y="3927"/>
                </a:cubicBezTo>
                <a:lnTo>
                  <a:pt x="17259" y="3863"/>
                </a:lnTo>
                <a:cubicBezTo>
                  <a:pt x="17306" y="3848"/>
                  <a:pt x="17338" y="3848"/>
                  <a:pt x="17385" y="3848"/>
                </a:cubicBezTo>
                <a:close/>
                <a:moveTo>
                  <a:pt x="13617" y="4053"/>
                </a:moveTo>
                <a:cubicBezTo>
                  <a:pt x="13633" y="4069"/>
                  <a:pt x="13633" y="4085"/>
                  <a:pt x="13649" y="4117"/>
                </a:cubicBezTo>
                <a:cubicBezTo>
                  <a:pt x="13649" y="4133"/>
                  <a:pt x="13633" y="4133"/>
                  <a:pt x="13617" y="4148"/>
                </a:cubicBezTo>
                <a:cubicBezTo>
                  <a:pt x="13601" y="4133"/>
                  <a:pt x="13585" y="4101"/>
                  <a:pt x="13585" y="4085"/>
                </a:cubicBezTo>
                <a:cubicBezTo>
                  <a:pt x="13585" y="4069"/>
                  <a:pt x="13601" y="4053"/>
                  <a:pt x="13617" y="4053"/>
                </a:cubicBezTo>
                <a:close/>
                <a:moveTo>
                  <a:pt x="17147" y="4138"/>
                </a:moveTo>
                <a:cubicBezTo>
                  <a:pt x="17167" y="4138"/>
                  <a:pt x="17187" y="4145"/>
                  <a:pt x="17211" y="4164"/>
                </a:cubicBezTo>
                <a:cubicBezTo>
                  <a:pt x="17164" y="4368"/>
                  <a:pt x="17039" y="4541"/>
                  <a:pt x="16867" y="4652"/>
                </a:cubicBezTo>
                <a:lnTo>
                  <a:pt x="16867" y="4652"/>
                </a:lnTo>
                <a:cubicBezTo>
                  <a:pt x="16735" y="4617"/>
                  <a:pt x="16703" y="4512"/>
                  <a:pt x="16657" y="4497"/>
                </a:cubicBezTo>
                <a:cubicBezTo>
                  <a:pt x="16641" y="4338"/>
                  <a:pt x="16752" y="4323"/>
                  <a:pt x="16784" y="4259"/>
                </a:cubicBezTo>
                <a:cubicBezTo>
                  <a:pt x="16863" y="4259"/>
                  <a:pt x="16942" y="4243"/>
                  <a:pt x="17021" y="4212"/>
                </a:cubicBezTo>
                <a:cubicBezTo>
                  <a:pt x="17066" y="4179"/>
                  <a:pt x="17102" y="4138"/>
                  <a:pt x="17147" y="4138"/>
                </a:cubicBezTo>
                <a:close/>
                <a:moveTo>
                  <a:pt x="17734" y="4592"/>
                </a:moveTo>
                <a:lnTo>
                  <a:pt x="17829" y="4687"/>
                </a:lnTo>
                <a:cubicBezTo>
                  <a:pt x="17778" y="4721"/>
                  <a:pt x="17754" y="4736"/>
                  <a:pt x="17707" y="4736"/>
                </a:cubicBezTo>
                <a:cubicBezTo>
                  <a:pt x="17666" y="4736"/>
                  <a:pt x="17607" y="4725"/>
                  <a:pt x="17496" y="4703"/>
                </a:cubicBezTo>
                <a:lnTo>
                  <a:pt x="17734" y="4592"/>
                </a:lnTo>
                <a:close/>
                <a:moveTo>
                  <a:pt x="17401" y="4655"/>
                </a:moveTo>
                <a:lnTo>
                  <a:pt x="17433" y="4718"/>
                </a:lnTo>
                <a:cubicBezTo>
                  <a:pt x="17417" y="4734"/>
                  <a:pt x="17417" y="4750"/>
                  <a:pt x="17401" y="4750"/>
                </a:cubicBezTo>
                <a:cubicBezTo>
                  <a:pt x="17385" y="4734"/>
                  <a:pt x="17385" y="4718"/>
                  <a:pt x="17370" y="4687"/>
                </a:cubicBezTo>
                <a:cubicBezTo>
                  <a:pt x="17370" y="4687"/>
                  <a:pt x="17401" y="4671"/>
                  <a:pt x="17401" y="4655"/>
                </a:cubicBezTo>
                <a:close/>
                <a:moveTo>
                  <a:pt x="16910" y="4750"/>
                </a:moveTo>
                <a:cubicBezTo>
                  <a:pt x="16910" y="4782"/>
                  <a:pt x="16926" y="4798"/>
                  <a:pt x="16942" y="4813"/>
                </a:cubicBezTo>
                <a:lnTo>
                  <a:pt x="16942" y="4829"/>
                </a:lnTo>
                <a:lnTo>
                  <a:pt x="16910" y="4861"/>
                </a:lnTo>
                <a:cubicBezTo>
                  <a:pt x="16895" y="4829"/>
                  <a:pt x="16879" y="4813"/>
                  <a:pt x="16879" y="4798"/>
                </a:cubicBezTo>
                <a:cubicBezTo>
                  <a:pt x="16879" y="4782"/>
                  <a:pt x="16910" y="4766"/>
                  <a:pt x="16910" y="4750"/>
                </a:cubicBezTo>
                <a:close/>
                <a:moveTo>
                  <a:pt x="21803" y="5542"/>
                </a:moveTo>
                <a:cubicBezTo>
                  <a:pt x="21835" y="5573"/>
                  <a:pt x="21866" y="5589"/>
                  <a:pt x="21898" y="5621"/>
                </a:cubicBezTo>
                <a:cubicBezTo>
                  <a:pt x="21873" y="5637"/>
                  <a:pt x="21856" y="5644"/>
                  <a:pt x="21844" y="5644"/>
                </a:cubicBezTo>
                <a:cubicBezTo>
                  <a:pt x="21809" y="5644"/>
                  <a:pt x="21815" y="5589"/>
                  <a:pt x="21803" y="5542"/>
                </a:cubicBezTo>
                <a:close/>
                <a:moveTo>
                  <a:pt x="14488" y="5589"/>
                </a:moveTo>
                <a:cubicBezTo>
                  <a:pt x="14504" y="5589"/>
                  <a:pt x="14520" y="5653"/>
                  <a:pt x="14520" y="5653"/>
                </a:cubicBezTo>
                <a:cubicBezTo>
                  <a:pt x="14535" y="5668"/>
                  <a:pt x="14504" y="5684"/>
                  <a:pt x="14488" y="5684"/>
                </a:cubicBezTo>
                <a:cubicBezTo>
                  <a:pt x="14456" y="5684"/>
                  <a:pt x="14409" y="5668"/>
                  <a:pt x="14361" y="5668"/>
                </a:cubicBezTo>
                <a:lnTo>
                  <a:pt x="14361" y="5605"/>
                </a:lnTo>
                <a:cubicBezTo>
                  <a:pt x="14393" y="5605"/>
                  <a:pt x="14440" y="5589"/>
                  <a:pt x="14488" y="5589"/>
                </a:cubicBezTo>
                <a:close/>
                <a:moveTo>
                  <a:pt x="14899" y="5377"/>
                </a:moveTo>
                <a:cubicBezTo>
                  <a:pt x="14932" y="5377"/>
                  <a:pt x="14971" y="5385"/>
                  <a:pt x="15042" y="5399"/>
                </a:cubicBezTo>
                <a:cubicBezTo>
                  <a:pt x="14963" y="5510"/>
                  <a:pt x="14868" y="5589"/>
                  <a:pt x="14757" y="5732"/>
                </a:cubicBezTo>
                <a:lnTo>
                  <a:pt x="14757" y="5415"/>
                </a:lnTo>
                <a:cubicBezTo>
                  <a:pt x="14827" y="5389"/>
                  <a:pt x="14858" y="5377"/>
                  <a:pt x="14899" y="5377"/>
                </a:cubicBezTo>
                <a:close/>
                <a:moveTo>
                  <a:pt x="16736" y="5748"/>
                </a:moveTo>
                <a:lnTo>
                  <a:pt x="16736" y="5748"/>
                </a:lnTo>
                <a:cubicBezTo>
                  <a:pt x="16720" y="5779"/>
                  <a:pt x="16689" y="5811"/>
                  <a:pt x="16673" y="5843"/>
                </a:cubicBezTo>
                <a:cubicBezTo>
                  <a:pt x="16594" y="5748"/>
                  <a:pt x="16673" y="5763"/>
                  <a:pt x="16736" y="5748"/>
                </a:cubicBezTo>
                <a:close/>
                <a:moveTo>
                  <a:pt x="21803" y="5985"/>
                </a:moveTo>
                <a:cubicBezTo>
                  <a:pt x="21819" y="6033"/>
                  <a:pt x="21819" y="6080"/>
                  <a:pt x="21835" y="6143"/>
                </a:cubicBezTo>
                <a:lnTo>
                  <a:pt x="21645" y="6175"/>
                </a:lnTo>
                <a:cubicBezTo>
                  <a:pt x="21645" y="6112"/>
                  <a:pt x="21629" y="6064"/>
                  <a:pt x="21613" y="5985"/>
                </a:cubicBezTo>
                <a:close/>
                <a:moveTo>
                  <a:pt x="3452" y="6096"/>
                </a:moveTo>
                <a:cubicBezTo>
                  <a:pt x="3468" y="6096"/>
                  <a:pt x="3484" y="6112"/>
                  <a:pt x="3484" y="6128"/>
                </a:cubicBezTo>
                <a:cubicBezTo>
                  <a:pt x="3484" y="6175"/>
                  <a:pt x="3468" y="6223"/>
                  <a:pt x="3468" y="6254"/>
                </a:cubicBezTo>
                <a:lnTo>
                  <a:pt x="3404" y="6254"/>
                </a:lnTo>
                <a:lnTo>
                  <a:pt x="3404" y="6270"/>
                </a:lnTo>
                <a:cubicBezTo>
                  <a:pt x="3389" y="6223"/>
                  <a:pt x="3389" y="6175"/>
                  <a:pt x="3389" y="6128"/>
                </a:cubicBezTo>
                <a:cubicBezTo>
                  <a:pt x="3389" y="6112"/>
                  <a:pt x="3452" y="6096"/>
                  <a:pt x="3452" y="6096"/>
                </a:cubicBezTo>
                <a:close/>
                <a:moveTo>
                  <a:pt x="8724" y="6175"/>
                </a:moveTo>
                <a:cubicBezTo>
                  <a:pt x="8724" y="6191"/>
                  <a:pt x="8740" y="6207"/>
                  <a:pt x="8740" y="6207"/>
                </a:cubicBezTo>
                <a:cubicBezTo>
                  <a:pt x="8740" y="6223"/>
                  <a:pt x="8724" y="6254"/>
                  <a:pt x="8724" y="6270"/>
                </a:cubicBezTo>
                <a:cubicBezTo>
                  <a:pt x="8709" y="6270"/>
                  <a:pt x="8693" y="6254"/>
                  <a:pt x="8677" y="6238"/>
                </a:cubicBezTo>
                <a:lnTo>
                  <a:pt x="8724" y="6175"/>
                </a:lnTo>
                <a:close/>
                <a:moveTo>
                  <a:pt x="17100" y="6064"/>
                </a:moveTo>
                <a:cubicBezTo>
                  <a:pt x="17148" y="6112"/>
                  <a:pt x="17164" y="6191"/>
                  <a:pt x="17116" y="6270"/>
                </a:cubicBezTo>
                <a:cubicBezTo>
                  <a:pt x="17005" y="6223"/>
                  <a:pt x="17037" y="6159"/>
                  <a:pt x="17100" y="6064"/>
                </a:cubicBezTo>
                <a:close/>
                <a:moveTo>
                  <a:pt x="19080" y="5763"/>
                </a:moveTo>
                <a:lnTo>
                  <a:pt x="19333" y="6017"/>
                </a:lnTo>
                <a:lnTo>
                  <a:pt x="18842" y="6270"/>
                </a:lnTo>
                <a:cubicBezTo>
                  <a:pt x="18826" y="6191"/>
                  <a:pt x="18826" y="6128"/>
                  <a:pt x="18826" y="6048"/>
                </a:cubicBezTo>
                <a:cubicBezTo>
                  <a:pt x="18890" y="5938"/>
                  <a:pt x="19001" y="5874"/>
                  <a:pt x="19080" y="5763"/>
                </a:cubicBezTo>
                <a:close/>
                <a:moveTo>
                  <a:pt x="21676" y="6587"/>
                </a:moveTo>
                <a:cubicBezTo>
                  <a:pt x="21692" y="6603"/>
                  <a:pt x="21708" y="6618"/>
                  <a:pt x="21708" y="6650"/>
                </a:cubicBezTo>
                <a:cubicBezTo>
                  <a:pt x="21708" y="6650"/>
                  <a:pt x="21692" y="6666"/>
                  <a:pt x="21676" y="6682"/>
                </a:cubicBezTo>
                <a:cubicBezTo>
                  <a:pt x="21661" y="6666"/>
                  <a:pt x="21661" y="6634"/>
                  <a:pt x="21645" y="6618"/>
                </a:cubicBezTo>
                <a:cubicBezTo>
                  <a:pt x="21645" y="6603"/>
                  <a:pt x="21676" y="6587"/>
                  <a:pt x="21676" y="6587"/>
                </a:cubicBezTo>
                <a:close/>
                <a:moveTo>
                  <a:pt x="15485" y="6397"/>
                </a:moveTo>
                <a:cubicBezTo>
                  <a:pt x="15596" y="6444"/>
                  <a:pt x="15517" y="6523"/>
                  <a:pt x="15549" y="6603"/>
                </a:cubicBezTo>
                <a:cubicBezTo>
                  <a:pt x="15580" y="6618"/>
                  <a:pt x="15612" y="6634"/>
                  <a:pt x="15628" y="6650"/>
                </a:cubicBezTo>
                <a:cubicBezTo>
                  <a:pt x="15605" y="6673"/>
                  <a:pt x="15588" y="6683"/>
                  <a:pt x="15576" y="6683"/>
                </a:cubicBezTo>
                <a:cubicBezTo>
                  <a:pt x="15547" y="6683"/>
                  <a:pt x="15544" y="6627"/>
                  <a:pt x="15533" y="6571"/>
                </a:cubicBezTo>
                <a:cubicBezTo>
                  <a:pt x="15499" y="6582"/>
                  <a:pt x="15458" y="6593"/>
                  <a:pt x="15414" y="6593"/>
                </a:cubicBezTo>
                <a:cubicBezTo>
                  <a:pt x="15396" y="6593"/>
                  <a:pt x="15377" y="6591"/>
                  <a:pt x="15359" y="6587"/>
                </a:cubicBezTo>
                <a:cubicBezTo>
                  <a:pt x="15375" y="6492"/>
                  <a:pt x="15454" y="6460"/>
                  <a:pt x="15485" y="6397"/>
                </a:cubicBezTo>
                <a:close/>
                <a:moveTo>
                  <a:pt x="21186" y="6682"/>
                </a:moveTo>
                <a:cubicBezTo>
                  <a:pt x="21233" y="6682"/>
                  <a:pt x="21281" y="6698"/>
                  <a:pt x="21312" y="6698"/>
                </a:cubicBezTo>
                <a:lnTo>
                  <a:pt x="21312" y="6761"/>
                </a:lnTo>
                <a:lnTo>
                  <a:pt x="21328" y="6761"/>
                </a:lnTo>
                <a:cubicBezTo>
                  <a:pt x="21281" y="6777"/>
                  <a:pt x="21233" y="6777"/>
                  <a:pt x="21186" y="6777"/>
                </a:cubicBezTo>
                <a:cubicBezTo>
                  <a:pt x="21170" y="6777"/>
                  <a:pt x="21154" y="6729"/>
                  <a:pt x="21154" y="6713"/>
                </a:cubicBezTo>
                <a:cubicBezTo>
                  <a:pt x="21154" y="6713"/>
                  <a:pt x="21186" y="6682"/>
                  <a:pt x="21186" y="6682"/>
                </a:cubicBezTo>
                <a:close/>
                <a:moveTo>
                  <a:pt x="21977" y="6793"/>
                </a:moveTo>
                <a:cubicBezTo>
                  <a:pt x="21993" y="6808"/>
                  <a:pt x="21993" y="6840"/>
                  <a:pt x="22009" y="6856"/>
                </a:cubicBezTo>
                <a:cubicBezTo>
                  <a:pt x="22009" y="6872"/>
                  <a:pt x="21993" y="6888"/>
                  <a:pt x="21977" y="6888"/>
                </a:cubicBezTo>
                <a:cubicBezTo>
                  <a:pt x="21961" y="6872"/>
                  <a:pt x="21946" y="6840"/>
                  <a:pt x="21946" y="6824"/>
                </a:cubicBezTo>
                <a:cubicBezTo>
                  <a:pt x="21946" y="6808"/>
                  <a:pt x="21961" y="6808"/>
                  <a:pt x="21977" y="6793"/>
                </a:cubicBezTo>
                <a:close/>
                <a:moveTo>
                  <a:pt x="12920" y="6801"/>
                </a:moveTo>
                <a:cubicBezTo>
                  <a:pt x="12953" y="6801"/>
                  <a:pt x="12956" y="6857"/>
                  <a:pt x="12968" y="6903"/>
                </a:cubicBezTo>
                <a:cubicBezTo>
                  <a:pt x="13000" y="6903"/>
                  <a:pt x="13015" y="6919"/>
                  <a:pt x="13047" y="6951"/>
                </a:cubicBezTo>
                <a:cubicBezTo>
                  <a:pt x="13023" y="6967"/>
                  <a:pt x="13006" y="6974"/>
                  <a:pt x="12994" y="6974"/>
                </a:cubicBezTo>
                <a:cubicBezTo>
                  <a:pt x="12958" y="6974"/>
                  <a:pt x="12964" y="6915"/>
                  <a:pt x="12952" y="6856"/>
                </a:cubicBezTo>
                <a:cubicBezTo>
                  <a:pt x="12946" y="6859"/>
                  <a:pt x="12940" y="6860"/>
                  <a:pt x="12934" y="6860"/>
                </a:cubicBezTo>
                <a:cubicBezTo>
                  <a:pt x="12909" y="6860"/>
                  <a:pt x="12886" y="6837"/>
                  <a:pt x="12873" y="6824"/>
                </a:cubicBezTo>
                <a:cubicBezTo>
                  <a:pt x="12893" y="6808"/>
                  <a:pt x="12909" y="6801"/>
                  <a:pt x="12920" y="6801"/>
                </a:cubicBezTo>
                <a:close/>
                <a:moveTo>
                  <a:pt x="14979" y="6682"/>
                </a:moveTo>
                <a:lnTo>
                  <a:pt x="14979" y="6682"/>
                </a:lnTo>
                <a:cubicBezTo>
                  <a:pt x="15042" y="6761"/>
                  <a:pt x="15058" y="6761"/>
                  <a:pt x="15010" y="6998"/>
                </a:cubicBezTo>
                <a:cubicBezTo>
                  <a:pt x="14931" y="6919"/>
                  <a:pt x="14931" y="6793"/>
                  <a:pt x="14979" y="6682"/>
                </a:cubicBezTo>
                <a:close/>
                <a:moveTo>
                  <a:pt x="21265" y="7014"/>
                </a:moveTo>
                <a:cubicBezTo>
                  <a:pt x="21281" y="7014"/>
                  <a:pt x="21312" y="7030"/>
                  <a:pt x="21328" y="7046"/>
                </a:cubicBezTo>
                <a:lnTo>
                  <a:pt x="21296" y="7078"/>
                </a:lnTo>
                <a:lnTo>
                  <a:pt x="21233" y="7046"/>
                </a:lnTo>
                <a:lnTo>
                  <a:pt x="21265" y="7014"/>
                </a:lnTo>
                <a:close/>
                <a:moveTo>
                  <a:pt x="21597" y="7109"/>
                </a:moveTo>
                <a:lnTo>
                  <a:pt x="21629" y="7141"/>
                </a:lnTo>
                <a:cubicBezTo>
                  <a:pt x="21613" y="7157"/>
                  <a:pt x="21581" y="7173"/>
                  <a:pt x="21566" y="7173"/>
                </a:cubicBezTo>
                <a:cubicBezTo>
                  <a:pt x="21550" y="7173"/>
                  <a:pt x="21534" y="7141"/>
                  <a:pt x="21534" y="7141"/>
                </a:cubicBezTo>
                <a:lnTo>
                  <a:pt x="21597" y="7109"/>
                </a:lnTo>
                <a:close/>
                <a:moveTo>
                  <a:pt x="21091" y="6998"/>
                </a:moveTo>
                <a:cubicBezTo>
                  <a:pt x="21154" y="7093"/>
                  <a:pt x="21075" y="7078"/>
                  <a:pt x="20996" y="7109"/>
                </a:cubicBezTo>
                <a:cubicBezTo>
                  <a:pt x="21011" y="7141"/>
                  <a:pt x="20996" y="7173"/>
                  <a:pt x="20964" y="7188"/>
                </a:cubicBezTo>
                <a:cubicBezTo>
                  <a:pt x="20940" y="7196"/>
                  <a:pt x="20916" y="7200"/>
                  <a:pt x="20893" y="7200"/>
                </a:cubicBezTo>
                <a:cubicBezTo>
                  <a:pt x="20889" y="7200"/>
                  <a:pt x="20885" y="7200"/>
                  <a:pt x="20881" y="7200"/>
                </a:cubicBezTo>
                <a:lnTo>
                  <a:pt x="20881" y="7200"/>
                </a:lnTo>
                <a:cubicBezTo>
                  <a:pt x="20866" y="7128"/>
                  <a:pt x="20880" y="7104"/>
                  <a:pt x="20901" y="7093"/>
                </a:cubicBezTo>
                <a:lnTo>
                  <a:pt x="21027" y="7093"/>
                </a:lnTo>
                <a:cubicBezTo>
                  <a:pt x="21043" y="7062"/>
                  <a:pt x="21059" y="7030"/>
                  <a:pt x="21091" y="6998"/>
                </a:cubicBezTo>
                <a:close/>
                <a:moveTo>
                  <a:pt x="12097" y="7299"/>
                </a:moveTo>
                <a:lnTo>
                  <a:pt x="12160" y="7347"/>
                </a:lnTo>
                <a:cubicBezTo>
                  <a:pt x="12145" y="7347"/>
                  <a:pt x="12129" y="7378"/>
                  <a:pt x="12129" y="7378"/>
                </a:cubicBezTo>
                <a:cubicBezTo>
                  <a:pt x="12097" y="7363"/>
                  <a:pt x="12081" y="7347"/>
                  <a:pt x="12050" y="7347"/>
                </a:cubicBezTo>
                <a:lnTo>
                  <a:pt x="12097" y="7299"/>
                </a:lnTo>
                <a:close/>
                <a:moveTo>
                  <a:pt x="22072" y="7078"/>
                </a:moveTo>
                <a:lnTo>
                  <a:pt x="22326" y="7410"/>
                </a:lnTo>
                <a:cubicBezTo>
                  <a:pt x="22326" y="7410"/>
                  <a:pt x="22310" y="7458"/>
                  <a:pt x="22278" y="7505"/>
                </a:cubicBezTo>
                <a:cubicBezTo>
                  <a:pt x="22231" y="7442"/>
                  <a:pt x="22167" y="7378"/>
                  <a:pt x="22104" y="7315"/>
                </a:cubicBezTo>
                <a:cubicBezTo>
                  <a:pt x="22041" y="7283"/>
                  <a:pt x="21993" y="7268"/>
                  <a:pt x="21930" y="7252"/>
                </a:cubicBezTo>
                <a:lnTo>
                  <a:pt x="21930" y="7125"/>
                </a:lnTo>
                <a:lnTo>
                  <a:pt x="22072" y="7078"/>
                </a:lnTo>
                <a:close/>
                <a:moveTo>
                  <a:pt x="20695" y="7109"/>
                </a:moveTo>
                <a:cubicBezTo>
                  <a:pt x="20742" y="7141"/>
                  <a:pt x="20790" y="7157"/>
                  <a:pt x="20821" y="7188"/>
                </a:cubicBezTo>
                <a:cubicBezTo>
                  <a:pt x="20869" y="7378"/>
                  <a:pt x="20806" y="7394"/>
                  <a:pt x="20742" y="7426"/>
                </a:cubicBezTo>
                <a:cubicBezTo>
                  <a:pt x="20758" y="7473"/>
                  <a:pt x="20790" y="7521"/>
                  <a:pt x="20806" y="7568"/>
                </a:cubicBezTo>
                <a:cubicBezTo>
                  <a:pt x="20778" y="7596"/>
                  <a:pt x="20748" y="7603"/>
                  <a:pt x="20716" y="7603"/>
                </a:cubicBezTo>
                <a:cubicBezTo>
                  <a:pt x="20686" y="7603"/>
                  <a:pt x="20654" y="7597"/>
                  <a:pt x="20622" y="7597"/>
                </a:cubicBezTo>
                <a:cubicBezTo>
                  <a:pt x="20609" y="7597"/>
                  <a:pt x="20597" y="7598"/>
                  <a:pt x="20584" y="7600"/>
                </a:cubicBezTo>
                <a:lnTo>
                  <a:pt x="20473" y="7505"/>
                </a:lnTo>
                <a:lnTo>
                  <a:pt x="20362" y="7600"/>
                </a:lnTo>
                <a:lnTo>
                  <a:pt x="20251" y="7568"/>
                </a:lnTo>
                <a:lnTo>
                  <a:pt x="20695" y="7109"/>
                </a:lnTo>
                <a:close/>
                <a:moveTo>
                  <a:pt x="22151" y="7711"/>
                </a:moveTo>
                <a:cubicBezTo>
                  <a:pt x="22183" y="7727"/>
                  <a:pt x="22199" y="7727"/>
                  <a:pt x="22215" y="7743"/>
                </a:cubicBezTo>
                <a:lnTo>
                  <a:pt x="22183" y="7790"/>
                </a:lnTo>
                <a:lnTo>
                  <a:pt x="22120" y="7743"/>
                </a:lnTo>
                <a:cubicBezTo>
                  <a:pt x="22136" y="7743"/>
                  <a:pt x="22151" y="7711"/>
                  <a:pt x="22151" y="7711"/>
                </a:cubicBezTo>
                <a:close/>
                <a:moveTo>
                  <a:pt x="20679" y="7806"/>
                </a:moveTo>
                <a:lnTo>
                  <a:pt x="20711" y="7869"/>
                </a:lnTo>
                <a:cubicBezTo>
                  <a:pt x="20695" y="7869"/>
                  <a:pt x="20695" y="7885"/>
                  <a:pt x="20679" y="7901"/>
                </a:cubicBezTo>
                <a:cubicBezTo>
                  <a:pt x="20663" y="7885"/>
                  <a:pt x="20647" y="7853"/>
                  <a:pt x="20647" y="7838"/>
                </a:cubicBezTo>
                <a:cubicBezTo>
                  <a:pt x="20647" y="7822"/>
                  <a:pt x="20663" y="7806"/>
                  <a:pt x="20679" y="7806"/>
                </a:cubicBezTo>
                <a:close/>
                <a:moveTo>
                  <a:pt x="2344" y="7885"/>
                </a:moveTo>
                <a:cubicBezTo>
                  <a:pt x="2344" y="7901"/>
                  <a:pt x="2375" y="7917"/>
                  <a:pt x="2375" y="7933"/>
                </a:cubicBezTo>
                <a:cubicBezTo>
                  <a:pt x="2359" y="7948"/>
                  <a:pt x="2359" y="7964"/>
                  <a:pt x="2344" y="7996"/>
                </a:cubicBezTo>
                <a:lnTo>
                  <a:pt x="2312" y="7948"/>
                </a:lnTo>
                <a:lnTo>
                  <a:pt x="2344" y="7885"/>
                </a:lnTo>
                <a:close/>
                <a:moveTo>
                  <a:pt x="22033" y="7901"/>
                </a:moveTo>
                <a:cubicBezTo>
                  <a:pt x="22072" y="7901"/>
                  <a:pt x="22112" y="7917"/>
                  <a:pt x="22136" y="7948"/>
                </a:cubicBezTo>
                <a:cubicBezTo>
                  <a:pt x="22112" y="7988"/>
                  <a:pt x="22072" y="8008"/>
                  <a:pt x="22033" y="8008"/>
                </a:cubicBezTo>
                <a:cubicBezTo>
                  <a:pt x="21993" y="8008"/>
                  <a:pt x="21953" y="7988"/>
                  <a:pt x="21930" y="7948"/>
                </a:cubicBezTo>
                <a:cubicBezTo>
                  <a:pt x="21953" y="7917"/>
                  <a:pt x="21993" y="7901"/>
                  <a:pt x="22033" y="7901"/>
                </a:cubicBezTo>
                <a:close/>
                <a:moveTo>
                  <a:pt x="2359" y="8107"/>
                </a:moveTo>
                <a:cubicBezTo>
                  <a:pt x="2359" y="8107"/>
                  <a:pt x="2375" y="8139"/>
                  <a:pt x="2391" y="8139"/>
                </a:cubicBezTo>
                <a:lnTo>
                  <a:pt x="2328" y="8186"/>
                </a:lnTo>
                <a:cubicBezTo>
                  <a:pt x="2312" y="8170"/>
                  <a:pt x="2296" y="8154"/>
                  <a:pt x="2296" y="8139"/>
                </a:cubicBezTo>
                <a:cubicBezTo>
                  <a:pt x="2312" y="8123"/>
                  <a:pt x="2328" y="8123"/>
                  <a:pt x="2359" y="8107"/>
                </a:cubicBezTo>
                <a:close/>
                <a:moveTo>
                  <a:pt x="20093" y="7600"/>
                </a:moveTo>
                <a:lnTo>
                  <a:pt x="20093" y="7600"/>
                </a:lnTo>
                <a:cubicBezTo>
                  <a:pt x="20220" y="7822"/>
                  <a:pt x="19982" y="7933"/>
                  <a:pt x="19998" y="8044"/>
                </a:cubicBezTo>
                <a:lnTo>
                  <a:pt x="19761" y="8186"/>
                </a:lnTo>
                <a:cubicBezTo>
                  <a:pt x="19713" y="8028"/>
                  <a:pt x="19523" y="8154"/>
                  <a:pt x="19428" y="8044"/>
                </a:cubicBezTo>
                <a:lnTo>
                  <a:pt x="19602" y="7901"/>
                </a:lnTo>
                <a:lnTo>
                  <a:pt x="19808" y="7885"/>
                </a:lnTo>
                <a:cubicBezTo>
                  <a:pt x="19824" y="7838"/>
                  <a:pt x="19840" y="7790"/>
                  <a:pt x="19840" y="7727"/>
                </a:cubicBezTo>
                <a:lnTo>
                  <a:pt x="20093" y="7600"/>
                </a:lnTo>
                <a:close/>
                <a:moveTo>
                  <a:pt x="21692" y="8107"/>
                </a:moveTo>
                <a:cubicBezTo>
                  <a:pt x="21756" y="8202"/>
                  <a:pt x="21676" y="8186"/>
                  <a:pt x="21597" y="8218"/>
                </a:cubicBezTo>
                <a:cubicBezTo>
                  <a:pt x="21626" y="8261"/>
                  <a:pt x="21602" y="8291"/>
                  <a:pt x="21550" y="8296"/>
                </a:cubicBezTo>
                <a:lnTo>
                  <a:pt x="21550" y="8296"/>
                </a:lnTo>
                <a:cubicBezTo>
                  <a:pt x="21534" y="8233"/>
                  <a:pt x="21566" y="8202"/>
                  <a:pt x="21629" y="8202"/>
                </a:cubicBezTo>
                <a:cubicBezTo>
                  <a:pt x="21645" y="8170"/>
                  <a:pt x="21661" y="8139"/>
                  <a:pt x="21692" y="8107"/>
                </a:cubicBezTo>
                <a:close/>
                <a:moveTo>
                  <a:pt x="19301" y="8107"/>
                </a:moveTo>
                <a:cubicBezTo>
                  <a:pt x="19349" y="8249"/>
                  <a:pt x="19349" y="8249"/>
                  <a:pt x="19238" y="8297"/>
                </a:cubicBezTo>
                <a:cubicBezTo>
                  <a:pt x="19254" y="8234"/>
                  <a:pt x="19191" y="8139"/>
                  <a:pt x="19301" y="8107"/>
                </a:cubicBezTo>
                <a:close/>
                <a:moveTo>
                  <a:pt x="21532" y="8300"/>
                </a:moveTo>
                <a:lnTo>
                  <a:pt x="21532" y="8300"/>
                </a:lnTo>
                <a:cubicBezTo>
                  <a:pt x="21517" y="8331"/>
                  <a:pt x="21501" y="8361"/>
                  <a:pt x="21471" y="8392"/>
                </a:cubicBezTo>
                <a:cubicBezTo>
                  <a:pt x="21413" y="8306"/>
                  <a:pt x="21473" y="8311"/>
                  <a:pt x="21532" y="8300"/>
                </a:cubicBezTo>
                <a:close/>
                <a:moveTo>
                  <a:pt x="11575" y="7822"/>
                </a:moveTo>
                <a:cubicBezTo>
                  <a:pt x="11749" y="7948"/>
                  <a:pt x="11749" y="7948"/>
                  <a:pt x="11733" y="8091"/>
                </a:cubicBezTo>
                <a:lnTo>
                  <a:pt x="11575" y="8107"/>
                </a:lnTo>
                <a:cubicBezTo>
                  <a:pt x="11559" y="8170"/>
                  <a:pt x="11559" y="8249"/>
                  <a:pt x="11559" y="8313"/>
                </a:cubicBezTo>
                <a:lnTo>
                  <a:pt x="11353" y="8313"/>
                </a:lnTo>
                <a:cubicBezTo>
                  <a:pt x="11337" y="8344"/>
                  <a:pt x="11321" y="8376"/>
                  <a:pt x="11305" y="8408"/>
                </a:cubicBezTo>
                <a:cubicBezTo>
                  <a:pt x="11226" y="8313"/>
                  <a:pt x="11305" y="8329"/>
                  <a:pt x="11385" y="8297"/>
                </a:cubicBezTo>
                <a:cubicBezTo>
                  <a:pt x="11385" y="8202"/>
                  <a:pt x="11464" y="8123"/>
                  <a:pt x="11559" y="8107"/>
                </a:cubicBezTo>
                <a:cubicBezTo>
                  <a:pt x="11559" y="8012"/>
                  <a:pt x="11575" y="7917"/>
                  <a:pt x="11575" y="7822"/>
                </a:cubicBezTo>
                <a:close/>
                <a:moveTo>
                  <a:pt x="10815" y="8281"/>
                </a:moveTo>
                <a:cubicBezTo>
                  <a:pt x="10893" y="8328"/>
                  <a:pt x="10894" y="8438"/>
                  <a:pt x="10816" y="8501"/>
                </a:cubicBezTo>
                <a:lnTo>
                  <a:pt x="10816" y="8501"/>
                </a:lnTo>
                <a:lnTo>
                  <a:pt x="10688" y="8487"/>
                </a:lnTo>
                <a:cubicBezTo>
                  <a:pt x="10688" y="8376"/>
                  <a:pt x="10799" y="8360"/>
                  <a:pt x="10815" y="8281"/>
                </a:cubicBezTo>
                <a:close/>
                <a:moveTo>
                  <a:pt x="20584" y="8234"/>
                </a:moveTo>
                <a:lnTo>
                  <a:pt x="20584" y="8234"/>
                </a:lnTo>
                <a:cubicBezTo>
                  <a:pt x="20647" y="8313"/>
                  <a:pt x="20584" y="8313"/>
                  <a:pt x="20505" y="8329"/>
                </a:cubicBezTo>
                <a:cubicBezTo>
                  <a:pt x="20521" y="8424"/>
                  <a:pt x="20441" y="8471"/>
                  <a:pt x="20346" y="8534"/>
                </a:cubicBezTo>
                <a:cubicBezTo>
                  <a:pt x="20331" y="8455"/>
                  <a:pt x="20331" y="8408"/>
                  <a:pt x="20331" y="8329"/>
                </a:cubicBezTo>
                <a:lnTo>
                  <a:pt x="20536" y="8313"/>
                </a:lnTo>
                <a:cubicBezTo>
                  <a:pt x="20536" y="8281"/>
                  <a:pt x="20568" y="8249"/>
                  <a:pt x="20584" y="8234"/>
                </a:cubicBezTo>
                <a:close/>
                <a:moveTo>
                  <a:pt x="19238" y="8297"/>
                </a:moveTo>
                <a:cubicBezTo>
                  <a:pt x="19222" y="8392"/>
                  <a:pt x="19270" y="8487"/>
                  <a:pt x="19206" y="8598"/>
                </a:cubicBezTo>
                <a:lnTo>
                  <a:pt x="19096" y="8598"/>
                </a:lnTo>
                <a:cubicBezTo>
                  <a:pt x="19032" y="8550"/>
                  <a:pt x="19032" y="8550"/>
                  <a:pt x="19064" y="8313"/>
                </a:cubicBezTo>
                <a:lnTo>
                  <a:pt x="19238" y="8297"/>
                </a:lnTo>
                <a:close/>
                <a:moveTo>
                  <a:pt x="10530" y="8614"/>
                </a:moveTo>
                <a:lnTo>
                  <a:pt x="10561" y="8645"/>
                </a:lnTo>
                <a:cubicBezTo>
                  <a:pt x="10545" y="8661"/>
                  <a:pt x="10514" y="8677"/>
                  <a:pt x="10498" y="8677"/>
                </a:cubicBezTo>
                <a:cubicBezTo>
                  <a:pt x="10498" y="8677"/>
                  <a:pt x="10482" y="8645"/>
                  <a:pt x="10466" y="8645"/>
                </a:cubicBezTo>
                <a:lnTo>
                  <a:pt x="10530" y="8614"/>
                </a:lnTo>
                <a:close/>
                <a:moveTo>
                  <a:pt x="20118" y="8594"/>
                </a:moveTo>
                <a:cubicBezTo>
                  <a:pt x="20163" y="8594"/>
                  <a:pt x="20210" y="8611"/>
                  <a:pt x="20251" y="8645"/>
                </a:cubicBezTo>
                <a:cubicBezTo>
                  <a:pt x="20215" y="8687"/>
                  <a:pt x="20177" y="8700"/>
                  <a:pt x="20139" y="8700"/>
                </a:cubicBezTo>
                <a:cubicBezTo>
                  <a:pt x="20085" y="8700"/>
                  <a:pt x="20031" y="8675"/>
                  <a:pt x="19986" y="8675"/>
                </a:cubicBezTo>
                <a:cubicBezTo>
                  <a:pt x="19979" y="8675"/>
                  <a:pt x="19973" y="8676"/>
                  <a:pt x="19966" y="8677"/>
                </a:cubicBezTo>
                <a:cubicBezTo>
                  <a:pt x="20002" y="8623"/>
                  <a:pt x="20059" y="8594"/>
                  <a:pt x="20118" y="8594"/>
                </a:cubicBezTo>
                <a:close/>
                <a:moveTo>
                  <a:pt x="10102" y="8614"/>
                </a:moveTo>
                <a:cubicBezTo>
                  <a:pt x="10115" y="8707"/>
                  <a:pt x="10122" y="8777"/>
                  <a:pt x="10125" y="8831"/>
                </a:cubicBezTo>
                <a:lnTo>
                  <a:pt x="10125" y="8831"/>
                </a:lnTo>
                <a:cubicBezTo>
                  <a:pt x="10057" y="8748"/>
                  <a:pt x="10066" y="8722"/>
                  <a:pt x="10102" y="8614"/>
                </a:cubicBezTo>
                <a:close/>
                <a:moveTo>
                  <a:pt x="12328" y="8736"/>
                </a:moveTo>
                <a:cubicBezTo>
                  <a:pt x="12340" y="8736"/>
                  <a:pt x="12350" y="8759"/>
                  <a:pt x="12350" y="8772"/>
                </a:cubicBezTo>
                <a:cubicBezTo>
                  <a:pt x="12350" y="8804"/>
                  <a:pt x="12350" y="8851"/>
                  <a:pt x="12335" y="8899"/>
                </a:cubicBezTo>
                <a:lnTo>
                  <a:pt x="12287" y="8899"/>
                </a:lnTo>
                <a:cubicBezTo>
                  <a:pt x="12271" y="8851"/>
                  <a:pt x="12255" y="8819"/>
                  <a:pt x="12271" y="8772"/>
                </a:cubicBezTo>
                <a:cubicBezTo>
                  <a:pt x="12271" y="8756"/>
                  <a:pt x="12319" y="8740"/>
                  <a:pt x="12319" y="8740"/>
                </a:cubicBezTo>
                <a:cubicBezTo>
                  <a:pt x="12322" y="8737"/>
                  <a:pt x="12325" y="8736"/>
                  <a:pt x="12328" y="8736"/>
                </a:cubicBezTo>
                <a:close/>
                <a:moveTo>
                  <a:pt x="20695" y="8709"/>
                </a:moveTo>
                <a:lnTo>
                  <a:pt x="20695" y="8709"/>
                </a:lnTo>
                <a:cubicBezTo>
                  <a:pt x="20758" y="8804"/>
                  <a:pt x="20679" y="8788"/>
                  <a:pt x="20600" y="8819"/>
                </a:cubicBezTo>
                <a:cubicBezTo>
                  <a:pt x="20616" y="8835"/>
                  <a:pt x="20600" y="8867"/>
                  <a:pt x="20568" y="8899"/>
                </a:cubicBezTo>
                <a:cubicBezTo>
                  <a:pt x="20505" y="8804"/>
                  <a:pt x="20584" y="8819"/>
                  <a:pt x="20663" y="8788"/>
                </a:cubicBezTo>
                <a:cubicBezTo>
                  <a:pt x="20647" y="8772"/>
                  <a:pt x="20663" y="8740"/>
                  <a:pt x="20695" y="8709"/>
                </a:cubicBezTo>
                <a:close/>
                <a:moveTo>
                  <a:pt x="22290" y="8818"/>
                </a:moveTo>
                <a:cubicBezTo>
                  <a:pt x="22318" y="8818"/>
                  <a:pt x="22319" y="8867"/>
                  <a:pt x="22337" y="8919"/>
                </a:cubicBezTo>
                <a:lnTo>
                  <a:pt x="22337" y="8919"/>
                </a:lnTo>
                <a:cubicBezTo>
                  <a:pt x="22333" y="8912"/>
                  <a:pt x="22330" y="8906"/>
                  <a:pt x="22326" y="8899"/>
                </a:cubicBezTo>
                <a:cubicBezTo>
                  <a:pt x="22294" y="8899"/>
                  <a:pt x="22262" y="8867"/>
                  <a:pt x="22231" y="8851"/>
                </a:cubicBezTo>
                <a:cubicBezTo>
                  <a:pt x="22258" y="8828"/>
                  <a:pt x="22277" y="8818"/>
                  <a:pt x="22290" y="8818"/>
                </a:cubicBezTo>
                <a:close/>
                <a:moveTo>
                  <a:pt x="10204" y="8745"/>
                </a:moveTo>
                <a:cubicBezTo>
                  <a:pt x="10221" y="8745"/>
                  <a:pt x="10247" y="8774"/>
                  <a:pt x="10276" y="8804"/>
                </a:cubicBezTo>
                <a:lnTo>
                  <a:pt x="10213" y="8930"/>
                </a:lnTo>
                <a:cubicBezTo>
                  <a:pt x="10201" y="8917"/>
                  <a:pt x="10190" y="8905"/>
                  <a:pt x="10180" y="8894"/>
                </a:cubicBezTo>
                <a:lnTo>
                  <a:pt x="10180" y="8894"/>
                </a:lnTo>
                <a:cubicBezTo>
                  <a:pt x="10174" y="8781"/>
                  <a:pt x="10184" y="8745"/>
                  <a:pt x="10204" y="8745"/>
                </a:cubicBezTo>
                <a:close/>
                <a:moveTo>
                  <a:pt x="22460" y="8903"/>
                </a:moveTo>
                <a:cubicBezTo>
                  <a:pt x="22487" y="8903"/>
                  <a:pt x="22512" y="8916"/>
                  <a:pt x="22531" y="8962"/>
                </a:cubicBezTo>
                <a:cubicBezTo>
                  <a:pt x="22475" y="8981"/>
                  <a:pt x="22441" y="8992"/>
                  <a:pt x="22416" y="8992"/>
                </a:cubicBezTo>
                <a:cubicBezTo>
                  <a:pt x="22386" y="8992"/>
                  <a:pt x="22370" y="8974"/>
                  <a:pt x="22344" y="8930"/>
                </a:cubicBezTo>
                <a:lnTo>
                  <a:pt x="22344" y="8930"/>
                </a:lnTo>
                <a:cubicBezTo>
                  <a:pt x="22381" y="8929"/>
                  <a:pt x="22422" y="8903"/>
                  <a:pt x="22460" y="8903"/>
                </a:cubicBezTo>
                <a:close/>
                <a:moveTo>
                  <a:pt x="10126" y="8927"/>
                </a:moveTo>
                <a:cubicBezTo>
                  <a:pt x="10123" y="8991"/>
                  <a:pt x="10110" y="9008"/>
                  <a:pt x="10102" y="9025"/>
                </a:cubicBezTo>
                <a:cubicBezTo>
                  <a:pt x="10057" y="8957"/>
                  <a:pt x="10084" y="8938"/>
                  <a:pt x="10126" y="8927"/>
                </a:cubicBezTo>
                <a:close/>
                <a:moveTo>
                  <a:pt x="1742" y="8804"/>
                </a:moveTo>
                <a:cubicBezTo>
                  <a:pt x="1821" y="8883"/>
                  <a:pt x="1758" y="8978"/>
                  <a:pt x="1805" y="9041"/>
                </a:cubicBezTo>
                <a:cubicBezTo>
                  <a:pt x="1758" y="9089"/>
                  <a:pt x="1698" y="9112"/>
                  <a:pt x="1641" y="9112"/>
                </a:cubicBezTo>
                <a:cubicBezTo>
                  <a:pt x="1583" y="9112"/>
                  <a:pt x="1528" y="9089"/>
                  <a:pt x="1488" y="9041"/>
                </a:cubicBezTo>
                <a:lnTo>
                  <a:pt x="1694" y="8962"/>
                </a:lnTo>
                <a:lnTo>
                  <a:pt x="1568" y="8819"/>
                </a:lnTo>
                <a:lnTo>
                  <a:pt x="1742" y="8804"/>
                </a:lnTo>
                <a:close/>
                <a:moveTo>
                  <a:pt x="19785" y="8621"/>
                </a:moveTo>
                <a:cubicBezTo>
                  <a:pt x="19971" y="8789"/>
                  <a:pt x="19604" y="8821"/>
                  <a:pt x="19745" y="8962"/>
                </a:cubicBezTo>
                <a:lnTo>
                  <a:pt x="19270" y="9215"/>
                </a:lnTo>
                <a:cubicBezTo>
                  <a:pt x="19254" y="9184"/>
                  <a:pt x="19254" y="9136"/>
                  <a:pt x="19238" y="9104"/>
                </a:cubicBezTo>
                <a:cubicBezTo>
                  <a:pt x="19270" y="8946"/>
                  <a:pt x="19428" y="8946"/>
                  <a:pt x="19523" y="8883"/>
                </a:cubicBezTo>
                <a:cubicBezTo>
                  <a:pt x="19616" y="8790"/>
                  <a:pt x="19693" y="8713"/>
                  <a:pt x="19785" y="8621"/>
                </a:cubicBezTo>
                <a:close/>
                <a:moveTo>
                  <a:pt x="22373" y="9120"/>
                </a:moveTo>
                <a:lnTo>
                  <a:pt x="22405" y="9152"/>
                </a:lnTo>
                <a:lnTo>
                  <a:pt x="22373" y="9215"/>
                </a:lnTo>
                <a:cubicBezTo>
                  <a:pt x="22357" y="9199"/>
                  <a:pt x="22341" y="9184"/>
                  <a:pt x="22341" y="9184"/>
                </a:cubicBezTo>
                <a:cubicBezTo>
                  <a:pt x="22341" y="9152"/>
                  <a:pt x="22357" y="9136"/>
                  <a:pt x="22373" y="9120"/>
                </a:cubicBezTo>
                <a:close/>
                <a:moveTo>
                  <a:pt x="21856" y="9436"/>
                </a:moveTo>
                <a:cubicBezTo>
                  <a:pt x="21894" y="9436"/>
                  <a:pt x="21953" y="9448"/>
                  <a:pt x="22056" y="9469"/>
                </a:cubicBezTo>
                <a:cubicBezTo>
                  <a:pt x="22012" y="9513"/>
                  <a:pt x="21952" y="9533"/>
                  <a:pt x="21891" y="9533"/>
                </a:cubicBezTo>
                <a:cubicBezTo>
                  <a:pt x="21845" y="9533"/>
                  <a:pt x="21797" y="9521"/>
                  <a:pt x="21756" y="9500"/>
                </a:cubicBezTo>
                <a:cubicBezTo>
                  <a:pt x="21791" y="9456"/>
                  <a:pt x="21807" y="9436"/>
                  <a:pt x="21856" y="9436"/>
                </a:cubicBezTo>
                <a:close/>
                <a:moveTo>
                  <a:pt x="22419" y="9415"/>
                </a:moveTo>
                <a:cubicBezTo>
                  <a:pt x="22452" y="9415"/>
                  <a:pt x="22490" y="9435"/>
                  <a:pt x="22531" y="9469"/>
                </a:cubicBezTo>
                <a:lnTo>
                  <a:pt x="22547" y="9469"/>
                </a:lnTo>
                <a:cubicBezTo>
                  <a:pt x="22531" y="9516"/>
                  <a:pt x="22516" y="9548"/>
                  <a:pt x="22516" y="9595"/>
                </a:cubicBezTo>
                <a:cubicBezTo>
                  <a:pt x="22421" y="9579"/>
                  <a:pt x="22389" y="9516"/>
                  <a:pt x="22341" y="9469"/>
                </a:cubicBezTo>
                <a:cubicBezTo>
                  <a:pt x="22364" y="9431"/>
                  <a:pt x="22390" y="9415"/>
                  <a:pt x="22419" y="9415"/>
                </a:cubicBezTo>
                <a:close/>
                <a:moveTo>
                  <a:pt x="17136" y="9740"/>
                </a:moveTo>
                <a:cubicBezTo>
                  <a:pt x="17172" y="9740"/>
                  <a:pt x="17209" y="9759"/>
                  <a:pt x="17259" y="9801"/>
                </a:cubicBezTo>
                <a:lnTo>
                  <a:pt x="17053" y="9928"/>
                </a:lnTo>
                <a:cubicBezTo>
                  <a:pt x="17053" y="9896"/>
                  <a:pt x="17037" y="9833"/>
                  <a:pt x="17037" y="9785"/>
                </a:cubicBezTo>
                <a:cubicBezTo>
                  <a:pt x="17075" y="9755"/>
                  <a:pt x="17105" y="9740"/>
                  <a:pt x="17136" y="9740"/>
                </a:cubicBezTo>
                <a:close/>
                <a:moveTo>
                  <a:pt x="9231" y="9928"/>
                </a:moveTo>
                <a:cubicBezTo>
                  <a:pt x="9247" y="9928"/>
                  <a:pt x="9263" y="9959"/>
                  <a:pt x="9263" y="9975"/>
                </a:cubicBezTo>
                <a:cubicBezTo>
                  <a:pt x="9263" y="10007"/>
                  <a:pt x="9247" y="10054"/>
                  <a:pt x="9247" y="10102"/>
                </a:cubicBezTo>
                <a:lnTo>
                  <a:pt x="9184" y="10102"/>
                </a:lnTo>
                <a:cubicBezTo>
                  <a:pt x="9184" y="10054"/>
                  <a:pt x="9168" y="10023"/>
                  <a:pt x="9168" y="9975"/>
                </a:cubicBezTo>
                <a:cubicBezTo>
                  <a:pt x="9168" y="9959"/>
                  <a:pt x="9231" y="9944"/>
                  <a:pt x="9231" y="9928"/>
                </a:cubicBezTo>
                <a:close/>
                <a:moveTo>
                  <a:pt x="8663" y="10419"/>
                </a:moveTo>
                <a:cubicBezTo>
                  <a:pt x="8701" y="10419"/>
                  <a:pt x="8740" y="10434"/>
                  <a:pt x="8772" y="10466"/>
                </a:cubicBezTo>
                <a:cubicBezTo>
                  <a:pt x="8748" y="10506"/>
                  <a:pt x="8709" y="10525"/>
                  <a:pt x="8669" y="10525"/>
                </a:cubicBezTo>
                <a:cubicBezTo>
                  <a:pt x="8629" y="10525"/>
                  <a:pt x="8590" y="10506"/>
                  <a:pt x="8566" y="10466"/>
                </a:cubicBezTo>
                <a:cubicBezTo>
                  <a:pt x="8590" y="10434"/>
                  <a:pt x="8626" y="10419"/>
                  <a:pt x="8663" y="10419"/>
                </a:cubicBezTo>
                <a:close/>
                <a:moveTo>
                  <a:pt x="16293" y="10434"/>
                </a:moveTo>
                <a:lnTo>
                  <a:pt x="16340" y="10498"/>
                </a:lnTo>
                <a:lnTo>
                  <a:pt x="16293" y="10529"/>
                </a:lnTo>
                <a:cubicBezTo>
                  <a:pt x="16293" y="10514"/>
                  <a:pt x="16277" y="10482"/>
                  <a:pt x="16261" y="10466"/>
                </a:cubicBezTo>
                <a:cubicBezTo>
                  <a:pt x="16261" y="10450"/>
                  <a:pt x="16293" y="10450"/>
                  <a:pt x="16293" y="10434"/>
                </a:cubicBezTo>
                <a:close/>
                <a:moveTo>
                  <a:pt x="4022" y="10529"/>
                </a:moveTo>
                <a:cubicBezTo>
                  <a:pt x="4038" y="10529"/>
                  <a:pt x="4054" y="10577"/>
                  <a:pt x="4054" y="10593"/>
                </a:cubicBezTo>
                <a:cubicBezTo>
                  <a:pt x="4069" y="10593"/>
                  <a:pt x="4038" y="10624"/>
                  <a:pt x="4022" y="10624"/>
                </a:cubicBezTo>
                <a:cubicBezTo>
                  <a:pt x="3990" y="10624"/>
                  <a:pt x="3943" y="10609"/>
                  <a:pt x="3895" y="10609"/>
                </a:cubicBezTo>
                <a:lnTo>
                  <a:pt x="3895" y="10545"/>
                </a:lnTo>
                <a:cubicBezTo>
                  <a:pt x="3943" y="10529"/>
                  <a:pt x="3974" y="10529"/>
                  <a:pt x="4022" y="10529"/>
                </a:cubicBezTo>
                <a:close/>
                <a:moveTo>
                  <a:pt x="21827" y="10624"/>
                </a:moveTo>
                <a:cubicBezTo>
                  <a:pt x="21866" y="10624"/>
                  <a:pt x="21906" y="10640"/>
                  <a:pt x="21930" y="10672"/>
                </a:cubicBezTo>
                <a:cubicBezTo>
                  <a:pt x="21906" y="10711"/>
                  <a:pt x="21866" y="10731"/>
                  <a:pt x="21827" y="10731"/>
                </a:cubicBezTo>
                <a:cubicBezTo>
                  <a:pt x="21787" y="10731"/>
                  <a:pt x="21748" y="10711"/>
                  <a:pt x="21724" y="10672"/>
                </a:cubicBezTo>
                <a:cubicBezTo>
                  <a:pt x="21748" y="10640"/>
                  <a:pt x="21787" y="10624"/>
                  <a:pt x="21827" y="10624"/>
                </a:cubicBezTo>
                <a:close/>
                <a:moveTo>
                  <a:pt x="6524" y="10640"/>
                </a:moveTo>
                <a:cubicBezTo>
                  <a:pt x="6539" y="10656"/>
                  <a:pt x="6555" y="10672"/>
                  <a:pt x="6555" y="10704"/>
                </a:cubicBezTo>
                <a:cubicBezTo>
                  <a:pt x="6555" y="10704"/>
                  <a:pt x="6539" y="10719"/>
                  <a:pt x="6524" y="10735"/>
                </a:cubicBezTo>
                <a:cubicBezTo>
                  <a:pt x="6508" y="10719"/>
                  <a:pt x="6508" y="10688"/>
                  <a:pt x="6492" y="10672"/>
                </a:cubicBezTo>
                <a:lnTo>
                  <a:pt x="6524" y="10640"/>
                </a:lnTo>
                <a:close/>
                <a:moveTo>
                  <a:pt x="22579" y="10545"/>
                </a:moveTo>
                <a:lnTo>
                  <a:pt x="22389" y="10735"/>
                </a:lnTo>
                <a:lnTo>
                  <a:pt x="22041" y="10735"/>
                </a:lnTo>
                <a:lnTo>
                  <a:pt x="22025" y="10672"/>
                </a:lnTo>
                <a:lnTo>
                  <a:pt x="22009" y="10672"/>
                </a:lnTo>
                <a:lnTo>
                  <a:pt x="22246" y="10545"/>
                </a:lnTo>
                <a:close/>
                <a:moveTo>
                  <a:pt x="8329" y="10624"/>
                </a:moveTo>
                <a:cubicBezTo>
                  <a:pt x="8392" y="10672"/>
                  <a:pt x="8392" y="10783"/>
                  <a:pt x="8329" y="10846"/>
                </a:cubicBezTo>
                <a:lnTo>
                  <a:pt x="8202" y="10814"/>
                </a:lnTo>
                <a:cubicBezTo>
                  <a:pt x="8202" y="10704"/>
                  <a:pt x="8297" y="10704"/>
                  <a:pt x="8329" y="10624"/>
                </a:cubicBezTo>
                <a:close/>
                <a:moveTo>
                  <a:pt x="7871" y="10739"/>
                </a:moveTo>
                <a:cubicBezTo>
                  <a:pt x="7906" y="10739"/>
                  <a:pt x="7943" y="10756"/>
                  <a:pt x="7973" y="10790"/>
                </a:cubicBezTo>
                <a:lnTo>
                  <a:pt x="7973" y="10790"/>
                </a:lnTo>
                <a:lnTo>
                  <a:pt x="7838" y="10925"/>
                </a:lnTo>
                <a:cubicBezTo>
                  <a:pt x="7743" y="10925"/>
                  <a:pt x="7774" y="10846"/>
                  <a:pt x="7774" y="10799"/>
                </a:cubicBezTo>
                <a:cubicBezTo>
                  <a:pt x="7798" y="10759"/>
                  <a:pt x="7834" y="10739"/>
                  <a:pt x="7871" y="10739"/>
                </a:cubicBezTo>
                <a:close/>
                <a:moveTo>
                  <a:pt x="24067" y="11036"/>
                </a:moveTo>
                <a:cubicBezTo>
                  <a:pt x="24083" y="11068"/>
                  <a:pt x="24083" y="11084"/>
                  <a:pt x="24099" y="11115"/>
                </a:cubicBezTo>
                <a:cubicBezTo>
                  <a:pt x="24099" y="11115"/>
                  <a:pt x="24083" y="11131"/>
                  <a:pt x="24067" y="11147"/>
                </a:cubicBezTo>
                <a:cubicBezTo>
                  <a:pt x="24051" y="11115"/>
                  <a:pt x="24036" y="11099"/>
                  <a:pt x="24036" y="11068"/>
                </a:cubicBezTo>
                <a:cubicBezTo>
                  <a:pt x="24036" y="11068"/>
                  <a:pt x="24067" y="11052"/>
                  <a:pt x="24067" y="11036"/>
                </a:cubicBezTo>
                <a:close/>
                <a:moveTo>
                  <a:pt x="15390" y="11147"/>
                </a:moveTo>
                <a:cubicBezTo>
                  <a:pt x="15406" y="11163"/>
                  <a:pt x="15406" y="11179"/>
                  <a:pt x="15422" y="11210"/>
                </a:cubicBezTo>
                <a:cubicBezTo>
                  <a:pt x="15422" y="11210"/>
                  <a:pt x="15390" y="11226"/>
                  <a:pt x="15390" y="11242"/>
                </a:cubicBezTo>
                <a:cubicBezTo>
                  <a:pt x="15375" y="11226"/>
                  <a:pt x="15375" y="11194"/>
                  <a:pt x="15359" y="11179"/>
                </a:cubicBezTo>
                <a:cubicBezTo>
                  <a:pt x="15359" y="11163"/>
                  <a:pt x="15375" y="11147"/>
                  <a:pt x="15390" y="11147"/>
                </a:cubicBezTo>
                <a:close/>
                <a:moveTo>
                  <a:pt x="1045" y="11004"/>
                </a:moveTo>
                <a:lnTo>
                  <a:pt x="1188" y="11068"/>
                </a:lnTo>
                <a:cubicBezTo>
                  <a:pt x="1172" y="11163"/>
                  <a:pt x="1219" y="11242"/>
                  <a:pt x="1156" y="11321"/>
                </a:cubicBezTo>
                <a:lnTo>
                  <a:pt x="918" y="11194"/>
                </a:lnTo>
                <a:lnTo>
                  <a:pt x="1045" y="11004"/>
                </a:lnTo>
                <a:close/>
                <a:moveTo>
                  <a:pt x="21471" y="11036"/>
                </a:moveTo>
                <a:cubicBezTo>
                  <a:pt x="21490" y="11039"/>
                  <a:pt x="21508" y="11040"/>
                  <a:pt x="21526" y="11040"/>
                </a:cubicBezTo>
                <a:cubicBezTo>
                  <a:pt x="21553" y="11040"/>
                  <a:pt x="21578" y="11038"/>
                  <a:pt x="21601" y="11038"/>
                </a:cubicBezTo>
                <a:cubicBezTo>
                  <a:pt x="21651" y="11038"/>
                  <a:pt x="21695" y="11046"/>
                  <a:pt x="21740" y="11099"/>
                </a:cubicBezTo>
                <a:cubicBezTo>
                  <a:pt x="21518" y="11131"/>
                  <a:pt x="21423" y="11353"/>
                  <a:pt x="21265" y="11448"/>
                </a:cubicBezTo>
                <a:cubicBezTo>
                  <a:pt x="21122" y="11384"/>
                  <a:pt x="21122" y="11384"/>
                  <a:pt x="21186" y="11242"/>
                </a:cubicBezTo>
                <a:lnTo>
                  <a:pt x="21312" y="11226"/>
                </a:lnTo>
                <a:lnTo>
                  <a:pt x="21471" y="11036"/>
                </a:lnTo>
                <a:close/>
                <a:moveTo>
                  <a:pt x="20394" y="11464"/>
                </a:moveTo>
                <a:lnTo>
                  <a:pt x="20426" y="11495"/>
                </a:lnTo>
                <a:cubicBezTo>
                  <a:pt x="20410" y="11511"/>
                  <a:pt x="20378" y="11511"/>
                  <a:pt x="20362" y="11527"/>
                </a:cubicBezTo>
                <a:cubicBezTo>
                  <a:pt x="20346" y="11527"/>
                  <a:pt x="20331" y="11511"/>
                  <a:pt x="20331" y="11495"/>
                </a:cubicBezTo>
                <a:lnTo>
                  <a:pt x="20394" y="11464"/>
                </a:lnTo>
                <a:close/>
                <a:moveTo>
                  <a:pt x="7265" y="11638"/>
                </a:moveTo>
                <a:cubicBezTo>
                  <a:pt x="7266" y="11643"/>
                  <a:pt x="7266" y="11648"/>
                  <a:pt x="7268" y="11654"/>
                </a:cubicBezTo>
                <a:lnTo>
                  <a:pt x="7284" y="11638"/>
                </a:lnTo>
                <a:close/>
                <a:moveTo>
                  <a:pt x="23434" y="10941"/>
                </a:moveTo>
                <a:lnTo>
                  <a:pt x="23703" y="11068"/>
                </a:lnTo>
                <a:cubicBezTo>
                  <a:pt x="23640" y="11163"/>
                  <a:pt x="23608" y="11274"/>
                  <a:pt x="23561" y="11384"/>
                </a:cubicBezTo>
                <a:cubicBezTo>
                  <a:pt x="23513" y="11495"/>
                  <a:pt x="23497" y="11606"/>
                  <a:pt x="23513" y="11733"/>
                </a:cubicBezTo>
                <a:lnTo>
                  <a:pt x="23371" y="11764"/>
                </a:lnTo>
                <a:cubicBezTo>
                  <a:pt x="23339" y="11701"/>
                  <a:pt x="23323" y="11638"/>
                  <a:pt x="23307" y="11574"/>
                </a:cubicBezTo>
                <a:cubicBezTo>
                  <a:pt x="23276" y="11535"/>
                  <a:pt x="23236" y="11535"/>
                  <a:pt x="23189" y="11535"/>
                </a:cubicBezTo>
                <a:cubicBezTo>
                  <a:pt x="23141" y="11535"/>
                  <a:pt x="23086" y="11535"/>
                  <a:pt x="23022" y="11495"/>
                </a:cubicBezTo>
                <a:cubicBezTo>
                  <a:pt x="22991" y="11479"/>
                  <a:pt x="23038" y="11384"/>
                  <a:pt x="23022" y="11289"/>
                </a:cubicBezTo>
                <a:lnTo>
                  <a:pt x="23181" y="11115"/>
                </a:lnTo>
                <a:cubicBezTo>
                  <a:pt x="23212" y="11210"/>
                  <a:pt x="23228" y="11258"/>
                  <a:pt x="23260" y="11353"/>
                </a:cubicBezTo>
                <a:lnTo>
                  <a:pt x="23418" y="11321"/>
                </a:lnTo>
                <a:lnTo>
                  <a:pt x="23434" y="10941"/>
                </a:lnTo>
                <a:close/>
                <a:moveTo>
                  <a:pt x="1964" y="11654"/>
                </a:moveTo>
                <a:cubicBezTo>
                  <a:pt x="2027" y="11733"/>
                  <a:pt x="1979" y="11812"/>
                  <a:pt x="1995" y="11891"/>
                </a:cubicBezTo>
                <a:cubicBezTo>
                  <a:pt x="1971" y="11923"/>
                  <a:pt x="1936" y="11939"/>
                  <a:pt x="1900" y="11939"/>
                </a:cubicBezTo>
                <a:cubicBezTo>
                  <a:pt x="1865" y="11939"/>
                  <a:pt x="1829" y="11923"/>
                  <a:pt x="1805" y="11891"/>
                </a:cubicBezTo>
                <a:lnTo>
                  <a:pt x="1789" y="11796"/>
                </a:lnTo>
                <a:cubicBezTo>
                  <a:pt x="1853" y="11749"/>
                  <a:pt x="1884" y="11669"/>
                  <a:pt x="1964" y="11654"/>
                </a:cubicBezTo>
                <a:close/>
                <a:moveTo>
                  <a:pt x="22864" y="11954"/>
                </a:moveTo>
                <a:cubicBezTo>
                  <a:pt x="22880" y="11970"/>
                  <a:pt x="22896" y="11970"/>
                  <a:pt x="22911" y="11986"/>
                </a:cubicBezTo>
                <a:lnTo>
                  <a:pt x="22864" y="12049"/>
                </a:lnTo>
                <a:cubicBezTo>
                  <a:pt x="22864" y="12034"/>
                  <a:pt x="22832" y="12034"/>
                  <a:pt x="22832" y="12018"/>
                </a:cubicBezTo>
                <a:cubicBezTo>
                  <a:pt x="22848" y="12002"/>
                  <a:pt x="22848" y="11970"/>
                  <a:pt x="22864" y="11954"/>
                </a:cubicBezTo>
                <a:close/>
                <a:moveTo>
                  <a:pt x="23371" y="11970"/>
                </a:moveTo>
                <a:lnTo>
                  <a:pt x="23371" y="11970"/>
                </a:lnTo>
                <a:cubicBezTo>
                  <a:pt x="23422" y="12047"/>
                  <a:pt x="23380" y="12062"/>
                  <a:pt x="23321" y="12073"/>
                </a:cubicBezTo>
                <a:lnTo>
                  <a:pt x="23321" y="12073"/>
                </a:lnTo>
                <a:cubicBezTo>
                  <a:pt x="23333" y="12039"/>
                  <a:pt x="23348" y="12004"/>
                  <a:pt x="23371" y="11970"/>
                </a:cubicBezTo>
                <a:close/>
                <a:moveTo>
                  <a:pt x="2249" y="11954"/>
                </a:moveTo>
                <a:cubicBezTo>
                  <a:pt x="2312" y="12049"/>
                  <a:pt x="2233" y="12034"/>
                  <a:pt x="2154" y="12065"/>
                </a:cubicBezTo>
                <a:cubicBezTo>
                  <a:pt x="2169" y="12081"/>
                  <a:pt x="2154" y="12113"/>
                  <a:pt x="2122" y="12144"/>
                </a:cubicBezTo>
                <a:cubicBezTo>
                  <a:pt x="2059" y="12049"/>
                  <a:pt x="2138" y="12065"/>
                  <a:pt x="2217" y="12034"/>
                </a:cubicBezTo>
                <a:cubicBezTo>
                  <a:pt x="2201" y="12018"/>
                  <a:pt x="2217" y="11986"/>
                  <a:pt x="2249" y="11954"/>
                </a:cubicBezTo>
                <a:close/>
                <a:moveTo>
                  <a:pt x="23109" y="11985"/>
                </a:moveTo>
                <a:cubicBezTo>
                  <a:pt x="23159" y="11985"/>
                  <a:pt x="23192" y="12010"/>
                  <a:pt x="23275" y="12084"/>
                </a:cubicBezTo>
                <a:lnTo>
                  <a:pt x="23275" y="12084"/>
                </a:lnTo>
                <a:cubicBezTo>
                  <a:pt x="23258" y="12157"/>
                  <a:pt x="23224" y="12174"/>
                  <a:pt x="23179" y="12174"/>
                </a:cubicBezTo>
                <a:cubicBezTo>
                  <a:pt x="23139" y="12174"/>
                  <a:pt x="23090" y="12160"/>
                  <a:pt x="23038" y="12160"/>
                </a:cubicBezTo>
                <a:lnTo>
                  <a:pt x="23006" y="12002"/>
                </a:lnTo>
                <a:cubicBezTo>
                  <a:pt x="23052" y="11992"/>
                  <a:pt x="23083" y="11985"/>
                  <a:pt x="23109" y="11985"/>
                </a:cubicBezTo>
                <a:close/>
                <a:moveTo>
                  <a:pt x="4544" y="12058"/>
                </a:moveTo>
                <a:cubicBezTo>
                  <a:pt x="4577" y="12058"/>
                  <a:pt x="4580" y="12117"/>
                  <a:pt x="4592" y="12176"/>
                </a:cubicBezTo>
                <a:cubicBezTo>
                  <a:pt x="4598" y="12173"/>
                  <a:pt x="4603" y="12172"/>
                  <a:pt x="4609" y="12172"/>
                </a:cubicBezTo>
                <a:cubicBezTo>
                  <a:pt x="4630" y="12172"/>
                  <a:pt x="4645" y="12195"/>
                  <a:pt x="4671" y="12208"/>
                </a:cubicBezTo>
                <a:cubicBezTo>
                  <a:pt x="4651" y="12224"/>
                  <a:pt x="4636" y="12231"/>
                  <a:pt x="4624" y="12231"/>
                </a:cubicBezTo>
                <a:cubicBezTo>
                  <a:pt x="4591" y="12231"/>
                  <a:pt x="4588" y="12172"/>
                  <a:pt x="4576" y="12113"/>
                </a:cubicBezTo>
                <a:cubicBezTo>
                  <a:pt x="4568" y="12117"/>
                  <a:pt x="4559" y="12119"/>
                  <a:pt x="4551" y="12119"/>
                </a:cubicBezTo>
                <a:cubicBezTo>
                  <a:pt x="4529" y="12119"/>
                  <a:pt x="4508" y="12104"/>
                  <a:pt x="4497" y="12081"/>
                </a:cubicBezTo>
                <a:cubicBezTo>
                  <a:pt x="4517" y="12065"/>
                  <a:pt x="4532" y="12058"/>
                  <a:pt x="4544" y="12058"/>
                </a:cubicBezTo>
                <a:close/>
                <a:moveTo>
                  <a:pt x="1222" y="11879"/>
                </a:moveTo>
                <a:cubicBezTo>
                  <a:pt x="1262" y="11879"/>
                  <a:pt x="1283" y="11943"/>
                  <a:pt x="1330" y="11954"/>
                </a:cubicBezTo>
                <a:lnTo>
                  <a:pt x="1663" y="11970"/>
                </a:lnTo>
                <a:cubicBezTo>
                  <a:pt x="1647" y="12018"/>
                  <a:pt x="1647" y="12065"/>
                  <a:pt x="1631" y="12065"/>
                </a:cubicBezTo>
                <a:lnTo>
                  <a:pt x="1425" y="12065"/>
                </a:lnTo>
                <a:lnTo>
                  <a:pt x="1330" y="12255"/>
                </a:lnTo>
                <a:lnTo>
                  <a:pt x="1172" y="12255"/>
                </a:lnTo>
                <a:lnTo>
                  <a:pt x="1172" y="11907"/>
                </a:lnTo>
                <a:cubicBezTo>
                  <a:pt x="1192" y="11886"/>
                  <a:pt x="1209" y="11879"/>
                  <a:pt x="1222" y="11879"/>
                </a:cubicBezTo>
                <a:close/>
                <a:moveTo>
                  <a:pt x="7331" y="11147"/>
                </a:moveTo>
                <a:lnTo>
                  <a:pt x="7426" y="11226"/>
                </a:lnTo>
                <a:lnTo>
                  <a:pt x="7521" y="11163"/>
                </a:lnTo>
                <a:lnTo>
                  <a:pt x="7759" y="11274"/>
                </a:lnTo>
                <a:cubicBezTo>
                  <a:pt x="7759" y="11305"/>
                  <a:pt x="7743" y="11321"/>
                  <a:pt x="7727" y="11337"/>
                </a:cubicBezTo>
                <a:cubicBezTo>
                  <a:pt x="7679" y="11400"/>
                  <a:pt x="7632" y="11448"/>
                  <a:pt x="7537" y="11448"/>
                </a:cubicBezTo>
                <a:cubicBezTo>
                  <a:pt x="7478" y="11448"/>
                  <a:pt x="7460" y="11544"/>
                  <a:pt x="7394" y="11544"/>
                </a:cubicBezTo>
                <a:cubicBezTo>
                  <a:pt x="7389" y="11544"/>
                  <a:pt x="7384" y="11544"/>
                  <a:pt x="7379" y="11543"/>
                </a:cubicBezTo>
                <a:cubicBezTo>
                  <a:pt x="7379" y="11606"/>
                  <a:pt x="7347" y="11654"/>
                  <a:pt x="7284" y="11654"/>
                </a:cubicBezTo>
                <a:cubicBezTo>
                  <a:pt x="7252" y="11685"/>
                  <a:pt x="7236" y="11733"/>
                  <a:pt x="7220" y="11749"/>
                </a:cubicBezTo>
                <a:lnTo>
                  <a:pt x="7078" y="11749"/>
                </a:lnTo>
                <a:cubicBezTo>
                  <a:pt x="7030" y="11891"/>
                  <a:pt x="6919" y="12002"/>
                  <a:pt x="6777" y="12049"/>
                </a:cubicBezTo>
                <a:cubicBezTo>
                  <a:pt x="6793" y="12144"/>
                  <a:pt x="6682" y="12160"/>
                  <a:pt x="6634" y="12239"/>
                </a:cubicBezTo>
                <a:lnTo>
                  <a:pt x="6286" y="12239"/>
                </a:lnTo>
                <a:lnTo>
                  <a:pt x="6286" y="12350"/>
                </a:lnTo>
                <a:cubicBezTo>
                  <a:pt x="6318" y="12366"/>
                  <a:pt x="6349" y="12382"/>
                  <a:pt x="6365" y="12414"/>
                </a:cubicBezTo>
                <a:cubicBezTo>
                  <a:pt x="6345" y="12430"/>
                  <a:pt x="6330" y="12437"/>
                  <a:pt x="6319" y="12437"/>
                </a:cubicBezTo>
                <a:cubicBezTo>
                  <a:pt x="6285" y="12437"/>
                  <a:pt x="6282" y="12378"/>
                  <a:pt x="6270" y="12319"/>
                </a:cubicBezTo>
                <a:cubicBezTo>
                  <a:pt x="6223" y="12350"/>
                  <a:pt x="6175" y="12350"/>
                  <a:pt x="6144" y="12350"/>
                </a:cubicBezTo>
                <a:cubicBezTo>
                  <a:pt x="6096" y="12382"/>
                  <a:pt x="6064" y="12414"/>
                  <a:pt x="6017" y="12461"/>
                </a:cubicBezTo>
                <a:cubicBezTo>
                  <a:pt x="6001" y="12398"/>
                  <a:pt x="5985" y="12334"/>
                  <a:pt x="5985" y="12287"/>
                </a:cubicBezTo>
                <a:cubicBezTo>
                  <a:pt x="6049" y="12245"/>
                  <a:pt x="6119" y="12245"/>
                  <a:pt x="6187" y="12245"/>
                </a:cubicBezTo>
                <a:lnTo>
                  <a:pt x="6187" y="12245"/>
                </a:lnTo>
                <a:cubicBezTo>
                  <a:pt x="6221" y="12245"/>
                  <a:pt x="6254" y="12245"/>
                  <a:pt x="6286" y="12239"/>
                </a:cubicBezTo>
                <a:cubicBezTo>
                  <a:pt x="6286" y="12160"/>
                  <a:pt x="6254" y="12049"/>
                  <a:pt x="6302" y="11970"/>
                </a:cubicBezTo>
                <a:cubicBezTo>
                  <a:pt x="6335" y="11946"/>
                  <a:pt x="6361" y="11936"/>
                  <a:pt x="6384" y="11936"/>
                </a:cubicBezTo>
                <a:cubicBezTo>
                  <a:pt x="6448" y="11936"/>
                  <a:pt x="6481" y="12014"/>
                  <a:pt x="6539" y="12049"/>
                </a:cubicBezTo>
                <a:lnTo>
                  <a:pt x="6777" y="12049"/>
                </a:lnTo>
                <a:lnTo>
                  <a:pt x="6777" y="11891"/>
                </a:lnTo>
                <a:lnTo>
                  <a:pt x="6587" y="11796"/>
                </a:lnTo>
                <a:cubicBezTo>
                  <a:pt x="6603" y="11749"/>
                  <a:pt x="6603" y="11701"/>
                  <a:pt x="6603" y="11669"/>
                </a:cubicBezTo>
                <a:cubicBezTo>
                  <a:pt x="6637" y="11639"/>
                  <a:pt x="6665" y="11628"/>
                  <a:pt x="6688" y="11628"/>
                </a:cubicBezTo>
                <a:cubicBezTo>
                  <a:pt x="6750" y="11628"/>
                  <a:pt x="6783" y="11710"/>
                  <a:pt x="6840" y="11733"/>
                </a:cubicBezTo>
                <a:lnTo>
                  <a:pt x="7078" y="11733"/>
                </a:lnTo>
                <a:cubicBezTo>
                  <a:pt x="7109" y="11701"/>
                  <a:pt x="7125" y="11654"/>
                  <a:pt x="7141" y="11638"/>
                </a:cubicBezTo>
                <a:lnTo>
                  <a:pt x="7265" y="11638"/>
                </a:lnTo>
                <a:cubicBezTo>
                  <a:pt x="7263" y="11582"/>
                  <a:pt x="7319" y="11543"/>
                  <a:pt x="7363" y="11543"/>
                </a:cubicBezTo>
                <a:lnTo>
                  <a:pt x="7363" y="11384"/>
                </a:lnTo>
                <a:lnTo>
                  <a:pt x="7173" y="11289"/>
                </a:lnTo>
                <a:lnTo>
                  <a:pt x="7331" y="11147"/>
                </a:lnTo>
                <a:close/>
                <a:moveTo>
                  <a:pt x="6144" y="12572"/>
                </a:moveTo>
                <a:cubicBezTo>
                  <a:pt x="6144" y="12572"/>
                  <a:pt x="6159" y="12604"/>
                  <a:pt x="6159" y="12604"/>
                </a:cubicBezTo>
                <a:cubicBezTo>
                  <a:pt x="6144" y="12619"/>
                  <a:pt x="6128" y="12635"/>
                  <a:pt x="6096" y="12635"/>
                </a:cubicBezTo>
                <a:cubicBezTo>
                  <a:pt x="6096" y="12638"/>
                  <a:pt x="6095" y="12640"/>
                  <a:pt x="6093" y="12640"/>
                </a:cubicBezTo>
                <a:cubicBezTo>
                  <a:pt x="6085" y="12640"/>
                  <a:pt x="6064" y="12616"/>
                  <a:pt x="6064" y="12604"/>
                </a:cubicBezTo>
                <a:cubicBezTo>
                  <a:pt x="6096" y="12604"/>
                  <a:pt x="6112" y="12588"/>
                  <a:pt x="6144" y="12572"/>
                </a:cubicBezTo>
                <a:close/>
                <a:moveTo>
                  <a:pt x="3404" y="12572"/>
                </a:moveTo>
                <a:cubicBezTo>
                  <a:pt x="3436" y="12588"/>
                  <a:pt x="3452" y="12604"/>
                  <a:pt x="3468" y="12604"/>
                </a:cubicBezTo>
                <a:lnTo>
                  <a:pt x="3436" y="12651"/>
                </a:lnTo>
                <a:lnTo>
                  <a:pt x="3373" y="12604"/>
                </a:lnTo>
                <a:cubicBezTo>
                  <a:pt x="3389" y="12604"/>
                  <a:pt x="3404" y="12572"/>
                  <a:pt x="3404" y="12572"/>
                </a:cubicBezTo>
                <a:close/>
                <a:moveTo>
                  <a:pt x="4038" y="12350"/>
                </a:moveTo>
                <a:lnTo>
                  <a:pt x="4180" y="12651"/>
                </a:lnTo>
                <a:cubicBezTo>
                  <a:pt x="4180" y="12683"/>
                  <a:pt x="4164" y="12730"/>
                  <a:pt x="4164" y="12730"/>
                </a:cubicBezTo>
                <a:lnTo>
                  <a:pt x="4164" y="12714"/>
                </a:lnTo>
                <a:lnTo>
                  <a:pt x="3879" y="12445"/>
                </a:lnTo>
                <a:cubicBezTo>
                  <a:pt x="3895" y="12429"/>
                  <a:pt x="3911" y="12398"/>
                  <a:pt x="3927" y="12350"/>
                </a:cubicBezTo>
                <a:close/>
                <a:moveTo>
                  <a:pt x="18034" y="12863"/>
                </a:moveTo>
                <a:cubicBezTo>
                  <a:pt x="18067" y="12863"/>
                  <a:pt x="18104" y="12887"/>
                  <a:pt x="18146" y="12920"/>
                </a:cubicBezTo>
                <a:cubicBezTo>
                  <a:pt x="18103" y="12954"/>
                  <a:pt x="18070" y="12970"/>
                  <a:pt x="18038" y="12970"/>
                </a:cubicBezTo>
                <a:cubicBezTo>
                  <a:pt x="18011" y="12970"/>
                  <a:pt x="17985" y="12958"/>
                  <a:pt x="17955" y="12936"/>
                </a:cubicBezTo>
                <a:cubicBezTo>
                  <a:pt x="17978" y="12883"/>
                  <a:pt x="18004" y="12863"/>
                  <a:pt x="18034" y="12863"/>
                </a:cubicBezTo>
                <a:close/>
                <a:moveTo>
                  <a:pt x="2423" y="12968"/>
                </a:moveTo>
                <a:lnTo>
                  <a:pt x="2423" y="12968"/>
                </a:lnTo>
                <a:cubicBezTo>
                  <a:pt x="2534" y="13015"/>
                  <a:pt x="2502" y="13079"/>
                  <a:pt x="2439" y="13174"/>
                </a:cubicBezTo>
                <a:cubicBezTo>
                  <a:pt x="2375" y="13079"/>
                  <a:pt x="2375" y="13031"/>
                  <a:pt x="2423" y="12968"/>
                </a:cubicBezTo>
                <a:close/>
                <a:moveTo>
                  <a:pt x="1552" y="13189"/>
                </a:moveTo>
                <a:cubicBezTo>
                  <a:pt x="1552" y="13189"/>
                  <a:pt x="1568" y="13205"/>
                  <a:pt x="1583" y="13221"/>
                </a:cubicBezTo>
                <a:cubicBezTo>
                  <a:pt x="1568" y="13237"/>
                  <a:pt x="1536" y="13237"/>
                  <a:pt x="1520" y="13253"/>
                </a:cubicBezTo>
                <a:cubicBezTo>
                  <a:pt x="1504" y="13253"/>
                  <a:pt x="1488" y="13237"/>
                  <a:pt x="1488" y="13221"/>
                </a:cubicBezTo>
                <a:cubicBezTo>
                  <a:pt x="1504" y="13205"/>
                  <a:pt x="1520" y="13189"/>
                  <a:pt x="1552" y="13189"/>
                </a:cubicBezTo>
                <a:close/>
                <a:moveTo>
                  <a:pt x="3737" y="13189"/>
                </a:moveTo>
                <a:cubicBezTo>
                  <a:pt x="3753" y="13189"/>
                  <a:pt x="3769" y="13205"/>
                  <a:pt x="3769" y="13221"/>
                </a:cubicBezTo>
                <a:cubicBezTo>
                  <a:pt x="3753" y="13237"/>
                  <a:pt x="3737" y="13237"/>
                  <a:pt x="3705" y="13253"/>
                </a:cubicBezTo>
                <a:cubicBezTo>
                  <a:pt x="3705" y="13253"/>
                  <a:pt x="3689" y="13237"/>
                  <a:pt x="3674" y="13221"/>
                </a:cubicBezTo>
                <a:cubicBezTo>
                  <a:pt x="3689" y="13205"/>
                  <a:pt x="3721" y="13189"/>
                  <a:pt x="3737" y="13189"/>
                </a:cubicBezTo>
                <a:close/>
                <a:moveTo>
                  <a:pt x="4734" y="13174"/>
                </a:moveTo>
                <a:lnTo>
                  <a:pt x="4766" y="13205"/>
                </a:lnTo>
                <a:lnTo>
                  <a:pt x="4734" y="13269"/>
                </a:lnTo>
                <a:cubicBezTo>
                  <a:pt x="4719" y="13253"/>
                  <a:pt x="4703" y="13237"/>
                  <a:pt x="4703" y="13237"/>
                </a:cubicBezTo>
                <a:cubicBezTo>
                  <a:pt x="4703" y="13205"/>
                  <a:pt x="4719" y="13189"/>
                  <a:pt x="4734" y="13174"/>
                </a:cubicBezTo>
                <a:close/>
                <a:moveTo>
                  <a:pt x="3296" y="13357"/>
                </a:moveTo>
                <a:cubicBezTo>
                  <a:pt x="3330" y="13357"/>
                  <a:pt x="3363" y="13377"/>
                  <a:pt x="3404" y="13427"/>
                </a:cubicBezTo>
                <a:lnTo>
                  <a:pt x="3420" y="13427"/>
                </a:lnTo>
                <a:lnTo>
                  <a:pt x="3214" y="13538"/>
                </a:lnTo>
                <a:cubicBezTo>
                  <a:pt x="3214" y="13506"/>
                  <a:pt x="3199" y="13443"/>
                  <a:pt x="3199" y="13395"/>
                </a:cubicBezTo>
                <a:cubicBezTo>
                  <a:pt x="3236" y="13373"/>
                  <a:pt x="3266" y="13357"/>
                  <a:pt x="3296" y="13357"/>
                </a:cubicBezTo>
                <a:close/>
                <a:moveTo>
                  <a:pt x="2264" y="13269"/>
                </a:moveTo>
                <a:cubicBezTo>
                  <a:pt x="2328" y="13395"/>
                  <a:pt x="2264" y="13443"/>
                  <a:pt x="2217" y="13506"/>
                </a:cubicBezTo>
                <a:cubicBezTo>
                  <a:pt x="2185" y="13554"/>
                  <a:pt x="2169" y="13617"/>
                  <a:pt x="2154" y="13680"/>
                </a:cubicBezTo>
                <a:cubicBezTo>
                  <a:pt x="2144" y="13681"/>
                  <a:pt x="2135" y="13682"/>
                  <a:pt x="2127" y="13682"/>
                </a:cubicBezTo>
                <a:cubicBezTo>
                  <a:pt x="2003" y="13682"/>
                  <a:pt x="1945" y="13579"/>
                  <a:pt x="1900" y="13490"/>
                </a:cubicBezTo>
                <a:cubicBezTo>
                  <a:pt x="1884" y="13364"/>
                  <a:pt x="1995" y="13348"/>
                  <a:pt x="2043" y="13269"/>
                </a:cubicBezTo>
                <a:close/>
                <a:moveTo>
                  <a:pt x="1678" y="13569"/>
                </a:moveTo>
                <a:cubicBezTo>
                  <a:pt x="1694" y="13617"/>
                  <a:pt x="1694" y="13664"/>
                  <a:pt x="1710" y="13712"/>
                </a:cubicBezTo>
                <a:cubicBezTo>
                  <a:pt x="1686" y="13744"/>
                  <a:pt x="1647" y="13759"/>
                  <a:pt x="1607" y="13759"/>
                </a:cubicBezTo>
                <a:cubicBezTo>
                  <a:pt x="1568" y="13759"/>
                  <a:pt x="1528" y="13744"/>
                  <a:pt x="1504" y="13712"/>
                </a:cubicBezTo>
                <a:cubicBezTo>
                  <a:pt x="1568" y="13664"/>
                  <a:pt x="1583" y="13601"/>
                  <a:pt x="1678" y="13569"/>
                </a:cubicBezTo>
                <a:close/>
                <a:moveTo>
                  <a:pt x="443" y="13965"/>
                </a:moveTo>
                <a:lnTo>
                  <a:pt x="475" y="14013"/>
                </a:lnTo>
                <a:cubicBezTo>
                  <a:pt x="475" y="14029"/>
                  <a:pt x="459" y="14044"/>
                  <a:pt x="443" y="14076"/>
                </a:cubicBezTo>
                <a:cubicBezTo>
                  <a:pt x="428" y="14060"/>
                  <a:pt x="412" y="14044"/>
                  <a:pt x="412" y="14044"/>
                </a:cubicBezTo>
                <a:cubicBezTo>
                  <a:pt x="428" y="14013"/>
                  <a:pt x="428" y="13997"/>
                  <a:pt x="443" y="13965"/>
                </a:cubicBezTo>
                <a:close/>
                <a:moveTo>
                  <a:pt x="2087" y="13881"/>
                </a:moveTo>
                <a:cubicBezTo>
                  <a:pt x="2110" y="13881"/>
                  <a:pt x="2135" y="13886"/>
                  <a:pt x="2154" y="13886"/>
                </a:cubicBezTo>
                <a:cubicBezTo>
                  <a:pt x="2217" y="13934"/>
                  <a:pt x="2217" y="14029"/>
                  <a:pt x="2154" y="14076"/>
                </a:cubicBezTo>
                <a:lnTo>
                  <a:pt x="2154" y="14092"/>
                </a:lnTo>
                <a:lnTo>
                  <a:pt x="2011" y="13949"/>
                </a:lnTo>
                <a:cubicBezTo>
                  <a:pt x="2021" y="13892"/>
                  <a:pt x="2053" y="13881"/>
                  <a:pt x="2087" y="13881"/>
                </a:cubicBezTo>
                <a:close/>
                <a:moveTo>
                  <a:pt x="3470" y="13881"/>
                </a:moveTo>
                <a:cubicBezTo>
                  <a:pt x="3491" y="13881"/>
                  <a:pt x="3512" y="13886"/>
                  <a:pt x="3531" y="13886"/>
                </a:cubicBezTo>
                <a:cubicBezTo>
                  <a:pt x="3594" y="13934"/>
                  <a:pt x="3594" y="14029"/>
                  <a:pt x="3531" y="14092"/>
                </a:cubicBezTo>
                <a:cubicBezTo>
                  <a:pt x="3484" y="14044"/>
                  <a:pt x="3452" y="13997"/>
                  <a:pt x="3404" y="13949"/>
                </a:cubicBezTo>
                <a:cubicBezTo>
                  <a:pt x="3414" y="13892"/>
                  <a:pt x="3440" y="13881"/>
                  <a:pt x="3470" y="13881"/>
                </a:cubicBezTo>
                <a:close/>
                <a:moveTo>
                  <a:pt x="811" y="13888"/>
                </a:moveTo>
                <a:cubicBezTo>
                  <a:pt x="847" y="13888"/>
                  <a:pt x="858" y="13914"/>
                  <a:pt x="887" y="13981"/>
                </a:cubicBezTo>
                <a:lnTo>
                  <a:pt x="1219" y="13981"/>
                </a:lnTo>
                <a:cubicBezTo>
                  <a:pt x="1298" y="14029"/>
                  <a:pt x="1378" y="14076"/>
                  <a:pt x="1393" y="14187"/>
                </a:cubicBezTo>
                <a:cubicBezTo>
                  <a:pt x="1425" y="14187"/>
                  <a:pt x="1457" y="14219"/>
                  <a:pt x="1488" y="14234"/>
                </a:cubicBezTo>
                <a:cubicBezTo>
                  <a:pt x="1461" y="14258"/>
                  <a:pt x="1442" y="14267"/>
                  <a:pt x="1430" y="14267"/>
                </a:cubicBezTo>
                <a:cubicBezTo>
                  <a:pt x="1399" y="14267"/>
                  <a:pt x="1400" y="14211"/>
                  <a:pt x="1378" y="14155"/>
                </a:cubicBezTo>
                <a:cubicBezTo>
                  <a:pt x="1362" y="14187"/>
                  <a:pt x="1314" y="14203"/>
                  <a:pt x="1314" y="14219"/>
                </a:cubicBezTo>
                <a:cubicBezTo>
                  <a:pt x="1251" y="14345"/>
                  <a:pt x="1203" y="14472"/>
                  <a:pt x="1156" y="14583"/>
                </a:cubicBezTo>
                <a:lnTo>
                  <a:pt x="1013" y="14583"/>
                </a:lnTo>
                <a:lnTo>
                  <a:pt x="855" y="14789"/>
                </a:lnTo>
                <a:cubicBezTo>
                  <a:pt x="846" y="14790"/>
                  <a:pt x="837" y="14790"/>
                  <a:pt x="828" y="14790"/>
                </a:cubicBezTo>
                <a:cubicBezTo>
                  <a:pt x="706" y="14790"/>
                  <a:pt x="660" y="14689"/>
                  <a:pt x="586" y="14630"/>
                </a:cubicBezTo>
                <a:lnTo>
                  <a:pt x="586" y="14440"/>
                </a:lnTo>
                <a:cubicBezTo>
                  <a:pt x="681" y="14329"/>
                  <a:pt x="855" y="14377"/>
                  <a:pt x="887" y="14139"/>
                </a:cubicBezTo>
                <a:lnTo>
                  <a:pt x="887" y="13981"/>
                </a:lnTo>
                <a:cubicBezTo>
                  <a:pt x="879" y="13979"/>
                  <a:pt x="870" y="13978"/>
                  <a:pt x="862" y="13978"/>
                </a:cubicBezTo>
                <a:cubicBezTo>
                  <a:pt x="836" y="13978"/>
                  <a:pt x="807" y="13985"/>
                  <a:pt x="780" y="13985"/>
                </a:cubicBezTo>
                <a:cubicBezTo>
                  <a:pt x="744" y="13985"/>
                  <a:pt x="713" y="13973"/>
                  <a:pt x="697" y="13918"/>
                </a:cubicBezTo>
                <a:cubicBezTo>
                  <a:pt x="753" y="13899"/>
                  <a:pt x="787" y="13888"/>
                  <a:pt x="811" y="13888"/>
                </a:cubicBezTo>
                <a:close/>
                <a:moveTo>
                  <a:pt x="2250" y="14148"/>
                </a:moveTo>
                <a:lnTo>
                  <a:pt x="2250" y="14148"/>
                </a:lnTo>
                <a:cubicBezTo>
                  <a:pt x="2265" y="14252"/>
                  <a:pt x="2280" y="14283"/>
                  <a:pt x="2280" y="14329"/>
                </a:cubicBezTo>
                <a:lnTo>
                  <a:pt x="1884" y="14535"/>
                </a:lnTo>
                <a:lnTo>
                  <a:pt x="1884" y="14646"/>
                </a:lnTo>
                <a:cubicBezTo>
                  <a:pt x="1805" y="14709"/>
                  <a:pt x="1726" y="14789"/>
                  <a:pt x="1631" y="14868"/>
                </a:cubicBezTo>
                <a:cubicBezTo>
                  <a:pt x="1631" y="14868"/>
                  <a:pt x="1583" y="14836"/>
                  <a:pt x="1583" y="14820"/>
                </a:cubicBezTo>
                <a:lnTo>
                  <a:pt x="1583" y="14298"/>
                </a:lnTo>
                <a:cubicBezTo>
                  <a:pt x="1726" y="14282"/>
                  <a:pt x="1869" y="14282"/>
                  <a:pt x="2011" y="14282"/>
                </a:cubicBezTo>
                <a:lnTo>
                  <a:pt x="2250" y="14148"/>
                </a:lnTo>
                <a:close/>
                <a:moveTo>
                  <a:pt x="1726" y="15406"/>
                </a:moveTo>
                <a:cubicBezTo>
                  <a:pt x="1742" y="15422"/>
                  <a:pt x="1773" y="15422"/>
                  <a:pt x="1789" y="15438"/>
                </a:cubicBezTo>
                <a:cubicBezTo>
                  <a:pt x="1773" y="15454"/>
                  <a:pt x="1773" y="15469"/>
                  <a:pt x="1758" y="15469"/>
                </a:cubicBezTo>
                <a:lnTo>
                  <a:pt x="1694" y="15438"/>
                </a:lnTo>
                <a:cubicBezTo>
                  <a:pt x="1710" y="15422"/>
                  <a:pt x="1726" y="15406"/>
                  <a:pt x="1726" y="15406"/>
                </a:cubicBezTo>
                <a:close/>
                <a:moveTo>
                  <a:pt x="2328" y="15501"/>
                </a:moveTo>
                <a:lnTo>
                  <a:pt x="2391" y="15549"/>
                </a:lnTo>
                <a:cubicBezTo>
                  <a:pt x="2375" y="15549"/>
                  <a:pt x="2359" y="15580"/>
                  <a:pt x="2359" y="15580"/>
                </a:cubicBezTo>
                <a:cubicBezTo>
                  <a:pt x="2328" y="15564"/>
                  <a:pt x="2312" y="15549"/>
                  <a:pt x="2296" y="15549"/>
                </a:cubicBezTo>
                <a:lnTo>
                  <a:pt x="2328" y="15501"/>
                </a:lnTo>
                <a:close/>
                <a:moveTo>
                  <a:pt x="20172" y="15960"/>
                </a:moveTo>
                <a:cubicBezTo>
                  <a:pt x="20220" y="16071"/>
                  <a:pt x="20251" y="16134"/>
                  <a:pt x="20283" y="16198"/>
                </a:cubicBezTo>
                <a:lnTo>
                  <a:pt x="20188" y="16293"/>
                </a:lnTo>
                <a:cubicBezTo>
                  <a:pt x="20125" y="16198"/>
                  <a:pt x="20125" y="16198"/>
                  <a:pt x="20172" y="15960"/>
                </a:cubicBezTo>
                <a:close/>
                <a:moveTo>
                  <a:pt x="11432" y="17227"/>
                </a:moveTo>
                <a:cubicBezTo>
                  <a:pt x="11432" y="17227"/>
                  <a:pt x="11448" y="17259"/>
                  <a:pt x="11464" y="17259"/>
                </a:cubicBezTo>
                <a:lnTo>
                  <a:pt x="11400" y="17306"/>
                </a:lnTo>
                <a:lnTo>
                  <a:pt x="11369" y="17259"/>
                </a:lnTo>
                <a:cubicBezTo>
                  <a:pt x="11385" y="17243"/>
                  <a:pt x="11400" y="17243"/>
                  <a:pt x="11432" y="17227"/>
                </a:cubicBezTo>
                <a:close/>
                <a:moveTo>
                  <a:pt x="11115" y="17512"/>
                </a:moveTo>
                <a:cubicBezTo>
                  <a:pt x="11131" y="17528"/>
                  <a:pt x="11147" y="17544"/>
                  <a:pt x="11147" y="17544"/>
                </a:cubicBezTo>
                <a:cubicBezTo>
                  <a:pt x="11131" y="17575"/>
                  <a:pt x="11131" y="17591"/>
                  <a:pt x="11115" y="17623"/>
                </a:cubicBezTo>
                <a:lnTo>
                  <a:pt x="11084" y="17575"/>
                </a:lnTo>
                <a:cubicBezTo>
                  <a:pt x="11084" y="17559"/>
                  <a:pt x="11100" y="17544"/>
                  <a:pt x="11115" y="17512"/>
                </a:cubicBezTo>
                <a:close/>
                <a:moveTo>
                  <a:pt x="9025" y="18319"/>
                </a:moveTo>
                <a:cubicBezTo>
                  <a:pt x="9025" y="18351"/>
                  <a:pt x="9041" y="18367"/>
                  <a:pt x="9057" y="18399"/>
                </a:cubicBezTo>
                <a:cubicBezTo>
                  <a:pt x="9057" y="18399"/>
                  <a:pt x="9025" y="18414"/>
                  <a:pt x="9025" y="18430"/>
                </a:cubicBezTo>
                <a:cubicBezTo>
                  <a:pt x="9009" y="18414"/>
                  <a:pt x="8994" y="18383"/>
                  <a:pt x="8994" y="18367"/>
                </a:cubicBezTo>
                <a:cubicBezTo>
                  <a:pt x="8994" y="18351"/>
                  <a:pt x="9009" y="18335"/>
                  <a:pt x="9025" y="18319"/>
                </a:cubicBezTo>
                <a:close/>
                <a:moveTo>
                  <a:pt x="8503" y="18763"/>
                </a:moveTo>
                <a:cubicBezTo>
                  <a:pt x="8598" y="18779"/>
                  <a:pt x="8566" y="18858"/>
                  <a:pt x="8566" y="18905"/>
                </a:cubicBezTo>
                <a:cubicBezTo>
                  <a:pt x="8542" y="18937"/>
                  <a:pt x="8507" y="18953"/>
                  <a:pt x="8469" y="18953"/>
                </a:cubicBezTo>
                <a:cubicBezTo>
                  <a:pt x="8432" y="18953"/>
                  <a:pt x="8392" y="18937"/>
                  <a:pt x="8360" y="18905"/>
                </a:cubicBezTo>
                <a:lnTo>
                  <a:pt x="8503" y="18763"/>
                </a:lnTo>
                <a:close/>
                <a:moveTo>
                  <a:pt x="4180" y="18794"/>
                </a:moveTo>
                <a:lnTo>
                  <a:pt x="4180" y="19016"/>
                </a:lnTo>
                <a:lnTo>
                  <a:pt x="4038" y="19048"/>
                </a:lnTo>
                <a:cubicBezTo>
                  <a:pt x="3990" y="18985"/>
                  <a:pt x="3911" y="18953"/>
                  <a:pt x="3895" y="18858"/>
                </a:cubicBezTo>
                <a:cubicBezTo>
                  <a:pt x="3935" y="18826"/>
                  <a:pt x="3974" y="18826"/>
                  <a:pt x="4020" y="18826"/>
                </a:cubicBezTo>
                <a:cubicBezTo>
                  <a:pt x="4065" y="18826"/>
                  <a:pt x="4117" y="18826"/>
                  <a:pt x="4180" y="18794"/>
                </a:cubicBezTo>
                <a:close/>
                <a:moveTo>
                  <a:pt x="13205" y="19333"/>
                </a:moveTo>
                <a:lnTo>
                  <a:pt x="13237" y="19380"/>
                </a:lnTo>
                <a:cubicBezTo>
                  <a:pt x="13237" y="19396"/>
                  <a:pt x="13221" y="19412"/>
                  <a:pt x="13205" y="19444"/>
                </a:cubicBezTo>
                <a:cubicBezTo>
                  <a:pt x="13190" y="19428"/>
                  <a:pt x="13174" y="19412"/>
                  <a:pt x="13174" y="19412"/>
                </a:cubicBezTo>
                <a:cubicBezTo>
                  <a:pt x="13190" y="19380"/>
                  <a:pt x="13190" y="19365"/>
                  <a:pt x="13205" y="19333"/>
                </a:cubicBezTo>
                <a:close/>
                <a:moveTo>
                  <a:pt x="5621" y="19665"/>
                </a:moveTo>
                <a:lnTo>
                  <a:pt x="5684" y="19697"/>
                </a:lnTo>
                <a:cubicBezTo>
                  <a:pt x="5669" y="19713"/>
                  <a:pt x="5653" y="19729"/>
                  <a:pt x="5653" y="19729"/>
                </a:cubicBezTo>
                <a:cubicBezTo>
                  <a:pt x="5621" y="19729"/>
                  <a:pt x="5605" y="19713"/>
                  <a:pt x="5589" y="19697"/>
                </a:cubicBezTo>
                <a:lnTo>
                  <a:pt x="5621" y="19665"/>
                </a:lnTo>
                <a:close/>
                <a:moveTo>
                  <a:pt x="13490" y="19665"/>
                </a:moveTo>
                <a:cubicBezTo>
                  <a:pt x="13506" y="19681"/>
                  <a:pt x="13538" y="19681"/>
                  <a:pt x="13554" y="19697"/>
                </a:cubicBezTo>
                <a:lnTo>
                  <a:pt x="13522" y="19729"/>
                </a:lnTo>
                <a:lnTo>
                  <a:pt x="13459" y="19697"/>
                </a:lnTo>
                <a:cubicBezTo>
                  <a:pt x="13475" y="19681"/>
                  <a:pt x="13490" y="19665"/>
                  <a:pt x="13490" y="19665"/>
                </a:cubicBezTo>
                <a:close/>
                <a:moveTo>
                  <a:pt x="13316" y="19760"/>
                </a:moveTo>
                <a:cubicBezTo>
                  <a:pt x="13332" y="19760"/>
                  <a:pt x="13348" y="19792"/>
                  <a:pt x="13364" y="19808"/>
                </a:cubicBezTo>
                <a:cubicBezTo>
                  <a:pt x="13332" y="19808"/>
                  <a:pt x="13316" y="19824"/>
                  <a:pt x="13285" y="19840"/>
                </a:cubicBezTo>
                <a:cubicBezTo>
                  <a:pt x="13285" y="19840"/>
                  <a:pt x="13269" y="19808"/>
                  <a:pt x="13253" y="19808"/>
                </a:cubicBezTo>
                <a:cubicBezTo>
                  <a:pt x="13285" y="19792"/>
                  <a:pt x="13300" y="19776"/>
                  <a:pt x="13316" y="19760"/>
                </a:cubicBezTo>
                <a:close/>
                <a:moveTo>
                  <a:pt x="5415" y="19760"/>
                </a:moveTo>
                <a:lnTo>
                  <a:pt x="5415" y="19760"/>
                </a:lnTo>
                <a:cubicBezTo>
                  <a:pt x="5526" y="19808"/>
                  <a:pt x="5494" y="19871"/>
                  <a:pt x="5431" y="19966"/>
                </a:cubicBezTo>
                <a:cubicBezTo>
                  <a:pt x="5368" y="19871"/>
                  <a:pt x="5368" y="19824"/>
                  <a:pt x="5415" y="19760"/>
                </a:cubicBezTo>
                <a:close/>
                <a:moveTo>
                  <a:pt x="6935" y="20489"/>
                </a:moveTo>
                <a:cubicBezTo>
                  <a:pt x="6951" y="20489"/>
                  <a:pt x="6967" y="20505"/>
                  <a:pt x="6967" y="20520"/>
                </a:cubicBezTo>
                <a:cubicBezTo>
                  <a:pt x="6951" y="20520"/>
                  <a:pt x="6919" y="20536"/>
                  <a:pt x="6904" y="20552"/>
                </a:cubicBezTo>
                <a:cubicBezTo>
                  <a:pt x="6888" y="20552"/>
                  <a:pt x="6872" y="20520"/>
                  <a:pt x="6872" y="20520"/>
                </a:cubicBezTo>
                <a:cubicBezTo>
                  <a:pt x="6888" y="20505"/>
                  <a:pt x="6919" y="20489"/>
                  <a:pt x="6935" y="20489"/>
                </a:cubicBezTo>
                <a:close/>
                <a:moveTo>
                  <a:pt x="6587" y="20473"/>
                </a:moveTo>
                <a:cubicBezTo>
                  <a:pt x="6634" y="20489"/>
                  <a:pt x="6666" y="20520"/>
                  <a:pt x="6682" y="20536"/>
                </a:cubicBezTo>
                <a:cubicBezTo>
                  <a:pt x="6654" y="20560"/>
                  <a:pt x="6635" y="20569"/>
                  <a:pt x="6623" y="20569"/>
                </a:cubicBezTo>
                <a:cubicBezTo>
                  <a:pt x="6594" y="20569"/>
                  <a:pt x="6598" y="20517"/>
                  <a:pt x="6587" y="20473"/>
                </a:cubicBezTo>
                <a:close/>
                <a:moveTo>
                  <a:pt x="8994" y="20679"/>
                </a:moveTo>
                <a:lnTo>
                  <a:pt x="9057" y="20710"/>
                </a:lnTo>
                <a:cubicBezTo>
                  <a:pt x="9057" y="20726"/>
                  <a:pt x="9025" y="20742"/>
                  <a:pt x="9025" y="20742"/>
                </a:cubicBezTo>
                <a:cubicBezTo>
                  <a:pt x="9009" y="20742"/>
                  <a:pt x="8978" y="20726"/>
                  <a:pt x="8962" y="20710"/>
                </a:cubicBezTo>
                <a:lnTo>
                  <a:pt x="8994" y="20679"/>
                </a:lnTo>
                <a:close/>
                <a:moveTo>
                  <a:pt x="15925" y="20780"/>
                </a:moveTo>
                <a:lnTo>
                  <a:pt x="15925" y="20780"/>
                </a:lnTo>
                <a:cubicBezTo>
                  <a:pt x="15919" y="20814"/>
                  <a:pt x="15904" y="20846"/>
                  <a:pt x="15881" y="20869"/>
                </a:cubicBezTo>
                <a:cubicBezTo>
                  <a:pt x="15814" y="20801"/>
                  <a:pt x="15861" y="20791"/>
                  <a:pt x="15925" y="20780"/>
                </a:cubicBezTo>
                <a:close/>
                <a:moveTo>
                  <a:pt x="16084" y="20682"/>
                </a:moveTo>
                <a:cubicBezTo>
                  <a:pt x="16126" y="20682"/>
                  <a:pt x="16171" y="20696"/>
                  <a:pt x="16214" y="20710"/>
                </a:cubicBezTo>
                <a:cubicBezTo>
                  <a:pt x="16214" y="20790"/>
                  <a:pt x="16119" y="20821"/>
                  <a:pt x="16087" y="20885"/>
                </a:cubicBezTo>
                <a:cubicBezTo>
                  <a:pt x="16040" y="20853"/>
                  <a:pt x="15992" y="20821"/>
                  <a:pt x="15929" y="20790"/>
                </a:cubicBezTo>
                <a:lnTo>
                  <a:pt x="15929" y="20779"/>
                </a:lnTo>
                <a:lnTo>
                  <a:pt x="15929" y="20779"/>
                </a:lnTo>
                <a:cubicBezTo>
                  <a:pt x="15939" y="20778"/>
                  <a:pt x="15950" y="20776"/>
                  <a:pt x="15960" y="20774"/>
                </a:cubicBezTo>
                <a:cubicBezTo>
                  <a:pt x="15987" y="20704"/>
                  <a:pt x="16032" y="20682"/>
                  <a:pt x="16084" y="20682"/>
                </a:cubicBezTo>
                <a:close/>
                <a:moveTo>
                  <a:pt x="8329" y="21280"/>
                </a:moveTo>
                <a:cubicBezTo>
                  <a:pt x="8392" y="21375"/>
                  <a:pt x="8313" y="21360"/>
                  <a:pt x="8249" y="21391"/>
                </a:cubicBezTo>
                <a:cubicBezTo>
                  <a:pt x="8265" y="21407"/>
                  <a:pt x="8234" y="21439"/>
                  <a:pt x="8218" y="21470"/>
                </a:cubicBezTo>
                <a:cubicBezTo>
                  <a:pt x="8139" y="21375"/>
                  <a:pt x="8218" y="21391"/>
                  <a:pt x="8297" y="21360"/>
                </a:cubicBezTo>
                <a:cubicBezTo>
                  <a:pt x="8281" y="21344"/>
                  <a:pt x="8313" y="21312"/>
                  <a:pt x="8329" y="21280"/>
                </a:cubicBezTo>
                <a:close/>
                <a:moveTo>
                  <a:pt x="6128" y="21470"/>
                </a:moveTo>
                <a:cubicBezTo>
                  <a:pt x="6128" y="21502"/>
                  <a:pt x="6144" y="21518"/>
                  <a:pt x="6159" y="21550"/>
                </a:cubicBezTo>
                <a:lnTo>
                  <a:pt x="6128" y="21581"/>
                </a:lnTo>
                <a:cubicBezTo>
                  <a:pt x="6112" y="21550"/>
                  <a:pt x="6096" y="21534"/>
                  <a:pt x="6096" y="21518"/>
                </a:cubicBezTo>
                <a:cubicBezTo>
                  <a:pt x="6080" y="21502"/>
                  <a:pt x="6112" y="21486"/>
                  <a:pt x="6128" y="21470"/>
                </a:cubicBezTo>
                <a:close/>
                <a:moveTo>
                  <a:pt x="7125" y="21676"/>
                </a:moveTo>
                <a:cubicBezTo>
                  <a:pt x="7125" y="21708"/>
                  <a:pt x="7141" y="21724"/>
                  <a:pt x="7141" y="21755"/>
                </a:cubicBezTo>
                <a:cubicBezTo>
                  <a:pt x="7157" y="21755"/>
                  <a:pt x="7125" y="21771"/>
                  <a:pt x="7125" y="21787"/>
                </a:cubicBezTo>
                <a:cubicBezTo>
                  <a:pt x="7109" y="21755"/>
                  <a:pt x="7094" y="21740"/>
                  <a:pt x="7094" y="21708"/>
                </a:cubicBezTo>
                <a:cubicBezTo>
                  <a:pt x="7078" y="21708"/>
                  <a:pt x="7109" y="21692"/>
                  <a:pt x="7125" y="21676"/>
                </a:cubicBezTo>
                <a:close/>
                <a:moveTo>
                  <a:pt x="8598" y="22705"/>
                </a:moveTo>
                <a:lnTo>
                  <a:pt x="8661" y="22737"/>
                </a:lnTo>
                <a:cubicBezTo>
                  <a:pt x="8645" y="22753"/>
                  <a:pt x="8629" y="22785"/>
                  <a:pt x="8629" y="22785"/>
                </a:cubicBezTo>
                <a:cubicBezTo>
                  <a:pt x="8614" y="22769"/>
                  <a:pt x="8582" y="22753"/>
                  <a:pt x="8566" y="22737"/>
                </a:cubicBezTo>
                <a:lnTo>
                  <a:pt x="8598" y="22705"/>
                </a:lnTo>
                <a:close/>
                <a:moveTo>
                  <a:pt x="14393" y="0"/>
                </a:moveTo>
                <a:lnTo>
                  <a:pt x="14235" y="143"/>
                </a:lnTo>
                <a:cubicBezTo>
                  <a:pt x="14250" y="222"/>
                  <a:pt x="14219" y="301"/>
                  <a:pt x="14266" y="380"/>
                </a:cubicBezTo>
                <a:cubicBezTo>
                  <a:pt x="14266" y="412"/>
                  <a:pt x="14361" y="412"/>
                  <a:pt x="14314" y="475"/>
                </a:cubicBezTo>
                <a:cubicBezTo>
                  <a:pt x="14278" y="497"/>
                  <a:pt x="14245" y="505"/>
                  <a:pt x="14214" y="505"/>
                </a:cubicBezTo>
                <a:cubicBezTo>
                  <a:pt x="14110" y="505"/>
                  <a:pt x="14028" y="408"/>
                  <a:pt x="13918" y="396"/>
                </a:cubicBezTo>
                <a:lnTo>
                  <a:pt x="13807" y="491"/>
                </a:lnTo>
                <a:lnTo>
                  <a:pt x="13696" y="396"/>
                </a:lnTo>
                <a:lnTo>
                  <a:pt x="13601" y="602"/>
                </a:lnTo>
                <a:lnTo>
                  <a:pt x="13443" y="602"/>
                </a:lnTo>
                <a:lnTo>
                  <a:pt x="13316" y="808"/>
                </a:lnTo>
                <a:lnTo>
                  <a:pt x="13079" y="808"/>
                </a:lnTo>
                <a:cubicBezTo>
                  <a:pt x="13063" y="855"/>
                  <a:pt x="13047" y="903"/>
                  <a:pt x="13047" y="950"/>
                </a:cubicBezTo>
                <a:cubicBezTo>
                  <a:pt x="12952" y="1029"/>
                  <a:pt x="12889" y="1156"/>
                  <a:pt x="12746" y="1219"/>
                </a:cubicBezTo>
                <a:lnTo>
                  <a:pt x="12588" y="1093"/>
                </a:lnTo>
                <a:cubicBezTo>
                  <a:pt x="12580" y="1091"/>
                  <a:pt x="12572" y="1090"/>
                  <a:pt x="12564" y="1090"/>
                </a:cubicBezTo>
                <a:cubicBezTo>
                  <a:pt x="12533" y="1090"/>
                  <a:pt x="12498" y="1102"/>
                  <a:pt x="12462" y="1102"/>
                </a:cubicBezTo>
                <a:cubicBezTo>
                  <a:pt x="12430" y="1102"/>
                  <a:pt x="12398" y="1093"/>
                  <a:pt x="12366" y="1061"/>
                </a:cubicBezTo>
                <a:cubicBezTo>
                  <a:pt x="12335" y="1013"/>
                  <a:pt x="12350" y="934"/>
                  <a:pt x="12414" y="903"/>
                </a:cubicBezTo>
                <a:lnTo>
                  <a:pt x="12715" y="903"/>
                </a:lnTo>
                <a:lnTo>
                  <a:pt x="12857" y="760"/>
                </a:lnTo>
                <a:lnTo>
                  <a:pt x="12762" y="649"/>
                </a:lnTo>
                <a:lnTo>
                  <a:pt x="12762" y="396"/>
                </a:lnTo>
                <a:lnTo>
                  <a:pt x="12604" y="491"/>
                </a:lnTo>
                <a:lnTo>
                  <a:pt x="12445" y="364"/>
                </a:lnTo>
                <a:cubicBezTo>
                  <a:pt x="12382" y="428"/>
                  <a:pt x="12319" y="491"/>
                  <a:pt x="12255" y="554"/>
                </a:cubicBezTo>
                <a:cubicBezTo>
                  <a:pt x="12192" y="586"/>
                  <a:pt x="12129" y="618"/>
                  <a:pt x="12065" y="649"/>
                </a:cubicBezTo>
                <a:lnTo>
                  <a:pt x="12160" y="776"/>
                </a:lnTo>
                <a:lnTo>
                  <a:pt x="11891" y="823"/>
                </a:lnTo>
                <a:cubicBezTo>
                  <a:pt x="11844" y="855"/>
                  <a:pt x="11828" y="887"/>
                  <a:pt x="11796" y="918"/>
                </a:cubicBezTo>
                <a:cubicBezTo>
                  <a:pt x="11780" y="855"/>
                  <a:pt x="11749" y="808"/>
                  <a:pt x="11765" y="776"/>
                </a:cubicBezTo>
                <a:cubicBezTo>
                  <a:pt x="11812" y="681"/>
                  <a:pt x="11860" y="586"/>
                  <a:pt x="11923" y="507"/>
                </a:cubicBezTo>
                <a:lnTo>
                  <a:pt x="12018" y="491"/>
                </a:lnTo>
                <a:cubicBezTo>
                  <a:pt x="12034" y="428"/>
                  <a:pt x="12050" y="380"/>
                  <a:pt x="12081" y="317"/>
                </a:cubicBezTo>
                <a:cubicBezTo>
                  <a:pt x="12129" y="285"/>
                  <a:pt x="12160" y="206"/>
                  <a:pt x="12145" y="143"/>
                </a:cubicBezTo>
                <a:cubicBezTo>
                  <a:pt x="12145" y="143"/>
                  <a:pt x="12129" y="127"/>
                  <a:pt x="12097" y="95"/>
                </a:cubicBezTo>
                <a:cubicBezTo>
                  <a:pt x="12065" y="103"/>
                  <a:pt x="12038" y="107"/>
                  <a:pt x="12010" y="107"/>
                </a:cubicBezTo>
                <a:cubicBezTo>
                  <a:pt x="11982" y="107"/>
                  <a:pt x="11955" y="103"/>
                  <a:pt x="11923" y="95"/>
                </a:cubicBezTo>
                <a:cubicBezTo>
                  <a:pt x="11875" y="79"/>
                  <a:pt x="11828" y="48"/>
                  <a:pt x="11780" y="16"/>
                </a:cubicBezTo>
                <a:lnTo>
                  <a:pt x="11717" y="206"/>
                </a:lnTo>
                <a:lnTo>
                  <a:pt x="11480" y="206"/>
                </a:lnTo>
                <a:lnTo>
                  <a:pt x="11369" y="111"/>
                </a:lnTo>
                <a:cubicBezTo>
                  <a:pt x="11290" y="190"/>
                  <a:pt x="11210" y="269"/>
                  <a:pt x="11131" y="364"/>
                </a:cubicBezTo>
                <a:cubicBezTo>
                  <a:pt x="11147" y="380"/>
                  <a:pt x="11163" y="412"/>
                  <a:pt x="11195" y="428"/>
                </a:cubicBezTo>
                <a:cubicBezTo>
                  <a:pt x="11258" y="475"/>
                  <a:pt x="11226" y="586"/>
                  <a:pt x="11290" y="633"/>
                </a:cubicBezTo>
                <a:cubicBezTo>
                  <a:pt x="11353" y="697"/>
                  <a:pt x="11432" y="697"/>
                  <a:pt x="11495" y="744"/>
                </a:cubicBezTo>
                <a:cubicBezTo>
                  <a:pt x="11527" y="760"/>
                  <a:pt x="11511" y="792"/>
                  <a:pt x="11527" y="823"/>
                </a:cubicBezTo>
                <a:cubicBezTo>
                  <a:pt x="11497" y="914"/>
                  <a:pt x="11424" y="990"/>
                  <a:pt x="11334" y="1011"/>
                </a:cubicBezTo>
                <a:lnTo>
                  <a:pt x="11334" y="1011"/>
                </a:lnTo>
                <a:cubicBezTo>
                  <a:pt x="11304" y="979"/>
                  <a:pt x="11289" y="934"/>
                  <a:pt x="11258" y="918"/>
                </a:cubicBezTo>
                <a:lnTo>
                  <a:pt x="11163" y="918"/>
                </a:lnTo>
                <a:cubicBezTo>
                  <a:pt x="11115" y="823"/>
                  <a:pt x="11068" y="713"/>
                  <a:pt x="11020" y="618"/>
                </a:cubicBezTo>
                <a:cubicBezTo>
                  <a:pt x="10988" y="611"/>
                  <a:pt x="10955" y="607"/>
                  <a:pt x="10922" y="607"/>
                </a:cubicBezTo>
                <a:cubicBezTo>
                  <a:pt x="10876" y="607"/>
                  <a:pt x="10829" y="615"/>
                  <a:pt x="10783" y="633"/>
                </a:cubicBezTo>
                <a:cubicBezTo>
                  <a:pt x="10783" y="855"/>
                  <a:pt x="10688" y="1061"/>
                  <a:pt x="10530" y="1203"/>
                </a:cubicBezTo>
                <a:lnTo>
                  <a:pt x="10276" y="1077"/>
                </a:lnTo>
                <a:lnTo>
                  <a:pt x="10371" y="966"/>
                </a:lnTo>
                <a:lnTo>
                  <a:pt x="10229" y="823"/>
                </a:lnTo>
                <a:lnTo>
                  <a:pt x="10007" y="1013"/>
                </a:lnTo>
                <a:cubicBezTo>
                  <a:pt x="9988" y="1010"/>
                  <a:pt x="9970" y="1008"/>
                  <a:pt x="9952" y="1008"/>
                </a:cubicBezTo>
                <a:cubicBezTo>
                  <a:pt x="9805" y="1008"/>
                  <a:pt x="9691" y="1115"/>
                  <a:pt x="9564" y="1172"/>
                </a:cubicBezTo>
                <a:lnTo>
                  <a:pt x="9564" y="1568"/>
                </a:lnTo>
                <a:cubicBezTo>
                  <a:pt x="9564" y="1568"/>
                  <a:pt x="9548" y="1583"/>
                  <a:pt x="9532" y="1599"/>
                </a:cubicBezTo>
                <a:cubicBezTo>
                  <a:pt x="9513" y="1615"/>
                  <a:pt x="9496" y="1622"/>
                  <a:pt x="9479" y="1622"/>
                </a:cubicBezTo>
                <a:cubicBezTo>
                  <a:pt x="9420" y="1622"/>
                  <a:pt x="9376" y="1535"/>
                  <a:pt x="9308" y="1535"/>
                </a:cubicBezTo>
                <a:cubicBezTo>
                  <a:pt x="9304" y="1535"/>
                  <a:pt x="9299" y="1535"/>
                  <a:pt x="9294" y="1536"/>
                </a:cubicBezTo>
                <a:lnTo>
                  <a:pt x="9231" y="1615"/>
                </a:lnTo>
                <a:lnTo>
                  <a:pt x="9104" y="1504"/>
                </a:lnTo>
                <a:cubicBezTo>
                  <a:pt x="9041" y="1568"/>
                  <a:pt x="8978" y="1647"/>
                  <a:pt x="8930" y="1726"/>
                </a:cubicBezTo>
                <a:lnTo>
                  <a:pt x="8645" y="1726"/>
                </a:lnTo>
                <a:cubicBezTo>
                  <a:pt x="8408" y="1853"/>
                  <a:pt x="8392" y="2122"/>
                  <a:pt x="8186" y="2264"/>
                </a:cubicBezTo>
                <a:lnTo>
                  <a:pt x="8186" y="2296"/>
                </a:lnTo>
                <a:lnTo>
                  <a:pt x="8265" y="2375"/>
                </a:lnTo>
                <a:lnTo>
                  <a:pt x="8170" y="2486"/>
                </a:lnTo>
                <a:lnTo>
                  <a:pt x="8170" y="2676"/>
                </a:lnTo>
                <a:lnTo>
                  <a:pt x="7822" y="3024"/>
                </a:lnTo>
                <a:lnTo>
                  <a:pt x="7664" y="2882"/>
                </a:lnTo>
                <a:lnTo>
                  <a:pt x="7964" y="2628"/>
                </a:lnTo>
                <a:lnTo>
                  <a:pt x="7806" y="2454"/>
                </a:lnTo>
                <a:lnTo>
                  <a:pt x="7458" y="2818"/>
                </a:lnTo>
                <a:lnTo>
                  <a:pt x="7458" y="3024"/>
                </a:lnTo>
                <a:cubicBezTo>
                  <a:pt x="7394" y="3040"/>
                  <a:pt x="7331" y="3056"/>
                  <a:pt x="7284" y="3088"/>
                </a:cubicBezTo>
                <a:cubicBezTo>
                  <a:pt x="7242" y="3129"/>
                  <a:pt x="7201" y="3170"/>
                  <a:pt x="7140" y="3170"/>
                </a:cubicBezTo>
                <a:cubicBezTo>
                  <a:pt x="7130" y="3170"/>
                  <a:pt x="7120" y="3169"/>
                  <a:pt x="7109" y="3167"/>
                </a:cubicBezTo>
                <a:lnTo>
                  <a:pt x="6999" y="3072"/>
                </a:lnTo>
                <a:lnTo>
                  <a:pt x="6904" y="3072"/>
                </a:lnTo>
                <a:lnTo>
                  <a:pt x="6809" y="3262"/>
                </a:lnTo>
                <a:lnTo>
                  <a:pt x="6698" y="3262"/>
                </a:lnTo>
                <a:cubicBezTo>
                  <a:pt x="6666" y="3309"/>
                  <a:pt x="6650" y="3373"/>
                  <a:pt x="6634" y="3436"/>
                </a:cubicBezTo>
                <a:lnTo>
                  <a:pt x="6460" y="3499"/>
                </a:lnTo>
                <a:lnTo>
                  <a:pt x="6460" y="3610"/>
                </a:lnTo>
                <a:lnTo>
                  <a:pt x="6365" y="3721"/>
                </a:lnTo>
                <a:cubicBezTo>
                  <a:pt x="6460" y="3800"/>
                  <a:pt x="6555" y="3911"/>
                  <a:pt x="6650" y="4006"/>
                </a:cubicBezTo>
                <a:lnTo>
                  <a:pt x="6650" y="4053"/>
                </a:lnTo>
                <a:cubicBezTo>
                  <a:pt x="6587" y="4069"/>
                  <a:pt x="6524" y="4077"/>
                  <a:pt x="6462" y="4077"/>
                </a:cubicBezTo>
                <a:cubicBezTo>
                  <a:pt x="6401" y="4077"/>
                  <a:pt x="6342" y="4069"/>
                  <a:pt x="6286" y="4053"/>
                </a:cubicBezTo>
                <a:cubicBezTo>
                  <a:pt x="6270" y="3958"/>
                  <a:pt x="6254" y="3879"/>
                  <a:pt x="6254" y="3800"/>
                </a:cubicBezTo>
                <a:cubicBezTo>
                  <a:pt x="6186" y="3781"/>
                  <a:pt x="6111" y="3767"/>
                  <a:pt x="6038" y="3767"/>
                </a:cubicBezTo>
                <a:cubicBezTo>
                  <a:pt x="5993" y="3767"/>
                  <a:pt x="5948" y="3772"/>
                  <a:pt x="5906" y="3784"/>
                </a:cubicBezTo>
                <a:lnTo>
                  <a:pt x="5764" y="3927"/>
                </a:lnTo>
                <a:lnTo>
                  <a:pt x="5764" y="4022"/>
                </a:lnTo>
                <a:lnTo>
                  <a:pt x="5241" y="4560"/>
                </a:lnTo>
                <a:cubicBezTo>
                  <a:pt x="5194" y="4608"/>
                  <a:pt x="5146" y="4671"/>
                  <a:pt x="5083" y="4671"/>
                </a:cubicBezTo>
                <a:cubicBezTo>
                  <a:pt x="4893" y="4703"/>
                  <a:pt x="4909" y="4877"/>
                  <a:pt x="4829" y="4988"/>
                </a:cubicBezTo>
                <a:cubicBezTo>
                  <a:pt x="4817" y="4990"/>
                  <a:pt x="4804" y="4991"/>
                  <a:pt x="4790" y="4991"/>
                </a:cubicBezTo>
                <a:cubicBezTo>
                  <a:pt x="4757" y="4991"/>
                  <a:pt x="4721" y="4985"/>
                  <a:pt x="4688" y="4985"/>
                </a:cubicBezTo>
                <a:cubicBezTo>
                  <a:pt x="4653" y="4985"/>
                  <a:pt x="4619" y="4992"/>
                  <a:pt x="4592" y="5019"/>
                </a:cubicBezTo>
                <a:lnTo>
                  <a:pt x="4560" y="5162"/>
                </a:lnTo>
                <a:cubicBezTo>
                  <a:pt x="4449" y="5209"/>
                  <a:pt x="4291" y="5225"/>
                  <a:pt x="4275" y="5383"/>
                </a:cubicBezTo>
                <a:cubicBezTo>
                  <a:pt x="4259" y="5494"/>
                  <a:pt x="4180" y="5542"/>
                  <a:pt x="4101" y="5589"/>
                </a:cubicBezTo>
                <a:lnTo>
                  <a:pt x="3927" y="5589"/>
                </a:lnTo>
                <a:cubicBezTo>
                  <a:pt x="3816" y="5668"/>
                  <a:pt x="3769" y="5779"/>
                  <a:pt x="3626" y="5795"/>
                </a:cubicBezTo>
                <a:cubicBezTo>
                  <a:pt x="3531" y="5795"/>
                  <a:pt x="3499" y="5953"/>
                  <a:pt x="3373" y="5985"/>
                </a:cubicBezTo>
                <a:cubicBezTo>
                  <a:pt x="3262" y="6017"/>
                  <a:pt x="3167" y="6080"/>
                  <a:pt x="3072" y="6128"/>
                </a:cubicBezTo>
                <a:lnTo>
                  <a:pt x="3072" y="6333"/>
                </a:lnTo>
                <a:lnTo>
                  <a:pt x="3167" y="6444"/>
                </a:lnTo>
                <a:cubicBezTo>
                  <a:pt x="3088" y="6508"/>
                  <a:pt x="2961" y="6508"/>
                  <a:pt x="2898" y="6618"/>
                </a:cubicBezTo>
                <a:cubicBezTo>
                  <a:pt x="2834" y="6713"/>
                  <a:pt x="2692" y="6698"/>
                  <a:pt x="2613" y="6793"/>
                </a:cubicBezTo>
                <a:cubicBezTo>
                  <a:pt x="2534" y="6872"/>
                  <a:pt x="2470" y="6983"/>
                  <a:pt x="2439" y="7093"/>
                </a:cubicBezTo>
                <a:lnTo>
                  <a:pt x="2043" y="7093"/>
                </a:lnTo>
                <a:cubicBezTo>
                  <a:pt x="1943" y="7165"/>
                  <a:pt x="1907" y="7288"/>
                  <a:pt x="1785" y="7288"/>
                </a:cubicBezTo>
                <a:cubicBezTo>
                  <a:pt x="1771" y="7288"/>
                  <a:pt x="1757" y="7287"/>
                  <a:pt x="1742" y="7283"/>
                </a:cubicBezTo>
                <a:cubicBezTo>
                  <a:pt x="1647" y="7378"/>
                  <a:pt x="1552" y="7473"/>
                  <a:pt x="1488" y="7584"/>
                </a:cubicBezTo>
                <a:lnTo>
                  <a:pt x="1536" y="7695"/>
                </a:lnTo>
                <a:lnTo>
                  <a:pt x="1647" y="7600"/>
                </a:lnTo>
                <a:cubicBezTo>
                  <a:pt x="1663" y="7632"/>
                  <a:pt x="1694" y="7632"/>
                  <a:pt x="1694" y="7648"/>
                </a:cubicBezTo>
                <a:lnTo>
                  <a:pt x="1694" y="8044"/>
                </a:lnTo>
                <a:lnTo>
                  <a:pt x="1568" y="8218"/>
                </a:lnTo>
                <a:lnTo>
                  <a:pt x="1773" y="8487"/>
                </a:lnTo>
                <a:cubicBezTo>
                  <a:pt x="1710" y="8519"/>
                  <a:pt x="1651" y="8522"/>
                  <a:pt x="1593" y="8522"/>
                </a:cubicBezTo>
                <a:cubicBezTo>
                  <a:pt x="1574" y="8522"/>
                  <a:pt x="1555" y="8522"/>
                  <a:pt x="1537" y="8522"/>
                </a:cubicBezTo>
                <a:cubicBezTo>
                  <a:pt x="1499" y="8522"/>
                  <a:pt x="1462" y="8524"/>
                  <a:pt x="1425" y="8534"/>
                </a:cubicBezTo>
                <a:cubicBezTo>
                  <a:pt x="1298" y="8709"/>
                  <a:pt x="1267" y="8946"/>
                  <a:pt x="1029" y="9104"/>
                </a:cubicBezTo>
                <a:lnTo>
                  <a:pt x="1346" y="9152"/>
                </a:lnTo>
                <a:cubicBezTo>
                  <a:pt x="1362" y="9168"/>
                  <a:pt x="1362" y="9199"/>
                  <a:pt x="1362" y="9199"/>
                </a:cubicBezTo>
                <a:cubicBezTo>
                  <a:pt x="1267" y="9279"/>
                  <a:pt x="1172" y="9389"/>
                  <a:pt x="1077" y="9484"/>
                </a:cubicBezTo>
                <a:lnTo>
                  <a:pt x="1077" y="9674"/>
                </a:lnTo>
                <a:lnTo>
                  <a:pt x="982" y="9785"/>
                </a:lnTo>
                <a:lnTo>
                  <a:pt x="982" y="10070"/>
                </a:lnTo>
                <a:cubicBezTo>
                  <a:pt x="1061" y="10197"/>
                  <a:pt x="1108" y="10308"/>
                  <a:pt x="1172" y="10403"/>
                </a:cubicBezTo>
                <a:cubicBezTo>
                  <a:pt x="1077" y="10450"/>
                  <a:pt x="982" y="10498"/>
                  <a:pt x="887" y="10545"/>
                </a:cubicBezTo>
                <a:cubicBezTo>
                  <a:pt x="790" y="10614"/>
                  <a:pt x="682" y="10659"/>
                  <a:pt x="572" y="10659"/>
                </a:cubicBezTo>
                <a:cubicBezTo>
                  <a:pt x="555" y="10659"/>
                  <a:pt x="539" y="10658"/>
                  <a:pt x="523" y="10656"/>
                </a:cubicBezTo>
                <a:lnTo>
                  <a:pt x="380" y="10814"/>
                </a:lnTo>
                <a:lnTo>
                  <a:pt x="586" y="10909"/>
                </a:lnTo>
                <a:lnTo>
                  <a:pt x="586" y="11099"/>
                </a:lnTo>
                <a:lnTo>
                  <a:pt x="491" y="11210"/>
                </a:lnTo>
                <a:cubicBezTo>
                  <a:pt x="633" y="11289"/>
                  <a:pt x="554" y="11416"/>
                  <a:pt x="602" y="11527"/>
                </a:cubicBezTo>
                <a:cubicBezTo>
                  <a:pt x="649" y="11590"/>
                  <a:pt x="776" y="11559"/>
                  <a:pt x="792" y="11638"/>
                </a:cubicBezTo>
                <a:cubicBezTo>
                  <a:pt x="804" y="11663"/>
                  <a:pt x="832" y="11663"/>
                  <a:pt x="861" y="11663"/>
                </a:cubicBezTo>
                <a:lnTo>
                  <a:pt x="861" y="11663"/>
                </a:lnTo>
                <a:cubicBezTo>
                  <a:pt x="905" y="11663"/>
                  <a:pt x="950" y="11663"/>
                  <a:pt x="950" y="11749"/>
                </a:cubicBezTo>
                <a:lnTo>
                  <a:pt x="665" y="11796"/>
                </a:lnTo>
                <a:lnTo>
                  <a:pt x="776" y="11923"/>
                </a:lnTo>
                <a:cubicBezTo>
                  <a:pt x="649" y="12065"/>
                  <a:pt x="649" y="12081"/>
                  <a:pt x="728" y="12160"/>
                </a:cubicBezTo>
                <a:lnTo>
                  <a:pt x="918" y="12160"/>
                </a:lnTo>
                <a:lnTo>
                  <a:pt x="1029" y="12271"/>
                </a:lnTo>
                <a:lnTo>
                  <a:pt x="1172" y="12271"/>
                </a:lnTo>
                <a:lnTo>
                  <a:pt x="1172" y="12493"/>
                </a:lnTo>
                <a:cubicBezTo>
                  <a:pt x="1235" y="12572"/>
                  <a:pt x="1362" y="12651"/>
                  <a:pt x="1235" y="12746"/>
                </a:cubicBezTo>
                <a:lnTo>
                  <a:pt x="1077" y="12667"/>
                </a:lnTo>
                <a:lnTo>
                  <a:pt x="1077" y="12809"/>
                </a:lnTo>
                <a:lnTo>
                  <a:pt x="1172" y="12920"/>
                </a:lnTo>
                <a:cubicBezTo>
                  <a:pt x="1203" y="12999"/>
                  <a:pt x="1156" y="13047"/>
                  <a:pt x="1108" y="13094"/>
                </a:cubicBezTo>
                <a:cubicBezTo>
                  <a:pt x="1077" y="13142"/>
                  <a:pt x="1061" y="13205"/>
                  <a:pt x="1045" y="13269"/>
                </a:cubicBezTo>
                <a:lnTo>
                  <a:pt x="839" y="13269"/>
                </a:lnTo>
                <a:lnTo>
                  <a:pt x="744" y="13364"/>
                </a:lnTo>
                <a:lnTo>
                  <a:pt x="633" y="13364"/>
                </a:lnTo>
                <a:lnTo>
                  <a:pt x="158" y="13870"/>
                </a:lnTo>
                <a:lnTo>
                  <a:pt x="0" y="13902"/>
                </a:lnTo>
                <a:lnTo>
                  <a:pt x="0" y="14266"/>
                </a:lnTo>
                <a:lnTo>
                  <a:pt x="127" y="14393"/>
                </a:lnTo>
                <a:lnTo>
                  <a:pt x="269" y="14424"/>
                </a:lnTo>
                <a:cubicBezTo>
                  <a:pt x="285" y="14519"/>
                  <a:pt x="301" y="14599"/>
                  <a:pt x="301" y="14646"/>
                </a:cubicBezTo>
                <a:cubicBezTo>
                  <a:pt x="412" y="14804"/>
                  <a:pt x="586" y="14931"/>
                  <a:pt x="776" y="15010"/>
                </a:cubicBezTo>
                <a:cubicBezTo>
                  <a:pt x="792" y="15021"/>
                  <a:pt x="811" y="15024"/>
                  <a:pt x="832" y="15024"/>
                </a:cubicBezTo>
                <a:cubicBezTo>
                  <a:pt x="873" y="15024"/>
                  <a:pt x="918" y="15010"/>
                  <a:pt x="950" y="15010"/>
                </a:cubicBezTo>
                <a:cubicBezTo>
                  <a:pt x="982" y="14931"/>
                  <a:pt x="998" y="14868"/>
                  <a:pt x="1013" y="14820"/>
                </a:cubicBezTo>
                <a:lnTo>
                  <a:pt x="1251" y="14789"/>
                </a:lnTo>
                <a:cubicBezTo>
                  <a:pt x="1283" y="14725"/>
                  <a:pt x="1298" y="14662"/>
                  <a:pt x="1330" y="14599"/>
                </a:cubicBezTo>
                <a:cubicBezTo>
                  <a:pt x="1409" y="14646"/>
                  <a:pt x="1378" y="14709"/>
                  <a:pt x="1393" y="14773"/>
                </a:cubicBezTo>
                <a:cubicBezTo>
                  <a:pt x="1393" y="14820"/>
                  <a:pt x="1409" y="14868"/>
                  <a:pt x="1441" y="14899"/>
                </a:cubicBezTo>
                <a:cubicBezTo>
                  <a:pt x="1457" y="14963"/>
                  <a:pt x="1473" y="15026"/>
                  <a:pt x="1504" y="15074"/>
                </a:cubicBezTo>
                <a:cubicBezTo>
                  <a:pt x="1552" y="15121"/>
                  <a:pt x="1599" y="15169"/>
                  <a:pt x="1583" y="15264"/>
                </a:cubicBezTo>
                <a:lnTo>
                  <a:pt x="1188" y="15454"/>
                </a:lnTo>
                <a:lnTo>
                  <a:pt x="1188" y="15612"/>
                </a:lnTo>
                <a:lnTo>
                  <a:pt x="1362" y="15612"/>
                </a:lnTo>
                <a:lnTo>
                  <a:pt x="1520" y="15802"/>
                </a:lnTo>
                <a:lnTo>
                  <a:pt x="1837" y="15802"/>
                </a:lnTo>
                <a:cubicBezTo>
                  <a:pt x="1916" y="15739"/>
                  <a:pt x="1948" y="15644"/>
                  <a:pt x="2059" y="15628"/>
                </a:cubicBezTo>
                <a:lnTo>
                  <a:pt x="2122" y="15707"/>
                </a:lnTo>
                <a:lnTo>
                  <a:pt x="2423" y="15707"/>
                </a:lnTo>
                <a:cubicBezTo>
                  <a:pt x="2502" y="15644"/>
                  <a:pt x="2581" y="15596"/>
                  <a:pt x="2676" y="15580"/>
                </a:cubicBezTo>
                <a:lnTo>
                  <a:pt x="2676" y="15232"/>
                </a:lnTo>
                <a:lnTo>
                  <a:pt x="3024" y="14820"/>
                </a:lnTo>
                <a:lnTo>
                  <a:pt x="3183" y="14947"/>
                </a:lnTo>
                <a:lnTo>
                  <a:pt x="3088" y="15058"/>
                </a:lnTo>
                <a:cubicBezTo>
                  <a:pt x="3106" y="15085"/>
                  <a:pt x="3146" y="15102"/>
                  <a:pt x="3185" y="15102"/>
                </a:cubicBezTo>
                <a:cubicBezTo>
                  <a:pt x="3214" y="15102"/>
                  <a:pt x="3242" y="15094"/>
                  <a:pt x="3262" y="15074"/>
                </a:cubicBezTo>
                <a:cubicBezTo>
                  <a:pt x="3287" y="15048"/>
                  <a:pt x="3313" y="15002"/>
                  <a:pt x="3347" y="15002"/>
                </a:cubicBezTo>
                <a:cubicBezTo>
                  <a:pt x="3355" y="15002"/>
                  <a:pt x="3364" y="15004"/>
                  <a:pt x="3373" y="15010"/>
                </a:cubicBezTo>
                <a:cubicBezTo>
                  <a:pt x="3389" y="14963"/>
                  <a:pt x="3404" y="14931"/>
                  <a:pt x="3436" y="14899"/>
                </a:cubicBezTo>
                <a:lnTo>
                  <a:pt x="3436" y="14899"/>
                </a:lnTo>
                <a:cubicBezTo>
                  <a:pt x="3515" y="14994"/>
                  <a:pt x="3436" y="14994"/>
                  <a:pt x="3373" y="15010"/>
                </a:cubicBezTo>
                <a:cubicBezTo>
                  <a:pt x="3373" y="15058"/>
                  <a:pt x="3389" y="15105"/>
                  <a:pt x="3389" y="15153"/>
                </a:cubicBezTo>
                <a:lnTo>
                  <a:pt x="3183" y="15248"/>
                </a:lnTo>
                <a:lnTo>
                  <a:pt x="3183" y="15343"/>
                </a:lnTo>
                <a:cubicBezTo>
                  <a:pt x="3088" y="15469"/>
                  <a:pt x="2977" y="15564"/>
                  <a:pt x="2882" y="15691"/>
                </a:cubicBezTo>
                <a:cubicBezTo>
                  <a:pt x="2866" y="15723"/>
                  <a:pt x="2850" y="15770"/>
                  <a:pt x="2850" y="15818"/>
                </a:cubicBezTo>
                <a:lnTo>
                  <a:pt x="2534" y="15818"/>
                </a:lnTo>
                <a:lnTo>
                  <a:pt x="2391" y="15960"/>
                </a:lnTo>
                <a:cubicBezTo>
                  <a:pt x="2391" y="16024"/>
                  <a:pt x="2375" y="16103"/>
                  <a:pt x="2375" y="16182"/>
                </a:cubicBezTo>
                <a:lnTo>
                  <a:pt x="2122" y="16293"/>
                </a:lnTo>
                <a:lnTo>
                  <a:pt x="2011" y="16214"/>
                </a:lnTo>
                <a:cubicBezTo>
                  <a:pt x="1995" y="16277"/>
                  <a:pt x="1979" y="16324"/>
                  <a:pt x="1979" y="16356"/>
                </a:cubicBezTo>
                <a:cubicBezTo>
                  <a:pt x="2122" y="16530"/>
                  <a:pt x="2312" y="16578"/>
                  <a:pt x="2486" y="16689"/>
                </a:cubicBezTo>
                <a:lnTo>
                  <a:pt x="2296" y="16768"/>
                </a:lnTo>
                <a:cubicBezTo>
                  <a:pt x="2296" y="16815"/>
                  <a:pt x="2312" y="16879"/>
                  <a:pt x="2328" y="16958"/>
                </a:cubicBezTo>
                <a:lnTo>
                  <a:pt x="2613" y="16815"/>
                </a:lnTo>
                <a:lnTo>
                  <a:pt x="2755" y="16910"/>
                </a:lnTo>
                <a:lnTo>
                  <a:pt x="2898" y="16784"/>
                </a:lnTo>
                <a:lnTo>
                  <a:pt x="2898" y="16625"/>
                </a:lnTo>
                <a:cubicBezTo>
                  <a:pt x="2819" y="16625"/>
                  <a:pt x="2803" y="16594"/>
                  <a:pt x="2803" y="16530"/>
                </a:cubicBezTo>
                <a:cubicBezTo>
                  <a:pt x="2771" y="16514"/>
                  <a:pt x="2739" y="16483"/>
                  <a:pt x="2708" y="16467"/>
                </a:cubicBezTo>
                <a:cubicBezTo>
                  <a:pt x="2736" y="16443"/>
                  <a:pt x="2755" y="16434"/>
                  <a:pt x="2767" y="16434"/>
                </a:cubicBezTo>
                <a:cubicBezTo>
                  <a:pt x="2796" y="16434"/>
                  <a:pt x="2792" y="16486"/>
                  <a:pt x="2803" y="16530"/>
                </a:cubicBezTo>
                <a:cubicBezTo>
                  <a:pt x="2811" y="16528"/>
                  <a:pt x="2819" y="16527"/>
                  <a:pt x="2826" y="16527"/>
                </a:cubicBezTo>
                <a:cubicBezTo>
                  <a:pt x="2874" y="16527"/>
                  <a:pt x="2898" y="16570"/>
                  <a:pt x="2898" y="16625"/>
                </a:cubicBezTo>
                <a:cubicBezTo>
                  <a:pt x="2904" y="16627"/>
                  <a:pt x="2909" y="16627"/>
                  <a:pt x="2915" y="16627"/>
                </a:cubicBezTo>
                <a:cubicBezTo>
                  <a:pt x="2980" y="16627"/>
                  <a:pt x="2998" y="16545"/>
                  <a:pt x="3056" y="16530"/>
                </a:cubicBezTo>
                <a:lnTo>
                  <a:pt x="3214" y="16530"/>
                </a:lnTo>
                <a:lnTo>
                  <a:pt x="3484" y="16673"/>
                </a:lnTo>
                <a:cubicBezTo>
                  <a:pt x="3357" y="16799"/>
                  <a:pt x="3199" y="16910"/>
                  <a:pt x="3024" y="16958"/>
                </a:cubicBezTo>
                <a:lnTo>
                  <a:pt x="2898" y="17211"/>
                </a:lnTo>
                <a:lnTo>
                  <a:pt x="2898" y="17702"/>
                </a:lnTo>
                <a:lnTo>
                  <a:pt x="2977" y="17781"/>
                </a:lnTo>
                <a:lnTo>
                  <a:pt x="2977" y="18003"/>
                </a:lnTo>
                <a:lnTo>
                  <a:pt x="2898" y="18098"/>
                </a:lnTo>
                <a:lnTo>
                  <a:pt x="2898" y="18288"/>
                </a:lnTo>
                <a:cubicBezTo>
                  <a:pt x="2914" y="18351"/>
                  <a:pt x="3009" y="18367"/>
                  <a:pt x="2993" y="18446"/>
                </a:cubicBezTo>
                <a:cubicBezTo>
                  <a:pt x="2999" y="18445"/>
                  <a:pt x="3004" y="18444"/>
                  <a:pt x="3010" y="18444"/>
                </a:cubicBezTo>
                <a:cubicBezTo>
                  <a:pt x="3075" y="18444"/>
                  <a:pt x="3094" y="18528"/>
                  <a:pt x="3167" y="18557"/>
                </a:cubicBezTo>
                <a:lnTo>
                  <a:pt x="3341" y="18557"/>
                </a:lnTo>
                <a:lnTo>
                  <a:pt x="3594" y="18794"/>
                </a:lnTo>
                <a:lnTo>
                  <a:pt x="3499" y="18905"/>
                </a:lnTo>
                <a:lnTo>
                  <a:pt x="3499" y="19222"/>
                </a:lnTo>
                <a:cubicBezTo>
                  <a:pt x="3658" y="19285"/>
                  <a:pt x="3547" y="19460"/>
                  <a:pt x="3658" y="19586"/>
                </a:cubicBezTo>
                <a:cubicBezTo>
                  <a:pt x="3674" y="19460"/>
                  <a:pt x="3705" y="19365"/>
                  <a:pt x="3721" y="19254"/>
                </a:cubicBezTo>
                <a:cubicBezTo>
                  <a:pt x="3742" y="19256"/>
                  <a:pt x="3763" y="19257"/>
                  <a:pt x="3784" y="19257"/>
                </a:cubicBezTo>
                <a:cubicBezTo>
                  <a:pt x="3826" y="19257"/>
                  <a:pt x="3868" y="19254"/>
                  <a:pt x="3907" y="19254"/>
                </a:cubicBezTo>
                <a:cubicBezTo>
                  <a:pt x="3966" y="19254"/>
                  <a:pt x="4022" y="19262"/>
                  <a:pt x="4069" y="19301"/>
                </a:cubicBezTo>
                <a:cubicBezTo>
                  <a:pt x="4038" y="19412"/>
                  <a:pt x="3864" y="19460"/>
                  <a:pt x="3895" y="19618"/>
                </a:cubicBezTo>
                <a:lnTo>
                  <a:pt x="3990" y="19713"/>
                </a:lnTo>
                <a:lnTo>
                  <a:pt x="3879" y="19871"/>
                </a:lnTo>
                <a:lnTo>
                  <a:pt x="3974" y="20030"/>
                </a:lnTo>
                <a:lnTo>
                  <a:pt x="3879" y="20156"/>
                </a:lnTo>
                <a:lnTo>
                  <a:pt x="4180" y="20188"/>
                </a:lnTo>
                <a:lnTo>
                  <a:pt x="4101" y="20346"/>
                </a:lnTo>
                <a:cubicBezTo>
                  <a:pt x="4141" y="20366"/>
                  <a:pt x="4183" y="20375"/>
                  <a:pt x="4225" y="20375"/>
                </a:cubicBezTo>
                <a:cubicBezTo>
                  <a:pt x="4283" y="20375"/>
                  <a:pt x="4340" y="20358"/>
                  <a:pt x="4386" y="20330"/>
                </a:cubicBezTo>
                <a:cubicBezTo>
                  <a:pt x="4544" y="20235"/>
                  <a:pt x="4687" y="20156"/>
                  <a:pt x="4845" y="20093"/>
                </a:cubicBezTo>
                <a:lnTo>
                  <a:pt x="4940" y="20172"/>
                </a:lnTo>
                <a:lnTo>
                  <a:pt x="5035" y="19982"/>
                </a:lnTo>
                <a:lnTo>
                  <a:pt x="5146" y="19982"/>
                </a:lnTo>
                <a:lnTo>
                  <a:pt x="5273" y="20125"/>
                </a:lnTo>
                <a:cubicBezTo>
                  <a:pt x="5257" y="20188"/>
                  <a:pt x="5178" y="20204"/>
                  <a:pt x="5194" y="20283"/>
                </a:cubicBezTo>
                <a:lnTo>
                  <a:pt x="5384" y="20283"/>
                </a:lnTo>
                <a:lnTo>
                  <a:pt x="5669" y="20615"/>
                </a:lnTo>
                <a:lnTo>
                  <a:pt x="6001" y="20283"/>
                </a:lnTo>
                <a:cubicBezTo>
                  <a:pt x="6025" y="20275"/>
                  <a:pt x="6053" y="20271"/>
                  <a:pt x="6080" y="20271"/>
                </a:cubicBezTo>
                <a:cubicBezTo>
                  <a:pt x="6108" y="20271"/>
                  <a:pt x="6136" y="20275"/>
                  <a:pt x="6159" y="20283"/>
                </a:cubicBezTo>
                <a:cubicBezTo>
                  <a:pt x="6291" y="20312"/>
                  <a:pt x="6396" y="20395"/>
                  <a:pt x="6523" y="20395"/>
                </a:cubicBezTo>
                <a:cubicBezTo>
                  <a:pt x="6534" y="20395"/>
                  <a:pt x="6544" y="20395"/>
                  <a:pt x="6555" y="20394"/>
                </a:cubicBezTo>
                <a:cubicBezTo>
                  <a:pt x="6571" y="20394"/>
                  <a:pt x="6587" y="20425"/>
                  <a:pt x="6587" y="20425"/>
                </a:cubicBezTo>
                <a:lnTo>
                  <a:pt x="6587" y="20473"/>
                </a:lnTo>
                <a:cubicBezTo>
                  <a:pt x="6555" y="20505"/>
                  <a:pt x="6524" y="20520"/>
                  <a:pt x="6476" y="20552"/>
                </a:cubicBezTo>
                <a:cubicBezTo>
                  <a:pt x="6460" y="20568"/>
                  <a:pt x="6429" y="20568"/>
                  <a:pt x="6397" y="20584"/>
                </a:cubicBezTo>
                <a:cubicBezTo>
                  <a:pt x="6413" y="20679"/>
                  <a:pt x="6334" y="20679"/>
                  <a:pt x="6270" y="20679"/>
                </a:cubicBezTo>
                <a:cubicBezTo>
                  <a:pt x="6252" y="20679"/>
                  <a:pt x="6234" y="20677"/>
                  <a:pt x="6216" y="20677"/>
                </a:cubicBezTo>
                <a:cubicBezTo>
                  <a:pt x="6172" y="20677"/>
                  <a:pt x="6130" y="20685"/>
                  <a:pt x="6096" y="20742"/>
                </a:cubicBezTo>
                <a:lnTo>
                  <a:pt x="6096" y="20837"/>
                </a:lnTo>
                <a:lnTo>
                  <a:pt x="6302" y="20948"/>
                </a:lnTo>
                <a:cubicBezTo>
                  <a:pt x="6286" y="20995"/>
                  <a:pt x="6270" y="21043"/>
                  <a:pt x="6254" y="21075"/>
                </a:cubicBezTo>
                <a:lnTo>
                  <a:pt x="6112" y="21106"/>
                </a:lnTo>
                <a:cubicBezTo>
                  <a:pt x="6096" y="21217"/>
                  <a:pt x="6080" y="21296"/>
                  <a:pt x="6064" y="21407"/>
                </a:cubicBezTo>
                <a:cubicBezTo>
                  <a:pt x="6001" y="21344"/>
                  <a:pt x="5954" y="21296"/>
                  <a:pt x="5906" y="21249"/>
                </a:cubicBezTo>
                <a:cubicBezTo>
                  <a:pt x="5890" y="21170"/>
                  <a:pt x="5874" y="21090"/>
                  <a:pt x="5874" y="21027"/>
                </a:cubicBezTo>
                <a:lnTo>
                  <a:pt x="5716" y="20869"/>
                </a:lnTo>
                <a:lnTo>
                  <a:pt x="5589" y="20932"/>
                </a:lnTo>
                <a:lnTo>
                  <a:pt x="5589" y="21043"/>
                </a:lnTo>
                <a:cubicBezTo>
                  <a:pt x="5494" y="21122"/>
                  <a:pt x="5431" y="21249"/>
                  <a:pt x="5304" y="21296"/>
                </a:cubicBezTo>
                <a:lnTo>
                  <a:pt x="5067" y="21170"/>
                </a:lnTo>
                <a:lnTo>
                  <a:pt x="4893" y="21344"/>
                </a:lnTo>
                <a:lnTo>
                  <a:pt x="5194" y="21502"/>
                </a:lnTo>
                <a:cubicBezTo>
                  <a:pt x="5278" y="21488"/>
                  <a:pt x="5312" y="21386"/>
                  <a:pt x="5386" y="21386"/>
                </a:cubicBezTo>
                <a:cubicBezTo>
                  <a:pt x="5395" y="21386"/>
                  <a:pt x="5405" y="21388"/>
                  <a:pt x="5415" y="21391"/>
                </a:cubicBezTo>
                <a:lnTo>
                  <a:pt x="5558" y="21486"/>
                </a:lnTo>
                <a:lnTo>
                  <a:pt x="5637" y="21391"/>
                </a:lnTo>
                <a:cubicBezTo>
                  <a:pt x="5684" y="21502"/>
                  <a:pt x="5684" y="21502"/>
                  <a:pt x="5637" y="21597"/>
                </a:cubicBezTo>
                <a:cubicBezTo>
                  <a:pt x="5621" y="21613"/>
                  <a:pt x="5605" y="21645"/>
                  <a:pt x="5605" y="21660"/>
                </a:cubicBezTo>
                <a:cubicBezTo>
                  <a:pt x="5637" y="21692"/>
                  <a:pt x="5664" y="21704"/>
                  <a:pt x="5689" y="21704"/>
                </a:cubicBezTo>
                <a:cubicBezTo>
                  <a:pt x="5763" y="21704"/>
                  <a:pt x="5812" y="21591"/>
                  <a:pt x="5890" y="21591"/>
                </a:cubicBezTo>
                <a:cubicBezTo>
                  <a:pt x="5900" y="21591"/>
                  <a:pt x="5911" y="21593"/>
                  <a:pt x="5922" y="21597"/>
                </a:cubicBezTo>
                <a:lnTo>
                  <a:pt x="6080" y="21692"/>
                </a:lnTo>
                <a:lnTo>
                  <a:pt x="6555" y="21676"/>
                </a:lnTo>
                <a:cubicBezTo>
                  <a:pt x="6571" y="21676"/>
                  <a:pt x="6571" y="21660"/>
                  <a:pt x="6603" y="21629"/>
                </a:cubicBezTo>
                <a:lnTo>
                  <a:pt x="6365" y="21439"/>
                </a:lnTo>
                <a:lnTo>
                  <a:pt x="6429" y="21296"/>
                </a:lnTo>
                <a:lnTo>
                  <a:pt x="6539" y="21296"/>
                </a:lnTo>
                <a:lnTo>
                  <a:pt x="6666" y="21407"/>
                </a:lnTo>
                <a:cubicBezTo>
                  <a:pt x="6714" y="21328"/>
                  <a:pt x="6777" y="21249"/>
                  <a:pt x="6840" y="21170"/>
                </a:cubicBezTo>
                <a:lnTo>
                  <a:pt x="6999" y="21233"/>
                </a:lnTo>
                <a:lnTo>
                  <a:pt x="6904" y="21328"/>
                </a:lnTo>
                <a:cubicBezTo>
                  <a:pt x="6888" y="21391"/>
                  <a:pt x="6872" y="21439"/>
                  <a:pt x="6856" y="21486"/>
                </a:cubicBezTo>
                <a:cubicBezTo>
                  <a:pt x="6838" y="21486"/>
                  <a:pt x="6819" y="21485"/>
                  <a:pt x="6800" y="21485"/>
                </a:cubicBezTo>
                <a:cubicBezTo>
                  <a:pt x="6753" y="21485"/>
                  <a:pt x="6709" y="21493"/>
                  <a:pt x="6698" y="21550"/>
                </a:cubicBezTo>
                <a:lnTo>
                  <a:pt x="6698" y="21819"/>
                </a:lnTo>
                <a:lnTo>
                  <a:pt x="6919" y="22088"/>
                </a:lnTo>
                <a:cubicBezTo>
                  <a:pt x="7046" y="22009"/>
                  <a:pt x="7141" y="21945"/>
                  <a:pt x="7252" y="21898"/>
                </a:cubicBezTo>
                <a:cubicBezTo>
                  <a:pt x="7263" y="21893"/>
                  <a:pt x="7273" y="21891"/>
                  <a:pt x="7284" y="21891"/>
                </a:cubicBezTo>
                <a:cubicBezTo>
                  <a:pt x="7305" y="21891"/>
                  <a:pt x="7326" y="21898"/>
                  <a:pt x="7347" y="21898"/>
                </a:cubicBezTo>
                <a:cubicBezTo>
                  <a:pt x="7410" y="22025"/>
                  <a:pt x="7458" y="22151"/>
                  <a:pt x="7521" y="22278"/>
                </a:cubicBezTo>
                <a:cubicBezTo>
                  <a:pt x="7632" y="22246"/>
                  <a:pt x="7648" y="22088"/>
                  <a:pt x="7774" y="22088"/>
                </a:cubicBezTo>
                <a:lnTo>
                  <a:pt x="7790" y="21898"/>
                </a:lnTo>
                <a:cubicBezTo>
                  <a:pt x="7885" y="21898"/>
                  <a:pt x="7917" y="21993"/>
                  <a:pt x="7964" y="22025"/>
                </a:cubicBezTo>
                <a:cubicBezTo>
                  <a:pt x="7949" y="22080"/>
                  <a:pt x="7917" y="22092"/>
                  <a:pt x="7881" y="22092"/>
                </a:cubicBezTo>
                <a:cubicBezTo>
                  <a:pt x="7855" y="22092"/>
                  <a:pt x="7826" y="22085"/>
                  <a:pt x="7800" y="22085"/>
                </a:cubicBezTo>
                <a:cubicBezTo>
                  <a:pt x="7791" y="22085"/>
                  <a:pt x="7782" y="22086"/>
                  <a:pt x="7774" y="22088"/>
                </a:cubicBezTo>
                <a:lnTo>
                  <a:pt x="7774" y="22294"/>
                </a:lnTo>
                <a:lnTo>
                  <a:pt x="7489" y="22563"/>
                </a:lnTo>
                <a:lnTo>
                  <a:pt x="7632" y="22595"/>
                </a:lnTo>
                <a:cubicBezTo>
                  <a:pt x="7711" y="22705"/>
                  <a:pt x="7869" y="22769"/>
                  <a:pt x="7885" y="22927"/>
                </a:cubicBezTo>
                <a:lnTo>
                  <a:pt x="7806" y="23022"/>
                </a:lnTo>
                <a:lnTo>
                  <a:pt x="7901" y="23212"/>
                </a:lnTo>
                <a:lnTo>
                  <a:pt x="8123" y="23196"/>
                </a:lnTo>
                <a:lnTo>
                  <a:pt x="8313" y="22990"/>
                </a:lnTo>
                <a:cubicBezTo>
                  <a:pt x="8342" y="22986"/>
                  <a:pt x="8373" y="22984"/>
                  <a:pt x="8404" y="22984"/>
                </a:cubicBezTo>
                <a:cubicBezTo>
                  <a:pt x="8489" y="22984"/>
                  <a:pt x="8576" y="22999"/>
                  <a:pt x="8645" y="23022"/>
                </a:cubicBezTo>
                <a:lnTo>
                  <a:pt x="8709" y="23196"/>
                </a:lnTo>
                <a:cubicBezTo>
                  <a:pt x="8724" y="23194"/>
                  <a:pt x="8740" y="23193"/>
                  <a:pt x="8755" y="23193"/>
                </a:cubicBezTo>
                <a:cubicBezTo>
                  <a:pt x="8785" y="23193"/>
                  <a:pt x="8814" y="23196"/>
                  <a:pt x="8841" y="23196"/>
                </a:cubicBezTo>
                <a:cubicBezTo>
                  <a:pt x="8883" y="23196"/>
                  <a:pt x="8922" y="23188"/>
                  <a:pt x="8962" y="23149"/>
                </a:cubicBezTo>
                <a:lnTo>
                  <a:pt x="8883" y="23054"/>
                </a:lnTo>
                <a:cubicBezTo>
                  <a:pt x="8946" y="22895"/>
                  <a:pt x="9136" y="22895"/>
                  <a:pt x="9247" y="22785"/>
                </a:cubicBezTo>
                <a:cubicBezTo>
                  <a:pt x="9249" y="22782"/>
                  <a:pt x="9252" y="22781"/>
                  <a:pt x="9256" y="22781"/>
                </a:cubicBezTo>
                <a:cubicBezTo>
                  <a:pt x="9280" y="22781"/>
                  <a:pt x="9333" y="22818"/>
                  <a:pt x="9374" y="22832"/>
                </a:cubicBezTo>
                <a:lnTo>
                  <a:pt x="9374" y="22990"/>
                </a:lnTo>
                <a:cubicBezTo>
                  <a:pt x="9385" y="22987"/>
                  <a:pt x="9397" y="22987"/>
                  <a:pt x="9409" y="22987"/>
                </a:cubicBezTo>
                <a:cubicBezTo>
                  <a:pt x="9422" y="22987"/>
                  <a:pt x="9435" y="22988"/>
                  <a:pt x="9449" y="22988"/>
                </a:cubicBezTo>
                <a:cubicBezTo>
                  <a:pt x="9491" y="22988"/>
                  <a:pt x="9537" y="22979"/>
                  <a:pt x="9595" y="22911"/>
                </a:cubicBezTo>
                <a:cubicBezTo>
                  <a:pt x="9674" y="22832"/>
                  <a:pt x="9453" y="22800"/>
                  <a:pt x="9484" y="22705"/>
                </a:cubicBezTo>
                <a:cubicBezTo>
                  <a:pt x="9520" y="22683"/>
                  <a:pt x="9556" y="22677"/>
                  <a:pt x="9594" y="22677"/>
                </a:cubicBezTo>
                <a:cubicBezTo>
                  <a:pt x="9639" y="22677"/>
                  <a:pt x="9684" y="22686"/>
                  <a:pt x="9730" y="22686"/>
                </a:cubicBezTo>
                <a:cubicBezTo>
                  <a:pt x="9781" y="22686"/>
                  <a:pt x="9832" y="22675"/>
                  <a:pt x="9880" y="22626"/>
                </a:cubicBezTo>
                <a:cubicBezTo>
                  <a:pt x="9833" y="22515"/>
                  <a:pt x="9896" y="22405"/>
                  <a:pt x="9833" y="22294"/>
                </a:cubicBezTo>
                <a:lnTo>
                  <a:pt x="9769" y="22230"/>
                </a:lnTo>
                <a:cubicBezTo>
                  <a:pt x="9874" y="22126"/>
                  <a:pt x="9915" y="22084"/>
                  <a:pt x="9956" y="22084"/>
                </a:cubicBezTo>
                <a:cubicBezTo>
                  <a:pt x="9983" y="22084"/>
                  <a:pt x="10010" y="22104"/>
                  <a:pt x="10055" y="22135"/>
                </a:cubicBezTo>
                <a:lnTo>
                  <a:pt x="9975" y="22230"/>
                </a:lnTo>
                <a:cubicBezTo>
                  <a:pt x="10015" y="22270"/>
                  <a:pt x="10058" y="22278"/>
                  <a:pt x="10100" y="22278"/>
                </a:cubicBezTo>
                <a:cubicBezTo>
                  <a:pt x="10128" y="22278"/>
                  <a:pt x="10155" y="22274"/>
                  <a:pt x="10179" y="22274"/>
                </a:cubicBezTo>
                <a:cubicBezTo>
                  <a:pt x="10191" y="22274"/>
                  <a:pt x="10202" y="22275"/>
                  <a:pt x="10213" y="22278"/>
                </a:cubicBezTo>
                <a:lnTo>
                  <a:pt x="10355" y="22135"/>
                </a:lnTo>
                <a:cubicBezTo>
                  <a:pt x="10371" y="22056"/>
                  <a:pt x="10387" y="21977"/>
                  <a:pt x="10387" y="21898"/>
                </a:cubicBezTo>
                <a:lnTo>
                  <a:pt x="10561" y="21835"/>
                </a:lnTo>
                <a:cubicBezTo>
                  <a:pt x="10561" y="21771"/>
                  <a:pt x="10577" y="21724"/>
                  <a:pt x="10593" y="21645"/>
                </a:cubicBezTo>
                <a:cubicBezTo>
                  <a:pt x="10625" y="21661"/>
                  <a:pt x="10658" y="21666"/>
                  <a:pt x="10690" y="21666"/>
                </a:cubicBezTo>
                <a:cubicBezTo>
                  <a:pt x="10737" y="21666"/>
                  <a:pt x="10783" y="21656"/>
                  <a:pt x="10830" y="21656"/>
                </a:cubicBezTo>
                <a:cubicBezTo>
                  <a:pt x="10877" y="21656"/>
                  <a:pt x="10925" y="21666"/>
                  <a:pt x="10973" y="21708"/>
                </a:cubicBezTo>
                <a:lnTo>
                  <a:pt x="10973" y="21866"/>
                </a:lnTo>
                <a:cubicBezTo>
                  <a:pt x="11068" y="21866"/>
                  <a:pt x="11084" y="21771"/>
                  <a:pt x="11163" y="21724"/>
                </a:cubicBezTo>
                <a:cubicBezTo>
                  <a:pt x="11163" y="21613"/>
                  <a:pt x="11179" y="21502"/>
                  <a:pt x="11179" y="21360"/>
                </a:cubicBezTo>
                <a:lnTo>
                  <a:pt x="11559" y="21565"/>
                </a:lnTo>
                <a:cubicBezTo>
                  <a:pt x="11559" y="21470"/>
                  <a:pt x="11575" y="21391"/>
                  <a:pt x="11575" y="21312"/>
                </a:cubicBezTo>
                <a:lnTo>
                  <a:pt x="11717" y="21154"/>
                </a:lnTo>
                <a:lnTo>
                  <a:pt x="12002" y="21154"/>
                </a:lnTo>
                <a:cubicBezTo>
                  <a:pt x="12050" y="21075"/>
                  <a:pt x="12176" y="21059"/>
                  <a:pt x="12145" y="20932"/>
                </a:cubicBezTo>
                <a:cubicBezTo>
                  <a:pt x="12255" y="20837"/>
                  <a:pt x="12255" y="20695"/>
                  <a:pt x="12350" y="20600"/>
                </a:cubicBezTo>
                <a:cubicBezTo>
                  <a:pt x="12445" y="20520"/>
                  <a:pt x="12540" y="20441"/>
                  <a:pt x="12651" y="20394"/>
                </a:cubicBezTo>
                <a:cubicBezTo>
                  <a:pt x="12667" y="20315"/>
                  <a:pt x="12620" y="20220"/>
                  <a:pt x="12699" y="20156"/>
                </a:cubicBezTo>
                <a:lnTo>
                  <a:pt x="12810" y="20251"/>
                </a:lnTo>
                <a:lnTo>
                  <a:pt x="13000" y="20251"/>
                </a:lnTo>
                <a:lnTo>
                  <a:pt x="13110" y="20140"/>
                </a:lnTo>
                <a:lnTo>
                  <a:pt x="13506" y="20140"/>
                </a:lnTo>
                <a:cubicBezTo>
                  <a:pt x="13570" y="20077"/>
                  <a:pt x="13617" y="20030"/>
                  <a:pt x="13696" y="19966"/>
                </a:cubicBezTo>
                <a:cubicBezTo>
                  <a:pt x="13744" y="19935"/>
                  <a:pt x="13791" y="19919"/>
                  <a:pt x="13839" y="19903"/>
                </a:cubicBezTo>
                <a:cubicBezTo>
                  <a:pt x="13855" y="19840"/>
                  <a:pt x="13870" y="19808"/>
                  <a:pt x="13870" y="19760"/>
                </a:cubicBezTo>
                <a:lnTo>
                  <a:pt x="14140" y="19729"/>
                </a:lnTo>
                <a:cubicBezTo>
                  <a:pt x="14140" y="19681"/>
                  <a:pt x="14155" y="19634"/>
                  <a:pt x="14171" y="19586"/>
                </a:cubicBezTo>
                <a:cubicBezTo>
                  <a:pt x="14219" y="19507"/>
                  <a:pt x="14345" y="19555"/>
                  <a:pt x="14409" y="19444"/>
                </a:cubicBezTo>
                <a:cubicBezTo>
                  <a:pt x="14456" y="19380"/>
                  <a:pt x="14520" y="19333"/>
                  <a:pt x="14599" y="19317"/>
                </a:cubicBezTo>
                <a:cubicBezTo>
                  <a:pt x="14678" y="19301"/>
                  <a:pt x="14741" y="19190"/>
                  <a:pt x="14820" y="19127"/>
                </a:cubicBezTo>
                <a:lnTo>
                  <a:pt x="14963" y="19175"/>
                </a:lnTo>
                <a:cubicBezTo>
                  <a:pt x="14852" y="19285"/>
                  <a:pt x="14836" y="19444"/>
                  <a:pt x="14757" y="19555"/>
                </a:cubicBezTo>
                <a:cubicBezTo>
                  <a:pt x="14662" y="19665"/>
                  <a:pt x="14551" y="19776"/>
                  <a:pt x="14456" y="19887"/>
                </a:cubicBezTo>
                <a:cubicBezTo>
                  <a:pt x="14456" y="19903"/>
                  <a:pt x="14456" y="19919"/>
                  <a:pt x="14456" y="19935"/>
                </a:cubicBezTo>
                <a:lnTo>
                  <a:pt x="14456" y="20093"/>
                </a:lnTo>
                <a:lnTo>
                  <a:pt x="14361" y="20204"/>
                </a:lnTo>
                <a:lnTo>
                  <a:pt x="14361" y="20410"/>
                </a:lnTo>
                <a:lnTo>
                  <a:pt x="14456" y="20505"/>
                </a:lnTo>
                <a:lnTo>
                  <a:pt x="14456" y="20679"/>
                </a:lnTo>
                <a:cubicBezTo>
                  <a:pt x="14488" y="20774"/>
                  <a:pt x="14535" y="20869"/>
                  <a:pt x="14599" y="20948"/>
                </a:cubicBezTo>
                <a:cubicBezTo>
                  <a:pt x="14662" y="21043"/>
                  <a:pt x="14741" y="21122"/>
                  <a:pt x="14820" y="21201"/>
                </a:cubicBezTo>
                <a:cubicBezTo>
                  <a:pt x="14884" y="21106"/>
                  <a:pt x="14947" y="21027"/>
                  <a:pt x="14979" y="20964"/>
                </a:cubicBezTo>
                <a:lnTo>
                  <a:pt x="15232" y="20964"/>
                </a:lnTo>
                <a:cubicBezTo>
                  <a:pt x="15232" y="21027"/>
                  <a:pt x="15264" y="21075"/>
                  <a:pt x="15264" y="21122"/>
                </a:cubicBezTo>
                <a:cubicBezTo>
                  <a:pt x="15311" y="21154"/>
                  <a:pt x="15343" y="21249"/>
                  <a:pt x="15422" y="21249"/>
                </a:cubicBezTo>
                <a:cubicBezTo>
                  <a:pt x="15501" y="21122"/>
                  <a:pt x="15390" y="20980"/>
                  <a:pt x="15501" y="20853"/>
                </a:cubicBezTo>
                <a:lnTo>
                  <a:pt x="15644" y="20885"/>
                </a:lnTo>
                <a:lnTo>
                  <a:pt x="15596" y="20964"/>
                </a:lnTo>
                <a:lnTo>
                  <a:pt x="15533" y="21106"/>
                </a:lnTo>
                <a:lnTo>
                  <a:pt x="15691" y="21280"/>
                </a:lnTo>
                <a:cubicBezTo>
                  <a:pt x="15707" y="21249"/>
                  <a:pt x="15723" y="21233"/>
                  <a:pt x="15755" y="21217"/>
                </a:cubicBezTo>
                <a:cubicBezTo>
                  <a:pt x="15770" y="21201"/>
                  <a:pt x="15802" y="21185"/>
                  <a:pt x="15818" y="21170"/>
                </a:cubicBezTo>
                <a:cubicBezTo>
                  <a:pt x="15992" y="21138"/>
                  <a:pt x="16150" y="21059"/>
                  <a:pt x="16293" y="20964"/>
                </a:cubicBezTo>
                <a:cubicBezTo>
                  <a:pt x="16333" y="20924"/>
                  <a:pt x="16373" y="20861"/>
                  <a:pt x="16441" y="20861"/>
                </a:cubicBezTo>
                <a:cubicBezTo>
                  <a:pt x="16454" y="20861"/>
                  <a:pt x="16468" y="20864"/>
                  <a:pt x="16483" y="20869"/>
                </a:cubicBezTo>
                <a:cubicBezTo>
                  <a:pt x="16546" y="20758"/>
                  <a:pt x="16657" y="20790"/>
                  <a:pt x="16736" y="20758"/>
                </a:cubicBezTo>
                <a:cubicBezTo>
                  <a:pt x="16879" y="20679"/>
                  <a:pt x="17085" y="20663"/>
                  <a:pt x="17132" y="20457"/>
                </a:cubicBezTo>
                <a:lnTo>
                  <a:pt x="16689" y="20457"/>
                </a:lnTo>
                <a:cubicBezTo>
                  <a:pt x="16689" y="20457"/>
                  <a:pt x="16673" y="20441"/>
                  <a:pt x="16641" y="20425"/>
                </a:cubicBezTo>
                <a:lnTo>
                  <a:pt x="16641" y="20299"/>
                </a:lnTo>
                <a:cubicBezTo>
                  <a:pt x="16720" y="20235"/>
                  <a:pt x="16831" y="20251"/>
                  <a:pt x="16879" y="20156"/>
                </a:cubicBezTo>
                <a:cubicBezTo>
                  <a:pt x="16926" y="20204"/>
                  <a:pt x="16974" y="20235"/>
                  <a:pt x="17021" y="20267"/>
                </a:cubicBezTo>
                <a:cubicBezTo>
                  <a:pt x="17148" y="20235"/>
                  <a:pt x="17180" y="20109"/>
                  <a:pt x="17259" y="20077"/>
                </a:cubicBezTo>
                <a:cubicBezTo>
                  <a:pt x="17370" y="20045"/>
                  <a:pt x="17465" y="19982"/>
                  <a:pt x="17528" y="19903"/>
                </a:cubicBezTo>
                <a:lnTo>
                  <a:pt x="17528" y="19745"/>
                </a:lnTo>
                <a:cubicBezTo>
                  <a:pt x="17480" y="19745"/>
                  <a:pt x="17449" y="19745"/>
                  <a:pt x="17449" y="19681"/>
                </a:cubicBezTo>
                <a:cubicBezTo>
                  <a:pt x="17465" y="19665"/>
                  <a:pt x="17512" y="19650"/>
                  <a:pt x="17528" y="19650"/>
                </a:cubicBezTo>
                <a:cubicBezTo>
                  <a:pt x="17512" y="19507"/>
                  <a:pt x="17560" y="19365"/>
                  <a:pt x="17639" y="19254"/>
                </a:cubicBezTo>
                <a:cubicBezTo>
                  <a:pt x="17628" y="19251"/>
                  <a:pt x="17617" y="19250"/>
                  <a:pt x="17606" y="19250"/>
                </a:cubicBezTo>
                <a:cubicBezTo>
                  <a:pt x="17584" y="19250"/>
                  <a:pt x="17560" y="19254"/>
                  <a:pt x="17538" y="19254"/>
                </a:cubicBezTo>
                <a:cubicBezTo>
                  <a:pt x="17504" y="19254"/>
                  <a:pt x="17473" y="19246"/>
                  <a:pt x="17449" y="19206"/>
                </a:cubicBezTo>
                <a:cubicBezTo>
                  <a:pt x="17480" y="19064"/>
                  <a:pt x="17639" y="19080"/>
                  <a:pt x="17734" y="19000"/>
                </a:cubicBezTo>
                <a:lnTo>
                  <a:pt x="17734" y="18937"/>
                </a:lnTo>
                <a:cubicBezTo>
                  <a:pt x="17940" y="18731"/>
                  <a:pt x="18130" y="18541"/>
                  <a:pt x="18320" y="18335"/>
                </a:cubicBezTo>
                <a:lnTo>
                  <a:pt x="18399" y="18319"/>
                </a:lnTo>
                <a:cubicBezTo>
                  <a:pt x="18462" y="18193"/>
                  <a:pt x="18510" y="18066"/>
                  <a:pt x="18573" y="17939"/>
                </a:cubicBezTo>
                <a:lnTo>
                  <a:pt x="18716" y="17908"/>
                </a:lnTo>
                <a:lnTo>
                  <a:pt x="18763" y="17734"/>
                </a:lnTo>
                <a:lnTo>
                  <a:pt x="18874" y="17734"/>
                </a:lnTo>
                <a:cubicBezTo>
                  <a:pt x="18953" y="17654"/>
                  <a:pt x="19016" y="17544"/>
                  <a:pt x="19096" y="17544"/>
                </a:cubicBezTo>
                <a:cubicBezTo>
                  <a:pt x="19206" y="17512"/>
                  <a:pt x="19254" y="17433"/>
                  <a:pt x="19333" y="17369"/>
                </a:cubicBezTo>
                <a:cubicBezTo>
                  <a:pt x="19412" y="17306"/>
                  <a:pt x="19476" y="17227"/>
                  <a:pt x="19539" y="17164"/>
                </a:cubicBezTo>
                <a:cubicBezTo>
                  <a:pt x="19571" y="17132"/>
                  <a:pt x="19618" y="17148"/>
                  <a:pt x="19681" y="17116"/>
                </a:cubicBezTo>
                <a:cubicBezTo>
                  <a:pt x="19729" y="17100"/>
                  <a:pt x="19745" y="17021"/>
                  <a:pt x="19840" y="17021"/>
                </a:cubicBezTo>
                <a:cubicBezTo>
                  <a:pt x="19845" y="17022"/>
                  <a:pt x="19850" y="17022"/>
                  <a:pt x="19855" y="17022"/>
                </a:cubicBezTo>
                <a:cubicBezTo>
                  <a:pt x="19964" y="17022"/>
                  <a:pt x="19935" y="16862"/>
                  <a:pt x="19951" y="16847"/>
                </a:cubicBezTo>
                <a:cubicBezTo>
                  <a:pt x="19982" y="16815"/>
                  <a:pt x="19998" y="16784"/>
                  <a:pt x="20030" y="16768"/>
                </a:cubicBezTo>
                <a:cubicBezTo>
                  <a:pt x="20267" y="16689"/>
                  <a:pt x="20410" y="16467"/>
                  <a:pt x="20584" y="16309"/>
                </a:cubicBezTo>
                <a:lnTo>
                  <a:pt x="20695" y="16309"/>
                </a:lnTo>
                <a:lnTo>
                  <a:pt x="21281" y="15691"/>
                </a:lnTo>
                <a:cubicBezTo>
                  <a:pt x="21304" y="15701"/>
                  <a:pt x="21324" y="15705"/>
                  <a:pt x="21342" y="15705"/>
                </a:cubicBezTo>
                <a:cubicBezTo>
                  <a:pt x="21411" y="15705"/>
                  <a:pt x="21449" y="15643"/>
                  <a:pt x="21486" y="15580"/>
                </a:cubicBezTo>
                <a:cubicBezTo>
                  <a:pt x="21531" y="15505"/>
                  <a:pt x="21534" y="15373"/>
                  <a:pt x="21655" y="15373"/>
                </a:cubicBezTo>
                <a:cubicBezTo>
                  <a:pt x="21662" y="15373"/>
                  <a:pt x="21669" y="15374"/>
                  <a:pt x="21676" y="15374"/>
                </a:cubicBezTo>
                <a:cubicBezTo>
                  <a:pt x="21851" y="15184"/>
                  <a:pt x="22088" y="15121"/>
                  <a:pt x="22246" y="14915"/>
                </a:cubicBezTo>
                <a:cubicBezTo>
                  <a:pt x="22405" y="14725"/>
                  <a:pt x="22579" y="14551"/>
                  <a:pt x="22769" y="14377"/>
                </a:cubicBezTo>
                <a:lnTo>
                  <a:pt x="22864" y="14377"/>
                </a:lnTo>
                <a:lnTo>
                  <a:pt x="23782" y="13459"/>
                </a:lnTo>
                <a:cubicBezTo>
                  <a:pt x="23798" y="13427"/>
                  <a:pt x="23814" y="13411"/>
                  <a:pt x="23814" y="13395"/>
                </a:cubicBezTo>
                <a:cubicBezTo>
                  <a:pt x="23798" y="13364"/>
                  <a:pt x="23782" y="13316"/>
                  <a:pt x="23782" y="13284"/>
                </a:cubicBezTo>
                <a:lnTo>
                  <a:pt x="23624" y="13253"/>
                </a:lnTo>
                <a:lnTo>
                  <a:pt x="23624" y="12904"/>
                </a:lnTo>
                <a:cubicBezTo>
                  <a:pt x="23671" y="12857"/>
                  <a:pt x="23751" y="12809"/>
                  <a:pt x="23766" y="12762"/>
                </a:cubicBezTo>
                <a:cubicBezTo>
                  <a:pt x="23814" y="12619"/>
                  <a:pt x="23941" y="12524"/>
                  <a:pt x="23909" y="12366"/>
                </a:cubicBezTo>
                <a:cubicBezTo>
                  <a:pt x="23814" y="12366"/>
                  <a:pt x="23814" y="12303"/>
                  <a:pt x="23814" y="12239"/>
                </a:cubicBezTo>
                <a:cubicBezTo>
                  <a:pt x="23814" y="12187"/>
                  <a:pt x="23847" y="12156"/>
                  <a:pt x="23885" y="12156"/>
                </a:cubicBezTo>
                <a:cubicBezTo>
                  <a:pt x="23893" y="12156"/>
                  <a:pt x="23901" y="12158"/>
                  <a:pt x="23909" y="12160"/>
                </a:cubicBezTo>
                <a:cubicBezTo>
                  <a:pt x="23893" y="12018"/>
                  <a:pt x="23925" y="11875"/>
                  <a:pt x="24020" y="11764"/>
                </a:cubicBezTo>
                <a:lnTo>
                  <a:pt x="23719" y="11606"/>
                </a:lnTo>
                <a:lnTo>
                  <a:pt x="23719" y="11384"/>
                </a:lnTo>
                <a:lnTo>
                  <a:pt x="23766" y="11353"/>
                </a:lnTo>
                <a:cubicBezTo>
                  <a:pt x="23798" y="11416"/>
                  <a:pt x="23814" y="11464"/>
                  <a:pt x="23846" y="11543"/>
                </a:cubicBezTo>
                <a:lnTo>
                  <a:pt x="23972" y="11464"/>
                </a:lnTo>
                <a:cubicBezTo>
                  <a:pt x="24051" y="11559"/>
                  <a:pt x="23972" y="11654"/>
                  <a:pt x="24020" y="11764"/>
                </a:cubicBezTo>
                <a:cubicBezTo>
                  <a:pt x="24194" y="11733"/>
                  <a:pt x="24400" y="11638"/>
                  <a:pt x="24416" y="11527"/>
                </a:cubicBezTo>
                <a:cubicBezTo>
                  <a:pt x="24400" y="11495"/>
                  <a:pt x="24368" y="11448"/>
                  <a:pt x="24321" y="11384"/>
                </a:cubicBezTo>
                <a:lnTo>
                  <a:pt x="24321" y="11194"/>
                </a:lnTo>
                <a:lnTo>
                  <a:pt x="24226" y="11084"/>
                </a:lnTo>
                <a:lnTo>
                  <a:pt x="24321" y="10973"/>
                </a:lnTo>
                <a:cubicBezTo>
                  <a:pt x="24305" y="10925"/>
                  <a:pt x="24289" y="10878"/>
                  <a:pt x="24289" y="10830"/>
                </a:cubicBezTo>
                <a:cubicBezTo>
                  <a:pt x="24222" y="10864"/>
                  <a:pt x="24179" y="10952"/>
                  <a:pt x="24115" y="10952"/>
                </a:cubicBezTo>
                <a:cubicBezTo>
                  <a:pt x="24088" y="10952"/>
                  <a:pt x="24057" y="10936"/>
                  <a:pt x="24020" y="10894"/>
                </a:cubicBezTo>
                <a:lnTo>
                  <a:pt x="24115" y="10783"/>
                </a:lnTo>
                <a:lnTo>
                  <a:pt x="23719" y="10482"/>
                </a:lnTo>
                <a:cubicBezTo>
                  <a:pt x="23719" y="10371"/>
                  <a:pt x="23735" y="10276"/>
                  <a:pt x="23640" y="10197"/>
                </a:cubicBezTo>
                <a:cubicBezTo>
                  <a:pt x="23592" y="10134"/>
                  <a:pt x="23608" y="10007"/>
                  <a:pt x="23592" y="9896"/>
                </a:cubicBezTo>
                <a:cubicBezTo>
                  <a:pt x="23466" y="10070"/>
                  <a:pt x="23561" y="10244"/>
                  <a:pt x="23497" y="10403"/>
                </a:cubicBezTo>
                <a:cubicBezTo>
                  <a:pt x="23386" y="10482"/>
                  <a:pt x="23418" y="10672"/>
                  <a:pt x="23260" y="10719"/>
                </a:cubicBezTo>
                <a:cubicBezTo>
                  <a:pt x="23117" y="10561"/>
                  <a:pt x="22927" y="10450"/>
                  <a:pt x="22737" y="10387"/>
                </a:cubicBezTo>
                <a:cubicBezTo>
                  <a:pt x="22721" y="10339"/>
                  <a:pt x="22706" y="10276"/>
                  <a:pt x="22690" y="10229"/>
                </a:cubicBezTo>
                <a:lnTo>
                  <a:pt x="22468" y="10229"/>
                </a:lnTo>
                <a:lnTo>
                  <a:pt x="22421" y="10134"/>
                </a:lnTo>
                <a:cubicBezTo>
                  <a:pt x="22405" y="10086"/>
                  <a:pt x="22389" y="10054"/>
                  <a:pt x="22357" y="10007"/>
                </a:cubicBezTo>
                <a:cubicBezTo>
                  <a:pt x="22326" y="9975"/>
                  <a:pt x="22326" y="9959"/>
                  <a:pt x="22357" y="9944"/>
                </a:cubicBezTo>
                <a:cubicBezTo>
                  <a:pt x="22393" y="9922"/>
                  <a:pt x="22427" y="9913"/>
                  <a:pt x="22459" y="9913"/>
                </a:cubicBezTo>
                <a:cubicBezTo>
                  <a:pt x="22569" y="9913"/>
                  <a:pt x="22663" y="10010"/>
                  <a:pt x="22785" y="10023"/>
                </a:cubicBezTo>
                <a:cubicBezTo>
                  <a:pt x="22832" y="9975"/>
                  <a:pt x="22896" y="9928"/>
                  <a:pt x="22911" y="9896"/>
                </a:cubicBezTo>
                <a:cubicBezTo>
                  <a:pt x="22927" y="9817"/>
                  <a:pt x="22927" y="9738"/>
                  <a:pt x="22943" y="9659"/>
                </a:cubicBezTo>
                <a:cubicBezTo>
                  <a:pt x="22943" y="9643"/>
                  <a:pt x="22991" y="9627"/>
                  <a:pt x="23022" y="9611"/>
                </a:cubicBezTo>
                <a:lnTo>
                  <a:pt x="23022" y="9263"/>
                </a:lnTo>
                <a:cubicBezTo>
                  <a:pt x="22896" y="9231"/>
                  <a:pt x="22801" y="9152"/>
                  <a:pt x="22721" y="9041"/>
                </a:cubicBezTo>
                <a:cubicBezTo>
                  <a:pt x="22737" y="8978"/>
                  <a:pt x="22690" y="8883"/>
                  <a:pt x="22769" y="8819"/>
                </a:cubicBezTo>
                <a:cubicBezTo>
                  <a:pt x="22832" y="8819"/>
                  <a:pt x="22880" y="8788"/>
                  <a:pt x="22911" y="8740"/>
                </a:cubicBezTo>
                <a:lnTo>
                  <a:pt x="22832" y="8661"/>
                </a:lnTo>
                <a:cubicBezTo>
                  <a:pt x="22896" y="8566"/>
                  <a:pt x="22975" y="8503"/>
                  <a:pt x="23054" y="8424"/>
                </a:cubicBezTo>
                <a:cubicBezTo>
                  <a:pt x="23117" y="8392"/>
                  <a:pt x="23165" y="8376"/>
                  <a:pt x="23228" y="8360"/>
                </a:cubicBezTo>
                <a:lnTo>
                  <a:pt x="23228" y="8234"/>
                </a:lnTo>
                <a:lnTo>
                  <a:pt x="22943" y="8028"/>
                </a:lnTo>
                <a:cubicBezTo>
                  <a:pt x="22976" y="7995"/>
                  <a:pt x="23016" y="7987"/>
                  <a:pt x="23060" y="7987"/>
                </a:cubicBezTo>
                <a:cubicBezTo>
                  <a:pt x="23104" y="7987"/>
                  <a:pt x="23150" y="7995"/>
                  <a:pt x="23195" y="7995"/>
                </a:cubicBezTo>
                <a:cubicBezTo>
                  <a:pt x="23235" y="7995"/>
                  <a:pt x="23273" y="7989"/>
                  <a:pt x="23307" y="7964"/>
                </a:cubicBezTo>
                <a:cubicBezTo>
                  <a:pt x="23339" y="7917"/>
                  <a:pt x="23402" y="7901"/>
                  <a:pt x="23402" y="7822"/>
                </a:cubicBezTo>
                <a:lnTo>
                  <a:pt x="22864" y="7568"/>
                </a:lnTo>
                <a:lnTo>
                  <a:pt x="22721" y="7774"/>
                </a:lnTo>
                <a:cubicBezTo>
                  <a:pt x="22638" y="7779"/>
                  <a:pt x="22581" y="7783"/>
                  <a:pt x="22537" y="7783"/>
                </a:cubicBezTo>
                <a:cubicBezTo>
                  <a:pt x="22440" y="7783"/>
                  <a:pt x="22413" y="7766"/>
                  <a:pt x="22326" y="7711"/>
                </a:cubicBezTo>
                <a:lnTo>
                  <a:pt x="22484" y="7679"/>
                </a:lnTo>
                <a:cubicBezTo>
                  <a:pt x="22611" y="7584"/>
                  <a:pt x="22721" y="7442"/>
                  <a:pt x="22753" y="7283"/>
                </a:cubicBezTo>
                <a:lnTo>
                  <a:pt x="23117" y="7283"/>
                </a:lnTo>
                <a:lnTo>
                  <a:pt x="23418" y="7125"/>
                </a:lnTo>
                <a:lnTo>
                  <a:pt x="23418" y="6919"/>
                </a:lnTo>
                <a:lnTo>
                  <a:pt x="23624" y="6840"/>
                </a:lnTo>
                <a:cubicBezTo>
                  <a:pt x="23592" y="6798"/>
                  <a:pt x="23547" y="6777"/>
                  <a:pt x="23501" y="6777"/>
                </a:cubicBezTo>
                <a:cubicBezTo>
                  <a:pt x="23478" y="6777"/>
                  <a:pt x="23455" y="6782"/>
                  <a:pt x="23434" y="6793"/>
                </a:cubicBezTo>
                <a:cubicBezTo>
                  <a:pt x="23291" y="6840"/>
                  <a:pt x="23165" y="6903"/>
                  <a:pt x="23038" y="6983"/>
                </a:cubicBezTo>
                <a:lnTo>
                  <a:pt x="22721" y="6983"/>
                </a:lnTo>
                <a:lnTo>
                  <a:pt x="22706" y="7157"/>
                </a:lnTo>
                <a:lnTo>
                  <a:pt x="22531" y="7204"/>
                </a:lnTo>
                <a:cubicBezTo>
                  <a:pt x="22516" y="7125"/>
                  <a:pt x="22500" y="7062"/>
                  <a:pt x="22500" y="6998"/>
                </a:cubicBezTo>
                <a:cubicBezTo>
                  <a:pt x="22579" y="6983"/>
                  <a:pt x="22642" y="6983"/>
                  <a:pt x="22706" y="6983"/>
                </a:cubicBezTo>
                <a:cubicBezTo>
                  <a:pt x="22690" y="6951"/>
                  <a:pt x="22690" y="6903"/>
                  <a:pt x="22674" y="6903"/>
                </a:cubicBezTo>
                <a:cubicBezTo>
                  <a:pt x="22611" y="6888"/>
                  <a:pt x="22547" y="6888"/>
                  <a:pt x="22484" y="6872"/>
                </a:cubicBezTo>
                <a:cubicBezTo>
                  <a:pt x="22418" y="6894"/>
                  <a:pt x="22368" y="6999"/>
                  <a:pt x="22306" y="6999"/>
                </a:cubicBezTo>
                <a:cubicBezTo>
                  <a:pt x="22279" y="6999"/>
                  <a:pt x="22249" y="6978"/>
                  <a:pt x="22215" y="6919"/>
                </a:cubicBezTo>
                <a:lnTo>
                  <a:pt x="22278" y="6840"/>
                </a:lnTo>
                <a:lnTo>
                  <a:pt x="22151" y="6587"/>
                </a:lnTo>
                <a:cubicBezTo>
                  <a:pt x="22133" y="6579"/>
                  <a:pt x="22113" y="6577"/>
                  <a:pt x="22093" y="6577"/>
                </a:cubicBezTo>
                <a:cubicBezTo>
                  <a:pt x="22066" y="6577"/>
                  <a:pt x="22038" y="6581"/>
                  <a:pt x="22011" y="6581"/>
                </a:cubicBezTo>
                <a:cubicBezTo>
                  <a:pt x="21975" y="6581"/>
                  <a:pt x="21942" y="6574"/>
                  <a:pt x="21914" y="6539"/>
                </a:cubicBezTo>
                <a:cubicBezTo>
                  <a:pt x="21914" y="6381"/>
                  <a:pt x="21930" y="6381"/>
                  <a:pt x="22025" y="6381"/>
                </a:cubicBezTo>
                <a:lnTo>
                  <a:pt x="22167" y="6460"/>
                </a:lnTo>
                <a:lnTo>
                  <a:pt x="22262" y="6381"/>
                </a:lnTo>
                <a:lnTo>
                  <a:pt x="22341" y="6460"/>
                </a:lnTo>
                <a:cubicBezTo>
                  <a:pt x="22396" y="6447"/>
                  <a:pt x="22415" y="6375"/>
                  <a:pt x="22470" y="6375"/>
                </a:cubicBezTo>
                <a:cubicBezTo>
                  <a:pt x="22479" y="6375"/>
                  <a:pt x="22489" y="6377"/>
                  <a:pt x="22500" y="6381"/>
                </a:cubicBezTo>
                <a:cubicBezTo>
                  <a:pt x="22500" y="6349"/>
                  <a:pt x="22484" y="6302"/>
                  <a:pt x="22468" y="6286"/>
                </a:cubicBezTo>
                <a:cubicBezTo>
                  <a:pt x="22405" y="6270"/>
                  <a:pt x="22357" y="6238"/>
                  <a:pt x="22294" y="6223"/>
                </a:cubicBezTo>
                <a:cubicBezTo>
                  <a:pt x="22341" y="6207"/>
                  <a:pt x="22357" y="6175"/>
                  <a:pt x="22389" y="6175"/>
                </a:cubicBezTo>
                <a:cubicBezTo>
                  <a:pt x="22516" y="6175"/>
                  <a:pt x="22516" y="6096"/>
                  <a:pt x="22500" y="6017"/>
                </a:cubicBezTo>
                <a:lnTo>
                  <a:pt x="22373" y="5890"/>
                </a:lnTo>
                <a:cubicBezTo>
                  <a:pt x="22328" y="5868"/>
                  <a:pt x="22283" y="5863"/>
                  <a:pt x="22239" y="5863"/>
                </a:cubicBezTo>
                <a:cubicBezTo>
                  <a:pt x="22210" y="5863"/>
                  <a:pt x="22182" y="5865"/>
                  <a:pt x="22155" y="5865"/>
                </a:cubicBezTo>
                <a:cubicBezTo>
                  <a:pt x="22108" y="5865"/>
                  <a:pt x="22064" y="5859"/>
                  <a:pt x="22025" y="5827"/>
                </a:cubicBezTo>
                <a:cubicBezTo>
                  <a:pt x="22025" y="5774"/>
                  <a:pt x="22049" y="5765"/>
                  <a:pt x="22080" y="5765"/>
                </a:cubicBezTo>
                <a:cubicBezTo>
                  <a:pt x="22094" y="5765"/>
                  <a:pt x="22110" y="5767"/>
                  <a:pt x="22124" y="5767"/>
                </a:cubicBezTo>
                <a:cubicBezTo>
                  <a:pt x="22134" y="5767"/>
                  <a:pt x="22143" y="5766"/>
                  <a:pt x="22151" y="5763"/>
                </a:cubicBezTo>
                <a:cubicBezTo>
                  <a:pt x="22231" y="5684"/>
                  <a:pt x="22326" y="5605"/>
                  <a:pt x="22405" y="5510"/>
                </a:cubicBezTo>
                <a:cubicBezTo>
                  <a:pt x="22373" y="5399"/>
                  <a:pt x="22436" y="5288"/>
                  <a:pt x="22373" y="5162"/>
                </a:cubicBezTo>
                <a:cubicBezTo>
                  <a:pt x="22357" y="5146"/>
                  <a:pt x="22326" y="5130"/>
                  <a:pt x="22278" y="5083"/>
                </a:cubicBezTo>
                <a:lnTo>
                  <a:pt x="22484" y="5051"/>
                </a:lnTo>
                <a:cubicBezTo>
                  <a:pt x="22500" y="5162"/>
                  <a:pt x="22500" y="5257"/>
                  <a:pt x="22516" y="5352"/>
                </a:cubicBezTo>
                <a:lnTo>
                  <a:pt x="22658" y="5352"/>
                </a:lnTo>
                <a:lnTo>
                  <a:pt x="22785" y="5098"/>
                </a:lnTo>
                <a:cubicBezTo>
                  <a:pt x="22737" y="5051"/>
                  <a:pt x="22690" y="5003"/>
                  <a:pt x="22658" y="4956"/>
                </a:cubicBezTo>
                <a:lnTo>
                  <a:pt x="22136" y="4956"/>
                </a:lnTo>
                <a:cubicBezTo>
                  <a:pt x="22072" y="5067"/>
                  <a:pt x="21993" y="5162"/>
                  <a:pt x="21930" y="5257"/>
                </a:cubicBezTo>
                <a:cubicBezTo>
                  <a:pt x="21917" y="5259"/>
                  <a:pt x="21903" y="5260"/>
                  <a:pt x="21890" y="5260"/>
                </a:cubicBezTo>
                <a:cubicBezTo>
                  <a:pt x="21864" y="5260"/>
                  <a:pt x="21838" y="5257"/>
                  <a:pt x="21813" y="5257"/>
                </a:cubicBezTo>
                <a:cubicBezTo>
                  <a:pt x="21775" y="5257"/>
                  <a:pt x="21740" y="5265"/>
                  <a:pt x="21708" y="5304"/>
                </a:cubicBezTo>
                <a:lnTo>
                  <a:pt x="21803" y="5415"/>
                </a:lnTo>
                <a:cubicBezTo>
                  <a:pt x="21803" y="5463"/>
                  <a:pt x="21803" y="5510"/>
                  <a:pt x="21803" y="5542"/>
                </a:cubicBezTo>
                <a:cubicBezTo>
                  <a:pt x="21692" y="5542"/>
                  <a:pt x="21645" y="5415"/>
                  <a:pt x="21597" y="5399"/>
                </a:cubicBezTo>
                <a:cubicBezTo>
                  <a:pt x="21414" y="5413"/>
                  <a:pt x="21331" y="5565"/>
                  <a:pt x="21170" y="5565"/>
                </a:cubicBezTo>
                <a:cubicBezTo>
                  <a:pt x="21150" y="5565"/>
                  <a:pt x="21129" y="5563"/>
                  <a:pt x="21106" y="5558"/>
                </a:cubicBezTo>
                <a:cubicBezTo>
                  <a:pt x="21091" y="5589"/>
                  <a:pt x="21091" y="5653"/>
                  <a:pt x="21075" y="5653"/>
                </a:cubicBezTo>
                <a:cubicBezTo>
                  <a:pt x="20996" y="5668"/>
                  <a:pt x="20916" y="5668"/>
                  <a:pt x="20837" y="5684"/>
                </a:cubicBezTo>
                <a:cubicBezTo>
                  <a:pt x="20758" y="5843"/>
                  <a:pt x="20568" y="5858"/>
                  <a:pt x="20457" y="5969"/>
                </a:cubicBezTo>
                <a:cubicBezTo>
                  <a:pt x="20441" y="5975"/>
                  <a:pt x="20420" y="5976"/>
                  <a:pt x="20397" y="5976"/>
                </a:cubicBezTo>
                <a:cubicBezTo>
                  <a:pt x="20350" y="5976"/>
                  <a:pt x="20294" y="5969"/>
                  <a:pt x="20251" y="5969"/>
                </a:cubicBezTo>
                <a:cubicBezTo>
                  <a:pt x="20156" y="6048"/>
                  <a:pt x="20061" y="6159"/>
                  <a:pt x="19966" y="6254"/>
                </a:cubicBezTo>
                <a:cubicBezTo>
                  <a:pt x="19840" y="6159"/>
                  <a:pt x="19713" y="6096"/>
                  <a:pt x="19571" y="6048"/>
                </a:cubicBezTo>
                <a:cubicBezTo>
                  <a:pt x="19539" y="6048"/>
                  <a:pt x="19523" y="5969"/>
                  <a:pt x="19507" y="5938"/>
                </a:cubicBezTo>
                <a:cubicBezTo>
                  <a:pt x="19539" y="5874"/>
                  <a:pt x="19571" y="5843"/>
                  <a:pt x="19602" y="5795"/>
                </a:cubicBezTo>
                <a:cubicBezTo>
                  <a:pt x="19572" y="5765"/>
                  <a:pt x="19545" y="5753"/>
                  <a:pt x="19520" y="5753"/>
                </a:cubicBezTo>
                <a:cubicBezTo>
                  <a:pt x="19455" y="5753"/>
                  <a:pt x="19406" y="5831"/>
                  <a:pt x="19349" y="5843"/>
                </a:cubicBezTo>
                <a:cubicBezTo>
                  <a:pt x="19286" y="5763"/>
                  <a:pt x="19333" y="5684"/>
                  <a:pt x="19317" y="5558"/>
                </a:cubicBezTo>
                <a:lnTo>
                  <a:pt x="19507" y="5415"/>
                </a:lnTo>
                <a:lnTo>
                  <a:pt x="19381" y="5241"/>
                </a:lnTo>
                <a:cubicBezTo>
                  <a:pt x="19301" y="5320"/>
                  <a:pt x="19222" y="5383"/>
                  <a:pt x="19143" y="5447"/>
                </a:cubicBezTo>
                <a:cubicBezTo>
                  <a:pt x="18985" y="5542"/>
                  <a:pt x="18795" y="5542"/>
                  <a:pt x="18621" y="5637"/>
                </a:cubicBezTo>
                <a:cubicBezTo>
                  <a:pt x="18605" y="5653"/>
                  <a:pt x="18585" y="5661"/>
                  <a:pt x="18561" y="5661"/>
                </a:cubicBezTo>
                <a:cubicBezTo>
                  <a:pt x="18537" y="5661"/>
                  <a:pt x="18510" y="5653"/>
                  <a:pt x="18478" y="5637"/>
                </a:cubicBezTo>
                <a:cubicBezTo>
                  <a:pt x="18420" y="5622"/>
                  <a:pt x="18402" y="5540"/>
                  <a:pt x="18337" y="5540"/>
                </a:cubicBezTo>
                <a:cubicBezTo>
                  <a:pt x="18331" y="5540"/>
                  <a:pt x="18326" y="5541"/>
                  <a:pt x="18320" y="5542"/>
                </a:cubicBezTo>
                <a:cubicBezTo>
                  <a:pt x="18320" y="5653"/>
                  <a:pt x="18225" y="5668"/>
                  <a:pt x="18177" y="5748"/>
                </a:cubicBezTo>
                <a:cubicBezTo>
                  <a:pt x="18155" y="5748"/>
                  <a:pt x="18132" y="5749"/>
                  <a:pt x="18110" y="5749"/>
                </a:cubicBezTo>
                <a:cubicBezTo>
                  <a:pt x="18057" y="5749"/>
                  <a:pt x="18010" y="5741"/>
                  <a:pt x="17987" y="5684"/>
                </a:cubicBezTo>
                <a:lnTo>
                  <a:pt x="17813" y="5605"/>
                </a:lnTo>
                <a:lnTo>
                  <a:pt x="17908" y="5510"/>
                </a:lnTo>
                <a:lnTo>
                  <a:pt x="17750" y="5225"/>
                </a:lnTo>
                <a:lnTo>
                  <a:pt x="17623" y="5288"/>
                </a:lnTo>
                <a:lnTo>
                  <a:pt x="17623" y="5415"/>
                </a:lnTo>
                <a:cubicBezTo>
                  <a:pt x="17480" y="5494"/>
                  <a:pt x="17322" y="5542"/>
                  <a:pt x="17148" y="5558"/>
                </a:cubicBezTo>
                <a:lnTo>
                  <a:pt x="16974" y="5748"/>
                </a:lnTo>
                <a:lnTo>
                  <a:pt x="16736" y="5748"/>
                </a:lnTo>
                <a:cubicBezTo>
                  <a:pt x="16768" y="5700"/>
                  <a:pt x="16784" y="5637"/>
                  <a:pt x="16815" y="5589"/>
                </a:cubicBezTo>
                <a:lnTo>
                  <a:pt x="16720" y="5478"/>
                </a:lnTo>
                <a:cubicBezTo>
                  <a:pt x="16776" y="5451"/>
                  <a:pt x="16833" y="5444"/>
                  <a:pt x="16891" y="5444"/>
                </a:cubicBezTo>
                <a:cubicBezTo>
                  <a:pt x="16941" y="5444"/>
                  <a:pt x="16991" y="5449"/>
                  <a:pt x="17041" y="5449"/>
                </a:cubicBezTo>
                <a:cubicBezTo>
                  <a:pt x="17099" y="5449"/>
                  <a:pt x="17156" y="5443"/>
                  <a:pt x="17211" y="5415"/>
                </a:cubicBezTo>
                <a:lnTo>
                  <a:pt x="17259" y="5146"/>
                </a:lnTo>
                <a:lnTo>
                  <a:pt x="17465" y="5146"/>
                </a:lnTo>
                <a:lnTo>
                  <a:pt x="17575" y="5051"/>
                </a:lnTo>
                <a:lnTo>
                  <a:pt x="17765" y="5051"/>
                </a:lnTo>
                <a:cubicBezTo>
                  <a:pt x="17860" y="4988"/>
                  <a:pt x="17797" y="4861"/>
                  <a:pt x="17908" y="4798"/>
                </a:cubicBezTo>
                <a:cubicBezTo>
                  <a:pt x="18003" y="4734"/>
                  <a:pt x="18082" y="4655"/>
                  <a:pt x="18146" y="4560"/>
                </a:cubicBezTo>
                <a:lnTo>
                  <a:pt x="17718" y="4133"/>
                </a:lnTo>
                <a:lnTo>
                  <a:pt x="17765" y="4038"/>
                </a:lnTo>
                <a:cubicBezTo>
                  <a:pt x="17781" y="4035"/>
                  <a:pt x="17797" y="4034"/>
                  <a:pt x="17812" y="4034"/>
                </a:cubicBezTo>
                <a:cubicBezTo>
                  <a:pt x="17842" y="4034"/>
                  <a:pt x="17870" y="4038"/>
                  <a:pt x="17898" y="4038"/>
                </a:cubicBezTo>
                <a:cubicBezTo>
                  <a:pt x="17940" y="4038"/>
                  <a:pt x="17979" y="4030"/>
                  <a:pt x="18019" y="3990"/>
                </a:cubicBezTo>
                <a:cubicBezTo>
                  <a:pt x="17971" y="3927"/>
                  <a:pt x="17892" y="3895"/>
                  <a:pt x="17924" y="3784"/>
                </a:cubicBezTo>
                <a:cubicBezTo>
                  <a:pt x="17971" y="3737"/>
                  <a:pt x="18003" y="3673"/>
                  <a:pt x="18098" y="3642"/>
                </a:cubicBezTo>
                <a:cubicBezTo>
                  <a:pt x="18146" y="3721"/>
                  <a:pt x="18114" y="3816"/>
                  <a:pt x="18130" y="3879"/>
                </a:cubicBezTo>
                <a:lnTo>
                  <a:pt x="18209" y="3990"/>
                </a:lnTo>
                <a:lnTo>
                  <a:pt x="18130" y="4101"/>
                </a:lnTo>
                <a:cubicBezTo>
                  <a:pt x="18161" y="4133"/>
                  <a:pt x="18193" y="4148"/>
                  <a:pt x="18225" y="4148"/>
                </a:cubicBezTo>
                <a:cubicBezTo>
                  <a:pt x="18256" y="4148"/>
                  <a:pt x="18288" y="4133"/>
                  <a:pt x="18320" y="4101"/>
                </a:cubicBezTo>
                <a:lnTo>
                  <a:pt x="18320" y="3705"/>
                </a:lnTo>
                <a:lnTo>
                  <a:pt x="18415" y="3594"/>
                </a:lnTo>
                <a:lnTo>
                  <a:pt x="18320" y="3452"/>
                </a:lnTo>
                <a:lnTo>
                  <a:pt x="18573" y="3436"/>
                </a:lnTo>
                <a:lnTo>
                  <a:pt x="18716" y="3293"/>
                </a:lnTo>
                <a:lnTo>
                  <a:pt x="18716" y="3135"/>
                </a:lnTo>
                <a:lnTo>
                  <a:pt x="18526" y="3135"/>
                </a:lnTo>
                <a:cubicBezTo>
                  <a:pt x="18494" y="3135"/>
                  <a:pt x="18462" y="3151"/>
                  <a:pt x="18446" y="3167"/>
                </a:cubicBezTo>
                <a:cubicBezTo>
                  <a:pt x="18415" y="3230"/>
                  <a:pt x="18399" y="3278"/>
                  <a:pt x="18383" y="3341"/>
                </a:cubicBezTo>
                <a:lnTo>
                  <a:pt x="18193" y="3341"/>
                </a:lnTo>
                <a:lnTo>
                  <a:pt x="18114" y="3531"/>
                </a:lnTo>
                <a:lnTo>
                  <a:pt x="17908" y="3420"/>
                </a:lnTo>
                <a:cubicBezTo>
                  <a:pt x="17860" y="3499"/>
                  <a:pt x="17797" y="3578"/>
                  <a:pt x="17765" y="3673"/>
                </a:cubicBezTo>
                <a:cubicBezTo>
                  <a:pt x="17734" y="3768"/>
                  <a:pt x="17718" y="3863"/>
                  <a:pt x="17702" y="3958"/>
                </a:cubicBezTo>
                <a:cubicBezTo>
                  <a:pt x="17575" y="3848"/>
                  <a:pt x="17655" y="3721"/>
                  <a:pt x="17639" y="3610"/>
                </a:cubicBezTo>
                <a:cubicBezTo>
                  <a:pt x="17623" y="3578"/>
                  <a:pt x="17607" y="3563"/>
                  <a:pt x="17575" y="3547"/>
                </a:cubicBezTo>
                <a:lnTo>
                  <a:pt x="17465" y="3642"/>
                </a:lnTo>
                <a:cubicBezTo>
                  <a:pt x="17449" y="3634"/>
                  <a:pt x="17431" y="3632"/>
                  <a:pt x="17412" y="3632"/>
                </a:cubicBezTo>
                <a:cubicBezTo>
                  <a:pt x="17393" y="3632"/>
                  <a:pt x="17374" y="3634"/>
                  <a:pt x="17354" y="3634"/>
                </a:cubicBezTo>
                <a:cubicBezTo>
                  <a:pt x="17314" y="3634"/>
                  <a:pt x="17275" y="3626"/>
                  <a:pt x="17243" y="3578"/>
                </a:cubicBezTo>
                <a:lnTo>
                  <a:pt x="17623" y="3388"/>
                </a:lnTo>
                <a:cubicBezTo>
                  <a:pt x="17639" y="3325"/>
                  <a:pt x="17655" y="3278"/>
                  <a:pt x="17670" y="3230"/>
                </a:cubicBezTo>
                <a:lnTo>
                  <a:pt x="17781" y="3325"/>
                </a:lnTo>
                <a:cubicBezTo>
                  <a:pt x="17813" y="3293"/>
                  <a:pt x="17860" y="3262"/>
                  <a:pt x="17892" y="3230"/>
                </a:cubicBezTo>
                <a:lnTo>
                  <a:pt x="17971" y="3309"/>
                </a:lnTo>
                <a:lnTo>
                  <a:pt x="18241" y="3167"/>
                </a:lnTo>
                <a:cubicBezTo>
                  <a:pt x="18225" y="3135"/>
                  <a:pt x="18225" y="3088"/>
                  <a:pt x="18209" y="3040"/>
                </a:cubicBezTo>
                <a:lnTo>
                  <a:pt x="17876" y="3024"/>
                </a:lnTo>
                <a:lnTo>
                  <a:pt x="17781" y="2929"/>
                </a:lnTo>
                <a:cubicBezTo>
                  <a:pt x="17772" y="2932"/>
                  <a:pt x="17761" y="2933"/>
                  <a:pt x="17751" y="2933"/>
                </a:cubicBezTo>
                <a:cubicBezTo>
                  <a:pt x="17718" y="2933"/>
                  <a:pt x="17681" y="2923"/>
                  <a:pt x="17643" y="2923"/>
                </a:cubicBezTo>
                <a:cubicBezTo>
                  <a:pt x="17616" y="2923"/>
                  <a:pt x="17588" y="2928"/>
                  <a:pt x="17560" y="2945"/>
                </a:cubicBezTo>
                <a:lnTo>
                  <a:pt x="17480" y="3024"/>
                </a:lnTo>
                <a:lnTo>
                  <a:pt x="17385" y="2818"/>
                </a:lnTo>
                <a:cubicBezTo>
                  <a:pt x="17370" y="2803"/>
                  <a:pt x="17370" y="2771"/>
                  <a:pt x="17354" y="2739"/>
                </a:cubicBezTo>
                <a:lnTo>
                  <a:pt x="17560" y="2692"/>
                </a:lnTo>
                <a:lnTo>
                  <a:pt x="17655" y="2533"/>
                </a:lnTo>
                <a:cubicBezTo>
                  <a:pt x="17686" y="2527"/>
                  <a:pt x="17717" y="2525"/>
                  <a:pt x="17746" y="2525"/>
                </a:cubicBezTo>
                <a:cubicBezTo>
                  <a:pt x="17790" y="2525"/>
                  <a:pt x="17830" y="2529"/>
                  <a:pt x="17868" y="2529"/>
                </a:cubicBezTo>
                <a:cubicBezTo>
                  <a:pt x="17932" y="2529"/>
                  <a:pt x="17987" y="2518"/>
                  <a:pt x="18035" y="2454"/>
                </a:cubicBezTo>
                <a:cubicBezTo>
                  <a:pt x="18003" y="2391"/>
                  <a:pt x="18066" y="2296"/>
                  <a:pt x="17987" y="2217"/>
                </a:cubicBezTo>
                <a:lnTo>
                  <a:pt x="17892" y="2217"/>
                </a:lnTo>
                <a:lnTo>
                  <a:pt x="17781" y="2328"/>
                </a:lnTo>
                <a:lnTo>
                  <a:pt x="17591" y="2328"/>
                </a:lnTo>
                <a:cubicBezTo>
                  <a:pt x="17528" y="2248"/>
                  <a:pt x="17417" y="2217"/>
                  <a:pt x="17433" y="2090"/>
                </a:cubicBezTo>
                <a:lnTo>
                  <a:pt x="17528" y="1948"/>
                </a:lnTo>
                <a:cubicBezTo>
                  <a:pt x="17488" y="1926"/>
                  <a:pt x="17452" y="1917"/>
                  <a:pt x="17418" y="1917"/>
                </a:cubicBezTo>
                <a:cubicBezTo>
                  <a:pt x="17302" y="1917"/>
                  <a:pt x="17210" y="2015"/>
                  <a:pt x="17100" y="2027"/>
                </a:cubicBezTo>
                <a:lnTo>
                  <a:pt x="16974" y="1932"/>
                </a:lnTo>
                <a:lnTo>
                  <a:pt x="16895" y="2027"/>
                </a:lnTo>
                <a:lnTo>
                  <a:pt x="16594" y="2027"/>
                </a:lnTo>
                <a:lnTo>
                  <a:pt x="16483" y="2122"/>
                </a:lnTo>
                <a:cubicBezTo>
                  <a:pt x="16340" y="2027"/>
                  <a:pt x="16309" y="1853"/>
                  <a:pt x="16245" y="1726"/>
                </a:cubicBezTo>
                <a:lnTo>
                  <a:pt x="16135" y="1726"/>
                </a:lnTo>
                <a:cubicBezTo>
                  <a:pt x="16135" y="1789"/>
                  <a:pt x="16103" y="1821"/>
                  <a:pt x="16040" y="1821"/>
                </a:cubicBezTo>
                <a:lnTo>
                  <a:pt x="16040" y="1979"/>
                </a:lnTo>
                <a:lnTo>
                  <a:pt x="15897" y="2122"/>
                </a:lnTo>
                <a:cubicBezTo>
                  <a:pt x="15859" y="2126"/>
                  <a:pt x="15821" y="2128"/>
                  <a:pt x="15783" y="2128"/>
                </a:cubicBezTo>
                <a:cubicBezTo>
                  <a:pt x="15679" y="2128"/>
                  <a:pt x="15578" y="2113"/>
                  <a:pt x="15485" y="2090"/>
                </a:cubicBezTo>
                <a:lnTo>
                  <a:pt x="15707" y="2011"/>
                </a:lnTo>
                <a:cubicBezTo>
                  <a:pt x="15770" y="1963"/>
                  <a:pt x="15723" y="1884"/>
                  <a:pt x="15739" y="1837"/>
                </a:cubicBezTo>
                <a:lnTo>
                  <a:pt x="15691" y="1837"/>
                </a:lnTo>
                <a:cubicBezTo>
                  <a:pt x="15644" y="1742"/>
                  <a:pt x="15596" y="1647"/>
                  <a:pt x="15549" y="1552"/>
                </a:cubicBezTo>
                <a:lnTo>
                  <a:pt x="15723" y="1488"/>
                </a:lnTo>
                <a:cubicBezTo>
                  <a:pt x="15723" y="1409"/>
                  <a:pt x="15755" y="1314"/>
                  <a:pt x="15707" y="1235"/>
                </a:cubicBezTo>
                <a:lnTo>
                  <a:pt x="15422" y="1188"/>
                </a:lnTo>
                <a:lnTo>
                  <a:pt x="15533" y="1061"/>
                </a:lnTo>
                <a:lnTo>
                  <a:pt x="15533" y="918"/>
                </a:lnTo>
                <a:lnTo>
                  <a:pt x="15295" y="918"/>
                </a:lnTo>
                <a:cubicBezTo>
                  <a:pt x="15249" y="872"/>
                  <a:pt x="15210" y="816"/>
                  <a:pt x="15136" y="816"/>
                </a:cubicBezTo>
                <a:cubicBezTo>
                  <a:pt x="15110" y="816"/>
                  <a:pt x="15079" y="823"/>
                  <a:pt x="15042" y="839"/>
                </a:cubicBezTo>
                <a:cubicBezTo>
                  <a:pt x="15105" y="966"/>
                  <a:pt x="14995" y="1013"/>
                  <a:pt x="14900" y="1093"/>
                </a:cubicBezTo>
                <a:cubicBezTo>
                  <a:pt x="14820" y="1188"/>
                  <a:pt x="14852" y="1314"/>
                  <a:pt x="14741" y="1378"/>
                </a:cubicBezTo>
                <a:cubicBezTo>
                  <a:pt x="14710" y="1401"/>
                  <a:pt x="14674" y="1413"/>
                  <a:pt x="14640" y="1413"/>
                </a:cubicBezTo>
                <a:cubicBezTo>
                  <a:pt x="14607" y="1413"/>
                  <a:pt x="14575" y="1401"/>
                  <a:pt x="14551" y="1378"/>
                </a:cubicBezTo>
                <a:lnTo>
                  <a:pt x="14551" y="1156"/>
                </a:lnTo>
                <a:lnTo>
                  <a:pt x="14725" y="982"/>
                </a:lnTo>
                <a:lnTo>
                  <a:pt x="14520" y="586"/>
                </a:lnTo>
                <a:cubicBezTo>
                  <a:pt x="14583" y="507"/>
                  <a:pt x="14615" y="459"/>
                  <a:pt x="14646" y="412"/>
                </a:cubicBezTo>
                <a:cubicBezTo>
                  <a:pt x="14599" y="253"/>
                  <a:pt x="14504" y="111"/>
                  <a:pt x="14393"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123" name="Google Shape;3123;p54"/>
          <p:cNvSpPr/>
          <p:nvPr/>
        </p:nvSpPr>
        <p:spPr>
          <a:xfrm>
            <a:off x="4118713" y="1535945"/>
            <a:ext cx="780457" cy="742004"/>
          </a:xfrm>
          <a:custGeom>
            <a:avLst/>
            <a:gdLst/>
            <a:ahLst/>
            <a:cxnLst/>
            <a:rect l="l" t="t" r="r" b="b"/>
            <a:pathLst>
              <a:path w="24416" h="23213" extrusionOk="0">
                <a:moveTo>
                  <a:pt x="12366" y="602"/>
                </a:moveTo>
                <a:lnTo>
                  <a:pt x="12588" y="633"/>
                </a:lnTo>
                <a:cubicBezTo>
                  <a:pt x="12556" y="665"/>
                  <a:pt x="12509" y="713"/>
                  <a:pt x="12477" y="744"/>
                </a:cubicBezTo>
                <a:cubicBezTo>
                  <a:pt x="12445" y="776"/>
                  <a:pt x="12430" y="776"/>
                  <a:pt x="12398" y="792"/>
                </a:cubicBezTo>
                <a:cubicBezTo>
                  <a:pt x="12398" y="760"/>
                  <a:pt x="12366" y="728"/>
                  <a:pt x="12366" y="713"/>
                </a:cubicBezTo>
                <a:cubicBezTo>
                  <a:pt x="12366" y="665"/>
                  <a:pt x="12366" y="633"/>
                  <a:pt x="12366" y="602"/>
                </a:cubicBezTo>
                <a:close/>
                <a:moveTo>
                  <a:pt x="11131" y="933"/>
                </a:moveTo>
                <a:cubicBezTo>
                  <a:pt x="11131" y="976"/>
                  <a:pt x="11131" y="1018"/>
                  <a:pt x="11131" y="1061"/>
                </a:cubicBezTo>
                <a:cubicBezTo>
                  <a:pt x="11120" y="1084"/>
                  <a:pt x="11091" y="1099"/>
                  <a:pt x="11064" y="1111"/>
                </a:cubicBezTo>
                <a:lnTo>
                  <a:pt x="11064" y="1111"/>
                </a:lnTo>
                <a:cubicBezTo>
                  <a:pt x="11052" y="1068"/>
                  <a:pt x="11053" y="1025"/>
                  <a:pt x="11068" y="982"/>
                </a:cubicBezTo>
                <a:cubicBezTo>
                  <a:pt x="11079" y="960"/>
                  <a:pt x="11105" y="945"/>
                  <a:pt x="11131" y="933"/>
                </a:cubicBezTo>
                <a:close/>
                <a:moveTo>
                  <a:pt x="11717" y="998"/>
                </a:moveTo>
                <a:lnTo>
                  <a:pt x="11860" y="1140"/>
                </a:lnTo>
                <a:cubicBezTo>
                  <a:pt x="11850" y="1197"/>
                  <a:pt x="11818" y="1208"/>
                  <a:pt x="11783" y="1208"/>
                </a:cubicBezTo>
                <a:cubicBezTo>
                  <a:pt x="11760" y="1208"/>
                  <a:pt x="11736" y="1203"/>
                  <a:pt x="11717" y="1203"/>
                </a:cubicBezTo>
                <a:cubicBezTo>
                  <a:pt x="11654" y="1140"/>
                  <a:pt x="11654" y="1061"/>
                  <a:pt x="11717" y="998"/>
                </a:cubicBezTo>
                <a:close/>
                <a:moveTo>
                  <a:pt x="11321" y="1014"/>
                </a:moveTo>
                <a:lnTo>
                  <a:pt x="11321" y="1314"/>
                </a:lnTo>
                <a:cubicBezTo>
                  <a:pt x="11195" y="1314"/>
                  <a:pt x="11242" y="1219"/>
                  <a:pt x="11226" y="1140"/>
                </a:cubicBezTo>
                <a:cubicBezTo>
                  <a:pt x="11226" y="1080"/>
                  <a:pt x="11240" y="1021"/>
                  <a:pt x="11321" y="1014"/>
                </a:cubicBezTo>
                <a:close/>
                <a:moveTo>
                  <a:pt x="11321" y="1314"/>
                </a:moveTo>
                <a:cubicBezTo>
                  <a:pt x="11353" y="1330"/>
                  <a:pt x="11385" y="1362"/>
                  <a:pt x="11416" y="1378"/>
                </a:cubicBezTo>
                <a:cubicBezTo>
                  <a:pt x="11388" y="1401"/>
                  <a:pt x="11369" y="1411"/>
                  <a:pt x="11357" y="1411"/>
                </a:cubicBezTo>
                <a:cubicBezTo>
                  <a:pt x="11328" y="1411"/>
                  <a:pt x="11332" y="1359"/>
                  <a:pt x="11321" y="1314"/>
                </a:cubicBezTo>
                <a:close/>
                <a:moveTo>
                  <a:pt x="13807" y="1520"/>
                </a:moveTo>
                <a:cubicBezTo>
                  <a:pt x="13855" y="1520"/>
                  <a:pt x="13902" y="1536"/>
                  <a:pt x="13934" y="1536"/>
                </a:cubicBezTo>
                <a:lnTo>
                  <a:pt x="13934" y="1599"/>
                </a:lnTo>
                <a:cubicBezTo>
                  <a:pt x="13902" y="1599"/>
                  <a:pt x="13855" y="1615"/>
                  <a:pt x="13807" y="1615"/>
                </a:cubicBezTo>
                <a:cubicBezTo>
                  <a:pt x="13791" y="1615"/>
                  <a:pt x="13775" y="1552"/>
                  <a:pt x="13775" y="1552"/>
                </a:cubicBezTo>
                <a:cubicBezTo>
                  <a:pt x="13775" y="1536"/>
                  <a:pt x="13791" y="1520"/>
                  <a:pt x="13807" y="1520"/>
                </a:cubicBezTo>
                <a:close/>
                <a:moveTo>
                  <a:pt x="15422" y="1283"/>
                </a:moveTo>
                <a:cubicBezTo>
                  <a:pt x="15438" y="1378"/>
                  <a:pt x="15454" y="1425"/>
                  <a:pt x="15454" y="1457"/>
                </a:cubicBezTo>
                <a:lnTo>
                  <a:pt x="15454" y="1568"/>
                </a:lnTo>
                <a:cubicBezTo>
                  <a:pt x="15406" y="1583"/>
                  <a:pt x="15375" y="1599"/>
                  <a:pt x="15327" y="1615"/>
                </a:cubicBezTo>
                <a:cubicBezTo>
                  <a:pt x="15295" y="1631"/>
                  <a:pt x="15264" y="1678"/>
                  <a:pt x="15216" y="1694"/>
                </a:cubicBezTo>
                <a:cubicBezTo>
                  <a:pt x="15169" y="1710"/>
                  <a:pt x="15137" y="1710"/>
                  <a:pt x="15090" y="1710"/>
                </a:cubicBezTo>
                <a:cubicBezTo>
                  <a:pt x="15010" y="1631"/>
                  <a:pt x="15090" y="1536"/>
                  <a:pt x="15026" y="1441"/>
                </a:cubicBezTo>
                <a:cubicBezTo>
                  <a:pt x="15200" y="1393"/>
                  <a:pt x="15343" y="1457"/>
                  <a:pt x="15422" y="1283"/>
                </a:cubicBezTo>
                <a:close/>
                <a:moveTo>
                  <a:pt x="10260" y="1821"/>
                </a:moveTo>
                <a:lnTo>
                  <a:pt x="10260" y="1821"/>
                </a:lnTo>
                <a:cubicBezTo>
                  <a:pt x="10222" y="1888"/>
                  <a:pt x="10207" y="1914"/>
                  <a:pt x="10169" y="1914"/>
                </a:cubicBezTo>
                <a:cubicBezTo>
                  <a:pt x="10145" y="1914"/>
                  <a:pt x="10111" y="1903"/>
                  <a:pt x="10055" y="1884"/>
                </a:cubicBezTo>
                <a:cubicBezTo>
                  <a:pt x="10076" y="1834"/>
                  <a:pt x="10108" y="1823"/>
                  <a:pt x="10142" y="1823"/>
                </a:cubicBezTo>
                <a:cubicBezTo>
                  <a:pt x="10168" y="1823"/>
                  <a:pt x="10195" y="1829"/>
                  <a:pt x="10221" y="1829"/>
                </a:cubicBezTo>
                <a:cubicBezTo>
                  <a:pt x="10235" y="1829"/>
                  <a:pt x="10248" y="1827"/>
                  <a:pt x="10260" y="1821"/>
                </a:cubicBezTo>
                <a:close/>
                <a:moveTo>
                  <a:pt x="11749" y="1821"/>
                </a:moveTo>
                <a:cubicBezTo>
                  <a:pt x="11749" y="1868"/>
                  <a:pt x="11765" y="1916"/>
                  <a:pt x="11765" y="1963"/>
                </a:cubicBezTo>
                <a:cubicBezTo>
                  <a:pt x="11765" y="1963"/>
                  <a:pt x="11701" y="1995"/>
                  <a:pt x="11701" y="1995"/>
                </a:cubicBezTo>
                <a:cubicBezTo>
                  <a:pt x="11685" y="1995"/>
                  <a:pt x="11670" y="1979"/>
                  <a:pt x="11670" y="1963"/>
                </a:cubicBezTo>
                <a:cubicBezTo>
                  <a:pt x="11670" y="1916"/>
                  <a:pt x="11670" y="1868"/>
                  <a:pt x="11685" y="1821"/>
                </a:cubicBezTo>
                <a:close/>
                <a:moveTo>
                  <a:pt x="8875" y="1916"/>
                </a:moveTo>
                <a:cubicBezTo>
                  <a:pt x="8914" y="1916"/>
                  <a:pt x="8954" y="1932"/>
                  <a:pt x="8978" y="1963"/>
                </a:cubicBezTo>
                <a:cubicBezTo>
                  <a:pt x="8954" y="2003"/>
                  <a:pt x="8914" y="2023"/>
                  <a:pt x="8875" y="2023"/>
                </a:cubicBezTo>
                <a:cubicBezTo>
                  <a:pt x="8835" y="2023"/>
                  <a:pt x="8796" y="2003"/>
                  <a:pt x="8772" y="1963"/>
                </a:cubicBezTo>
                <a:cubicBezTo>
                  <a:pt x="8796" y="1932"/>
                  <a:pt x="8835" y="1916"/>
                  <a:pt x="8875" y="1916"/>
                </a:cubicBezTo>
                <a:close/>
                <a:moveTo>
                  <a:pt x="15145" y="1916"/>
                </a:moveTo>
                <a:cubicBezTo>
                  <a:pt x="15181" y="1916"/>
                  <a:pt x="15216" y="1924"/>
                  <a:pt x="15248" y="1963"/>
                </a:cubicBezTo>
                <a:lnTo>
                  <a:pt x="14963" y="2122"/>
                </a:lnTo>
                <a:lnTo>
                  <a:pt x="14947" y="1948"/>
                </a:lnTo>
                <a:cubicBezTo>
                  <a:pt x="14995" y="1932"/>
                  <a:pt x="15026" y="1916"/>
                  <a:pt x="15042" y="1916"/>
                </a:cubicBezTo>
                <a:cubicBezTo>
                  <a:pt x="15053" y="1919"/>
                  <a:pt x="15064" y="1919"/>
                  <a:pt x="15075" y="1919"/>
                </a:cubicBezTo>
                <a:cubicBezTo>
                  <a:pt x="15098" y="1919"/>
                  <a:pt x="15121" y="1916"/>
                  <a:pt x="15145" y="1916"/>
                </a:cubicBezTo>
                <a:close/>
                <a:moveTo>
                  <a:pt x="9722" y="2122"/>
                </a:moveTo>
                <a:cubicBezTo>
                  <a:pt x="9722" y="2138"/>
                  <a:pt x="9738" y="2169"/>
                  <a:pt x="9754" y="2185"/>
                </a:cubicBezTo>
                <a:cubicBezTo>
                  <a:pt x="9754" y="2201"/>
                  <a:pt x="9722" y="2217"/>
                  <a:pt x="9722" y="2217"/>
                </a:cubicBezTo>
                <a:lnTo>
                  <a:pt x="9674" y="2153"/>
                </a:lnTo>
                <a:cubicBezTo>
                  <a:pt x="9690" y="2138"/>
                  <a:pt x="9722" y="2138"/>
                  <a:pt x="9722" y="2122"/>
                </a:cubicBezTo>
                <a:close/>
                <a:moveTo>
                  <a:pt x="13490" y="2122"/>
                </a:moveTo>
                <a:cubicBezTo>
                  <a:pt x="13506" y="2122"/>
                  <a:pt x="13522" y="2169"/>
                  <a:pt x="13538" y="2185"/>
                </a:cubicBezTo>
                <a:cubicBezTo>
                  <a:pt x="13538" y="2185"/>
                  <a:pt x="13506" y="2217"/>
                  <a:pt x="13506" y="2217"/>
                </a:cubicBezTo>
                <a:cubicBezTo>
                  <a:pt x="13459" y="2201"/>
                  <a:pt x="13411" y="2201"/>
                  <a:pt x="13364" y="2201"/>
                </a:cubicBezTo>
                <a:lnTo>
                  <a:pt x="13364" y="2138"/>
                </a:lnTo>
                <a:cubicBezTo>
                  <a:pt x="13411" y="2122"/>
                  <a:pt x="13459" y="2122"/>
                  <a:pt x="13490" y="2122"/>
                </a:cubicBezTo>
                <a:close/>
                <a:moveTo>
                  <a:pt x="9405" y="2027"/>
                </a:moveTo>
                <a:cubicBezTo>
                  <a:pt x="9516" y="2074"/>
                  <a:pt x="9437" y="2169"/>
                  <a:pt x="9469" y="2233"/>
                </a:cubicBezTo>
                <a:cubicBezTo>
                  <a:pt x="9500" y="2248"/>
                  <a:pt x="9532" y="2264"/>
                  <a:pt x="9548" y="2296"/>
                </a:cubicBezTo>
                <a:cubicBezTo>
                  <a:pt x="9528" y="2312"/>
                  <a:pt x="9513" y="2319"/>
                  <a:pt x="9501" y="2319"/>
                </a:cubicBezTo>
                <a:cubicBezTo>
                  <a:pt x="9468" y="2319"/>
                  <a:pt x="9465" y="2260"/>
                  <a:pt x="9453" y="2201"/>
                </a:cubicBezTo>
                <a:cubicBezTo>
                  <a:pt x="9358" y="2169"/>
                  <a:pt x="9358" y="2169"/>
                  <a:pt x="9405" y="2027"/>
                </a:cubicBezTo>
                <a:close/>
                <a:moveTo>
                  <a:pt x="12176" y="1013"/>
                </a:moveTo>
                <a:cubicBezTo>
                  <a:pt x="12224" y="1108"/>
                  <a:pt x="12255" y="1188"/>
                  <a:pt x="12319" y="1283"/>
                </a:cubicBezTo>
                <a:cubicBezTo>
                  <a:pt x="12224" y="1441"/>
                  <a:pt x="11733" y="1694"/>
                  <a:pt x="11480" y="1742"/>
                </a:cubicBezTo>
                <a:cubicBezTo>
                  <a:pt x="11432" y="1742"/>
                  <a:pt x="11385" y="1837"/>
                  <a:pt x="11321" y="1884"/>
                </a:cubicBezTo>
                <a:lnTo>
                  <a:pt x="11195" y="2027"/>
                </a:lnTo>
                <a:lnTo>
                  <a:pt x="10989" y="2027"/>
                </a:lnTo>
                <a:lnTo>
                  <a:pt x="10894" y="2138"/>
                </a:lnTo>
                <a:cubicBezTo>
                  <a:pt x="10882" y="2142"/>
                  <a:pt x="10871" y="2143"/>
                  <a:pt x="10861" y="2143"/>
                </a:cubicBezTo>
                <a:cubicBezTo>
                  <a:pt x="10790" y="2143"/>
                  <a:pt x="10757" y="2056"/>
                  <a:pt x="10688" y="2043"/>
                </a:cubicBezTo>
                <a:lnTo>
                  <a:pt x="10561" y="2185"/>
                </a:lnTo>
                <a:cubicBezTo>
                  <a:pt x="10561" y="2233"/>
                  <a:pt x="10561" y="2280"/>
                  <a:pt x="10561" y="2328"/>
                </a:cubicBezTo>
                <a:cubicBezTo>
                  <a:pt x="10555" y="2328"/>
                  <a:pt x="10548" y="2329"/>
                  <a:pt x="10542" y="2329"/>
                </a:cubicBezTo>
                <a:cubicBezTo>
                  <a:pt x="10434" y="2329"/>
                  <a:pt x="10430" y="2200"/>
                  <a:pt x="10355" y="2185"/>
                </a:cubicBezTo>
                <a:cubicBezTo>
                  <a:pt x="10355" y="2090"/>
                  <a:pt x="10371" y="2027"/>
                  <a:pt x="10450" y="2027"/>
                </a:cubicBezTo>
                <a:cubicBezTo>
                  <a:pt x="10460" y="2028"/>
                  <a:pt x="10469" y="2029"/>
                  <a:pt x="10477" y="2029"/>
                </a:cubicBezTo>
                <a:cubicBezTo>
                  <a:pt x="10548" y="2029"/>
                  <a:pt x="10561" y="1968"/>
                  <a:pt x="10561" y="1868"/>
                </a:cubicBezTo>
                <a:lnTo>
                  <a:pt x="10355" y="1773"/>
                </a:lnTo>
                <a:lnTo>
                  <a:pt x="10260" y="1821"/>
                </a:lnTo>
                <a:cubicBezTo>
                  <a:pt x="10245" y="1758"/>
                  <a:pt x="10292" y="1694"/>
                  <a:pt x="10229" y="1647"/>
                </a:cubicBezTo>
                <a:lnTo>
                  <a:pt x="10023" y="1758"/>
                </a:lnTo>
                <a:lnTo>
                  <a:pt x="9928" y="1536"/>
                </a:lnTo>
                <a:cubicBezTo>
                  <a:pt x="9873" y="1563"/>
                  <a:pt x="9842" y="1637"/>
                  <a:pt x="9764" y="1637"/>
                </a:cubicBezTo>
                <a:cubicBezTo>
                  <a:pt x="9751" y="1637"/>
                  <a:pt x="9737" y="1635"/>
                  <a:pt x="9722" y="1631"/>
                </a:cubicBezTo>
                <a:cubicBezTo>
                  <a:pt x="9627" y="1552"/>
                  <a:pt x="9690" y="1457"/>
                  <a:pt x="9690" y="1362"/>
                </a:cubicBezTo>
                <a:cubicBezTo>
                  <a:pt x="9707" y="1341"/>
                  <a:pt x="9719" y="1333"/>
                  <a:pt x="9729" y="1333"/>
                </a:cubicBezTo>
                <a:cubicBezTo>
                  <a:pt x="9756" y="1333"/>
                  <a:pt x="9762" y="1393"/>
                  <a:pt x="9785" y="1393"/>
                </a:cubicBezTo>
                <a:cubicBezTo>
                  <a:pt x="9817" y="1409"/>
                  <a:pt x="9849" y="1409"/>
                  <a:pt x="9880" y="1425"/>
                </a:cubicBezTo>
                <a:lnTo>
                  <a:pt x="10419" y="1425"/>
                </a:lnTo>
                <a:cubicBezTo>
                  <a:pt x="10530" y="1536"/>
                  <a:pt x="10672" y="1631"/>
                  <a:pt x="10704" y="1821"/>
                </a:cubicBezTo>
                <a:lnTo>
                  <a:pt x="10830" y="1821"/>
                </a:lnTo>
                <a:cubicBezTo>
                  <a:pt x="10894" y="1742"/>
                  <a:pt x="10830" y="1647"/>
                  <a:pt x="10894" y="1536"/>
                </a:cubicBezTo>
                <a:lnTo>
                  <a:pt x="10973" y="1473"/>
                </a:lnTo>
                <a:lnTo>
                  <a:pt x="10751" y="1362"/>
                </a:lnTo>
                <a:lnTo>
                  <a:pt x="10941" y="1298"/>
                </a:lnTo>
                <a:cubicBezTo>
                  <a:pt x="10973" y="1219"/>
                  <a:pt x="10925" y="1235"/>
                  <a:pt x="10878" y="1219"/>
                </a:cubicBezTo>
                <a:cubicBezTo>
                  <a:pt x="10830" y="1203"/>
                  <a:pt x="10799" y="1188"/>
                  <a:pt x="10767" y="1172"/>
                </a:cubicBezTo>
                <a:cubicBezTo>
                  <a:pt x="10829" y="1128"/>
                  <a:pt x="10885" y="1118"/>
                  <a:pt x="10940" y="1118"/>
                </a:cubicBezTo>
                <a:cubicBezTo>
                  <a:pt x="10973" y="1118"/>
                  <a:pt x="11006" y="1122"/>
                  <a:pt x="11038" y="1123"/>
                </a:cubicBezTo>
                <a:lnTo>
                  <a:pt x="11038" y="1123"/>
                </a:lnTo>
                <a:cubicBezTo>
                  <a:pt x="11037" y="1124"/>
                  <a:pt x="11037" y="1124"/>
                  <a:pt x="11036" y="1124"/>
                </a:cubicBezTo>
                <a:cubicBezTo>
                  <a:pt x="11100" y="1314"/>
                  <a:pt x="11226" y="1488"/>
                  <a:pt x="11369" y="1615"/>
                </a:cubicBezTo>
                <a:cubicBezTo>
                  <a:pt x="11464" y="1568"/>
                  <a:pt x="11543" y="1536"/>
                  <a:pt x="11622" y="1488"/>
                </a:cubicBezTo>
                <a:cubicBezTo>
                  <a:pt x="11701" y="1425"/>
                  <a:pt x="11796" y="1378"/>
                  <a:pt x="11907" y="1330"/>
                </a:cubicBezTo>
                <a:cubicBezTo>
                  <a:pt x="12018" y="1314"/>
                  <a:pt x="12050" y="1235"/>
                  <a:pt x="12129" y="1172"/>
                </a:cubicBezTo>
                <a:lnTo>
                  <a:pt x="12034" y="1061"/>
                </a:lnTo>
                <a:lnTo>
                  <a:pt x="12176" y="1013"/>
                </a:lnTo>
                <a:close/>
                <a:moveTo>
                  <a:pt x="10561" y="2328"/>
                </a:moveTo>
                <a:lnTo>
                  <a:pt x="10561" y="2328"/>
                </a:lnTo>
                <a:cubicBezTo>
                  <a:pt x="10593" y="2343"/>
                  <a:pt x="10625" y="2375"/>
                  <a:pt x="10656" y="2391"/>
                </a:cubicBezTo>
                <a:cubicBezTo>
                  <a:pt x="10628" y="2415"/>
                  <a:pt x="10609" y="2424"/>
                  <a:pt x="10597" y="2424"/>
                </a:cubicBezTo>
                <a:cubicBezTo>
                  <a:pt x="10568" y="2424"/>
                  <a:pt x="10572" y="2372"/>
                  <a:pt x="10561" y="2328"/>
                </a:cubicBezTo>
                <a:close/>
                <a:moveTo>
                  <a:pt x="13015" y="2359"/>
                </a:moveTo>
                <a:cubicBezTo>
                  <a:pt x="13031" y="2359"/>
                  <a:pt x="13047" y="2391"/>
                  <a:pt x="13047" y="2391"/>
                </a:cubicBezTo>
                <a:cubicBezTo>
                  <a:pt x="13047" y="2438"/>
                  <a:pt x="13031" y="2486"/>
                  <a:pt x="13031" y="2533"/>
                </a:cubicBezTo>
                <a:lnTo>
                  <a:pt x="12968" y="2533"/>
                </a:lnTo>
                <a:cubicBezTo>
                  <a:pt x="12968" y="2486"/>
                  <a:pt x="12952" y="2438"/>
                  <a:pt x="12952" y="2407"/>
                </a:cubicBezTo>
                <a:cubicBezTo>
                  <a:pt x="12968" y="2391"/>
                  <a:pt x="13015" y="2375"/>
                  <a:pt x="13015" y="2359"/>
                </a:cubicBezTo>
                <a:close/>
                <a:moveTo>
                  <a:pt x="17338" y="2407"/>
                </a:moveTo>
                <a:lnTo>
                  <a:pt x="17338" y="2597"/>
                </a:lnTo>
                <a:lnTo>
                  <a:pt x="17164" y="2628"/>
                </a:lnTo>
                <a:cubicBezTo>
                  <a:pt x="17164" y="2581"/>
                  <a:pt x="17148" y="2518"/>
                  <a:pt x="17132" y="2454"/>
                </a:cubicBezTo>
                <a:lnTo>
                  <a:pt x="17338" y="2407"/>
                </a:lnTo>
                <a:close/>
                <a:moveTo>
                  <a:pt x="10213" y="2201"/>
                </a:moveTo>
                <a:lnTo>
                  <a:pt x="10419" y="2375"/>
                </a:lnTo>
                <a:lnTo>
                  <a:pt x="10213" y="2423"/>
                </a:lnTo>
                <a:cubicBezTo>
                  <a:pt x="10150" y="2581"/>
                  <a:pt x="10055" y="2723"/>
                  <a:pt x="9912" y="2818"/>
                </a:cubicBezTo>
                <a:lnTo>
                  <a:pt x="9769" y="2676"/>
                </a:lnTo>
                <a:lnTo>
                  <a:pt x="9769" y="2454"/>
                </a:lnTo>
                <a:lnTo>
                  <a:pt x="9912" y="2312"/>
                </a:lnTo>
                <a:cubicBezTo>
                  <a:pt x="9940" y="2308"/>
                  <a:pt x="9967" y="2308"/>
                  <a:pt x="9995" y="2308"/>
                </a:cubicBezTo>
                <a:lnTo>
                  <a:pt x="9995" y="2308"/>
                </a:lnTo>
                <a:cubicBezTo>
                  <a:pt x="10076" y="2308"/>
                  <a:pt x="10153" y="2308"/>
                  <a:pt x="10213" y="2201"/>
                </a:cubicBezTo>
                <a:close/>
                <a:moveTo>
                  <a:pt x="17211" y="2739"/>
                </a:moveTo>
                <a:lnTo>
                  <a:pt x="17243" y="2787"/>
                </a:lnTo>
                <a:cubicBezTo>
                  <a:pt x="17227" y="2787"/>
                  <a:pt x="17195" y="2803"/>
                  <a:pt x="17180" y="2818"/>
                </a:cubicBezTo>
                <a:cubicBezTo>
                  <a:pt x="17180" y="2818"/>
                  <a:pt x="17164" y="2787"/>
                  <a:pt x="17148" y="2787"/>
                </a:cubicBezTo>
                <a:lnTo>
                  <a:pt x="17211" y="2739"/>
                </a:lnTo>
                <a:close/>
                <a:moveTo>
                  <a:pt x="15897" y="2723"/>
                </a:moveTo>
                <a:lnTo>
                  <a:pt x="15945" y="2803"/>
                </a:lnTo>
                <a:lnTo>
                  <a:pt x="15897" y="2834"/>
                </a:lnTo>
                <a:cubicBezTo>
                  <a:pt x="15881" y="2803"/>
                  <a:pt x="15881" y="2787"/>
                  <a:pt x="15865" y="2771"/>
                </a:cubicBezTo>
                <a:cubicBezTo>
                  <a:pt x="15865" y="2755"/>
                  <a:pt x="15897" y="2739"/>
                  <a:pt x="15897" y="2723"/>
                </a:cubicBezTo>
                <a:close/>
                <a:moveTo>
                  <a:pt x="8471" y="2818"/>
                </a:moveTo>
                <a:cubicBezTo>
                  <a:pt x="8455" y="2913"/>
                  <a:pt x="8455" y="2961"/>
                  <a:pt x="8439" y="3040"/>
                </a:cubicBezTo>
                <a:cubicBezTo>
                  <a:pt x="8392" y="2993"/>
                  <a:pt x="8360" y="2961"/>
                  <a:pt x="8329" y="2913"/>
                </a:cubicBezTo>
                <a:cubicBezTo>
                  <a:pt x="8313" y="2898"/>
                  <a:pt x="8297" y="2882"/>
                  <a:pt x="8281" y="2850"/>
                </a:cubicBezTo>
                <a:cubicBezTo>
                  <a:pt x="8313" y="2834"/>
                  <a:pt x="8344" y="2834"/>
                  <a:pt x="8360" y="2818"/>
                </a:cubicBezTo>
                <a:close/>
                <a:moveTo>
                  <a:pt x="8598" y="3135"/>
                </a:moveTo>
                <a:cubicBezTo>
                  <a:pt x="8693" y="3183"/>
                  <a:pt x="8772" y="3230"/>
                  <a:pt x="8867" y="3293"/>
                </a:cubicBezTo>
                <a:cubicBezTo>
                  <a:pt x="8835" y="3336"/>
                  <a:pt x="8797" y="3343"/>
                  <a:pt x="8756" y="3343"/>
                </a:cubicBezTo>
                <a:cubicBezTo>
                  <a:pt x="8735" y="3343"/>
                  <a:pt x="8714" y="3341"/>
                  <a:pt x="8693" y="3341"/>
                </a:cubicBezTo>
                <a:cubicBezTo>
                  <a:pt x="8686" y="3340"/>
                  <a:pt x="8680" y="3339"/>
                  <a:pt x="8675" y="3339"/>
                </a:cubicBezTo>
                <a:cubicBezTo>
                  <a:pt x="8593" y="3339"/>
                  <a:pt x="8562" y="3436"/>
                  <a:pt x="8503" y="3436"/>
                </a:cubicBezTo>
                <a:lnTo>
                  <a:pt x="8281" y="3436"/>
                </a:lnTo>
                <a:lnTo>
                  <a:pt x="8265" y="3293"/>
                </a:lnTo>
                <a:lnTo>
                  <a:pt x="8424" y="3135"/>
                </a:lnTo>
                <a:close/>
                <a:moveTo>
                  <a:pt x="7537" y="3309"/>
                </a:moveTo>
                <a:cubicBezTo>
                  <a:pt x="7553" y="3388"/>
                  <a:pt x="7569" y="3436"/>
                  <a:pt x="7569" y="3483"/>
                </a:cubicBezTo>
                <a:cubicBezTo>
                  <a:pt x="7535" y="3517"/>
                  <a:pt x="7501" y="3533"/>
                  <a:pt x="7469" y="3533"/>
                </a:cubicBezTo>
                <a:cubicBezTo>
                  <a:pt x="7442" y="3533"/>
                  <a:pt x="7416" y="3521"/>
                  <a:pt x="7394" y="3499"/>
                </a:cubicBezTo>
                <a:cubicBezTo>
                  <a:pt x="7410" y="3420"/>
                  <a:pt x="7474" y="3388"/>
                  <a:pt x="7537" y="3309"/>
                </a:cubicBezTo>
                <a:close/>
                <a:moveTo>
                  <a:pt x="13902" y="3863"/>
                </a:moveTo>
                <a:cubicBezTo>
                  <a:pt x="13918" y="3879"/>
                  <a:pt x="13934" y="3879"/>
                  <a:pt x="13950" y="3895"/>
                </a:cubicBezTo>
                <a:cubicBezTo>
                  <a:pt x="13950" y="3907"/>
                  <a:pt x="13940" y="3919"/>
                  <a:pt x="13929" y="3924"/>
                </a:cubicBezTo>
                <a:lnTo>
                  <a:pt x="13929" y="3924"/>
                </a:lnTo>
                <a:lnTo>
                  <a:pt x="13870" y="3895"/>
                </a:lnTo>
                <a:lnTo>
                  <a:pt x="13902" y="3863"/>
                </a:lnTo>
                <a:close/>
                <a:moveTo>
                  <a:pt x="17385" y="3848"/>
                </a:moveTo>
                <a:cubicBezTo>
                  <a:pt x="17401" y="3848"/>
                  <a:pt x="17417" y="3895"/>
                  <a:pt x="17417" y="3911"/>
                </a:cubicBezTo>
                <a:cubicBezTo>
                  <a:pt x="17417" y="3911"/>
                  <a:pt x="17401" y="3943"/>
                  <a:pt x="17385" y="3943"/>
                </a:cubicBezTo>
                <a:cubicBezTo>
                  <a:pt x="17354" y="3943"/>
                  <a:pt x="17306" y="3927"/>
                  <a:pt x="17259" y="3927"/>
                </a:cubicBezTo>
                <a:lnTo>
                  <a:pt x="17259" y="3863"/>
                </a:lnTo>
                <a:cubicBezTo>
                  <a:pt x="17306" y="3848"/>
                  <a:pt x="17338" y="3848"/>
                  <a:pt x="17385" y="3848"/>
                </a:cubicBezTo>
                <a:close/>
                <a:moveTo>
                  <a:pt x="13617" y="4053"/>
                </a:moveTo>
                <a:cubicBezTo>
                  <a:pt x="13633" y="4069"/>
                  <a:pt x="13633" y="4085"/>
                  <a:pt x="13649" y="4117"/>
                </a:cubicBezTo>
                <a:cubicBezTo>
                  <a:pt x="13649" y="4133"/>
                  <a:pt x="13633" y="4133"/>
                  <a:pt x="13617" y="4148"/>
                </a:cubicBezTo>
                <a:cubicBezTo>
                  <a:pt x="13601" y="4133"/>
                  <a:pt x="13585" y="4101"/>
                  <a:pt x="13585" y="4085"/>
                </a:cubicBezTo>
                <a:cubicBezTo>
                  <a:pt x="13585" y="4069"/>
                  <a:pt x="13601" y="4053"/>
                  <a:pt x="13617" y="4053"/>
                </a:cubicBezTo>
                <a:close/>
                <a:moveTo>
                  <a:pt x="17147" y="4138"/>
                </a:moveTo>
                <a:cubicBezTo>
                  <a:pt x="17167" y="4138"/>
                  <a:pt x="17187" y="4145"/>
                  <a:pt x="17211" y="4164"/>
                </a:cubicBezTo>
                <a:cubicBezTo>
                  <a:pt x="17164" y="4368"/>
                  <a:pt x="17039" y="4541"/>
                  <a:pt x="16867" y="4652"/>
                </a:cubicBezTo>
                <a:lnTo>
                  <a:pt x="16867" y="4652"/>
                </a:lnTo>
                <a:cubicBezTo>
                  <a:pt x="16735" y="4617"/>
                  <a:pt x="16703" y="4512"/>
                  <a:pt x="16657" y="4497"/>
                </a:cubicBezTo>
                <a:cubicBezTo>
                  <a:pt x="16641" y="4338"/>
                  <a:pt x="16752" y="4323"/>
                  <a:pt x="16784" y="4259"/>
                </a:cubicBezTo>
                <a:cubicBezTo>
                  <a:pt x="16863" y="4259"/>
                  <a:pt x="16942" y="4243"/>
                  <a:pt x="17021" y="4212"/>
                </a:cubicBezTo>
                <a:cubicBezTo>
                  <a:pt x="17066" y="4179"/>
                  <a:pt x="17102" y="4138"/>
                  <a:pt x="17147" y="4138"/>
                </a:cubicBezTo>
                <a:close/>
                <a:moveTo>
                  <a:pt x="17734" y="4592"/>
                </a:moveTo>
                <a:lnTo>
                  <a:pt x="17829" y="4687"/>
                </a:lnTo>
                <a:cubicBezTo>
                  <a:pt x="17778" y="4721"/>
                  <a:pt x="17754" y="4736"/>
                  <a:pt x="17707" y="4736"/>
                </a:cubicBezTo>
                <a:cubicBezTo>
                  <a:pt x="17666" y="4736"/>
                  <a:pt x="17607" y="4725"/>
                  <a:pt x="17496" y="4703"/>
                </a:cubicBezTo>
                <a:lnTo>
                  <a:pt x="17734" y="4592"/>
                </a:lnTo>
                <a:close/>
                <a:moveTo>
                  <a:pt x="17401" y="4655"/>
                </a:moveTo>
                <a:lnTo>
                  <a:pt x="17433" y="4718"/>
                </a:lnTo>
                <a:cubicBezTo>
                  <a:pt x="17417" y="4734"/>
                  <a:pt x="17417" y="4750"/>
                  <a:pt x="17401" y="4750"/>
                </a:cubicBezTo>
                <a:cubicBezTo>
                  <a:pt x="17385" y="4734"/>
                  <a:pt x="17385" y="4718"/>
                  <a:pt x="17370" y="4687"/>
                </a:cubicBezTo>
                <a:cubicBezTo>
                  <a:pt x="17370" y="4687"/>
                  <a:pt x="17401" y="4671"/>
                  <a:pt x="17401" y="4655"/>
                </a:cubicBezTo>
                <a:close/>
                <a:moveTo>
                  <a:pt x="16910" y="4750"/>
                </a:moveTo>
                <a:cubicBezTo>
                  <a:pt x="16910" y="4782"/>
                  <a:pt x="16926" y="4798"/>
                  <a:pt x="16942" y="4813"/>
                </a:cubicBezTo>
                <a:lnTo>
                  <a:pt x="16942" y="4829"/>
                </a:lnTo>
                <a:lnTo>
                  <a:pt x="16910" y="4861"/>
                </a:lnTo>
                <a:cubicBezTo>
                  <a:pt x="16895" y="4829"/>
                  <a:pt x="16879" y="4813"/>
                  <a:pt x="16879" y="4798"/>
                </a:cubicBezTo>
                <a:cubicBezTo>
                  <a:pt x="16879" y="4782"/>
                  <a:pt x="16910" y="4766"/>
                  <a:pt x="16910" y="4750"/>
                </a:cubicBezTo>
                <a:close/>
                <a:moveTo>
                  <a:pt x="21803" y="5542"/>
                </a:moveTo>
                <a:cubicBezTo>
                  <a:pt x="21835" y="5573"/>
                  <a:pt x="21866" y="5589"/>
                  <a:pt x="21898" y="5621"/>
                </a:cubicBezTo>
                <a:cubicBezTo>
                  <a:pt x="21873" y="5637"/>
                  <a:pt x="21856" y="5644"/>
                  <a:pt x="21844" y="5644"/>
                </a:cubicBezTo>
                <a:cubicBezTo>
                  <a:pt x="21809" y="5644"/>
                  <a:pt x="21815" y="5589"/>
                  <a:pt x="21803" y="5542"/>
                </a:cubicBezTo>
                <a:close/>
                <a:moveTo>
                  <a:pt x="14488" y="5589"/>
                </a:moveTo>
                <a:cubicBezTo>
                  <a:pt x="14504" y="5589"/>
                  <a:pt x="14520" y="5653"/>
                  <a:pt x="14520" y="5653"/>
                </a:cubicBezTo>
                <a:cubicBezTo>
                  <a:pt x="14535" y="5668"/>
                  <a:pt x="14504" y="5684"/>
                  <a:pt x="14488" y="5684"/>
                </a:cubicBezTo>
                <a:cubicBezTo>
                  <a:pt x="14456" y="5684"/>
                  <a:pt x="14409" y="5668"/>
                  <a:pt x="14361" y="5668"/>
                </a:cubicBezTo>
                <a:lnTo>
                  <a:pt x="14361" y="5605"/>
                </a:lnTo>
                <a:cubicBezTo>
                  <a:pt x="14393" y="5605"/>
                  <a:pt x="14440" y="5589"/>
                  <a:pt x="14488" y="5589"/>
                </a:cubicBezTo>
                <a:close/>
                <a:moveTo>
                  <a:pt x="14899" y="5377"/>
                </a:moveTo>
                <a:cubicBezTo>
                  <a:pt x="14932" y="5377"/>
                  <a:pt x="14971" y="5385"/>
                  <a:pt x="15042" y="5399"/>
                </a:cubicBezTo>
                <a:cubicBezTo>
                  <a:pt x="14963" y="5510"/>
                  <a:pt x="14868" y="5589"/>
                  <a:pt x="14757" y="5732"/>
                </a:cubicBezTo>
                <a:lnTo>
                  <a:pt x="14757" y="5415"/>
                </a:lnTo>
                <a:cubicBezTo>
                  <a:pt x="14827" y="5389"/>
                  <a:pt x="14858" y="5377"/>
                  <a:pt x="14899" y="5377"/>
                </a:cubicBezTo>
                <a:close/>
                <a:moveTo>
                  <a:pt x="16736" y="5748"/>
                </a:moveTo>
                <a:lnTo>
                  <a:pt x="16736" y="5748"/>
                </a:lnTo>
                <a:cubicBezTo>
                  <a:pt x="16720" y="5779"/>
                  <a:pt x="16689" y="5811"/>
                  <a:pt x="16673" y="5843"/>
                </a:cubicBezTo>
                <a:cubicBezTo>
                  <a:pt x="16594" y="5748"/>
                  <a:pt x="16673" y="5763"/>
                  <a:pt x="16736" y="5748"/>
                </a:cubicBezTo>
                <a:close/>
                <a:moveTo>
                  <a:pt x="21803" y="5985"/>
                </a:moveTo>
                <a:cubicBezTo>
                  <a:pt x="21819" y="6033"/>
                  <a:pt x="21819" y="6080"/>
                  <a:pt x="21835" y="6143"/>
                </a:cubicBezTo>
                <a:lnTo>
                  <a:pt x="21645" y="6175"/>
                </a:lnTo>
                <a:cubicBezTo>
                  <a:pt x="21645" y="6112"/>
                  <a:pt x="21629" y="6064"/>
                  <a:pt x="21613" y="5985"/>
                </a:cubicBezTo>
                <a:close/>
                <a:moveTo>
                  <a:pt x="3452" y="6096"/>
                </a:moveTo>
                <a:cubicBezTo>
                  <a:pt x="3468" y="6096"/>
                  <a:pt x="3484" y="6112"/>
                  <a:pt x="3484" y="6128"/>
                </a:cubicBezTo>
                <a:cubicBezTo>
                  <a:pt x="3484" y="6175"/>
                  <a:pt x="3468" y="6223"/>
                  <a:pt x="3468" y="6254"/>
                </a:cubicBezTo>
                <a:lnTo>
                  <a:pt x="3404" y="6254"/>
                </a:lnTo>
                <a:lnTo>
                  <a:pt x="3404" y="6270"/>
                </a:lnTo>
                <a:cubicBezTo>
                  <a:pt x="3389" y="6223"/>
                  <a:pt x="3389" y="6175"/>
                  <a:pt x="3389" y="6128"/>
                </a:cubicBezTo>
                <a:cubicBezTo>
                  <a:pt x="3389" y="6112"/>
                  <a:pt x="3452" y="6096"/>
                  <a:pt x="3452" y="6096"/>
                </a:cubicBezTo>
                <a:close/>
                <a:moveTo>
                  <a:pt x="8724" y="6175"/>
                </a:moveTo>
                <a:cubicBezTo>
                  <a:pt x="8724" y="6191"/>
                  <a:pt x="8740" y="6207"/>
                  <a:pt x="8740" y="6207"/>
                </a:cubicBezTo>
                <a:cubicBezTo>
                  <a:pt x="8740" y="6223"/>
                  <a:pt x="8724" y="6254"/>
                  <a:pt x="8724" y="6270"/>
                </a:cubicBezTo>
                <a:cubicBezTo>
                  <a:pt x="8709" y="6270"/>
                  <a:pt x="8693" y="6254"/>
                  <a:pt x="8677" y="6238"/>
                </a:cubicBezTo>
                <a:lnTo>
                  <a:pt x="8724" y="6175"/>
                </a:lnTo>
                <a:close/>
                <a:moveTo>
                  <a:pt x="17100" y="6064"/>
                </a:moveTo>
                <a:cubicBezTo>
                  <a:pt x="17148" y="6112"/>
                  <a:pt x="17164" y="6191"/>
                  <a:pt x="17116" y="6270"/>
                </a:cubicBezTo>
                <a:cubicBezTo>
                  <a:pt x="17005" y="6223"/>
                  <a:pt x="17037" y="6159"/>
                  <a:pt x="17100" y="6064"/>
                </a:cubicBezTo>
                <a:close/>
                <a:moveTo>
                  <a:pt x="19080" y="5763"/>
                </a:moveTo>
                <a:lnTo>
                  <a:pt x="19333" y="6017"/>
                </a:lnTo>
                <a:lnTo>
                  <a:pt x="18842" y="6270"/>
                </a:lnTo>
                <a:cubicBezTo>
                  <a:pt x="18826" y="6191"/>
                  <a:pt x="18826" y="6128"/>
                  <a:pt x="18826" y="6048"/>
                </a:cubicBezTo>
                <a:cubicBezTo>
                  <a:pt x="18890" y="5938"/>
                  <a:pt x="19001" y="5874"/>
                  <a:pt x="19080" y="5763"/>
                </a:cubicBezTo>
                <a:close/>
                <a:moveTo>
                  <a:pt x="21676" y="6587"/>
                </a:moveTo>
                <a:cubicBezTo>
                  <a:pt x="21692" y="6603"/>
                  <a:pt x="21708" y="6618"/>
                  <a:pt x="21708" y="6650"/>
                </a:cubicBezTo>
                <a:cubicBezTo>
                  <a:pt x="21708" y="6650"/>
                  <a:pt x="21692" y="6666"/>
                  <a:pt x="21676" y="6682"/>
                </a:cubicBezTo>
                <a:cubicBezTo>
                  <a:pt x="21661" y="6666"/>
                  <a:pt x="21661" y="6634"/>
                  <a:pt x="21645" y="6618"/>
                </a:cubicBezTo>
                <a:cubicBezTo>
                  <a:pt x="21645" y="6603"/>
                  <a:pt x="21676" y="6587"/>
                  <a:pt x="21676" y="6587"/>
                </a:cubicBezTo>
                <a:close/>
                <a:moveTo>
                  <a:pt x="15485" y="6397"/>
                </a:moveTo>
                <a:cubicBezTo>
                  <a:pt x="15596" y="6444"/>
                  <a:pt x="15517" y="6523"/>
                  <a:pt x="15549" y="6603"/>
                </a:cubicBezTo>
                <a:cubicBezTo>
                  <a:pt x="15580" y="6618"/>
                  <a:pt x="15612" y="6634"/>
                  <a:pt x="15628" y="6650"/>
                </a:cubicBezTo>
                <a:cubicBezTo>
                  <a:pt x="15605" y="6673"/>
                  <a:pt x="15588" y="6683"/>
                  <a:pt x="15576" y="6683"/>
                </a:cubicBezTo>
                <a:cubicBezTo>
                  <a:pt x="15547" y="6683"/>
                  <a:pt x="15544" y="6627"/>
                  <a:pt x="15533" y="6571"/>
                </a:cubicBezTo>
                <a:cubicBezTo>
                  <a:pt x="15499" y="6582"/>
                  <a:pt x="15458" y="6593"/>
                  <a:pt x="15414" y="6593"/>
                </a:cubicBezTo>
                <a:cubicBezTo>
                  <a:pt x="15396" y="6593"/>
                  <a:pt x="15377" y="6591"/>
                  <a:pt x="15359" y="6587"/>
                </a:cubicBezTo>
                <a:cubicBezTo>
                  <a:pt x="15375" y="6492"/>
                  <a:pt x="15454" y="6460"/>
                  <a:pt x="15485" y="6397"/>
                </a:cubicBezTo>
                <a:close/>
                <a:moveTo>
                  <a:pt x="21186" y="6682"/>
                </a:moveTo>
                <a:cubicBezTo>
                  <a:pt x="21233" y="6682"/>
                  <a:pt x="21281" y="6698"/>
                  <a:pt x="21312" y="6698"/>
                </a:cubicBezTo>
                <a:lnTo>
                  <a:pt x="21312" y="6761"/>
                </a:lnTo>
                <a:lnTo>
                  <a:pt x="21328" y="6761"/>
                </a:lnTo>
                <a:cubicBezTo>
                  <a:pt x="21281" y="6777"/>
                  <a:pt x="21233" y="6777"/>
                  <a:pt x="21186" y="6777"/>
                </a:cubicBezTo>
                <a:cubicBezTo>
                  <a:pt x="21170" y="6777"/>
                  <a:pt x="21154" y="6729"/>
                  <a:pt x="21154" y="6713"/>
                </a:cubicBezTo>
                <a:cubicBezTo>
                  <a:pt x="21154" y="6713"/>
                  <a:pt x="21186" y="6682"/>
                  <a:pt x="21186" y="6682"/>
                </a:cubicBezTo>
                <a:close/>
                <a:moveTo>
                  <a:pt x="21977" y="6793"/>
                </a:moveTo>
                <a:cubicBezTo>
                  <a:pt x="21993" y="6808"/>
                  <a:pt x="21993" y="6840"/>
                  <a:pt x="22009" y="6856"/>
                </a:cubicBezTo>
                <a:cubicBezTo>
                  <a:pt x="22009" y="6872"/>
                  <a:pt x="21993" y="6888"/>
                  <a:pt x="21977" y="6888"/>
                </a:cubicBezTo>
                <a:cubicBezTo>
                  <a:pt x="21961" y="6872"/>
                  <a:pt x="21946" y="6840"/>
                  <a:pt x="21946" y="6824"/>
                </a:cubicBezTo>
                <a:cubicBezTo>
                  <a:pt x="21946" y="6808"/>
                  <a:pt x="21961" y="6808"/>
                  <a:pt x="21977" y="6793"/>
                </a:cubicBezTo>
                <a:close/>
                <a:moveTo>
                  <a:pt x="12920" y="6801"/>
                </a:moveTo>
                <a:cubicBezTo>
                  <a:pt x="12953" y="6801"/>
                  <a:pt x="12956" y="6857"/>
                  <a:pt x="12968" y="6903"/>
                </a:cubicBezTo>
                <a:cubicBezTo>
                  <a:pt x="13000" y="6903"/>
                  <a:pt x="13015" y="6919"/>
                  <a:pt x="13047" y="6951"/>
                </a:cubicBezTo>
                <a:cubicBezTo>
                  <a:pt x="13023" y="6967"/>
                  <a:pt x="13006" y="6974"/>
                  <a:pt x="12994" y="6974"/>
                </a:cubicBezTo>
                <a:cubicBezTo>
                  <a:pt x="12958" y="6974"/>
                  <a:pt x="12964" y="6915"/>
                  <a:pt x="12952" y="6856"/>
                </a:cubicBezTo>
                <a:cubicBezTo>
                  <a:pt x="12946" y="6859"/>
                  <a:pt x="12940" y="6860"/>
                  <a:pt x="12934" y="6860"/>
                </a:cubicBezTo>
                <a:cubicBezTo>
                  <a:pt x="12909" y="6860"/>
                  <a:pt x="12886" y="6837"/>
                  <a:pt x="12873" y="6824"/>
                </a:cubicBezTo>
                <a:cubicBezTo>
                  <a:pt x="12893" y="6808"/>
                  <a:pt x="12909" y="6801"/>
                  <a:pt x="12920" y="6801"/>
                </a:cubicBezTo>
                <a:close/>
                <a:moveTo>
                  <a:pt x="14979" y="6682"/>
                </a:moveTo>
                <a:lnTo>
                  <a:pt x="14979" y="6682"/>
                </a:lnTo>
                <a:cubicBezTo>
                  <a:pt x="15042" y="6761"/>
                  <a:pt x="15058" y="6761"/>
                  <a:pt x="15010" y="6998"/>
                </a:cubicBezTo>
                <a:cubicBezTo>
                  <a:pt x="14931" y="6919"/>
                  <a:pt x="14931" y="6793"/>
                  <a:pt x="14979" y="6682"/>
                </a:cubicBezTo>
                <a:close/>
                <a:moveTo>
                  <a:pt x="21265" y="7014"/>
                </a:moveTo>
                <a:cubicBezTo>
                  <a:pt x="21281" y="7014"/>
                  <a:pt x="21312" y="7030"/>
                  <a:pt x="21328" y="7046"/>
                </a:cubicBezTo>
                <a:lnTo>
                  <a:pt x="21296" y="7078"/>
                </a:lnTo>
                <a:lnTo>
                  <a:pt x="21233" y="7046"/>
                </a:lnTo>
                <a:lnTo>
                  <a:pt x="21265" y="7014"/>
                </a:lnTo>
                <a:close/>
                <a:moveTo>
                  <a:pt x="21597" y="7109"/>
                </a:moveTo>
                <a:lnTo>
                  <a:pt x="21629" y="7141"/>
                </a:lnTo>
                <a:cubicBezTo>
                  <a:pt x="21613" y="7157"/>
                  <a:pt x="21581" y="7173"/>
                  <a:pt x="21566" y="7173"/>
                </a:cubicBezTo>
                <a:cubicBezTo>
                  <a:pt x="21550" y="7173"/>
                  <a:pt x="21534" y="7141"/>
                  <a:pt x="21534" y="7141"/>
                </a:cubicBezTo>
                <a:lnTo>
                  <a:pt x="21597" y="7109"/>
                </a:lnTo>
                <a:close/>
                <a:moveTo>
                  <a:pt x="21091" y="6998"/>
                </a:moveTo>
                <a:cubicBezTo>
                  <a:pt x="21154" y="7093"/>
                  <a:pt x="21075" y="7078"/>
                  <a:pt x="20996" y="7109"/>
                </a:cubicBezTo>
                <a:cubicBezTo>
                  <a:pt x="21011" y="7141"/>
                  <a:pt x="20996" y="7173"/>
                  <a:pt x="20964" y="7188"/>
                </a:cubicBezTo>
                <a:cubicBezTo>
                  <a:pt x="20940" y="7196"/>
                  <a:pt x="20916" y="7200"/>
                  <a:pt x="20893" y="7200"/>
                </a:cubicBezTo>
                <a:cubicBezTo>
                  <a:pt x="20889" y="7200"/>
                  <a:pt x="20885" y="7200"/>
                  <a:pt x="20881" y="7200"/>
                </a:cubicBezTo>
                <a:lnTo>
                  <a:pt x="20881" y="7200"/>
                </a:lnTo>
                <a:cubicBezTo>
                  <a:pt x="20866" y="7128"/>
                  <a:pt x="20880" y="7104"/>
                  <a:pt x="20901" y="7093"/>
                </a:cubicBezTo>
                <a:lnTo>
                  <a:pt x="21027" y="7093"/>
                </a:lnTo>
                <a:cubicBezTo>
                  <a:pt x="21043" y="7062"/>
                  <a:pt x="21059" y="7030"/>
                  <a:pt x="21091" y="6998"/>
                </a:cubicBezTo>
                <a:close/>
                <a:moveTo>
                  <a:pt x="12097" y="7299"/>
                </a:moveTo>
                <a:lnTo>
                  <a:pt x="12160" y="7347"/>
                </a:lnTo>
                <a:cubicBezTo>
                  <a:pt x="12145" y="7347"/>
                  <a:pt x="12129" y="7378"/>
                  <a:pt x="12129" y="7378"/>
                </a:cubicBezTo>
                <a:cubicBezTo>
                  <a:pt x="12097" y="7363"/>
                  <a:pt x="12081" y="7347"/>
                  <a:pt x="12050" y="7347"/>
                </a:cubicBezTo>
                <a:lnTo>
                  <a:pt x="12097" y="7299"/>
                </a:lnTo>
                <a:close/>
                <a:moveTo>
                  <a:pt x="22072" y="7078"/>
                </a:moveTo>
                <a:lnTo>
                  <a:pt x="22326" y="7410"/>
                </a:lnTo>
                <a:cubicBezTo>
                  <a:pt x="22326" y="7410"/>
                  <a:pt x="22310" y="7458"/>
                  <a:pt x="22278" y="7505"/>
                </a:cubicBezTo>
                <a:cubicBezTo>
                  <a:pt x="22231" y="7442"/>
                  <a:pt x="22167" y="7378"/>
                  <a:pt x="22104" y="7315"/>
                </a:cubicBezTo>
                <a:cubicBezTo>
                  <a:pt x="22041" y="7283"/>
                  <a:pt x="21993" y="7268"/>
                  <a:pt x="21930" y="7252"/>
                </a:cubicBezTo>
                <a:lnTo>
                  <a:pt x="21930" y="7125"/>
                </a:lnTo>
                <a:lnTo>
                  <a:pt x="22072" y="7078"/>
                </a:lnTo>
                <a:close/>
                <a:moveTo>
                  <a:pt x="20695" y="7109"/>
                </a:moveTo>
                <a:cubicBezTo>
                  <a:pt x="20742" y="7141"/>
                  <a:pt x="20790" y="7157"/>
                  <a:pt x="20821" y="7188"/>
                </a:cubicBezTo>
                <a:cubicBezTo>
                  <a:pt x="20869" y="7378"/>
                  <a:pt x="20806" y="7394"/>
                  <a:pt x="20742" y="7426"/>
                </a:cubicBezTo>
                <a:cubicBezTo>
                  <a:pt x="20758" y="7473"/>
                  <a:pt x="20790" y="7521"/>
                  <a:pt x="20806" y="7568"/>
                </a:cubicBezTo>
                <a:cubicBezTo>
                  <a:pt x="20778" y="7596"/>
                  <a:pt x="20748" y="7603"/>
                  <a:pt x="20716" y="7603"/>
                </a:cubicBezTo>
                <a:cubicBezTo>
                  <a:pt x="20686" y="7603"/>
                  <a:pt x="20654" y="7597"/>
                  <a:pt x="20622" y="7597"/>
                </a:cubicBezTo>
                <a:cubicBezTo>
                  <a:pt x="20609" y="7597"/>
                  <a:pt x="20597" y="7598"/>
                  <a:pt x="20584" y="7600"/>
                </a:cubicBezTo>
                <a:lnTo>
                  <a:pt x="20473" y="7505"/>
                </a:lnTo>
                <a:lnTo>
                  <a:pt x="20362" y="7600"/>
                </a:lnTo>
                <a:lnTo>
                  <a:pt x="20251" y="7568"/>
                </a:lnTo>
                <a:lnTo>
                  <a:pt x="20695" y="7109"/>
                </a:lnTo>
                <a:close/>
                <a:moveTo>
                  <a:pt x="22151" y="7711"/>
                </a:moveTo>
                <a:cubicBezTo>
                  <a:pt x="22183" y="7727"/>
                  <a:pt x="22199" y="7727"/>
                  <a:pt x="22215" y="7743"/>
                </a:cubicBezTo>
                <a:lnTo>
                  <a:pt x="22183" y="7790"/>
                </a:lnTo>
                <a:lnTo>
                  <a:pt x="22120" y="7743"/>
                </a:lnTo>
                <a:cubicBezTo>
                  <a:pt x="22136" y="7743"/>
                  <a:pt x="22151" y="7711"/>
                  <a:pt x="22151" y="7711"/>
                </a:cubicBezTo>
                <a:close/>
                <a:moveTo>
                  <a:pt x="20679" y="7806"/>
                </a:moveTo>
                <a:lnTo>
                  <a:pt x="20711" y="7869"/>
                </a:lnTo>
                <a:cubicBezTo>
                  <a:pt x="20695" y="7869"/>
                  <a:pt x="20695" y="7885"/>
                  <a:pt x="20679" y="7901"/>
                </a:cubicBezTo>
                <a:cubicBezTo>
                  <a:pt x="20663" y="7885"/>
                  <a:pt x="20647" y="7853"/>
                  <a:pt x="20647" y="7838"/>
                </a:cubicBezTo>
                <a:cubicBezTo>
                  <a:pt x="20647" y="7822"/>
                  <a:pt x="20663" y="7806"/>
                  <a:pt x="20679" y="7806"/>
                </a:cubicBezTo>
                <a:close/>
                <a:moveTo>
                  <a:pt x="2344" y="7885"/>
                </a:moveTo>
                <a:cubicBezTo>
                  <a:pt x="2344" y="7901"/>
                  <a:pt x="2375" y="7917"/>
                  <a:pt x="2375" y="7933"/>
                </a:cubicBezTo>
                <a:cubicBezTo>
                  <a:pt x="2359" y="7948"/>
                  <a:pt x="2359" y="7964"/>
                  <a:pt x="2344" y="7996"/>
                </a:cubicBezTo>
                <a:lnTo>
                  <a:pt x="2312" y="7948"/>
                </a:lnTo>
                <a:lnTo>
                  <a:pt x="2344" y="7885"/>
                </a:lnTo>
                <a:close/>
                <a:moveTo>
                  <a:pt x="22033" y="7901"/>
                </a:moveTo>
                <a:cubicBezTo>
                  <a:pt x="22072" y="7901"/>
                  <a:pt x="22112" y="7917"/>
                  <a:pt x="22136" y="7948"/>
                </a:cubicBezTo>
                <a:cubicBezTo>
                  <a:pt x="22112" y="7988"/>
                  <a:pt x="22072" y="8008"/>
                  <a:pt x="22033" y="8008"/>
                </a:cubicBezTo>
                <a:cubicBezTo>
                  <a:pt x="21993" y="8008"/>
                  <a:pt x="21953" y="7988"/>
                  <a:pt x="21930" y="7948"/>
                </a:cubicBezTo>
                <a:cubicBezTo>
                  <a:pt x="21953" y="7917"/>
                  <a:pt x="21993" y="7901"/>
                  <a:pt x="22033" y="7901"/>
                </a:cubicBezTo>
                <a:close/>
                <a:moveTo>
                  <a:pt x="2359" y="8107"/>
                </a:moveTo>
                <a:cubicBezTo>
                  <a:pt x="2359" y="8107"/>
                  <a:pt x="2375" y="8139"/>
                  <a:pt x="2391" y="8139"/>
                </a:cubicBezTo>
                <a:lnTo>
                  <a:pt x="2328" y="8186"/>
                </a:lnTo>
                <a:cubicBezTo>
                  <a:pt x="2312" y="8170"/>
                  <a:pt x="2296" y="8154"/>
                  <a:pt x="2296" y="8139"/>
                </a:cubicBezTo>
                <a:cubicBezTo>
                  <a:pt x="2312" y="8123"/>
                  <a:pt x="2328" y="8123"/>
                  <a:pt x="2359" y="8107"/>
                </a:cubicBezTo>
                <a:close/>
                <a:moveTo>
                  <a:pt x="20093" y="7600"/>
                </a:moveTo>
                <a:lnTo>
                  <a:pt x="20093" y="7600"/>
                </a:lnTo>
                <a:cubicBezTo>
                  <a:pt x="20220" y="7822"/>
                  <a:pt x="19982" y="7933"/>
                  <a:pt x="19998" y="8044"/>
                </a:cubicBezTo>
                <a:lnTo>
                  <a:pt x="19761" y="8186"/>
                </a:lnTo>
                <a:cubicBezTo>
                  <a:pt x="19713" y="8028"/>
                  <a:pt x="19523" y="8154"/>
                  <a:pt x="19428" y="8044"/>
                </a:cubicBezTo>
                <a:lnTo>
                  <a:pt x="19602" y="7901"/>
                </a:lnTo>
                <a:lnTo>
                  <a:pt x="19808" y="7885"/>
                </a:lnTo>
                <a:cubicBezTo>
                  <a:pt x="19824" y="7838"/>
                  <a:pt x="19840" y="7790"/>
                  <a:pt x="19840" y="7727"/>
                </a:cubicBezTo>
                <a:lnTo>
                  <a:pt x="20093" y="7600"/>
                </a:lnTo>
                <a:close/>
                <a:moveTo>
                  <a:pt x="21692" y="8107"/>
                </a:moveTo>
                <a:cubicBezTo>
                  <a:pt x="21756" y="8202"/>
                  <a:pt x="21676" y="8186"/>
                  <a:pt x="21597" y="8218"/>
                </a:cubicBezTo>
                <a:cubicBezTo>
                  <a:pt x="21626" y="8261"/>
                  <a:pt x="21602" y="8291"/>
                  <a:pt x="21550" y="8296"/>
                </a:cubicBezTo>
                <a:lnTo>
                  <a:pt x="21550" y="8296"/>
                </a:lnTo>
                <a:cubicBezTo>
                  <a:pt x="21534" y="8233"/>
                  <a:pt x="21566" y="8202"/>
                  <a:pt x="21629" y="8202"/>
                </a:cubicBezTo>
                <a:cubicBezTo>
                  <a:pt x="21645" y="8170"/>
                  <a:pt x="21661" y="8139"/>
                  <a:pt x="21692" y="8107"/>
                </a:cubicBezTo>
                <a:close/>
                <a:moveTo>
                  <a:pt x="19301" y="8107"/>
                </a:moveTo>
                <a:cubicBezTo>
                  <a:pt x="19349" y="8249"/>
                  <a:pt x="19349" y="8249"/>
                  <a:pt x="19238" y="8297"/>
                </a:cubicBezTo>
                <a:cubicBezTo>
                  <a:pt x="19254" y="8234"/>
                  <a:pt x="19191" y="8139"/>
                  <a:pt x="19301" y="8107"/>
                </a:cubicBezTo>
                <a:close/>
                <a:moveTo>
                  <a:pt x="21532" y="8300"/>
                </a:moveTo>
                <a:lnTo>
                  <a:pt x="21532" y="8300"/>
                </a:lnTo>
                <a:cubicBezTo>
                  <a:pt x="21517" y="8331"/>
                  <a:pt x="21501" y="8361"/>
                  <a:pt x="21471" y="8392"/>
                </a:cubicBezTo>
                <a:cubicBezTo>
                  <a:pt x="21413" y="8306"/>
                  <a:pt x="21473" y="8311"/>
                  <a:pt x="21532" y="8300"/>
                </a:cubicBezTo>
                <a:close/>
                <a:moveTo>
                  <a:pt x="11575" y="7822"/>
                </a:moveTo>
                <a:cubicBezTo>
                  <a:pt x="11749" y="7948"/>
                  <a:pt x="11749" y="7948"/>
                  <a:pt x="11733" y="8091"/>
                </a:cubicBezTo>
                <a:lnTo>
                  <a:pt x="11575" y="8107"/>
                </a:lnTo>
                <a:cubicBezTo>
                  <a:pt x="11559" y="8170"/>
                  <a:pt x="11559" y="8249"/>
                  <a:pt x="11559" y="8313"/>
                </a:cubicBezTo>
                <a:lnTo>
                  <a:pt x="11353" y="8313"/>
                </a:lnTo>
                <a:cubicBezTo>
                  <a:pt x="11337" y="8344"/>
                  <a:pt x="11321" y="8376"/>
                  <a:pt x="11305" y="8408"/>
                </a:cubicBezTo>
                <a:cubicBezTo>
                  <a:pt x="11226" y="8313"/>
                  <a:pt x="11305" y="8329"/>
                  <a:pt x="11385" y="8297"/>
                </a:cubicBezTo>
                <a:cubicBezTo>
                  <a:pt x="11385" y="8202"/>
                  <a:pt x="11464" y="8123"/>
                  <a:pt x="11559" y="8107"/>
                </a:cubicBezTo>
                <a:cubicBezTo>
                  <a:pt x="11559" y="8012"/>
                  <a:pt x="11575" y="7917"/>
                  <a:pt x="11575" y="7822"/>
                </a:cubicBezTo>
                <a:close/>
                <a:moveTo>
                  <a:pt x="10815" y="8281"/>
                </a:moveTo>
                <a:cubicBezTo>
                  <a:pt x="10893" y="8328"/>
                  <a:pt x="10894" y="8438"/>
                  <a:pt x="10816" y="8501"/>
                </a:cubicBezTo>
                <a:lnTo>
                  <a:pt x="10816" y="8501"/>
                </a:lnTo>
                <a:lnTo>
                  <a:pt x="10688" y="8487"/>
                </a:lnTo>
                <a:cubicBezTo>
                  <a:pt x="10688" y="8376"/>
                  <a:pt x="10799" y="8360"/>
                  <a:pt x="10815" y="8281"/>
                </a:cubicBezTo>
                <a:close/>
                <a:moveTo>
                  <a:pt x="20584" y="8234"/>
                </a:moveTo>
                <a:lnTo>
                  <a:pt x="20584" y="8234"/>
                </a:lnTo>
                <a:cubicBezTo>
                  <a:pt x="20647" y="8313"/>
                  <a:pt x="20584" y="8313"/>
                  <a:pt x="20505" y="8329"/>
                </a:cubicBezTo>
                <a:cubicBezTo>
                  <a:pt x="20521" y="8424"/>
                  <a:pt x="20441" y="8471"/>
                  <a:pt x="20346" y="8534"/>
                </a:cubicBezTo>
                <a:cubicBezTo>
                  <a:pt x="20331" y="8455"/>
                  <a:pt x="20331" y="8408"/>
                  <a:pt x="20331" y="8329"/>
                </a:cubicBezTo>
                <a:lnTo>
                  <a:pt x="20536" y="8313"/>
                </a:lnTo>
                <a:cubicBezTo>
                  <a:pt x="20536" y="8281"/>
                  <a:pt x="20568" y="8249"/>
                  <a:pt x="20584" y="8234"/>
                </a:cubicBezTo>
                <a:close/>
                <a:moveTo>
                  <a:pt x="19238" y="8297"/>
                </a:moveTo>
                <a:cubicBezTo>
                  <a:pt x="19222" y="8392"/>
                  <a:pt x="19270" y="8487"/>
                  <a:pt x="19206" y="8598"/>
                </a:cubicBezTo>
                <a:lnTo>
                  <a:pt x="19096" y="8598"/>
                </a:lnTo>
                <a:cubicBezTo>
                  <a:pt x="19032" y="8550"/>
                  <a:pt x="19032" y="8550"/>
                  <a:pt x="19064" y="8313"/>
                </a:cubicBezTo>
                <a:lnTo>
                  <a:pt x="19238" y="8297"/>
                </a:lnTo>
                <a:close/>
                <a:moveTo>
                  <a:pt x="10530" y="8614"/>
                </a:moveTo>
                <a:lnTo>
                  <a:pt x="10561" y="8645"/>
                </a:lnTo>
                <a:cubicBezTo>
                  <a:pt x="10545" y="8661"/>
                  <a:pt x="10514" y="8677"/>
                  <a:pt x="10498" y="8677"/>
                </a:cubicBezTo>
                <a:cubicBezTo>
                  <a:pt x="10498" y="8677"/>
                  <a:pt x="10482" y="8645"/>
                  <a:pt x="10466" y="8645"/>
                </a:cubicBezTo>
                <a:lnTo>
                  <a:pt x="10530" y="8614"/>
                </a:lnTo>
                <a:close/>
                <a:moveTo>
                  <a:pt x="20118" y="8594"/>
                </a:moveTo>
                <a:cubicBezTo>
                  <a:pt x="20163" y="8594"/>
                  <a:pt x="20210" y="8611"/>
                  <a:pt x="20251" y="8645"/>
                </a:cubicBezTo>
                <a:cubicBezTo>
                  <a:pt x="20215" y="8687"/>
                  <a:pt x="20177" y="8700"/>
                  <a:pt x="20139" y="8700"/>
                </a:cubicBezTo>
                <a:cubicBezTo>
                  <a:pt x="20085" y="8700"/>
                  <a:pt x="20031" y="8675"/>
                  <a:pt x="19986" y="8675"/>
                </a:cubicBezTo>
                <a:cubicBezTo>
                  <a:pt x="19979" y="8675"/>
                  <a:pt x="19973" y="8676"/>
                  <a:pt x="19966" y="8677"/>
                </a:cubicBezTo>
                <a:cubicBezTo>
                  <a:pt x="20002" y="8623"/>
                  <a:pt x="20059" y="8594"/>
                  <a:pt x="20118" y="8594"/>
                </a:cubicBezTo>
                <a:close/>
                <a:moveTo>
                  <a:pt x="10102" y="8614"/>
                </a:moveTo>
                <a:cubicBezTo>
                  <a:pt x="10115" y="8707"/>
                  <a:pt x="10122" y="8777"/>
                  <a:pt x="10125" y="8831"/>
                </a:cubicBezTo>
                <a:lnTo>
                  <a:pt x="10125" y="8831"/>
                </a:lnTo>
                <a:cubicBezTo>
                  <a:pt x="10057" y="8748"/>
                  <a:pt x="10066" y="8722"/>
                  <a:pt x="10102" y="8614"/>
                </a:cubicBezTo>
                <a:close/>
                <a:moveTo>
                  <a:pt x="12328" y="8736"/>
                </a:moveTo>
                <a:cubicBezTo>
                  <a:pt x="12340" y="8736"/>
                  <a:pt x="12350" y="8759"/>
                  <a:pt x="12350" y="8772"/>
                </a:cubicBezTo>
                <a:cubicBezTo>
                  <a:pt x="12350" y="8804"/>
                  <a:pt x="12350" y="8851"/>
                  <a:pt x="12335" y="8899"/>
                </a:cubicBezTo>
                <a:lnTo>
                  <a:pt x="12287" y="8899"/>
                </a:lnTo>
                <a:cubicBezTo>
                  <a:pt x="12271" y="8851"/>
                  <a:pt x="12255" y="8819"/>
                  <a:pt x="12271" y="8772"/>
                </a:cubicBezTo>
                <a:cubicBezTo>
                  <a:pt x="12271" y="8756"/>
                  <a:pt x="12319" y="8740"/>
                  <a:pt x="12319" y="8740"/>
                </a:cubicBezTo>
                <a:cubicBezTo>
                  <a:pt x="12322" y="8737"/>
                  <a:pt x="12325" y="8736"/>
                  <a:pt x="12328" y="8736"/>
                </a:cubicBezTo>
                <a:close/>
                <a:moveTo>
                  <a:pt x="20695" y="8709"/>
                </a:moveTo>
                <a:lnTo>
                  <a:pt x="20695" y="8709"/>
                </a:lnTo>
                <a:cubicBezTo>
                  <a:pt x="20758" y="8804"/>
                  <a:pt x="20679" y="8788"/>
                  <a:pt x="20600" y="8819"/>
                </a:cubicBezTo>
                <a:cubicBezTo>
                  <a:pt x="20616" y="8835"/>
                  <a:pt x="20600" y="8867"/>
                  <a:pt x="20568" y="8899"/>
                </a:cubicBezTo>
                <a:cubicBezTo>
                  <a:pt x="20505" y="8804"/>
                  <a:pt x="20584" y="8819"/>
                  <a:pt x="20663" y="8788"/>
                </a:cubicBezTo>
                <a:cubicBezTo>
                  <a:pt x="20647" y="8772"/>
                  <a:pt x="20663" y="8740"/>
                  <a:pt x="20695" y="8709"/>
                </a:cubicBezTo>
                <a:close/>
                <a:moveTo>
                  <a:pt x="22290" y="8818"/>
                </a:moveTo>
                <a:cubicBezTo>
                  <a:pt x="22318" y="8818"/>
                  <a:pt x="22319" y="8867"/>
                  <a:pt x="22337" y="8919"/>
                </a:cubicBezTo>
                <a:lnTo>
                  <a:pt x="22337" y="8919"/>
                </a:lnTo>
                <a:cubicBezTo>
                  <a:pt x="22333" y="8912"/>
                  <a:pt x="22330" y="8906"/>
                  <a:pt x="22326" y="8899"/>
                </a:cubicBezTo>
                <a:cubicBezTo>
                  <a:pt x="22294" y="8899"/>
                  <a:pt x="22262" y="8867"/>
                  <a:pt x="22231" y="8851"/>
                </a:cubicBezTo>
                <a:cubicBezTo>
                  <a:pt x="22258" y="8828"/>
                  <a:pt x="22277" y="8818"/>
                  <a:pt x="22290" y="8818"/>
                </a:cubicBezTo>
                <a:close/>
                <a:moveTo>
                  <a:pt x="10204" y="8745"/>
                </a:moveTo>
                <a:cubicBezTo>
                  <a:pt x="10221" y="8745"/>
                  <a:pt x="10247" y="8774"/>
                  <a:pt x="10276" y="8804"/>
                </a:cubicBezTo>
                <a:lnTo>
                  <a:pt x="10213" y="8930"/>
                </a:lnTo>
                <a:cubicBezTo>
                  <a:pt x="10201" y="8917"/>
                  <a:pt x="10190" y="8905"/>
                  <a:pt x="10180" y="8894"/>
                </a:cubicBezTo>
                <a:lnTo>
                  <a:pt x="10180" y="8894"/>
                </a:lnTo>
                <a:cubicBezTo>
                  <a:pt x="10174" y="8781"/>
                  <a:pt x="10184" y="8745"/>
                  <a:pt x="10204" y="8745"/>
                </a:cubicBezTo>
                <a:close/>
                <a:moveTo>
                  <a:pt x="22460" y="8903"/>
                </a:moveTo>
                <a:cubicBezTo>
                  <a:pt x="22487" y="8903"/>
                  <a:pt x="22512" y="8916"/>
                  <a:pt x="22531" y="8962"/>
                </a:cubicBezTo>
                <a:cubicBezTo>
                  <a:pt x="22475" y="8981"/>
                  <a:pt x="22441" y="8992"/>
                  <a:pt x="22416" y="8992"/>
                </a:cubicBezTo>
                <a:cubicBezTo>
                  <a:pt x="22386" y="8992"/>
                  <a:pt x="22370" y="8974"/>
                  <a:pt x="22344" y="8930"/>
                </a:cubicBezTo>
                <a:lnTo>
                  <a:pt x="22344" y="8930"/>
                </a:lnTo>
                <a:cubicBezTo>
                  <a:pt x="22381" y="8929"/>
                  <a:pt x="22422" y="8903"/>
                  <a:pt x="22460" y="8903"/>
                </a:cubicBezTo>
                <a:close/>
                <a:moveTo>
                  <a:pt x="10126" y="8927"/>
                </a:moveTo>
                <a:cubicBezTo>
                  <a:pt x="10123" y="8991"/>
                  <a:pt x="10110" y="9008"/>
                  <a:pt x="10102" y="9025"/>
                </a:cubicBezTo>
                <a:cubicBezTo>
                  <a:pt x="10057" y="8957"/>
                  <a:pt x="10084" y="8938"/>
                  <a:pt x="10126" y="8927"/>
                </a:cubicBezTo>
                <a:close/>
                <a:moveTo>
                  <a:pt x="1742" y="8804"/>
                </a:moveTo>
                <a:cubicBezTo>
                  <a:pt x="1821" y="8883"/>
                  <a:pt x="1758" y="8978"/>
                  <a:pt x="1805" y="9041"/>
                </a:cubicBezTo>
                <a:cubicBezTo>
                  <a:pt x="1758" y="9089"/>
                  <a:pt x="1698" y="9112"/>
                  <a:pt x="1641" y="9112"/>
                </a:cubicBezTo>
                <a:cubicBezTo>
                  <a:pt x="1583" y="9112"/>
                  <a:pt x="1528" y="9089"/>
                  <a:pt x="1488" y="9041"/>
                </a:cubicBezTo>
                <a:lnTo>
                  <a:pt x="1694" y="8962"/>
                </a:lnTo>
                <a:lnTo>
                  <a:pt x="1568" y="8819"/>
                </a:lnTo>
                <a:lnTo>
                  <a:pt x="1742" y="8804"/>
                </a:lnTo>
                <a:close/>
                <a:moveTo>
                  <a:pt x="19785" y="8621"/>
                </a:moveTo>
                <a:cubicBezTo>
                  <a:pt x="19971" y="8789"/>
                  <a:pt x="19604" y="8821"/>
                  <a:pt x="19745" y="8962"/>
                </a:cubicBezTo>
                <a:lnTo>
                  <a:pt x="19270" y="9215"/>
                </a:lnTo>
                <a:cubicBezTo>
                  <a:pt x="19254" y="9184"/>
                  <a:pt x="19254" y="9136"/>
                  <a:pt x="19238" y="9104"/>
                </a:cubicBezTo>
                <a:cubicBezTo>
                  <a:pt x="19270" y="8946"/>
                  <a:pt x="19428" y="8946"/>
                  <a:pt x="19523" y="8883"/>
                </a:cubicBezTo>
                <a:cubicBezTo>
                  <a:pt x="19616" y="8790"/>
                  <a:pt x="19693" y="8713"/>
                  <a:pt x="19785" y="8621"/>
                </a:cubicBezTo>
                <a:close/>
                <a:moveTo>
                  <a:pt x="22373" y="9120"/>
                </a:moveTo>
                <a:lnTo>
                  <a:pt x="22405" y="9152"/>
                </a:lnTo>
                <a:lnTo>
                  <a:pt x="22373" y="9215"/>
                </a:lnTo>
                <a:cubicBezTo>
                  <a:pt x="22357" y="9199"/>
                  <a:pt x="22341" y="9184"/>
                  <a:pt x="22341" y="9184"/>
                </a:cubicBezTo>
                <a:cubicBezTo>
                  <a:pt x="22341" y="9152"/>
                  <a:pt x="22357" y="9136"/>
                  <a:pt x="22373" y="9120"/>
                </a:cubicBezTo>
                <a:close/>
                <a:moveTo>
                  <a:pt x="21856" y="9436"/>
                </a:moveTo>
                <a:cubicBezTo>
                  <a:pt x="21894" y="9436"/>
                  <a:pt x="21953" y="9448"/>
                  <a:pt x="22056" y="9469"/>
                </a:cubicBezTo>
                <a:cubicBezTo>
                  <a:pt x="22012" y="9513"/>
                  <a:pt x="21952" y="9533"/>
                  <a:pt x="21891" y="9533"/>
                </a:cubicBezTo>
                <a:cubicBezTo>
                  <a:pt x="21845" y="9533"/>
                  <a:pt x="21797" y="9521"/>
                  <a:pt x="21756" y="9500"/>
                </a:cubicBezTo>
                <a:cubicBezTo>
                  <a:pt x="21791" y="9456"/>
                  <a:pt x="21807" y="9436"/>
                  <a:pt x="21856" y="9436"/>
                </a:cubicBezTo>
                <a:close/>
                <a:moveTo>
                  <a:pt x="22419" y="9415"/>
                </a:moveTo>
                <a:cubicBezTo>
                  <a:pt x="22452" y="9415"/>
                  <a:pt x="22490" y="9435"/>
                  <a:pt x="22531" y="9469"/>
                </a:cubicBezTo>
                <a:lnTo>
                  <a:pt x="22547" y="9469"/>
                </a:lnTo>
                <a:cubicBezTo>
                  <a:pt x="22531" y="9516"/>
                  <a:pt x="22516" y="9548"/>
                  <a:pt x="22516" y="9595"/>
                </a:cubicBezTo>
                <a:cubicBezTo>
                  <a:pt x="22421" y="9579"/>
                  <a:pt x="22389" y="9516"/>
                  <a:pt x="22341" y="9469"/>
                </a:cubicBezTo>
                <a:cubicBezTo>
                  <a:pt x="22364" y="9431"/>
                  <a:pt x="22390" y="9415"/>
                  <a:pt x="22419" y="9415"/>
                </a:cubicBezTo>
                <a:close/>
                <a:moveTo>
                  <a:pt x="17136" y="9740"/>
                </a:moveTo>
                <a:cubicBezTo>
                  <a:pt x="17172" y="9740"/>
                  <a:pt x="17209" y="9759"/>
                  <a:pt x="17259" y="9801"/>
                </a:cubicBezTo>
                <a:lnTo>
                  <a:pt x="17053" y="9928"/>
                </a:lnTo>
                <a:cubicBezTo>
                  <a:pt x="17053" y="9896"/>
                  <a:pt x="17037" y="9833"/>
                  <a:pt x="17037" y="9785"/>
                </a:cubicBezTo>
                <a:cubicBezTo>
                  <a:pt x="17075" y="9755"/>
                  <a:pt x="17105" y="9740"/>
                  <a:pt x="17136" y="9740"/>
                </a:cubicBezTo>
                <a:close/>
                <a:moveTo>
                  <a:pt x="9231" y="9928"/>
                </a:moveTo>
                <a:cubicBezTo>
                  <a:pt x="9247" y="9928"/>
                  <a:pt x="9263" y="9959"/>
                  <a:pt x="9263" y="9975"/>
                </a:cubicBezTo>
                <a:cubicBezTo>
                  <a:pt x="9263" y="10007"/>
                  <a:pt x="9247" y="10054"/>
                  <a:pt x="9247" y="10102"/>
                </a:cubicBezTo>
                <a:lnTo>
                  <a:pt x="9184" y="10102"/>
                </a:lnTo>
                <a:cubicBezTo>
                  <a:pt x="9184" y="10054"/>
                  <a:pt x="9168" y="10023"/>
                  <a:pt x="9168" y="9975"/>
                </a:cubicBezTo>
                <a:cubicBezTo>
                  <a:pt x="9168" y="9959"/>
                  <a:pt x="9231" y="9944"/>
                  <a:pt x="9231" y="9928"/>
                </a:cubicBezTo>
                <a:close/>
                <a:moveTo>
                  <a:pt x="8663" y="10419"/>
                </a:moveTo>
                <a:cubicBezTo>
                  <a:pt x="8701" y="10419"/>
                  <a:pt x="8740" y="10434"/>
                  <a:pt x="8772" y="10466"/>
                </a:cubicBezTo>
                <a:cubicBezTo>
                  <a:pt x="8748" y="10506"/>
                  <a:pt x="8709" y="10525"/>
                  <a:pt x="8669" y="10525"/>
                </a:cubicBezTo>
                <a:cubicBezTo>
                  <a:pt x="8629" y="10525"/>
                  <a:pt x="8590" y="10506"/>
                  <a:pt x="8566" y="10466"/>
                </a:cubicBezTo>
                <a:cubicBezTo>
                  <a:pt x="8590" y="10434"/>
                  <a:pt x="8626" y="10419"/>
                  <a:pt x="8663" y="10419"/>
                </a:cubicBezTo>
                <a:close/>
                <a:moveTo>
                  <a:pt x="16293" y="10434"/>
                </a:moveTo>
                <a:lnTo>
                  <a:pt x="16340" y="10498"/>
                </a:lnTo>
                <a:lnTo>
                  <a:pt x="16293" y="10529"/>
                </a:lnTo>
                <a:cubicBezTo>
                  <a:pt x="16293" y="10514"/>
                  <a:pt x="16277" y="10482"/>
                  <a:pt x="16261" y="10466"/>
                </a:cubicBezTo>
                <a:cubicBezTo>
                  <a:pt x="16261" y="10450"/>
                  <a:pt x="16293" y="10450"/>
                  <a:pt x="16293" y="10434"/>
                </a:cubicBezTo>
                <a:close/>
                <a:moveTo>
                  <a:pt x="4022" y="10529"/>
                </a:moveTo>
                <a:cubicBezTo>
                  <a:pt x="4038" y="10529"/>
                  <a:pt x="4054" y="10577"/>
                  <a:pt x="4054" y="10593"/>
                </a:cubicBezTo>
                <a:cubicBezTo>
                  <a:pt x="4069" y="10593"/>
                  <a:pt x="4038" y="10624"/>
                  <a:pt x="4022" y="10624"/>
                </a:cubicBezTo>
                <a:cubicBezTo>
                  <a:pt x="3990" y="10624"/>
                  <a:pt x="3943" y="10609"/>
                  <a:pt x="3895" y="10609"/>
                </a:cubicBezTo>
                <a:lnTo>
                  <a:pt x="3895" y="10545"/>
                </a:lnTo>
                <a:cubicBezTo>
                  <a:pt x="3943" y="10529"/>
                  <a:pt x="3974" y="10529"/>
                  <a:pt x="4022" y="10529"/>
                </a:cubicBezTo>
                <a:close/>
                <a:moveTo>
                  <a:pt x="21827" y="10624"/>
                </a:moveTo>
                <a:cubicBezTo>
                  <a:pt x="21866" y="10624"/>
                  <a:pt x="21906" y="10640"/>
                  <a:pt x="21930" y="10672"/>
                </a:cubicBezTo>
                <a:cubicBezTo>
                  <a:pt x="21906" y="10711"/>
                  <a:pt x="21866" y="10731"/>
                  <a:pt x="21827" y="10731"/>
                </a:cubicBezTo>
                <a:cubicBezTo>
                  <a:pt x="21787" y="10731"/>
                  <a:pt x="21748" y="10711"/>
                  <a:pt x="21724" y="10672"/>
                </a:cubicBezTo>
                <a:cubicBezTo>
                  <a:pt x="21748" y="10640"/>
                  <a:pt x="21787" y="10624"/>
                  <a:pt x="21827" y="10624"/>
                </a:cubicBezTo>
                <a:close/>
                <a:moveTo>
                  <a:pt x="6524" y="10640"/>
                </a:moveTo>
                <a:cubicBezTo>
                  <a:pt x="6539" y="10656"/>
                  <a:pt x="6555" y="10672"/>
                  <a:pt x="6555" y="10704"/>
                </a:cubicBezTo>
                <a:cubicBezTo>
                  <a:pt x="6555" y="10704"/>
                  <a:pt x="6539" y="10719"/>
                  <a:pt x="6524" y="10735"/>
                </a:cubicBezTo>
                <a:cubicBezTo>
                  <a:pt x="6508" y="10719"/>
                  <a:pt x="6508" y="10688"/>
                  <a:pt x="6492" y="10672"/>
                </a:cubicBezTo>
                <a:lnTo>
                  <a:pt x="6524" y="10640"/>
                </a:lnTo>
                <a:close/>
                <a:moveTo>
                  <a:pt x="22579" y="10545"/>
                </a:moveTo>
                <a:lnTo>
                  <a:pt x="22389" y="10735"/>
                </a:lnTo>
                <a:lnTo>
                  <a:pt x="22041" y="10735"/>
                </a:lnTo>
                <a:lnTo>
                  <a:pt x="22025" y="10672"/>
                </a:lnTo>
                <a:lnTo>
                  <a:pt x="22009" y="10672"/>
                </a:lnTo>
                <a:lnTo>
                  <a:pt x="22246" y="10545"/>
                </a:lnTo>
                <a:close/>
                <a:moveTo>
                  <a:pt x="8329" y="10624"/>
                </a:moveTo>
                <a:cubicBezTo>
                  <a:pt x="8392" y="10672"/>
                  <a:pt x="8392" y="10783"/>
                  <a:pt x="8329" y="10846"/>
                </a:cubicBezTo>
                <a:lnTo>
                  <a:pt x="8202" y="10814"/>
                </a:lnTo>
                <a:cubicBezTo>
                  <a:pt x="8202" y="10704"/>
                  <a:pt x="8297" y="10704"/>
                  <a:pt x="8329" y="10624"/>
                </a:cubicBezTo>
                <a:close/>
                <a:moveTo>
                  <a:pt x="7871" y="10739"/>
                </a:moveTo>
                <a:cubicBezTo>
                  <a:pt x="7906" y="10739"/>
                  <a:pt x="7943" y="10756"/>
                  <a:pt x="7973" y="10790"/>
                </a:cubicBezTo>
                <a:lnTo>
                  <a:pt x="7973" y="10790"/>
                </a:lnTo>
                <a:lnTo>
                  <a:pt x="7838" y="10925"/>
                </a:lnTo>
                <a:cubicBezTo>
                  <a:pt x="7743" y="10925"/>
                  <a:pt x="7774" y="10846"/>
                  <a:pt x="7774" y="10799"/>
                </a:cubicBezTo>
                <a:cubicBezTo>
                  <a:pt x="7798" y="10759"/>
                  <a:pt x="7834" y="10739"/>
                  <a:pt x="7871" y="10739"/>
                </a:cubicBezTo>
                <a:close/>
                <a:moveTo>
                  <a:pt x="24067" y="11036"/>
                </a:moveTo>
                <a:cubicBezTo>
                  <a:pt x="24083" y="11068"/>
                  <a:pt x="24083" y="11084"/>
                  <a:pt x="24099" y="11115"/>
                </a:cubicBezTo>
                <a:cubicBezTo>
                  <a:pt x="24099" y="11115"/>
                  <a:pt x="24083" y="11131"/>
                  <a:pt x="24067" y="11147"/>
                </a:cubicBezTo>
                <a:cubicBezTo>
                  <a:pt x="24051" y="11115"/>
                  <a:pt x="24036" y="11099"/>
                  <a:pt x="24036" y="11068"/>
                </a:cubicBezTo>
                <a:cubicBezTo>
                  <a:pt x="24036" y="11068"/>
                  <a:pt x="24067" y="11052"/>
                  <a:pt x="24067" y="11036"/>
                </a:cubicBezTo>
                <a:close/>
                <a:moveTo>
                  <a:pt x="15390" y="11147"/>
                </a:moveTo>
                <a:cubicBezTo>
                  <a:pt x="15406" y="11163"/>
                  <a:pt x="15406" y="11179"/>
                  <a:pt x="15422" y="11210"/>
                </a:cubicBezTo>
                <a:cubicBezTo>
                  <a:pt x="15422" y="11210"/>
                  <a:pt x="15390" y="11226"/>
                  <a:pt x="15390" y="11242"/>
                </a:cubicBezTo>
                <a:cubicBezTo>
                  <a:pt x="15375" y="11226"/>
                  <a:pt x="15375" y="11194"/>
                  <a:pt x="15359" y="11179"/>
                </a:cubicBezTo>
                <a:cubicBezTo>
                  <a:pt x="15359" y="11163"/>
                  <a:pt x="15375" y="11147"/>
                  <a:pt x="15390" y="11147"/>
                </a:cubicBezTo>
                <a:close/>
                <a:moveTo>
                  <a:pt x="1045" y="11004"/>
                </a:moveTo>
                <a:lnTo>
                  <a:pt x="1188" y="11068"/>
                </a:lnTo>
                <a:cubicBezTo>
                  <a:pt x="1172" y="11163"/>
                  <a:pt x="1219" y="11242"/>
                  <a:pt x="1156" y="11321"/>
                </a:cubicBezTo>
                <a:lnTo>
                  <a:pt x="918" y="11194"/>
                </a:lnTo>
                <a:lnTo>
                  <a:pt x="1045" y="11004"/>
                </a:lnTo>
                <a:close/>
                <a:moveTo>
                  <a:pt x="21471" y="11036"/>
                </a:moveTo>
                <a:cubicBezTo>
                  <a:pt x="21490" y="11039"/>
                  <a:pt x="21508" y="11040"/>
                  <a:pt x="21526" y="11040"/>
                </a:cubicBezTo>
                <a:cubicBezTo>
                  <a:pt x="21553" y="11040"/>
                  <a:pt x="21578" y="11038"/>
                  <a:pt x="21601" y="11038"/>
                </a:cubicBezTo>
                <a:cubicBezTo>
                  <a:pt x="21651" y="11038"/>
                  <a:pt x="21695" y="11046"/>
                  <a:pt x="21740" y="11099"/>
                </a:cubicBezTo>
                <a:cubicBezTo>
                  <a:pt x="21518" y="11131"/>
                  <a:pt x="21423" y="11353"/>
                  <a:pt x="21265" y="11448"/>
                </a:cubicBezTo>
                <a:cubicBezTo>
                  <a:pt x="21122" y="11384"/>
                  <a:pt x="21122" y="11384"/>
                  <a:pt x="21186" y="11242"/>
                </a:cubicBezTo>
                <a:lnTo>
                  <a:pt x="21312" y="11226"/>
                </a:lnTo>
                <a:lnTo>
                  <a:pt x="21471" y="11036"/>
                </a:lnTo>
                <a:close/>
                <a:moveTo>
                  <a:pt x="20394" y="11464"/>
                </a:moveTo>
                <a:lnTo>
                  <a:pt x="20426" y="11495"/>
                </a:lnTo>
                <a:cubicBezTo>
                  <a:pt x="20410" y="11511"/>
                  <a:pt x="20378" y="11511"/>
                  <a:pt x="20362" y="11527"/>
                </a:cubicBezTo>
                <a:cubicBezTo>
                  <a:pt x="20346" y="11527"/>
                  <a:pt x="20331" y="11511"/>
                  <a:pt x="20331" y="11495"/>
                </a:cubicBezTo>
                <a:lnTo>
                  <a:pt x="20394" y="11464"/>
                </a:lnTo>
                <a:close/>
                <a:moveTo>
                  <a:pt x="7265" y="11638"/>
                </a:moveTo>
                <a:cubicBezTo>
                  <a:pt x="7266" y="11643"/>
                  <a:pt x="7266" y="11648"/>
                  <a:pt x="7268" y="11654"/>
                </a:cubicBezTo>
                <a:lnTo>
                  <a:pt x="7284" y="11638"/>
                </a:lnTo>
                <a:close/>
                <a:moveTo>
                  <a:pt x="23434" y="10941"/>
                </a:moveTo>
                <a:lnTo>
                  <a:pt x="23703" y="11068"/>
                </a:lnTo>
                <a:cubicBezTo>
                  <a:pt x="23640" y="11163"/>
                  <a:pt x="23608" y="11274"/>
                  <a:pt x="23561" y="11384"/>
                </a:cubicBezTo>
                <a:cubicBezTo>
                  <a:pt x="23513" y="11495"/>
                  <a:pt x="23497" y="11606"/>
                  <a:pt x="23513" y="11733"/>
                </a:cubicBezTo>
                <a:lnTo>
                  <a:pt x="23371" y="11764"/>
                </a:lnTo>
                <a:cubicBezTo>
                  <a:pt x="23339" y="11701"/>
                  <a:pt x="23323" y="11638"/>
                  <a:pt x="23307" y="11574"/>
                </a:cubicBezTo>
                <a:cubicBezTo>
                  <a:pt x="23276" y="11535"/>
                  <a:pt x="23236" y="11535"/>
                  <a:pt x="23189" y="11535"/>
                </a:cubicBezTo>
                <a:cubicBezTo>
                  <a:pt x="23141" y="11535"/>
                  <a:pt x="23086" y="11535"/>
                  <a:pt x="23022" y="11495"/>
                </a:cubicBezTo>
                <a:cubicBezTo>
                  <a:pt x="22991" y="11479"/>
                  <a:pt x="23038" y="11384"/>
                  <a:pt x="23022" y="11289"/>
                </a:cubicBezTo>
                <a:lnTo>
                  <a:pt x="23181" y="11115"/>
                </a:lnTo>
                <a:cubicBezTo>
                  <a:pt x="23212" y="11210"/>
                  <a:pt x="23228" y="11258"/>
                  <a:pt x="23260" y="11353"/>
                </a:cubicBezTo>
                <a:lnTo>
                  <a:pt x="23418" y="11321"/>
                </a:lnTo>
                <a:lnTo>
                  <a:pt x="23434" y="10941"/>
                </a:lnTo>
                <a:close/>
                <a:moveTo>
                  <a:pt x="1964" y="11654"/>
                </a:moveTo>
                <a:cubicBezTo>
                  <a:pt x="2027" y="11733"/>
                  <a:pt x="1979" y="11812"/>
                  <a:pt x="1995" y="11891"/>
                </a:cubicBezTo>
                <a:cubicBezTo>
                  <a:pt x="1971" y="11923"/>
                  <a:pt x="1936" y="11939"/>
                  <a:pt x="1900" y="11939"/>
                </a:cubicBezTo>
                <a:cubicBezTo>
                  <a:pt x="1865" y="11939"/>
                  <a:pt x="1829" y="11923"/>
                  <a:pt x="1805" y="11891"/>
                </a:cubicBezTo>
                <a:lnTo>
                  <a:pt x="1789" y="11796"/>
                </a:lnTo>
                <a:cubicBezTo>
                  <a:pt x="1853" y="11749"/>
                  <a:pt x="1884" y="11669"/>
                  <a:pt x="1964" y="11654"/>
                </a:cubicBezTo>
                <a:close/>
                <a:moveTo>
                  <a:pt x="22864" y="11954"/>
                </a:moveTo>
                <a:cubicBezTo>
                  <a:pt x="22880" y="11970"/>
                  <a:pt x="22896" y="11970"/>
                  <a:pt x="22911" y="11986"/>
                </a:cubicBezTo>
                <a:lnTo>
                  <a:pt x="22864" y="12049"/>
                </a:lnTo>
                <a:cubicBezTo>
                  <a:pt x="22864" y="12034"/>
                  <a:pt x="22832" y="12034"/>
                  <a:pt x="22832" y="12018"/>
                </a:cubicBezTo>
                <a:cubicBezTo>
                  <a:pt x="22848" y="12002"/>
                  <a:pt x="22848" y="11970"/>
                  <a:pt x="22864" y="11954"/>
                </a:cubicBezTo>
                <a:close/>
                <a:moveTo>
                  <a:pt x="23371" y="11970"/>
                </a:moveTo>
                <a:lnTo>
                  <a:pt x="23371" y="11970"/>
                </a:lnTo>
                <a:cubicBezTo>
                  <a:pt x="23422" y="12047"/>
                  <a:pt x="23380" y="12062"/>
                  <a:pt x="23321" y="12073"/>
                </a:cubicBezTo>
                <a:lnTo>
                  <a:pt x="23321" y="12073"/>
                </a:lnTo>
                <a:cubicBezTo>
                  <a:pt x="23333" y="12039"/>
                  <a:pt x="23348" y="12004"/>
                  <a:pt x="23371" y="11970"/>
                </a:cubicBezTo>
                <a:close/>
                <a:moveTo>
                  <a:pt x="2249" y="11954"/>
                </a:moveTo>
                <a:cubicBezTo>
                  <a:pt x="2312" y="12049"/>
                  <a:pt x="2233" y="12034"/>
                  <a:pt x="2154" y="12065"/>
                </a:cubicBezTo>
                <a:cubicBezTo>
                  <a:pt x="2169" y="12081"/>
                  <a:pt x="2154" y="12113"/>
                  <a:pt x="2122" y="12144"/>
                </a:cubicBezTo>
                <a:cubicBezTo>
                  <a:pt x="2059" y="12049"/>
                  <a:pt x="2138" y="12065"/>
                  <a:pt x="2217" y="12034"/>
                </a:cubicBezTo>
                <a:cubicBezTo>
                  <a:pt x="2201" y="12018"/>
                  <a:pt x="2217" y="11986"/>
                  <a:pt x="2249" y="11954"/>
                </a:cubicBezTo>
                <a:close/>
                <a:moveTo>
                  <a:pt x="23109" y="11985"/>
                </a:moveTo>
                <a:cubicBezTo>
                  <a:pt x="23159" y="11985"/>
                  <a:pt x="23192" y="12010"/>
                  <a:pt x="23275" y="12084"/>
                </a:cubicBezTo>
                <a:lnTo>
                  <a:pt x="23275" y="12084"/>
                </a:lnTo>
                <a:cubicBezTo>
                  <a:pt x="23258" y="12157"/>
                  <a:pt x="23224" y="12174"/>
                  <a:pt x="23179" y="12174"/>
                </a:cubicBezTo>
                <a:cubicBezTo>
                  <a:pt x="23139" y="12174"/>
                  <a:pt x="23090" y="12160"/>
                  <a:pt x="23038" y="12160"/>
                </a:cubicBezTo>
                <a:lnTo>
                  <a:pt x="23006" y="12002"/>
                </a:lnTo>
                <a:cubicBezTo>
                  <a:pt x="23052" y="11992"/>
                  <a:pt x="23083" y="11985"/>
                  <a:pt x="23109" y="11985"/>
                </a:cubicBezTo>
                <a:close/>
                <a:moveTo>
                  <a:pt x="4544" y="12058"/>
                </a:moveTo>
                <a:cubicBezTo>
                  <a:pt x="4577" y="12058"/>
                  <a:pt x="4580" y="12117"/>
                  <a:pt x="4592" y="12176"/>
                </a:cubicBezTo>
                <a:cubicBezTo>
                  <a:pt x="4598" y="12173"/>
                  <a:pt x="4603" y="12172"/>
                  <a:pt x="4609" y="12172"/>
                </a:cubicBezTo>
                <a:cubicBezTo>
                  <a:pt x="4630" y="12172"/>
                  <a:pt x="4645" y="12195"/>
                  <a:pt x="4671" y="12208"/>
                </a:cubicBezTo>
                <a:cubicBezTo>
                  <a:pt x="4651" y="12224"/>
                  <a:pt x="4636" y="12231"/>
                  <a:pt x="4624" y="12231"/>
                </a:cubicBezTo>
                <a:cubicBezTo>
                  <a:pt x="4591" y="12231"/>
                  <a:pt x="4588" y="12172"/>
                  <a:pt x="4576" y="12113"/>
                </a:cubicBezTo>
                <a:cubicBezTo>
                  <a:pt x="4568" y="12117"/>
                  <a:pt x="4559" y="12119"/>
                  <a:pt x="4551" y="12119"/>
                </a:cubicBezTo>
                <a:cubicBezTo>
                  <a:pt x="4529" y="12119"/>
                  <a:pt x="4508" y="12104"/>
                  <a:pt x="4497" y="12081"/>
                </a:cubicBezTo>
                <a:cubicBezTo>
                  <a:pt x="4517" y="12065"/>
                  <a:pt x="4532" y="12058"/>
                  <a:pt x="4544" y="12058"/>
                </a:cubicBezTo>
                <a:close/>
                <a:moveTo>
                  <a:pt x="1222" y="11879"/>
                </a:moveTo>
                <a:cubicBezTo>
                  <a:pt x="1262" y="11879"/>
                  <a:pt x="1283" y="11943"/>
                  <a:pt x="1330" y="11954"/>
                </a:cubicBezTo>
                <a:lnTo>
                  <a:pt x="1663" y="11970"/>
                </a:lnTo>
                <a:cubicBezTo>
                  <a:pt x="1647" y="12018"/>
                  <a:pt x="1647" y="12065"/>
                  <a:pt x="1631" y="12065"/>
                </a:cubicBezTo>
                <a:lnTo>
                  <a:pt x="1425" y="12065"/>
                </a:lnTo>
                <a:lnTo>
                  <a:pt x="1330" y="12255"/>
                </a:lnTo>
                <a:lnTo>
                  <a:pt x="1172" y="12255"/>
                </a:lnTo>
                <a:lnTo>
                  <a:pt x="1172" y="11907"/>
                </a:lnTo>
                <a:cubicBezTo>
                  <a:pt x="1192" y="11886"/>
                  <a:pt x="1209" y="11879"/>
                  <a:pt x="1222" y="11879"/>
                </a:cubicBezTo>
                <a:close/>
                <a:moveTo>
                  <a:pt x="7331" y="11147"/>
                </a:moveTo>
                <a:lnTo>
                  <a:pt x="7426" y="11226"/>
                </a:lnTo>
                <a:lnTo>
                  <a:pt x="7521" y="11163"/>
                </a:lnTo>
                <a:lnTo>
                  <a:pt x="7759" y="11274"/>
                </a:lnTo>
                <a:cubicBezTo>
                  <a:pt x="7759" y="11305"/>
                  <a:pt x="7743" y="11321"/>
                  <a:pt x="7727" y="11337"/>
                </a:cubicBezTo>
                <a:cubicBezTo>
                  <a:pt x="7679" y="11400"/>
                  <a:pt x="7632" y="11448"/>
                  <a:pt x="7537" y="11448"/>
                </a:cubicBezTo>
                <a:cubicBezTo>
                  <a:pt x="7478" y="11448"/>
                  <a:pt x="7460" y="11544"/>
                  <a:pt x="7394" y="11544"/>
                </a:cubicBezTo>
                <a:cubicBezTo>
                  <a:pt x="7389" y="11544"/>
                  <a:pt x="7384" y="11544"/>
                  <a:pt x="7379" y="11543"/>
                </a:cubicBezTo>
                <a:cubicBezTo>
                  <a:pt x="7379" y="11606"/>
                  <a:pt x="7347" y="11654"/>
                  <a:pt x="7284" y="11654"/>
                </a:cubicBezTo>
                <a:cubicBezTo>
                  <a:pt x="7252" y="11685"/>
                  <a:pt x="7236" y="11733"/>
                  <a:pt x="7220" y="11749"/>
                </a:cubicBezTo>
                <a:lnTo>
                  <a:pt x="7078" y="11749"/>
                </a:lnTo>
                <a:cubicBezTo>
                  <a:pt x="7030" y="11891"/>
                  <a:pt x="6919" y="12002"/>
                  <a:pt x="6777" y="12049"/>
                </a:cubicBezTo>
                <a:cubicBezTo>
                  <a:pt x="6793" y="12144"/>
                  <a:pt x="6682" y="12160"/>
                  <a:pt x="6634" y="12239"/>
                </a:cubicBezTo>
                <a:lnTo>
                  <a:pt x="6286" y="12239"/>
                </a:lnTo>
                <a:lnTo>
                  <a:pt x="6286" y="12350"/>
                </a:lnTo>
                <a:cubicBezTo>
                  <a:pt x="6318" y="12366"/>
                  <a:pt x="6349" y="12382"/>
                  <a:pt x="6365" y="12414"/>
                </a:cubicBezTo>
                <a:cubicBezTo>
                  <a:pt x="6345" y="12430"/>
                  <a:pt x="6330" y="12437"/>
                  <a:pt x="6319" y="12437"/>
                </a:cubicBezTo>
                <a:cubicBezTo>
                  <a:pt x="6285" y="12437"/>
                  <a:pt x="6282" y="12378"/>
                  <a:pt x="6270" y="12319"/>
                </a:cubicBezTo>
                <a:cubicBezTo>
                  <a:pt x="6223" y="12350"/>
                  <a:pt x="6175" y="12350"/>
                  <a:pt x="6144" y="12350"/>
                </a:cubicBezTo>
                <a:cubicBezTo>
                  <a:pt x="6096" y="12382"/>
                  <a:pt x="6064" y="12414"/>
                  <a:pt x="6017" y="12461"/>
                </a:cubicBezTo>
                <a:cubicBezTo>
                  <a:pt x="6001" y="12398"/>
                  <a:pt x="5985" y="12334"/>
                  <a:pt x="5985" y="12287"/>
                </a:cubicBezTo>
                <a:cubicBezTo>
                  <a:pt x="6049" y="12245"/>
                  <a:pt x="6119" y="12245"/>
                  <a:pt x="6187" y="12245"/>
                </a:cubicBezTo>
                <a:lnTo>
                  <a:pt x="6187" y="12245"/>
                </a:lnTo>
                <a:cubicBezTo>
                  <a:pt x="6221" y="12245"/>
                  <a:pt x="6254" y="12245"/>
                  <a:pt x="6286" y="12239"/>
                </a:cubicBezTo>
                <a:cubicBezTo>
                  <a:pt x="6286" y="12160"/>
                  <a:pt x="6254" y="12049"/>
                  <a:pt x="6302" y="11970"/>
                </a:cubicBezTo>
                <a:cubicBezTo>
                  <a:pt x="6335" y="11946"/>
                  <a:pt x="6361" y="11936"/>
                  <a:pt x="6384" y="11936"/>
                </a:cubicBezTo>
                <a:cubicBezTo>
                  <a:pt x="6448" y="11936"/>
                  <a:pt x="6481" y="12014"/>
                  <a:pt x="6539" y="12049"/>
                </a:cubicBezTo>
                <a:lnTo>
                  <a:pt x="6777" y="12049"/>
                </a:lnTo>
                <a:lnTo>
                  <a:pt x="6777" y="11891"/>
                </a:lnTo>
                <a:lnTo>
                  <a:pt x="6587" y="11796"/>
                </a:lnTo>
                <a:cubicBezTo>
                  <a:pt x="6603" y="11749"/>
                  <a:pt x="6603" y="11701"/>
                  <a:pt x="6603" y="11669"/>
                </a:cubicBezTo>
                <a:cubicBezTo>
                  <a:pt x="6637" y="11639"/>
                  <a:pt x="6665" y="11628"/>
                  <a:pt x="6688" y="11628"/>
                </a:cubicBezTo>
                <a:cubicBezTo>
                  <a:pt x="6750" y="11628"/>
                  <a:pt x="6783" y="11710"/>
                  <a:pt x="6840" y="11733"/>
                </a:cubicBezTo>
                <a:lnTo>
                  <a:pt x="7078" y="11733"/>
                </a:lnTo>
                <a:cubicBezTo>
                  <a:pt x="7109" y="11701"/>
                  <a:pt x="7125" y="11654"/>
                  <a:pt x="7141" y="11638"/>
                </a:cubicBezTo>
                <a:lnTo>
                  <a:pt x="7265" y="11638"/>
                </a:lnTo>
                <a:cubicBezTo>
                  <a:pt x="7263" y="11582"/>
                  <a:pt x="7319" y="11543"/>
                  <a:pt x="7363" y="11543"/>
                </a:cubicBezTo>
                <a:lnTo>
                  <a:pt x="7363" y="11384"/>
                </a:lnTo>
                <a:lnTo>
                  <a:pt x="7173" y="11289"/>
                </a:lnTo>
                <a:lnTo>
                  <a:pt x="7331" y="11147"/>
                </a:lnTo>
                <a:close/>
                <a:moveTo>
                  <a:pt x="6144" y="12572"/>
                </a:moveTo>
                <a:cubicBezTo>
                  <a:pt x="6144" y="12572"/>
                  <a:pt x="6159" y="12604"/>
                  <a:pt x="6159" y="12604"/>
                </a:cubicBezTo>
                <a:cubicBezTo>
                  <a:pt x="6144" y="12619"/>
                  <a:pt x="6128" y="12635"/>
                  <a:pt x="6096" y="12635"/>
                </a:cubicBezTo>
                <a:cubicBezTo>
                  <a:pt x="6096" y="12638"/>
                  <a:pt x="6095" y="12640"/>
                  <a:pt x="6093" y="12640"/>
                </a:cubicBezTo>
                <a:cubicBezTo>
                  <a:pt x="6085" y="12640"/>
                  <a:pt x="6064" y="12616"/>
                  <a:pt x="6064" y="12604"/>
                </a:cubicBezTo>
                <a:cubicBezTo>
                  <a:pt x="6096" y="12604"/>
                  <a:pt x="6112" y="12588"/>
                  <a:pt x="6144" y="12572"/>
                </a:cubicBezTo>
                <a:close/>
                <a:moveTo>
                  <a:pt x="3404" y="12572"/>
                </a:moveTo>
                <a:cubicBezTo>
                  <a:pt x="3436" y="12588"/>
                  <a:pt x="3452" y="12604"/>
                  <a:pt x="3468" y="12604"/>
                </a:cubicBezTo>
                <a:lnTo>
                  <a:pt x="3436" y="12651"/>
                </a:lnTo>
                <a:lnTo>
                  <a:pt x="3373" y="12604"/>
                </a:lnTo>
                <a:cubicBezTo>
                  <a:pt x="3389" y="12604"/>
                  <a:pt x="3404" y="12572"/>
                  <a:pt x="3404" y="12572"/>
                </a:cubicBezTo>
                <a:close/>
                <a:moveTo>
                  <a:pt x="4038" y="12350"/>
                </a:moveTo>
                <a:lnTo>
                  <a:pt x="4180" y="12651"/>
                </a:lnTo>
                <a:cubicBezTo>
                  <a:pt x="4180" y="12683"/>
                  <a:pt x="4164" y="12730"/>
                  <a:pt x="4164" y="12730"/>
                </a:cubicBezTo>
                <a:lnTo>
                  <a:pt x="4164" y="12714"/>
                </a:lnTo>
                <a:lnTo>
                  <a:pt x="3879" y="12445"/>
                </a:lnTo>
                <a:cubicBezTo>
                  <a:pt x="3895" y="12429"/>
                  <a:pt x="3911" y="12398"/>
                  <a:pt x="3927" y="12350"/>
                </a:cubicBezTo>
                <a:close/>
                <a:moveTo>
                  <a:pt x="18034" y="12863"/>
                </a:moveTo>
                <a:cubicBezTo>
                  <a:pt x="18067" y="12863"/>
                  <a:pt x="18104" y="12887"/>
                  <a:pt x="18146" y="12920"/>
                </a:cubicBezTo>
                <a:cubicBezTo>
                  <a:pt x="18103" y="12954"/>
                  <a:pt x="18070" y="12970"/>
                  <a:pt x="18038" y="12970"/>
                </a:cubicBezTo>
                <a:cubicBezTo>
                  <a:pt x="18011" y="12970"/>
                  <a:pt x="17985" y="12958"/>
                  <a:pt x="17955" y="12936"/>
                </a:cubicBezTo>
                <a:cubicBezTo>
                  <a:pt x="17978" y="12883"/>
                  <a:pt x="18004" y="12863"/>
                  <a:pt x="18034" y="12863"/>
                </a:cubicBezTo>
                <a:close/>
                <a:moveTo>
                  <a:pt x="2423" y="12968"/>
                </a:moveTo>
                <a:lnTo>
                  <a:pt x="2423" y="12968"/>
                </a:lnTo>
                <a:cubicBezTo>
                  <a:pt x="2534" y="13015"/>
                  <a:pt x="2502" y="13079"/>
                  <a:pt x="2439" y="13174"/>
                </a:cubicBezTo>
                <a:cubicBezTo>
                  <a:pt x="2375" y="13079"/>
                  <a:pt x="2375" y="13031"/>
                  <a:pt x="2423" y="12968"/>
                </a:cubicBezTo>
                <a:close/>
                <a:moveTo>
                  <a:pt x="1552" y="13189"/>
                </a:moveTo>
                <a:cubicBezTo>
                  <a:pt x="1552" y="13189"/>
                  <a:pt x="1568" y="13205"/>
                  <a:pt x="1583" y="13221"/>
                </a:cubicBezTo>
                <a:cubicBezTo>
                  <a:pt x="1568" y="13237"/>
                  <a:pt x="1536" y="13237"/>
                  <a:pt x="1520" y="13253"/>
                </a:cubicBezTo>
                <a:cubicBezTo>
                  <a:pt x="1504" y="13253"/>
                  <a:pt x="1488" y="13237"/>
                  <a:pt x="1488" y="13221"/>
                </a:cubicBezTo>
                <a:cubicBezTo>
                  <a:pt x="1504" y="13205"/>
                  <a:pt x="1520" y="13189"/>
                  <a:pt x="1552" y="13189"/>
                </a:cubicBezTo>
                <a:close/>
                <a:moveTo>
                  <a:pt x="3737" y="13189"/>
                </a:moveTo>
                <a:cubicBezTo>
                  <a:pt x="3753" y="13189"/>
                  <a:pt x="3769" y="13205"/>
                  <a:pt x="3769" y="13221"/>
                </a:cubicBezTo>
                <a:cubicBezTo>
                  <a:pt x="3753" y="13237"/>
                  <a:pt x="3737" y="13237"/>
                  <a:pt x="3705" y="13253"/>
                </a:cubicBezTo>
                <a:cubicBezTo>
                  <a:pt x="3705" y="13253"/>
                  <a:pt x="3689" y="13237"/>
                  <a:pt x="3674" y="13221"/>
                </a:cubicBezTo>
                <a:cubicBezTo>
                  <a:pt x="3689" y="13205"/>
                  <a:pt x="3721" y="13189"/>
                  <a:pt x="3737" y="13189"/>
                </a:cubicBezTo>
                <a:close/>
                <a:moveTo>
                  <a:pt x="4734" y="13174"/>
                </a:moveTo>
                <a:lnTo>
                  <a:pt x="4766" y="13205"/>
                </a:lnTo>
                <a:lnTo>
                  <a:pt x="4734" y="13269"/>
                </a:lnTo>
                <a:cubicBezTo>
                  <a:pt x="4719" y="13253"/>
                  <a:pt x="4703" y="13237"/>
                  <a:pt x="4703" y="13237"/>
                </a:cubicBezTo>
                <a:cubicBezTo>
                  <a:pt x="4703" y="13205"/>
                  <a:pt x="4719" y="13189"/>
                  <a:pt x="4734" y="13174"/>
                </a:cubicBezTo>
                <a:close/>
                <a:moveTo>
                  <a:pt x="3296" y="13357"/>
                </a:moveTo>
                <a:cubicBezTo>
                  <a:pt x="3330" y="13357"/>
                  <a:pt x="3363" y="13377"/>
                  <a:pt x="3404" y="13427"/>
                </a:cubicBezTo>
                <a:lnTo>
                  <a:pt x="3420" y="13427"/>
                </a:lnTo>
                <a:lnTo>
                  <a:pt x="3214" y="13538"/>
                </a:lnTo>
                <a:cubicBezTo>
                  <a:pt x="3214" y="13506"/>
                  <a:pt x="3199" y="13443"/>
                  <a:pt x="3199" y="13395"/>
                </a:cubicBezTo>
                <a:cubicBezTo>
                  <a:pt x="3236" y="13373"/>
                  <a:pt x="3266" y="13357"/>
                  <a:pt x="3296" y="13357"/>
                </a:cubicBezTo>
                <a:close/>
                <a:moveTo>
                  <a:pt x="2264" y="13269"/>
                </a:moveTo>
                <a:cubicBezTo>
                  <a:pt x="2328" y="13395"/>
                  <a:pt x="2264" y="13443"/>
                  <a:pt x="2217" y="13506"/>
                </a:cubicBezTo>
                <a:cubicBezTo>
                  <a:pt x="2185" y="13554"/>
                  <a:pt x="2169" y="13617"/>
                  <a:pt x="2154" y="13680"/>
                </a:cubicBezTo>
                <a:cubicBezTo>
                  <a:pt x="2144" y="13681"/>
                  <a:pt x="2135" y="13682"/>
                  <a:pt x="2127" y="13682"/>
                </a:cubicBezTo>
                <a:cubicBezTo>
                  <a:pt x="2003" y="13682"/>
                  <a:pt x="1945" y="13579"/>
                  <a:pt x="1900" y="13490"/>
                </a:cubicBezTo>
                <a:cubicBezTo>
                  <a:pt x="1884" y="13364"/>
                  <a:pt x="1995" y="13348"/>
                  <a:pt x="2043" y="13269"/>
                </a:cubicBezTo>
                <a:close/>
                <a:moveTo>
                  <a:pt x="1678" y="13569"/>
                </a:moveTo>
                <a:cubicBezTo>
                  <a:pt x="1694" y="13617"/>
                  <a:pt x="1694" y="13664"/>
                  <a:pt x="1710" y="13712"/>
                </a:cubicBezTo>
                <a:cubicBezTo>
                  <a:pt x="1686" y="13744"/>
                  <a:pt x="1647" y="13759"/>
                  <a:pt x="1607" y="13759"/>
                </a:cubicBezTo>
                <a:cubicBezTo>
                  <a:pt x="1568" y="13759"/>
                  <a:pt x="1528" y="13744"/>
                  <a:pt x="1504" y="13712"/>
                </a:cubicBezTo>
                <a:cubicBezTo>
                  <a:pt x="1568" y="13664"/>
                  <a:pt x="1583" y="13601"/>
                  <a:pt x="1678" y="13569"/>
                </a:cubicBezTo>
                <a:close/>
                <a:moveTo>
                  <a:pt x="443" y="13965"/>
                </a:moveTo>
                <a:lnTo>
                  <a:pt x="475" y="14013"/>
                </a:lnTo>
                <a:cubicBezTo>
                  <a:pt x="475" y="14029"/>
                  <a:pt x="459" y="14044"/>
                  <a:pt x="443" y="14076"/>
                </a:cubicBezTo>
                <a:cubicBezTo>
                  <a:pt x="428" y="14060"/>
                  <a:pt x="412" y="14044"/>
                  <a:pt x="412" y="14044"/>
                </a:cubicBezTo>
                <a:cubicBezTo>
                  <a:pt x="428" y="14013"/>
                  <a:pt x="428" y="13997"/>
                  <a:pt x="443" y="13965"/>
                </a:cubicBezTo>
                <a:close/>
                <a:moveTo>
                  <a:pt x="2087" y="13881"/>
                </a:moveTo>
                <a:cubicBezTo>
                  <a:pt x="2110" y="13881"/>
                  <a:pt x="2135" y="13886"/>
                  <a:pt x="2154" y="13886"/>
                </a:cubicBezTo>
                <a:cubicBezTo>
                  <a:pt x="2217" y="13934"/>
                  <a:pt x="2217" y="14029"/>
                  <a:pt x="2154" y="14076"/>
                </a:cubicBezTo>
                <a:lnTo>
                  <a:pt x="2154" y="14092"/>
                </a:lnTo>
                <a:lnTo>
                  <a:pt x="2011" y="13949"/>
                </a:lnTo>
                <a:cubicBezTo>
                  <a:pt x="2021" y="13892"/>
                  <a:pt x="2053" y="13881"/>
                  <a:pt x="2087" y="13881"/>
                </a:cubicBezTo>
                <a:close/>
                <a:moveTo>
                  <a:pt x="3470" y="13881"/>
                </a:moveTo>
                <a:cubicBezTo>
                  <a:pt x="3491" y="13881"/>
                  <a:pt x="3512" y="13886"/>
                  <a:pt x="3531" y="13886"/>
                </a:cubicBezTo>
                <a:cubicBezTo>
                  <a:pt x="3594" y="13934"/>
                  <a:pt x="3594" y="14029"/>
                  <a:pt x="3531" y="14092"/>
                </a:cubicBezTo>
                <a:cubicBezTo>
                  <a:pt x="3484" y="14044"/>
                  <a:pt x="3452" y="13997"/>
                  <a:pt x="3404" y="13949"/>
                </a:cubicBezTo>
                <a:cubicBezTo>
                  <a:pt x="3414" y="13892"/>
                  <a:pt x="3440" y="13881"/>
                  <a:pt x="3470" y="13881"/>
                </a:cubicBezTo>
                <a:close/>
                <a:moveTo>
                  <a:pt x="811" y="13888"/>
                </a:moveTo>
                <a:cubicBezTo>
                  <a:pt x="847" y="13888"/>
                  <a:pt x="858" y="13914"/>
                  <a:pt x="887" y="13981"/>
                </a:cubicBezTo>
                <a:lnTo>
                  <a:pt x="1219" y="13981"/>
                </a:lnTo>
                <a:cubicBezTo>
                  <a:pt x="1298" y="14029"/>
                  <a:pt x="1378" y="14076"/>
                  <a:pt x="1393" y="14187"/>
                </a:cubicBezTo>
                <a:cubicBezTo>
                  <a:pt x="1425" y="14187"/>
                  <a:pt x="1457" y="14219"/>
                  <a:pt x="1488" y="14234"/>
                </a:cubicBezTo>
                <a:cubicBezTo>
                  <a:pt x="1461" y="14258"/>
                  <a:pt x="1442" y="14267"/>
                  <a:pt x="1430" y="14267"/>
                </a:cubicBezTo>
                <a:cubicBezTo>
                  <a:pt x="1399" y="14267"/>
                  <a:pt x="1400" y="14211"/>
                  <a:pt x="1378" y="14155"/>
                </a:cubicBezTo>
                <a:cubicBezTo>
                  <a:pt x="1362" y="14187"/>
                  <a:pt x="1314" y="14203"/>
                  <a:pt x="1314" y="14219"/>
                </a:cubicBezTo>
                <a:cubicBezTo>
                  <a:pt x="1251" y="14345"/>
                  <a:pt x="1203" y="14472"/>
                  <a:pt x="1156" y="14583"/>
                </a:cubicBezTo>
                <a:lnTo>
                  <a:pt x="1013" y="14583"/>
                </a:lnTo>
                <a:lnTo>
                  <a:pt x="855" y="14789"/>
                </a:lnTo>
                <a:cubicBezTo>
                  <a:pt x="846" y="14790"/>
                  <a:pt x="837" y="14790"/>
                  <a:pt x="828" y="14790"/>
                </a:cubicBezTo>
                <a:cubicBezTo>
                  <a:pt x="706" y="14790"/>
                  <a:pt x="660" y="14689"/>
                  <a:pt x="586" y="14630"/>
                </a:cubicBezTo>
                <a:lnTo>
                  <a:pt x="586" y="14440"/>
                </a:lnTo>
                <a:cubicBezTo>
                  <a:pt x="681" y="14329"/>
                  <a:pt x="855" y="14377"/>
                  <a:pt x="887" y="14139"/>
                </a:cubicBezTo>
                <a:lnTo>
                  <a:pt x="887" y="13981"/>
                </a:lnTo>
                <a:cubicBezTo>
                  <a:pt x="879" y="13979"/>
                  <a:pt x="870" y="13978"/>
                  <a:pt x="862" y="13978"/>
                </a:cubicBezTo>
                <a:cubicBezTo>
                  <a:pt x="836" y="13978"/>
                  <a:pt x="807" y="13985"/>
                  <a:pt x="780" y="13985"/>
                </a:cubicBezTo>
                <a:cubicBezTo>
                  <a:pt x="744" y="13985"/>
                  <a:pt x="713" y="13973"/>
                  <a:pt x="697" y="13918"/>
                </a:cubicBezTo>
                <a:cubicBezTo>
                  <a:pt x="753" y="13899"/>
                  <a:pt x="787" y="13888"/>
                  <a:pt x="811" y="13888"/>
                </a:cubicBezTo>
                <a:close/>
                <a:moveTo>
                  <a:pt x="2250" y="14148"/>
                </a:moveTo>
                <a:lnTo>
                  <a:pt x="2250" y="14148"/>
                </a:lnTo>
                <a:cubicBezTo>
                  <a:pt x="2265" y="14252"/>
                  <a:pt x="2280" y="14283"/>
                  <a:pt x="2280" y="14329"/>
                </a:cubicBezTo>
                <a:lnTo>
                  <a:pt x="1884" y="14535"/>
                </a:lnTo>
                <a:lnTo>
                  <a:pt x="1884" y="14646"/>
                </a:lnTo>
                <a:cubicBezTo>
                  <a:pt x="1805" y="14709"/>
                  <a:pt x="1726" y="14789"/>
                  <a:pt x="1631" y="14868"/>
                </a:cubicBezTo>
                <a:cubicBezTo>
                  <a:pt x="1631" y="14868"/>
                  <a:pt x="1583" y="14836"/>
                  <a:pt x="1583" y="14820"/>
                </a:cubicBezTo>
                <a:lnTo>
                  <a:pt x="1583" y="14298"/>
                </a:lnTo>
                <a:cubicBezTo>
                  <a:pt x="1726" y="14282"/>
                  <a:pt x="1869" y="14282"/>
                  <a:pt x="2011" y="14282"/>
                </a:cubicBezTo>
                <a:lnTo>
                  <a:pt x="2250" y="14148"/>
                </a:lnTo>
                <a:close/>
                <a:moveTo>
                  <a:pt x="1726" y="15406"/>
                </a:moveTo>
                <a:cubicBezTo>
                  <a:pt x="1742" y="15422"/>
                  <a:pt x="1773" y="15422"/>
                  <a:pt x="1789" y="15438"/>
                </a:cubicBezTo>
                <a:cubicBezTo>
                  <a:pt x="1773" y="15454"/>
                  <a:pt x="1773" y="15469"/>
                  <a:pt x="1758" y="15469"/>
                </a:cubicBezTo>
                <a:lnTo>
                  <a:pt x="1694" y="15438"/>
                </a:lnTo>
                <a:cubicBezTo>
                  <a:pt x="1710" y="15422"/>
                  <a:pt x="1726" y="15406"/>
                  <a:pt x="1726" y="15406"/>
                </a:cubicBezTo>
                <a:close/>
                <a:moveTo>
                  <a:pt x="2328" y="15501"/>
                </a:moveTo>
                <a:lnTo>
                  <a:pt x="2391" y="15549"/>
                </a:lnTo>
                <a:cubicBezTo>
                  <a:pt x="2375" y="15549"/>
                  <a:pt x="2359" y="15580"/>
                  <a:pt x="2359" y="15580"/>
                </a:cubicBezTo>
                <a:cubicBezTo>
                  <a:pt x="2328" y="15564"/>
                  <a:pt x="2312" y="15549"/>
                  <a:pt x="2296" y="15549"/>
                </a:cubicBezTo>
                <a:lnTo>
                  <a:pt x="2328" y="15501"/>
                </a:lnTo>
                <a:close/>
                <a:moveTo>
                  <a:pt x="20172" y="15960"/>
                </a:moveTo>
                <a:cubicBezTo>
                  <a:pt x="20220" y="16071"/>
                  <a:pt x="20251" y="16134"/>
                  <a:pt x="20283" y="16198"/>
                </a:cubicBezTo>
                <a:lnTo>
                  <a:pt x="20188" y="16293"/>
                </a:lnTo>
                <a:cubicBezTo>
                  <a:pt x="20125" y="16198"/>
                  <a:pt x="20125" y="16198"/>
                  <a:pt x="20172" y="15960"/>
                </a:cubicBezTo>
                <a:close/>
                <a:moveTo>
                  <a:pt x="11432" y="17227"/>
                </a:moveTo>
                <a:cubicBezTo>
                  <a:pt x="11432" y="17227"/>
                  <a:pt x="11448" y="17259"/>
                  <a:pt x="11464" y="17259"/>
                </a:cubicBezTo>
                <a:lnTo>
                  <a:pt x="11400" y="17306"/>
                </a:lnTo>
                <a:lnTo>
                  <a:pt x="11369" y="17259"/>
                </a:lnTo>
                <a:cubicBezTo>
                  <a:pt x="11385" y="17243"/>
                  <a:pt x="11400" y="17243"/>
                  <a:pt x="11432" y="17227"/>
                </a:cubicBezTo>
                <a:close/>
                <a:moveTo>
                  <a:pt x="11115" y="17512"/>
                </a:moveTo>
                <a:cubicBezTo>
                  <a:pt x="11131" y="17528"/>
                  <a:pt x="11147" y="17544"/>
                  <a:pt x="11147" y="17544"/>
                </a:cubicBezTo>
                <a:cubicBezTo>
                  <a:pt x="11131" y="17575"/>
                  <a:pt x="11131" y="17591"/>
                  <a:pt x="11115" y="17623"/>
                </a:cubicBezTo>
                <a:lnTo>
                  <a:pt x="11084" y="17575"/>
                </a:lnTo>
                <a:cubicBezTo>
                  <a:pt x="11084" y="17559"/>
                  <a:pt x="11100" y="17544"/>
                  <a:pt x="11115" y="17512"/>
                </a:cubicBezTo>
                <a:close/>
                <a:moveTo>
                  <a:pt x="9025" y="18319"/>
                </a:moveTo>
                <a:cubicBezTo>
                  <a:pt x="9025" y="18351"/>
                  <a:pt x="9041" y="18367"/>
                  <a:pt x="9057" y="18399"/>
                </a:cubicBezTo>
                <a:cubicBezTo>
                  <a:pt x="9057" y="18399"/>
                  <a:pt x="9025" y="18414"/>
                  <a:pt x="9025" y="18430"/>
                </a:cubicBezTo>
                <a:cubicBezTo>
                  <a:pt x="9009" y="18414"/>
                  <a:pt x="8994" y="18383"/>
                  <a:pt x="8994" y="18367"/>
                </a:cubicBezTo>
                <a:cubicBezTo>
                  <a:pt x="8994" y="18351"/>
                  <a:pt x="9009" y="18335"/>
                  <a:pt x="9025" y="18319"/>
                </a:cubicBezTo>
                <a:close/>
                <a:moveTo>
                  <a:pt x="8503" y="18763"/>
                </a:moveTo>
                <a:cubicBezTo>
                  <a:pt x="8598" y="18779"/>
                  <a:pt x="8566" y="18858"/>
                  <a:pt x="8566" y="18905"/>
                </a:cubicBezTo>
                <a:cubicBezTo>
                  <a:pt x="8542" y="18937"/>
                  <a:pt x="8507" y="18953"/>
                  <a:pt x="8469" y="18953"/>
                </a:cubicBezTo>
                <a:cubicBezTo>
                  <a:pt x="8432" y="18953"/>
                  <a:pt x="8392" y="18937"/>
                  <a:pt x="8360" y="18905"/>
                </a:cubicBezTo>
                <a:lnTo>
                  <a:pt x="8503" y="18763"/>
                </a:lnTo>
                <a:close/>
                <a:moveTo>
                  <a:pt x="4180" y="18794"/>
                </a:moveTo>
                <a:lnTo>
                  <a:pt x="4180" y="19016"/>
                </a:lnTo>
                <a:lnTo>
                  <a:pt x="4038" y="19048"/>
                </a:lnTo>
                <a:cubicBezTo>
                  <a:pt x="3990" y="18985"/>
                  <a:pt x="3911" y="18953"/>
                  <a:pt x="3895" y="18858"/>
                </a:cubicBezTo>
                <a:cubicBezTo>
                  <a:pt x="3935" y="18826"/>
                  <a:pt x="3974" y="18826"/>
                  <a:pt x="4020" y="18826"/>
                </a:cubicBezTo>
                <a:cubicBezTo>
                  <a:pt x="4065" y="18826"/>
                  <a:pt x="4117" y="18826"/>
                  <a:pt x="4180" y="18794"/>
                </a:cubicBezTo>
                <a:close/>
                <a:moveTo>
                  <a:pt x="13205" y="19333"/>
                </a:moveTo>
                <a:lnTo>
                  <a:pt x="13237" y="19380"/>
                </a:lnTo>
                <a:cubicBezTo>
                  <a:pt x="13237" y="19396"/>
                  <a:pt x="13221" y="19412"/>
                  <a:pt x="13205" y="19444"/>
                </a:cubicBezTo>
                <a:cubicBezTo>
                  <a:pt x="13190" y="19428"/>
                  <a:pt x="13174" y="19412"/>
                  <a:pt x="13174" y="19412"/>
                </a:cubicBezTo>
                <a:cubicBezTo>
                  <a:pt x="13190" y="19380"/>
                  <a:pt x="13190" y="19365"/>
                  <a:pt x="13205" y="19333"/>
                </a:cubicBezTo>
                <a:close/>
                <a:moveTo>
                  <a:pt x="5621" y="19665"/>
                </a:moveTo>
                <a:lnTo>
                  <a:pt x="5684" y="19697"/>
                </a:lnTo>
                <a:cubicBezTo>
                  <a:pt x="5669" y="19713"/>
                  <a:pt x="5653" y="19729"/>
                  <a:pt x="5653" y="19729"/>
                </a:cubicBezTo>
                <a:cubicBezTo>
                  <a:pt x="5621" y="19729"/>
                  <a:pt x="5605" y="19713"/>
                  <a:pt x="5589" y="19697"/>
                </a:cubicBezTo>
                <a:lnTo>
                  <a:pt x="5621" y="19665"/>
                </a:lnTo>
                <a:close/>
                <a:moveTo>
                  <a:pt x="13490" y="19665"/>
                </a:moveTo>
                <a:cubicBezTo>
                  <a:pt x="13506" y="19681"/>
                  <a:pt x="13538" y="19681"/>
                  <a:pt x="13554" y="19697"/>
                </a:cubicBezTo>
                <a:lnTo>
                  <a:pt x="13522" y="19729"/>
                </a:lnTo>
                <a:lnTo>
                  <a:pt x="13459" y="19697"/>
                </a:lnTo>
                <a:cubicBezTo>
                  <a:pt x="13475" y="19681"/>
                  <a:pt x="13490" y="19665"/>
                  <a:pt x="13490" y="19665"/>
                </a:cubicBezTo>
                <a:close/>
                <a:moveTo>
                  <a:pt x="13316" y="19760"/>
                </a:moveTo>
                <a:cubicBezTo>
                  <a:pt x="13332" y="19760"/>
                  <a:pt x="13348" y="19792"/>
                  <a:pt x="13364" y="19808"/>
                </a:cubicBezTo>
                <a:cubicBezTo>
                  <a:pt x="13332" y="19808"/>
                  <a:pt x="13316" y="19824"/>
                  <a:pt x="13285" y="19840"/>
                </a:cubicBezTo>
                <a:cubicBezTo>
                  <a:pt x="13285" y="19840"/>
                  <a:pt x="13269" y="19808"/>
                  <a:pt x="13253" y="19808"/>
                </a:cubicBezTo>
                <a:cubicBezTo>
                  <a:pt x="13285" y="19792"/>
                  <a:pt x="13300" y="19776"/>
                  <a:pt x="13316" y="19760"/>
                </a:cubicBezTo>
                <a:close/>
                <a:moveTo>
                  <a:pt x="5415" y="19760"/>
                </a:moveTo>
                <a:lnTo>
                  <a:pt x="5415" y="19760"/>
                </a:lnTo>
                <a:cubicBezTo>
                  <a:pt x="5526" y="19808"/>
                  <a:pt x="5494" y="19871"/>
                  <a:pt x="5431" y="19966"/>
                </a:cubicBezTo>
                <a:cubicBezTo>
                  <a:pt x="5368" y="19871"/>
                  <a:pt x="5368" y="19824"/>
                  <a:pt x="5415" y="19760"/>
                </a:cubicBezTo>
                <a:close/>
                <a:moveTo>
                  <a:pt x="6935" y="20489"/>
                </a:moveTo>
                <a:cubicBezTo>
                  <a:pt x="6951" y="20489"/>
                  <a:pt x="6967" y="20505"/>
                  <a:pt x="6967" y="20520"/>
                </a:cubicBezTo>
                <a:cubicBezTo>
                  <a:pt x="6951" y="20520"/>
                  <a:pt x="6919" y="20536"/>
                  <a:pt x="6904" y="20552"/>
                </a:cubicBezTo>
                <a:cubicBezTo>
                  <a:pt x="6888" y="20552"/>
                  <a:pt x="6872" y="20520"/>
                  <a:pt x="6872" y="20520"/>
                </a:cubicBezTo>
                <a:cubicBezTo>
                  <a:pt x="6888" y="20505"/>
                  <a:pt x="6919" y="20489"/>
                  <a:pt x="6935" y="20489"/>
                </a:cubicBezTo>
                <a:close/>
                <a:moveTo>
                  <a:pt x="6587" y="20473"/>
                </a:moveTo>
                <a:cubicBezTo>
                  <a:pt x="6634" y="20489"/>
                  <a:pt x="6666" y="20520"/>
                  <a:pt x="6682" y="20536"/>
                </a:cubicBezTo>
                <a:cubicBezTo>
                  <a:pt x="6654" y="20560"/>
                  <a:pt x="6635" y="20569"/>
                  <a:pt x="6623" y="20569"/>
                </a:cubicBezTo>
                <a:cubicBezTo>
                  <a:pt x="6594" y="20569"/>
                  <a:pt x="6598" y="20517"/>
                  <a:pt x="6587" y="20473"/>
                </a:cubicBezTo>
                <a:close/>
                <a:moveTo>
                  <a:pt x="8994" y="20679"/>
                </a:moveTo>
                <a:lnTo>
                  <a:pt x="9057" y="20710"/>
                </a:lnTo>
                <a:cubicBezTo>
                  <a:pt x="9057" y="20726"/>
                  <a:pt x="9025" y="20742"/>
                  <a:pt x="9025" y="20742"/>
                </a:cubicBezTo>
                <a:cubicBezTo>
                  <a:pt x="9009" y="20742"/>
                  <a:pt x="8978" y="20726"/>
                  <a:pt x="8962" y="20710"/>
                </a:cubicBezTo>
                <a:lnTo>
                  <a:pt x="8994" y="20679"/>
                </a:lnTo>
                <a:close/>
                <a:moveTo>
                  <a:pt x="15925" y="20780"/>
                </a:moveTo>
                <a:lnTo>
                  <a:pt x="15925" y="20780"/>
                </a:lnTo>
                <a:cubicBezTo>
                  <a:pt x="15919" y="20814"/>
                  <a:pt x="15904" y="20846"/>
                  <a:pt x="15881" y="20869"/>
                </a:cubicBezTo>
                <a:cubicBezTo>
                  <a:pt x="15814" y="20801"/>
                  <a:pt x="15861" y="20791"/>
                  <a:pt x="15925" y="20780"/>
                </a:cubicBezTo>
                <a:close/>
                <a:moveTo>
                  <a:pt x="16084" y="20682"/>
                </a:moveTo>
                <a:cubicBezTo>
                  <a:pt x="16126" y="20682"/>
                  <a:pt x="16171" y="20696"/>
                  <a:pt x="16214" y="20710"/>
                </a:cubicBezTo>
                <a:cubicBezTo>
                  <a:pt x="16214" y="20790"/>
                  <a:pt x="16119" y="20821"/>
                  <a:pt x="16087" y="20885"/>
                </a:cubicBezTo>
                <a:cubicBezTo>
                  <a:pt x="16040" y="20853"/>
                  <a:pt x="15992" y="20821"/>
                  <a:pt x="15929" y="20790"/>
                </a:cubicBezTo>
                <a:lnTo>
                  <a:pt x="15929" y="20779"/>
                </a:lnTo>
                <a:lnTo>
                  <a:pt x="15929" y="20779"/>
                </a:lnTo>
                <a:cubicBezTo>
                  <a:pt x="15939" y="20778"/>
                  <a:pt x="15950" y="20776"/>
                  <a:pt x="15960" y="20774"/>
                </a:cubicBezTo>
                <a:cubicBezTo>
                  <a:pt x="15987" y="20704"/>
                  <a:pt x="16032" y="20682"/>
                  <a:pt x="16084" y="20682"/>
                </a:cubicBezTo>
                <a:close/>
                <a:moveTo>
                  <a:pt x="8329" y="21280"/>
                </a:moveTo>
                <a:cubicBezTo>
                  <a:pt x="8392" y="21375"/>
                  <a:pt x="8313" y="21360"/>
                  <a:pt x="8249" y="21391"/>
                </a:cubicBezTo>
                <a:cubicBezTo>
                  <a:pt x="8265" y="21407"/>
                  <a:pt x="8234" y="21439"/>
                  <a:pt x="8218" y="21470"/>
                </a:cubicBezTo>
                <a:cubicBezTo>
                  <a:pt x="8139" y="21375"/>
                  <a:pt x="8218" y="21391"/>
                  <a:pt x="8297" y="21360"/>
                </a:cubicBezTo>
                <a:cubicBezTo>
                  <a:pt x="8281" y="21344"/>
                  <a:pt x="8313" y="21312"/>
                  <a:pt x="8329" y="21280"/>
                </a:cubicBezTo>
                <a:close/>
                <a:moveTo>
                  <a:pt x="6128" y="21470"/>
                </a:moveTo>
                <a:cubicBezTo>
                  <a:pt x="6128" y="21502"/>
                  <a:pt x="6144" y="21518"/>
                  <a:pt x="6159" y="21550"/>
                </a:cubicBezTo>
                <a:lnTo>
                  <a:pt x="6128" y="21581"/>
                </a:lnTo>
                <a:cubicBezTo>
                  <a:pt x="6112" y="21550"/>
                  <a:pt x="6096" y="21534"/>
                  <a:pt x="6096" y="21518"/>
                </a:cubicBezTo>
                <a:cubicBezTo>
                  <a:pt x="6080" y="21502"/>
                  <a:pt x="6112" y="21486"/>
                  <a:pt x="6128" y="21470"/>
                </a:cubicBezTo>
                <a:close/>
                <a:moveTo>
                  <a:pt x="7125" y="21676"/>
                </a:moveTo>
                <a:cubicBezTo>
                  <a:pt x="7125" y="21708"/>
                  <a:pt x="7141" y="21724"/>
                  <a:pt x="7141" y="21755"/>
                </a:cubicBezTo>
                <a:cubicBezTo>
                  <a:pt x="7157" y="21755"/>
                  <a:pt x="7125" y="21771"/>
                  <a:pt x="7125" y="21787"/>
                </a:cubicBezTo>
                <a:cubicBezTo>
                  <a:pt x="7109" y="21755"/>
                  <a:pt x="7094" y="21740"/>
                  <a:pt x="7094" y="21708"/>
                </a:cubicBezTo>
                <a:cubicBezTo>
                  <a:pt x="7078" y="21708"/>
                  <a:pt x="7109" y="21692"/>
                  <a:pt x="7125" y="21676"/>
                </a:cubicBezTo>
                <a:close/>
                <a:moveTo>
                  <a:pt x="8598" y="22705"/>
                </a:moveTo>
                <a:lnTo>
                  <a:pt x="8661" y="22737"/>
                </a:lnTo>
                <a:cubicBezTo>
                  <a:pt x="8645" y="22753"/>
                  <a:pt x="8629" y="22785"/>
                  <a:pt x="8629" y="22785"/>
                </a:cubicBezTo>
                <a:cubicBezTo>
                  <a:pt x="8614" y="22769"/>
                  <a:pt x="8582" y="22753"/>
                  <a:pt x="8566" y="22737"/>
                </a:cubicBezTo>
                <a:lnTo>
                  <a:pt x="8598" y="22705"/>
                </a:lnTo>
                <a:close/>
                <a:moveTo>
                  <a:pt x="14393" y="0"/>
                </a:moveTo>
                <a:lnTo>
                  <a:pt x="14235" y="143"/>
                </a:lnTo>
                <a:cubicBezTo>
                  <a:pt x="14250" y="222"/>
                  <a:pt x="14219" y="301"/>
                  <a:pt x="14266" y="380"/>
                </a:cubicBezTo>
                <a:cubicBezTo>
                  <a:pt x="14266" y="412"/>
                  <a:pt x="14361" y="412"/>
                  <a:pt x="14314" y="475"/>
                </a:cubicBezTo>
                <a:cubicBezTo>
                  <a:pt x="14278" y="497"/>
                  <a:pt x="14245" y="505"/>
                  <a:pt x="14214" y="505"/>
                </a:cubicBezTo>
                <a:cubicBezTo>
                  <a:pt x="14110" y="505"/>
                  <a:pt x="14028" y="408"/>
                  <a:pt x="13918" y="396"/>
                </a:cubicBezTo>
                <a:lnTo>
                  <a:pt x="13807" y="491"/>
                </a:lnTo>
                <a:lnTo>
                  <a:pt x="13696" y="396"/>
                </a:lnTo>
                <a:lnTo>
                  <a:pt x="13601" y="602"/>
                </a:lnTo>
                <a:lnTo>
                  <a:pt x="13443" y="602"/>
                </a:lnTo>
                <a:lnTo>
                  <a:pt x="13316" y="808"/>
                </a:lnTo>
                <a:lnTo>
                  <a:pt x="13079" y="808"/>
                </a:lnTo>
                <a:cubicBezTo>
                  <a:pt x="13063" y="855"/>
                  <a:pt x="13047" y="903"/>
                  <a:pt x="13047" y="950"/>
                </a:cubicBezTo>
                <a:cubicBezTo>
                  <a:pt x="12952" y="1029"/>
                  <a:pt x="12889" y="1156"/>
                  <a:pt x="12746" y="1219"/>
                </a:cubicBezTo>
                <a:lnTo>
                  <a:pt x="12588" y="1093"/>
                </a:lnTo>
                <a:cubicBezTo>
                  <a:pt x="12580" y="1091"/>
                  <a:pt x="12572" y="1090"/>
                  <a:pt x="12564" y="1090"/>
                </a:cubicBezTo>
                <a:cubicBezTo>
                  <a:pt x="12533" y="1090"/>
                  <a:pt x="12498" y="1102"/>
                  <a:pt x="12462" y="1102"/>
                </a:cubicBezTo>
                <a:cubicBezTo>
                  <a:pt x="12430" y="1102"/>
                  <a:pt x="12398" y="1093"/>
                  <a:pt x="12366" y="1061"/>
                </a:cubicBezTo>
                <a:cubicBezTo>
                  <a:pt x="12335" y="1013"/>
                  <a:pt x="12350" y="934"/>
                  <a:pt x="12414" y="903"/>
                </a:cubicBezTo>
                <a:lnTo>
                  <a:pt x="12715" y="903"/>
                </a:lnTo>
                <a:lnTo>
                  <a:pt x="12857" y="760"/>
                </a:lnTo>
                <a:lnTo>
                  <a:pt x="12762" y="649"/>
                </a:lnTo>
                <a:lnTo>
                  <a:pt x="12762" y="396"/>
                </a:lnTo>
                <a:lnTo>
                  <a:pt x="12604" y="491"/>
                </a:lnTo>
                <a:lnTo>
                  <a:pt x="12445" y="364"/>
                </a:lnTo>
                <a:cubicBezTo>
                  <a:pt x="12382" y="428"/>
                  <a:pt x="12319" y="491"/>
                  <a:pt x="12255" y="554"/>
                </a:cubicBezTo>
                <a:cubicBezTo>
                  <a:pt x="12192" y="586"/>
                  <a:pt x="12129" y="618"/>
                  <a:pt x="12065" y="649"/>
                </a:cubicBezTo>
                <a:lnTo>
                  <a:pt x="12160" y="776"/>
                </a:lnTo>
                <a:lnTo>
                  <a:pt x="11891" y="823"/>
                </a:lnTo>
                <a:cubicBezTo>
                  <a:pt x="11844" y="855"/>
                  <a:pt x="11828" y="887"/>
                  <a:pt x="11796" y="918"/>
                </a:cubicBezTo>
                <a:cubicBezTo>
                  <a:pt x="11780" y="855"/>
                  <a:pt x="11749" y="808"/>
                  <a:pt x="11765" y="776"/>
                </a:cubicBezTo>
                <a:cubicBezTo>
                  <a:pt x="11812" y="681"/>
                  <a:pt x="11860" y="586"/>
                  <a:pt x="11923" y="507"/>
                </a:cubicBezTo>
                <a:lnTo>
                  <a:pt x="12018" y="491"/>
                </a:lnTo>
                <a:cubicBezTo>
                  <a:pt x="12034" y="428"/>
                  <a:pt x="12050" y="380"/>
                  <a:pt x="12081" y="317"/>
                </a:cubicBezTo>
                <a:cubicBezTo>
                  <a:pt x="12129" y="285"/>
                  <a:pt x="12160" y="206"/>
                  <a:pt x="12145" y="143"/>
                </a:cubicBezTo>
                <a:cubicBezTo>
                  <a:pt x="12145" y="143"/>
                  <a:pt x="12129" y="127"/>
                  <a:pt x="12097" y="95"/>
                </a:cubicBezTo>
                <a:cubicBezTo>
                  <a:pt x="12065" y="103"/>
                  <a:pt x="12038" y="107"/>
                  <a:pt x="12010" y="107"/>
                </a:cubicBezTo>
                <a:cubicBezTo>
                  <a:pt x="11982" y="107"/>
                  <a:pt x="11955" y="103"/>
                  <a:pt x="11923" y="95"/>
                </a:cubicBezTo>
                <a:cubicBezTo>
                  <a:pt x="11875" y="79"/>
                  <a:pt x="11828" y="48"/>
                  <a:pt x="11780" y="16"/>
                </a:cubicBezTo>
                <a:lnTo>
                  <a:pt x="11717" y="206"/>
                </a:lnTo>
                <a:lnTo>
                  <a:pt x="11480" y="206"/>
                </a:lnTo>
                <a:lnTo>
                  <a:pt x="11369" y="111"/>
                </a:lnTo>
                <a:cubicBezTo>
                  <a:pt x="11290" y="190"/>
                  <a:pt x="11210" y="269"/>
                  <a:pt x="11131" y="364"/>
                </a:cubicBezTo>
                <a:cubicBezTo>
                  <a:pt x="11147" y="380"/>
                  <a:pt x="11163" y="412"/>
                  <a:pt x="11195" y="428"/>
                </a:cubicBezTo>
                <a:cubicBezTo>
                  <a:pt x="11258" y="475"/>
                  <a:pt x="11226" y="586"/>
                  <a:pt x="11290" y="633"/>
                </a:cubicBezTo>
                <a:cubicBezTo>
                  <a:pt x="11353" y="697"/>
                  <a:pt x="11432" y="697"/>
                  <a:pt x="11495" y="744"/>
                </a:cubicBezTo>
                <a:cubicBezTo>
                  <a:pt x="11527" y="760"/>
                  <a:pt x="11511" y="792"/>
                  <a:pt x="11527" y="823"/>
                </a:cubicBezTo>
                <a:cubicBezTo>
                  <a:pt x="11497" y="914"/>
                  <a:pt x="11424" y="990"/>
                  <a:pt x="11334" y="1011"/>
                </a:cubicBezTo>
                <a:lnTo>
                  <a:pt x="11334" y="1011"/>
                </a:lnTo>
                <a:cubicBezTo>
                  <a:pt x="11304" y="979"/>
                  <a:pt x="11289" y="934"/>
                  <a:pt x="11258" y="918"/>
                </a:cubicBezTo>
                <a:lnTo>
                  <a:pt x="11163" y="918"/>
                </a:lnTo>
                <a:cubicBezTo>
                  <a:pt x="11115" y="823"/>
                  <a:pt x="11068" y="713"/>
                  <a:pt x="11020" y="618"/>
                </a:cubicBezTo>
                <a:cubicBezTo>
                  <a:pt x="10988" y="611"/>
                  <a:pt x="10955" y="607"/>
                  <a:pt x="10922" y="607"/>
                </a:cubicBezTo>
                <a:cubicBezTo>
                  <a:pt x="10876" y="607"/>
                  <a:pt x="10829" y="615"/>
                  <a:pt x="10783" y="633"/>
                </a:cubicBezTo>
                <a:cubicBezTo>
                  <a:pt x="10783" y="855"/>
                  <a:pt x="10688" y="1061"/>
                  <a:pt x="10530" y="1203"/>
                </a:cubicBezTo>
                <a:lnTo>
                  <a:pt x="10276" y="1077"/>
                </a:lnTo>
                <a:lnTo>
                  <a:pt x="10371" y="966"/>
                </a:lnTo>
                <a:lnTo>
                  <a:pt x="10229" y="823"/>
                </a:lnTo>
                <a:lnTo>
                  <a:pt x="10007" y="1013"/>
                </a:lnTo>
                <a:cubicBezTo>
                  <a:pt x="9988" y="1010"/>
                  <a:pt x="9970" y="1008"/>
                  <a:pt x="9952" y="1008"/>
                </a:cubicBezTo>
                <a:cubicBezTo>
                  <a:pt x="9805" y="1008"/>
                  <a:pt x="9691" y="1115"/>
                  <a:pt x="9564" y="1172"/>
                </a:cubicBezTo>
                <a:lnTo>
                  <a:pt x="9564" y="1568"/>
                </a:lnTo>
                <a:cubicBezTo>
                  <a:pt x="9564" y="1568"/>
                  <a:pt x="9548" y="1583"/>
                  <a:pt x="9532" y="1599"/>
                </a:cubicBezTo>
                <a:cubicBezTo>
                  <a:pt x="9513" y="1615"/>
                  <a:pt x="9496" y="1622"/>
                  <a:pt x="9479" y="1622"/>
                </a:cubicBezTo>
                <a:cubicBezTo>
                  <a:pt x="9420" y="1622"/>
                  <a:pt x="9376" y="1535"/>
                  <a:pt x="9308" y="1535"/>
                </a:cubicBezTo>
                <a:cubicBezTo>
                  <a:pt x="9304" y="1535"/>
                  <a:pt x="9299" y="1535"/>
                  <a:pt x="9294" y="1536"/>
                </a:cubicBezTo>
                <a:lnTo>
                  <a:pt x="9231" y="1615"/>
                </a:lnTo>
                <a:lnTo>
                  <a:pt x="9104" y="1504"/>
                </a:lnTo>
                <a:cubicBezTo>
                  <a:pt x="9041" y="1568"/>
                  <a:pt x="8978" y="1647"/>
                  <a:pt x="8930" y="1726"/>
                </a:cubicBezTo>
                <a:lnTo>
                  <a:pt x="8645" y="1726"/>
                </a:lnTo>
                <a:cubicBezTo>
                  <a:pt x="8408" y="1853"/>
                  <a:pt x="8392" y="2122"/>
                  <a:pt x="8186" y="2264"/>
                </a:cubicBezTo>
                <a:lnTo>
                  <a:pt x="8186" y="2296"/>
                </a:lnTo>
                <a:lnTo>
                  <a:pt x="8265" y="2375"/>
                </a:lnTo>
                <a:lnTo>
                  <a:pt x="8170" y="2486"/>
                </a:lnTo>
                <a:lnTo>
                  <a:pt x="8170" y="2676"/>
                </a:lnTo>
                <a:lnTo>
                  <a:pt x="7822" y="3024"/>
                </a:lnTo>
                <a:lnTo>
                  <a:pt x="7664" y="2882"/>
                </a:lnTo>
                <a:lnTo>
                  <a:pt x="7964" y="2628"/>
                </a:lnTo>
                <a:lnTo>
                  <a:pt x="7806" y="2454"/>
                </a:lnTo>
                <a:lnTo>
                  <a:pt x="7458" y="2818"/>
                </a:lnTo>
                <a:lnTo>
                  <a:pt x="7458" y="3024"/>
                </a:lnTo>
                <a:cubicBezTo>
                  <a:pt x="7394" y="3040"/>
                  <a:pt x="7331" y="3056"/>
                  <a:pt x="7284" y="3088"/>
                </a:cubicBezTo>
                <a:cubicBezTo>
                  <a:pt x="7242" y="3129"/>
                  <a:pt x="7201" y="3170"/>
                  <a:pt x="7140" y="3170"/>
                </a:cubicBezTo>
                <a:cubicBezTo>
                  <a:pt x="7130" y="3170"/>
                  <a:pt x="7120" y="3169"/>
                  <a:pt x="7109" y="3167"/>
                </a:cubicBezTo>
                <a:lnTo>
                  <a:pt x="6999" y="3072"/>
                </a:lnTo>
                <a:lnTo>
                  <a:pt x="6904" y="3072"/>
                </a:lnTo>
                <a:lnTo>
                  <a:pt x="6809" y="3262"/>
                </a:lnTo>
                <a:lnTo>
                  <a:pt x="6698" y="3262"/>
                </a:lnTo>
                <a:cubicBezTo>
                  <a:pt x="6666" y="3309"/>
                  <a:pt x="6650" y="3373"/>
                  <a:pt x="6634" y="3436"/>
                </a:cubicBezTo>
                <a:lnTo>
                  <a:pt x="6460" y="3499"/>
                </a:lnTo>
                <a:lnTo>
                  <a:pt x="6460" y="3610"/>
                </a:lnTo>
                <a:lnTo>
                  <a:pt x="6365" y="3721"/>
                </a:lnTo>
                <a:cubicBezTo>
                  <a:pt x="6460" y="3800"/>
                  <a:pt x="6555" y="3911"/>
                  <a:pt x="6650" y="4006"/>
                </a:cubicBezTo>
                <a:lnTo>
                  <a:pt x="6650" y="4053"/>
                </a:lnTo>
                <a:cubicBezTo>
                  <a:pt x="6587" y="4069"/>
                  <a:pt x="6524" y="4077"/>
                  <a:pt x="6462" y="4077"/>
                </a:cubicBezTo>
                <a:cubicBezTo>
                  <a:pt x="6401" y="4077"/>
                  <a:pt x="6342" y="4069"/>
                  <a:pt x="6286" y="4053"/>
                </a:cubicBezTo>
                <a:cubicBezTo>
                  <a:pt x="6270" y="3958"/>
                  <a:pt x="6254" y="3879"/>
                  <a:pt x="6254" y="3800"/>
                </a:cubicBezTo>
                <a:cubicBezTo>
                  <a:pt x="6186" y="3781"/>
                  <a:pt x="6111" y="3767"/>
                  <a:pt x="6038" y="3767"/>
                </a:cubicBezTo>
                <a:cubicBezTo>
                  <a:pt x="5993" y="3767"/>
                  <a:pt x="5948" y="3772"/>
                  <a:pt x="5906" y="3784"/>
                </a:cubicBezTo>
                <a:lnTo>
                  <a:pt x="5764" y="3927"/>
                </a:lnTo>
                <a:lnTo>
                  <a:pt x="5764" y="4022"/>
                </a:lnTo>
                <a:lnTo>
                  <a:pt x="5241" y="4560"/>
                </a:lnTo>
                <a:cubicBezTo>
                  <a:pt x="5194" y="4608"/>
                  <a:pt x="5146" y="4671"/>
                  <a:pt x="5083" y="4671"/>
                </a:cubicBezTo>
                <a:cubicBezTo>
                  <a:pt x="4893" y="4703"/>
                  <a:pt x="4909" y="4877"/>
                  <a:pt x="4829" y="4988"/>
                </a:cubicBezTo>
                <a:cubicBezTo>
                  <a:pt x="4817" y="4990"/>
                  <a:pt x="4804" y="4991"/>
                  <a:pt x="4790" y="4991"/>
                </a:cubicBezTo>
                <a:cubicBezTo>
                  <a:pt x="4757" y="4991"/>
                  <a:pt x="4721" y="4985"/>
                  <a:pt x="4688" y="4985"/>
                </a:cubicBezTo>
                <a:cubicBezTo>
                  <a:pt x="4653" y="4985"/>
                  <a:pt x="4619" y="4992"/>
                  <a:pt x="4592" y="5019"/>
                </a:cubicBezTo>
                <a:lnTo>
                  <a:pt x="4560" y="5162"/>
                </a:lnTo>
                <a:cubicBezTo>
                  <a:pt x="4449" y="5209"/>
                  <a:pt x="4291" y="5225"/>
                  <a:pt x="4275" y="5383"/>
                </a:cubicBezTo>
                <a:cubicBezTo>
                  <a:pt x="4259" y="5494"/>
                  <a:pt x="4180" y="5542"/>
                  <a:pt x="4101" y="5589"/>
                </a:cubicBezTo>
                <a:lnTo>
                  <a:pt x="3927" y="5589"/>
                </a:lnTo>
                <a:cubicBezTo>
                  <a:pt x="3816" y="5668"/>
                  <a:pt x="3769" y="5779"/>
                  <a:pt x="3626" y="5795"/>
                </a:cubicBezTo>
                <a:cubicBezTo>
                  <a:pt x="3531" y="5795"/>
                  <a:pt x="3499" y="5953"/>
                  <a:pt x="3373" y="5985"/>
                </a:cubicBezTo>
                <a:cubicBezTo>
                  <a:pt x="3262" y="6017"/>
                  <a:pt x="3167" y="6080"/>
                  <a:pt x="3072" y="6128"/>
                </a:cubicBezTo>
                <a:lnTo>
                  <a:pt x="3072" y="6333"/>
                </a:lnTo>
                <a:lnTo>
                  <a:pt x="3167" y="6444"/>
                </a:lnTo>
                <a:cubicBezTo>
                  <a:pt x="3088" y="6508"/>
                  <a:pt x="2961" y="6508"/>
                  <a:pt x="2898" y="6618"/>
                </a:cubicBezTo>
                <a:cubicBezTo>
                  <a:pt x="2834" y="6713"/>
                  <a:pt x="2692" y="6698"/>
                  <a:pt x="2613" y="6793"/>
                </a:cubicBezTo>
                <a:cubicBezTo>
                  <a:pt x="2534" y="6872"/>
                  <a:pt x="2470" y="6983"/>
                  <a:pt x="2439" y="7093"/>
                </a:cubicBezTo>
                <a:lnTo>
                  <a:pt x="2043" y="7093"/>
                </a:lnTo>
                <a:cubicBezTo>
                  <a:pt x="1943" y="7165"/>
                  <a:pt x="1907" y="7288"/>
                  <a:pt x="1785" y="7288"/>
                </a:cubicBezTo>
                <a:cubicBezTo>
                  <a:pt x="1771" y="7288"/>
                  <a:pt x="1757" y="7287"/>
                  <a:pt x="1742" y="7283"/>
                </a:cubicBezTo>
                <a:cubicBezTo>
                  <a:pt x="1647" y="7378"/>
                  <a:pt x="1552" y="7473"/>
                  <a:pt x="1488" y="7584"/>
                </a:cubicBezTo>
                <a:lnTo>
                  <a:pt x="1536" y="7695"/>
                </a:lnTo>
                <a:lnTo>
                  <a:pt x="1647" y="7600"/>
                </a:lnTo>
                <a:cubicBezTo>
                  <a:pt x="1663" y="7632"/>
                  <a:pt x="1694" y="7632"/>
                  <a:pt x="1694" y="7648"/>
                </a:cubicBezTo>
                <a:lnTo>
                  <a:pt x="1694" y="8044"/>
                </a:lnTo>
                <a:lnTo>
                  <a:pt x="1568" y="8218"/>
                </a:lnTo>
                <a:lnTo>
                  <a:pt x="1773" y="8487"/>
                </a:lnTo>
                <a:cubicBezTo>
                  <a:pt x="1710" y="8519"/>
                  <a:pt x="1651" y="8522"/>
                  <a:pt x="1593" y="8522"/>
                </a:cubicBezTo>
                <a:cubicBezTo>
                  <a:pt x="1574" y="8522"/>
                  <a:pt x="1555" y="8522"/>
                  <a:pt x="1537" y="8522"/>
                </a:cubicBezTo>
                <a:cubicBezTo>
                  <a:pt x="1499" y="8522"/>
                  <a:pt x="1462" y="8524"/>
                  <a:pt x="1425" y="8534"/>
                </a:cubicBezTo>
                <a:cubicBezTo>
                  <a:pt x="1298" y="8709"/>
                  <a:pt x="1267" y="8946"/>
                  <a:pt x="1029" y="9104"/>
                </a:cubicBezTo>
                <a:lnTo>
                  <a:pt x="1346" y="9152"/>
                </a:lnTo>
                <a:cubicBezTo>
                  <a:pt x="1362" y="9168"/>
                  <a:pt x="1362" y="9199"/>
                  <a:pt x="1362" y="9199"/>
                </a:cubicBezTo>
                <a:cubicBezTo>
                  <a:pt x="1267" y="9279"/>
                  <a:pt x="1172" y="9389"/>
                  <a:pt x="1077" y="9484"/>
                </a:cubicBezTo>
                <a:lnTo>
                  <a:pt x="1077" y="9674"/>
                </a:lnTo>
                <a:lnTo>
                  <a:pt x="982" y="9785"/>
                </a:lnTo>
                <a:lnTo>
                  <a:pt x="982" y="10070"/>
                </a:lnTo>
                <a:cubicBezTo>
                  <a:pt x="1061" y="10197"/>
                  <a:pt x="1108" y="10308"/>
                  <a:pt x="1172" y="10403"/>
                </a:cubicBezTo>
                <a:cubicBezTo>
                  <a:pt x="1077" y="10450"/>
                  <a:pt x="982" y="10498"/>
                  <a:pt x="887" y="10545"/>
                </a:cubicBezTo>
                <a:cubicBezTo>
                  <a:pt x="790" y="10614"/>
                  <a:pt x="682" y="10659"/>
                  <a:pt x="572" y="10659"/>
                </a:cubicBezTo>
                <a:cubicBezTo>
                  <a:pt x="555" y="10659"/>
                  <a:pt x="539" y="10658"/>
                  <a:pt x="523" y="10656"/>
                </a:cubicBezTo>
                <a:lnTo>
                  <a:pt x="380" y="10814"/>
                </a:lnTo>
                <a:lnTo>
                  <a:pt x="586" y="10909"/>
                </a:lnTo>
                <a:lnTo>
                  <a:pt x="586" y="11099"/>
                </a:lnTo>
                <a:lnTo>
                  <a:pt x="491" y="11210"/>
                </a:lnTo>
                <a:cubicBezTo>
                  <a:pt x="633" y="11289"/>
                  <a:pt x="554" y="11416"/>
                  <a:pt x="602" y="11527"/>
                </a:cubicBezTo>
                <a:cubicBezTo>
                  <a:pt x="649" y="11590"/>
                  <a:pt x="776" y="11559"/>
                  <a:pt x="792" y="11638"/>
                </a:cubicBezTo>
                <a:cubicBezTo>
                  <a:pt x="804" y="11663"/>
                  <a:pt x="832" y="11663"/>
                  <a:pt x="861" y="11663"/>
                </a:cubicBezTo>
                <a:lnTo>
                  <a:pt x="861" y="11663"/>
                </a:lnTo>
                <a:cubicBezTo>
                  <a:pt x="905" y="11663"/>
                  <a:pt x="950" y="11663"/>
                  <a:pt x="950" y="11749"/>
                </a:cubicBezTo>
                <a:lnTo>
                  <a:pt x="665" y="11796"/>
                </a:lnTo>
                <a:lnTo>
                  <a:pt x="776" y="11923"/>
                </a:lnTo>
                <a:cubicBezTo>
                  <a:pt x="649" y="12065"/>
                  <a:pt x="649" y="12081"/>
                  <a:pt x="728" y="12160"/>
                </a:cubicBezTo>
                <a:lnTo>
                  <a:pt x="918" y="12160"/>
                </a:lnTo>
                <a:lnTo>
                  <a:pt x="1029" y="12271"/>
                </a:lnTo>
                <a:lnTo>
                  <a:pt x="1172" y="12271"/>
                </a:lnTo>
                <a:lnTo>
                  <a:pt x="1172" y="12493"/>
                </a:lnTo>
                <a:cubicBezTo>
                  <a:pt x="1235" y="12572"/>
                  <a:pt x="1362" y="12651"/>
                  <a:pt x="1235" y="12746"/>
                </a:cubicBezTo>
                <a:lnTo>
                  <a:pt x="1077" y="12667"/>
                </a:lnTo>
                <a:lnTo>
                  <a:pt x="1077" y="12809"/>
                </a:lnTo>
                <a:lnTo>
                  <a:pt x="1172" y="12920"/>
                </a:lnTo>
                <a:cubicBezTo>
                  <a:pt x="1203" y="12999"/>
                  <a:pt x="1156" y="13047"/>
                  <a:pt x="1108" y="13094"/>
                </a:cubicBezTo>
                <a:cubicBezTo>
                  <a:pt x="1077" y="13142"/>
                  <a:pt x="1061" y="13205"/>
                  <a:pt x="1045" y="13269"/>
                </a:cubicBezTo>
                <a:lnTo>
                  <a:pt x="839" y="13269"/>
                </a:lnTo>
                <a:lnTo>
                  <a:pt x="744" y="13364"/>
                </a:lnTo>
                <a:lnTo>
                  <a:pt x="633" y="13364"/>
                </a:lnTo>
                <a:lnTo>
                  <a:pt x="158" y="13870"/>
                </a:lnTo>
                <a:lnTo>
                  <a:pt x="0" y="13902"/>
                </a:lnTo>
                <a:lnTo>
                  <a:pt x="0" y="14266"/>
                </a:lnTo>
                <a:lnTo>
                  <a:pt x="127" y="14393"/>
                </a:lnTo>
                <a:lnTo>
                  <a:pt x="269" y="14424"/>
                </a:lnTo>
                <a:cubicBezTo>
                  <a:pt x="285" y="14519"/>
                  <a:pt x="301" y="14599"/>
                  <a:pt x="301" y="14646"/>
                </a:cubicBezTo>
                <a:cubicBezTo>
                  <a:pt x="412" y="14804"/>
                  <a:pt x="586" y="14931"/>
                  <a:pt x="776" y="15010"/>
                </a:cubicBezTo>
                <a:cubicBezTo>
                  <a:pt x="792" y="15021"/>
                  <a:pt x="811" y="15024"/>
                  <a:pt x="832" y="15024"/>
                </a:cubicBezTo>
                <a:cubicBezTo>
                  <a:pt x="873" y="15024"/>
                  <a:pt x="918" y="15010"/>
                  <a:pt x="950" y="15010"/>
                </a:cubicBezTo>
                <a:cubicBezTo>
                  <a:pt x="982" y="14931"/>
                  <a:pt x="998" y="14868"/>
                  <a:pt x="1013" y="14820"/>
                </a:cubicBezTo>
                <a:lnTo>
                  <a:pt x="1251" y="14789"/>
                </a:lnTo>
                <a:cubicBezTo>
                  <a:pt x="1283" y="14725"/>
                  <a:pt x="1298" y="14662"/>
                  <a:pt x="1330" y="14599"/>
                </a:cubicBezTo>
                <a:cubicBezTo>
                  <a:pt x="1409" y="14646"/>
                  <a:pt x="1378" y="14709"/>
                  <a:pt x="1393" y="14773"/>
                </a:cubicBezTo>
                <a:cubicBezTo>
                  <a:pt x="1393" y="14820"/>
                  <a:pt x="1409" y="14868"/>
                  <a:pt x="1441" y="14899"/>
                </a:cubicBezTo>
                <a:cubicBezTo>
                  <a:pt x="1457" y="14963"/>
                  <a:pt x="1473" y="15026"/>
                  <a:pt x="1504" y="15074"/>
                </a:cubicBezTo>
                <a:cubicBezTo>
                  <a:pt x="1552" y="15121"/>
                  <a:pt x="1599" y="15169"/>
                  <a:pt x="1583" y="15264"/>
                </a:cubicBezTo>
                <a:lnTo>
                  <a:pt x="1188" y="15454"/>
                </a:lnTo>
                <a:lnTo>
                  <a:pt x="1188" y="15612"/>
                </a:lnTo>
                <a:lnTo>
                  <a:pt x="1362" y="15612"/>
                </a:lnTo>
                <a:lnTo>
                  <a:pt x="1520" y="15802"/>
                </a:lnTo>
                <a:lnTo>
                  <a:pt x="1837" y="15802"/>
                </a:lnTo>
                <a:cubicBezTo>
                  <a:pt x="1916" y="15739"/>
                  <a:pt x="1948" y="15644"/>
                  <a:pt x="2059" y="15628"/>
                </a:cubicBezTo>
                <a:lnTo>
                  <a:pt x="2122" y="15707"/>
                </a:lnTo>
                <a:lnTo>
                  <a:pt x="2423" y="15707"/>
                </a:lnTo>
                <a:cubicBezTo>
                  <a:pt x="2502" y="15644"/>
                  <a:pt x="2581" y="15596"/>
                  <a:pt x="2676" y="15580"/>
                </a:cubicBezTo>
                <a:lnTo>
                  <a:pt x="2676" y="15232"/>
                </a:lnTo>
                <a:lnTo>
                  <a:pt x="3024" y="14820"/>
                </a:lnTo>
                <a:lnTo>
                  <a:pt x="3183" y="14947"/>
                </a:lnTo>
                <a:lnTo>
                  <a:pt x="3088" y="15058"/>
                </a:lnTo>
                <a:cubicBezTo>
                  <a:pt x="3106" y="15085"/>
                  <a:pt x="3146" y="15102"/>
                  <a:pt x="3185" y="15102"/>
                </a:cubicBezTo>
                <a:cubicBezTo>
                  <a:pt x="3214" y="15102"/>
                  <a:pt x="3242" y="15094"/>
                  <a:pt x="3262" y="15074"/>
                </a:cubicBezTo>
                <a:cubicBezTo>
                  <a:pt x="3287" y="15048"/>
                  <a:pt x="3313" y="15002"/>
                  <a:pt x="3347" y="15002"/>
                </a:cubicBezTo>
                <a:cubicBezTo>
                  <a:pt x="3355" y="15002"/>
                  <a:pt x="3364" y="15004"/>
                  <a:pt x="3373" y="15010"/>
                </a:cubicBezTo>
                <a:cubicBezTo>
                  <a:pt x="3389" y="14963"/>
                  <a:pt x="3404" y="14931"/>
                  <a:pt x="3436" y="14899"/>
                </a:cubicBezTo>
                <a:lnTo>
                  <a:pt x="3436" y="14899"/>
                </a:lnTo>
                <a:cubicBezTo>
                  <a:pt x="3515" y="14994"/>
                  <a:pt x="3436" y="14994"/>
                  <a:pt x="3373" y="15010"/>
                </a:cubicBezTo>
                <a:cubicBezTo>
                  <a:pt x="3373" y="15058"/>
                  <a:pt x="3389" y="15105"/>
                  <a:pt x="3389" y="15153"/>
                </a:cubicBezTo>
                <a:lnTo>
                  <a:pt x="3183" y="15248"/>
                </a:lnTo>
                <a:lnTo>
                  <a:pt x="3183" y="15343"/>
                </a:lnTo>
                <a:cubicBezTo>
                  <a:pt x="3088" y="15469"/>
                  <a:pt x="2977" y="15564"/>
                  <a:pt x="2882" y="15691"/>
                </a:cubicBezTo>
                <a:cubicBezTo>
                  <a:pt x="2866" y="15723"/>
                  <a:pt x="2850" y="15770"/>
                  <a:pt x="2850" y="15818"/>
                </a:cubicBezTo>
                <a:lnTo>
                  <a:pt x="2534" y="15818"/>
                </a:lnTo>
                <a:lnTo>
                  <a:pt x="2391" y="15960"/>
                </a:lnTo>
                <a:cubicBezTo>
                  <a:pt x="2391" y="16024"/>
                  <a:pt x="2375" y="16103"/>
                  <a:pt x="2375" y="16182"/>
                </a:cubicBezTo>
                <a:lnTo>
                  <a:pt x="2122" y="16293"/>
                </a:lnTo>
                <a:lnTo>
                  <a:pt x="2011" y="16214"/>
                </a:lnTo>
                <a:cubicBezTo>
                  <a:pt x="1995" y="16277"/>
                  <a:pt x="1979" y="16324"/>
                  <a:pt x="1979" y="16356"/>
                </a:cubicBezTo>
                <a:cubicBezTo>
                  <a:pt x="2122" y="16530"/>
                  <a:pt x="2312" y="16578"/>
                  <a:pt x="2486" y="16689"/>
                </a:cubicBezTo>
                <a:lnTo>
                  <a:pt x="2296" y="16768"/>
                </a:lnTo>
                <a:cubicBezTo>
                  <a:pt x="2296" y="16815"/>
                  <a:pt x="2312" y="16879"/>
                  <a:pt x="2328" y="16958"/>
                </a:cubicBezTo>
                <a:lnTo>
                  <a:pt x="2613" y="16815"/>
                </a:lnTo>
                <a:lnTo>
                  <a:pt x="2755" y="16910"/>
                </a:lnTo>
                <a:lnTo>
                  <a:pt x="2898" y="16784"/>
                </a:lnTo>
                <a:lnTo>
                  <a:pt x="2898" y="16625"/>
                </a:lnTo>
                <a:cubicBezTo>
                  <a:pt x="2819" y="16625"/>
                  <a:pt x="2803" y="16594"/>
                  <a:pt x="2803" y="16530"/>
                </a:cubicBezTo>
                <a:cubicBezTo>
                  <a:pt x="2771" y="16514"/>
                  <a:pt x="2739" y="16483"/>
                  <a:pt x="2708" y="16467"/>
                </a:cubicBezTo>
                <a:cubicBezTo>
                  <a:pt x="2736" y="16443"/>
                  <a:pt x="2755" y="16434"/>
                  <a:pt x="2767" y="16434"/>
                </a:cubicBezTo>
                <a:cubicBezTo>
                  <a:pt x="2796" y="16434"/>
                  <a:pt x="2792" y="16486"/>
                  <a:pt x="2803" y="16530"/>
                </a:cubicBezTo>
                <a:cubicBezTo>
                  <a:pt x="2811" y="16528"/>
                  <a:pt x="2819" y="16527"/>
                  <a:pt x="2826" y="16527"/>
                </a:cubicBezTo>
                <a:cubicBezTo>
                  <a:pt x="2874" y="16527"/>
                  <a:pt x="2898" y="16570"/>
                  <a:pt x="2898" y="16625"/>
                </a:cubicBezTo>
                <a:cubicBezTo>
                  <a:pt x="2904" y="16627"/>
                  <a:pt x="2909" y="16627"/>
                  <a:pt x="2915" y="16627"/>
                </a:cubicBezTo>
                <a:cubicBezTo>
                  <a:pt x="2980" y="16627"/>
                  <a:pt x="2998" y="16545"/>
                  <a:pt x="3056" y="16530"/>
                </a:cubicBezTo>
                <a:lnTo>
                  <a:pt x="3214" y="16530"/>
                </a:lnTo>
                <a:lnTo>
                  <a:pt x="3484" y="16673"/>
                </a:lnTo>
                <a:cubicBezTo>
                  <a:pt x="3357" y="16799"/>
                  <a:pt x="3199" y="16910"/>
                  <a:pt x="3024" y="16958"/>
                </a:cubicBezTo>
                <a:lnTo>
                  <a:pt x="2898" y="17211"/>
                </a:lnTo>
                <a:lnTo>
                  <a:pt x="2898" y="17702"/>
                </a:lnTo>
                <a:lnTo>
                  <a:pt x="2977" y="17781"/>
                </a:lnTo>
                <a:lnTo>
                  <a:pt x="2977" y="18003"/>
                </a:lnTo>
                <a:lnTo>
                  <a:pt x="2898" y="18098"/>
                </a:lnTo>
                <a:lnTo>
                  <a:pt x="2898" y="18288"/>
                </a:lnTo>
                <a:cubicBezTo>
                  <a:pt x="2914" y="18351"/>
                  <a:pt x="3009" y="18367"/>
                  <a:pt x="2993" y="18446"/>
                </a:cubicBezTo>
                <a:cubicBezTo>
                  <a:pt x="2999" y="18445"/>
                  <a:pt x="3004" y="18444"/>
                  <a:pt x="3010" y="18444"/>
                </a:cubicBezTo>
                <a:cubicBezTo>
                  <a:pt x="3075" y="18444"/>
                  <a:pt x="3094" y="18528"/>
                  <a:pt x="3167" y="18557"/>
                </a:cubicBezTo>
                <a:lnTo>
                  <a:pt x="3341" y="18557"/>
                </a:lnTo>
                <a:lnTo>
                  <a:pt x="3594" y="18794"/>
                </a:lnTo>
                <a:lnTo>
                  <a:pt x="3499" y="18905"/>
                </a:lnTo>
                <a:lnTo>
                  <a:pt x="3499" y="19222"/>
                </a:lnTo>
                <a:cubicBezTo>
                  <a:pt x="3658" y="19285"/>
                  <a:pt x="3547" y="19460"/>
                  <a:pt x="3658" y="19586"/>
                </a:cubicBezTo>
                <a:cubicBezTo>
                  <a:pt x="3674" y="19460"/>
                  <a:pt x="3705" y="19365"/>
                  <a:pt x="3721" y="19254"/>
                </a:cubicBezTo>
                <a:cubicBezTo>
                  <a:pt x="3742" y="19256"/>
                  <a:pt x="3763" y="19257"/>
                  <a:pt x="3784" y="19257"/>
                </a:cubicBezTo>
                <a:cubicBezTo>
                  <a:pt x="3826" y="19257"/>
                  <a:pt x="3868" y="19254"/>
                  <a:pt x="3907" y="19254"/>
                </a:cubicBezTo>
                <a:cubicBezTo>
                  <a:pt x="3966" y="19254"/>
                  <a:pt x="4022" y="19262"/>
                  <a:pt x="4069" y="19301"/>
                </a:cubicBezTo>
                <a:cubicBezTo>
                  <a:pt x="4038" y="19412"/>
                  <a:pt x="3864" y="19460"/>
                  <a:pt x="3895" y="19618"/>
                </a:cubicBezTo>
                <a:lnTo>
                  <a:pt x="3990" y="19713"/>
                </a:lnTo>
                <a:lnTo>
                  <a:pt x="3879" y="19871"/>
                </a:lnTo>
                <a:lnTo>
                  <a:pt x="3974" y="20030"/>
                </a:lnTo>
                <a:lnTo>
                  <a:pt x="3879" y="20156"/>
                </a:lnTo>
                <a:lnTo>
                  <a:pt x="4180" y="20188"/>
                </a:lnTo>
                <a:lnTo>
                  <a:pt x="4101" y="20346"/>
                </a:lnTo>
                <a:cubicBezTo>
                  <a:pt x="4141" y="20366"/>
                  <a:pt x="4183" y="20375"/>
                  <a:pt x="4225" y="20375"/>
                </a:cubicBezTo>
                <a:cubicBezTo>
                  <a:pt x="4283" y="20375"/>
                  <a:pt x="4340" y="20358"/>
                  <a:pt x="4386" y="20330"/>
                </a:cubicBezTo>
                <a:cubicBezTo>
                  <a:pt x="4544" y="20235"/>
                  <a:pt x="4687" y="20156"/>
                  <a:pt x="4845" y="20093"/>
                </a:cubicBezTo>
                <a:lnTo>
                  <a:pt x="4940" y="20172"/>
                </a:lnTo>
                <a:lnTo>
                  <a:pt x="5035" y="19982"/>
                </a:lnTo>
                <a:lnTo>
                  <a:pt x="5146" y="19982"/>
                </a:lnTo>
                <a:lnTo>
                  <a:pt x="5273" y="20125"/>
                </a:lnTo>
                <a:cubicBezTo>
                  <a:pt x="5257" y="20188"/>
                  <a:pt x="5178" y="20204"/>
                  <a:pt x="5194" y="20283"/>
                </a:cubicBezTo>
                <a:lnTo>
                  <a:pt x="5384" y="20283"/>
                </a:lnTo>
                <a:lnTo>
                  <a:pt x="5669" y="20615"/>
                </a:lnTo>
                <a:lnTo>
                  <a:pt x="6001" y="20283"/>
                </a:lnTo>
                <a:cubicBezTo>
                  <a:pt x="6025" y="20275"/>
                  <a:pt x="6053" y="20271"/>
                  <a:pt x="6080" y="20271"/>
                </a:cubicBezTo>
                <a:cubicBezTo>
                  <a:pt x="6108" y="20271"/>
                  <a:pt x="6136" y="20275"/>
                  <a:pt x="6159" y="20283"/>
                </a:cubicBezTo>
                <a:cubicBezTo>
                  <a:pt x="6291" y="20312"/>
                  <a:pt x="6396" y="20395"/>
                  <a:pt x="6523" y="20395"/>
                </a:cubicBezTo>
                <a:cubicBezTo>
                  <a:pt x="6534" y="20395"/>
                  <a:pt x="6544" y="20395"/>
                  <a:pt x="6555" y="20394"/>
                </a:cubicBezTo>
                <a:cubicBezTo>
                  <a:pt x="6571" y="20394"/>
                  <a:pt x="6587" y="20425"/>
                  <a:pt x="6587" y="20425"/>
                </a:cubicBezTo>
                <a:lnTo>
                  <a:pt x="6587" y="20473"/>
                </a:lnTo>
                <a:cubicBezTo>
                  <a:pt x="6555" y="20505"/>
                  <a:pt x="6524" y="20520"/>
                  <a:pt x="6476" y="20552"/>
                </a:cubicBezTo>
                <a:cubicBezTo>
                  <a:pt x="6460" y="20568"/>
                  <a:pt x="6429" y="20568"/>
                  <a:pt x="6397" y="20584"/>
                </a:cubicBezTo>
                <a:cubicBezTo>
                  <a:pt x="6413" y="20679"/>
                  <a:pt x="6334" y="20679"/>
                  <a:pt x="6270" y="20679"/>
                </a:cubicBezTo>
                <a:cubicBezTo>
                  <a:pt x="6252" y="20679"/>
                  <a:pt x="6234" y="20677"/>
                  <a:pt x="6216" y="20677"/>
                </a:cubicBezTo>
                <a:cubicBezTo>
                  <a:pt x="6172" y="20677"/>
                  <a:pt x="6130" y="20685"/>
                  <a:pt x="6096" y="20742"/>
                </a:cubicBezTo>
                <a:lnTo>
                  <a:pt x="6096" y="20837"/>
                </a:lnTo>
                <a:lnTo>
                  <a:pt x="6302" y="20948"/>
                </a:lnTo>
                <a:cubicBezTo>
                  <a:pt x="6286" y="20995"/>
                  <a:pt x="6270" y="21043"/>
                  <a:pt x="6254" y="21075"/>
                </a:cubicBezTo>
                <a:lnTo>
                  <a:pt x="6112" y="21106"/>
                </a:lnTo>
                <a:cubicBezTo>
                  <a:pt x="6096" y="21217"/>
                  <a:pt x="6080" y="21296"/>
                  <a:pt x="6064" y="21407"/>
                </a:cubicBezTo>
                <a:cubicBezTo>
                  <a:pt x="6001" y="21344"/>
                  <a:pt x="5954" y="21296"/>
                  <a:pt x="5906" y="21249"/>
                </a:cubicBezTo>
                <a:cubicBezTo>
                  <a:pt x="5890" y="21170"/>
                  <a:pt x="5874" y="21090"/>
                  <a:pt x="5874" y="21027"/>
                </a:cubicBezTo>
                <a:lnTo>
                  <a:pt x="5716" y="20869"/>
                </a:lnTo>
                <a:lnTo>
                  <a:pt x="5589" y="20932"/>
                </a:lnTo>
                <a:lnTo>
                  <a:pt x="5589" y="21043"/>
                </a:lnTo>
                <a:cubicBezTo>
                  <a:pt x="5494" y="21122"/>
                  <a:pt x="5431" y="21249"/>
                  <a:pt x="5304" y="21296"/>
                </a:cubicBezTo>
                <a:lnTo>
                  <a:pt x="5067" y="21170"/>
                </a:lnTo>
                <a:lnTo>
                  <a:pt x="4893" y="21344"/>
                </a:lnTo>
                <a:lnTo>
                  <a:pt x="5194" y="21502"/>
                </a:lnTo>
                <a:cubicBezTo>
                  <a:pt x="5278" y="21488"/>
                  <a:pt x="5312" y="21386"/>
                  <a:pt x="5386" y="21386"/>
                </a:cubicBezTo>
                <a:cubicBezTo>
                  <a:pt x="5395" y="21386"/>
                  <a:pt x="5405" y="21388"/>
                  <a:pt x="5415" y="21391"/>
                </a:cubicBezTo>
                <a:lnTo>
                  <a:pt x="5558" y="21486"/>
                </a:lnTo>
                <a:lnTo>
                  <a:pt x="5637" y="21391"/>
                </a:lnTo>
                <a:cubicBezTo>
                  <a:pt x="5684" y="21502"/>
                  <a:pt x="5684" y="21502"/>
                  <a:pt x="5637" y="21597"/>
                </a:cubicBezTo>
                <a:cubicBezTo>
                  <a:pt x="5621" y="21613"/>
                  <a:pt x="5605" y="21645"/>
                  <a:pt x="5605" y="21660"/>
                </a:cubicBezTo>
                <a:cubicBezTo>
                  <a:pt x="5637" y="21692"/>
                  <a:pt x="5664" y="21704"/>
                  <a:pt x="5689" y="21704"/>
                </a:cubicBezTo>
                <a:cubicBezTo>
                  <a:pt x="5763" y="21704"/>
                  <a:pt x="5812" y="21591"/>
                  <a:pt x="5890" y="21591"/>
                </a:cubicBezTo>
                <a:cubicBezTo>
                  <a:pt x="5900" y="21591"/>
                  <a:pt x="5911" y="21593"/>
                  <a:pt x="5922" y="21597"/>
                </a:cubicBezTo>
                <a:lnTo>
                  <a:pt x="6080" y="21692"/>
                </a:lnTo>
                <a:lnTo>
                  <a:pt x="6555" y="21676"/>
                </a:lnTo>
                <a:cubicBezTo>
                  <a:pt x="6571" y="21676"/>
                  <a:pt x="6571" y="21660"/>
                  <a:pt x="6603" y="21629"/>
                </a:cubicBezTo>
                <a:lnTo>
                  <a:pt x="6365" y="21439"/>
                </a:lnTo>
                <a:lnTo>
                  <a:pt x="6429" y="21296"/>
                </a:lnTo>
                <a:lnTo>
                  <a:pt x="6539" y="21296"/>
                </a:lnTo>
                <a:lnTo>
                  <a:pt x="6666" y="21407"/>
                </a:lnTo>
                <a:cubicBezTo>
                  <a:pt x="6714" y="21328"/>
                  <a:pt x="6777" y="21249"/>
                  <a:pt x="6840" y="21170"/>
                </a:cubicBezTo>
                <a:lnTo>
                  <a:pt x="6999" y="21233"/>
                </a:lnTo>
                <a:lnTo>
                  <a:pt x="6904" y="21328"/>
                </a:lnTo>
                <a:cubicBezTo>
                  <a:pt x="6888" y="21391"/>
                  <a:pt x="6872" y="21439"/>
                  <a:pt x="6856" y="21486"/>
                </a:cubicBezTo>
                <a:cubicBezTo>
                  <a:pt x="6838" y="21486"/>
                  <a:pt x="6819" y="21485"/>
                  <a:pt x="6800" y="21485"/>
                </a:cubicBezTo>
                <a:cubicBezTo>
                  <a:pt x="6753" y="21485"/>
                  <a:pt x="6709" y="21493"/>
                  <a:pt x="6698" y="21550"/>
                </a:cubicBezTo>
                <a:lnTo>
                  <a:pt x="6698" y="21819"/>
                </a:lnTo>
                <a:lnTo>
                  <a:pt x="6919" y="22088"/>
                </a:lnTo>
                <a:cubicBezTo>
                  <a:pt x="7046" y="22009"/>
                  <a:pt x="7141" y="21945"/>
                  <a:pt x="7252" y="21898"/>
                </a:cubicBezTo>
                <a:cubicBezTo>
                  <a:pt x="7263" y="21893"/>
                  <a:pt x="7273" y="21891"/>
                  <a:pt x="7284" y="21891"/>
                </a:cubicBezTo>
                <a:cubicBezTo>
                  <a:pt x="7305" y="21891"/>
                  <a:pt x="7326" y="21898"/>
                  <a:pt x="7347" y="21898"/>
                </a:cubicBezTo>
                <a:cubicBezTo>
                  <a:pt x="7410" y="22025"/>
                  <a:pt x="7458" y="22151"/>
                  <a:pt x="7521" y="22278"/>
                </a:cubicBezTo>
                <a:cubicBezTo>
                  <a:pt x="7632" y="22246"/>
                  <a:pt x="7648" y="22088"/>
                  <a:pt x="7774" y="22088"/>
                </a:cubicBezTo>
                <a:lnTo>
                  <a:pt x="7790" y="21898"/>
                </a:lnTo>
                <a:cubicBezTo>
                  <a:pt x="7885" y="21898"/>
                  <a:pt x="7917" y="21993"/>
                  <a:pt x="7964" y="22025"/>
                </a:cubicBezTo>
                <a:cubicBezTo>
                  <a:pt x="7949" y="22080"/>
                  <a:pt x="7917" y="22092"/>
                  <a:pt x="7881" y="22092"/>
                </a:cubicBezTo>
                <a:cubicBezTo>
                  <a:pt x="7855" y="22092"/>
                  <a:pt x="7826" y="22085"/>
                  <a:pt x="7800" y="22085"/>
                </a:cubicBezTo>
                <a:cubicBezTo>
                  <a:pt x="7791" y="22085"/>
                  <a:pt x="7782" y="22086"/>
                  <a:pt x="7774" y="22088"/>
                </a:cubicBezTo>
                <a:lnTo>
                  <a:pt x="7774" y="22294"/>
                </a:lnTo>
                <a:lnTo>
                  <a:pt x="7489" y="22563"/>
                </a:lnTo>
                <a:lnTo>
                  <a:pt x="7632" y="22595"/>
                </a:lnTo>
                <a:cubicBezTo>
                  <a:pt x="7711" y="22705"/>
                  <a:pt x="7869" y="22769"/>
                  <a:pt x="7885" y="22927"/>
                </a:cubicBezTo>
                <a:lnTo>
                  <a:pt x="7806" y="23022"/>
                </a:lnTo>
                <a:lnTo>
                  <a:pt x="7901" y="23212"/>
                </a:lnTo>
                <a:lnTo>
                  <a:pt x="8123" y="23196"/>
                </a:lnTo>
                <a:lnTo>
                  <a:pt x="8313" y="22990"/>
                </a:lnTo>
                <a:cubicBezTo>
                  <a:pt x="8342" y="22986"/>
                  <a:pt x="8373" y="22984"/>
                  <a:pt x="8404" y="22984"/>
                </a:cubicBezTo>
                <a:cubicBezTo>
                  <a:pt x="8489" y="22984"/>
                  <a:pt x="8576" y="22999"/>
                  <a:pt x="8645" y="23022"/>
                </a:cubicBezTo>
                <a:lnTo>
                  <a:pt x="8709" y="23196"/>
                </a:lnTo>
                <a:cubicBezTo>
                  <a:pt x="8724" y="23194"/>
                  <a:pt x="8740" y="23193"/>
                  <a:pt x="8755" y="23193"/>
                </a:cubicBezTo>
                <a:cubicBezTo>
                  <a:pt x="8785" y="23193"/>
                  <a:pt x="8814" y="23196"/>
                  <a:pt x="8841" y="23196"/>
                </a:cubicBezTo>
                <a:cubicBezTo>
                  <a:pt x="8883" y="23196"/>
                  <a:pt x="8922" y="23188"/>
                  <a:pt x="8962" y="23149"/>
                </a:cubicBezTo>
                <a:lnTo>
                  <a:pt x="8883" y="23054"/>
                </a:lnTo>
                <a:cubicBezTo>
                  <a:pt x="8946" y="22895"/>
                  <a:pt x="9136" y="22895"/>
                  <a:pt x="9247" y="22785"/>
                </a:cubicBezTo>
                <a:cubicBezTo>
                  <a:pt x="9249" y="22782"/>
                  <a:pt x="9252" y="22781"/>
                  <a:pt x="9256" y="22781"/>
                </a:cubicBezTo>
                <a:cubicBezTo>
                  <a:pt x="9280" y="22781"/>
                  <a:pt x="9333" y="22818"/>
                  <a:pt x="9374" y="22832"/>
                </a:cubicBezTo>
                <a:lnTo>
                  <a:pt x="9374" y="22990"/>
                </a:lnTo>
                <a:cubicBezTo>
                  <a:pt x="9385" y="22987"/>
                  <a:pt x="9397" y="22987"/>
                  <a:pt x="9409" y="22987"/>
                </a:cubicBezTo>
                <a:cubicBezTo>
                  <a:pt x="9422" y="22987"/>
                  <a:pt x="9435" y="22988"/>
                  <a:pt x="9449" y="22988"/>
                </a:cubicBezTo>
                <a:cubicBezTo>
                  <a:pt x="9491" y="22988"/>
                  <a:pt x="9537" y="22979"/>
                  <a:pt x="9595" y="22911"/>
                </a:cubicBezTo>
                <a:cubicBezTo>
                  <a:pt x="9674" y="22832"/>
                  <a:pt x="9453" y="22800"/>
                  <a:pt x="9484" y="22705"/>
                </a:cubicBezTo>
                <a:cubicBezTo>
                  <a:pt x="9520" y="22683"/>
                  <a:pt x="9556" y="22677"/>
                  <a:pt x="9594" y="22677"/>
                </a:cubicBezTo>
                <a:cubicBezTo>
                  <a:pt x="9639" y="22677"/>
                  <a:pt x="9684" y="22686"/>
                  <a:pt x="9730" y="22686"/>
                </a:cubicBezTo>
                <a:cubicBezTo>
                  <a:pt x="9781" y="22686"/>
                  <a:pt x="9832" y="22675"/>
                  <a:pt x="9880" y="22626"/>
                </a:cubicBezTo>
                <a:cubicBezTo>
                  <a:pt x="9833" y="22515"/>
                  <a:pt x="9896" y="22405"/>
                  <a:pt x="9833" y="22294"/>
                </a:cubicBezTo>
                <a:lnTo>
                  <a:pt x="9769" y="22230"/>
                </a:lnTo>
                <a:cubicBezTo>
                  <a:pt x="9874" y="22126"/>
                  <a:pt x="9915" y="22084"/>
                  <a:pt x="9956" y="22084"/>
                </a:cubicBezTo>
                <a:cubicBezTo>
                  <a:pt x="9983" y="22084"/>
                  <a:pt x="10010" y="22104"/>
                  <a:pt x="10055" y="22135"/>
                </a:cubicBezTo>
                <a:lnTo>
                  <a:pt x="9975" y="22230"/>
                </a:lnTo>
                <a:cubicBezTo>
                  <a:pt x="10015" y="22270"/>
                  <a:pt x="10058" y="22278"/>
                  <a:pt x="10100" y="22278"/>
                </a:cubicBezTo>
                <a:cubicBezTo>
                  <a:pt x="10128" y="22278"/>
                  <a:pt x="10155" y="22274"/>
                  <a:pt x="10179" y="22274"/>
                </a:cubicBezTo>
                <a:cubicBezTo>
                  <a:pt x="10191" y="22274"/>
                  <a:pt x="10202" y="22275"/>
                  <a:pt x="10213" y="22278"/>
                </a:cubicBezTo>
                <a:lnTo>
                  <a:pt x="10355" y="22135"/>
                </a:lnTo>
                <a:cubicBezTo>
                  <a:pt x="10371" y="22056"/>
                  <a:pt x="10387" y="21977"/>
                  <a:pt x="10387" y="21898"/>
                </a:cubicBezTo>
                <a:lnTo>
                  <a:pt x="10561" y="21835"/>
                </a:lnTo>
                <a:cubicBezTo>
                  <a:pt x="10561" y="21771"/>
                  <a:pt x="10577" y="21724"/>
                  <a:pt x="10593" y="21645"/>
                </a:cubicBezTo>
                <a:cubicBezTo>
                  <a:pt x="10625" y="21661"/>
                  <a:pt x="10658" y="21666"/>
                  <a:pt x="10690" y="21666"/>
                </a:cubicBezTo>
                <a:cubicBezTo>
                  <a:pt x="10737" y="21666"/>
                  <a:pt x="10783" y="21656"/>
                  <a:pt x="10830" y="21656"/>
                </a:cubicBezTo>
                <a:cubicBezTo>
                  <a:pt x="10877" y="21656"/>
                  <a:pt x="10925" y="21666"/>
                  <a:pt x="10973" y="21708"/>
                </a:cubicBezTo>
                <a:lnTo>
                  <a:pt x="10973" y="21866"/>
                </a:lnTo>
                <a:cubicBezTo>
                  <a:pt x="11068" y="21866"/>
                  <a:pt x="11084" y="21771"/>
                  <a:pt x="11163" y="21724"/>
                </a:cubicBezTo>
                <a:cubicBezTo>
                  <a:pt x="11163" y="21613"/>
                  <a:pt x="11179" y="21502"/>
                  <a:pt x="11179" y="21360"/>
                </a:cubicBezTo>
                <a:lnTo>
                  <a:pt x="11559" y="21565"/>
                </a:lnTo>
                <a:cubicBezTo>
                  <a:pt x="11559" y="21470"/>
                  <a:pt x="11575" y="21391"/>
                  <a:pt x="11575" y="21312"/>
                </a:cubicBezTo>
                <a:lnTo>
                  <a:pt x="11717" y="21154"/>
                </a:lnTo>
                <a:lnTo>
                  <a:pt x="12002" y="21154"/>
                </a:lnTo>
                <a:cubicBezTo>
                  <a:pt x="12050" y="21075"/>
                  <a:pt x="12176" y="21059"/>
                  <a:pt x="12145" y="20932"/>
                </a:cubicBezTo>
                <a:cubicBezTo>
                  <a:pt x="12255" y="20837"/>
                  <a:pt x="12255" y="20695"/>
                  <a:pt x="12350" y="20600"/>
                </a:cubicBezTo>
                <a:cubicBezTo>
                  <a:pt x="12445" y="20520"/>
                  <a:pt x="12540" y="20441"/>
                  <a:pt x="12651" y="20394"/>
                </a:cubicBezTo>
                <a:cubicBezTo>
                  <a:pt x="12667" y="20315"/>
                  <a:pt x="12620" y="20220"/>
                  <a:pt x="12699" y="20156"/>
                </a:cubicBezTo>
                <a:lnTo>
                  <a:pt x="12810" y="20251"/>
                </a:lnTo>
                <a:lnTo>
                  <a:pt x="13000" y="20251"/>
                </a:lnTo>
                <a:lnTo>
                  <a:pt x="13110" y="20140"/>
                </a:lnTo>
                <a:lnTo>
                  <a:pt x="13506" y="20140"/>
                </a:lnTo>
                <a:cubicBezTo>
                  <a:pt x="13570" y="20077"/>
                  <a:pt x="13617" y="20030"/>
                  <a:pt x="13696" y="19966"/>
                </a:cubicBezTo>
                <a:cubicBezTo>
                  <a:pt x="13744" y="19935"/>
                  <a:pt x="13791" y="19919"/>
                  <a:pt x="13839" y="19903"/>
                </a:cubicBezTo>
                <a:cubicBezTo>
                  <a:pt x="13855" y="19840"/>
                  <a:pt x="13870" y="19808"/>
                  <a:pt x="13870" y="19760"/>
                </a:cubicBezTo>
                <a:lnTo>
                  <a:pt x="14140" y="19729"/>
                </a:lnTo>
                <a:cubicBezTo>
                  <a:pt x="14140" y="19681"/>
                  <a:pt x="14155" y="19634"/>
                  <a:pt x="14171" y="19586"/>
                </a:cubicBezTo>
                <a:cubicBezTo>
                  <a:pt x="14219" y="19507"/>
                  <a:pt x="14345" y="19555"/>
                  <a:pt x="14409" y="19444"/>
                </a:cubicBezTo>
                <a:cubicBezTo>
                  <a:pt x="14456" y="19380"/>
                  <a:pt x="14520" y="19333"/>
                  <a:pt x="14599" y="19317"/>
                </a:cubicBezTo>
                <a:cubicBezTo>
                  <a:pt x="14678" y="19301"/>
                  <a:pt x="14741" y="19190"/>
                  <a:pt x="14820" y="19127"/>
                </a:cubicBezTo>
                <a:lnTo>
                  <a:pt x="14963" y="19175"/>
                </a:lnTo>
                <a:cubicBezTo>
                  <a:pt x="14852" y="19285"/>
                  <a:pt x="14836" y="19444"/>
                  <a:pt x="14757" y="19555"/>
                </a:cubicBezTo>
                <a:cubicBezTo>
                  <a:pt x="14662" y="19665"/>
                  <a:pt x="14551" y="19776"/>
                  <a:pt x="14456" y="19887"/>
                </a:cubicBezTo>
                <a:cubicBezTo>
                  <a:pt x="14456" y="19903"/>
                  <a:pt x="14456" y="19919"/>
                  <a:pt x="14456" y="19935"/>
                </a:cubicBezTo>
                <a:lnTo>
                  <a:pt x="14456" y="20093"/>
                </a:lnTo>
                <a:lnTo>
                  <a:pt x="14361" y="20204"/>
                </a:lnTo>
                <a:lnTo>
                  <a:pt x="14361" y="20410"/>
                </a:lnTo>
                <a:lnTo>
                  <a:pt x="14456" y="20505"/>
                </a:lnTo>
                <a:lnTo>
                  <a:pt x="14456" y="20679"/>
                </a:lnTo>
                <a:cubicBezTo>
                  <a:pt x="14488" y="20774"/>
                  <a:pt x="14535" y="20869"/>
                  <a:pt x="14599" y="20948"/>
                </a:cubicBezTo>
                <a:cubicBezTo>
                  <a:pt x="14662" y="21043"/>
                  <a:pt x="14741" y="21122"/>
                  <a:pt x="14820" y="21201"/>
                </a:cubicBezTo>
                <a:cubicBezTo>
                  <a:pt x="14884" y="21106"/>
                  <a:pt x="14947" y="21027"/>
                  <a:pt x="14979" y="20964"/>
                </a:cubicBezTo>
                <a:lnTo>
                  <a:pt x="15232" y="20964"/>
                </a:lnTo>
                <a:cubicBezTo>
                  <a:pt x="15232" y="21027"/>
                  <a:pt x="15264" y="21075"/>
                  <a:pt x="15264" y="21122"/>
                </a:cubicBezTo>
                <a:cubicBezTo>
                  <a:pt x="15311" y="21154"/>
                  <a:pt x="15343" y="21249"/>
                  <a:pt x="15422" y="21249"/>
                </a:cubicBezTo>
                <a:cubicBezTo>
                  <a:pt x="15501" y="21122"/>
                  <a:pt x="15390" y="20980"/>
                  <a:pt x="15501" y="20853"/>
                </a:cubicBezTo>
                <a:lnTo>
                  <a:pt x="15644" y="20885"/>
                </a:lnTo>
                <a:lnTo>
                  <a:pt x="15596" y="20964"/>
                </a:lnTo>
                <a:lnTo>
                  <a:pt x="15533" y="21106"/>
                </a:lnTo>
                <a:lnTo>
                  <a:pt x="15691" y="21280"/>
                </a:lnTo>
                <a:cubicBezTo>
                  <a:pt x="15707" y="21249"/>
                  <a:pt x="15723" y="21233"/>
                  <a:pt x="15755" y="21217"/>
                </a:cubicBezTo>
                <a:cubicBezTo>
                  <a:pt x="15770" y="21201"/>
                  <a:pt x="15802" y="21185"/>
                  <a:pt x="15818" y="21170"/>
                </a:cubicBezTo>
                <a:cubicBezTo>
                  <a:pt x="15992" y="21138"/>
                  <a:pt x="16150" y="21059"/>
                  <a:pt x="16293" y="20964"/>
                </a:cubicBezTo>
                <a:cubicBezTo>
                  <a:pt x="16333" y="20924"/>
                  <a:pt x="16373" y="20861"/>
                  <a:pt x="16441" y="20861"/>
                </a:cubicBezTo>
                <a:cubicBezTo>
                  <a:pt x="16454" y="20861"/>
                  <a:pt x="16468" y="20864"/>
                  <a:pt x="16483" y="20869"/>
                </a:cubicBezTo>
                <a:cubicBezTo>
                  <a:pt x="16546" y="20758"/>
                  <a:pt x="16657" y="20790"/>
                  <a:pt x="16736" y="20758"/>
                </a:cubicBezTo>
                <a:cubicBezTo>
                  <a:pt x="16879" y="20679"/>
                  <a:pt x="17085" y="20663"/>
                  <a:pt x="17132" y="20457"/>
                </a:cubicBezTo>
                <a:lnTo>
                  <a:pt x="16689" y="20457"/>
                </a:lnTo>
                <a:cubicBezTo>
                  <a:pt x="16689" y="20457"/>
                  <a:pt x="16673" y="20441"/>
                  <a:pt x="16641" y="20425"/>
                </a:cubicBezTo>
                <a:lnTo>
                  <a:pt x="16641" y="20299"/>
                </a:lnTo>
                <a:cubicBezTo>
                  <a:pt x="16720" y="20235"/>
                  <a:pt x="16831" y="20251"/>
                  <a:pt x="16879" y="20156"/>
                </a:cubicBezTo>
                <a:cubicBezTo>
                  <a:pt x="16926" y="20204"/>
                  <a:pt x="16974" y="20235"/>
                  <a:pt x="17021" y="20267"/>
                </a:cubicBezTo>
                <a:cubicBezTo>
                  <a:pt x="17148" y="20235"/>
                  <a:pt x="17180" y="20109"/>
                  <a:pt x="17259" y="20077"/>
                </a:cubicBezTo>
                <a:cubicBezTo>
                  <a:pt x="17370" y="20045"/>
                  <a:pt x="17465" y="19982"/>
                  <a:pt x="17528" y="19903"/>
                </a:cubicBezTo>
                <a:lnTo>
                  <a:pt x="17528" y="19745"/>
                </a:lnTo>
                <a:cubicBezTo>
                  <a:pt x="17480" y="19745"/>
                  <a:pt x="17449" y="19745"/>
                  <a:pt x="17449" y="19681"/>
                </a:cubicBezTo>
                <a:cubicBezTo>
                  <a:pt x="17465" y="19665"/>
                  <a:pt x="17512" y="19650"/>
                  <a:pt x="17528" y="19650"/>
                </a:cubicBezTo>
                <a:cubicBezTo>
                  <a:pt x="17512" y="19507"/>
                  <a:pt x="17560" y="19365"/>
                  <a:pt x="17639" y="19254"/>
                </a:cubicBezTo>
                <a:cubicBezTo>
                  <a:pt x="17628" y="19251"/>
                  <a:pt x="17617" y="19250"/>
                  <a:pt x="17606" y="19250"/>
                </a:cubicBezTo>
                <a:cubicBezTo>
                  <a:pt x="17584" y="19250"/>
                  <a:pt x="17560" y="19254"/>
                  <a:pt x="17538" y="19254"/>
                </a:cubicBezTo>
                <a:cubicBezTo>
                  <a:pt x="17504" y="19254"/>
                  <a:pt x="17473" y="19246"/>
                  <a:pt x="17449" y="19206"/>
                </a:cubicBezTo>
                <a:cubicBezTo>
                  <a:pt x="17480" y="19064"/>
                  <a:pt x="17639" y="19080"/>
                  <a:pt x="17734" y="19000"/>
                </a:cubicBezTo>
                <a:lnTo>
                  <a:pt x="17734" y="18937"/>
                </a:lnTo>
                <a:cubicBezTo>
                  <a:pt x="17940" y="18731"/>
                  <a:pt x="18130" y="18541"/>
                  <a:pt x="18320" y="18335"/>
                </a:cubicBezTo>
                <a:lnTo>
                  <a:pt x="18399" y="18319"/>
                </a:lnTo>
                <a:cubicBezTo>
                  <a:pt x="18462" y="18193"/>
                  <a:pt x="18510" y="18066"/>
                  <a:pt x="18573" y="17939"/>
                </a:cubicBezTo>
                <a:lnTo>
                  <a:pt x="18716" y="17908"/>
                </a:lnTo>
                <a:lnTo>
                  <a:pt x="18763" y="17734"/>
                </a:lnTo>
                <a:lnTo>
                  <a:pt x="18874" y="17734"/>
                </a:lnTo>
                <a:cubicBezTo>
                  <a:pt x="18953" y="17654"/>
                  <a:pt x="19016" y="17544"/>
                  <a:pt x="19096" y="17544"/>
                </a:cubicBezTo>
                <a:cubicBezTo>
                  <a:pt x="19206" y="17512"/>
                  <a:pt x="19254" y="17433"/>
                  <a:pt x="19333" y="17369"/>
                </a:cubicBezTo>
                <a:cubicBezTo>
                  <a:pt x="19412" y="17306"/>
                  <a:pt x="19476" y="17227"/>
                  <a:pt x="19539" y="17164"/>
                </a:cubicBezTo>
                <a:cubicBezTo>
                  <a:pt x="19571" y="17132"/>
                  <a:pt x="19618" y="17148"/>
                  <a:pt x="19681" y="17116"/>
                </a:cubicBezTo>
                <a:cubicBezTo>
                  <a:pt x="19729" y="17100"/>
                  <a:pt x="19745" y="17021"/>
                  <a:pt x="19840" y="17021"/>
                </a:cubicBezTo>
                <a:cubicBezTo>
                  <a:pt x="19845" y="17022"/>
                  <a:pt x="19850" y="17022"/>
                  <a:pt x="19855" y="17022"/>
                </a:cubicBezTo>
                <a:cubicBezTo>
                  <a:pt x="19964" y="17022"/>
                  <a:pt x="19935" y="16862"/>
                  <a:pt x="19951" y="16847"/>
                </a:cubicBezTo>
                <a:cubicBezTo>
                  <a:pt x="19982" y="16815"/>
                  <a:pt x="19998" y="16784"/>
                  <a:pt x="20030" y="16768"/>
                </a:cubicBezTo>
                <a:cubicBezTo>
                  <a:pt x="20267" y="16689"/>
                  <a:pt x="20410" y="16467"/>
                  <a:pt x="20584" y="16309"/>
                </a:cubicBezTo>
                <a:lnTo>
                  <a:pt x="20695" y="16309"/>
                </a:lnTo>
                <a:lnTo>
                  <a:pt x="21281" y="15691"/>
                </a:lnTo>
                <a:cubicBezTo>
                  <a:pt x="21304" y="15701"/>
                  <a:pt x="21324" y="15705"/>
                  <a:pt x="21342" y="15705"/>
                </a:cubicBezTo>
                <a:cubicBezTo>
                  <a:pt x="21411" y="15705"/>
                  <a:pt x="21449" y="15643"/>
                  <a:pt x="21486" y="15580"/>
                </a:cubicBezTo>
                <a:cubicBezTo>
                  <a:pt x="21531" y="15505"/>
                  <a:pt x="21534" y="15373"/>
                  <a:pt x="21655" y="15373"/>
                </a:cubicBezTo>
                <a:cubicBezTo>
                  <a:pt x="21662" y="15373"/>
                  <a:pt x="21669" y="15374"/>
                  <a:pt x="21676" y="15374"/>
                </a:cubicBezTo>
                <a:cubicBezTo>
                  <a:pt x="21851" y="15184"/>
                  <a:pt x="22088" y="15121"/>
                  <a:pt x="22246" y="14915"/>
                </a:cubicBezTo>
                <a:cubicBezTo>
                  <a:pt x="22405" y="14725"/>
                  <a:pt x="22579" y="14551"/>
                  <a:pt x="22769" y="14377"/>
                </a:cubicBezTo>
                <a:lnTo>
                  <a:pt x="22864" y="14377"/>
                </a:lnTo>
                <a:lnTo>
                  <a:pt x="23782" y="13459"/>
                </a:lnTo>
                <a:cubicBezTo>
                  <a:pt x="23798" y="13427"/>
                  <a:pt x="23814" y="13411"/>
                  <a:pt x="23814" y="13395"/>
                </a:cubicBezTo>
                <a:cubicBezTo>
                  <a:pt x="23798" y="13364"/>
                  <a:pt x="23782" y="13316"/>
                  <a:pt x="23782" y="13284"/>
                </a:cubicBezTo>
                <a:lnTo>
                  <a:pt x="23624" y="13253"/>
                </a:lnTo>
                <a:lnTo>
                  <a:pt x="23624" y="12904"/>
                </a:lnTo>
                <a:cubicBezTo>
                  <a:pt x="23671" y="12857"/>
                  <a:pt x="23751" y="12809"/>
                  <a:pt x="23766" y="12762"/>
                </a:cubicBezTo>
                <a:cubicBezTo>
                  <a:pt x="23814" y="12619"/>
                  <a:pt x="23941" y="12524"/>
                  <a:pt x="23909" y="12366"/>
                </a:cubicBezTo>
                <a:cubicBezTo>
                  <a:pt x="23814" y="12366"/>
                  <a:pt x="23814" y="12303"/>
                  <a:pt x="23814" y="12239"/>
                </a:cubicBezTo>
                <a:cubicBezTo>
                  <a:pt x="23814" y="12187"/>
                  <a:pt x="23847" y="12156"/>
                  <a:pt x="23885" y="12156"/>
                </a:cubicBezTo>
                <a:cubicBezTo>
                  <a:pt x="23893" y="12156"/>
                  <a:pt x="23901" y="12158"/>
                  <a:pt x="23909" y="12160"/>
                </a:cubicBezTo>
                <a:cubicBezTo>
                  <a:pt x="23893" y="12018"/>
                  <a:pt x="23925" y="11875"/>
                  <a:pt x="24020" y="11764"/>
                </a:cubicBezTo>
                <a:lnTo>
                  <a:pt x="23719" y="11606"/>
                </a:lnTo>
                <a:lnTo>
                  <a:pt x="23719" y="11384"/>
                </a:lnTo>
                <a:lnTo>
                  <a:pt x="23766" y="11353"/>
                </a:lnTo>
                <a:cubicBezTo>
                  <a:pt x="23798" y="11416"/>
                  <a:pt x="23814" y="11464"/>
                  <a:pt x="23846" y="11543"/>
                </a:cubicBezTo>
                <a:lnTo>
                  <a:pt x="23972" y="11464"/>
                </a:lnTo>
                <a:cubicBezTo>
                  <a:pt x="24051" y="11559"/>
                  <a:pt x="23972" y="11654"/>
                  <a:pt x="24020" y="11764"/>
                </a:cubicBezTo>
                <a:cubicBezTo>
                  <a:pt x="24194" y="11733"/>
                  <a:pt x="24400" y="11638"/>
                  <a:pt x="24416" y="11527"/>
                </a:cubicBezTo>
                <a:cubicBezTo>
                  <a:pt x="24400" y="11495"/>
                  <a:pt x="24368" y="11448"/>
                  <a:pt x="24321" y="11384"/>
                </a:cubicBezTo>
                <a:lnTo>
                  <a:pt x="24321" y="11194"/>
                </a:lnTo>
                <a:lnTo>
                  <a:pt x="24226" y="11084"/>
                </a:lnTo>
                <a:lnTo>
                  <a:pt x="24321" y="10973"/>
                </a:lnTo>
                <a:cubicBezTo>
                  <a:pt x="24305" y="10925"/>
                  <a:pt x="24289" y="10878"/>
                  <a:pt x="24289" y="10830"/>
                </a:cubicBezTo>
                <a:cubicBezTo>
                  <a:pt x="24222" y="10864"/>
                  <a:pt x="24179" y="10952"/>
                  <a:pt x="24115" y="10952"/>
                </a:cubicBezTo>
                <a:cubicBezTo>
                  <a:pt x="24088" y="10952"/>
                  <a:pt x="24057" y="10936"/>
                  <a:pt x="24020" y="10894"/>
                </a:cubicBezTo>
                <a:lnTo>
                  <a:pt x="24115" y="10783"/>
                </a:lnTo>
                <a:lnTo>
                  <a:pt x="23719" y="10482"/>
                </a:lnTo>
                <a:cubicBezTo>
                  <a:pt x="23719" y="10371"/>
                  <a:pt x="23735" y="10276"/>
                  <a:pt x="23640" y="10197"/>
                </a:cubicBezTo>
                <a:cubicBezTo>
                  <a:pt x="23592" y="10134"/>
                  <a:pt x="23608" y="10007"/>
                  <a:pt x="23592" y="9896"/>
                </a:cubicBezTo>
                <a:cubicBezTo>
                  <a:pt x="23466" y="10070"/>
                  <a:pt x="23561" y="10244"/>
                  <a:pt x="23497" y="10403"/>
                </a:cubicBezTo>
                <a:cubicBezTo>
                  <a:pt x="23386" y="10482"/>
                  <a:pt x="23418" y="10672"/>
                  <a:pt x="23260" y="10719"/>
                </a:cubicBezTo>
                <a:cubicBezTo>
                  <a:pt x="23117" y="10561"/>
                  <a:pt x="22927" y="10450"/>
                  <a:pt x="22737" y="10387"/>
                </a:cubicBezTo>
                <a:cubicBezTo>
                  <a:pt x="22721" y="10339"/>
                  <a:pt x="22706" y="10276"/>
                  <a:pt x="22690" y="10229"/>
                </a:cubicBezTo>
                <a:lnTo>
                  <a:pt x="22468" y="10229"/>
                </a:lnTo>
                <a:lnTo>
                  <a:pt x="22421" y="10134"/>
                </a:lnTo>
                <a:cubicBezTo>
                  <a:pt x="22405" y="10086"/>
                  <a:pt x="22389" y="10054"/>
                  <a:pt x="22357" y="10007"/>
                </a:cubicBezTo>
                <a:cubicBezTo>
                  <a:pt x="22326" y="9975"/>
                  <a:pt x="22326" y="9959"/>
                  <a:pt x="22357" y="9944"/>
                </a:cubicBezTo>
                <a:cubicBezTo>
                  <a:pt x="22393" y="9922"/>
                  <a:pt x="22427" y="9913"/>
                  <a:pt x="22459" y="9913"/>
                </a:cubicBezTo>
                <a:cubicBezTo>
                  <a:pt x="22569" y="9913"/>
                  <a:pt x="22663" y="10010"/>
                  <a:pt x="22785" y="10023"/>
                </a:cubicBezTo>
                <a:cubicBezTo>
                  <a:pt x="22832" y="9975"/>
                  <a:pt x="22896" y="9928"/>
                  <a:pt x="22911" y="9896"/>
                </a:cubicBezTo>
                <a:cubicBezTo>
                  <a:pt x="22927" y="9817"/>
                  <a:pt x="22927" y="9738"/>
                  <a:pt x="22943" y="9659"/>
                </a:cubicBezTo>
                <a:cubicBezTo>
                  <a:pt x="22943" y="9643"/>
                  <a:pt x="22991" y="9627"/>
                  <a:pt x="23022" y="9611"/>
                </a:cubicBezTo>
                <a:lnTo>
                  <a:pt x="23022" y="9263"/>
                </a:lnTo>
                <a:cubicBezTo>
                  <a:pt x="22896" y="9231"/>
                  <a:pt x="22801" y="9152"/>
                  <a:pt x="22721" y="9041"/>
                </a:cubicBezTo>
                <a:cubicBezTo>
                  <a:pt x="22737" y="8978"/>
                  <a:pt x="22690" y="8883"/>
                  <a:pt x="22769" y="8819"/>
                </a:cubicBezTo>
                <a:cubicBezTo>
                  <a:pt x="22832" y="8819"/>
                  <a:pt x="22880" y="8788"/>
                  <a:pt x="22911" y="8740"/>
                </a:cubicBezTo>
                <a:lnTo>
                  <a:pt x="22832" y="8661"/>
                </a:lnTo>
                <a:cubicBezTo>
                  <a:pt x="22896" y="8566"/>
                  <a:pt x="22975" y="8503"/>
                  <a:pt x="23054" y="8424"/>
                </a:cubicBezTo>
                <a:cubicBezTo>
                  <a:pt x="23117" y="8392"/>
                  <a:pt x="23165" y="8376"/>
                  <a:pt x="23228" y="8360"/>
                </a:cubicBezTo>
                <a:lnTo>
                  <a:pt x="23228" y="8234"/>
                </a:lnTo>
                <a:lnTo>
                  <a:pt x="22943" y="8028"/>
                </a:lnTo>
                <a:cubicBezTo>
                  <a:pt x="22976" y="7995"/>
                  <a:pt x="23016" y="7987"/>
                  <a:pt x="23060" y="7987"/>
                </a:cubicBezTo>
                <a:cubicBezTo>
                  <a:pt x="23104" y="7987"/>
                  <a:pt x="23150" y="7995"/>
                  <a:pt x="23195" y="7995"/>
                </a:cubicBezTo>
                <a:cubicBezTo>
                  <a:pt x="23235" y="7995"/>
                  <a:pt x="23273" y="7989"/>
                  <a:pt x="23307" y="7964"/>
                </a:cubicBezTo>
                <a:cubicBezTo>
                  <a:pt x="23339" y="7917"/>
                  <a:pt x="23402" y="7901"/>
                  <a:pt x="23402" y="7822"/>
                </a:cubicBezTo>
                <a:lnTo>
                  <a:pt x="22864" y="7568"/>
                </a:lnTo>
                <a:lnTo>
                  <a:pt x="22721" y="7774"/>
                </a:lnTo>
                <a:cubicBezTo>
                  <a:pt x="22638" y="7779"/>
                  <a:pt x="22581" y="7783"/>
                  <a:pt x="22537" y="7783"/>
                </a:cubicBezTo>
                <a:cubicBezTo>
                  <a:pt x="22440" y="7783"/>
                  <a:pt x="22413" y="7766"/>
                  <a:pt x="22326" y="7711"/>
                </a:cubicBezTo>
                <a:lnTo>
                  <a:pt x="22484" y="7679"/>
                </a:lnTo>
                <a:cubicBezTo>
                  <a:pt x="22611" y="7584"/>
                  <a:pt x="22721" y="7442"/>
                  <a:pt x="22753" y="7283"/>
                </a:cubicBezTo>
                <a:lnTo>
                  <a:pt x="23117" y="7283"/>
                </a:lnTo>
                <a:lnTo>
                  <a:pt x="23418" y="7125"/>
                </a:lnTo>
                <a:lnTo>
                  <a:pt x="23418" y="6919"/>
                </a:lnTo>
                <a:lnTo>
                  <a:pt x="23624" y="6840"/>
                </a:lnTo>
                <a:cubicBezTo>
                  <a:pt x="23592" y="6798"/>
                  <a:pt x="23547" y="6777"/>
                  <a:pt x="23501" y="6777"/>
                </a:cubicBezTo>
                <a:cubicBezTo>
                  <a:pt x="23478" y="6777"/>
                  <a:pt x="23455" y="6782"/>
                  <a:pt x="23434" y="6793"/>
                </a:cubicBezTo>
                <a:cubicBezTo>
                  <a:pt x="23291" y="6840"/>
                  <a:pt x="23165" y="6903"/>
                  <a:pt x="23038" y="6983"/>
                </a:cubicBezTo>
                <a:lnTo>
                  <a:pt x="22721" y="6983"/>
                </a:lnTo>
                <a:lnTo>
                  <a:pt x="22706" y="7157"/>
                </a:lnTo>
                <a:lnTo>
                  <a:pt x="22531" y="7204"/>
                </a:lnTo>
                <a:cubicBezTo>
                  <a:pt x="22516" y="7125"/>
                  <a:pt x="22500" y="7062"/>
                  <a:pt x="22500" y="6998"/>
                </a:cubicBezTo>
                <a:cubicBezTo>
                  <a:pt x="22579" y="6983"/>
                  <a:pt x="22642" y="6983"/>
                  <a:pt x="22706" y="6983"/>
                </a:cubicBezTo>
                <a:cubicBezTo>
                  <a:pt x="22690" y="6951"/>
                  <a:pt x="22690" y="6903"/>
                  <a:pt x="22674" y="6903"/>
                </a:cubicBezTo>
                <a:cubicBezTo>
                  <a:pt x="22611" y="6888"/>
                  <a:pt x="22547" y="6888"/>
                  <a:pt x="22484" y="6872"/>
                </a:cubicBezTo>
                <a:cubicBezTo>
                  <a:pt x="22418" y="6894"/>
                  <a:pt x="22368" y="6999"/>
                  <a:pt x="22306" y="6999"/>
                </a:cubicBezTo>
                <a:cubicBezTo>
                  <a:pt x="22279" y="6999"/>
                  <a:pt x="22249" y="6978"/>
                  <a:pt x="22215" y="6919"/>
                </a:cubicBezTo>
                <a:lnTo>
                  <a:pt x="22278" y="6840"/>
                </a:lnTo>
                <a:lnTo>
                  <a:pt x="22151" y="6587"/>
                </a:lnTo>
                <a:cubicBezTo>
                  <a:pt x="22133" y="6579"/>
                  <a:pt x="22113" y="6577"/>
                  <a:pt x="22093" y="6577"/>
                </a:cubicBezTo>
                <a:cubicBezTo>
                  <a:pt x="22066" y="6577"/>
                  <a:pt x="22038" y="6581"/>
                  <a:pt x="22011" y="6581"/>
                </a:cubicBezTo>
                <a:cubicBezTo>
                  <a:pt x="21975" y="6581"/>
                  <a:pt x="21942" y="6574"/>
                  <a:pt x="21914" y="6539"/>
                </a:cubicBezTo>
                <a:cubicBezTo>
                  <a:pt x="21914" y="6381"/>
                  <a:pt x="21930" y="6381"/>
                  <a:pt x="22025" y="6381"/>
                </a:cubicBezTo>
                <a:lnTo>
                  <a:pt x="22167" y="6460"/>
                </a:lnTo>
                <a:lnTo>
                  <a:pt x="22262" y="6381"/>
                </a:lnTo>
                <a:lnTo>
                  <a:pt x="22341" y="6460"/>
                </a:lnTo>
                <a:cubicBezTo>
                  <a:pt x="22396" y="6447"/>
                  <a:pt x="22415" y="6375"/>
                  <a:pt x="22470" y="6375"/>
                </a:cubicBezTo>
                <a:cubicBezTo>
                  <a:pt x="22479" y="6375"/>
                  <a:pt x="22489" y="6377"/>
                  <a:pt x="22500" y="6381"/>
                </a:cubicBezTo>
                <a:cubicBezTo>
                  <a:pt x="22500" y="6349"/>
                  <a:pt x="22484" y="6302"/>
                  <a:pt x="22468" y="6286"/>
                </a:cubicBezTo>
                <a:cubicBezTo>
                  <a:pt x="22405" y="6270"/>
                  <a:pt x="22357" y="6238"/>
                  <a:pt x="22294" y="6223"/>
                </a:cubicBezTo>
                <a:cubicBezTo>
                  <a:pt x="22341" y="6207"/>
                  <a:pt x="22357" y="6175"/>
                  <a:pt x="22389" y="6175"/>
                </a:cubicBezTo>
                <a:cubicBezTo>
                  <a:pt x="22516" y="6175"/>
                  <a:pt x="22516" y="6096"/>
                  <a:pt x="22500" y="6017"/>
                </a:cubicBezTo>
                <a:lnTo>
                  <a:pt x="22373" y="5890"/>
                </a:lnTo>
                <a:cubicBezTo>
                  <a:pt x="22328" y="5868"/>
                  <a:pt x="22283" y="5863"/>
                  <a:pt x="22239" y="5863"/>
                </a:cubicBezTo>
                <a:cubicBezTo>
                  <a:pt x="22210" y="5863"/>
                  <a:pt x="22182" y="5865"/>
                  <a:pt x="22155" y="5865"/>
                </a:cubicBezTo>
                <a:cubicBezTo>
                  <a:pt x="22108" y="5865"/>
                  <a:pt x="22064" y="5859"/>
                  <a:pt x="22025" y="5827"/>
                </a:cubicBezTo>
                <a:cubicBezTo>
                  <a:pt x="22025" y="5774"/>
                  <a:pt x="22049" y="5765"/>
                  <a:pt x="22080" y="5765"/>
                </a:cubicBezTo>
                <a:cubicBezTo>
                  <a:pt x="22094" y="5765"/>
                  <a:pt x="22110" y="5767"/>
                  <a:pt x="22124" y="5767"/>
                </a:cubicBezTo>
                <a:cubicBezTo>
                  <a:pt x="22134" y="5767"/>
                  <a:pt x="22143" y="5766"/>
                  <a:pt x="22151" y="5763"/>
                </a:cubicBezTo>
                <a:cubicBezTo>
                  <a:pt x="22231" y="5684"/>
                  <a:pt x="22326" y="5605"/>
                  <a:pt x="22405" y="5510"/>
                </a:cubicBezTo>
                <a:cubicBezTo>
                  <a:pt x="22373" y="5399"/>
                  <a:pt x="22436" y="5288"/>
                  <a:pt x="22373" y="5162"/>
                </a:cubicBezTo>
                <a:cubicBezTo>
                  <a:pt x="22357" y="5146"/>
                  <a:pt x="22326" y="5130"/>
                  <a:pt x="22278" y="5083"/>
                </a:cubicBezTo>
                <a:lnTo>
                  <a:pt x="22484" y="5051"/>
                </a:lnTo>
                <a:cubicBezTo>
                  <a:pt x="22500" y="5162"/>
                  <a:pt x="22500" y="5257"/>
                  <a:pt x="22516" y="5352"/>
                </a:cubicBezTo>
                <a:lnTo>
                  <a:pt x="22658" y="5352"/>
                </a:lnTo>
                <a:lnTo>
                  <a:pt x="22785" y="5098"/>
                </a:lnTo>
                <a:cubicBezTo>
                  <a:pt x="22737" y="5051"/>
                  <a:pt x="22690" y="5003"/>
                  <a:pt x="22658" y="4956"/>
                </a:cubicBezTo>
                <a:lnTo>
                  <a:pt x="22136" y="4956"/>
                </a:lnTo>
                <a:cubicBezTo>
                  <a:pt x="22072" y="5067"/>
                  <a:pt x="21993" y="5162"/>
                  <a:pt x="21930" y="5257"/>
                </a:cubicBezTo>
                <a:cubicBezTo>
                  <a:pt x="21917" y="5259"/>
                  <a:pt x="21903" y="5260"/>
                  <a:pt x="21890" y="5260"/>
                </a:cubicBezTo>
                <a:cubicBezTo>
                  <a:pt x="21864" y="5260"/>
                  <a:pt x="21838" y="5257"/>
                  <a:pt x="21813" y="5257"/>
                </a:cubicBezTo>
                <a:cubicBezTo>
                  <a:pt x="21775" y="5257"/>
                  <a:pt x="21740" y="5265"/>
                  <a:pt x="21708" y="5304"/>
                </a:cubicBezTo>
                <a:lnTo>
                  <a:pt x="21803" y="5415"/>
                </a:lnTo>
                <a:cubicBezTo>
                  <a:pt x="21803" y="5463"/>
                  <a:pt x="21803" y="5510"/>
                  <a:pt x="21803" y="5542"/>
                </a:cubicBezTo>
                <a:cubicBezTo>
                  <a:pt x="21692" y="5542"/>
                  <a:pt x="21645" y="5415"/>
                  <a:pt x="21597" y="5399"/>
                </a:cubicBezTo>
                <a:cubicBezTo>
                  <a:pt x="21414" y="5413"/>
                  <a:pt x="21331" y="5565"/>
                  <a:pt x="21170" y="5565"/>
                </a:cubicBezTo>
                <a:cubicBezTo>
                  <a:pt x="21150" y="5565"/>
                  <a:pt x="21129" y="5563"/>
                  <a:pt x="21106" y="5558"/>
                </a:cubicBezTo>
                <a:cubicBezTo>
                  <a:pt x="21091" y="5589"/>
                  <a:pt x="21091" y="5653"/>
                  <a:pt x="21075" y="5653"/>
                </a:cubicBezTo>
                <a:cubicBezTo>
                  <a:pt x="20996" y="5668"/>
                  <a:pt x="20916" y="5668"/>
                  <a:pt x="20837" y="5684"/>
                </a:cubicBezTo>
                <a:cubicBezTo>
                  <a:pt x="20758" y="5843"/>
                  <a:pt x="20568" y="5858"/>
                  <a:pt x="20457" y="5969"/>
                </a:cubicBezTo>
                <a:cubicBezTo>
                  <a:pt x="20441" y="5975"/>
                  <a:pt x="20420" y="5976"/>
                  <a:pt x="20397" y="5976"/>
                </a:cubicBezTo>
                <a:cubicBezTo>
                  <a:pt x="20350" y="5976"/>
                  <a:pt x="20294" y="5969"/>
                  <a:pt x="20251" y="5969"/>
                </a:cubicBezTo>
                <a:cubicBezTo>
                  <a:pt x="20156" y="6048"/>
                  <a:pt x="20061" y="6159"/>
                  <a:pt x="19966" y="6254"/>
                </a:cubicBezTo>
                <a:cubicBezTo>
                  <a:pt x="19840" y="6159"/>
                  <a:pt x="19713" y="6096"/>
                  <a:pt x="19571" y="6048"/>
                </a:cubicBezTo>
                <a:cubicBezTo>
                  <a:pt x="19539" y="6048"/>
                  <a:pt x="19523" y="5969"/>
                  <a:pt x="19507" y="5938"/>
                </a:cubicBezTo>
                <a:cubicBezTo>
                  <a:pt x="19539" y="5874"/>
                  <a:pt x="19571" y="5843"/>
                  <a:pt x="19602" y="5795"/>
                </a:cubicBezTo>
                <a:cubicBezTo>
                  <a:pt x="19572" y="5765"/>
                  <a:pt x="19545" y="5753"/>
                  <a:pt x="19520" y="5753"/>
                </a:cubicBezTo>
                <a:cubicBezTo>
                  <a:pt x="19455" y="5753"/>
                  <a:pt x="19406" y="5831"/>
                  <a:pt x="19349" y="5843"/>
                </a:cubicBezTo>
                <a:cubicBezTo>
                  <a:pt x="19286" y="5763"/>
                  <a:pt x="19333" y="5684"/>
                  <a:pt x="19317" y="5558"/>
                </a:cubicBezTo>
                <a:lnTo>
                  <a:pt x="19507" y="5415"/>
                </a:lnTo>
                <a:lnTo>
                  <a:pt x="19381" y="5241"/>
                </a:lnTo>
                <a:cubicBezTo>
                  <a:pt x="19301" y="5320"/>
                  <a:pt x="19222" y="5383"/>
                  <a:pt x="19143" y="5447"/>
                </a:cubicBezTo>
                <a:cubicBezTo>
                  <a:pt x="18985" y="5542"/>
                  <a:pt x="18795" y="5542"/>
                  <a:pt x="18621" y="5637"/>
                </a:cubicBezTo>
                <a:cubicBezTo>
                  <a:pt x="18605" y="5653"/>
                  <a:pt x="18585" y="5661"/>
                  <a:pt x="18561" y="5661"/>
                </a:cubicBezTo>
                <a:cubicBezTo>
                  <a:pt x="18537" y="5661"/>
                  <a:pt x="18510" y="5653"/>
                  <a:pt x="18478" y="5637"/>
                </a:cubicBezTo>
                <a:cubicBezTo>
                  <a:pt x="18420" y="5622"/>
                  <a:pt x="18402" y="5540"/>
                  <a:pt x="18337" y="5540"/>
                </a:cubicBezTo>
                <a:cubicBezTo>
                  <a:pt x="18331" y="5540"/>
                  <a:pt x="18326" y="5541"/>
                  <a:pt x="18320" y="5542"/>
                </a:cubicBezTo>
                <a:cubicBezTo>
                  <a:pt x="18320" y="5653"/>
                  <a:pt x="18225" y="5668"/>
                  <a:pt x="18177" y="5748"/>
                </a:cubicBezTo>
                <a:cubicBezTo>
                  <a:pt x="18155" y="5748"/>
                  <a:pt x="18132" y="5749"/>
                  <a:pt x="18110" y="5749"/>
                </a:cubicBezTo>
                <a:cubicBezTo>
                  <a:pt x="18057" y="5749"/>
                  <a:pt x="18010" y="5741"/>
                  <a:pt x="17987" y="5684"/>
                </a:cubicBezTo>
                <a:lnTo>
                  <a:pt x="17813" y="5605"/>
                </a:lnTo>
                <a:lnTo>
                  <a:pt x="17908" y="5510"/>
                </a:lnTo>
                <a:lnTo>
                  <a:pt x="17750" y="5225"/>
                </a:lnTo>
                <a:lnTo>
                  <a:pt x="17623" y="5288"/>
                </a:lnTo>
                <a:lnTo>
                  <a:pt x="17623" y="5415"/>
                </a:lnTo>
                <a:cubicBezTo>
                  <a:pt x="17480" y="5494"/>
                  <a:pt x="17322" y="5542"/>
                  <a:pt x="17148" y="5558"/>
                </a:cubicBezTo>
                <a:lnTo>
                  <a:pt x="16974" y="5748"/>
                </a:lnTo>
                <a:lnTo>
                  <a:pt x="16736" y="5748"/>
                </a:lnTo>
                <a:cubicBezTo>
                  <a:pt x="16768" y="5700"/>
                  <a:pt x="16784" y="5637"/>
                  <a:pt x="16815" y="5589"/>
                </a:cubicBezTo>
                <a:lnTo>
                  <a:pt x="16720" y="5478"/>
                </a:lnTo>
                <a:cubicBezTo>
                  <a:pt x="16776" y="5451"/>
                  <a:pt x="16833" y="5444"/>
                  <a:pt x="16891" y="5444"/>
                </a:cubicBezTo>
                <a:cubicBezTo>
                  <a:pt x="16941" y="5444"/>
                  <a:pt x="16991" y="5449"/>
                  <a:pt x="17041" y="5449"/>
                </a:cubicBezTo>
                <a:cubicBezTo>
                  <a:pt x="17099" y="5449"/>
                  <a:pt x="17156" y="5443"/>
                  <a:pt x="17211" y="5415"/>
                </a:cubicBezTo>
                <a:lnTo>
                  <a:pt x="17259" y="5146"/>
                </a:lnTo>
                <a:lnTo>
                  <a:pt x="17465" y="5146"/>
                </a:lnTo>
                <a:lnTo>
                  <a:pt x="17575" y="5051"/>
                </a:lnTo>
                <a:lnTo>
                  <a:pt x="17765" y="5051"/>
                </a:lnTo>
                <a:cubicBezTo>
                  <a:pt x="17860" y="4988"/>
                  <a:pt x="17797" y="4861"/>
                  <a:pt x="17908" y="4798"/>
                </a:cubicBezTo>
                <a:cubicBezTo>
                  <a:pt x="18003" y="4734"/>
                  <a:pt x="18082" y="4655"/>
                  <a:pt x="18146" y="4560"/>
                </a:cubicBezTo>
                <a:lnTo>
                  <a:pt x="17718" y="4133"/>
                </a:lnTo>
                <a:lnTo>
                  <a:pt x="17765" y="4038"/>
                </a:lnTo>
                <a:cubicBezTo>
                  <a:pt x="17781" y="4035"/>
                  <a:pt x="17797" y="4034"/>
                  <a:pt x="17812" y="4034"/>
                </a:cubicBezTo>
                <a:cubicBezTo>
                  <a:pt x="17842" y="4034"/>
                  <a:pt x="17870" y="4038"/>
                  <a:pt x="17898" y="4038"/>
                </a:cubicBezTo>
                <a:cubicBezTo>
                  <a:pt x="17940" y="4038"/>
                  <a:pt x="17979" y="4030"/>
                  <a:pt x="18019" y="3990"/>
                </a:cubicBezTo>
                <a:cubicBezTo>
                  <a:pt x="17971" y="3927"/>
                  <a:pt x="17892" y="3895"/>
                  <a:pt x="17924" y="3784"/>
                </a:cubicBezTo>
                <a:cubicBezTo>
                  <a:pt x="17971" y="3737"/>
                  <a:pt x="18003" y="3673"/>
                  <a:pt x="18098" y="3642"/>
                </a:cubicBezTo>
                <a:cubicBezTo>
                  <a:pt x="18146" y="3721"/>
                  <a:pt x="18114" y="3816"/>
                  <a:pt x="18130" y="3879"/>
                </a:cubicBezTo>
                <a:lnTo>
                  <a:pt x="18209" y="3990"/>
                </a:lnTo>
                <a:lnTo>
                  <a:pt x="18130" y="4101"/>
                </a:lnTo>
                <a:cubicBezTo>
                  <a:pt x="18161" y="4133"/>
                  <a:pt x="18193" y="4148"/>
                  <a:pt x="18225" y="4148"/>
                </a:cubicBezTo>
                <a:cubicBezTo>
                  <a:pt x="18256" y="4148"/>
                  <a:pt x="18288" y="4133"/>
                  <a:pt x="18320" y="4101"/>
                </a:cubicBezTo>
                <a:lnTo>
                  <a:pt x="18320" y="3705"/>
                </a:lnTo>
                <a:lnTo>
                  <a:pt x="18415" y="3594"/>
                </a:lnTo>
                <a:lnTo>
                  <a:pt x="18320" y="3452"/>
                </a:lnTo>
                <a:lnTo>
                  <a:pt x="18573" y="3436"/>
                </a:lnTo>
                <a:lnTo>
                  <a:pt x="18716" y="3293"/>
                </a:lnTo>
                <a:lnTo>
                  <a:pt x="18716" y="3135"/>
                </a:lnTo>
                <a:lnTo>
                  <a:pt x="18526" y="3135"/>
                </a:lnTo>
                <a:cubicBezTo>
                  <a:pt x="18494" y="3135"/>
                  <a:pt x="18462" y="3151"/>
                  <a:pt x="18446" y="3167"/>
                </a:cubicBezTo>
                <a:cubicBezTo>
                  <a:pt x="18415" y="3230"/>
                  <a:pt x="18399" y="3278"/>
                  <a:pt x="18383" y="3341"/>
                </a:cubicBezTo>
                <a:lnTo>
                  <a:pt x="18193" y="3341"/>
                </a:lnTo>
                <a:lnTo>
                  <a:pt x="18114" y="3531"/>
                </a:lnTo>
                <a:lnTo>
                  <a:pt x="17908" y="3420"/>
                </a:lnTo>
                <a:cubicBezTo>
                  <a:pt x="17860" y="3499"/>
                  <a:pt x="17797" y="3578"/>
                  <a:pt x="17765" y="3673"/>
                </a:cubicBezTo>
                <a:cubicBezTo>
                  <a:pt x="17734" y="3768"/>
                  <a:pt x="17718" y="3863"/>
                  <a:pt x="17702" y="3958"/>
                </a:cubicBezTo>
                <a:cubicBezTo>
                  <a:pt x="17575" y="3848"/>
                  <a:pt x="17655" y="3721"/>
                  <a:pt x="17639" y="3610"/>
                </a:cubicBezTo>
                <a:cubicBezTo>
                  <a:pt x="17623" y="3578"/>
                  <a:pt x="17607" y="3563"/>
                  <a:pt x="17575" y="3547"/>
                </a:cubicBezTo>
                <a:lnTo>
                  <a:pt x="17465" y="3642"/>
                </a:lnTo>
                <a:cubicBezTo>
                  <a:pt x="17449" y="3634"/>
                  <a:pt x="17431" y="3632"/>
                  <a:pt x="17412" y="3632"/>
                </a:cubicBezTo>
                <a:cubicBezTo>
                  <a:pt x="17393" y="3632"/>
                  <a:pt x="17374" y="3634"/>
                  <a:pt x="17354" y="3634"/>
                </a:cubicBezTo>
                <a:cubicBezTo>
                  <a:pt x="17314" y="3634"/>
                  <a:pt x="17275" y="3626"/>
                  <a:pt x="17243" y="3578"/>
                </a:cubicBezTo>
                <a:lnTo>
                  <a:pt x="17623" y="3388"/>
                </a:lnTo>
                <a:cubicBezTo>
                  <a:pt x="17639" y="3325"/>
                  <a:pt x="17655" y="3278"/>
                  <a:pt x="17670" y="3230"/>
                </a:cubicBezTo>
                <a:lnTo>
                  <a:pt x="17781" y="3325"/>
                </a:lnTo>
                <a:cubicBezTo>
                  <a:pt x="17813" y="3293"/>
                  <a:pt x="17860" y="3262"/>
                  <a:pt x="17892" y="3230"/>
                </a:cubicBezTo>
                <a:lnTo>
                  <a:pt x="17971" y="3309"/>
                </a:lnTo>
                <a:lnTo>
                  <a:pt x="18241" y="3167"/>
                </a:lnTo>
                <a:cubicBezTo>
                  <a:pt x="18225" y="3135"/>
                  <a:pt x="18225" y="3088"/>
                  <a:pt x="18209" y="3040"/>
                </a:cubicBezTo>
                <a:lnTo>
                  <a:pt x="17876" y="3024"/>
                </a:lnTo>
                <a:lnTo>
                  <a:pt x="17781" y="2929"/>
                </a:lnTo>
                <a:cubicBezTo>
                  <a:pt x="17772" y="2932"/>
                  <a:pt x="17761" y="2933"/>
                  <a:pt x="17751" y="2933"/>
                </a:cubicBezTo>
                <a:cubicBezTo>
                  <a:pt x="17718" y="2933"/>
                  <a:pt x="17681" y="2923"/>
                  <a:pt x="17643" y="2923"/>
                </a:cubicBezTo>
                <a:cubicBezTo>
                  <a:pt x="17616" y="2923"/>
                  <a:pt x="17588" y="2928"/>
                  <a:pt x="17560" y="2945"/>
                </a:cubicBezTo>
                <a:lnTo>
                  <a:pt x="17480" y="3024"/>
                </a:lnTo>
                <a:lnTo>
                  <a:pt x="17385" y="2818"/>
                </a:lnTo>
                <a:cubicBezTo>
                  <a:pt x="17370" y="2803"/>
                  <a:pt x="17370" y="2771"/>
                  <a:pt x="17354" y="2739"/>
                </a:cubicBezTo>
                <a:lnTo>
                  <a:pt x="17560" y="2692"/>
                </a:lnTo>
                <a:lnTo>
                  <a:pt x="17655" y="2533"/>
                </a:lnTo>
                <a:cubicBezTo>
                  <a:pt x="17686" y="2527"/>
                  <a:pt x="17717" y="2525"/>
                  <a:pt x="17746" y="2525"/>
                </a:cubicBezTo>
                <a:cubicBezTo>
                  <a:pt x="17790" y="2525"/>
                  <a:pt x="17830" y="2529"/>
                  <a:pt x="17868" y="2529"/>
                </a:cubicBezTo>
                <a:cubicBezTo>
                  <a:pt x="17932" y="2529"/>
                  <a:pt x="17987" y="2518"/>
                  <a:pt x="18035" y="2454"/>
                </a:cubicBezTo>
                <a:cubicBezTo>
                  <a:pt x="18003" y="2391"/>
                  <a:pt x="18066" y="2296"/>
                  <a:pt x="17987" y="2217"/>
                </a:cubicBezTo>
                <a:lnTo>
                  <a:pt x="17892" y="2217"/>
                </a:lnTo>
                <a:lnTo>
                  <a:pt x="17781" y="2328"/>
                </a:lnTo>
                <a:lnTo>
                  <a:pt x="17591" y="2328"/>
                </a:lnTo>
                <a:cubicBezTo>
                  <a:pt x="17528" y="2248"/>
                  <a:pt x="17417" y="2217"/>
                  <a:pt x="17433" y="2090"/>
                </a:cubicBezTo>
                <a:lnTo>
                  <a:pt x="17528" y="1948"/>
                </a:lnTo>
                <a:cubicBezTo>
                  <a:pt x="17488" y="1926"/>
                  <a:pt x="17452" y="1917"/>
                  <a:pt x="17418" y="1917"/>
                </a:cubicBezTo>
                <a:cubicBezTo>
                  <a:pt x="17302" y="1917"/>
                  <a:pt x="17210" y="2015"/>
                  <a:pt x="17100" y="2027"/>
                </a:cubicBezTo>
                <a:lnTo>
                  <a:pt x="16974" y="1932"/>
                </a:lnTo>
                <a:lnTo>
                  <a:pt x="16895" y="2027"/>
                </a:lnTo>
                <a:lnTo>
                  <a:pt x="16594" y="2027"/>
                </a:lnTo>
                <a:lnTo>
                  <a:pt x="16483" y="2122"/>
                </a:lnTo>
                <a:cubicBezTo>
                  <a:pt x="16340" y="2027"/>
                  <a:pt x="16309" y="1853"/>
                  <a:pt x="16245" y="1726"/>
                </a:cubicBezTo>
                <a:lnTo>
                  <a:pt x="16135" y="1726"/>
                </a:lnTo>
                <a:cubicBezTo>
                  <a:pt x="16135" y="1789"/>
                  <a:pt x="16103" y="1821"/>
                  <a:pt x="16040" y="1821"/>
                </a:cubicBezTo>
                <a:lnTo>
                  <a:pt x="16040" y="1979"/>
                </a:lnTo>
                <a:lnTo>
                  <a:pt x="15897" y="2122"/>
                </a:lnTo>
                <a:cubicBezTo>
                  <a:pt x="15859" y="2126"/>
                  <a:pt x="15821" y="2128"/>
                  <a:pt x="15783" y="2128"/>
                </a:cubicBezTo>
                <a:cubicBezTo>
                  <a:pt x="15679" y="2128"/>
                  <a:pt x="15578" y="2113"/>
                  <a:pt x="15485" y="2090"/>
                </a:cubicBezTo>
                <a:lnTo>
                  <a:pt x="15707" y="2011"/>
                </a:lnTo>
                <a:cubicBezTo>
                  <a:pt x="15770" y="1963"/>
                  <a:pt x="15723" y="1884"/>
                  <a:pt x="15739" y="1837"/>
                </a:cubicBezTo>
                <a:lnTo>
                  <a:pt x="15691" y="1837"/>
                </a:lnTo>
                <a:cubicBezTo>
                  <a:pt x="15644" y="1742"/>
                  <a:pt x="15596" y="1647"/>
                  <a:pt x="15549" y="1552"/>
                </a:cubicBezTo>
                <a:lnTo>
                  <a:pt x="15723" y="1488"/>
                </a:lnTo>
                <a:cubicBezTo>
                  <a:pt x="15723" y="1409"/>
                  <a:pt x="15755" y="1314"/>
                  <a:pt x="15707" y="1235"/>
                </a:cubicBezTo>
                <a:lnTo>
                  <a:pt x="15422" y="1188"/>
                </a:lnTo>
                <a:lnTo>
                  <a:pt x="15533" y="1061"/>
                </a:lnTo>
                <a:lnTo>
                  <a:pt x="15533" y="918"/>
                </a:lnTo>
                <a:lnTo>
                  <a:pt x="15295" y="918"/>
                </a:lnTo>
                <a:cubicBezTo>
                  <a:pt x="15249" y="872"/>
                  <a:pt x="15210" y="816"/>
                  <a:pt x="15136" y="816"/>
                </a:cubicBezTo>
                <a:cubicBezTo>
                  <a:pt x="15110" y="816"/>
                  <a:pt x="15079" y="823"/>
                  <a:pt x="15042" y="839"/>
                </a:cubicBezTo>
                <a:cubicBezTo>
                  <a:pt x="15105" y="966"/>
                  <a:pt x="14995" y="1013"/>
                  <a:pt x="14900" y="1093"/>
                </a:cubicBezTo>
                <a:cubicBezTo>
                  <a:pt x="14820" y="1188"/>
                  <a:pt x="14852" y="1314"/>
                  <a:pt x="14741" y="1378"/>
                </a:cubicBezTo>
                <a:cubicBezTo>
                  <a:pt x="14710" y="1401"/>
                  <a:pt x="14674" y="1413"/>
                  <a:pt x="14640" y="1413"/>
                </a:cubicBezTo>
                <a:cubicBezTo>
                  <a:pt x="14607" y="1413"/>
                  <a:pt x="14575" y="1401"/>
                  <a:pt x="14551" y="1378"/>
                </a:cubicBezTo>
                <a:lnTo>
                  <a:pt x="14551" y="1156"/>
                </a:lnTo>
                <a:lnTo>
                  <a:pt x="14725" y="982"/>
                </a:lnTo>
                <a:lnTo>
                  <a:pt x="14520" y="586"/>
                </a:lnTo>
                <a:cubicBezTo>
                  <a:pt x="14583" y="507"/>
                  <a:pt x="14615" y="459"/>
                  <a:pt x="14646" y="412"/>
                </a:cubicBezTo>
                <a:cubicBezTo>
                  <a:pt x="14599" y="253"/>
                  <a:pt x="14504" y="111"/>
                  <a:pt x="14393"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54"/>
          <p:cNvSpPr/>
          <p:nvPr/>
        </p:nvSpPr>
        <p:spPr>
          <a:xfrm>
            <a:off x="6768163" y="1535945"/>
            <a:ext cx="780457" cy="742004"/>
          </a:xfrm>
          <a:custGeom>
            <a:avLst/>
            <a:gdLst/>
            <a:ahLst/>
            <a:cxnLst/>
            <a:rect l="l" t="t" r="r" b="b"/>
            <a:pathLst>
              <a:path w="24416" h="23213" extrusionOk="0">
                <a:moveTo>
                  <a:pt x="12366" y="602"/>
                </a:moveTo>
                <a:lnTo>
                  <a:pt x="12588" y="633"/>
                </a:lnTo>
                <a:cubicBezTo>
                  <a:pt x="12556" y="665"/>
                  <a:pt x="12509" y="713"/>
                  <a:pt x="12477" y="744"/>
                </a:cubicBezTo>
                <a:cubicBezTo>
                  <a:pt x="12445" y="776"/>
                  <a:pt x="12430" y="776"/>
                  <a:pt x="12398" y="792"/>
                </a:cubicBezTo>
                <a:cubicBezTo>
                  <a:pt x="12398" y="760"/>
                  <a:pt x="12366" y="728"/>
                  <a:pt x="12366" y="713"/>
                </a:cubicBezTo>
                <a:cubicBezTo>
                  <a:pt x="12366" y="665"/>
                  <a:pt x="12366" y="633"/>
                  <a:pt x="12366" y="602"/>
                </a:cubicBezTo>
                <a:close/>
                <a:moveTo>
                  <a:pt x="11131" y="933"/>
                </a:moveTo>
                <a:cubicBezTo>
                  <a:pt x="11131" y="976"/>
                  <a:pt x="11131" y="1018"/>
                  <a:pt x="11131" y="1061"/>
                </a:cubicBezTo>
                <a:cubicBezTo>
                  <a:pt x="11120" y="1084"/>
                  <a:pt x="11091" y="1099"/>
                  <a:pt x="11064" y="1111"/>
                </a:cubicBezTo>
                <a:lnTo>
                  <a:pt x="11064" y="1111"/>
                </a:lnTo>
                <a:cubicBezTo>
                  <a:pt x="11052" y="1068"/>
                  <a:pt x="11053" y="1025"/>
                  <a:pt x="11068" y="982"/>
                </a:cubicBezTo>
                <a:cubicBezTo>
                  <a:pt x="11079" y="960"/>
                  <a:pt x="11105" y="945"/>
                  <a:pt x="11131" y="933"/>
                </a:cubicBezTo>
                <a:close/>
                <a:moveTo>
                  <a:pt x="11717" y="998"/>
                </a:moveTo>
                <a:lnTo>
                  <a:pt x="11860" y="1140"/>
                </a:lnTo>
                <a:cubicBezTo>
                  <a:pt x="11850" y="1197"/>
                  <a:pt x="11818" y="1208"/>
                  <a:pt x="11783" y="1208"/>
                </a:cubicBezTo>
                <a:cubicBezTo>
                  <a:pt x="11760" y="1208"/>
                  <a:pt x="11736" y="1203"/>
                  <a:pt x="11717" y="1203"/>
                </a:cubicBezTo>
                <a:cubicBezTo>
                  <a:pt x="11654" y="1140"/>
                  <a:pt x="11654" y="1061"/>
                  <a:pt x="11717" y="998"/>
                </a:cubicBezTo>
                <a:close/>
                <a:moveTo>
                  <a:pt x="11321" y="1014"/>
                </a:moveTo>
                <a:lnTo>
                  <a:pt x="11321" y="1314"/>
                </a:lnTo>
                <a:cubicBezTo>
                  <a:pt x="11195" y="1314"/>
                  <a:pt x="11242" y="1219"/>
                  <a:pt x="11226" y="1140"/>
                </a:cubicBezTo>
                <a:cubicBezTo>
                  <a:pt x="11226" y="1080"/>
                  <a:pt x="11240" y="1021"/>
                  <a:pt x="11321" y="1014"/>
                </a:cubicBezTo>
                <a:close/>
                <a:moveTo>
                  <a:pt x="11321" y="1314"/>
                </a:moveTo>
                <a:cubicBezTo>
                  <a:pt x="11353" y="1330"/>
                  <a:pt x="11385" y="1362"/>
                  <a:pt x="11416" y="1378"/>
                </a:cubicBezTo>
                <a:cubicBezTo>
                  <a:pt x="11388" y="1401"/>
                  <a:pt x="11369" y="1411"/>
                  <a:pt x="11357" y="1411"/>
                </a:cubicBezTo>
                <a:cubicBezTo>
                  <a:pt x="11328" y="1411"/>
                  <a:pt x="11332" y="1359"/>
                  <a:pt x="11321" y="1314"/>
                </a:cubicBezTo>
                <a:close/>
                <a:moveTo>
                  <a:pt x="13807" y="1520"/>
                </a:moveTo>
                <a:cubicBezTo>
                  <a:pt x="13855" y="1520"/>
                  <a:pt x="13902" y="1536"/>
                  <a:pt x="13934" y="1536"/>
                </a:cubicBezTo>
                <a:lnTo>
                  <a:pt x="13934" y="1599"/>
                </a:lnTo>
                <a:cubicBezTo>
                  <a:pt x="13902" y="1599"/>
                  <a:pt x="13855" y="1615"/>
                  <a:pt x="13807" y="1615"/>
                </a:cubicBezTo>
                <a:cubicBezTo>
                  <a:pt x="13791" y="1615"/>
                  <a:pt x="13775" y="1552"/>
                  <a:pt x="13775" y="1552"/>
                </a:cubicBezTo>
                <a:cubicBezTo>
                  <a:pt x="13775" y="1536"/>
                  <a:pt x="13791" y="1520"/>
                  <a:pt x="13807" y="1520"/>
                </a:cubicBezTo>
                <a:close/>
                <a:moveTo>
                  <a:pt x="15422" y="1283"/>
                </a:moveTo>
                <a:cubicBezTo>
                  <a:pt x="15438" y="1378"/>
                  <a:pt x="15454" y="1425"/>
                  <a:pt x="15454" y="1457"/>
                </a:cubicBezTo>
                <a:lnTo>
                  <a:pt x="15454" y="1568"/>
                </a:lnTo>
                <a:cubicBezTo>
                  <a:pt x="15406" y="1583"/>
                  <a:pt x="15375" y="1599"/>
                  <a:pt x="15327" y="1615"/>
                </a:cubicBezTo>
                <a:cubicBezTo>
                  <a:pt x="15295" y="1631"/>
                  <a:pt x="15264" y="1678"/>
                  <a:pt x="15216" y="1694"/>
                </a:cubicBezTo>
                <a:cubicBezTo>
                  <a:pt x="15169" y="1710"/>
                  <a:pt x="15137" y="1710"/>
                  <a:pt x="15090" y="1710"/>
                </a:cubicBezTo>
                <a:cubicBezTo>
                  <a:pt x="15010" y="1631"/>
                  <a:pt x="15090" y="1536"/>
                  <a:pt x="15026" y="1441"/>
                </a:cubicBezTo>
                <a:cubicBezTo>
                  <a:pt x="15200" y="1393"/>
                  <a:pt x="15343" y="1457"/>
                  <a:pt x="15422" y="1283"/>
                </a:cubicBezTo>
                <a:close/>
                <a:moveTo>
                  <a:pt x="10260" y="1821"/>
                </a:moveTo>
                <a:lnTo>
                  <a:pt x="10260" y="1821"/>
                </a:lnTo>
                <a:cubicBezTo>
                  <a:pt x="10222" y="1888"/>
                  <a:pt x="10207" y="1914"/>
                  <a:pt x="10169" y="1914"/>
                </a:cubicBezTo>
                <a:cubicBezTo>
                  <a:pt x="10145" y="1914"/>
                  <a:pt x="10111" y="1903"/>
                  <a:pt x="10055" y="1884"/>
                </a:cubicBezTo>
                <a:cubicBezTo>
                  <a:pt x="10076" y="1834"/>
                  <a:pt x="10108" y="1823"/>
                  <a:pt x="10142" y="1823"/>
                </a:cubicBezTo>
                <a:cubicBezTo>
                  <a:pt x="10168" y="1823"/>
                  <a:pt x="10195" y="1829"/>
                  <a:pt x="10221" y="1829"/>
                </a:cubicBezTo>
                <a:cubicBezTo>
                  <a:pt x="10235" y="1829"/>
                  <a:pt x="10248" y="1827"/>
                  <a:pt x="10260" y="1821"/>
                </a:cubicBezTo>
                <a:close/>
                <a:moveTo>
                  <a:pt x="11749" y="1821"/>
                </a:moveTo>
                <a:cubicBezTo>
                  <a:pt x="11749" y="1868"/>
                  <a:pt x="11765" y="1916"/>
                  <a:pt x="11765" y="1963"/>
                </a:cubicBezTo>
                <a:cubicBezTo>
                  <a:pt x="11765" y="1963"/>
                  <a:pt x="11701" y="1995"/>
                  <a:pt x="11701" y="1995"/>
                </a:cubicBezTo>
                <a:cubicBezTo>
                  <a:pt x="11685" y="1995"/>
                  <a:pt x="11670" y="1979"/>
                  <a:pt x="11670" y="1963"/>
                </a:cubicBezTo>
                <a:cubicBezTo>
                  <a:pt x="11670" y="1916"/>
                  <a:pt x="11670" y="1868"/>
                  <a:pt x="11685" y="1821"/>
                </a:cubicBezTo>
                <a:close/>
                <a:moveTo>
                  <a:pt x="8875" y="1916"/>
                </a:moveTo>
                <a:cubicBezTo>
                  <a:pt x="8914" y="1916"/>
                  <a:pt x="8954" y="1932"/>
                  <a:pt x="8978" y="1963"/>
                </a:cubicBezTo>
                <a:cubicBezTo>
                  <a:pt x="8954" y="2003"/>
                  <a:pt x="8914" y="2023"/>
                  <a:pt x="8875" y="2023"/>
                </a:cubicBezTo>
                <a:cubicBezTo>
                  <a:pt x="8835" y="2023"/>
                  <a:pt x="8796" y="2003"/>
                  <a:pt x="8772" y="1963"/>
                </a:cubicBezTo>
                <a:cubicBezTo>
                  <a:pt x="8796" y="1932"/>
                  <a:pt x="8835" y="1916"/>
                  <a:pt x="8875" y="1916"/>
                </a:cubicBezTo>
                <a:close/>
                <a:moveTo>
                  <a:pt x="15145" y="1916"/>
                </a:moveTo>
                <a:cubicBezTo>
                  <a:pt x="15181" y="1916"/>
                  <a:pt x="15216" y="1924"/>
                  <a:pt x="15248" y="1963"/>
                </a:cubicBezTo>
                <a:lnTo>
                  <a:pt x="14963" y="2122"/>
                </a:lnTo>
                <a:lnTo>
                  <a:pt x="14947" y="1948"/>
                </a:lnTo>
                <a:cubicBezTo>
                  <a:pt x="14995" y="1932"/>
                  <a:pt x="15026" y="1916"/>
                  <a:pt x="15042" y="1916"/>
                </a:cubicBezTo>
                <a:cubicBezTo>
                  <a:pt x="15053" y="1919"/>
                  <a:pt x="15064" y="1919"/>
                  <a:pt x="15075" y="1919"/>
                </a:cubicBezTo>
                <a:cubicBezTo>
                  <a:pt x="15098" y="1919"/>
                  <a:pt x="15121" y="1916"/>
                  <a:pt x="15145" y="1916"/>
                </a:cubicBezTo>
                <a:close/>
                <a:moveTo>
                  <a:pt x="9722" y="2122"/>
                </a:moveTo>
                <a:cubicBezTo>
                  <a:pt x="9722" y="2138"/>
                  <a:pt x="9738" y="2169"/>
                  <a:pt x="9754" y="2185"/>
                </a:cubicBezTo>
                <a:cubicBezTo>
                  <a:pt x="9754" y="2201"/>
                  <a:pt x="9722" y="2217"/>
                  <a:pt x="9722" y="2217"/>
                </a:cubicBezTo>
                <a:lnTo>
                  <a:pt x="9674" y="2153"/>
                </a:lnTo>
                <a:cubicBezTo>
                  <a:pt x="9690" y="2138"/>
                  <a:pt x="9722" y="2138"/>
                  <a:pt x="9722" y="2122"/>
                </a:cubicBezTo>
                <a:close/>
                <a:moveTo>
                  <a:pt x="13490" y="2122"/>
                </a:moveTo>
                <a:cubicBezTo>
                  <a:pt x="13506" y="2122"/>
                  <a:pt x="13522" y="2169"/>
                  <a:pt x="13538" y="2185"/>
                </a:cubicBezTo>
                <a:cubicBezTo>
                  <a:pt x="13538" y="2185"/>
                  <a:pt x="13506" y="2217"/>
                  <a:pt x="13506" y="2217"/>
                </a:cubicBezTo>
                <a:cubicBezTo>
                  <a:pt x="13459" y="2201"/>
                  <a:pt x="13411" y="2201"/>
                  <a:pt x="13364" y="2201"/>
                </a:cubicBezTo>
                <a:lnTo>
                  <a:pt x="13364" y="2138"/>
                </a:lnTo>
                <a:cubicBezTo>
                  <a:pt x="13411" y="2122"/>
                  <a:pt x="13459" y="2122"/>
                  <a:pt x="13490" y="2122"/>
                </a:cubicBezTo>
                <a:close/>
                <a:moveTo>
                  <a:pt x="9405" y="2027"/>
                </a:moveTo>
                <a:cubicBezTo>
                  <a:pt x="9516" y="2074"/>
                  <a:pt x="9437" y="2169"/>
                  <a:pt x="9469" y="2233"/>
                </a:cubicBezTo>
                <a:cubicBezTo>
                  <a:pt x="9500" y="2248"/>
                  <a:pt x="9532" y="2264"/>
                  <a:pt x="9548" y="2296"/>
                </a:cubicBezTo>
                <a:cubicBezTo>
                  <a:pt x="9528" y="2312"/>
                  <a:pt x="9513" y="2319"/>
                  <a:pt x="9501" y="2319"/>
                </a:cubicBezTo>
                <a:cubicBezTo>
                  <a:pt x="9468" y="2319"/>
                  <a:pt x="9465" y="2260"/>
                  <a:pt x="9453" y="2201"/>
                </a:cubicBezTo>
                <a:cubicBezTo>
                  <a:pt x="9358" y="2169"/>
                  <a:pt x="9358" y="2169"/>
                  <a:pt x="9405" y="2027"/>
                </a:cubicBezTo>
                <a:close/>
                <a:moveTo>
                  <a:pt x="12176" y="1013"/>
                </a:moveTo>
                <a:cubicBezTo>
                  <a:pt x="12224" y="1108"/>
                  <a:pt x="12255" y="1188"/>
                  <a:pt x="12319" y="1283"/>
                </a:cubicBezTo>
                <a:cubicBezTo>
                  <a:pt x="12224" y="1441"/>
                  <a:pt x="11733" y="1694"/>
                  <a:pt x="11480" y="1742"/>
                </a:cubicBezTo>
                <a:cubicBezTo>
                  <a:pt x="11432" y="1742"/>
                  <a:pt x="11385" y="1837"/>
                  <a:pt x="11321" y="1884"/>
                </a:cubicBezTo>
                <a:lnTo>
                  <a:pt x="11195" y="2027"/>
                </a:lnTo>
                <a:lnTo>
                  <a:pt x="10989" y="2027"/>
                </a:lnTo>
                <a:lnTo>
                  <a:pt x="10894" y="2138"/>
                </a:lnTo>
                <a:cubicBezTo>
                  <a:pt x="10882" y="2142"/>
                  <a:pt x="10871" y="2143"/>
                  <a:pt x="10861" y="2143"/>
                </a:cubicBezTo>
                <a:cubicBezTo>
                  <a:pt x="10790" y="2143"/>
                  <a:pt x="10757" y="2056"/>
                  <a:pt x="10688" y="2043"/>
                </a:cubicBezTo>
                <a:lnTo>
                  <a:pt x="10561" y="2185"/>
                </a:lnTo>
                <a:cubicBezTo>
                  <a:pt x="10561" y="2233"/>
                  <a:pt x="10561" y="2280"/>
                  <a:pt x="10561" y="2328"/>
                </a:cubicBezTo>
                <a:cubicBezTo>
                  <a:pt x="10555" y="2328"/>
                  <a:pt x="10548" y="2329"/>
                  <a:pt x="10542" y="2329"/>
                </a:cubicBezTo>
                <a:cubicBezTo>
                  <a:pt x="10434" y="2329"/>
                  <a:pt x="10430" y="2200"/>
                  <a:pt x="10355" y="2185"/>
                </a:cubicBezTo>
                <a:cubicBezTo>
                  <a:pt x="10355" y="2090"/>
                  <a:pt x="10371" y="2027"/>
                  <a:pt x="10450" y="2027"/>
                </a:cubicBezTo>
                <a:cubicBezTo>
                  <a:pt x="10460" y="2028"/>
                  <a:pt x="10469" y="2029"/>
                  <a:pt x="10477" y="2029"/>
                </a:cubicBezTo>
                <a:cubicBezTo>
                  <a:pt x="10548" y="2029"/>
                  <a:pt x="10561" y="1968"/>
                  <a:pt x="10561" y="1868"/>
                </a:cubicBezTo>
                <a:lnTo>
                  <a:pt x="10355" y="1773"/>
                </a:lnTo>
                <a:lnTo>
                  <a:pt x="10260" y="1821"/>
                </a:lnTo>
                <a:cubicBezTo>
                  <a:pt x="10245" y="1758"/>
                  <a:pt x="10292" y="1694"/>
                  <a:pt x="10229" y="1647"/>
                </a:cubicBezTo>
                <a:lnTo>
                  <a:pt x="10023" y="1758"/>
                </a:lnTo>
                <a:lnTo>
                  <a:pt x="9928" y="1536"/>
                </a:lnTo>
                <a:cubicBezTo>
                  <a:pt x="9873" y="1563"/>
                  <a:pt x="9842" y="1637"/>
                  <a:pt x="9764" y="1637"/>
                </a:cubicBezTo>
                <a:cubicBezTo>
                  <a:pt x="9751" y="1637"/>
                  <a:pt x="9737" y="1635"/>
                  <a:pt x="9722" y="1631"/>
                </a:cubicBezTo>
                <a:cubicBezTo>
                  <a:pt x="9627" y="1552"/>
                  <a:pt x="9690" y="1457"/>
                  <a:pt x="9690" y="1362"/>
                </a:cubicBezTo>
                <a:cubicBezTo>
                  <a:pt x="9707" y="1341"/>
                  <a:pt x="9719" y="1333"/>
                  <a:pt x="9729" y="1333"/>
                </a:cubicBezTo>
                <a:cubicBezTo>
                  <a:pt x="9756" y="1333"/>
                  <a:pt x="9762" y="1393"/>
                  <a:pt x="9785" y="1393"/>
                </a:cubicBezTo>
                <a:cubicBezTo>
                  <a:pt x="9817" y="1409"/>
                  <a:pt x="9849" y="1409"/>
                  <a:pt x="9880" y="1425"/>
                </a:cubicBezTo>
                <a:lnTo>
                  <a:pt x="10419" y="1425"/>
                </a:lnTo>
                <a:cubicBezTo>
                  <a:pt x="10530" y="1536"/>
                  <a:pt x="10672" y="1631"/>
                  <a:pt x="10704" y="1821"/>
                </a:cubicBezTo>
                <a:lnTo>
                  <a:pt x="10830" y="1821"/>
                </a:lnTo>
                <a:cubicBezTo>
                  <a:pt x="10894" y="1742"/>
                  <a:pt x="10830" y="1647"/>
                  <a:pt x="10894" y="1536"/>
                </a:cubicBezTo>
                <a:lnTo>
                  <a:pt x="10973" y="1473"/>
                </a:lnTo>
                <a:lnTo>
                  <a:pt x="10751" y="1362"/>
                </a:lnTo>
                <a:lnTo>
                  <a:pt x="10941" y="1298"/>
                </a:lnTo>
                <a:cubicBezTo>
                  <a:pt x="10973" y="1219"/>
                  <a:pt x="10925" y="1235"/>
                  <a:pt x="10878" y="1219"/>
                </a:cubicBezTo>
                <a:cubicBezTo>
                  <a:pt x="10830" y="1203"/>
                  <a:pt x="10799" y="1188"/>
                  <a:pt x="10767" y="1172"/>
                </a:cubicBezTo>
                <a:cubicBezTo>
                  <a:pt x="10829" y="1128"/>
                  <a:pt x="10885" y="1118"/>
                  <a:pt x="10940" y="1118"/>
                </a:cubicBezTo>
                <a:cubicBezTo>
                  <a:pt x="10973" y="1118"/>
                  <a:pt x="11006" y="1122"/>
                  <a:pt x="11038" y="1123"/>
                </a:cubicBezTo>
                <a:lnTo>
                  <a:pt x="11038" y="1123"/>
                </a:lnTo>
                <a:cubicBezTo>
                  <a:pt x="11037" y="1124"/>
                  <a:pt x="11037" y="1124"/>
                  <a:pt x="11036" y="1124"/>
                </a:cubicBezTo>
                <a:cubicBezTo>
                  <a:pt x="11100" y="1314"/>
                  <a:pt x="11226" y="1488"/>
                  <a:pt x="11369" y="1615"/>
                </a:cubicBezTo>
                <a:cubicBezTo>
                  <a:pt x="11464" y="1568"/>
                  <a:pt x="11543" y="1536"/>
                  <a:pt x="11622" y="1488"/>
                </a:cubicBezTo>
                <a:cubicBezTo>
                  <a:pt x="11701" y="1425"/>
                  <a:pt x="11796" y="1378"/>
                  <a:pt x="11907" y="1330"/>
                </a:cubicBezTo>
                <a:cubicBezTo>
                  <a:pt x="12018" y="1314"/>
                  <a:pt x="12050" y="1235"/>
                  <a:pt x="12129" y="1172"/>
                </a:cubicBezTo>
                <a:lnTo>
                  <a:pt x="12034" y="1061"/>
                </a:lnTo>
                <a:lnTo>
                  <a:pt x="12176" y="1013"/>
                </a:lnTo>
                <a:close/>
                <a:moveTo>
                  <a:pt x="10561" y="2328"/>
                </a:moveTo>
                <a:lnTo>
                  <a:pt x="10561" y="2328"/>
                </a:lnTo>
                <a:cubicBezTo>
                  <a:pt x="10593" y="2343"/>
                  <a:pt x="10625" y="2375"/>
                  <a:pt x="10656" y="2391"/>
                </a:cubicBezTo>
                <a:cubicBezTo>
                  <a:pt x="10628" y="2415"/>
                  <a:pt x="10609" y="2424"/>
                  <a:pt x="10597" y="2424"/>
                </a:cubicBezTo>
                <a:cubicBezTo>
                  <a:pt x="10568" y="2424"/>
                  <a:pt x="10572" y="2372"/>
                  <a:pt x="10561" y="2328"/>
                </a:cubicBezTo>
                <a:close/>
                <a:moveTo>
                  <a:pt x="13015" y="2359"/>
                </a:moveTo>
                <a:cubicBezTo>
                  <a:pt x="13031" y="2359"/>
                  <a:pt x="13047" y="2391"/>
                  <a:pt x="13047" y="2391"/>
                </a:cubicBezTo>
                <a:cubicBezTo>
                  <a:pt x="13047" y="2438"/>
                  <a:pt x="13031" y="2486"/>
                  <a:pt x="13031" y="2533"/>
                </a:cubicBezTo>
                <a:lnTo>
                  <a:pt x="12968" y="2533"/>
                </a:lnTo>
                <a:cubicBezTo>
                  <a:pt x="12968" y="2486"/>
                  <a:pt x="12952" y="2438"/>
                  <a:pt x="12952" y="2407"/>
                </a:cubicBezTo>
                <a:cubicBezTo>
                  <a:pt x="12968" y="2391"/>
                  <a:pt x="13015" y="2375"/>
                  <a:pt x="13015" y="2359"/>
                </a:cubicBezTo>
                <a:close/>
                <a:moveTo>
                  <a:pt x="17338" y="2407"/>
                </a:moveTo>
                <a:lnTo>
                  <a:pt x="17338" y="2597"/>
                </a:lnTo>
                <a:lnTo>
                  <a:pt x="17164" y="2628"/>
                </a:lnTo>
                <a:cubicBezTo>
                  <a:pt x="17164" y="2581"/>
                  <a:pt x="17148" y="2518"/>
                  <a:pt x="17132" y="2454"/>
                </a:cubicBezTo>
                <a:lnTo>
                  <a:pt x="17338" y="2407"/>
                </a:lnTo>
                <a:close/>
                <a:moveTo>
                  <a:pt x="10213" y="2201"/>
                </a:moveTo>
                <a:lnTo>
                  <a:pt x="10419" y="2375"/>
                </a:lnTo>
                <a:lnTo>
                  <a:pt x="10213" y="2423"/>
                </a:lnTo>
                <a:cubicBezTo>
                  <a:pt x="10150" y="2581"/>
                  <a:pt x="10055" y="2723"/>
                  <a:pt x="9912" y="2818"/>
                </a:cubicBezTo>
                <a:lnTo>
                  <a:pt x="9769" y="2676"/>
                </a:lnTo>
                <a:lnTo>
                  <a:pt x="9769" y="2454"/>
                </a:lnTo>
                <a:lnTo>
                  <a:pt x="9912" y="2312"/>
                </a:lnTo>
                <a:cubicBezTo>
                  <a:pt x="9940" y="2308"/>
                  <a:pt x="9967" y="2308"/>
                  <a:pt x="9995" y="2308"/>
                </a:cubicBezTo>
                <a:lnTo>
                  <a:pt x="9995" y="2308"/>
                </a:lnTo>
                <a:cubicBezTo>
                  <a:pt x="10076" y="2308"/>
                  <a:pt x="10153" y="2308"/>
                  <a:pt x="10213" y="2201"/>
                </a:cubicBezTo>
                <a:close/>
                <a:moveTo>
                  <a:pt x="17211" y="2739"/>
                </a:moveTo>
                <a:lnTo>
                  <a:pt x="17243" y="2787"/>
                </a:lnTo>
                <a:cubicBezTo>
                  <a:pt x="17227" y="2787"/>
                  <a:pt x="17195" y="2803"/>
                  <a:pt x="17180" y="2818"/>
                </a:cubicBezTo>
                <a:cubicBezTo>
                  <a:pt x="17180" y="2818"/>
                  <a:pt x="17164" y="2787"/>
                  <a:pt x="17148" y="2787"/>
                </a:cubicBezTo>
                <a:lnTo>
                  <a:pt x="17211" y="2739"/>
                </a:lnTo>
                <a:close/>
                <a:moveTo>
                  <a:pt x="15897" y="2723"/>
                </a:moveTo>
                <a:lnTo>
                  <a:pt x="15945" y="2803"/>
                </a:lnTo>
                <a:lnTo>
                  <a:pt x="15897" y="2834"/>
                </a:lnTo>
                <a:cubicBezTo>
                  <a:pt x="15881" y="2803"/>
                  <a:pt x="15881" y="2787"/>
                  <a:pt x="15865" y="2771"/>
                </a:cubicBezTo>
                <a:cubicBezTo>
                  <a:pt x="15865" y="2755"/>
                  <a:pt x="15897" y="2739"/>
                  <a:pt x="15897" y="2723"/>
                </a:cubicBezTo>
                <a:close/>
                <a:moveTo>
                  <a:pt x="8471" y="2818"/>
                </a:moveTo>
                <a:cubicBezTo>
                  <a:pt x="8455" y="2913"/>
                  <a:pt x="8455" y="2961"/>
                  <a:pt x="8439" y="3040"/>
                </a:cubicBezTo>
                <a:cubicBezTo>
                  <a:pt x="8392" y="2993"/>
                  <a:pt x="8360" y="2961"/>
                  <a:pt x="8329" y="2913"/>
                </a:cubicBezTo>
                <a:cubicBezTo>
                  <a:pt x="8313" y="2898"/>
                  <a:pt x="8297" y="2882"/>
                  <a:pt x="8281" y="2850"/>
                </a:cubicBezTo>
                <a:cubicBezTo>
                  <a:pt x="8313" y="2834"/>
                  <a:pt x="8344" y="2834"/>
                  <a:pt x="8360" y="2818"/>
                </a:cubicBezTo>
                <a:close/>
                <a:moveTo>
                  <a:pt x="8598" y="3135"/>
                </a:moveTo>
                <a:cubicBezTo>
                  <a:pt x="8693" y="3183"/>
                  <a:pt x="8772" y="3230"/>
                  <a:pt x="8867" y="3293"/>
                </a:cubicBezTo>
                <a:cubicBezTo>
                  <a:pt x="8835" y="3336"/>
                  <a:pt x="8797" y="3343"/>
                  <a:pt x="8756" y="3343"/>
                </a:cubicBezTo>
                <a:cubicBezTo>
                  <a:pt x="8735" y="3343"/>
                  <a:pt x="8714" y="3341"/>
                  <a:pt x="8693" y="3341"/>
                </a:cubicBezTo>
                <a:cubicBezTo>
                  <a:pt x="8686" y="3340"/>
                  <a:pt x="8680" y="3339"/>
                  <a:pt x="8675" y="3339"/>
                </a:cubicBezTo>
                <a:cubicBezTo>
                  <a:pt x="8593" y="3339"/>
                  <a:pt x="8562" y="3436"/>
                  <a:pt x="8503" y="3436"/>
                </a:cubicBezTo>
                <a:lnTo>
                  <a:pt x="8281" y="3436"/>
                </a:lnTo>
                <a:lnTo>
                  <a:pt x="8265" y="3293"/>
                </a:lnTo>
                <a:lnTo>
                  <a:pt x="8424" y="3135"/>
                </a:lnTo>
                <a:close/>
                <a:moveTo>
                  <a:pt x="7537" y="3309"/>
                </a:moveTo>
                <a:cubicBezTo>
                  <a:pt x="7553" y="3388"/>
                  <a:pt x="7569" y="3436"/>
                  <a:pt x="7569" y="3483"/>
                </a:cubicBezTo>
                <a:cubicBezTo>
                  <a:pt x="7535" y="3517"/>
                  <a:pt x="7501" y="3533"/>
                  <a:pt x="7469" y="3533"/>
                </a:cubicBezTo>
                <a:cubicBezTo>
                  <a:pt x="7442" y="3533"/>
                  <a:pt x="7416" y="3521"/>
                  <a:pt x="7394" y="3499"/>
                </a:cubicBezTo>
                <a:cubicBezTo>
                  <a:pt x="7410" y="3420"/>
                  <a:pt x="7474" y="3388"/>
                  <a:pt x="7537" y="3309"/>
                </a:cubicBezTo>
                <a:close/>
                <a:moveTo>
                  <a:pt x="13902" y="3863"/>
                </a:moveTo>
                <a:cubicBezTo>
                  <a:pt x="13918" y="3879"/>
                  <a:pt x="13934" y="3879"/>
                  <a:pt x="13950" y="3895"/>
                </a:cubicBezTo>
                <a:cubicBezTo>
                  <a:pt x="13950" y="3907"/>
                  <a:pt x="13940" y="3919"/>
                  <a:pt x="13929" y="3924"/>
                </a:cubicBezTo>
                <a:lnTo>
                  <a:pt x="13929" y="3924"/>
                </a:lnTo>
                <a:lnTo>
                  <a:pt x="13870" y="3895"/>
                </a:lnTo>
                <a:lnTo>
                  <a:pt x="13902" y="3863"/>
                </a:lnTo>
                <a:close/>
                <a:moveTo>
                  <a:pt x="17385" y="3848"/>
                </a:moveTo>
                <a:cubicBezTo>
                  <a:pt x="17401" y="3848"/>
                  <a:pt x="17417" y="3895"/>
                  <a:pt x="17417" y="3911"/>
                </a:cubicBezTo>
                <a:cubicBezTo>
                  <a:pt x="17417" y="3911"/>
                  <a:pt x="17401" y="3943"/>
                  <a:pt x="17385" y="3943"/>
                </a:cubicBezTo>
                <a:cubicBezTo>
                  <a:pt x="17354" y="3943"/>
                  <a:pt x="17306" y="3927"/>
                  <a:pt x="17259" y="3927"/>
                </a:cubicBezTo>
                <a:lnTo>
                  <a:pt x="17259" y="3863"/>
                </a:lnTo>
                <a:cubicBezTo>
                  <a:pt x="17306" y="3848"/>
                  <a:pt x="17338" y="3848"/>
                  <a:pt x="17385" y="3848"/>
                </a:cubicBezTo>
                <a:close/>
                <a:moveTo>
                  <a:pt x="13617" y="4053"/>
                </a:moveTo>
                <a:cubicBezTo>
                  <a:pt x="13633" y="4069"/>
                  <a:pt x="13633" y="4085"/>
                  <a:pt x="13649" y="4117"/>
                </a:cubicBezTo>
                <a:cubicBezTo>
                  <a:pt x="13649" y="4133"/>
                  <a:pt x="13633" y="4133"/>
                  <a:pt x="13617" y="4148"/>
                </a:cubicBezTo>
                <a:cubicBezTo>
                  <a:pt x="13601" y="4133"/>
                  <a:pt x="13585" y="4101"/>
                  <a:pt x="13585" y="4085"/>
                </a:cubicBezTo>
                <a:cubicBezTo>
                  <a:pt x="13585" y="4069"/>
                  <a:pt x="13601" y="4053"/>
                  <a:pt x="13617" y="4053"/>
                </a:cubicBezTo>
                <a:close/>
                <a:moveTo>
                  <a:pt x="17147" y="4138"/>
                </a:moveTo>
                <a:cubicBezTo>
                  <a:pt x="17167" y="4138"/>
                  <a:pt x="17187" y="4145"/>
                  <a:pt x="17211" y="4164"/>
                </a:cubicBezTo>
                <a:cubicBezTo>
                  <a:pt x="17164" y="4368"/>
                  <a:pt x="17039" y="4541"/>
                  <a:pt x="16867" y="4652"/>
                </a:cubicBezTo>
                <a:lnTo>
                  <a:pt x="16867" y="4652"/>
                </a:lnTo>
                <a:cubicBezTo>
                  <a:pt x="16735" y="4617"/>
                  <a:pt x="16703" y="4512"/>
                  <a:pt x="16657" y="4497"/>
                </a:cubicBezTo>
                <a:cubicBezTo>
                  <a:pt x="16641" y="4338"/>
                  <a:pt x="16752" y="4323"/>
                  <a:pt x="16784" y="4259"/>
                </a:cubicBezTo>
                <a:cubicBezTo>
                  <a:pt x="16863" y="4259"/>
                  <a:pt x="16942" y="4243"/>
                  <a:pt x="17021" y="4212"/>
                </a:cubicBezTo>
                <a:cubicBezTo>
                  <a:pt x="17066" y="4179"/>
                  <a:pt x="17102" y="4138"/>
                  <a:pt x="17147" y="4138"/>
                </a:cubicBezTo>
                <a:close/>
                <a:moveTo>
                  <a:pt x="17734" y="4592"/>
                </a:moveTo>
                <a:lnTo>
                  <a:pt x="17829" y="4687"/>
                </a:lnTo>
                <a:cubicBezTo>
                  <a:pt x="17778" y="4721"/>
                  <a:pt x="17754" y="4736"/>
                  <a:pt x="17707" y="4736"/>
                </a:cubicBezTo>
                <a:cubicBezTo>
                  <a:pt x="17666" y="4736"/>
                  <a:pt x="17607" y="4725"/>
                  <a:pt x="17496" y="4703"/>
                </a:cubicBezTo>
                <a:lnTo>
                  <a:pt x="17734" y="4592"/>
                </a:lnTo>
                <a:close/>
                <a:moveTo>
                  <a:pt x="17401" y="4655"/>
                </a:moveTo>
                <a:lnTo>
                  <a:pt x="17433" y="4718"/>
                </a:lnTo>
                <a:cubicBezTo>
                  <a:pt x="17417" y="4734"/>
                  <a:pt x="17417" y="4750"/>
                  <a:pt x="17401" y="4750"/>
                </a:cubicBezTo>
                <a:cubicBezTo>
                  <a:pt x="17385" y="4734"/>
                  <a:pt x="17385" y="4718"/>
                  <a:pt x="17370" y="4687"/>
                </a:cubicBezTo>
                <a:cubicBezTo>
                  <a:pt x="17370" y="4687"/>
                  <a:pt x="17401" y="4671"/>
                  <a:pt x="17401" y="4655"/>
                </a:cubicBezTo>
                <a:close/>
                <a:moveTo>
                  <a:pt x="16910" y="4750"/>
                </a:moveTo>
                <a:cubicBezTo>
                  <a:pt x="16910" y="4782"/>
                  <a:pt x="16926" y="4798"/>
                  <a:pt x="16942" y="4813"/>
                </a:cubicBezTo>
                <a:lnTo>
                  <a:pt x="16942" y="4829"/>
                </a:lnTo>
                <a:lnTo>
                  <a:pt x="16910" y="4861"/>
                </a:lnTo>
                <a:cubicBezTo>
                  <a:pt x="16895" y="4829"/>
                  <a:pt x="16879" y="4813"/>
                  <a:pt x="16879" y="4798"/>
                </a:cubicBezTo>
                <a:cubicBezTo>
                  <a:pt x="16879" y="4782"/>
                  <a:pt x="16910" y="4766"/>
                  <a:pt x="16910" y="4750"/>
                </a:cubicBezTo>
                <a:close/>
                <a:moveTo>
                  <a:pt x="21803" y="5542"/>
                </a:moveTo>
                <a:cubicBezTo>
                  <a:pt x="21835" y="5573"/>
                  <a:pt x="21866" y="5589"/>
                  <a:pt x="21898" y="5621"/>
                </a:cubicBezTo>
                <a:cubicBezTo>
                  <a:pt x="21873" y="5637"/>
                  <a:pt x="21856" y="5644"/>
                  <a:pt x="21844" y="5644"/>
                </a:cubicBezTo>
                <a:cubicBezTo>
                  <a:pt x="21809" y="5644"/>
                  <a:pt x="21815" y="5589"/>
                  <a:pt x="21803" y="5542"/>
                </a:cubicBezTo>
                <a:close/>
                <a:moveTo>
                  <a:pt x="14488" y="5589"/>
                </a:moveTo>
                <a:cubicBezTo>
                  <a:pt x="14504" y="5589"/>
                  <a:pt x="14520" y="5653"/>
                  <a:pt x="14520" y="5653"/>
                </a:cubicBezTo>
                <a:cubicBezTo>
                  <a:pt x="14535" y="5668"/>
                  <a:pt x="14504" y="5684"/>
                  <a:pt x="14488" y="5684"/>
                </a:cubicBezTo>
                <a:cubicBezTo>
                  <a:pt x="14456" y="5684"/>
                  <a:pt x="14409" y="5668"/>
                  <a:pt x="14361" y="5668"/>
                </a:cubicBezTo>
                <a:lnTo>
                  <a:pt x="14361" y="5605"/>
                </a:lnTo>
                <a:cubicBezTo>
                  <a:pt x="14393" y="5605"/>
                  <a:pt x="14440" y="5589"/>
                  <a:pt x="14488" y="5589"/>
                </a:cubicBezTo>
                <a:close/>
                <a:moveTo>
                  <a:pt x="14899" y="5377"/>
                </a:moveTo>
                <a:cubicBezTo>
                  <a:pt x="14932" y="5377"/>
                  <a:pt x="14971" y="5385"/>
                  <a:pt x="15042" y="5399"/>
                </a:cubicBezTo>
                <a:cubicBezTo>
                  <a:pt x="14963" y="5510"/>
                  <a:pt x="14868" y="5589"/>
                  <a:pt x="14757" y="5732"/>
                </a:cubicBezTo>
                <a:lnTo>
                  <a:pt x="14757" y="5415"/>
                </a:lnTo>
                <a:cubicBezTo>
                  <a:pt x="14827" y="5389"/>
                  <a:pt x="14858" y="5377"/>
                  <a:pt x="14899" y="5377"/>
                </a:cubicBezTo>
                <a:close/>
                <a:moveTo>
                  <a:pt x="16736" y="5748"/>
                </a:moveTo>
                <a:lnTo>
                  <a:pt x="16736" y="5748"/>
                </a:lnTo>
                <a:cubicBezTo>
                  <a:pt x="16720" y="5779"/>
                  <a:pt x="16689" y="5811"/>
                  <a:pt x="16673" y="5843"/>
                </a:cubicBezTo>
                <a:cubicBezTo>
                  <a:pt x="16594" y="5748"/>
                  <a:pt x="16673" y="5763"/>
                  <a:pt x="16736" y="5748"/>
                </a:cubicBezTo>
                <a:close/>
                <a:moveTo>
                  <a:pt x="21803" y="5985"/>
                </a:moveTo>
                <a:cubicBezTo>
                  <a:pt x="21819" y="6033"/>
                  <a:pt x="21819" y="6080"/>
                  <a:pt x="21835" y="6143"/>
                </a:cubicBezTo>
                <a:lnTo>
                  <a:pt x="21645" y="6175"/>
                </a:lnTo>
                <a:cubicBezTo>
                  <a:pt x="21645" y="6112"/>
                  <a:pt x="21629" y="6064"/>
                  <a:pt x="21613" y="5985"/>
                </a:cubicBezTo>
                <a:close/>
                <a:moveTo>
                  <a:pt x="3452" y="6096"/>
                </a:moveTo>
                <a:cubicBezTo>
                  <a:pt x="3468" y="6096"/>
                  <a:pt x="3484" y="6112"/>
                  <a:pt x="3484" y="6128"/>
                </a:cubicBezTo>
                <a:cubicBezTo>
                  <a:pt x="3484" y="6175"/>
                  <a:pt x="3468" y="6223"/>
                  <a:pt x="3468" y="6254"/>
                </a:cubicBezTo>
                <a:lnTo>
                  <a:pt x="3404" y="6254"/>
                </a:lnTo>
                <a:lnTo>
                  <a:pt x="3404" y="6270"/>
                </a:lnTo>
                <a:cubicBezTo>
                  <a:pt x="3389" y="6223"/>
                  <a:pt x="3389" y="6175"/>
                  <a:pt x="3389" y="6128"/>
                </a:cubicBezTo>
                <a:cubicBezTo>
                  <a:pt x="3389" y="6112"/>
                  <a:pt x="3452" y="6096"/>
                  <a:pt x="3452" y="6096"/>
                </a:cubicBezTo>
                <a:close/>
                <a:moveTo>
                  <a:pt x="8724" y="6175"/>
                </a:moveTo>
                <a:cubicBezTo>
                  <a:pt x="8724" y="6191"/>
                  <a:pt x="8740" y="6207"/>
                  <a:pt x="8740" y="6207"/>
                </a:cubicBezTo>
                <a:cubicBezTo>
                  <a:pt x="8740" y="6223"/>
                  <a:pt x="8724" y="6254"/>
                  <a:pt x="8724" y="6270"/>
                </a:cubicBezTo>
                <a:cubicBezTo>
                  <a:pt x="8709" y="6270"/>
                  <a:pt x="8693" y="6254"/>
                  <a:pt x="8677" y="6238"/>
                </a:cubicBezTo>
                <a:lnTo>
                  <a:pt x="8724" y="6175"/>
                </a:lnTo>
                <a:close/>
                <a:moveTo>
                  <a:pt x="17100" y="6064"/>
                </a:moveTo>
                <a:cubicBezTo>
                  <a:pt x="17148" y="6112"/>
                  <a:pt x="17164" y="6191"/>
                  <a:pt x="17116" y="6270"/>
                </a:cubicBezTo>
                <a:cubicBezTo>
                  <a:pt x="17005" y="6223"/>
                  <a:pt x="17037" y="6159"/>
                  <a:pt x="17100" y="6064"/>
                </a:cubicBezTo>
                <a:close/>
                <a:moveTo>
                  <a:pt x="19080" y="5763"/>
                </a:moveTo>
                <a:lnTo>
                  <a:pt x="19333" y="6017"/>
                </a:lnTo>
                <a:lnTo>
                  <a:pt x="18842" y="6270"/>
                </a:lnTo>
                <a:cubicBezTo>
                  <a:pt x="18826" y="6191"/>
                  <a:pt x="18826" y="6128"/>
                  <a:pt x="18826" y="6048"/>
                </a:cubicBezTo>
                <a:cubicBezTo>
                  <a:pt x="18890" y="5938"/>
                  <a:pt x="19001" y="5874"/>
                  <a:pt x="19080" y="5763"/>
                </a:cubicBezTo>
                <a:close/>
                <a:moveTo>
                  <a:pt x="21676" y="6587"/>
                </a:moveTo>
                <a:cubicBezTo>
                  <a:pt x="21692" y="6603"/>
                  <a:pt x="21708" y="6618"/>
                  <a:pt x="21708" y="6650"/>
                </a:cubicBezTo>
                <a:cubicBezTo>
                  <a:pt x="21708" y="6650"/>
                  <a:pt x="21692" y="6666"/>
                  <a:pt x="21676" y="6682"/>
                </a:cubicBezTo>
                <a:cubicBezTo>
                  <a:pt x="21661" y="6666"/>
                  <a:pt x="21661" y="6634"/>
                  <a:pt x="21645" y="6618"/>
                </a:cubicBezTo>
                <a:cubicBezTo>
                  <a:pt x="21645" y="6603"/>
                  <a:pt x="21676" y="6587"/>
                  <a:pt x="21676" y="6587"/>
                </a:cubicBezTo>
                <a:close/>
                <a:moveTo>
                  <a:pt x="15485" y="6397"/>
                </a:moveTo>
                <a:cubicBezTo>
                  <a:pt x="15596" y="6444"/>
                  <a:pt x="15517" y="6523"/>
                  <a:pt x="15549" y="6603"/>
                </a:cubicBezTo>
                <a:cubicBezTo>
                  <a:pt x="15580" y="6618"/>
                  <a:pt x="15612" y="6634"/>
                  <a:pt x="15628" y="6650"/>
                </a:cubicBezTo>
                <a:cubicBezTo>
                  <a:pt x="15605" y="6673"/>
                  <a:pt x="15588" y="6683"/>
                  <a:pt x="15576" y="6683"/>
                </a:cubicBezTo>
                <a:cubicBezTo>
                  <a:pt x="15547" y="6683"/>
                  <a:pt x="15544" y="6627"/>
                  <a:pt x="15533" y="6571"/>
                </a:cubicBezTo>
                <a:cubicBezTo>
                  <a:pt x="15499" y="6582"/>
                  <a:pt x="15458" y="6593"/>
                  <a:pt x="15414" y="6593"/>
                </a:cubicBezTo>
                <a:cubicBezTo>
                  <a:pt x="15396" y="6593"/>
                  <a:pt x="15377" y="6591"/>
                  <a:pt x="15359" y="6587"/>
                </a:cubicBezTo>
                <a:cubicBezTo>
                  <a:pt x="15375" y="6492"/>
                  <a:pt x="15454" y="6460"/>
                  <a:pt x="15485" y="6397"/>
                </a:cubicBezTo>
                <a:close/>
                <a:moveTo>
                  <a:pt x="21186" y="6682"/>
                </a:moveTo>
                <a:cubicBezTo>
                  <a:pt x="21233" y="6682"/>
                  <a:pt x="21281" y="6698"/>
                  <a:pt x="21312" y="6698"/>
                </a:cubicBezTo>
                <a:lnTo>
                  <a:pt x="21312" y="6761"/>
                </a:lnTo>
                <a:lnTo>
                  <a:pt x="21328" y="6761"/>
                </a:lnTo>
                <a:cubicBezTo>
                  <a:pt x="21281" y="6777"/>
                  <a:pt x="21233" y="6777"/>
                  <a:pt x="21186" y="6777"/>
                </a:cubicBezTo>
                <a:cubicBezTo>
                  <a:pt x="21170" y="6777"/>
                  <a:pt x="21154" y="6729"/>
                  <a:pt x="21154" y="6713"/>
                </a:cubicBezTo>
                <a:cubicBezTo>
                  <a:pt x="21154" y="6713"/>
                  <a:pt x="21186" y="6682"/>
                  <a:pt x="21186" y="6682"/>
                </a:cubicBezTo>
                <a:close/>
                <a:moveTo>
                  <a:pt x="21977" y="6793"/>
                </a:moveTo>
                <a:cubicBezTo>
                  <a:pt x="21993" y="6808"/>
                  <a:pt x="21993" y="6840"/>
                  <a:pt x="22009" y="6856"/>
                </a:cubicBezTo>
                <a:cubicBezTo>
                  <a:pt x="22009" y="6872"/>
                  <a:pt x="21993" y="6888"/>
                  <a:pt x="21977" y="6888"/>
                </a:cubicBezTo>
                <a:cubicBezTo>
                  <a:pt x="21961" y="6872"/>
                  <a:pt x="21946" y="6840"/>
                  <a:pt x="21946" y="6824"/>
                </a:cubicBezTo>
                <a:cubicBezTo>
                  <a:pt x="21946" y="6808"/>
                  <a:pt x="21961" y="6808"/>
                  <a:pt x="21977" y="6793"/>
                </a:cubicBezTo>
                <a:close/>
                <a:moveTo>
                  <a:pt x="12920" y="6801"/>
                </a:moveTo>
                <a:cubicBezTo>
                  <a:pt x="12953" y="6801"/>
                  <a:pt x="12956" y="6857"/>
                  <a:pt x="12968" y="6903"/>
                </a:cubicBezTo>
                <a:cubicBezTo>
                  <a:pt x="13000" y="6903"/>
                  <a:pt x="13015" y="6919"/>
                  <a:pt x="13047" y="6951"/>
                </a:cubicBezTo>
                <a:cubicBezTo>
                  <a:pt x="13023" y="6967"/>
                  <a:pt x="13006" y="6974"/>
                  <a:pt x="12994" y="6974"/>
                </a:cubicBezTo>
                <a:cubicBezTo>
                  <a:pt x="12958" y="6974"/>
                  <a:pt x="12964" y="6915"/>
                  <a:pt x="12952" y="6856"/>
                </a:cubicBezTo>
                <a:cubicBezTo>
                  <a:pt x="12946" y="6859"/>
                  <a:pt x="12940" y="6860"/>
                  <a:pt x="12934" y="6860"/>
                </a:cubicBezTo>
                <a:cubicBezTo>
                  <a:pt x="12909" y="6860"/>
                  <a:pt x="12886" y="6837"/>
                  <a:pt x="12873" y="6824"/>
                </a:cubicBezTo>
                <a:cubicBezTo>
                  <a:pt x="12893" y="6808"/>
                  <a:pt x="12909" y="6801"/>
                  <a:pt x="12920" y="6801"/>
                </a:cubicBezTo>
                <a:close/>
                <a:moveTo>
                  <a:pt x="14979" y="6682"/>
                </a:moveTo>
                <a:lnTo>
                  <a:pt x="14979" y="6682"/>
                </a:lnTo>
                <a:cubicBezTo>
                  <a:pt x="15042" y="6761"/>
                  <a:pt x="15058" y="6761"/>
                  <a:pt x="15010" y="6998"/>
                </a:cubicBezTo>
                <a:cubicBezTo>
                  <a:pt x="14931" y="6919"/>
                  <a:pt x="14931" y="6793"/>
                  <a:pt x="14979" y="6682"/>
                </a:cubicBezTo>
                <a:close/>
                <a:moveTo>
                  <a:pt x="21265" y="7014"/>
                </a:moveTo>
                <a:cubicBezTo>
                  <a:pt x="21281" y="7014"/>
                  <a:pt x="21312" y="7030"/>
                  <a:pt x="21328" y="7046"/>
                </a:cubicBezTo>
                <a:lnTo>
                  <a:pt x="21296" y="7078"/>
                </a:lnTo>
                <a:lnTo>
                  <a:pt x="21233" y="7046"/>
                </a:lnTo>
                <a:lnTo>
                  <a:pt x="21265" y="7014"/>
                </a:lnTo>
                <a:close/>
                <a:moveTo>
                  <a:pt x="21597" y="7109"/>
                </a:moveTo>
                <a:lnTo>
                  <a:pt x="21629" y="7141"/>
                </a:lnTo>
                <a:cubicBezTo>
                  <a:pt x="21613" y="7157"/>
                  <a:pt x="21581" y="7173"/>
                  <a:pt x="21566" y="7173"/>
                </a:cubicBezTo>
                <a:cubicBezTo>
                  <a:pt x="21550" y="7173"/>
                  <a:pt x="21534" y="7141"/>
                  <a:pt x="21534" y="7141"/>
                </a:cubicBezTo>
                <a:lnTo>
                  <a:pt x="21597" y="7109"/>
                </a:lnTo>
                <a:close/>
                <a:moveTo>
                  <a:pt x="21091" y="6998"/>
                </a:moveTo>
                <a:cubicBezTo>
                  <a:pt x="21154" y="7093"/>
                  <a:pt x="21075" y="7078"/>
                  <a:pt x="20996" y="7109"/>
                </a:cubicBezTo>
                <a:cubicBezTo>
                  <a:pt x="21011" y="7141"/>
                  <a:pt x="20996" y="7173"/>
                  <a:pt x="20964" y="7188"/>
                </a:cubicBezTo>
                <a:cubicBezTo>
                  <a:pt x="20940" y="7196"/>
                  <a:pt x="20916" y="7200"/>
                  <a:pt x="20893" y="7200"/>
                </a:cubicBezTo>
                <a:cubicBezTo>
                  <a:pt x="20889" y="7200"/>
                  <a:pt x="20885" y="7200"/>
                  <a:pt x="20881" y="7200"/>
                </a:cubicBezTo>
                <a:lnTo>
                  <a:pt x="20881" y="7200"/>
                </a:lnTo>
                <a:cubicBezTo>
                  <a:pt x="20866" y="7128"/>
                  <a:pt x="20880" y="7104"/>
                  <a:pt x="20901" y="7093"/>
                </a:cubicBezTo>
                <a:lnTo>
                  <a:pt x="21027" y="7093"/>
                </a:lnTo>
                <a:cubicBezTo>
                  <a:pt x="21043" y="7062"/>
                  <a:pt x="21059" y="7030"/>
                  <a:pt x="21091" y="6998"/>
                </a:cubicBezTo>
                <a:close/>
                <a:moveTo>
                  <a:pt x="12097" y="7299"/>
                </a:moveTo>
                <a:lnTo>
                  <a:pt x="12160" y="7347"/>
                </a:lnTo>
                <a:cubicBezTo>
                  <a:pt x="12145" y="7347"/>
                  <a:pt x="12129" y="7378"/>
                  <a:pt x="12129" y="7378"/>
                </a:cubicBezTo>
                <a:cubicBezTo>
                  <a:pt x="12097" y="7363"/>
                  <a:pt x="12081" y="7347"/>
                  <a:pt x="12050" y="7347"/>
                </a:cubicBezTo>
                <a:lnTo>
                  <a:pt x="12097" y="7299"/>
                </a:lnTo>
                <a:close/>
                <a:moveTo>
                  <a:pt x="22072" y="7078"/>
                </a:moveTo>
                <a:lnTo>
                  <a:pt x="22326" y="7410"/>
                </a:lnTo>
                <a:cubicBezTo>
                  <a:pt x="22326" y="7410"/>
                  <a:pt x="22310" y="7458"/>
                  <a:pt x="22278" y="7505"/>
                </a:cubicBezTo>
                <a:cubicBezTo>
                  <a:pt x="22231" y="7442"/>
                  <a:pt x="22167" y="7378"/>
                  <a:pt x="22104" y="7315"/>
                </a:cubicBezTo>
                <a:cubicBezTo>
                  <a:pt x="22041" y="7283"/>
                  <a:pt x="21993" y="7268"/>
                  <a:pt x="21930" y="7252"/>
                </a:cubicBezTo>
                <a:lnTo>
                  <a:pt x="21930" y="7125"/>
                </a:lnTo>
                <a:lnTo>
                  <a:pt x="22072" y="7078"/>
                </a:lnTo>
                <a:close/>
                <a:moveTo>
                  <a:pt x="20695" y="7109"/>
                </a:moveTo>
                <a:cubicBezTo>
                  <a:pt x="20742" y="7141"/>
                  <a:pt x="20790" y="7157"/>
                  <a:pt x="20821" y="7188"/>
                </a:cubicBezTo>
                <a:cubicBezTo>
                  <a:pt x="20869" y="7378"/>
                  <a:pt x="20806" y="7394"/>
                  <a:pt x="20742" y="7426"/>
                </a:cubicBezTo>
                <a:cubicBezTo>
                  <a:pt x="20758" y="7473"/>
                  <a:pt x="20790" y="7521"/>
                  <a:pt x="20806" y="7568"/>
                </a:cubicBezTo>
                <a:cubicBezTo>
                  <a:pt x="20778" y="7596"/>
                  <a:pt x="20748" y="7603"/>
                  <a:pt x="20716" y="7603"/>
                </a:cubicBezTo>
                <a:cubicBezTo>
                  <a:pt x="20686" y="7603"/>
                  <a:pt x="20654" y="7597"/>
                  <a:pt x="20622" y="7597"/>
                </a:cubicBezTo>
                <a:cubicBezTo>
                  <a:pt x="20609" y="7597"/>
                  <a:pt x="20597" y="7598"/>
                  <a:pt x="20584" y="7600"/>
                </a:cubicBezTo>
                <a:lnTo>
                  <a:pt x="20473" y="7505"/>
                </a:lnTo>
                <a:lnTo>
                  <a:pt x="20362" y="7600"/>
                </a:lnTo>
                <a:lnTo>
                  <a:pt x="20251" y="7568"/>
                </a:lnTo>
                <a:lnTo>
                  <a:pt x="20695" y="7109"/>
                </a:lnTo>
                <a:close/>
                <a:moveTo>
                  <a:pt x="22151" y="7711"/>
                </a:moveTo>
                <a:cubicBezTo>
                  <a:pt x="22183" y="7727"/>
                  <a:pt x="22199" y="7727"/>
                  <a:pt x="22215" y="7743"/>
                </a:cubicBezTo>
                <a:lnTo>
                  <a:pt x="22183" y="7790"/>
                </a:lnTo>
                <a:lnTo>
                  <a:pt x="22120" y="7743"/>
                </a:lnTo>
                <a:cubicBezTo>
                  <a:pt x="22136" y="7743"/>
                  <a:pt x="22151" y="7711"/>
                  <a:pt x="22151" y="7711"/>
                </a:cubicBezTo>
                <a:close/>
                <a:moveTo>
                  <a:pt x="20679" y="7806"/>
                </a:moveTo>
                <a:lnTo>
                  <a:pt x="20711" y="7869"/>
                </a:lnTo>
                <a:cubicBezTo>
                  <a:pt x="20695" y="7869"/>
                  <a:pt x="20695" y="7885"/>
                  <a:pt x="20679" y="7901"/>
                </a:cubicBezTo>
                <a:cubicBezTo>
                  <a:pt x="20663" y="7885"/>
                  <a:pt x="20647" y="7853"/>
                  <a:pt x="20647" y="7838"/>
                </a:cubicBezTo>
                <a:cubicBezTo>
                  <a:pt x="20647" y="7822"/>
                  <a:pt x="20663" y="7806"/>
                  <a:pt x="20679" y="7806"/>
                </a:cubicBezTo>
                <a:close/>
                <a:moveTo>
                  <a:pt x="2344" y="7885"/>
                </a:moveTo>
                <a:cubicBezTo>
                  <a:pt x="2344" y="7901"/>
                  <a:pt x="2375" y="7917"/>
                  <a:pt x="2375" y="7933"/>
                </a:cubicBezTo>
                <a:cubicBezTo>
                  <a:pt x="2359" y="7948"/>
                  <a:pt x="2359" y="7964"/>
                  <a:pt x="2344" y="7996"/>
                </a:cubicBezTo>
                <a:lnTo>
                  <a:pt x="2312" y="7948"/>
                </a:lnTo>
                <a:lnTo>
                  <a:pt x="2344" y="7885"/>
                </a:lnTo>
                <a:close/>
                <a:moveTo>
                  <a:pt x="22033" y="7901"/>
                </a:moveTo>
                <a:cubicBezTo>
                  <a:pt x="22072" y="7901"/>
                  <a:pt x="22112" y="7917"/>
                  <a:pt x="22136" y="7948"/>
                </a:cubicBezTo>
                <a:cubicBezTo>
                  <a:pt x="22112" y="7988"/>
                  <a:pt x="22072" y="8008"/>
                  <a:pt x="22033" y="8008"/>
                </a:cubicBezTo>
                <a:cubicBezTo>
                  <a:pt x="21993" y="8008"/>
                  <a:pt x="21953" y="7988"/>
                  <a:pt x="21930" y="7948"/>
                </a:cubicBezTo>
                <a:cubicBezTo>
                  <a:pt x="21953" y="7917"/>
                  <a:pt x="21993" y="7901"/>
                  <a:pt x="22033" y="7901"/>
                </a:cubicBezTo>
                <a:close/>
                <a:moveTo>
                  <a:pt x="2359" y="8107"/>
                </a:moveTo>
                <a:cubicBezTo>
                  <a:pt x="2359" y="8107"/>
                  <a:pt x="2375" y="8139"/>
                  <a:pt x="2391" y="8139"/>
                </a:cubicBezTo>
                <a:lnTo>
                  <a:pt x="2328" y="8186"/>
                </a:lnTo>
                <a:cubicBezTo>
                  <a:pt x="2312" y="8170"/>
                  <a:pt x="2296" y="8154"/>
                  <a:pt x="2296" y="8139"/>
                </a:cubicBezTo>
                <a:cubicBezTo>
                  <a:pt x="2312" y="8123"/>
                  <a:pt x="2328" y="8123"/>
                  <a:pt x="2359" y="8107"/>
                </a:cubicBezTo>
                <a:close/>
                <a:moveTo>
                  <a:pt x="20093" y="7600"/>
                </a:moveTo>
                <a:lnTo>
                  <a:pt x="20093" y="7600"/>
                </a:lnTo>
                <a:cubicBezTo>
                  <a:pt x="20220" y="7822"/>
                  <a:pt x="19982" y="7933"/>
                  <a:pt x="19998" y="8044"/>
                </a:cubicBezTo>
                <a:lnTo>
                  <a:pt x="19761" y="8186"/>
                </a:lnTo>
                <a:cubicBezTo>
                  <a:pt x="19713" y="8028"/>
                  <a:pt x="19523" y="8154"/>
                  <a:pt x="19428" y="8044"/>
                </a:cubicBezTo>
                <a:lnTo>
                  <a:pt x="19602" y="7901"/>
                </a:lnTo>
                <a:lnTo>
                  <a:pt x="19808" y="7885"/>
                </a:lnTo>
                <a:cubicBezTo>
                  <a:pt x="19824" y="7838"/>
                  <a:pt x="19840" y="7790"/>
                  <a:pt x="19840" y="7727"/>
                </a:cubicBezTo>
                <a:lnTo>
                  <a:pt x="20093" y="7600"/>
                </a:lnTo>
                <a:close/>
                <a:moveTo>
                  <a:pt x="21692" y="8107"/>
                </a:moveTo>
                <a:cubicBezTo>
                  <a:pt x="21756" y="8202"/>
                  <a:pt x="21676" y="8186"/>
                  <a:pt x="21597" y="8218"/>
                </a:cubicBezTo>
                <a:cubicBezTo>
                  <a:pt x="21626" y="8261"/>
                  <a:pt x="21602" y="8291"/>
                  <a:pt x="21550" y="8296"/>
                </a:cubicBezTo>
                <a:lnTo>
                  <a:pt x="21550" y="8296"/>
                </a:lnTo>
                <a:cubicBezTo>
                  <a:pt x="21534" y="8233"/>
                  <a:pt x="21566" y="8202"/>
                  <a:pt x="21629" y="8202"/>
                </a:cubicBezTo>
                <a:cubicBezTo>
                  <a:pt x="21645" y="8170"/>
                  <a:pt x="21661" y="8139"/>
                  <a:pt x="21692" y="8107"/>
                </a:cubicBezTo>
                <a:close/>
                <a:moveTo>
                  <a:pt x="19301" y="8107"/>
                </a:moveTo>
                <a:cubicBezTo>
                  <a:pt x="19349" y="8249"/>
                  <a:pt x="19349" y="8249"/>
                  <a:pt x="19238" y="8297"/>
                </a:cubicBezTo>
                <a:cubicBezTo>
                  <a:pt x="19254" y="8234"/>
                  <a:pt x="19191" y="8139"/>
                  <a:pt x="19301" y="8107"/>
                </a:cubicBezTo>
                <a:close/>
                <a:moveTo>
                  <a:pt x="21532" y="8300"/>
                </a:moveTo>
                <a:lnTo>
                  <a:pt x="21532" y="8300"/>
                </a:lnTo>
                <a:cubicBezTo>
                  <a:pt x="21517" y="8331"/>
                  <a:pt x="21501" y="8361"/>
                  <a:pt x="21471" y="8392"/>
                </a:cubicBezTo>
                <a:cubicBezTo>
                  <a:pt x="21413" y="8306"/>
                  <a:pt x="21473" y="8311"/>
                  <a:pt x="21532" y="8300"/>
                </a:cubicBezTo>
                <a:close/>
                <a:moveTo>
                  <a:pt x="11575" y="7822"/>
                </a:moveTo>
                <a:cubicBezTo>
                  <a:pt x="11749" y="7948"/>
                  <a:pt x="11749" y="7948"/>
                  <a:pt x="11733" y="8091"/>
                </a:cubicBezTo>
                <a:lnTo>
                  <a:pt x="11575" y="8107"/>
                </a:lnTo>
                <a:cubicBezTo>
                  <a:pt x="11559" y="8170"/>
                  <a:pt x="11559" y="8249"/>
                  <a:pt x="11559" y="8313"/>
                </a:cubicBezTo>
                <a:lnTo>
                  <a:pt x="11353" y="8313"/>
                </a:lnTo>
                <a:cubicBezTo>
                  <a:pt x="11337" y="8344"/>
                  <a:pt x="11321" y="8376"/>
                  <a:pt x="11305" y="8408"/>
                </a:cubicBezTo>
                <a:cubicBezTo>
                  <a:pt x="11226" y="8313"/>
                  <a:pt x="11305" y="8329"/>
                  <a:pt x="11385" y="8297"/>
                </a:cubicBezTo>
                <a:cubicBezTo>
                  <a:pt x="11385" y="8202"/>
                  <a:pt x="11464" y="8123"/>
                  <a:pt x="11559" y="8107"/>
                </a:cubicBezTo>
                <a:cubicBezTo>
                  <a:pt x="11559" y="8012"/>
                  <a:pt x="11575" y="7917"/>
                  <a:pt x="11575" y="7822"/>
                </a:cubicBezTo>
                <a:close/>
                <a:moveTo>
                  <a:pt x="10815" y="8281"/>
                </a:moveTo>
                <a:cubicBezTo>
                  <a:pt x="10893" y="8328"/>
                  <a:pt x="10894" y="8438"/>
                  <a:pt x="10816" y="8501"/>
                </a:cubicBezTo>
                <a:lnTo>
                  <a:pt x="10816" y="8501"/>
                </a:lnTo>
                <a:lnTo>
                  <a:pt x="10688" y="8487"/>
                </a:lnTo>
                <a:cubicBezTo>
                  <a:pt x="10688" y="8376"/>
                  <a:pt x="10799" y="8360"/>
                  <a:pt x="10815" y="8281"/>
                </a:cubicBezTo>
                <a:close/>
                <a:moveTo>
                  <a:pt x="20584" y="8234"/>
                </a:moveTo>
                <a:lnTo>
                  <a:pt x="20584" y="8234"/>
                </a:lnTo>
                <a:cubicBezTo>
                  <a:pt x="20647" y="8313"/>
                  <a:pt x="20584" y="8313"/>
                  <a:pt x="20505" y="8329"/>
                </a:cubicBezTo>
                <a:cubicBezTo>
                  <a:pt x="20521" y="8424"/>
                  <a:pt x="20441" y="8471"/>
                  <a:pt x="20346" y="8534"/>
                </a:cubicBezTo>
                <a:cubicBezTo>
                  <a:pt x="20331" y="8455"/>
                  <a:pt x="20331" y="8408"/>
                  <a:pt x="20331" y="8329"/>
                </a:cubicBezTo>
                <a:lnTo>
                  <a:pt x="20536" y="8313"/>
                </a:lnTo>
                <a:cubicBezTo>
                  <a:pt x="20536" y="8281"/>
                  <a:pt x="20568" y="8249"/>
                  <a:pt x="20584" y="8234"/>
                </a:cubicBezTo>
                <a:close/>
                <a:moveTo>
                  <a:pt x="19238" y="8297"/>
                </a:moveTo>
                <a:cubicBezTo>
                  <a:pt x="19222" y="8392"/>
                  <a:pt x="19270" y="8487"/>
                  <a:pt x="19206" y="8598"/>
                </a:cubicBezTo>
                <a:lnTo>
                  <a:pt x="19096" y="8598"/>
                </a:lnTo>
                <a:cubicBezTo>
                  <a:pt x="19032" y="8550"/>
                  <a:pt x="19032" y="8550"/>
                  <a:pt x="19064" y="8313"/>
                </a:cubicBezTo>
                <a:lnTo>
                  <a:pt x="19238" y="8297"/>
                </a:lnTo>
                <a:close/>
                <a:moveTo>
                  <a:pt x="10530" y="8614"/>
                </a:moveTo>
                <a:lnTo>
                  <a:pt x="10561" y="8645"/>
                </a:lnTo>
                <a:cubicBezTo>
                  <a:pt x="10545" y="8661"/>
                  <a:pt x="10514" y="8677"/>
                  <a:pt x="10498" y="8677"/>
                </a:cubicBezTo>
                <a:cubicBezTo>
                  <a:pt x="10498" y="8677"/>
                  <a:pt x="10482" y="8645"/>
                  <a:pt x="10466" y="8645"/>
                </a:cubicBezTo>
                <a:lnTo>
                  <a:pt x="10530" y="8614"/>
                </a:lnTo>
                <a:close/>
                <a:moveTo>
                  <a:pt x="20118" y="8594"/>
                </a:moveTo>
                <a:cubicBezTo>
                  <a:pt x="20163" y="8594"/>
                  <a:pt x="20210" y="8611"/>
                  <a:pt x="20251" y="8645"/>
                </a:cubicBezTo>
                <a:cubicBezTo>
                  <a:pt x="20215" y="8687"/>
                  <a:pt x="20177" y="8700"/>
                  <a:pt x="20139" y="8700"/>
                </a:cubicBezTo>
                <a:cubicBezTo>
                  <a:pt x="20085" y="8700"/>
                  <a:pt x="20031" y="8675"/>
                  <a:pt x="19986" y="8675"/>
                </a:cubicBezTo>
                <a:cubicBezTo>
                  <a:pt x="19979" y="8675"/>
                  <a:pt x="19973" y="8676"/>
                  <a:pt x="19966" y="8677"/>
                </a:cubicBezTo>
                <a:cubicBezTo>
                  <a:pt x="20002" y="8623"/>
                  <a:pt x="20059" y="8594"/>
                  <a:pt x="20118" y="8594"/>
                </a:cubicBezTo>
                <a:close/>
                <a:moveTo>
                  <a:pt x="10102" y="8614"/>
                </a:moveTo>
                <a:cubicBezTo>
                  <a:pt x="10115" y="8707"/>
                  <a:pt x="10122" y="8777"/>
                  <a:pt x="10125" y="8831"/>
                </a:cubicBezTo>
                <a:lnTo>
                  <a:pt x="10125" y="8831"/>
                </a:lnTo>
                <a:cubicBezTo>
                  <a:pt x="10057" y="8748"/>
                  <a:pt x="10066" y="8722"/>
                  <a:pt x="10102" y="8614"/>
                </a:cubicBezTo>
                <a:close/>
                <a:moveTo>
                  <a:pt x="12328" y="8736"/>
                </a:moveTo>
                <a:cubicBezTo>
                  <a:pt x="12340" y="8736"/>
                  <a:pt x="12350" y="8759"/>
                  <a:pt x="12350" y="8772"/>
                </a:cubicBezTo>
                <a:cubicBezTo>
                  <a:pt x="12350" y="8804"/>
                  <a:pt x="12350" y="8851"/>
                  <a:pt x="12335" y="8899"/>
                </a:cubicBezTo>
                <a:lnTo>
                  <a:pt x="12287" y="8899"/>
                </a:lnTo>
                <a:cubicBezTo>
                  <a:pt x="12271" y="8851"/>
                  <a:pt x="12255" y="8819"/>
                  <a:pt x="12271" y="8772"/>
                </a:cubicBezTo>
                <a:cubicBezTo>
                  <a:pt x="12271" y="8756"/>
                  <a:pt x="12319" y="8740"/>
                  <a:pt x="12319" y="8740"/>
                </a:cubicBezTo>
                <a:cubicBezTo>
                  <a:pt x="12322" y="8737"/>
                  <a:pt x="12325" y="8736"/>
                  <a:pt x="12328" y="8736"/>
                </a:cubicBezTo>
                <a:close/>
                <a:moveTo>
                  <a:pt x="20695" y="8709"/>
                </a:moveTo>
                <a:lnTo>
                  <a:pt x="20695" y="8709"/>
                </a:lnTo>
                <a:cubicBezTo>
                  <a:pt x="20758" y="8804"/>
                  <a:pt x="20679" y="8788"/>
                  <a:pt x="20600" y="8819"/>
                </a:cubicBezTo>
                <a:cubicBezTo>
                  <a:pt x="20616" y="8835"/>
                  <a:pt x="20600" y="8867"/>
                  <a:pt x="20568" y="8899"/>
                </a:cubicBezTo>
                <a:cubicBezTo>
                  <a:pt x="20505" y="8804"/>
                  <a:pt x="20584" y="8819"/>
                  <a:pt x="20663" y="8788"/>
                </a:cubicBezTo>
                <a:cubicBezTo>
                  <a:pt x="20647" y="8772"/>
                  <a:pt x="20663" y="8740"/>
                  <a:pt x="20695" y="8709"/>
                </a:cubicBezTo>
                <a:close/>
                <a:moveTo>
                  <a:pt x="22290" y="8818"/>
                </a:moveTo>
                <a:cubicBezTo>
                  <a:pt x="22318" y="8818"/>
                  <a:pt x="22319" y="8867"/>
                  <a:pt x="22337" y="8919"/>
                </a:cubicBezTo>
                <a:lnTo>
                  <a:pt x="22337" y="8919"/>
                </a:lnTo>
                <a:cubicBezTo>
                  <a:pt x="22333" y="8912"/>
                  <a:pt x="22330" y="8906"/>
                  <a:pt x="22326" y="8899"/>
                </a:cubicBezTo>
                <a:cubicBezTo>
                  <a:pt x="22294" y="8899"/>
                  <a:pt x="22262" y="8867"/>
                  <a:pt x="22231" y="8851"/>
                </a:cubicBezTo>
                <a:cubicBezTo>
                  <a:pt x="22258" y="8828"/>
                  <a:pt x="22277" y="8818"/>
                  <a:pt x="22290" y="8818"/>
                </a:cubicBezTo>
                <a:close/>
                <a:moveTo>
                  <a:pt x="10204" y="8745"/>
                </a:moveTo>
                <a:cubicBezTo>
                  <a:pt x="10221" y="8745"/>
                  <a:pt x="10247" y="8774"/>
                  <a:pt x="10276" y="8804"/>
                </a:cubicBezTo>
                <a:lnTo>
                  <a:pt x="10213" y="8930"/>
                </a:lnTo>
                <a:cubicBezTo>
                  <a:pt x="10201" y="8917"/>
                  <a:pt x="10190" y="8905"/>
                  <a:pt x="10180" y="8894"/>
                </a:cubicBezTo>
                <a:lnTo>
                  <a:pt x="10180" y="8894"/>
                </a:lnTo>
                <a:cubicBezTo>
                  <a:pt x="10174" y="8781"/>
                  <a:pt x="10184" y="8745"/>
                  <a:pt x="10204" y="8745"/>
                </a:cubicBezTo>
                <a:close/>
                <a:moveTo>
                  <a:pt x="22460" y="8903"/>
                </a:moveTo>
                <a:cubicBezTo>
                  <a:pt x="22487" y="8903"/>
                  <a:pt x="22512" y="8916"/>
                  <a:pt x="22531" y="8962"/>
                </a:cubicBezTo>
                <a:cubicBezTo>
                  <a:pt x="22475" y="8981"/>
                  <a:pt x="22441" y="8992"/>
                  <a:pt x="22416" y="8992"/>
                </a:cubicBezTo>
                <a:cubicBezTo>
                  <a:pt x="22386" y="8992"/>
                  <a:pt x="22370" y="8974"/>
                  <a:pt x="22344" y="8930"/>
                </a:cubicBezTo>
                <a:lnTo>
                  <a:pt x="22344" y="8930"/>
                </a:lnTo>
                <a:cubicBezTo>
                  <a:pt x="22381" y="8929"/>
                  <a:pt x="22422" y="8903"/>
                  <a:pt x="22460" y="8903"/>
                </a:cubicBezTo>
                <a:close/>
                <a:moveTo>
                  <a:pt x="10126" y="8927"/>
                </a:moveTo>
                <a:cubicBezTo>
                  <a:pt x="10123" y="8991"/>
                  <a:pt x="10110" y="9008"/>
                  <a:pt x="10102" y="9025"/>
                </a:cubicBezTo>
                <a:cubicBezTo>
                  <a:pt x="10057" y="8957"/>
                  <a:pt x="10084" y="8938"/>
                  <a:pt x="10126" y="8927"/>
                </a:cubicBezTo>
                <a:close/>
                <a:moveTo>
                  <a:pt x="1742" y="8804"/>
                </a:moveTo>
                <a:cubicBezTo>
                  <a:pt x="1821" y="8883"/>
                  <a:pt x="1758" y="8978"/>
                  <a:pt x="1805" y="9041"/>
                </a:cubicBezTo>
                <a:cubicBezTo>
                  <a:pt x="1758" y="9089"/>
                  <a:pt x="1698" y="9112"/>
                  <a:pt x="1641" y="9112"/>
                </a:cubicBezTo>
                <a:cubicBezTo>
                  <a:pt x="1583" y="9112"/>
                  <a:pt x="1528" y="9089"/>
                  <a:pt x="1488" y="9041"/>
                </a:cubicBezTo>
                <a:lnTo>
                  <a:pt x="1694" y="8962"/>
                </a:lnTo>
                <a:lnTo>
                  <a:pt x="1568" y="8819"/>
                </a:lnTo>
                <a:lnTo>
                  <a:pt x="1742" y="8804"/>
                </a:lnTo>
                <a:close/>
                <a:moveTo>
                  <a:pt x="19785" y="8621"/>
                </a:moveTo>
                <a:cubicBezTo>
                  <a:pt x="19971" y="8789"/>
                  <a:pt x="19604" y="8821"/>
                  <a:pt x="19745" y="8962"/>
                </a:cubicBezTo>
                <a:lnTo>
                  <a:pt x="19270" y="9215"/>
                </a:lnTo>
                <a:cubicBezTo>
                  <a:pt x="19254" y="9184"/>
                  <a:pt x="19254" y="9136"/>
                  <a:pt x="19238" y="9104"/>
                </a:cubicBezTo>
                <a:cubicBezTo>
                  <a:pt x="19270" y="8946"/>
                  <a:pt x="19428" y="8946"/>
                  <a:pt x="19523" y="8883"/>
                </a:cubicBezTo>
                <a:cubicBezTo>
                  <a:pt x="19616" y="8790"/>
                  <a:pt x="19693" y="8713"/>
                  <a:pt x="19785" y="8621"/>
                </a:cubicBezTo>
                <a:close/>
                <a:moveTo>
                  <a:pt x="22373" y="9120"/>
                </a:moveTo>
                <a:lnTo>
                  <a:pt x="22405" y="9152"/>
                </a:lnTo>
                <a:lnTo>
                  <a:pt x="22373" y="9215"/>
                </a:lnTo>
                <a:cubicBezTo>
                  <a:pt x="22357" y="9199"/>
                  <a:pt x="22341" y="9184"/>
                  <a:pt x="22341" y="9184"/>
                </a:cubicBezTo>
                <a:cubicBezTo>
                  <a:pt x="22341" y="9152"/>
                  <a:pt x="22357" y="9136"/>
                  <a:pt x="22373" y="9120"/>
                </a:cubicBezTo>
                <a:close/>
                <a:moveTo>
                  <a:pt x="21856" y="9436"/>
                </a:moveTo>
                <a:cubicBezTo>
                  <a:pt x="21894" y="9436"/>
                  <a:pt x="21953" y="9448"/>
                  <a:pt x="22056" y="9469"/>
                </a:cubicBezTo>
                <a:cubicBezTo>
                  <a:pt x="22012" y="9513"/>
                  <a:pt x="21952" y="9533"/>
                  <a:pt x="21891" y="9533"/>
                </a:cubicBezTo>
                <a:cubicBezTo>
                  <a:pt x="21845" y="9533"/>
                  <a:pt x="21797" y="9521"/>
                  <a:pt x="21756" y="9500"/>
                </a:cubicBezTo>
                <a:cubicBezTo>
                  <a:pt x="21791" y="9456"/>
                  <a:pt x="21807" y="9436"/>
                  <a:pt x="21856" y="9436"/>
                </a:cubicBezTo>
                <a:close/>
                <a:moveTo>
                  <a:pt x="22419" y="9415"/>
                </a:moveTo>
                <a:cubicBezTo>
                  <a:pt x="22452" y="9415"/>
                  <a:pt x="22490" y="9435"/>
                  <a:pt x="22531" y="9469"/>
                </a:cubicBezTo>
                <a:lnTo>
                  <a:pt x="22547" y="9469"/>
                </a:lnTo>
                <a:cubicBezTo>
                  <a:pt x="22531" y="9516"/>
                  <a:pt x="22516" y="9548"/>
                  <a:pt x="22516" y="9595"/>
                </a:cubicBezTo>
                <a:cubicBezTo>
                  <a:pt x="22421" y="9579"/>
                  <a:pt x="22389" y="9516"/>
                  <a:pt x="22341" y="9469"/>
                </a:cubicBezTo>
                <a:cubicBezTo>
                  <a:pt x="22364" y="9431"/>
                  <a:pt x="22390" y="9415"/>
                  <a:pt x="22419" y="9415"/>
                </a:cubicBezTo>
                <a:close/>
                <a:moveTo>
                  <a:pt x="17136" y="9740"/>
                </a:moveTo>
                <a:cubicBezTo>
                  <a:pt x="17172" y="9740"/>
                  <a:pt x="17209" y="9759"/>
                  <a:pt x="17259" y="9801"/>
                </a:cubicBezTo>
                <a:lnTo>
                  <a:pt x="17053" y="9928"/>
                </a:lnTo>
                <a:cubicBezTo>
                  <a:pt x="17053" y="9896"/>
                  <a:pt x="17037" y="9833"/>
                  <a:pt x="17037" y="9785"/>
                </a:cubicBezTo>
                <a:cubicBezTo>
                  <a:pt x="17075" y="9755"/>
                  <a:pt x="17105" y="9740"/>
                  <a:pt x="17136" y="9740"/>
                </a:cubicBezTo>
                <a:close/>
                <a:moveTo>
                  <a:pt x="9231" y="9928"/>
                </a:moveTo>
                <a:cubicBezTo>
                  <a:pt x="9247" y="9928"/>
                  <a:pt x="9263" y="9959"/>
                  <a:pt x="9263" y="9975"/>
                </a:cubicBezTo>
                <a:cubicBezTo>
                  <a:pt x="9263" y="10007"/>
                  <a:pt x="9247" y="10054"/>
                  <a:pt x="9247" y="10102"/>
                </a:cubicBezTo>
                <a:lnTo>
                  <a:pt x="9184" y="10102"/>
                </a:lnTo>
                <a:cubicBezTo>
                  <a:pt x="9184" y="10054"/>
                  <a:pt x="9168" y="10023"/>
                  <a:pt x="9168" y="9975"/>
                </a:cubicBezTo>
                <a:cubicBezTo>
                  <a:pt x="9168" y="9959"/>
                  <a:pt x="9231" y="9944"/>
                  <a:pt x="9231" y="9928"/>
                </a:cubicBezTo>
                <a:close/>
                <a:moveTo>
                  <a:pt x="8663" y="10419"/>
                </a:moveTo>
                <a:cubicBezTo>
                  <a:pt x="8701" y="10419"/>
                  <a:pt x="8740" y="10434"/>
                  <a:pt x="8772" y="10466"/>
                </a:cubicBezTo>
                <a:cubicBezTo>
                  <a:pt x="8748" y="10506"/>
                  <a:pt x="8709" y="10525"/>
                  <a:pt x="8669" y="10525"/>
                </a:cubicBezTo>
                <a:cubicBezTo>
                  <a:pt x="8629" y="10525"/>
                  <a:pt x="8590" y="10506"/>
                  <a:pt x="8566" y="10466"/>
                </a:cubicBezTo>
                <a:cubicBezTo>
                  <a:pt x="8590" y="10434"/>
                  <a:pt x="8626" y="10419"/>
                  <a:pt x="8663" y="10419"/>
                </a:cubicBezTo>
                <a:close/>
                <a:moveTo>
                  <a:pt x="16293" y="10434"/>
                </a:moveTo>
                <a:lnTo>
                  <a:pt x="16340" y="10498"/>
                </a:lnTo>
                <a:lnTo>
                  <a:pt x="16293" y="10529"/>
                </a:lnTo>
                <a:cubicBezTo>
                  <a:pt x="16293" y="10514"/>
                  <a:pt x="16277" y="10482"/>
                  <a:pt x="16261" y="10466"/>
                </a:cubicBezTo>
                <a:cubicBezTo>
                  <a:pt x="16261" y="10450"/>
                  <a:pt x="16293" y="10450"/>
                  <a:pt x="16293" y="10434"/>
                </a:cubicBezTo>
                <a:close/>
                <a:moveTo>
                  <a:pt x="4022" y="10529"/>
                </a:moveTo>
                <a:cubicBezTo>
                  <a:pt x="4038" y="10529"/>
                  <a:pt x="4054" y="10577"/>
                  <a:pt x="4054" y="10593"/>
                </a:cubicBezTo>
                <a:cubicBezTo>
                  <a:pt x="4069" y="10593"/>
                  <a:pt x="4038" y="10624"/>
                  <a:pt x="4022" y="10624"/>
                </a:cubicBezTo>
                <a:cubicBezTo>
                  <a:pt x="3990" y="10624"/>
                  <a:pt x="3943" y="10609"/>
                  <a:pt x="3895" y="10609"/>
                </a:cubicBezTo>
                <a:lnTo>
                  <a:pt x="3895" y="10545"/>
                </a:lnTo>
                <a:cubicBezTo>
                  <a:pt x="3943" y="10529"/>
                  <a:pt x="3974" y="10529"/>
                  <a:pt x="4022" y="10529"/>
                </a:cubicBezTo>
                <a:close/>
                <a:moveTo>
                  <a:pt x="21827" y="10624"/>
                </a:moveTo>
                <a:cubicBezTo>
                  <a:pt x="21866" y="10624"/>
                  <a:pt x="21906" y="10640"/>
                  <a:pt x="21930" y="10672"/>
                </a:cubicBezTo>
                <a:cubicBezTo>
                  <a:pt x="21906" y="10711"/>
                  <a:pt x="21866" y="10731"/>
                  <a:pt x="21827" y="10731"/>
                </a:cubicBezTo>
                <a:cubicBezTo>
                  <a:pt x="21787" y="10731"/>
                  <a:pt x="21748" y="10711"/>
                  <a:pt x="21724" y="10672"/>
                </a:cubicBezTo>
                <a:cubicBezTo>
                  <a:pt x="21748" y="10640"/>
                  <a:pt x="21787" y="10624"/>
                  <a:pt x="21827" y="10624"/>
                </a:cubicBezTo>
                <a:close/>
                <a:moveTo>
                  <a:pt x="6524" y="10640"/>
                </a:moveTo>
                <a:cubicBezTo>
                  <a:pt x="6539" y="10656"/>
                  <a:pt x="6555" y="10672"/>
                  <a:pt x="6555" y="10704"/>
                </a:cubicBezTo>
                <a:cubicBezTo>
                  <a:pt x="6555" y="10704"/>
                  <a:pt x="6539" y="10719"/>
                  <a:pt x="6524" y="10735"/>
                </a:cubicBezTo>
                <a:cubicBezTo>
                  <a:pt x="6508" y="10719"/>
                  <a:pt x="6508" y="10688"/>
                  <a:pt x="6492" y="10672"/>
                </a:cubicBezTo>
                <a:lnTo>
                  <a:pt x="6524" y="10640"/>
                </a:lnTo>
                <a:close/>
                <a:moveTo>
                  <a:pt x="22579" y="10545"/>
                </a:moveTo>
                <a:lnTo>
                  <a:pt x="22389" y="10735"/>
                </a:lnTo>
                <a:lnTo>
                  <a:pt x="22041" y="10735"/>
                </a:lnTo>
                <a:lnTo>
                  <a:pt x="22025" y="10672"/>
                </a:lnTo>
                <a:lnTo>
                  <a:pt x="22009" y="10672"/>
                </a:lnTo>
                <a:lnTo>
                  <a:pt x="22246" y="10545"/>
                </a:lnTo>
                <a:close/>
                <a:moveTo>
                  <a:pt x="8329" y="10624"/>
                </a:moveTo>
                <a:cubicBezTo>
                  <a:pt x="8392" y="10672"/>
                  <a:pt x="8392" y="10783"/>
                  <a:pt x="8329" y="10846"/>
                </a:cubicBezTo>
                <a:lnTo>
                  <a:pt x="8202" y="10814"/>
                </a:lnTo>
                <a:cubicBezTo>
                  <a:pt x="8202" y="10704"/>
                  <a:pt x="8297" y="10704"/>
                  <a:pt x="8329" y="10624"/>
                </a:cubicBezTo>
                <a:close/>
                <a:moveTo>
                  <a:pt x="7871" y="10739"/>
                </a:moveTo>
                <a:cubicBezTo>
                  <a:pt x="7906" y="10739"/>
                  <a:pt x="7943" y="10756"/>
                  <a:pt x="7973" y="10790"/>
                </a:cubicBezTo>
                <a:lnTo>
                  <a:pt x="7973" y="10790"/>
                </a:lnTo>
                <a:lnTo>
                  <a:pt x="7838" y="10925"/>
                </a:lnTo>
                <a:cubicBezTo>
                  <a:pt x="7743" y="10925"/>
                  <a:pt x="7774" y="10846"/>
                  <a:pt x="7774" y="10799"/>
                </a:cubicBezTo>
                <a:cubicBezTo>
                  <a:pt x="7798" y="10759"/>
                  <a:pt x="7834" y="10739"/>
                  <a:pt x="7871" y="10739"/>
                </a:cubicBezTo>
                <a:close/>
                <a:moveTo>
                  <a:pt x="24067" y="11036"/>
                </a:moveTo>
                <a:cubicBezTo>
                  <a:pt x="24083" y="11068"/>
                  <a:pt x="24083" y="11084"/>
                  <a:pt x="24099" y="11115"/>
                </a:cubicBezTo>
                <a:cubicBezTo>
                  <a:pt x="24099" y="11115"/>
                  <a:pt x="24083" y="11131"/>
                  <a:pt x="24067" y="11147"/>
                </a:cubicBezTo>
                <a:cubicBezTo>
                  <a:pt x="24051" y="11115"/>
                  <a:pt x="24036" y="11099"/>
                  <a:pt x="24036" y="11068"/>
                </a:cubicBezTo>
                <a:cubicBezTo>
                  <a:pt x="24036" y="11068"/>
                  <a:pt x="24067" y="11052"/>
                  <a:pt x="24067" y="11036"/>
                </a:cubicBezTo>
                <a:close/>
                <a:moveTo>
                  <a:pt x="15390" y="11147"/>
                </a:moveTo>
                <a:cubicBezTo>
                  <a:pt x="15406" y="11163"/>
                  <a:pt x="15406" y="11179"/>
                  <a:pt x="15422" y="11210"/>
                </a:cubicBezTo>
                <a:cubicBezTo>
                  <a:pt x="15422" y="11210"/>
                  <a:pt x="15390" y="11226"/>
                  <a:pt x="15390" y="11242"/>
                </a:cubicBezTo>
                <a:cubicBezTo>
                  <a:pt x="15375" y="11226"/>
                  <a:pt x="15375" y="11194"/>
                  <a:pt x="15359" y="11179"/>
                </a:cubicBezTo>
                <a:cubicBezTo>
                  <a:pt x="15359" y="11163"/>
                  <a:pt x="15375" y="11147"/>
                  <a:pt x="15390" y="11147"/>
                </a:cubicBezTo>
                <a:close/>
                <a:moveTo>
                  <a:pt x="1045" y="11004"/>
                </a:moveTo>
                <a:lnTo>
                  <a:pt x="1188" y="11068"/>
                </a:lnTo>
                <a:cubicBezTo>
                  <a:pt x="1172" y="11163"/>
                  <a:pt x="1219" y="11242"/>
                  <a:pt x="1156" y="11321"/>
                </a:cubicBezTo>
                <a:lnTo>
                  <a:pt x="918" y="11194"/>
                </a:lnTo>
                <a:lnTo>
                  <a:pt x="1045" y="11004"/>
                </a:lnTo>
                <a:close/>
                <a:moveTo>
                  <a:pt x="21471" y="11036"/>
                </a:moveTo>
                <a:cubicBezTo>
                  <a:pt x="21490" y="11039"/>
                  <a:pt x="21508" y="11040"/>
                  <a:pt x="21526" y="11040"/>
                </a:cubicBezTo>
                <a:cubicBezTo>
                  <a:pt x="21553" y="11040"/>
                  <a:pt x="21578" y="11038"/>
                  <a:pt x="21601" y="11038"/>
                </a:cubicBezTo>
                <a:cubicBezTo>
                  <a:pt x="21651" y="11038"/>
                  <a:pt x="21695" y="11046"/>
                  <a:pt x="21740" y="11099"/>
                </a:cubicBezTo>
                <a:cubicBezTo>
                  <a:pt x="21518" y="11131"/>
                  <a:pt x="21423" y="11353"/>
                  <a:pt x="21265" y="11448"/>
                </a:cubicBezTo>
                <a:cubicBezTo>
                  <a:pt x="21122" y="11384"/>
                  <a:pt x="21122" y="11384"/>
                  <a:pt x="21186" y="11242"/>
                </a:cubicBezTo>
                <a:lnTo>
                  <a:pt x="21312" y="11226"/>
                </a:lnTo>
                <a:lnTo>
                  <a:pt x="21471" y="11036"/>
                </a:lnTo>
                <a:close/>
                <a:moveTo>
                  <a:pt x="20394" y="11464"/>
                </a:moveTo>
                <a:lnTo>
                  <a:pt x="20426" y="11495"/>
                </a:lnTo>
                <a:cubicBezTo>
                  <a:pt x="20410" y="11511"/>
                  <a:pt x="20378" y="11511"/>
                  <a:pt x="20362" y="11527"/>
                </a:cubicBezTo>
                <a:cubicBezTo>
                  <a:pt x="20346" y="11527"/>
                  <a:pt x="20331" y="11511"/>
                  <a:pt x="20331" y="11495"/>
                </a:cubicBezTo>
                <a:lnTo>
                  <a:pt x="20394" y="11464"/>
                </a:lnTo>
                <a:close/>
                <a:moveTo>
                  <a:pt x="7265" y="11638"/>
                </a:moveTo>
                <a:cubicBezTo>
                  <a:pt x="7266" y="11643"/>
                  <a:pt x="7266" y="11648"/>
                  <a:pt x="7268" y="11654"/>
                </a:cubicBezTo>
                <a:lnTo>
                  <a:pt x="7284" y="11638"/>
                </a:lnTo>
                <a:close/>
                <a:moveTo>
                  <a:pt x="23434" y="10941"/>
                </a:moveTo>
                <a:lnTo>
                  <a:pt x="23703" y="11068"/>
                </a:lnTo>
                <a:cubicBezTo>
                  <a:pt x="23640" y="11163"/>
                  <a:pt x="23608" y="11274"/>
                  <a:pt x="23561" y="11384"/>
                </a:cubicBezTo>
                <a:cubicBezTo>
                  <a:pt x="23513" y="11495"/>
                  <a:pt x="23497" y="11606"/>
                  <a:pt x="23513" y="11733"/>
                </a:cubicBezTo>
                <a:lnTo>
                  <a:pt x="23371" y="11764"/>
                </a:lnTo>
                <a:cubicBezTo>
                  <a:pt x="23339" y="11701"/>
                  <a:pt x="23323" y="11638"/>
                  <a:pt x="23307" y="11574"/>
                </a:cubicBezTo>
                <a:cubicBezTo>
                  <a:pt x="23276" y="11535"/>
                  <a:pt x="23236" y="11535"/>
                  <a:pt x="23189" y="11535"/>
                </a:cubicBezTo>
                <a:cubicBezTo>
                  <a:pt x="23141" y="11535"/>
                  <a:pt x="23086" y="11535"/>
                  <a:pt x="23022" y="11495"/>
                </a:cubicBezTo>
                <a:cubicBezTo>
                  <a:pt x="22991" y="11479"/>
                  <a:pt x="23038" y="11384"/>
                  <a:pt x="23022" y="11289"/>
                </a:cubicBezTo>
                <a:lnTo>
                  <a:pt x="23181" y="11115"/>
                </a:lnTo>
                <a:cubicBezTo>
                  <a:pt x="23212" y="11210"/>
                  <a:pt x="23228" y="11258"/>
                  <a:pt x="23260" y="11353"/>
                </a:cubicBezTo>
                <a:lnTo>
                  <a:pt x="23418" y="11321"/>
                </a:lnTo>
                <a:lnTo>
                  <a:pt x="23434" y="10941"/>
                </a:lnTo>
                <a:close/>
                <a:moveTo>
                  <a:pt x="1964" y="11654"/>
                </a:moveTo>
                <a:cubicBezTo>
                  <a:pt x="2027" y="11733"/>
                  <a:pt x="1979" y="11812"/>
                  <a:pt x="1995" y="11891"/>
                </a:cubicBezTo>
                <a:cubicBezTo>
                  <a:pt x="1971" y="11923"/>
                  <a:pt x="1936" y="11939"/>
                  <a:pt x="1900" y="11939"/>
                </a:cubicBezTo>
                <a:cubicBezTo>
                  <a:pt x="1865" y="11939"/>
                  <a:pt x="1829" y="11923"/>
                  <a:pt x="1805" y="11891"/>
                </a:cubicBezTo>
                <a:lnTo>
                  <a:pt x="1789" y="11796"/>
                </a:lnTo>
                <a:cubicBezTo>
                  <a:pt x="1853" y="11749"/>
                  <a:pt x="1884" y="11669"/>
                  <a:pt x="1964" y="11654"/>
                </a:cubicBezTo>
                <a:close/>
                <a:moveTo>
                  <a:pt x="22864" y="11954"/>
                </a:moveTo>
                <a:cubicBezTo>
                  <a:pt x="22880" y="11970"/>
                  <a:pt x="22896" y="11970"/>
                  <a:pt x="22911" y="11986"/>
                </a:cubicBezTo>
                <a:lnTo>
                  <a:pt x="22864" y="12049"/>
                </a:lnTo>
                <a:cubicBezTo>
                  <a:pt x="22864" y="12034"/>
                  <a:pt x="22832" y="12034"/>
                  <a:pt x="22832" y="12018"/>
                </a:cubicBezTo>
                <a:cubicBezTo>
                  <a:pt x="22848" y="12002"/>
                  <a:pt x="22848" y="11970"/>
                  <a:pt x="22864" y="11954"/>
                </a:cubicBezTo>
                <a:close/>
                <a:moveTo>
                  <a:pt x="23371" y="11970"/>
                </a:moveTo>
                <a:lnTo>
                  <a:pt x="23371" y="11970"/>
                </a:lnTo>
                <a:cubicBezTo>
                  <a:pt x="23422" y="12047"/>
                  <a:pt x="23380" y="12062"/>
                  <a:pt x="23321" y="12073"/>
                </a:cubicBezTo>
                <a:lnTo>
                  <a:pt x="23321" y="12073"/>
                </a:lnTo>
                <a:cubicBezTo>
                  <a:pt x="23333" y="12039"/>
                  <a:pt x="23348" y="12004"/>
                  <a:pt x="23371" y="11970"/>
                </a:cubicBezTo>
                <a:close/>
                <a:moveTo>
                  <a:pt x="2249" y="11954"/>
                </a:moveTo>
                <a:cubicBezTo>
                  <a:pt x="2312" y="12049"/>
                  <a:pt x="2233" y="12034"/>
                  <a:pt x="2154" y="12065"/>
                </a:cubicBezTo>
                <a:cubicBezTo>
                  <a:pt x="2169" y="12081"/>
                  <a:pt x="2154" y="12113"/>
                  <a:pt x="2122" y="12144"/>
                </a:cubicBezTo>
                <a:cubicBezTo>
                  <a:pt x="2059" y="12049"/>
                  <a:pt x="2138" y="12065"/>
                  <a:pt x="2217" y="12034"/>
                </a:cubicBezTo>
                <a:cubicBezTo>
                  <a:pt x="2201" y="12018"/>
                  <a:pt x="2217" y="11986"/>
                  <a:pt x="2249" y="11954"/>
                </a:cubicBezTo>
                <a:close/>
                <a:moveTo>
                  <a:pt x="23109" y="11985"/>
                </a:moveTo>
                <a:cubicBezTo>
                  <a:pt x="23159" y="11985"/>
                  <a:pt x="23192" y="12010"/>
                  <a:pt x="23275" y="12084"/>
                </a:cubicBezTo>
                <a:lnTo>
                  <a:pt x="23275" y="12084"/>
                </a:lnTo>
                <a:cubicBezTo>
                  <a:pt x="23258" y="12157"/>
                  <a:pt x="23224" y="12174"/>
                  <a:pt x="23179" y="12174"/>
                </a:cubicBezTo>
                <a:cubicBezTo>
                  <a:pt x="23139" y="12174"/>
                  <a:pt x="23090" y="12160"/>
                  <a:pt x="23038" y="12160"/>
                </a:cubicBezTo>
                <a:lnTo>
                  <a:pt x="23006" y="12002"/>
                </a:lnTo>
                <a:cubicBezTo>
                  <a:pt x="23052" y="11992"/>
                  <a:pt x="23083" y="11985"/>
                  <a:pt x="23109" y="11985"/>
                </a:cubicBezTo>
                <a:close/>
                <a:moveTo>
                  <a:pt x="4544" y="12058"/>
                </a:moveTo>
                <a:cubicBezTo>
                  <a:pt x="4577" y="12058"/>
                  <a:pt x="4580" y="12117"/>
                  <a:pt x="4592" y="12176"/>
                </a:cubicBezTo>
                <a:cubicBezTo>
                  <a:pt x="4598" y="12173"/>
                  <a:pt x="4603" y="12172"/>
                  <a:pt x="4609" y="12172"/>
                </a:cubicBezTo>
                <a:cubicBezTo>
                  <a:pt x="4630" y="12172"/>
                  <a:pt x="4645" y="12195"/>
                  <a:pt x="4671" y="12208"/>
                </a:cubicBezTo>
                <a:cubicBezTo>
                  <a:pt x="4651" y="12224"/>
                  <a:pt x="4636" y="12231"/>
                  <a:pt x="4624" y="12231"/>
                </a:cubicBezTo>
                <a:cubicBezTo>
                  <a:pt x="4591" y="12231"/>
                  <a:pt x="4588" y="12172"/>
                  <a:pt x="4576" y="12113"/>
                </a:cubicBezTo>
                <a:cubicBezTo>
                  <a:pt x="4568" y="12117"/>
                  <a:pt x="4559" y="12119"/>
                  <a:pt x="4551" y="12119"/>
                </a:cubicBezTo>
                <a:cubicBezTo>
                  <a:pt x="4529" y="12119"/>
                  <a:pt x="4508" y="12104"/>
                  <a:pt x="4497" y="12081"/>
                </a:cubicBezTo>
                <a:cubicBezTo>
                  <a:pt x="4517" y="12065"/>
                  <a:pt x="4532" y="12058"/>
                  <a:pt x="4544" y="12058"/>
                </a:cubicBezTo>
                <a:close/>
                <a:moveTo>
                  <a:pt x="1222" y="11879"/>
                </a:moveTo>
                <a:cubicBezTo>
                  <a:pt x="1262" y="11879"/>
                  <a:pt x="1283" y="11943"/>
                  <a:pt x="1330" y="11954"/>
                </a:cubicBezTo>
                <a:lnTo>
                  <a:pt x="1663" y="11970"/>
                </a:lnTo>
                <a:cubicBezTo>
                  <a:pt x="1647" y="12018"/>
                  <a:pt x="1647" y="12065"/>
                  <a:pt x="1631" y="12065"/>
                </a:cubicBezTo>
                <a:lnTo>
                  <a:pt x="1425" y="12065"/>
                </a:lnTo>
                <a:lnTo>
                  <a:pt x="1330" y="12255"/>
                </a:lnTo>
                <a:lnTo>
                  <a:pt x="1172" y="12255"/>
                </a:lnTo>
                <a:lnTo>
                  <a:pt x="1172" y="11907"/>
                </a:lnTo>
                <a:cubicBezTo>
                  <a:pt x="1192" y="11886"/>
                  <a:pt x="1209" y="11879"/>
                  <a:pt x="1222" y="11879"/>
                </a:cubicBezTo>
                <a:close/>
                <a:moveTo>
                  <a:pt x="7331" y="11147"/>
                </a:moveTo>
                <a:lnTo>
                  <a:pt x="7426" y="11226"/>
                </a:lnTo>
                <a:lnTo>
                  <a:pt x="7521" y="11163"/>
                </a:lnTo>
                <a:lnTo>
                  <a:pt x="7759" y="11274"/>
                </a:lnTo>
                <a:cubicBezTo>
                  <a:pt x="7759" y="11305"/>
                  <a:pt x="7743" y="11321"/>
                  <a:pt x="7727" y="11337"/>
                </a:cubicBezTo>
                <a:cubicBezTo>
                  <a:pt x="7679" y="11400"/>
                  <a:pt x="7632" y="11448"/>
                  <a:pt x="7537" y="11448"/>
                </a:cubicBezTo>
                <a:cubicBezTo>
                  <a:pt x="7478" y="11448"/>
                  <a:pt x="7460" y="11544"/>
                  <a:pt x="7394" y="11544"/>
                </a:cubicBezTo>
                <a:cubicBezTo>
                  <a:pt x="7389" y="11544"/>
                  <a:pt x="7384" y="11544"/>
                  <a:pt x="7379" y="11543"/>
                </a:cubicBezTo>
                <a:cubicBezTo>
                  <a:pt x="7379" y="11606"/>
                  <a:pt x="7347" y="11654"/>
                  <a:pt x="7284" y="11654"/>
                </a:cubicBezTo>
                <a:cubicBezTo>
                  <a:pt x="7252" y="11685"/>
                  <a:pt x="7236" y="11733"/>
                  <a:pt x="7220" y="11749"/>
                </a:cubicBezTo>
                <a:lnTo>
                  <a:pt x="7078" y="11749"/>
                </a:lnTo>
                <a:cubicBezTo>
                  <a:pt x="7030" y="11891"/>
                  <a:pt x="6919" y="12002"/>
                  <a:pt x="6777" y="12049"/>
                </a:cubicBezTo>
                <a:cubicBezTo>
                  <a:pt x="6793" y="12144"/>
                  <a:pt x="6682" y="12160"/>
                  <a:pt x="6634" y="12239"/>
                </a:cubicBezTo>
                <a:lnTo>
                  <a:pt x="6286" y="12239"/>
                </a:lnTo>
                <a:lnTo>
                  <a:pt x="6286" y="12350"/>
                </a:lnTo>
                <a:cubicBezTo>
                  <a:pt x="6318" y="12366"/>
                  <a:pt x="6349" y="12382"/>
                  <a:pt x="6365" y="12414"/>
                </a:cubicBezTo>
                <a:cubicBezTo>
                  <a:pt x="6345" y="12430"/>
                  <a:pt x="6330" y="12437"/>
                  <a:pt x="6319" y="12437"/>
                </a:cubicBezTo>
                <a:cubicBezTo>
                  <a:pt x="6285" y="12437"/>
                  <a:pt x="6282" y="12378"/>
                  <a:pt x="6270" y="12319"/>
                </a:cubicBezTo>
                <a:cubicBezTo>
                  <a:pt x="6223" y="12350"/>
                  <a:pt x="6175" y="12350"/>
                  <a:pt x="6144" y="12350"/>
                </a:cubicBezTo>
                <a:cubicBezTo>
                  <a:pt x="6096" y="12382"/>
                  <a:pt x="6064" y="12414"/>
                  <a:pt x="6017" y="12461"/>
                </a:cubicBezTo>
                <a:cubicBezTo>
                  <a:pt x="6001" y="12398"/>
                  <a:pt x="5985" y="12334"/>
                  <a:pt x="5985" y="12287"/>
                </a:cubicBezTo>
                <a:cubicBezTo>
                  <a:pt x="6049" y="12245"/>
                  <a:pt x="6119" y="12245"/>
                  <a:pt x="6187" y="12245"/>
                </a:cubicBezTo>
                <a:lnTo>
                  <a:pt x="6187" y="12245"/>
                </a:lnTo>
                <a:cubicBezTo>
                  <a:pt x="6221" y="12245"/>
                  <a:pt x="6254" y="12245"/>
                  <a:pt x="6286" y="12239"/>
                </a:cubicBezTo>
                <a:cubicBezTo>
                  <a:pt x="6286" y="12160"/>
                  <a:pt x="6254" y="12049"/>
                  <a:pt x="6302" y="11970"/>
                </a:cubicBezTo>
                <a:cubicBezTo>
                  <a:pt x="6335" y="11946"/>
                  <a:pt x="6361" y="11936"/>
                  <a:pt x="6384" y="11936"/>
                </a:cubicBezTo>
                <a:cubicBezTo>
                  <a:pt x="6448" y="11936"/>
                  <a:pt x="6481" y="12014"/>
                  <a:pt x="6539" y="12049"/>
                </a:cubicBezTo>
                <a:lnTo>
                  <a:pt x="6777" y="12049"/>
                </a:lnTo>
                <a:lnTo>
                  <a:pt x="6777" y="11891"/>
                </a:lnTo>
                <a:lnTo>
                  <a:pt x="6587" y="11796"/>
                </a:lnTo>
                <a:cubicBezTo>
                  <a:pt x="6603" y="11749"/>
                  <a:pt x="6603" y="11701"/>
                  <a:pt x="6603" y="11669"/>
                </a:cubicBezTo>
                <a:cubicBezTo>
                  <a:pt x="6637" y="11639"/>
                  <a:pt x="6665" y="11628"/>
                  <a:pt x="6688" y="11628"/>
                </a:cubicBezTo>
                <a:cubicBezTo>
                  <a:pt x="6750" y="11628"/>
                  <a:pt x="6783" y="11710"/>
                  <a:pt x="6840" y="11733"/>
                </a:cubicBezTo>
                <a:lnTo>
                  <a:pt x="7078" y="11733"/>
                </a:lnTo>
                <a:cubicBezTo>
                  <a:pt x="7109" y="11701"/>
                  <a:pt x="7125" y="11654"/>
                  <a:pt x="7141" y="11638"/>
                </a:cubicBezTo>
                <a:lnTo>
                  <a:pt x="7265" y="11638"/>
                </a:lnTo>
                <a:cubicBezTo>
                  <a:pt x="7263" y="11582"/>
                  <a:pt x="7319" y="11543"/>
                  <a:pt x="7363" y="11543"/>
                </a:cubicBezTo>
                <a:lnTo>
                  <a:pt x="7363" y="11384"/>
                </a:lnTo>
                <a:lnTo>
                  <a:pt x="7173" y="11289"/>
                </a:lnTo>
                <a:lnTo>
                  <a:pt x="7331" y="11147"/>
                </a:lnTo>
                <a:close/>
                <a:moveTo>
                  <a:pt x="6144" y="12572"/>
                </a:moveTo>
                <a:cubicBezTo>
                  <a:pt x="6144" y="12572"/>
                  <a:pt x="6159" y="12604"/>
                  <a:pt x="6159" y="12604"/>
                </a:cubicBezTo>
                <a:cubicBezTo>
                  <a:pt x="6144" y="12619"/>
                  <a:pt x="6128" y="12635"/>
                  <a:pt x="6096" y="12635"/>
                </a:cubicBezTo>
                <a:cubicBezTo>
                  <a:pt x="6096" y="12638"/>
                  <a:pt x="6095" y="12640"/>
                  <a:pt x="6093" y="12640"/>
                </a:cubicBezTo>
                <a:cubicBezTo>
                  <a:pt x="6085" y="12640"/>
                  <a:pt x="6064" y="12616"/>
                  <a:pt x="6064" y="12604"/>
                </a:cubicBezTo>
                <a:cubicBezTo>
                  <a:pt x="6096" y="12604"/>
                  <a:pt x="6112" y="12588"/>
                  <a:pt x="6144" y="12572"/>
                </a:cubicBezTo>
                <a:close/>
                <a:moveTo>
                  <a:pt x="3404" y="12572"/>
                </a:moveTo>
                <a:cubicBezTo>
                  <a:pt x="3436" y="12588"/>
                  <a:pt x="3452" y="12604"/>
                  <a:pt x="3468" y="12604"/>
                </a:cubicBezTo>
                <a:lnTo>
                  <a:pt x="3436" y="12651"/>
                </a:lnTo>
                <a:lnTo>
                  <a:pt x="3373" y="12604"/>
                </a:lnTo>
                <a:cubicBezTo>
                  <a:pt x="3389" y="12604"/>
                  <a:pt x="3404" y="12572"/>
                  <a:pt x="3404" y="12572"/>
                </a:cubicBezTo>
                <a:close/>
                <a:moveTo>
                  <a:pt x="4038" y="12350"/>
                </a:moveTo>
                <a:lnTo>
                  <a:pt x="4180" y="12651"/>
                </a:lnTo>
                <a:cubicBezTo>
                  <a:pt x="4180" y="12683"/>
                  <a:pt x="4164" y="12730"/>
                  <a:pt x="4164" y="12730"/>
                </a:cubicBezTo>
                <a:lnTo>
                  <a:pt x="4164" y="12714"/>
                </a:lnTo>
                <a:lnTo>
                  <a:pt x="3879" y="12445"/>
                </a:lnTo>
                <a:cubicBezTo>
                  <a:pt x="3895" y="12429"/>
                  <a:pt x="3911" y="12398"/>
                  <a:pt x="3927" y="12350"/>
                </a:cubicBezTo>
                <a:close/>
                <a:moveTo>
                  <a:pt x="18034" y="12863"/>
                </a:moveTo>
                <a:cubicBezTo>
                  <a:pt x="18067" y="12863"/>
                  <a:pt x="18104" y="12887"/>
                  <a:pt x="18146" y="12920"/>
                </a:cubicBezTo>
                <a:cubicBezTo>
                  <a:pt x="18103" y="12954"/>
                  <a:pt x="18070" y="12970"/>
                  <a:pt x="18038" y="12970"/>
                </a:cubicBezTo>
                <a:cubicBezTo>
                  <a:pt x="18011" y="12970"/>
                  <a:pt x="17985" y="12958"/>
                  <a:pt x="17955" y="12936"/>
                </a:cubicBezTo>
                <a:cubicBezTo>
                  <a:pt x="17978" y="12883"/>
                  <a:pt x="18004" y="12863"/>
                  <a:pt x="18034" y="12863"/>
                </a:cubicBezTo>
                <a:close/>
                <a:moveTo>
                  <a:pt x="2423" y="12968"/>
                </a:moveTo>
                <a:lnTo>
                  <a:pt x="2423" y="12968"/>
                </a:lnTo>
                <a:cubicBezTo>
                  <a:pt x="2534" y="13015"/>
                  <a:pt x="2502" y="13079"/>
                  <a:pt x="2439" y="13174"/>
                </a:cubicBezTo>
                <a:cubicBezTo>
                  <a:pt x="2375" y="13079"/>
                  <a:pt x="2375" y="13031"/>
                  <a:pt x="2423" y="12968"/>
                </a:cubicBezTo>
                <a:close/>
                <a:moveTo>
                  <a:pt x="1552" y="13189"/>
                </a:moveTo>
                <a:cubicBezTo>
                  <a:pt x="1552" y="13189"/>
                  <a:pt x="1568" y="13205"/>
                  <a:pt x="1583" y="13221"/>
                </a:cubicBezTo>
                <a:cubicBezTo>
                  <a:pt x="1568" y="13237"/>
                  <a:pt x="1536" y="13237"/>
                  <a:pt x="1520" y="13253"/>
                </a:cubicBezTo>
                <a:cubicBezTo>
                  <a:pt x="1504" y="13253"/>
                  <a:pt x="1488" y="13237"/>
                  <a:pt x="1488" y="13221"/>
                </a:cubicBezTo>
                <a:cubicBezTo>
                  <a:pt x="1504" y="13205"/>
                  <a:pt x="1520" y="13189"/>
                  <a:pt x="1552" y="13189"/>
                </a:cubicBezTo>
                <a:close/>
                <a:moveTo>
                  <a:pt x="3737" y="13189"/>
                </a:moveTo>
                <a:cubicBezTo>
                  <a:pt x="3753" y="13189"/>
                  <a:pt x="3769" y="13205"/>
                  <a:pt x="3769" y="13221"/>
                </a:cubicBezTo>
                <a:cubicBezTo>
                  <a:pt x="3753" y="13237"/>
                  <a:pt x="3737" y="13237"/>
                  <a:pt x="3705" y="13253"/>
                </a:cubicBezTo>
                <a:cubicBezTo>
                  <a:pt x="3705" y="13253"/>
                  <a:pt x="3689" y="13237"/>
                  <a:pt x="3674" y="13221"/>
                </a:cubicBezTo>
                <a:cubicBezTo>
                  <a:pt x="3689" y="13205"/>
                  <a:pt x="3721" y="13189"/>
                  <a:pt x="3737" y="13189"/>
                </a:cubicBezTo>
                <a:close/>
                <a:moveTo>
                  <a:pt x="4734" y="13174"/>
                </a:moveTo>
                <a:lnTo>
                  <a:pt x="4766" y="13205"/>
                </a:lnTo>
                <a:lnTo>
                  <a:pt x="4734" y="13269"/>
                </a:lnTo>
                <a:cubicBezTo>
                  <a:pt x="4719" y="13253"/>
                  <a:pt x="4703" y="13237"/>
                  <a:pt x="4703" y="13237"/>
                </a:cubicBezTo>
                <a:cubicBezTo>
                  <a:pt x="4703" y="13205"/>
                  <a:pt x="4719" y="13189"/>
                  <a:pt x="4734" y="13174"/>
                </a:cubicBezTo>
                <a:close/>
                <a:moveTo>
                  <a:pt x="3296" y="13357"/>
                </a:moveTo>
                <a:cubicBezTo>
                  <a:pt x="3330" y="13357"/>
                  <a:pt x="3363" y="13377"/>
                  <a:pt x="3404" y="13427"/>
                </a:cubicBezTo>
                <a:lnTo>
                  <a:pt x="3420" y="13427"/>
                </a:lnTo>
                <a:lnTo>
                  <a:pt x="3214" y="13538"/>
                </a:lnTo>
                <a:cubicBezTo>
                  <a:pt x="3214" y="13506"/>
                  <a:pt x="3199" y="13443"/>
                  <a:pt x="3199" y="13395"/>
                </a:cubicBezTo>
                <a:cubicBezTo>
                  <a:pt x="3236" y="13373"/>
                  <a:pt x="3266" y="13357"/>
                  <a:pt x="3296" y="13357"/>
                </a:cubicBezTo>
                <a:close/>
                <a:moveTo>
                  <a:pt x="2264" y="13269"/>
                </a:moveTo>
                <a:cubicBezTo>
                  <a:pt x="2328" y="13395"/>
                  <a:pt x="2264" y="13443"/>
                  <a:pt x="2217" y="13506"/>
                </a:cubicBezTo>
                <a:cubicBezTo>
                  <a:pt x="2185" y="13554"/>
                  <a:pt x="2169" y="13617"/>
                  <a:pt x="2154" y="13680"/>
                </a:cubicBezTo>
                <a:cubicBezTo>
                  <a:pt x="2144" y="13681"/>
                  <a:pt x="2135" y="13682"/>
                  <a:pt x="2127" y="13682"/>
                </a:cubicBezTo>
                <a:cubicBezTo>
                  <a:pt x="2003" y="13682"/>
                  <a:pt x="1945" y="13579"/>
                  <a:pt x="1900" y="13490"/>
                </a:cubicBezTo>
                <a:cubicBezTo>
                  <a:pt x="1884" y="13364"/>
                  <a:pt x="1995" y="13348"/>
                  <a:pt x="2043" y="13269"/>
                </a:cubicBezTo>
                <a:close/>
                <a:moveTo>
                  <a:pt x="1678" y="13569"/>
                </a:moveTo>
                <a:cubicBezTo>
                  <a:pt x="1694" y="13617"/>
                  <a:pt x="1694" y="13664"/>
                  <a:pt x="1710" y="13712"/>
                </a:cubicBezTo>
                <a:cubicBezTo>
                  <a:pt x="1686" y="13744"/>
                  <a:pt x="1647" y="13759"/>
                  <a:pt x="1607" y="13759"/>
                </a:cubicBezTo>
                <a:cubicBezTo>
                  <a:pt x="1568" y="13759"/>
                  <a:pt x="1528" y="13744"/>
                  <a:pt x="1504" y="13712"/>
                </a:cubicBezTo>
                <a:cubicBezTo>
                  <a:pt x="1568" y="13664"/>
                  <a:pt x="1583" y="13601"/>
                  <a:pt x="1678" y="13569"/>
                </a:cubicBezTo>
                <a:close/>
                <a:moveTo>
                  <a:pt x="443" y="13965"/>
                </a:moveTo>
                <a:lnTo>
                  <a:pt x="475" y="14013"/>
                </a:lnTo>
                <a:cubicBezTo>
                  <a:pt x="475" y="14029"/>
                  <a:pt x="459" y="14044"/>
                  <a:pt x="443" y="14076"/>
                </a:cubicBezTo>
                <a:cubicBezTo>
                  <a:pt x="428" y="14060"/>
                  <a:pt x="412" y="14044"/>
                  <a:pt x="412" y="14044"/>
                </a:cubicBezTo>
                <a:cubicBezTo>
                  <a:pt x="428" y="14013"/>
                  <a:pt x="428" y="13997"/>
                  <a:pt x="443" y="13965"/>
                </a:cubicBezTo>
                <a:close/>
                <a:moveTo>
                  <a:pt x="2087" y="13881"/>
                </a:moveTo>
                <a:cubicBezTo>
                  <a:pt x="2110" y="13881"/>
                  <a:pt x="2135" y="13886"/>
                  <a:pt x="2154" y="13886"/>
                </a:cubicBezTo>
                <a:cubicBezTo>
                  <a:pt x="2217" y="13934"/>
                  <a:pt x="2217" y="14029"/>
                  <a:pt x="2154" y="14076"/>
                </a:cubicBezTo>
                <a:lnTo>
                  <a:pt x="2154" y="14092"/>
                </a:lnTo>
                <a:lnTo>
                  <a:pt x="2011" y="13949"/>
                </a:lnTo>
                <a:cubicBezTo>
                  <a:pt x="2021" y="13892"/>
                  <a:pt x="2053" y="13881"/>
                  <a:pt x="2087" y="13881"/>
                </a:cubicBezTo>
                <a:close/>
                <a:moveTo>
                  <a:pt x="3470" y="13881"/>
                </a:moveTo>
                <a:cubicBezTo>
                  <a:pt x="3491" y="13881"/>
                  <a:pt x="3512" y="13886"/>
                  <a:pt x="3531" y="13886"/>
                </a:cubicBezTo>
                <a:cubicBezTo>
                  <a:pt x="3594" y="13934"/>
                  <a:pt x="3594" y="14029"/>
                  <a:pt x="3531" y="14092"/>
                </a:cubicBezTo>
                <a:cubicBezTo>
                  <a:pt x="3484" y="14044"/>
                  <a:pt x="3452" y="13997"/>
                  <a:pt x="3404" y="13949"/>
                </a:cubicBezTo>
                <a:cubicBezTo>
                  <a:pt x="3414" y="13892"/>
                  <a:pt x="3440" y="13881"/>
                  <a:pt x="3470" y="13881"/>
                </a:cubicBezTo>
                <a:close/>
                <a:moveTo>
                  <a:pt x="811" y="13888"/>
                </a:moveTo>
                <a:cubicBezTo>
                  <a:pt x="847" y="13888"/>
                  <a:pt x="858" y="13914"/>
                  <a:pt x="887" y="13981"/>
                </a:cubicBezTo>
                <a:lnTo>
                  <a:pt x="1219" y="13981"/>
                </a:lnTo>
                <a:cubicBezTo>
                  <a:pt x="1298" y="14029"/>
                  <a:pt x="1378" y="14076"/>
                  <a:pt x="1393" y="14187"/>
                </a:cubicBezTo>
                <a:cubicBezTo>
                  <a:pt x="1425" y="14187"/>
                  <a:pt x="1457" y="14219"/>
                  <a:pt x="1488" y="14234"/>
                </a:cubicBezTo>
                <a:cubicBezTo>
                  <a:pt x="1461" y="14258"/>
                  <a:pt x="1442" y="14267"/>
                  <a:pt x="1430" y="14267"/>
                </a:cubicBezTo>
                <a:cubicBezTo>
                  <a:pt x="1399" y="14267"/>
                  <a:pt x="1400" y="14211"/>
                  <a:pt x="1378" y="14155"/>
                </a:cubicBezTo>
                <a:cubicBezTo>
                  <a:pt x="1362" y="14187"/>
                  <a:pt x="1314" y="14203"/>
                  <a:pt x="1314" y="14219"/>
                </a:cubicBezTo>
                <a:cubicBezTo>
                  <a:pt x="1251" y="14345"/>
                  <a:pt x="1203" y="14472"/>
                  <a:pt x="1156" y="14583"/>
                </a:cubicBezTo>
                <a:lnTo>
                  <a:pt x="1013" y="14583"/>
                </a:lnTo>
                <a:lnTo>
                  <a:pt x="855" y="14789"/>
                </a:lnTo>
                <a:cubicBezTo>
                  <a:pt x="846" y="14790"/>
                  <a:pt x="837" y="14790"/>
                  <a:pt x="828" y="14790"/>
                </a:cubicBezTo>
                <a:cubicBezTo>
                  <a:pt x="706" y="14790"/>
                  <a:pt x="660" y="14689"/>
                  <a:pt x="586" y="14630"/>
                </a:cubicBezTo>
                <a:lnTo>
                  <a:pt x="586" y="14440"/>
                </a:lnTo>
                <a:cubicBezTo>
                  <a:pt x="681" y="14329"/>
                  <a:pt x="855" y="14377"/>
                  <a:pt x="887" y="14139"/>
                </a:cubicBezTo>
                <a:lnTo>
                  <a:pt x="887" y="13981"/>
                </a:lnTo>
                <a:cubicBezTo>
                  <a:pt x="879" y="13979"/>
                  <a:pt x="870" y="13978"/>
                  <a:pt x="862" y="13978"/>
                </a:cubicBezTo>
                <a:cubicBezTo>
                  <a:pt x="836" y="13978"/>
                  <a:pt x="807" y="13985"/>
                  <a:pt x="780" y="13985"/>
                </a:cubicBezTo>
                <a:cubicBezTo>
                  <a:pt x="744" y="13985"/>
                  <a:pt x="713" y="13973"/>
                  <a:pt x="697" y="13918"/>
                </a:cubicBezTo>
                <a:cubicBezTo>
                  <a:pt x="753" y="13899"/>
                  <a:pt x="787" y="13888"/>
                  <a:pt x="811" y="13888"/>
                </a:cubicBezTo>
                <a:close/>
                <a:moveTo>
                  <a:pt x="2250" y="14148"/>
                </a:moveTo>
                <a:lnTo>
                  <a:pt x="2250" y="14148"/>
                </a:lnTo>
                <a:cubicBezTo>
                  <a:pt x="2265" y="14252"/>
                  <a:pt x="2280" y="14283"/>
                  <a:pt x="2280" y="14329"/>
                </a:cubicBezTo>
                <a:lnTo>
                  <a:pt x="1884" y="14535"/>
                </a:lnTo>
                <a:lnTo>
                  <a:pt x="1884" y="14646"/>
                </a:lnTo>
                <a:cubicBezTo>
                  <a:pt x="1805" y="14709"/>
                  <a:pt x="1726" y="14789"/>
                  <a:pt x="1631" y="14868"/>
                </a:cubicBezTo>
                <a:cubicBezTo>
                  <a:pt x="1631" y="14868"/>
                  <a:pt x="1583" y="14836"/>
                  <a:pt x="1583" y="14820"/>
                </a:cubicBezTo>
                <a:lnTo>
                  <a:pt x="1583" y="14298"/>
                </a:lnTo>
                <a:cubicBezTo>
                  <a:pt x="1726" y="14282"/>
                  <a:pt x="1869" y="14282"/>
                  <a:pt x="2011" y="14282"/>
                </a:cubicBezTo>
                <a:lnTo>
                  <a:pt x="2250" y="14148"/>
                </a:lnTo>
                <a:close/>
                <a:moveTo>
                  <a:pt x="1726" y="15406"/>
                </a:moveTo>
                <a:cubicBezTo>
                  <a:pt x="1742" y="15422"/>
                  <a:pt x="1773" y="15422"/>
                  <a:pt x="1789" y="15438"/>
                </a:cubicBezTo>
                <a:cubicBezTo>
                  <a:pt x="1773" y="15454"/>
                  <a:pt x="1773" y="15469"/>
                  <a:pt x="1758" y="15469"/>
                </a:cubicBezTo>
                <a:lnTo>
                  <a:pt x="1694" y="15438"/>
                </a:lnTo>
                <a:cubicBezTo>
                  <a:pt x="1710" y="15422"/>
                  <a:pt x="1726" y="15406"/>
                  <a:pt x="1726" y="15406"/>
                </a:cubicBezTo>
                <a:close/>
                <a:moveTo>
                  <a:pt x="2328" y="15501"/>
                </a:moveTo>
                <a:lnTo>
                  <a:pt x="2391" y="15549"/>
                </a:lnTo>
                <a:cubicBezTo>
                  <a:pt x="2375" y="15549"/>
                  <a:pt x="2359" y="15580"/>
                  <a:pt x="2359" y="15580"/>
                </a:cubicBezTo>
                <a:cubicBezTo>
                  <a:pt x="2328" y="15564"/>
                  <a:pt x="2312" y="15549"/>
                  <a:pt x="2296" y="15549"/>
                </a:cubicBezTo>
                <a:lnTo>
                  <a:pt x="2328" y="15501"/>
                </a:lnTo>
                <a:close/>
                <a:moveTo>
                  <a:pt x="20172" y="15960"/>
                </a:moveTo>
                <a:cubicBezTo>
                  <a:pt x="20220" y="16071"/>
                  <a:pt x="20251" y="16134"/>
                  <a:pt x="20283" y="16198"/>
                </a:cubicBezTo>
                <a:lnTo>
                  <a:pt x="20188" y="16293"/>
                </a:lnTo>
                <a:cubicBezTo>
                  <a:pt x="20125" y="16198"/>
                  <a:pt x="20125" y="16198"/>
                  <a:pt x="20172" y="15960"/>
                </a:cubicBezTo>
                <a:close/>
                <a:moveTo>
                  <a:pt x="11432" y="17227"/>
                </a:moveTo>
                <a:cubicBezTo>
                  <a:pt x="11432" y="17227"/>
                  <a:pt x="11448" y="17259"/>
                  <a:pt x="11464" y="17259"/>
                </a:cubicBezTo>
                <a:lnTo>
                  <a:pt x="11400" y="17306"/>
                </a:lnTo>
                <a:lnTo>
                  <a:pt x="11369" y="17259"/>
                </a:lnTo>
                <a:cubicBezTo>
                  <a:pt x="11385" y="17243"/>
                  <a:pt x="11400" y="17243"/>
                  <a:pt x="11432" y="17227"/>
                </a:cubicBezTo>
                <a:close/>
                <a:moveTo>
                  <a:pt x="11115" y="17512"/>
                </a:moveTo>
                <a:cubicBezTo>
                  <a:pt x="11131" y="17528"/>
                  <a:pt x="11147" y="17544"/>
                  <a:pt x="11147" y="17544"/>
                </a:cubicBezTo>
                <a:cubicBezTo>
                  <a:pt x="11131" y="17575"/>
                  <a:pt x="11131" y="17591"/>
                  <a:pt x="11115" y="17623"/>
                </a:cubicBezTo>
                <a:lnTo>
                  <a:pt x="11084" y="17575"/>
                </a:lnTo>
                <a:cubicBezTo>
                  <a:pt x="11084" y="17559"/>
                  <a:pt x="11100" y="17544"/>
                  <a:pt x="11115" y="17512"/>
                </a:cubicBezTo>
                <a:close/>
                <a:moveTo>
                  <a:pt x="9025" y="18319"/>
                </a:moveTo>
                <a:cubicBezTo>
                  <a:pt x="9025" y="18351"/>
                  <a:pt x="9041" y="18367"/>
                  <a:pt x="9057" y="18399"/>
                </a:cubicBezTo>
                <a:cubicBezTo>
                  <a:pt x="9057" y="18399"/>
                  <a:pt x="9025" y="18414"/>
                  <a:pt x="9025" y="18430"/>
                </a:cubicBezTo>
                <a:cubicBezTo>
                  <a:pt x="9009" y="18414"/>
                  <a:pt x="8994" y="18383"/>
                  <a:pt x="8994" y="18367"/>
                </a:cubicBezTo>
                <a:cubicBezTo>
                  <a:pt x="8994" y="18351"/>
                  <a:pt x="9009" y="18335"/>
                  <a:pt x="9025" y="18319"/>
                </a:cubicBezTo>
                <a:close/>
                <a:moveTo>
                  <a:pt x="8503" y="18763"/>
                </a:moveTo>
                <a:cubicBezTo>
                  <a:pt x="8598" y="18779"/>
                  <a:pt x="8566" y="18858"/>
                  <a:pt x="8566" y="18905"/>
                </a:cubicBezTo>
                <a:cubicBezTo>
                  <a:pt x="8542" y="18937"/>
                  <a:pt x="8507" y="18953"/>
                  <a:pt x="8469" y="18953"/>
                </a:cubicBezTo>
                <a:cubicBezTo>
                  <a:pt x="8432" y="18953"/>
                  <a:pt x="8392" y="18937"/>
                  <a:pt x="8360" y="18905"/>
                </a:cubicBezTo>
                <a:lnTo>
                  <a:pt x="8503" y="18763"/>
                </a:lnTo>
                <a:close/>
                <a:moveTo>
                  <a:pt x="4180" y="18794"/>
                </a:moveTo>
                <a:lnTo>
                  <a:pt x="4180" y="19016"/>
                </a:lnTo>
                <a:lnTo>
                  <a:pt x="4038" y="19048"/>
                </a:lnTo>
                <a:cubicBezTo>
                  <a:pt x="3990" y="18985"/>
                  <a:pt x="3911" y="18953"/>
                  <a:pt x="3895" y="18858"/>
                </a:cubicBezTo>
                <a:cubicBezTo>
                  <a:pt x="3935" y="18826"/>
                  <a:pt x="3974" y="18826"/>
                  <a:pt x="4020" y="18826"/>
                </a:cubicBezTo>
                <a:cubicBezTo>
                  <a:pt x="4065" y="18826"/>
                  <a:pt x="4117" y="18826"/>
                  <a:pt x="4180" y="18794"/>
                </a:cubicBezTo>
                <a:close/>
                <a:moveTo>
                  <a:pt x="13205" y="19333"/>
                </a:moveTo>
                <a:lnTo>
                  <a:pt x="13237" y="19380"/>
                </a:lnTo>
                <a:cubicBezTo>
                  <a:pt x="13237" y="19396"/>
                  <a:pt x="13221" y="19412"/>
                  <a:pt x="13205" y="19444"/>
                </a:cubicBezTo>
                <a:cubicBezTo>
                  <a:pt x="13190" y="19428"/>
                  <a:pt x="13174" y="19412"/>
                  <a:pt x="13174" y="19412"/>
                </a:cubicBezTo>
                <a:cubicBezTo>
                  <a:pt x="13190" y="19380"/>
                  <a:pt x="13190" y="19365"/>
                  <a:pt x="13205" y="19333"/>
                </a:cubicBezTo>
                <a:close/>
                <a:moveTo>
                  <a:pt x="5621" y="19665"/>
                </a:moveTo>
                <a:lnTo>
                  <a:pt x="5684" y="19697"/>
                </a:lnTo>
                <a:cubicBezTo>
                  <a:pt x="5669" y="19713"/>
                  <a:pt x="5653" y="19729"/>
                  <a:pt x="5653" y="19729"/>
                </a:cubicBezTo>
                <a:cubicBezTo>
                  <a:pt x="5621" y="19729"/>
                  <a:pt x="5605" y="19713"/>
                  <a:pt x="5589" y="19697"/>
                </a:cubicBezTo>
                <a:lnTo>
                  <a:pt x="5621" y="19665"/>
                </a:lnTo>
                <a:close/>
                <a:moveTo>
                  <a:pt x="13490" y="19665"/>
                </a:moveTo>
                <a:cubicBezTo>
                  <a:pt x="13506" y="19681"/>
                  <a:pt x="13538" y="19681"/>
                  <a:pt x="13554" y="19697"/>
                </a:cubicBezTo>
                <a:lnTo>
                  <a:pt x="13522" y="19729"/>
                </a:lnTo>
                <a:lnTo>
                  <a:pt x="13459" y="19697"/>
                </a:lnTo>
                <a:cubicBezTo>
                  <a:pt x="13475" y="19681"/>
                  <a:pt x="13490" y="19665"/>
                  <a:pt x="13490" y="19665"/>
                </a:cubicBezTo>
                <a:close/>
                <a:moveTo>
                  <a:pt x="13316" y="19760"/>
                </a:moveTo>
                <a:cubicBezTo>
                  <a:pt x="13332" y="19760"/>
                  <a:pt x="13348" y="19792"/>
                  <a:pt x="13364" y="19808"/>
                </a:cubicBezTo>
                <a:cubicBezTo>
                  <a:pt x="13332" y="19808"/>
                  <a:pt x="13316" y="19824"/>
                  <a:pt x="13285" y="19840"/>
                </a:cubicBezTo>
                <a:cubicBezTo>
                  <a:pt x="13285" y="19840"/>
                  <a:pt x="13269" y="19808"/>
                  <a:pt x="13253" y="19808"/>
                </a:cubicBezTo>
                <a:cubicBezTo>
                  <a:pt x="13285" y="19792"/>
                  <a:pt x="13300" y="19776"/>
                  <a:pt x="13316" y="19760"/>
                </a:cubicBezTo>
                <a:close/>
                <a:moveTo>
                  <a:pt x="5415" y="19760"/>
                </a:moveTo>
                <a:lnTo>
                  <a:pt x="5415" y="19760"/>
                </a:lnTo>
                <a:cubicBezTo>
                  <a:pt x="5526" y="19808"/>
                  <a:pt x="5494" y="19871"/>
                  <a:pt x="5431" y="19966"/>
                </a:cubicBezTo>
                <a:cubicBezTo>
                  <a:pt x="5368" y="19871"/>
                  <a:pt x="5368" y="19824"/>
                  <a:pt x="5415" y="19760"/>
                </a:cubicBezTo>
                <a:close/>
                <a:moveTo>
                  <a:pt x="6935" y="20489"/>
                </a:moveTo>
                <a:cubicBezTo>
                  <a:pt x="6951" y="20489"/>
                  <a:pt x="6967" y="20505"/>
                  <a:pt x="6967" y="20520"/>
                </a:cubicBezTo>
                <a:cubicBezTo>
                  <a:pt x="6951" y="20520"/>
                  <a:pt x="6919" y="20536"/>
                  <a:pt x="6904" y="20552"/>
                </a:cubicBezTo>
                <a:cubicBezTo>
                  <a:pt x="6888" y="20552"/>
                  <a:pt x="6872" y="20520"/>
                  <a:pt x="6872" y="20520"/>
                </a:cubicBezTo>
                <a:cubicBezTo>
                  <a:pt x="6888" y="20505"/>
                  <a:pt x="6919" y="20489"/>
                  <a:pt x="6935" y="20489"/>
                </a:cubicBezTo>
                <a:close/>
                <a:moveTo>
                  <a:pt x="6587" y="20473"/>
                </a:moveTo>
                <a:cubicBezTo>
                  <a:pt x="6634" y="20489"/>
                  <a:pt x="6666" y="20520"/>
                  <a:pt x="6682" y="20536"/>
                </a:cubicBezTo>
                <a:cubicBezTo>
                  <a:pt x="6654" y="20560"/>
                  <a:pt x="6635" y="20569"/>
                  <a:pt x="6623" y="20569"/>
                </a:cubicBezTo>
                <a:cubicBezTo>
                  <a:pt x="6594" y="20569"/>
                  <a:pt x="6598" y="20517"/>
                  <a:pt x="6587" y="20473"/>
                </a:cubicBezTo>
                <a:close/>
                <a:moveTo>
                  <a:pt x="8994" y="20679"/>
                </a:moveTo>
                <a:lnTo>
                  <a:pt x="9057" y="20710"/>
                </a:lnTo>
                <a:cubicBezTo>
                  <a:pt x="9057" y="20726"/>
                  <a:pt x="9025" y="20742"/>
                  <a:pt x="9025" y="20742"/>
                </a:cubicBezTo>
                <a:cubicBezTo>
                  <a:pt x="9009" y="20742"/>
                  <a:pt x="8978" y="20726"/>
                  <a:pt x="8962" y="20710"/>
                </a:cubicBezTo>
                <a:lnTo>
                  <a:pt x="8994" y="20679"/>
                </a:lnTo>
                <a:close/>
                <a:moveTo>
                  <a:pt x="15925" y="20780"/>
                </a:moveTo>
                <a:lnTo>
                  <a:pt x="15925" y="20780"/>
                </a:lnTo>
                <a:cubicBezTo>
                  <a:pt x="15919" y="20814"/>
                  <a:pt x="15904" y="20846"/>
                  <a:pt x="15881" y="20869"/>
                </a:cubicBezTo>
                <a:cubicBezTo>
                  <a:pt x="15814" y="20801"/>
                  <a:pt x="15861" y="20791"/>
                  <a:pt x="15925" y="20780"/>
                </a:cubicBezTo>
                <a:close/>
                <a:moveTo>
                  <a:pt x="16084" y="20682"/>
                </a:moveTo>
                <a:cubicBezTo>
                  <a:pt x="16126" y="20682"/>
                  <a:pt x="16171" y="20696"/>
                  <a:pt x="16214" y="20710"/>
                </a:cubicBezTo>
                <a:cubicBezTo>
                  <a:pt x="16214" y="20790"/>
                  <a:pt x="16119" y="20821"/>
                  <a:pt x="16087" y="20885"/>
                </a:cubicBezTo>
                <a:cubicBezTo>
                  <a:pt x="16040" y="20853"/>
                  <a:pt x="15992" y="20821"/>
                  <a:pt x="15929" y="20790"/>
                </a:cubicBezTo>
                <a:lnTo>
                  <a:pt x="15929" y="20779"/>
                </a:lnTo>
                <a:lnTo>
                  <a:pt x="15929" y="20779"/>
                </a:lnTo>
                <a:cubicBezTo>
                  <a:pt x="15939" y="20778"/>
                  <a:pt x="15950" y="20776"/>
                  <a:pt x="15960" y="20774"/>
                </a:cubicBezTo>
                <a:cubicBezTo>
                  <a:pt x="15987" y="20704"/>
                  <a:pt x="16032" y="20682"/>
                  <a:pt x="16084" y="20682"/>
                </a:cubicBezTo>
                <a:close/>
                <a:moveTo>
                  <a:pt x="8329" y="21280"/>
                </a:moveTo>
                <a:cubicBezTo>
                  <a:pt x="8392" y="21375"/>
                  <a:pt x="8313" y="21360"/>
                  <a:pt x="8249" y="21391"/>
                </a:cubicBezTo>
                <a:cubicBezTo>
                  <a:pt x="8265" y="21407"/>
                  <a:pt x="8234" y="21439"/>
                  <a:pt x="8218" y="21470"/>
                </a:cubicBezTo>
                <a:cubicBezTo>
                  <a:pt x="8139" y="21375"/>
                  <a:pt x="8218" y="21391"/>
                  <a:pt x="8297" y="21360"/>
                </a:cubicBezTo>
                <a:cubicBezTo>
                  <a:pt x="8281" y="21344"/>
                  <a:pt x="8313" y="21312"/>
                  <a:pt x="8329" y="21280"/>
                </a:cubicBezTo>
                <a:close/>
                <a:moveTo>
                  <a:pt x="6128" y="21470"/>
                </a:moveTo>
                <a:cubicBezTo>
                  <a:pt x="6128" y="21502"/>
                  <a:pt x="6144" y="21518"/>
                  <a:pt x="6159" y="21550"/>
                </a:cubicBezTo>
                <a:lnTo>
                  <a:pt x="6128" y="21581"/>
                </a:lnTo>
                <a:cubicBezTo>
                  <a:pt x="6112" y="21550"/>
                  <a:pt x="6096" y="21534"/>
                  <a:pt x="6096" y="21518"/>
                </a:cubicBezTo>
                <a:cubicBezTo>
                  <a:pt x="6080" y="21502"/>
                  <a:pt x="6112" y="21486"/>
                  <a:pt x="6128" y="21470"/>
                </a:cubicBezTo>
                <a:close/>
                <a:moveTo>
                  <a:pt x="7125" y="21676"/>
                </a:moveTo>
                <a:cubicBezTo>
                  <a:pt x="7125" y="21708"/>
                  <a:pt x="7141" y="21724"/>
                  <a:pt x="7141" y="21755"/>
                </a:cubicBezTo>
                <a:cubicBezTo>
                  <a:pt x="7157" y="21755"/>
                  <a:pt x="7125" y="21771"/>
                  <a:pt x="7125" y="21787"/>
                </a:cubicBezTo>
                <a:cubicBezTo>
                  <a:pt x="7109" y="21755"/>
                  <a:pt x="7094" y="21740"/>
                  <a:pt x="7094" y="21708"/>
                </a:cubicBezTo>
                <a:cubicBezTo>
                  <a:pt x="7078" y="21708"/>
                  <a:pt x="7109" y="21692"/>
                  <a:pt x="7125" y="21676"/>
                </a:cubicBezTo>
                <a:close/>
                <a:moveTo>
                  <a:pt x="8598" y="22705"/>
                </a:moveTo>
                <a:lnTo>
                  <a:pt x="8661" y="22737"/>
                </a:lnTo>
                <a:cubicBezTo>
                  <a:pt x="8645" y="22753"/>
                  <a:pt x="8629" y="22785"/>
                  <a:pt x="8629" y="22785"/>
                </a:cubicBezTo>
                <a:cubicBezTo>
                  <a:pt x="8614" y="22769"/>
                  <a:pt x="8582" y="22753"/>
                  <a:pt x="8566" y="22737"/>
                </a:cubicBezTo>
                <a:lnTo>
                  <a:pt x="8598" y="22705"/>
                </a:lnTo>
                <a:close/>
                <a:moveTo>
                  <a:pt x="14393" y="0"/>
                </a:moveTo>
                <a:lnTo>
                  <a:pt x="14235" y="143"/>
                </a:lnTo>
                <a:cubicBezTo>
                  <a:pt x="14250" y="222"/>
                  <a:pt x="14219" y="301"/>
                  <a:pt x="14266" y="380"/>
                </a:cubicBezTo>
                <a:cubicBezTo>
                  <a:pt x="14266" y="412"/>
                  <a:pt x="14361" y="412"/>
                  <a:pt x="14314" y="475"/>
                </a:cubicBezTo>
                <a:cubicBezTo>
                  <a:pt x="14278" y="497"/>
                  <a:pt x="14245" y="505"/>
                  <a:pt x="14214" y="505"/>
                </a:cubicBezTo>
                <a:cubicBezTo>
                  <a:pt x="14110" y="505"/>
                  <a:pt x="14028" y="408"/>
                  <a:pt x="13918" y="396"/>
                </a:cubicBezTo>
                <a:lnTo>
                  <a:pt x="13807" y="491"/>
                </a:lnTo>
                <a:lnTo>
                  <a:pt x="13696" y="396"/>
                </a:lnTo>
                <a:lnTo>
                  <a:pt x="13601" y="602"/>
                </a:lnTo>
                <a:lnTo>
                  <a:pt x="13443" y="602"/>
                </a:lnTo>
                <a:lnTo>
                  <a:pt x="13316" y="808"/>
                </a:lnTo>
                <a:lnTo>
                  <a:pt x="13079" y="808"/>
                </a:lnTo>
                <a:cubicBezTo>
                  <a:pt x="13063" y="855"/>
                  <a:pt x="13047" y="903"/>
                  <a:pt x="13047" y="950"/>
                </a:cubicBezTo>
                <a:cubicBezTo>
                  <a:pt x="12952" y="1029"/>
                  <a:pt x="12889" y="1156"/>
                  <a:pt x="12746" y="1219"/>
                </a:cubicBezTo>
                <a:lnTo>
                  <a:pt x="12588" y="1093"/>
                </a:lnTo>
                <a:cubicBezTo>
                  <a:pt x="12580" y="1091"/>
                  <a:pt x="12572" y="1090"/>
                  <a:pt x="12564" y="1090"/>
                </a:cubicBezTo>
                <a:cubicBezTo>
                  <a:pt x="12533" y="1090"/>
                  <a:pt x="12498" y="1102"/>
                  <a:pt x="12462" y="1102"/>
                </a:cubicBezTo>
                <a:cubicBezTo>
                  <a:pt x="12430" y="1102"/>
                  <a:pt x="12398" y="1093"/>
                  <a:pt x="12366" y="1061"/>
                </a:cubicBezTo>
                <a:cubicBezTo>
                  <a:pt x="12335" y="1013"/>
                  <a:pt x="12350" y="934"/>
                  <a:pt x="12414" y="903"/>
                </a:cubicBezTo>
                <a:lnTo>
                  <a:pt x="12715" y="903"/>
                </a:lnTo>
                <a:lnTo>
                  <a:pt x="12857" y="760"/>
                </a:lnTo>
                <a:lnTo>
                  <a:pt x="12762" y="649"/>
                </a:lnTo>
                <a:lnTo>
                  <a:pt x="12762" y="396"/>
                </a:lnTo>
                <a:lnTo>
                  <a:pt x="12604" y="491"/>
                </a:lnTo>
                <a:lnTo>
                  <a:pt x="12445" y="364"/>
                </a:lnTo>
                <a:cubicBezTo>
                  <a:pt x="12382" y="428"/>
                  <a:pt x="12319" y="491"/>
                  <a:pt x="12255" y="554"/>
                </a:cubicBezTo>
                <a:cubicBezTo>
                  <a:pt x="12192" y="586"/>
                  <a:pt x="12129" y="618"/>
                  <a:pt x="12065" y="649"/>
                </a:cubicBezTo>
                <a:lnTo>
                  <a:pt x="12160" y="776"/>
                </a:lnTo>
                <a:lnTo>
                  <a:pt x="11891" y="823"/>
                </a:lnTo>
                <a:cubicBezTo>
                  <a:pt x="11844" y="855"/>
                  <a:pt x="11828" y="887"/>
                  <a:pt x="11796" y="918"/>
                </a:cubicBezTo>
                <a:cubicBezTo>
                  <a:pt x="11780" y="855"/>
                  <a:pt x="11749" y="808"/>
                  <a:pt x="11765" y="776"/>
                </a:cubicBezTo>
                <a:cubicBezTo>
                  <a:pt x="11812" y="681"/>
                  <a:pt x="11860" y="586"/>
                  <a:pt x="11923" y="507"/>
                </a:cubicBezTo>
                <a:lnTo>
                  <a:pt x="12018" y="491"/>
                </a:lnTo>
                <a:cubicBezTo>
                  <a:pt x="12034" y="428"/>
                  <a:pt x="12050" y="380"/>
                  <a:pt x="12081" y="317"/>
                </a:cubicBezTo>
                <a:cubicBezTo>
                  <a:pt x="12129" y="285"/>
                  <a:pt x="12160" y="206"/>
                  <a:pt x="12145" y="143"/>
                </a:cubicBezTo>
                <a:cubicBezTo>
                  <a:pt x="12145" y="143"/>
                  <a:pt x="12129" y="127"/>
                  <a:pt x="12097" y="95"/>
                </a:cubicBezTo>
                <a:cubicBezTo>
                  <a:pt x="12065" y="103"/>
                  <a:pt x="12038" y="107"/>
                  <a:pt x="12010" y="107"/>
                </a:cubicBezTo>
                <a:cubicBezTo>
                  <a:pt x="11982" y="107"/>
                  <a:pt x="11955" y="103"/>
                  <a:pt x="11923" y="95"/>
                </a:cubicBezTo>
                <a:cubicBezTo>
                  <a:pt x="11875" y="79"/>
                  <a:pt x="11828" y="48"/>
                  <a:pt x="11780" y="16"/>
                </a:cubicBezTo>
                <a:lnTo>
                  <a:pt x="11717" y="206"/>
                </a:lnTo>
                <a:lnTo>
                  <a:pt x="11480" y="206"/>
                </a:lnTo>
                <a:lnTo>
                  <a:pt x="11369" y="111"/>
                </a:lnTo>
                <a:cubicBezTo>
                  <a:pt x="11290" y="190"/>
                  <a:pt x="11210" y="269"/>
                  <a:pt x="11131" y="364"/>
                </a:cubicBezTo>
                <a:cubicBezTo>
                  <a:pt x="11147" y="380"/>
                  <a:pt x="11163" y="412"/>
                  <a:pt x="11195" y="428"/>
                </a:cubicBezTo>
                <a:cubicBezTo>
                  <a:pt x="11258" y="475"/>
                  <a:pt x="11226" y="586"/>
                  <a:pt x="11290" y="633"/>
                </a:cubicBezTo>
                <a:cubicBezTo>
                  <a:pt x="11353" y="697"/>
                  <a:pt x="11432" y="697"/>
                  <a:pt x="11495" y="744"/>
                </a:cubicBezTo>
                <a:cubicBezTo>
                  <a:pt x="11527" y="760"/>
                  <a:pt x="11511" y="792"/>
                  <a:pt x="11527" y="823"/>
                </a:cubicBezTo>
                <a:cubicBezTo>
                  <a:pt x="11497" y="914"/>
                  <a:pt x="11424" y="990"/>
                  <a:pt x="11334" y="1011"/>
                </a:cubicBezTo>
                <a:lnTo>
                  <a:pt x="11334" y="1011"/>
                </a:lnTo>
                <a:cubicBezTo>
                  <a:pt x="11304" y="979"/>
                  <a:pt x="11289" y="934"/>
                  <a:pt x="11258" y="918"/>
                </a:cubicBezTo>
                <a:lnTo>
                  <a:pt x="11163" y="918"/>
                </a:lnTo>
                <a:cubicBezTo>
                  <a:pt x="11115" y="823"/>
                  <a:pt x="11068" y="713"/>
                  <a:pt x="11020" y="618"/>
                </a:cubicBezTo>
                <a:cubicBezTo>
                  <a:pt x="10988" y="611"/>
                  <a:pt x="10955" y="607"/>
                  <a:pt x="10922" y="607"/>
                </a:cubicBezTo>
                <a:cubicBezTo>
                  <a:pt x="10876" y="607"/>
                  <a:pt x="10829" y="615"/>
                  <a:pt x="10783" y="633"/>
                </a:cubicBezTo>
                <a:cubicBezTo>
                  <a:pt x="10783" y="855"/>
                  <a:pt x="10688" y="1061"/>
                  <a:pt x="10530" y="1203"/>
                </a:cubicBezTo>
                <a:lnTo>
                  <a:pt x="10276" y="1077"/>
                </a:lnTo>
                <a:lnTo>
                  <a:pt x="10371" y="966"/>
                </a:lnTo>
                <a:lnTo>
                  <a:pt x="10229" y="823"/>
                </a:lnTo>
                <a:lnTo>
                  <a:pt x="10007" y="1013"/>
                </a:lnTo>
                <a:cubicBezTo>
                  <a:pt x="9988" y="1010"/>
                  <a:pt x="9970" y="1008"/>
                  <a:pt x="9952" y="1008"/>
                </a:cubicBezTo>
                <a:cubicBezTo>
                  <a:pt x="9805" y="1008"/>
                  <a:pt x="9691" y="1115"/>
                  <a:pt x="9564" y="1172"/>
                </a:cubicBezTo>
                <a:lnTo>
                  <a:pt x="9564" y="1568"/>
                </a:lnTo>
                <a:cubicBezTo>
                  <a:pt x="9564" y="1568"/>
                  <a:pt x="9548" y="1583"/>
                  <a:pt x="9532" y="1599"/>
                </a:cubicBezTo>
                <a:cubicBezTo>
                  <a:pt x="9513" y="1615"/>
                  <a:pt x="9496" y="1622"/>
                  <a:pt x="9479" y="1622"/>
                </a:cubicBezTo>
                <a:cubicBezTo>
                  <a:pt x="9420" y="1622"/>
                  <a:pt x="9376" y="1535"/>
                  <a:pt x="9308" y="1535"/>
                </a:cubicBezTo>
                <a:cubicBezTo>
                  <a:pt x="9304" y="1535"/>
                  <a:pt x="9299" y="1535"/>
                  <a:pt x="9294" y="1536"/>
                </a:cubicBezTo>
                <a:lnTo>
                  <a:pt x="9231" y="1615"/>
                </a:lnTo>
                <a:lnTo>
                  <a:pt x="9104" y="1504"/>
                </a:lnTo>
                <a:cubicBezTo>
                  <a:pt x="9041" y="1568"/>
                  <a:pt x="8978" y="1647"/>
                  <a:pt x="8930" y="1726"/>
                </a:cubicBezTo>
                <a:lnTo>
                  <a:pt x="8645" y="1726"/>
                </a:lnTo>
                <a:cubicBezTo>
                  <a:pt x="8408" y="1853"/>
                  <a:pt x="8392" y="2122"/>
                  <a:pt x="8186" y="2264"/>
                </a:cubicBezTo>
                <a:lnTo>
                  <a:pt x="8186" y="2296"/>
                </a:lnTo>
                <a:lnTo>
                  <a:pt x="8265" y="2375"/>
                </a:lnTo>
                <a:lnTo>
                  <a:pt x="8170" y="2486"/>
                </a:lnTo>
                <a:lnTo>
                  <a:pt x="8170" y="2676"/>
                </a:lnTo>
                <a:lnTo>
                  <a:pt x="7822" y="3024"/>
                </a:lnTo>
                <a:lnTo>
                  <a:pt x="7664" y="2882"/>
                </a:lnTo>
                <a:lnTo>
                  <a:pt x="7964" y="2628"/>
                </a:lnTo>
                <a:lnTo>
                  <a:pt x="7806" y="2454"/>
                </a:lnTo>
                <a:lnTo>
                  <a:pt x="7458" y="2818"/>
                </a:lnTo>
                <a:lnTo>
                  <a:pt x="7458" y="3024"/>
                </a:lnTo>
                <a:cubicBezTo>
                  <a:pt x="7394" y="3040"/>
                  <a:pt x="7331" y="3056"/>
                  <a:pt x="7284" y="3088"/>
                </a:cubicBezTo>
                <a:cubicBezTo>
                  <a:pt x="7242" y="3129"/>
                  <a:pt x="7201" y="3170"/>
                  <a:pt x="7140" y="3170"/>
                </a:cubicBezTo>
                <a:cubicBezTo>
                  <a:pt x="7130" y="3170"/>
                  <a:pt x="7120" y="3169"/>
                  <a:pt x="7109" y="3167"/>
                </a:cubicBezTo>
                <a:lnTo>
                  <a:pt x="6999" y="3072"/>
                </a:lnTo>
                <a:lnTo>
                  <a:pt x="6904" y="3072"/>
                </a:lnTo>
                <a:lnTo>
                  <a:pt x="6809" y="3262"/>
                </a:lnTo>
                <a:lnTo>
                  <a:pt x="6698" y="3262"/>
                </a:lnTo>
                <a:cubicBezTo>
                  <a:pt x="6666" y="3309"/>
                  <a:pt x="6650" y="3373"/>
                  <a:pt x="6634" y="3436"/>
                </a:cubicBezTo>
                <a:lnTo>
                  <a:pt x="6460" y="3499"/>
                </a:lnTo>
                <a:lnTo>
                  <a:pt x="6460" y="3610"/>
                </a:lnTo>
                <a:lnTo>
                  <a:pt x="6365" y="3721"/>
                </a:lnTo>
                <a:cubicBezTo>
                  <a:pt x="6460" y="3800"/>
                  <a:pt x="6555" y="3911"/>
                  <a:pt x="6650" y="4006"/>
                </a:cubicBezTo>
                <a:lnTo>
                  <a:pt x="6650" y="4053"/>
                </a:lnTo>
                <a:cubicBezTo>
                  <a:pt x="6587" y="4069"/>
                  <a:pt x="6524" y="4077"/>
                  <a:pt x="6462" y="4077"/>
                </a:cubicBezTo>
                <a:cubicBezTo>
                  <a:pt x="6401" y="4077"/>
                  <a:pt x="6342" y="4069"/>
                  <a:pt x="6286" y="4053"/>
                </a:cubicBezTo>
                <a:cubicBezTo>
                  <a:pt x="6270" y="3958"/>
                  <a:pt x="6254" y="3879"/>
                  <a:pt x="6254" y="3800"/>
                </a:cubicBezTo>
                <a:cubicBezTo>
                  <a:pt x="6186" y="3781"/>
                  <a:pt x="6111" y="3767"/>
                  <a:pt x="6038" y="3767"/>
                </a:cubicBezTo>
                <a:cubicBezTo>
                  <a:pt x="5993" y="3767"/>
                  <a:pt x="5948" y="3772"/>
                  <a:pt x="5906" y="3784"/>
                </a:cubicBezTo>
                <a:lnTo>
                  <a:pt x="5764" y="3927"/>
                </a:lnTo>
                <a:lnTo>
                  <a:pt x="5764" y="4022"/>
                </a:lnTo>
                <a:lnTo>
                  <a:pt x="5241" y="4560"/>
                </a:lnTo>
                <a:cubicBezTo>
                  <a:pt x="5194" y="4608"/>
                  <a:pt x="5146" y="4671"/>
                  <a:pt x="5083" y="4671"/>
                </a:cubicBezTo>
                <a:cubicBezTo>
                  <a:pt x="4893" y="4703"/>
                  <a:pt x="4909" y="4877"/>
                  <a:pt x="4829" y="4988"/>
                </a:cubicBezTo>
                <a:cubicBezTo>
                  <a:pt x="4817" y="4990"/>
                  <a:pt x="4804" y="4991"/>
                  <a:pt x="4790" y="4991"/>
                </a:cubicBezTo>
                <a:cubicBezTo>
                  <a:pt x="4757" y="4991"/>
                  <a:pt x="4721" y="4985"/>
                  <a:pt x="4688" y="4985"/>
                </a:cubicBezTo>
                <a:cubicBezTo>
                  <a:pt x="4653" y="4985"/>
                  <a:pt x="4619" y="4992"/>
                  <a:pt x="4592" y="5019"/>
                </a:cubicBezTo>
                <a:lnTo>
                  <a:pt x="4560" y="5162"/>
                </a:lnTo>
                <a:cubicBezTo>
                  <a:pt x="4449" y="5209"/>
                  <a:pt x="4291" y="5225"/>
                  <a:pt x="4275" y="5383"/>
                </a:cubicBezTo>
                <a:cubicBezTo>
                  <a:pt x="4259" y="5494"/>
                  <a:pt x="4180" y="5542"/>
                  <a:pt x="4101" y="5589"/>
                </a:cubicBezTo>
                <a:lnTo>
                  <a:pt x="3927" y="5589"/>
                </a:lnTo>
                <a:cubicBezTo>
                  <a:pt x="3816" y="5668"/>
                  <a:pt x="3769" y="5779"/>
                  <a:pt x="3626" y="5795"/>
                </a:cubicBezTo>
                <a:cubicBezTo>
                  <a:pt x="3531" y="5795"/>
                  <a:pt x="3499" y="5953"/>
                  <a:pt x="3373" y="5985"/>
                </a:cubicBezTo>
                <a:cubicBezTo>
                  <a:pt x="3262" y="6017"/>
                  <a:pt x="3167" y="6080"/>
                  <a:pt x="3072" y="6128"/>
                </a:cubicBezTo>
                <a:lnTo>
                  <a:pt x="3072" y="6333"/>
                </a:lnTo>
                <a:lnTo>
                  <a:pt x="3167" y="6444"/>
                </a:lnTo>
                <a:cubicBezTo>
                  <a:pt x="3088" y="6508"/>
                  <a:pt x="2961" y="6508"/>
                  <a:pt x="2898" y="6618"/>
                </a:cubicBezTo>
                <a:cubicBezTo>
                  <a:pt x="2834" y="6713"/>
                  <a:pt x="2692" y="6698"/>
                  <a:pt x="2613" y="6793"/>
                </a:cubicBezTo>
                <a:cubicBezTo>
                  <a:pt x="2534" y="6872"/>
                  <a:pt x="2470" y="6983"/>
                  <a:pt x="2439" y="7093"/>
                </a:cubicBezTo>
                <a:lnTo>
                  <a:pt x="2043" y="7093"/>
                </a:lnTo>
                <a:cubicBezTo>
                  <a:pt x="1943" y="7165"/>
                  <a:pt x="1907" y="7288"/>
                  <a:pt x="1785" y="7288"/>
                </a:cubicBezTo>
                <a:cubicBezTo>
                  <a:pt x="1771" y="7288"/>
                  <a:pt x="1757" y="7287"/>
                  <a:pt x="1742" y="7283"/>
                </a:cubicBezTo>
                <a:cubicBezTo>
                  <a:pt x="1647" y="7378"/>
                  <a:pt x="1552" y="7473"/>
                  <a:pt x="1488" y="7584"/>
                </a:cubicBezTo>
                <a:lnTo>
                  <a:pt x="1536" y="7695"/>
                </a:lnTo>
                <a:lnTo>
                  <a:pt x="1647" y="7600"/>
                </a:lnTo>
                <a:cubicBezTo>
                  <a:pt x="1663" y="7632"/>
                  <a:pt x="1694" y="7632"/>
                  <a:pt x="1694" y="7648"/>
                </a:cubicBezTo>
                <a:lnTo>
                  <a:pt x="1694" y="8044"/>
                </a:lnTo>
                <a:lnTo>
                  <a:pt x="1568" y="8218"/>
                </a:lnTo>
                <a:lnTo>
                  <a:pt x="1773" y="8487"/>
                </a:lnTo>
                <a:cubicBezTo>
                  <a:pt x="1710" y="8519"/>
                  <a:pt x="1651" y="8522"/>
                  <a:pt x="1593" y="8522"/>
                </a:cubicBezTo>
                <a:cubicBezTo>
                  <a:pt x="1574" y="8522"/>
                  <a:pt x="1555" y="8522"/>
                  <a:pt x="1537" y="8522"/>
                </a:cubicBezTo>
                <a:cubicBezTo>
                  <a:pt x="1499" y="8522"/>
                  <a:pt x="1462" y="8524"/>
                  <a:pt x="1425" y="8534"/>
                </a:cubicBezTo>
                <a:cubicBezTo>
                  <a:pt x="1298" y="8709"/>
                  <a:pt x="1267" y="8946"/>
                  <a:pt x="1029" y="9104"/>
                </a:cubicBezTo>
                <a:lnTo>
                  <a:pt x="1346" y="9152"/>
                </a:lnTo>
                <a:cubicBezTo>
                  <a:pt x="1362" y="9168"/>
                  <a:pt x="1362" y="9199"/>
                  <a:pt x="1362" y="9199"/>
                </a:cubicBezTo>
                <a:cubicBezTo>
                  <a:pt x="1267" y="9279"/>
                  <a:pt x="1172" y="9389"/>
                  <a:pt x="1077" y="9484"/>
                </a:cubicBezTo>
                <a:lnTo>
                  <a:pt x="1077" y="9674"/>
                </a:lnTo>
                <a:lnTo>
                  <a:pt x="982" y="9785"/>
                </a:lnTo>
                <a:lnTo>
                  <a:pt x="982" y="10070"/>
                </a:lnTo>
                <a:cubicBezTo>
                  <a:pt x="1061" y="10197"/>
                  <a:pt x="1108" y="10308"/>
                  <a:pt x="1172" y="10403"/>
                </a:cubicBezTo>
                <a:cubicBezTo>
                  <a:pt x="1077" y="10450"/>
                  <a:pt x="982" y="10498"/>
                  <a:pt x="887" y="10545"/>
                </a:cubicBezTo>
                <a:cubicBezTo>
                  <a:pt x="790" y="10614"/>
                  <a:pt x="682" y="10659"/>
                  <a:pt x="572" y="10659"/>
                </a:cubicBezTo>
                <a:cubicBezTo>
                  <a:pt x="555" y="10659"/>
                  <a:pt x="539" y="10658"/>
                  <a:pt x="523" y="10656"/>
                </a:cubicBezTo>
                <a:lnTo>
                  <a:pt x="380" y="10814"/>
                </a:lnTo>
                <a:lnTo>
                  <a:pt x="586" y="10909"/>
                </a:lnTo>
                <a:lnTo>
                  <a:pt x="586" y="11099"/>
                </a:lnTo>
                <a:lnTo>
                  <a:pt x="491" y="11210"/>
                </a:lnTo>
                <a:cubicBezTo>
                  <a:pt x="633" y="11289"/>
                  <a:pt x="554" y="11416"/>
                  <a:pt x="602" y="11527"/>
                </a:cubicBezTo>
                <a:cubicBezTo>
                  <a:pt x="649" y="11590"/>
                  <a:pt x="776" y="11559"/>
                  <a:pt x="792" y="11638"/>
                </a:cubicBezTo>
                <a:cubicBezTo>
                  <a:pt x="804" y="11663"/>
                  <a:pt x="832" y="11663"/>
                  <a:pt x="861" y="11663"/>
                </a:cubicBezTo>
                <a:lnTo>
                  <a:pt x="861" y="11663"/>
                </a:lnTo>
                <a:cubicBezTo>
                  <a:pt x="905" y="11663"/>
                  <a:pt x="950" y="11663"/>
                  <a:pt x="950" y="11749"/>
                </a:cubicBezTo>
                <a:lnTo>
                  <a:pt x="665" y="11796"/>
                </a:lnTo>
                <a:lnTo>
                  <a:pt x="776" y="11923"/>
                </a:lnTo>
                <a:cubicBezTo>
                  <a:pt x="649" y="12065"/>
                  <a:pt x="649" y="12081"/>
                  <a:pt x="728" y="12160"/>
                </a:cubicBezTo>
                <a:lnTo>
                  <a:pt x="918" y="12160"/>
                </a:lnTo>
                <a:lnTo>
                  <a:pt x="1029" y="12271"/>
                </a:lnTo>
                <a:lnTo>
                  <a:pt x="1172" y="12271"/>
                </a:lnTo>
                <a:lnTo>
                  <a:pt x="1172" y="12493"/>
                </a:lnTo>
                <a:cubicBezTo>
                  <a:pt x="1235" y="12572"/>
                  <a:pt x="1362" y="12651"/>
                  <a:pt x="1235" y="12746"/>
                </a:cubicBezTo>
                <a:lnTo>
                  <a:pt x="1077" y="12667"/>
                </a:lnTo>
                <a:lnTo>
                  <a:pt x="1077" y="12809"/>
                </a:lnTo>
                <a:lnTo>
                  <a:pt x="1172" y="12920"/>
                </a:lnTo>
                <a:cubicBezTo>
                  <a:pt x="1203" y="12999"/>
                  <a:pt x="1156" y="13047"/>
                  <a:pt x="1108" y="13094"/>
                </a:cubicBezTo>
                <a:cubicBezTo>
                  <a:pt x="1077" y="13142"/>
                  <a:pt x="1061" y="13205"/>
                  <a:pt x="1045" y="13269"/>
                </a:cubicBezTo>
                <a:lnTo>
                  <a:pt x="839" y="13269"/>
                </a:lnTo>
                <a:lnTo>
                  <a:pt x="744" y="13364"/>
                </a:lnTo>
                <a:lnTo>
                  <a:pt x="633" y="13364"/>
                </a:lnTo>
                <a:lnTo>
                  <a:pt x="158" y="13870"/>
                </a:lnTo>
                <a:lnTo>
                  <a:pt x="0" y="13902"/>
                </a:lnTo>
                <a:lnTo>
                  <a:pt x="0" y="14266"/>
                </a:lnTo>
                <a:lnTo>
                  <a:pt x="127" y="14393"/>
                </a:lnTo>
                <a:lnTo>
                  <a:pt x="269" y="14424"/>
                </a:lnTo>
                <a:cubicBezTo>
                  <a:pt x="285" y="14519"/>
                  <a:pt x="301" y="14599"/>
                  <a:pt x="301" y="14646"/>
                </a:cubicBezTo>
                <a:cubicBezTo>
                  <a:pt x="412" y="14804"/>
                  <a:pt x="586" y="14931"/>
                  <a:pt x="776" y="15010"/>
                </a:cubicBezTo>
                <a:cubicBezTo>
                  <a:pt x="792" y="15021"/>
                  <a:pt x="811" y="15024"/>
                  <a:pt x="832" y="15024"/>
                </a:cubicBezTo>
                <a:cubicBezTo>
                  <a:pt x="873" y="15024"/>
                  <a:pt x="918" y="15010"/>
                  <a:pt x="950" y="15010"/>
                </a:cubicBezTo>
                <a:cubicBezTo>
                  <a:pt x="982" y="14931"/>
                  <a:pt x="998" y="14868"/>
                  <a:pt x="1013" y="14820"/>
                </a:cubicBezTo>
                <a:lnTo>
                  <a:pt x="1251" y="14789"/>
                </a:lnTo>
                <a:cubicBezTo>
                  <a:pt x="1283" y="14725"/>
                  <a:pt x="1298" y="14662"/>
                  <a:pt x="1330" y="14599"/>
                </a:cubicBezTo>
                <a:cubicBezTo>
                  <a:pt x="1409" y="14646"/>
                  <a:pt x="1378" y="14709"/>
                  <a:pt x="1393" y="14773"/>
                </a:cubicBezTo>
                <a:cubicBezTo>
                  <a:pt x="1393" y="14820"/>
                  <a:pt x="1409" y="14868"/>
                  <a:pt x="1441" y="14899"/>
                </a:cubicBezTo>
                <a:cubicBezTo>
                  <a:pt x="1457" y="14963"/>
                  <a:pt x="1473" y="15026"/>
                  <a:pt x="1504" y="15074"/>
                </a:cubicBezTo>
                <a:cubicBezTo>
                  <a:pt x="1552" y="15121"/>
                  <a:pt x="1599" y="15169"/>
                  <a:pt x="1583" y="15264"/>
                </a:cubicBezTo>
                <a:lnTo>
                  <a:pt x="1188" y="15454"/>
                </a:lnTo>
                <a:lnTo>
                  <a:pt x="1188" y="15612"/>
                </a:lnTo>
                <a:lnTo>
                  <a:pt x="1362" y="15612"/>
                </a:lnTo>
                <a:lnTo>
                  <a:pt x="1520" y="15802"/>
                </a:lnTo>
                <a:lnTo>
                  <a:pt x="1837" y="15802"/>
                </a:lnTo>
                <a:cubicBezTo>
                  <a:pt x="1916" y="15739"/>
                  <a:pt x="1948" y="15644"/>
                  <a:pt x="2059" y="15628"/>
                </a:cubicBezTo>
                <a:lnTo>
                  <a:pt x="2122" y="15707"/>
                </a:lnTo>
                <a:lnTo>
                  <a:pt x="2423" y="15707"/>
                </a:lnTo>
                <a:cubicBezTo>
                  <a:pt x="2502" y="15644"/>
                  <a:pt x="2581" y="15596"/>
                  <a:pt x="2676" y="15580"/>
                </a:cubicBezTo>
                <a:lnTo>
                  <a:pt x="2676" y="15232"/>
                </a:lnTo>
                <a:lnTo>
                  <a:pt x="3024" y="14820"/>
                </a:lnTo>
                <a:lnTo>
                  <a:pt x="3183" y="14947"/>
                </a:lnTo>
                <a:lnTo>
                  <a:pt x="3088" y="15058"/>
                </a:lnTo>
                <a:cubicBezTo>
                  <a:pt x="3106" y="15085"/>
                  <a:pt x="3146" y="15102"/>
                  <a:pt x="3185" y="15102"/>
                </a:cubicBezTo>
                <a:cubicBezTo>
                  <a:pt x="3214" y="15102"/>
                  <a:pt x="3242" y="15094"/>
                  <a:pt x="3262" y="15074"/>
                </a:cubicBezTo>
                <a:cubicBezTo>
                  <a:pt x="3287" y="15048"/>
                  <a:pt x="3313" y="15002"/>
                  <a:pt x="3347" y="15002"/>
                </a:cubicBezTo>
                <a:cubicBezTo>
                  <a:pt x="3355" y="15002"/>
                  <a:pt x="3364" y="15004"/>
                  <a:pt x="3373" y="15010"/>
                </a:cubicBezTo>
                <a:cubicBezTo>
                  <a:pt x="3389" y="14963"/>
                  <a:pt x="3404" y="14931"/>
                  <a:pt x="3436" y="14899"/>
                </a:cubicBezTo>
                <a:lnTo>
                  <a:pt x="3436" y="14899"/>
                </a:lnTo>
                <a:cubicBezTo>
                  <a:pt x="3515" y="14994"/>
                  <a:pt x="3436" y="14994"/>
                  <a:pt x="3373" y="15010"/>
                </a:cubicBezTo>
                <a:cubicBezTo>
                  <a:pt x="3373" y="15058"/>
                  <a:pt x="3389" y="15105"/>
                  <a:pt x="3389" y="15153"/>
                </a:cubicBezTo>
                <a:lnTo>
                  <a:pt x="3183" y="15248"/>
                </a:lnTo>
                <a:lnTo>
                  <a:pt x="3183" y="15343"/>
                </a:lnTo>
                <a:cubicBezTo>
                  <a:pt x="3088" y="15469"/>
                  <a:pt x="2977" y="15564"/>
                  <a:pt x="2882" y="15691"/>
                </a:cubicBezTo>
                <a:cubicBezTo>
                  <a:pt x="2866" y="15723"/>
                  <a:pt x="2850" y="15770"/>
                  <a:pt x="2850" y="15818"/>
                </a:cubicBezTo>
                <a:lnTo>
                  <a:pt x="2534" y="15818"/>
                </a:lnTo>
                <a:lnTo>
                  <a:pt x="2391" y="15960"/>
                </a:lnTo>
                <a:cubicBezTo>
                  <a:pt x="2391" y="16024"/>
                  <a:pt x="2375" y="16103"/>
                  <a:pt x="2375" y="16182"/>
                </a:cubicBezTo>
                <a:lnTo>
                  <a:pt x="2122" y="16293"/>
                </a:lnTo>
                <a:lnTo>
                  <a:pt x="2011" y="16214"/>
                </a:lnTo>
                <a:cubicBezTo>
                  <a:pt x="1995" y="16277"/>
                  <a:pt x="1979" y="16324"/>
                  <a:pt x="1979" y="16356"/>
                </a:cubicBezTo>
                <a:cubicBezTo>
                  <a:pt x="2122" y="16530"/>
                  <a:pt x="2312" y="16578"/>
                  <a:pt x="2486" y="16689"/>
                </a:cubicBezTo>
                <a:lnTo>
                  <a:pt x="2296" y="16768"/>
                </a:lnTo>
                <a:cubicBezTo>
                  <a:pt x="2296" y="16815"/>
                  <a:pt x="2312" y="16879"/>
                  <a:pt x="2328" y="16958"/>
                </a:cubicBezTo>
                <a:lnTo>
                  <a:pt x="2613" y="16815"/>
                </a:lnTo>
                <a:lnTo>
                  <a:pt x="2755" y="16910"/>
                </a:lnTo>
                <a:lnTo>
                  <a:pt x="2898" y="16784"/>
                </a:lnTo>
                <a:lnTo>
                  <a:pt x="2898" y="16625"/>
                </a:lnTo>
                <a:cubicBezTo>
                  <a:pt x="2819" y="16625"/>
                  <a:pt x="2803" y="16594"/>
                  <a:pt x="2803" y="16530"/>
                </a:cubicBezTo>
                <a:cubicBezTo>
                  <a:pt x="2771" y="16514"/>
                  <a:pt x="2739" y="16483"/>
                  <a:pt x="2708" y="16467"/>
                </a:cubicBezTo>
                <a:cubicBezTo>
                  <a:pt x="2736" y="16443"/>
                  <a:pt x="2755" y="16434"/>
                  <a:pt x="2767" y="16434"/>
                </a:cubicBezTo>
                <a:cubicBezTo>
                  <a:pt x="2796" y="16434"/>
                  <a:pt x="2792" y="16486"/>
                  <a:pt x="2803" y="16530"/>
                </a:cubicBezTo>
                <a:cubicBezTo>
                  <a:pt x="2811" y="16528"/>
                  <a:pt x="2819" y="16527"/>
                  <a:pt x="2826" y="16527"/>
                </a:cubicBezTo>
                <a:cubicBezTo>
                  <a:pt x="2874" y="16527"/>
                  <a:pt x="2898" y="16570"/>
                  <a:pt x="2898" y="16625"/>
                </a:cubicBezTo>
                <a:cubicBezTo>
                  <a:pt x="2904" y="16627"/>
                  <a:pt x="2909" y="16627"/>
                  <a:pt x="2915" y="16627"/>
                </a:cubicBezTo>
                <a:cubicBezTo>
                  <a:pt x="2980" y="16627"/>
                  <a:pt x="2998" y="16545"/>
                  <a:pt x="3056" y="16530"/>
                </a:cubicBezTo>
                <a:lnTo>
                  <a:pt x="3214" y="16530"/>
                </a:lnTo>
                <a:lnTo>
                  <a:pt x="3484" y="16673"/>
                </a:lnTo>
                <a:cubicBezTo>
                  <a:pt x="3357" y="16799"/>
                  <a:pt x="3199" y="16910"/>
                  <a:pt x="3024" y="16958"/>
                </a:cubicBezTo>
                <a:lnTo>
                  <a:pt x="2898" y="17211"/>
                </a:lnTo>
                <a:lnTo>
                  <a:pt x="2898" y="17702"/>
                </a:lnTo>
                <a:lnTo>
                  <a:pt x="2977" y="17781"/>
                </a:lnTo>
                <a:lnTo>
                  <a:pt x="2977" y="18003"/>
                </a:lnTo>
                <a:lnTo>
                  <a:pt x="2898" y="18098"/>
                </a:lnTo>
                <a:lnTo>
                  <a:pt x="2898" y="18288"/>
                </a:lnTo>
                <a:cubicBezTo>
                  <a:pt x="2914" y="18351"/>
                  <a:pt x="3009" y="18367"/>
                  <a:pt x="2993" y="18446"/>
                </a:cubicBezTo>
                <a:cubicBezTo>
                  <a:pt x="2999" y="18445"/>
                  <a:pt x="3004" y="18444"/>
                  <a:pt x="3010" y="18444"/>
                </a:cubicBezTo>
                <a:cubicBezTo>
                  <a:pt x="3075" y="18444"/>
                  <a:pt x="3094" y="18528"/>
                  <a:pt x="3167" y="18557"/>
                </a:cubicBezTo>
                <a:lnTo>
                  <a:pt x="3341" y="18557"/>
                </a:lnTo>
                <a:lnTo>
                  <a:pt x="3594" y="18794"/>
                </a:lnTo>
                <a:lnTo>
                  <a:pt x="3499" y="18905"/>
                </a:lnTo>
                <a:lnTo>
                  <a:pt x="3499" y="19222"/>
                </a:lnTo>
                <a:cubicBezTo>
                  <a:pt x="3658" y="19285"/>
                  <a:pt x="3547" y="19460"/>
                  <a:pt x="3658" y="19586"/>
                </a:cubicBezTo>
                <a:cubicBezTo>
                  <a:pt x="3674" y="19460"/>
                  <a:pt x="3705" y="19365"/>
                  <a:pt x="3721" y="19254"/>
                </a:cubicBezTo>
                <a:cubicBezTo>
                  <a:pt x="3742" y="19256"/>
                  <a:pt x="3763" y="19257"/>
                  <a:pt x="3784" y="19257"/>
                </a:cubicBezTo>
                <a:cubicBezTo>
                  <a:pt x="3826" y="19257"/>
                  <a:pt x="3868" y="19254"/>
                  <a:pt x="3907" y="19254"/>
                </a:cubicBezTo>
                <a:cubicBezTo>
                  <a:pt x="3966" y="19254"/>
                  <a:pt x="4022" y="19262"/>
                  <a:pt x="4069" y="19301"/>
                </a:cubicBezTo>
                <a:cubicBezTo>
                  <a:pt x="4038" y="19412"/>
                  <a:pt x="3864" y="19460"/>
                  <a:pt x="3895" y="19618"/>
                </a:cubicBezTo>
                <a:lnTo>
                  <a:pt x="3990" y="19713"/>
                </a:lnTo>
                <a:lnTo>
                  <a:pt x="3879" y="19871"/>
                </a:lnTo>
                <a:lnTo>
                  <a:pt x="3974" y="20030"/>
                </a:lnTo>
                <a:lnTo>
                  <a:pt x="3879" y="20156"/>
                </a:lnTo>
                <a:lnTo>
                  <a:pt x="4180" y="20188"/>
                </a:lnTo>
                <a:lnTo>
                  <a:pt x="4101" y="20346"/>
                </a:lnTo>
                <a:cubicBezTo>
                  <a:pt x="4141" y="20366"/>
                  <a:pt x="4183" y="20375"/>
                  <a:pt x="4225" y="20375"/>
                </a:cubicBezTo>
                <a:cubicBezTo>
                  <a:pt x="4283" y="20375"/>
                  <a:pt x="4340" y="20358"/>
                  <a:pt x="4386" y="20330"/>
                </a:cubicBezTo>
                <a:cubicBezTo>
                  <a:pt x="4544" y="20235"/>
                  <a:pt x="4687" y="20156"/>
                  <a:pt x="4845" y="20093"/>
                </a:cubicBezTo>
                <a:lnTo>
                  <a:pt x="4940" y="20172"/>
                </a:lnTo>
                <a:lnTo>
                  <a:pt x="5035" y="19982"/>
                </a:lnTo>
                <a:lnTo>
                  <a:pt x="5146" y="19982"/>
                </a:lnTo>
                <a:lnTo>
                  <a:pt x="5273" y="20125"/>
                </a:lnTo>
                <a:cubicBezTo>
                  <a:pt x="5257" y="20188"/>
                  <a:pt x="5178" y="20204"/>
                  <a:pt x="5194" y="20283"/>
                </a:cubicBezTo>
                <a:lnTo>
                  <a:pt x="5384" y="20283"/>
                </a:lnTo>
                <a:lnTo>
                  <a:pt x="5669" y="20615"/>
                </a:lnTo>
                <a:lnTo>
                  <a:pt x="6001" y="20283"/>
                </a:lnTo>
                <a:cubicBezTo>
                  <a:pt x="6025" y="20275"/>
                  <a:pt x="6053" y="20271"/>
                  <a:pt x="6080" y="20271"/>
                </a:cubicBezTo>
                <a:cubicBezTo>
                  <a:pt x="6108" y="20271"/>
                  <a:pt x="6136" y="20275"/>
                  <a:pt x="6159" y="20283"/>
                </a:cubicBezTo>
                <a:cubicBezTo>
                  <a:pt x="6291" y="20312"/>
                  <a:pt x="6396" y="20395"/>
                  <a:pt x="6523" y="20395"/>
                </a:cubicBezTo>
                <a:cubicBezTo>
                  <a:pt x="6534" y="20395"/>
                  <a:pt x="6544" y="20395"/>
                  <a:pt x="6555" y="20394"/>
                </a:cubicBezTo>
                <a:cubicBezTo>
                  <a:pt x="6571" y="20394"/>
                  <a:pt x="6587" y="20425"/>
                  <a:pt x="6587" y="20425"/>
                </a:cubicBezTo>
                <a:lnTo>
                  <a:pt x="6587" y="20473"/>
                </a:lnTo>
                <a:cubicBezTo>
                  <a:pt x="6555" y="20505"/>
                  <a:pt x="6524" y="20520"/>
                  <a:pt x="6476" y="20552"/>
                </a:cubicBezTo>
                <a:cubicBezTo>
                  <a:pt x="6460" y="20568"/>
                  <a:pt x="6429" y="20568"/>
                  <a:pt x="6397" y="20584"/>
                </a:cubicBezTo>
                <a:cubicBezTo>
                  <a:pt x="6413" y="20679"/>
                  <a:pt x="6334" y="20679"/>
                  <a:pt x="6270" y="20679"/>
                </a:cubicBezTo>
                <a:cubicBezTo>
                  <a:pt x="6252" y="20679"/>
                  <a:pt x="6234" y="20677"/>
                  <a:pt x="6216" y="20677"/>
                </a:cubicBezTo>
                <a:cubicBezTo>
                  <a:pt x="6172" y="20677"/>
                  <a:pt x="6130" y="20685"/>
                  <a:pt x="6096" y="20742"/>
                </a:cubicBezTo>
                <a:lnTo>
                  <a:pt x="6096" y="20837"/>
                </a:lnTo>
                <a:lnTo>
                  <a:pt x="6302" y="20948"/>
                </a:lnTo>
                <a:cubicBezTo>
                  <a:pt x="6286" y="20995"/>
                  <a:pt x="6270" y="21043"/>
                  <a:pt x="6254" y="21075"/>
                </a:cubicBezTo>
                <a:lnTo>
                  <a:pt x="6112" y="21106"/>
                </a:lnTo>
                <a:cubicBezTo>
                  <a:pt x="6096" y="21217"/>
                  <a:pt x="6080" y="21296"/>
                  <a:pt x="6064" y="21407"/>
                </a:cubicBezTo>
                <a:cubicBezTo>
                  <a:pt x="6001" y="21344"/>
                  <a:pt x="5954" y="21296"/>
                  <a:pt x="5906" y="21249"/>
                </a:cubicBezTo>
                <a:cubicBezTo>
                  <a:pt x="5890" y="21170"/>
                  <a:pt x="5874" y="21090"/>
                  <a:pt x="5874" y="21027"/>
                </a:cubicBezTo>
                <a:lnTo>
                  <a:pt x="5716" y="20869"/>
                </a:lnTo>
                <a:lnTo>
                  <a:pt x="5589" y="20932"/>
                </a:lnTo>
                <a:lnTo>
                  <a:pt x="5589" y="21043"/>
                </a:lnTo>
                <a:cubicBezTo>
                  <a:pt x="5494" y="21122"/>
                  <a:pt x="5431" y="21249"/>
                  <a:pt x="5304" y="21296"/>
                </a:cubicBezTo>
                <a:lnTo>
                  <a:pt x="5067" y="21170"/>
                </a:lnTo>
                <a:lnTo>
                  <a:pt x="4893" y="21344"/>
                </a:lnTo>
                <a:lnTo>
                  <a:pt x="5194" y="21502"/>
                </a:lnTo>
                <a:cubicBezTo>
                  <a:pt x="5278" y="21488"/>
                  <a:pt x="5312" y="21386"/>
                  <a:pt x="5386" y="21386"/>
                </a:cubicBezTo>
                <a:cubicBezTo>
                  <a:pt x="5395" y="21386"/>
                  <a:pt x="5405" y="21388"/>
                  <a:pt x="5415" y="21391"/>
                </a:cubicBezTo>
                <a:lnTo>
                  <a:pt x="5558" y="21486"/>
                </a:lnTo>
                <a:lnTo>
                  <a:pt x="5637" y="21391"/>
                </a:lnTo>
                <a:cubicBezTo>
                  <a:pt x="5684" y="21502"/>
                  <a:pt x="5684" y="21502"/>
                  <a:pt x="5637" y="21597"/>
                </a:cubicBezTo>
                <a:cubicBezTo>
                  <a:pt x="5621" y="21613"/>
                  <a:pt x="5605" y="21645"/>
                  <a:pt x="5605" y="21660"/>
                </a:cubicBezTo>
                <a:cubicBezTo>
                  <a:pt x="5637" y="21692"/>
                  <a:pt x="5664" y="21704"/>
                  <a:pt x="5689" y="21704"/>
                </a:cubicBezTo>
                <a:cubicBezTo>
                  <a:pt x="5763" y="21704"/>
                  <a:pt x="5812" y="21591"/>
                  <a:pt x="5890" y="21591"/>
                </a:cubicBezTo>
                <a:cubicBezTo>
                  <a:pt x="5900" y="21591"/>
                  <a:pt x="5911" y="21593"/>
                  <a:pt x="5922" y="21597"/>
                </a:cubicBezTo>
                <a:lnTo>
                  <a:pt x="6080" y="21692"/>
                </a:lnTo>
                <a:lnTo>
                  <a:pt x="6555" y="21676"/>
                </a:lnTo>
                <a:cubicBezTo>
                  <a:pt x="6571" y="21676"/>
                  <a:pt x="6571" y="21660"/>
                  <a:pt x="6603" y="21629"/>
                </a:cubicBezTo>
                <a:lnTo>
                  <a:pt x="6365" y="21439"/>
                </a:lnTo>
                <a:lnTo>
                  <a:pt x="6429" y="21296"/>
                </a:lnTo>
                <a:lnTo>
                  <a:pt x="6539" y="21296"/>
                </a:lnTo>
                <a:lnTo>
                  <a:pt x="6666" y="21407"/>
                </a:lnTo>
                <a:cubicBezTo>
                  <a:pt x="6714" y="21328"/>
                  <a:pt x="6777" y="21249"/>
                  <a:pt x="6840" y="21170"/>
                </a:cubicBezTo>
                <a:lnTo>
                  <a:pt x="6999" y="21233"/>
                </a:lnTo>
                <a:lnTo>
                  <a:pt x="6904" y="21328"/>
                </a:lnTo>
                <a:cubicBezTo>
                  <a:pt x="6888" y="21391"/>
                  <a:pt x="6872" y="21439"/>
                  <a:pt x="6856" y="21486"/>
                </a:cubicBezTo>
                <a:cubicBezTo>
                  <a:pt x="6838" y="21486"/>
                  <a:pt x="6819" y="21485"/>
                  <a:pt x="6800" y="21485"/>
                </a:cubicBezTo>
                <a:cubicBezTo>
                  <a:pt x="6753" y="21485"/>
                  <a:pt x="6709" y="21493"/>
                  <a:pt x="6698" y="21550"/>
                </a:cubicBezTo>
                <a:lnTo>
                  <a:pt x="6698" y="21819"/>
                </a:lnTo>
                <a:lnTo>
                  <a:pt x="6919" y="22088"/>
                </a:lnTo>
                <a:cubicBezTo>
                  <a:pt x="7046" y="22009"/>
                  <a:pt x="7141" y="21945"/>
                  <a:pt x="7252" y="21898"/>
                </a:cubicBezTo>
                <a:cubicBezTo>
                  <a:pt x="7263" y="21893"/>
                  <a:pt x="7273" y="21891"/>
                  <a:pt x="7284" y="21891"/>
                </a:cubicBezTo>
                <a:cubicBezTo>
                  <a:pt x="7305" y="21891"/>
                  <a:pt x="7326" y="21898"/>
                  <a:pt x="7347" y="21898"/>
                </a:cubicBezTo>
                <a:cubicBezTo>
                  <a:pt x="7410" y="22025"/>
                  <a:pt x="7458" y="22151"/>
                  <a:pt x="7521" y="22278"/>
                </a:cubicBezTo>
                <a:cubicBezTo>
                  <a:pt x="7632" y="22246"/>
                  <a:pt x="7648" y="22088"/>
                  <a:pt x="7774" y="22088"/>
                </a:cubicBezTo>
                <a:lnTo>
                  <a:pt x="7790" y="21898"/>
                </a:lnTo>
                <a:cubicBezTo>
                  <a:pt x="7885" y="21898"/>
                  <a:pt x="7917" y="21993"/>
                  <a:pt x="7964" y="22025"/>
                </a:cubicBezTo>
                <a:cubicBezTo>
                  <a:pt x="7949" y="22080"/>
                  <a:pt x="7917" y="22092"/>
                  <a:pt x="7881" y="22092"/>
                </a:cubicBezTo>
                <a:cubicBezTo>
                  <a:pt x="7855" y="22092"/>
                  <a:pt x="7826" y="22085"/>
                  <a:pt x="7800" y="22085"/>
                </a:cubicBezTo>
                <a:cubicBezTo>
                  <a:pt x="7791" y="22085"/>
                  <a:pt x="7782" y="22086"/>
                  <a:pt x="7774" y="22088"/>
                </a:cubicBezTo>
                <a:lnTo>
                  <a:pt x="7774" y="22294"/>
                </a:lnTo>
                <a:lnTo>
                  <a:pt x="7489" y="22563"/>
                </a:lnTo>
                <a:lnTo>
                  <a:pt x="7632" y="22595"/>
                </a:lnTo>
                <a:cubicBezTo>
                  <a:pt x="7711" y="22705"/>
                  <a:pt x="7869" y="22769"/>
                  <a:pt x="7885" y="22927"/>
                </a:cubicBezTo>
                <a:lnTo>
                  <a:pt x="7806" y="23022"/>
                </a:lnTo>
                <a:lnTo>
                  <a:pt x="7901" y="23212"/>
                </a:lnTo>
                <a:lnTo>
                  <a:pt x="8123" y="23196"/>
                </a:lnTo>
                <a:lnTo>
                  <a:pt x="8313" y="22990"/>
                </a:lnTo>
                <a:cubicBezTo>
                  <a:pt x="8342" y="22986"/>
                  <a:pt x="8373" y="22984"/>
                  <a:pt x="8404" y="22984"/>
                </a:cubicBezTo>
                <a:cubicBezTo>
                  <a:pt x="8489" y="22984"/>
                  <a:pt x="8576" y="22999"/>
                  <a:pt x="8645" y="23022"/>
                </a:cubicBezTo>
                <a:lnTo>
                  <a:pt x="8709" y="23196"/>
                </a:lnTo>
                <a:cubicBezTo>
                  <a:pt x="8724" y="23194"/>
                  <a:pt x="8740" y="23193"/>
                  <a:pt x="8755" y="23193"/>
                </a:cubicBezTo>
                <a:cubicBezTo>
                  <a:pt x="8785" y="23193"/>
                  <a:pt x="8814" y="23196"/>
                  <a:pt x="8841" y="23196"/>
                </a:cubicBezTo>
                <a:cubicBezTo>
                  <a:pt x="8883" y="23196"/>
                  <a:pt x="8922" y="23188"/>
                  <a:pt x="8962" y="23149"/>
                </a:cubicBezTo>
                <a:lnTo>
                  <a:pt x="8883" y="23054"/>
                </a:lnTo>
                <a:cubicBezTo>
                  <a:pt x="8946" y="22895"/>
                  <a:pt x="9136" y="22895"/>
                  <a:pt x="9247" y="22785"/>
                </a:cubicBezTo>
                <a:cubicBezTo>
                  <a:pt x="9249" y="22782"/>
                  <a:pt x="9252" y="22781"/>
                  <a:pt x="9256" y="22781"/>
                </a:cubicBezTo>
                <a:cubicBezTo>
                  <a:pt x="9280" y="22781"/>
                  <a:pt x="9333" y="22818"/>
                  <a:pt x="9374" y="22832"/>
                </a:cubicBezTo>
                <a:lnTo>
                  <a:pt x="9374" y="22990"/>
                </a:lnTo>
                <a:cubicBezTo>
                  <a:pt x="9385" y="22987"/>
                  <a:pt x="9397" y="22987"/>
                  <a:pt x="9409" y="22987"/>
                </a:cubicBezTo>
                <a:cubicBezTo>
                  <a:pt x="9422" y="22987"/>
                  <a:pt x="9435" y="22988"/>
                  <a:pt x="9449" y="22988"/>
                </a:cubicBezTo>
                <a:cubicBezTo>
                  <a:pt x="9491" y="22988"/>
                  <a:pt x="9537" y="22979"/>
                  <a:pt x="9595" y="22911"/>
                </a:cubicBezTo>
                <a:cubicBezTo>
                  <a:pt x="9674" y="22832"/>
                  <a:pt x="9453" y="22800"/>
                  <a:pt x="9484" y="22705"/>
                </a:cubicBezTo>
                <a:cubicBezTo>
                  <a:pt x="9520" y="22683"/>
                  <a:pt x="9556" y="22677"/>
                  <a:pt x="9594" y="22677"/>
                </a:cubicBezTo>
                <a:cubicBezTo>
                  <a:pt x="9639" y="22677"/>
                  <a:pt x="9684" y="22686"/>
                  <a:pt x="9730" y="22686"/>
                </a:cubicBezTo>
                <a:cubicBezTo>
                  <a:pt x="9781" y="22686"/>
                  <a:pt x="9832" y="22675"/>
                  <a:pt x="9880" y="22626"/>
                </a:cubicBezTo>
                <a:cubicBezTo>
                  <a:pt x="9833" y="22515"/>
                  <a:pt x="9896" y="22405"/>
                  <a:pt x="9833" y="22294"/>
                </a:cubicBezTo>
                <a:lnTo>
                  <a:pt x="9769" y="22230"/>
                </a:lnTo>
                <a:cubicBezTo>
                  <a:pt x="9874" y="22126"/>
                  <a:pt x="9915" y="22084"/>
                  <a:pt x="9956" y="22084"/>
                </a:cubicBezTo>
                <a:cubicBezTo>
                  <a:pt x="9983" y="22084"/>
                  <a:pt x="10010" y="22104"/>
                  <a:pt x="10055" y="22135"/>
                </a:cubicBezTo>
                <a:lnTo>
                  <a:pt x="9975" y="22230"/>
                </a:lnTo>
                <a:cubicBezTo>
                  <a:pt x="10015" y="22270"/>
                  <a:pt x="10058" y="22278"/>
                  <a:pt x="10100" y="22278"/>
                </a:cubicBezTo>
                <a:cubicBezTo>
                  <a:pt x="10128" y="22278"/>
                  <a:pt x="10155" y="22274"/>
                  <a:pt x="10179" y="22274"/>
                </a:cubicBezTo>
                <a:cubicBezTo>
                  <a:pt x="10191" y="22274"/>
                  <a:pt x="10202" y="22275"/>
                  <a:pt x="10213" y="22278"/>
                </a:cubicBezTo>
                <a:lnTo>
                  <a:pt x="10355" y="22135"/>
                </a:lnTo>
                <a:cubicBezTo>
                  <a:pt x="10371" y="22056"/>
                  <a:pt x="10387" y="21977"/>
                  <a:pt x="10387" y="21898"/>
                </a:cubicBezTo>
                <a:lnTo>
                  <a:pt x="10561" y="21835"/>
                </a:lnTo>
                <a:cubicBezTo>
                  <a:pt x="10561" y="21771"/>
                  <a:pt x="10577" y="21724"/>
                  <a:pt x="10593" y="21645"/>
                </a:cubicBezTo>
                <a:cubicBezTo>
                  <a:pt x="10625" y="21661"/>
                  <a:pt x="10658" y="21666"/>
                  <a:pt x="10690" y="21666"/>
                </a:cubicBezTo>
                <a:cubicBezTo>
                  <a:pt x="10737" y="21666"/>
                  <a:pt x="10783" y="21656"/>
                  <a:pt x="10830" y="21656"/>
                </a:cubicBezTo>
                <a:cubicBezTo>
                  <a:pt x="10877" y="21656"/>
                  <a:pt x="10925" y="21666"/>
                  <a:pt x="10973" y="21708"/>
                </a:cubicBezTo>
                <a:lnTo>
                  <a:pt x="10973" y="21866"/>
                </a:lnTo>
                <a:cubicBezTo>
                  <a:pt x="11068" y="21866"/>
                  <a:pt x="11084" y="21771"/>
                  <a:pt x="11163" y="21724"/>
                </a:cubicBezTo>
                <a:cubicBezTo>
                  <a:pt x="11163" y="21613"/>
                  <a:pt x="11179" y="21502"/>
                  <a:pt x="11179" y="21360"/>
                </a:cubicBezTo>
                <a:lnTo>
                  <a:pt x="11559" y="21565"/>
                </a:lnTo>
                <a:cubicBezTo>
                  <a:pt x="11559" y="21470"/>
                  <a:pt x="11575" y="21391"/>
                  <a:pt x="11575" y="21312"/>
                </a:cubicBezTo>
                <a:lnTo>
                  <a:pt x="11717" y="21154"/>
                </a:lnTo>
                <a:lnTo>
                  <a:pt x="12002" y="21154"/>
                </a:lnTo>
                <a:cubicBezTo>
                  <a:pt x="12050" y="21075"/>
                  <a:pt x="12176" y="21059"/>
                  <a:pt x="12145" y="20932"/>
                </a:cubicBezTo>
                <a:cubicBezTo>
                  <a:pt x="12255" y="20837"/>
                  <a:pt x="12255" y="20695"/>
                  <a:pt x="12350" y="20600"/>
                </a:cubicBezTo>
                <a:cubicBezTo>
                  <a:pt x="12445" y="20520"/>
                  <a:pt x="12540" y="20441"/>
                  <a:pt x="12651" y="20394"/>
                </a:cubicBezTo>
                <a:cubicBezTo>
                  <a:pt x="12667" y="20315"/>
                  <a:pt x="12620" y="20220"/>
                  <a:pt x="12699" y="20156"/>
                </a:cubicBezTo>
                <a:lnTo>
                  <a:pt x="12810" y="20251"/>
                </a:lnTo>
                <a:lnTo>
                  <a:pt x="13000" y="20251"/>
                </a:lnTo>
                <a:lnTo>
                  <a:pt x="13110" y="20140"/>
                </a:lnTo>
                <a:lnTo>
                  <a:pt x="13506" y="20140"/>
                </a:lnTo>
                <a:cubicBezTo>
                  <a:pt x="13570" y="20077"/>
                  <a:pt x="13617" y="20030"/>
                  <a:pt x="13696" y="19966"/>
                </a:cubicBezTo>
                <a:cubicBezTo>
                  <a:pt x="13744" y="19935"/>
                  <a:pt x="13791" y="19919"/>
                  <a:pt x="13839" y="19903"/>
                </a:cubicBezTo>
                <a:cubicBezTo>
                  <a:pt x="13855" y="19840"/>
                  <a:pt x="13870" y="19808"/>
                  <a:pt x="13870" y="19760"/>
                </a:cubicBezTo>
                <a:lnTo>
                  <a:pt x="14140" y="19729"/>
                </a:lnTo>
                <a:cubicBezTo>
                  <a:pt x="14140" y="19681"/>
                  <a:pt x="14155" y="19634"/>
                  <a:pt x="14171" y="19586"/>
                </a:cubicBezTo>
                <a:cubicBezTo>
                  <a:pt x="14219" y="19507"/>
                  <a:pt x="14345" y="19555"/>
                  <a:pt x="14409" y="19444"/>
                </a:cubicBezTo>
                <a:cubicBezTo>
                  <a:pt x="14456" y="19380"/>
                  <a:pt x="14520" y="19333"/>
                  <a:pt x="14599" y="19317"/>
                </a:cubicBezTo>
                <a:cubicBezTo>
                  <a:pt x="14678" y="19301"/>
                  <a:pt x="14741" y="19190"/>
                  <a:pt x="14820" y="19127"/>
                </a:cubicBezTo>
                <a:lnTo>
                  <a:pt x="14963" y="19175"/>
                </a:lnTo>
                <a:cubicBezTo>
                  <a:pt x="14852" y="19285"/>
                  <a:pt x="14836" y="19444"/>
                  <a:pt x="14757" y="19555"/>
                </a:cubicBezTo>
                <a:cubicBezTo>
                  <a:pt x="14662" y="19665"/>
                  <a:pt x="14551" y="19776"/>
                  <a:pt x="14456" y="19887"/>
                </a:cubicBezTo>
                <a:cubicBezTo>
                  <a:pt x="14456" y="19903"/>
                  <a:pt x="14456" y="19919"/>
                  <a:pt x="14456" y="19935"/>
                </a:cubicBezTo>
                <a:lnTo>
                  <a:pt x="14456" y="20093"/>
                </a:lnTo>
                <a:lnTo>
                  <a:pt x="14361" y="20204"/>
                </a:lnTo>
                <a:lnTo>
                  <a:pt x="14361" y="20410"/>
                </a:lnTo>
                <a:lnTo>
                  <a:pt x="14456" y="20505"/>
                </a:lnTo>
                <a:lnTo>
                  <a:pt x="14456" y="20679"/>
                </a:lnTo>
                <a:cubicBezTo>
                  <a:pt x="14488" y="20774"/>
                  <a:pt x="14535" y="20869"/>
                  <a:pt x="14599" y="20948"/>
                </a:cubicBezTo>
                <a:cubicBezTo>
                  <a:pt x="14662" y="21043"/>
                  <a:pt x="14741" y="21122"/>
                  <a:pt x="14820" y="21201"/>
                </a:cubicBezTo>
                <a:cubicBezTo>
                  <a:pt x="14884" y="21106"/>
                  <a:pt x="14947" y="21027"/>
                  <a:pt x="14979" y="20964"/>
                </a:cubicBezTo>
                <a:lnTo>
                  <a:pt x="15232" y="20964"/>
                </a:lnTo>
                <a:cubicBezTo>
                  <a:pt x="15232" y="21027"/>
                  <a:pt x="15264" y="21075"/>
                  <a:pt x="15264" y="21122"/>
                </a:cubicBezTo>
                <a:cubicBezTo>
                  <a:pt x="15311" y="21154"/>
                  <a:pt x="15343" y="21249"/>
                  <a:pt x="15422" y="21249"/>
                </a:cubicBezTo>
                <a:cubicBezTo>
                  <a:pt x="15501" y="21122"/>
                  <a:pt x="15390" y="20980"/>
                  <a:pt x="15501" y="20853"/>
                </a:cubicBezTo>
                <a:lnTo>
                  <a:pt x="15644" y="20885"/>
                </a:lnTo>
                <a:lnTo>
                  <a:pt x="15596" y="20964"/>
                </a:lnTo>
                <a:lnTo>
                  <a:pt x="15533" y="21106"/>
                </a:lnTo>
                <a:lnTo>
                  <a:pt x="15691" y="21280"/>
                </a:lnTo>
                <a:cubicBezTo>
                  <a:pt x="15707" y="21249"/>
                  <a:pt x="15723" y="21233"/>
                  <a:pt x="15755" y="21217"/>
                </a:cubicBezTo>
                <a:cubicBezTo>
                  <a:pt x="15770" y="21201"/>
                  <a:pt x="15802" y="21185"/>
                  <a:pt x="15818" y="21170"/>
                </a:cubicBezTo>
                <a:cubicBezTo>
                  <a:pt x="15992" y="21138"/>
                  <a:pt x="16150" y="21059"/>
                  <a:pt x="16293" y="20964"/>
                </a:cubicBezTo>
                <a:cubicBezTo>
                  <a:pt x="16333" y="20924"/>
                  <a:pt x="16373" y="20861"/>
                  <a:pt x="16441" y="20861"/>
                </a:cubicBezTo>
                <a:cubicBezTo>
                  <a:pt x="16454" y="20861"/>
                  <a:pt x="16468" y="20864"/>
                  <a:pt x="16483" y="20869"/>
                </a:cubicBezTo>
                <a:cubicBezTo>
                  <a:pt x="16546" y="20758"/>
                  <a:pt x="16657" y="20790"/>
                  <a:pt x="16736" y="20758"/>
                </a:cubicBezTo>
                <a:cubicBezTo>
                  <a:pt x="16879" y="20679"/>
                  <a:pt x="17085" y="20663"/>
                  <a:pt x="17132" y="20457"/>
                </a:cubicBezTo>
                <a:lnTo>
                  <a:pt x="16689" y="20457"/>
                </a:lnTo>
                <a:cubicBezTo>
                  <a:pt x="16689" y="20457"/>
                  <a:pt x="16673" y="20441"/>
                  <a:pt x="16641" y="20425"/>
                </a:cubicBezTo>
                <a:lnTo>
                  <a:pt x="16641" y="20299"/>
                </a:lnTo>
                <a:cubicBezTo>
                  <a:pt x="16720" y="20235"/>
                  <a:pt x="16831" y="20251"/>
                  <a:pt x="16879" y="20156"/>
                </a:cubicBezTo>
                <a:cubicBezTo>
                  <a:pt x="16926" y="20204"/>
                  <a:pt x="16974" y="20235"/>
                  <a:pt x="17021" y="20267"/>
                </a:cubicBezTo>
                <a:cubicBezTo>
                  <a:pt x="17148" y="20235"/>
                  <a:pt x="17180" y="20109"/>
                  <a:pt x="17259" y="20077"/>
                </a:cubicBezTo>
                <a:cubicBezTo>
                  <a:pt x="17370" y="20045"/>
                  <a:pt x="17465" y="19982"/>
                  <a:pt x="17528" y="19903"/>
                </a:cubicBezTo>
                <a:lnTo>
                  <a:pt x="17528" y="19745"/>
                </a:lnTo>
                <a:cubicBezTo>
                  <a:pt x="17480" y="19745"/>
                  <a:pt x="17449" y="19745"/>
                  <a:pt x="17449" y="19681"/>
                </a:cubicBezTo>
                <a:cubicBezTo>
                  <a:pt x="17465" y="19665"/>
                  <a:pt x="17512" y="19650"/>
                  <a:pt x="17528" y="19650"/>
                </a:cubicBezTo>
                <a:cubicBezTo>
                  <a:pt x="17512" y="19507"/>
                  <a:pt x="17560" y="19365"/>
                  <a:pt x="17639" y="19254"/>
                </a:cubicBezTo>
                <a:cubicBezTo>
                  <a:pt x="17628" y="19251"/>
                  <a:pt x="17617" y="19250"/>
                  <a:pt x="17606" y="19250"/>
                </a:cubicBezTo>
                <a:cubicBezTo>
                  <a:pt x="17584" y="19250"/>
                  <a:pt x="17560" y="19254"/>
                  <a:pt x="17538" y="19254"/>
                </a:cubicBezTo>
                <a:cubicBezTo>
                  <a:pt x="17504" y="19254"/>
                  <a:pt x="17473" y="19246"/>
                  <a:pt x="17449" y="19206"/>
                </a:cubicBezTo>
                <a:cubicBezTo>
                  <a:pt x="17480" y="19064"/>
                  <a:pt x="17639" y="19080"/>
                  <a:pt x="17734" y="19000"/>
                </a:cubicBezTo>
                <a:lnTo>
                  <a:pt x="17734" y="18937"/>
                </a:lnTo>
                <a:cubicBezTo>
                  <a:pt x="17940" y="18731"/>
                  <a:pt x="18130" y="18541"/>
                  <a:pt x="18320" y="18335"/>
                </a:cubicBezTo>
                <a:lnTo>
                  <a:pt x="18399" y="18319"/>
                </a:lnTo>
                <a:cubicBezTo>
                  <a:pt x="18462" y="18193"/>
                  <a:pt x="18510" y="18066"/>
                  <a:pt x="18573" y="17939"/>
                </a:cubicBezTo>
                <a:lnTo>
                  <a:pt x="18716" y="17908"/>
                </a:lnTo>
                <a:lnTo>
                  <a:pt x="18763" y="17734"/>
                </a:lnTo>
                <a:lnTo>
                  <a:pt x="18874" y="17734"/>
                </a:lnTo>
                <a:cubicBezTo>
                  <a:pt x="18953" y="17654"/>
                  <a:pt x="19016" y="17544"/>
                  <a:pt x="19096" y="17544"/>
                </a:cubicBezTo>
                <a:cubicBezTo>
                  <a:pt x="19206" y="17512"/>
                  <a:pt x="19254" y="17433"/>
                  <a:pt x="19333" y="17369"/>
                </a:cubicBezTo>
                <a:cubicBezTo>
                  <a:pt x="19412" y="17306"/>
                  <a:pt x="19476" y="17227"/>
                  <a:pt x="19539" y="17164"/>
                </a:cubicBezTo>
                <a:cubicBezTo>
                  <a:pt x="19571" y="17132"/>
                  <a:pt x="19618" y="17148"/>
                  <a:pt x="19681" y="17116"/>
                </a:cubicBezTo>
                <a:cubicBezTo>
                  <a:pt x="19729" y="17100"/>
                  <a:pt x="19745" y="17021"/>
                  <a:pt x="19840" y="17021"/>
                </a:cubicBezTo>
                <a:cubicBezTo>
                  <a:pt x="19845" y="17022"/>
                  <a:pt x="19850" y="17022"/>
                  <a:pt x="19855" y="17022"/>
                </a:cubicBezTo>
                <a:cubicBezTo>
                  <a:pt x="19964" y="17022"/>
                  <a:pt x="19935" y="16862"/>
                  <a:pt x="19951" y="16847"/>
                </a:cubicBezTo>
                <a:cubicBezTo>
                  <a:pt x="19982" y="16815"/>
                  <a:pt x="19998" y="16784"/>
                  <a:pt x="20030" y="16768"/>
                </a:cubicBezTo>
                <a:cubicBezTo>
                  <a:pt x="20267" y="16689"/>
                  <a:pt x="20410" y="16467"/>
                  <a:pt x="20584" y="16309"/>
                </a:cubicBezTo>
                <a:lnTo>
                  <a:pt x="20695" y="16309"/>
                </a:lnTo>
                <a:lnTo>
                  <a:pt x="21281" y="15691"/>
                </a:lnTo>
                <a:cubicBezTo>
                  <a:pt x="21304" y="15701"/>
                  <a:pt x="21324" y="15705"/>
                  <a:pt x="21342" y="15705"/>
                </a:cubicBezTo>
                <a:cubicBezTo>
                  <a:pt x="21411" y="15705"/>
                  <a:pt x="21449" y="15643"/>
                  <a:pt x="21486" y="15580"/>
                </a:cubicBezTo>
                <a:cubicBezTo>
                  <a:pt x="21531" y="15505"/>
                  <a:pt x="21534" y="15373"/>
                  <a:pt x="21655" y="15373"/>
                </a:cubicBezTo>
                <a:cubicBezTo>
                  <a:pt x="21662" y="15373"/>
                  <a:pt x="21669" y="15374"/>
                  <a:pt x="21676" y="15374"/>
                </a:cubicBezTo>
                <a:cubicBezTo>
                  <a:pt x="21851" y="15184"/>
                  <a:pt x="22088" y="15121"/>
                  <a:pt x="22246" y="14915"/>
                </a:cubicBezTo>
                <a:cubicBezTo>
                  <a:pt x="22405" y="14725"/>
                  <a:pt x="22579" y="14551"/>
                  <a:pt x="22769" y="14377"/>
                </a:cubicBezTo>
                <a:lnTo>
                  <a:pt x="22864" y="14377"/>
                </a:lnTo>
                <a:lnTo>
                  <a:pt x="23782" y="13459"/>
                </a:lnTo>
                <a:cubicBezTo>
                  <a:pt x="23798" y="13427"/>
                  <a:pt x="23814" y="13411"/>
                  <a:pt x="23814" y="13395"/>
                </a:cubicBezTo>
                <a:cubicBezTo>
                  <a:pt x="23798" y="13364"/>
                  <a:pt x="23782" y="13316"/>
                  <a:pt x="23782" y="13284"/>
                </a:cubicBezTo>
                <a:lnTo>
                  <a:pt x="23624" y="13253"/>
                </a:lnTo>
                <a:lnTo>
                  <a:pt x="23624" y="12904"/>
                </a:lnTo>
                <a:cubicBezTo>
                  <a:pt x="23671" y="12857"/>
                  <a:pt x="23751" y="12809"/>
                  <a:pt x="23766" y="12762"/>
                </a:cubicBezTo>
                <a:cubicBezTo>
                  <a:pt x="23814" y="12619"/>
                  <a:pt x="23941" y="12524"/>
                  <a:pt x="23909" y="12366"/>
                </a:cubicBezTo>
                <a:cubicBezTo>
                  <a:pt x="23814" y="12366"/>
                  <a:pt x="23814" y="12303"/>
                  <a:pt x="23814" y="12239"/>
                </a:cubicBezTo>
                <a:cubicBezTo>
                  <a:pt x="23814" y="12187"/>
                  <a:pt x="23847" y="12156"/>
                  <a:pt x="23885" y="12156"/>
                </a:cubicBezTo>
                <a:cubicBezTo>
                  <a:pt x="23893" y="12156"/>
                  <a:pt x="23901" y="12158"/>
                  <a:pt x="23909" y="12160"/>
                </a:cubicBezTo>
                <a:cubicBezTo>
                  <a:pt x="23893" y="12018"/>
                  <a:pt x="23925" y="11875"/>
                  <a:pt x="24020" y="11764"/>
                </a:cubicBezTo>
                <a:lnTo>
                  <a:pt x="23719" y="11606"/>
                </a:lnTo>
                <a:lnTo>
                  <a:pt x="23719" y="11384"/>
                </a:lnTo>
                <a:lnTo>
                  <a:pt x="23766" y="11353"/>
                </a:lnTo>
                <a:cubicBezTo>
                  <a:pt x="23798" y="11416"/>
                  <a:pt x="23814" y="11464"/>
                  <a:pt x="23846" y="11543"/>
                </a:cubicBezTo>
                <a:lnTo>
                  <a:pt x="23972" y="11464"/>
                </a:lnTo>
                <a:cubicBezTo>
                  <a:pt x="24051" y="11559"/>
                  <a:pt x="23972" y="11654"/>
                  <a:pt x="24020" y="11764"/>
                </a:cubicBezTo>
                <a:cubicBezTo>
                  <a:pt x="24194" y="11733"/>
                  <a:pt x="24400" y="11638"/>
                  <a:pt x="24416" y="11527"/>
                </a:cubicBezTo>
                <a:cubicBezTo>
                  <a:pt x="24400" y="11495"/>
                  <a:pt x="24368" y="11448"/>
                  <a:pt x="24321" y="11384"/>
                </a:cubicBezTo>
                <a:lnTo>
                  <a:pt x="24321" y="11194"/>
                </a:lnTo>
                <a:lnTo>
                  <a:pt x="24226" y="11084"/>
                </a:lnTo>
                <a:lnTo>
                  <a:pt x="24321" y="10973"/>
                </a:lnTo>
                <a:cubicBezTo>
                  <a:pt x="24305" y="10925"/>
                  <a:pt x="24289" y="10878"/>
                  <a:pt x="24289" y="10830"/>
                </a:cubicBezTo>
                <a:cubicBezTo>
                  <a:pt x="24222" y="10864"/>
                  <a:pt x="24179" y="10952"/>
                  <a:pt x="24115" y="10952"/>
                </a:cubicBezTo>
                <a:cubicBezTo>
                  <a:pt x="24088" y="10952"/>
                  <a:pt x="24057" y="10936"/>
                  <a:pt x="24020" y="10894"/>
                </a:cubicBezTo>
                <a:lnTo>
                  <a:pt x="24115" y="10783"/>
                </a:lnTo>
                <a:lnTo>
                  <a:pt x="23719" y="10482"/>
                </a:lnTo>
                <a:cubicBezTo>
                  <a:pt x="23719" y="10371"/>
                  <a:pt x="23735" y="10276"/>
                  <a:pt x="23640" y="10197"/>
                </a:cubicBezTo>
                <a:cubicBezTo>
                  <a:pt x="23592" y="10134"/>
                  <a:pt x="23608" y="10007"/>
                  <a:pt x="23592" y="9896"/>
                </a:cubicBezTo>
                <a:cubicBezTo>
                  <a:pt x="23466" y="10070"/>
                  <a:pt x="23561" y="10244"/>
                  <a:pt x="23497" y="10403"/>
                </a:cubicBezTo>
                <a:cubicBezTo>
                  <a:pt x="23386" y="10482"/>
                  <a:pt x="23418" y="10672"/>
                  <a:pt x="23260" y="10719"/>
                </a:cubicBezTo>
                <a:cubicBezTo>
                  <a:pt x="23117" y="10561"/>
                  <a:pt x="22927" y="10450"/>
                  <a:pt x="22737" y="10387"/>
                </a:cubicBezTo>
                <a:cubicBezTo>
                  <a:pt x="22721" y="10339"/>
                  <a:pt x="22706" y="10276"/>
                  <a:pt x="22690" y="10229"/>
                </a:cubicBezTo>
                <a:lnTo>
                  <a:pt x="22468" y="10229"/>
                </a:lnTo>
                <a:lnTo>
                  <a:pt x="22421" y="10134"/>
                </a:lnTo>
                <a:cubicBezTo>
                  <a:pt x="22405" y="10086"/>
                  <a:pt x="22389" y="10054"/>
                  <a:pt x="22357" y="10007"/>
                </a:cubicBezTo>
                <a:cubicBezTo>
                  <a:pt x="22326" y="9975"/>
                  <a:pt x="22326" y="9959"/>
                  <a:pt x="22357" y="9944"/>
                </a:cubicBezTo>
                <a:cubicBezTo>
                  <a:pt x="22393" y="9922"/>
                  <a:pt x="22427" y="9913"/>
                  <a:pt x="22459" y="9913"/>
                </a:cubicBezTo>
                <a:cubicBezTo>
                  <a:pt x="22569" y="9913"/>
                  <a:pt x="22663" y="10010"/>
                  <a:pt x="22785" y="10023"/>
                </a:cubicBezTo>
                <a:cubicBezTo>
                  <a:pt x="22832" y="9975"/>
                  <a:pt x="22896" y="9928"/>
                  <a:pt x="22911" y="9896"/>
                </a:cubicBezTo>
                <a:cubicBezTo>
                  <a:pt x="22927" y="9817"/>
                  <a:pt x="22927" y="9738"/>
                  <a:pt x="22943" y="9659"/>
                </a:cubicBezTo>
                <a:cubicBezTo>
                  <a:pt x="22943" y="9643"/>
                  <a:pt x="22991" y="9627"/>
                  <a:pt x="23022" y="9611"/>
                </a:cubicBezTo>
                <a:lnTo>
                  <a:pt x="23022" y="9263"/>
                </a:lnTo>
                <a:cubicBezTo>
                  <a:pt x="22896" y="9231"/>
                  <a:pt x="22801" y="9152"/>
                  <a:pt x="22721" y="9041"/>
                </a:cubicBezTo>
                <a:cubicBezTo>
                  <a:pt x="22737" y="8978"/>
                  <a:pt x="22690" y="8883"/>
                  <a:pt x="22769" y="8819"/>
                </a:cubicBezTo>
                <a:cubicBezTo>
                  <a:pt x="22832" y="8819"/>
                  <a:pt x="22880" y="8788"/>
                  <a:pt x="22911" y="8740"/>
                </a:cubicBezTo>
                <a:lnTo>
                  <a:pt x="22832" y="8661"/>
                </a:lnTo>
                <a:cubicBezTo>
                  <a:pt x="22896" y="8566"/>
                  <a:pt x="22975" y="8503"/>
                  <a:pt x="23054" y="8424"/>
                </a:cubicBezTo>
                <a:cubicBezTo>
                  <a:pt x="23117" y="8392"/>
                  <a:pt x="23165" y="8376"/>
                  <a:pt x="23228" y="8360"/>
                </a:cubicBezTo>
                <a:lnTo>
                  <a:pt x="23228" y="8234"/>
                </a:lnTo>
                <a:lnTo>
                  <a:pt x="22943" y="8028"/>
                </a:lnTo>
                <a:cubicBezTo>
                  <a:pt x="22976" y="7995"/>
                  <a:pt x="23016" y="7987"/>
                  <a:pt x="23060" y="7987"/>
                </a:cubicBezTo>
                <a:cubicBezTo>
                  <a:pt x="23104" y="7987"/>
                  <a:pt x="23150" y="7995"/>
                  <a:pt x="23195" y="7995"/>
                </a:cubicBezTo>
                <a:cubicBezTo>
                  <a:pt x="23235" y="7995"/>
                  <a:pt x="23273" y="7989"/>
                  <a:pt x="23307" y="7964"/>
                </a:cubicBezTo>
                <a:cubicBezTo>
                  <a:pt x="23339" y="7917"/>
                  <a:pt x="23402" y="7901"/>
                  <a:pt x="23402" y="7822"/>
                </a:cubicBezTo>
                <a:lnTo>
                  <a:pt x="22864" y="7568"/>
                </a:lnTo>
                <a:lnTo>
                  <a:pt x="22721" y="7774"/>
                </a:lnTo>
                <a:cubicBezTo>
                  <a:pt x="22638" y="7779"/>
                  <a:pt x="22581" y="7783"/>
                  <a:pt x="22537" y="7783"/>
                </a:cubicBezTo>
                <a:cubicBezTo>
                  <a:pt x="22440" y="7783"/>
                  <a:pt x="22413" y="7766"/>
                  <a:pt x="22326" y="7711"/>
                </a:cubicBezTo>
                <a:lnTo>
                  <a:pt x="22484" y="7679"/>
                </a:lnTo>
                <a:cubicBezTo>
                  <a:pt x="22611" y="7584"/>
                  <a:pt x="22721" y="7442"/>
                  <a:pt x="22753" y="7283"/>
                </a:cubicBezTo>
                <a:lnTo>
                  <a:pt x="23117" y="7283"/>
                </a:lnTo>
                <a:lnTo>
                  <a:pt x="23418" y="7125"/>
                </a:lnTo>
                <a:lnTo>
                  <a:pt x="23418" y="6919"/>
                </a:lnTo>
                <a:lnTo>
                  <a:pt x="23624" y="6840"/>
                </a:lnTo>
                <a:cubicBezTo>
                  <a:pt x="23592" y="6798"/>
                  <a:pt x="23547" y="6777"/>
                  <a:pt x="23501" y="6777"/>
                </a:cubicBezTo>
                <a:cubicBezTo>
                  <a:pt x="23478" y="6777"/>
                  <a:pt x="23455" y="6782"/>
                  <a:pt x="23434" y="6793"/>
                </a:cubicBezTo>
                <a:cubicBezTo>
                  <a:pt x="23291" y="6840"/>
                  <a:pt x="23165" y="6903"/>
                  <a:pt x="23038" y="6983"/>
                </a:cubicBezTo>
                <a:lnTo>
                  <a:pt x="22721" y="6983"/>
                </a:lnTo>
                <a:lnTo>
                  <a:pt x="22706" y="7157"/>
                </a:lnTo>
                <a:lnTo>
                  <a:pt x="22531" y="7204"/>
                </a:lnTo>
                <a:cubicBezTo>
                  <a:pt x="22516" y="7125"/>
                  <a:pt x="22500" y="7062"/>
                  <a:pt x="22500" y="6998"/>
                </a:cubicBezTo>
                <a:cubicBezTo>
                  <a:pt x="22579" y="6983"/>
                  <a:pt x="22642" y="6983"/>
                  <a:pt x="22706" y="6983"/>
                </a:cubicBezTo>
                <a:cubicBezTo>
                  <a:pt x="22690" y="6951"/>
                  <a:pt x="22690" y="6903"/>
                  <a:pt x="22674" y="6903"/>
                </a:cubicBezTo>
                <a:cubicBezTo>
                  <a:pt x="22611" y="6888"/>
                  <a:pt x="22547" y="6888"/>
                  <a:pt x="22484" y="6872"/>
                </a:cubicBezTo>
                <a:cubicBezTo>
                  <a:pt x="22418" y="6894"/>
                  <a:pt x="22368" y="6999"/>
                  <a:pt x="22306" y="6999"/>
                </a:cubicBezTo>
                <a:cubicBezTo>
                  <a:pt x="22279" y="6999"/>
                  <a:pt x="22249" y="6978"/>
                  <a:pt x="22215" y="6919"/>
                </a:cubicBezTo>
                <a:lnTo>
                  <a:pt x="22278" y="6840"/>
                </a:lnTo>
                <a:lnTo>
                  <a:pt x="22151" y="6587"/>
                </a:lnTo>
                <a:cubicBezTo>
                  <a:pt x="22133" y="6579"/>
                  <a:pt x="22113" y="6577"/>
                  <a:pt x="22093" y="6577"/>
                </a:cubicBezTo>
                <a:cubicBezTo>
                  <a:pt x="22066" y="6577"/>
                  <a:pt x="22038" y="6581"/>
                  <a:pt x="22011" y="6581"/>
                </a:cubicBezTo>
                <a:cubicBezTo>
                  <a:pt x="21975" y="6581"/>
                  <a:pt x="21942" y="6574"/>
                  <a:pt x="21914" y="6539"/>
                </a:cubicBezTo>
                <a:cubicBezTo>
                  <a:pt x="21914" y="6381"/>
                  <a:pt x="21930" y="6381"/>
                  <a:pt x="22025" y="6381"/>
                </a:cubicBezTo>
                <a:lnTo>
                  <a:pt x="22167" y="6460"/>
                </a:lnTo>
                <a:lnTo>
                  <a:pt x="22262" y="6381"/>
                </a:lnTo>
                <a:lnTo>
                  <a:pt x="22341" y="6460"/>
                </a:lnTo>
                <a:cubicBezTo>
                  <a:pt x="22396" y="6447"/>
                  <a:pt x="22415" y="6375"/>
                  <a:pt x="22470" y="6375"/>
                </a:cubicBezTo>
                <a:cubicBezTo>
                  <a:pt x="22479" y="6375"/>
                  <a:pt x="22489" y="6377"/>
                  <a:pt x="22500" y="6381"/>
                </a:cubicBezTo>
                <a:cubicBezTo>
                  <a:pt x="22500" y="6349"/>
                  <a:pt x="22484" y="6302"/>
                  <a:pt x="22468" y="6286"/>
                </a:cubicBezTo>
                <a:cubicBezTo>
                  <a:pt x="22405" y="6270"/>
                  <a:pt x="22357" y="6238"/>
                  <a:pt x="22294" y="6223"/>
                </a:cubicBezTo>
                <a:cubicBezTo>
                  <a:pt x="22341" y="6207"/>
                  <a:pt x="22357" y="6175"/>
                  <a:pt x="22389" y="6175"/>
                </a:cubicBezTo>
                <a:cubicBezTo>
                  <a:pt x="22516" y="6175"/>
                  <a:pt x="22516" y="6096"/>
                  <a:pt x="22500" y="6017"/>
                </a:cubicBezTo>
                <a:lnTo>
                  <a:pt x="22373" y="5890"/>
                </a:lnTo>
                <a:cubicBezTo>
                  <a:pt x="22328" y="5868"/>
                  <a:pt x="22283" y="5863"/>
                  <a:pt x="22239" y="5863"/>
                </a:cubicBezTo>
                <a:cubicBezTo>
                  <a:pt x="22210" y="5863"/>
                  <a:pt x="22182" y="5865"/>
                  <a:pt x="22155" y="5865"/>
                </a:cubicBezTo>
                <a:cubicBezTo>
                  <a:pt x="22108" y="5865"/>
                  <a:pt x="22064" y="5859"/>
                  <a:pt x="22025" y="5827"/>
                </a:cubicBezTo>
                <a:cubicBezTo>
                  <a:pt x="22025" y="5774"/>
                  <a:pt x="22049" y="5765"/>
                  <a:pt x="22080" y="5765"/>
                </a:cubicBezTo>
                <a:cubicBezTo>
                  <a:pt x="22094" y="5765"/>
                  <a:pt x="22110" y="5767"/>
                  <a:pt x="22124" y="5767"/>
                </a:cubicBezTo>
                <a:cubicBezTo>
                  <a:pt x="22134" y="5767"/>
                  <a:pt x="22143" y="5766"/>
                  <a:pt x="22151" y="5763"/>
                </a:cubicBezTo>
                <a:cubicBezTo>
                  <a:pt x="22231" y="5684"/>
                  <a:pt x="22326" y="5605"/>
                  <a:pt x="22405" y="5510"/>
                </a:cubicBezTo>
                <a:cubicBezTo>
                  <a:pt x="22373" y="5399"/>
                  <a:pt x="22436" y="5288"/>
                  <a:pt x="22373" y="5162"/>
                </a:cubicBezTo>
                <a:cubicBezTo>
                  <a:pt x="22357" y="5146"/>
                  <a:pt x="22326" y="5130"/>
                  <a:pt x="22278" y="5083"/>
                </a:cubicBezTo>
                <a:lnTo>
                  <a:pt x="22484" y="5051"/>
                </a:lnTo>
                <a:cubicBezTo>
                  <a:pt x="22500" y="5162"/>
                  <a:pt x="22500" y="5257"/>
                  <a:pt x="22516" y="5352"/>
                </a:cubicBezTo>
                <a:lnTo>
                  <a:pt x="22658" y="5352"/>
                </a:lnTo>
                <a:lnTo>
                  <a:pt x="22785" y="5098"/>
                </a:lnTo>
                <a:cubicBezTo>
                  <a:pt x="22737" y="5051"/>
                  <a:pt x="22690" y="5003"/>
                  <a:pt x="22658" y="4956"/>
                </a:cubicBezTo>
                <a:lnTo>
                  <a:pt x="22136" y="4956"/>
                </a:lnTo>
                <a:cubicBezTo>
                  <a:pt x="22072" y="5067"/>
                  <a:pt x="21993" y="5162"/>
                  <a:pt x="21930" y="5257"/>
                </a:cubicBezTo>
                <a:cubicBezTo>
                  <a:pt x="21917" y="5259"/>
                  <a:pt x="21903" y="5260"/>
                  <a:pt x="21890" y="5260"/>
                </a:cubicBezTo>
                <a:cubicBezTo>
                  <a:pt x="21864" y="5260"/>
                  <a:pt x="21838" y="5257"/>
                  <a:pt x="21813" y="5257"/>
                </a:cubicBezTo>
                <a:cubicBezTo>
                  <a:pt x="21775" y="5257"/>
                  <a:pt x="21740" y="5265"/>
                  <a:pt x="21708" y="5304"/>
                </a:cubicBezTo>
                <a:lnTo>
                  <a:pt x="21803" y="5415"/>
                </a:lnTo>
                <a:cubicBezTo>
                  <a:pt x="21803" y="5463"/>
                  <a:pt x="21803" y="5510"/>
                  <a:pt x="21803" y="5542"/>
                </a:cubicBezTo>
                <a:cubicBezTo>
                  <a:pt x="21692" y="5542"/>
                  <a:pt x="21645" y="5415"/>
                  <a:pt x="21597" y="5399"/>
                </a:cubicBezTo>
                <a:cubicBezTo>
                  <a:pt x="21414" y="5413"/>
                  <a:pt x="21331" y="5565"/>
                  <a:pt x="21170" y="5565"/>
                </a:cubicBezTo>
                <a:cubicBezTo>
                  <a:pt x="21150" y="5565"/>
                  <a:pt x="21129" y="5563"/>
                  <a:pt x="21106" y="5558"/>
                </a:cubicBezTo>
                <a:cubicBezTo>
                  <a:pt x="21091" y="5589"/>
                  <a:pt x="21091" y="5653"/>
                  <a:pt x="21075" y="5653"/>
                </a:cubicBezTo>
                <a:cubicBezTo>
                  <a:pt x="20996" y="5668"/>
                  <a:pt x="20916" y="5668"/>
                  <a:pt x="20837" y="5684"/>
                </a:cubicBezTo>
                <a:cubicBezTo>
                  <a:pt x="20758" y="5843"/>
                  <a:pt x="20568" y="5858"/>
                  <a:pt x="20457" y="5969"/>
                </a:cubicBezTo>
                <a:cubicBezTo>
                  <a:pt x="20441" y="5975"/>
                  <a:pt x="20420" y="5976"/>
                  <a:pt x="20397" y="5976"/>
                </a:cubicBezTo>
                <a:cubicBezTo>
                  <a:pt x="20350" y="5976"/>
                  <a:pt x="20294" y="5969"/>
                  <a:pt x="20251" y="5969"/>
                </a:cubicBezTo>
                <a:cubicBezTo>
                  <a:pt x="20156" y="6048"/>
                  <a:pt x="20061" y="6159"/>
                  <a:pt x="19966" y="6254"/>
                </a:cubicBezTo>
                <a:cubicBezTo>
                  <a:pt x="19840" y="6159"/>
                  <a:pt x="19713" y="6096"/>
                  <a:pt x="19571" y="6048"/>
                </a:cubicBezTo>
                <a:cubicBezTo>
                  <a:pt x="19539" y="6048"/>
                  <a:pt x="19523" y="5969"/>
                  <a:pt x="19507" y="5938"/>
                </a:cubicBezTo>
                <a:cubicBezTo>
                  <a:pt x="19539" y="5874"/>
                  <a:pt x="19571" y="5843"/>
                  <a:pt x="19602" y="5795"/>
                </a:cubicBezTo>
                <a:cubicBezTo>
                  <a:pt x="19572" y="5765"/>
                  <a:pt x="19545" y="5753"/>
                  <a:pt x="19520" y="5753"/>
                </a:cubicBezTo>
                <a:cubicBezTo>
                  <a:pt x="19455" y="5753"/>
                  <a:pt x="19406" y="5831"/>
                  <a:pt x="19349" y="5843"/>
                </a:cubicBezTo>
                <a:cubicBezTo>
                  <a:pt x="19286" y="5763"/>
                  <a:pt x="19333" y="5684"/>
                  <a:pt x="19317" y="5558"/>
                </a:cubicBezTo>
                <a:lnTo>
                  <a:pt x="19507" y="5415"/>
                </a:lnTo>
                <a:lnTo>
                  <a:pt x="19381" y="5241"/>
                </a:lnTo>
                <a:cubicBezTo>
                  <a:pt x="19301" y="5320"/>
                  <a:pt x="19222" y="5383"/>
                  <a:pt x="19143" y="5447"/>
                </a:cubicBezTo>
                <a:cubicBezTo>
                  <a:pt x="18985" y="5542"/>
                  <a:pt x="18795" y="5542"/>
                  <a:pt x="18621" y="5637"/>
                </a:cubicBezTo>
                <a:cubicBezTo>
                  <a:pt x="18605" y="5653"/>
                  <a:pt x="18585" y="5661"/>
                  <a:pt x="18561" y="5661"/>
                </a:cubicBezTo>
                <a:cubicBezTo>
                  <a:pt x="18537" y="5661"/>
                  <a:pt x="18510" y="5653"/>
                  <a:pt x="18478" y="5637"/>
                </a:cubicBezTo>
                <a:cubicBezTo>
                  <a:pt x="18420" y="5622"/>
                  <a:pt x="18402" y="5540"/>
                  <a:pt x="18337" y="5540"/>
                </a:cubicBezTo>
                <a:cubicBezTo>
                  <a:pt x="18331" y="5540"/>
                  <a:pt x="18326" y="5541"/>
                  <a:pt x="18320" y="5542"/>
                </a:cubicBezTo>
                <a:cubicBezTo>
                  <a:pt x="18320" y="5653"/>
                  <a:pt x="18225" y="5668"/>
                  <a:pt x="18177" y="5748"/>
                </a:cubicBezTo>
                <a:cubicBezTo>
                  <a:pt x="18155" y="5748"/>
                  <a:pt x="18132" y="5749"/>
                  <a:pt x="18110" y="5749"/>
                </a:cubicBezTo>
                <a:cubicBezTo>
                  <a:pt x="18057" y="5749"/>
                  <a:pt x="18010" y="5741"/>
                  <a:pt x="17987" y="5684"/>
                </a:cubicBezTo>
                <a:lnTo>
                  <a:pt x="17813" y="5605"/>
                </a:lnTo>
                <a:lnTo>
                  <a:pt x="17908" y="5510"/>
                </a:lnTo>
                <a:lnTo>
                  <a:pt x="17750" y="5225"/>
                </a:lnTo>
                <a:lnTo>
                  <a:pt x="17623" y="5288"/>
                </a:lnTo>
                <a:lnTo>
                  <a:pt x="17623" y="5415"/>
                </a:lnTo>
                <a:cubicBezTo>
                  <a:pt x="17480" y="5494"/>
                  <a:pt x="17322" y="5542"/>
                  <a:pt x="17148" y="5558"/>
                </a:cubicBezTo>
                <a:lnTo>
                  <a:pt x="16974" y="5748"/>
                </a:lnTo>
                <a:lnTo>
                  <a:pt x="16736" y="5748"/>
                </a:lnTo>
                <a:cubicBezTo>
                  <a:pt x="16768" y="5700"/>
                  <a:pt x="16784" y="5637"/>
                  <a:pt x="16815" y="5589"/>
                </a:cubicBezTo>
                <a:lnTo>
                  <a:pt x="16720" y="5478"/>
                </a:lnTo>
                <a:cubicBezTo>
                  <a:pt x="16776" y="5451"/>
                  <a:pt x="16833" y="5444"/>
                  <a:pt x="16891" y="5444"/>
                </a:cubicBezTo>
                <a:cubicBezTo>
                  <a:pt x="16941" y="5444"/>
                  <a:pt x="16991" y="5449"/>
                  <a:pt x="17041" y="5449"/>
                </a:cubicBezTo>
                <a:cubicBezTo>
                  <a:pt x="17099" y="5449"/>
                  <a:pt x="17156" y="5443"/>
                  <a:pt x="17211" y="5415"/>
                </a:cubicBezTo>
                <a:lnTo>
                  <a:pt x="17259" y="5146"/>
                </a:lnTo>
                <a:lnTo>
                  <a:pt x="17465" y="5146"/>
                </a:lnTo>
                <a:lnTo>
                  <a:pt x="17575" y="5051"/>
                </a:lnTo>
                <a:lnTo>
                  <a:pt x="17765" y="5051"/>
                </a:lnTo>
                <a:cubicBezTo>
                  <a:pt x="17860" y="4988"/>
                  <a:pt x="17797" y="4861"/>
                  <a:pt x="17908" y="4798"/>
                </a:cubicBezTo>
                <a:cubicBezTo>
                  <a:pt x="18003" y="4734"/>
                  <a:pt x="18082" y="4655"/>
                  <a:pt x="18146" y="4560"/>
                </a:cubicBezTo>
                <a:lnTo>
                  <a:pt x="17718" y="4133"/>
                </a:lnTo>
                <a:lnTo>
                  <a:pt x="17765" y="4038"/>
                </a:lnTo>
                <a:cubicBezTo>
                  <a:pt x="17781" y="4035"/>
                  <a:pt x="17797" y="4034"/>
                  <a:pt x="17812" y="4034"/>
                </a:cubicBezTo>
                <a:cubicBezTo>
                  <a:pt x="17842" y="4034"/>
                  <a:pt x="17870" y="4038"/>
                  <a:pt x="17898" y="4038"/>
                </a:cubicBezTo>
                <a:cubicBezTo>
                  <a:pt x="17940" y="4038"/>
                  <a:pt x="17979" y="4030"/>
                  <a:pt x="18019" y="3990"/>
                </a:cubicBezTo>
                <a:cubicBezTo>
                  <a:pt x="17971" y="3927"/>
                  <a:pt x="17892" y="3895"/>
                  <a:pt x="17924" y="3784"/>
                </a:cubicBezTo>
                <a:cubicBezTo>
                  <a:pt x="17971" y="3737"/>
                  <a:pt x="18003" y="3673"/>
                  <a:pt x="18098" y="3642"/>
                </a:cubicBezTo>
                <a:cubicBezTo>
                  <a:pt x="18146" y="3721"/>
                  <a:pt x="18114" y="3816"/>
                  <a:pt x="18130" y="3879"/>
                </a:cubicBezTo>
                <a:lnTo>
                  <a:pt x="18209" y="3990"/>
                </a:lnTo>
                <a:lnTo>
                  <a:pt x="18130" y="4101"/>
                </a:lnTo>
                <a:cubicBezTo>
                  <a:pt x="18161" y="4133"/>
                  <a:pt x="18193" y="4148"/>
                  <a:pt x="18225" y="4148"/>
                </a:cubicBezTo>
                <a:cubicBezTo>
                  <a:pt x="18256" y="4148"/>
                  <a:pt x="18288" y="4133"/>
                  <a:pt x="18320" y="4101"/>
                </a:cubicBezTo>
                <a:lnTo>
                  <a:pt x="18320" y="3705"/>
                </a:lnTo>
                <a:lnTo>
                  <a:pt x="18415" y="3594"/>
                </a:lnTo>
                <a:lnTo>
                  <a:pt x="18320" y="3452"/>
                </a:lnTo>
                <a:lnTo>
                  <a:pt x="18573" y="3436"/>
                </a:lnTo>
                <a:lnTo>
                  <a:pt x="18716" y="3293"/>
                </a:lnTo>
                <a:lnTo>
                  <a:pt x="18716" y="3135"/>
                </a:lnTo>
                <a:lnTo>
                  <a:pt x="18526" y="3135"/>
                </a:lnTo>
                <a:cubicBezTo>
                  <a:pt x="18494" y="3135"/>
                  <a:pt x="18462" y="3151"/>
                  <a:pt x="18446" y="3167"/>
                </a:cubicBezTo>
                <a:cubicBezTo>
                  <a:pt x="18415" y="3230"/>
                  <a:pt x="18399" y="3278"/>
                  <a:pt x="18383" y="3341"/>
                </a:cubicBezTo>
                <a:lnTo>
                  <a:pt x="18193" y="3341"/>
                </a:lnTo>
                <a:lnTo>
                  <a:pt x="18114" y="3531"/>
                </a:lnTo>
                <a:lnTo>
                  <a:pt x="17908" y="3420"/>
                </a:lnTo>
                <a:cubicBezTo>
                  <a:pt x="17860" y="3499"/>
                  <a:pt x="17797" y="3578"/>
                  <a:pt x="17765" y="3673"/>
                </a:cubicBezTo>
                <a:cubicBezTo>
                  <a:pt x="17734" y="3768"/>
                  <a:pt x="17718" y="3863"/>
                  <a:pt x="17702" y="3958"/>
                </a:cubicBezTo>
                <a:cubicBezTo>
                  <a:pt x="17575" y="3848"/>
                  <a:pt x="17655" y="3721"/>
                  <a:pt x="17639" y="3610"/>
                </a:cubicBezTo>
                <a:cubicBezTo>
                  <a:pt x="17623" y="3578"/>
                  <a:pt x="17607" y="3563"/>
                  <a:pt x="17575" y="3547"/>
                </a:cubicBezTo>
                <a:lnTo>
                  <a:pt x="17465" y="3642"/>
                </a:lnTo>
                <a:cubicBezTo>
                  <a:pt x="17449" y="3634"/>
                  <a:pt x="17431" y="3632"/>
                  <a:pt x="17412" y="3632"/>
                </a:cubicBezTo>
                <a:cubicBezTo>
                  <a:pt x="17393" y="3632"/>
                  <a:pt x="17374" y="3634"/>
                  <a:pt x="17354" y="3634"/>
                </a:cubicBezTo>
                <a:cubicBezTo>
                  <a:pt x="17314" y="3634"/>
                  <a:pt x="17275" y="3626"/>
                  <a:pt x="17243" y="3578"/>
                </a:cubicBezTo>
                <a:lnTo>
                  <a:pt x="17623" y="3388"/>
                </a:lnTo>
                <a:cubicBezTo>
                  <a:pt x="17639" y="3325"/>
                  <a:pt x="17655" y="3278"/>
                  <a:pt x="17670" y="3230"/>
                </a:cubicBezTo>
                <a:lnTo>
                  <a:pt x="17781" y="3325"/>
                </a:lnTo>
                <a:cubicBezTo>
                  <a:pt x="17813" y="3293"/>
                  <a:pt x="17860" y="3262"/>
                  <a:pt x="17892" y="3230"/>
                </a:cubicBezTo>
                <a:lnTo>
                  <a:pt x="17971" y="3309"/>
                </a:lnTo>
                <a:lnTo>
                  <a:pt x="18241" y="3167"/>
                </a:lnTo>
                <a:cubicBezTo>
                  <a:pt x="18225" y="3135"/>
                  <a:pt x="18225" y="3088"/>
                  <a:pt x="18209" y="3040"/>
                </a:cubicBezTo>
                <a:lnTo>
                  <a:pt x="17876" y="3024"/>
                </a:lnTo>
                <a:lnTo>
                  <a:pt x="17781" y="2929"/>
                </a:lnTo>
                <a:cubicBezTo>
                  <a:pt x="17772" y="2932"/>
                  <a:pt x="17761" y="2933"/>
                  <a:pt x="17751" y="2933"/>
                </a:cubicBezTo>
                <a:cubicBezTo>
                  <a:pt x="17718" y="2933"/>
                  <a:pt x="17681" y="2923"/>
                  <a:pt x="17643" y="2923"/>
                </a:cubicBezTo>
                <a:cubicBezTo>
                  <a:pt x="17616" y="2923"/>
                  <a:pt x="17588" y="2928"/>
                  <a:pt x="17560" y="2945"/>
                </a:cubicBezTo>
                <a:lnTo>
                  <a:pt x="17480" y="3024"/>
                </a:lnTo>
                <a:lnTo>
                  <a:pt x="17385" y="2818"/>
                </a:lnTo>
                <a:cubicBezTo>
                  <a:pt x="17370" y="2803"/>
                  <a:pt x="17370" y="2771"/>
                  <a:pt x="17354" y="2739"/>
                </a:cubicBezTo>
                <a:lnTo>
                  <a:pt x="17560" y="2692"/>
                </a:lnTo>
                <a:lnTo>
                  <a:pt x="17655" y="2533"/>
                </a:lnTo>
                <a:cubicBezTo>
                  <a:pt x="17686" y="2527"/>
                  <a:pt x="17717" y="2525"/>
                  <a:pt x="17746" y="2525"/>
                </a:cubicBezTo>
                <a:cubicBezTo>
                  <a:pt x="17790" y="2525"/>
                  <a:pt x="17830" y="2529"/>
                  <a:pt x="17868" y="2529"/>
                </a:cubicBezTo>
                <a:cubicBezTo>
                  <a:pt x="17932" y="2529"/>
                  <a:pt x="17987" y="2518"/>
                  <a:pt x="18035" y="2454"/>
                </a:cubicBezTo>
                <a:cubicBezTo>
                  <a:pt x="18003" y="2391"/>
                  <a:pt x="18066" y="2296"/>
                  <a:pt x="17987" y="2217"/>
                </a:cubicBezTo>
                <a:lnTo>
                  <a:pt x="17892" y="2217"/>
                </a:lnTo>
                <a:lnTo>
                  <a:pt x="17781" y="2328"/>
                </a:lnTo>
                <a:lnTo>
                  <a:pt x="17591" y="2328"/>
                </a:lnTo>
                <a:cubicBezTo>
                  <a:pt x="17528" y="2248"/>
                  <a:pt x="17417" y="2217"/>
                  <a:pt x="17433" y="2090"/>
                </a:cubicBezTo>
                <a:lnTo>
                  <a:pt x="17528" y="1948"/>
                </a:lnTo>
                <a:cubicBezTo>
                  <a:pt x="17488" y="1926"/>
                  <a:pt x="17452" y="1917"/>
                  <a:pt x="17418" y="1917"/>
                </a:cubicBezTo>
                <a:cubicBezTo>
                  <a:pt x="17302" y="1917"/>
                  <a:pt x="17210" y="2015"/>
                  <a:pt x="17100" y="2027"/>
                </a:cubicBezTo>
                <a:lnTo>
                  <a:pt x="16974" y="1932"/>
                </a:lnTo>
                <a:lnTo>
                  <a:pt x="16895" y="2027"/>
                </a:lnTo>
                <a:lnTo>
                  <a:pt x="16594" y="2027"/>
                </a:lnTo>
                <a:lnTo>
                  <a:pt x="16483" y="2122"/>
                </a:lnTo>
                <a:cubicBezTo>
                  <a:pt x="16340" y="2027"/>
                  <a:pt x="16309" y="1853"/>
                  <a:pt x="16245" y="1726"/>
                </a:cubicBezTo>
                <a:lnTo>
                  <a:pt x="16135" y="1726"/>
                </a:lnTo>
                <a:cubicBezTo>
                  <a:pt x="16135" y="1789"/>
                  <a:pt x="16103" y="1821"/>
                  <a:pt x="16040" y="1821"/>
                </a:cubicBezTo>
                <a:lnTo>
                  <a:pt x="16040" y="1979"/>
                </a:lnTo>
                <a:lnTo>
                  <a:pt x="15897" y="2122"/>
                </a:lnTo>
                <a:cubicBezTo>
                  <a:pt x="15859" y="2126"/>
                  <a:pt x="15821" y="2128"/>
                  <a:pt x="15783" y="2128"/>
                </a:cubicBezTo>
                <a:cubicBezTo>
                  <a:pt x="15679" y="2128"/>
                  <a:pt x="15578" y="2113"/>
                  <a:pt x="15485" y="2090"/>
                </a:cubicBezTo>
                <a:lnTo>
                  <a:pt x="15707" y="2011"/>
                </a:lnTo>
                <a:cubicBezTo>
                  <a:pt x="15770" y="1963"/>
                  <a:pt x="15723" y="1884"/>
                  <a:pt x="15739" y="1837"/>
                </a:cubicBezTo>
                <a:lnTo>
                  <a:pt x="15691" y="1837"/>
                </a:lnTo>
                <a:cubicBezTo>
                  <a:pt x="15644" y="1742"/>
                  <a:pt x="15596" y="1647"/>
                  <a:pt x="15549" y="1552"/>
                </a:cubicBezTo>
                <a:lnTo>
                  <a:pt x="15723" y="1488"/>
                </a:lnTo>
                <a:cubicBezTo>
                  <a:pt x="15723" y="1409"/>
                  <a:pt x="15755" y="1314"/>
                  <a:pt x="15707" y="1235"/>
                </a:cubicBezTo>
                <a:lnTo>
                  <a:pt x="15422" y="1188"/>
                </a:lnTo>
                <a:lnTo>
                  <a:pt x="15533" y="1061"/>
                </a:lnTo>
                <a:lnTo>
                  <a:pt x="15533" y="918"/>
                </a:lnTo>
                <a:lnTo>
                  <a:pt x="15295" y="918"/>
                </a:lnTo>
                <a:cubicBezTo>
                  <a:pt x="15249" y="872"/>
                  <a:pt x="15210" y="816"/>
                  <a:pt x="15136" y="816"/>
                </a:cubicBezTo>
                <a:cubicBezTo>
                  <a:pt x="15110" y="816"/>
                  <a:pt x="15079" y="823"/>
                  <a:pt x="15042" y="839"/>
                </a:cubicBezTo>
                <a:cubicBezTo>
                  <a:pt x="15105" y="966"/>
                  <a:pt x="14995" y="1013"/>
                  <a:pt x="14900" y="1093"/>
                </a:cubicBezTo>
                <a:cubicBezTo>
                  <a:pt x="14820" y="1188"/>
                  <a:pt x="14852" y="1314"/>
                  <a:pt x="14741" y="1378"/>
                </a:cubicBezTo>
                <a:cubicBezTo>
                  <a:pt x="14710" y="1401"/>
                  <a:pt x="14674" y="1413"/>
                  <a:pt x="14640" y="1413"/>
                </a:cubicBezTo>
                <a:cubicBezTo>
                  <a:pt x="14607" y="1413"/>
                  <a:pt x="14575" y="1401"/>
                  <a:pt x="14551" y="1378"/>
                </a:cubicBezTo>
                <a:lnTo>
                  <a:pt x="14551" y="1156"/>
                </a:lnTo>
                <a:lnTo>
                  <a:pt x="14725" y="982"/>
                </a:lnTo>
                <a:lnTo>
                  <a:pt x="14520" y="586"/>
                </a:lnTo>
                <a:cubicBezTo>
                  <a:pt x="14583" y="507"/>
                  <a:pt x="14615" y="459"/>
                  <a:pt x="14646" y="412"/>
                </a:cubicBezTo>
                <a:cubicBezTo>
                  <a:pt x="14599" y="253"/>
                  <a:pt x="14504" y="111"/>
                  <a:pt x="14393" y="0"/>
                </a:cubicBezTo>
                <a:close/>
              </a:path>
            </a:pathLst>
          </a:custGeom>
          <a:solidFill>
            <a:schemeClr val="accent1">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842;p32">
            <a:extLst>
              <a:ext uri="{FF2B5EF4-FFF2-40B4-BE49-F238E27FC236}">
                <a16:creationId xmlns="" xmlns:a16="http://schemas.microsoft.com/office/drawing/2014/main" id="{104C3F9A-33D3-4BE8-A64F-33F6B5E1B371}"/>
              </a:ext>
            </a:extLst>
          </p:cNvPr>
          <p:cNvSpPr/>
          <p:nvPr/>
        </p:nvSpPr>
        <p:spPr>
          <a:xfrm>
            <a:off x="0" y="242514"/>
            <a:ext cx="2417379"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00B0F0"/>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92" name="TextBox 91">
            <a:extLst>
              <a:ext uri="{FF2B5EF4-FFF2-40B4-BE49-F238E27FC236}">
                <a16:creationId xmlns="" xmlns:a16="http://schemas.microsoft.com/office/drawing/2014/main" id="{525CF416-864E-4685-BEC1-C66BFE28ABFF}"/>
              </a:ext>
            </a:extLst>
          </p:cNvPr>
          <p:cNvSpPr txBox="1"/>
          <p:nvPr/>
        </p:nvSpPr>
        <p:spPr>
          <a:xfrm>
            <a:off x="693682" y="271651"/>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hình</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93" name="Picture 4" descr="Kết quả hình ảnh cho mountain clipart png transparent png">
            <a:extLst>
              <a:ext uri="{FF2B5EF4-FFF2-40B4-BE49-F238E27FC236}">
                <a16:creationId xmlns="" xmlns:a16="http://schemas.microsoft.com/office/drawing/2014/main" id="{11FE3568-54A0-4569-BE96-14A5EDF8281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 y="294291"/>
            <a:ext cx="853553" cy="435804"/>
          </a:xfrm>
          <a:prstGeom prst="rect">
            <a:avLst/>
          </a:prstGeom>
          <a:noFill/>
          <a:extLst>
            <a:ext uri="{909E8E84-426E-40DD-AFC4-6F175D3DCCD1}">
              <a14:hiddenFill xmlns:a14="http://schemas.microsoft.com/office/drawing/2010/main">
                <a:solidFill>
                  <a:srgbClr val="FFFFFF"/>
                </a:solidFill>
              </a14:hiddenFill>
            </a:ext>
          </a:extLst>
        </p:spPr>
      </p:pic>
      <p:sp>
        <p:nvSpPr>
          <p:cNvPr id="94" name="TextBox 93">
            <a:extLst>
              <a:ext uri="{FF2B5EF4-FFF2-40B4-BE49-F238E27FC236}">
                <a16:creationId xmlns="" xmlns:a16="http://schemas.microsoft.com/office/drawing/2014/main" id="{30E481F9-1A9B-4557-9FA8-1A82DB537B4C}"/>
              </a:ext>
            </a:extLst>
          </p:cNvPr>
          <p:cNvSpPr txBox="1"/>
          <p:nvPr/>
        </p:nvSpPr>
        <p:spPr>
          <a:xfrm>
            <a:off x="919654" y="2958566"/>
            <a:ext cx="1844566" cy="1323439"/>
          </a:xfrm>
          <a:prstGeom prst="rect">
            <a:avLst/>
          </a:prstGeom>
          <a:noFill/>
        </p:spPr>
        <p:txBody>
          <a:bodyPr wrap="square">
            <a:spAutoFit/>
          </a:bodyPr>
          <a:lstStyle/>
          <a:p>
            <a:pPr algn="just">
              <a:spcBef>
                <a:spcPts val="600"/>
              </a:spcBef>
              <a:spcAft>
                <a:spcPts val="600"/>
              </a:spcAft>
            </a:pPr>
            <a:r>
              <a:rPr lang="en-US" sz="2000" b="0" i="0" dirty="0">
                <a:solidFill>
                  <a:srgbClr val="000000"/>
                </a:solidFill>
                <a:effectLst/>
                <a:latin typeface="#9Slide03 Roboto Condensed" panose="02000000000000000000" pitchFamily="2" charset="0"/>
                <a:ea typeface="#9Slide03 Roboto Condensed" panose="02000000000000000000" pitchFamily="2" charset="0"/>
              </a:rPr>
              <a:t>H</a:t>
            </a:r>
            <a:r>
              <a:rPr lang="vi-VN" sz="2000" b="0" i="0" dirty="0">
                <a:solidFill>
                  <a:srgbClr val="000000"/>
                </a:solidFill>
                <a:effectLst/>
                <a:latin typeface="#9Slide03 Roboto Condensed" panose="02000000000000000000" pitchFamily="2" charset="0"/>
                <a:ea typeface="#9Slide03 Roboto Condensed" panose="02000000000000000000" pitchFamily="2" charset="0"/>
              </a:rPr>
              <a:t>ệ thống dãy Hi-ma-lay-a cao và đồ sộ </a:t>
            </a:r>
            <a:r>
              <a:rPr lang="en-US" sz="2000" b="0" i="0" dirty="0" err="1">
                <a:solidFill>
                  <a:srgbClr val="000000"/>
                </a:solidFill>
                <a:effectLst/>
                <a:latin typeface="#9Slide03 Roboto Condensed" panose="02000000000000000000" pitchFamily="2" charset="0"/>
                <a:ea typeface="#9Slide03 Roboto Condensed" panose="02000000000000000000" pitchFamily="2" charset="0"/>
              </a:rPr>
              <a:t>ch</a:t>
            </a:r>
            <a:r>
              <a:rPr lang="vi-VN" sz="2000" b="0" i="0" dirty="0">
                <a:solidFill>
                  <a:srgbClr val="000000"/>
                </a:solidFill>
                <a:effectLst/>
                <a:latin typeface="#9Slide03 Roboto Condensed" panose="02000000000000000000" pitchFamily="2" charset="0"/>
                <a:ea typeface="#9Slide03 Roboto Condensed" panose="02000000000000000000" pitchFamily="2" charset="0"/>
              </a:rPr>
              <a:t>ạy theo hướng</a:t>
            </a:r>
            <a:r>
              <a:rPr lang="en-US" sz="2000" b="0" i="0" dirty="0">
                <a:solidFill>
                  <a:srgbClr val="000000"/>
                </a:solidFill>
                <a:effectLst/>
                <a:latin typeface="#9Slide03 Roboto Condensed" panose="02000000000000000000" pitchFamily="2" charset="0"/>
                <a:ea typeface="#9Slide03 Roboto Condensed" panose="02000000000000000000" pitchFamily="2" charset="0"/>
              </a:rPr>
              <a:t> TB - ĐN</a:t>
            </a:r>
            <a:endParaRPr lang="en-US" sz="2000" dirty="0">
              <a:latin typeface="#9Slide03 Roboto Condensed" panose="02000000000000000000" pitchFamily="2" charset="0"/>
              <a:ea typeface="#9Slide03 Roboto Condensed" panose="02000000000000000000" pitchFamily="2" charset="0"/>
            </a:endParaRPr>
          </a:p>
        </p:txBody>
      </p:sp>
      <p:sp>
        <p:nvSpPr>
          <p:cNvPr id="95" name="TextBox 94">
            <a:extLst>
              <a:ext uri="{FF2B5EF4-FFF2-40B4-BE49-F238E27FC236}">
                <a16:creationId xmlns="" xmlns:a16="http://schemas.microsoft.com/office/drawing/2014/main" id="{3700E12F-818C-4608-8847-8A426E1C905B}"/>
              </a:ext>
            </a:extLst>
          </p:cNvPr>
          <p:cNvSpPr txBox="1"/>
          <p:nvPr/>
        </p:nvSpPr>
        <p:spPr>
          <a:xfrm>
            <a:off x="3505198" y="2949283"/>
            <a:ext cx="2107326" cy="1938992"/>
          </a:xfrm>
          <a:prstGeom prst="rect">
            <a:avLst/>
          </a:prstGeom>
          <a:noFill/>
        </p:spPr>
        <p:txBody>
          <a:bodyPr wrap="square">
            <a:spAutoFit/>
          </a:bodyPr>
          <a:lstStyle/>
          <a:p>
            <a:pPr algn="just"/>
            <a:r>
              <a:rPr lang="en-US" sz="2000" dirty="0">
                <a:solidFill>
                  <a:srgbClr val="000000"/>
                </a:solidFill>
                <a:latin typeface="#9Slide03 Roboto Condensed" panose="02000000000000000000" pitchFamily="2" charset="0"/>
                <a:ea typeface="#9Slide03 Roboto Condensed" panose="02000000000000000000" pitchFamily="2" charset="0"/>
              </a:rPr>
              <a:t>S</a:t>
            </a:r>
            <a:r>
              <a:rPr lang="vi-VN" sz="2000" b="0" i="0" dirty="0">
                <a:solidFill>
                  <a:srgbClr val="000000"/>
                </a:solidFill>
                <a:effectLst/>
                <a:latin typeface="#9Slide03 Roboto Condensed" panose="02000000000000000000" pitchFamily="2" charset="0"/>
                <a:ea typeface="#9Slide03 Roboto Condensed" panose="02000000000000000000" pitchFamily="2" charset="0"/>
              </a:rPr>
              <a:t>ơn nguyên Đê-can tương đối thấp và bằng phẳng. </a:t>
            </a:r>
            <a:r>
              <a:rPr lang="en-US" sz="2000" dirty="0">
                <a:solidFill>
                  <a:srgbClr val="000000"/>
                </a:solidFill>
                <a:latin typeface="#9Slide03 Roboto Condensed" panose="02000000000000000000" pitchFamily="2" charset="0"/>
                <a:ea typeface="#9Slide03 Roboto Condensed" panose="02000000000000000000" pitchFamily="2" charset="0"/>
              </a:rPr>
              <a:t>2 </a:t>
            </a:r>
            <a:r>
              <a:rPr lang="vi-VN" sz="2000" b="0" i="0" dirty="0">
                <a:solidFill>
                  <a:srgbClr val="000000"/>
                </a:solidFill>
                <a:effectLst/>
                <a:latin typeface="#9Slide03 Roboto Condensed" panose="02000000000000000000" pitchFamily="2" charset="0"/>
                <a:ea typeface="#9Slide03 Roboto Condensed" panose="02000000000000000000" pitchFamily="2" charset="0"/>
              </a:rPr>
              <a:t>rìa phía đông và phía tây là dãy Gát Đông và Gát Tây.</a:t>
            </a:r>
            <a:endParaRPr lang="en-US" sz="2000" dirty="0">
              <a:latin typeface="#9Slide03 Roboto Condensed" panose="02000000000000000000" pitchFamily="2" charset="0"/>
              <a:ea typeface="#9Slide03 Roboto Condensed" panose="02000000000000000000" pitchFamily="2" charset="0"/>
            </a:endParaRPr>
          </a:p>
        </p:txBody>
      </p:sp>
      <p:sp>
        <p:nvSpPr>
          <p:cNvPr id="101" name="TextBox 100">
            <a:extLst>
              <a:ext uri="{FF2B5EF4-FFF2-40B4-BE49-F238E27FC236}">
                <a16:creationId xmlns="" xmlns:a16="http://schemas.microsoft.com/office/drawing/2014/main" id="{EB189962-030C-4764-ABE7-0322E1722054}"/>
              </a:ext>
            </a:extLst>
          </p:cNvPr>
          <p:cNvSpPr txBox="1"/>
          <p:nvPr/>
        </p:nvSpPr>
        <p:spPr>
          <a:xfrm>
            <a:off x="6272048" y="2940315"/>
            <a:ext cx="1820917" cy="400110"/>
          </a:xfrm>
          <a:prstGeom prst="rect">
            <a:avLst/>
          </a:prstGeom>
          <a:noFill/>
        </p:spPr>
        <p:txBody>
          <a:bodyPr wrap="square">
            <a:spAutoFit/>
          </a:bodyPr>
          <a:lstStyle/>
          <a:p>
            <a:pPr algn="just"/>
            <a:r>
              <a:rPr lang="en-US" sz="2000" b="0" i="0" dirty="0">
                <a:solidFill>
                  <a:srgbClr val="000000"/>
                </a:solidFill>
                <a:effectLst/>
                <a:latin typeface="#9Slide03 Roboto Condensed" panose="02000000000000000000" pitchFamily="2" charset="0"/>
                <a:ea typeface="#9Slide03 Roboto Condensed" panose="02000000000000000000" pitchFamily="2" charset="0"/>
              </a:rPr>
              <a:t>Đ</a:t>
            </a:r>
            <a:r>
              <a:rPr lang="en-US" sz="2000" dirty="0">
                <a:solidFill>
                  <a:srgbClr val="000000"/>
                </a:solidFill>
                <a:latin typeface="#9Slide03 Roboto Condensed" panose="02000000000000000000" pitchFamily="2" charset="0"/>
                <a:ea typeface="#9Slide03 Roboto Condensed" panose="02000000000000000000" pitchFamily="2" charset="0"/>
              </a:rPr>
              <a:t>B </a:t>
            </a:r>
            <a:r>
              <a:rPr lang="en-US" sz="2000" b="0" i="0" dirty="0" err="1">
                <a:solidFill>
                  <a:srgbClr val="000000"/>
                </a:solidFill>
                <a:effectLst/>
                <a:latin typeface="#9Slide03 Roboto Condensed" panose="02000000000000000000" pitchFamily="2" charset="0"/>
                <a:ea typeface="#9Slide03 Roboto Condensed" panose="02000000000000000000" pitchFamily="2" charset="0"/>
              </a:rPr>
              <a:t>Ấn-Hằng</a:t>
            </a:r>
            <a:endParaRPr lang="en-US" sz="2000" dirty="0">
              <a:latin typeface="#9Slide03 Roboto Condensed" panose="02000000000000000000" pitchFamily="2" charset="0"/>
              <a:ea typeface="#9Slide03 Roboto Condensed" panose="02000000000000000000" pitchFamily="2" charset="0"/>
            </a:endParaRPr>
          </a:p>
        </p:txBody>
      </p:sp>
      <p:pic>
        <p:nvPicPr>
          <p:cNvPr id="9218" name="Picture 2" descr="North PNG Images | Vector and PSD Files | Free Download on Pngtree">
            <a:extLst>
              <a:ext uri="{FF2B5EF4-FFF2-40B4-BE49-F238E27FC236}">
                <a16:creationId xmlns="" xmlns:a16="http://schemas.microsoft.com/office/drawing/2014/main" id="{E38EAA11-4198-4AD4-82C1-F0047D1EFE0A}"/>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foregroundMark x1="48333" y1="21944" x2="48333" y2="21944"/>
                      </a14:backgroundRemoval>
                    </a14:imgEffect>
                  </a14:imgLayer>
                </a14:imgProps>
              </a:ext>
              <a:ext uri="{28A0092B-C50C-407E-A947-70E740481C1C}">
                <a14:useLocalDpi xmlns:a14="http://schemas.microsoft.com/office/drawing/2010/main" val="0"/>
              </a:ext>
            </a:extLst>
          </a:blip>
          <a:srcRect/>
          <a:stretch>
            <a:fillRect/>
          </a:stretch>
        </p:blipFill>
        <p:spPr bwMode="auto">
          <a:xfrm>
            <a:off x="1485241" y="1534511"/>
            <a:ext cx="679889" cy="679889"/>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south arrow PNG image with transparent background | TOPpng">
            <a:extLst>
              <a:ext uri="{FF2B5EF4-FFF2-40B4-BE49-F238E27FC236}">
                <a16:creationId xmlns="" xmlns:a16="http://schemas.microsoft.com/office/drawing/2014/main" id="{C7E5F453-DCFB-4671-A0F7-7C938D2D87F6}"/>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10000" r="90000">
                        <a14:foregroundMark x1="28690" y1="21420" x2="28690" y2="21420"/>
                        <a14:foregroundMark x1="50833" y1="23050" x2="50833" y2="23050"/>
                        <a14:foregroundMark x1="49524" y1="54598" x2="49524" y2="54598"/>
                      </a14:backgroundRemoval>
                    </a14:imgEffect>
                  </a14:imgLayer>
                </a14:imgProps>
              </a:ext>
              <a:ext uri="{28A0092B-C50C-407E-A947-70E740481C1C}">
                <a14:useLocalDpi xmlns:a14="http://schemas.microsoft.com/office/drawing/2010/main" val="0"/>
              </a:ext>
            </a:extLst>
          </a:blip>
          <a:srcRect/>
          <a:stretch>
            <a:fillRect/>
          </a:stretch>
        </p:blipFill>
        <p:spPr bwMode="auto">
          <a:xfrm>
            <a:off x="4277711" y="1612922"/>
            <a:ext cx="498833" cy="510170"/>
          </a:xfrm>
          <a:prstGeom prst="rect">
            <a:avLst/>
          </a:prstGeom>
          <a:noFill/>
          <a:extLst>
            <a:ext uri="{909E8E84-426E-40DD-AFC4-6F175D3DCCD1}">
              <a14:hiddenFill xmlns:a14="http://schemas.microsoft.com/office/drawing/2010/main">
                <a:solidFill>
                  <a:srgbClr val="FFFFFF"/>
                </a:solidFill>
              </a14:hiddenFill>
            </a:ext>
          </a:extLst>
        </p:spPr>
      </p:pic>
      <p:pic>
        <p:nvPicPr>
          <p:cNvPr id="9222" name="Picture 6" descr="North Arrow Background png download - 512*512 - Free Transparent North png  Download. - CleanPNG / KissPNG">
            <a:extLst>
              <a:ext uri="{FF2B5EF4-FFF2-40B4-BE49-F238E27FC236}">
                <a16:creationId xmlns="" xmlns:a16="http://schemas.microsoft.com/office/drawing/2014/main" id="{C3FB36AD-BE7A-4509-AFE6-BA49247988EC}"/>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97885" l="10000" r="90000">
                        <a14:foregroundMark x1="51444" y1="46923" x2="51444" y2="46923"/>
                      </a14:backgroundRemoval>
                    </a14:imgEffect>
                  </a14:imgLayer>
                </a14:imgProps>
              </a:ext>
              <a:ext uri="{28A0092B-C50C-407E-A947-70E740481C1C}">
                <a14:useLocalDpi xmlns:a14="http://schemas.microsoft.com/office/drawing/2010/main" val="0"/>
              </a:ext>
            </a:extLst>
          </a:blip>
          <a:srcRect/>
          <a:stretch>
            <a:fillRect/>
          </a:stretch>
        </p:blipFill>
        <p:spPr bwMode="auto">
          <a:xfrm>
            <a:off x="6737131" y="1661087"/>
            <a:ext cx="859877" cy="496818"/>
          </a:xfrm>
          <a:prstGeom prst="rect">
            <a:avLst/>
          </a:prstGeom>
          <a:noFill/>
          <a:extLst>
            <a:ext uri="{909E8E84-426E-40DD-AFC4-6F175D3DCCD1}">
              <a14:hiddenFill xmlns:a14="http://schemas.microsoft.com/office/drawing/2010/main">
                <a:solidFill>
                  <a:srgbClr val="FFFFFF"/>
                </a:solidFill>
              </a14:hiddenFill>
            </a:ext>
          </a:extLst>
        </p:spPr>
      </p:pic>
      <p:sp>
        <p:nvSpPr>
          <p:cNvPr id="107" name="Google Shape;3119;p54">
            <a:extLst>
              <a:ext uri="{FF2B5EF4-FFF2-40B4-BE49-F238E27FC236}">
                <a16:creationId xmlns="" xmlns:a16="http://schemas.microsoft.com/office/drawing/2014/main" id="{228483B6-02FB-4A60-8924-3364BEFD3BDB}"/>
              </a:ext>
            </a:extLst>
          </p:cNvPr>
          <p:cNvSpPr txBox="1"/>
          <p:nvPr/>
        </p:nvSpPr>
        <p:spPr>
          <a:xfrm>
            <a:off x="7777654" y="157656"/>
            <a:ext cx="1366345" cy="1742744"/>
          </a:xfrm>
          <a:prstGeom prst="rect">
            <a:avLst/>
          </a:prstGeom>
          <a:solidFill>
            <a:srgbClr val="FFFBEF"/>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200" b="1" i="0" u="none" strike="noStrike" kern="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Dancing Script"/>
              <a:sym typeface="Dancing Script"/>
            </a:endParaRPr>
          </a:p>
        </p:txBody>
      </p:sp>
      <p:sp>
        <p:nvSpPr>
          <p:cNvPr id="108" name="Google Shape;3119;p54">
            <a:extLst>
              <a:ext uri="{FF2B5EF4-FFF2-40B4-BE49-F238E27FC236}">
                <a16:creationId xmlns="" xmlns:a16="http://schemas.microsoft.com/office/drawing/2014/main" id="{1737D3E3-8852-463E-A4B9-48F798A3496A}"/>
              </a:ext>
            </a:extLst>
          </p:cNvPr>
          <p:cNvSpPr txBox="1"/>
          <p:nvPr/>
        </p:nvSpPr>
        <p:spPr>
          <a:xfrm rot="18131189">
            <a:off x="7446582" y="-129241"/>
            <a:ext cx="656897" cy="1742744"/>
          </a:xfrm>
          <a:prstGeom prst="rect">
            <a:avLst/>
          </a:prstGeom>
          <a:solidFill>
            <a:srgbClr val="FFFBEF"/>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200" b="1" i="0" u="none" strike="noStrike" kern="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Dancing Script"/>
              <a:sym typeface="Dancing Script"/>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224"/>
                                        </p:tgtEl>
                                        <p:attrNameLst>
                                          <p:attrName>style.visibility</p:attrName>
                                        </p:attrNameLst>
                                      </p:cBhvr>
                                      <p:to>
                                        <p:strVal val="visible"/>
                                      </p:to>
                                    </p:set>
                                    <p:anim calcmode="lin" valueType="num">
                                      <p:cBhvr additive="base">
                                        <p:cTn id="7" dur="500" fill="hold"/>
                                        <p:tgtEl>
                                          <p:spTgt spid="9224"/>
                                        </p:tgtEl>
                                        <p:attrNameLst>
                                          <p:attrName>ppt_x</p:attrName>
                                        </p:attrNameLst>
                                      </p:cBhvr>
                                      <p:tavLst>
                                        <p:tav tm="0">
                                          <p:val>
                                            <p:strVal val="#ppt_x"/>
                                          </p:val>
                                        </p:tav>
                                        <p:tav tm="100000">
                                          <p:val>
                                            <p:strVal val="#ppt_x"/>
                                          </p:val>
                                        </p:tav>
                                      </p:tavLst>
                                    </p:anim>
                                    <p:anim calcmode="lin" valueType="num">
                                      <p:cBhvr additive="base">
                                        <p:cTn id="8" dur="500" fill="hold"/>
                                        <p:tgtEl>
                                          <p:spTgt spid="922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12"/>
                                        </p:tgtEl>
                                        <p:attrNameLst>
                                          <p:attrName>style.visibility</p:attrName>
                                        </p:attrNameLst>
                                      </p:cBhvr>
                                      <p:to>
                                        <p:strVal val="visible"/>
                                      </p:to>
                                    </p:set>
                                    <p:anim calcmode="lin" valueType="num">
                                      <p:cBhvr additive="base">
                                        <p:cTn id="11" dur="500" fill="hold"/>
                                        <p:tgtEl>
                                          <p:spTgt spid="3112"/>
                                        </p:tgtEl>
                                        <p:attrNameLst>
                                          <p:attrName>ppt_x</p:attrName>
                                        </p:attrNameLst>
                                      </p:cBhvr>
                                      <p:tavLst>
                                        <p:tav tm="0">
                                          <p:val>
                                            <p:strVal val="#ppt_x"/>
                                          </p:val>
                                        </p:tav>
                                        <p:tav tm="100000">
                                          <p:val>
                                            <p:strVal val="#ppt_x"/>
                                          </p:val>
                                        </p:tav>
                                      </p:tavLst>
                                    </p:anim>
                                    <p:anim calcmode="lin" valueType="num">
                                      <p:cBhvr additive="base">
                                        <p:cTn id="12" dur="500" fill="hold"/>
                                        <p:tgtEl>
                                          <p:spTgt spid="311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114"/>
                                        </p:tgtEl>
                                        <p:attrNameLst>
                                          <p:attrName>style.visibility</p:attrName>
                                        </p:attrNameLst>
                                      </p:cBhvr>
                                      <p:to>
                                        <p:strVal val="visible"/>
                                      </p:to>
                                    </p:set>
                                    <p:anim calcmode="lin" valueType="num">
                                      <p:cBhvr additive="base">
                                        <p:cTn id="15" dur="500" fill="hold"/>
                                        <p:tgtEl>
                                          <p:spTgt spid="3114"/>
                                        </p:tgtEl>
                                        <p:attrNameLst>
                                          <p:attrName>ppt_x</p:attrName>
                                        </p:attrNameLst>
                                      </p:cBhvr>
                                      <p:tavLst>
                                        <p:tav tm="0">
                                          <p:val>
                                            <p:strVal val="#ppt_x"/>
                                          </p:val>
                                        </p:tav>
                                        <p:tav tm="100000">
                                          <p:val>
                                            <p:strVal val="#ppt_x"/>
                                          </p:val>
                                        </p:tav>
                                      </p:tavLst>
                                    </p:anim>
                                    <p:anim calcmode="lin" valueType="num">
                                      <p:cBhvr additive="base">
                                        <p:cTn id="16" dur="500" fill="hold"/>
                                        <p:tgtEl>
                                          <p:spTgt spid="311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115"/>
                                        </p:tgtEl>
                                        <p:attrNameLst>
                                          <p:attrName>style.visibility</p:attrName>
                                        </p:attrNameLst>
                                      </p:cBhvr>
                                      <p:to>
                                        <p:strVal val="visible"/>
                                      </p:to>
                                    </p:set>
                                    <p:anim calcmode="lin" valueType="num">
                                      <p:cBhvr additive="base">
                                        <p:cTn id="19" dur="500" fill="hold"/>
                                        <p:tgtEl>
                                          <p:spTgt spid="3115"/>
                                        </p:tgtEl>
                                        <p:attrNameLst>
                                          <p:attrName>ppt_x</p:attrName>
                                        </p:attrNameLst>
                                      </p:cBhvr>
                                      <p:tavLst>
                                        <p:tav tm="0">
                                          <p:val>
                                            <p:strVal val="#ppt_x"/>
                                          </p:val>
                                        </p:tav>
                                        <p:tav tm="100000">
                                          <p:val>
                                            <p:strVal val="#ppt_x"/>
                                          </p:val>
                                        </p:tav>
                                      </p:tavLst>
                                    </p:anim>
                                    <p:anim calcmode="lin" valueType="num">
                                      <p:cBhvr additive="base">
                                        <p:cTn id="20" dur="500" fill="hold"/>
                                        <p:tgtEl>
                                          <p:spTgt spid="311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113"/>
                                        </p:tgtEl>
                                        <p:attrNameLst>
                                          <p:attrName>style.visibility</p:attrName>
                                        </p:attrNameLst>
                                      </p:cBhvr>
                                      <p:to>
                                        <p:strVal val="visible"/>
                                      </p:to>
                                    </p:set>
                                    <p:anim calcmode="lin" valueType="num">
                                      <p:cBhvr additive="base">
                                        <p:cTn id="23" dur="500" fill="hold"/>
                                        <p:tgtEl>
                                          <p:spTgt spid="3113"/>
                                        </p:tgtEl>
                                        <p:attrNameLst>
                                          <p:attrName>ppt_x</p:attrName>
                                        </p:attrNameLst>
                                      </p:cBhvr>
                                      <p:tavLst>
                                        <p:tav tm="0">
                                          <p:val>
                                            <p:strVal val="#ppt_x"/>
                                          </p:val>
                                        </p:tav>
                                        <p:tav tm="100000">
                                          <p:val>
                                            <p:strVal val="#ppt_x"/>
                                          </p:val>
                                        </p:tav>
                                      </p:tavLst>
                                    </p:anim>
                                    <p:anim calcmode="lin" valueType="num">
                                      <p:cBhvr additive="base">
                                        <p:cTn id="24" dur="500" fill="hold"/>
                                        <p:tgtEl>
                                          <p:spTgt spid="31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117"/>
                                        </p:tgtEl>
                                        <p:attrNameLst>
                                          <p:attrName>style.visibility</p:attrName>
                                        </p:attrNameLst>
                                      </p:cBhvr>
                                      <p:to>
                                        <p:strVal val="visible"/>
                                      </p:to>
                                    </p:set>
                                    <p:anim calcmode="lin" valueType="num">
                                      <p:cBhvr additive="base">
                                        <p:cTn id="27" dur="500" fill="hold"/>
                                        <p:tgtEl>
                                          <p:spTgt spid="3117"/>
                                        </p:tgtEl>
                                        <p:attrNameLst>
                                          <p:attrName>ppt_x</p:attrName>
                                        </p:attrNameLst>
                                      </p:cBhvr>
                                      <p:tavLst>
                                        <p:tav tm="0">
                                          <p:val>
                                            <p:strVal val="#ppt_x"/>
                                          </p:val>
                                        </p:tav>
                                        <p:tav tm="100000">
                                          <p:val>
                                            <p:strVal val="#ppt_x"/>
                                          </p:val>
                                        </p:tav>
                                      </p:tavLst>
                                    </p:anim>
                                    <p:anim calcmode="lin" valueType="num">
                                      <p:cBhvr additive="base">
                                        <p:cTn id="28" dur="500" fill="hold"/>
                                        <p:tgtEl>
                                          <p:spTgt spid="311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118"/>
                                        </p:tgtEl>
                                        <p:attrNameLst>
                                          <p:attrName>style.visibility</p:attrName>
                                        </p:attrNameLst>
                                      </p:cBhvr>
                                      <p:to>
                                        <p:strVal val="visible"/>
                                      </p:to>
                                    </p:set>
                                    <p:anim calcmode="lin" valueType="num">
                                      <p:cBhvr additive="base">
                                        <p:cTn id="31" dur="500" fill="hold"/>
                                        <p:tgtEl>
                                          <p:spTgt spid="3118"/>
                                        </p:tgtEl>
                                        <p:attrNameLst>
                                          <p:attrName>ppt_x</p:attrName>
                                        </p:attrNameLst>
                                      </p:cBhvr>
                                      <p:tavLst>
                                        <p:tav tm="0">
                                          <p:val>
                                            <p:strVal val="#ppt_x"/>
                                          </p:val>
                                        </p:tav>
                                        <p:tav tm="100000">
                                          <p:val>
                                            <p:strVal val="#ppt_x"/>
                                          </p:val>
                                        </p:tav>
                                      </p:tavLst>
                                    </p:anim>
                                    <p:anim calcmode="lin" valueType="num">
                                      <p:cBhvr additive="base">
                                        <p:cTn id="32" dur="500" fill="hold"/>
                                        <p:tgtEl>
                                          <p:spTgt spid="311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19"/>
                                        </p:tgtEl>
                                        <p:attrNameLst>
                                          <p:attrName>style.visibility</p:attrName>
                                        </p:attrNameLst>
                                      </p:cBhvr>
                                      <p:to>
                                        <p:strVal val="visible"/>
                                      </p:to>
                                    </p:set>
                                    <p:anim calcmode="lin" valueType="num">
                                      <p:cBhvr additive="base">
                                        <p:cTn id="35" dur="500" fill="hold"/>
                                        <p:tgtEl>
                                          <p:spTgt spid="3119"/>
                                        </p:tgtEl>
                                        <p:attrNameLst>
                                          <p:attrName>ppt_x</p:attrName>
                                        </p:attrNameLst>
                                      </p:cBhvr>
                                      <p:tavLst>
                                        <p:tav tm="0">
                                          <p:val>
                                            <p:strVal val="#ppt_x"/>
                                          </p:val>
                                        </p:tav>
                                        <p:tav tm="100000">
                                          <p:val>
                                            <p:strVal val="#ppt_x"/>
                                          </p:val>
                                        </p:tav>
                                      </p:tavLst>
                                    </p:anim>
                                    <p:anim calcmode="lin" valueType="num">
                                      <p:cBhvr additive="base">
                                        <p:cTn id="36" dur="500" fill="hold"/>
                                        <p:tgtEl>
                                          <p:spTgt spid="311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22"/>
                                        </p:tgtEl>
                                        <p:attrNameLst>
                                          <p:attrName>style.visibility</p:attrName>
                                        </p:attrNameLst>
                                      </p:cBhvr>
                                      <p:to>
                                        <p:strVal val="visible"/>
                                      </p:to>
                                    </p:set>
                                    <p:anim calcmode="lin" valueType="num">
                                      <p:cBhvr additive="base">
                                        <p:cTn id="39" dur="500" fill="hold"/>
                                        <p:tgtEl>
                                          <p:spTgt spid="3122"/>
                                        </p:tgtEl>
                                        <p:attrNameLst>
                                          <p:attrName>ppt_x</p:attrName>
                                        </p:attrNameLst>
                                      </p:cBhvr>
                                      <p:tavLst>
                                        <p:tav tm="0">
                                          <p:val>
                                            <p:strVal val="#ppt_x"/>
                                          </p:val>
                                        </p:tav>
                                        <p:tav tm="100000">
                                          <p:val>
                                            <p:strVal val="#ppt_x"/>
                                          </p:val>
                                        </p:tav>
                                      </p:tavLst>
                                    </p:anim>
                                    <p:anim calcmode="lin" valueType="num">
                                      <p:cBhvr additive="base">
                                        <p:cTn id="40" dur="500" fill="hold"/>
                                        <p:tgtEl>
                                          <p:spTgt spid="3122"/>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123"/>
                                        </p:tgtEl>
                                        <p:attrNameLst>
                                          <p:attrName>style.visibility</p:attrName>
                                        </p:attrNameLst>
                                      </p:cBhvr>
                                      <p:to>
                                        <p:strVal val="visible"/>
                                      </p:to>
                                    </p:set>
                                    <p:anim calcmode="lin" valueType="num">
                                      <p:cBhvr additive="base">
                                        <p:cTn id="43" dur="500" fill="hold"/>
                                        <p:tgtEl>
                                          <p:spTgt spid="3123"/>
                                        </p:tgtEl>
                                        <p:attrNameLst>
                                          <p:attrName>ppt_x</p:attrName>
                                        </p:attrNameLst>
                                      </p:cBhvr>
                                      <p:tavLst>
                                        <p:tav tm="0">
                                          <p:val>
                                            <p:strVal val="#ppt_x"/>
                                          </p:val>
                                        </p:tav>
                                        <p:tav tm="100000">
                                          <p:val>
                                            <p:strVal val="#ppt_x"/>
                                          </p:val>
                                        </p:tav>
                                      </p:tavLst>
                                    </p:anim>
                                    <p:anim calcmode="lin" valueType="num">
                                      <p:cBhvr additive="base">
                                        <p:cTn id="44" dur="500" fill="hold"/>
                                        <p:tgtEl>
                                          <p:spTgt spid="312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124"/>
                                        </p:tgtEl>
                                        <p:attrNameLst>
                                          <p:attrName>style.visibility</p:attrName>
                                        </p:attrNameLst>
                                      </p:cBhvr>
                                      <p:to>
                                        <p:strVal val="visible"/>
                                      </p:to>
                                    </p:set>
                                    <p:anim calcmode="lin" valueType="num">
                                      <p:cBhvr additive="base">
                                        <p:cTn id="47" dur="500" fill="hold"/>
                                        <p:tgtEl>
                                          <p:spTgt spid="3124"/>
                                        </p:tgtEl>
                                        <p:attrNameLst>
                                          <p:attrName>ppt_x</p:attrName>
                                        </p:attrNameLst>
                                      </p:cBhvr>
                                      <p:tavLst>
                                        <p:tav tm="0">
                                          <p:val>
                                            <p:strVal val="#ppt_x"/>
                                          </p:val>
                                        </p:tav>
                                        <p:tav tm="100000">
                                          <p:val>
                                            <p:strVal val="#ppt_x"/>
                                          </p:val>
                                        </p:tav>
                                      </p:tavLst>
                                    </p:anim>
                                    <p:anim calcmode="lin" valueType="num">
                                      <p:cBhvr additive="base">
                                        <p:cTn id="48" dur="500" fill="hold"/>
                                        <p:tgtEl>
                                          <p:spTgt spid="312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91"/>
                                        </p:tgtEl>
                                        <p:attrNameLst>
                                          <p:attrName>style.visibility</p:attrName>
                                        </p:attrNameLst>
                                      </p:cBhvr>
                                      <p:to>
                                        <p:strVal val="visible"/>
                                      </p:to>
                                    </p:set>
                                    <p:anim calcmode="lin" valueType="num">
                                      <p:cBhvr additive="base">
                                        <p:cTn id="51" dur="500" fill="hold"/>
                                        <p:tgtEl>
                                          <p:spTgt spid="91"/>
                                        </p:tgtEl>
                                        <p:attrNameLst>
                                          <p:attrName>ppt_x</p:attrName>
                                        </p:attrNameLst>
                                      </p:cBhvr>
                                      <p:tavLst>
                                        <p:tav tm="0">
                                          <p:val>
                                            <p:strVal val="#ppt_x"/>
                                          </p:val>
                                        </p:tav>
                                        <p:tav tm="100000">
                                          <p:val>
                                            <p:strVal val="#ppt_x"/>
                                          </p:val>
                                        </p:tav>
                                      </p:tavLst>
                                    </p:anim>
                                    <p:anim calcmode="lin" valueType="num">
                                      <p:cBhvr additive="base">
                                        <p:cTn id="52" dur="500" fill="hold"/>
                                        <p:tgtEl>
                                          <p:spTgt spid="9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92"/>
                                        </p:tgtEl>
                                        <p:attrNameLst>
                                          <p:attrName>style.visibility</p:attrName>
                                        </p:attrNameLst>
                                      </p:cBhvr>
                                      <p:to>
                                        <p:strVal val="visible"/>
                                      </p:to>
                                    </p:set>
                                    <p:anim calcmode="lin" valueType="num">
                                      <p:cBhvr additive="base">
                                        <p:cTn id="55" dur="500" fill="hold"/>
                                        <p:tgtEl>
                                          <p:spTgt spid="92"/>
                                        </p:tgtEl>
                                        <p:attrNameLst>
                                          <p:attrName>ppt_x</p:attrName>
                                        </p:attrNameLst>
                                      </p:cBhvr>
                                      <p:tavLst>
                                        <p:tav tm="0">
                                          <p:val>
                                            <p:strVal val="#ppt_x"/>
                                          </p:val>
                                        </p:tav>
                                        <p:tav tm="100000">
                                          <p:val>
                                            <p:strVal val="#ppt_x"/>
                                          </p:val>
                                        </p:tav>
                                      </p:tavLst>
                                    </p:anim>
                                    <p:anim calcmode="lin" valueType="num">
                                      <p:cBhvr additive="base">
                                        <p:cTn id="56" dur="500" fill="hold"/>
                                        <p:tgtEl>
                                          <p:spTgt spid="92"/>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ppt_x"/>
                                          </p:val>
                                        </p:tav>
                                        <p:tav tm="100000">
                                          <p:val>
                                            <p:strVal val="#ppt_x"/>
                                          </p:val>
                                        </p:tav>
                                      </p:tavLst>
                                    </p:anim>
                                    <p:anim calcmode="lin" valueType="num">
                                      <p:cBhvr additive="base">
                                        <p:cTn id="60" dur="50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500" fill="hold"/>
                                        <p:tgtEl>
                                          <p:spTgt spid="94"/>
                                        </p:tgtEl>
                                        <p:attrNameLst>
                                          <p:attrName>ppt_x</p:attrName>
                                        </p:attrNameLst>
                                      </p:cBhvr>
                                      <p:tavLst>
                                        <p:tav tm="0">
                                          <p:val>
                                            <p:strVal val="#ppt_x"/>
                                          </p:val>
                                        </p:tav>
                                        <p:tav tm="100000">
                                          <p:val>
                                            <p:strVal val="#ppt_x"/>
                                          </p:val>
                                        </p:tav>
                                      </p:tavLst>
                                    </p:anim>
                                    <p:anim calcmode="lin" valueType="num">
                                      <p:cBhvr additive="base">
                                        <p:cTn id="64" dur="50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500" fill="hold"/>
                                        <p:tgtEl>
                                          <p:spTgt spid="95"/>
                                        </p:tgtEl>
                                        <p:attrNameLst>
                                          <p:attrName>ppt_x</p:attrName>
                                        </p:attrNameLst>
                                      </p:cBhvr>
                                      <p:tavLst>
                                        <p:tav tm="0">
                                          <p:val>
                                            <p:strVal val="#ppt_x"/>
                                          </p:val>
                                        </p:tav>
                                        <p:tav tm="100000">
                                          <p:val>
                                            <p:strVal val="#ppt_x"/>
                                          </p:val>
                                        </p:tav>
                                      </p:tavLst>
                                    </p:anim>
                                    <p:anim calcmode="lin" valueType="num">
                                      <p:cBhvr additive="base">
                                        <p:cTn id="68" dur="500" fill="hold"/>
                                        <p:tgtEl>
                                          <p:spTgt spid="9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01"/>
                                        </p:tgtEl>
                                        <p:attrNameLst>
                                          <p:attrName>style.visibility</p:attrName>
                                        </p:attrNameLst>
                                      </p:cBhvr>
                                      <p:to>
                                        <p:strVal val="visible"/>
                                      </p:to>
                                    </p:set>
                                    <p:anim calcmode="lin" valueType="num">
                                      <p:cBhvr additive="base">
                                        <p:cTn id="71" dur="500" fill="hold"/>
                                        <p:tgtEl>
                                          <p:spTgt spid="101"/>
                                        </p:tgtEl>
                                        <p:attrNameLst>
                                          <p:attrName>ppt_x</p:attrName>
                                        </p:attrNameLst>
                                      </p:cBhvr>
                                      <p:tavLst>
                                        <p:tav tm="0">
                                          <p:val>
                                            <p:strVal val="#ppt_x"/>
                                          </p:val>
                                        </p:tav>
                                        <p:tav tm="100000">
                                          <p:val>
                                            <p:strVal val="#ppt_x"/>
                                          </p:val>
                                        </p:tav>
                                      </p:tavLst>
                                    </p:anim>
                                    <p:anim calcmode="lin" valueType="num">
                                      <p:cBhvr additive="base">
                                        <p:cTn id="72" dur="500" fill="hold"/>
                                        <p:tgtEl>
                                          <p:spTgt spid="101"/>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9218"/>
                                        </p:tgtEl>
                                        <p:attrNameLst>
                                          <p:attrName>style.visibility</p:attrName>
                                        </p:attrNameLst>
                                      </p:cBhvr>
                                      <p:to>
                                        <p:strVal val="visible"/>
                                      </p:to>
                                    </p:set>
                                    <p:anim calcmode="lin" valueType="num">
                                      <p:cBhvr additive="base">
                                        <p:cTn id="75" dur="500" fill="hold"/>
                                        <p:tgtEl>
                                          <p:spTgt spid="9218"/>
                                        </p:tgtEl>
                                        <p:attrNameLst>
                                          <p:attrName>ppt_x</p:attrName>
                                        </p:attrNameLst>
                                      </p:cBhvr>
                                      <p:tavLst>
                                        <p:tav tm="0">
                                          <p:val>
                                            <p:strVal val="#ppt_x"/>
                                          </p:val>
                                        </p:tav>
                                        <p:tav tm="100000">
                                          <p:val>
                                            <p:strVal val="#ppt_x"/>
                                          </p:val>
                                        </p:tav>
                                      </p:tavLst>
                                    </p:anim>
                                    <p:anim calcmode="lin" valueType="num">
                                      <p:cBhvr additive="base">
                                        <p:cTn id="76" dur="500" fill="hold"/>
                                        <p:tgtEl>
                                          <p:spTgt spid="921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9220"/>
                                        </p:tgtEl>
                                        <p:attrNameLst>
                                          <p:attrName>style.visibility</p:attrName>
                                        </p:attrNameLst>
                                      </p:cBhvr>
                                      <p:to>
                                        <p:strVal val="visible"/>
                                      </p:to>
                                    </p:set>
                                    <p:anim calcmode="lin" valueType="num">
                                      <p:cBhvr additive="base">
                                        <p:cTn id="79" dur="500" fill="hold"/>
                                        <p:tgtEl>
                                          <p:spTgt spid="9220"/>
                                        </p:tgtEl>
                                        <p:attrNameLst>
                                          <p:attrName>ppt_x</p:attrName>
                                        </p:attrNameLst>
                                      </p:cBhvr>
                                      <p:tavLst>
                                        <p:tav tm="0">
                                          <p:val>
                                            <p:strVal val="#ppt_x"/>
                                          </p:val>
                                        </p:tav>
                                        <p:tav tm="100000">
                                          <p:val>
                                            <p:strVal val="#ppt_x"/>
                                          </p:val>
                                        </p:tav>
                                      </p:tavLst>
                                    </p:anim>
                                    <p:anim calcmode="lin" valueType="num">
                                      <p:cBhvr additive="base">
                                        <p:cTn id="80" dur="500" fill="hold"/>
                                        <p:tgtEl>
                                          <p:spTgt spid="9220"/>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9222"/>
                                        </p:tgtEl>
                                        <p:attrNameLst>
                                          <p:attrName>style.visibility</p:attrName>
                                        </p:attrNameLst>
                                      </p:cBhvr>
                                      <p:to>
                                        <p:strVal val="visible"/>
                                      </p:to>
                                    </p:set>
                                    <p:anim calcmode="lin" valueType="num">
                                      <p:cBhvr additive="base">
                                        <p:cTn id="83" dur="500" fill="hold"/>
                                        <p:tgtEl>
                                          <p:spTgt spid="9222"/>
                                        </p:tgtEl>
                                        <p:attrNameLst>
                                          <p:attrName>ppt_x</p:attrName>
                                        </p:attrNameLst>
                                      </p:cBhvr>
                                      <p:tavLst>
                                        <p:tav tm="0">
                                          <p:val>
                                            <p:strVal val="#ppt_x"/>
                                          </p:val>
                                        </p:tav>
                                        <p:tav tm="100000">
                                          <p:val>
                                            <p:strVal val="#ppt_x"/>
                                          </p:val>
                                        </p:tav>
                                      </p:tavLst>
                                    </p:anim>
                                    <p:anim calcmode="lin" valueType="num">
                                      <p:cBhvr additive="base">
                                        <p:cTn id="84" dur="500" fill="hold"/>
                                        <p:tgtEl>
                                          <p:spTgt spid="9222"/>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07"/>
                                        </p:tgtEl>
                                        <p:attrNameLst>
                                          <p:attrName>style.visibility</p:attrName>
                                        </p:attrNameLst>
                                      </p:cBhvr>
                                      <p:to>
                                        <p:strVal val="visible"/>
                                      </p:to>
                                    </p:set>
                                    <p:anim calcmode="lin" valueType="num">
                                      <p:cBhvr additive="base">
                                        <p:cTn id="87" dur="500" fill="hold"/>
                                        <p:tgtEl>
                                          <p:spTgt spid="107"/>
                                        </p:tgtEl>
                                        <p:attrNameLst>
                                          <p:attrName>ppt_x</p:attrName>
                                        </p:attrNameLst>
                                      </p:cBhvr>
                                      <p:tavLst>
                                        <p:tav tm="0">
                                          <p:val>
                                            <p:strVal val="#ppt_x"/>
                                          </p:val>
                                        </p:tav>
                                        <p:tav tm="100000">
                                          <p:val>
                                            <p:strVal val="#ppt_x"/>
                                          </p:val>
                                        </p:tav>
                                      </p:tavLst>
                                    </p:anim>
                                    <p:anim calcmode="lin" valueType="num">
                                      <p:cBhvr additive="base">
                                        <p:cTn id="88" dur="500" fill="hold"/>
                                        <p:tgtEl>
                                          <p:spTgt spid="1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3" grpId="0" animBg="1"/>
      <p:bldP spid="3117" grpId="0" animBg="1"/>
      <p:bldP spid="3118" grpId="0" animBg="1"/>
      <p:bldP spid="3119" grpId="0" animBg="1"/>
      <p:bldP spid="3122" grpId="0" animBg="1"/>
      <p:bldP spid="3123" grpId="0" animBg="1"/>
      <p:bldP spid="3124" grpId="0" animBg="1"/>
      <p:bldP spid="91" grpId="0" animBg="1"/>
      <p:bldP spid="92" grpId="0"/>
      <p:bldP spid="94" grpId="0"/>
      <p:bldP spid="95" grpId="0"/>
      <p:bldP spid="101" grpId="0"/>
      <p:bldP spid="10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4"/>
        <p:cNvGrpSpPr/>
        <p:nvPr/>
      </p:nvGrpSpPr>
      <p:grpSpPr>
        <a:xfrm>
          <a:off x="0" y="0"/>
          <a:ext cx="0" cy="0"/>
          <a:chOff x="0" y="0"/>
          <a:chExt cx="0" cy="0"/>
        </a:xfrm>
      </p:grpSpPr>
      <p:sp>
        <p:nvSpPr>
          <p:cNvPr id="327" name="Google Shape;327;p28"/>
          <p:cNvSpPr/>
          <p:nvPr/>
        </p:nvSpPr>
        <p:spPr>
          <a:xfrm>
            <a:off x="8739137" y="6929"/>
            <a:ext cx="35" cy="35"/>
          </a:xfrm>
          <a:custGeom>
            <a:avLst/>
            <a:gdLst/>
            <a:ahLst/>
            <a:cxnLst/>
            <a:rect l="l" t="t" r="r" b="b"/>
            <a:pathLst>
              <a:path w="1" h="1" extrusionOk="0">
                <a:moveTo>
                  <a:pt x="1" y="1"/>
                </a:moveTo>
                <a:close/>
              </a:path>
            </a:pathLst>
          </a:custGeom>
          <a:solidFill>
            <a:srgbClr val="666666"/>
          </a:solidFill>
          <a:ln>
            <a:noFill/>
          </a:ln>
        </p:spPr>
        <p:txBody>
          <a:bodyPr spcFirstLastPara="1" wrap="square" lIns="91425" tIns="91425" rIns="91425" bIns="91425" anchor="ctr" anchorCtr="0">
            <a:noAutofit/>
          </a:bodyPr>
          <a:lstStyle/>
          <a:p>
            <a:pPr defTabSz="914355">
              <a:buClr>
                <a:srgbClr val="000000"/>
              </a:buClr>
              <a:defRPr/>
            </a:pPr>
            <a:endParaRPr sz="1400" kern="0">
              <a:solidFill>
                <a:srgbClr val="000000"/>
              </a:solidFill>
              <a:latin typeface="Arial"/>
              <a:cs typeface="Arial"/>
              <a:sym typeface="Arial"/>
            </a:endParaRPr>
          </a:p>
        </p:txBody>
      </p:sp>
      <p:sp>
        <p:nvSpPr>
          <p:cNvPr id="3" name="Rectangle: Rounded Corners 2">
            <a:extLst>
              <a:ext uri="{FF2B5EF4-FFF2-40B4-BE49-F238E27FC236}">
                <a16:creationId xmlns="" xmlns:a16="http://schemas.microsoft.com/office/drawing/2014/main" id="{5F5358D6-8E87-467F-889D-7DBC025E8A7F}"/>
              </a:ext>
            </a:extLst>
          </p:cNvPr>
          <p:cNvSpPr/>
          <p:nvPr/>
        </p:nvSpPr>
        <p:spPr>
          <a:xfrm>
            <a:off x="571433" y="384466"/>
            <a:ext cx="8001069" cy="3190009"/>
          </a:xfrm>
          <a:prstGeom prst="roundRect">
            <a:avLst>
              <a:gd name="adj" fmla="val 9477"/>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en-US">
              <a:solidFill>
                <a:srgbClr val="FFFFFF"/>
              </a:solidFill>
              <a:latin typeface="Arial"/>
            </a:endParaRPr>
          </a:p>
        </p:txBody>
      </p:sp>
      <p:sp>
        <p:nvSpPr>
          <p:cNvPr id="8" name="TextBox 7">
            <a:extLst>
              <a:ext uri="{FF2B5EF4-FFF2-40B4-BE49-F238E27FC236}">
                <a16:creationId xmlns="" xmlns:a16="http://schemas.microsoft.com/office/drawing/2014/main" id="{C6048EEA-9876-486B-A279-4054D16D0E36}"/>
              </a:ext>
            </a:extLst>
          </p:cNvPr>
          <p:cNvSpPr txBox="1"/>
          <p:nvPr/>
        </p:nvSpPr>
        <p:spPr>
          <a:xfrm>
            <a:off x="554721" y="1591942"/>
            <a:ext cx="3754519" cy="1897443"/>
          </a:xfrm>
          <a:prstGeom prst="rect">
            <a:avLst/>
          </a:prstGeom>
          <a:noFill/>
        </p:spPr>
        <p:txBody>
          <a:bodyPr wrap="square">
            <a:spAutoFit/>
          </a:bodyPr>
          <a:lstStyle/>
          <a:p>
            <a:pPr algn="just">
              <a:lnSpc>
                <a:spcPct val="120000"/>
              </a:lnSpc>
              <a:tabLst>
                <a:tab pos="135255" algn="l"/>
                <a:tab pos="337661" algn="l"/>
              </a:tabLst>
            </a:pPr>
            <a:r>
              <a:rPr lang="en-US" sz="1725" b="1" dirty="0" err="1">
                <a:solidFill>
                  <a:srgbClr val="000000"/>
                </a:solidFill>
                <a:latin typeface="#9Slide03 Roboto Condensed" panose="02000000000000000000" pitchFamily="2" charset="0"/>
                <a:ea typeface="#9Slide03 Roboto Condensed" panose="02000000000000000000" pitchFamily="2" charset="0"/>
              </a:rPr>
              <a:t>Trả</a:t>
            </a:r>
            <a:r>
              <a:rPr lang="en-US" sz="1725" b="1" dirty="0">
                <a:solidFill>
                  <a:srgbClr val="000000"/>
                </a:solidFill>
                <a:latin typeface="#9Slide03 Roboto Condensed" panose="02000000000000000000" pitchFamily="2" charset="0"/>
                <a:ea typeface="#9Slide03 Roboto Condensed" panose="02000000000000000000" pitchFamily="2" charset="0"/>
              </a:rPr>
              <a:t> </a:t>
            </a:r>
            <a:r>
              <a:rPr lang="en-US" sz="1725" b="1" dirty="0" err="1">
                <a:solidFill>
                  <a:srgbClr val="000000"/>
                </a:solidFill>
                <a:latin typeface="#9Slide03 Roboto Condensed" panose="02000000000000000000" pitchFamily="2" charset="0"/>
                <a:ea typeface="#9Slide03 Roboto Condensed" panose="02000000000000000000" pitchFamily="2" charset="0"/>
              </a:rPr>
              <a:t>lời</a:t>
            </a:r>
            <a:r>
              <a:rPr lang="en-US" sz="1725" b="1" dirty="0">
                <a:solidFill>
                  <a:srgbClr val="000000"/>
                </a:solidFill>
                <a:latin typeface="#9Slide03 Roboto Condensed" panose="02000000000000000000" pitchFamily="2" charset="0"/>
                <a:ea typeface="#9Slide03 Roboto Condensed" panose="02000000000000000000" pitchFamily="2" charset="0"/>
              </a:rPr>
              <a:t> </a:t>
            </a:r>
            <a:r>
              <a:rPr lang="en-US" sz="1725" b="1" dirty="0" err="1">
                <a:solidFill>
                  <a:srgbClr val="000000"/>
                </a:solidFill>
                <a:latin typeface="#9Slide03 Roboto Condensed" panose="02000000000000000000" pitchFamily="2" charset="0"/>
                <a:ea typeface="#9Slide03 Roboto Condensed" panose="02000000000000000000" pitchFamily="2" charset="0"/>
              </a:rPr>
              <a:t>các</a:t>
            </a:r>
            <a:r>
              <a:rPr lang="en-US" sz="1725" b="1" dirty="0">
                <a:solidFill>
                  <a:srgbClr val="000000"/>
                </a:solidFill>
                <a:latin typeface="#9Slide03 Roboto Condensed" panose="02000000000000000000" pitchFamily="2" charset="0"/>
                <a:ea typeface="#9Slide03 Roboto Condensed" panose="02000000000000000000" pitchFamily="2" charset="0"/>
              </a:rPr>
              <a:t> </a:t>
            </a:r>
            <a:r>
              <a:rPr lang="en-US" sz="1725" b="1" dirty="0" err="1">
                <a:solidFill>
                  <a:srgbClr val="000000"/>
                </a:solidFill>
                <a:latin typeface="#9Slide03 Roboto Condensed" panose="02000000000000000000" pitchFamily="2" charset="0"/>
                <a:ea typeface="#9Slide03 Roboto Condensed" panose="02000000000000000000" pitchFamily="2" charset="0"/>
              </a:rPr>
              <a:t>câu</a:t>
            </a:r>
            <a:r>
              <a:rPr lang="en-US" sz="1725" b="1" dirty="0">
                <a:solidFill>
                  <a:srgbClr val="000000"/>
                </a:solidFill>
                <a:latin typeface="#9Slide03 Roboto Condensed" panose="02000000000000000000" pitchFamily="2" charset="0"/>
                <a:ea typeface="#9Slide03 Roboto Condensed" panose="02000000000000000000" pitchFamily="2" charset="0"/>
              </a:rPr>
              <a:t> </a:t>
            </a:r>
            <a:r>
              <a:rPr lang="en-US" sz="1725" b="1" dirty="0" err="1">
                <a:solidFill>
                  <a:srgbClr val="000000"/>
                </a:solidFill>
                <a:latin typeface="#9Slide03 Roboto Condensed" panose="02000000000000000000" pitchFamily="2" charset="0"/>
                <a:ea typeface="#9Slide03 Roboto Condensed" panose="02000000000000000000" pitchFamily="2" charset="0"/>
              </a:rPr>
              <a:t>hỏi</a:t>
            </a:r>
            <a:r>
              <a:rPr lang="en-US" sz="1725" b="1" dirty="0">
                <a:solidFill>
                  <a:srgbClr val="000000"/>
                </a:solidFill>
                <a:latin typeface="#9Slide03 Roboto Condensed" panose="02000000000000000000" pitchFamily="2" charset="0"/>
                <a:ea typeface="#9Slide03 Roboto Condensed" panose="02000000000000000000" pitchFamily="2" charset="0"/>
              </a:rPr>
              <a:t>:</a:t>
            </a:r>
          </a:p>
          <a:p>
            <a:pPr algn="just">
              <a:lnSpc>
                <a:spcPct val="120000"/>
              </a:lnSpc>
              <a:tabLst>
                <a:tab pos="135255" algn="l"/>
                <a:tab pos="337661" algn="l"/>
              </a:tabLst>
            </a:pPr>
            <a:r>
              <a:rPr lang="en-US" sz="1725" dirty="0">
                <a:solidFill>
                  <a:srgbClr val="000000"/>
                </a:solidFill>
                <a:latin typeface="#9Slide03 Roboto Condensed" panose="02000000000000000000" pitchFamily="2" charset="0"/>
                <a:ea typeface="#9Slide03 Roboto Condensed" panose="02000000000000000000" pitchFamily="2" charset="0"/>
              </a:rPr>
              <a:t>1. </a:t>
            </a:r>
            <a:r>
              <a:rPr lang="en-US" sz="1725" dirty="0" err="1">
                <a:solidFill>
                  <a:srgbClr val="000000"/>
                </a:solidFill>
                <a:latin typeface="#9Slide03 Roboto Condensed" panose="02000000000000000000" pitchFamily="2" charset="0"/>
                <a:ea typeface="#9Slide03 Roboto Condensed" panose="02000000000000000000" pitchFamily="2" charset="0"/>
              </a:rPr>
              <a:t>Đỉnh</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núi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nào</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cao</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nhất</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thế</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giới</a:t>
            </a:r>
            <a:r>
              <a:rPr lang="en-US" sz="1725" dirty="0">
                <a:solidFill>
                  <a:srgbClr val="000000"/>
                </a:solidFill>
                <a:latin typeface="#9Slide03 Roboto Condensed" panose="02000000000000000000" pitchFamily="2" charset="0"/>
                <a:ea typeface="#9Slide03 Roboto Condensed" panose="02000000000000000000" pitchFamily="2" charset="0"/>
              </a:rPr>
              <a:t>?</a:t>
            </a:r>
            <a:endParaRPr lang="en-US" sz="1725" dirty="0">
              <a:latin typeface="#9Slide03 Roboto Condensed" panose="02000000000000000000" pitchFamily="2" charset="0"/>
              <a:ea typeface="#9Slide03 Roboto Condensed" panose="02000000000000000000" pitchFamily="2" charset="0"/>
            </a:endParaRPr>
          </a:p>
          <a:p>
            <a:pPr algn="just">
              <a:lnSpc>
                <a:spcPct val="120000"/>
              </a:lnSpc>
              <a:tabLst>
                <a:tab pos="135255" algn="l"/>
                <a:tab pos="337661" algn="l"/>
              </a:tabLst>
            </a:pPr>
            <a:r>
              <a:rPr lang="en-US" sz="1725" dirty="0">
                <a:solidFill>
                  <a:srgbClr val="000000"/>
                </a:solidFill>
                <a:latin typeface="#9Slide03 Roboto Condensed" panose="02000000000000000000" pitchFamily="2" charset="0"/>
                <a:ea typeface="#9Slide03 Roboto Condensed" panose="02000000000000000000" pitchFamily="2" charset="0"/>
              </a:rPr>
              <a:t>2. </a:t>
            </a:r>
            <a:r>
              <a:rPr lang="en-US" sz="1725" dirty="0" err="1">
                <a:solidFill>
                  <a:srgbClr val="000000"/>
                </a:solidFill>
                <a:latin typeface="#9Slide03 Roboto Condensed" panose="02000000000000000000" pitchFamily="2" charset="0"/>
                <a:ea typeface="#9Slide03 Roboto Condensed" panose="02000000000000000000" pitchFamily="2" charset="0"/>
              </a:rPr>
              <a:t>Dãy</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núi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có</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đỉnh</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cao</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nhất</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thế</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giới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là</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dãy</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núi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nào</a:t>
            </a:r>
            <a:r>
              <a:rPr lang="en-US" sz="1725" dirty="0">
                <a:solidFill>
                  <a:srgbClr val="000000"/>
                </a:solidFill>
                <a:latin typeface="#9Slide03 Roboto Condensed" panose="02000000000000000000" pitchFamily="2" charset="0"/>
                <a:ea typeface="#9Slide03 Roboto Condensed" panose="02000000000000000000" pitchFamily="2" charset="0"/>
              </a:rPr>
              <a:t>? </a:t>
            </a:r>
            <a:endParaRPr lang="en-US" sz="1725" dirty="0">
              <a:latin typeface="#9Slide03 Roboto Condensed" panose="02000000000000000000" pitchFamily="2" charset="0"/>
              <a:ea typeface="#9Slide03 Roboto Condensed" panose="02000000000000000000" pitchFamily="2" charset="0"/>
            </a:endParaRPr>
          </a:p>
          <a:p>
            <a:pPr algn="just"/>
            <a:r>
              <a:rPr lang="en-US" sz="1725" dirty="0">
                <a:solidFill>
                  <a:srgbClr val="000000"/>
                </a:solidFill>
                <a:latin typeface="#9Slide03 Roboto Condensed" panose="02000000000000000000" pitchFamily="2" charset="0"/>
                <a:ea typeface="#9Slide03 Roboto Condensed" panose="02000000000000000000" pitchFamily="2" charset="0"/>
              </a:rPr>
              <a:t>3. </a:t>
            </a:r>
            <a:r>
              <a:rPr lang="en-US" sz="1725" dirty="0" err="1">
                <a:solidFill>
                  <a:srgbClr val="000000"/>
                </a:solidFill>
                <a:latin typeface="#9Slide03 Roboto Condensed" panose="02000000000000000000" pitchFamily="2" charset="0"/>
                <a:ea typeface="#9Slide03 Roboto Condensed" panose="02000000000000000000" pitchFamily="2" charset="0"/>
              </a:rPr>
              <a:t>Dãy</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núi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này</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có</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ảnh</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hưởng</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như</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thế</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nào</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tới</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tự</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nhiên</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của</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khu</a:t>
            </a:r>
            <a:r>
              <a:rPr lang="en-US" sz="1725" dirty="0">
                <a:solidFill>
                  <a:srgbClr val="000000"/>
                </a:solidFill>
                <a:latin typeface="#9Slide03 Roboto Condensed" panose="02000000000000000000" pitchFamily="2" charset="0"/>
                <a:ea typeface="#9Slide03 Roboto Condensed" panose="02000000000000000000" pitchFamily="2" charset="0"/>
              </a:rPr>
              <a:t> </a:t>
            </a:r>
            <a:r>
              <a:rPr lang="en-US" sz="1725" dirty="0" err="1">
                <a:solidFill>
                  <a:srgbClr val="000000"/>
                </a:solidFill>
                <a:latin typeface="#9Slide03 Roboto Condensed" panose="02000000000000000000" pitchFamily="2" charset="0"/>
                <a:ea typeface="#9Slide03 Roboto Condensed" panose="02000000000000000000" pitchFamily="2" charset="0"/>
              </a:rPr>
              <a:t>vực</a:t>
            </a:r>
            <a:r>
              <a:rPr lang="en-US" sz="1725" dirty="0">
                <a:solidFill>
                  <a:srgbClr val="000000"/>
                </a:solidFill>
                <a:latin typeface="#9Slide03 Roboto Condensed" panose="02000000000000000000" pitchFamily="2" charset="0"/>
                <a:ea typeface="#9Slide03 Roboto Condensed" panose="02000000000000000000" pitchFamily="2" charset="0"/>
              </a:rPr>
              <a:t> Nam Á ?</a:t>
            </a:r>
            <a:endParaRPr lang="en-US" sz="1725" dirty="0">
              <a:latin typeface="#9Slide03 Roboto Condensed" panose="02000000000000000000" pitchFamily="2" charset="0"/>
              <a:ea typeface="#9Slide03 Roboto Condensed" panose="02000000000000000000" pitchFamily="2" charset="0"/>
            </a:endParaRPr>
          </a:p>
        </p:txBody>
      </p:sp>
      <p:pic>
        <p:nvPicPr>
          <p:cNvPr id="1026" name="Picture 2" descr="Đáp ứng thiết kế trang web Biểu tượng dấu Hỏi thông Tin - dấu chấm hỏi png  png tải về - Miễn phí trong suốt Logo png Tải về.">
            <a:extLst>
              <a:ext uri="{FF2B5EF4-FFF2-40B4-BE49-F238E27FC236}">
                <a16:creationId xmlns="" xmlns:a16="http://schemas.microsoft.com/office/drawing/2014/main" id="{D5211B7D-DA2D-459E-8C08-90BEAD9347B5}"/>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 b="94500" l="10000" r="90000">
                        <a14:foregroundMark x1="27556" y1="7000" x2="26778" y2="51000"/>
                        <a14:foregroundMark x1="19889" y1="12250" x2="20444" y2="55000"/>
                        <a14:foregroundMark x1="27222" y1="9750" x2="34778" y2="44000"/>
                        <a14:foregroundMark x1="25778" y1="14250" x2="24778" y2="27000"/>
                        <a14:foregroundMark x1="46111" y1="9750" x2="47778" y2="33000"/>
                        <a14:foregroundMark x1="48667" y1="12750" x2="49889" y2="33500"/>
                        <a14:foregroundMark x1="50667" y1="10500" x2="50667" y2="30250"/>
                        <a14:foregroundMark x1="33556" y1="51750" x2="38000" y2="68750"/>
                        <a14:foregroundMark x1="37111" y1="43750" x2="40778" y2="78250"/>
                        <a14:foregroundMark x1="56444" y1="49500" x2="59222" y2="76000"/>
                        <a14:foregroundMark x1="58778" y1="47000" x2="60778" y2="74250"/>
                        <a14:foregroundMark x1="56111" y1="78250" x2="57556" y2="75750"/>
                        <a14:foregroundMark x1="72000" y1="25000" x2="76000" y2="55000"/>
                        <a14:foregroundMark x1="77333" y1="27250" x2="75333" y2="38500"/>
                        <a14:foregroundMark x1="27667" y1="9500" x2="38222" y2="29500"/>
                      </a14:backgroundRemoval>
                    </a14:imgEffect>
                  </a14:imgLayer>
                </a14:imgProps>
              </a:ext>
              <a:ext uri="{28A0092B-C50C-407E-A947-70E740481C1C}">
                <a14:useLocalDpi xmlns:a14="http://schemas.microsoft.com/office/drawing/2010/main" val="0"/>
              </a:ext>
            </a:extLst>
          </a:blip>
          <a:srcRect/>
          <a:stretch>
            <a:fillRect/>
          </a:stretch>
        </p:blipFill>
        <p:spPr bwMode="auto">
          <a:xfrm>
            <a:off x="1004021" y="446809"/>
            <a:ext cx="2819834" cy="125325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imalaya - Từ điển Wiki">
            <a:extLst>
              <a:ext uri="{FF2B5EF4-FFF2-40B4-BE49-F238E27FC236}">
                <a16:creationId xmlns="" xmlns:a16="http://schemas.microsoft.com/office/drawing/2014/main" id="{6FD61950-5828-46C1-A563-E70BBD1F0099}"/>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4385967" y="924911"/>
            <a:ext cx="4019156" cy="25119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31700231"/>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030"/>
                                        </p:tgtEl>
                                        <p:attrNameLst>
                                          <p:attrName>style.visibility</p:attrName>
                                        </p:attrNameLst>
                                      </p:cBhvr>
                                      <p:to>
                                        <p:strVal val="visible"/>
                                      </p:to>
                                    </p:set>
                                    <p:animEffect transition="in" filter="circle(in)">
                                      <p:cBhvr>
                                        <p:cTn id="7" dur="2000"/>
                                        <p:tgtEl>
                                          <p:spTgt spid="103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additive="base">
                                        <p:cTn id="12" dur="500" fill="hold"/>
                                        <p:tgtEl>
                                          <p:spTgt spid="1026"/>
                                        </p:tgtEl>
                                        <p:attrNameLst>
                                          <p:attrName>ppt_x</p:attrName>
                                        </p:attrNameLst>
                                      </p:cBhvr>
                                      <p:tavLst>
                                        <p:tav tm="0">
                                          <p:val>
                                            <p:strVal val="#ppt_x"/>
                                          </p:val>
                                        </p:tav>
                                        <p:tav tm="100000">
                                          <p:val>
                                            <p:strVal val="#ppt_x"/>
                                          </p:val>
                                        </p:tav>
                                      </p:tavLst>
                                    </p:anim>
                                    <p:anim calcmode="lin" valueType="num">
                                      <p:cBhvr additive="base">
                                        <p:cTn id="13" dur="500" fill="hold"/>
                                        <p:tgtEl>
                                          <p:spTgt spid="1026"/>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 xmlns:a16="http://schemas.microsoft.com/office/drawing/2014/main" id="{48BC3862-CA75-45CD-918D-70CB18253037}"/>
              </a:ext>
            </a:extLst>
          </p:cNvPr>
          <p:cNvPicPr>
            <a:picLocks noChangeAspect="1"/>
          </p:cNvPicPr>
          <p:nvPr/>
        </p:nvPicPr>
        <p:blipFill>
          <a:blip r:embed="rId2"/>
          <a:stretch>
            <a:fillRect/>
          </a:stretch>
        </p:blipFill>
        <p:spPr>
          <a:xfrm>
            <a:off x="13939" y="0"/>
            <a:ext cx="9116122" cy="5143500"/>
          </a:xfrm>
          <a:prstGeom prst="rect">
            <a:avLst/>
          </a:prstGeom>
        </p:spPr>
      </p:pic>
      <p:sp>
        <p:nvSpPr>
          <p:cNvPr id="8" name="Rectangle 7">
            <a:extLst>
              <a:ext uri="{FF2B5EF4-FFF2-40B4-BE49-F238E27FC236}">
                <a16:creationId xmlns="" xmlns:a16="http://schemas.microsoft.com/office/drawing/2014/main" id="{9F66F2CA-B6CD-4ECB-AE56-442AC77621A6}"/>
              </a:ext>
            </a:extLst>
          </p:cNvPr>
          <p:cNvSpPr/>
          <p:nvPr/>
        </p:nvSpPr>
        <p:spPr>
          <a:xfrm>
            <a:off x="0" y="-1"/>
            <a:ext cx="9144000" cy="1912883"/>
          </a:xfrm>
          <a:prstGeom prst="rect">
            <a:avLst/>
          </a:prstGeom>
          <a:solidFill>
            <a:srgbClr val="FAE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 xmlns:a16="http://schemas.microsoft.com/office/drawing/2014/main" id="{C1FFE4FB-C803-4D5D-9AF6-6F5511FBEDA4}"/>
              </a:ext>
            </a:extLst>
          </p:cNvPr>
          <p:cNvSpPr/>
          <p:nvPr/>
        </p:nvSpPr>
        <p:spPr>
          <a:xfrm>
            <a:off x="2902240" y="708985"/>
            <a:ext cx="3741683" cy="1776248"/>
          </a:xfrm>
          <a:prstGeom prst="rect">
            <a:avLst/>
          </a:prstGeom>
          <a:solidFill>
            <a:srgbClr val="FAED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extBox 9">
            <a:extLst>
              <a:ext uri="{FF2B5EF4-FFF2-40B4-BE49-F238E27FC236}">
                <a16:creationId xmlns="" xmlns:a16="http://schemas.microsoft.com/office/drawing/2014/main" id="{9CE45C9E-3A61-4725-8E5E-DAA27D82B64D}"/>
              </a:ext>
            </a:extLst>
          </p:cNvPr>
          <p:cNvSpPr txBox="1"/>
          <p:nvPr/>
        </p:nvSpPr>
        <p:spPr>
          <a:xfrm>
            <a:off x="401934" y="492986"/>
            <a:ext cx="8290123" cy="1200329"/>
          </a:xfrm>
          <a:prstGeom prst="rect">
            <a:avLst/>
          </a:prstGeom>
          <a:noFill/>
        </p:spPr>
        <p:txBody>
          <a:bodyPr wrap="square">
            <a:spAutoFit/>
          </a:bodyPr>
          <a:lstStyle/>
          <a:p>
            <a:pPr lvl="0" algn="ctr" defTabSz="685749">
              <a:spcBef>
                <a:spcPts val="2400"/>
              </a:spcBef>
              <a:spcAft>
                <a:spcPts val="1200"/>
              </a:spcAft>
              <a:defRPr/>
            </a:pPr>
            <a:r>
              <a:rPr kumimoji="0" lang="en-US" sz="3600" b="1" i="0" u="none" strike="noStrike" kern="1200" cap="none" spc="0" normalizeH="0" baseline="0" noProof="0" dirty="0">
                <a:ln>
                  <a:noFill/>
                </a:ln>
                <a:solidFill>
                  <a:srgbClr val="101F1F"/>
                </a:solidFill>
                <a:effectLst/>
                <a:uLnTx/>
                <a:uFillTx/>
                <a:latin typeface="#9Slide03 IcielUni Sans Heavy" panose="00000500000000000000" pitchFamily="2" charset="-93"/>
                <a:cs typeface="Times New Roman" panose="02020603050405020304" pitchFamily="18" charset="0"/>
              </a:rPr>
              <a:t>2</a:t>
            </a:r>
            <a:r>
              <a:rPr lang="en-US" sz="3600" b="1" dirty="0">
                <a:solidFill>
                  <a:srgbClr val="101F1F"/>
                </a:solidFill>
                <a:latin typeface="#9Slide03 IcielUni Sans Heavy" panose="00000500000000000000" pitchFamily="2" charset="-93"/>
                <a:cs typeface="Times New Roman" panose="02020603050405020304" pitchFamily="18" charset="0"/>
              </a:rPr>
              <a:t>. </a:t>
            </a:r>
            <a:r>
              <a:rPr lang="en-US" sz="3600" b="1" dirty="0">
                <a:solidFill>
                  <a:srgbClr val="101F1F"/>
                </a:solidFill>
                <a:latin typeface="Times New Roman" panose="02020603050405020304" pitchFamily="18" charset="0"/>
                <a:cs typeface="Times New Roman" panose="02020603050405020304" pitchFamily="18" charset="0"/>
              </a:rPr>
              <a:t>KHÍ HẬU, SÔNG NGÒI VÀ CẢNH QUAN TỰ NHIÊN</a:t>
            </a:r>
            <a:endParaRPr kumimoji="0" lang="en-US" sz="3600" b="1" i="0" u="none" strike="noStrike" kern="1200" cap="none" spc="0" normalizeH="0" baseline="0" noProof="0" dirty="0">
              <a:ln>
                <a:noFill/>
              </a:ln>
              <a:solidFill>
                <a:srgbClr val="101F1F"/>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92757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3" name="Google Shape;697;p35">
            <a:extLst>
              <a:ext uri="{FF2B5EF4-FFF2-40B4-BE49-F238E27FC236}">
                <a16:creationId xmlns="" xmlns:a16="http://schemas.microsoft.com/office/drawing/2014/main" id="{A53B1FAD-4074-4131-985D-B28D9F840CEB}"/>
              </a:ext>
            </a:extLst>
          </p:cNvPr>
          <p:cNvSpPr/>
          <p:nvPr/>
        </p:nvSpPr>
        <p:spPr>
          <a:xfrm>
            <a:off x="644922" y="1189076"/>
            <a:ext cx="3149961" cy="3207434"/>
          </a:xfrm>
          <a:custGeom>
            <a:avLst/>
            <a:gdLst/>
            <a:ahLst/>
            <a:cxnLst/>
            <a:rect l="l" t="t" r="r" b="b"/>
            <a:pathLst>
              <a:path w="148216" h="113628" extrusionOk="0">
                <a:moveTo>
                  <a:pt x="56349" y="339"/>
                </a:moveTo>
                <a:cubicBezTo>
                  <a:pt x="33013" y="-1963"/>
                  <a:pt x="13090" y="10897"/>
                  <a:pt x="5867" y="27486"/>
                </a:cubicBezTo>
                <a:cubicBezTo>
                  <a:pt x="-1356" y="44076"/>
                  <a:pt x="-4611" y="86382"/>
                  <a:pt x="13010" y="99876"/>
                </a:cubicBezTo>
                <a:cubicBezTo>
                  <a:pt x="30631" y="113370"/>
                  <a:pt x="89448" y="118211"/>
                  <a:pt x="111594" y="108448"/>
                </a:cubicBezTo>
                <a:cubicBezTo>
                  <a:pt x="133740" y="98685"/>
                  <a:pt x="155092" y="59315"/>
                  <a:pt x="145884" y="41297"/>
                </a:cubicBezTo>
                <a:cubicBezTo>
                  <a:pt x="136677" y="23279"/>
                  <a:pt x="79685" y="2641"/>
                  <a:pt x="56349" y="339"/>
                </a:cubicBezTo>
                <a:close/>
              </a:path>
            </a:pathLst>
          </a:custGeom>
          <a:solidFill>
            <a:srgbClr val="00DFD1"/>
          </a:solidFill>
          <a:ln>
            <a:noFill/>
          </a:ln>
        </p:spPr>
      </p:sp>
      <p:sp>
        <p:nvSpPr>
          <p:cNvPr id="4" name="Google Shape;698;p35">
            <a:extLst>
              <a:ext uri="{FF2B5EF4-FFF2-40B4-BE49-F238E27FC236}">
                <a16:creationId xmlns="" xmlns:a16="http://schemas.microsoft.com/office/drawing/2014/main" id="{3F0CDB15-64EB-4866-9E54-793E2B0FB656}"/>
              </a:ext>
            </a:extLst>
          </p:cNvPr>
          <p:cNvSpPr/>
          <p:nvPr/>
        </p:nvSpPr>
        <p:spPr>
          <a:xfrm>
            <a:off x="848969" y="1798043"/>
            <a:ext cx="2684774" cy="2063336"/>
          </a:xfrm>
          <a:custGeom>
            <a:avLst/>
            <a:gdLst/>
            <a:ahLst/>
            <a:cxnLst/>
            <a:rect l="l" t="t" r="r" b="b"/>
            <a:pathLst>
              <a:path w="42688" h="34605" extrusionOk="0">
                <a:moveTo>
                  <a:pt x="26320" y="1"/>
                </a:moveTo>
                <a:cubicBezTo>
                  <a:pt x="23831" y="1"/>
                  <a:pt x="21322" y="179"/>
                  <a:pt x="18905" y="179"/>
                </a:cubicBezTo>
                <a:cubicBezTo>
                  <a:pt x="18787" y="179"/>
                  <a:pt x="18670" y="178"/>
                  <a:pt x="18553" y="178"/>
                </a:cubicBezTo>
                <a:cubicBezTo>
                  <a:pt x="17888" y="174"/>
                  <a:pt x="17177" y="169"/>
                  <a:pt x="16442" y="169"/>
                </a:cubicBezTo>
                <a:cubicBezTo>
                  <a:pt x="12242" y="169"/>
                  <a:pt x="7219" y="346"/>
                  <a:pt x="4935" y="2058"/>
                </a:cubicBezTo>
                <a:cubicBezTo>
                  <a:pt x="636" y="5268"/>
                  <a:pt x="947" y="12023"/>
                  <a:pt x="1127" y="17808"/>
                </a:cubicBezTo>
                <a:cubicBezTo>
                  <a:pt x="1318" y="24096"/>
                  <a:pt x="1" y="31378"/>
                  <a:pt x="7487" y="33737"/>
                </a:cubicBezTo>
                <a:cubicBezTo>
                  <a:pt x="9623" y="34411"/>
                  <a:pt x="11811" y="34605"/>
                  <a:pt x="14018" y="34605"/>
                </a:cubicBezTo>
                <a:cubicBezTo>
                  <a:pt x="17005" y="34605"/>
                  <a:pt x="20028" y="34250"/>
                  <a:pt x="23006" y="34250"/>
                </a:cubicBezTo>
                <a:cubicBezTo>
                  <a:pt x="23540" y="34250"/>
                  <a:pt x="24072" y="34262"/>
                  <a:pt x="24602" y="34288"/>
                </a:cubicBezTo>
                <a:cubicBezTo>
                  <a:pt x="26178" y="34365"/>
                  <a:pt x="27799" y="34485"/>
                  <a:pt x="29411" y="34485"/>
                </a:cubicBezTo>
                <a:cubicBezTo>
                  <a:pt x="31816" y="34485"/>
                  <a:pt x="34200" y="34219"/>
                  <a:pt x="36387" y="33151"/>
                </a:cubicBezTo>
                <a:cubicBezTo>
                  <a:pt x="40783" y="30995"/>
                  <a:pt x="40735" y="26132"/>
                  <a:pt x="40819" y="21904"/>
                </a:cubicBezTo>
                <a:cubicBezTo>
                  <a:pt x="40819" y="16395"/>
                  <a:pt x="42687" y="8921"/>
                  <a:pt x="38915" y="4286"/>
                </a:cubicBezTo>
                <a:cubicBezTo>
                  <a:pt x="38627" y="3938"/>
                  <a:pt x="38316" y="3615"/>
                  <a:pt x="37992" y="3304"/>
                </a:cubicBezTo>
                <a:cubicBezTo>
                  <a:pt x="36627" y="2070"/>
                  <a:pt x="34914" y="1232"/>
                  <a:pt x="33130" y="752"/>
                </a:cubicBezTo>
                <a:cubicBezTo>
                  <a:pt x="30938" y="155"/>
                  <a:pt x="28638" y="1"/>
                  <a:pt x="26320" y="1"/>
                </a:cubicBezTo>
                <a:close/>
              </a:path>
            </a:pathLst>
          </a:custGeom>
          <a:solidFill>
            <a:srgbClr val="FFFFFF"/>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cs typeface="Arial"/>
              <a:sym typeface="Arial"/>
            </a:endParaRPr>
          </a:p>
        </p:txBody>
      </p:sp>
      <p:sp>
        <p:nvSpPr>
          <p:cNvPr id="5" name="Google Shape;727;p35">
            <a:extLst>
              <a:ext uri="{FF2B5EF4-FFF2-40B4-BE49-F238E27FC236}">
                <a16:creationId xmlns="" xmlns:a16="http://schemas.microsoft.com/office/drawing/2014/main" id="{EBD50FE2-C300-4EB4-8B7B-077906BDBAE9}"/>
              </a:ext>
            </a:extLst>
          </p:cNvPr>
          <p:cNvSpPr/>
          <p:nvPr/>
        </p:nvSpPr>
        <p:spPr>
          <a:xfrm>
            <a:off x="644910" y="3593634"/>
            <a:ext cx="343949" cy="343256"/>
          </a:xfrm>
          <a:custGeom>
            <a:avLst/>
            <a:gdLst/>
            <a:ahLst/>
            <a:cxnLst/>
            <a:rect l="l" t="t" r="r" b="b"/>
            <a:pathLst>
              <a:path w="5953" h="5941" extrusionOk="0">
                <a:moveTo>
                  <a:pt x="2947" y="0"/>
                </a:moveTo>
                <a:cubicBezTo>
                  <a:pt x="2851" y="0"/>
                  <a:pt x="2767" y="84"/>
                  <a:pt x="2767" y="180"/>
                </a:cubicBezTo>
                <a:cubicBezTo>
                  <a:pt x="2767" y="1605"/>
                  <a:pt x="1617" y="2767"/>
                  <a:pt x="192" y="2767"/>
                </a:cubicBezTo>
                <a:cubicBezTo>
                  <a:pt x="84" y="2767"/>
                  <a:pt x="0" y="2851"/>
                  <a:pt x="12" y="2946"/>
                </a:cubicBezTo>
                <a:lnTo>
                  <a:pt x="12" y="3006"/>
                </a:lnTo>
                <a:cubicBezTo>
                  <a:pt x="0" y="3102"/>
                  <a:pt x="84" y="3186"/>
                  <a:pt x="192" y="3186"/>
                </a:cubicBezTo>
                <a:cubicBezTo>
                  <a:pt x="1617" y="3186"/>
                  <a:pt x="2767" y="4336"/>
                  <a:pt x="2767" y="5761"/>
                </a:cubicBezTo>
                <a:cubicBezTo>
                  <a:pt x="2767" y="5869"/>
                  <a:pt x="2851" y="5941"/>
                  <a:pt x="2947" y="5941"/>
                </a:cubicBezTo>
                <a:lnTo>
                  <a:pt x="3006" y="5941"/>
                </a:lnTo>
                <a:cubicBezTo>
                  <a:pt x="3102" y="5941"/>
                  <a:pt x="3186" y="5857"/>
                  <a:pt x="3186" y="5761"/>
                </a:cubicBezTo>
                <a:cubicBezTo>
                  <a:pt x="3186" y="4336"/>
                  <a:pt x="4348" y="3186"/>
                  <a:pt x="5773" y="3174"/>
                </a:cubicBezTo>
                <a:cubicBezTo>
                  <a:pt x="5869" y="3174"/>
                  <a:pt x="5953" y="3102"/>
                  <a:pt x="5953" y="2994"/>
                </a:cubicBezTo>
                <a:lnTo>
                  <a:pt x="5953" y="2946"/>
                </a:lnTo>
                <a:cubicBezTo>
                  <a:pt x="5953" y="2839"/>
                  <a:pt x="5869" y="2767"/>
                  <a:pt x="5773" y="2767"/>
                </a:cubicBezTo>
                <a:cubicBezTo>
                  <a:pt x="4348" y="2755"/>
                  <a:pt x="3186" y="1605"/>
                  <a:pt x="3186" y="180"/>
                </a:cubicBezTo>
                <a:cubicBezTo>
                  <a:pt x="3186" y="84"/>
                  <a:pt x="3102" y="0"/>
                  <a:pt x="3006" y="0"/>
                </a:cubicBezTo>
                <a:close/>
              </a:path>
            </a:pathLst>
          </a:custGeom>
          <a:solidFill>
            <a:srgbClr val="FFFFFF"/>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cs typeface="Arial"/>
              <a:sym typeface="Arial"/>
            </a:endParaRPr>
          </a:p>
        </p:txBody>
      </p:sp>
      <p:sp>
        <p:nvSpPr>
          <p:cNvPr id="6" name="Google Shape;728;p35">
            <a:extLst>
              <a:ext uri="{FF2B5EF4-FFF2-40B4-BE49-F238E27FC236}">
                <a16:creationId xmlns="" xmlns:a16="http://schemas.microsoft.com/office/drawing/2014/main" id="{A8467456-674F-499D-8421-41342B11686C}"/>
              </a:ext>
            </a:extLst>
          </p:cNvPr>
          <p:cNvSpPr/>
          <p:nvPr/>
        </p:nvSpPr>
        <p:spPr>
          <a:xfrm>
            <a:off x="1046239" y="3797650"/>
            <a:ext cx="246421" cy="246537"/>
          </a:xfrm>
          <a:custGeom>
            <a:avLst/>
            <a:gdLst/>
            <a:ahLst/>
            <a:cxnLst/>
            <a:rect l="l" t="t" r="r" b="b"/>
            <a:pathLst>
              <a:path w="4265" h="4267" extrusionOk="0">
                <a:moveTo>
                  <a:pt x="2175" y="1"/>
                </a:moveTo>
                <a:cubicBezTo>
                  <a:pt x="2169" y="1"/>
                  <a:pt x="2163" y="1"/>
                  <a:pt x="2157" y="2"/>
                </a:cubicBezTo>
                <a:lnTo>
                  <a:pt x="2121" y="2"/>
                </a:lnTo>
                <a:cubicBezTo>
                  <a:pt x="2037" y="2"/>
                  <a:pt x="1989" y="50"/>
                  <a:pt x="1989" y="122"/>
                </a:cubicBezTo>
                <a:cubicBezTo>
                  <a:pt x="1989" y="1152"/>
                  <a:pt x="1151" y="1979"/>
                  <a:pt x="133" y="1979"/>
                </a:cubicBezTo>
                <a:cubicBezTo>
                  <a:pt x="61" y="1979"/>
                  <a:pt x="1" y="2038"/>
                  <a:pt x="1" y="2110"/>
                </a:cubicBezTo>
                <a:lnTo>
                  <a:pt x="1" y="2146"/>
                </a:lnTo>
                <a:cubicBezTo>
                  <a:pt x="1" y="2218"/>
                  <a:pt x="61" y="2278"/>
                  <a:pt x="133" y="2278"/>
                </a:cubicBezTo>
                <a:cubicBezTo>
                  <a:pt x="1151" y="2278"/>
                  <a:pt x="1989" y="3116"/>
                  <a:pt x="1989" y="4134"/>
                </a:cubicBezTo>
                <a:cubicBezTo>
                  <a:pt x="1989" y="4206"/>
                  <a:pt x="2037" y="4266"/>
                  <a:pt x="2121" y="4266"/>
                </a:cubicBezTo>
                <a:lnTo>
                  <a:pt x="2157" y="4266"/>
                </a:lnTo>
                <a:cubicBezTo>
                  <a:pt x="2229" y="4266"/>
                  <a:pt x="2289" y="4206"/>
                  <a:pt x="2289" y="4134"/>
                </a:cubicBezTo>
                <a:cubicBezTo>
                  <a:pt x="2289" y="3116"/>
                  <a:pt x="3115" y="2278"/>
                  <a:pt x="4145" y="2278"/>
                </a:cubicBezTo>
                <a:cubicBezTo>
                  <a:pt x="4217" y="2278"/>
                  <a:pt x="4265" y="2218"/>
                  <a:pt x="4265" y="2146"/>
                </a:cubicBezTo>
                <a:lnTo>
                  <a:pt x="4265" y="2110"/>
                </a:lnTo>
                <a:cubicBezTo>
                  <a:pt x="4265" y="2038"/>
                  <a:pt x="4217" y="1979"/>
                  <a:pt x="4145" y="1979"/>
                </a:cubicBezTo>
                <a:cubicBezTo>
                  <a:pt x="3115" y="1979"/>
                  <a:pt x="2289" y="1152"/>
                  <a:pt x="2289" y="122"/>
                </a:cubicBezTo>
                <a:cubicBezTo>
                  <a:pt x="2289" y="56"/>
                  <a:pt x="2239" y="1"/>
                  <a:pt x="2175" y="1"/>
                </a:cubicBezTo>
                <a:close/>
              </a:path>
            </a:pathLst>
          </a:custGeom>
          <a:solidFill>
            <a:srgbClr val="FFFFFF"/>
          </a:solidFill>
          <a:ln>
            <a:noFill/>
          </a:ln>
        </p:spPr>
        <p:txBody>
          <a:bodyPr spcFirstLastPara="1" wrap="square" lIns="91425" tIns="91425" rIns="91425" bIns="91425" anchor="ctr" anchorCtr="0">
            <a:noAutofit/>
          </a:bodyPr>
          <a:lstStyle/>
          <a:p>
            <a:pPr defTabSz="914378">
              <a:buClr>
                <a:srgbClr val="000000"/>
              </a:buClr>
              <a:defRPr/>
            </a:pPr>
            <a:endParaRPr sz="1400" kern="0">
              <a:solidFill>
                <a:srgbClr val="000000"/>
              </a:solidFill>
              <a:cs typeface="Arial"/>
              <a:sym typeface="Arial"/>
            </a:endParaRPr>
          </a:p>
        </p:txBody>
      </p:sp>
      <p:pic>
        <p:nvPicPr>
          <p:cNvPr id="7" name="Picture 2" descr="Peruvian Drought Observatory">
            <a:extLst>
              <a:ext uri="{FF2B5EF4-FFF2-40B4-BE49-F238E27FC236}">
                <a16:creationId xmlns="" xmlns:a16="http://schemas.microsoft.com/office/drawing/2014/main" id="{D11B8EF6-E835-4840-9DAF-547A786EC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35487" y="1954924"/>
            <a:ext cx="2059657" cy="190122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 xmlns:a16="http://schemas.microsoft.com/office/drawing/2014/main" id="{8576C69B-5DA4-4781-8ADF-308B0746C75E}"/>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contrast="-20000"/>
                    </a14:imgEffect>
                  </a14:imgLayer>
                </a14:imgProps>
              </a:ext>
            </a:extLst>
          </a:blip>
          <a:stretch>
            <a:fillRect/>
          </a:stretch>
        </p:blipFill>
        <p:spPr>
          <a:xfrm>
            <a:off x="4312759" y="0"/>
            <a:ext cx="4386288" cy="5143500"/>
          </a:xfrm>
          <a:prstGeom prst="rect">
            <a:avLst/>
          </a:prstGeom>
        </p:spPr>
      </p:pic>
      <p:sp>
        <p:nvSpPr>
          <p:cNvPr id="11" name="Google Shape;842;p32">
            <a:extLst>
              <a:ext uri="{FF2B5EF4-FFF2-40B4-BE49-F238E27FC236}">
                <a16:creationId xmlns="" xmlns:a16="http://schemas.microsoft.com/office/drawing/2014/main" id="{02CEDC97-651E-422D-BFA1-C81A7DB5FB97}"/>
              </a:ext>
            </a:extLst>
          </p:cNvPr>
          <p:cNvSpPr/>
          <p:nvPr/>
        </p:nvSpPr>
        <p:spPr>
          <a:xfrm>
            <a:off x="1051034" y="347617"/>
            <a:ext cx="1629103"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CB2A"/>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2" name="TextBox 11">
            <a:extLst>
              <a:ext uri="{FF2B5EF4-FFF2-40B4-BE49-F238E27FC236}">
                <a16:creationId xmlns="" xmlns:a16="http://schemas.microsoft.com/office/drawing/2014/main" id="{38FD56E7-288D-4AE9-B814-3DC766A592D7}"/>
              </a:ext>
            </a:extLst>
          </p:cNvPr>
          <p:cNvSpPr txBox="1"/>
          <p:nvPr/>
        </p:nvSpPr>
        <p:spPr>
          <a:xfrm>
            <a:off x="888122" y="383528"/>
            <a:ext cx="1844566" cy="461665"/>
          </a:xfrm>
          <a:prstGeom prst="rect">
            <a:avLst/>
          </a:prstGeom>
          <a:noFill/>
        </p:spPr>
        <p:txBody>
          <a:bodyPr wrap="square">
            <a:spAutoFit/>
          </a:bodyPr>
          <a:lstStyle/>
          <a:p>
            <a:pPr algn="ctr">
              <a:spcBef>
                <a:spcPts val="600"/>
              </a:spcBef>
              <a:spcAft>
                <a:spcPts val="600"/>
              </a:spcAft>
            </a:pPr>
            <a:r>
              <a:rPr lang="en-US" sz="2400" b="1" i="0" dirty="0">
                <a:solidFill>
                  <a:srgbClr val="000000"/>
                </a:solidFill>
                <a:effectLst/>
                <a:latin typeface="#9Slide03 Roboto Condensed" panose="02000000000000000000" pitchFamily="2" charset="0"/>
                <a:ea typeface="#9Slide03 Roboto Condensed" panose="02000000000000000000" pitchFamily="2" charset="0"/>
              </a:rPr>
              <a:t>a.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Khí</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hậu</a:t>
            </a:r>
            <a:endParaRPr lang="en-US" sz="2400" b="1"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1682358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11" grpId="0" animBg="1"/>
      <p:bldP spid="1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305576"/>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83173" y="324202"/>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2400" b="1" dirty="0">
                <a:solidFill>
                  <a:srgbClr val="FFFFFF"/>
                </a:solidFill>
                <a:latin typeface="#9Slide03 Roboto Condensed" panose="02000000000000000000" pitchFamily="2" charset="0"/>
                <a:ea typeface="#9Slide03 Roboto Condensed" panose="02000000000000000000" pitchFamily="2" charset="0"/>
              </a:rPr>
              <a:t>b. </a:t>
            </a:r>
            <a:r>
              <a:rPr lang="en-US" sz="2400" b="1" dirty="0" err="1">
                <a:solidFill>
                  <a:srgbClr val="FFFFFF"/>
                </a:solidFill>
                <a:latin typeface="#9Slide03 Roboto Condensed" panose="02000000000000000000" pitchFamily="2" charset="0"/>
                <a:ea typeface="#9Slide03 Roboto Condensed" panose="02000000000000000000" pitchFamily="2" charset="0"/>
              </a:rPr>
              <a:t>Khí</a:t>
            </a:r>
            <a:r>
              <a:rPr lang="en-US" sz="2400" b="1" dirty="0">
                <a:solidFill>
                  <a:srgbClr val="FFFFFF"/>
                </a:solidFill>
                <a:latin typeface="#9Slide03 Roboto Condensed" panose="02000000000000000000" pitchFamily="2" charset="0"/>
                <a:ea typeface="#9Slide03 Roboto Condensed" panose="02000000000000000000" pitchFamily="2" charset="0"/>
              </a:rPr>
              <a:t> </a:t>
            </a:r>
            <a:r>
              <a:rPr lang="en-US" sz="2400" b="1" dirty="0" err="1">
                <a:solidFill>
                  <a:srgbClr val="FFFFFF"/>
                </a:solidFill>
                <a:latin typeface="#9Slide03 Roboto Condensed" panose="02000000000000000000" pitchFamily="2" charset="0"/>
                <a:ea typeface="#9Slide03 Roboto Condensed" panose="02000000000000000000" pitchFamily="2" charset="0"/>
              </a:rPr>
              <a:t>hậu</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66" name="TextBox 65">
            <a:extLst>
              <a:ext uri="{FF2B5EF4-FFF2-40B4-BE49-F238E27FC236}">
                <a16:creationId xmlns="" xmlns:a16="http://schemas.microsoft.com/office/drawing/2014/main" id="{EBED790A-5A8B-4ACD-B7AF-C1369D4FD019}"/>
              </a:ext>
            </a:extLst>
          </p:cNvPr>
          <p:cNvSpPr txBox="1"/>
          <p:nvPr/>
        </p:nvSpPr>
        <p:spPr>
          <a:xfrm>
            <a:off x="5089598" y="3007843"/>
            <a:ext cx="3836275" cy="369332"/>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L</a:t>
            </a:r>
            <a:r>
              <a:rPr kumimoji="0" lang="vi-VN"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ược</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đồ</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khí</a:t>
            </a:r>
            <a:r>
              <a:rPr kumimoji="0" lang="en-US" sz="1800" b="0" i="0" u="none" strike="noStrike" kern="1200" cap="none" spc="0" normalizeH="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hậu</a:t>
            </a:r>
            <a:r>
              <a:rPr kumimoji="0" lang="en-US" sz="1800" b="0" i="0" u="none" strike="noStrike" kern="1200" cap="none" spc="0" normalizeH="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Châu</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Á</a:t>
            </a:r>
          </a:p>
        </p:txBody>
      </p:sp>
      <p:sp>
        <p:nvSpPr>
          <p:cNvPr id="70" name="Google Shape;807;p58">
            <a:extLst>
              <a:ext uri="{FF2B5EF4-FFF2-40B4-BE49-F238E27FC236}">
                <a16:creationId xmlns="" xmlns:a16="http://schemas.microsoft.com/office/drawing/2014/main" id="{58372CFE-A920-450F-8847-BD76B3A748DF}"/>
              </a:ext>
            </a:extLst>
          </p:cNvPr>
          <p:cNvSpPr/>
          <p:nvPr/>
        </p:nvSpPr>
        <p:spPr>
          <a:xfrm>
            <a:off x="607007" y="2645915"/>
            <a:ext cx="4482591" cy="2016519"/>
          </a:xfrm>
          <a:prstGeom prst="roundRect">
            <a:avLst>
              <a:gd name="adj" fmla="val 16667"/>
            </a:avLst>
          </a:prstGeom>
          <a:solidFill>
            <a:srgbClr val="AF71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2A072F"/>
              </a:solidFill>
              <a:effectLst/>
              <a:uLnTx/>
              <a:uFillTx/>
              <a:latin typeface="Arial"/>
              <a:ea typeface="+mn-ea"/>
              <a:cs typeface="+mn-cs"/>
            </a:endParaRPr>
          </a:p>
        </p:txBody>
      </p:sp>
      <p:sp>
        <p:nvSpPr>
          <p:cNvPr id="71" name="TextBox 70">
            <a:extLst>
              <a:ext uri="{FF2B5EF4-FFF2-40B4-BE49-F238E27FC236}">
                <a16:creationId xmlns="" xmlns:a16="http://schemas.microsoft.com/office/drawing/2014/main" id="{49CB5137-F1E0-4BE8-BB24-8755A0376C81}"/>
              </a:ext>
            </a:extLst>
          </p:cNvPr>
          <p:cNvSpPr txBox="1"/>
          <p:nvPr/>
        </p:nvSpPr>
        <p:spPr>
          <a:xfrm>
            <a:off x="567559" y="2712483"/>
            <a:ext cx="4561489" cy="1785104"/>
          </a:xfrm>
          <a:prstGeom prst="rect">
            <a:avLst/>
          </a:prstGeom>
          <a:noFill/>
        </p:spPr>
        <p:txBody>
          <a:bodyPr wrap="square">
            <a:spAutoFit/>
          </a:bodyPr>
          <a:lstStyle/>
          <a:p>
            <a:r>
              <a:rPr lang="en-US" dirty="0"/>
              <a:t> </a:t>
            </a:r>
            <a:r>
              <a:rPr lang="en-US" sz="2200" b="1" dirty="0">
                <a:solidFill>
                  <a:srgbClr val="FFFFFF"/>
                </a:solidFill>
                <a:latin typeface="#9Slide03 Roboto Condensed" panose="02000000000000000000" pitchFamily="2" charset="0"/>
                <a:ea typeface="#9Slide03 Roboto Condensed" panose="02000000000000000000" pitchFamily="2" charset="0"/>
              </a:rPr>
              <a:t>Cho</a:t>
            </a:r>
            <a:r>
              <a:rPr lang="en-US" dirty="0"/>
              <a:t> </a:t>
            </a:r>
            <a:r>
              <a:rPr lang="en-US" sz="2200" b="1" dirty="0" err="1">
                <a:solidFill>
                  <a:srgbClr val="FFFFFF"/>
                </a:solidFill>
                <a:latin typeface="#9Slide03 Roboto Condensed" panose="02000000000000000000" pitchFamily="2" charset="0"/>
                <a:ea typeface="#9Slide03 Roboto Condensed" panose="02000000000000000000" pitchFamily="2" charset="0"/>
              </a:rPr>
              <a:t>biết</a:t>
            </a:r>
            <a:r>
              <a:rPr lang="en-US" sz="2200" b="1" dirty="0">
                <a:solidFill>
                  <a:srgbClr val="FFFFFF"/>
                </a:solidFill>
                <a:latin typeface="#9Slide03 Roboto Condensed" panose="02000000000000000000" pitchFamily="2" charset="0"/>
                <a:ea typeface="#9Slide03 Roboto Condensed" panose="02000000000000000000" pitchFamily="2" charset="0"/>
              </a:rPr>
              <a:t> Nam Á </a:t>
            </a:r>
            <a:r>
              <a:rPr lang="en-US" sz="2200" b="1" dirty="0" err="1">
                <a:solidFill>
                  <a:srgbClr val="FFFFFF"/>
                </a:solidFill>
                <a:latin typeface="#9Slide03 Roboto Condensed" panose="02000000000000000000" pitchFamily="2" charset="0"/>
                <a:ea typeface="#9Slide03 Roboto Condensed" panose="02000000000000000000" pitchFamily="2" charset="0"/>
              </a:rPr>
              <a:t>có</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những</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kiểu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khí</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hậu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nào</a:t>
            </a:r>
            <a:r>
              <a:rPr lang="en-US" sz="2200" b="1" dirty="0">
                <a:solidFill>
                  <a:srgbClr val="FFFFFF"/>
                </a:solidFill>
                <a:latin typeface="#9Slide03 Roboto Condensed" panose="02000000000000000000" pitchFamily="2" charset="0"/>
                <a:ea typeface="#9Slide03 Roboto Condensed" panose="02000000000000000000" pitchFamily="2" charset="0"/>
              </a:rPr>
              <a:t> ? </a:t>
            </a:r>
            <a:r>
              <a:rPr lang="en-US" sz="2200" b="1" dirty="0" err="1">
                <a:solidFill>
                  <a:srgbClr val="FFFFFF"/>
                </a:solidFill>
                <a:latin typeface="#9Slide03 Roboto Condensed" panose="02000000000000000000" pitchFamily="2" charset="0"/>
                <a:ea typeface="#9Slide03 Roboto Condensed" panose="02000000000000000000" pitchFamily="2" charset="0"/>
              </a:rPr>
              <a:t>Kiểu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khí</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hậu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nào</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nổi</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bật</a:t>
            </a:r>
            <a:r>
              <a:rPr lang="en-US" sz="2200" b="1" dirty="0">
                <a:solidFill>
                  <a:srgbClr val="FFFFFF"/>
                </a:solidFill>
                <a:latin typeface="#9Slide03 Roboto Condensed" panose="02000000000000000000" pitchFamily="2" charset="0"/>
                <a:ea typeface="#9Slide03 Roboto Condensed" panose="02000000000000000000" pitchFamily="2" charset="0"/>
              </a:rPr>
              <a:t> ?</a:t>
            </a:r>
          </a:p>
          <a:p>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Em</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hãy</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nêu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đặc</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điểm</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của</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kiểu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khí</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hậu</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nhiệt</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đới</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gió</a:t>
            </a:r>
            <a:r>
              <a:rPr lang="en-US" sz="2200" b="1" dirty="0">
                <a:solidFill>
                  <a:srgbClr val="FFFFFF"/>
                </a:solidFill>
                <a:latin typeface="#9Slide03 Roboto Condensed" panose="02000000000000000000" pitchFamily="2" charset="0"/>
                <a:ea typeface="#9Slide03 Roboto Condensed" panose="02000000000000000000" pitchFamily="2" charset="0"/>
              </a:rPr>
              <a:t> </a:t>
            </a:r>
            <a:r>
              <a:rPr lang="en-US" sz="2200" b="1" dirty="0" err="1">
                <a:solidFill>
                  <a:srgbClr val="FFFFFF"/>
                </a:solidFill>
                <a:latin typeface="#9Slide03 Roboto Condensed" panose="02000000000000000000" pitchFamily="2" charset="0"/>
                <a:ea typeface="#9Slide03 Roboto Condensed" panose="02000000000000000000" pitchFamily="2" charset="0"/>
              </a:rPr>
              <a:t>mùa</a:t>
            </a:r>
            <a:r>
              <a:rPr lang="en-US" sz="2200" b="1" dirty="0">
                <a:solidFill>
                  <a:srgbClr val="FFFFFF"/>
                </a:solidFill>
                <a:latin typeface="#9Slide03 Roboto Condensed" panose="02000000000000000000" pitchFamily="2" charset="0"/>
                <a:ea typeface="#9Slide03 Roboto Condensed" panose="02000000000000000000" pitchFamily="2" charset="0"/>
              </a:rPr>
              <a:t> ?</a:t>
            </a:r>
          </a:p>
          <a:p>
            <a:pPr marL="0" marR="0" lvl="0" indent="0" algn="just" defTabSz="6858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72" name="Picture 2" descr="Dàn Karaoke Gia Đình Năm 2019 Có Điểm Gì Đặc Biệt? – VIDIA">
            <a:extLst>
              <a:ext uri="{FF2B5EF4-FFF2-40B4-BE49-F238E27FC236}">
                <a16:creationId xmlns="" xmlns:a16="http://schemas.microsoft.com/office/drawing/2014/main" id="{1767638B-F8C3-4F59-AC31-3174DA7343D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653" y="762382"/>
            <a:ext cx="1741982" cy="1743597"/>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 descr="Máy Tính Biểu Tượng - pin vị trí png tải về - Miễn phí trong suốt Vòng Tròn  png Tải về.">
            <a:extLst>
              <a:ext uri="{FF2B5EF4-FFF2-40B4-BE49-F238E27FC236}">
                <a16:creationId xmlns="" xmlns:a16="http://schemas.microsoft.com/office/drawing/2014/main" id="{0AFAC6D0-154E-4A42-88ED-2DBE65FD127D}"/>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0" b="100000" l="10000" r="90000">
                        <a14:foregroundMark x1="33667" y1="72308" x2="33667" y2="72308"/>
                        <a14:foregroundMark x1="42889" y1="51731" x2="42889" y2="51731"/>
                      </a14:backgroundRemoval>
                    </a14:imgEffect>
                  </a14:imgLayer>
                </a14:imgProps>
              </a:ext>
              <a:ext uri="{28A0092B-C50C-407E-A947-70E740481C1C}">
                <a14:useLocalDpi xmlns:a14="http://schemas.microsoft.com/office/drawing/2010/main" val="0"/>
              </a:ext>
            </a:extLst>
          </a:blip>
          <a:srcRect/>
          <a:stretch>
            <a:fillRect/>
          </a:stretch>
        </p:blipFill>
        <p:spPr bwMode="auto">
          <a:xfrm>
            <a:off x="-126124" y="326478"/>
            <a:ext cx="828347" cy="47860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 xmlns:a16="http://schemas.microsoft.com/office/drawing/2014/main" id="{6C8F4ED8-1DB8-45C2-B77A-0DEDB24F4771}"/>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contrast="20000"/>
                    </a14:imgEffect>
                  </a14:imgLayer>
                </a14:imgProps>
              </a:ext>
            </a:extLst>
          </a:blip>
          <a:stretch>
            <a:fillRect/>
          </a:stretch>
        </p:blipFill>
        <p:spPr>
          <a:xfrm>
            <a:off x="5168458" y="0"/>
            <a:ext cx="3975542" cy="2928057"/>
          </a:xfrm>
          <a:prstGeom prst="rect">
            <a:avLst/>
          </a:prstGeom>
        </p:spPr>
      </p:pic>
    </p:spTree>
    <p:extLst>
      <p:ext uri="{BB962C8B-B14F-4D97-AF65-F5344CB8AC3E}">
        <p14:creationId xmlns:p14="http://schemas.microsoft.com/office/powerpoint/2010/main" val="14152711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ppt_x"/>
                                          </p:val>
                                        </p:tav>
                                        <p:tav tm="100000">
                                          <p:val>
                                            <p:strVal val="#ppt_x"/>
                                          </p:val>
                                        </p:tav>
                                      </p:tavLst>
                                    </p:anim>
                                    <p:anim calcmode="lin" valueType="num">
                                      <p:cBhvr additive="base">
                                        <p:cTn id="12" dur="500" fill="hold"/>
                                        <p:tgtEl>
                                          <p:spTgt spid="6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3"/>
                                        </p:tgtEl>
                                        <p:attrNameLst>
                                          <p:attrName>style.visibility</p:attrName>
                                        </p:attrNameLst>
                                      </p:cBhvr>
                                      <p:to>
                                        <p:strVal val="visible"/>
                                      </p:to>
                                    </p:set>
                                    <p:anim calcmode="lin" valueType="num">
                                      <p:cBhvr additive="base">
                                        <p:cTn id="15" dur="500" fill="hold"/>
                                        <p:tgtEl>
                                          <p:spTgt spid="73"/>
                                        </p:tgtEl>
                                        <p:attrNameLst>
                                          <p:attrName>ppt_x</p:attrName>
                                        </p:attrNameLst>
                                      </p:cBhvr>
                                      <p:tavLst>
                                        <p:tav tm="0">
                                          <p:val>
                                            <p:strVal val="#ppt_x"/>
                                          </p:val>
                                        </p:tav>
                                        <p:tav tm="100000">
                                          <p:val>
                                            <p:strVal val="#ppt_x"/>
                                          </p:val>
                                        </p:tav>
                                      </p:tavLst>
                                    </p:anim>
                                    <p:anim calcmode="lin" valueType="num">
                                      <p:cBhvr additive="base">
                                        <p:cTn id="16" dur="500" fill="hold"/>
                                        <p:tgtEl>
                                          <p:spTgt spid="7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ppt_x"/>
                                          </p:val>
                                        </p:tav>
                                        <p:tav tm="100000">
                                          <p:val>
                                            <p:strVal val="#ppt_x"/>
                                          </p:val>
                                        </p:tav>
                                      </p:tavLst>
                                    </p:anim>
                                    <p:anim calcmode="lin" valueType="num">
                                      <p:cBhvr additive="base">
                                        <p:cTn id="20"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500" fill="hold"/>
                                        <p:tgtEl>
                                          <p:spTgt spid="70"/>
                                        </p:tgtEl>
                                        <p:attrNameLst>
                                          <p:attrName>ppt_x</p:attrName>
                                        </p:attrNameLst>
                                      </p:cBhvr>
                                      <p:tavLst>
                                        <p:tav tm="0">
                                          <p:val>
                                            <p:strVal val="#ppt_x"/>
                                          </p:val>
                                        </p:tav>
                                        <p:tav tm="100000">
                                          <p:val>
                                            <p:strVal val="#ppt_x"/>
                                          </p:val>
                                        </p:tav>
                                      </p:tavLst>
                                    </p:anim>
                                    <p:anim calcmode="lin" valueType="num">
                                      <p:cBhvr additive="base">
                                        <p:cTn id="26" dur="500" fill="hold"/>
                                        <p:tgtEl>
                                          <p:spTgt spid="70"/>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additive="base">
                                        <p:cTn id="29" dur="500" fill="hold"/>
                                        <p:tgtEl>
                                          <p:spTgt spid="71"/>
                                        </p:tgtEl>
                                        <p:attrNameLst>
                                          <p:attrName>ppt_x</p:attrName>
                                        </p:attrNameLst>
                                      </p:cBhvr>
                                      <p:tavLst>
                                        <p:tav tm="0">
                                          <p:val>
                                            <p:strVal val="#ppt_x"/>
                                          </p:val>
                                        </p:tav>
                                        <p:tav tm="100000">
                                          <p:val>
                                            <p:strVal val="#ppt_x"/>
                                          </p:val>
                                        </p:tav>
                                      </p:tavLst>
                                    </p:anim>
                                    <p:anim calcmode="lin" valueType="num">
                                      <p:cBhvr additive="base">
                                        <p:cTn id="30" dur="500" fill="hold"/>
                                        <p:tgtEl>
                                          <p:spTgt spid="7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ppt_x"/>
                                          </p:val>
                                        </p:tav>
                                        <p:tav tm="100000">
                                          <p:val>
                                            <p:strVal val="#ppt_x"/>
                                          </p:val>
                                        </p:tav>
                                      </p:tavLst>
                                    </p:anim>
                                    <p:anim calcmode="lin" valueType="num">
                                      <p:cBhvr additive="base">
                                        <p:cTn id="34"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p:bldP spid="66" grpId="0"/>
      <p:bldP spid="70" grpId="0" animBg="1"/>
      <p:bldP spid="7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pic>
        <p:nvPicPr>
          <p:cNvPr id="9" name="Picture 8">
            <a:extLst>
              <a:ext uri="{FF2B5EF4-FFF2-40B4-BE49-F238E27FC236}">
                <a16:creationId xmlns="" xmlns:a16="http://schemas.microsoft.com/office/drawing/2014/main" id="{8576C69B-5DA4-4781-8ADF-308B0746C75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20000"/>
                    </a14:imgEffect>
                  </a14:imgLayer>
                </a14:imgProps>
              </a:ext>
            </a:extLst>
          </a:blip>
          <a:stretch>
            <a:fillRect/>
          </a:stretch>
        </p:blipFill>
        <p:spPr>
          <a:xfrm>
            <a:off x="5002924" y="129887"/>
            <a:ext cx="4141076" cy="4855957"/>
          </a:xfrm>
          <a:prstGeom prst="rect">
            <a:avLst/>
          </a:prstGeom>
        </p:spPr>
      </p:pic>
      <p:sp>
        <p:nvSpPr>
          <p:cNvPr id="11" name="Google Shape;842;p32">
            <a:extLst>
              <a:ext uri="{FF2B5EF4-FFF2-40B4-BE49-F238E27FC236}">
                <a16:creationId xmlns="" xmlns:a16="http://schemas.microsoft.com/office/drawing/2014/main" id="{02CEDC97-651E-422D-BFA1-C81A7DB5FB97}"/>
              </a:ext>
            </a:extLst>
          </p:cNvPr>
          <p:cNvSpPr/>
          <p:nvPr/>
        </p:nvSpPr>
        <p:spPr>
          <a:xfrm>
            <a:off x="1755228" y="421190"/>
            <a:ext cx="1629103"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CB2A"/>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2" name="TextBox 11">
            <a:extLst>
              <a:ext uri="{FF2B5EF4-FFF2-40B4-BE49-F238E27FC236}">
                <a16:creationId xmlns="" xmlns:a16="http://schemas.microsoft.com/office/drawing/2014/main" id="{38FD56E7-288D-4AE9-B814-3DC766A592D7}"/>
              </a:ext>
            </a:extLst>
          </p:cNvPr>
          <p:cNvSpPr txBox="1"/>
          <p:nvPr/>
        </p:nvSpPr>
        <p:spPr>
          <a:xfrm>
            <a:off x="1592316" y="457101"/>
            <a:ext cx="1844566"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60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a.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Khí</a:t>
            </a: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hậu</a:t>
            </a:r>
            <a:endPar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10" name="Google Shape;1147;p40">
            <a:extLst>
              <a:ext uri="{FF2B5EF4-FFF2-40B4-BE49-F238E27FC236}">
                <a16:creationId xmlns="" xmlns:a16="http://schemas.microsoft.com/office/drawing/2014/main" id="{DC97E7C7-E777-4898-B438-A98CA61C7209}"/>
              </a:ext>
            </a:extLst>
          </p:cNvPr>
          <p:cNvSpPr txBox="1">
            <a:spLocks noGrp="1"/>
          </p:cNvSpPr>
          <p:nvPr>
            <p:ph type="subTitle" idx="1"/>
          </p:nvPr>
        </p:nvSpPr>
        <p:spPr>
          <a:xfrm>
            <a:off x="52550" y="1365292"/>
            <a:ext cx="4971393" cy="3353852"/>
          </a:xfrm>
          <a:prstGeom prst="rect">
            <a:avLst/>
          </a:prstGeom>
          <a:solidFill>
            <a:srgbClr val="FFC4C7"/>
          </a:solidFill>
        </p:spPr>
        <p:txBody>
          <a:bodyPr spcFirstLastPara="1" wrap="square" lIns="91425" tIns="91425" rIns="91425" bIns="91425" anchor="t" anchorCtr="0">
            <a:noAutofit/>
          </a:bodyPr>
          <a:lstStyle/>
          <a:p>
            <a:pPr marL="52388" indent="-52388" algn="just">
              <a:buFont typeface="Courier New" panose="02070309020205020404" pitchFamily="49" charset="0"/>
              <a:buChar char="o"/>
            </a:pPr>
            <a:r>
              <a:rPr lang="en-US" sz="2100" b="0" i="0" dirty="0">
                <a:solidFill>
                  <a:srgbClr val="000000"/>
                </a:solidFill>
                <a:effectLst/>
                <a:latin typeface="#9Slide03 Roboto Condensed" panose="02000000000000000000" pitchFamily="2" charset="0"/>
                <a:ea typeface="#9Slide03 Roboto Condensed" panose="02000000000000000000" pitchFamily="2" charset="0"/>
              </a:rPr>
              <a:t> </a:t>
            </a:r>
            <a:r>
              <a:rPr lang="vi-VN" sz="2100" b="0" i="0" dirty="0">
                <a:solidFill>
                  <a:srgbClr val="000000"/>
                </a:solidFill>
                <a:effectLst/>
                <a:latin typeface="#9Slide03 Roboto Condensed" panose="02000000000000000000" pitchFamily="2" charset="0"/>
                <a:ea typeface="#9Slide03 Roboto Condensed" panose="02000000000000000000" pitchFamily="2" charset="0"/>
              </a:rPr>
              <a:t>Đại bộ phận Nam Á nằm trong </a:t>
            </a:r>
            <a:r>
              <a:rPr lang="en-US" sz="2100" b="0" dirty="0" err="1" smtClean="0">
                <a:solidFill>
                  <a:srgbClr val="000000"/>
                </a:solidFill>
                <a:latin typeface="#9Slide03 Roboto Condensed" panose="02000000000000000000" pitchFamily="2" charset="0"/>
                <a:ea typeface="#9Slide03 Roboto Condensed" panose="02000000000000000000" pitchFamily="2" charset="0"/>
              </a:rPr>
              <a:t>kiểu</a:t>
            </a:r>
            <a:r>
              <a:rPr lang="vi-VN" sz="2100" b="0" i="0" dirty="0" smtClean="0">
                <a:solidFill>
                  <a:srgbClr val="000000"/>
                </a:solidFill>
                <a:effectLst/>
                <a:latin typeface="#9Slide03 Roboto Condensed" panose="02000000000000000000" pitchFamily="2" charset="0"/>
                <a:ea typeface="#9Slide03 Roboto Condensed" panose="02000000000000000000" pitchFamily="2" charset="0"/>
              </a:rPr>
              <a:t> </a:t>
            </a:r>
            <a:r>
              <a:rPr lang="vi-VN" sz="2100" b="0" i="0" dirty="0">
                <a:solidFill>
                  <a:srgbClr val="000000"/>
                </a:solidFill>
                <a:effectLst/>
                <a:latin typeface="#9Slide03 Roboto Condensed" panose="02000000000000000000" pitchFamily="2" charset="0"/>
                <a:ea typeface="#9Slide03 Roboto Condensed" panose="02000000000000000000" pitchFamily="2" charset="0"/>
              </a:rPr>
              <a:t>khí hậu nhiệt đới gió mùa. </a:t>
            </a:r>
            <a:endParaRPr lang="en-US" sz="2100" b="0" dirty="0">
              <a:solidFill>
                <a:srgbClr val="000000"/>
              </a:solidFill>
              <a:latin typeface="#9Slide03 Roboto Condensed" panose="02000000000000000000" pitchFamily="2" charset="0"/>
              <a:ea typeface="#9Slide03 Roboto Condensed" panose="02000000000000000000" pitchFamily="2" charset="0"/>
            </a:endParaRPr>
          </a:p>
          <a:p>
            <a:pPr marL="52388" indent="-52388" algn="just">
              <a:buFont typeface="Courier New" panose="02070309020205020404" pitchFamily="49" charset="0"/>
              <a:buChar char="o"/>
            </a:pPr>
            <a:r>
              <a:rPr lang="en-US" sz="2100" b="0" i="0" dirty="0">
                <a:solidFill>
                  <a:srgbClr val="000000"/>
                </a:solidFill>
                <a:effectLst/>
                <a:latin typeface="#9Slide03 Roboto Condensed" panose="02000000000000000000" pitchFamily="2" charset="0"/>
                <a:ea typeface="#9Slide03 Roboto Condensed" panose="02000000000000000000" pitchFamily="2" charset="0"/>
              </a:rPr>
              <a:t> </a:t>
            </a:r>
            <a:r>
              <a:rPr lang="en-US" sz="2100" b="0" dirty="0">
                <a:solidFill>
                  <a:srgbClr val="000000"/>
                </a:solidFill>
                <a:latin typeface="#9Slide03 Roboto Condensed" panose="02000000000000000000" pitchFamily="2" charset="0"/>
                <a:ea typeface="#9Slide03 Roboto Condensed" panose="02000000000000000000" pitchFamily="2" charset="0"/>
              </a:rPr>
              <a:t>P</a:t>
            </a:r>
            <a:r>
              <a:rPr lang="vi-VN" sz="2100" b="0" i="0" dirty="0">
                <a:solidFill>
                  <a:srgbClr val="000000"/>
                </a:solidFill>
                <a:effectLst/>
                <a:latin typeface="#9Slide03 Roboto Condensed" panose="02000000000000000000" pitchFamily="2" charset="0"/>
                <a:ea typeface="#9Slide03 Roboto Condensed" panose="02000000000000000000" pitchFamily="2" charset="0"/>
              </a:rPr>
              <a:t>hân hóa đa dạng:</a:t>
            </a:r>
            <a:endParaRPr lang="en-US" sz="2100" b="0" i="0" dirty="0">
              <a:solidFill>
                <a:srgbClr val="000000"/>
              </a:solidFill>
              <a:effectLst/>
              <a:latin typeface="#9Slide03 Roboto Condensed" panose="02000000000000000000" pitchFamily="2" charset="0"/>
              <a:ea typeface="#9Slide03 Roboto Condensed" panose="02000000000000000000" pitchFamily="2" charset="0"/>
            </a:endParaRPr>
          </a:p>
          <a:p>
            <a:pPr marL="285750" indent="-285750" algn="just">
              <a:buFont typeface="Wingdings" panose="05000000000000000000" pitchFamily="2" charset="2"/>
              <a:buChar char="ü"/>
            </a:pPr>
            <a:r>
              <a:rPr lang="vi-VN" sz="2100" b="0" i="0" dirty="0">
                <a:solidFill>
                  <a:srgbClr val="000000"/>
                </a:solidFill>
                <a:effectLst/>
                <a:latin typeface="#9Slide03 Roboto Condensed" panose="02000000000000000000" pitchFamily="2" charset="0"/>
                <a:ea typeface="#9Slide03 Roboto Condensed" panose="02000000000000000000" pitchFamily="2" charset="0"/>
              </a:rPr>
              <a:t>Đồng bằng và sơn nguyên thấp khí hậu thay đổi theo mùa: mùa đông lạnh khô, mùa hạ nóng ẩm.</a:t>
            </a:r>
            <a:endParaRPr lang="en-US" sz="2100" b="0" i="0" dirty="0">
              <a:solidFill>
                <a:srgbClr val="000000"/>
              </a:solidFill>
              <a:effectLst/>
              <a:latin typeface="#9Slide03 Roboto Condensed" panose="02000000000000000000" pitchFamily="2" charset="0"/>
              <a:ea typeface="#9Slide03 Roboto Condensed" panose="02000000000000000000" pitchFamily="2" charset="0"/>
            </a:endParaRPr>
          </a:p>
          <a:p>
            <a:pPr marL="285750" indent="-285750" algn="just">
              <a:buFont typeface="Wingdings" panose="05000000000000000000" pitchFamily="2" charset="2"/>
              <a:buChar char="ü"/>
            </a:pPr>
            <a:r>
              <a:rPr lang="vi-VN" sz="2100" b="0" i="0" dirty="0">
                <a:solidFill>
                  <a:srgbClr val="000000"/>
                </a:solidFill>
                <a:effectLst/>
                <a:latin typeface="#9Slide03 Roboto Condensed" panose="02000000000000000000" pitchFamily="2" charset="0"/>
                <a:ea typeface="#9Slide03 Roboto Condensed" panose="02000000000000000000" pitchFamily="2" charset="0"/>
              </a:rPr>
              <a:t>Các vùng núi cao phân hóa phức tạp theo độ cao.</a:t>
            </a:r>
            <a:endParaRPr lang="en-US" sz="2100" b="0" i="0" dirty="0">
              <a:solidFill>
                <a:srgbClr val="000000"/>
              </a:solidFill>
              <a:effectLst/>
              <a:latin typeface="#9Slide03 Roboto Condensed" panose="02000000000000000000" pitchFamily="2" charset="0"/>
              <a:ea typeface="#9Slide03 Roboto Condensed" panose="02000000000000000000" pitchFamily="2" charset="0"/>
            </a:endParaRPr>
          </a:p>
          <a:p>
            <a:pPr marL="285750" indent="-285750" algn="just">
              <a:buFont typeface="Wingdings" panose="05000000000000000000" pitchFamily="2" charset="2"/>
              <a:buChar char="ü"/>
            </a:pPr>
            <a:r>
              <a:rPr lang="vi-VN" sz="2100" b="0" i="0" dirty="0">
                <a:solidFill>
                  <a:srgbClr val="000000"/>
                </a:solidFill>
                <a:effectLst/>
                <a:latin typeface="#9Slide03 Roboto Condensed" panose="02000000000000000000" pitchFamily="2" charset="0"/>
                <a:ea typeface="#9Slide03 Roboto Condensed" panose="02000000000000000000" pitchFamily="2" charset="0"/>
              </a:rPr>
              <a:t>Vùng tây bắc Ấn Độ và Pa-ki-xtan có khí hậu nhiệt đới khô.</a:t>
            </a:r>
          </a:p>
          <a:p>
            <a:pPr marL="0" indent="0" algn="just">
              <a:lnSpc>
                <a:spcPct val="150000"/>
              </a:lnSpc>
              <a:buNone/>
            </a:pPr>
            <a:endParaRPr sz="2100" b="1" dirty="0">
              <a:solidFill>
                <a:schemeClr val="accent6">
                  <a:lumMod val="10000"/>
                </a:schemeClr>
              </a:solidFill>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20953046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bg/>
                                          </p:spTgt>
                                        </p:tgtEl>
                                        <p:attrNameLst>
                                          <p:attrName>style.visibility</p:attrName>
                                        </p:attrNameLst>
                                      </p:cBhvr>
                                      <p:to>
                                        <p:strVal val="visible"/>
                                      </p:to>
                                    </p:set>
                                    <p:anim calcmode="lin" valueType="num">
                                      <p:cBhvr additive="base">
                                        <p:cTn id="7" dur="500" fill="hold"/>
                                        <p:tgtEl>
                                          <p:spTgt spid="10">
                                            <p:bg/>
                                          </p:spTgt>
                                        </p:tgtEl>
                                        <p:attrNameLst>
                                          <p:attrName>ppt_x</p:attrName>
                                        </p:attrNameLst>
                                      </p:cBhvr>
                                      <p:tavLst>
                                        <p:tav tm="0">
                                          <p:val>
                                            <p:strVal val="#ppt_x"/>
                                          </p:val>
                                        </p:tav>
                                        <p:tav tm="100000">
                                          <p:val>
                                            <p:strVal val="#ppt_x"/>
                                          </p:val>
                                        </p:tav>
                                      </p:tavLst>
                                    </p:anim>
                                    <p:anim calcmode="lin" valueType="num">
                                      <p:cBhvr additive="base">
                                        <p:cTn id="8" dur="500" fill="hold"/>
                                        <p:tgtEl>
                                          <p:spTgt spid="10">
                                            <p:bg/>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 calcmode="lin" valueType="num">
                                      <p:cBhvr additive="base">
                                        <p:cTn id="19"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 calcmode="lin" valueType="num">
                                      <p:cBhvr additive="base">
                                        <p:cTn id="25"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xEl>
                                              <p:pRg st="3" end="3"/>
                                            </p:txEl>
                                          </p:spTgt>
                                        </p:tgtEl>
                                        <p:attrNameLst>
                                          <p:attrName>style.visibility</p:attrName>
                                        </p:attrNameLst>
                                      </p:cBhvr>
                                      <p:to>
                                        <p:strVal val="visible"/>
                                      </p:to>
                                    </p:set>
                                    <p:anim calcmode="lin" valueType="num">
                                      <p:cBhvr additive="base">
                                        <p:cTn id="31"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xEl>
                                              <p:pRg st="4" end="4"/>
                                            </p:txEl>
                                          </p:spTgt>
                                        </p:tgtEl>
                                        <p:attrNameLst>
                                          <p:attrName>style.visibility</p:attrName>
                                        </p:attrNameLst>
                                      </p:cBhvr>
                                      <p:to>
                                        <p:strVal val="visible"/>
                                      </p:to>
                                    </p:set>
                                    <p:anim calcmode="lin" valueType="num">
                                      <p:cBhvr additive="base">
                                        <p:cTn id="37"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 xmlns:a16="http://schemas.microsoft.com/office/drawing/2014/main" id="{B21D5208-3A6C-44F2-A1C6-C38B6D813E30}"/>
              </a:ext>
            </a:extLst>
          </p:cNvPr>
          <p:cNvSpPr>
            <a:spLocks noGrp="1"/>
          </p:cNvSpPr>
          <p:nvPr>
            <p:ph type="subTitle" idx="1"/>
          </p:nvPr>
        </p:nvSpPr>
        <p:spPr/>
        <p:txBody>
          <a:bodyPr/>
          <a:lstStyle/>
          <a:p>
            <a:endParaRPr lang="en-US"/>
          </a:p>
        </p:txBody>
      </p:sp>
      <p:sp>
        <p:nvSpPr>
          <p:cNvPr id="4" name="Subtitle 3">
            <a:extLst>
              <a:ext uri="{FF2B5EF4-FFF2-40B4-BE49-F238E27FC236}">
                <a16:creationId xmlns="" xmlns:a16="http://schemas.microsoft.com/office/drawing/2014/main" id="{F5270200-D16C-4FAE-9754-9075F3A01572}"/>
              </a:ext>
            </a:extLst>
          </p:cNvPr>
          <p:cNvSpPr>
            <a:spLocks noGrp="1"/>
          </p:cNvSpPr>
          <p:nvPr>
            <p:ph type="subTitle" idx="2"/>
          </p:nvPr>
        </p:nvSpPr>
        <p:spPr/>
        <p:txBody>
          <a:bodyPr/>
          <a:lstStyle/>
          <a:p>
            <a:endParaRPr lang="en-US"/>
          </a:p>
        </p:txBody>
      </p:sp>
      <p:sp>
        <p:nvSpPr>
          <p:cNvPr id="5" name="Subtitle 4">
            <a:extLst>
              <a:ext uri="{FF2B5EF4-FFF2-40B4-BE49-F238E27FC236}">
                <a16:creationId xmlns="" xmlns:a16="http://schemas.microsoft.com/office/drawing/2014/main" id="{DF83866B-FE4C-4D8E-9507-5C7A28854281}"/>
              </a:ext>
            </a:extLst>
          </p:cNvPr>
          <p:cNvSpPr>
            <a:spLocks noGrp="1"/>
          </p:cNvSpPr>
          <p:nvPr>
            <p:ph type="subTitle" idx="3"/>
          </p:nvPr>
        </p:nvSpPr>
        <p:spPr/>
        <p:txBody>
          <a:bodyPr/>
          <a:lstStyle/>
          <a:p>
            <a:endParaRPr lang="en-US" dirty="0"/>
          </a:p>
        </p:txBody>
      </p:sp>
      <p:sp>
        <p:nvSpPr>
          <p:cNvPr id="6" name="Subtitle 5">
            <a:extLst>
              <a:ext uri="{FF2B5EF4-FFF2-40B4-BE49-F238E27FC236}">
                <a16:creationId xmlns="" xmlns:a16="http://schemas.microsoft.com/office/drawing/2014/main" id="{9E06049C-352F-40E8-9B84-11B0E9FDA35A}"/>
              </a:ext>
            </a:extLst>
          </p:cNvPr>
          <p:cNvSpPr>
            <a:spLocks noGrp="1"/>
          </p:cNvSpPr>
          <p:nvPr>
            <p:ph type="subTitle" idx="4"/>
          </p:nvPr>
        </p:nvSpPr>
        <p:spPr/>
        <p:txBody>
          <a:bodyPr/>
          <a:lstStyle/>
          <a:p>
            <a:endParaRPr lang="en-US"/>
          </a:p>
        </p:txBody>
      </p:sp>
      <p:sp>
        <p:nvSpPr>
          <p:cNvPr id="7" name="Subtitle 6">
            <a:extLst>
              <a:ext uri="{FF2B5EF4-FFF2-40B4-BE49-F238E27FC236}">
                <a16:creationId xmlns="" xmlns:a16="http://schemas.microsoft.com/office/drawing/2014/main" id="{EE9F9115-C9A2-4569-879E-F1608711334A}"/>
              </a:ext>
            </a:extLst>
          </p:cNvPr>
          <p:cNvSpPr>
            <a:spLocks noGrp="1"/>
          </p:cNvSpPr>
          <p:nvPr>
            <p:ph type="subTitle" idx="5"/>
          </p:nvPr>
        </p:nvSpPr>
        <p:spPr/>
        <p:txBody>
          <a:bodyPr/>
          <a:lstStyle/>
          <a:p>
            <a:endParaRPr lang="en-US"/>
          </a:p>
        </p:txBody>
      </p:sp>
      <p:sp>
        <p:nvSpPr>
          <p:cNvPr id="8" name="Subtitle 7">
            <a:extLst>
              <a:ext uri="{FF2B5EF4-FFF2-40B4-BE49-F238E27FC236}">
                <a16:creationId xmlns="" xmlns:a16="http://schemas.microsoft.com/office/drawing/2014/main" id="{7DC87FE3-732B-40D9-A2DC-42021D62F630}"/>
              </a:ext>
            </a:extLst>
          </p:cNvPr>
          <p:cNvSpPr>
            <a:spLocks noGrp="1"/>
          </p:cNvSpPr>
          <p:nvPr>
            <p:ph type="subTitle" idx="6"/>
          </p:nvPr>
        </p:nvSpPr>
        <p:spPr/>
        <p:txBody>
          <a:bodyPr/>
          <a:lstStyle/>
          <a:p>
            <a:endParaRPr lang="en-US"/>
          </a:p>
        </p:txBody>
      </p:sp>
      <p:pic>
        <p:nvPicPr>
          <p:cNvPr id="1026" name="image170.png">
            <a:extLst>
              <a:ext uri="{FF2B5EF4-FFF2-40B4-BE49-F238E27FC236}">
                <a16:creationId xmlns="" xmlns:a16="http://schemas.microsoft.com/office/drawing/2014/main" id="{C6A54FA6-7E70-4EDE-BE5B-D2919882B3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5722" t="28595" r="25140" b="11365"/>
          <a:stretch>
            <a:fillRect/>
          </a:stretch>
        </p:blipFill>
        <p:spPr bwMode="auto">
          <a:xfrm>
            <a:off x="955438" y="1104582"/>
            <a:ext cx="7157700" cy="415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Google Shape;807;p58">
            <a:extLst>
              <a:ext uri="{FF2B5EF4-FFF2-40B4-BE49-F238E27FC236}">
                <a16:creationId xmlns="" xmlns:a16="http://schemas.microsoft.com/office/drawing/2014/main" id="{0FFD8705-0C9B-405F-8159-A0E32E2B3B19}"/>
              </a:ext>
            </a:extLst>
          </p:cNvPr>
          <p:cNvSpPr/>
          <p:nvPr/>
        </p:nvSpPr>
        <p:spPr>
          <a:xfrm>
            <a:off x="130060" y="0"/>
            <a:ext cx="8883806" cy="1104582"/>
          </a:xfrm>
          <a:prstGeom prst="roundRect">
            <a:avLst>
              <a:gd name="adj" fmla="val 16667"/>
            </a:avLst>
          </a:prstGeom>
          <a:solidFill>
            <a:srgbClr val="AF7172"/>
          </a:solidFill>
          <a:ln>
            <a:noFill/>
          </a:ln>
        </p:spPr>
        <p:txBody>
          <a:bodyPr spcFirstLastPara="1" wrap="square" lIns="91425" tIns="91425" rIns="91425" bIns="91425" anchor="ctr" anchorCtr="0">
            <a:noAutofit/>
          </a:bodyPr>
          <a:lstStyle/>
          <a:p>
            <a:pPr lvl="0" defTabSz="914400">
              <a:defRPr/>
            </a:pP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Đọc</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và</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nhận</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xét</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số</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liệu</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khí</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hậu</a:t>
            </a:r>
            <a:r>
              <a:rPr lang="en-US" sz="2200" b="1" dirty="0">
                <a:solidFill>
                  <a:schemeClr val="bg1"/>
                </a:solidFill>
                <a:latin typeface="Times New Roman" panose="02020603050405020304" pitchFamily="18" charset="0"/>
                <a:cs typeface="Times New Roman" panose="02020603050405020304" pitchFamily="18" charset="0"/>
              </a:rPr>
              <a:t> 3 </a:t>
            </a:r>
            <a:r>
              <a:rPr lang="en-US" sz="2200" b="1" dirty="0" err="1">
                <a:solidFill>
                  <a:schemeClr val="bg1"/>
                </a:solidFill>
                <a:latin typeface="Times New Roman" panose="02020603050405020304" pitchFamily="18" charset="0"/>
                <a:cs typeface="Times New Roman" panose="02020603050405020304" pitchFamily="18" charset="0"/>
              </a:rPr>
              <a:t>địa</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điểm</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Muntan</a:t>
            </a:r>
            <a:r>
              <a:rPr lang="en-US" sz="2200" b="1" dirty="0">
                <a:solidFill>
                  <a:schemeClr val="bg1"/>
                </a:solidFill>
                <a:latin typeface="Times New Roman" panose="02020603050405020304" pitchFamily="18" charset="0"/>
                <a:cs typeface="Times New Roman" panose="02020603050405020304" pitchFamily="18" charset="0"/>
              </a:rPr>
              <a:t>, Sa-ra-pun-di, Mumbai ở H10.2, </a:t>
            </a:r>
            <a:r>
              <a:rPr lang="en-US" sz="2200" b="1" dirty="0" err="1">
                <a:solidFill>
                  <a:schemeClr val="bg1"/>
                </a:solidFill>
                <a:latin typeface="Times New Roman" panose="02020603050405020304" pitchFamily="18" charset="0"/>
                <a:cs typeface="Times New Roman" panose="02020603050405020304" pitchFamily="18" charset="0"/>
              </a:rPr>
              <a:t>giải</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thích</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đặc</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điểm</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lượng</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mưa</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của</a:t>
            </a:r>
            <a:r>
              <a:rPr lang="en-US" sz="2200" b="1" dirty="0">
                <a:solidFill>
                  <a:schemeClr val="bg1"/>
                </a:solidFill>
                <a:latin typeface="Times New Roman" panose="02020603050405020304" pitchFamily="18" charset="0"/>
                <a:cs typeface="Times New Roman" panose="02020603050405020304" pitchFamily="18" charset="0"/>
              </a:rPr>
              <a:t> 3 </a:t>
            </a:r>
            <a:r>
              <a:rPr lang="en-US" sz="2200" b="1" dirty="0" err="1">
                <a:solidFill>
                  <a:schemeClr val="bg1"/>
                </a:solidFill>
                <a:latin typeface="Times New Roman" panose="02020603050405020304" pitchFamily="18" charset="0"/>
                <a:cs typeface="Times New Roman" panose="02020603050405020304" pitchFamily="18" charset="0"/>
              </a:rPr>
              <a:t>địa</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điểm</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trên</a:t>
            </a:r>
            <a:r>
              <a:rPr lang="en-US" sz="2200" b="1" dirty="0">
                <a:solidFill>
                  <a:schemeClr val="bg1"/>
                </a:solidFill>
                <a:latin typeface="Times New Roman" panose="02020603050405020304" pitchFamily="18" charset="0"/>
                <a:cs typeface="Times New Roman" panose="02020603050405020304" pitchFamily="18" charset="0"/>
              </a:rPr>
              <a:t> ? </a:t>
            </a:r>
            <a:endParaRPr kumimoji="0" sz="2200" b="1" i="0" u="none" strike="noStrike" kern="0" cap="none" spc="0" normalizeH="0" baseline="0" noProof="0" dirty="0">
              <a:ln>
                <a:noFill/>
              </a:ln>
              <a:solidFill>
                <a:schemeClr val="bg1"/>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5969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395F34A-2F81-4D59-9261-BA2F50F4EA4C}"/>
              </a:ext>
            </a:extLst>
          </p:cNvPr>
          <p:cNvSpPr>
            <a:spLocks noGrp="1"/>
          </p:cNvSpPr>
          <p:nvPr>
            <p:ph type="title"/>
          </p:nvPr>
        </p:nvSpPr>
        <p:spPr/>
        <p:txBody>
          <a:bodyPr/>
          <a:lstStyle/>
          <a:p>
            <a:endParaRPr lang="en-US"/>
          </a:p>
        </p:txBody>
      </p:sp>
      <p:sp>
        <p:nvSpPr>
          <p:cNvPr id="3" name="Subtitle 2">
            <a:extLst>
              <a:ext uri="{FF2B5EF4-FFF2-40B4-BE49-F238E27FC236}">
                <a16:creationId xmlns="" xmlns:a16="http://schemas.microsoft.com/office/drawing/2014/main" id="{F3B2ABDD-CE65-4CCE-9806-4393688E0F76}"/>
              </a:ext>
            </a:extLst>
          </p:cNvPr>
          <p:cNvSpPr>
            <a:spLocks noGrp="1"/>
          </p:cNvSpPr>
          <p:nvPr>
            <p:ph type="subTitle" idx="1"/>
          </p:nvPr>
        </p:nvSpPr>
        <p:spPr/>
        <p:txBody>
          <a:bodyPr/>
          <a:lstStyle/>
          <a:p>
            <a:endParaRPr lang="en-US"/>
          </a:p>
        </p:txBody>
      </p:sp>
      <p:sp>
        <p:nvSpPr>
          <p:cNvPr id="4" name="Subtitle 3">
            <a:extLst>
              <a:ext uri="{FF2B5EF4-FFF2-40B4-BE49-F238E27FC236}">
                <a16:creationId xmlns="" xmlns:a16="http://schemas.microsoft.com/office/drawing/2014/main" id="{B5913CE5-7F18-4880-A1A8-BE5E606271B5}"/>
              </a:ext>
            </a:extLst>
          </p:cNvPr>
          <p:cNvSpPr>
            <a:spLocks noGrp="1"/>
          </p:cNvSpPr>
          <p:nvPr>
            <p:ph type="subTitle" idx="2"/>
          </p:nvPr>
        </p:nvSpPr>
        <p:spPr/>
        <p:txBody>
          <a:bodyPr/>
          <a:lstStyle/>
          <a:p>
            <a:endParaRPr lang="en-US"/>
          </a:p>
        </p:txBody>
      </p:sp>
      <p:sp>
        <p:nvSpPr>
          <p:cNvPr id="5" name="Subtitle 4">
            <a:extLst>
              <a:ext uri="{FF2B5EF4-FFF2-40B4-BE49-F238E27FC236}">
                <a16:creationId xmlns="" xmlns:a16="http://schemas.microsoft.com/office/drawing/2014/main" id="{1BC1BE89-40DE-48C0-BD29-9AF2B5D76281}"/>
              </a:ext>
            </a:extLst>
          </p:cNvPr>
          <p:cNvSpPr>
            <a:spLocks noGrp="1"/>
          </p:cNvSpPr>
          <p:nvPr>
            <p:ph type="subTitle" idx="3"/>
          </p:nvPr>
        </p:nvSpPr>
        <p:spPr/>
        <p:txBody>
          <a:bodyPr/>
          <a:lstStyle/>
          <a:p>
            <a:endParaRPr lang="en-US"/>
          </a:p>
        </p:txBody>
      </p:sp>
      <p:sp>
        <p:nvSpPr>
          <p:cNvPr id="6" name="Subtitle 5">
            <a:extLst>
              <a:ext uri="{FF2B5EF4-FFF2-40B4-BE49-F238E27FC236}">
                <a16:creationId xmlns="" xmlns:a16="http://schemas.microsoft.com/office/drawing/2014/main" id="{D0E0A8F5-4FFD-4ABE-9346-96A0582E7A0E}"/>
              </a:ext>
            </a:extLst>
          </p:cNvPr>
          <p:cNvSpPr>
            <a:spLocks noGrp="1"/>
          </p:cNvSpPr>
          <p:nvPr>
            <p:ph type="subTitle" idx="4"/>
          </p:nvPr>
        </p:nvSpPr>
        <p:spPr/>
        <p:txBody>
          <a:bodyPr/>
          <a:lstStyle/>
          <a:p>
            <a:endParaRPr lang="en-US"/>
          </a:p>
        </p:txBody>
      </p:sp>
      <p:sp>
        <p:nvSpPr>
          <p:cNvPr id="7" name="Subtitle 6">
            <a:extLst>
              <a:ext uri="{FF2B5EF4-FFF2-40B4-BE49-F238E27FC236}">
                <a16:creationId xmlns="" xmlns:a16="http://schemas.microsoft.com/office/drawing/2014/main" id="{D5FDA0C7-71A6-4AD5-BE50-794DD7AD46BA}"/>
              </a:ext>
            </a:extLst>
          </p:cNvPr>
          <p:cNvSpPr>
            <a:spLocks noGrp="1"/>
          </p:cNvSpPr>
          <p:nvPr>
            <p:ph type="subTitle" idx="5"/>
          </p:nvPr>
        </p:nvSpPr>
        <p:spPr/>
        <p:txBody>
          <a:bodyPr/>
          <a:lstStyle/>
          <a:p>
            <a:endParaRPr lang="en-US"/>
          </a:p>
        </p:txBody>
      </p:sp>
      <p:sp>
        <p:nvSpPr>
          <p:cNvPr id="8" name="Subtitle 7">
            <a:extLst>
              <a:ext uri="{FF2B5EF4-FFF2-40B4-BE49-F238E27FC236}">
                <a16:creationId xmlns="" xmlns:a16="http://schemas.microsoft.com/office/drawing/2014/main" id="{42C413AD-DC29-4C05-B492-050DC74F9CA9}"/>
              </a:ext>
            </a:extLst>
          </p:cNvPr>
          <p:cNvSpPr>
            <a:spLocks noGrp="1"/>
          </p:cNvSpPr>
          <p:nvPr>
            <p:ph type="subTitle" idx="6"/>
          </p:nvPr>
        </p:nvSpPr>
        <p:spPr/>
        <p:txBody>
          <a:bodyPr/>
          <a:lstStyle/>
          <a:p>
            <a:endParaRPr lang="en-US"/>
          </a:p>
        </p:txBody>
      </p:sp>
      <p:pic>
        <p:nvPicPr>
          <p:cNvPr id="2050" name="image62.png">
            <a:extLst>
              <a:ext uri="{FF2B5EF4-FFF2-40B4-BE49-F238E27FC236}">
                <a16:creationId xmlns="" xmlns:a16="http://schemas.microsoft.com/office/drawing/2014/main" id="{3BEDBDB3-943F-4737-87D6-74900F02A7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5415" t="24745" r="24126" b="14871"/>
          <a:stretch>
            <a:fillRect/>
          </a:stretch>
        </p:blipFill>
        <p:spPr bwMode="auto">
          <a:xfrm>
            <a:off x="196671" y="1"/>
            <a:ext cx="8856894"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4774289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305576"/>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83173" y="324202"/>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c.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Sông</a:t>
            </a:r>
            <a:r>
              <a:rPr kumimoji="0" lang="en-US" sz="2400" b="1" i="0" u="none" strike="noStrike" kern="1200" cap="none" spc="0" normalizeH="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ngòi</a:t>
            </a:r>
            <a:endPar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65" name="Picture 2" descr="Luoc do dia hinh khoang san va song ho chau A">
            <a:extLst>
              <a:ext uri="{FF2B5EF4-FFF2-40B4-BE49-F238E27FC236}">
                <a16:creationId xmlns="" xmlns:a16="http://schemas.microsoft.com/office/drawing/2014/main" id="{7F14C32B-38B1-4967-818B-020409907B5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2962" y="45983"/>
            <a:ext cx="3859508" cy="4410867"/>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sp>
        <p:nvSpPr>
          <p:cNvPr id="66" name="TextBox 65">
            <a:extLst>
              <a:ext uri="{FF2B5EF4-FFF2-40B4-BE49-F238E27FC236}">
                <a16:creationId xmlns="" xmlns:a16="http://schemas.microsoft.com/office/drawing/2014/main" id="{EBED790A-5A8B-4ACD-B7AF-C1369D4FD019}"/>
              </a:ext>
            </a:extLst>
          </p:cNvPr>
          <p:cNvSpPr txBox="1"/>
          <p:nvPr/>
        </p:nvSpPr>
        <p:spPr>
          <a:xfrm>
            <a:off x="5307725" y="4448558"/>
            <a:ext cx="3836275" cy="64633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L</a:t>
            </a:r>
            <a:r>
              <a:rPr kumimoji="0" lang="vi-VN"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ược</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đồ</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địa</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hình</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khoáng</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sản</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và</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sông</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hồ</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Châu</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Á</a:t>
            </a:r>
          </a:p>
        </p:txBody>
      </p:sp>
      <p:sp>
        <p:nvSpPr>
          <p:cNvPr id="70" name="Google Shape;807;p58">
            <a:extLst>
              <a:ext uri="{FF2B5EF4-FFF2-40B4-BE49-F238E27FC236}">
                <a16:creationId xmlns="" xmlns:a16="http://schemas.microsoft.com/office/drawing/2014/main" id="{58372CFE-A920-450F-8847-BD76B3A748DF}"/>
              </a:ext>
            </a:extLst>
          </p:cNvPr>
          <p:cNvSpPr/>
          <p:nvPr/>
        </p:nvSpPr>
        <p:spPr>
          <a:xfrm>
            <a:off x="246653" y="2200222"/>
            <a:ext cx="4842945" cy="1283486"/>
          </a:xfrm>
          <a:prstGeom prst="roundRect">
            <a:avLst>
              <a:gd name="adj" fmla="val 16667"/>
            </a:avLst>
          </a:prstGeom>
          <a:solidFill>
            <a:srgbClr val="AF71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2A072F"/>
              </a:solidFill>
              <a:effectLst/>
              <a:uLnTx/>
              <a:uFillTx/>
              <a:latin typeface="Arial"/>
              <a:ea typeface="+mn-ea"/>
              <a:cs typeface="+mn-cs"/>
            </a:endParaRPr>
          </a:p>
        </p:txBody>
      </p:sp>
      <p:sp>
        <p:nvSpPr>
          <p:cNvPr id="71" name="TextBox 70">
            <a:extLst>
              <a:ext uri="{FF2B5EF4-FFF2-40B4-BE49-F238E27FC236}">
                <a16:creationId xmlns="" xmlns:a16="http://schemas.microsoft.com/office/drawing/2014/main" id="{49CB5137-F1E0-4BE8-BB24-8755A0376C81}"/>
              </a:ext>
            </a:extLst>
          </p:cNvPr>
          <p:cNvSpPr txBox="1"/>
          <p:nvPr/>
        </p:nvSpPr>
        <p:spPr>
          <a:xfrm>
            <a:off x="368201" y="2375711"/>
            <a:ext cx="4737162" cy="1107996"/>
          </a:xfrm>
          <a:prstGeom prst="rect">
            <a:avLst/>
          </a:prstGeom>
          <a:noFill/>
        </p:spPr>
        <p:txBody>
          <a:bodyPr wrap="square">
            <a:spAutoFit/>
          </a:bodyPr>
          <a:lstStyle/>
          <a:p>
            <a:r>
              <a:rPr kumimoji="0" lang="en-US" sz="1350" b="0" i="0" u="none" strike="noStrike" kern="1200" cap="none" spc="0" normalizeH="0" baseline="0" noProof="0" dirty="0">
                <a:ln>
                  <a:noFill/>
                </a:ln>
                <a:solidFill>
                  <a:srgbClr val="000000"/>
                </a:solidFill>
                <a:effectLst/>
                <a:uLnTx/>
                <a:uFillTx/>
                <a:latin typeface="Arial"/>
                <a:ea typeface="+mn-ea"/>
                <a:cs typeface="+mn-cs"/>
              </a:rPr>
              <a:t> </a:t>
            </a:r>
            <a:r>
              <a:rPr lang="en-US" sz="2200" b="1" noProof="0" dirty="0" err="1">
                <a:solidFill>
                  <a:schemeClr val="bg1"/>
                </a:solidFill>
                <a:latin typeface="Times New Roman" panose="02020603050405020304" pitchFamily="18" charset="0"/>
                <a:cs typeface="Times New Roman" panose="02020603050405020304" pitchFamily="18" charset="0"/>
              </a:rPr>
              <a:t>Dựa</a:t>
            </a:r>
            <a:r>
              <a:rPr lang="en-US" sz="2200" b="1" noProof="0" dirty="0">
                <a:solidFill>
                  <a:schemeClr val="bg1"/>
                </a:solidFill>
                <a:latin typeface="Times New Roman" panose="02020603050405020304" pitchFamily="18" charset="0"/>
                <a:cs typeface="Times New Roman" panose="02020603050405020304" pitchFamily="18" charset="0"/>
              </a:rPr>
              <a:t> </a:t>
            </a:r>
            <a:r>
              <a:rPr lang="en-US" sz="2200" b="1" noProof="0" dirty="0" err="1">
                <a:solidFill>
                  <a:schemeClr val="bg1"/>
                </a:solidFill>
                <a:latin typeface="Times New Roman" panose="02020603050405020304" pitchFamily="18" charset="0"/>
                <a:cs typeface="Times New Roman" panose="02020603050405020304" pitchFamily="18" charset="0"/>
              </a:rPr>
              <a:t>vào</a:t>
            </a:r>
            <a:r>
              <a:rPr lang="en-US" sz="2200" b="1" noProof="0" dirty="0">
                <a:solidFill>
                  <a:schemeClr val="bg1"/>
                </a:solidFill>
                <a:latin typeface="Times New Roman" panose="02020603050405020304" pitchFamily="18" charset="0"/>
                <a:cs typeface="Times New Roman" panose="02020603050405020304" pitchFamily="18" charset="0"/>
              </a:rPr>
              <a:t> </a:t>
            </a:r>
            <a:r>
              <a:rPr lang="en-US" sz="2200" b="1" noProof="0" dirty="0" err="1">
                <a:solidFill>
                  <a:schemeClr val="bg1"/>
                </a:solidFill>
                <a:latin typeface="Times New Roman" panose="02020603050405020304" pitchFamily="18" charset="0"/>
                <a:cs typeface="Times New Roman" panose="02020603050405020304" pitchFamily="18" charset="0"/>
              </a:rPr>
              <a:t>lược</a:t>
            </a:r>
            <a:r>
              <a:rPr lang="en-US" sz="2200" b="1" noProof="0" dirty="0">
                <a:solidFill>
                  <a:schemeClr val="bg1"/>
                </a:solidFill>
                <a:latin typeface="Times New Roman" panose="02020603050405020304" pitchFamily="18" charset="0"/>
                <a:cs typeface="Times New Roman" panose="02020603050405020304" pitchFamily="18" charset="0"/>
              </a:rPr>
              <a:t> </a:t>
            </a:r>
            <a:r>
              <a:rPr lang="en-US" sz="2200" b="1" noProof="0" dirty="0" err="1">
                <a:solidFill>
                  <a:schemeClr val="bg1"/>
                </a:solidFill>
                <a:latin typeface="Times New Roman" panose="02020603050405020304" pitchFamily="18" charset="0"/>
                <a:cs typeface="Times New Roman" panose="02020603050405020304" pitchFamily="18" charset="0"/>
              </a:rPr>
              <a:t>đồ</a:t>
            </a:r>
            <a:r>
              <a:rPr lang="en-US" sz="2200" b="1" noProof="0" dirty="0">
                <a:solidFill>
                  <a:schemeClr val="bg1"/>
                </a:solidFill>
                <a:latin typeface="Times New Roman" panose="02020603050405020304" pitchFamily="18" charset="0"/>
                <a:cs typeface="Times New Roman" panose="02020603050405020304" pitchFamily="18" charset="0"/>
              </a:rPr>
              <a:t> </a:t>
            </a:r>
            <a:r>
              <a:rPr lang="en-US" sz="2200" b="1" noProof="0" dirty="0" err="1">
                <a:solidFill>
                  <a:schemeClr val="bg1"/>
                </a:solidFill>
                <a:latin typeface="Times New Roman" panose="02020603050405020304" pitchFamily="18" charset="0"/>
                <a:cs typeface="Times New Roman" panose="02020603050405020304" pitchFamily="18" charset="0"/>
              </a:rPr>
              <a:t>bên</a:t>
            </a:r>
            <a:r>
              <a:rPr lang="en-US" sz="2200" b="1" noProof="0" dirty="0">
                <a:solidFill>
                  <a:schemeClr val="bg1"/>
                </a:solidFill>
                <a:latin typeface="Times New Roman" panose="02020603050405020304" pitchFamily="18" charset="0"/>
                <a:cs typeface="Times New Roman" panose="02020603050405020304" pitchFamily="18" charset="0"/>
              </a:rPr>
              <a:t>, c</a:t>
            </a:r>
            <a:r>
              <a:rPr lang="en-US" sz="2200" b="1" dirty="0">
                <a:solidFill>
                  <a:schemeClr val="bg1"/>
                </a:solidFill>
                <a:latin typeface="Times New Roman" panose="02020603050405020304" pitchFamily="18" charset="0"/>
                <a:cs typeface="Times New Roman" panose="02020603050405020304" pitchFamily="18" charset="0"/>
              </a:rPr>
              <a:t>ho </a:t>
            </a:r>
            <a:r>
              <a:rPr lang="en-US" sz="2200" b="1" dirty="0" err="1">
                <a:solidFill>
                  <a:schemeClr val="bg1"/>
                </a:solidFill>
                <a:latin typeface="Times New Roman" panose="02020603050405020304" pitchFamily="18" charset="0"/>
                <a:cs typeface="Times New Roman" panose="02020603050405020304" pitchFamily="18" charset="0"/>
              </a:rPr>
              <a:t>biết</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các</a:t>
            </a:r>
            <a:r>
              <a:rPr lang="en-US" sz="2200" b="1" dirty="0">
                <a:solidFill>
                  <a:schemeClr val="bg1"/>
                </a:solidFill>
                <a:latin typeface="Times New Roman" panose="02020603050405020304" pitchFamily="18" charset="0"/>
                <a:cs typeface="Times New Roman" panose="02020603050405020304" pitchFamily="18" charset="0"/>
              </a:rPr>
              <a:t> con </a:t>
            </a:r>
            <a:r>
              <a:rPr lang="en-US" sz="2200" b="1" dirty="0" err="1">
                <a:solidFill>
                  <a:schemeClr val="bg1"/>
                </a:solidFill>
                <a:latin typeface="Times New Roman" panose="02020603050405020304" pitchFamily="18" charset="0"/>
                <a:cs typeface="Times New Roman" panose="02020603050405020304" pitchFamily="18" charset="0"/>
              </a:rPr>
              <a:t>sông</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chính</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trong</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khu</a:t>
            </a:r>
            <a:r>
              <a:rPr lang="en-US" sz="2200" b="1" dirty="0">
                <a:solidFill>
                  <a:schemeClr val="bg1"/>
                </a:solidFill>
                <a:latin typeface="Times New Roman" panose="02020603050405020304" pitchFamily="18" charset="0"/>
                <a:cs typeface="Times New Roman" panose="02020603050405020304" pitchFamily="18" charset="0"/>
              </a:rPr>
              <a:t> </a:t>
            </a:r>
            <a:r>
              <a:rPr lang="en-US" sz="2200" b="1" dirty="0" err="1">
                <a:solidFill>
                  <a:schemeClr val="bg1"/>
                </a:solidFill>
                <a:latin typeface="Times New Roman" panose="02020603050405020304" pitchFamily="18" charset="0"/>
                <a:cs typeface="Times New Roman" panose="02020603050405020304" pitchFamily="18" charset="0"/>
              </a:rPr>
              <a:t>vực</a:t>
            </a:r>
            <a:r>
              <a:rPr lang="en-US" sz="2200" b="1" dirty="0">
                <a:solidFill>
                  <a:schemeClr val="bg1"/>
                </a:solidFill>
                <a:latin typeface="Times New Roman" panose="02020603050405020304" pitchFamily="18" charset="0"/>
                <a:cs typeface="Times New Roman" panose="02020603050405020304" pitchFamily="18" charset="0"/>
              </a:rPr>
              <a:t> Nam Á? </a:t>
            </a:r>
          </a:p>
          <a:p>
            <a:pPr marL="0" marR="0" lvl="0" indent="0" algn="just" defTabSz="6858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72" name="Picture 2" descr="Dàn Karaoke Gia Đình Năm 2019 Có Điểm Gì Đặc Biệt? – VIDIA">
            <a:extLst>
              <a:ext uri="{FF2B5EF4-FFF2-40B4-BE49-F238E27FC236}">
                <a16:creationId xmlns="" xmlns:a16="http://schemas.microsoft.com/office/drawing/2014/main" id="{1767638B-F8C3-4F59-AC31-3174DA7343D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8049" y="785867"/>
            <a:ext cx="1741982" cy="1743597"/>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 descr="Máy Tính Biểu Tượng - pin vị trí png tải về - Miễn phí trong suốt Vòng Tròn  png Tải về.">
            <a:extLst>
              <a:ext uri="{FF2B5EF4-FFF2-40B4-BE49-F238E27FC236}">
                <a16:creationId xmlns="" xmlns:a16="http://schemas.microsoft.com/office/drawing/2014/main" id="{0AFAC6D0-154E-4A42-88ED-2DBE65FD127D}"/>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100000" l="10000" r="90000">
                        <a14:foregroundMark x1="33667" y1="72308" x2="33667" y2="72308"/>
                        <a14:foregroundMark x1="42889" y1="51731" x2="42889" y2="51731"/>
                      </a14:backgroundRemoval>
                    </a14:imgEffect>
                  </a14:imgLayer>
                </a14:imgProps>
              </a:ext>
              <a:ext uri="{28A0092B-C50C-407E-A947-70E740481C1C}">
                <a14:useLocalDpi xmlns:a14="http://schemas.microsoft.com/office/drawing/2010/main" val="0"/>
              </a:ext>
            </a:extLst>
          </a:blip>
          <a:srcRect/>
          <a:stretch>
            <a:fillRect/>
          </a:stretch>
        </p:blipFill>
        <p:spPr bwMode="auto">
          <a:xfrm>
            <a:off x="-126124" y="326478"/>
            <a:ext cx="828347" cy="4786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364064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ppt_x"/>
                                          </p:val>
                                        </p:tav>
                                        <p:tav tm="100000">
                                          <p:val>
                                            <p:strVal val="#ppt_x"/>
                                          </p:val>
                                        </p:tav>
                                      </p:tavLst>
                                    </p:anim>
                                    <p:anim calcmode="lin" valueType="num">
                                      <p:cBhvr additive="base">
                                        <p:cTn id="12" dur="500" fill="hold"/>
                                        <p:tgtEl>
                                          <p:spTgt spid="6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3"/>
                                        </p:tgtEl>
                                        <p:attrNameLst>
                                          <p:attrName>style.visibility</p:attrName>
                                        </p:attrNameLst>
                                      </p:cBhvr>
                                      <p:to>
                                        <p:strVal val="visible"/>
                                      </p:to>
                                    </p:set>
                                    <p:anim calcmode="lin" valueType="num">
                                      <p:cBhvr additive="base">
                                        <p:cTn id="15" dur="500" fill="hold"/>
                                        <p:tgtEl>
                                          <p:spTgt spid="73"/>
                                        </p:tgtEl>
                                        <p:attrNameLst>
                                          <p:attrName>ppt_x</p:attrName>
                                        </p:attrNameLst>
                                      </p:cBhvr>
                                      <p:tavLst>
                                        <p:tav tm="0">
                                          <p:val>
                                            <p:strVal val="#ppt_x"/>
                                          </p:val>
                                        </p:tav>
                                        <p:tav tm="100000">
                                          <p:val>
                                            <p:strVal val="#ppt_x"/>
                                          </p:val>
                                        </p:tav>
                                      </p:tavLst>
                                    </p:anim>
                                    <p:anim calcmode="lin" valueType="num">
                                      <p:cBhvr additive="base">
                                        <p:cTn id="16"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fill="hold"/>
                                        <p:tgtEl>
                                          <p:spTgt spid="65"/>
                                        </p:tgtEl>
                                        <p:attrNameLst>
                                          <p:attrName>ppt_x</p:attrName>
                                        </p:attrNameLst>
                                      </p:cBhvr>
                                      <p:tavLst>
                                        <p:tav tm="0">
                                          <p:val>
                                            <p:strVal val="#ppt_x"/>
                                          </p:val>
                                        </p:tav>
                                        <p:tav tm="100000">
                                          <p:val>
                                            <p:strVal val="#ppt_x"/>
                                          </p:val>
                                        </p:tav>
                                      </p:tavLst>
                                    </p:anim>
                                    <p:anim calcmode="lin" valueType="num">
                                      <p:cBhvr additive="base">
                                        <p:cTn id="22" dur="500" fill="hold"/>
                                        <p:tgtEl>
                                          <p:spTgt spid="6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fill="hold"/>
                                        <p:tgtEl>
                                          <p:spTgt spid="66"/>
                                        </p:tgtEl>
                                        <p:attrNameLst>
                                          <p:attrName>ppt_x</p:attrName>
                                        </p:attrNameLst>
                                      </p:cBhvr>
                                      <p:tavLst>
                                        <p:tav tm="0">
                                          <p:val>
                                            <p:strVal val="#ppt_x"/>
                                          </p:val>
                                        </p:tav>
                                        <p:tav tm="100000">
                                          <p:val>
                                            <p:strVal val="#ppt_x"/>
                                          </p:val>
                                        </p:tav>
                                      </p:tavLst>
                                    </p:anim>
                                    <p:anim calcmode="lin" valueType="num">
                                      <p:cBhvr additive="base">
                                        <p:cTn id="2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500" fill="hold"/>
                                        <p:tgtEl>
                                          <p:spTgt spid="70"/>
                                        </p:tgtEl>
                                        <p:attrNameLst>
                                          <p:attrName>ppt_x</p:attrName>
                                        </p:attrNameLst>
                                      </p:cBhvr>
                                      <p:tavLst>
                                        <p:tav tm="0">
                                          <p:val>
                                            <p:strVal val="#ppt_x"/>
                                          </p:val>
                                        </p:tav>
                                        <p:tav tm="100000">
                                          <p:val>
                                            <p:strVal val="#ppt_x"/>
                                          </p:val>
                                        </p:tav>
                                      </p:tavLst>
                                    </p:anim>
                                    <p:anim calcmode="lin" valueType="num">
                                      <p:cBhvr additive="base">
                                        <p:cTn id="32" dur="50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500" fill="hold"/>
                                        <p:tgtEl>
                                          <p:spTgt spid="71"/>
                                        </p:tgtEl>
                                        <p:attrNameLst>
                                          <p:attrName>ppt_x</p:attrName>
                                        </p:attrNameLst>
                                      </p:cBhvr>
                                      <p:tavLst>
                                        <p:tav tm="0">
                                          <p:val>
                                            <p:strVal val="#ppt_x"/>
                                          </p:val>
                                        </p:tav>
                                        <p:tav tm="100000">
                                          <p:val>
                                            <p:strVal val="#ppt_x"/>
                                          </p:val>
                                        </p:tav>
                                      </p:tavLst>
                                    </p:anim>
                                    <p:anim calcmode="lin" valueType="num">
                                      <p:cBhvr additive="base">
                                        <p:cTn id="36" dur="50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500" fill="hold"/>
                                        <p:tgtEl>
                                          <p:spTgt spid="72"/>
                                        </p:tgtEl>
                                        <p:attrNameLst>
                                          <p:attrName>ppt_x</p:attrName>
                                        </p:attrNameLst>
                                      </p:cBhvr>
                                      <p:tavLst>
                                        <p:tav tm="0">
                                          <p:val>
                                            <p:strVal val="#ppt_x"/>
                                          </p:val>
                                        </p:tav>
                                        <p:tav tm="100000">
                                          <p:val>
                                            <p:strVal val="#ppt_x"/>
                                          </p:val>
                                        </p:tav>
                                      </p:tavLst>
                                    </p:anim>
                                    <p:anim calcmode="lin" valueType="num">
                                      <p:cBhvr additive="base">
                                        <p:cTn id="40"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p:bldP spid="66" grpId="0"/>
      <p:bldP spid="70" grpId="0" animBg="1"/>
      <p:bldP spid="7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8" name="TextBox 7">
            <a:extLst>
              <a:ext uri="{FF2B5EF4-FFF2-40B4-BE49-F238E27FC236}">
                <a16:creationId xmlns="" xmlns:a16="http://schemas.microsoft.com/office/drawing/2014/main" id="{0204B8F9-57C7-45FD-B5A0-9FF69F840D11}"/>
              </a:ext>
            </a:extLst>
          </p:cNvPr>
          <p:cNvSpPr txBox="1"/>
          <p:nvPr/>
        </p:nvSpPr>
        <p:spPr>
          <a:xfrm>
            <a:off x="1445172" y="767255"/>
            <a:ext cx="1844566"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60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b.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Sông</a:t>
            </a: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ngòi</a:t>
            </a:r>
            <a:endPar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1506" name="Picture 2">
            <a:extLst>
              <a:ext uri="{FF2B5EF4-FFF2-40B4-BE49-F238E27FC236}">
                <a16:creationId xmlns="" xmlns:a16="http://schemas.microsoft.com/office/drawing/2014/main" id="{FB26700E-291B-490B-881D-6EAD4BBD8CE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contrast="20000"/>
                    </a14:imgEffect>
                  </a14:imgLayer>
                </a14:imgProps>
              </a:ext>
              <a:ext uri="{28A0092B-C50C-407E-A947-70E740481C1C}">
                <a14:useLocalDpi xmlns:a14="http://schemas.microsoft.com/office/drawing/2010/main" val="0"/>
              </a:ext>
            </a:extLst>
          </a:blip>
          <a:srcRect/>
          <a:stretch>
            <a:fillRect/>
          </a:stretch>
        </p:blipFill>
        <p:spPr bwMode="auto">
          <a:xfrm>
            <a:off x="4429344" y="0"/>
            <a:ext cx="4378325"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 xmlns:a16="http://schemas.microsoft.com/office/drawing/2014/main" id="{6606FDDA-C86A-4E52-910E-FF1B4E6A739A}"/>
              </a:ext>
            </a:extLst>
          </p:cNvPr>
          <p:cNvSpPr/>
          <p:nvPr/>
        </p:nvSpPr>
        <p:spPr>
          <a:xfrm>
            <a:off x="4309241" y="4887310"/>
            <a:ext cx="4361793" cy="256190"/>
          </a:xfrm>
          <a:prstGeom prst="rect">
            <a:avLst/>
          </a:prstGeom>
          <a:solidFill>
            <a:srgbClr val="FFF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 xmlns:a16="http://schemas.microsoft.com/office/drawing/2014/main" id="{3D60CD1B-D6DF-475E-A206-CAA6D5DA76FD}"/>
              </a:ext>
            </a:extLst>
          </p:cNvPr>
          <p:cNvSpPr txBox="1"/>
          <p:nvPr/>
        </p:nvSpPr>
        <p:spPr>
          <a:xfrm>
            <a:off x="4740164" y="4774168"/>
            <a:ext cx="3615559" cy="369332"/>
          </a:xfrm>
          <a:prstGeom prst="rect">
            <a:avLst/>
          </a:prstGeom>
          <a:noFill/>
        </p:spPr>
        <p:txBody>
          <a:bodyPr wrap="square">
            <a:spAutoFit/>
          </a:bodyPr>
          <a:lstStyle/>
          <a:p>
            <a:pPr algn="ctr"/>
            <a:r>
              <a:rPr lang="en-US" sz="1800" b="0" i="0" dirty="0">
                <a:solidFill>
                  <a:srgbClr val="000000"/>
                </a:solidFill>
                <a:effectLst/>
                <a:latin typeface="#9Slide03 Roboto Condensed" panose="02000000000000000000" pitchFamily="2" charset="0"/>
                <a:ea typeface="#9Slide03 Roboto Condensed" panose="02000000000000000000" pitchFamily="2" charset="0"/>
              </a:rPr>
              <a:t>L</a:t>
            </a:r>
            <a:r>
              <a:rPr lang="vi-VN" sz="1800" b="0" i="0" dirty="0">
                <a:solidFill>
                  <a:srgbClr val="000000"/>
                </a:solidFill>
                <a:effectLst/>
                <a:latin typeface="#9Slide03 Roboto Condensed" panose="02000000000000000000" pitchFamily="2" charset="0"/>
                <a:ea typeface="#9Slide03 Roboto Condensed" panose="02000000000000000000" pitchFamily="2" charset="0"/>
              </a:rPr>
              <a:t>ược</a:t>
            </a:r>
            <a:r>
              <a:rPr lang="en-US" sz="1800" b="0" i="0" dirty="0">
                <a:solidFill>
                  <a:srgbClr val="000000"/>
                </a:solidFill>
                <a:effectLst/>
                <a:latin typeface="#9Slide03 Roboto Condensed" panose="02000000000000000000" pitchFamily="2" charset="0"/>
                <a:ea typeface="#9Slide03 Roboto Condensed" panose="02000000000000000000" pitchFamily="2" charset="0"/>
              </a:rPr>
              <a:t> </a:t>
            </a:r>
            <a:r>
              <a:rPr lang="en-US" sz="1800" b="0" i="0" dirty="0" err="1">
                <a:solidFill>
                  <a:srgbClr val="000000"/>
                </a:solidFill>
                <a:effectLst/>
                <a:latin typeface="#9Slide03 Roboto Condensed" panose="02000000000000000000" pitchFamily="2" charset="0"/>
                <a:ea typeface="#9Slide03 Roboto Condensed" panose="02000000000000000000" pitchFamily="2" charset="0"/>
              </a:rPr>
              <a:t>đồ</a:t>
            </a:r>
            <a:r>
              <a:rPr lang="en-US" sz="1800" b="0" i="0" dirty="0">
                <a:solidFill>
                  <a:srgbClr val="000000"/>
                </a:solidFill>
                <a:effectLst/>
                <a:latin typeface="#9Slide03 Roboto Condensed" panose="02000000000000000000" pitchFamily="2" charset="0"/>
                <a:ea typeface="#9Slide03 Roboto Condensed" panose="02000000000000000000" pitchFamily="2" charset="0"/>
              </a:rPr>
              <a:t> </a:t>
            </a:r>
            <a:r>
              <a:rPr lang="en-US" sz="1800" b="0" i="0" dirty="0" err="1">
                <a:solidFill>
                  <a:srgbClr val="000000"/>
                </a:solidFill>
                <a:effectLst/>
                <a:latin typeface="#9Slide03 Roboto Condensed" panose="02000000000000000000" pitchFamily="2" charset="0"/>
                <a:ea typeface="#9Slide03 Roboto Condensed" panose="02000000000000000000" pitchFamily="2" charset="0"/>
              </a:rPr>
              <a:t>tự</a:t>
            </a:r>
            <a:r>
              <a:rPr lang="en-US" sz="1800" dirty="0">
                <a:solidFill>
                  <a:srgbClr val="000000"/>
                </a:solidFill>
                <a:latin typeface="#9Slide03 Roboto Condensed" panose="02000000000000000000" pitchFamily="2" charset="0"/>
                <a:ea typeface="#9Slide03 Roboto Condensed" panose="02000000000000000000" pitchFamily="2" charset="0"/>
              </a:rPr>
              <a:t> </a:t>
            </a:r>
            <a:r>
              <a:rPr lang="en-US" sz="1800" dirty="0" err="1">
                <a:solidFill>
                  <a:srgbClr val="000000"/>
                </a:solidFill>
                <a:latin typeface="#9Slide03 Roboto Condensed" panose="02000000000000000000" pitchFamily="2" charset="0"/>
                <a:ea typeface="#9Slide03 Roboto Condensed" panose="02000000000000000000" pitchFamily="2" charset="0"/>
              </a:rPr>
              <a:t>nhiên</a:t>
            </a:r>
            <a:r>
              <a:rPr lang="en-US" sz="1800" dirty="0">
                <a:solidFill>
                  <a:srgbClr val="000000"/>
                </a:solidFill>
                <a:latin typeface="#9Slide03 Roboto Condensed" panose="02000000000000000000" pitchFamily="2" charset="0"/>
                <a:ea typeface="#9Slide03 Roboto Condensed" panose="02000000000000000000" pitchFamily="2" charset="0"/>
              </a:rPr>
              <a:t> </a:t>
            </a:r>
            <a:r>
              <a:rPr lang="en-US" sz="1800" dirty="0" err="1">
                <a:solidFill>
                  <a:srgbClr val="000000"/>
                </a:solidFill>
                <a:latin typeface="#9Slide03 Roboto Condensed" panose="02000000000000000000" pitchFamily="2" charset="0"/>
                <a:ea typeface="#9Slide03 Roboto Condensed" panose="02000000000000000000" pitchFamily="2" charset="0"/>
              </a:rPr>
              <a:t>khu</a:t>
            </a:r>
            <a:r>
              <a:rPr lang="en-US" sz="1800" dirty="0">
                <a:solidFill>
                  <a:srgbClr val="000000"/>
                </a:solidFill>
                <a:latin typeface="#9Slide03 Roboto Condensed" panose="02000000000000000000" pitchFamily="2" charset="0"/>
                <a:ea typeface="#9Slide03 Roboto Condensed" panose="02000000000000000000" pitchFamily="2" charset="0"/>
              </a:rPr>
              <a:t> </a:t>
            </a:r>
            <a:r>
              <a:rPr lang="en-US" sz="1800" dirty="0" err="1">
                <a:solidFill>
                  <a:srgbClr val="000000"/>
                </a:solidFill>
                <a:latin typeface="#9Slide03 Roboto Condensed" panose="02000000000000000000" pitchFamily="2" charset="0"/>
                <a:ea typeface="#9Slide03 Roboto Condensed" panose="02000000000000000000" pitchFamily="2" charset="0"/>
              </a:rPr>
              <a:t>vực</a:t>
            </a:r>
            <a:r>
              <a:rPr lang="en-US" sz="1800" dirty="0">
                <a:solidFill>
                  <a:srgbClr val="000000"/>
                </a:solidFill>
                <a:latin typeface="#9Slide03 Roboto Condensed" panose="02000000000000000000" pitchFamily="2" charset="0"/>
                <a:ea typeface="#9Slide03 Roboto Condensed" panose="02000000000000000000" pitchFamily="2" charset="0"/>
              </a:rPr>
              <a:t> Nam Á</a:t>
            </a:r>
            <a:endParaRPr lang="en-US" sz="1800" dirty="0">
              <a:latin typeface="#9Slide03 Roboto Condensed" panose="02000000000000000000" pitchFamily="2" charset="0"/>
              <a:ea typeface="#9Slide03 Roboto Condensed" panose="02000000000000000000" pitchFamily="2" charset="0"/>
            </a:endParaRPr>
          </a:p>
        </p:txBody>
      </p:sp>
      <p:sp>
        <p:nvSpPr>
          <p:cNvPr id="12" name="Cloud 11">
            <a:extLst>
              <a:ext uri="{FF2B5EF4-FFF2-40B4-BE49-F238E27FC236}">
                <a16:creationId xmlns="" xmlns:a16="http://schemas.microsoft.com/office/drawing/2014/main" id="{C6FCE135-25FE-4D41-9D76-BC023503AA19}"/>
              </a:ext>
            </a:extLst>
          </p:cNvPr>
          <p:cNvSpPr/>
          <p:nvPr/>
        </p:nvSpPr>
        <p:spPr>
          <a:xfrm>
            <a:off x="462455" y="1608084"/>
            <a:ext cx="3657599" cy="2837793"/>
          </a:xfrm>
          <a:prstGeom prst="cloud">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 xmlns:a16="http://schemas.microsoft.com/office/drawing/2014/main" id="{6FAB724A-5355-4A30-BBC7-494C9D19767E}"/>
              </a:ext>
            </a:extLst>
          </p:cNvPr>
          <p:cNvSpPr txBox="1"/>
          <p:nvPr/>
        </p:nvSpPr>
        <p:spPr>
          <a:xfrm>
            <a:off x="709450" y="2074128"/>
            <a:ext cx="3210910" cy="1626086"/>
          </a:xfrm>
          <a:prstGeom prst="rect">
            <a:avLst/>
          </a:prstGeom>
          <a:noFill/>
        </p:spPr>
        <p:txBody>
          <a:bodyPr wrap="square">
            <a:spAutoFit/>
          </a:bodyPr>
          <a:lstStyle/>
          <a:p>
            <a:pPr algn="ctr">
              <a:lnSpc>
                <a:spcPct val="150000"/>
              </a:lnSpc>
            </a:pP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Dày</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đặc</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có</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các</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hệ</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thống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sông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lớn</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là</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sông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Ấn</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sông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Hằng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sông</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 Bra-ma-</a:t>
            </a:r>
            <a:r>
              <a:rPr lang="en-US" sz="2300" b="0" i="0" dirty="0" err="1">
                <a:solidFill>
                  <a:schemeClr val="accent6"/>
                </a:solidFill>
                <a:effectLst/>
                <a:latin typeface="#9Slide03 Roboto Condensed" panose="02000000000000000000" pitchFamily="2" charset="0"/>
                <a:ea typeface="#9Slide03 Roboto Condensed" panose="02000000000000000000" pitchFamily="2" charset="0"/>
              </a:rPr>
              <a:t>pút</a:t>
            </a:r>
            <a:r>
              <a:rPr lang="en-US" sz="2300" b="0" i="0" dirty="0">
                <a:solidFill>
                  <a:schemeClr val="accent6"/>
                </a:solidFill>
                <a:effectLst/>
                <a:latin typeface="#9Slide03 Roboto Condensed" panose="02000000000000000000" pitchFamily="2" charset="0"/>
                <a:ea typeface="#9Slide03 Roboto Condensed" panose="02000000000000000000" pitchFamily="2" charset="0"/>
              </a:rPr>
              <a:t>.</a:t>
            </a:r>
            <a:endParaRPr lang="en-US" sz="2300" dirty="0">
              <a:solidFill>
                <a:schemeClr val="accent6"/>
              </a:solidFill>
              <a:latin typeface="#9Slide03 Roboto Condensed" panose="02000000000000000000" pitchFamily="2" charset="0"/>
              <a:ea typeface="#9Slide03 Roboto Condensed" panose="02000000000000000000" pitchFamily="2" charset="0"/>
            </a:endParaRPr>
          </a:p>
        </p:txBody>
      </p:sp>
      <p:pic>
        <p:nvPicPr>
          <p:cNvPr id="16" name="Picture 2" descr="Free Ganga River Icon of Colored Outline style - Available in SVG, PNG,  EPS, AI &amp;amp; Icon fonts">
            <a:extLst>
              <a:ext uri="{FF2B5EF4-FFF2-40B4-BE49-F238E27FC236}">
                <a16:creationId xmlns="" xmlns:a16="http://schemas.microsoft.com/office/drawing/2014/main" id="{3F63F6D0-370B-4BCC-99C1-1E7DC6BB262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4722" y="692975"/>
            <a:ext cx="988679" cy="9886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13619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1506"/>
                                        </p:tgtEl>
                                        <p:attrNameLst>
                                          <p:attrName>style.visibility</p:attrName>
                                        </p:attrNameLst>
                                      </p:cBhvr>
                                      <p:to>
                                        <p:strVal val="visible"/>
                                      </p:to>
                                    </p:set>
                                    <p:anim calcmode="lin" valueType="num">
                                      <p:cBhvr additive="base">
                                        <p:cTn id="17" dur="500" fill="hold"/>
                                        <p:tgtEl>
                                          <p:spTgt spid="21506"/>
                                        </p:tgtEl>
                                        <p:attrNameLst>
                                          <p:attrName>ppt_x</p:attrName>
                                        </p:attrNameLst>
                                      </p:cBhvr>
                                      <p:tavLst>
                                        <p:tav tm="0">
                                          <p:val>
                                            <p:strVal val="#ppt_x"/>
                                          </p:val>
                                        </p:tav>
                                        <p:tav tm="100000">
                                          <p:val>
                                            <p:strVal val="#ppt_x"/>
                                          </p:val>
                                        </p:tav>
                                      </p:tavLst>
                                    </p:anim>
                                    <p:anim calcmode="lin" valueType="num">
                                      <p:cBhvr additive="base">
                                        <p:cTn id="18" dur="500" fill="hold"/>
                                        <p:tgtEl>
                                          <p:spTgt spid="2150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circle(in)">
                                      <p:cBhvr>
                                        <p:cTn id="23" dur="2000"/>
                                        <p:tgtEl>
                                          <p:spTgt spid="12"/>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circle(in)">
                                      <p:cBhvr>
                                        <p:cTn id="26"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animBg="1"/>
      <p:bldP spid="1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2" name="Rectangle 1">
            <a:extLst>
              <a:ext uri="{FF2B5EF4-FFF2-40B4-BE49-F238E27FC236}">
                <a16:creationId xmlns="" xmlns:a16="http://schemas.microsoft.com/office/drawing/2014/main" id="{6606FDDA-C86A-4E52-910E-FF1B4E6A739A}"/>
              </a:ext>
            </a:extLst>
          </p:cNvPr>
          <p:cNvSpPr/>
          <p:nvPr/>
        </p:nvSpPr>
        <p:spPr>
          <a:xfrm>
            <a:off x="4309241" y="4887310"/>
            <a:ext cx="4361793" cy="256190"/>
          </a:xfrm>
          <a:prstGeom prst="rect">
            <a:avLst/>
          </a:prstGeom>
          <a:solidFill>
            <a:srgbClr val="FFF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BEF"/>
              </a:solidFill>
              <a:effectLst/>
              <a:uLnTx/>
              <a:uFillTx/>
              <a:latin typeface="Arial"/>
              <a:ea typeface="+mn-ea"/>
              <a:cs typeface="+mn-cs"/>
            </a:endParaRPr>
          </a:p>
        </p:txBody>
      </p:sp>
      <p:pic>
        <p:nvPicPr>
          <p:cNvPr id="22530" name="Picture 2">
            <a:extLst>
              <a:ext uri="{FF2B5EF4-FFF2-40B4-BE49-F238E27FC236}">
                <a16:creationId xmlns="" xmlns:a16="http://schemas.microsoft.com/office/drawing/2014/main" id="{83AECA49-EAC4-4D61-8411-2E7F656B13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056" y="264413"/>
            <a:ext cx="7002064" cy="3876663"/>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 xmlns:a16="http://schemas.microsoft.com/office/drawing/2014/main" id="{174890EC-1DA5-4E7E-B091-E27BD95CFB49}"/>
              </a:ext>
            </a:extLst>
          </p:cNvPr>
          <p:cNvSpPr txBox="1"/>
          <p:nvPr/>
        </p:nvSpPr>
        <p:spPr>
          <a:xfrm>
            <a:off x="1035268" y="4249767"/>
            <a:ext cx="6931573" cy="707886"/>
          </a:xfrm>
          <a:prstGeom prst="rect">
            <a:avLst/>
          </a:prstGeom>
          <a:noFill/>
        </p:spPr>
        <p:txBody>
          <a:bodyPr wrap="square">
            <a:spAutoFit/>
          </a:bodyPr>
          <a:lstStyle/>
          <a:p>
            <a:pPr algn="ctr"/>
            <a:r>
              <a:rPr lang="vi-VN" sz="2000" b="1" i="0" dirty="0">
                <a:solidFill>
                  <a:srgbClr val="202122"/>
                </a:solidFill>
                <a:effectLst/>
                <a:latin typeface="#9Slide03 Roboto Condensed" panose="02000000000000000000" pitchFamily="2" charset="0"/>
                <a:ea typeface="#9Slide03 Roboto Condensed" panose="02000000000000000000" pitchFamily="2" charset="0"/>
              </a:rPr>
              <a:t>Bản đồ cụ thể lưu vực sông Hằng (màu cam), sông Brahmaputra (màu tím) và sông Meghna (màu xanh)</a:t>
            </a:r>
            <a:endParaRPr lang="en-US" sz="2000" b="1" dirty="0">
              <a:latin typeface="#9Slide03 Roboto Condensed" panose="02000000000000000000" pitchFamily="2" charset="0"/>
              <a:ea typeface="#9Slide03 Roboto Condensed" panose="02000000000000000000" pitchFamily="2" charset="0"/>
            </a:endParaRPr>
          </a:p>
        </p:txBody>
      </p:sp>
    </p:spTree>
    <p:extLst>
      <p:ext uri="{BB962C8B-B14F-4D97-AF65-F5344CB8AC3E}">
        <p14:creationId xmlns:p14="http://schemas.microsoft.com/office/powerpoint/2010/main" val="13622202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530"/>
                                        </p:tgtEl>
                                        <p:attrNameLst>
                                          <p:attrName>style.visibility</p:attrName>
                                        </p:attrNameLst>
                                      </p:cBhvr>
                                      <p:to>
                                        <p:strVal val="visible"/>
                                      </p:to>
                                    </p:set>
                                    <p:anim calcmode="lin" valueType="num">
                                      <p:cBhvr additive="base">
                                        <p:cTn id="7" dur="500" fill="hold"/>
                                        <p:tgtEl>
                                          <p:spTgt spid="22530"/>
                                        </p:tgtEl>
                                        <p:attrNameLst>
                                          <p:attrName>ppt_x</p:attrName>
                                        </p:attrNameLst>
                                      </p:cBhvr>
                                      <p:tavLst>
                                        <p:tav tm="0">
                                          <p:val>
                                            <p:strVal val="#ppt_x"/>
                                          </p:val>
                                        </p:tav>
                                        <p:tav tm="100000">
                                          <p:val>
                                            <p:strVal val="#ppt_x"/>
                                          </p:val>
                                        </p:tav>
                                      </p:tavLst>
                                    </p:anim>
                                    <p:anim calcmode="lin" valueType="num">
                                      <p:cBhvr additive="base">
                                        <p:cTn id="8" dur="500" fill="hold"/>
                                        <p:tgtEl>
                                          <p:spTgt spid="2253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2" name="Rectangle 1">
            <a:extLst>
              <a:ext uri="{FF2B5EF4-FFF2-40B4-BE49-F238E27FC236}">
                <a16:creationId xmlns="" xmlns:a16="http://schemas.microsoft.com/office/drawing/2014/main" id="{6606FDDA-C86A-4E52-910E-FF1B4E6A739A}"/>
              </a:ext>
            </a:extLst>
          </p:cNvPr>
          <p:cNvSpPr/>
          <p:nvPr/>
        </p:nvSpPr>
        <p:spPr>
          <a:xfrm>
            <a:off x="4309241" y="4887310"/>
            <a:ext cx="4361793" cy="256190"/>
          </a:xfrm>
          <a:prstGeom prst="rect">
            <a:avLst/>
          </a:prstGeom>
          <a:solidFill>
            <a:srgbClr val="FFF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BEF"/>
              </a:solidFill>
              <a:effectLst/>
              <a:uLnTx/>
              <a:uFillTx/>
              <a:latin typeface="Arial"/>
              <a:ea typeface="+mn-ea"/>
              <a:cs typeface="+mn-cs"/>
            </a:endParaRPr>
          </a:p>
        </p:txBody>
      </p:sp>
      <p:sp>
        <p:nvSpPr>
          <p:cNvPr id="10" name="TextBox 9">
            <a:extLst>
              <a:ext uri="{FF2B5EF4-FFF2-40B4-BE49-F238E27FC236}">
                <a16:creationId xmlns="" xmlns:a16="http://schemas.microsoft.com/office/drawing/2014/main" id="{88EF37C7-5967-4B4A-A79B-0390355D9729}"/>
              </a:ext>
            </a:extLst>
          </p:cNvPr>
          <p:cNvSpPr txBox="1"/>
          <p:nvPr/>
        </p:nvSpPr>
        <p:spPr>
          <a:xfrm>
            <a:off x="0" y="2965030"/>
            <a:ext cx="9217572" cy="2031325"/>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Sông Hằng</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là con sông quan trọng nhất của tiểu lục địa Ấn Độ. Sông Hằng </a:t>
            </a:r>
            <a:r>
              <a:rPr kumimoji="0" lang="vi-VN" sz="1800" b="1"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dài 2.510 </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km bắt nguồn từ dãy Hymalaya</a:t>
            </a:r>
            <a:r>
              <a:rPr kumimoji="0" lang="en-US"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của Bắc Trung Bộ Ấn Độ, chảy theo hướng Đông Nam qua Bangladesh</a:t>
            </a:r>
            <a:r>
              <a:rPr kumimoji="0" lang="en-US"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và chảy vào vịnh Bengal. Tên của sông được đặt theo tên vị nữ thần Hindu Ganga.</a:t>
            </a:r>
            <a:r>
              <a:rPr kumimoji="0" lang="en-US"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0" u="none" strike="noStrike" kern="1200" cap="none" spc="0" normalizeH="0" baseline="0" noProof="0" dirty="0" err="1">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Sô</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ng</a:t>
            </a:r>
            <a:r>
              <a:rPr kumimoji="0" lang="en-US"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có </a:t>
            </a:r>
            <a:r>
              <a:rPr kumimoji="0" lang="vi-VN" sz="1800" b="1"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lưu vực rộng 907.000 km²</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một trong những khu vực phì nhiêu và có mật độ dân cao nhất thế giới</a:t>
            </a:r>
            <a:r>
              <a:rPr kumimoji="0" lang="en-US"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a:t>
            </a:r>
            <a:endPar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endParaRPr>
          </a:p>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Sông Hằng là sông linh thiêng nhất đối với Ấn Độ Giáo.Con sông là nguồn sống của hàng triệu người Ấn Độ sống dọc theo nó và phụ thuộc vào nó hàng ngày.</a:t>
            </a:r>
            <a:r>
              <a:rPr kumimoji="0" lang="en-US" sz="1800" b="0" i="0" u="none" strike="noStrike" kern="1200" cap="none" spc="0" normalizeH="0" baseline="3000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vi-VN" sz="1800" b="0" i="0" u="none" strike="noStrike" kern="1200" cap="none" spc="0" normalizeH="0" baseline="0" noProof="0" dirty="0">
                <a:ln>
                  <a:noFill/>
                </a:ln>
                <a:solidFill>
                  <a:srgbClr val="000000">
                    <a:lumMod val="95000"/>
                    <a:lumOff val="5000"/>
                  </a:srgbClr>
                </a:solidFill>
                <a:effectLst/>
                <a:uLnTx/>
                <a:uFillTx/>
                <a:latin typeface="#9Slide03 Roboto Condensed" panose="02000000000000000000" pitchFamily="2" charset="0"/>
                <a:ea typeface="#9Slide03 Roboto Condensed" panose="02000000000000000000" pitchFamily="2" charset="0"/>
                <a:cs typeface="+mn-cs"/>
              </a:rPr>
              <a:t>Con sông có vai trò quan trọng về lịch sử với nhiều thủ đô, thủ phủ của các đế quốc trước đây nằm dọc theo bờ sông này.</a:t>
            </a:r>
          </a:p>
        </p:txBody>
      </p:sp>
      <p:pic>
        <p:nvPicPr>
          <p:cNvPr id="23554" name="Picture 2" descr="Audio: Trên Nước Sông Hằng – Lm. Nguyễn Tầm Thường – Nhà Ứng Sinh Dòng Tên">
            <a:extLst>
              <a:ext uri="{FF2B5EF4-FFF2-40B4-BE49-F238E27FC236}">
                <a16:creationId xmlns="" xmlns:a16="http://schemas.microsoft.com/office/drawing/2014/main" id="{C01C4309-9AE3-4819-9E09-08957EF504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8902" y="325818"/>
            <a:ext cx="4295535" cy="2469932"/>
          </a:xfrm>
          <a:prstGeom prst="rect">
            <a:avLst/>
          </a:prstGeom>
          <a:noFill/>
          <a:extLst>
            <a:ext uri="{909E8E84-426E-40DD-AFC4-6F175D3DCCD1}">
              <a14:hiddenFill xmlns:a14="http://schemas.microsoft.com/office/drawing/2010/main">
                <a:solidFill>
                  <a:srgbClr val="FFFFFF"/>
                </a:solidFill>
              </a14:hiddenFill>
            </a:ext>
          </a:extLst>
        </p:spPr>
      </p:pic>
      <p:pic>
        <p:nvPicPr>
          <p:cNvPr id="23558" name="Picture 6" descr="Sông Hằng ">
            <a:extLst>
              <a:ext uri="{FF2B5EF4-FFF2-40B4-BE49-F238E27FC236}">
                <a16:creationId xmlns="" xmlns:a16="http://schemas.microsoft.com/office/drawing/2014/main" id="{212CAB51-AF1E-4102-86C5-B3A0549556F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12" t="6860" r="1632" b="18140"/>
          <a:stretch/>
        </p:blipFill>
        <p:spPr bwMode="auto">
          <a:xfrm>
            <a:off x="4561490" y="323279"/>
            <a:ext cx="4424854" cy="24579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221036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3554"/>
                                        </p:tgtEl>
                                        <p:attrNameLst>
                                          <p:attrName>style.visibility</p:attrName>
                                        </p:attrNameLst>
                                      </p:cBhvr>
                                      <p:to>
                                        <p:strVal val="visible"/>
                                      </p:to>
                                    </p:set>
                                    <p:animEffect transition="in" filter="circle(in)">
                                      <p:cBhvr>
                                        <p:cTn id="7" dur="2000"/>
                                        <p:tgtEl>
                                          <p:spTgt spid="23554"/>
                                        </p:tgtEl>
                                      </p:cBhvr>
                                    </p:animEffect>
                                  </p:childTnLst>
                                </p:cTn>
                              </p:par>
                              <p:par>
                                <p:cTn id="8" presetID="6" presetClass="entr" presetSubtype="16" fill="hold" nodeType="withEffect">
                                  <p:stCondLst>
                                    <p:cond delay="0"/>
                                  </p:stCondLst>
                                  <p:childTnLst>
                                    <p:set>
                                      <p:cBhvr>
                                        <p:cTn id="9" dur="1" fill="hold">
                                          <p:stCondLst>
                                            <p:cond delay="0"/>
                                          </p:stCondLst>
                                        </p:cTn>
                                        <p:tgtEl>
                                          <p:spTgt spid="23558"/>
                                        </p:tgtEl>
                                        <p:attrNameLst>
                                          <p:attrName>style.visibility</p:attrName>
                                        </p:attrNameLst>
                                      </p:cBhvr>
                                      <p:to>
                                        <p:strVal val="visible"/>
                                      </p:to>
                                    </p:set>
                                    <p:animEffect transition="in" filter="circle(in)">
                                      <p:cBhvr>
                                        <p:cTn id="10" dur="2000"/>
                                        <p:tgtEl>
                                          <p:spTgt spid="23558"/>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circle(in)">
                                      <p:cBhvr>
                                        <p:cTn id="13"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7"/>
        <p:cNvGrpSpPr/>
        <p:nvPr/>
      </p:nvGrpSpPr>
      <p:grpSpPr>
        <a:xfrm>
          <a:off x="0" y="0"/>
          <a:ext cx="0" cy="0"/>
          <a:chOff x="0" y="0"/>
          <a:chExt cx="0" cy="0"/>
        </a:xfrm>
      </p:grpSpPr>
      <p:sp>
        <p:nvSpPr>
          <p:cNvPr id="6" name="Rectangle 5">
            <a:extLst>
              <a:ext uri="{FF2B5EF4-FFF2-40B4-BE49-F238E27FC236}">
                <a16:creationId xmlns="" xmlns:a16="http://schemas.microsoft.com/office/drawing/2014/main" id="{FBFC59FA-DA5B-4EF4-B73C-E65AB5E89D10}"/>
              </a:ext>
            </a:extLst>
          </p:cNvPr>
          <p:cNvSpPr/>
          <p:nvPr/>
        </p:nvSpPr>
        <p:spPr>
          <a:xfrm>
            <a:off x="0" y="0"/>
            <a:ext cx="4301837" cy="2254827"/>
          </a:xfrm>
          <a:prstGeom prst="rect">
            <a:avLst/>
          </a:prstGeom>
          <a:solidFill>
            <a:srgbClr val="F6E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0" name="TextBox 9">
            <a:extLst>
              <a:ext uri="{FF2B5EF4-FFF2-40B4-BE49-F238E27FC236}">
                <a16:creationId xmlns="" xmlns:a16="http://schemas.microsoft.com/office/drawing/2014/main" id="{C8B6CFB3-422B-40F9-A222-CCF318DC0B6B}"/>
              </a:ext>
            </a:extLst>
          </p:cNvPr>
          <p:cNvSpPr txBox="1"/>
          <p:nvPr/>
        </p:nvSpPr>
        <p:spPr>
          <a:xfrm>
            <a:off x="291066" y="390043"/>
            <a:ext cx="8655627" cy="1938992"/>
          </a:xfrm>
          <a:prstGeom prst="rect">
            <a:avLst/>
          </a:prstGeom>
          <a:noFill/>
        </p:spPr>
        <p:txBody>
          <a:bodyPr wrap="square">
            <a:spAutoFit/>
          </a:bodyPr>
          <a:lstStyle/>
          <a:p>
            <a:pPr algn="ctr" defTabSz="514312">
              <a:defRPr/>
            </a:pPr>
            <a:r>
              <a:rPr lang="en-US" sz="4000" b="1" dirty="0">
                <a:solidFill>
                  <a:srgbClr val="262A29"/>
                </a:solidFill>
                <a:latin typeface="#9Slide03 IcielUni Sans Heavy" panose="00000500000000000000" pitchFamily="2" charset="-93"/>
                <a:cs typeface="Times New Roman" panose="02020603050405020304" pitchFamily="18" charset="0"/>
              </a:rPr>
              <a:t>CHỦ ĐỀ: CÁC KHU VỰC CHÂU Á</a:t>
            </a:r>
          </a:p>
          <a:p>
            <a:pPr algn="ctr" defTabSz="514312">
              <a:defRPr/>
            </a:pPr>
            <a:r>
              <a:rPr lang="en-US" sz="4000" b="1" dirty="0">
                <a:solidFill>
                  <a:srgbClr val="262A29"/>
                </a:solidFill>
                <a:latin typeface="#9Slide03 IcielUni Sans Heavy" panose="00000500000000000000" pitchFamily="2" charset="-93"/>
                <a:cs typeface="Times New Roman" panose="02020603050405020304" pitchFamily="18" charset="0"/>
              </a:rPr>
              <a:t>TIẾT 10. </a:t>
            </a:r>
          </a:p>
          <a:p>
            <a:pPr algn="ctr" defTabSz="514312">
              <a:defRPr/>
            </a:pPr>
            <a:r>
              <a:rPr lang="en-US" sz="4000" b="1" dirty="0" smtClean="0">
                <a:solidFill>
                  <a:srgbClr val="262A29"/>
                </a:solidFill>
                <a:latin typeface="#9Slide03 IcielUni Sans Heavy" panose="00000500000000000000" pitchFamily="2" charset="-93"/>
                <a:cs typeface="Times New Roman" panose="02020603050405020304" pitchFamily="18" charset="0"/>
              </a:rPr>
              <a:t>KHU </a:t>
            </a:r>
            <a:r>
              <a:rPr lang="en-US" sz="4000" b="1" dirty="0">
                <a:solidFill>
                  <a:srgbClr val="262A29"/>
                </a:solidFill>
                <a:latin typeface="#9Slide03 IcielUni Sans Heavy" panose="00000500000000000000" pitchFamily="2" charset="-93"/>
                <a:cs typeface="Times New Roman" panose="02020603050405020304" pitchFamily="18" charset="0"/>
              </a:rPr>
              <a:t>VỰC NAM Á</a:t>
            </a:r>
            <a:endParaRPr lang="en-US" sz="4000" dirty="0">
              <a:solidFill>
                <a:srgbClr val="262A29"/>
              </a:solidFill>
              <a:latin typeface="#9Slide03 IcielUni Sans Heavy" panose="00000500000000000000" pitchFamily="2" charset="-93"/>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2" name="Rectangle 1">
            <a:extLst>
              <a:ext uri="{FF2B5EF4-FFF2-40B4-BE49-F238E27FC236}">
                <a16:creationId xmlns="" xmlns:a16="http://schemas.microsoft.com/office/drawing/2014/main" id="{6606FDDA-C86A-4E52-910E-FF1B4E6A739A}"/>
              </a:ext>
            </a:extLst>
          </p:cNvPr>
          <p:cNvSpPr/>
          <p:nvPr/>
        </p:nvSpPr>
        <p:spPr>
          <a:xfrm>
            <a:off x="4309241" y="4887310"/>
            <a:ext cx="4361793" cy="256190"/>
          </a:xfrm>
          <a:prstGeom prst="rect">
            <a:avLst/>
          </a:prstGeom>
          <a:solidFill>
            <a:srgbClr val="FFFB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BEF"/>
              </a:solidFill>
              <a:effectLst/>
              <a:uLnTx/>
              <a:uFillTx/>
              <a:latin typeface="Arial"/>
              <a:ea typeface="+mn-ea"/>
              <a:cs typeface="+mn-cs"/>
            </a:endParaRPr>
          </a:p>
        </p:txBody>
      </p:sp>
      <p:pic>
        <p:nvPicPr>
          <p:cNvPr id="24578" name="Picture 2" descr="Sông Hằng ">
            <a:extLst>
              <a:ext uri="{FF2B5EF4-FFF2-40B4-BE49-F238E27FC236}">
                <a16:creationId xmlns="" xmlns:a16="http://schemas.microsoft.com/office/drawing/2014/main" id="{796D1EC6-662D-4BA0-A25D-ED0DDF3839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987" y="102805"/>
            <a:ext cx="3887515" cy="2442670"/>
          </a:xfrm>
          <a:prstGeom prst="rect">
            <a:avLst/>
          </a:prstGeom>
          <a:noFill/>
          <a:extLst>
            <a:ext uri="{909E8E84-426E-40DD-AFC4-6F175D3DCCD1}">
              <a14:hiddenFill xmlns:a14="http://schemas.microsoft.com/office/drawing/2010/main">
                <a:solidFill>
                  <a:srgbClr val="FFFFFF"/>
                </a:solidFill>
              </a14:hiddenFill>
            </a:ext>
          </a:extLst>
        </p:spPr>
      </p:pic>
      <p:pic>
        <p:nvPicPr>
          <p:cNvPr id="24580" name="Picture 4" descr="Tắm trên sông Hằng ">
            <a:extLst>
              <a:ext uri="{FF2B5EF4-FFF2-40B4-BE49-F238E27FC236}">
                <a16:creationId xmlns="" xmlns:a16="http://schemas.microsoft.com/office/drawing/2014/main" id="{2A1C5D1F-73CF-4E1A-8641-165363E84A9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8676" y="2632829"/>
            <a:ext cx="3880288" cy="234907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BM: 131 điều có thể bạn chưa biết">
            <a:extLst>
              <a:ext uri="{FF2B5EF4-FFF2-40B4-BE49-F238E27FC236}">
                <a16:creationId xmlns="" xmlns:a16="http://schemas.microsoft.com/office/drawing/2014/main" id="{BC50F8FD-DF8B-4A61-88F6-35A9D2E96F31}"/>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89873" l="10000" r="90000">
                        <a14:foregroundMark x1="54200" y1="33671" x2="54200" y2="33671"/>
                        <a14:foregroundMark x1="51600" y1="30886" x2="55200" y2="45063"/>
                        <a14:foregroundMark x1="46000" y1="29620" x2="53400" y2="49114"/>
                        <a14:foregroundMark x1="62600" y1="8354" x2="62600" y2="8354"/>
                        <a14:foregroundMark x1="60400" y1="16203" x2="60400" y2="16203"/>
                      </a14:backgroundRemoval>
                    </a14:imgEffect>
                  </a14:imgLayer>
                </a14:imgProps>
              </a:ext>
              <a:ext uri="{28A0092B-C50C-407E-A947-70E740481C1C}">
                <a14:useLocalDpi xmlns:a14="http://schemas.microsoft.com/office/drawing/2010/main" val="0"/>
              </a:ext>
            </a:extLst>
          </a:blip>
          <a:srcRect/>
          <a:stretch>
            <a:fillRect/>
          </a:stretch>
        </p:blipFill>
        <p:spPr bwMode="auto">
          <a:xfrm>
            <a:off x="4971392" y="0"/>
            <a:ext cx="3508399" cy="2771635"/>
          </a:xfrm>
          <a:prstGeom prst="rect">
            <a:avLst/>
          </a:prstGeom>
          <a:noFill/>
          <a:extLst>
            <a:ext uri="{909E8E84-426E-40DD-AFC4-6F175D3DCCD1}">
              <a14:hiddenFill xmlns:a14="http://schemas.microsoft.com/office/drawing/2010/main">
                <a:solidFill>
                  <a:srgbClr val="FFFFFF"/>
                </a:solidFill>
              </a14:hiddenFill>
            </a:ext>
          </a:extLst>
        </p:spPr>
      </p:pic>
      <p:sp>
        <p:nvSpPr>
          <p:cNvPr id="9" name="Google Shape;322;p46">
            <a:extLst>
              <a:ext uri="{FF2B5EF4-FFF2-40B4-BE49-F238E27FC236}">
                <a16:creationId xmlns="" xmlns:a16="http://schemas.microsoft.com/office/drawing/2014/main" id="{8787E30A-C816-4215-A22A-13B251A8F057}"/>
              </a:ext>
            </a:extLst>
          </p:cNvPr>
          <p:cNvSpPr txBox="1"/>
          <p:nvPr/>
        </p:nvSpPr>
        <p:spPr>
          <a:xfrm>
            <a:off x="5667361" y="1952798"/>
            <a:ext cx="2107095" cy="520056"/>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600" b="1" i="0" u="none" strike="noStrike" kern="0" cap="none" spc="0" normalizeH="0" baseline="0" noProof="0" dirty="0" err="1">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Bạn</a:t>
            </a:r>
            <a:r>
              <a:rPr kumimoji="0" lang="en-US" sz="2600" b="1" i="0" u="none" strike="noStrike" kern="0" cap="none" spc="0" normalizeH="0" baseline="0" noProof="0" dirty="0">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 </a:t>
            </a:r>
            <a:r>
              <a:rPr kumimoji="0" lang="en-US" sz="2600" b="1" i="0" u="none" strike="noStrike" kern="0" cap="none" spc="0" normalizeH="0" baseline="0" noProof="0" dirty="0" err="1">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có</a:t>
            </a:r>
            <a:r>
              <a:rPr kumimoji="0" lang="en-US" sz="2600" b="1" i="0" u="none" strike="noStrike" kern="0" cap="none" spc="0" normalizeH="0" baseline="0" noProof="0" dirty="0">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 </a:t>
            </a:r>
            <a:r>
              <a:rPr kumimoji="0" lang="en-US" sz="2600" b="1" i="0" u="none" strike="noStrike" kern="0" cap="none" spc="0" normalizeH="0" baseline="0" noProof="0" dirty="0" err="1">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biết</a:t>
            </a:r>
            <a:r>
              <a:rPr kumimoji="0" lang="en-US" sz="2600" b="1" i="0" u="none" strike="noStrike" kern="0" cap="none" spc="0" normalizeH="0" baseline="0" noProof="0" dirty="0">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rPr>
              <a:t>?</a:t>
            </a:r>
            <a:endParaRPr kumimoji="0" sz="2600" b="1" i="0" u="none" strike="noStrike" kern="0" cap="none" spc="0" normalizeH="0" baseline="0" noProof="0" dirty="0">
              <a:ln>
                <a:noFill/>
              </a:ln>
              <a:solidFill>
                <a:srgbClr val="060606"/>
              </a:solidFill>
              <a:effectLst/>
              <a:uLnTx/>
              <a:uFillTx/>
              <a:latin typeface="#9Slide05 Braxton Regular" panose="03060000000000000000" pitchFamily="66" charset="-93"/>
              <a:ea typeface="#9Slide03 Roboto Medium" panose="02000000000000000000" pitchFamily="2" charset="0"/>
              <a:cs typeface="Darker Grotesque Medium"/>
              <a:sym typeface="Darker Grotesque Medium"/>
            </a:endParaRPr>
          </a:p>
        </p:txBody>
      </p:sp>
      <p:sp>
        <p:nvSpPr>
          <p:cNvPr id="11" name="TextBox 10">
            <a:extLst>
              <a:ext uri="{FF2B5EF4-FFF2-40B4-BE49-F238E27FC236}">
                <a16:creationId xmlns="" xmlns:a16="http://schemas.microsoft.com/office/drawing/2014/main" id="{785487F3-A50D-4654-89B2-553006DBBEA9}"/>
              </a:ext>
            </a:extLst>
          </p:cNvPr>
          <p:cNvSpPr txBox="1"/>
          <p:nvPr/>
        </p:nvSpPr>
        <p:spPr>
          <a:xfrm>
            <a:off x="4130566" y="2652196"/>
            <a:ext cx="4908331" cy="1107996"/>
          </a:xfrm>
          <a:prstGeom prst="rect">
            <a:avLst/>
          </a:prstGeom>
          <a:solidFill>
            <a:srgbClr val="00B0F0"/>
          </a:solidFill>
        </p:spPr>
        <p:txBody>
          <a:bodyPr wrap="square">
            <a:spAutoFit/>
          </a:bodyPr>
          <a:lstStyle/>
          <a:p>
            <a:pPr algn="just"/>
            <a:r>
              <a:rPr lang="vi-VN" sz="2200" i="0" dirty="0">
                <a:solidFill>
                  <a:schemeClr val="accent6"/>
                </a:solidFill>
                <a:effectLst/>
                <a:latin typeface="#9Slide03 Roboto Condensed" panose="02000000000000000000" pitchFamily="2" charset="0"/>
                <a:ea typeface="#9Slide03 Roboto Condensed" panose="02000000000000000000" pitchFamily="2" charset="0"/>
              </a:rPr>
              <a:t>Vì sao hàng triệu người Ấn Độ tắm nước sông Hằng, coi hỏa táng trên sông Hằng là đặc ân?</a:t>
            </a:r>
          </a:p>
        </p:txBody>
      </p:sp>
      <p:sp>
        <p:nvSpPr>
          <p:cNvPr id="13" name="TextBox 12">
            <a:extLst>
              <a:ext uri="{FF2B5EF4-FFF2-40B4-BE49-F238E27FC236}">
                <a16:creationId xmlns="" xmlns:a16="http://schemas.microsoft.com/office/drawing/2014/main" id="{37CE72A9-D3D6-4103-8866-26262D7217AA}"/>
              </a:ext>
            </a:extLst>
          </p:cNvPr>
          <p:cNvSpPr txBox="1"/>
          <p:nvPr/>
        </p:nvSpPr>
        <p:spPr>
          <a:xfrm>
            <a:off x="5523186" y="3808333"/>
            <a:ext cx="3620814" cy="1015663"/>
          </a:xfrm>
          <a:prstGeom prst="rect">
            <a:avLst/>
          </a:prstGeom>
          <a:noFill/>
        </p:spPr>
        <p:txBody>
          <a:bodyPr wrap="square">
            <a:spAutoFit/>
          </a:bodyPr>
          <a:lstStyle/>
          <a:p>
            <a:pPr algn="just"/>
            <a:r>
              <a:rPr lang="en-US" sz="2000" i="1" dirty="0">
                <a:latin typeface="#9Slide03 Roboto Condensed" panose="02000000000000000000" pitchFamily="2" charset="0"/>
                <a:ea typeface="#9Slide03 Roboto Condensed" panose="02000000000000000000" pitchFamily="2" charset="0"/>
              </a:rPr>
              <a:t>https://quantrimang.com/vi-sao-hang-trieu-nguoi-an-do-tam-nuoc-song-hang-181358</a:t>
            </a:r>
          </a:p>
        </p:txBody>
      </p:sp>
      <p:pic>
        <p:nvPicPr>
          <p:cNvPr id="24582" name="Picture 6" descr="Biểu Tượng Chỉ Tay, HD Png Download - 1112x697(#5420464) - PngFind">
            <a:extLst>
              <a:ext uri="{FF2B5EF4-FFF2-40B4-BE49-F238E27FC236}">
                <a16:creationId xmlns="" xmlns:a16="http://schemas.microsoft.com/office/drawing/2014/main" id="{3A35AD7F-885D-44F1-B03F-281B24F718A4}"/>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2717" b="94022" l="4048" r="97500">
                        <a14:foregroundMark x1="7143" y1="50000" x2="7143" y2="50000"/>
                        <a14:foregroundMark x1="7143" y1="50000" x2="7262" y2="72464"/>
                        <a14:foregroundMark x1="6786" y1="72283" x2="9524" y2="77899"/>
                        <a14:foregroundMark x1="9762" y1="77899" x2="32857" y2="78623"/>
                        <a14:foregroundMark x1="32262" y1="79348" x2="42857" y2="88406"/>
                        <a14:foregroundMark x1="43571" y1="88225" x2="53214" y2="88043"/>
                        <a14:foregroundMark x1="53333" y1="87681" x2="63929" y2="80254"/>
                        <a14:foregroundMark x1="64524" y1="79529" x2="71667" y2="78442"/>
                        <a14:foregroundMark x1="73095" y1="68297" x2="73690" y2="76449"/>
                        <a14:foregroundMark x1="73333" y1="76993" x2="69762" y2="79891"/>
                        <a14:foregroundMark x1="74524" y1="42210" x2="75476" y2="52899"/>
                        <a14:foregroundMark x1="74881" y1="54529" x2="75238" y2="61957"/>
                        <a14:foregroundMark x1="75595" y1="61232" x2="74167" y2="68841"/>
                        <a14:foregroundMark x1="46548" y1="18659" x2="62500" y2="27174"/>
                        <a14:foregroundMark x1="25833" y1="45652" x2="32262" y2="30254"/>
                        <a14:foregroundMark x1="25714" y1="45652" x2="9048" y2="46014"/>
                        <a14:foregroundMark x1="7619" y1="49094" x2="9286" y2="45833"/>
                        <a14:foregroundMark x1="32857" y1="28804" x2="36429" y2="14312"/>
                        <a14:foregroundMark x1="32262" y1="26993" x2="36310" y2="13768"/>
                        <a14:foregroundMark x1="36667" y1="13406" x2="41310" y2="9601"/>
                        <a14:foregroundMark x1="41310" y1="10688" x2="46548" y2="17935"/>
                        <a14:foregroundMark x1="50714" y1="19746" x2="60714" y2="25000"/>
                        <a14:foregroundMark x1="62976" y1="26993" x2="93452" y2="28080"/>
                        <a14:foregroundMark x1="93452" y1="28080" x2="96071" y2="33696"/>
                        <a14:foregroundMark x1="91905" y1="43116" x2="96548" y2="34601"/>
                      </a14:backgroundRemoval>
                    </a14:imgEffect>
                  </a14:imgLayer>
                </a14:imgProps>
              </a:ext>
              <a:ext uri="{28A0092B-C50C-407E-A947-70E740481C1C}">
                <a14:useLocalDpi xmlns:a14="http://schemas.microsoft.com/office/drawing/2010/main" val="0"/>
              </a:ext>
            </a:extLst>
          </a:blip>
          <a:srcRect/>
          <a:stretch>
            <a:fillRect/>
          </a:stretch>
        </p:blipFill>
        <p:spPr bwMode="auto">
          <a:xfrm>
            <a:off x="3993931" y="3712346"/>
            <a:ext cx="1545021" cy="101539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 xmlns:a16="http://schemas.microsoft.com/office/drawing/2014/main" id="{75065539-2F3C-49F7-B3C5-87B81785E21E}"/>
              </a:ext>
            </a:extLst>
          </p:cNvPr>
          <p:cNvSpPr/>
          <p:nvPr/>
        </p:nvSpPr>
        <p:spPr>
          <a:xfrm>
            <a:off x="4153437" y="4243588"/>
            <a:ext cx="708338" cy="199623"/>
          </a:xfrm>
          <a:prstGeom prst="rect">
            <a:avLst/>
          </a:prstGeom>
          <a:solidFill>
            <a:srgbClr val="E57F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859319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4578"/>
                                        </p:tgtEl>
                                        <p:attrNameLst>
                                          <p:attrName>style.visibility</p:attrName>
                                        </p:attrNameLst>
                                      </p:cBhvr>
                                      <p:to>
                                        <p:strVal val="visible"/>
                                      </p:to>
                                    </p:set>
                                    <p:anim calcmode="lin" valueType="num">
                                      <p:cBhvr additive="base">
                                        <p:cTn id="19" dur="500" fill="hold"/>
                                        <p:tgtEl>
                                          <p:spTgt spid="24578"/>
                                        </p:tgtEl>
                                        <p:attrNameLst>
                                          <p:attrName>ppt_x</p:attrName>
                                        </p:attrNameLst>
                                      </p:cBhvr>
                                      <p:tavLst>
                                        <p:tav tm="0">
                                          <p:val>
                                            <p:strVal val="#ppt_x"/>
                                          </p:val>
                                        </p:tav>
                                        <p:tav tm="100000">
                                          <p:val>
                                            <p:strVal val="#ppt_x"/>
                                          </p:val>
                                        </p:tav>
                                      </p:tavLst>
                                    </p:anim>
                                    <p:anim calcmode="lin" valueType="num">
                                      <p:cBhvr additive="base">
                                        <p:cTn id="20" dur="500" fill="hold"/>
                                        <p:tgtEl>
                                          <p:spTgt spid="2457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4580"/>
                                        </p:tgtEl>
                                        <p:attrNameLst>
                                          <p:attrName>style.visibility</p:attrName>
                                        </p:attrNameLst>
                                      </p:cBhvr>
                                      <p:to>
                                        <p:strVal val="visible"/>
                                      </p:to>
                                    </p:set>
                                    <p:anim calcmode="lin" valueType="num">
                                      <p:cBhvr additive="base">
                                        <p:cTn id="23" dur="500" fill="hold"/>
                                        <p:tgtEl>
                                          <p:spTgt spid="24580"/>
                                        </p:tgtEl>
                                        <p:attrNameLst>
                                          <p:attrName>ppt_x</p:attrName>
                                        </p:attrNameLst>
                                      </p:cBhvr>
                                      <p:tavLst>
                                        <p:tav tm="0">
                                          <p:val>
                                            <p:strVal val="#ppt_x"/>
                                          </p:val>
                                        </p:tav>
                                        <p:tav tm="100000">
                                          <p:val>
                                            <p:strVal val="#ppt_x"/>
                                          </p:val>
                                        </p:tav>
                                      </p:tavLst>
                                    </p:anim>
                                    <p:anim calcmode="lin" valueType="num">
                                      <p:cBhvr additive="base">
                                        <p:cTn id="24" dur="500" fill="hold"/>
                                        <p:tgtEl>
                                          <p:spTgt spid="2458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4582"/>
                                        </p:tgtEl>
                                        <p:attrNameLst>
                                          <p:attrName>style.visibility</p:attrName>
                                        </p:attrNameLst>
                                      </p:cBhvr>
                                      <p:to>
                                        <p:strVal val="visible"/>
                                      </p:to>
                                    </p:set>
                                    <p:anim calcmode="lin" valueType="num">
                                      <p:cBhvr additive="base">
                                        <p:cTn id="29" dur="500" fill="hold"/>
                                        <p:tgtEl>
                                          <p:spTgt spid="24582"/>
                                        </p:tgtEl>
                                        <p:attrNameLst>
                                          <p:attrName>ppt_x</p:attrName>
                                        </p:attrNameLst>
                                      </p:cBhvr>
                                      <p:tavLst>
                                        <p:tav tm="0">
                                          <p:val>
                                            <p:strVal val="#ppt_x"/>
                                          </p:val>
                                        </p:tav>
                                        <p:tav tm="100000">
                                          <p:val>
                                            <p:strVal val="#ppt_x"/>
                                          </p:val>
                                        </p:tav>
                                      </p:tavLst>
                                    </p:anim>
                                    <p:anim calcmode="lin" valueType="num">
                                      <p:cBhvr additive="base">
                                        <p:cTn id="30" dur="500" fill="hold"/>
                                        <p:tgtEl>
                                          <p:spTgt spid="24582"/>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ppt_x"/>
                                          </p:val>
                                        </p:tav>
                                        <p:tav tm="100000">
                                          <p:val>
                                            <p:strVal val="#ppt_x"/>
                                          </p:val>
                                        </p:tav>
                                      </p:tavLst>
                                    </p:anim>
                                    <p:anim calcmode="lin" valueType="num">
                                      <p:cBhvr additive="base">
                                        <p:cTn id="3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4" descr="Environment Clipart Environmental Protection - Environment Png, Transparent  Png - kindpng">
            <a:extLst>
              <a:ext uri="{FF2B5EF4-FFF2-40B4-BE49-F238E27FC236}">
                <a16:creationId xmlns="" xmlns:a16="http://schemas.microsoft.com/office/drawing/2014/main" id="{449C4DFC-B565-430A-9A7E-8A76DE5C0C50}"/>
              </a:ext>
            </a:extLst>
          </p:cNvPr>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2629" b="96686" l="1512" r="97442">
                        <a14:foregroundMark x1="16163" y1="38857" x2="16163" y2="38857"/>
                        <a14:foregroundMark x1="15116" y1="37600" x2="20465" y2="46171"/>
                        <a14:foregroundMark x1="40814" y1="46171" x2="59767" y2="60114"/>
                      </a14:backgroundRemoval>
                    </a14:imgEffect>
                  </a14:imgLayer>
                </a14:imgProps>
              </a:ext>
              <a:ext uri="{28A0092B-C50C-407E-A947-70E740481C1C}">
                <a14:useLocalDpi xmlns:a14="http://schemas.microsoft.com/office/drawing/2010/main" val="0"/>
              </a:ext>
            </a:extLst>
          </a:blip>
          <a:srcRect/>
          <a:stretch>
            <a:fillRect/>
          </a:stretch>
        </p:blipFill>
        <p:spPr bwMode="auto">
          <a:xfrm>
            <a:off x="3555492" y="425384"/>
            <a:ext cx="4271194" cy="4346312"/>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 xmlns:a16="http://schemas.microsoft.com/office/drawing/2014/main" id="{9EE795D5-E33D-44F9-883A-8B1D79FC19D4}"/>
              </a:ext>
            </a:extLst>
          </p:cNvPr>
          <p:cNvSpPr txBox="1"/>
          <p:nvPr/>
        </p:nvSpPr>
        <p:spPr>
          <a:xfrm>
            <a:off x="688427" y="2501463"/>
            <a:ext cx="2727434" cy="523220"/>
          </a:xfrm>
          <a:prstGeom prst="rect">
            <a:avLst/>
          </a:prstGeom>
          <a:noFill/>
        </p:spPr>
        <p:txBody>
          <a:bodyPr wrap="square">
            <a:spAutoFit/>
          </a:bodyPr>
          <a:lstStyle/>
          <a:p>
            <a:pPr marL="0" marR="0" lvl="0" indent="0" algn="ctr" defTabSz="685800" rtl="0" eaLnBrk="1" fontAlgn="auto" latinLnBrk="0" hangingPunct="1">
              <a:lnSpc>
                <a:spcPct val="100000"/>
              </a:lnSpc>
              <a:spcBef>
                <a:spcPts val="600"/>
              </a:spcBef>
              <a:spcAft>
                <a:spcPts val="6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Cảnh</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quan</a:t>
            </a:r>
            <a:endPar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18631952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 xmlns:a16="http://schemas.microsoft.com/office/drawing/2014/main" id="{F5EAEC63-39D9-4F24-A02A-9BEAB6C05037}"/>
              </a:ext>
            </a:extLst>
          </p:cNvPr>
          <p:cNvGrpSpPr/>
          <p:nvPr/>
        </p:nvGrpSpPr>
        <p:grpSpPr>
          <a:xfrm>
            <a:off x="839997" y="1359153"/>
            <a:ext cx="1573812" cy="3561986"/>
            <a:chOff x="3146377" y="3455373"/>
            <a:chExt cx="4196831" cy="9498627"/>
          </a:xfrm>
        </p:grpSpPr>
        <p:sp useBgFill="1">
          <p:nvSpPr>
            <p:cNvPr id="10" name="Freeform 1">
              <a:extLst>
                <a:ext uri="{FF2B5EF4-FFF2-40B4-BE49-F238E27FC236}">
                  <a16:creationId xmlns="" xmlns:a16="http://schemas.microsoft.com/office/drawing/2014/main" id="{3B02C048-3E5E-47B8-8ABA-E52E1C64E624}"/>
                </a:ext>
              </a:extLst>
            </p:cNvPr>
            <p:cNvSpPr>
              <a:spLocks noChangeArrowheads="1"/>
            </p:cNvSpPr>
            <p:nvPr/>
          </p:nvSpPr>
          <p:spPr bwMode="auto">
            <a:xfrm>
              <a:off x="3315331" y="3539853"/>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7" y="6551"/>
                    <a:pt x="0" y="6533"/>
                    <a:pt x="0" y="6512"/>
                  </a:cubicBezTo>
                  <a:lnTo>
                    <a:pt x="0" y="39"/>
                  </a:lnTo>
                  <a:lnTo>
                    <a:pt x="0" y="39"/>
                  </a:lnTo>
                  <a:cubicBezTo>
                    <a:pt x="0" y="17"/>
                    <a:pt x="17"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dirty="0">
                <a:solidFill>
                  <a:srgbClr val="00B050"/>
                </a:solidFill>
                <a:latin typeface="Lato Light" panose="020F0502020204030203" pitchFamily="34" charset="0"/>
              </a:endParaRPr>
            </a:p>
          </p:txBody>
        </p:sp>
        <p:sp>
          <p:nvSpPr>
            <p:cNvPr id="11" name="Freeform 2">
              <a:extLst>
                <a:ext uri="{FF2B5EF4-FFF2-40B4-BE49-F238E27FC236}">
                  <a16:creationId xmlns="" xmlns:a16="http://schemas.microsoft.com/office/drawing/2014/main" id="{A0EB7535-1B95-41AD-B576-238B4E907C12}"/>
                </a:ext>
              </a:extLst>
            </p:cNvPr>
            <p:cNvSpPr>
              <a:spLocks noChangeArrowheads="1"/>
            </p:cNvSpPr>
            <p:nvPr/>
          </p:nvSpPr>
          <p:spPr bwMode="auto">
            <a:xfrm>
              <a:off x="3230855" y="3455373"/>
              <a:ext cx="4027876" cy="5190283"/>
            </a:xfrm>
            <a:custGeom>
              <a:avLst/>
              <a:gdLst>
                <a:gd name="T0" fmla="*/ 554 w 5255"/>
                <a:gd name="T1" fmla="*/ 221 h 6774"/>
                <a:gd name="T2" fmla="*/ 554 w 5255"/>
                <a:gd name="T3" fmla="*/ 221 h 6774"/>
                <a:gd name="T4" fmla="*/ 221 w 5255"/>
                <a:gd name="T5" fmla="*/ 554 h 6774"/>
                <a:gd name="T6" fmla="*/ 221 w 5255"/>
                <a:gd name="T7" fmla="*/ 6219 h 6774"/>
                <a:gd name="T8" fmla="*/ 221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1" y="370"/>
                    <a:pt x="221" y="554"/>
                  </a:cubicBezTo>
                  <a:lnTo>
                    <a:pt x="221" y="6219"/>
                  </a:lnTo>
                  <a:lnTo>
                    <a:pt x="221" y="6219"/>
                  </a:lnTo>
                  <a:cubicBezTo>
                    <a:pt x="221"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00B050"/>
            </a:solidFill>
            <a:ln>
              <a:solidFill>
                <a:srgbClr val="00B050"/>
              </a:solidFill>
            </a:ln>
            <a:effectLst/>
          </p:spPr>
          <p:txBody>
            <a:bodyPr wrap="none" anchor="ctr"/>
            <a:lstStyle/>
            <a:p>
              <a:pPr defTabSz="685526">
                <a:defRPr/>
              </a:pPr>
              <a:endParaRPr lang="en-US" sz="2449" dirty="0">
                <a:solidFill>
                  <a:srgbClr val="00B050"/>
                </a:solidFill>
                <a:latin typeface="Lato Light" panose="020F0502020204030203" pitchFamily="34" charset="0"/>
              </a:endParaRPr>
            </a:p>
          </p:txBody>
        </p:sp>
        <p:sp>
          <p:nvSpPr>
            <p:cNvPr id="12" name="Freeform 3">
              <a:extLst>
                <a:ext uri="{FF2B5EF4-FFF2-40B4-BE49-F238E27FC236}">
                  <a16:creationId xmlns="" xmlns:a16="http://schemas.microsoft.com/office/drawing/2014/main" id="{04750DB2-DBAC-4506-8CD1-B83C3461817D}"/>
                </a:ext>
              </a:extLst>
            </p:cNvPr>
            <p:cNvSpPr>
              <a:spLocks noChangeArrowheads="1"/>
            </p:cNvSpPr>
            <p:nvPr/>
          </p:nvSpPr>
          <p:spPr bwMode="auto">
            <a:xfrm>
              <a:off x="3315331" y="7331192"/>
              <a:ext cx="3855544" cy="5457230"/>
            </a:xfrm>
            <a:custGeom>
              <a:avLst/>
              <a:gdLst>
                <a:gd name="T0" fmla="*/ 2516 w 5033"/>
                <a:gd name="T1" fmla="*/ 0 h 7120"/>
                <a:gd name="T2" fmla="*/ 1263 w 5033"/>
                <a:gd name="T3" fmla="*/ 1704 h 7120"/>
                <a:gd name="T4" fmla="*/ 1800 w 5033"/>
                <a:gd name="T5" fmla="*/ 1704 h 7120"/>
                <a:gd name="T6" fmla="*/ 1800 w 5033"/>
                <a:gd name="T7" fmla="*/ 2191 h 7120"/>
                <a:gd name="T8" fmla="*/ 1800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00B050"/>
            </a:solidFill>
            <a:ln>
              <a:noFill/>
            </a:ln>
            <a:effectLst/>
          </p:spPr>
          <p:txBody>
            <a:bodyPr wrap="none" anchor="ctr"/>
            <a:lstStyle/>
            <a:p>
              <a:pPr defTabSz="685526">
                <a:defRPr/>
              </a:pPr>
              <a:endParaRPr lang="en-US" sz="2449" dirty="0">
                <a:solidFill>
                  <a:srgbClr val="00B050"/>
                </a:solidFill>
                <a:latin typeface="Lato Light" panose="020F0502020204030203" pitchFamily="34" charset="0"/>
              </a:endParaRPr>
            </a:p>
          </p:txBody>
        </p:sp>
        <p:sp useBgFill="1">
          <p:nvSpPr>
            <p:cNvPr id="13" name="Freeform 4">
              <a:extLst>
                <a:ext uri="{FF2B5EF4-FFF2-40B4-BE49-F238E27FC236}">
                  <a16:creationId xmlns="" xmlns:a16="http://schemas.microsoft.com/office/drawing/2014/main" id="{CB1E7AEF-5358-4988-9C22-5CA04A833E07}"/>
                </a:ext>
              </a:extLst>
            </p:cNvPr>
            <p:cNvSpPr>
              <a:spLocks noChangeArrowheads="1"/>
            </p:cNvSpPr>
            <p:nvPr/>
          </p:nvSpPr>
          <p:spPr bwMode="auto">
            <a:xfrm>
              <a:off x="3146377" y="7158857"/>
              <a:ext cx="4196831" cy="5795143"/>
            </a:xfrm>
            <a:custGeom>
              <a:avLst/>
              <a:gdLst>
                <a:gd name="T0" fmla="*/ 2738 w 5477"/>
                <a:gd name="T1" fmla="*/ 0 h 7563"/>
                <a:gd name="T2" fmla="*/ 2738 w 5477"/>
                <a:gd name="T3" fmla="*/ 0 h 7563"/>
                <a:gd name="T4" fmla="*/ 2560 w 5477"/>
                <a:gd name="T5" fmla="*/ 91 h 7563"/>
                <a:gd name="T6" fmla="*/ 1306 w 5477"/>
                <a:gd name="T7" fmla="*/ 1795 h 7563"/>
                <a:gd name="T8" fmla="*/ 1306 w 5477"/>
                <a:gd name="T9" fmla="*/ 1795 h 7563"/>
                <a:gd name="T10" fmla="*/ 1287 w 5477"/>
                <a:gd name="T11" fmla="*/ 2026 h 7563"/>
                <a:gd name="T12" fmla="*/ 1287 w 5477"/>
                <a:gd name="T13" fmla="*/ 2026 h 7563"/>
                <a:gd name="T14" fmla="*/ 1485 w 5477"/>
                <a:gd name="T15" fmla="*/ 2148 h 7563"/>
                <a:gd name="T16" fmla="*/ 1800 w 5477"/>
                <a:gd name="T17" fmla="*/ 2148 h 7563"/>
                <a:gd name="T18" fmla="*/ 1800 w 5477"/>
                <a:gd name="T19" fmla="*/ 2253 h 7563"/>
                <a:gd name="T20" fmla="*/ 1800 w 5477"/>
                <a:gd name="T21" fmla="*/ 2253 h 7563"/>
                <a:gd name="T22" fmla="*/ 0 w 5477"/>
                <a:gd name="T23" fmla="*/ 4824 h 7563"/>
                <a:gd name="T24" fmla="*/ 0 w 5477"/>
                <a:gd name="T25" fmla="*/ 4824 h 7563"/>
                <a:gd name="T26" fmla="*/ 2738 w 5477"/>
                <a:gd name="T27" fmla="*/ 7562 h 7563"/>
                <a:gd name="T28" fmla="*/ 2738 w 5477"/>
                <a:gd name="T29" fmla="*/ 7562 h 7563"/>
                <a:gd name="T30" fmla="*/ 5476 w 5477"/>
                <a:gd name="T31" fmla="*/ 4824 h 7563"/>
                <a:gd name="T32" fmla="*/ 5476 w 5477"/>
                <a:gd name="T33" fmla="*/ 4824 h 7563"/>
                <a:gd name="T34" fmla="*/ 3676 w 5477"/>
                <a:gd name="T35" fmla="*/ 2253 h 7563"/>
                <a:gd name="T36" fmla="*/ 3676 w 5477"/>
                <a:gd name="T37" fmla="*/ 2148 h 7563"/>
                <a:gd name="T38" fmla="*/ 3992 w 5477"/>
                <a:gd name="T39" fmla="*/ 2148 h 7563"/>
                <a:gd name="T40" fmla="*/ 3992 w 5477"/>
                <a:gd name="T41" fmla="*/ 2148 h 7563"/>
                <a:gd name="T42" fmla="*/ 4189 w 5477"/>
                <a:gd name="T43" fmla="*/ 2026 h 7563"/>
                <a:gd name="T44" fmla="*/ 4189 w 5477"/>
                <a:gd name="T45" fmla="*/ 2026 h 7563"/>
                <a:gd name="T46" fmla="*/ 4170 w 5477"/>
                <a:gd name="T47" fmla="*/ 1795 h 7563"/>
                <a:gd name="T48" fmla="*/ 2917 w 5477"/>
                <a:gd name="T49" fmla="*/ 91 h 7563"/>
                <a:gd name="T50" fmla="*/ 2917 w 5477"/>
                <a:gd name="T51" fmla="*/ 91 h 7563"/>
                <a:gd name="T52" fmla="*/ 2738 w 5477"/>
                <a:gd name="T53" fmla="*/ 0 h 7563"/>
                <a:gd name="T54" fmla="*/ 2738 w 5477"/>
                <a:gd name="T55" fmla="*/ 222 h 7563"/>
                <a:gd name="T56" fmla="*/ 3992 w 5477"/>
                <a:gd name="T57" fmla="*/ 1926 h 7563"/>
                <a:gd name="T58" fmla="*/ 3454 w 5477"/>
                <a:gd name="T59" fmla="*/ 1926 h 7563"/>
                <a:gd name="T60" fmla="*/ 3454 w 5477"/>
                <a:gd name="T61" fmla="*/ 2413 h 7563"/>
                <a:gd name="T62" fmla="*/ 3454 w 5477"/>
                <a:gd name="T63" fmla="*/ 2413 h 7563"/>
                <a:gd name="T64" fmla="*/ 5254 w 5477"/>
                <a:gd name="T65" fmla="*/ 4824 h 7563"/>
                <a:gd name="T66" fmla="*/ 5254 w 5477"/>
                <a:gd name="T67" fmla="*/ 4824 h 7563"/>
                <a:gd name="T68" fmla="*/ 2738 w 5477"/>
                <a:gd name="T69" fmla="*/ 7341 h 7563"/>
                <a:gd name="T70" fmla="*/ 2738 w 5477"/>
                <a:gd name="T71" fmla="*/ 7341 h 7563"/>
                <a:gd name="T72" fmla="*/ 222 w 5477"/>
                <a:gd name="T73" fmla="*/ 4824 h 7563"/>
                <a:gd name="T74" fmla="*/ 222 w 5477"/>
                <a:gd name="T75" fmla="*/ 4824 h 7563"/>
                <a:gd name="T76" fmla="*/ 2022 w 5477"/>
                <a:gd name="T77" fmla="*/ 2413 h 7563"/>
                <a:gd name="T78" fmla="*/ 2022 w 5477"/>
                <a:gd name="T79" fmla="*/ 1926 h 7563"/>
                <a:gd name="T80" fmla="*/ 1485 w 5477"/>
                <a:gd name="T81" fmla="*/ 1926 h 7563"/>
                <a:gd name="T82" fmla="*/ 2738 w 5477"/>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7" h="7563">
                  <a:moveTo>
                    <a:pt x="2738" y="0"/>
                  </a:moveTo>
                  <a:lnTo>
                    <a:pt x="2738" y="0"/>
                  </a:lnTo>
                  <a:cubicBezTo>
                    <a:pt x="2668" y="0"/>
                    <a:pt x="2601" y="34"/>
                    <a:pt x="2560" y="91"/>
                  </a:cubicBezTo>
                  <a:lnTo>
                    <a:pt x="1306" y="1795"/>
                  </a:lnTo>
                  <a:lnTo>
                    <a:pt x="1306" y="1795"/>
                  </a:lnTo>
                  <a:cubicBezTo>
                    <a:pt x="1256" y="1862"/>
                    <a:pt x="1249" y="1952"/>
                    <a:pt x="1287" y="2026"/>
                  </a:cubicBezTo>
                  <a:lnTo>
                    <a:pt x="1287" y="2026"/>
                  </a:lnTo>
                  <a:cubicBezTo>
                    <a:pt x="1324"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8" y="7562"/>
                    <a:pt x="5476" y="6334"/>
                    <a:pt x="5476" y="4824"/>
                  </a:cubicBezTo>
                  <a:lnTo>
                    <a:pt x="5476" y="4824"/>
                  </a:lnTo>
                  <a:cubicBezTo>
                    <a:pt x="5476" y="3677"/>
                    <a:pt x="4744" y="2643"/>
                    <a:pt x="3676" y="2253"/>
                  </a:cubicBezTo>
                  <a:lnTo>
                    <a:pt x="3676" y="2148"/>
                  </a:lnTo>
                  <a:lnTo>
                    <a:pt x="3992" y="2148"/>
                  </a:lnTo>
                  <a:lnTo>
                    <a:pt x="3992" y="2148"/>
                  </a:lnTo>
                  <a:cubicBezTo>
                    <a:pt x="4075" y="2148"/>
                    <a:pt x="4152" y="2101"/>
                    <a:pt x="4189" y="2026"/>
                  </a:cubicBezTo>
                  <a:lnTo>
                    <a:pt x="4189" y="2026"/>
                  </a:lnTo>
                  <a:cubicBezTo>
                    <a:pt x="4227" y="1952"/>
                    <a:pt x="4220" y="1862"/>
                    <a:pt x="4170" y="1795"/>
                  </a:cubicBezTo>
                  <a:lnTo>
                    <a:pt x="2917" y="91"/>
                  </a:lnTo>
                  <a:lnTo>
                    <a:pt x="2917" y="91"/>
                  </a:lnTo>
                  <a:cubicBezTo>
                    <a:pt x="2875" y="34"/>
                    <a:pt x="2809" y="0"/>
                    <a:pt x="2738" y="0"/>
                  </a:cubicBezTo>
                  <a:close/>
                  <a:moveTo>
                    <a:pt x="2738" y="222"/>
                  </a:moveTo>
                  <a:lnTo>
                    <a:pt x="3992" y="1926"/>
                  </a:lnTo>
                  <a:lnTo>
                    <a:pt x="3454" y="1926"/>
                  </a:lnTo>
                  <a:lnTo>
                    <a:pt x="3454" y="2413"/>
                  </a:lnTo>
                  <a:lnTo>
                    <a:pt x="3454" y="2413"/>
                  </a:lnTo>
                  <a:cubicBezTo>
                    <a:pt x="4495" y="2722"/>
                    <a:pt x="5254" y="3684"/>
                    <a:pt x="5254" y="4824"/>
                  </a:cubicBezTo>
                  <a:lnTo>
                    <a:pt x="5254" y="4824"/>
                  </a:lnTo>
                  <a:cubicBezTo>
                    <a:pt x="5254" y="6214"/>
                    <a:pt x="4128"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dirty="0">
                <a:solidFill>
                  <a:srgbClr val="00B050"/>
                </a:solidFill>
                <a:latin typeface="Lato Light" panose="020F0502020204030203" pitchFamily="34" charset="0"/>
              </a:endParaRPr>
            </a:p>
          </p:txBody>
        </p:sp>
        <p:sp useBgFill="1">
          <p:nvSpPr>
            <p:cNvPr id="14" name="Freeform 5">
              <a:extLst>
                <a:ext uri="{FF2B5EF4-FFF2-40B4-BE49-F238E27FC236}">
                  <a16:creationId xmlns="" xmlns:a16="http://schemas.microsoft.com/office/drawing/2014/main" id="{0DCD2204-3025-4950-8DD5-ADFE8D558DC1}"/>
                </a:ext>
              </a:extLst>
            </p:cNvPr>
            <p:cNvSpPr>
              <a:spLocks noChangeArrowheads="1"/>
            </p:cNvSpPr>
            <p:nvPr/>
          </p:nvSpPr>
          <p:spPr bwMode="auto">
            <a:xfrm>
              <a:off x="3783803" y="9397973"/>
              <a:ext cx="2938876" cy="2938876"/>
            </a:xfrm>
            <a:custGeom>
              <a:avLst/>
              <a:gdLst>
                <a:gd name="T0" fmla="*/ 1695 w 3392"/>
                <a:gd name="T1" fmla="*/ 0 h 3393"/>
                <a:gd name="T2" fmla="*/ 1695 w 3392"/>
                <a:gd name="T3" fmla="*/ 0 h 3393"/>
                <a:gd name="T4" fmla="*/ 0 w 3392"/>
                <a:gd name="T5" fmla="*/ 1696 h 3393"/>
                <a:gd name="T6" fmla="*/ 0 w 3392"/>
                <a:gd name="T7" fmla="*/ 1696 h 3393"/>
                <a:gd name="T8" fmla="*/ 1695 w 3392"/>
                <a:gd name="T9" fmla="*/ 3392 h 3393"/>
                <a:gd name="T10" fmla="*/ 1695 w 3392"/>
                <a:gd name="T11" fmla="*/ 3392 h 3393"/>
                <a:gd name="T12" fmla="*/ 3391 w 3392"/>
                <a:gd name="T13" fmla="*/ 1696 h 3393"/>
                <a:gd name="T14" fmla="*/ 3391 w 3392"/>
                <a:gd name="T15" fmla="*/ 1696 h 3393"/>
                <a:gd name="T16" fmla="*/ 1695 w 3392"/>
                <a:gd name="T17" fmla="*/ 0 h 3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2" h="3393">
                  <a:moveTo>
                    <a:pt x="1695" y="0"/>
                  </a:moveTo>
                  <a:lnTo>
                    <a:pt x="1695" y="0"/>
                  </a:lnTo>
                  <a:cubicBezTo>
                    <a:pt x="759" y="0"/>
                    <a:pt x="0" y="759"/>
                    <a:pt x="0" y="1696"/>
                  </a:cubicBezTo>
                  <a:lnTo>
                    <a:pt x="0" y="1696"/>
                  </a:lnTo>
                  <a:cubicBezTo>
                    <a:pt x="0" y="2632"/>
                    <a:pt x="759" y="3392"/>
                    <a:pt x="1695" y="3392"/>
                  </a:cubicBezTo>
                  <a:lnTo>
                    <a:pt x="1695" y="3392"/>
                  </a:lnTo>
                  <a:cubicBezTo>
                    <a:pt x="2632" y="3392"/>
                    <a:pt x="3391" y="2632"/>
                    <a:pt x="3391" y="1696"/>
                  </a:cubicBezTo>
                  <a:lnTo>
                    <a:pt x="3391" y="1696"/>
                  </a:lnTo>
                  <a:cubicBezTo>
                    <a:pt x="3391" y="759"/>
                    <a:pt x="2632" y="0"/>
                    <a:pt x="1695" y="0"/>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dirty="0">
                <a:solidFill>
                  <a:srgbClr val="00B050"/>
                </a:solidFill>
                <a:latin typeface="Lato Light" panose="020F0502020204030203" pitchFamily="34" charset="0"/>
              </a:endParaRPr>
            </a:p>
          </p:txBody>
        </p:sp>
      </p:grpSp>
      <p:grpSp>
        <p:nvGrpSpPr>
          <p:cNvPr id="15" name="Group 14">
            <a:extLst>
              <a:ext uri="{FF2B5EF4-FFF2-40B4-BE49-F238E27FC236}">
                <a16:creationId xmlns="" xmlns:a16="http://schemas.microsoft.com/office/drawing/2014/main" id="{334742F7-AE16-4067-B5F8-EA29C5699D58}"/>
              </a:ext>
            </a:extLst>
          </p:cNvPr>
          <p:cNvGrpSpPr/>
          <p:nvPr/>
        </p:nvGrpSpPr>
        <p:grpSpPr>
          <a:xfrm>
            <a:off x="2777711" y="1359153"/>
            <a:ext cx="1573812" cy="3561986"/>
            <a:chOff x="7775731" y="3455373"/>
            <a:chExt cx="4196831" cy="9498627"/>
          </a:xfrm>
        </p:grpSpPr>
        <p:sp useBgFill="1">
          <p:nvSpPr>
            <p:cNvPr id="16" name="Freeform 6">
              <a:extLst>
                <a:ext uri="{FF2B5EF4-FFF2-40B4-BE49-F238E27FC236}">
                  <a16:creationId xmlns="" xmlns:a16="http://schemas.microsoft.com/office/drawing/2014/main" id="{A9D58C89-601D-419F-AF25-11A39FA71500}"/>
                </a:ext>
              </a:extLst>
            </p:cNvPr>
            <p:cNvSpPr>
              <a:spLocks noChangeArrowheads="1"/>
            </p:cNvSpPr>
            <p:nvPr/>
          </p:nvSpPr>
          <p:spPr bwMode="auto">
            <a:xfrm>
              <a:off x="7944686" y="3539853"/>
              <a:ext cx="3855544" cy="5021329"/>
            </a:xfrm>
            <a:custGeom>
              <a:avLst/>
              <a:gdLst>
                <a:gd name="T0" fmla="*/ 4993 w 5032"/>
                <a:gd name="T1" fmla="*/ 6551 h 6552"/>
                <a:gd name="T2" fmla="*/ 39 w 5032"/>
                <a:gd name="T3" fmla="*/ 6551 h 6552"/>
                <a:gd name="T4" fmla="*/ 39 w 5032"/>
                <a:gd name="T5" fmla="*/ 6551 h 6552"/>
                <a:gd name="T6" fmla="*/ 0 w 5032"/>
                <a:gd name="T7" fmla="*/ 6512 h 6552"/>
                <a:gd name="T8" fmla="*/ 0 w 5032"/>
                <a:gd name="T9" fmla="*/ 39 h 6552"/>
                <a:gd name="T10" fmla="*/ 0 w 5032"/>
                <a:gd name="T11" fmla="*/ 39 h 6552"/>
                <a:gd name="T12" fmla="*/ 39 w 5032"/>
                <a:gd name="T13" fmla="*/ 0 h 6552"/>
                <a:gd name="T14" fmla="*/ 4993 w 5032"/>
                <a:gd name="T15" fmla="*/ 0 h 6552"/>
                <a:gd name="T16" fmla="*/ 4993 w 5032"/>
                <a:gd name="T17" fmla="*/ 0 h 6552"/>
                <a:gd name="T18" fmla="*/ 5031 w 5032"/>
                <a:gd name="T19" fmla="*/ 39 h 6552"/>
                <a:gd name="T20" fmla="*/ 5031 w 5032"/>
                <a:gd name="T21" fmla="*/ 6512 h 6552"/>
                <a:gd name="T22" fmla="*/ 5031 w 5032"/>
                <a:gd name="T23" fmla="*/ 6512 h 6552"/>
                <a:gd name="T24" fmla="*/ 4993 w 5032"/>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2" h="6552">
                  <a:moveTo>
                    <a:pt x="4993" y="6551"/>
                  </a:moveTo>
                  <a:lnTo>
                    <a:pt x="39" y="6551"/>
                  </a:lnTo>
                  <a:lnTo>
                    <a:pt x="39" y="6551"/>
                  </a:lnTo>
                  <a:cubicBezTo>
                    <a:pt x="17" y="6551"/>
                    <a:pt x="0" y="6533"/>
                    <a:pt x="0" y="6512"/>
                  </a:cubicBezTo>
                  <a:lnTo>
                    <a:pt x="0" y="39"/>
                  </a:lnTo>
                  <a:lnTo>
                    <a:pt x="0" y="39"/>
                  </a:lnTo>
                  <a:cubicBezTo>
                    <a:pt x="0" y="17"/>
                    <a:pt x="17" y="0"/>
                    <a:pt x="39" y="0"/>
                  </a:cubicBezTo>
                  <a:lnTo>
                    <a:pt x="4993" y="0"/>
                  </a:lnTo>
                  <a:lnTo>
                    <a:pt x="4993" y="0"/>
                  </a:lnTo>
                  <a:cubicBezTo>
                    <a:pt x="5014" y="0"/>
                    <a:pt x="5031" y="17"/>
                    <a:pt x="5031" y="39"/>
                  </a:cubicBezTo>
                  <a:lnTo>
                    <a:pt x="5031" y="6512"/>
                  </a:lnTo>
                  <a:lnTo>
                    <a:pt x="5031" y="6512"/>
                  </a:lnTo>
                  <a:cubicBezTo>
                    <a:pt x="5031" y="6533"/>
                    <a:pt x="5014" y="6551"/>
                    <a:pt x="4993" y="6551"/>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17" name="Freeform 7">
              <a:extLst>
                <a:ext uri="{FF2B5EF4-FFF2-40B4-BE49-F238E27FC236}">
                  <a16:creationId xmlns="" xmlns:a16="http://schemas.microsoft.com/office/drawing/2014/main" id="{1E7DBCEC-CDA5-447C-9A01-7D9EC456D8CC}"/>
                </a:ext>
              </a:extLst>
            </p:cNvPr>
            <p:cNvSpPr>
              <a:spLocks noChangeArrowheads="1"/>
            </p:cNvSpPr>
            <p:nvPr/>
          </p:nvSpPr>
          <p:spPr bwMode="auto">
            <a:xfrm>
              <a:off x="7860209" y="3455373"/>
              <a:ext cx="4024496" cy="5190283"/>
            </a:xfrm>
            <a:custGeom>
              <a:avLst/>
              <a:gdLst>
                <a:gd name="T0" fmla="*/ 554 w 5254"/>
                <a:gd name="T1" fmla="*/ 221 h 6774"/>
                <a:gd name="T2" fmla="*/ 554 w 5254"/>
                <a:gd name="T3" fmla="*/ 221 h 6774"/>
                <a:gd name="T4" fmla="*/ 222 w 5254"/>
                <a:gd name="T5" fmla="*/ 554 h 6774"/>
                <a:gd name="T6" fmla="*/ 222 w 5254"/>
                <a:gd name="T7" fmla="*/ 6219 h 6774"/>
                <a:gd name="T8" fmla="*/ 222 w 5254"/>
                <a:gd name="T9" fmla="*/ 6219 h 6774"/>
                <a:gd name="T10" fmla="*/ 554 w 5254"/>
                <a:gd name="T11" fmla="*/ 6551 h 6774"/>
                <a:gd name="T12" fmla="*/ 4699 w 5254"/>
                <a:gd name="T13" fmla="*/ 6551 h 6774"/>
                <a:gd name="T14" fmla="*/ 4699 w 5254"/>
                <a:gd name="T15" fmla="*/ 6551 h 6774"/>
                <a:gd name="T16" fmla="*/ 5032 w 5254"/>
                <a:gd name="T17" fmla="*/ 6219 h 6774"/>
                <a:gd name="T18" fmla="*/ 5032 w 5254"/>
                <a:gd name="T19" fmla="*/ 554 h 6774"/>
                <a:gd name="T20" fmla="*/ 5032 w 5254"/>
                <a:gd name="T21" fmla="*/ 554 h 6774"/>
                <a:gd name="T22" fmla="*/ 4699 w 5254"/>
                <a:gd name="T23" fmla="*/ 221 h 6774"/>
                <a:gd name="T24" fmla="*/ 554 w 5254"/>
                <a:gd name="T25" fmla="*/ 221 h 6774"/>
                <a:gd name="T26" fmla="*/ 4699 w 5254"/>
                <a:gd name="T27" fmla="*/ 6773 h 6774"/>
                <a:gd name="T28" fmla="*/ 554 w 5254"/>
                <a:gd name="T29" fmla="*/ 6773 h 6774"/>
                <a:gd name="T30" fmla="*/ 554 w 5254"/>
                <a:gd name="T31" fmla="*/ 6773 h 6774"/>
                <a:gd name="T32" fmla="*/ 0 w 5254"/>
                <a:gd name="T33" fmla="*/ 6219 h 6774"/>
                <a:gd name="T34" fmla="*/ 0 w 5254"/>
                <a:gd name="T35" fmla="*/ 554 h 6774"/>
                <a:gd name="T36" fmla="*/ 0 w 5254"/>
                <a:gd name="T37" fmla="*/ 554 h 6774"/>
                <a:gd name="T38" fmla="*/ 554 w 5254"/>
                <a:gd name="T39" fmla="*/ 0 h 6774"/>
                <a:gd name="T40" fmla="*/ 4699 w 5254"/>
                <a:gd name="T41" fmla="*/ 0 h 6774"/>
                <a:gd name="T42" fmla="*/ 4699 w 5254"/>
                <a:gd name="T43" fmla="*/ 0 h 6774"/>
                <a:gd name="T44" fmla="*/ 5253 w 5254"/>
                <a:gd name="T45" fmla="*/ 554 h 6774"/>
                <a:gd name="T46" fmla="*/ 5253 w 5254"/>
                <a:gd name="T47" fmla="*/ 6219 h 6774"/>
                <a:gd name="T48" fmla="*/ 5253 w 5254"/>
                <a:gd name="T49" fmla="*/ 6219 h 6774"/>
                <a:gd name="T50" fmla="*/ 4699 w 5254"/>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4" h="6774">
                  <a:moveTo>
                    <a:pt x="554" y="221"/>
                  </a:moveTo>
                  <a:lnTo>
                    <a:pt x="554" y="221"/>
                  </a:lnTo>
                  <a:cubicBezTo>
                    <a:pt x="371" y="221"/>
                    <a:pt x="222" y="370"/>
                    <a:pt x="222" y="554"/>
                  </a:cubicBezTo>
                  <a:lnTo>
                    <a:pt x="222" y="6219"/>
                  </a:lnTo>
                  <a:lnTo>
                    <a:pt x="222" y="6219"/>
                  </a:lnTo>
                  <a:cubicBezTo>
                    <a:pt x="222" y="6402"/>
                    <a:pt x="371" y="6551"/>
                    <a:pt x="554" y="6551"/>
                  </a:cubicBezTo>
                  <a:lnTo>
                    <a:pt x="4699" y="6551"/>
                  </a:lnTo>
                  <a:lnTo>
                    <a:pt x="4699" y="6551"/>
                  </a:lnTo>
                  <a:cubicBezTo>
                    <a:pt x="4883" y="6551"/>
                    <a:pt x="5032" y="6402"/>
                    <a:pt x="5032" y="6219"/>
                  </a:cubicBezTo>
                  <a:lnTo>
                    <a:pt x="5032" y="554"/>
                  </a:lnTo>
                  <a:lnTo>
                    <a:pt x="5032" y="554"/>
                  </a:lnTo>
                  <a:cubicBezTo>
                    <a:pt x="5032" y="370"/>
                    <a:pt x="4883" y="221"/>
                    <a:pt x="4699" y="221"/>
                  </a:cubicBezTo>
                  <a:lnTo>
                    <a:pt x="554" y="221"/>
                  </a:lnTo>
                  <a:close/>
                  <a:moveTo>
                    <a:pt x="4699" y="6773"/>
                  </a:moveTo>
                  <a:lnTo>
                    <a:pt x="554" y="6773"/>
                  </a:lnTo>
                  <a:lnTo>
                    <a:pt x="554" y="6773"/>
                  </a:lnTo>
                  <a:cubicBezTo>
                    <a:pt x="249" y="6773"/>
                    <a:pt x="0" y="6525"/>
                    <a:pt x="0" y="6219"/>
                  </a:cubicBezTo>
                  <a:lnTo>
                    <a:pt x="0" y="554"/>
                  </a:lnTo>
                  <a:lnTo>
                    <a:pt x="0" y="554"/>
                  </a:lnTo>
                  <a:cubicBezTo>
                    <a:pt x="0" y="249"/>
                    <a:pt x="249" y="0"/>
                    <a:pt x="554" y="0"/>
                  </a:cubicBezTo>
                  <a:lnTo>
                    <a:pt x="4699" y="0"/>
                  </a:lnTo>
                  <a:lnTo>
                    <a:pt x="4699" y="0"/>
                  </a:lnTo>
                  <a:cubicBezTo>
                    <a:pt x="5005" y="0"/>
                    <a:pt x="5253" y="249"/>
                    <a:pt x="5253" y="554"/>
                  </a:cubicBezTo>
                  <a:lnTo>
                    <a:pt x="5253" y="6219"/>
                  </a:lnTo>
                  <a:lnTo>
                    <a:pt x="5253" y="6219"/>
                  </a:lnTo>
                  <a:cubicBezTo>
                    <a:pt x="5253" y="6525"/>
                    <a:pt x="5005" y="6773"/>
                    <a:pt x="4699" y="6773"/>
                  </a:cubicBezTo>
                  <a:close/>
                </a:path>
              </a:pathLst>
            </a:custGeom>
            <a:solidFill>
              <a:srgbClr val="119CF4"/>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18" name="Freeform 8">
              <a:extLst>
                <a:ext uri="{FF2B5EF4-FFF2-40B4-BE49-F238E27FC236}">
                  <a16:creationId xmlns="" xmlns:a16="http://schemas.microsoft.com/office/drawing/2014/main" id="{819F8092-6926-455F-A93A-388AD9B15E3E}"/>
                </a:ext>
              </a:extLst>
            </p:cNvPr>
            <p:cNvSpPr>
              <a:spLocks noChangeArrowheads="1"/>
            </p:cNvSpPr>
            <p:nvPr/>
          </p:nvSpPr>
          <p:spPr bwMode="auto">
            <a:xfrm>
              <a:off x="7944686" y="7331192"/>
              <a:ext cx="3855544" cy="5457230"/>
            </a:xfrm>
            <a:custGeom>
              <a:avLst/>
              <a:gdLst>
                <a:gd name="T0" fmla="*/ 2516 w 5032"/>
                <a:gd name="T1" fmla="*/ 0 h 7120"/>
                <a:gd name="T2" fmla="*/ 1263 w 5032"/>
                <a:gd name="T3" fmla="*/ 1704 h 7120"/>
                <a:gd name="T4" fmla="*/ 1800 w 5032"/>
                <a:gd name="T5" fmla="*/ 1704 h 7120"/>
                <a:gd name="T6" fmla="*/ 1800 w 5032"/>
                <a:gd name="T7" fmla="*/ 2191 h 7120"/>
                <a:gd name="T8" fmla="*/ 1800 w 5032"/>
                <a:gd name="T9" fmla="*/ 2191 h 7120"/>
                <a:gd name="T10" fmla="*/ 0 w 5032"/>
                <a:gd name="T11" fmla="*/ 4602 h 7120"/>
                <a:gd name="T12" fmla="*/ 0 w 5032"/>
                <a:gd name="T13" fmla="*/ 4602 h 7120"/>
                <a:gd name="T14" fmla="*/ 2516 w 5032"/>
                <a:gd name="T15" fmla="*/ 7119 h 7120"/>
                <a:gd name="T16" fmla="*/ 2516 w 5032"/>
                <a:gd name="T17" fmla="*/ 7119 h 7120"/>
                <a:gd name="T18" fmla="*/ 5031 w 5032"/>
                <a:gd name="T19" fmla="*/ 4602 h 7120"/>
                <a:gd name="T20" fmla="*/ 5031 w 5032"/>
                <a:gd name="T21" fmla="*/ 4602 h 7120"/>
                <a:gd name="T22" fmla="*/ 3231 w 5032"/>
                <a:gd name="T23" fmla="*/ 2191 h 7120"/>
                <a:gd name="T24" fmla="*/ 3231 w 5032"/>
                <a:gd name="T25" fmla="*/ 1704 h 7120"/>
                <a:gd name="T26" fmla="*/ 3769 w 5032"/>
                <a:gd name="T27" fmla="*/ 1704 h 7120"/>
                <a:gd name="T28" fmla="*/ 2516 w 5032"/>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2" h="7120">
                  <a:moveTo>
                    <a:pt x="2516" y="0"/>
                  </a:moveTo>
                  <a:lnTo>
                    <a:pt x="1263" y="1704"/>
                  </a:lnTo>
                  <a:lnTo>
                    <a:pt x="1800" y="1704"/>
                  </a:lnTo>
                  <a:lnTo>
                    <a:pt x="1800" y="2191"/>
                  </a:lnTo>
                  <a:lnTo>
                    <a:pt x="1800" y="2191"/>
                  </a:lnTo>
                  <a:cubicBezTo>
                    <a:pt x="760" y="2500"/>
                    <a:pt x="0" y="3462"/>
                    <a:pt x="0" y="4602"/>
                  </a:cubicBezTo>
                  <a:lnTo>
                    <a:pt x="0" y="4602"/>
                  </a:lnTo>
                  <a:cubicBezTo>
                    <a:pt x="0" y="5992"/>
                    <a:pt x="1127" y="7119"/>
                    <a:pt x="2516" y="7119"/>
                  </a:cubicBezTo>
                  <a:lnTo>
                    <a:pt x="2516" y="7119"/>
                  </a:lnTo>
                  <a:cubicBezTo>
                    <a:pt x="3905" y="7119"/>
                    <a:pt x="5031" y="5992"/>
                    <a:pt x="5031" y="4602"/>
                  </a:cubicBezTo>
                  <a:lnTo>
                    <a:pt x="5031" y="4602"/>
                  </a:lnTo>
                  <a:cubicBezTo>
                    <a:pt x="5031" y="3462"/>
                    <a:pt x="4272" y="2500"/>
                    <a:pt x="3231" y="2191"/>
                  </a:cubicBezTo>
                  <a:lnTo>
                    <a:pt x="3231" y="1704"/>
                  </a:lnTo>
                  <a:lnTo>
                    <a:pt x="3769" y="1704"/>
                  </a:lnTo>
                  <a:lnTo>
                    <a:pt x="2516" y="0"/>
                  </a:lnTo>
                </a:path>
              </a:pathLst>
            </a:custGeom>
            <a:solidFill>
              <a:srgbClr val="119CF4"/>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useBgFill="1">
          <p:nvSpPr>
            <p:cNvPr id="19" name="Freeform 9">
              <a:extLst>
                <a:ext uri="{FF2B5EF4-FFF2-40B4-BE49-F238E27FC236}">
                  <a16:creationId xmlns="" xmlns:a16="http://schemas.microsoft.com/office/drawing/2014/main" id="{7054EF8B-5C8D-4968-8D49-9B8A403EC3EF}"/>
                </a:ext>
              </a:extLst>
            </p:cNvPr>
            <p:cNvSpPr>
              <a:spLocks noChangeArrowheads="1"/>
            </p:cNvSpPr>
            <p:nvPr/>
          </p:nvSpPr>
          <p:spPr bwMode="auto">
            <a:xfrm>
              <a:off x="7775731" y="7158857"/>
              <a:ext cx="4196831" cy="5795143"/>
            </a:xfrm>
            <a:custGeom>
              <a:avLst/>
              <a:gdLst>
                <a:gd name="T0" fmla="*/ 2738 w 5476"/>
                <a:gd name="T1" fmla="*/ 0 h 7563"/>
                <a:gd name="T2" fmla="*/ 2738 w 5476"/>
                <a:gd name="T3" fmla="*/ 0 h 7563"/>
                <a:gd name="T4" fmla="*/ 2560 w 5476"/>
                <a:gd name="T5" fmla="*/ 91 h 7563"/>
                <a:gd name="T6" fmla="*/ 1306 w 5476"/>
                <a:gd name="T7" fmla="*/ 1795 h 7563"/>
                <a:gd name="T8" fmla="*/ 1306 w 5476"/>
                <a:gd name="T9" fmla="*/ 1795 h 7563"/>
                <a:gd name="T10" fmla="*/ 1287 w 5476"/>
                <a:gd name="T11" fmla="*/ 2026 h 7563"/>
                <a:gd name="T12" fmla="*/ 1287 w 5476"/>
                <a:gd name="T13" fmla="*/ 2026 h 7563"/>
                <a:gd name="T14" fmla="*/ 1485 w 5476"/>
                <a:gd name="T15" fmla="*/ 2148 h 7563"/>
                <a:gd name="T16" fmla="*/ 1800 w 5476"/>
                <a:gd name="T17" fmla="*/ 2148 h 7563"/>
                <a:gd name="T18" fmla="*/ 1800 w 5476"/>
                <a:gd name="T19" fmla="*/ 2253 h 7563"/>
                <a:gd name="T20" fmla="*/ 1800 w 5476"/>
                <a:gd name="T21" fmla="*/ 2253 h 7563"/>
                <a:gd name="T22" fmla="*/ 0 w 5476"/>
                <a:gd name="T23" fmla="*/ 4824 h 7563"/>
                <a:gd name="T24" fmla="*/ 0 w 5476"/>
                <a:gd name="T25" fmla="*/ 4824 h 7563"/>
                <a:gd name="T26" fmla="*/ 2738 w 5476"/>
                <a:gd name="T27" fmla="*/ 7562 h 7563"/>
                <a:gd name="T28" fmla="*/ 2738 w 5476"/>
                <a:gd name="T29" fmla="*/ 7562 h 7563"/>
                <a:gd name="T30" fmla="*/ 5475 w 5476"/>
                <a:gd name="T31" fmla="*/ 4824 h 7563"/>
                <a:gd name="T32" fmla="*/ 5475 w 5476"/>
                <a:gd name="T33" fmla="*/ 4824 h 7563"/>
                <a:gd name="T34" fmla="*/ 3675 w 5476"/>
                <a:gd name="T35" fmla="*/ 2253 h 7563"/>
                <a:gd name="T36" fmla="*/ 3675 w 5476"/>
                <a:gd name="T37" fmla="*/ 2148 h 7563"/>
                <a:gd name="T38" fmla="*/ 3991 w 5476"/>
                <a:gd name="T39" fmla="*/ 2148 h 7563"/>
                <a:gd name="T40" fmla="*/ 3991 w 5476"/>
                <a:gd name="T41" fmla="*/ 2148 h 7563"/>
                <a:gd name="T42" fmla="*/ 4188 w 5476"/>
                <a:gd name="T43" fmla="*/ 2026 h 7563"/>
                <a:gd name="T44" fmla="*/ 4188 w 5476"/>
                <a:gd name="T45" fmla="*/ 2026 h 7563"/>
                <a:gd name="T46" fmla="*/ 4169 w 5476"/>
                <a:gd name="T47" fmla="*/ 1795 h 7563"/>
                <a:gd name="T48" fmla="*/ 2916 w 5476"/>
                <a:gd name="T49" fmla="*/ 91 h 7563"/>
                <a:gd name="T50" fmla="*/ 2916 w 5476"/>
                <a:gd name="T51" fmla="*/ 91 h 7563"/>
                <a:gd name="T52" fmla="*/ 2738 w 5476"/>
                <a:gd name="T53" fmla="*/ 0 h 7563"/>
                <a:gd name="T54" fmla="*/ 2738 w 5476"/>
                <a:gd name="T55" fmla="*/ 222 h 7563"/>
                <a:gd name="T56" fmla="*/ 3991 w 5476"/>
                <a:gd name="T57" fmla="*/ 1926 h 7563"/>
                <a:gd name="T58" fmla="*/ 3453 w 5476"/>
                <a:gd name="T59" fmla="*/ 1926 h 7563"/>
                <a:gd name="T60" fmla="*/ 3453 w 5476"/>
                <a:gd name="T61" fmla="*/ 2413 h 7563"/>
                <a:gd name="T62" fmla="*/ 3453 w 5476"/>
                <a:gd name="T63" fmla="*/ 2413 h 7563"/>
                <a:gd name="T64" fmla="*/ 5253 w 5476"/>
                <a:gd name="T65" fmla="*/ 4824 h 7563"/>
                <a:gd name="T66" fmla="*/ 5253 w 5476"/>
                <a:gd name="T67" fmla="*/ 4824 h 7563"/>
                <a:gd name="T68" fmla="*/ 2738 w 5476"/>
                <a:gd name="T69" fmla="*/ 7341 h 7563"/>
                <a:gd name="T70" fmla="*/ 2738 w 5476"/>
                <a:gd name="T71" fmla="*/ 7341 h 7563"/>
                <a:gd name="T72" fmla="*/ 222 w 5476"/>
                <a:gd name="T73" fmla="*/ 4824 h 7563"/>
                <a:gd name="T74" fmla="*/ 222 w 5476"/>
                <a:gd name="T75" fmla="*/ 4824 h 7563"/>
                <a:gd name="T76" fmla="*/ 2022 w 5476"/>
                <a:gd name="T77" fmla="*/ 2413 h 7563"/>
                <a:gd name="T78" fmla="*/ 2022 w 5476"/>
                <a:gd name="T79" fmla="*/ 1926 h 7563"/>
                <a:gd name="T80" fmla="*/ 1485 w 5476"/>
                <a:gd name="T81" fmla="*/ 1926 h 7563"/>
                <a:gd name="T82" fmla="*/ 2738 w 5476"/>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6" h="7563">
                  <a:moveTo>
                    <a:pt x="2738" y="0"/>
                  </a:moveTo>
                  <a:lnTo>
                    <a:pt x="2738" y="0"/>
                  </a:lnTo>
                  <a:cubicBezTo>
                    <a:pt x="2668" y="0"/>
                    <a:pt x="2601" y="34"/>
                    <a:pt x="2560" y="91"/>
                  </a:cubicBezTo>
                  <a:lnTo>
                    <a:pt x="1306" y="1795"/>
                  </a:lnTo>
                  <a:lnTo>
                    <a:pt x="1306" y="1795"/>
                  </a:lnTo>
                  <a:cubicBezTo>
                    <a:pt x="1256" y="1862"/>
                    <a:pt x="1250" y="1952"/>
                    <a:pt x="1287" y="2026"/>
                  </a:cubicBezTo>
                  <a:lnTo>
                    <a:pt x="1287" y="2026"/>
                  </a:lnTo>
                  <a:cubicBezTo>
                    <a:pt x="1325"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7" y="7562"/>
                    <a:pt x="5475" y="6334"/>
                    <a:pt x="5475" y="4824"/>
                  </a:cubicBezTo>
                  <a:lnTo>
                    <a:pt x="5475" y="4824"/>
                  </a:lnTo>
                  <a:cubicBezTo>
                    <a:pt x="5475" y="3677"/>
                    <a:pt x="4743" y="2643"/>
                    <a:pt x="3675" y="2253"/>
                  </a:cubicBezTo>
                  <a:lnTo>
                    <a:pt x="3675" y="2148"/>
                  </a:lnTo>
                  <a:lnTo>
                    <a:pt x="3991" y="2148"/>
                  </a:lnTo>
                  <a:lnTo>
                    <a:pt x="3991" y="2148"/>
                  </a:lnTo>
                  <a:cubicBezTo>
                    <a:pt x="4074" y="2148"/>
                    <a:pt x="4151" y="2101"/>
                    <a:pt x="4188" y="2026"/>
                  </a:cubicBezTo>
                  <a:lnTo>
                    <a:pt x="4188" y="2026"/>
                  </a:lnTo>
                  <a:cubicBezTo>
                    <a:pt x="4226" y="1952"/>
                    <a:pt x="4219" y="1862"/>
                    <a:pt x="4169" y="1795"/>
                  </a:cubicBezTo>
                  <a:lnTo>
                    <a:pt x="2916" y="91"/>
                  </a:lnTo>
                  <a:lnTo>
                    <a:pt x="2916" y="91"/>
                  </a:lnTo>
                  <a:cubicBezTo>
                    <a:pt x="2874" y="34"/>
                    <a:pt x="2808" y="0"/>
                    <a:pt x="2738" y="0"/>
                  </a:cubicBezTo>
                  <a:close/>
                  <a:moveTo>
                    <a:pt x="2738" y="222"/>
                  </a:moveTo>
                  <a:lnTo>
                    <a:pt x="3991" y="1926"/>
                  </a:lnTo>
                  <a:lnTo>
                    <a:pt x="3453" y="1926"/>
                  </a:lnTo>
                  <a:lnTo>
                    <a:pt x="3453" y="2413"/>
                  </a:lnTo>
                  <a:lnTo>
                    <a:pt x="3453" y="2413"/>
                  </a:lnTo>
                  <a:cubicBezTo>
                    <a:pt x="4494" y="2722"/>
                    <a:pt x="5253" y="3684"/>
                    <a:pt x="5253" y="4824"/>
                  </a:cubicBezTo>
                  <a:lnTo>
                    <a:pt x="5253" y="4824"/>
                  </a:lnTo>
                  <a:cubicBezTo>
                    <a:pt x="5253" y="6214"/>
                    <a:pt x="4127" y="7341"/>
                    <a:pt x="2738" y="7341"/>
                  </a:cubicBezTo>
                  <a:lnTo>
                    <a:pt x="2738" y="7341"/>
                  </a:lnTo>
                  <a:cubicBezTo>
                    <a:pt x="1349" y="7341"/>
                    <a:pt x="222" y="6214"/>
                    <a:pt x="222" y="4824"/>
                  </a:cubicBezTo>
                  <a:lnTo>
                    <a:pt x="222" y="4824"/>
                  </a:lnTo>
                  <a:cubicBezTo>
                    <a:pt x="222" y="3684"/>
                    <a:pt x="982" y="2721"/>
                    <a:pt x="2022" y="2413"/>
                  </a:cubicBezTo>
                  <a:lnTo>
                    <a:pt x="2022" y="1926"/>
                  </a:lnTo>
                  <a:lnTo>
                    <a:pt x="1485" y="1926"/>
                  </a:lnTo>
                  <a:lnTo>
                    <a:pt x="2738" y="222"/>
                  </a:lnTo>
                  <a:close/>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grpSp>
      <p:grpSp>
        <p:nvGrpSpPr>
          <p:cNvPr id="20" name="Group 19">
            <a:extLst>
              <a:ext uri="{FF2B5EF4-FFF2-40B4-BE49-F238E27FC236}">
                <a16:creationId xmlns="" xmlns:a16="http://schemas.microsoft.com/office/drawing/2014/main" id="{5A91017A-11AC-4326-89DA-E85462BD3605}"/>
              </a:ext>
            </a:extLst>
          </p:cNvPr>
          <p:cNvGrpSpPr/>
          <p:nvPr/>
        </p:nvGrpSpPr>
        <p:grpSpPr>
          <a:xfrm>
            <a:off x="4716692" y="1359153"/>
            <a:ext cx="1573812" cy="3561986"/>
            <a:chOff x="12382945" y="2765090"/>
            <a:chExt cx="4196831" cy="9498627"/>
          </a:xfrm>
        </p:grpSpPr>
        <p:sp useBgFill="1">
          <p:nvSpPr>
            <p:cNvPr id="21" name="Freeform 11">
              <a:extLst>
                <a:ext uri="{FF2B5EF4-FFF2-40B4-BE49-F238E27FC236}">
                  <a16:creationId xmlns="" xmlns:a16="http://schemas.microsoft.com/office/drawing/2014/main" id="{FBB1C7A1-E997-4DB4-A9D7-F4687A72B839}"/>
                </a:ext>
              </a:extLst>
            </p:cNvPr>
            <p:cNvSpPr>
              <a:spLocks noChangeArrowheads="1"/>
            </p:cNvSpPr>
            <p:nvPr/>
          </p:nvSpPr>
          <p:spPr bwMode="auto">
            <a:xfrm>
              <a:off x="12555277" y="2849570"/>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8" y="6551"/>
                    <a:pt x="0" y="6533"/>
                    <a:pt x="0" y="6512"/>
                  </a:cubicBezTo>
                  <a:lnTo>
                    <a:pt x="0" y="39"/>
                  </a:lnTo>
                  <a:lnTo>
                    <a:pt x="0" y="39"/>
                  </a:lnTo>
                  <a:cubicBezTo>
                    <a:pt x="0" y="17"/>
                    <a:pt x="18"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22" name="Freeform 12">
              <a:extLst>
                <a:ext uri="{FF2B5EF4-FFF2-40B4-BE49-F238E27FC236}">
                  <a16:creationId xmlns="" xmlns:a16="http://schemas.microsoft.com/office/drawing/2014/main" id="{BF50279A-1242-478D-8D4F-9BFA8C6B5B6C}"/>
                </a:ext>
              </a:extLst>
            </p:cNvPr>
            <p:cNvSpPr>
              <a:spLocks noChangeArrowheads="1"/>
            </p:cNvSpPr>
            <p:nvPr/>
          </p:nvSpPr>
          <p:spPr bwMode="auto">
            <a:xfrm>
              <a:off x="12470801" y="2765090"/>
              <a:ext cx="4027876" cy="5190283"/>
            </a:xfrm>
            <a:custGeom>
              <a:avLst/>
              <a:gdLst>
                <a:gd name="T0" fmla="*/ 554 w 5255"/>
                <a:gd name="T1" fmla="*/ 221 h 6774"/>
                <a:gd name="T2" fmla="*/ 554 w 5255"/>
                <a:gd name="T3" fmla="*/ 221 h 6774"/>
                <a:gd name="T4" fmla="*/ 222 w 5255"/>
                <a:gd name="T5" fmla="*/ 554 h 6774"/>
                <a:gd name="T6" fmla="*/ 222 w 5255"/>
                <a:gd name="T7" fmla="*/ 6219 h 6774"/>
                <a:gd name="T8" fmla="*/ 222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2" y="370"/>
                    <a:pt x="222" y="554"/>
                  </a:cubicBezTo>
                  <a:lnTo>
                    <a:pt x="222" y="6219"/>
                  </a:lnTo>
                  <a:lnTo>
                    <a:pt x="222" y="6219"/>
                  </a:lnTo>
                  <a:cubicBezTo>
                    <a:pt x="222"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445469"/>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23" name="Freeform 13">
              <a:extLst>
                <a:ext uri="{FF2B5EF4-FFF2-40B4-BE49-F238E27FC236}">
                  <a16:creationId xmlns="" xmlns:a16="http://schemas.microsoft.com/office/drawing/2014/main" id="{B62A92A5-DF2D-495C-9529-934304D94667}"/>
                </a:ext>
              </a:extLst>
            </p:cNvPr>
            <p:cNvSpPr>
              <a:spLocks noChangeArrowheads="1"/>
            </p:cNvSpPr>
            <p:nvPr/>
          </p:nvSpPr>
          <p:spPr bwMode="auto">
            <a:xfrm>
              <a:off x="12555277" y="6640909"/>
              <a:ext cx="3855544" cy="5457230"/>
            </a:xfrm>
            <a:custGeom>
              <a:avLst/>
              <a:gdLst>
                <a:gd name="T0" fmla="*/ 2516 w 5033"/>
                <a:gd name="T1" fmla="*/ 0 h 7120"/>
                <a:gd name="T2" fmla="*/ 1263 w 5033"/>
                <a:gd name="T3" fmla="*/ 1704 h 7120"/>
                <a:gd name="T4" fmla="*/ 1801 w 5033"/>
                <a:gd name="T5" fmla="*/ 1704 h 7120"/>
                <a:gd name="T6" fmla="*/ 1801 w 5033"/>
                <a:gd name="T7" fmla="*/ 2191 h 7120"/>
                <a:gd name="T8" fmla="*/ 1801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1" y="1704"/>
                  </a:lnTo>
                  <a:lnTo>
                    <a:pt x="1801" y="2191"/>
                  </a:lnTo>
                  <a:lnTo>
                    <a:pt x="1801"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445469"/>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useBgFill="1">
          <p:nvSpPr>
            <p:cNvPr id="24" name="Freeform 14">
              <a:extLst>
                <a:ext uri="{FF2B5EF4-FFF2-40B4-BE49-F238E27FC236}">
                  <a16:creationId xmlns="" xmlns:a16="http://schemas.microsoft.com/office/drawing/2014/main" id="{6FD766CF-BB80-40FA-B531-0D6A66C976E5}"/>
                </a:ext>
              </a:extLst>
            </p:cNvPr>
            <p:cNvSpPr>
              <a:spLocks noChangeArrowheads="1"/>
            </p:cNvSpPr>
            <p:nvPr/>
          </p:nvSpPr>
          <p:spPr bwMode="auto">
            <a:xfrm>
              <a:off x="12382945" y="6468574"/>
              <a:ext cx="4196831" cy="5795143"/>
            </a:xfrm>
            <a:custGeom>
              <a:avLst/>
              <a:gdLst>
                <a:gd name="T0" fmla="*/ 2738 w 5477"/>
                <a:gd name="T1" fmla="*/ 0 h 7563"/>
                <a:gd name="T2" fmla="*/ 2738 w 5477"/>
                <a:gd name="T3" fmla="*/ 0 h 7563"/>
                <a:gd name="T4" fmla="*/ 2560 w 5477"/>
                <a:gd name="T5" fmla="*/ 91 h 7563"/>
                <a:gd name="T6" fmla="*/ 1306 w 5477"/>
                <a:gd name="T7" fmla="*/ 1795 h 7563"/>
                <a:gd name="T8" fmla="*/ 1306 w 5477"/>
                <a:gd name="T9" fmla="*/ 1795 h 7563"/>
                <a:gd name="T10" fmla="*/ 1287 w 5477"/>
                <a:gd name="T11" fmla="*/ 2026 h 7563"/>
                <a:gd name="T12" fmla="*/ 1287 w 5477"/>
                <a:gd name="T13" fmla="*/ 2026 h 7563"/>
                <a:gd name="T14" fmla="*/ 1485 w 5477"/>
                <a:gd name="T15" fmla="*/ 2148 h 7563"/>
                <a:gd name="T16" fmla="*/ 1800 w 5477"/>
                <a:gd name="T17" fmla="*/ 2148 h 7563"/>
                <a:gd name="T18" fmla="*/ 1800 w 5477"/>
                <a:gd name="T19" fmla="*/ 2253 h 7563"/>
                <a:gd name="T20" fmla="*/ 1800 w 5477"/>
                <a:gd name="T21" fmla="*/ 2253 h 7563"/>
                <a:gd name="T22" fmla="*/ 0 w 5477"/>
                <a:gd name="T23" fmla="*/ 4824 h 7563"/>
                <a:gd name="T24" fmla="*/ 0 w 5477"/>
                <a:gd name="T25" fmla="*/ 4824 h 7563"/>
                <a:gd name="T26" fmla="*/ 2738 w 5477"/>
                <a:gd name="T27" fmla="*/ 7562 h 7563"/>
                <a:gd name="T28" fmla="*/ 2738 w 5477"/>
                <a:gd name="T29" fmla="*/ 7562 h 7563"/>
                <a:gd name="T30" fmla="*/ 5476 w 5477"/>
                <a:gd name="T31" fmla="*/ 4824 h 7563"/>
                <a:gd name="T32" fmla="*/ 5476 w 5477"/>
                <a:gd name="T33" fmla="*/ 4824 h 7563"/>
                <a:gd name="T34" fmla="*/ 3676 w 5477"/>
                <a:gd name="T35" fmla="*/ 2253 h 7563"/>
                <a:gd name="T36" fmla="*/ 3676 w 5477"/>
                <a:gd name="T37" fmla="*/ 2148 h 7563"/>
                <a:gd name="T38" fmla="*/ 3992 w 5477"/>
                <a:gd name="T39" fmla="*/ 2148 h 7563"/>
                <a:gd name="T40" fmla="*/ 3992 w 5477"/>
                <a:gd name="T41" fmla="*/ 2148 h 7563"/>
                <a:gd name="T42" fmla="*/ 4190 w 5477"/>
                <a:gd name="T43" fmla="*/ 2026 h 7563"/>
                <a:gd name="T44" fmla="*/ 4190 w 5477"/>
                <a:gd name="T45" fmla="*/ 2026 h 7563"/>
                <a:gd name="T46" fmla="*/ 4170 w 5477"/>
                <a:gd name="T47" fmla="*/ 1795 h 7563"/>
                <a:gd name="T48" fmla="*/ 2917 w 5477"/>
                <a:gd name="T49" fmla="*/ 91 h 7563"/>
                <a:gd name="T50" fmla="*/ 2917 w 5477"/>
                <a:gd name="T51" fmla="*/ 91 h 7563"/>
                <a:gd name="T52" fmla="*/ 2738 w 5477"/>
                <a:gd name="T53" fmla="*/ 0 h 7563"/>
                <a:gd name="T54" fmla="*/ 2738 w 5477"/>
                <a:gd name="T55" fmla="*/ 222 h 7563"/>
                <a:gd name="T56" fmla="*/ 3992 w 5477"/>
                <a:gd name="T57" fmla="*/ 1926 h 7563"/>
                <a:gd name="T58" fmla="*/ 3454 w 5477"/>
                <a:gd name="T59" fmla="*/ 1926 h 7563"/>
                <a:gd name="T60" fmla="*/ 3454 w 5477"/>
                <a:gd name="T61" fmla="*/ 2413 h 7563"/>
                <a:gd name="T62" fmla="*/ 3454 w 5477"/>
                <a:gd name="T63" fmla="*/ 2413 h 7563"/>
                <a:gd name="T64" fmla="*/ 5254 w 5477"/>
                <a:gd name="T65" fmla="*/ 4824 h 7563"/>
                <a:gd name="T66" fmla="*/ 5254 w 5477"/>
                <a:gd name="T67" fmla="*/ 4824 h 7563"/>
                <a:gd name="T68" fmla="*/ 2738 w 5477"/>
                <a:gd name="T69" fmla="*/ 7341 h 7563"/>
                <a:gd name="T70" fmla="*/ 2738 w 5477"/>
                <a:gd name="T71" fmla="*/ 7341 h 7563"/>
                <a:gd name="T72" fmla="*/ 222 w 5477"/>
                <a:gd name="T73" fmla="*/ 4824 h 7563"/>
                <a:gd name="T74" fmla="*/ 222 w 5477"/>
                <a:gd name="T75" fmla="*/ 4824 h 7563"/>
                <a:gd name="T76" fmla="*/ 2023 w 5477"/>
                <a:gd name="T77" fmla="*/ 2413 h 7563"/>
                <a:gd name="T78" fmla="*/ 2023 w 5477"/>
                <a:gd name="T79" fmla="*/ 1926 h 7563"/>
                <a:gd name="T80" fmla="*/ 1485 w 5477"/>
                <a:gd name="T81" fmla="*/ 1926 h 7563"/>
                <a:gd name="T82" fmla="*/ 2738 w 5477"/>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7" h="7563">
                  <a:moveTo>
                    <a:pt x="2738" y="0"/>
                  </a:moveTo>
                  <a:lnTo>
                    <a:pt x="2738" y="0"/>
                  </a:lnTo>
                  <a:cubicBezTo>
                    <a:pt x="2668" y="0"/>
                    <a:pt x="2602" y="34"/>
                    <a:pt x="2560" y="91"/>
                  </a:cubicBezTo>
                  <a:lnTo>
                    <a:pt x="1306" y="1795"/>
                  </a:lnTo>
                  <a:lnTo>
                    <a:pt x="1306" y="1795"/>
                  </a:lnTo>
                  <a:cubicBezTo>
                    <a:pt x="1256" y="1862"/>
                    <a:pt x="1250" y="1952"/>
                    <a:pt x="1287" y="2026"/>
                  </a:cubicBezTo>
                  <a:lnTo>
                    <a:pt x="1287" y="2026"/>
                  </a:lnTo>
                  <a:cubicBezTo>
                    <a:pt x="1325"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8" y="7562"/>
                    <a:pt x="5476" y="6334"/>
                    <a:pt x="5476" y="4824"/>
                  </a:cubicBezTo>
                  <a:lnTo>
                    <a:pt x="5476" y="4824"/>
                  </a:lnTo>
                  <a:cubicBezTo>
                    <a:pt x="5476" y="3677"/>
                    <a:pt x="4744" y="2643"/>
                    <a:pt x="3676" y="2253"/>
                  </a:cubicBezTo>
                  <a:lnTo>
                    <a:pt x="3676" y="2148"/>
                  </a:lnTo>
                  <a:lnTo>
                    <a:pt x="3992" y="2148"/>
                  </a:lnTo>
                  <a:lnTo>
                    <a:pt x="3992" y="2148"/>
                  </a:lnTo>
                  <a:cubicBezTo>
                    <a:pt x="4075" y="2148"/>
                    <a:pt x="4152" y="2101"/>
                    <a:pt x="4190" y="2026"/>
                  </a:cubicBezTo>
                  <a:lnTo>
                    <a:pt x="4190" y="2026"/>
                  </a:lnTo>
                  <a:cubicBezTo>
                    <a:pt x="4227" y="1952"/>
                    <a:pt x="4220" y="1862"/>
                    <a:pt x="4170" y="1795"/>
                  </a:cubicBezTo>
                  <a:lnTo>
                    <a:pt x="2917" y="91"/>
                  </a:lnTo>
                  <a:lnTo>
                    <a:pt x="2917" y="91"/>
                  </a:lnTo>
                  <a:cubicBezTo>
                    <a:pt x="2875" y="34"/>
                    <a:pt x="2809" y="0"/>
                    <a:pt x="2738" y="0"/>
                  </a:cubicBezTo>
                  <a:close/>
                  <a:moveTo>
                    <a:pt x="2738" y="222"/>
                  </a:moveTo>
                  <a:lnTo>
                    <a:pt x="3992" y="1926"/>
                  </a:lnTo>
                  <a:lnTo>
                    <a:pt x="3454" y="1926"/>
                  </a:lnTo>
                  <a:lnTo>
                    <a:pt x="3454" y="2413"/>
                  </a:lnTo>
                  <a:lnTo>
                    <a:pt x="3454" y="2413"/>
                  </a:lnTo>
                  <a:cubicBezTo>
                    <a:pt x="4495" y="2722"/>
                    <a:pt x="5254" y="3684"/>
                    <a:pt x="5254" y="4824"/>
                  </a:cubicBezTo>
                  <a:lnTo>
                    <a:pt x="5254" y="4824"/>
                  </a:lnTo>
                  <a:cubicBezTo>
                    <a:pt x="5254" y="6214"/>
                    <a:pt x="4128" y="7341"/>
                    <a:pt x="2738" y="7341"/>
                  </a:cubicBezTo>
                  <a:lnTo>
                    <a:pt x="2738" y="7341"/>
                  </a:lnTo>
                  <a:cubicBezTo>
                    <a:pt x="1349" y="7341"/>
                    <a:pt x="222" y="6214"/>
                    <a:pt x="222" y="4824"/>
                  </a:cubicBezTo>
                  <a:lnTo>
                    <a:pt x="222" y="4824"/>
                  </a:lnTo>
                  <a:cubicBezTo>
                    <a:pt x="222" y="3684"/>
                    <a:pt x="982" y="2721"/>
                    <a:pt x="2023" y="2413"/>
                  </a:cubicBezTo>
                  <a:lnTo>
                    <a:pt x="2023" y="1926"/>
                  </a:lnTo>
                  <a:lnTo>
                    <a:pt x="1485" y="1926"/>
                  </a:lnTo>
                  <a:lnTo>
                    <a:pt x="2738" y="222"/>
                  </a:lnTo>
                  <a:close/>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grpSp>
      <p:grpSp>
        <p:nvGrpSpPr>
          <p:cNvPr id="25" name="Group 24">
            <a:extLst>
              <a:ext uri="{FF2B5EF4-FFF2-40B4-BE49-F238E27FC236}">
                <a16:creationId xmlns="" xmlns:a16="http://schemas.microsoft.com/office/drawing/2014/main" id="{CD7EA272-D859-4D01-9BB4-0D4A86565D47}"/>
              </a:ext>
            </a:extLst>
          </p:cNvPr>
          <p:cNvGrpSpPr/>
          <p:nvPr/>
        </p:nvGrpSpPr>
        <p:grpSpPr>
          <a:xfrm>
            <a:off x="6655674" y="1359153"/>
            <a:ext cx="1573812" cy="3561986"/>
            <a:chOff x="17034442" y="3455373"/>
            <a:chExt cx="4196831" cy="9498627"/>
          </a:xfrm>
        </p:grpSpPr>
        <p:sp useBgFill="1">
          <p:nvSpPr>
            <p:cNvPr id="26" name="Freeform 11">
              <a:extLst>
                <a:ext uri="{FF2B5EF4-FFF2-40B4-BE49-F238E27FC236}">
                  <a16:creationId xmlns="" xmlns:a16="http://schemas.microsoft.com/office/drawing/2014/main" id="{2E2C98A4-3F51-41B2-9F08-57AD1277F9EF}"/>
                </a:ext>
              </a:extLst>
            </p:cNvPr>
            <p:cNvSpPr>
              <a:spLocks noChangeArrowheads="1"/>
            </p:cNvSpPr>
            <p:nvPr/>
          </p:nvSpPr>
          <p:spPr bwMode="auto">
            <a:xfrm>
              <a:off x="17206774" y="3539853"/>
              <a:ext cx="3855544" cy="5021329"/>
            </a:xfrm>
            <a:custGeom>
              <a:avLst/>
              <a:gdLst>
                <a:gd name="T0" fmla="*/ 4994 w 5033"/>
                <a:gd name="T1" fmla="*/ 6551 h 6552"/>
                <a:gd name="T2" fmla="*/ 39 w 5033"/>
                <a:gd name="T3" fmla="*/ 6551 h 6552"/>
                <a:gd name="T4" fmla="*/ 39 w 5033"/>
                <a:gd name="T5" fmla="*/ 6551 h 6552"/>
                <a:gd name="T6" fmla="*/ 0 w 5033"/>
                <a:gd name="T7" fmla="*/ 6512 h 6552"/>
                <a:gd name="T8" fmla="*/ 0 w 5033"/>
                <a:gd name="T9" fmla="*/ 39 h 6552"/>
                <a:gd name="T10" fmla="*/ 0 w 5033"/>
                <a:gd name="T11" fmla="*/ 39 h 6552"/>
                <a:gd name="T12" fmla="*/ 39 w 5033"/>
                <a:gd name="T13" fmla="*/ 0 h 6552"/>
                <a:gd name="T14" fmla="*/ 4994 w 5033"/>
                <a:gd name="T15" fmla="*/ 0 h 6552"/>
                <a:gd name="T16" fmla="*/ 4994 w 5033"/>
                <a:gd name="T17" fmla="*/ 0 h 6552"/>
                <a:gd name="T18" fmla="*/ 5032 w 5033"/>
                <a:gd name="T19" fmla="*/ 39 h 6552"/>
                <a:gd name="T20" fmla="*/ 5032 w 5033"/>
                <a:gd name="T21" fmla="*/ 6512 h 6552"/>
                <a:gd name="T22" fmla="*/ 5032 w 5033"/>
                <a:gd name="T23" fmla="*/ 6512 h 6552"/>
                <a:gd name="T24" fmla="*/ 4994 w 5033"/>
                <a:gd name="T25" fmla="*/ 6551 h 6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33" h="6552">
                  <a:moveTo>
                    <a:pt x="4994" y="6551"/>
                  </a:moveTo>
                  <a:lnTo>
                    <a:pt x="39" y="6551"/>
                  </a:lnTo>
                  <a:lnTo>
                    <a:pt x="39" y="6551"/>
                  </a:lnTo>
                  <a:cubicBezTo>
                    <a:pt x="18" y="6551"/>
                    <a:pt x="0" y="6533"/>
                    <a:pt x="0" y="6512"/>
                  </a:cubicBezTo>
                  <a:lnTo>
                    <a:pt x="0" y="39"/>
                  </a:lnTo>
                  <a:lnTo>
                    <a:pt x="0" y="39"/>
                  </a:lnTo>
                  <a:cubicBezTo>
                    <a:pt x="0" y="17"/>
                    <a:pt x="18" y="0"/>
                    <a:pt x="39" y="0"/>
                  </a:cubicBezTo>
                  <a:lnTo>
                    <a:pt x="4994" y="0"/>
                  </a:lnTo>
                  <a:lnTo>
                    <a:pt x="4994" y="0"/>
                  </a:lnTo>
                  <a:cubicBezTo>
                    <a:pt x="5015" y="0"/>
                    <a:pt x="5032" y="17"/>
                    <a:pt x="5032" y="39"/>
                  </a:cubicBezTo>
                  <a:lnTo>
                    <a:pt x="5032" y="6512"/>
                  </a:lnTo>
                  <a:lnTo>
                    <a:pt x="5032" y="6512"/>
                  </a:lnTo>
                  <a:cubicBezTo>
                    <a:pt x="5032" y="6533"/>
                    <a:pt x="5015" y="6551"/>
                    <a:pt x="4994" y="6551"/>
                  </a:cubicBezTo>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27" name="Freeform 12">
              <a:extLst>
                <a:ext uri="{FF2B5EF4-FFF2-40B4-BE49-F238E27FC236}">
                  <a16:creationId xmlns="" xmlns:a16="http://schemas.microsoft.com/office/drawing/2014/main" id="{30C3841F-193B-4B73-86D9-B5CCAA65FBC0}"/>
                </a:ext>
              </a:extLst>
            </p:cNvPr>
            <p:cNvSpPr>
              <a:spLocks noChangeArrowheads="1"/>
            </p:cNvSpPr>
            <p:nvPr/>
          </p:nvSpPr>
          <p:spPr bwMode="auto">
            <a:xfrm>
              <a:off x="17122298" y="3455373"/>
              <a:ext cx="4027876" cy="5190283"/>
            </a:xfrm>
            <a:custGeom>
              <a:avLst/>
              <a:gdLst>
                <a:gd name="T0" fmla="*/ 554 w 5255"/>
                <a:gd name="T1" fmla="*/ 221 h 6774"/>
                <a:gd name="T2" fmla="*/ 554 w 5255"/>
                <a:gd name="T3" fmla="*/ 221 h 6774"/>
                <a:gd name="T4" fmla="*/ 222 w 5255"/>
                <a:gd name="T5" fmla="*/ 554 h 6774"/>
                <a:gd name="T6" fmla="*/ 222 w 5255"/>
                <a:gd name="T7" fmla="*/ 6219 h 6774"/>
                <a:gd name="T8" fmla="*/ 222 w 5255"/>
                <a:gd name="T9" fmla="*/ 6219 h 6774"/>
                <a:gd name="T10" fmla="*/ 554 w 5255"/>
                <a:gd name="T11" fmla="*/ 6551 h 6774"/>
                <a:gd name="T12" fmla="*/ 4700 w 5255"/>
                <a:gd name="T13" fmla="*/ 6551 h 6774"/>
                <a:gd name="T14" fmla="*/ 4700 w 5255"/>
                <a:gd name="T15" fmla="*/ 6551 h 6774"/>
                <a:gd name="T16" fmla="*/ 5033 w 5255"/>
                <a:gd name="T17" fmla="*/ 6219 h 6774"/>
                <a:gd name="T18" fmla="*/ 5033 w 5255"/>
                <a:gd name="T19" fmla="*/ 554 h 6774"/>
                <a:gd name="T20" fmla="*/ 5033 w 5255"/>
                <a:gd name="T21" fmla="*/ 554 h 6774"/>
                <a:gd name="T22" fmla="*/ 4700 w 5255"/>
                <a:gd name="T23" fmla="*/ 221 h 6774"/>
                <a:gd name="T24" fmla="*/ 554 w 5255"/>
                <a:gd name="T25" fmla="*/ 221 h 6774"/>
                <a:gd name="T26" fmla="*/ 4700 w 5255"/>
                <a:gd name="T27" fmla="*/ 6773 h 6774"/>
                <a:gd name="T28" fmla="*/ 554 w 5255"/>
                <a:gd name="T29" fmla="*/ 6773 h 6774"/>
                <a:gd name="T30" fmla="*/ 554 w 5255"/>
                <a:gd name="T31" fmla="*/ 6773 h 6774"/>
                <a:gd name="T32" fmla="*/ 0 w 5255"/>
                <a:gd name="T33" fmla="*/ 6219 h 6774"/>
                <a:gd name="T34" fmla="*/ 0 w 5255"/>
                <a:gd name="T35" fmla="*/ 554 h 6774"/>
                <a:gd name="T36" fmla="*/ 0 w 5255"/>
                <a:gd name="T37" fmla="*/ 554 h 6774"/>
                <a:gd name="T38" fmla="*/ 554 w 5255"/>
                <a:gd name="T39" fmla="*/ 0 h 6774"/>
                <a:gd name="T40" fmla="*/ 4700 w 5255"/>
                <a:gd name="T41" fmla="*/ 0 h 6774"/>
                <a:gd name="T42" fmla="*/ 4700 w 5255"/>
                <a:gd name="T43" fmla="*/ 0 h 6774"/>
                <a:gd name="T44" fmla="*/ 5254 w 5255"/>
                <a:gd name="T45" fmla="*/ 554 h 6774"/>
                <a:gd name="T46" fmla="*/ 5254 w 5255"/>
                <a:gd name="T47" fmla="*/ 6219 h 6774"/>
                <a:gd name="T48" fmla="*/ 5254 w 5255"/>
                <a:gd name="T49" fmla="*/ 6219 h 6774"/>
                <a:gd name="T50" fmla="*/ 4700 w 5255"/>
                <a:gd name="T51" fmla="*/ 6773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55" h="6774">
                  <a:moveTo>
                    <a:pt x="554" y="221"/>
                  </a:moveTo>
                  <a:lnTo>
                    <a:pt x="554" y="221"/>
                  </a:lnTo>
                  <a:cubicBezTo>
                    <a:pt x="371" y="221"/>
                    <a:pt x="222" y="370"/>
                    <a:pt x="222" y="554"/>
                  </a:cubicBezTo>
                  <a:lnTo>
                    <a:pt x="222" y="6219"/>
                  </a:lnTo>
                  <a:lnTo>
                    <a:pt x="222" y="6219"/>
                  </a:lnTo>
                  <a:cubicBezTo>
                    <a:pt x="222" y="6402"/>
                    <a:pt x="371" y="6551"/>
                    <a:pt x="554" y="6551"/>
                  </a:cubicBezTo>
                  <a:lnTo>
                    <a:pt x="4700" y="6551"/>
                  </a:lnTo>
                  <a:lnTo>
                    <a:pt x="4700" y="6551"/>
                  </a:lnTo>
                  <a:cubicBezTo>
                    <a:pt x="4884" y="6551"/>
                    <a:pt x="5033" y="6402"/>
                    <a:pt x="5033" y="6219"/>
                  </a:cubicBezTo>
                  <a:lnTo>
                    <a:pt x="5033" y="554"/>
                  </a:lnTo>
                  <a:lnTo>
                    <a:pt x="5033" y="554"/>
                  </a:lnTo>
                  <a:cubicBezTo>
                    <a:pt x="5033" y="370"/>
                    <a:pt x="4884" y="221"/>
                    <a:pt x="4700" y="221"/>
                  </a:cubicBezTo>
                  <a:lnTo>
                    <a:pt x="554" y="221"/>
                  </a:lnTo>
                  <a:close/>
                  <a:moveTo>
                    <a:pt x="4700" y="6773"/>
                  </a:moveTo>
                  <a:lnTo>
                    <a:pt x="554" y="6773"/>
                  </a:lnTo>
                  <a:lnTo>
                    <a:pt x="554" y="6773"/>
                  </a:lnTo>
                  <a:cubicBezTo>
                    <a:pt x="249" y="6773"/>
                    <a:pt x="0" y="6525"/>
                    <a:pt x="0" y="6219"/>
                  </a:cubicBezTo>
                  <a:lnTo>
                    <a:pt x="0" y="554"/>
                  </a:lnTo>
                  <a:lnTo>
                    <a:pt x="0" y="554"/>
                  </a:lnTo>
                  <a:cubicBezTo>
                    <a:pt x="0" y="249"/>
                    <a:pt x="249" y="0"/>
                    <a:pt x="554" y="0"/>
                  </a:cubicBezTo>
                  <a:lnTo>
                    <a:pt x="4700" y="0"/>
                  </a:lnTo>
                  <a:lnTo>
                    <a:pt x="4700" y="0"/>
                  </a:lnTo>
                  <a:cubicBezTo>
                    <a:pt x="5006" y="0"/>
                    <a:pt x="5254" y="249"/>
                    <a:pt x="5254" y="554"/>
                  </a:cubicBezTo>
                  <a:lnTo>
                    <a:pt x="5254" y="6219"/>
                  </a:lnTo>
                  <a:lnTo>
                    <a:pt x="5254" y="6219"/>
                  </a:lnTo>
                  <a:cubicBezTo>
                    <a:pt x="5254" y="6525"/>
                    <a:pt x="5006" y="6773"/>
                    <a:pt x="4700" y="6773"/>
                  </a:cubicBezTo>
                  <a:close/>
                </a:path>
              </a:pathLst>
            </a:custGeom>
            <a:solidFill>
              <a:srgbClr val="8AC153"/>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p:nvSpPr>
            <p:cNvPr id="28" name="Freeform 13">
              <a:extLst>
                <a:ext uri="{FF2B5EF4-FFF2-40B4-BE49-F238E27FC236}">
                  <a16:creationId xmlns="" xmlns:a16="http://schemas.microsoft.com/office/drawing/2014/main" id="{DF37F95B-D4A8-4FAB-8710-1F4FB3CE29F3}"/>
                </a:ext>
              </a:extLst>
            </p:cNvPr>
            <p:cNvSpPr>
              <a:spLocks noChangeArrowheads="1"/>
            </p:cNvSpPr>
            <p:nvPr/>
          </p:nvSpPr>
          <p:spPr bwMode="auto">
            <a:xfrm>
              <a:off x="17206774" y="7331192"/>
              <a:ext cx="3855544" cy="5457230"/>
            </a:xfrm>
            <a:custGeom>
              <a:avLst/>
              <a:gdLst>
                <a:gd name="T0" fmla="*/ 2516 w 5033"/>
                <a:gd name="T1" fmla="*/ 0 h 7120"/>
                <a:gd name="T2" fmla="*/ 1263 w 5033"/>
                <a:gd name="T3" fmla="*/ 1704 h 7120"/>
                <a:gd name="T4" fmla="*/ 1801 w 5033"/>
                <a:gd name="T5" fmla="*/ 1704 h 7120"/>
                <a:gd name="T6" fmla="*/ 1801 w 5033"/>
                <a:gd name="T7" fmla="*/ 2191 h 7120"/>
                <a:gd name="T8" fmla="*/ 1801 w 5033"/>
                <a:gd name="T9" fmla="*/ 2191 h 7120"/>
                <a:gd name="T10" fmla="*/ 0 w 5033"/>
                <a:gd name="T11" fmla="*/ 4602 h 7120"/>
                <a:gd name="T12" fmla="*/ 0 w 5033"/>
                <a:gd name="T13" fmla="*/ 4602 h 7120"/>
                <a:gd name="T14" fmla="*/ 2516 w 5033"/>
                <a:gd name="T15" fmla="*/ 7119 h 7120"/>
                <a:gd name="T16" fmla="*/ 2516 w 5033"/>
                <a:gd name="T17" fmla="*/ 7119 h 7120"/>
                <a:gd name="T18" fmla="*/ 5032 w 5033"/>
                <a:gd name="T19" fmla="*/ 4602 h 7120"/>
                <a:gd name="T20" fmla="*/ 5032 w 5033"/>
                <a:gd name="T21" fmla="*/ 4602 h 7120"/>
                <a:gd name="T22" fmla="*/ 3232 w 5033"/>
                <a:gd name="T23" fmla="*/ 2191 h 7120"/>
                <a:gd name="T24" fmla="*/ 3232 w 5033"/>
                <a:gd name="T25" fmla="*/ 1704 h 7120"/>
                <a:gd name="T26" fmla="*/ 3770 w 5033"/>
                <a:gd name="T27" fmla="*/ 1704 h 7120"/>
                <a:gd name="T28" fmla="*/ 2516 w 5033"/>
                <a:gd name="T29" fmla="*/ 0 h 7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33" h="7120">
                  <a:moveTo>
                    <a:pt x="2516" y="0"/>
                  </a:moveTo>
                  <a:lnTo>
                    <a:pt x="1263" y="1704"/>
                  </a:lnTo>
                  <a:lnTo>
                    <a:pt x="1801" y="1704"/>
                  </a:lnTo>
                  <a:lnTo>
                    <a:pt x="1801" y="2191"/>
                  </a:lnTo>
                  <a:lnTo>
                    <a:pt x="1801" y="2191"/>
                  </a:lnTo>
                  <a:cubicBezTo>
                    <a:pt x="760" y="2500"/>
                    <a:pt x="0" y="3462"/>
                    <a:pt x="0" y="4602"/>
                  </a:cubicBezTo>
                  <a:lnTo>
                    <a:pt x="0" y="4602"/>
                  </a:lnTo>
                  <a:cubicBezTo>
                    <a:pt x="0" y="5992"/>
                    <a:pt x="1127" y="7119"/>
                    <a:pt x="2516" y="7119"/>
                  </a:cubicBezTo>
                  <a:lnTo>
                    <a:pt x="2516" y="7119"/>
                  </a:lnTo>
                  <a:cubicBezTo>
                    <a:pt x="3906" y="7119"/>
                    <a:pt x="5032" y="5992"/>
                    <a:pt x="5032" y="4602"/>
                  </a:cubicBezTo>
                  <a:lnTo>
                    <a:pt x="5032" y="4602"/>
                  </a:lnTo>
                  <a:cubicBezTo>
                    <a:pt x="5032" y="3462"/>
                    <a:pt x="4273" y="2500"/>
                    <a:pt x="3232" y="2191"/>
                  </a:cubicBezTo>
                  <a:lnTo>
                    <a:pt x="3232" y="1704"/>
                  </a:lnTo>
                  <a:lnTo>
                    <a:pt x="3770" y="1704"/>
                  </a:lnTo>
                  <a:lnTo>
                    <a:pt x="2516" y="0"/>
                  </a:lnTo>
                </a:path>
              </a:pathLst>
            </a:custGeom>
            <a:solidFill>
              <a:srgbClr val="8AC153"/>
            </a:solidFill>
            <a:ln>
              <a:noFill/>
            </a:ln>
            <a:effectLst/>
          </p:spPr>
          <p:txBody>
            <a:bodyPr wrap="none" anchor="ctr"/>
            <a:lstStyle/>
            <a:p>
              <a:pPr defTabSz="685526">
                <a:defRPr/>
              </a:pPr>
              <a:endParaRPr lang="en-US" sz="2449" kern="0" dirty="0">
                <a:solidFill>
                  <a:srgbClr val="00B050"/>
                </a:solidFill>
                <a:latin typeface="Lato Light" panose="020F0502020204030203" pitchFamily="34" charset="0"/>
              </a:endParaRPr>
            </a:p>
          </p:txBody>
        </p:sp>
        <p:sp useBgFill="1">
          <p:nvSpPr>
            <p:cNvPr id="29" name="Freeform 14">
              <a:extLst>
                <a:ext uri="{FF2B5EF4-FFF2-40B4-BE49-F238E27FC236}">
                  <a16:creationId xmlns="" xmlns:a16="http://schemas.microsoft.com/office/drawing/2014/main" id="{AB8F3575-9496-4FE7-82FB-625A48C09718}"/>
                </a:ext>
              </a:extLst>
            </p:cNvPr>
            <p:cNvSpPr>
              <a:spLocks noChangeArrowheads="1"/>
            </p:cNvSpPr>
            <p:nvPr/>
          </p:nvSpPr>
          <p:spPr bwMode="auto">
            <a:xfrm>
              <a:off x="17034442" y="7158857"/>
              <a:ext cx="4196831" cy="5795143"/>
            </a:xfrm>
            <a:custGeom>
              <a:avLst/>
              <a:gdLst>
                <a:gd name="T0" fmla="*/ 2738 w 5477"/>
                <a:gd name="T1" fmla="*/ 0 h 7563"/>
                <a:gd name="T2" fmla="*/ 2738 w 5477"/>
                <a:gd name="T3" fmla="*/ 0 h 7563"/>
                <a:gd name="T4" fmla="*/ 2560 w 5477"/>
                <a:gd name="T5" fmla="*/ 91 h 7563"/>
                <a:gd name="T6" fmla="*/ 1306 w 5477"/>
                <a:gd name="T7" fmla="*/ 1795 h 7563"/>
                <a:gd name="T8" fmla="*/ 1306 w 5477"/>
                <a:gd name="T9" fmla="*/ 1795 h 7563"/>
                <a:gd name="T10" fmla="*/ 1287 w 5477"/>
                <a:gd name="T11" fmla="*/ 2026 h 7563"/>
                <a:gd name="T12" fmla="*/ 1287 w 5477"/>
                <a:gd name="T13" fmla="*/ 2026 h 7563"/>
                <a:gd name="T14" fmla="*/ 1485 w 5477"/>
                <a:gd name="T15" fmla="*/ 2148 h 7563"/>
                <a:gd name="T16" fmla="*/ 1800 w 5477"/>
                <a:gd name="T17" fmla="*/ 2148 h 7563"/>
                <a:gd name="T18" fmla="*/ 1800 w 5477"/>
                <a:gd name="T19" fmla="*/ 2253 h 7563"/>
                <a:gd name="T20" fmla="*/ 1800 w 5477"/>
                <a:gd name="T21" fmla="*/ 2253 h 7563"/>
                <a:gd name="T22" fmla="*/ 0 w 5477"/>
                <a:gd name="T23" fmla="*/ 4824 h 7563"/>
                <a:gd name="T24" fmla="*/ 0 w 5477"/>
                <a:gd name="T25" fmla="*/ 4824 h 7563"/>
                <a:gd name="T26" fmla="*/ 2738 w 5477"/>
                <a:gd name="T27" fmla="*/ 7562 h 7563"/>
                <a:gd name="T28" fmla="*/ 2738 w 5477"/>
                <a:gd name="T29" fmla="*/ 7562 h 7563"/>
                <a:gd name="T30" fmla="*/ 5476 w 5477"/>
                <a:gd name="T31" fmla="*/ 4824 h 7563"/>
                <a:gd name="T32" fmla="*/ 5476 w 5477"/>
                <a:gd name="T33" fmla="*/ 4824 h 7563"/>
                <a:gd name="T34" fmla="*/ 3676 w 5477"/>
                <a:gd name="T35" fmla="*/ 2253 h 7563"/>
                <a:gd name="T36" fmla="*/ 3676 w 5477"/>
                <a:gd name="T37" fmla="*/ 2148 h 7563"/>
                <a:gd name="T38" fmla="*/ 3992 w 5477"/>
                <a:gd name="T39" fmla="*/ 2148 h 7563"/>
                <a:gd name="T40" fmla="*/ 3992 w 5477"/>
                <a:gd name="T41" fmla="*/ 2148 h 7563"/>
                <a:gd name="T42" fmla="*/ 4190 w 5477"/>
                <a:gd name="T43" fmla="*/ 2026 h 7563"/>
                <a:gd name="T44" fmla="*/ 4190 w 5477"/>
                <a:gd name="T45" fmla="*/ 2026 h 7563"/>
                <a:gd name="T46" fmla="*/ 4170 w 5477"/>
                <a:gd name="T47" fmla="*/ 1795 h 7563"/>
                <a:gd name="T48" fmla="*/ 2917 w 5477"/>
                <a:gd name="T49" fmla="*/ 91 h 7563"/>
                <a:gd name="T50" fmla="*/ 2917 w 5477"/>
                <a:gd name="T51" fmla="*/ 91 h 7563"/>
                <a:gd name="T52" fmla="*/ 2738 w 5477"/>
                <a:gd name="T53" fmla="*/ 0 h 7563"/>
                <a:gd name="T54" fmla="*/ 2738 w 5477"/>
                <a:gd name="T55" fmla="*/ 222 h 7563"/>
                <a:gd name="T56" fmla="*/ 3992 w 5477"/>
                <a:gd name="T57" fmla="*/ 1926 h 7563"/>
                <a:gd name="T58" fmla="*/ 3454 w 5477"/>
                <a:gd name="T59" fmla="*/ 1926 h 7563"/>
                <a:gd name="T60" fmla="*/ 3454 w 5477"/>
                <a:gd name="T61" fmla="*/ 2413 h 7563"/>
                <a:gd name="T62" fmla="*/ 3454 w 5477"/>
                <a:gd name="T63" fmla="*/ 2413 h 7563"/>
                <a:gd name="T64" fmla="*/ 5254 w 5477"/>
                <a:gd name="T65" fmla="*/ 4824 h 7563"/>
                <a:gd name="T66" fmla="*/ 5254 w 5477"/>
                <a:gd name="T67" fmla="*/ 4824 h 7563"/>
                <a:gd name="T68" fmla="*/ 2738 w 5477"/>
                <a:gd name="T69" fmla="*/ 7341 h 7563"/>
                <a:gd name="T70" fmla="*/ 2738 w 5477"/>
                <a:gd name="T71" fmla="*/ 7341 h 7563"/>
                <a:gd name="T72" fmla="*/ 222 w 5477"/>
                <a:gd name="T73" fmla="*/ 4824 h 7563"/>
                <a:gd name="T74" fmla="*/ 222 w 5477"/>
                <a:gd name="T75" fmla="*/ 4824 h 7563"/>
                <a:gd name="T76" fmla="*/ 2023 w 5477"/>
                <a:gd name="T77" fmla="*/ 2413 h 7563"/>
                <a:gd name="T78" fmla="*/ 2023 w 5477"/>
                <a:gd name="T79" fmla="*/ 1926 h 7563"/>
                <a:gd name="T80" fmla="*/ 1485 w 5477"/>
                <a:gd name="T81" fmla="*/ 1926 h 7563"/>
                <a:gd name="T82" fmla="*/ 2738 w 5477"/>
                <a:gd name="T83" fmla="*/ 222 h 7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77" h="7563">
                  <a:moveTo>
                    <a:pt x="2738" y="0"/>
                  </a:moveTo>
                  <a:lnTo>
                    <a:pt x="2738" y="0"/>
                  </a:lnTo>
                  <a:cubicBezTo>
                    <a:pt x="2668" y="0"/>
                    <a:pt x="2602" y="34"/>
                    <a:pt x="2560" y="91"/>
                  </a:cubicBezTo>
                  <a:lnTo>
                    <a:pt x="1306" y="1795"/>
                  </a:lnTo>
                  <a:lnTo>
                    <a:pt x="1306" y="1795"/>
                  </a:lnTo>
                  <a:cubicBezTo>
                    <a:pt x="1256" y="1862"/>
                    <a:pt x="1250" y="1952"/>
                    <a:pt x="1287" y="2026"/>
                  </a:cubicBezTo>
                  <a:lnTo>
                    <a:pt x="1287" y="2026"/>
                  </a:lnTo>
                  <a:cubicBezTo>
                    <a:pt x="1325" y="2101"/>
                    <a:pt x="1401" y="2148"/>
                    <a:pt x="1485" y="2148"/>
                  </a:cubicBezTo>
                  <a:lnTo>
                    <a:pt x="1800" y="2148"/>
                  </a:lnTo>
                  <a:lnTo>
                    <a:pt x="1800" y="2253"/>
                  </a:lnTo>
                  <a:lnTo>
                    <a:pt x="1800" y="2253"/>
                  </a:lnTo>
                  <a:cubicBezTo>
                    <a:pt x="733" y="2643"/>
                    <a:pt x="0" y="3677"/>
                    <a:pt x="0" y="4824"/>
                  </a:cubicBezTo>
                  <a:lnTo>
                    <a:pt x="0" y="4824"/>
                  </a:lnTo>
                  <a:cubicBezTo>
                    <a:pt x="0" y="6334"/>
                    <a:pt x="1228" y="7562"/>
                    <a:pt x="2738" y="7562"/>
                  </a:cubicBezTo>
                  <a:lnTo>
                    <a:pt x="2738" y="7562"/>
                  </a:lnTo>
                  <a:cubicBezTo>
                    <a:pt x="4248" y="7562"/>
                    <a:pt x="5476" y="6334"/>
                    <a:pt x="5476" y="4824"/>
                  </a:cubicBezTo>
                  <a:lnTo>
                    <a:pt x="5476" y="4824"/>
                  </a:lnTo>
                  <a:cubicBezTo>
                    <a:pt x="5476" y="3677"/>
                    <a:pt x="4744" y="2643"/>
                    <a:pt x="3676" y="2253"/>
                  </a:cubicBezTo>
                  <a:lnTo>
                    <a:pt x="3676" y="2148"/>
                  </a:lnTo>
                  <a:lnTo>
                    <a:pt x="3992" y="2148"/>
                  </a:lnTo>
                  <a:lnTo>
                    <a:pt x="3992" y="2148"/>
                  </a:lnTo>
                  <a:cubicBezTo>
                    <a:pt x="4075" y="2148"/>
                    <a:pt x="4152" y="2101"/>
                    <a:pt x="4190" y="2026"/>
                  </a:cubicBezTo>
                  <a:lnTo>
                    <a:pt x="4190" y="2026"/>
                  </a:lnTo>
                  <a:cubicBezTo>
                    <a:pt x="4227" y="1952"/>
                    <a:pt x="4220" y="1862"/>
                    <a:pt x="4170" y="1795"/>
                  </a:cubicBezTo>
                  <a:lnTo>
                    <a:pt x="2917" y="91"/>
                  </a:lnTo>
                  <a:lnTo>
                    <a:pt x="2917" y="91"/>
                  </a:lnTo>
                  <a:cubicBezTo>
                    <a:pt x="2875" y="34"/>
                    <a:pt x="2809" y="0"/>
                    <a:pt x="2738" y="0"/>
                  </a:cubicBezTo>
                  <a:close/>
                  <a:moveTo>
                    <a:pt x="2738" y="222"/>
                  </a:moveTo>
                  <a:lnTo>
                    <a:pt x="3992" y="1926"/>
                  </a:lnTo>
                  <a:lnTo>
                    <a:pt x="3454" y="1926"/>
                  </a:lnTo>
                  <a:lnTo>
                    <a:pt x="3454" y="2413"/>
                  </a:lnTo>
                  <a:lnTo>
                    <a:pt x="3454" y="2413"/>
                  </a:lnTo>
                  <a:cubicBezTo>
                    <a:pt x="4495" y="2722"/>
                    <a:pt x="5254" y="3684"/>
                    <a:pt x="5254" y="4824"/>
                  </a:cubicBezTo>
                  <a:lnTo>
                    <a:pt x="5254" y="4824"/>
                  </a:lnTo>
                  <a:cubicBezTo>
                    <a:pt x="5254" y="6214"/>
                    <a:pt x="4128" y="7341"/>
                    <a:pt x="2738" y="7341"/>
                  </a:cubicBezTo>
                  <a:lnTo>
                    <a:pt x="2738" y="7341"/>
                  </a:lnTo>
                  <a:cubicBezTo>
                    <a:pt x="1349" y="7341"/>
                    <a:pt x="222" y="6214"/>
                    <a:pt x="222" y="4824"/>
                  </a:cubicBezTo>
                  <a:lnTo>
                    <a:pt x="222" y="4824"/>
                  </a:lnTo>
                  <a:cubicBezTo>
                    <a:pt x="222" y="3684"/>
                    <a:pt x="982" y="2721"/>
                    <a:pt x="2023" y="2413"/>
                  </a:cubicBezTo>
                  <a:lnTo>
                    <a:pt x="2023" y="1926"/>
                  </a:lnTo>
                  <a:lnTo>
                    <a:pt x="1485" y="1926"/>
                  </a:lnTo>
                  <a:lnTo>
                    <a:pt x="2738" y="222"/>
                  </a:lnTo>
                  <a:close/>
                </a:path>
              </a:pathLst>
            </a:custGeom>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685526">
                <a:defRPr/>
              </a:pPr>
              <a:endParaRPr lang="en-US" sz="2449" kern="0" dirty="0">
                <a:solidFill>
                  <a:srgbClr val="00B050"/>
                </a:solidFill>
                <a:latin typeface="Lato Light" panose="020F0502020204030203" pitchFamily="34" charset="0"/>
              </a:endParaRPr>
            </a:p>
          </p:txBody>
        </p:sp>
      </p:grpSp>
      <p:sp>
        <p:nvSpPr>
          <p:cNvPr id="30" name="TextBox 29">
            <a:extLst>
              <a:ext uri="{FF2B5EF4-FFF2-40B4-BE49-F238E27FC236}">
                <a16:creationId xmlns="" xmlns:a16="http://schemas.microsoft.com/office/drawing/2014/main" id="{6CEE5766-60DF-48C3-A154-6E4E82962647}"/>
              </a:ext>
            </a:extLst>
          </p:cNvPr>
          <p:cNvSpPr txBox="1"/>
          <p:nvPr/>
        </p:nvSpPr>
        <p:spPr>
          <a:xfrm>
            <a:off x="2804236" y="1788860"/>
            <a:ext cx="1564396" cy="461665"/>
          </a:xfrm>
          <a:prstGeom prst="rect">
            <a:avLst/>
          </a:prstGeom>
          <a:noFill/>
        </p:spPr>
        <p:txBody>
          <a:bodyPr wrap="square">
            <a:spAutoFit/>
          </a:bodyPr>
          <a:lstStyle/>
          <a:p>
            <a:pPr algn="ctr">
              <a:spcAft>
                <a:spcPts val="1200"/>
              </a:spcAft>
              <a:defRPr/>
            </a:pPr>
            <a:r>
              <a:rPr lang="en-US" sz="2400" dirty="0" err="1">
                <a:solidFill>
                  <a:srgbClr val="000000"/>
                </a:solidFill>
                <a:latin typeface="#9Slide03 Roboto Condensed" panose="02000000000000000000" pitchFamily="2" charset="0"/>
                <a:ea typeface="#9Slide03 Roboto Condensed" panose="02000000000000000000" pitchFamily="2" charset="0"/>
              </a:rPr>
              <a:t>Xavan</a:t>
            </a:r>
            <a:endParaRPr lang="vi-VN" sz="2400" dirty="0">
              <a:solidFill>
                <a:srgbClr val="333333"/>
              </a:solidFill>
              <a:latin typeface="#9Slide03 Roboto Condensed" panose="02000000000000000000" pitchFamily="2" charset="0"/>
              <a:ea typeface="#9Slide03 Roboto Condensed" panose="02000000000000000000" pitchFamily="2" charset="0"/>
            </a:endParaRPr>
          </a:p>
        </p:txBody>
      </p:sp>
      <p:sp>
        <p:nvSpPr>
          <p:cNvPr id="31" name="TextBox 30">
            <a:extLst>
              <a:ext uri="{FF2B5EF4-FFF2-40B4-BE49-F238E27FC236}">
                <a16:creationId xmlns="" xmlns:a16="http://schemas.microsoft.com/office/drawing/2014/main" id="{E8E5BEA5-824D-4DAD-86B4-138DABBE49C9}"/>
              </a:ext>
            </a:extLst>
          </p:cNvPr>
          <p:cNvSpPr txBox="1"/>
          <p:nvPr/>
        </p:nvSpPr>
        <p:spPr>
          <a:xfrm>
            <a:off x="4763696" y="1759054"/>
            <a:ext cx="1491351" cy="830997"/>
          </a:xfrm>
          <a:prstGeom prst="rect">
            <a:avLst/>
          </a:prstGeom>
          <a:noFill/>
        </p:spPr>
        <p:txBody>
          <a:bodyPr wrap="square">
            <a:spAutoFit/>
          </a:bodyPr>
          <a:lstStyle/>
          <a:p>
            <a:pPr algn="ctr">
              <a:spcAft>
                <a:spcPts val="1200"/>
              </a:spcAft>
              <a:defRPr/>
            </a:pPr>
            <a:r>
              <a:rPr lang="en-US" sz="2400" dirty="0">
                <a:solidFill>
                  <a:srgbClr val="000000"/>
                </a:solidFill>
                <a:latin typeface="#9Slide03 Roboto Condensed" panose="02000000000000000000" pitchFamily="2" charset="0"/>
                <a:ea typeface="#9Slide03 Roboto Condensed" panose="02000000000000000000" pitchFamily="2" charset="0"/>
              </a:rPr>
              <a:t>Hoang </a:t>
            </a:r>
            <a:r>
              <a:rPr lang="en-US" sz="2400" dirty="0" err="1">
                <a:solidFill>
                  <a:srgbClr val="000000"/>
                </a:solidFill>
                <a:latin typeface="#9Slide03 Roboto Condensed" panose="02000000000000000000" pitchFamily="2" charset="0"/>
                <a:ea typeface="#9Slide03 Roboto Condensed" panose="02000000000000000000" pitchFamily="2" charset="0"/>
              </a:rPr>
              <a:t>mạc</a:t>
            </a:r>
            <a:r>
              <a:rPr lang="en-US" sz="2400" dirty="0">
                <a:solidFill>
                  <a:srgbClr val="000000"/>
                </a:solidFill>
                <a:latin typeface="#9Slide03 Roboto Condensed" panose="02000000000000000000" pitchFamily="2" charset="0"/>
                <a:ea typeface="#9Slide03 Roboto Condensed" panose="02000000000000000000" pitchFamily="2" charset="0"/>
              </a:rPr>
              <a:t> </a:t>
            </a:r>
            <a:endParaRPr lang="vi-VN" sz="2400" dirty="0">
              <a:solidFill>
                <a:srgbClr val="333333"/>
              </a:solidFill>
              <a:latin typeface="#9Slide03 Roboto Condensed" panose="02000000000000000000" pitchFamily="2" charset="0"/>
              <a:ea typeface="#9Slide03 Roboto Condensed" panose="02000000000000000000" pitchFamily="2" charset="0"/>
            </a:endParaRPr>
          </a:p>
        </p:txBody>
      </p:sp>
      <p:sp>
        <p:nvSpPr>
          <p:cNvPr id="32" name="TextBox 31">
            <a:extLst>
              <a:ext uri="{FF2B5EF4-FFF2-40B4-BE49-F238E27FC236}">
                <a16:creationId xmlns="" xmlns:a16="http://schemas.microsoft.com/office/drawing/2014/main" id="{369C2389-EA7E-4B86-9953-AC2FD8BB9C72}"/>
              </a:ext>
            </a:extLst>
          </p:cNvPr>
          <p:cNvSpPr txBox="1"/>
          <p:nvPr/>
        </p:nvSpPr>
        <p:spPr>
          <a:xfrm>
            <a:off x="6692176" y="1757384"/>
            <a:ext cx="1564395" cy="830997"/>
          </a:xfrm>
          <a:prstGeom prst="rect">
            <a:avLst/>
          </a:prstGeom>
          <a:noFill/>
        </p:spPr>
        <p:txBody>
          <a:bodyPr wrap="square">
            <a:spAutoFit/>
          </a:bodyPr>
          <a:lstStyle/>
          <a:p>
            <a:pPr algn="ctr">
              <a:defRPr/>
            </a:pPr>
            <a:r>
              <a:rPr lang="en-US" sz="2400" dirty="0" err="1">
                <a:solidFill>
                  <a:srgbClr val="000000"/>
                </a:solidFill>
                <a:latin typeface="#9Slide03 Roboto Condensed" panose="02000000000000000000" pitchFamily="2" charset="0"/>
                <a:ea typeface="#9Slide03 Roboto Condensed" panose="02000000000000000000" pitchFamily="2" charset="0"/>
              </a:rPr>
              <a:t>Cảnh</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quan</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núi</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cao</a:t>
            </a:r>
            <a:endParaRPr lang="vi-VN" sz="2400" dirty="0">
              <a:solidFill>
                <a:srgbClr val="000000"/>
              </a:solidFill>
              <a:latin typeface="#9Slide03 Roboto Condensed" panose="02000000000000000000" pitchFamily="2" charset="0"/>
              <a:ea typeface="#9Slide03 Roboto Condensed" panose="02000000000000000000" pitchFamily="2" charset="0"/>
            </a:endParaRPr>
          </a:p>
        </p:txBody>
      </p:sp>
      <p:sp>
        <p:nvSpPr>
          <p:cNvPr id="33" name="Oval 32">
            <a:extLst>
              <a:ext uri="{FF2B5EF4-FFF2-40B4-BE49-F238E27FC236}">
                <a16:creationId xmlns="" xmlns:a16="http://schemas.microsoft.com/office/drawing/2014/main" id="{043E0EAD-2CBA-4375-A864-928DD7F1719B}"/>
              </a:ext>
            </a:extLst>
          </p:cNvPr>
          <p:cNvSpPr/>
          <p:nvPr/>
        </p:nvSpPr>
        <p:spPr>
          <a:xfrm>
            <a:off x="4900078" y="3549233"/>
            <a:ext cx="1209845" cy="1154369"/>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4" name="Oval 33">
            <a:extLst>
              <a:ext uri="{FF2B5EF4-FFF2-40B4-BE49-F238E27FC236}">
                <a16:creationId xmlns="" xmlns:a16="http://schemas.microsoft.com/office/drawing/2014/main" id="{EEB00A2B-1D94-40F4-88AC-5308382981C5}"/>
              </a:ext>
            </a:extLst>
          </p:cNvPr>
          <p:cNvSpPr/>
          <p:nvPr/>
        </p:nvSpPr>
        <p:spPr>
          <a:xfrm>
            <a:off x="2958106" y="3549233"/>
            <a:ext cx="1209845" cy="1154369"/>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35" name="Oval 34">
            <a:extLst>
              <a:ext uri="{FF2B5EF4-FFF2-40B4-BE49-F238E27FC236}">
                <a16:creationId xmlns="" xmlns:a16="http://schemas.microsoft.com/office/drawing/2014/main" id="{7B684FFB-6D00-4EA0-AE3F-76DE8A4F0C5C}"/>
              </a:ext>
            </a:extLst>
          </p:cNvPr>
          <p:cNvSpPr/>
          <p:nvPr/>
        </p:nvSpPr>
        <p:spPr>
          <a:xfrm>
            <a:off x="1031322" y="3536380"/>
            <a:ext cx="1209845" cy="1154369"/>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6" name="Oval 35">
            <a:extLst>
              <a:ext uri="{FF2B5EF4-FFF2-40B4-BE49-F238E27FC236}">
                <a16:creationId xmlns="" xmlns:a16="http://schemas.microsoft.com/office/drawing/2014/main" id="{942F9814-B5BE-405F-9A9D-BA84432C234B}"/>
              </a:ext>
            </a:extLst>
          </p:cNvPr>
          <p:cNvSpPr/>
          <p:nvPr/>
        </p:nvSpPr>
        <p:spPr>
          <a:xfrm>
            <a:off x="6835376" y="3556579"/>
            <a:ext cx="1209845" cy="1154369"/>
          </a:xfrm>
          <a:prstGeom prst="ellipse">
            <a:avLst/>
          </a:prstGeom>
          <a:solidFill>
            <a:srgbClr val="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37" name="TextBox 36">
            <a:extLst>
              <a:ext uri="{FF2B5EF4-FFF2-40B4-BE49-F238E27FC236}">
                <a16:creationId xmlns="" xmlns:a16="http://schemas.microsoft.com/office/drawing/2014/main" id="{6623C49C-9E1E-4A63-9F07-11880A8CCA0E}"/>
              </a:ext>
            </a:extLst>
          </p:cNvPr>
          <p:cNvSpPr txBox="1"/>
          <p:nvPr/>
        </p:nvSpPr>
        <p:spPr>
          <a:xfrm>
            <a:off x="780172" y="1743277"/>
            <a:ext cx="1652530" cy="830997"/>
          </a:xfrm>
          <a:prstGeom prst="rect">
            <a:avLst/>
          </a:prstGeom>
          <a:noFill/>
        </p:spPr>
        <p:txBody>
          <a:bodyPr wrap="square">
            <a:spAutoFit/>
          </a:bodyPr>
          <a:lstStyle/>
          <a:p>
            <a:pPr algn="ctr">
              <a:spcAft>
                <a:spcPts val="1200"/>
              </a:spcAft>
              <a:defRPr/>
            </a:pPr>
            <a:r>
              <a:rPr lang="en-US" sz="2400" dirty="0" err="1">
                <a:solidFill>
                  <a:srgbClr val="000000"/>
                </a:solidFill>
                <a:latin typeface="#9Slide03 Roboto Condensed" panose="02000000000000000000" pitchFamily="2" charset="0"/>
                <a:ea typeface="#9Slide03 Roboto Condensed" panose="02000000000000000000" pitchFamily="2" charset="0"/>
              </a:rPr>
              <a:t>Rừng</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nhiệt</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đới</a:t>
            </a:r>
            <a:r>
              <a:rPr lang="en-US" sz="2400" dirty="0">
                <a:solidFill>
                  <a:srgbClr val="000000"/>
                </a:solidFill>
                <a:latin typeface="#9Slide03 Roboto Condensed" panose="02000000000000000000" pitchFamily="2" charset="0"/>
                <a:ea typeface="#9Slide03 Roboto Condensed" panose="02000000000000000000" pitchFamily="2" charset="0"/>
              </a:rPr>
              <a:t> </a:t>
            </a:r>
            <a:r>
              <a:rPr lang="en-US" sz="2400" dirty="0" err="1">
                <a:solidFill>
                  <a:srgbClr val="000000"/>
                </a:solidFill>
                <a:latin typeface="#9Slide03 Roboto Condensed" panose="02000000000000000000" pitchFamily="2" charset="0"/>
                <a:ea typeface="#9Slide03 Roboto Condensed" panose="02000000000000000000" pitchFamily="2" charset="0"/>
              </a:rPr>
              <a:t>ẩm</a:t>
            </a:r>
            <a:endParaRPr lang="vi-VN" sz="2400" dirty="0">
              <a:solidFill>
                <a:srgbClr val="333333"/>
              </a:solidFill>
              <a:latin typeface="#9Slide03 Roboto Condensed" panose="02000000000000000000" pitchFamily="2" charset="0"/>
              <a:ea typeface="#9Slide03 Roboto Condensed" panose="02000000000000000000" pitchFamily="2" charset="0"/>
            </a:endParaRPr>
          </a:p>
        </p:txBody>
      </p:sp>
      <p:sp>
        <p:nvSpPr>
          <p:cNvPr id="40" name="AutoShape 6" descr="Sea beach free vector download (2,626 Free vector) for commercial use.  format: ai, eps, cdr, svg vector illustration graphic art design">
            <a:extLst>
              <a:ext uri="{FF2B5EF4-FFF2-40B4-BE49-F238E27FC236}">
                <a16:creationId xmlns="" xmlns:a16="http://schemas.microsoft.com/office/drawing/2014/main" id="{B66B9EC1-E4BC-4810-8EE2-051ACC6351E3}"/>
              </a:ext>
            </a:extLst>
          </p:cNvPr>
          <p:cNvSpPr>
            <a:spLocks noChangeAspect="1" noChangeArrowheads="1"/>
          </p:cNvSpPr>
          <p:nvPr/>
        </p:nvSpPr>
        <p:spPr bwMode="auto">
          <a:xfrm>
            <a:off x="4514193" y="2797722"/>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A072F"/>
              </a:solidFill>
              <a:effectLst/>
              <a:uLnTx/>
              <a:uFillTx/>
            </a:endParaRPr>
          </a:p>
        </p:txBody>
      </p:sp>
      <p:sp>
        <p:nvSpPr>
          <p:cNvPr id="45" name="TextBox 44">
            <a:extLst>
              <a:ext uri="{FF2B5EF4-FFF2-40B4-BE49-F238E27FC236}">
                <a16:creationId xmlns="" xmlns:a16="http://schemas.microsoft.com/office/drawing/2014/main" id="{4F2A5469-E28D-47F8-A212-7B8037B4AB5C}"/>
              </a:ext>
            </a:extLst>
          </p:cNvPr>
          <p:cNvSpPr txBox="1"/>
          <p:nvPr/>
        </p:nvSpPr>
        <p:spPr>
          <a:xfrm>
            <a:off x="3116316" y="388885"/>
            <a:ext cx="2727434"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600"/>
              </a:spcBef>
              <a:spcAft>
                <a:spcPts val="6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Cảnh</a:t>
            </a:r>
            <a:r>
              <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quan</a:t>
            </a:r>
            <a:endParaRPr kumimoji="0" lang="en-US"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5602" name="Picture 2" descr="Đẹp mê mẩn những khu rừng nhiệt đới xanh mướt">
            <a:extLst>
              <a:ext uri="{FF2B5EF4-FFF2-40B4-BE49-F238E27FC236}">
                <a16:creationId xmlns="" xmlns:a16="http://schemas.microsoft.com/office/drawing/2014/main" id="{66D06EE6-C90C-4726-B74D-7C3FC211975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8918" y="3581400"/>
            <a:ext cx="1148253" cy="1059831"/>
          </a:xfrm>
          <a:prstGeom prst="ellipse">
            <a:avLst/>
          </a:prstGeom>
          <a:noFill/>
          <a:extLst>
            <a:ext uri="{909E8E84-426E-40DD-AFC4-6F175D3DCCD1}">
              <a14:hiddenFill xmlns:a14="http://schemas.microsoft.com/office/drawing/2010/main">
                <a:solidFill>
                  <a:srgbClr val="FFFFFF"/>
                </a:solidFill>
              </a14:hiddenFill>
            </a:ext>
          </a:extLst>
        </p:spPr>
      </p:pic>
      <p:pic>
        <p:nvPicPr>
          <p:cNvPr id="25604" name="Picture 4" descr="9 cuốn sách hay về sa mạc hoang sơ và khắc nghiệt - Readvii">
            <a:extLst>
              <a:ext uri="{FF2B5EF4-FFF2-40B4-BE49-F238E27FC236}">
                <a16:creationId xmlns="" xmlns:a16="http://schemas.microsoft.com/office/drawing/2014/main" id="{78889984-BD85-40F9-B55D-FD124806FFC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916708" y="3594538"/>
            <a:ext cx="1158271" cy="1075162"/>
          </a:xfrm>
          <a:prstGeom prst="flowChartConnector">
            <a:avLst/>
          </a:prstGeom>
          <a:noFill/>
          <a:extLst>
            <a:ext uri="{909E8E84-426E-40DD-AFC4-6F175D3DCCD1}">
              <a14:hiddenFill xmlns:a14="http://schemas.microsoft.com/office/drawing/2010/main">
                <a:solidFill>
                  <a:srgbClr val="FFFFFF"/>
                </a:solidFill>
              </a14:hiddenFill>
            </a:ext>
          </a:extLst>
        </p:spPr>
      </p:pic>
      <p:pic>
        <p:nvPicPr>
          <p:cNvPr id="48" name="Picture 2">
            <a:extLst>
              <a:ext uri="{FF2B5EF4-FFF2-40B4-BE49-F238E27FC236}">
                <a16:creationId xmlns="" xmlns:a16="http://schemas.microsoft.com/office/drawing/2014/main" id="{244075E4-87F2-4B18-8086-8FDE1FBFFB0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39108" y="3588768"/>
            <a:ext cx="1159264" cy="1120070"/>
          </a:xfrm>
          <a:prstGeom prst="flowChartConnector">
            <a:avLst/>
          </a:prstGeom>
          <a:noFill/>
          <a:ln w="19050">
            <a:solidFill>
              <a:schemeClr val="bg1"/>
            </a:solidFill>
          </a:ln>
          <a:extLst>
            <a:ext uri="{909E8E84-426E-40DD-AFC4-6F175D3DCCD1}">
              <a14:hiddenFill xmlns:a14="http://schemas.microsoft.com/office/drawing/2010/main">
                <a:solidFill>
                  <a:srgbClr val="FFFFFF"/>
                </a:solidFill>
              </a14:hiddenFill>
            </a:ext>
          </a:extLst>
        </p:spPr>
      </p:pic>
      <p:pic>
        <p:nvPicPr>
          <p:cNvPr id="25606" name="Picture 6" descr="Red desert sand dunes. Outback Australia (Print #9920433)">
            <a:extLst>
              <a:ext uri="{FF2B5EF4-FFF2-40B4-BE49-F238E27FC236}">
                <a16:creationId xmlns="" xmlns:a16="http://schemas.microsoft.com/office/drawing/2014/main" id="{C8FDE345-27E6-4AD2-B8CF-44989089197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65232" y="3566457"/>
            <a:ext cx="1196865" cy="1122415"/>
          </a:xfrm>
          <a:prstGeom prst="flowChartConnector">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8362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ppt_x"/>
                                          </p:val>
                                        </p:tav>
                                        <p:tav tm="100000">
                                          <p:val>
                                            <p:strVal val="#ppt_x"/>
                                          </p:val>
                                        </p:tav>
                                      </p:tavLst>
                                    </p:anim>
                                    <p:anim calcmode="lin" valueType="num">
                                      <p:cBhvr additive="base">
                                        <p:cTn id="12" dur="500" fill="hold"/>
                                        <p:tgtEl>
                                          <p:spTgt spid="3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additive="base">
                                        <p:cTn id="15" dur="500" fill="hold"/>
                                        <p:tgtEl>
                                          <p:spTgt spid="37"/>
                                        </p:tgtEl>
                                        <p:attrNameLst>
                                          <p:attrName>ppt_x</p:attrName>
                                        </p:attrNameLst>
                                      </p:cBhvr>
                                      <p:tavLst>
                                        <p:tav tm="0">
                                          <p:val>
                                            <p:strVal val="#ppt_x"/>
                                          </p:val>
                                        </p:tav>
                                        <p:tav tm="100000">
                                          <p:val>
                                            <p:strVal val="#ppt_x"/>
                                          </p:val>
                                        </p:tav>
                                      </p:tavLst>
                                    </p:anim>
                                    <p:anim calcmode="lin" valueType="num">
                                      <p:cBhvr additive="base">
                                        <p:cTn id="1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ppt_x"/>
                                          </p:val>
                                        </p:tav>
                                        <p:tav tm="100000">
                                          <p:val>
                                            <p:strVal val="#ppt_x"/>
                                          </p:val>
                                        </p:tav>
                                      </p:tavLst>
                                    </p:anim>
                                    <p:anim calcmode="lin" valueType="num">
                                      <p:cBhvr additive="base">
                                        <p:cTn id="22" dur="500" fill="hold"/>
                                        <p:tgtEl>
                                          <p:spTgt spid="1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additive="base">
                                        <p:cTn id="25" dur="500" fill="hold"/>
                                        <p:tgtEl>
                                          <p:spTgt spid="30"/>
                                        </p:tgtEl>
                                        <p:attrNameLst>
                                          <p:attrName>ppt_x</p:attrName>
                                        </p:attrNameLst>
                                      </p:cBhvr>
                                      <p:tavLst>
                                        <p:tav tm="0">
                                          <p:val>
                                            <p:strVal val="#ppt_x"/>
                                          </p:val>
                                        </p:tav>
                                        <p:tav tm="100000">
                                          <p:val>
                                            <p:strVal val="#ppt_x"/>
                                          </p:val>
                                        </p:tav>
                                      </p:tavLst>
                                    </p:anim>
                                    <p:anim calcmode="lin" valueType="num">
                                      <p:cBhvr additive="base">
                                        <p:cTn id="26" dur="500" fill="hold"/>
                                        <p:tgtEl>
                                          <p:spTgt spid="30"/>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ppt_x"/>
                                          </p:val>
                                        </p:tav>
                                        <p:tav tm="100000">
                                          <p:val>
                                            <p:strVal val="#ppt_x"/>
                                          </p:val>
                                        </p:tav>
                                      </p:tavLst>
                                    </p:anim>
                                    <p:anim calcmode="lin" valueType="num">
                                      <p:cBhvr additive="base">
                                        <p:cTn id="30"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ppt_x"/>
                                          </p:val>
                                        </p:tav>
                                        <p:tav tm="100000">
                                          <p:val>
                                            <p:strVal val="#ppt_x"/>
                                          </p:val>
                                        </p:tav>
                                      </p:tavLst>
                                    </p:anim>
                                    <p:anim calcmode="lin" valueType="num">
                                      <p:cBhvr additive="base">
                                        <p:cTn id="36" dur="500" fill="hold"/>
                                        <p:tgtEl>
                                          <p:spTgt spid="2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ppt_x"/>
                                          </p:val>
                                        </p:tav>
                                        <p:tav tm="100000">
                                          <p:val>
                                            <p:strVal val="#ppt_x"/>
                                          </p:val>
                                        </p:tav>
                                      </p:tavLst>
                                    </p:anim>
                                    <p:anim calcmode="lin" valueType="num">
                                      <p:cBhvr additive="base">
                                        <p:cTn id="40" dur="500" fill="hold"/>
                                        <p:tgtEl>
                                          <p:spTgt spid="31"/>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ppt_x"/>
                                          </p:val>
                                        </p:tav>
                                        <p:tav tm="100000">
                                          <p:val>
                                            <p:strVal val="#ppt_x"/>
                                          </p:val>
                                        </p:tav>
                                      </p:tavLst>
                                    </p:anim>
                                    <p:anim calcmode="lin" valueType="num">
                                      <p:cBhvr additive="base">
                                        <p:cTn id="44" dur="500" fill="hold"/>
                                        <p:tgtEl>
                                          <p:spTgt spid="33"/>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nodePh="1">
                                  <p:stCondLst>
                                    <p:cond delay="0"/>
                                  </p:stCondLst>
                                  <p:endCondLst>
                                    <p:cond evt="begin" delay="0">
                                      <p:tn val="45"/>
                                    </p:cond>
                                  </p:end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500" fill="hold"/>
                                        <p:tgtEl>
                                          <p:spTgt spid="40"/>
                                        </p:tgtEl>
                                        <p:attrNameLst>
                                          <p:attrName>ppt_x</p:attrName>
                                        </p:attrNameLst>
                                      </p:cBhvr>
                                      <p:tavLst>
                                        <p:tav tm="0">
                                          <p:val>
                                            <p:strVal val="#ppt_x"/>
                                          </p:val>
                                        </p:tav>
                                        <p:tav tm="100000">
                                          <p:val>
                                            <p:strVal val="#ppt_x"/>
                                          </p:val>
                                        </p:tav>
                                      </p:tavLst>
                                    </p:anim>
                                    <p:anim calcmode="lin" valueType="num">
                                      <p:cBhvr additive="base">
                                        <p:cTn id="4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ppt_x"/>
                                          </p:val>
                                        </p:tav>
                                        <p:tav tm="100000">
                                          <p:val>
                                            <p:strVal val="#ppt_x"/>
                                          </p:val>
                                        </p:tav>
                                      </p:tavLst>
                                    </p:anim>
                                    <p:anim calcmode="lin" valueType="num">
                                      <p:cBhvr additive="base">
                                        <p:cTn id="54" dur="500" fill="hold"/>
                                        <p:tgtEl>
                                          <p:spTgt spid="25"/>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 calcmode="lin" valueType="num">
                                      <p:cBhvr additive="base">
                                        <p:cTn id="61" dur="500" fill="hold"/>
                                        <p:tgtEl>
                                          <p:spTgt spid="36"/>
                                        </p:tgtEl>
                                        <p:attrNameLst>
                                          <p:attrName>ppt_x</p:attrName>
                                        </p:attrNameLst>
                                      </p:cBhvr>
                                      <p:tavLst>
                                        <p:tav tm="0">
                                          <p:val>
                                            <p:strVal val="#ppt_x"/>
                                          </p:val>
                                        </p:tav>
                                        <p:tav tm="100000">
                                          <p:val>
                                            <p:strVal val="#ppt_x"/>
                                          </p:val>
                                        </p:tav>
                                      </p:tavLst>
                                    </p:anim>
                                    <p:anim calcmode="lin" valueType="num">
                                      <p:cBhvr additive="base">
                                        <p:cTn id="6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animBg="1"/>
      <p:bldP spid="34" grpId="0" animBg="1"/>
      <p:bldP spid="35" grpId="0" animBg="1"/>
      <p:bldP spid="36" grpId="0" animBg="1"/>
      <p:bldP spid="37" grpId="0"/>
      <p:bldP spid="4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p36"/>
          <p:cNvSpPr/>
          <p:nvPr/>
        </p:nvSpPr>
        <p:spPr>
          <a:xfrm>
            <a:off x="725600" y="662525"/>
            <a:ext cx="3608400" cy="3608400"/>
          </a:xfrm>
          <a:prstGeom prst="ellipse">
            <a:avLst/>
          </a:prstGeom>
          <a:solidFill>
            <a:srgbClr val="FFFFFF"/>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Rectangle 80">
            <a:extLst>
              <a:ext uri="{FF2B5EF4-FFF2-40B4-BE49-F238E27FC236}">
                <a16:creationId xmlns="" xmlns:a16="http://schemas.microsoft.com/office/drawing/2014/main" id="{CE4F281D-726A-45B5-8106-C11B56BEB8B8}"/>
              </a:ext>
            </a:extLst>
          </p:cNvPr>
          <p:cNvSpPr/>
          <p:nvPr/>
        </p:nvSpPr>
        <p:spPr>
          <a:xfrm>
            <a:off x="4813738" y="0"/>
            <a:ext cx="4330262" cy="4130566"/>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D1F8F8"/>
              </a:solidFill>
              <a:effectLst/>
              <a:uLnTx/>
              <a:uFillTx/>
              <a:latin typeface="Arial"/>
              <a:ea typeface="+mn-ea"/>
              <a:cs typeface="+mn-cs"/>
            </a:endParaRPr>
          </a:p>
        </p:txBody>
      </p:sp>
      <p:sp>
        <p:nvSpPr>
          <p:cNvPr id="82" name="Rectangle 81">
            <a:extLst>
              <a:ext uri="{FF2B5EF4-FFF2-40B4-BE49-F238E27FC236}">
                <a16:creationId xmlns="" xmlns:a16="http://schemas.microsoft.com/office/drawing/2014/main" id="{FD87ACD1-1C2D-45D1-9820-6E8ACF12FB5F}"/>
              </a:ext>
            </a:extLst>
          </p:cNvPr>
          <p:cNvSpPr/>
          <p:nvPr/>
        </p:nvSpPr>
        <p:spPr>
          <a:xfrm>
            <a:off x="3852042" y="268014"/>
            <a:ext cx="4330262" cy="835572"/>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D1F8F8"/>
              </a:solidFill>
              <a:effectLst/>
              <a:uLnTx/>
              <a:uFillTx/>
              <a:latin typeface="Arial"/>
              <a:ea typeface="+mn-ea"/>
              <a:cs typeface="+mn-cs"/>
            </a:endParaRPr>
          </a:p>
        </p:txBody>
      </p:sp>
      <p:sp>
        <p:nvSpPr>
          <p:cNvPr id="85" name="TextBox 84">
            <a:extLst>
              <a:ext uri="{FF2B5EF4-FFF2-40B4-BE49-F238E27FC236}">
                <a16:creationId xmlns="" xmlns:a16="http://schemas.microsoft.com/office/drawing/2014/main" id="{2966E1E2-46DF-4C6C-AAC0-590EA437FE80}"/>
              </a:ext>
            </a:extLst>
          </p:cNvPr>
          <p:cNvSpPr txBox="1"/>
          <p:nvPr/>
        </p:nvSpPr>
        <p:spPr>
          <a:xfrm>
            <a:off x="4017956" y="1654754"/>
            <a:ext cx="4487917" cy="1012200"/>
          </a:xfrm>
          <a:prstGeom prst="rect">
            <a:avLst/>
          </a:prstGeom>
          <a:noFill/>
        </p:spPr>
        <p:txBody>
          <a:bodyPr wrap="square">
            <a:spAutoFit/>
          </a:bodyPr>
          <a:lstStyle/>
          <a:p>
            <a:pPr marL="0" marR="0" lvl="0" indent="0" algn="ctr" defTabSz="685732" rtl="0" eaLnBrk="1" fontAlgn="auto" latinLnBrk="0" hangingPunct="1">
              <a:lnSpc>
                <a:spcPct val="150000"/>
              </a:lnSpc>
              <a:spcBef>
                <a:spcPts val="0"/>
              </a:spcBef>
              <a:spcAft>
                <a:spcPts val="0"/>
              </a:spcAft>
              <a:buClrTx/>
              <a:buSzTx/>
              <a:buFontTx/>
              <a:buNone/>
              <a:tabLst/>
              <a:defRPr/>
            </a:pPr>
            <a:r>
              <a:rPr lang="en-US" sz="4500" b="1" dirty="0">
                <a:solidFill>
                  <a:srgbClr val="101F1F"/>
                </a:solidFill>
                <a:latin typeface="#9Slide03 IcielUni Sans Heavy" panose="00000500000000000000" pitchFamily="2" charset="-93"/>
                <a:cs typeface="Times New Roman" panose="02020603050405020304" pitchFamily="18" charset="0"/>
              </a:rPr>
              <a:t>3</a:t>
            </a:r>
            <a:r>
              <a:rPr kumimoji="0" lang="en-US" sz="4500" b="1"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Times New Roman" panose="02020603050405020304" pitchFamily="18" charset="0"/>
              </a:rPr>
              <a:t>. DÂN C</a:t>
            </a:r>
            <a:r>
              <a:rPr kumimoji="0" lang="vi-VN" sz="4500" b="1"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Times New Roman" panose="02020603050405020304" pitchFamily="18" charset="0"/>
              </a:rPr>
              <a:t>Ư</a:t>
            </a:r>
            <a:endParaRPr kumimoji="0" lang="en-US" sz="4500" b="0"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mn-cs"/>
            </a:endParaRPr>
          </a:p>
        </p:txBody>
      </p:sp>
      <p:pic>
        <p:nvPicPr>
          <p:cNvPr id="7" name="Picture 12" descr="cartoon group of people - Clip Art Library">
            <a:extLst>
              <a:ext uri="{FF2B5EF4-FFF2-40B4-BE49-F238E27FC236}">
                <a16:creationId xmlns="" xmlns:a16="http://schemas.microsoft.com/office/drawing/2014/main" id="{178C5EF7-C259-4695-B246-EF043478BC11}"/>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7031" b="95313" l="2344" r="97461">
                        <a14:foregroundMark x1="55664" y1="17188" x2="55664" y2="17188"/>
                        <a14:foregroundMark x1="54492" y1="26563" x2="54492" y2="26563"/>
                        <a14:foregroundMark x1="94922" y1="60352" x2="94922" y2="60352"/>
                        <a14:foregroundMark x1="94336" y1="71680" x2="94336" y2="71680"/>
                        <a14:foregroundMark x1="41406" y1="23242" x2="41406" y2="23242"/>
                        <a14:foregroundMark x1="39844" y1="22070" x2="39844" y2="22070"/>
                        <a14:foregroundMark x1="39453" y1="26563" x2="39453" y2="26563"/>
                        <a14:foregroundMark x1="51758" y1="74219" x2="51758" y2="74219"/>
                        <a14:foregroundMark x1="56055" y1="65430" x2="56055" y2="65430"/>
                        <a14:foregroundMark x1="52539" y1="65430" x2="52539" y2="65430"/>
                        <a14:foregroundMark x1="50000" y1="66992" x2="50000" y2="66992"/>
                        <a14:foregroundMark x1="31055" y1="79688" x2="31055" y2="79688"/>
                        <a14:foregroundMark x1="18945" y1="72656" x2="18945" y2="72656"/>
                        <a14:foregroundMark x1="91406" y1="61523" x2="91406" y2="61523"/>
                        <a14:foregroundMark x1="13672" y1="41016" x2="13672" y2="41016"/>
                        <a14:foregroundMark x1="28711" y1="17969" x2="28711" y2="17969"/>
                        <a14:foregroundMark x1="29492" y1="22852" x2="29492" y2="22852"/>
                        <a14:foregroundMark x1="28125" y1="19531" x2="28125" y2="19531"/>
                        <a14:foregroundMark x1="26367" y1="23438" x2="26367" y2="23438"/>
                      </a14:backgroundRemoval>
                    </a14:imgEffect>
                  </a14:imgLayer>
                </a14:imgProps>
              </a:ext>
              <a:ext uri="{28A0092B-C50C-407E-A947-70E740481C1C}">
                <a14:useLocalDpi xmlns:a14="http://schemas.microsoft.com/office/drawing/2010/main" val="0"/>
              </a:ext>
            </a:extLst>
          </a:blip>
          <a:srcRect/>
          <a:stretch>
            <a:fillRect/>
          </a:stretch>
        </p:blipFill>
        <p:spPr bwMode="auto">
          <a:xfrm>
            <a:off x="574570" y="644236"/>
            <a:ext cx="3636559" cy="364721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904"/>
                                        </p:tgtEl>
                                        <p:attrNameLst>
                                          <p:attrName>style.visibility</p:attrName>
                                        </p:attrNameLst>
                                      </p:cBhvr>
                                      <p:to>
                                        <p:strVal val="visible"/>
                                      </p:to>
                                    </p:set>
                                    <p:animEffect transition="in" filter="fade">
                                      <p:cBhvr>
                                        <p:cTn id="7" dur="2000"/>
                                        <p:tgtEl>
                                          <p:spTgt spid="904"/>
                                        </p:tgtEl>
                                      </p:cBhvr>
                                    </p:animEffect>
                                    <p:anim calcmode="lin" valueType="num">
                                      <p:cBhvr>
                                        <p:cTn id="8" dur="2000" fill="hold"/>
                                        <p:tgtEl>
                                          <p:spTgt spid="904"/>
                                        </p:tgtEl>
                                        <p:attrNameLst>
                                          <p:attrName>ppt_w</p:attrName>
                                        </p:attrNameLst>
                                      </p:cBhvr>
                                      <p:tavLst>
                                        <p:tav tm="0" fmla="#ppt_w*sin(2.5*pi*$)">
                                          <p:val>
                                            <p:fltVal val="0"/>
                                          </p:val>
                                        </p:tav>
                                        <p:tav tm="100000">
                                          <p:val>
                                            <p:fltVal val="1"/>
                                          </p:val>
                                        </p:tav>
                                      </p:tavLst>
                                    </p:anim>
                                    <p:anim calcmode="lin" valueType="num">
                                      <p:cBhvr>
                                        <p:cTn id="9" dur="2000" fill="hold"/>
                                        <p:tgtEl>
                                          <p:spTgt spid="904"/>
                                        </p:tgtEl>
                                        <p:attrNameLst>
                                          <p:attrName>ppt_h</p:attrName>
                                        </p:attrNameLst>
                                      </p:cBhvr>
                                      <p:tavLst>
                                        <p:tav tm="0">
                                          <p:val>
                                            <p:strVal val="#ppt_h"/>
                                          </p:val>
                                        </p:tav>
                                        <p:tav tm="100000">
                                          <p:val>
                                            <p:strVal val="#ppt_h"/>
                                          </p:val>
                                        </p:tav>
                                      </p:tavLst>
                                    </p:anim>
                                  </p:childTnLst>
                                </p:cTn>
                              </p:par>
                              <p:par>
                                <p:cTn id="10" presetID="45"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2000"/>
                                        <p:tgtEl>
                                          <p:spTgt spid="85"/>
                                        </p:tgtEl>
                                      </p:cBhvr>
                                    </p:animEffect>
                                    <p:anim calcmode="lin" valueType="num">
                                      <p:cBhvr>
                                        <p:cTn id="13" dur="2000" fill="hold"/>
                                        <p:tgtEl>
                                          <p:spTgt spid="85"/>
                                        </p:tgtEl>
                                        <p:attrNameLst>
                                          <p:attrName>ppt_w</p:attrName>
                                        </p:attrNameLst>
                                      </p:cBhvr>
                                      <p:tavLst>
                                        <p:tav tm="0" fmla="#ppt_w*sin(2.5*pi*$)">
                                          <p:val>
                                            <p:fltVal val="0"/>
                                          </p:val>
                                        </p:tav>
                                        <p:tav tm="100000">
                                          <p:val>
                                            <p:fltVal val="1"/>
                                          </p:val>
                                        </p:tav>
                                      </p:tavLst>
                                    </p:anim>
                                    <p:anim calcmode="lin" valueType="num">
                                      <p:cBhvr>
                                        <p:cTn id="14" dur="2000" fill="hold"/>
                                        <p:tgtEl>
                                          <p:spTgt spid="85"/>
                                        </p:tgtEl>
                                        <p:attrNameLst>
                                          <p:attrName>ppt_h</p:attrName>
                                        </p:attrNameLst>
                                      </p:cBhvr>
                                      <p:tavLst>
                                        <p:tav tm="0">
                                          <p:val>
                                            <p:strVal val="#ppt_h"/>
                                          </p:val>
                                        </p:tav>
                                        <p:tav tm="100000">
                                          <p:val>
                                            <p:strVal val="#ppt_h"/>
                                          </p:val>
                                        </p:tav>
                                      </p:tavLst>
                                    </p:anim>
                                  </p:childTnLst>
                                </p:cTn>
                              </p:par>
                              <p:par>
                                <p:cTn id="15" presetID="2" presetClass="entr" presetSubtype="4"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4" grpId="0" animBg="1"/>
      <p:bldP spid="8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Địa Lí 8 Bài 11: Dân cư và đặc điểm kinh tế khu vực Nam Á">
            <a:extLst>
              <a:ext uri="{FF2B5EF4-FFF2-40B4-BE49-F238E27FC236}">
                <a16:creationId xmlns="" xmlns:a16="http://schemas.microsoft.com/office/drawing/2014/main" id="{D858EC9F-C7C0-4084-8BF7-CF00038680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550" y="0"/>
            <a:ext cx="4614043" cy="514350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Rounded Corners 8">
            <a:extLst>
              <a:ext uri="{FF2B5EF4-FFF2-40B4-BE49-F238E27FC236}">
                <a16:creationId xmlns="" xmlns:a16="http://schemas.microsoft.com/office/drawing/2014/main" id="{ED44821D-0C17-4509-A7AF-2F0A63E55EC4}"/>
              </a:ext>
            </a:extLst>
          </p:cNvPr>
          <p:cNvSpPr/>
          <p:nvPr/>
        </p:nvSpPr>
        <p:spPr>
          <a:xfrm>
            <a:off x="378372" y="4824247"/>
            <a:ext cx="3447393" cy="256190"/>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11" name="Google Shape;1149;p59">
            <a:extLst>
              <a:ext uri="{FF2B5EF4-FFF2-40B4-BE49-F238E27FC236}">
                <a16:creationId xmlns="" xmlns:a16="http://schemas.microsoft.com/office/drawing/2014/main" id="{78685399-C309-470D-9AD7-DAE01FFDD261}"/>
              </a:ext>
            </a:extLst>
          </p:cNvPr>
          <p:cNvSpPr txBox="1">
            <a:spLocks/>
          </p:cNvSpPr>
          <p:nvPr/>
        </p:nvSpPr>
        <p:spPr>
          <a:xfrm>
            <a:off x="52550" y="4766755"/>
            <a:ext cx="4635062" cy="355725"/>
          </a:xfrm>
          <a:prstGeom prst="rect">
            <a:avLst/>
          </a:prstGeom>
          <a:noFill/>
          <a:ln>
            <a:noFill/>
          </a:ln>
        </p:spPr>
        <p:txBody>
          <a:bodyPr spcFirstLastPara="1" wrap="square" lIns="68569" tIns="68569" rIns="68569" bIns="68569"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1pPr>
            <a:lvl2pPr marL="914400" marR="0" lvl="1"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2pPr>
            <a:lvl3pPr marL="1371600" marR="0" lvl="2"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3pPr>
            <a:lvl4pPr marL="1828800" marR="0" lvl="3"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4pPr>
            <a:lvl5pPr marL="2286000" marR="0" lvl="4"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5pPr>
            <a:lvl6pPr marL="2743200" marR="0" lvl="5"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6pPr>
            <a:lvl7pPr marL="3200400" marR="0" lvl="6"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7pPr>
            <a:lvl8pPr marL="3657600" marR="0" lvl="7"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8pPr>
            <a:lvl9pPr marL="4114800" marR="0" lvl="8" indent="-317500" algn="l" rtl="0">
              <a:lnSpc>
                <a:spcPct val="100000"/>
              </a:lnSpc>
              <a:spcBef>
                <a:spcPts val="0"/>
              </a:spcBef>
              <a:spcAft>
                <a:spcPts val="0"/>
              </a:spcAft>
              <a:buClr>
                <a:schemeClr val="dk1"/>
              </a:buClr>
              <a:buSzPts val="1400"/>
              <a:buFont typeface="Open Sans"/>
              <a:buChar char="■"/>
              <a:defRPr sz="1400" b="0" i="0" u="none" strike="noStrike" cap="none">
                <a:solidFill>
                  <a:schemeClr val="dk1"/>
                </a:solidFill>
                <a:latin typeface="Open Sans"/>
                <a:ea typeface="Open Sans"/>
                <a:cs typeface="Open Sans"/>
                <a:sym typeface="Open Sans"/>
              </a:defRPr>
            </a:lvl9pPr>
          </a:lstStyle>
          <a:p>
            <a:pPr marL="104775" marR="0" lvl="0" indent="0" algn="just" defTabSz="514312" rtl="0" eaLnBrk="1" fontAlgn="auto" latinLnBrk="0" hangingPunct="1">
              <a:lnSpc>
                <a:spcPct val="100000"/>
              </a:lnSpc>
              <a:spcBef>
                <a:spcPts val="0"/>
              </a:spcBef>
              <a:spcAft>
                <a:spcPts val="0"/>
              </a:spcAft>
              <a:buClr>
                <a:srgbClr val="101F1F"/>
              </a:buClr>
              <a:buSzPts val="1400"/>
              <a:buFont typeface="Open Sans"/>
              <a:buNone/>
              <a:tabLst/>
              <a:defRPr/>
            </a:pPr>
            <a:r>
              <a:rPr kumimoji="0" lang="en-US" sz="1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Hình</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11.1. L</a:t>
            </a:r>
            <a:r>
              <a:rPr kumimoji="0" lang="vi-VN"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ược</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a:t>
            </a:r>
            <a:r>
              <a:rPr kumimoji="0" lang="en-US" sz="1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đồ</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a:t>
            </a:r>
            <a:r>
              <a:rPr kumimoji="0" lang="en-US" sz="1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phân</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a:t>
            </a:r>
            <a:r>
              <a:rPr kumimoji="0" lang="en-US" sz="1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bố</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a:t>
            </a:r>
            <a:r>
              <a:rPr kumimoji="0" lang="en-US" sz="1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dân</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c</a:t>
            </a:r>
            <a:r>
              <a:rPr kumimoji="0" lang="vi-VN"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ư</a:t>
            </a:r>
            <a:r>
              <a:rPr kumimoji="0" lang="en-US" sz="1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rPr>
              <a:t> Nam Á</a:t>
            </a:r>
            <a:endParaRPr kumimoji="0" lang="en-US" sz="1800" b="1" i="0" u="none" strike="noStrike" kern="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endParaRPr>
          </a:p>
          <a:p>
            <a:pPr marL="0" marR="0" lvl="0" indent="0" algn="just" defTabSz="685800" rtl="0" eaLnBrk="1" fontAlgn="auto" latinLnBrk="0" hangingPunct="1">
              <a:lnSpc>
                <a:spcPct val="100000"/>
              </a:lnSpc>
              <a:spcBef>
                <a:spcPts val="0"/>
              </a:spcBef>
              <a:spcAft>
                <a:spcPts val="0"/>
              </a:spcAft>
              <a:buClr>
                <a:srgbClr val="000000"/>
              </a:buClr>
              <a:buSzPts val="1100"/>
              <a:buFont typeface="Open Sans"/>
              <a:buNone/>
              <a:tabLst/>
              <a:defRPr/>
            </a:pPr>
            <a:endParaRPr kumimoji="0" lang="en-US" sz="1800" b="1" i="0" u="none" strike="noStrike" kern="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Open Sans"/>
              <a:sym typeface="Open Sans"/>
            </a:endParaRPr>
          </a:p>
        </p:txBody>
      </p:sp>
      <p:sp>
        <p:nvSpPr>
          <p:cNvPr id="13" name="Rectangle 12">
            <a:extLst>
              <a:ext uri="{FF2B5EF4-FFF2-40B4-BE49-F238E27FC236}">
                <a16:creationId xmlns="" xmlns:a16="http://schemas.microsoft.com/office/drawing/2014/main" id="{B9EB2BC4-BFDE-4F17-AD23-CFD3B68A296B}"/>
              </a:ext>
            </a:extLst>
          </p:cNvPr>
          <p:cNvSpPr/>
          <p:nvPr/>
        </p:nvSpPr>
        <p:spPr>
          <a:xfrm>
            <a:off x="4719144" y="2690648"/>
            <a:ext cx="4340773" cy="23385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20" name="TextBox 19">
            <a:extLst>
              <a:ext uri="{FF2B5EF4-FFF2-40B4-BE49-F238E27FC236}">
                <a16:creationId xmlns="" xmlns:a16="http://schemas.microsoft.com/office/drawing/2014/main" id="{D2AE8BA0-4411-4C47-B482-D83BE99C2020}"/>
              </a:ext>
            </a:extLst>
          </p:cNvPr>
          <p:cNvSpPr txBox="1"/>
          <p:nvPr/>
        </p:nvSpPr>
        <p:spPr>
          <a:xfrm>
            <a:off x="4658710" y="2629603"/>
            <a:ext cx="4369675" cy="2462213"/>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2200" b="0"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Sự phân bố dân cư của Nam Á không đều, dân cư tập trung đông ở các vùng đồng bằng và các khu vực có lượng mưa lớn như: đồng bằng sông Hằng, dải đồng bằng ven biển chân dãy Gát Tây và Gát Đông, khu vực sườn nam Hi-ma-lay-a.</a:t>
            </a:r>
            <a:endParaRPr kumimoji="0" lang="en-US" sz="2200" b="0"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15" name="Rectangle 14">
            <a:extLst>
              <a:ext uri="{FF2B5EF4-FFF2-40B4-BE49-F238E27FC236}">
                <a16:creationId xmlns="" xmlns:a16="http://schemas.microsoft.com/office/drawing/2014/main" id="{DFED055D-E22F-443F-BC08-ABCEAE86BEDD}"/>
              </a:ext>
            </a:extLst>
          </p:cNvPr>
          <p:cNvSpPr/>
          <p:nvPr/>
        </p:nvSpPr>
        <p:spPr>
          <a:xfrm>
            <a:off x="5896304" y="84082"/>
            <a:ext cx="3090041" cy="145042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22" name="Rectangle 21">
            <a:extLst>
              <a:ext uri="{FF2B5EF4-FFF2-40B4-BE49-F238E27FC236}">
                <a16:creationId xmlns="" xmlns:a16="http://schemas.microsoft.com/office/drawing/2014/main" id="{ED1F5A05-BF9D-49D4-B788-AB9AD9CF4CBB}"/>
              </a:ext>
            </a:extLst>
          </p:cNvPr>
          <p:cNvSpPr/>
          <p:nvPr/>
        </p:nvSpPr>
        <p:spPr>
          <a:xfrm>
            <a:off x="4740164" y="94593"/>
            <a:ext cx="4288221" cy="1103586"/>
          </a:xfrm>
          <a:prstGeom prst="rect">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D1F8F8"/>
              </a:solidFill>
              <a:effectLst/>
              <a:uLnTx/>
              <a:uFillTx/>
              <a:latin typeface="Arial"/>
              <a:ea typeface="+mn-ea"/>
              <a:cs typeface="+mn-cs"/>
            </a:endParaRPr>
          </a:p>
        </p:txBody>
      </p:sp>
      <p:sp>
        <p:nvSpPr>
          <p:cNvPr id="23" name="TextBox 22">
            <a:extLst>
              <a:ext uri="{FF2B5EF4-FFF2-40B4-BE49-F238E27FC236}">
                <a16:creationId xmlns="" xmlns:a16="http://schemas.microsoft.com/office/drawing/2014/main" id="{2F2F40B8-6F33-43FC-941D-D1D914D53BCB}"/>
              </a:ext>
            </a:extLst>
          </p:cNvPr>
          <p:cNvSpPr txBox="1"/>
          <p:nvPr/>
        </p:nvSpPr>
        <p:spPr>
          <a:xfrm>
            <a:off x="4692868" y="271602"/>
            <a:ext cx="4335518" cy="769441"/>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Quan sát hình 11.1, em có nhận xét gì về sự phân bố dân cư của Nam Á?</a:t>
            </a:r>
            <a:endPar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4" name="Picture 8" descr="Làm thế nào để nhận biết một cái cân đảm bảo chất lượng (hợp chuẩn), cân  đúng, cân đủ? | CÂN NHƠN HÒA CÔNG BẰNG | NHƠN HÒA, LTD. SINCE 1983">
            <a:extLst>
              <a:ext uri="{FF2B5EF4-FFF2-40B4-BE49-F238E27FC236}">
                <a16:creationId xmlns="" xmlns:a16="http://schemas.microsoft.com/office/drawing/2014/main" id="{84B49D59-A6C0-4C0B-A6AA-BC136A0ADDB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94181" y="1208689"/>
            <a:ext cx="1636330" cy="15042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288457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in)">
                                      <p:cBhvr>
                                        <p:cTn id="7" dur="2000"/>
                                        <p:tgtEl>
                                          <p:spTgt spid="3074"/>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ircle(in)">
                                      <p:cBhvr>
                                        <p:cTn id="10" dur="2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arn(inVertical)">
                                      <p:cBhvr>
                                        <p:cTn id="15" dur="500"/>
                                        <p:tgtEl>
                                          <p:spTgt spid="24"/>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 calcmode="lin" valueType="num">
                                      <p:cBhvr additive="base">
                                        <p:cTn id="20" dur="500" fill="hold"/>
                                        <p:tgtEl>
                                          <p:spTgt spid="22"/>
                                        </p:tgtEl>
                                        <p:attrNameLst>
                                          <p:attrName>ppt_x</p:attrName>
                                        </p:attrNameLst>
                                      </p:cBhvr>
                                      <p:tavLst>
                                        <p:tav tm="0">
                                          <p:val>
                                            <p:strVal val="#ppt_x"/>
                                          </p:val>
                                        </p:tav>
                                        <p:tav tm="100000">
                                          <p:val>
                                            <p:strVal val="#ppt_x"/>
                                          </p:val>
                                        </p:tav>
                                      </p:tavLst>
                                    </p:anim>
                                    <p:anim calcmode="lin" valueType="num">
                                      <p:cBhvr additive="base">
                                        <p:cTn id="21"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ppt_x"/>
                                          </p:val>
                                        </p:tav>
                                        <p:tav tm="100000">
                                          <p:val>
                                            <p:strVal val="#ppt_x"/>
                                          </p:val>
                                        </p:tav>
                                      </p:tavLst>
                                    </p:anim>
                                    <p:anim calcmode="lin" valueType="num">
                                      <p:cBhvr additive="base">
                                        <p:cTn id="27"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0" grpId="0"/>
      <p:bldP spid="2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 xmlns:a16="http://schemas.microsoft.com/office/drawing/2014/main" id="{EB0C574C-A2BF-4134-A0F1-D82458E62A41}"/>
              </a:ext>
            </a:extLst>
          </p:cNvPr>
          <p:cNvSpPr/>
          <p:nvPr/>
        </p:nvSpPr>
        <p:spPr>
          <a:xfrm>
            <a:off x="5181600" y="0"/>
            <a:ext cx="3815255" cy="1555532"/>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13" name="TextBox 12">
            <a:extLst>
              <a:ext uri="{FF2B5EF4-FFF2-40B4-BE49-F238E27FC236}">
                <a16:creationId xmlns="" xmlns:a16="http://schemas.microsoft.com/office/drawing/2014/main" id="{A1880CC8-B8DE-4BE0-B6D0-9E2925998299}"/>
              </a:ext>
            </a:extLst>
          </p:cNvPr>
          <p:cNvSpPr txBox="1"/>
          <p:nvPr/>
        </p:nvSpPr>
        <p:spPr>
          <a:xfrm>
            <a:off x="893379" y="240071"/>
            <a:ext cx="7567448" cy="76944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Diện</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tích</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và</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dân</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số</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một</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số</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khu</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vực</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của</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Châu</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Á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giai</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2200" b="1" i="0"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đoạn</a:t>
            </a: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2001 - 2021</a:t>
            </a:r>
          </a:p>
        </p:txBody>
      </p:sp>
      <p:graphicFrame>
        <p:nvGraphicFramePr>
          <p:cNvPr id="14" name="Table 13">
            <a:extLst>
              <a:ext uri="{FF2B5EF4-FFF2-40B4-BE49-F238E27FC236}">
                <a16:creationId xmlns="" xmlns:a16="http://schemas.microsoft.com/office/drawing/2014/main" id="{CF223CBC-FD38-4A42-A4EA-E57C5F78CB65}"/>
              </a:ext>
            </a:extLst>
          </p:cNvPr>
          <p:cNvGraphicFramePr>
            <a:graphicFrameLocks noGrp="1"/>
          </p:cNvGraphicFramePr>
          <p:nvPr/>
        </p:nvGraphicFramePr>
        <p:xfrm>
          <a:off x="388883" y="1136595"/>
          <a:ext cx="8387255" cy="2282952"/>
        </p:xfrm>
        <a:graphic>
          <a:graphicData uri="http://schemas.openxmlformats.org/drawingml/2006/table">
            <a:tbl>
              <a:tblPr firstRow="1" firstCol="1" bandRow="1">
                <a:tableStyleId>{5C22544A-7EE6-4342-B048-85BDC9FD1C3A}</a:tableStyleId>
              </a:tblPr>
              <a:tblGrid>
                <a:gridCol w="1450428">
                  <a:extLst>
                    <a:ext uri="{9D8B030D-6E8A-4147-A177-3AD203B41FA5}">
                      <a16:colId xmlns="" xmlns:a16="http://schemas.microsoft.com/office/drawing/2014/main" val="3726469537"/>
                    </a:ext>
                  </a:extLst>
                </a:gridCol>
                <a:gridCol w="1561897">
                  <a:extLst>
                    <a:ext uri="{9D8B030D-6E8A-4147-A177-3AD203B41FA5}">
                      <a16:colId xmlns="" xmlns:a16="http://schemas.microsoft.com/office/drawing/2014/main" val="2235268913"/>
                    </a:ext>
                  </a:extLst>
                </a:gridCol>
                <a:gridCol w="1179958">
                  <a:extLst>
                    <a:ext uri="{9D8B030D-6E8A-4147-A177-3AD203B41FA5}">
                      <a16:colId xmlns="" xmlns:a16="http://schemas.microsoft.com/office/drawing/2014/main" val="2858352764"/>
                    </a:ext>
                  </a:extLst>
                </a:gridCol>
                <a:gridCol w="1398324">
                  <a:extLst>
                    <a:ext uri="{9D8B030D-6E8A-4147-A177-3AD203B41FA5}">
                      <a16:colId xmlns="" xmlns:a16="http://schemas.microsoft.com/office/drawing/2014/main" val="1277125071"/>
                    </a:ext>
                  </a:extLst>
                </a:gridCol>
                <a:gridCol w="1398324">
                  <a:extLst>
                    <a:ext uri="{9D8B030D-6E8A-4147-A177-3AD203B41FA5}">
                      <a16:colId xmlns="" xmlns:a16="http://schemas.microsoft.com/office/drawing/2014/main" val="519391249"/>
                    </a:ext>
                  </a:extLst>
                </a:gridCol>
                <a:gridCol w="1398324">
                  <a:extLst>
                    <a:ext uri="{9D8B030D-6E8A-4147-A177-3AD203B41FA5}">
                      <a16:colId xmlns="" xmlns:a16="http://schemas.microsoft.com/office/drawing/2014/main" val="3282434932"/>
                    </a:ext>
                  </a:extLst>
                </a:gridCol>
              </a:tblGrid>
              <a:tr h="219075">
                <a:tc rowSpan="2">
                  <a:txBody>
                    <a:bodyPr/>
                    <a:lstStyle/>
                    <a:p>
                      <a:pPr marL="0" marR="0" algn="ctr">
                        <a:lnSpc>
                          <a:spcPct val="107000"/>
                        </a:lnSpc>
                        <a:spcBef>
                          <a:spcPts val="0"/>
                        </a:spcBef>
                        <a:spcAft>
                          <a:spcPts val="0"/>
                        </a:spcAft>
                      </a:pP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Khu</a:t>
                      </a:r>
                      <a:r>
                        <a:rPr lang="en-US" sz="2000" b="1"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vực</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rowSpan="2">
                  <a:txBody>
                    <a:bodyPr/>
                    <a:lstStyle/>
                    <a:p>
                      <a:pPr marL="0" marR="0" algn="ctr">
                        <a:lnSpc>
                          <a:spcPct val="107000"/>
                        </a:lnSpc>
                        <a:spcBef>
                          <a:spcPts val="0"/>
                        </a:spcBef>
                        <a:spcAft>
                          <a:spcPts val="0"/>
                        </a:spcAft>
                      </a:pP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Diện</a:t>
                      </a:r>
                      <a:r>
                        <a:rPr lang="en-US" sz="2000" b="1"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tích</a:t>
                      </a:r>
                      <a:r>
                        <a:rPr lang="en-US" sz="2000" b="1"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nghìn</a:t>
                      </a:r>
                      <a:r>
                        <a:rPr lang="en-US" sz="2000" b="1" dirty="0">
                          <a:solidFill>
                            <a:schemeClr val="accent6"/>
                          </a:solidFill>
                          <a:effectLst/>
                          <a:latin typeface="#9Slide03 Roboto Condensed" panose="02000000000000000000" pitchFamily="2" charset="0"/>
                          <a:ea typeface="#9Slide03 Roboto Condensed" panose="02000000000000000000" pitchFamily="2" charset="0"/>
                        </a:rPr>
                        <a:t> km</a:t>
                      </a:r>
                      <a:r>
                        <a:rPr lang="en-US" sz="2000" b="1" baseline="30000" dirty="0">
                          <a:solidFill>
                            <a:schemeClr val="accent6"/>
                          </a:solidFill>
                          <a:effectLst/>
                          <a:latin typeface="#9Slide03 Roboto Condensed" panose="02000000000000000000" pitchFamily="2" charset="0"/>
                          <a:ea typeface="#9Slide03 Roboto Condensed" panose="02000000000000000000" pitchFamily="2" charset="0"/>
                        </a:rPr>
                        <a:t>2</a:t>
                      </a:r>
                      <a:r>
                        <a:rPr lang="en-US" sz="2000" b="1" dirty="0">
                          <a:solidFill>
                            <a:schemeClr val="accent6"/>
                          </a:solidFill>
                          <a:effectLst/>
                          <a:latin typeface="#9Slide03 Roboto Condensed" panose="02000000000000000000" pitchFamily="2" charset="0"/>
                          <a:ea typeface="#9Slide03 Roboto Condensed" panose="02000000000000000000" pitchFamily="2" charset="0"/>
                        </a:rPr>
                        <a:t>)</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gridSpan="4">
                  <a:txBody>
                    <a:bodyPr/>
                    <a:lstStyle/>
                    <a:p>
                      <a:pPr marL="0" marR="0" algn="ctr">
                        <a:lnSpc>
                          <a:spcPct val="107000"/>
                        </a:lnSpc>
                        <a:spcBef>
                          <a:spcPts val="0"/>
                        </a:spcBef>
                        <a:spcAft>
                          <a:spcPts val="0"/>
                        </a:spcAft>
                      </a:pP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Dân</a:t>
                      </a:r>
                      <a:r>
                        <a:rPr lang="en-US" sz="2000" b="1" dirty="0">
                          <a:solidFill>
                            <a:schemeClr val="accent6"/>
                          </a:solidFill>
                          <a:effectLst/>
                          <a:latin typeface="#9Slide03 Roboto Condensed" panose="02000000000000000000" pitchFamily="2" charset="0"/>
                          <a:ea typeface="#9Slide03 Roboto Condensed" panose="02000000000000000000" pitchFamily="2" charset="0"/>
                        </a:rPr>
                        <a:t> </a:t>
                      </a:r>
                      <a:r>
                        <a:rPr lang="en-US" sz="2000" b="1" dirty="0" err="1">
                          <a:solidFill>
                            <a:schemeClr val="accent6"/>
                          </a:solidFill>
                          <a:effectLst/>
                          <a:latin typeface="#9Slide03 Roboto Condensed" panose="02000000000000000000" pitchFamily="2" charset="0"/>
                          <a:ea typeface="#9Slide03 Roboto Condensed" panose="02000000000000000000" pitchFamily="2" charset="0"/>
                        </a:rPr>
                        <a:t>số</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830614009"/>
                  </a:ext>
                </a:extLst>
              </a:tr>
              <a:tr h="114300">
                <a:tc vMerge="1">
                  <a:txBody>
                    <a:bodyPr/>
                    <a:lstStyle/>
                    <a:p>
                      <a:endParaRPr lang="en-US"/>
                    </a:p>
                  </a:txBody>
                  <a:tcPr/>
                </a:tc>
                <a:tc vMerge="1">
                  <a:txBody>
                    <a:bodyPr/>
                    <a:lstStyle/>
                    <a:p>
                      <a:endParaRPr lang="en-US"/>
                    </a:p>
                  </a:txBody>
                  <a:tcPr/>
                </a:tc>
                <a:tc>
                  <a:txBody>
                    <a:bodyPr/>
                    <a:lstStyle/>
                    <a:p>
                      <a:pPr marL="0" marR="0" algn="ctr">
                        <a:lnSpc>
                          <a:spcPct val="107000"/>
                        </a:lnSpc>
                        <a:spcBef>
                          <a:spcPts val="0"/>
                        </a:spcBef>
                        <a:spcAft>
                          <a:spcPts val="0"/>
                        </a:spcAft>
                      </a:pPr>
                      <a:r>
                        <a:rPr lang="en-US" sz="2000" b="1" dirty="0">
                          <a:solidFill>
                            <a:schemeClr val="accent6"/>
                          </a:solidFill>
                          <a:effectLst/>
                          <a:latin typeface="#9Slide03 Roboto Condensed" panose="02000000000000000000" pitchFamily="2" charset="0"/>
                          <a:ea typeface="#9Slide03 Roboto Condensed" panose="02000000000000000000" pitchFamily="2" charset="0"/>
                        </a:rPr>
                        <a:t>2001</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algn="ctr">
                        <a:lnSpc>
                          <a:spcPct val="107000"/>
                        </a:lnSpc>
                        <a:spcBef>
                          <a:spcPts val="0"/>
                        </a:spcBef>
                        <a:spcAft>
                          <a:spcPts val="0"/>
                        </a:spcAft>
                      </a:pPr>
                      <a:r>
                        <a:rPr lang="en-US" sz="2000" b="1" dirty="0">
                          <a:solidFill>
                            <a:schemeClr val="accent6"/>
                          </a:solidFill>
                          <a:effectLst/>
                          <a:latin typeface="#9Slide03 Roboto Condensed" panose="02000000000000000000" pitchFamily="2" charset="0"/>
                          <a:ea typeface="#9Slide03 Roboto Condensed" panose="02000000000000000000" pitchFamily="2" charset="0"/>
                        </a:rPr>
                        <a:t>2017</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algn="ctr">
                        <a:lnSpc>
                          <a:spcPct val="107000"/>
                        </a:lnSpc>
                        <a:spcBef>
                          <a:spcPts val="0"/>
                        </a:spcBef>
                        <a:spcAft>
                          <a:spcPts val="0"/>
                        </a:spcAft>
                      </a:pPr>
                      <a:r>
                        <a:rPr lang="en-US" sz="2000" b="1" dirty="0">
                          <a:solidFill>
                            <a:schemeClr val="accent6"/>
                          </a:solidFill>
                          <a:effectLst/>
                          <a:latin typeface="#9Slide03 Roboto Condensed" panose="02000000000000000000" pitchFamily="2" charset="0"/>
                          <a:ea typeface="#9Slide03 Roboto Condensed" panose="02000000000000000000" pitchFamily="2" charset="0"/>
                        </a:rPr>
                        <a:t>2020</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a:txBody>
                    <a:bodyPr/>
                    <a:lstStyle/>
                    <a:p>
                      <a:pPr marL="0" marR="0" algn="ctr">
                        <a:lnSpc>
                          <a:spcPct val="107000"/>
                        </a:lnSpc>
                        <a:spcBef>
                          <a:spcPts val="0"/>
                        </a:spcBef>
                        <a:spcAft>
                          <a:spcPts val="0"/>
                        </a:spcAft>
                      </a:pPr>
                      <a:r>
                        <a:rPr lang="en-US" sz="2000" b="1" dirty="0">
                          <a:solidFill>
                            <a:schemeClr val="accent6"/>
                          </a:solidFill>
                          <a:effectLst/>
                          <a:latin typeface="#9Slide03 Roboto Condensed" panose="02000000000000000000" pitchFamily="2" charset="0"/>
                          <a:ea typeface="#9Slide03 Roboto Condensed" panose="02000000000000000000" pitchFamily="2" charset="0"/>
                        </a:rPr>
                        <a:t>T7/2021</a:t>
                      </a:r>
                      <a:endParaRPr lang="en-US" sz="2000" b="1" dirty="0">
                        <a:solidFill>
                          <a:schemeClr val="accent6"/>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extLst>
                  <a:ext uri="{0D108BD9-81ED-4DB2-BD59-A6C34878D82A}">
                    <a16:rowId xmlns="" xmlns:a16="http://schemas.microsoft.com/office/drawing/2014/main" val="3138274164"/>
                  </a:ext>
                </a:extLst>
              </a:tr>
              <a:tr h="0">
                <a:tc>
                  <a:txBody>
                    <a:bodyPr/>
                    <a:lstStyle/>
                    <a:p>
                      <a:pPr marL="0" marR="0">
                        <a:lnSpc>
                          <a:spcPct val="107000"/>
                        </a:lnSpc>
                        <a:spcBef>
                          <a:spcPts val="0"/>
                        </a:spcBef>
                        <a:spcAft>
                          <a:spcPts val="0"/>
                        </a:spcAft>
                      </a:pPr>
                      <a:r>
                        <a:rPr lang="en-US" sz="2000" b="0" dirty="0" err="1">
                          <a:solidFill>
                            <a:schemeClr val="bg1">
                              <a:lumMod val="10000"/>
                            </a:schemeClr>
                          </a:solidFill>
                          <a:effectLst/>
                          <a:latin typeface="#9Slide03 Roboto Condensed" panose="02000000000000000000" pitchFamily="2" charset="0"/>
                          <a:ea typeface="#9Slide03 Roboto Condensed" panose="02000000000000000000" pitchFamily="2" charset="0"/>
                        </a:rPr>
                        <a:t>Đông</a:t>
                      </a: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 Á</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11762</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1503</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1625</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1678,1</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1683</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541338254"/>
                  </a:ext>
                </a:extLst>
              </a:tr>
              <a:tr h="0">
                <a:tc>
                  <a:txBody>
                    <a:bodyPr/>
                    <a:lstStyle/>
                    <a:p>
                      <a:pPr marL="0" marR="0">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Nam Á</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4489</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1356</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1885</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1940,4</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1962,9</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2379841686"/>
                  </a:ext>
                </a:extLst>
              </a:tr>
              <a:tr h="0">
                <a:tc>
                  <a:txBody>
                    <a:bodyPr/>
                    <a:lstStyle/>
                    <a:p>
                      <a:pPr marL="0" marR="0">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Đông Nam Á</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4495</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519</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644</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668,6</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675,3</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2327311417"/>
                  </a:ext>
                </a:extLst>
              </a:tr>
              <a:tr h="0">
                <a:tc>
                  <a:txBody>
                    <a:bodyPr/>
                    <a:lstStyle/>
                    <a:p>
                      <a:pPr marL="0" marR="0">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Trung Á</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4002</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56</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71</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74,3</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75,5</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1441293726"/>
                  </a:ext>
                </a:extLst>
              </a:tr>
              <a:tr h="0">
                <a:tc>
                  <a:txBody>
                    <a:bodyPr/>
                    <a:lstStyle/>
                    <a:p>
                      <a:pPr marL="0" marR="0">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Tây Nam Á</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rPr>
                        <a:t>7016</a:t>
                      </a:r>
                      <a:endParaRPr lang="en-US" sz="2000" b="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286</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269</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275,3</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algn="ctr">
                        <a:lnSpc>
                          <a:spcPct val="107000"/>
                        </a:lnSpc>
                        <a:spcBef>
                          <a:spcPts val="0"/>
                        </a:spcBef>
                        <a:spcAft>
                          <a:spcPts val="0"/>
                        </a:spcAft>
                      </a:pPr>
                      <a:r>
                        <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rPr>
                        <a:t>284,1</a:t>
                      </a:r>
                      <a:endParaRPr lang="en-US" sz="2000" b="0" dirty="0">
                        <a:solidFill>
                          <a:schemeClr val="bg1">
                            <a:lumMod val="10000"/>
                          </a:schemeClr>
                        </a:solidFill>
                        <a:effectLst/>
                        <a:latin typeface="#9Slide03 Roboto Condensed" panose="02000000000000000000" pitchFamily="2" charset="0"/>
                        <a:ea typeface="#9Slide03 Roboto Condensed" panose="02000000000000000000" pitchFamily="2"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 xmlns:a16="http://schemas.microsoft.com/office/drawing/2014/main" val="4111662400"/>
                  </a:ext>
                </a:extLst>
              </a:tr>
            </a:tbl>
          </a:graphicData>
        </a:graphic>
      </p:graphicFrame>
      <p:sp>
        <p:nvSpPr>
          <p:cNvPr id="17" name="TextBox 16">
            <a:extLst>
              <a:ext uri="{FF2B5EF4-FFF2-40B4-BE49-F238E27FC236}">
                <a16:creationId xmlns="" xmlns:a16="http://schemas.microsoft.com/office/drawing/2014/main" id="{AF9FCDF1-EC5F-4D18-98F4-1CC27A174CCE}"/>
              </a:ext>
            </a:extLst>
          </p:cNvPr>
          <p:cNvSpPr txBox="1"/>
          <p:nvPr/>
        </p:nvSpPr>
        <p:spPr>
          <a:xfrm>
            <a:off x="4903075" y="3461493"/>
            <a:ext cx="4009697" cy="369332"/>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Nguồn</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Theo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số</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liệu</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của</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Liên</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Hợp</a:t>
            </a:r>
            <a:r>
              <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 </a:t>
            </a:r>
            <a:r>
              <a:rPr kumimoji="0" lang="en-US" sz="1800" b="0" i="1" u="none" strike="noStrike" kern="1200" cap="none" spc="0" normalizeH="0" baseline="0" noProof="0" dirty="0" err="1">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Quốc</a:t>
            </a:r>
            <a:endParaRPr kumimoji="0" lang="en-US" sz="1800" b="0" i="1"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19" name="TextBox 18">
            <a:extLst>
              <a:ext uri="{FF2B5EF4-FFF2-40B4-BE49-F238E27FC236}">
                <a16:creationId xmlns="" xmlns:a16="http://schemas.microsoft.com/office/drawing/2014/main" id="{E55C6306-35DC-448C-A8A8-C7B6D0AD8E59}"/>
              </a:ext>
            </a:extLst>
          </p:cNvPr>
          <p:cNvSpPr txBox="1"/>
          <p:nvPr/>
        </p:nvSpPr>
        <p:spPr>
          <a:xfrm>
            <a:off x="1187667" y="4260276"/>
            <a:ext cx="7598981" cy="769441"/>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H</a:t>
            </a:r>
            <a:r>
              <a:rPr kumimoji="0" lang="vi-VN"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ãy kể tên hai khu vực đông dân nhất châu Á. Trong hai khu vực đó, khu vực nào có mật độ dân số cao hơn?</a:t>
            </a:r>
            <a:endParaRPr kumimoji="0" lang="en-US" sz="22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20" name="Picture 2" descr="Dàn Karaoke Gia Đình Năm 2019 Có Điểm Gì Đặc Biệt? – VIDIA">
            <a:extLst>
              <a:ext uri="{FF2B5EF4-FFF2-40B4-BE49-F238E27FC236}">
                <a16:creationId xmlns="" xmlns:a16="http://schemas.microsoft.com/office/drawing/2014/main" id="{8B8D126F-737A-46BD-9032-60BCE871B74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3913388"/>
            <a:ext cx="1436299" cy="14376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311923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500" fill="hold"/>
                                        <p:tgtEl>
                                          <p:spTgt spid="17"/>
                                        </p:tgtEl>
                                        <p:attrNameLst>
                                          <p:attrName>ppt_x</p:attrName>
                                        </p:attrNameLst>
                                      </p:cBhvr>
                                      <p:tavLst>
                                        <p:tav tm="0">
                                          <p:val>
                                            <p:strVal val="#ppt_x"/>
                                          </p:val>
                                        </p:tav>
                                        <p:tav tm="100000">
                                          <p:val>
                                            <p:strVal val="#ppt_x"/>
                                          </p:val>
                                        </p:tav>
                                      </p:tavLst>
                                    </p:anim>
                                    <p:anim calcmode="lin" valueType="num">
                                      <p:cBhvr additive="base">
                                        <p:cTn id="1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additive="base">
                                        <p:cTn id="21" dur="500" fill="hold"/>
                                        <p:tgtEl>
                                          <p:spTgt spid="20"/>
                                        </p:tgtEl>
                                        <p:attrNameLst>
                                          <p:attrName>ppt_x</p:attrName>
                                        </p:attrNameLst>
                                      </p:cBhvr>
                                      <p:tavLst>
                                        <p:tav tm="0">
                                          <p:val>
                                            <p:strVal val="#ppt_x"/>
                                          </p:val>
                                        </p:tav>
                                        <p:tav tm="100000">
                                          <p:val>
                                            <p:strVal val="#ppt_x"/>
                                          </p:val>
                                        </p:tav>
                                      </p:tavLst>
                                    </p:anim>
                                    <p:anim calcmode="lin" valueType="num">
                                      <p:cBhvr additive="base">
                                        <p:cTn id="22" dur="500" fill="hold"/>
                                        <p:tgtEl>
                                          <p:spTgt spid="20"/>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7" grpId="0"/>
      <p:bldP spid="1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127"/>
        <p:cNvGrpSpPr/>
        <p:nvPr/>
      </p:nvGrpSpPr>
      <p:grpSpPr>
        <a:xfrm>
          <a:off x="0" y="0"/>
          <a:ext cx="0" cy="0"/>
          <a:chOff x="0" y="0"/>
          <a:chExt cx="0" cy="0"/>
        </a:xfrm>
      </p:grpSpPr>
      <p:grpSp>
        <p:nvGrpSpPr>
          <p:cNvPr id="130" name="Google Shape;130;p26"/>
          <p:cNvGrpSpPr/>
          <p:nvPr/>
        </p:nvGrpSpPr>
        <p:grpSpPr>
          <a:xfrm>
            <a:off x="5532105" y="2347292"/>
            <a:ext cx="3343745" cy="2828609"/>
            <a:chOff x="4694905" y="2347292"/>
            <a:chExt cx="3343745" cy="2828609"/>
          </a:xfrm>
        </p:grpSpPr>
        <p:sp>
          <p:nvSpPr>
            <p:cNvPr id="131" name="Google Shape;131;p26"/>
            <p:cNvSpPr/>
            <p:nvPr/>
          </p:nvSpPr>
          <p:spPr>
            <a:xfrm>
              <a:off x="6622935" y="4273675"/>
              <a:ext cx="2428" cy="18951"/>
            </a:xfrm>
            <a:custGeom>
              <a:avLst/>
              <a:gdLst/>
              <a:ahLst/>
              <a:cxnLst/>
              <a:rect l="l" t="t" r="r" b="b"/>
              <a:pathLst>
                <a:path w="51" h="398" extrusionOk="0">
                  <a:moveTo>
                    <a:pt x="0" y="1"/>
                  </a:moveTo>
                  <a:cubicBezTo>
                    <a:pt x="11" y="130"/>
                    <a:pt x="31" y="259"/>
                    <a:pt x="50" y="398"/>
                  </a:cubicBezTo>
                  <a:cubicBezTo>
                    <a:pt x="31" y="259"/>
                    <a:pt x="11" y="130"/>
                    <a:pt x="1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Google Shape;132;p26"/>
            <p:cNvSpPr/>
            <p:nvPr/>
          </p:nvSpPr>
          <p:spPr>
            <a:xfrm>
              <a:off x="6647505" y="3576538"/>
              <a:ext cx="571" cy="19475"/>
            </a:xfrm>
            <a:custGeom>
              <a:avLst/>
              <a:gdLst/>
              <a:ahLst/>
              <a:cxnLst/>
              <a:rect l="l" t="t" r="r" b="b"/>
              <a:pathLst>
                <a:path w="12" h="409" extrusionOk="0">
                  <a:moveTo>
                    <a:pt x="11" y="1"/>
                  </a:moveTo>
                  <a:cubicBezTo>
                    <a:pt x="11" y="130"/>
                    <a:pt x="1" y="259"/>
                    <a:pt x="11" y="409"/>
                  </a:cubicBezTo>
                  <a:lnTo>
                    <a:pt x="11" y="409"/>
                  </a:lnTo>
                  <a:cubicBezTo>
                    <a:pt x="1" y="259"/>
                    <a:pt x="11" y="130"/>
                    <a:pt x="11" y="1"/>
                  </a:cubicBezTo>
                  <a:close/>
                </a:path>
              </a:pathLst>
            </a:custGeom>
            <a:solidFill>
              <a:srgbClr val="EDCFB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Google Shape;133;p26"/>
            <p:cNvSpPr/>
            <p:nvPr/>
          </p:nvSpPr>
          <p:spPr>
            <a:xfrm rot="469650">
              <a:off x="6856501" y="2667337"/>
              <a:ext cx="945888" cy="1286985"/>
            </a:xfrm>
            <a:custGeom>
              <a:avLst/>
              <a:gdLst/>
              <a:ahLst/>
              <a:cxnLst/>
              <a:rect l="l" t="t" r="r" b="b"/>
              <a:pathLst>
                <a:path w="18208" h="24774" extrusionOk="0">
                  <a:moveTo>
                    <a:pt x="8821" y="0"/>
                  </a:moveTo>
                  <a:cubicBezTo>
                    <a:pt x="6959" y="0"/>
                    <a:pt x="5245" y="785"/>
                    <a:pt x="4272" y="2101"/>
                  </a:cubicBezTo>
                  <a:cubicBezTo>
                    <a:pt x="4272" y="2101"/>
                    <a:pt x="4046" y="2043"/>
                    <a:pt x="3708" y="2043"/>
                  </a:cubicBezTo>
                  <a:cubicBezTo>
                    <a:pt x="2991" y="2043"/>
                    <a:pt x="1771" y="2304"/>
                    <a:pt x="1144" y="3938"/>
                  </a:cubicBezTo>
                  <a:cubicBezTo>
                    <a:pt x="428" y="5816"/>
                    <a:pt x="1372" y="5507"/>
                    <a:pt x="766" y="6739"/>
                  </a:cubicBezTo>
                  <a:cubicBezTo>
                    <a:pt x="150" y="7961"/>
                    <a:pt x="1" y="9749"/>
                    <a:pt x="1302" y="10961"/>
                  </a:cubicBezTo>
                  <a:cubicBezTo>
                    <a:pt x="2603" y="12173"/>
                    <a:pt x="2007" y="13742"/>
                    <a:pt x="1769" y="14844"/>
                  </a:cubicBezTo>
                  <a:cubicBezTo>
                    <a:pt x="1531" y="15957"/>
                    <a:pt x="2226" y="17347"/>
                    <a:pt x="2544" y="19344"/>
                  </a:cubicBezTo>
                  <a:cubicBezTo>
                    <a:pt x="2872" y="21350"/>
                    <a:pt x="2395" y="24271"/>
                    <a:pt x="2395" y="24271"/>
                  </a:cubicBezTo>
                  <a:cubicBezTo>
                    <a:pt x="2395" y="24271"/>
                    <a:pt x="5559" y="24773"/>
                    <a:pt x="8937" y="24773"/>
                  </a:cubicBezTo>
                  <a:cubicBezTo>
                    <a:pt x="11509" y="24773"/>
                    <a:pt x="14205" y="24482"/>
                    <a:pt x="15725" y="23456"/>
                  </a:cubicBezTo>
                  <a:cubicBezTo>
                    <a:pt x="15725" y="23456"/>
                    <a:pt x="16032" y="22781"/>
                    <a:pt x="15953" y="21717"/>
                  </a:cubicBezTo>
                  <a:lnTo>
                    <a:pt x="15953" y="21717"/>
                  </a:lnTo>
                  <a:cubicBezTo>
                    <a:pt x="15953" y="21718"/>
                    <a:pt x="16638" y="22770"/>
                    <a:pt x="16449" y="23267"/>
                  </a:cubicBezTo>
                  <a:cubicBezTo>
                    <a:pt x="16449" y="23267"/>
                    <a:pt x="18208" y="23118"/>
                    <a:pt x="18098" y="21221"/>
                  </a:cubicBezTo>
                  <a:cubicBezTo>
                    <a:pt x="17979" y="19324"/>
                    <a:pt x="16946" y="19512"/>
                    <a:pt x="16877" y="18291"/>
                  </a:cubicBezTo>
                  <a:cubicBezTo>
                    <a:pt x="16797" y="17069"/>
                    <a:pt x="18058" y="16165"/>
                    <a:pt x="17215" y="13841"/>
                  </a:cubicBezTo>
                  <a:cubicBezTo>
                    <a:pt x="16370" y="11517"/>
                    <a:pt x="15098" y="10722"/>
                    <a:pt x="15257" y="8805"/>
                  </a:cubicBezTo>
                  <a:cubicBezTo>
                    <a:pt x="15407" y="6878"/>
                    <a:pt x="15486" y="2945"/>
                    <a:pt x="12496" y="1077"/>
                  </a:cubicBezTo>
                  <a:cubicBezTo>
                    <a:pt x="11318" y="336"/>
                    <a:pt x="10038" y="0"/>
                    <a:pt x="8821" y="0"/>
                  </a:cubicBezTo>
                  <a:close/>
                </a:path>
              </a:pathLst>
            </a:custGeom>
            <a:solidFill>
              <a:srgbClr val="2B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Google Shape;134;p26"/>
            <p:cNvSpPr/>
            <p:nvPr/>
          </p:nvSpPr>
          <p:spPr>
            <a:xfrm>
              <a:off x="5186772" y="2608986"/>
              <a:ext cx="556715" cy="841881"/>
            </a:xfrm>
            <a:custGeom>
              <a:avLst/>
              <a:gdLst/>
              <a:ahLst/>
              <a:cxnLst/>
              <a:rect l="l" t="t" r="r" b="b"/>
              <a:pathLst>
                <a:path w="11692" h="17681" extrusionOk="0">
                  <a:moveTo>
                    <a:pt x="5851" y="0"/>
                  </a:moveTo>
                  <a:cubicBezTo>
                    <a:pt x="0" y="0"/>
                    <a:pt x="110" y="5463"/>
                    <a:pt x="249" y="10807"/>
                  </a:cubicBezTo>
                  <a:cubicBezTo>
                    <a:pt x="318" y="13240"/>
                    <a:pt x="973" y="17680"/>
                    <a:pt x="5821" y="17680"/>
                  </a:cubicBezTo>
                  <a:cubicBezTo>
                    <a:pt x="9694" y="17680"/>
                    <a:pt x="11393" y="13806"/>
                    <a:pt x="11393" y="10807"/>
                  </a:cubicBezTo>
                  <a:cubicBezTo>
                    <a:pt x="11393" y="7062"/>
                    <a:pt x="11691" y="0"/>
                    <a:pt x="5851" y="0"/>
                  </a:cubicBezTo>
                  <a:close/>
                </a:path>
              </a:pathLst>
            </a:custGeom>
            <a:solidFill>
              <a:srgbClr val="9A646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Google Shape;135;p26"/>
            <p:cNvSpPr/>
            <p:nvPr/>
          </p:nvSpPr>
          <p:spPr>
            <a:xfrm>
              <a:off x="7030298" y="2836921"/>
              <a:ext cx="556715" cy="699988"/>
            </a:xfrm>
            <a:custGeom>
              <a:avLst/>
              <a:gdLst/>
              <a:ahLst/>
              <a:cxnLst/>
              <a:rect l="l" t="t" r="r" b="b"/>
              <a:pathLst>
                <a:path w="11692" h="14701" extrusionOk="0">
                  <a:moveTo>
                    <a:pt x="5851" y="1"/>
                  </a:moveTo>
                  <a:cubicBezTo>
                    <a:pt x="0" y="1"/>
                    <a:pt x="100" y="4629"/>
                    <a:pt x="249" y="9973"/>
                  </a:cubicBezTo>
                  <a:cubicBezTo>
                    <a:pt x="318" y="12406"/>
                    <a:pt x="3507" y="14701"/>
                    <a:pt x="5821" y="14701"/>
                  </a:cubicBezTo>
                  <a:cubicBezTo>
                    <a:pt x="7589" y="14701"/>
                    <a:pt x="11394" y="12973"/>
                    <a:pt x="11394" y="9973"/>
                  </a:cubicBezTo>
                  <a:cubicBezTo>
                    <a:pt x="11394" y="6228"/>
                    <a:pt x="11691" y="1"/>
                    <a:pt x="5851"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Google Shape;136;p26"/>
            <p:cNvSpPr/>
            <p:nvPr/>
          </p:nvSpPr>
          <p:spPr>
            <a:xfrm rot="1219708">
              <a:off x="5417776" y="3001038"/>
              <a:ext cx="78425" cy="179422"/>
            </a:xfrm>
            <a:custGeom>
              <a:avLst/>
              <a:gdLst/>
              <a:ahLst/>
              <a:cxnLst/>
              <a:rect l="l" t="t" r="r" b="b"/>
              <a:pathLst>
                <a:path w="1292" h="2956" extrusionOk="0">
                  <a:moveTo>
                    <a:pt x="80" y="0"/>
                  </a:moveTo>
                  <a:cubicBezTo>
                    <a:pt x="62" y="0"/>
                    <a:pt x="45" y="8"/>
                    <a:pt x="30" y="23"/>
                  </a:cubicBezTo>
                  <a:cubicBezTo>
                    <a:pt x="0" y="42"/>
                    <a:pt x="0" y="92"/>
                    <a:pt x="20" y="112"/>
                  </a:cubicBezTo>
                  <a:cubicBezTo>
                    <a:pt x="417" y="559"/>
                    <a:pt x="1013" y="1552"/>
                    <a:pt x="1123" y="1890"/>
                  </a:cubicBezTo>
                  <a:cubicBezTo>
                    <a:pt x="1143" y="1930"/>
                    <a:pt x="1133" y="1949"/>
                    <a:pt x="1133" y="1949"/>
                  </a:cubicBezTo>
                  <a:cubicBezTo>
                    <a:pt x="1123" y="1955"/>
                    <a:pt x="1090" y="1957"/>
                    <a:pt x="1053" y="1957"/>
                  </a:cubicBezTo>
                  <a:cubicBezTo>
                    <a:pt x="1016" y="1957"/>
                    <a:pt x="974" y="1955"/>
                    <a:pt x="944" y="1949"/>
                  </a:cubicBezTo>
                  <a:cubicBezTo>
                    <a:pt x="907" y="1948"/>
                    <a:pt x="866" y="1946"/>
                    <a:pt x="824" y="1946"/>
                  </a:cubicBezTo>
                  <a:cubicBezTo>
                    <a:pt x="641" y="1946"/>
                    <a:pt x="427" y="1980"/>
                    <a:pt x="338" y="2198"/>
                  </a:cubicBezTo>
                  <a:cubicBezTo>
                    <a:pt x="298" y="2287"/>
                    <a:pt x="298" y="2377"/>
                    <a:pt x="348" y="2466"/>
                  </a:cubicBezTo>
                  <a:cubicBezTo>
                    <a:pt x="448" y="2665"/>
                    <a:pt x="726" y="2794"/>
                    <a:pt x="944" y="2874"/>
                  </a:cubicBezTo>
                  <a:cubicBezTo>
                    <a:pt x="1083" y="2923"/>
                    <a:pt x="1192" y="2953"/>
                    <a:pt x="1203" y="2953"/>
                  </a:cubicBezTo>
                  <a:cubicBezTo>
                    <a:pt x="1209" y="2955"/>
                    <a:pt x="1215" y="2955"/>
                    <a:pt x="1221" y="2955"/>
                  </a:cubicBezTo>
                  <a:cubicBezTo>
                    <a:pt x="1252" y="2955"/>
                    <a:pt x="1273" y="2936"/>
                    <a:pt x="1282" y="2903"/>
                  </a:cubicBezTo>
                  <a:cubicBezTo>
                    <a:pt x="1292" y="2863"/>
                    <a:pt x="1272" y="2824"/>
                    <a:pt x="1232" y="2814"/>
                  </a:cubicBezTo>
                  <a:cubicBezTo>
                    <a:pt x="1053" y="2774"/>
                    <a:pt x="576" y="2615"/>
                    <a:pt x="468" y="2406"/>
                  </a:cubicBezTo>
                  <a:cubicBezTo>
                    <a:pt x="448" y="2357"/>
                    <a:pt x="437" y="2307"/>
                    <a:pt x="468" y="2247"/>
                  </a:cubicBezTo>
                  <a:cubicBezTo>
                    <a:pt x="523" y="2111"/>
                    <a:pt x="645" y="2085"/>
                    <a:pt x="809" y="2085"/>
                  </a:cubicBezTo>
                  <a:cubicBezTo>
                    <a:pt x="848" y="2085"/>
                    <a:pt x="890" y="2087"/>
                    <a:pt x="934" y="2088"/>
                  </a:cubicBezTo>
                  <a:cubicBezTo>
                    <a:pt x="977" y="2092"/>
                    <a:pt x="1019" y="2095"/>
                    <a:pt x="1058" y="2095"/>
                  </a:cubicBezTo>
                  <a:cubicBezTo>
                    <a:pt x="1136" y="2095"/>
                    <a:pt x="1203" y="2082"/>
                    <a:pt x="1242" y="2029"/>
                  </a:cubicBezTo>
                  <a:cubicBezTo>
                    <a:pt x="1292" y="1960"/>
                    <a:pt x="1262" y="1880"/>
                    <a:pt x="1262" y="1850"/>
                  </a:cubicBezTo>
                  <a:cubicBezTo>
                    <a:pt x="1133" y="1473"/>
                    <a:pt x="507" y="450"/>
                    <a:pt x="130" y="23"/>
                  </a:cubicBezTo>
                  <a:cubicBezTo>
                    <a:pt x="115" y="8"/>
                    <a:pt x="97" y="0"/>
                    <a:pt x="80"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Google Shape;137;p26"/>
            <p:cNvSpPr/>
            <p:nvPr/>
          </p:nvSpPr>
          <p:spPr>
            <a:xfrm rot="1219687">
              <a:off x="7281402" y="3175009"/>
              <a:ext cx="59394" cy="135882"/>
            </a:xfrm>
            <a:custGeom>
              <a:avLst/>
              <a:gdLst/>
              <a:ahLst/>
              <a:cxnLst/>
              <a:rect l="l" t="t" r="r" b="b"/>
              <a:pathLst>
                <a:path w="1292" h="2956" extrusionOk="0">
                  <a:moveTo>
                    <a:pt x="80" y="0"/>
                  </a:moveTo>
                  <a:cubicBezTo>
                    <a:pt x="62" y="0"/>
                    <a:pt x="45" y="8"/>
                    <a:pt x="30" y="23"/>
                  </a:cubicBezTo>
                  <a:cubicBezTo>
                    <a:pt x="0" y="42"/>
                    <a:pt x="0" y="92"/>
                    <a:pt x="20" y="112"/>
                  </a:cubicBezTo>
                  <a:cubicBezTo>
                    <a:pt x="417" y="559"/>
                    <a:pt x="1013" y="1552"/>
                    <a:pt x="1123" y="1890"/>
                  </a:cubicBezTo>
                  <a:cubicBezTo>
                    <a:pt x="1143" y="1930"/>
                    <a:pt x="1133" y="1949"/>
                    <a:pt x="1133" y="1949"/>
                  </a:cubicBezTo>
                  <a:cubicBezTo>
                    <a:pt x="1123" y="1955"/>
                    <a:pt x="1090" y="1957"/>
                    <a:pt x="1053" y="1957"/>
                  </a:cubicBezTo>
                  <a:cubicBezTo>
                    <a:pt x="1016" y="1957"/>
                    <a:pt x="974" y="1955"/>
                    <a:pt x="944" y="1949"/>
                  </a:cubicBezTo>
                  <a:cubicBezTo>
                    <a:pt x="907" y="1948"/>
                    <a:pt x="866" y="1946"/>
                    <a:pt x="824" y="1946"/>
                  </a:cubicBezTo>
                  <a:cubicBezTo>
                    <a:pt x="641" y="1946"/>
                    <a:pt x="427" y="1980"/>
                    <a:pt x="338" y="2198"/>
                  </a:cubicBezTo>
                  <a:cubicBezTo>
                    <a:pt x="298" y="2287"/>
                    <a:pt x="298" y="2377"/>
                    <a:pt x="348" y="2466"/>
                  </a:cubicBezTo>
                  <a:cubicBezTo>
                    <a:pt x="448" y="2665"/>
                    <a:pt x="726" y="2794"/>
                    <a:pt x="944" y="2874"/>
                  </a:cubicBezTo>
                  <a:cubicBezTo>
                    <a:pt x="1083" y="2923"/>
                    <a:pt x="1192" y="2953"/>
                    <a:pt x="1203" y="2953"/>
                  </a:cubicBezTo>
                  <a:cubicBezTo>
                    <a:pt x="1209" y="2955"/>
                    <a:pt x="1215" y="2955"/>
                    <a:pt x="1221" y="2955"/>
                  </a:cubicBezTo>
                  <a:cubicBezTo>
                    <a:pt x="1252" y="2955"/>
                    <a:pt x="1273" y="2936"/>
                    <a:pt x="1282" y="2903"/>
                  </a:cubicBezTo>
                  <a:cubicBezTo>
                    <a:pt x="1292" y="2863"/>
                    <a:pt x="1272" y="2824"/>
                    <a:pt x="1232" y="2814"/>
                  </a:cubicBezTo>
                  <a:cubicBezTo>
                    <a:pt x="1053" y="2774"/>
                    <a:pt x="576" y="2615"/>
                    <a:pt x="468" y="2406"/>
                  </a:cubicBezTo>
                  <a:cubicBezTo>
                    <a:pt x="448" y="2357"/>
                    <a:pt x="437" y="2307"/>
                    <a:pt x="468" y="2247"/>
                  </a:cubicBezTo>
                  <a:cubicBezTo>
                    <a:pt x="523" y="2111"/>
                    <a:pt x="645" y="2085"/>
                    <a:pt x="809" y="2085"/>
                  </a:cubicBezTo>
                  <a:cubicBezTo>
                    <a:pt x="848" y="2085"/>
                    <a:pt x="890" y="2087"/>
                    <a:pt x="934" y="2088"/>
                  </a:cubicBezTo>
                  <a:cubicBezTo>
                    <a:pt x="977" y="2092"/>
                    <a:pt x="1019" y="2095"/>
                    <a:pt x="1058" y="2095"/>
                  </a:cubicBezTo>
                  <a:cubicBezTo>
                    <a:pt x="1136" y="2095"/>
                    <a:pt x="1203" y="2082"/>
                    <a:pt x="1242" y="2029"/>
                  </a:cubicBezTo>
                  <a:cubicBezTo>
                    <a:pt x="1292" y="1960"/>
                    <a:pt x="1262" y="1880"/>
                    <a:pt x="1262" y="1850"/>
                  </a:cubicBezTo>
                  <a:cubicBezTo>
                    <a:pt x="1133" y="1473"/>
                    <a:pt x="507" y="450"/>
                    <a:pt x="130" y="23"/>
                  </a:cubicBezTo>
                  <a:cubicBezTo>
                    <a:pt x="115" y="8"/>
                    <a:pt x="97" y="0"/>
                    <a:pt x="80"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Google Shape;138;p26"/>
            <p:cNvSpPr/>
            <p:nvPr/>
          </p:nvSpPr>
          <p:spPr>
            <a:xfrm>
              <a:off x="5983664" y="4632688"/>
              <a:ext cx="892496" cy="510814"/>
            </a:xfrm>
            <a:custGeom>
              <a:avLst/>
              <a:gdLst/>
              <a:ahLst/>
              <a:cxnLst/>
              <a:rect l="l" t="t" r="r" b="b"/>
              <a:pathLst>
                <a:path w="18744" h="10728" extrusionOk="0">
                  <a:moveTo>
                    <a:pt x="2385" y="0"/>
                  </a:moveTo>
                  <a:lnTo>
                    <a:pt x="1" y="10728"/>
                  </a:lnTo>
                  <a:lnTo>
                    <a:pt x="18743" y="10728"/>
                  </a:lnTo>
                  <a:lnTo>
                    <a:pt x="17889" y="0"/>
                  </a:lnTo>
                  <a:close/>
                </a:path>
              </a:pathLst>
            </a:custGeom>
            <a:solidFill>
              <a:srgbClr val="0C343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Google Shape;139;p26"/>
            <p:cNvSpPr/>
            <p:nvPr/>
          </p:nvSpPr>
          <p:spPr>
            <a:xfrm>
              <a:off x="6032565" y="3095853"/>
              <a:ext cx="841738" cy="333686"/>
            </a:xfrm>
            <a:custGeom>
              <a:avLst/>
              <a:gdLst/>
              <a:ahLst/>
              <a:cxnLst/>
              <a:rect l="l" t="t" r="r" b="b"/>
              <a:pathLst>
                <a:path w="17678" h="7008" extrusionOk="0">
                  <a:moveTo>
                    <a:pt x="8623" y="1"/>
                  </a:moveTo>
                  <a:cubicBezTo>
                    <a:pt x="7525" y="1"/>
                    <a:pt x="6355" y="170"/>
                    <a:pt x="5301" y="631"/>
                  </a:cubicBezTo>
                  <a:cubicBezTo>
                    <a:pt x="2701" y="1765"/>
                    <a:pt x="0" y="7008"/>
                    <a:pt x="1604" y="7008"/>
                  </a:cubicBezTo>
                  <a:cubicBezTo>
                    <a:pt x="1673" y="7008"/>
                    <a:pt x="1750" y="6998"/>
                    <a:pt x="1834" y="6978"/>
                  </a:cubicBezTo>
                  <a:cubicBezTo>
                    <a:pt x="3753" y="6528"/>
                    <a:pt x="7804" y="6511"/>
                    <a:pt x="8404" y="6511"/>
                  </a:cubicBezTo>
                  <a:cubicBezTo>
                    <a:pt x="8453" y="6511"/>
                    <a:pt x="8479" y="6511"/>
                    <a:pt x="8479" y="6511"/>
                  </a:cubicBezTo>
                  <a:cubicBezTo>
                    <a:pt x="10207" y="6610"/>
                    <a:pt x="11489" y="6541"/>
                    <a:pt x="14697" y="6978"/>
                  </a:cubicBezTo>
                  <a:cubicBezTo>
                    <a:pt x="14822" y="6995"/>
                    <a:pt x="14938" y="7003"/>
                    <a:pt x="15045" y="7003"/>
                  </a:cubicBezTo>
                  <a:cubicBezTo>
                    <a:pt x="17678" y="7003"/>
                    <a:pt x="15012" y="2144"/>
                    <a:pt x="12522" y="770"/>
                  </a:cubicBezTo>
                  <a:cubicBezTo>
                    <a:pt x="11874" y="413"/>
                    <a:pt x="10336" y="1"/>
                    <a:pt x="8623" y="1"/>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Google Shape;140;p26"/>
            <p:cNvSpPr/>
            <p:nvPr/>
          </p:nvSpPr>
          <p:spPr>
            <a:xfrm>
              <a:off x="6695943" y="3402401"/>
              <a:ext cx="874497" cy="510195"/>
            </a:xfrm>
            <a:custGeom>
              <a:avLst/>
              <a:gdLst/>
              <a:ahLst/>
              <a:cxnLst/>
              <a:rect l="l" t="t" r="r" b="b"/>
              <a:pathLst>
                <a:path w="18366" h="10715" extrusionOk="0">
                  <a:moveTo>
                    <a:pt x="223" y="1"/>
                  </a:moveTo>
                  <a:cubicBezTo>
                    <a:pt x="78" y="1"/>
                    <a:pt x="0" y="4"/>
                    <a:pt x="0" y="4"/>
                  </a:cubicBezTo>
                  <a:cubicBezTo>
                    <a:pt x="0" y="4"/>
                    <a:pt x="228" y="5288"/>
                    <a:pt x="1420" y="6341"/>
                  </a:cubicBezTo>
                  <a:cubicBezTo>
                    <a:pt x="2612" y="7384"/>
                    <a:pt x="4530" y="10016"/>
                    <a:pt x="9913" y="10592"/>
                  </a:cubicBezTo>
                  <a:cubicBezTo>
                    <a:pt x="10697" y="10677"/>
                    <a:pt x="11413" y="10714"/>
                    <a:pt x="12066" y="10714"/>
                  </a:cubicBezTo>
                  <a:cubicBezTo>
                    <a:pt x="17010" y="10714"/>
                    <a:pt x="18365" y="8576"/>
                    <a:pt x="18365" y="8576"/>
                  </a:cubicBezTo>
                  <a:cubicBezTo>
                    <a:pt x="18365" y="8576"/>
                    <a:pt x="13131" y="4692"/>
                    <a:pt x="8602" y="2219"/>
                  </a:cubicBezTo>
                  <a:cubicBezTo>
                    <a:pt x="4800" y="142"/>
                    <a:pt x="1146" y="1"/>
                    <a:pt x="223" y="1"/>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Google Shape;141;p26"/>
            <p:cNvSpPr/>
            <p:nvPr/>
          </p:nvSpPr>
          <p:spPr>
            <a:xfrm>
              <a:off x="5145109" y="3374641"/>
              <a:ext cx="1123762" cy="427107"/>
            </a:xfrm>
            <a:custGeom>
              <a:avLst/>
              <a:gdLst/>
              <a:ahLst/>
              <a:cxnLst/>
              <a:rect l="l" t="t" r="r" b="b"/>
              <a:pathLst>
                <a:path w="23601" h="8970" extrusionOk="0">
                  <a:moveTo>
                    <a:pt x="23601" y="1"/>
                  </a:moveTo>
                  <a:lnTo>
                    <a:pt x="23601" y="1"/>
                  </a:lnTo>
                  <a:cubicBezTo>
                    <a:pt x="23600" y="1"/>
                    <a:pt x="16023" y="1252"/>
                    <a:pt x="11573" y="2901"/>
                  </a:cubicBezTo>
                  <a:cubicBezTo>
                    <a:pt x="9847" y="3541"/>
                    <a:pt x="7804" y="3736"/>
                    <a:pt x="5949" y="3736"/>
                  </a:cubicBezTo>
                  <a:cubicBezTo>
                    <a:pt x="3023" y="3736"/>
                    <a:pt x="568" y="3249"/>
                    <a:pt x="568" y="3249"/>
                  </a:cubicBezTo>
                  <a:lnTo>
                    <a:pt x="1" y="6884"/>
                  </a:lnTo>
                  <a:cubicBezTo>
                    <a:pt x="1" y="6884"/>
                    <a:pt x="7674" y="8970"/>
                    <a:pt x="12555" y="8970"/>
                  </a:cubicBezTo>
                  <a:cubicBezTo>
                    <a:pt x="12749" y="8970"/>
                    <a:pt x="12938" y="8967"/>
                    <a:pt x="13122" y="8960"/>
                  </a:cubicBezTo>
                  <a:cubicBezTo>
                    <a:pt x="18526" y="8761"/>
                    <a:pt x="20959" y="7967"/>
                    <a:pt x="22151" y="6924"/>
                  </a:cubicBezTo>
                  <a:cubicBezTo>
                    <a:pt x="23343" y="5871"/>
                    <a:pt x="23601" y="1"/>
                    <a:pt x="23601" y="1"/>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Google Shape;142;p26"/>
            <p:cNvSpPr/>
            <p:nvPr/>
          </p:nvSpPr>
          <p:spPr>
            <a:xfrm>
              <a:off x="6639352" y="3672054"/>
              <a:ext cx="560571" cy="775553"/>
            </a:xfrm>
            <a:custGeom>
              <a:avLst/>
              <a:gdLst/>
              <a:ahLst/>
              <a:cxnLst/>
              <a:rect l="l" t="t" r="r" b="b"/>
              <a:pathLst>
                <a:path w="11773" h="16288" extrusionOk="0">
                  <a:moveTo>
                    <a:pt x="7831" y="1"/>
                  </a:moveTo>
                  <a:cubicBezTo>
                    <a:pt x="7525" y="1"/>
                    <a:pt x="6604" y="232"/>
                    <a:pt x="5585" y="2724"/>
                  </a:cubicBezTo>
                  <a:cubicBezTo>
                    <a:pt x="4830" y="4571"/>
                    <a:pt x="1453" y="11435"/>
                    <a:pt x="619" y="13113"/>
                  </a:cubicBezTo>
                  <a:cubicBezTo>
                    <a:pt x="0" y="14357"/>
                    <a:pt x="604" y="16288"/>
                    <a:pt x="2157" y="16288"/>
                  </a:cubicBezTo>
                  <a:cubicBezTo>
                    <a:pt x="2701" y="16288"/>
                    <a:pt x="3360" y="16052"/>
                    <a:pt x="4124" y="15468"/>
                  </a:cubicBezTo>
                  <a:cubicBezTo>
                    <a:pt x="7064" y="13213"/>
                    <a:pt x="9717" y="10203"/>
                    <a:pt x="9717" y="10203"/>
                  </a:cubicBezTo>
                  <a:cubicBezTo>
                    <a:pt x="9717" y="10203"/>
                    <a:pt x="11773" y="1383"/>
                    <a:pt x="7939" y="12"/>
                  </a:cubicBezTo>
                  <a:cubicBezTo>
                    <a:pt x="7939" y="12"/>
                    <a:pt x="7901" y="1"/>
                    <a:pt x="7831" y="1"/>
                  </a:cubicBezTo>
                  <a:close/>
                </a:path>
              </a:pathLst>
            </a:custGeom>
            <a:solidFill>
              <a:srgbClr val="DAB0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Google Shape;143;p26"/>
            <p:cNvSpPr/>
            <p:nvPr/>
          </p:nvSpPr>
          <p:spPr>
            <a:xfrm>
              <a:off x="5893337" y="3348643"/>
              <a:ext cx="1060862" cy="1491111"/>
            </a:xfrm>
            <a:custGeom>
              <a:avLst/>
              <a:gdLst/>
              <a:ahLst/>
              <a:cxnLst/>
              <a:rect l="l" t="t" r="r" b="b"/>
              <a:pathLst>
                <a:path w="22280" h="31316" extrusionOk="0">
                  <a:moveTo>
                    <a:pt x="12101" y="1"/>
                  </a:moveTo>
                  <a:cubicBezTo>
                    <a:pt x="12099" y="1"/>
                    <a:pt x="12098" y="1"/>
                    <a:pt x="12098" y="1"/>
                  </a:cubicBezTo>
                  <a:cubicBezTo>
                    <a:pt x="9933" y="1"/>
                    <a:pt x="6556" y="805"/>
                    <a:pt x="5533" y="1133"/>
                  </a:cubicBezTo>
                  <a:cubicBezTo>
                    <a:pt x="4500" y="1471"/>
                    <a:pt x="855" y="2791"/>
                    <a:pt x="289" y="6029"/>
                  </a:cubicBezTo>
                  <a:cubicBezTo>
                    <a:pt x="0" y="7689"/>
                    <a:pt x="3834" y="17790"/>
                    <a:pt x="2236" y="22100"/>
                  </a:cubicBezTo>
                  <a:cubicBezTo>
                    <a:pt x="368" y="27137"/>
                    <a:pt x="3328" y="27554"/>
                    <a:pt x="3328" y="27554"/>
                  </a:cubicBezTo>
                  <a:lnTo>
                    <a:pt x="2781" y="29629"/>
                  </a:lnTo>
                  <a:cubicBezTo>
                    <a:pt x="2781" y="29629"/>
                    <a:pt x="5232" y="31316"/>
                    <a:pt x="10770" y="31316"/>
                  </a:cubicBezTo>
                  <a:cubicBezTo>
                    <a:pt x="13540" y="31316"/>
                    <a:pt x="17081" y="30894"/>
                    <a:pt x="21475" y="29629"/>
                  </a:cubicBezTo>
                  <a:lnTo>
                    <a:pt x="20620" y="27733"/>
                  </a:lnTo>
                  <a:cubicBezTo>
                    <a:pt x="20620" y="27733"/>
                    <a:pt x="22280" y="26729"/>
                    <a:pt x="20353" y="22100"/>
                  </a:cubicBezTo>
                  <a:cubicBezTo>
                    <a:pt x="18316" y="17224"/>
                    <a:pt x="21534" y="7371"/>
                    <a:pt x="21534" y="7371"/>
                  </a:cubicBezTo>
                  <a:cubicBezTo>
                    <a:pt x="22121" y="3745"/>
                    <a:pt x="20044" y="2007"/>
                    <a:pt x="17373" y="994"/>
                  </a:cubicBezTo>
                  <a:cubicBezTo>
                    <a:pt x="14745" y="11"/>
                    <a:pt x="12203" y="1"/>
                    <a:pt x="12101" y="1"/>
                  </a:cubicBezTo>
                  <a:close/>
                </a:path>
              </a:pathLst>
            </a:custGeom>
            <a:solidFill>
              <a:srgbClr val="F3F3F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Google Shape;144;p26"/>
            <p:cNvSpPr/>
            <p:nvPr/>
          </p:nvSpPr>
          <p:spPr>
            <a:xfrm>
              <a:off x="6210694" y="3797942"/>
              <a:ext cx="696227" cy="1041911"/>
            </a:xfrm>
            <a:custGeom>
              <a:avLst/>
              <a:gdLst/>
              <a:ahLst/>
              <a:cxnLst/>
              <a:rect l="l" t="t" r="r" b="b"/>
              <a:pathLst>
                <a:path w="14622" h="21882" extrusionOk="0">
                  <a:moveTo>
                    <a:pt x="11115" y="18773"/>
                  </a:moveTo>
                  <a:cubicBezTo>
                    <a:pt x="11244" y="18992"/>
                    <a:pt x="11344" y="19220"/>
                    <a:pt x="11423" y="19449"/>
                  </a:cubicBezTo>
                  <a:cubicBezTo>
                    <a:pt x="11503" y="19677"/>
                    <a:pt x="11582" y="19915"/>
                    <a:pt x="11611" y="20164"/>
                  </a:cubicBezTo>
                  <a:cubicBezTo>
                    <a:pt x="11472" y="19955"/>
                    <a:pt x="11383" y="19727"/>
                    <a:pt x="11294" y="19489"/>
                  </a:cubicBezTo>
                  <a:cubicBezTo>
                    <a:pt x="11214" y="19260"/>
                    <a:pt x="11145" y="19021"/>
                    <a:pt x="11115" y="18773"/>
                  </a:cubicBezTo>
                  <a:close/>
                  <a:moveTo>
                    <a:pt x="9893" y="19111"/>
                  </a:moveTo>
                  <a:lnTo>
                    <a:pt x="9893" y="19111"/>
                  </a:lnTo>
                  <a:cubicBezTo>
                    <a:pt x="10042" y="19330"/>
                    <a:pt x="10152" y="19558"/>
                    <a:pt x="10251" y="19796"/>
                  </a:cubicBezTo>
                  <a:cubicBezTo>
                    <a:pt x="10350" y="20034"/>
                    <a:pt x="10439" y="20283"/>
                    <a:pt x="10489" y="20541"/>
                  </a:cubicBezTo>
                  <a:cubicBezTo>
                    <a:pt x="10340" y="20323"/>
                    <a:pt x="10231" y="20085"/>
                    <a:pt x="10132" y="19846"/>
                  </a:cubicBezTo>
                  <a:cubicBezTo>
                    <a:pt x="10033" y="19608"/>
                    <a:pt x="9943" y="19369"/>
                    <a:pt x="9893" y="19111"/>
                  </a:cubicBezTo>
                  <a:close/>
                  <a:moveTo>
                    <a:pt x="1699" y="19339"/>
                  </a:moveTo>
                  <a:cubicBezTo>
                    <a:pt x="1729" y="19568"/>
                    <a:pt x="1718" y="19787"/>
                    <a:pt x="1699" y="20005"/>
                  </a:cubicBezTo>
                  <a:cubicBezTo>
                    <a:pt x="1669" y="20224"/>
                    <a:pt x="1629" y="20442"/>
                    <a:pt x="1550" y="20661"/>
                  </a:cubicBezTo>
                  <a:cubicBezTo>
                    <a:pt x="1530" y="20432"/>
                    <a:pt x="1540" y="20213"/>
                    <a:pt x="1560" y="19995"/>
                  </a:cubicBezTo>
                  <a:cubicBezTo>
                    <a:pt x="1590" y="19767"/>
                    <a:pt x="1629" y="19548"/>
                    <a:pt x="1699" y="19339"/>
                  </a:cubicBezTo>
                  <a:close/>
                  <a:moveTo>
                    <a:pt x="8493" y="19438"/>
                  </a:moveTo>
                  <a:lnTo>
                    <a:pt x="8493" y="19438"/>
                  </a:lnTo>
                  <a:cubicBezTo>
                    <a:pt x="8602" y="19628"/>
                    <a:pt x="8662" y="19826"/>
                    <a:pt x="8721" y="20034"/>
                  </a:cubicBezTo>
                  <a:cubicBezTo>
                    <a:pt x="8781" y="20233"/>
                    <a:pt x="8821" y="20442"/>
                    <a:pt x="8830" y="20661"/>
                  </a:cubicBezTo>
                  <a:cubicBezTo>
                    <a:pt x="8721" y="20471"/>
                    <a:pt x="8651" y="20273"/>
                    <a:pt x="8592" y="20065"/>
                  </a:cubicBezTo>
                  <a:cubicBezTo>
                    <a:pt x="8543" y="19866"/>
                    <a:pt x="8493" y="19657"/>
                    <a:pt x="8493" y="19438"/>
                  </a:cubicBezTo>
                  <a:close/>
                  <a:moveTo>
                    <a:pt x="3149" y="19528"/>
                  </a:moveTo>
                  <a:cubicBezTo>
                    <a:pt x="3199" y="19747"/>
                    <a:pt x="3219" y="19955"/>
                    <a:pt x="3219" y="20164"/>
                  </a:cubicBezTo>
                  <a:cubicBezTo>
                    <a:pt x="3219" y="20382"/>
                    <a:pt x="3199" y="20591"/>
                    <a:pt x="3149" y="20800"/>
                  </a:cubicBezTo>
                  <a:cubicBezTo>
                    <a:pt x="3100" y="20591"/>
                    <a:pt x="3080" y="20382"/>
                    <a:pt x="3080" y="20164"/>
                  </a:cubicBezTo>
                  <a:cubicBezTo>
                    <a:pt x="3080" y="19955"/>
                    <a:pt x="3100" y="19747"/>
                    <a:pt x="3149" y="19528"/>
                  </a:cubicBezTo>
                  <a:close/>
                  <a:moveTo>
                    <a:pt x="7142" y="19528"/>
                  </a:moveTo>
                  <a:lnTo>
                    <a:pt x="7142" y="19528"/>
                  </a:lnTo>
                  <a:cubicBezTo>
                    <a:pt x="7221" y="19736"/>
                    <a:pt x="7261" y="19945"/>
                    <a:pt x="7291" y="20154"/>
                  </a:cubicBezTo>
                  <a:cubicBezTo>
                    <a:pt x="7320" y="20372"/>
                    <a:pt x="7340" y="20581"/>
                    <a:pt x="7311" y="20800"/>
                  </a:cubicBezTo>
                  <a:cubicBezTo>
                    <a:pt x="7232" y="20601"/>
                    <a:pt x="7192" y="20382"/>
                    <a:pt x="7162" y="20174"/>
                  </a:cubicBezTo>
                  <a:cubicBezTo>
                    <a:pt x="7132" y="19965"/>
                    <a:pt x="7112" y="19747"/>
                    <a:pt x="7142" y="19528"/>
                  </a:cubicBezTo>
                  <a:close/>
                  <a:moveTo>
                    <a:pt x="4380" y="19697"/>
                  </a:moveTo>
                  <a:cubicBezTo>
                    <a:pt x="4440" y="19906"/>
                    <a:pt x="4450" y="20114"/>
                    <a:pt x="4450" y="20323"/>
                  </a:cubicBezTo>
                  <a:cubicBezTo>
                    <a:pt x="4450" y="20531"/>
                    <a:pt x="4440" y="20740"/>
                    <a:pt x="4380" y="20939"/>
                  </a:cubicBezTo>
                  <a:cubicBezTo>
                    <a:pt x="4331" y="20740"/>
                    <a:pt x="4321" y="20531"/>
                    <a:pt x="4311" y="20323"/>
                  </a:cubicBezTo>
                  <a:cubicBezTo>
                    <a:pt x="4321" y="20114"/>
                    <a:pt x="4331" y="19906"/>
                    <a:pt x="4380" y="19697"/>
                  </a:cubicBezTo>
                  <a:close/>
                  <a:moveTo>
                    <a:pt x="5612" y="19697"/>
                  </a:moveTo>
                  <a:lnTo>
                    <a:pt x="5612" y="19697"/>
                  </a:lnTo>
                  <a:cubicBezTo>
                    <a:pt x="5702" y="19895"/>
                    <a:pt x="5751" y="20094"/>
                    <a:pt x="5801" y="20303"/>
                  </a:cubicBezTo>
                  <a:cubicBezTo>
                    <a:pt x="5841" y="20511"/>
                    <a:pt x="5870" y="20720"/>
                    <a:pt x="5861" y="20939"/>
                  </a:cubicBezTo>
                  <a:cubicBezTo>
                    <a:pt x="5761" y="20750"/>
                    <a:pt x="5711" y="20541"/>
                    <a:pt x="5662" y="20332"/>
                  </a:cubicBezTo>
                  <a:cubicBezTo>
                    <a:pt x="5622" y="20124"/>
                    <a:pt x="5592" y="19915"/>
                    <a:pt x="5612" y="19697"/>
                  </a:cubicBezTo>
                  <a:close/>
                  <a:moveTo>
                    <a:pt x="14284" y="1"/>
                  </a:moveTo>
                  <a:lnTo>
                    <a:pt x="14284" y="1"/>
                  </a:lnTo>
                  <a:cubicBezTo>
                    <a:pt x="12148" y="4192"/>
                    <a:pt x="11969" y="11075"/>
                    <a:pt x="12774" y="12794"/>
                  </a:cubicBezTo>
                  <a:cubicBezTo>
                    <a:pt x="13708" y="14780"/>
                    <a:pt x="13280" y="17125"/>
                    <a:pt x="10370" y="17531"/>
                  </a:cubicBezTo>
                  <a:cubicBezTo>
                    <a:pt x="8989" y="17721"/>
                    <a:pt x="6784" y="17869"/>
                    <a:pt x="4589" y="17869"/>
                  </a:cubicBezTo>
                  <a:cubicBezTo>
                    <a:pt x="3030" y="17869"/>
                    <a:pt x="1471" y="17800"/>
                    <a:pt x="199" y="17601"/>
                  </a:cubicBezTo>
                  <a:cubicBezTo>
                    <a:pt x="189" y="17899"/>
                    <a:pt x="179" y="18187"/>
                    <a:pt x="169" y="18465"/>
                  </a:cubicBezTo>
                  <a:cubicBezTo>
                    <a:pt x="1361" y="18644"/>
                    <a:pt x="3248" y="18853"/>
                    <a:pt x="5563" y="18853"/>
                  </a:cubicBezTo>
                  <a:cubicBezTo>
                    <a:pt x="7122" y="18853"/>
                    <a:pt x="8880" y="18754"/>
                    <a:pt x="10757" y="18495"/>
                  </a:cubicBezTo>
                  <a:lnTo>
                    <a:pt x="10757" y="18495"/>
                  </a:lnTo>
                  <a:cubicBezTo>
                    <a:pt x="10757" y="18495"/>
                    <a:pt x="7887" y="19339"/>
                    <a:pt x="4530" y="19339"/>
                  </a:cubicBezTo>
                  <a:cubicBezTo>
                    <a:pt x="3109" y="19339"/>
                    <a:pt x="1590" y="19180"/>
                    <a:pt x="159" y="18754"/>
                  </a:cubicBezTo>
                  <a:cubicBezTo>
                    <a:pt x="149" y="18922"/>
                    <a:pt x="140" y="19091"/>
                    <a:pt x="140" y="19260"/>
                  </a:cubicBezTo>
                  <a:cubicBezTo>
                    <a:pt x="159" y="19180"/>
                    <a:pt x="179" y="19091"/>
                    <a:pt x="219" y="19012"/>
                  </a:cubicBezTo>
                  <a:lnTo>
                    <a:pt x="219" y="19012"/>
                  </a:lnTo>
                  <a:cubicBezTo>
                    <a:pt x="239" y="19250"/>
                    <a:pt x="219" y="19478"/>
                    <a:pt x="189" y="19707"/>
                  </a:cubicBezTo>
                  <a:cubicBezTo>
                    <a:pt x="159" y="19866"/>
                    <a:pt x="129" y="20034"/>
                    <a:pt x="90" y="20193"/>
                  </a:cubicBezTo>
                  <a:cubicBezTo>
                    <a:pt x="60" y="20670"/>
                    <a:pt x="30" y="21107"/>
                    <a:pt x="1" y="21524"/>
                  </a:cubicBezTo>
                  <a:cubicBezTo>
                    <a:pt x="1113" y="21733"/>
                    <a:pt x="2473" y="21882"/>
                    <a:pt x="4102" y="21882"/>
                  </a:cubicBezTo>
                  <a:cubicBezTo>
                    <a:pt x="6744" y="21882"/>
                    <a:pt x="10072" y="21495"/>
                    <a:pt x="14184" y="20372"/>
                  </a:cubicBezTo>
                  <a:cubicBezTo>
                    <a:pt x="14234" y="20134"/>
                    <a:pt x="14293" y="19895"/>
                    <a:pt x="14363" y="19657"/>
                  </a:cubicBezTo>
                  <a:cubicBezTo>
                    <a:pt x="14194" y="19568"/>
                    <a:pt x="14105" y="19478"/>
                    <a:pt x="14105" y="19389"/>
                  </a:cubicBezTo>
                  <a:cubicBezTo>
                    <a:pt x="14105" y="19349"/>
                    <a:pt x="14125" y="19310"/>
                    <a:pt x="14154" y="19270"/>
                  </a:cubicBezTo>
                  <a:cubicBezTo>
                    <a:pt x="14154" y="19270"/>
                    <a:pt x="14164" y="19260"/>
                    <a:pt x="14174" y="19240"/>
                  </a:cubicBezTo>
                  <a:cubicBezTo>
                    <a:pt x="14194" y="19200"/>
                    <a:pt x="14224" y="19131"/>
                    <a:pt x="14284" y="19012"/>
                  </a:cubicBezTo>
                  <a:lnTo>
                    <a:pt x="13955" y="18297"/>
                  </a:lnTo>
                  <a:cubicBezTo>
                    <a:pt x="13955" y="18297"/>
                    <a:pt x="14621" y="17899"/>
                    <a:pt x="14621" y="16439"/>
                  </a:cubicBezTo>
                  <a:cubicBezTo>
                    <a:pt x="14621" y="15585"/>
                    <a:pt x="14393" y="14373"/>
                    <a:pt x="13688" y="12664"/>
                  </a:cubicBezTo>
                  <a:cubicBezTo>
                    <a:pt x="13688" y="12655"/>
                    <a:pt x="13677" y="12655"/>
                    <a:pt x="13677" y="12655"/>
                  </a:cubicBezTo>
                  <a:lnTo>
                    <a:pt x="13677" y="12645"/>
                  </a:lnTo>
                  <a:cubicBezTo>
                    <a:pt x="13677" y="12635"/>
                    <a:pt x="13677" y="12635"/>
                    <a:pt x="13668" y="12635"/>
                  </a:cubicBezTo>
                  <a:lnTo>
                    <a:pt x="13668" y="12625"/>
                  </a:lnTo>
                  <a:lnTo>
                    <a:pt x="13668" y="12615"/>
                  </a:lnTo>
                  <a:lnTo>
                    <a:pt x="13668" y="12605"/>
                  </a:lnTo>
                  <a:lnTo>
                    <a:pt x="13658" y="12605"/>
                  </a:lnTo>
                  <a:lnTo>
                    <a:pt x="13658" y="12595"/>
                  </a:lnTo>
                  <a:cubicBezTo>
                    <a:pt x="13658" y="12585"/>
                    <a:pt x="13648" y="12585"/>
                    <a:pt x="13648" y="12585"/>
                  </a:cubicBezTo>
                  <a:lnTo>
                    <a:pt x="13648" y="12575"/>
                  </a:lnTo>
                  <a:lnTo>
                    <a:pt x="13648" y="12565"/>
                  </a:lnTo>
                  <a:lnTo>
                    <a:pt x="13638" y="12556"/>
                  </a:lnTo>
                  <a:lnTo>
                    <a:pt x="13638" y="12545"/>
                  </a:lnTo>
                  <a:lnTo>
                    <a:pt x="13638" y="12536"/>
                  </a:lnTo>
                  <a:cubicBezTo>
                    <a:pt x="13638" y="12536"/>
                    <a:pt x="13628" y="12536"/>
                    <a:pt x="13628" y="12525"/>
                  </a:cubicBezTo>
                  <a:lnTo>
                    <a:pt x="13628" y="12516"/>
                  </a:lnTo>
                  <a:lnTo>
                    <a:pt x="13618" y="12506"/>
                  </a:lnTo>
                  <a:lnTo>
                    <a:pt x="13618" y="12496"/>
                  </a:lnTo>
                  <a:lnTo>
                    <a:pt x="13618" y="12486"/>
                  </a:lnTo>
                  <a:cubicBezTo>
                    <a:pt x="13608" y="12486"/>
                    <a:pt x="13608" y="12476"/>
                    <a:pt x="13608" y="12476"/>
                  </a:cubicBezTo>
                  <a:lnTo>
                    <a:pt x="13608" y="12466"/>
                  </a:lnTo>
                  <a:cubicBezTo>
                    <a:pt x="13608" y="12466"/>
                    <a:pt x="13608" y="12456"/>
                    <a:pt x="13598" y="12456"/>
                  </a:cubicBezTo>
                  <a:lnTo>
                    <a:pt x="13598" y="12446"/>
                  </a:lnTo>
                  <a:lnTo>
                    <a:pt x="13598" y="12436"/>
                  </a:lnTo>
                  <a:lnTo>
                    <a:pt x="13588" y="12426"/>
                  </a:lnTo>
                  <a:lnTo>
                    <a:pt x="13588" y="12417"/>
                  </a:lnTo>
                  <a:lnTo>
                    <a:pt x="13588" y="12406"/>
                  </a:lnTo>
                  <a:lnTo>
                    <a:pt x="13578" y="12406"/>
                  </a:lnTo>
                  <a:lnTo>
                    <a:pt x="13578" y="12397"/>
                  </a:lnTo>
                  <a:lnTo>
                    <a:pt x="13578" y="12386"/>
                  </a:lnTo>
                  <a:lnTo>
                    <a:pt x="13578" y="12377"/>
                  </a:lnTo>
                  <a:lnTo>
                    <a:pt x="13569" y="12377"/>
                  </a:lnTo>
                  <a:lnTo>
                    <a:pt x="13569" y="12366"/>
                  </a:lnTo>
                  <a:lnTo>
                    <a:pt x="13569" y="12357"/>
                  </a:lnTo>
                  <a:lnTo>
                    <a:pt x="13569" y="12347"/>
                  </a:lnTo>
                  <a:cubicBezTo>
                    <a:pt x="13558" y="12347"/>
                    <a:pt x="13558" y="12347"/>
                    <a:pt x="13558" y="12337"/>
                  </a:cubicBezTo>
                  <a:lnTo>
                    <a:pt x="13558" y="12327"/>
                  </a:lnTo>
                  <a:lnTo>
                    <a:pt x="13549" y="12317"/>
                  </a:lnTo>
                  <a:lnTo>
                    <a:pt x="13549" y="12307"/>
                  </a:lnTo>
                  <a:lnTo>
                    <a:pt x="13549" y="12297"/>
                  </a:lnTo>
                  <a:lnTo>
                    <a:pt x="13538" y="12287"/>
                  </a:lnTo>
                  <a:lnTo>
                    <a:pt x="13538" y="12277"/>
                  </a:lnTo>
                  <a:lnTo>
                    <a:pt x="13538" y="12267"/>
                  </a:lnTo>
                  <a:cubicBezTo>
                    <a:pt x="13538" y="12267"/>
                    <a:pt x="13529" y="12267"/>
                    <a:pt x="13529" y="12258"/>
                  </a:cubicBezTo>
                  <a:lnTo>
                    <a:pt x="13529" y="12247"/>
                  </a:lnTo>
                  <a:lnTo>
                    <a:pt x="13529" y="12238"/>
                  </a:lnTo>
                  <a:cubicBezTo>
                    <a:pt x="13518" y="12238"/>
                    <a:pt x="13518" y="12227"/>
                    <a:pt x="13518" y="12227"/>
                  </a:cubicBezTo>
                  <a:lnTo>
                    <a:pt x="13518" y="12218"/>
                  </a:lnTo>
                  <a:lnTo>
                    <a:pt x="13518" y="12208"/>
                  </a:lnTo>
                  <a:cubicBezTo>
                    <a:pt x="13509" y="12198"/>
                    <a:pt x="13509" y="12188"/>
                    <a:pt x="13509" y="12188"/>
                  </a:cubicBezTo>
                  <a:lnTo>
                    <a:pt x="13509" y="12178"/>
                  </a:lnTo>
                  <a:cubicBezTo>
                    <a:pt x="13509" y="12178"/>
                    <a:pt x="13499" y="12168"/>
                    <a:pt x="13499" y="12158"/>
                  </a:cubicBezTo>
                  <a:cubicBezTo>
                    <a:pt x="13499" y="12148"/>
                    <a:pt x="13489" y="12148"/>
                    <a:pt x="13489" y="12138"/>
                  </a:cubicBezTo>
                  <a:cubicBezTo>
                    <a:pt x="13489" y="12128"/>
                    <a:pt x="13489" y="12119"/>
                    <a:pt x="13479" y="12108"/>
                  </a:cubicBezTo>
                  <a:cubicBezTo>
                    <a:pt x="12783" y="9903"/>
                    <a:pt x="12962" y="6914"/>
                    <a:pt x="13390" y="4242"/>
                  </a:cubicBezTo>
                  <a:lnTo>
                    <a:pt x="13390" y="4232"/>
                  </a:lnTo>
                  <a:lnTo>
                    <a:pt x="13390" y="4222"/>
                  </a:lnTo>
                  <a:lnTo>
                    <a:pt x="13390" y="4212"/>
                  </a:lnTo>
                  <a:lnTo>
                    <a:pt x="13390" y="4202"/>
                  </a:lnTo>
                  <a:lnTo>
                    <a:pt x="13390" y="4192"/>
                  </a:lnTo>
                  <a:cubicBezTo>
                    <a:pt x="13648" y="2593"/>
                    <a:pt x="13986" y="1123"/>
                    <a:pt x="14284" y="1"/>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Google Shape;145;p26"/>
            <p:cNvSpPr/>
            <p:nvPr/>
          </p:nvSpPr>
          <p:spPr>
            <a:xfrm>
              <a:off x="6289640" y="3211940"/>
              <a:ext cx="301784" cy="242694"/>
            </a:xfrm>
            <a:custGeom>
              <a:avLst/>
              <a:gdLst/>
              <a:ahLst/>
              <a:cxnLst/>
              <a:rect l="l" t="t" r="r" b="b"/>
              <a:pathLst>
                <a:path w="6338" h="5097" extrusionOk="0">
                  <a:moveTo>
                    <a:pt x="1" y="1"/>
                  </a:moveTo>
                  <a:lnTo>
                    <a:pt x="1" y="4153"/>
                  </a:lnTo>
                  <a:lnTo>
                    <a:pt x="3199" y="5097"/>
                  </a:lnTo>
                  <a:lnTo>
                    <a:pt x="6338" y="4153"/>
                  </a:lnTo>
                  <a:lnTo>
                    <a:pt x="6338" y="1"/>
                  </a:ln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Google Shape;146;p26"/>
            <p:cNvSpPr/>
            <p:nvPr/>
          </p:nvSpPr>
          <p:spPr>
            <a:xfrm>
              <a:off x="5958618" y="4407134"/>
              <a:ext cx="141369" cy="116847"/>
            </a:xfrm>
            <a:custGeom>
              <a:avLst/>
              <a:gdLst/>
              <a:ahLst/>
              <a:cxnLst/>
              <a:rect l="l" t="t" r="r" b="b"/>
              <a:pathLst>
                <a:path w="2969" h="2454" extrusionOk="0">
                  <a:moveTo>
                    <a:pt x="520" y="1"/>
                  </a:moveTo>
                  <a:cubicBezTo>
                    <a:pt x="394" y="1"/>
                    <a:pt x="298" y="71"/>
                    <a:pt x="229" y="238"/>
                  </a:cubicBezTo>
                  <a:cubicBezTo>
                    <a:pt x="0" y="764"/>
                    <a:pt x="139" y="1182"/>
                    <a:pt x="586" y="1420"/>
                  </a:cubicBezTo>
                  <a:cubicBezTo>
                    <a:pt x="1033" y="1658"/>
                    <a:pt x="1381" y="1847"/>
                    <a:pt x="1381" y="1847"/>
                  </a:cubicBezTo>
                  <a:cubicBezTo>
                    <a:pt x="1989" y="2231"/>
                    <a:pt x="2415" y="2454"/>
                    <a:pt x="2669" y="2454"/>
                  </a:cubicBezTo>
                  <a:cubicBezTo>
                    <a:pt x="2876" y="2454"/>
                    <a:pt x="2968" y="2306"/>
                    <a:pt x="2950" y="1976"/>
                  </a:cubicBezTo>
                  <a:cubicBezTo>
                    <a:pt x="2920" y="1241"/>
                    <a:pt x="2672" y="1232"/>
                    <a:pt x="1798" y="695"/>
                  </a:cubicBezTo>
                  <a:cubicBezTo>
                    <a:pt x="1202" y="322"/>
                    <a:pt x="791" y="1"/>
                    <a:pt x="520" y="1"/>
                  </a:cubicBezTo>
                  <a:close/>
                </a:path>
              </a:pathLst>
            </a:custGeom>
            <a:solidFill>
              <a:srgbClr val="ECCD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Google Shape;147;p26"/>
            <p:cNvSpPr/>
            <p:nvPr/>
          </p:nvSpPr>
          <p:spPr>
            <a:xfrm>
              <a:off x="5954809" y="4462416"/>
              <a:ext cx="119847" cy="126132"/>
            </a:xfrm>
            <a:custGeom>
              <a:avLst/>
              <a:gdLst/>
              <a:ahLst/>
              <a:cxnLst/>
              <a:rect l="l" t="t" r="r" b="b"/>
              <a:pathLst>
                <a:path w="2517" h="2649" extrusionOk="0">
                  <a:moveTo>
                    <a:pt x="338" y="1"/>
                  </a:moveTo>
                  <a:cubicBezTo>
                    <a:pt x="1" y="537"/>
                    <a:pt x="40" y="1302"/>
                    <a:pt x="289" y="1501"/>
                  </a:cubicBezTo>
                  <a:cubicBezTo>
                    <a:pt x="537" y="1709"/>
                    <a:pt x="1759" y="2554"/>
                    <a:pt x="2106" y="2643"/>
                  </a:cubicBezTo>
                  <a:cubicBezTo>
                    <a:pt x="2122" y="2647"/>
                    <a:pt x="2138" y="2649"/>
                    <a:pt x="2153" y="2649"/>
                  </a:cubicBezTo>
                  <a:cubicBezTo>
                    <a:pt x="2461" y="2649"/>
                    <a:pt x="2516" y="1796"/>
                    <a:pt x="2156" y="1541"/>
                  </a:cubicBezTo>
                  <a:cubicBezTo>
                    <a:pt x="1788" y="1263"/>
                    <a:pt x="1014" y="815"/>
                    <a:pt x="1014" y="815"/>
                  </a:cubicBezTo>
                  <a:lnTo>
                    <a:pt x="1232" y="557"/>
                  </a:lnTo>
                  <a:lnTo>
                    <a:pt x="338" y="1"/>
                  </a:lnTo>
                  <a:close/>
                </a:path>
              </a:pathLst>
            </a:custGeom>
            <a:solidFill>
              <a:srgbClr val="ECCD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Google Shape;148;p26"/>
            <p:cNvSpPr/>
            <p:nvPr/>
          </p:nvSpPr>
          <p:spPr>
            <a:xfrm>
              <a:off x="5952476" y="4536219"/>
              <a:ext cx="87993" cy="81707"/>
            </a:xfrm>
            <a:custGeom>
              <a:avLst/>
              <a:gdLst/>
              <a:ahLst/>
              <a:cxnLst/>
              <a:rect l="l" t="t" r="r" b="b"/>
              <a:pathLst>
                <a:path w="1848" h="1716" extrusionOk="0">
                  <a:moveTo>
                    <a:pt x="398" y="0"/>
                  </a:moveTo>
                  <a:cubicBezTo>
                    <a:pt x="398" y="0"/>
                    <a:pt x="0" y="626"/>
                    <a:pt x="239" y="993"/>
                  </a:cubicBezTo>
                  <a:cubicBezTo>
                    <a:pt x="418" y="1290"/>
                    <a:pt x="1100" y="1716"/>
                    <a:pt x="1471" y="1716"/>
                  </a:cubicBezTo>
                  <a:cubicBezTo>
                    <a:pt x="1573" y="1716"/>
                    <a:pt x="1651" y="1684"/>
                    <a:pt x="1689" y="1609"/>
                  </a:cubicBezTo>
                  <a:cubicBezTo>
                    <a:pt x="1808" y="1391"/>
                    <a:pt x="1848" y="964"/>
                    <a:pt x="1629" y="835"/>
                  </a:cubicBezTo>
                  <a:cubicBezTo>
                    <a:pt x="1420" y="706"/>
                    <a:pt x="398" y="0"/>
                    <a:pt x="398" y="0"/>
                  </a:cubicBezTo>
                  <a:close/>
                </a:path>
              </a:pathLst>
            </a:custGeom>
            <a:solidFill>
              <a:srgbClr val="ECCD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Google Shape;149;p26"/>
            <p:cNvSpPr/>
            <p:nvPr/>
          </p:nvSpPr>
          <p:spPr>
            <a:xfrm>
              <a:off x="5966141" y="4352614"/>
              <a:ext cx="88992" cy="87897"/>
            </a:xfrm>
            <a:custGeom>
              <a:avLst/>
              <a:gdLst/>
              <a:ahLst/>
              <a:cxnLst/>
              <a:rect l="l" t="t" r="r" b="b"/>
              <a:pathLst>
                <a:path w="1869" h="1846" extrusionOk="0">
                  <a:moveTo>
                    <a:pt x="517" y="1"/>
                  </a:moveTo>
                  <a:cubicBezTo>
                    <a:pt x="429" y="1"/>
                    <a:pt x="321" y="40"/>
                    <a:pt x="220" y="181"/>
                  </a:cubicBezTo>
                  <a:cubicBezTo>
                    <a:pt x="1" y="499"/>
                    <a:pt x="51" y="976"/>
                    <a:pt x="289" y="1165"/>
                  </a:cubicBezTo>
                  <a:cubicBezTo>
                    <a:pt x="489" y="1331"/>
                    <a:pt x="1252" y="1845"/>
                    <a:pt x="1536" y="1845"/>
                  </a:cubicBezTo>
                  <a:cubicBezTo>
                    <a:pt x="1592" y="1845"/>
                    <a:pt x="1629" y="1826"/>
                    <a:pt x="1640" y="1781"/>
                  </a:cubicBezTo>
                  <a:cubicBezTo>
                    <a:pt x="1700" y="1503"/>
                    <a:pt x="1868" y="926"/>
                    <a:pt x="1352" y="668"/>
                  </a:cubicBezTo>
                  <a:cubicBezTo>
                    <a:pt x="846" y="410"/>
                    <a:pt x="676" y="370"/>
                    <a:pt x="676" y="370"/>
                  </a:cubicBezTo>
                  <a:lnTo>
                    <a:pt x="707" y="62"/>
                  </a:lnTo>
                  <a:cubicBezTo>
                    <a:pt x="707" y="62"/>
                    <a:pt x="627" y="1"/>
                    <a:pt x="517" y="1"/>
                  </a:cubicBezTo>
                  <a:close/>
                </a:path>
              </a:pathLst>
            </a:custGeom>
            <a:solidFill>
              <a:srgbClr val="ECCD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Google Shape;150;p26"/>
            <p:cNvSpPr/>
            <p:nvPr/>
          </p:nvSpPr>
          <p:spPr>
            <a:xfrm>
              <a:off x="6097179" y="4142250"/>
              <a:ext cx="685323" cy="379063"/>
            </a:xfrm>
            <a:custGeom>
              <a:avLst/>
              <a:gdLst/>
              <a:ahLst/>
              <a:cxnLst/>
              <a:rect l="l" t="t" r="r" b="b"/>
              <a:pathLst>
                <a:path w="14393" h="7961" extrusionOk="0">
                  <a:moveTo>
                    <a:pt x="3129" y="1"/>
                  </a:moveTo>
                  <a:cubicBezTo>
                    <a:pt x="3129" y="1"/>
                    <a:pt x="1" y="2712"/>
                    <a:pt x="1272" y="6566"/>
                  </a:cubicBezTo>
                  <a:cubicBezTo>
                    <a:pt x="1272" y="6566"/>
                    <a:pt x="3647" y="7961"/>
                    <a:pt x="7164" y="7961"/>
                  </a:cubicBezTo>
                  <a:cubicBezTo>
                    <a:pt x="8922" y="7961"/>
                    <a:pt x="10966" y="7612"/>
                    <a:pt x="13141" y="6566"/>
                  </a:cubicBezTo>
                  <a:cubicBezTo>
                    <a:pt x="13141" y="6566"/>
                    <a:pt x="14393" y="2822"/>
                    <a:pt x="11523" y="1"/>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Google Shape;151;p26"/>
            <p:cNvSpPr/>
            <p:nvPr/>
          </p:nvSpPr>
          <p:spPr>
            <a:xfrm>
              <a:off x="6139747" y="2564513"/>
              <a:ext cx="625756" cy="726938"/>
            </a:xfrm>
            <a:custGeom>
              <a:avLst/>
              <a:gdLst/>
              <a:ahLst/>
              <a:cxnLst/>
              <a:rect l="l" t="t" r="r" b="b"/>
              <a:pathLst>
                <a:path w="13142" h="15267" extrusionOk="0">
                  <a:moveTo>
                    <a:pt x="6576" y="0"/>
                  </a:moveTo>
                  <a:cubicBezTo>
                    <a:pt x="1" y="0"/>
                    <a:pt x="120" y="3049"/>
                    <a:pt x="288" y="8403"/>
                  </a:cubicBezTo>
                  <a:cubicBezTo>
                    <a:pt x="358" y="10827"/>
                    <a:pt x="239" y="15266"/>
                    <a:pt x="6546" y="15266"/>
                  </a:cubicBezTo>
                  <a:cubicBezTo>
                    <a:pt x="11860" y="15266"/>
                    <a:pt x="12814" y="11393"/>
                    <a:pt x="12814" y="8403"/>
                  </a:cubicBezTo>
                  <a:cubicBezTo>
                    <a:pt x="12814" y="4649"/>
                    <a:pt x="13141" y="0"/>
                    <a:pt x="6576"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Google Shape;152;p26"/>
            <p:cNvSpPr/>
            <p:nvPr/>
          </p:nvSpPr>
          <p:spPr>
            <a:xfrm>
              <a:off x="6327495" y="2564513"/>
              <a:ext cx="363779" cy="87993"/>
            </a:xfrm>
            <a:custGeom>
              <a:avLst/>
              <a:gdLst/>
              <a:ahLst/>
              <a:cxnLst/>
              <a:rect l="l" t="t" r="r" b="b"/>
              <a:pathLst>
                <a:path w="7640" h="1848" extrusionOk="0">
                  <a:moveTo>
                    <a:pt x="7639" y="1848"/>
                  </a:moveTo>
                  <a:lnTo>
                    <a:pt x="7639" y="1848"/>
                  </a:lnTo>
                  <a:lnTo>
                    <a:pt x="7639" y="1848"/>
                  </a:lnTo>
                  <a:close/>
                  <a:moveTo>
                    <a:pt x="7629" y="1838"/>
                  </a:moveTo>
                  <a:lnTo>
                    <a:pt x="7629" y="1838"/>
                  </a:lnTo>
                  <a:lnTo>
                    <a:pt x="7629" y="1838"/>
                  </a:lnTo>
                  <a:close/>
                  <a:moveTo>
                    <a:pt x="7619" y="1818"/>
                  </a:moveTo>
                  <a:lnTo>
                    <a:pt x="7619" y="1818"/>
                  </a:lnTo>
                  <a:lnTo>
                    <a:pt x="7619" y="1818"/>
                  </a:lnTo>
                  <a:close/>
                  <a:moveTo>
                    <a:pt x="7609" y="1818"/>
                  </a:moveTo>
                  <a:lnTo>
                    <a:pt x="7609" y="1818"/>
                  </a:lnTo>
                  <a:lnTo>
                    <a:pt x="7609" y="1818"/>
                  </a:lnTo>
                  <a:close/>
                  <a:moveTo>
                    <a:pt x="7609" y="1808"/>
                  </a:moveTo>
                  <a:lnTo>
                    <a:pt x="7609" y="1808"/>
                  </a:lnTo>
                  <a:lnTo>
                    <a:pt x="7609" y="1808"/>
                  </a:lnTo>
                  <a:close/>
                  <a:moveTo>
                    <a:pt x="7609" y="1808"/>
                  </a:moveTo>
                  <a:lnTo>
                    <a:pt x="7609" y="1808"/>
                  </a:lnTo>
                  <a:lnTo>
                    <a:pt x="7609" y="1808"/>
                  </a:lnTo>
                  <a:close/>
                  <a:moveTo>
                    <a:pt x="7599" y="1798"/>
                  </a:moveTo>
                  <a:lnTo>
                    <a:pt x="7599" y="1808"/>
                  </a:lnTo>
                  <a:lnTo>
                    <a:pt x="7599" y="1798"/>
                  </a:lnTo>
                  <a:close/>
                  <a:moveTo>
                    <a:pt x="7599" y="1798"/>
                  </a:moveTo>
                  <a:lnTo>
                    <a:pt x="7599" y="1798"/>
                  </a:lnTo>
                  <a:lnTo>
                    <a:pt x="7599" y="1798"/>
                  </a:lnTo>
                  <a:close/>
                  <a:moveTo>
                    <a:pt x="7599" y="1788"/>
                  </a:moveTo>
                  <a:lnTo>
                    <a:pt x="7599" y="1798"/>
                  </a:lnTo>
                  <a:lnTo>
                    <a:pt x="7599" y="1788"/>
                  </a:lnTo>
                  <a:close/>
                  <a:moveTo>
                    <a:pt x="7589" y="1788"/>
                  </a:moveTo>
                  <a:lnTo>
                    <a:pt x="7589" y="1788"/>
                  </a:lnTo>
                  <a:lnTo>
                    <a:pt x="7589" y="1788"/>
                  </a:lnTo>
                  <a:close/>
                  <a:moveTo>
                    <a:pt x="7589" y="1788"/>
                  </a:moveTo>
                  <a:lnTo>
                    <a:pt x="7589" y="1788"/>
                  </a:lnTo>
                  <a:lnTo>
                    <a:pt x="7589" y="1788"/>
                  </a:lnTo>
                  <a:close/>
                  <a:moveTo>
                    <a:pt x="7589" y="1778"/>
                  </a:moveTo>
                  <a:lnTo>
                    <a:pt x="7589" y="1788"/>
                  </a:lnTo>
                  <a:lnTo>
                    <a:pt x="7589" y="1778"/>
                  </a:lnTo>
                  <a:close/>
                  <a:moveTo>
                    <a:pt x="7580" y="1778"/>
                  </a:moveTo>
                  <a:lnTo>
                    <a:pt x="7580" y="1778"/>
                  </a:lnTo>
                  <a:lnTo>
                    <a:pt x="7580" y="1778"/>
                  </a:lnTo>
                  <a:close/>
                  <a:moveTo>
                    <a:pt x="7580" y="1778"/>
                  </a:moveTo>
                  <a:lnTo>
                    <a:pt x="7580" y="1778"/>
                  </a:lnTo>
                  <a:lnTo>
                    <a:pt x="7580" y="1778"/>
                  </a:lnTo>
                  <a:close/>
                  <a:moveTo>
                    <a:pt x="7569" y="1768"/>
                  </a:moveTo>
                  <a:lnTo>
                    <a:pt x="7580" y="1768"/>
                  </a:lnTo>
                  <a:lnTo>
                    <a:pt x="7569" y="1768"/>
                  </a:lnTo>
                  <a:close/>
                  <a:moveTo>
                    <a:pt x="7569" y="1758"/>
                  </a:moveTo>
                  <a:lnTo>
                    <a:pt x="7569" y="1768"/>
                  </a:lnTo>
                  <a:lnTo>
                    <a:pt x="7569" y="1758"/>
                  </a:lnTo>
                  <a:close/>
                  <a:moveTo>
                    <a:pt x="7560" y="1758"/>
                  </a:moveTo>
                  <a:lnTo>
                    <a:pt x="7569" y="1758"/>
                  </a:lnTo>
                  <a:lnTo>
                    <a:pt x="7560" y="1758"/>
                  </a:lnTo>
                  <a:close/>
                  <a:moveTo>
                    <a:pt x="7560" y="1749"/>
                  </a:moveTo>
                  <a:lnTo>
                    <a:pt x="7560" y="1758"/>
                  </a:lnTo>
                  <a:lnTo>
                    <a:pt x="7560" y="1749"/>
                  </a:lnTo>
                  <a:close/>
                  <a:moveTo>
                    <a:pt x="7560" y="1749"/>
                  </a:moveTo>
                  <a:lnTo>
                    <a:pt x="7560" y="1749"/>
                  </a:lnTo>
                  <a:lnTo>
                    <a:pt x="7560" y="1749"/>
                  </a:lnTo>
                  <a:close/>
                  <a:moveTo>
                    <a:pt x="1" y="228"/>
                  </a:moveTo>
                  <a:lnTo>
                    <a:pt x="1" y="228"/>
                  </a:lnTo>
                  <a:lnTo>
                    <a:pt x="1" y="228"/>
                  </a:lnTo>
                  <a:close/>
                  <a:moveTo>
                    <a:pt x="11" y="228"/>
                  </a:moveTo>
                  <a:lnTo>
                    <a:pt x="11" y="228"/>
                  </a:lnTo>
                  <a:lnTo>
                    <a:pt x="11" y="228"/>
                  </a:lnTo>
                  <a:close/>
                  <a:moveTo>
                    <a:pt x="20" y="219"/>
                  </a:moveTo>
                  <a:lnTo>
                    <a:pt x="20" y="228"/>
                  </a:lnTo>
                  <a:lnTo>
                    <a:pt x="20" y="219"/>
                  </a:lnTo>
                  <a:close/>
                  <a:moveTo>
                    <a:pt x="31" y="219"/>
                  </a:moveTo>
                  <a:lnTo>
                    <a:pt x="20" y="219"/>
                  </a:lnTo>
                  <a:lnTo>
                    <a:pt x="31" y="219"/>
                  </a:lnTo>
                  <a:close/>
                  <a:moveTo>
                    <a:pt x="31" y="219"/>
                  </a:moveTo>
                  <a:lnTo>
                    <a:pt x="31" y="219"/>
                  </a:lnTo>
                  <a:lnTo>
                    <a:pt x="31" y="219"/>
                  </a:lnTo>
                  <a:close/>
                  <a:moveTo>
                    <a:pt x="2633" y="0"/>
                  </a:moveTo>
                  <a:cubicBezTo>
                    <a:pt x="1610" y="0"/>
                    <a:pt x="755" y="80"/>
                    <a:pt x="40" y="219"/>
                  </a:cubicBezTo>
                  <a:cubicBezTo>
                    <a:pt x="755" y="80"/>
                    <a:pt x="1610" y="0"/>
                    <a:pt x="2633" y="0"/>
                  </a:cubicBezTo>
                  <a:cubicBezTo>
                    <a:pt x="5156" y="0"/>
                    <a:pt x="6655" y="685"/>
                    <a:pt x="7560" y="1749"/>
                  </a:cubicBezTo>
                  <a:cubicBezTo>
                    <a:pt x="6655" y="685"/>
                    <a:pt x="5156" y="0"/>
                    <a:pt x="2633" y="0"/>
                  </a:cubicBezTo>
                  <a:close/>
                </a:path>
              </a:pathLst>
            </a:custGeom>
            <a:solidFill>
              <a:srgbClr val="AD93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Google Shape;153;p26"/>
            <p:cNvSpPr/>
            <p:nvPr/>
          </p:nvSpPr>
          <p:spPr>
            <a:xfrm>
              <a:off x="6410726" y="3290029"/>
              <a:ext cx="62042" cy="1428"/>
            </a:xfrm>
            <a:custGeom>
              <a:avLst/>
              <a:gdLst/>
              <a:ahLst/>
              <a:cxnLst/>
              <a:rect l="l" t="t" r="r" b="b"/>
              <a:pathLst>
                <a:path w="1303" h="30" extrusionOk="0">
                  <a:moveTo>
                    <a:pt x="845" y="29"/>
                  </a:moveTo>
                  <a:lnTo>
                    <a:pt x="845" y="29"/>
                  </a:lnTo>
                  <a:lnTo>
                    <a:pt x="845" y="29"/>
                  </a:lnTo>
                  <a:close/>
                  <a:moveTo>
                    <a:pt x="865" y="29"/>
                  </a:moveTo>
                  <a:lnTo>
                    <a:pt x="855" y="29"/>
                  </a:lnTo>
                  <a:lnTo>
                    <a:pt x="865" y="29"/>
                  </a:lnTo>
                  <a:close/>
                  <a:moveTo>
                    <a:pt x="835" y="29"/>
                  </a:moveTo>
                  <a:lnTo>
                    <a:pt x="835" y="29"/>
                  </a:lnTo>
                  <a:lnTo>
                    <a:pt x="835" y="29"/>
                  </a:lnTo>
                  <a:close/>
                  <a:moveTo>
                    <a:pt x="885" y="29"/>
                  </a:moveTo>
                  <a:lnTo>
                    <a:pt x="875" y="29"/>
                  </a:lnTo>
                  <a:lnTo>
                    <a:pt x="885" y="29"/>
                  </a:lnTo>
                  <a:close/>
                  <a:moveTo>
                    <a:pt x="825" y="29"/>
                  </a:moveTo>
                  <a:lnTo>
                    <a:pt x="825" y="29"/>
                  </a:lnTo>
                  <a:lnTo>
                    <a:pt x="825" y="29"/>
                  </a:lnTo>
                  <a:close/>
                  <a:moveTo>
                    <a:pt x="806" y="29"/>
                  </a:moveTo>
                  <a:lnTo>
                    <a:pt x="815" y="29"/>
                  </a:lnTo>
                  <a:lnTo>
                    <a:pt x="806" y="29"/>
                  </a:lnTo>
                  <a:close/>
                  <a:moveTo>
                    <a:pt x="905" y="29"/>
                  </a:moveTo>
                  <a:lnTo>
                    <a:pt x="885" y="29"/>
                  </a:lnTo>
                  <a:lnTo>
                    <a:pt x="905" y="29"/>
                  </a:lnTo>
                  <a:close/>
                  <a:moveTo>
                    <a:pt x="795" y="29"/>
                  </a:moveTo>
                  <a:lnTo>
                    <a:pt x="795" y="29"/>
                  </a:lnTo>
                  <a:lnTo>
                    <a:pt x="795" y="29"/>
                  </a:lnTo>
                  <a:close/>
                  <a:moveTo>
                    <a:pt x="914" y="29"/>
                  </a:moveTo>
                  <a:lnTo>
                    <a:pt x="905" y="29"/>
                  </a:lnTo>
                  <a:lnTo>
                    <a:pt x="914" y="29"/>
                  </a:lnTo>
                  <a:close/>
                  <a:moveTo>
                    <a:pt x="786" y="29"/>
                  </a:moveTo>
                  <a:lnTo>
                    <a:pt x="786" y="29"/>
                  </a:lnTo>
                  <a:lnTo>
                    <a:pt x="786" y="29"/>
                  </a:lnTo>
                  <a:close/>
                  <a:moveTo>
                    <a:pt x="775" y="29"/>
                  </a:moveTo>
                  <a:lnTo>
                    <a:pt x="775" y="29"/>
                  </a:lnTo>
                  <a:lnTo>
                    <a:pt x="775" y="29"/>
                  </a:lnTo>
                  <a:close/>
                  <a:moveTo>
                    <a:pt x="934" y="29"/>
                  </a:moveTo>
                  <a:lnTo>
                    <a:pt x="914" y="29"/>
                  </a:lnTo>
                  <a:lnTo>
                    <a:pt x="934" y="29"/>
                  </a:lnTo>
                  <a:close/>
                  <a:moveTo>
                    <a:pt x="766" y="29"/>
                  </a:moveTo>
                  <a:lnTo>
                    <a:pt x="766" y="29"/>
                  </a:lnTo>
                  <a:lnTo>
                    <a:pt x="766" y="29"/>
                  </a:lnTo>
                  <a:close/>
                  <a:moveTo>
                    <a:pt x="756" y="29"/>
                  </a:moveTo>
                  <a:lnTo>
                    <a:pt x="756" y="29"/>
                  </a:lnTo>
                  <a:lnTo>
                    <a:pt x="756" y="29"/>
                  </a:lnTo>
                  <a:close/>
                  <a:moveTo>
                    <a:pt x="945" y="29"/>
                  </a:moveTo>
                  <a:lnTo>
                    <a:pt x="934" y="29"/>
                  </a:lnTo>
                  <a:lnTo>
                    <a:pt x="945" y="29"/>
                  </a:lnTo>
                  <a:close/>
                  <a:moveTo>
                    <a:pt x="746" y="29"/>
                  </a:moveTo>
                  <a:lnTo>
                    <a:pt x="746" y="29"/>
                  </a:lnTo>
                  <a:lnTo>
                    <a:pt x="746" y="29"/>
                  </a:lnTo>
                  <a:close/>
                  <a:moveTo>
                    <a:pt x="965" y="29"/>
                  </a:moveTo>
                  <a:lnTo>
                    <a:pt x="954" y="29"/>
                  </a:lnTo>
                  <a:lnTo>
                    <a:pt x="965" y="29"/>
                  </a:lnTo>
                  <a:close/>
                  <a:moveTo>
                    <a:pt x="726" y="29"/>
                  </a:moveTo>
                  <a:lnTo>
                    <a:pt x="736" y="29"/>
                  </a:lnTo>
                  <a:lnTo>
                    <a:pt x="726" y="29"/>
                  </a:lnTo>
                  <a:close/>
                  <a:moveTo>
                    <a:pt x="716" y="29"/>
                  </a:moveTo>
                  <a:lnTo>
                    <a:pt x="726" y="29"/>
                  </a:lnTo>
                  <a:lnTo>
                    <a:pt x="716" y="29"/>
                  </a:lnTo>
                  <a:close/>
                  <a:moveTo>
                    <a:pt x="974" y="29"/>
                  </a:moveTo>
                  <a:lnTo>
                    <a:pt x="965" y="29"/>
                  </a:lnTo>
                  <a:lnTo>
                    <a:pt x="974" y="29"/>
                  </a:lnTo>
                  <a:close/>
                  <a:moveTo>
                    <a:pt x="706" y="29"/>
                  </a:moveTo>
                  <a:lnTo>
                    <a:pt x="716" y="29"/>
                  </a:lnTo>
                  <a:lnTo>
                    <a:pt x="706" y="29"/>
                  </a:lnTo>
                  <a:close/>
                  <a:moveTo>
                    <a:pt x="994" y="29"/>
                  </a:moveTo>
                  <a:lnTo>
                    <a:pt x="984" y="29"/>
                  </a:lnTo>
                  <a:lnTo>
                    <a:pt x="994" y="29"/>
                  </a:lnTo>
                  <a:close/>
                  <a:moveTo>
                    <a:pt x="696" y="29"/>
                  </a:moveTo>
                  <a:lnTo>
                    <a:pt x="696" y="29"/>
                  </a:lnTo>
                  <a:lnTo>
                    <a:pt x="696" y="29"/>
                  </a:lnTo>
                  <a:close/>
                  <a:moveTo>
                    <a:pt x="1004" y="29"/>
                  </a:moveTo>
                  <a:lnTo>
                    <a:pt x="994" y="29"/>
                  </a:lnTo>
                  <a:lnTo>
                    <a:pt x="1004" y="29"/>
                  </a:lnTo>
                  <a:close/>
                  <a:moveTo>
                    <a:pt x="686" y="29"/>
                  </a:moveTo>
                  <a:lnTo>
                    <a:pt x="686" y="29"/>
                  </a:lnTo>
                  <a:lnTo>
                    <a:pt x="686" y="29"/>
                  </a:lnTo>
                  <a:close/>
                  <a:moveTo>
                    <a:pt x="676" y="29"/>
                  </a:moveTo>
                  <a:lnTo>
                    <a:pt x="676" y="29"/>
                  </a:lnTo>
                  <a:lnTo>
                    <a:pt x="676" y="29"/>
                  </a:lnTo>
                  <a:close/>
                  <a:moveTo>
                    <a:pt x="1024" y="29"/>
                  </a:moveTo>
                  <a:lnTo>
                    <a:pt x="1014" y="29"/>
                  </a:lnTo>
                  <a:lnTo>
                    <a:pt x="1024" y="29"/>
                  </a:lnTo>
                  <a:close/>
                  <a:moveTo>
                    <a:pt x="667" y="29"/>
                  </a:moveTo>
                  <a:lnTo>
                    <a:pt x="667" y="29"/>
                  </a:lnTo>
                  <a:lnTo>
                    <a:pt x="667" y="29"/>
                  </a:lnTo>
                  <a:close/>
                  <a:moveTo>
                    <a:pt x="656" y="29"/>
                  </a:moveTo>
                  <a:lnTo>
                    <a:pt x="656" y="29"/>
                  </a:lnTo>
                  <a:lnTo>
                    <a:pt x="656" y="29"/>
                  </a:lnTo>
                  <a:close/>
                  <a:moveTo>
                    <a:pt x="1044" y="29"/>
                  </a:moveTo>
                  <a:lnTo>
                    <a:pt x="1024" y="29"/>
                  </a:lnTo>
                  <a:lnTo>
                    <a:pt x="1044" y="29"/>
                  </a:lnTo>
                  <a:close/>
                  <a:moveTo>
                    <a:pt x="647" y="29"/>
                  </a:moveTo>
                  <a:lnTo>
                    <a:pt x="647" y="29"/>
                  </a:lnTo>
                  <a:lnTo>
                    <a:pt x="647" y="29"/>
                  </a:lnTo>
                  <a:close/>
                  <a:moveTo>
                    <a:pt x="1054" y="29"/>
                  </a:moveTo>
                  <a:lnTo>
                    <a:pt x="1044" y="29"/>
                  </a:lnTo>
                  <a:lnTo>
                    <a:pt x="1054" y="29"/>
                  </a:lnTo>
                  <a:close/>
                  <a:moveTo>
                    <a:pt x="627" y="29"/>
                  </a:moveTo>
                  <a:lnTo>
                    <a:pt x="636" y="29"/>
                  </a:lnTo>
                  <a:lnTo>
                    <a:pt x="627" y="29"/>
                  </a:lnTo>
                  <a:close/>
                  <a:moveTo>
                    <a:pt x="616" y="29"/>
                  </a:moveTo>
                  <a:lnTo>
                    <a:pt x="627" y="29"/>
                  </a:lnTo>
                  <a:lnTo>
                    <a:pt x="616" y="29"/>
                  </a:lnTo>
                  <a:close/>
                  <a:moveTo>
                    <a:pt x="1073" y="29"/>
                  </a:moveTo>
                  <a:lnTo>
                    <a:pt x="1054" y="29"/>
                  </a:lnTo>
                  <a:lnTo>
                    <a:pt x="1073" y="29"/>
                  </a:lnTo>
                  <a:close/>
                  <a:moveTo>
                    <a:pt x="607" y="29"/>
                  </a:moveTo>
                  <a:lnTo>
                    <a:pt x="616" y="29"/>
                  </a:lnTo>
                  <a:lnTo>
                    <a:pt x="607" y="29"/>
                  </a:lnTo>
                  <a:close/>
                  <a:moveTo>
                    <a:pt x="1084" y="29"/>
                  </a:moveTo>
                  <a:lnTo>
                    <a:pt x="1073" y="29"/>
                  </a:lnTo>
                  <a:lnTo>
                    <a:pt x="1084" y="29"/>
                  </a:lnTo>
                  <a:close/>
                  <a:moveTo>
                    <a:pt x="587" y="29"/>
                  </a:moveTo>
                  <a:lnTo>
                    <a:pt x="587" y="29"/>
                  </a:lnTo>
                  <a:lnTo>
                    <a:pt x="587" y="29"/>
                  </a:lnTo>
                  <a:close/>
                  <a:moveTo>
                    <a:pt x="1104" y="29"/>
                  </a:moveTo>
                  <a:lnTo>
                    <a:pt x="1084" y="29"/>
                  </a:lnTo>
                  <a:lnTo>
                    <a:pt x="1104" y="29"/>
                  </a:lnTo>
                  <a:close/>
                  <a:moveTo>
                    <a:pt x="577" y="29"/>
                  </a:moveTo>
                  <a:lnTo>
                    <a:pt x="577" y="29"/>
                  </a:lnTo>
                  <a:lnTo>
                    <a:pt x="577" y="29"/>
                  </a:lnTo>
                  <a:close/>
                  <a:moveTo>
                    <a:pt x="1113" y="29"/>
                  </a:moveTo>
                  <a:lnTo>
                    <a:pt x="1104" y="29"/>
                  </a:lnTo>
                  <a:lnTo>
                    <a:pt x="1113" y="29"/>
                  </a:lnTo>
                  <a:close/>
                  <a:moveTo>
                    <a:pt x="567" y="29"/>
                  </a:moveTo>
                  <a:lnTo>
                    <a:pt x="567" y="29"/>
                  </a:lnTo>
                  <a:lnTo>
                    <a:pt x="567" y="29"/>
                  </a:lnTo>
                  <a:close/>
                  <a:moveTo>
                    <a:pt x="557" y="29"/>
                  </a:moveTo>
                  <a:lnTo>
                    <a:pt x="557" y="29"/>
                  </a:lnTo>
                  <a:lnTo>
                    <a:pt x="557" y="29"/>
                  </a:lnTo>
                  <a:close/>
                  <a:moveTo>
                    <a:pt x="1133" y="29"/>
                  </a:moveTo>
                  <a:lnTo>
                    <a:pt x="1123" y="29"/>
                  </a:lnTo>
                  <a:lnTo>
                    <a:pt x="1133" y="29"/>
                  </a:lnTo>
                  <a:close/>
                  <a:moveTo>
                    <a:pt x="547" y="29"/>
                  </a:moveTo>
                  <a:lnTo>
                    <a:pt x="547" y="29"/>
                  </a:lnTo>
                  <a:lnTo>
                    <a:pt x="547" y="29"/>
                  </a:lnTo>
                  <a:close/>
                  <a:moveTo>
                    <a:pt x="1143" y="29"/>
                  </a:moveTo>
                  <a:lnTo>
                    <a:pt x="1133" y="29"/>
                  </a:lnTo>
                  <a:lnTo>
                    <a:pt x="1143" y="29"/>
                  </a:lnTo>
                  <a:close/>
                  <a:moveTo>
                    <a:pt x="537" y="29"/>
                  </a:moveTo>
                  <a:lnTo>
                    <a:pt x="537" y="29"/>
                  </a:lnTo>
                  <a:lnTo>
                    <a:pt x="537" y="29"/>
                  </a:lnTo>
                  <a:close/>
                  <a:moveTo>
                    <a:pt x="517" y="29"/>
                  </a:moveTo>
                  <a:lnTo>
                    <a:pt x="527" y="29"/>
                  </a:lnTo>
                  <a:lnTo>
                    <a:pt x="517" y="29"/>
                  </a:lnTo>
                  <a:close/>
                  <a:moveTo>
                    <a:pt x="1163" y="29"/>
                  </a:moveTo>
                  <a:lnTo>
                    <a:pt x="1153" y="29"/>
                  </a:lnTo>
                  <a:lnTo>
                    <a:pt x="1163" y="29"/>
                  </a:lnTo>
                  <a:close/>
                  <a:moveTo>
                    <a:pt x="508" y="29"/>
                  </a:moveTo>
                  <a:lnTo>
                    <a:pt x="517" y="29"/>
                  </a:lnTo>
                  <a:lnTo>
                    <a:pt x="508" y="29"/>
                  </a:lnTo>
                  <a:close/>
                  <a:moveTo>
                    <a:pt x="1173" y="29"/>
                  </a:moveTo>
                  <a:lnTo>
                    <a:pt x="1163" y="29"/>
                  </a:lnTo>
                  <a:lnTo>
                    <a:pt x="1173" y="29"/>
                  </a:lnTo>
                  <a:close/>
                  <a:moveTo>
                    <a:pt x="497" y="29"/>
                  </a:moveTo>
                  <a:lnTo>
                    <a:pt x="508" y="29"/>
                  </a:lnTo>
                  <a:lnTo>
                    <a:pt x="497" y="29"/>
                  </a:lnTo>
                  <a:close/>
                  <a:moveTo>
                    <a:pt x="488" y="29"/>
                  </a:moveTo>
                  <a:lnTo>
                    <a:pt x="488" y="29"/>
                  </a:lnTo>
                  <a:lnTo>
                    <a:pt x="488" y="29"/>
                  </a:lnTo>
                  <a:close/>
                  <a:moveTo>
                    <a:pt x="1193" y="29"/>
                  </a:moveTo>
                  <a:lnTo>
                    <a:pt x="1183" y="29"/>
                  </a:lnTo>
                  <a:lnTo>
                    <a:pt x="1193" y="29"/>
                  </a:lnTo>
                  <a:close/>
                  <a:moveTo>
                    <a:pt x="477" y="29"/>
                  </a:moveTo>
                  <a:lnTo>
                    <a:pt x="477" y="29"/>
                  </a:lnTo>
                  <a:lnTo>
                    <a:pt x="477" y="29"/>
                  </a:lnTo>
                  <a:close/>
                  <a:moveTo>
                    <a:pt x="1203" y="29"/>
                  </a:moveTo>
                  <a:lnTo>
                    <a:pt x="1193" y="29"/>
                  </a:lnTo>
                  <a:lnTo>
                    <a:pt x="1203" y="29"/>
                  </a:lnTo>
                  <a:close/>
                  <a:moveTo>
                    <a:pt x="468" y="29"/>
                  </a:moveTo>
                  <a:lnTo>
                    <a:pt x="468" y="29"/>
                  </a:lnTo>
                  <a:lnTo>
                    <a:pt x="468" y="29"/>
                  </a:lnTo>
                  <a:close/>
                  <a:moveTo>
                    <a:pt x="458" y="29"/>
                  </a:moveTo>
                  <a:lnTo>
                    <a:pt x="458" y="29"/>
                  </a:lnTo>
                  <a:lnTo>
                    <a:pt x="458" y="29"/>
                  </a:lnTo>
                  <a:close/>
                  <a:moveTo>
                    <a:pt x="1212" y="29"/>
                  </a:moveTo>
                  <a:lnTo>
                    <a:pt x="1212" y="29"/>
                  </a:lnTo>
                  <a:lnTo>
                    <a:pt x="1212" y="29"/>
                  </a:lnTo>
                  <a:close/>
                  <a:moveTo>
                    <a:pt x="448" y="29"/>
                  </a:moveTo>
                  <a:lnTo>
                    <a:pt x="448" y="29"/>
                  </a:lnTo>
                  <a:lnTo>
                    <a:pt x="448" y="29"/>
                  </a:lnTo>
                  <a:close/>
                  <a:moveTo>
                    <a:pt x="1232" y="29"/>
                  </a:moveTo>
                  <a:lnTo>
                    <a:pt x="1223" y="29"/>
                  </a:lnTo>
                  <a:lnTo>
                    <a:pt x="1232" y="29"/>
                  </a:lnTo>
                  <a:close/>
                  <a:moveTo>
                    <a:pt x="438" y="29"/>
                  </a:moveTo>
                  <a:lnTo>
                    <a:pt x="438" y="29"/>
                  </a:lnTo>
                  <a:lnTo>
                    <a:pt x="438" y="29"/>
                  </a:lnTo>
                  <a:close/>
                  <a:moveTo>
                    <a:pt x="428" y="29"/>
                  </a:moveTo>
                  <a:lnTo>
                    <a:pt x="428" y="29"/>
                  </a:lnTo>
                  <a:lnTo>
                    <a:pt x="428" y="29"/>
                  </a:lnTo>
                  <a:close/>
                  <a:moveTo>
                    <a:pt x="1252" y="29"/>
                  </a:moveTo>
                  <a:lnTo>
                    <a:pt x="1243" y="29"/>
                  </a:lnTo>
                  <a:lnTo>
                    <a:pt x="1252" y="29"/>
                  </a:lnTo>
                  <a:close/>
                  <a:moveTo>
                    <a:pt x="418" y="29"/>
                  </a:moveTo>
                  <a:lnTo>
                    <a:pt x="418" y="29"/>
                  </a:lnTo>
                  <a:lnTo>
                    <a:pt x="418" y="29"/>
                  </a:lnTo>
                  <a:close/>
                  <a:moveTo>
                    <a:pt x="1262" y="29"/>
                  </a:moveTo>
                  <a:lnTo>
                    <a:pt x="1252" y="29"/>
                  </a:lnTo>
                  <a:lnTo>
                    <a:pt x="1262" y="29"/>
                  </a:lnTo>
                  <a:close/>
                  <a:moveTo>
                    <a:pt x="408" y="29"/>
                  </a:moveTo>
                  <a:lnTo>
                    <a:pt x="408" y="29"/>
                  </a:lnTo>
                  <a:lnTo>
                    <a:pt x="408" y="29"/>
                  </a:lnTo>
                  <a:close/>
                  <a:moveTo>
                    <a:pt x="398" y="20"/>
                  </a:moveTo>
                  <a:lnTo>
                    <a:pt x="398" y="29"/>
                  </a:lnTo>
                  <a:lnTo>
                    <a:pt x="398" y="20"/>
                  </a:lnTo>
                  <a:close/>
                  <a:moveTo>
                    <a:pt x="1272" y="20"/>
                  </a:moveTo>
                  <a:lnTo>
                    <a:pt x="1272" y="29"/>
                  </a:lnTo>
                  <a:lnTo>
                    <a:pt x="1272" y="20"/>
                  </a:lnTo>
                  <a:close/>
                  <a:moveTo>
                    <a:pt x="378" y="20"/>
                  </a:moveTo>
                  <a:lnTo>
                    <a:pt x="388" y="20"/>
                  </a:lnTo>
                  <a:lnTo>
                    <a:pt x="378" y="20"/>
                  </a:lnTo>
                  <a:close/>
                  <a:moveTo>
                    <a:pt x="1292" y="20"/>
                  </a:moveTo>
                  <a:lnTo>
                    <a:pt x="1292" y="20"/>
                  </a:lnTo>
                  <a:lnTo>
                    <a:pt x="1292" y="20"/>
                  </a:lnTo>
                  <a:close/>
                  <a:moveTo>
                    <a:pt x="369" y="20"/>
                  </a:moveTo>
                  <a:lnTo>
                    <a:pt x="378" y="20"/>
                  </a:lnTo>
                  <a:lnTo>
                    <a:pt x="369" y="20"/>
                  </a:lnTo>
                  <a:close/>
                  <a:moveTo>
                    <a:pt x="358" y="20"/>
                  </a:moveTo>
                  <a:lnTo>
                    <a:pt x="369" y="20"/>
                  </a:lnTo>
                  <a:lnTo>
                    <a:pt x="358" y="20"/>
                  </a:lnTo>
                  <a:close/>
                  <a:moveTo>
                    <a:pt x="1302" y="20"/>
                  </a:moveTo>
                  <a:lnTo>
                    <a:pt x="1302" y="20"/>
                  </a:lnTo>
                  <a:lnTo>
                    <a:pt x="1302" y="20"/>
                  </a:lnTo>
                  <a:close/>
                  <a:moveTo>
                    <a:pt x="338" y="20"/>
                  </a:moveTo>
                  <a:lnTo>
                    <a:pt x="338" y="20"/>
                  </a:lnTo>
                  <a:lnTo>
                    <a:pt x="338" y="20"/>
                  </a:lnTo>
                  <a:close/>
                  <a:moveTo>
                    <a:pt x="329" y="20"/>
                  </a:moveTo>
                  <a:lnTo>
                    <a:pt x="329" y="20"/>
                  </a:lnTo>
                  <a:lnTo>
                    <a:pt x="329" y="20"/>
                  </a:lnTo>
                  <a:close/>
                  <a:moveTo>
                    <a:pt x="318" y="20"/>
                  </a:moveTo>
                  <a:lnTo>
                    <a:pt x="318" y="20"/>
                  </a:lnTo>
                  <a:lnTo>
                    <a:pt x="318" y="20"/>
                  </a:lnTo>
                  <a:close/>
                  <a:moveTo>
                    <a:pt x="309" y="20"/>
                  </a:moveTo>
                  <a:lnTo>
                    <a:pt x="309" y="20"/>
                  </a:lnTo>
                  <a:lnTo>
                    <a:pt x="309" y="20"/>
                  </a:lnTo>
                  <a:close/>
                  <a:moveTo>
                    <a:pt x="289" y="20"/>
                  </a:moveTo>
                  <a:lnTo>
                    <a:pt x="289" y="20"/>
                  </a:lnTo>
                  <a:lnTo>
                    <a:pt x="289" y="20"/>
                  </a:lnTo>
                  <a:close/>
                  <a:moveTo>
                    <a:pt x="279" y="20"/>
                  </a:moveTo>
                  <a:lnTo>
                    <a:pt x="279" y="20"/>
                  </a:lnTo>
                  <a:lnTo>
                    <a:pt x="279" y="20"/>
                  </a:lnTo>
                  <a:close/>
                  <a:moveTo>
                    <a:pt x="269" y="20"/>
                  </a:moveTo>
                  <a:lnTo>
                    <a:pt x="269" y="20"/>
                  </a:lnTo>
                  <a:lnTo>
                    <a:pt x="269" y="20"/>
                  </a:lnTo>
                  <a:close/>
                  <a:moveTo>
                    <a:pt x="249" y="20"/>
                  </a:moveTo>
                  <a:lnTo>
                    <a:pt x="249" y="20"/>
                  </a:lnTo>
                  <a:lnTo>
                    <a:pt x="249" y="20"/>
                  </a:lnTo>
                  <a:close/>
                  <a:moveTo>
                    <a:pt x="239" y="20"/>
                  </a:moveTo>
                  <a:lnTo>
                    <a:pt x="239" y="20"/>
                  </a:lnTo>
                  <a:lnTo>
                    <a:pt x="239" y="20"/>
                  </a:lnTo>
                  <a:close/>
                  <a:moveTo>
                    <a:pt x="229" y="20"/>
                  </a:moveTo>
                  <a:lnTo>
                    <a:pt x="229" y="20"/>
                  </a:lnTo>
                  <a:lnTo>
                    <a:pt x="229" y="20"/>
                  </a:lnTo>
                  <a:close/>
                  <a:moveTo>
                    <a:pt x="219" y="20"/>
                  </a:moveTo>
                  <a:lnTo>
                    <a:pt x="219" y="20"/>
                  </a:lnTo>
                  <a:lnTo>
                    <a:pt x="219" y="20"/>
                  </a:lnTo>
                  <a:close/>
                  <a:moveTo>
                    <a:pt x="190" y="20"/>
                  </a:moveTo>
                  <a:lnTo>
                    <a:pt x="199" y="20"/>
                  </a:lnTo>
                  <a:lnTo>
                    <a:pt x="190" y="20"/>
                  </a:lnTo>
                  <a:close/>
                  <a:moveTo>
                    <a:pt x="179" y="20"/>
                  </a:moveTo>
                  <a:lnTo>
                    <a:pt x="190" y="20"/>
                  </a:lnTo>
                  <a:lnTo>
                    <a:pt x="179" y="20"/>
                  </a:lnTo>
                  <a:close/>
                  <a:moveTo>
                    <a:pt x="170" y="10"/>
                  </a:moveTo>
                  <a:lnTo>
                    <a:pt x="170" y="10"/>
                  </a:lnTo>
                  <a:lnTo>
                    <a:pt x="170" y="10"/>
                  </a:lnTo>
                  <a:close/>
                  <a:moveTo>
                    <a:pt x="150" y="10"/>
                  </a:moveTo>
                  <a:lnTo>
                    <a:pt x="150" y="10"/>
                  </a:lnTo>
                  <a:lnTo>
                    <a:pt x="150" y="10"/>
                  </a:lnTo>
                  <a:close/>
                  <a:moveTo>
                    <a:pt x="140" y="10"/>
                  </a:moveTo>
                  <a:lnTo>
                    <a:pt x="140" y="10"/>
                  </a:lnTo>
                  <a:lnTo>
                    <a:pt x="140" y="10"/>
                  </a:lnTo>
                  <a:close/>
                  <a:moveTo>
                    <a:pt x="130" y="10"/>
                  </a:moveTo>
                  <a:lnTo>
                    <a:pt x="130" y="10"/>
                  </a:lnTo>
                  <a:lnTo>
                    <a:pt x="130" y="10"/>
                  </a:lnTo>
                  <a:close/>
                  <a:moveTo>
                    <a:pt x="120" y="10"/>
                  </a:moveTo>
                  <a:lnTo>
                    <a:pt x="120" y="10"/>
                  </a:lnTo>
                  <a:lnTo>
                    <a:pt x="120" y="10"/>
                  </a:lnTo>
                  <a:close/>
                  <a:moveTo>
                    <a:pt x="100" y="10"/>
                  </a:moveTo>
                  <a:lnTo>
                    <a:pt x="100" y="10"/>
                  </a:lnTo>
                  <a:lnTo>
                    <a:pt x="100" y="10"/>
                  </a:lnTo>
                  <a:close/>
                  <a:moveTo>
                    <a:pt x="90" y="10"/>
                  </a:moveTo>
                  <a:lnTo>
                    <a:pt x="90" y="10"/>
                  </a:lnTo>
                  <a:lnTo>
                    <a:pt x="90" y="10"/>
                  </a:lnTo>
                  <a:close/>
                  <a:moveTo>
                    <a:pt x="80" y="10"/>
                  </a:moveTo>
                  <a:lnTo>
                    <a:pt x="80" y="10"/>
                  </a:lnTo>
                  <a:lnTo>
                    <a:pt x="80" y="10"/>
                  </a:lnTo>
                  <a:close/>
                  <a:moveTo>
                    <a:pt x="51" y="10"/>
                  </a:moveTo>
                  <a:lnTo>
                    <a:pt x="51" y="10"/>
                  </a:lnTo>
                  <a:lnTo>
                    <a:pt x="51" y="10"/>
                  </a:lnTo>
                  <a:close/>
                  <a:moveTo>
                    <a:pt x="40" y="10"/>
                  </a:moveTo>
                  <a:lnTo>
                    <a:pt x="40" y="10"/>
                  </a:lnTo>
                  <a:lnTo>
                    <a:pt x="40" y="10"/>
                  </a:lnTo>
                  <a:close/>
                  <a:moveTo>
                    <a:pt x="1" y="0"/>
                  </a:moveTo>
                  <a:lnTo>
                    <a:pt x="1" y="0"/>
                  </a:lnTo>
                  <a:close/>
                </a:path>
              </a:pathLst>
            </a:custGeom>
            <a:solidFill>
              <a:srgbClr val="492C3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Google Shape;154;p26"/>
            <p:cNvSpPr/>
            <p:nvPr/>
          </p:nvSpPr>
          <p:spPr>
            <a:xfrm>
              <a:off x="6172364" y="3125899"/>
              <a:ext cx="537335" cy="165557"/>
            </a:xfrm>
            <a:custGeom>
              <a:avLst/>
              <a:gdLst/>
              <a:ahLst/>
              <a:cxnLst/>
              <a:rect l="l" t="t" r="r" b="b"/>
              <a:pathLst>
                <a:path w="11285" h="3477" extrusionOk="0">
                  <a:moveTo>
                    <a:pt x="1" y="0"/>
                  </a:moveTo>
                  <a:lnTo>
                    <a:pt x="1" y="0"/>
                  </a:lnTo>
                  <a:cubicBezTo>
                    <a:pt x="517" y="1689"/>
                    <a:pt x="1799" y="3218"/>
                    <a:pt x="5007" y="3447"/>
                  </a:cubicBezTo>
                  <a:cubicBezTo>
                    <a:pt x="5017" y="3447"/>
                    <a:pt x="5027" y="3457"/>
                    <a:pt x="5046" y="3457"/>
                  </a:cubicBezTo>
                  <a:lnTo>
                    <a:pt x="5176" y="3457"/>
                  </a:lnTo>
                  <a:lnTo>
                    <a:pt x="5185" y="3467"/>
                  </a:lnTo>
                  <a:lnTo>
                    <a:pt x="5404" y="3467"/>
                  </a:lnTo>
                  <a:lnTo>
                    <a:pt x="5404" y="3476"/>
                  </a:lnTo>
                  <a:lnTo>
                    <a:pt x="6278" y="3476"/>
                  </a:lnTo>
                  <a:lnTo>
                    <a:pt x="6278" y="3467"/>
                  </a:lnTo>
                  <a:lnTo>
                    <a:pt x="6308" y="3467"/>
                  </a:lnTo>
                  <a:cubicBezTo>
                    <a:pt x="9000" y="3357"/>
                    <a:pt x="10489" y="2185"/>
                    <a:pt x="11284" y="675"/>
                  </a:cubicBezTo>
                  <a:lnTo>
                    <a:pt x="11284" y="675"/>
                  </a:lnTo>
                  <a:cubicBezTo>
                    <a:pt x="10261" y="1838"/>
                    <a:pt x="8295" y="3030"/>
                    <a:pt x="5712" y="3030"/>
                  </a:cubicBezTo>
                  <a:lnTo>
                    <a:pt x="5543" y="3030"/>
                  </a:lnTo>
                  <a:cubicBezTo>
                    <a:pt x="2603" y="2970"/>
                    <a:pt x="825" y="1609"/>
                    <a:pt x="1"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Google Shape;155;p26"/>
            <p:cNvSpPr/>
            <p:nvPr/>
          </p:nvSpPr>
          <p:spPr>
            <a:xfrm>
              <a:off x="6294878" y="2866680"/>
              <a:ext cx="43092" cy="65328"/>
            </a:xfrm>
            <a:custGeom>
              <a:avLst/>
              <a:gdLst/>
              <a:ahLst/>
              <a:cxnLst/>
              <a:rect l="l" t="t" r="r" b="b"/>
              <a:pathLst>
                <a:path w="905" h="1372" extrusionOk="0">
                  <a:moveTo>
                    <a:pt x="457" y="1"/>
                  </a:moveTo>
                  <a:cubicBezTo>
                    <a:pt x="219" y="1"/>
                    <a:pt x="10" y="309"/>
                    <a:pt x="10" y="687"/>
                  </a:cubicBezTo>
                  <a:cubicBezTo>
                    <a:pt x="1" y="1064"/>
                    <a:pt x="199" y="1372"/>
                    <a:pt x="447" y="1372"/>
                  </a:cubicBezTo>
                  <a:cubicBezTo>
                    <a:pt x="451" y="1372"/>
                    <a:pt x="455" y="1372"/>
                    <a:pt x="459" y="1372"/>
                  </a:cubicBezTo>
                  <a:cubicBezTo>
                    <a:pt x="702" y="1372"/>
                    <a:pt x="894" y="1068"/>
                    <a:pt x="894" y="696"/>
                  </a:cubicBezTo>
                  <a:cubicBezTo>
                    <a:pt x="904" y="319"/>
                    <a:pt x="705" y="1"/>
                    <a:pt x="457"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Google Shape;156;p26"/>
            <p:cNvSpPr/>
            <p:nvPr/>
          </p:nvSpPr>
          <p:spPr>
            <a:xfrm>
              <a:off x="6524242" y="2866680"/>
              <a:ext cx="43092" cy="65328"/>
            </a:xfrm>
            <a:custGeom>
              <a:avLst/>
              <a:gdLst/>
              <a:ahLst/>
              <a:cxnLst/>
              <a:rect l="l" t="t" r="r" b="b"/>
              <a:pathLst>
                <a:path w="905" h="1372" extrusionOk="0">
                  <a:moveTo>
                    <a:pt x="457" y="1"/>
                  </a:moveTo>
                  <a:cubicBezTo>
                    <a:pt x="209" y="1"/>
                    <a:pt x="11" y="309"/>
                    <a:pt x="0" y="687"/>
                  </a:cubicBezTo>
                  <a:cubicBezTo>
                    <a:pt x="0" y="1064"/>
                    <a:pt x="199" y="1372"/>
                    <a:pt x="438" y="1372"/>
                  </a:cubicBezTo>
                  <a:cubicBezTo>
                    <a:pt x="442" y="1372"/>
                    <a:pt x="446" y="1372"/>
                    <a:pt x="450" y="1372"/>
                  </a:cubicBezTo>
                  <a:cubicBezTo>
                    <a:pt x="693" y="1372"/>
                    <a:pt x="894" y="1068"/>
                    <a:pt x="894" y="696"/>
                  </a:cubicBezTo>
                  <a:cubicBezTo>
                    <a:pt x="905" y="319"/>
                    <a:pt x="706" y="1"/>
                    <a:pt x="457"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Google Shape;157;p26"/>
            <p:cNvSpPr/>
            <p:nvPr/>
          </p:nvSpPr>
          <p:spPr>
            <a:xfrm>
              <a:off x="6385438" y="2943112"/>
              <a:ext cx="68600" cy="96375"/>
            </a:xfrm>
            <a:custGeom>
              <a:avLst/>
              <a:gdLst/>
              <a:ahLst/>
              <a:cxnLst/>
              <a:rect l="l" t="t" r="r" b="b"/>
              <a:pathLst>
                <a:path w="2394" h="3363" extrusionOk="0">
                  <a:moveTo>
                    <a:pt x="1440" y="1"/>
                  </a:moveTo>
                  <a:cubicBezTo>
                    <a:pt x="1490" y="239"/>
                    <a:pt x="1510" y="507"/>
                    <a:pt x="1430" y="716"/>
                  </a:cubicBezTo>
                  <a:cubicBezTo>
                    <a:pt x="1400" y="825"/>
                    <a:pt x="1331" y="894"/>
                    <a:pt x="1232" y="924"/>
                  </a:cubicBezTo>
                  <a:cubicBezTo>
                    <a:pt x="1132" y="964"/>
                    <a:pt x="993" y="994"/>
                    <a:pt x="874" y="1043"/>
                  </a:cubicBezTo>
                  <a:cubicBezTo>
                    <a:pt x="755" y="1083"/>
                    <a:pt x="636" y="1133"/>
                    <a:pt x="517" y="1212"/>
                  </a:cubicBezTo>
                  <a:cubicBezTo>
                    <a:pt x="397" y="1281"/>
                    <a:pt x="288" y="1371"/>
                    <a:pt x="208" y="1490"/>
                  </a:cubicBezTo>
                  <a:cubicBezTo>
                    <a:pt x="159" y="1550"/>
                    <a:pt x="129" y="1619"/>
                    <a:pt x="99" y="1679"/>
                  </a:cubicBezTo>
                  <a:cubicBezTo>
                    <a:pt x="80" y="1749"/>
                    <a:pt x="40" y="1808"/>
                    <a:pt x="40" y="1877"/>
                  </a:cubicBezTo>
                  <a:lnTo>
                    <a:pt x="20" y="1987"/>
                  </a:lnTo>
                  <a:lnTo>
                    <a:pt x="10" y="2086"/>
                  </a:lnTo>
                  <a:cubicBezTo>
                    <a:pt x="0" y="2156"/>
                    <a:pt x="10" y="2225"/>
                    <a:pt x="10" y="2295"/>
                  </a:cubicBezTo>
                  <a:cubicBezTo>
                    <a:pt x="10" y="2365"/>
                    <a:pt x="29" y="2424"/>
                    <a:pt x="40" y="2493"/>
                  </a:cubicBezTo>
                  <a:cubicBezTo>
                    <a:pt x="49" y="2563"/>
                    <a:pt x="69" y="2623"/>
                    <a:pt x="89" y="2692"/>
                  </a:cubicBezTo>
                  <a:cubicBezTo>
                    <a:pt x="139" y="2831"/>
                    <a:pt x="219" y="2960"/>
                    <a:pt x="318" y="3060"/>
                  </a:cubicBezTo>
                  <a:cubicBezTo>
                    <a:pt x="536" y="3268"/>
                    <a:pt x="815" y="3347"/>
                    <a:pt x="1082" y="3358"/>
                  </a:cubicBezTo>
                  <a:cubicBezTo>
                    <a:pt x="1122" y="3361"/>
                    <a:pt x="1161" y="3362"/>
                    <a:pt x="1200" y="3362"/>
                  </a:cubicBezTo>
                  <a:cubicBezTo>
                    <a:pt x="1427" y="3362"/>
                    <a:pt x="1646" y="3315"/>
                    <a:pt x="1857" y="3239"/>
                  </a:cubicBezTo>
                  <a:cubicBezTo>
                    <a:pt x="1976" y="3189"/>
                    <a:pt x="2095" y="3129"/>
                    <a:pt x="2195" y="3040"/>
                  </a:cubicBezTo>
                  <a:cubicBezTo>
                    <a:pt x="2294" y="2970"/>
                    <a:pt x="2393" y="2851"/>
                    <a:pt x="2393" y="2722"/>
                  </a:cubicBezTo>
                  <a:lnTo>
                    <a:pt x="2393" y="2722"/>
                  </a:lnTo>
                  <a:cubicBezTo>
                    <a:pt x="2374" y="2782"/>
                    <a:pt x="2344" y="2831"/>
                    <a:pt x="2294" y="2881"/>
                  </a:cubicBezTo>
                  <a:cubicBezTo>
                    <a:pt x="2254" y="2921"/>
                    <a:pt x="2205" y="2950"/>
                    <a:pt x="2146" y="2980"/>
                  </a:cubicBezTo>
                  <a:cubicBezTo>
                    <a:pt x="2046" y="3030"/>
                    <a:pt x="1927" y="3080"/>
                    <a:pt x="1808" y="3100"/>
                  </a:cubicBezTo>
                  <a:cubicBezTo>
                    <a:pt x="1661" y="3138"/>
                    <a:pt x="1507" y="3155"/>
                    <a:pt x="1354" y="3155"/>
                  </a:cubicBezTo>
                  <a:cubicBezTo>
                    <a:pt x="1269" y="3155"/>
                    <a:pt x="1184" y="3150"/>
                    <a:pt x="1102" y="3139"/>
                  </a:cubicBezTo>
                  <a:cubicBezTo>
                    <a:pt x="874" y="3109"/>
                    <a:pt x="656" y="3020"/>
                    <a:pt x="517" y="2871"/>
                  </a:cubicBezTo>
                  <a:cubicBezTo>
                    <a:pt x="437" y="2791"/>
                    <a:pt x="387" y="2702"/>
                    <a:pt x="358" y="2603"/>
                  </a:cubicBezTo>
                  <a:cubicBezTo>
                    <a:pt x="338" y="2553"/>
                    <a:pt x="327" y="2504"/>
                    <a:pt x="318" y="2444"/>
                  </a:cubicBezTo>
                  <a:cubicBezTo>
                    <a:pt x="308" y="2384"/>
                    <a:pt x="298" y="2325"/>
                    <a:pt x="298" y="2275"/>
                  </a:cubicBezTo>
                  <a:cubicBezTo>
                    <a:pt x="278" y="2047"/>
                    <a:pt x="308" y="1818"/>
                    <a:pt x="427" y="1649"/>
                  </a:cubicBezTo>
                  <a:cubicBezTo>
                    <a:pt x="536" y="1471"/>
                    <a:pt x="745" y="1351"/>
                    <a:pt x="963" y="1242"/>
                  </a:cubicBezTo>
                  <a:cubicBezTo>
                    <a:pt x="1073" y="1192"/>
                    <a:pt x="1182" y="1153"/>
                    <a:pt x="1311" y="1093"/>
                  </a:cubicBezTo>
                  <a:cubicBezTo>
                    <a:pt x="1450" y="1034"/>
                    <a:pt x="1539" y="894"/>
                    <a:pt x="1569" y="755"/>
                  </a:cubicBezTo>
                  <a:cubicBezTo>
                    <a:pt x="1619" y="477"/>
                    <a:pt x="1539" y="229"/>
                    <a:pt x="1440"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Google Shape;158;p26"/>
            <p:cNvSpPr/>
            <p:nvPr/>
          </p:nvSpPr>
          <p:spPr>
            <a:xfrm>
              <a:off x="6195981" y="2813161"/>
              <a:ext cx="194412" cy="30474"/>
            </a:xfrm>
            <a:custGeom>
              <a:avLst/>
              <a:gdLst/>
              <a:ahLst/>
              <a:cxnLst/>
              <a:rect l="l" t="t" r="r" b="b"/>
              <a:pathLst>
                <a:path w="4083" h="640" extrusionOk="0">
                  <a:moveTo>
                    <a:pt x="2253" y="0"/>
                  </a:moveTo>
                  <a:cubicBezTo>
                    <a:pt x="2181" y="0"/>
                    <a:pt x="2106" y="1"/>
                    <a:pt x="2027" y="3"/>
                  </a:cubicBezTo>
                  <a:cubicBezTo>
                    <a:pt x="0" y="51"/>
                    <a:pt x="663" y="640"/>
                    <a:pt x="2093" y="640"/>
                  </a:cubicBezTo>
                  <a:cubicBezTo>
                    <a:pt x="2127" y="640"/>
                    <a:pt x="2162" y="639"/>
                    <a:pt x="2197" y="639"/>
                  </a:cubicBezTo>
                  <a:cubicBezTo>
                    <a:pt x="3907" y="590"/>
                    <a:pt x="4082" y="0"/>
                    <a:pt x="2253" y="0"/>
                  </a:cubicBezTo>
                  <a:close/>
                </a:path>
              </a:pathLst>
            </a:cu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Google Shape;159;p26"/>
            <p:cNvSpPr/>
            <p:nvPr/>
          </p:nvSpPr>
          <p:spPr>
            <a:xfrm>
              <a:off x="6459389" y="2813161"/>
              <a:ext cx="194888" cy="30474"/>
            </a:xfrm>
            <a:custGeom>
              <a:avLst/>
              <a:gdLst/>
              <a:ahLst/>
              <a:cxnLst/>
              <a:rect l="l" t="t" r="r" b="b"/>
              <a:pathLst>
                <a:path w="4093" h="640" extrusionOk="0">
                  <a:moveTo>
                    <a:pt x="2255" y="0"/>
                  </a:moveTo>
                  <a:cubicBezTo>
                    <a:pt x="2182" y="0"/>
                    <a:pt x="2107" y="1"/>
                    <a:pt x="2028" y="3"/>
                  </a:cubicBezTo>
                  <a:cubicBezTo>
                    <a:pt x="0" y="51"/>
                    <a:pt x="673" y="640"/>
                    <a:pt x="2104" y="640"/>
                  </a:cubicBezTo>
                  <a:cubicBezTo>
                    <a:pt x="2138" y="640"/>
                    <a:pt x="2172" y="639"/>
                    <a:pt x="2207" y="639"/>
                  </a:cubicBezTo>
                  <a:cubicBezTo>
                    <a:pt x="3917" y="590"/>
                    <a:pt x="4092" y="0"/>
                    <a:pt x="2255" y="0"/>
                  </a:cubicBezTo>
                  <a:close/>
                </a:path>
              </a:pathLst>
            </a:cu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Google Shape;160;p26"/>
            <p:cNvSpPr/>
            <p:nvPr/>
          </p:nvSpPr>
          <p:spPr>
            <a:xfrm>
              <a:off x="6023327" y="2848634"/>
              <a:ext cx="156653" cy="179223"/>
            </a:xfrm>
            <a:custGeom>
              <a:avLst/>
              <a:gdLst/>
              <a:ahLst/>
              <a:cxnLst/>
              <a:rect l="l" t="t" r="r" b="b"/>
              <a:pathLst>
                <a:path w="3290" h="3764" extrusionOk="0">
                  <a:moveTo>
                    <a:pt x="1758" y="0"/>
                  </a:moveTo>
                  <a:cubicBezTo>
                    <a:pt x="587" y="0"/>
                    <a:pt x="0" y="1291"/>
                    <a:pt x="369" y="2645"/>
                  </a:cubicBezTo>
                  <a:cubicBezTo>
                    <a:pt x="615" y="3531"/>
                    <a:pt x="1229" y="3764"/>
                    <a:pt x="1807" y="3764"/>
                  </a:cubicBezTo>
                  <a:cubicBezTo>
                    <a:pt x="2447" y="3764"/>
                    <a:pt x="3042" y="3479"/>
                    <a:pt x="3042" y="3479"/>
                  </a:cubicBezTo>
                  <a:lnTo>
                    <a:pt x="3290" y="598"/>
                  </a:lnTo>
                  <a:cubicBezTo>
                    <a:pt x="2711" y="179"/>
                    <a:pt x="2194" y="0"/>
                    <a:pt x="1758"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Google Shape;161;p26"/>
            <p:cNvSpPr/>
            <p:nvPr/>
          </p:nvSpPr>
          <p:spPr>
            <a:xfrm>
              <a:off x="6058420" y="2872537"/>
              <a:ext cx="99373" cy="108229"/>
            </a:xfrm>
            <a:custGeom>
              <a:avLst/>
              <a:gdLst/>
              <a:ahLst/>
              <a:cxnLst/>
              <a:rect l="l" t="t" r="r" b="b"/>
              <a:pathLst>
                <a:path w="2087" h="2273" extrusionOk="0">
                  <a:moveTo>
                    <a:pt x="1157" y="1"/>
                  </a:moveTo>
                  <a:cubicBezTo>
                    <a:pt x="1090" y="1"/>
                    <a:pt x="1024" y="20"/>
                    <a:pt x="963" y="27"/>
                  </a:cubicBezTo>
                  <a:cubicBezTo>
                    <a:pt x="884" y="57"/>
                    <a:pt x="804" y="87"/>
                    <a:pt x="735" y="116"/>
                  </a:cubicBezTo>
                  <a:cubicBezTo>
                    <a:pt x="457" y="255"/>
                    <a:pt x="199" y="494"/>
                    <a:pt x="109" y="792"/>
                  </a:cubicBezTo>
                  <a:cubicBezTo>
                    <a:pt x="0" y="1090"/>
                    <a:pt x="30" y="1418"/>
                    <a:pt x="139" y="1686"/>
                  </a:cubicBezTo>
                  <a:cubicBezTo>
                    <a:pt x="109" y="1398"/>
                    <a:pt x="139" y="1100"/>
                    <a:pt x="268" y="862"/>
                  </a:cubicBezTo>
                  <a:cubicBezTo>
                    <a:pt x="387" y="623"/>
                    <a:pt x="606" y="464"/>
                    <a:pt x="844" y="355"/>
                  </a:cubicBezTo>
                  <a:cubicBezTo>
                    <a:pt x="904" y="325"/>
                    <a:pt x="974" y="315"/>
                    <a:pt x="1033" y="295"/>
                  </a:cubicBezTo>
                  <a:cubicBezTo>
                    <a:pt x="1067" y="289"/>
                    <a:pt x="1111" y="277"/>
                    <a:pt x="1151" y="277"/>
                  </a:cubicBezTo>
                  <a:cubicBezTo>
                    <a:pt x="1169" y="277"/>
                    <a:pt x="1186" y="279"/>
                    <a:pt x="1202" y="286"/>
                  </a:cubicBezTo>
                  <a:cubicBezTo>
                    <a:pt x="1301" y="286"/>
                    <a:pt x="1391" y="345"/>
                    <a:pt x="1450" y="434"/>
                  </a:cubicBezTo>
                  <a:cubicBezTo>
                    <a:pt x="1569" y="608"/>
                    <a:pt x="1612" y="875"/>
                    <a:pt x="1626" y="1125"/>
                  </a:cubicBezTo>
                  <a:lnTo>
                    <a:pt x="1626" y="1125"/>
                  </a:lnTo>
                  <a:cubicBezTo>
                    <a:pt x="1522" y="1188"/>
                    <a:pt x="1430" y="1265"/>
                    <a:pt x="1351" y="1368"/>
                  </a:cubicBezTo>
                  <a:cubicBezTo>
                    <a:pt x="1301" y="1438"/>
                    <a:pt x="1261" y="1527"/>
                    <a:pt x="1261" y="1617"/>
                  </a:cubicBezTo>
                  <a:cubicBezTo>
                    <a:pt x="1261" y="1716"/>
                    <a:pt x="1301" y="1795"/>
                    <a:pt x="1351" y="1855"/>
                  </a:cubicBezTo>
                  <a:cubicBezTo>
                    <a:pt x="1440" y="1984"/>
                    <a:pt x="1570" y="2063"/>
                    <a:pt x="1698" y="2123"/>
                  </a:cubicBezTo>
                  <a:cubicBezTo>
                    <a:pt x="1818" y="2193"/>
                    <a:pt x="1957" y="2232"/>
                    <a:pt x="2086" y="2272"/>
                  </a:cubicBezTo>
                  <a:cubicBezTo>
                    <a:pt x="1967" y="2193"/>
                    <a:pt x="1848" y="2123"/>
                    <a:pt x="1748" y="2043"/>
                  </a:cubicBezTo>
                  <a:cubicBezTo>
                    <a:pt x="1639" y="1964"/>
                    <a:pt x="1539" y="1864"/>
                    <a:pt x="1490" y="1765"/>
                  </a:cubicBezTo>
                  <a:cubicBezTo>
                    <a:pt x="1431" y="1666"/>
                    <a:pt x="1450" y="1586"/>
                    <a:pt x="1520" y="1497"/>
                  </a:cubicBezTo>
                  <a:cubicBezTo>
                    <a:pt x="1589" y="1418"/>
                    <a:pt x="1709" y="1348"/>
                    <a:pt x="1808" y="1308"/>
                  </a:cubicBezTo>
                  <a:cubicBezTo>
                    <a:pt x="1848" y="1288"/>
                    <a:pt x="1877" y="1249"/>
                    <a:pt x="1887" y="1199"/>
                  </a:cubicBezTo>
                  <a:cubicBezTo>
                    <a:pt x="1887" y="1040"/>
                    <a:pt x="1887" y="891"/>
                    <a:pt x="1857" y="732"/>
                  </a:cubicBezTo>
                  <a:cubicBezTo>
                    <a:pt x="1828" y="584"/>
                    <a:pt x="1788" y="425"/>
                    <a:pt x="1689" y="275"/>
                  </a:cubicBezTo>
                  <a:cubicBezTo>
                    <a:pt x="1589" y="127"/>
                    <a:pt x="1411" y="7"/>
                    <a:pt x="1222" y="7"/>
                  </a:cubicBezTo>
                  <a:cubicBezTo>
                    <a:pt x="1200" y="3"/>
                    <a:pt x="1178" y="1"/>
                    <a:pt x="1157" y="1"/>
                  </a:cubicBezTo>
                  <a:close/>
                </a:path>
              </a:pathLst>
            </a:custGeom>
            <a:solidFill>
              <a:srgbClr val="2D1B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Google Shape;162;p26"/>
            <p:cNvSpPr/>
            <p:nvPr/>
          </p:nvSpPr>
          <p:spPr>
            <a:xfrm>
              <a:off x="6714846" y="2848634"/>
              <a:ext cx="156653" cy="179223"/>
            </a:xfrm>
            <a:custGeom>
              <a:avLst/>
              <a:gdLst/>
              <a:ahLst/>
              <a:cxnLst/>
              <a:rect l="l" t="t" r="r" b="b"/>
              <a:pathLst>
                <a:path w="3290" h="3764" extrusionOk="0">
                  <a:moveTo>
                    <a:pt x="1532" y="0"/>
                  </a:moveTo>
                  <a:cubicBezTo>
                    <a:pt x="1096" y="0"/>
                    <a:pt x="579" y="179"/>
                    <a:pt x="1" y="598"/>
                  </a:cubicBezTo>
                  <a:lnTo>
                    <a:pt x="249" y="3479"/>
                  </a:lnTo>
                  <a:cubicBezTo>
                    <a:pt x="249" y="3479"/>
                    <a:pt x="843" y="3764"/>
                    <a:pt x="1483" y="3764"/>
                  </a:cubicBezTo>
                  <a:cubicBezTo>
                    <a:pt x="2061" y="3764"/>
                    <a:pt x="2676" y="3531"/>
                    <a:pt x="2921" y="2645"/>
                  </a:cubicBezTo>
                  <a:cubicBezTo>
                    <a:pt x="3290" y="1291"/>
                    <a:pt x="2704" y="0"/>
                    <a:pt x="1532"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Google Shape;163;p26"/>
            <p:cNvSpPr/>
            <p:nvPr/>
          </p:nvSpPr>
          <p:spPr>
            <a:xfrm>
              <a:off x="6737083" y="2872537"/>
              <a:ext cx="99373" cy="108229"/>
            </a:xfrm>
            <a:custGeom>
              <a:avLst/>
              <a:gdLst/>
              <a:ahLst/>
              <a:cxnLst/>
              <a:rect l="l" t="t" r="r" b="b"/>
              <a:pathLst>
                <a:path w="2087" h="2273" extrusionOk="0">
                  <a:moveTo>
                    <a:pt x="929" y="1"/>
                  </a:moveTo>
                  <a:cubicBezTo>
                    <a:pt x="908" y="1"/>
                    <a:pt x="886" y="3"/>
                    <a:pt x="865" y="7"/>
                  </a:cubicBezTo>
                  <a:cubicBezTo>
                    <a:pt x="676" y="7"/>
                    <a:pt x="497" y="127"/>
                    <a:pt x="397" y="275"/>
                  </a:cubicBezTo>
                  <a:cubicBezTo>
                    <a:pt x="298" y="425"/>
                    <a:pt x="258" y="584"/>
                    <a:pt x="229" y="732"/>
                  </a:cubicBezTo>
                  <a:cubicBezTo>
                    <a:pt x="199" y="891"/>
                    <a:pt x="199" y="1040"/>
                    <a:pt x="199" y="1199"/>
                  </a:cubicBezTo>
                  <a:cubicBezTo>
                    <a:pt x="209" y="1249"/>
                    <a:pt x="229" y="1288"/>
                    <a:pt x="278" y="1308"/>
                  </a:cubicBezTo>
                  <a:cubicBezTo>
                    <a:pt x="378" y="1348"/>
                    <a:pt x="497" y="1418"/>
                    <a:pt x="567" y="1497"/>
                  </a:cubicBezTo>
                  <a:cubicBezTo>
                    <a:pt x="636" y="1586"/>
                    <a:pt x="656" y="1666"/>
                    <a:pt x="596" y="1765"/>
                  </a:cubicBezTo>
                  <a:cubicBezTo>
                    <a:pt x="537" y="1864"/>
                    <a:pt x="448" y="1964"/>
                    <a:pt x="338" y="2043"/>
                  </a:cubicBezTo>
                  <a:cubicBezTo>
                    <a:pt x="239" y="2123"/>
                    <a:pt x="119" y="2193"/>
                    <a:pt x="0" y="2272"/>
                  </a:cubicBezTo>
                  <a:cubicBezTo>
                    <a:pt x="130" y="2232"/>
                    <a:pt x="269" y="2193"/>
                    <a:pt x="388" y="2123"/>
                  </a:cubicBezTo>
                  <a:cubicBezTo>
                    <a:pt x="517" y="2063"/>
                    <a:pt x="646" y="1984"/>
                    <a:pt x="735" y="1855"/>
                  </a:cubicBezTo>
                  <a:cubicBezTo>
                    <a:pt x="785" y="1795"/>
                    <a:pt x="825" y="1716"/>
                    <a:pt x="825" y="1617"/>
                  </a:cubicBezTo>
                  <a:cubicBezTo>
                    <a:pt x="825" y="1527"/>
                    <a:pt x="785" y="1438"/>
                    <a:pt x="735" y="1368"/>
                  </a:cubicBezTo>
                  <a:cubicBezTo>
                    <a:pt x="656" y="1265"/>
                    <a:pt x="564" y="1187"/>
                    <a:pt x="460" y="1125"/>
                  </a:cubicBezTo>
                  <a:lnTo>
                    <a:pt x="460" y="1125"/>
                  </a:lnTo>
                  <a:cubicBezTo>
                    <a:pt x="473" y="875"/>
                    <a:pt x="508" y="608"/>
                    <a:pt x="636" y="434"/>
                  </a:cubicBezTo>
                  <a:cubicBezTo>
                    <a:pt x="695" y="345"/>
                    <a:pt x="785" y="286"/>
                    <a:pt x="885" y="286"/>
                  </a:cubicBezTo>
                  <a:cubicBezTo>
                    <a:pt x="900" y="279"/>
                    <a:pt x="917" y="277"/>
                    <a:pt x="935" y="277"/>
                  </a:cubicBezTo>
                  <a:cubicBezTo>
                    <a:pt x="975" y="277"/>
                    <a:pt x="1019" y="289"/>
                    <a:pt x="1053" y="295"/>
                  </a:cubicBezTo>
                  <a:cubicBezTo>
                    <a:pt x="1113" y="315"/>
                    <a:pt x="1183" y="325"/>
                    <a:pt x="1242" y="355"/>
                  </a:cubicBezTo>
                  <a:cubicBezTo>
                    <a:pt x="1481" y="464"/>
                    <a:pt x="1699" y="623"/>
                    <a:pt x="1818" y="862"/>
                  </a:cubicBezTo>
                  <a:cubicBezTo>
                    <a:pt x="1947" y="1100"/>
                    <a:pt x="1977" y="1398"/>
                    <a:pt x="1947" y="1686"/>
                  </a:cubicBezTo>
                  <a:cubicBezTo>
                    <a:pt x="2057" y="1418"/>
                    <a:pt x="2086" y="1090"/>
                    <a:pt x="1977" y="792"/>
                  </a:cubicBezTo>
                  <a:cubicBezTo>
                    <a:pt x="1887" y="494"/>
                    <a:pt x="1629" y="255"/>
                    <a:pt x="1351" y="116"/>
                  </a:cubicBezTo>
                  <a:cubicBezTo>
                    <a:pt x="1282" y="87"/>
                    <a:pt x="1202" y="57"/>
                    <a:pt x="1123" y="27"/>
                  </a:cubicBezTo>
                  <a:cubicBezTo>
                    <a:pt x="1063" y="20"/>
                    <a:pt x="997" y="1"/>
                    <a:pt x="929" y="1"/>
                  </a:cubicBezTo>
                  <a:close/>
                </a:path>
              </a:pathLst>
            </a:custGeom>
            <a:solidFill>
              <a:srgbClr val="2D1B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Google Shape;164;p26"/>
            <p:cNvSpPr/>
            <p:nvPr/>
          </p:nvSpPr>
          <p:spPr>
            <a:xfrm>
              <a:off x="6086799" y="3310837"/>
              <a:ext cx="355208" cy="157796"/>
            </a:xfrm>
            <a:custGeom>
              <a:avLst/>
              <a:gdLst/>
              <a:ahLst/>
              <a:cxnLst/>
              <a:rect l="l" t="t" r="r" b="b"/>
              <a:pathLst>
                <a:path w="7460" h="3314" extrusionOk="0">
                  <a:moveTo>
                    <a:pt x="4261" y="0"/>
                  </a:moveTo>
                  <a:cubicBezTo>
                    <a:pt x="4261" y="0"/>
                    <a:pt x="378" y="1371"/>
                    <a:pt x="0" y="2066"/>
                  </a:cubicBezTo>
                  <a:cubicBezTo>
                    <a:pt x="0" y="2066"/>
                    <a:pt x="1586" y="3313"/>
                    <a:pt x="4718" y="3313"/>
                  </a:cubicBezTo>
                  <a:cubicBezTo>
                    <a:pt x="5528" y="3313"/>
                    <a:pt x="6442" y="3230"/>
                    <a:pt x="7459" y="3020"/>
                  </a:cubicBezTo>
                  <a:cubicBezTo>
                    <a:pt x="7459" y="3020"/>
                    <a:pt x="4718" y="1252"/>
                    <a:pt x="4261"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Google Shape;165;p26"/>
            <p:cNvSpPr/>
            <p:nvPr/>
          </p:nvSpPr>
          <p:spPr>
            <a:xfrm>
              <a:off x="6439105" y="3310837"/>
              <a:ext cx="358541" cy="156749"/>
            </a:xfrm>
            <a:custGeom>
              <a:avLst/>
              <a:gdLst/>
              <a:ahLst/>
              <a:cxnLst/>
              <a:rect l="l" t="t" r="r" b="b"/>
              <a:pathLst>
                <a:path w="7530" h="3292" extrusionOk="0">
                  <a:moveTo>
                    <a:pt x="3199" y="0"/>
                  </a:moveTo>
                  <a:cubicBezTo>
                    <a:pt x="2742" y="1252"/>
                    <a:pt x="1" y="3020"/>
                    <a:pt x="1" y="3020"/>
                  </a:cubicBezTo>
                  <a:cubicBezTo>
                    <a:pt x="935" y="3213"/>
                    <a:pt x="1786" y="3291"/>
                    <a:pt x="2550" y="3291"/>
                  </a:cubicBezTo>
                  <a:cubicBezTo>
                    <a:pt x="5831" y="3291"/>
                    <a:pt x="7530" y="1848"/>
                    <a:pt x="7530" y="1848"/>
                  </a:cubicBezTo>
                  <a:cubicBezTo>
                    <a:pt x="7152" y="1152"/>
                    <a:pt x="3199" y="0"/>
                    <a:pt x="3199" y="0"/>
                  </a:cubicBezTo>
                  <a:close/>
                </a:path>
              </a:pathLst>
            </a:custGeom>
            <a:solidFill>
              <a:srgbClr val="134F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Google Shape;166;p26"/>
            <p:cNvSpPr/>
            <p:nvPr/>
          </p:nvSpPr>
          <p:spPr>
            <a:xfrm>
              <a:off x="6348779" y="3466396"/>
              <a:ext cx="54424" cy="246931"/>
            </a:xfrm>
            <a:custGeom>
              <a:avLst/>
              <a:gdLst/>
              <a:ahLst/>
              <a:cxnLst/>
              <a:rect l="l" t="t" r="r" b="b"/>
              <a:pathLst>
                <a:path w="1143" h="5186" extrusionOk="0">
                  <a:moveTo>
                    <a:pt x="209" y="1"/>
                  </a:moveTo>
                  <a:cubicBezTo>
                    <a:pt x="80" y="289"/>
                    <a:pt x="1" y="597"/>
                    <a:pt x="1" y="925"/>
                  </a:cubicBezTo>
                  <a:cubicBezTo>
                    <a:pt x="1" y="1203"/>
                    <a:pt x="90" y="1471"/>
                    <a:pt x="229" y="1709"/>
                  </a:cubicBezTo>
                  <a:cubicBezTo>
                    <a:pt x="289" y="1838"/>
                    <a:pt x="368" y="1938"/>
                    <a:pt x="428" y="2057"/>
                  </a:cubicBezTo>
                  <a:cubicBezTo>
                    <a:pt x="498" y="2166"/>
                    <a:pt x="557" y="2285"/>
                    <a:pt x="617" y="2404"/>
                  </a:cubicBezTo>
                  <a:cubicBezTo>
                    <a:pt x="726" y="2633"/>
                    <a:pt x="825" y="2881"/>
                    <a:pt x="895" y="3130"/>
                  </a:cubicBezTo>
                  <a:cubicBezTo>
                    <a:pt x="974" y="3378"/>
                    <a:pt x="1014" y="3636"/>
                    <a:pt x="1024" y="3904"/>
                  </a:cubicBezTo>
                  <a:cubicBezTo>
                    <a:pt x="1034" y="4163"/>
                    <a:pt x="1004" y="4421"/>
                    <a:pt x="895" y="4659"/>
                  </a:cubicBezTo>
                  <a:cubicBezTo>
                    <a:pt x="795" y="4887"/>
                    <a:pt x="587" y="5077"/>
                    <a:pt x="348" y="5185"/>
                  </a:cubicBezTo>
                  <a:cubicBezTo>
                    <a:pt x="597" y="5106"/>
                    <a:pt x="825" y="4927"/>
                    <a:pt x="964" y="4689"/>
                  </a:cubicBezTo>
                  <a:cubicBezTo>
                    <a:pt x="1093" y="4450"/>
                    <a:pt x="1143" y="4172"/>
                    <a:pt x="1143" y="3894"/>
                  </a:cubicBezTo>
                  <a:cubicBezTo>
                    <a:pt x="1143" y="3626"/>
                    <a:pt x="1093" y="3358"/>
                    <a:pt x="1024" y="3100"/>
                  </a:cubicBezTo>
                  <a:cubicBezTo>
                    <a:pt x="954" y="2832"/>
                    <a:pt x="865" y="2583"/>
                    <a:pt x="745" y="2335"/>
                  </a:cubicBezTo>
                  <a:cubicBezTo>
                    <a:pt x="686" y="2216"/>
                    <a:pt x="617" y="2097"/>
                    <a:pt x="557" y="1978"/>
                  </a:cubicBezTo>
                  <a:cubicBezTo>
                    <a:pt x="478" y="1868"/>
                    <a:pt x="398" y="1749"/>
                    <a:pt x="339" y="1640"/>
                  </a:cubicBezTo>
                  <a:cubicBezTo>
                    <a:pt x="209" y="1421"/>
                    <a:pt x="130" y="1173"/>
                    <a:pt x="120" y="914"/>
                  </a:cubicBezTo>
                  <a:cubicBezTo>
                    <a:pt x="100" y="666"/>
                    <a:pt x="140" y="398"/>
                    <a:pt x="229" y="150"/>
                  </a:cubicBezTo>
                  <a:cubicBezTo>
                    <a:pt x="239" y="100"/>
                    <a:pt x="259" y="51"/>
                    <a:pt x="279" y="1"/>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Google Shape;167;p26"/>
            <p:cNvSpPr/>
            <p:nvPr/>
          </p:nvSpPr>
          <p:spPr>
            <a:xfrm>
              <a:off x="6483578" y="3466396"/>
              <a:ext cx="54900" cy="246931"/>
            </a:xfrm>
            <a:custGeom>
              <a:avLst/>
              <a:gdLst/>
              <a:ahLst/>
              <a:cxnLst/>
              <a:rect l="l" t="t" r="r" b="b"/>
              <a:pathLst>
                <a:path w="1153" h="5186" extrusionOk="0">
                  <a:moveTo>
                    <a:pt x="865" y="1"/>
                  </a:moveTo>
                  <a:lnTo>
                    <a:pt x="924" y="150"/>
                  </a:lnTo>
                  <a:cubicBezTo>
                    <a:pt x="1004" y="398"/>
                    <a:pt x="1053" y="666"/>
                    <a:pt x="1033" y="914"/>
                  </a:cubicBezTo>
                  <a:cubicBezTo>
                    <a:pt x="1013" y="1173"/>
                    <a:pt x="944" y="1421"/>
                    <a:pt x="805" y="1640"/>
                  </a:cubicBezTo>
                  <a:cubicBezTo>
                    <a:pt x="746" y="1749"/>
                    <a:pt x="666" y="1868"/>
                    <a:pt x="596" y="1978"/>
                  </a:cubicBezTo>
                  <a:cubicBezTo>
                    <a:pt x="527" y="2097"/>
                    <a:pt x="457" y="2216"/>
                    <a:pt x="398" y="2335"/>
                  </a:cubicBezTo>
                  <a:cubicBezTo>
                    <a:pt x="289" y="2583"/>
                    <a:pt x="189" y="2832"/>
                    <a:pt x="119" y="3100"/>
                  </a:cubicBezTo>
                  <a:cubicBezTo>
                    <a:pt x="50" y="3358"/>
                    <a:pt x="0" y="3626"/>
                    <a:pt x="11" y="3894"/>
                  </a:cubicBezTo>
                  <a:cubicBezTo>
                    <a:pt x="11" y="4172"/>
                    <a:pt x="50" y="4450"/>
                    <a:pt x="189" y="4689"/>
                  </a:cubicBezTo>
                  <a:cubicBezTo>
                    <a:pt x="318" y="4927"/>
                    <a:pt x="547" y="5106"/>
                    <a:pt x="805" y="5185"/>
                  </a:cubicBezTo>
                  <a:cubicBezTo>
                    <a:pt x="557" y="5077"/>
                    <a:pt x="358" y="4887"/>
                    <a:pt x="249" y="4659"/>
                  </a:cubicBezTo>
                  <a:cubicBezTo>
                    <a:pt x="139" y="4421"/>
                    <a:pt x="110" y="4163"/>
                    <a:pt x="119" y="3904"/>
                  </a:cubicBezTo>
                  <a:cubicBezTo>
                    <a:pt x="130" y="3636"/>
                    <a:pt x="179" y="3378"/>
                    <a:pt x="249" y="3130"/>
                  </a:cubicBezTo>
                  <a:cubicBezTo>
                    <a:pt x="318" y="2881"/>
                    <a:pt x="417" y="2633"/>
                    <a:pt x="537" y="2404"/>
                  </a:cubicBezTo>
                  <a:cubicBezTo>
                    <a:pt x="587" y="2285"/>
                    <a:pt x="656" y="2166"/>
                    <a:pt x="715" y="2057"/>
                  </a:cubicBezTo>
                  <a:cubicBezTo>
                    <a:pt x="785" y="1938"/>
                    <a:pt x="854" y="1838"/>
                    <a:pt x="924" y="1709"/>
                  </a:cubicBezTo>
                  <a:cubicBezTo>
                    <a:pt x="1063" y="1471"/>
                    <a:pt x="1143" y="1203"/>
                    <a:pt x="1143" y="925"/>
                  </a:cubicBezTo>
                  <a:cubicBezTo>
                    <a:pt x="1152" y="597"/>
                    <a:pt x="1073" y="289"/>
                    <a:pt x="934" y="1"/>
                  </a:cubicBezTo>
                  <a:close/>
                </a:path>
              </a:pathLst>
            </a:custGeom>
            <a:solidFill>
              <a:srgbClr val="4343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Google Shape;168;p26"/>
            <p:cNvSpPr/>
            <p:nvPr/>
          </p:nvSpPr>
          <p:spPr>
            <a:xfrm>
              <a:off x="5060496" y="3922314"/>
              <a:ext cx="874497" cy="1221182"/>
            </a:xfrm>
            <a:custGeom>
              <a:avLst/>
              <a:gdLst/>
              <a:ahLst/>
              <a:cxnLst/>
              <a:rect l="l" t="t" r="r" b="b"/>
              <a:pathLst>
                <a:path w="18366" h="25647" extrusionOk="0">
                  <a:moveTo>
                    <a:pt x="0" y="1"/>
                  </a:moveTo>
                  <a:lnTo>
                    <a:pt x="0" y="25647"/>
                  </a:lnTo>
                  <a:lnTo>
                    <a:pt x="18365" y="25647"/>
                  </a:lnTo>
                  <a:lnTo>
                    <a:pt x="18365" y="1"/>
                  </a:lnTo>
                  <a:close/>
                </a:path>
              </a:pathLst>
            </a:custGeom>
            <a:solidFill>
              <a:srgbClr val="FF6D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Google Shape;169;p26"/>
            <p:cNvSpPr/>
            <p:nvPr/>
          </p:nvSpPr>
          <p:spPr>
            <a:xfrm>
              <a:off x="5245387" y="4111490"/>
              <a:ext cx="440820" cy="1032008"/>
            </a:xfrm>
            <a:custGeom>
              <a:avLst/>
              <a:gdLst/>
              <a:ahLst/>
              <a:cxnLst/>
              <a:rect l="l" t="t" r="r" b="b"/>
              <a:pathLst>
                <a:path w="9258" h="21674" extrusionOk="0">
                  <a:moveTo>
                    <a:pt x="6845" y="1"/>
                  </a:moveTo>
                  <a:lnTo>
                    <a:pt x="9258" y="1660"/>
                  </a:lnTo>
                  <a:lnTo>
                    <a:pt x="9089" y="1541"/>
                  </a:lnTo>
                  <a:lnTo>
                    <a:pt x="6845" y="1"/>
                  </a:lnTo>
                  <a:close/>
                  <a:moveTo>
                    <a:pt x="4580" y="1203"/>
                  </a:moveTo>
                  <a:cubicBezTo>
                    <a:pt x="4580" y="1252"/>
                    <a:pt x="4570" y="1282"/>
                    <a:pt x="4570" y="1282"/>
                  </a:cubicBezTo>
                  <a:lnTo>
                    <a:pt x="1" y="5494"/>
                  </a:lnTo>
                  <a:lnTo>
                    <a:pt x="468" y="21674"/>
                  </a:lnTo>
                  <a:lnTo>
                    <a:pt x="945" y="21674"/>
                  </a:lnTo>
                  <a:cubicBezTo>
                    <a:pt x="934" y="20700"/>
                    <a:pt x="647" y="6408"/>
                    <a:pt x="1183" y="5921"/>
                  </a:cubicBezTo>
                  <a:cubicBezTo>
                    <a:pt x="1729" y="5424"/>
                    <a:pt x="3557" y="2514"/>
                    <a:pt x="4570" y="2514"/>
                  </a:cubicBezTo>
                  <a:cubicBezTo>
                    <a:pt x="5583" y="2514"/>
                    <a:pt x="8295" y="5821"/>
                    <a:pt x="8364" y="6467"/>
                  </a:cubicBezTo>
                  <a:cubicBezTo>
                    <a:pt x="8424" y="6993"/>
                    <a:pt x="8145" y="18009"/>
                    <a:pt x="8056" y="21674"/>
                  </a:cubicBezTo>
                  <a:lnTo>
                    <a:pt x="8692" y="21674"/>
                  </a:lnTo>
                  <a:lnTo>
                    <a:pt x="9149" y="5494"/>
                  </a:lnTo>
                  <a:lnTo>
                    <a:pt x="4580" y="1282"/>
                  </a:lnTo>
                  <a:lnTo>
                    <a:pt x="4580" y="1203"/>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Google Shape;170;p26"/>
            <p:cNvSpPr/>
            <p:nvPr/>
          </p:nvSpPr>
          <p:spPr>
            <a:xfrm>
              <a:off x="5206294" y="2594273"/>
              <a:ext cx="469579" cy="226314"/>
            </a:xfrm>
            <a:custGeom>
              <a:avLst/>
              <a:gdLst/>
              <a:ahLst/>
              <a:cxnLst/>
              <a:rect l="l" t="t" r="r" b="b"/>
              <a:pathLst>
                <a:path w="9862" h="4753" extrusionOk="0">
                  <a:moveTo>
                    <a:pt x="5603" y="1"/>
                  </a:moveTo>
                  <a:cubicBezTo>
                    <a:pt x="5592" y="1"/>
                    <a:pt x="5581" y="1"/>
                    <a:pt x="5569" y="1"/>
                  </a:cubicBezTo>
                  <a:cubicBezTo>
                    <a:pt x="2918" y="29"/>
                    <a:pt x="0" y="4752"/>
                    <a:pt x="371" y="4752"/>
                  </a:cubicBezTo>
                  <a:cubicBezTo>
                    <a:pt x="394" y="4752"/>
                    <a:pt x="428" y="4735"/>
                    <a:pt x="474" y="4699"/>
                  </a:cubicBezTo>
                  <a:cubicBezTo>
                    <a:pt x="1232" y="4122"/>
                    <a:pt x="3236" y="3446"/>
                    <a:pt x="4899" y="3446"/>
                  </a:cubicBezTo>
                  <a:cubicBezTo>
                    <a:pt x="5067" y="3446"/>
                    <a:pt x="5231" y="3453"/>
                    <a:pt x="5391" y="3468"/>
                  </a:cubicBezTo>
                  <a:cubicBezTo>
                    <a:pt x="7994" y="3701"/>
                    <a:pt x="9313" y="4284"/>
                    <a:pt x="9712" y="4284"/>
                  </a:cubicBezTo>
                  <a:cubicBezTo>
                    <a:pt x="9822" y="4284"/>
                    <a:pt x="9862" y="4240"/>
                    <a:pt x="9840" y="4133"/>
                  </a:cubicBezTo>
                  <a:cubicBezTo>
                    <a:pt x="9742" y="3638"/>
                    <a:pt x="8381" y="1"/>
                    <a:pt x="5603" y="1"/>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Google Shape;171;p26"/>
            <p:cNvSpPr/>
            <p:nvPr/>
          </p:nvSpPr>
          <p:spPr>
            <a:xfrm>
              <a:off x="5197628" y="2770735"/>
              <a:ext cx="531669" cy="680133"/>
            </a:xfrm>
            <a:custGeom>
              <a:avLst/>
              <a:gdLst/>
              <a:ahLst/>
              <a:cxnLst/>
              <a:rect l="l" t="t" r="r" b="b"/>
              <a:pathLst>
                <a:path w="11166" h="14284" extrusionOk="0">
                  <a:moveTo>
                    <a:pt x="3100" y="0"/>
                  </a:moveTo>
                  <a:cubicBezTo>
                    <a:pt x="2831" y="60"/>
                    <a:pt x="2573" y="129"/>
                    <a:pt x="2325" y="219"/>
                  </a:cubicBezTo>
                  <a:cubicBezTo>
                    <a:pt x="557" y="2771"/>
                    <a:pt x="1" y="5682"/>
                    <a:pt x="21" y="7410"/>
                  </a:cubicBezTo>
                  <a:lnTo>
                    <a:pt x="21" y="7419"/>
                  </a:lnTo>
                  <a:cubicBezTo>
                    <a:pt x="90" y="9853"/>
                    <a:pt x="745" y="14283"/>
                    <a:pt x="5593" y="14283"/>
                  </a:cubicBezTo>
                  <a:cubicBezTo>
                    <a:pt x="9466" y="14283"/>
                    <a:pt x="11165" y="10409"/>
                    <a:pt x="11165" y="7410"/>
                  </a:cubicBezTo>
                  <a:cubicBezTo>
                    <a:pt x="11145" y="4281"/>
                    <a:pt x="10360" y="2046"/>
                    <a:pt x="9387" y="477"/>
                  </a:cubicBezTo>
                  <a:cubicBezTo>
                    <a:pt x="9198" y="427"/>
                    <a:pt x="8970" y="358"/>
                    <a:pt x="8692" y="288"/>
                  </a:cubicBezTo>
                  <a:lnTo>
                    <a:pt x="8692" y="288"/>
                  </a:lnTo>
                  <a:cubicBezTo>
                    <a:pt x="9685" y="1718"/>
                    <a:pt x="10569" y="3695"/>
                    <a:pt x="10698" y="6277"/>
                  </a:cubicBezTo>
                  <a:cubicBezTo>
                    <a:pt x="11006" y="12485"/>
                    <a:pt x="6824" y="13756"/>
                    <a:pt x="5573" y="13836"/>
                  </a:cubicBezTo>
                  <a:lnTo>
                    <a:pt x="5434" y="13836"/>
                  </a:lnTo>
                  <a:cubicBezTo>
                    <a:pt x="3864" y="13836"/>
                    <a:pt x="855" y="12317"/>
                    <a:pt x="686" y="7459"/>
                  </a:cubicBezTo>
                  <a:cubicBezTo>
                    <a:pt x="577" y="4231"/>
                    <a:pt x="1818" y="1708"/>
                    <a:pt x="3100" y="0"/>
                  </a:cubicBezTo>
                  <a:close/>
                </a:path>
              </a:pathLst>
            </a:custGeom>
            <a:solidFill>
              <a:srgbClr val="8854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Google Shape;172;p26"/>
            <p:cNvSpPr/>
            <p:nvPr/>
          </p:nvSpPr>
          <p:spPr>
            <a:xfrm>
              <a:off x="5308334" y="2630698"/>
              <a:ext cx="336257" cy="162748"/>
            </a:xfrm>
            <a:custGeom>
              <a:avLst/>
              <a:gdLst/>
              <a:ahLst/>
              <a:cxnLst/>
              <a:rect l="l" t="t" r="r" b="b"/>
              <a:pathLst>
                <a:path w="7062" h="3418" extrusionOk="0">
                  <a:moveTo>
                    <a:pt x="3248" y="1"/>
                  </a:moveTo>
                  <a:cubicBezTo>
                    <a:pt x="2989" y="169"/>
                    <a:pt x="2742" y="339"/>
                    <a:pt x="2503" y="527"/>
                  </a:cubicBezTo>
                  <a:cubicBezTo>
                    <a:pt x="1480" y="1302"/>
                    <a:pt x="656" y="2206"/>
                    <a:pt x="0" y="3160"/>
                  </a:cubicBezTo>
                  <a:cubicBezTo>
                    <a:pt x="248" y="3070"/>
                    <a:pt x="506" y="3001"/>
                    <a:pt x="775" y="2941"/>
                  </a:cubicBezTo>
                  <a:cubicBezTo>
                    <a:pt x="2056" y="1213"/>
                    <a:pt x="3367" y="299"/>
                    <a:pt x="3367" y="299"/>
                  </a:cubicBezTo>
                  <a:cubicBezTo>
                    <a:pt x="3367" y="299"/>
                    <a:pt x="4976" y="1222"/>
                    <a:pt x="6367" y="3229"/>
                  </a:cubicBezTo>
                  <a:cubicBezTo>
                    <a:pt x="6645" y="3299"/>
                    <a:pt x="6873" y="3368"/>
                    <a:pt x="7062" y="3418"/>
                  </a:cubicBezTo>
                  <a:cubicBezTo>
                    <a:pt x="6227" y="2077"/>
                    <a:pt x="5264" y="1222"/>
                    <a:pt x="4510" y="696"/>
                  </a:cubicBezTo>
                  <a:cubicBezTo>
                    <a:pt x="3784" y="189"/>
                    <a:pt x="3258" y="1"/>
                    <a:pt x="3248" y="1"/>
                  </a:cubicBezTo>
                  <a:close/>
                </a:path>
              </a:pathLst>
            </a:custGeom>
            <a:solidFill>
              <a:srgbClr val="BF9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Google Shape;173;p26"/>
            <p:cNvSpPr/>
            <p:nvPr/>
          </p:nvSpPr>
          <p:spPr>
            <a:xfrm>
              <a:off x="5324857" y="3026097"/>
              <a:ext cx="43092" cy="65328"/>
            </a:xfrm>
            <a:custGeom>
              <a:avLst/>
              <a:gdLst/>
              <a:ahLst/>
              <a:cxnLst/>
              <a:rect l="l" t="t" r="r" b="b"/>
              <a:pathLst>
                <a:path w="905" h="1372" extrusionOk="0">
                  <a:moveTo>
                    <a:pt x="457" y="1"/>
                  </a:moveTo>
                  <a:cubicBezTo>
                    <a:pt x="209" y="1"/>
                    <a:pt x="11" y="299"/>
                    <a:pt x="11" y="686"/>
                  </a:cubicBezTo>
                  <a:cubicBezTo>
                    <a:pt x="0" y="1063"/>
                    <a:pt x="199" y="1371"/>
                    <a:pt x="448" y="1371"/>
                  </a:cubicBezTo>
                  <a:cubicBezTo>
                    <a:pt x="686" y="1371"/>
                    <a:pt x="894" y="1073"/>
                    <a:pt x="894" y="696"/>
                  </a:cubicBezTo>
                  <a:cubicBezTo>
                    <a:pt x="905" y="308"/>
                    <a:pt x="706" y="1"/>
                    <a:pt x="457"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Google Shape;174;p26"/>
            <p:cNvSpPr/>
            <p:nvPr/>
          </p:nvSpPr>
          <p:spPr>
            <a:xfrm>
              <a:off x="5554268" y="3026097"/>
              <a:ext cx="42568" cy="65328"/>
            </a:xfrm>
            <a:custGeom>
              <a:avLst/>
              <a:gdLst/>
              <a:ahLst/>
              <a:cxnLst/>
              <a:rect l="l" t="t" r="r" b="b"/>
              <a:pathLst>
                <a:path w="894" h="1372" extrusionOk="0">
                  <a:moveTo>
                    <a:pt x="457" y="1"/>
                  </a:moveTo>
                  <a:cubicBezTo>
                    <a:pt x="208" y="1"/>
                    <a:pt x="10" y="299"/>
                    <a:pt x="0" y="686"/>
                  </a:cubicBezTo>
                  <a:cubicBezTo>
                    <a:pt x="0" y="1063"/>
                    <a:pt x="188" y="1371"/>
                    <a:pt x="437" y="1371"/>
                  </a:cubicBezTo>
                  <a:cubicBezTo>
                    <a:pt x="685" y="1371"/>
                    <a:pt x="884" y="1073"/>
                    <a:pt x="894" y="696"/>
                  </a:cubicBezTo>
                  <a:cubicBezTo>
                    <a:pt x="894" y="308"/>
                    <a:pt x="705" y="1"/>
                    <a:pt x="457"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Google Shape;175;p26"/>
            <p:cNvSpPr/>
            <p:nvPr/>
          </p:nvSpPr>
          <p:spPr>
            <a:xfrm>
              <a:off x="5270480" y="2957054"/>
              <a:ext cx="139083" cy="36949"/>
            </a:xfrm>
            <a:custGeom>
              <a:avLst/>
              <a:gdLst/>
              <a:ahLst/>
              <a:cxnLst/>
              <a:rect l="l" t="t" r="r" b="b"/>
              <a:pathLst>
                <a:path w="2921" h="776" extrusionOk="0">
                  <a:moveTo>
                    <a:pt x="1590" y="0"/>
                  </a:moveTo>
                  <a:cubicBezTo>
                    <a:pt x="1222" y="0"/>
                    <a:pt x="0" y="775"/>
                    <a:pt x="0" y="775"/>
                  </a:cubicBezTo>
                  <a:cubicBezTo>
                    <a:pt x="0" y="775"/>
                    <a:pt x="963" y="599"/>
                    <a:pt x="1447" y="599"/>
                  </a:cubicBezTo>
                  <a:cubicBezTo>
                    <a:pt x="1501" y="599"/>
                    <a:pt x="1549" y="601"/>
                    <a:pt x="1590" y="606"/>
                  </a:cubicBezTo>
                  <a:cubicBezTo>
                    <a:pt x="1791" y="631"/>
                    <a:pt x="2021" y="679"/>
                    <a:pt x="2226" y="679"/>
                  </a:cubicBezTo>
                  <a:cubicBezTo>
                    <a:pt x="2437" y="679"/>
                    <a:pt x="2621" y="628"/>
                    <a:pt x="2722" y="447"/>
                  </a:cubicBezTo>
                  <a:cubicBezTo>
                    <a:pt x="2921" y="100"/>
                    <a:pt x="1967" y="0"/>
                    <a:pt x="1590" y="0"/>
                  </a:cubicBezTo>
                  <a:close/>
                </a:path>
              </a:pathLst>
            </a:custGeom>
            <a:solidFill>
              <a:srgbClr val="482B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Google Shape;176;p26"/>
            <p:cNvSpPr/>
            <p:nvPr/>
          </p:nvSpPr>
          <p:spPr>
            <a:xfrm>
              <a:off x="5514985" y="2957054"/>
              <a:ext cx="139083" cy="36949"/>
            </a:xfrm>
            <a:custGeom>
              <a:avLst/>
              <a:gdLst/>
              <a:ahLst/>
              <a:cxnLst/>
              <a:rect l="l" t="t" r="r" b="b"/>
              <a:pathLst>
                <a:path w="2921" h="776" extrusionOk="0">
                  <a:moveTo>
                    <a:pt x="1322" y="0"/>
                  </a:moveTo>
                  <a:cubicBezTo>
                    <a:pt x="954" y="0"/>
                    <a:pt x="0" y="100"/>
                    <a:pt x="199" y="447"/>
                  </a:cubicBezTo>
                  <a:cubicBezTo>
                    <a:pt x="300" y="628"/>
                    <a:pt x="484" y="679"/>
                    <a:pt x="694" y="679"/>
                  </a:cubicBezTo>
                  <a:cubicBezTo>
                    <a:pt x="898" y="679"/>
                    <a:pt x="1126" y="631"/>
                    <a:pt x="1322" y="606"/>
                  </a:cubicBezTo>
                  <a:cubicBezTo>
                    <a:pt x="1363" y="601"/>
                    <a:pt x="1412" y="599"/>
                    <a:pt x="1467" y="599"/>
                  </a:cubicBezTo>
                  <a:cubicBezTo>
                    <a:pt x="1958" y="599"/>
                    <a:pt x="2920" y="775"/>
                    <a:pt x="2920" y="775"/>
                  </a:cubicBezTo>
                  <a:cubicBezTo>
                    <a:pt x="2920" y="775"/>
                    <a:pt x="1699" y="0"/>
                    <a:pt x="1322" y="0"/>
                  </a:cubicBezTo>
                  <a:close/>
                </a:path>
              </a:pathLst>
            </a:custGeom>
            <a:solidFill>
              <a:srgbClr val="482B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177;p26"/>
            <p:cNvSpPr/>
            <p:nvPr/>
          </p:nvSpPr>
          <p:spPr>
            <a:xfrm>
              <a:off x="4968741" y="2505327"/>
              <a:ext cx="1038150" cy="1606387"/>
            </a:xfrm>
            <a:custGeom>
              <a:avLst/>
              <a:gdLst/>
              <a:ahLst/>
              <a:cxnLst/>
              <a:rect l="l" t="t" r="r" b="b"/>
              <a:pathLst>
                <a:path w="21803" h="33737" extrusionOk="0">
                  <a:moveTo>
                    <a:pt x="10380" y="2634"/>
                  </a:moveTo>
                  <a:cubicBezTo>
                    <a:pt x="10380" y="2634"/>
                    <a:pt x="15922" y="4621"/>
                    <a:pt x="15972" y="12984"/>
                  </a:cubicBezTo>
                  <a:cubicBezTo>
                    <a:pt x="15972" y="15983"/>
                    <a:pt x="14273" y="19857"/>
                    <a:pt x="10400" y="19857"/>
                  </a:cubicBezTo>
                  <a:cubicBezTo>
                    <a:pt x="5552" y="19857"/>
                    <a:pt x="4877" y="15417"/>
                    <a:pt x="4828" y="12984"/>
                  </a:cubicBezTo>
                  <a:cubicBezTo>
                    <a:pt x="4788" y="10461"/>
                    <a:pt x="6000" y="5435"/>
                    <a:pt x="10380" y="2634"/>
                  </a:cubicBezTo>
                  <a:close/>
                  <a:moveTo>
                    <a:pt x="10246" y="0"/>
                  </a:moveTo>
                  <a:cubicBezTo>
                    <a:pt x="4845" y="0"/>
                    <a:pt x="1069" y="5944"/>
                    <a:pt x="537" y="12229"/>
                  </a:cubicBezTo>
                  <a:cubicBezTo>
                    <a:pt x="0" y="18556"/>
                    <a:pt x="3169" y="20592"/>
                    <a:pt x="3169" y="20592"/>
                  </a:cubicBezTo>
                  <a:cubicBezTo>
                    <a:pt x="3169" y="20592"/>
                    <a:pt x="2066" y="23055"/>
                    <a:pt x="1669" y="24058"/>
                  </a:cubicBezTo>
                  <a:cubicBezTo>
                    <a:pt x="1272" y="25052"/>
                    <a:pt x="1341" y="25717"/>
                    <a:pt x="3705" y="28488"/>
                  </a:cubicBezTo>
                  <a:cubicBezTo>
                    <a:pt x="5947" y="31108"/>
                    <a:pt x="10889" y="33736"/>
                    <a:pt x="12510" y="33736"/>
                  </a:cubicBezTo>
                  <a:cubicBezTo>
                    <a:pt x="12598" y="33736"/>
                    <a:pt x="12676" y="33729"/>
                    <a:pt x="12744" y="33713"/>
                  </a:cubicBezTo>
                  <a:cubicBezTo>
                    <a:pt x="14055" y="33415"/>
                    <a:pt x="18624" y="28419"/>
                    <a:pt x="20193" y="26591"/>
                  </a:cubicBezTo>
                  <a:cubicBezTo>
                    <a:pt x="21762" y="24754"/>
                    <a:pt x="20968" y="24188"/>
                    <a:pt x="20968" y="24188"/>
                  </a:cubicBezTo>
                  <a:cubicBezTo>
                    <a:pt x="21654" y="22926"/>
                    <a:pt x="19091" y="21059"/>
                    <a:pt x="19091" y="21059"/>
                  </a:cubicBezTo>
                  <a:cubicBezTo>
                    <a:pt x="19091" y="21059"/>
                    <a:pt x="21802" y="18924"/>
                    <a:pt x="21167" y="12229"/>
                  </a:cubicBezTo>
                  <a:cubicBezTo>
                    <a:pt x="20521" y="5385"/>
                    <a:pt x="15853" y="101"/>
                    <a:pt x="10380" y="1"/>
                  </a:cubicBezTo>
                  <a:cubicBezTo>
                    <a:pt x="10335" y="1"/>
                    <a:pt x="10290" y="0"/>
                    <a:pt x="102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178;p26"/>
            <p:cNvSpPr/>
            <p:nvPr/>
          </p:nvSpPr>
          <p:spPr>
            <a:xfrm>
              <a:off x="5093589" y="2533277"/>
              <a:ext cx="784171" cy="310307"/>
            </a:xfrm>
            <a:custGeom>
              <a:avLst/>
              <a:gdLst/>
              <a:ahLst/>
              <a:cxnLst/>
              <a:rect l="l" t="t" r="r" b="b"/>
              <a:pathLst>
                <a:path w="16469" h="6517" extrusionOk="0">
                  <a:moveTo>
                    <a:pt x="7808" y="1"/>
                  </a:moveTo>
                  <a:cubicBezTo>
                    <a:pt x="7669" y="1"/>
                    <a:pt x="7519" y="10"/>
                    <a:pt x="7380" y="21"/>
                  </a:cubicBezTo>
                  <a:cubicBezTo>
                    <a:pt x="2454" y="438"/>
                    <a:pt x="1" y="6030"/>
                    <a:pt x="1" y="6030"/>
                  </a:cubicBezTo>
                  <a:cubicBezTo>
                    <a:pt x="1" y="6030"/>
                    <a:pt x="2921" y="626"/>
                    <a:pt x="7589" y="626"/>
                  </a:cubicBezTo>
                  <a:cubicBezTo>
                    <a:pt x="12834" y="626"/>
                    <a:pt x="16469" y="6517"/>
                    <a:pt x="16469" y="6517"/>
                  </a:cubicBezTo>
                  <a:cubicBezTo>
                    <a:pt x="16469" y="6517"/>
                    <a:pt x="12545" y="1"/>
                    <a:pt x="7808" y="1"/>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179;p26"/>
            <p:cNvSpPr/>
            <p:nvPr/>
          </p:nvSpPr>
          <p:spPr>
            <a:xfrm>
              <a:off x="5427516" y="2630698"/>
              <a:ext cx="95563" cy="33188"/>
            </a:xfrm>
            <a:custGeom>
              <a:avLst/>
              <a:gdLst/>
              <a:ahLst/>
              <a:cxnLst/>
              <a:rect l="l" t="t" r="r" b="b"/>
              <a:pathLst>
                <a:path w="2007" h="697" extrusionOk="0">
                  <a:moveTo>
                    <a:pt x="745" y="1"/>
                  </a:moveTo>
                  <a:cubicBezTo>
                    <a:pt x="755" y="1"/>
                    <a:pt x="1281" y="189"/>
                    <a:pt x="2007" y="696"/>
                  </a:cubicBezTo>
                  <a:lnTo>
                    <a:pt x="2007" y="696"/>
                  </a:lnTo>
                  <a:cubicBezTo>
                    <a:pt x="1281" y="189"/>
                    <a:pt x="755" y="1"/>
                    <a:pt x="745" y="1"/>
                  </a:cubicBezTo>
                  <a:close/>
                  <a:moveTo>
                    <a:pt x="745" y="1"/>
                  </a:moveTo>
                  <a:lnTo>
                    <a:pt x="745" y="1"/>
                  </a:lnTo>
                  <a:lnTo>
                    <a:pt x="745" y="1"/>
                  </a:lnTo>
                  <a:close/>
                  <a:moveTo>
                    <a:pt x="745" y="1"/>
                  </a:moveTo>
                  <a:cubicBezTo>
                    <a:pt x="486" y="169"/>
                    <a:pt x="239" y="339"/>
                    <a:pt x="0" y="527"/>
                  </a:cubicBezTo>
                  <a:lnTo>
                    <a:pt x="0" y="527"/>
                  </a:lnTo>
                  <a:cubicBezTo>
                    <a:pt x="239" y="339"/>
                    <a:pt x="486" y="169"/>
                    <a:pt x="745" y="1"/>
                  </a:cubicBezTo>
                  <a:close/>
                </a:path>
              </a:pathLst>
            </a:custGeom>
            <a:solidFill>
              <a:srgbClr val="4623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180;p26"/>
            <p:cNvSpPr/>
            <p:nvPr/>
          </p:nvSpPr>
          <p:spPr>
            <a:xfrm>
              <a:off x="5351331" y="2587654"/>
              <a:ext cx="171747" cy="76232"/>
            </a:xfrm>
            <a:custGeom>
              <a:avLst/>
              <a:gdLst/>
              <a:ahLst/>
              <a:cxnLst/>
              <a:rect l="l" t="t" r="r" b="b"/>
              <a:pathLst>
                <a:path w="3607" h="1601" extrusionOk="0">
                  <a:moveTo>
                    <a:pt x="1" y="1"/>
                  </a:moveTo>
                  <a:lnTo>
                    <a:pt x="1600" y="1431"/>
                  </a:lnTo>
                  <a:cubicBezTo>
                    <a:pt x="1839" y="1243"/>
                    <a:pt x="2086" y="1073"/>
                    <a:pt x="2345" y="905"/>
                  </a:cubicBezTo>
                  <a:cubicBezTo>
                    <a:pt x="2355" y="905"/>
                    <a:pt x="2881" y="1093"/>
                    <a:pt x="3607" y="1600"/>
                  </a:cubicBezTo>
                  <a:cubicBezTo>
                    <a:pt x="2384" y="567"/>
                    <a:pt x="1" y="1"/>
                    <a:pt x="1" y="1"/>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181;p26"/>
            <p:cNvSpPr/>
            <p:nvPr/>
          </p:nvSpPr>
          <p:spPr>
            <a:xfrm>
              <a:off x="5172106" y="3657001"/>
              <a:ext cx="812550" cy="239361"/>
            </a:xfrm>
            <a:custGeom>
              <a:avLst/>
              <a:gdLst/>
              <a:ahLst/>
              <a:cxnLst/>
              <a:rect l="l" t="t" r="r" b="b"/>
              <a:pathLst>
                <a:path w="17065" h="5027" extrusionOk="0">
                  <a:moveTo>
                    <a:pt x="1" y="1600"/>
                  </a:moveTo>
                  <a:lnTo>
                    <a:pt x="1" y="1600"/>
                  </a:lnTo>
                  <a:cubicBezTo>
                    <a:pt x="1" y="1600"/>
                    <a:pt x="2036" y="3636"/>
                    <a:pt x="5106" y="4559"/>
                  </a:cubicBezTo>
                  <a:cubicBezTo>
                    <a:pt x="5215" y="4341"/>
                    <a:pt x="5324" y="4142"/>
                    <a:pt x="5424" y="3974"/>
                  </a:cubicBezTo>
                  <a:cubicBezTo>
                    <a:pt x="5007" y="3864"/>
                    <a:pt x="4589" y="3745"/>
                    <a:pt x="4172" y="3586"/>
                  </a:cubicBezTo>
                  <a:cubicBezTo>
                    <a:pt x="3447" y="3328"/>
                    <a:pt x="2732" y="3040"/>
                    <a:pt x="2036" y="2702"/>
                  </a:cubicBezTo>
                  <a:cubicBezTo>
                    <a:pt x="1341" y="2365"/>
                    <a:pt x="656" y="1997"/>
                    <a:pt x="1" y="1600"/>
                  </a:cubicBezTo>
                  <a:close/>
                  <a:moveTo>
                    <a:pt x="16697" y="1"/>
                  </a:moveTo>
                  <a:cubicBezTo>
                    <a:pt x="15714" y="1193"/>
                    <a:pt x="14512" y="2196"/>
                    <a:pt x="13171" y="2990"/>
                  </a:cubicBezTo>
                  <a:cubicBezTo>
                    <a:pt x="12505" y="3387"/>
                    <a:pt x="11800" y="3725"/>
                    <a:pt x="11055" y="3964"/>
                  </a:cubicBezTo>
                  <a:cubicBezTo>
                    <a:pt x="10311" y="4212"/>
                    <a:pt x="9536" y="4341"/>
                    <a:pt x="8751" y="4371"/>
                  </a:cubicBezTo>
                  <a:cubicBezTo>
                    <a:pt x="8632" y="4381"/>
                    <a:pt x="8503" y="4381"/>
                    <a:pt x="8384" y="4381"/>
                  </a:cubicBezTo>
                  <a:cubicBezTo>
                    <a:pt x="7907" y="4381"/>
                    <a:pt x="7430" y="4341"/>
                    <a:pt x="6963" y="4281"/>
                  </a:cubicBezTo>
                  <a:lnTo>
                    <a:pt x="6963" y="4281"/>
                  </a:lnTo>
                  <a:cubicBezTo>
                    <a:pt x="7073" y="4490"/>
                    <a:pt x="7192" y="4729"/>
                    <a:pt x="7301" y="4987"/>
                  </a:cubicBezTo>
                  <a:cubicBezTo>
                    <a:pt x="7559" y="5007"/>
                    <a:pt x="7827" y="5027"/>
                    <a:pt x="8095" y="5027"/>
                  </a:cubicBezTo>
                  <a:cubicBezTo>
                    <a:pt x="8463" y="5027"/>
                    <a:pt x="8841" y="4997"/>
                    <a:pt x="9218" y="4957"/>
                  </a:cubicBezTo>
                  <a:cubicBezTo>
                    <a:pt x="13191" y="4480"/>
                    <a:pt x="15783" y="2116"/>
                    <a:pt x="16807" y="1014"/>
                  </a:cubicBezTo>
                  <a:cubicBezTo>
                    <a:pt x="17065" y="269"/>
                    <a:pt x="16697" y="1"/>
                    <a:pt x="16697" y="1"/>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182;p26"/>
            <p:cNvSpPr/>
            <p:nvPr/>
          </p:nvSpPr>
          <p:spPr>
            <a:xfrm>
              <a:off x="5729255" y="3508012"/>
              <a:ext cx="178318" cy="130132"/>
            </a:xfrm>
            <a:custGeom>
              <a:avLst/>
              <a:gdLst/>
              <a:ahLst/>
              <a:cxnLst/>
              <a:rect l="l" t="t" r="r" b="b"/>
              <a:pathLst>
                <a:path w="3745" h="2733" extrusionOk="0">
                  <a:moveTo>
                    <a:pt x="3119" y="1"/>
                  </a:moveTo>
                  <a:cubicBezTo>
                    <a:pt x="3119" y="1"/>
                    <a:pt x="2146" y="1362"/>
                    <a:pt x="0" y="2732"/>
                  </a:cubicBezTo>
                  <a:cubicBezTo>
                    <a:pt x="0" y="2732"/>
                    <a:pt x="2364" y="1799"/>
                    <a:pt x="3744" y="517"/>
                  </a:cubicBezTo>
                  <a:cubicBezTo>
                    <a:pt x="3397" y="199"/>
                    <a:pt x="3119" y="1"/>
                    <a:pt x="3119" y="1"/>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183;p26"/>
            <p:cNvSpPr/>
            <p:nvPr/>
          </p:nvSpPr>
          <p:spPr>
            <a:xfrm>
              <a:off x="5093589" y="3485823"/>
              <a:ext cx="351446" cy="175985"/>
            </a:xfrm>
            <a:custGeom>
              <a:avLst/>
              <a:gdLst/>
              <a:ahLst/>
              <a:cxnLst/>
              <a:rect l="l" t="t" r="r" b="b"/>
              <a:pathLst>
                <a:path w="7381" h="3696" extrusionOk="0">
                  <a:moveTo>
                    <a:pt x="547" y="0"/>
                  </a:moveTo>
                  <a:cubicBezTo>
                    <a:pt x="547" y="0"/>
                    <a:pt x="299" y="546"/>
                    <a:pt x="1" y="1232"/>
                  </a:cubicBezTo>
                  <a:cubicBezTo>
                    <a:pt x="2702" y="3457"/>
                    <a:pt x="7380" y="3695"/>
                    <a:pt x="7380" y="3695"/>
                  </a:cubicBezTo>
                  <a:cubicBezTo>
                    <a:pt x="2980" y="2761"/>
                    <a:pt x="547" y="0"/>
                    <a:pt x="547" y="0"/>
                  </a:cubicBezTo>
                  <a:close/>
                </a:path>
              </a:pathLst>
            </a:custGeom>
            <a:solidFill>
              <a:srgbClr val="F1C23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184;p26"/>
            <p:cNvSpPr/>
            <p:nvPr/>
          </p:nvSpPr>
          <p:spPr>
            <a:xfrm>
              <a:off x="5119587" y="3485823"/>
              <a:ext cx="325449" cy="175985"/>
            </a:xfrm>
            <a:custGeom>
              <a:avLst/>
              <a:gdLst/>
              <a:ahLst/>
              <a:cxnLst/>
              <a:rect l="l" t="t" r="r" b="b"/>
              <a:pathLst>
                <a:path w="6835" h="3696" extrusionOk="0">
                  <a:moveTo>
                    <a:pt x="1" y="0"/>
                  </a:moveTo>
                  <a:lnTo>
                    <a:pt x="1" y="0"/>
                  </a:lnTo>
                  <a:cubicBezTo>
                    <a:pt x="408" y="517"/>
                    <a:pt x="895" y="974"/>
                    <a:pt x="1411" y="1380"/>
                  </a:cubicBezTo>
                  <a:cubicBezTo>
                    <a:pt x="1938" y="1788"/>
                    <a:pt x="2494" y="2155"/>
                    <a:pt x="3080" y="2473"/>
                  </a:cubicBezTo>
                  <a:cubicBezTo>
                    <a:pt x="3666" y="2781"/>
                    <a:pt x="4272" y="3059"/>
                    <a:pt x="4898" y="3258"/>
                  </a:cubicBezTo>
                  <a:cubicBezTo>
                    <a:pt x="5523" y="3466"/>
                    <a:pt x="6179" y="3605"/>
                    <a:pt x="6834" y="3695"/>
                  </a:cubicBezTo>
                  <a:cubicBezTo>
                    <a:pt x="6516" y="3585"/>
                    <a:pt x="6199" y="3496"/>
                    <a:pt x="5901" y="3387"/>
                  </a:cubicBezTo>
                  <a:cubicBezTo>
                    <a:pt x="5593" y="3278"/>
                    <a:pt x="5275" y="3168"/>
                    <a:pt x="4977" y="3040"/>
                  </a:cubicBezTo>
                  <a:cubicBezTo>
                    <a:pt x="4371" y="2801"/>
                    <a:pt x="3785" y="2523"/>
                    <a:pt x="3219" y="2215"/>
                  </a:cubicBezTo>
                  <a:lnTo>
                    <a:pt x="2792" y="1987"/>
                  </a:lnTo>
                  <a:lnTo>
                    <a:pt x="2365" y="1728"/>
                  </a:lnTo>
                  <a:cubicBezTo>
                    <a:pt x="2086" y="1559"/>
                    <a:pt x="1819" y="1380"/>
                    <a:pt x="1550" y="1202"/>
                  </a:cubicBezTo>
                  <a:cubicBezTo>
                    <a:pt x="1014" y="835"/>
                    <a:pt x="488" y="437"/>
                    <a:pt x="1" y="0"/>
                  </a:cubicBezTo>
                  <a:close/>
                </a:path>
              </a:pathLst>
            </a:custGeom>
            <a:solidFill>
              <a:srgbClr val="BF9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185;p26"/>
            <p:cNvSpPr/>
            <p:nvPr/>
          </p:nvSpPr>
          <p:spPr>
            <a:xfrm>
              <a:off x="5729255" y="3508012"/>
              <a:ext cx="148511" cy="130132"/>
            </a:xfrm>
            <a:custGeom>
              <a:avLst/>
              <a:gdLst/>
              <a:ahLst/>
              <a:cxnLst/>
              <a:rect l="l" t="t" r="r" b="b"/>
              <a:pathLst>
                <a:path w="3119" h="2733" extrusionOk="0">
                  <a:moveTo>
                    <a:pt x="3119" y="1"/>
                  </a:moveTo>
                  <a:cubicBezTo>
                    <a:pt x="2861" y="239"/>
                    <a:pt x="2612" y="468"/>
                    <a:pt x="2354" y="706"/>
                  </a:cubicBezTo>
                  <a:cubicBezTo>
                    <a:pt x="2096" y="934"/>
                    <a:pt x="1848" y="1163"/>
                    <a:pt x="1579" y="1382"/>
                  </a:cubicBezTo>
                  <a:cubicBezTo>
                    <a:pt x="1450" y="1491"/>
                    <a:pt x="1321" y="1610"/>
                    <a:pt x="1192" y="1719"/>
                  </a:cubicBezTo>
                  <a:cubicBezTo>
                    <a:pt x="1063" y="1828"/>
                    <a:pt x="923" y="1938"/>
                    <a:pt x="795" y="2047"/>
                  </a:cubicBezTo>
                  <a:cubicBezTo>
                    <a:pt x="526" y="2276"/>
                    <a:pt x="258" y="2494"/>
                    <a:pt x="0" y="2732"/>
                  </a:cubicBezTo>
                  <a:cubicBezTo>
                    <a:pt x="328" y="2593"/>
                    <a:pt x="636" y="2424"/>
                    <a:pt x="934" y="2236"/>
                  </a:cubicBezTo>
                  <a:cubicBezTo>
                    <a:pt x="1221" y="2047"/>
                    <a:pt x="1500" y="1828"/>
                    <a:pt x="1768" y="1600"/>
                  </a:cubicBezTo>
                  <a:cubicBezTo>
                    <a:pt x="2036" y="1371"/>
                    <a:pt x="2285" y="1133"/>
                    <a:pt x="2513" y="865"/>
                  </a:cubicBezTo>
                  <a:cubicBezTo>
                    <a:pt x="2742" y="597"/>
                    <a:pt x="2960" y="318"/>
                    <a:pt x="3119" y="1"/>
                  </a:cubicBezTo>
                  <a:close/>
                </a:path>
              </a:pathLst>
            </a:custGeom>
            <a:solidFill>
              <a:srgbClr val="BF9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186;p26"/>
            <p:cNvSpPr/>
            <p:nvPr/>
          </p:nvSpPr>
          <p:spPr>
            <a:xfrm>
              <a:off x="5172106" y="3657001"/>
              <a:ext cx="795028" cy="208649"/>
            </a:xfrm>
            <a:custGeom>
              <a:avLst/>
              <a:gdLst/>
              <a:ahLst/>
              <a:cxnLst/>
              <a:rect l="l" t="t" r="r" b="b"/>
              <a:pathLst>
                <a:path w="16697" h="4382" extrusionOk="0">
                  <a:moveTo>
                    <a:pt x="16697" y="1"/>
                  </a:moveTo>
                  <a:lnTo>
                    <a:pt x="16697" y="1"/>
                  </a:lnTo>
                  <a:cubicBezTo>
                    <a:pt x="16171" y="557"/>
                    <a:pt x="15595" y="1074"/>
                    <a:pt x="14979" y="1540"/>
                  </a:cubicBezTo>
                  <a:cubicBezTo>
                    <a:pt x="14373" y="2007"/>
                    <a:pt x="13737" y="2434"/>
                    <a:pt x="13062" y="2791"/>
                  </a:cubicBezTo>
                  <a:cubicBezTo>
                    <a:pt x="12396" y="3159"/>
                    <a:pt x="11701" y="3477"/>
                    <a:pt x="10976" y="3705"/>
                  </a:cubicBezTo>
                  <a:cubicBezTo>
                    <a:pt x="10251" y="3934"/>
                    <a:pt x="9496" y="4053"/>
                    <a:pt x="8741" y="4083"/>
                  </a:cubicBezTo>
                  <a:cubicBezTo>
                    <a:pt x="8597" y="4090"/>
                    <a:pt x="8453" y="4094"/>
                    <a:pt x="8309" y="4094"/>
                  </a:cubicBezTo>
                  <a:cubicBezTo>
                    <a:pt x="7695" y="4094"/>
                    <a:pt x="7077" y="4029"/>
                    <a:pt x="6466" y="3924"/>
                  </a:cubicBezTo>
                  <a:cubicBezTo>
                    <a:pt x="5722" y="3795"/>
                    <a:pt x="4976" y="3606"/>
                    <a:pt x="4241" y="3378"/>
                  </a:cubicBezTo>
                  <a:cubicBezTo>
                    <a:pt x="3517" y="3149"/>
                    <a:pt x="2791" y="2881"/>
                    <a:pt x="2086" y="2573"/>
                  </a:cubicBezTo>
                  <a:cubicBezTo>
                    <a:pt x="1381" y="2275"/>
                    <a:pt x="685" y="1937"/>
                    <a:pt x="1" y="1600"/>
                  </a:cubicBezTo>
                  <a:lnTo>
                    <a:pt x="1" y="1600"/>
                  </a:lnTo>
                  <a:cubicBezTo>
                    <a:pt x="656" y="1997"/>
                    <a:pt x="1341" y="2365"/>
                    <a:pt x="2036" y="2702"/>
                  </a:cubicBezTo>
                  <a:cubicBezTo>
                    <a:pt x="2732" y="3040"/>
                    <a:pt x="3447" y="3328"/>
                    <a:pt x="4172" y="3586"/>
                  </a:cubicBezTo>
                  <a:cubicBezTo>
                    <a:pt x="4907" y="3855"/>
                    <a:pt x="5662" y="4053"/>
                    <a:pt x="6427" y="4192"/>
                  </a:cubicBezTo>
                  <a:cubicBezTo>
                    <a:pt x="7058" y="4307"/>
                    <a:pt x="7697" y="4381"/>
                    <a:pt x="8342" y="4381"/>
                  </a:cubicBezTo>
                  <a:cubicBezTo>
                    <a:pt x="8478" y="4381"/>
                    <a:pt x="8614" y="4378"/>
                    <a:pt x="8751" y="4371"/>
                  </a:cubicBezTo>
                  <a:cubicBezTo>
                    <a:pt x="9536" y="4341"/>
                    <a:pt x="10311" y="4212"/>
                    <a:pt x="11055" y="3964"/>
                  </a:cubicBezTo>
                  <a:cubicBezTo>
                    <a:pt x="11800" y="3725"/>
                    <a:pt x="12505" y="3387"/>
                    <a:pt x="13171" y="2990"/>
                  </a:cubicBezTo>
                  <a:cubicBezTo>
                    <a:pt x="14512" y="2196"/>
                    <a:pt x="15714" y="1193"/>
                    <a:pt x="16697" y="1"/>
                  </a:cubicBezTo>
                  <a:close/>
                </a:path>
              </a:pathLst>
            </a:custGeom>
            <a:solidFill>
              <a:srgbClr val="BF9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187;p26"/>
            <p:cNvSpPr/>
            <p:nvPr/>
          </p:nvSpPr>
          <p:spPr>
            <a:xfrm>
              <a:off x="5351331" y="2587654"/>
              <a:ext cx="171747" cy="76232"/>
            </a:xfrm>
            <a:custGeom>
              <a:avLst/>
              <a:gdLst/>
              <a:ahLst/>
              <a:cxnLst/>
              <a:rect l="l" t="t" r="r" b="b"/>
              <a:pathLst>
                <a:path w="3607" h="1601" extrusionOk="0">
                  <a:moveTo>
                    <a:pt x="1" y="1"/>
                  </a:moveTo>
                  <a:lnTo>
                    <a:pt x="1" y="1"/>
                  </a:lnTo>
                  <a:cubicBezTo>
                    <a:pt x="309" y="140"/>
                    <a:pt x="616" y="269"/>
                    <a:pt x="925" y="388"/>
                  </a:cubicBezTo>
                  <a:cubicBezTo>
                    <a:pt x="1223" y="517"/>
                    <a:pt x="1530" y="636"/>
                    <a:pt x="1828" y="766"/>
                  </a:cubicBezTo>
                  <a:cubicBezTo>
                    <a:pt x="2136" y="885"/>
                    <a:pt x="2434" y="1014"/>
                    <a:pt x="2732" y="1153"/>
                  </a:cubicBezTo>
                  <a:cubicBezTo>
                    <a:pt x="3020" y="1292"/>
                    <a:pt x="3318" y="1441"/>
                    <a:pt x="3607" y="1600"/>
                  </a:cubicBezTo>
                  <a:cubicBezTo>
                    <a:pt x="3388" y="1342"/>
                    <a:pt x="3119" y="1133"/>
                    <a:pt x="2841" y="954"/>
                  </a:cubicBezTo>
                  <a:cubicBezTo>
                    <a:pt x="2554" y="775"/>
                    <a:pt x="2256" y="627"/>
                    <a:pt x="1947" y="497"/>
                  </a:cubicBezTo>
                  <a:cubicBezTo>
                    <a:pt x="1630" y="369"/>
                    <a:pt x="1322" y="259"/>
                    <a:pt x="994" y="180"/>
                  </a:cubicBezTo>
                  <a:cubicBezTo>
                    <a:pt x="666" y="91"/>
                    <a:pt x="338" y="31"/>
                    <a:pt x="1" y="1"/>
                  </a:cubicBezTo>
                  <a:close/>
                </a:path>
              </a:pathLst>
            </a:custGeom>
            <a:solidFill>
              <a:srgbClr val="BF9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188;p26"/>
            <p:cNvSpPr/>
            <p:nvPr/>
          </p:nvSpPr>
          <p:spPr>
            <a:xfrm>
              <a:off x="4887842" y="3812608"/>
              <a:ext cx="599759" cy="836691"/>
            </a:xfrm>
            <a:custGeom>
              <a:avLst/>
              <a:gdLst/>
              <a:ahLst/>
              <a:cxnLst/>
              <a:rect l="l" t="t" r="r" b="b"/>
              <a:pathLst>
                <a:path w="12596" h="17572" extrusionOk="0">
                  <a:moveTo>
                    <a:pt x="12079" y="0"/>
                  </a:moveTo>
                  <a:cubicBezTo>
                    <a:pt x="11573" y="0"/>
                    <a:pt x="10033" y="2732"/>
                    <a:pt x="9844" y="6268"/>
                  </a:cubicBezTo>
                  <a:lnTo>
                    <a:pt x="1" y="13002"/>
                  </a:lnTo>
                  <a:lnTo>
                    <a:pt x="1212" y="17571"/>
                  </a:lnTo>
                  <a:lnTo>
                    <a:pt x="12079" y="7559"/>
                  </a:lnTo>
                  <a:cubicBezTo>
                    <a:pt x="12079" y="7559"/>
                    <a:pt x="12595" y="0"/>
                    <a:pt x="12079" y="0"/>
                  </a:cubicBezTo>
                  <a:close/>
                </a:path>
              </a:pathLst>
            </a:custGeom>
            <a:solidFill>
              <a:srgbClr val="9A646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189;p26"/>
            <p:cNvSpPr/>
            <p:nvPr/>
          </p:nvSpPr>
          <p:spPr>
            <a:xfrm>
              <a:off x="5462941" y="3812608"/>
              <a:ext cx="524" cy="48"/>
            </a:xfrm>
            <a:custGeom>
              <a:avLst/>
              <a:gdLst/>
              <a:ahLst/>
              <a:cxnLst/>
              <a:rect l="l" t="t" r="r" b="b"/>
              <a:pathLst>
                <a:path w="11" h="1" extrusionOk="0">
                  <a:moveTo>
                    <a:pt x="1" y="0"/>
                  </a:moveTo>
                  <a:lnTo>
                    <a:pt x="1" y="0"/>
                  </a:lnTo>
                  <a:lnTo>
                    <a:pt x="1" y="0"/>
                  </a:lnTo>
                  <a:close/>
                  <a:moveTo>
                    <a:pt x="1" y="0"/>
                  </a:moveTo>
                  <a:lnTo>
                    <a:pt x="1" y="0"/>
                  </a:lnTo>
                  <a:lnTo>
                    <a:pt x="1" y="0"/>
                  </a:lnTo>
                  <a:close/>
                  <a:moveTo>
                    <a:pt x="1" y="0"/>
                  </a:moveTo>
                  <a:lnTo>
                    <a:pt x="1" y="0"/>
                  </a:lnTo>
                  <a:lnTo>
                    <a:pt x="1" y="0"/>
                  </a:lnTo>
                  <a:lnTo>
                    <a:pt x="11" y="0"/>
                  </a:lnTo>
                  <a:lnTo>
                    <a:pt x="11" y="0"/>
                  </a:lnTo>
                  <a:close/>
                </a:path>
              </a:pathLst>
            </a:custGeom>
            <a:solidFill>
              <a:srgbClr val="C788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190;p26"/>
            <p:cNvSpPr/>
            <p:nvPr/>
          </p:nvSpPr>
          <p:spPr>
            <a:xfrm>
              <a:off x="5240197" y="4172533"/>
              <a:ext cx="222791" cy="200554"/>
            </a:xfrm>
            <a:custGeom>
              <a:avLst/>
              <a:gdLst/>
              <a:ahLst/>
              <a:cxnLst/>
              <a:rect l="l" t="t" r="r" b="b"/>
              <a:pathLst>
                <a:path w="4679" h="4212" extrusionOk="0">
                  <a:moveTo>
                    <a:pt x="199" y="248"/>
                  </a:moveTo>
                  <a:lnTo>
                    <a:pt x="1" y="378"/>
                  </a:lnTo>
                  <a:lnTo>
                    <a:pt x="199" y="248"/>
                  </a:lnTo>
                  <a:lnTo>
                    <a:pt x="199" y="248"/>
                  </a:lnTo>
                  <a:close/>
                  <a:moveTo>
                    <a:pt x="4679" y="0"/>
                  </a:moveTo>
                  <a:lnTo>
                    <a:pt x="110" y="4212"/>
                  </a:lnTo>
                  <a:lnTo>
                    <a:pt x="110" y="4212"/>
                  </a:lnTo>
                  <a:close/>
                </a:path>
              </a:pathLst>
            </a:custGeom>
            <a:solidFill>
              <a:srgbClr val="A37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191;p26"/>
            <p:cNvSpPr/>
            <p:nvPr/>
          </p:nvSpPr>
          <p:spPr>
            <a:xfrm>
              <a:off x="5240197" y="3812608"/>
              <a:ext cx="223267" cy="560476"/>
            </a:xfrm>
            <a:custGeom>
              <a:avLst/>
              <a:gdLst/>
              <a:ahLst/>
              <a:cxnLst/>
              <a:rect l="l" t="t" r="r" b="b"/>
              <a:pathLst>
                <a:path w="4689" h="11771" extrusionOk="0">
                  <a:moveTo>
                    <a:pt x="4679" y="0"/>
                  </a:moveTo>
                  <a:cubicBezTo>
                    <a:pt x="4629" y="0"/>
                    <a:pt x="4570" y="30"/>
                    <a:pt x="4510" y="70"/>
                  </a:cubicBezTo>
                  <a:cubicBezTo>
                    <a:pt x="4480" y="1748"/>
                    <a:pt x="4292" y="7063"/>
                    <a:pt x="4301" y="7271"/>
                  </a:cubicBezTo>
                  <a:cubicBezTo>
                    <a:pt x="4312" y="7509"/>
                    <a:pt x="954" y="10151"/>
                    <a:pt x="686" y="10221"/>
                  </a:cubicBezTo>
                  <a:lnTo>
                    <a:pt x="676" y="10221"/>
                  </a:lnTo>
                  <a:cubicBezTo>
                    <a:pt x="458" y="10221"/>
                    <a:pt x="269" y="8503"/>
                    <a:pt x="199" y="7807"/>
                  </a:cubicBezTo>
                  <a:lnTo>
                    <a:pt x="1" y="7937"/>
                  </a:lnTo>
                  <a:lnTo>
                    <a:pt x="110" y="11771"/>
                  </a:lnTo>
                  <a:lnTo>
                    <a:pt x="4679" y="7559"/>
                  </a:lnTo>
                  <a:cubicBezTo>
                    <a:pt x="4679" y="7559"/>
                    <a:pt x="4689" y="7529"/>
                    <a:pt x="4689" y="7480"/>
                  </a:cubicBezTo>
                  <a:cubicBezTo>
                    <a:pt x="4649" y="6655"/>
                    <a:pt x="4321" y="130"/>
                    <a:pt x="4689" y="0"/>
                  </a:cubicBezTo>
                  <a:close/>
                </a:path>
              </a:pathLst>
            </a:custGeom>
            <a:solidFill>
              <a:srgbClr val="8F5A5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192;p26"/>
            <p:cNvSpPr/>
            <p:nvPr/>
          </p:nvSpPr>
          <p:spPr>
            <a:xfrm>
              <a:off x="5444514" y="3812418"/>
              <a:ext cx="594092" cy="836881"/>
            </a:xfrm>
            <a:custGeom>
              <a:avLst/>
              <a:gdLst/>
              <a:ahLst/>
              <a:cxnLst/>
              <a:rect l="l" t="t" r="r" b="b"/>
              <a:pathLst>
                <a:path w="12477" h="17576" extrusionOk="0">
                  <a:moveTo>
                    <a:pt x="424" y="1"/>
                  </a:moveTo>
                  <a:cubicBezTo>
                    <a:pt x="415" y="1"/>
                    <a:pt x="406" y="2"/>
                    <a:pt x="398" y="4"/>
                  </a:cubicBezTo>
                  <a:cubicBezTo>
                    <a:pt x="1" y="123"/>
                    <a:pt x="398" y="7563"/>
                    <a:pt x="398" y="7563"/>
                  </a:cubicBezTo>
                  <a:lnTo>
                    <a:pt x="11274" y="17575"/>
                  </a:lnTo>
                  <a:lnTo>
                    <a:pt x="12476" y="13006"/>
                  </a:lnTo>
                  <a:lnTo>
                    <a:pt x="2643" y="6272"/>
                  </a:lnTo>
                  <a:cubicBezTo>
                    <a:pt x="2457" y="2808"/>
                    <a:pt x="871" y="1"/>
                    <a:pt x="424" y="1"/>
                  </a:cubicBezTo>
                  <a:close/>
                </a:path>
              </a:pathLst>
            </a:custGeom>
            <a:solidFill>
              <a:srgbClr val="9A646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193;p26"/>
            <p:cNvSpPr/>
            <p:nvPr/>
          </p:nvSpPr>
          <p:spPr>
            <a:xfrm>
              <a:off x="5678163" y="4184818"/>
              <a:ext cx="8047" cy="5714"/>
            </a:xfrm>
            <a:custGeom>
              <a:avLst/>
              <a:gdLst/>
              <a:ahLst/>
              <a:cxnLst/>
              <a:rect l="l" t="t" r="r" b="b"/>
              <a:pathLst>
                <a:path w="169" h="120" extrusionOk="0">
                  <a:moveTo>
                    <a:pt x="0" y="1"/>
                  </a:moveTo>
                  <a:lnTo>
                    <a:pt x="0" y="1"/>
                  </a:lnTo>
                  <a:lnTo>
                    <a:pt x="169" y="120"/>
                  </a:lnTo>
                  <a:lnTo>
                    <a:pt x="169" y="120"/>
                  </a:lnTo>
                  <a:close/>
                </a:path>
              </a:pathLst>
            </a:custGeom>
            <a:solidFill>
              <a:srgbClr val="A37B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194;p26"/>
            <p:cNvSpPr/>
            <p:nvPr/>
          </p:nvSpPr>
          <p:spPr>
            <a:xfrm>
              <a:off x="5451609" y="3812608"/>
              <a:ext cx="234599" cy="559524"/>
            </a:xfrm>
            <a:custGeom>
              <a:avLst/>
              <a:gdLst/>
              <a:ahLst/>
              <a:cxnLst/>
              <a:rect l="l" t="t" r="r" b="b"/>
              <a:pathLst>
                <a:path w="4927" h="11751" extrusionOk="0">
                  <a:moveTo>
                    <a:pt x="278" y="0"/>
                  </a:moveTo>
                  <a:cubicBezTo>
                    <a:pt x="249" y="0"/>
                    <a:pt x="219" y="30"/>
                    <a:pt x="199" y="80"/>
                  </a:cubicBezTo>
                  <a:cubicBezTo>
                    <a:pt x="0" y="596"/>
                    <a:pt x="80" y="3477"/>
                    <a:pt x="159" y="5503"/>
                  </a:cubicBezTo>
                  <a:cubicBezTo>
                    <a:pt x="219" y="6675"/>
                    <a:pt x="278" y="7559"/>
                    <a:pt x="278" y="7559"/>
                  </a:cubicBezTo>
                  <a:lnTo>
                    <a:pt x="4818" y="11751"/>
                  </a:lnTo>
                  <a:lnTo>
                    <a:pt x="4927" y="7937"/>
                  </a:lnTo>
                  <a:lnTo>
                    <a:pt x="4758" y="7818"/>
                  </a:lnTo>
                  <a:cubicBezTo>
                    <a:pt x="4688" y="8533"/>
                    <a:pt x="4500" y="10221"/>
                    <a:pt x="4282" y="10221"/>
                  </a:cubicBezTo>
                  <a:lnTo>
                    <a:pt x="4271" y="10221"/>
                  </a:lnTo>
                  <a:cubicBezTo>
                    <a:pt x="4004" y="10151"/>
                    <a:pt x="656" y="7509"/>
                    <a:pt x="666" y="7271"/>
                  </a:cubicBezTo>
                  <a:cubicBezTo>
                    <a:pt x="666" y="7063"/>
                    <a:pt x="378" y="30"/>
                    <a:pt x="348" y="20"/>
                  </a:cubicBezTo>
                  <a:cubicBezTo>
                    <a:pt x="318" y="11"/>
                    <a:pt x="298" y="0"/>
                    <a:pt x="278" y="0"/>
                  </a:cubicBezTo>
                  <a:close/>
                </a:path>
              </a:pathLst>
            </a:custGeom>
            <a:solidFill>
              <a:srgbClr val="8F5A5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195;p26"/>
            <p:cNvSpPr/>
            <p:nvPr/>
          </p:nvSpPr>
          <p:spPr>
            <a:xfrm>
              <a:off x="4694905" y="3714711"/>
              <a:ext cx="672562" cy="1428783"/>
            </a:xfrm>
            <a:custGeom>
              <a:avLst/>
              <a:gdLst/>
              <a:ahLst/>
              <a:cxnLst/>
              <a:rect l="l" t="t" r="r" b="b"/>
              <a:pathLst>
                <a:path w="14125" h="30007" extrusionOk="0">
                  <a:moveTo>
                    <a:pt x="7321" y="1"/>
                  </a:moveTo>
                  <a:cubicBezTo>
                    <a:pt x="4500" y="2583"/>
                    <a:pt x="0" y="9119"/>
                    <a:pt x="199" y="17780"/>
                  </a:cubicBezTo>
                  <a:cubicBezTo>
                    <a:pt x="457" y="29083"/>
                    <a:pt x="1679" y="30007"/>
                    <a:pt x="1679" y="30007"/>
                  </a:cubicBezTo>
                  <a:lnTo>
                    <a:pt x="12029" y="30007"/>
                  </a:lnTo>
                  <a:lnTo>
                    <a:pt x="11453" y="9993"/>
                  </a:lnTo>
                  <a:lnTo>
                    <a:pt x="13896" y="8324"/>
                  </a:lnTo>
                  <a:cubicBezTo>
                    <a:pt x="13926" y="7738"/>
                    <a:pt x="14005" y="7201"/>
                    <a:pt x="14124" y="6715"/>
                  </a:cubicBezTo>
                  <a:cubicBezTo>
                    <a:pt x="12396" y="5731"/>
                    <a:pt x="10579" y="4411"/>
                    <a:pt x="9456" y="3089"/>
                  </a:cubicBezTo>
                  <a:cubicBezTo>
                    <a:pt x="8135" y="1550"/>
                    <a:pt x="7529" y="656"/>
                    <a:pt x="7321" y="1"/>
                  </a:cubicBezTo>
                  <a:close/>
                </a:path>
              </a:pathLst>
            </a:custGeom>
            <a:solidFill>
              <a:srgbClr val="741B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196;p26"/>
            <p:cNvSpPr/>
            <p:nvPr/>
          </p:nvSpPr>
          <p:spPr>
            <a:xfrm>
              <a:off x="5043450" y="3714711"/>
              <a:ext cx="44044" cy="76184"/>
            </a:xfrm>
            <a:custGeom>
              <a:avLst/>
              <a:gdLst/>
              <a:ahLst/>
              <a:cxnLst/>
              <a:rect l="l" t="t" r="r" b="b"/>
              <a:pathLst>
                <a:path w="925" h="1600" extrusionOk="0">
                  <a:moveTo>
                    <a:pt x="1" y="1"/>
                  </a:moveTo>
                  <a:lnTo>
                    <a:pt x="1" y="1"/>
                  </a:lnTo>
                  <a:cubicBezTo>
                    <a:pt x="130" y="407"/>
                    <a:pt x="418" y="904"/>
                    <a:pt x="924" y="1599"/>
                  </a:cubicBezTo>
                  <a:lnTo>
                    <a:pt x="924" y="1599"/>
                  </a:lnTo>
                  <a:lnTo>
                    <a:pt x="924" y="1599"/>
                  </a:lnTo>
                  <a:cubicBezTo>
                    <a:pt x="418" y="904"/>
                    <a:pt x="130" y="407"/>
                    <a:pt x="1" y="1"/>
                  </a:cubicBezTo>
                  <a:close/>
                </a:path>
              </a:pathLst>
            </a:custGeom>
            <a:solidFill>
              <a:srgbClr val="AA747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197;p26"/>
            <p:cNvSpPr/>
            <p:nvPr/>
          </p:nvSpPr>
          <p:spPr>
            <a:xfrm>
              <a:off x="4871320" y="3714711"/>
              <a:ext cx="218029" cy="254502"/>
            </a:xfrm>
            <a:custGeom>
              <a:avLst/>
              <a:gdLst/>
              <a:ahLst/>
              <a:cxnLst/>
              <a:rect l="l" t="t" r="r" b="b"/>
              <a:pathLst>
                <a:path w="4579" h="5345" extrusionOk="0">
                  <a:moveTo>
                    <a:pt x="3616" y="1"/>
                  </a:moveTo>
                  <a:cubicBezTo>
                    <a:pt x="2533" y="984"/>
                    <a:pt x="1212" y="2553"/>
                    <a:pt x="0" y="4599"/>
                  </a:cubicBezTo>
                  <a:cubicBezTo>
                    <a:pt x="109" y="4937"/>
                    <a:pt x="318" y="5314"/>
                    <a:pt x="676" y="5314"/>
                  </a:cubicBezTo>
                  <a:cubicBezTo>
                    <a:pt x="844" y="5314"/>
                    <a:pt x="1043" y="5235"/>
                    <a:pt x="1281" y="5036"/>
                  </a:cubicBezTo>
                  <a:cubicBezTo>
                    <a:pt x="1281" y="5036"/>
                    <a:pt x="1480" y="5344"/>
                    <a:pt x="1818" y="5344"/>
                  </a:cubicBezTo>
                  <a:cubicBezTo>
                    <a:pt x="2056" y="5344"/>
                    <a:pt x="2364" y="5195"/>
                    <a:pt x="2712" y="4698"/>
                  </a:cubicBezTo>
                  <a:cubicBezTo>
                    <a:pt x="2712" y="4698"/>
                    <a:pt x="2881" y="4758"/>
                    <a:pt x="3099" y="4758"/>
                  </a:cubicBezTo>
                  <a:cubicBezTo>
                    <a:pt x="3457" y="4758"/>
                    <a:pt x="3973" y="4599"/>
                    <a:pt x="4201" y="3745"/>
                  </a:cubicBezTo>
                  <a:cubicBezTo>
                    <a:pt x="4579" y="2354"/>
                    <a:pt x="4232" y="2314"/>
                    <a:pt x="4539" y="1599"/>
                  </a:cubicBezTo>
                  <a:cubicBezTo>
                    <a:pt x="4033" y="904"/>
                    <a:pt x="3745" y="407"/>
                    <a:pt x="3616" y="1"/>
                  </a:cubicBezTo>
                  <a:close/>
                </a:path>
              </a:pathLst>
            </a:custGeom>
            <a:solidFill>
              <a:srgbClr val="4C11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198;p26"/>
            <p:cNvSpPr/>
            <p:nvPr/>
          </p:nvSpPr>
          <p:spPr>
            <a:xfrm>
              <a:off x="4755900" y="4158772"/>
              <a:ext cx="441772" cy="206268"/>
            </a:xfrm>
            <a:custGeom>
              <a:avLst/>
              <a:gdLst/>
              <a:ahLst/>
              <a:cxnLst/>
              <a:rect l="l" t="t" r="r" b="b"/>
              <a:pathLst>
                <a:path w="9278" h="4332" extrusionOk="0">
                  <a:moveTo>
                    <a:pt x="9278" y="1"/>
                  </a:moveTo>
                  <a:cubicBezTo>
                    <a:pt x="8433" y="170"/>
                    <a:pt x="7589" y="389"/>
                    <a:pt x="6765" y="647"/>
                  </a:cubicBezTo>
                  <a:cubicBezTo>
                    <a:pt x="5930" y="895"/>
                    <a:pt x="5116" y="1183"/>
                    <a:pt x="4312" y="1501"/>
                  </a:cubicBezTo>
                  <a:cubicBezTo>
                    <a:pt x="3904" y="1670"/>
                    <a:pt x="3507" y="1839"/>
                    <a:pt x="3120" y="2027"/>
                  </a:cubicBezTo>
                  <a:cubicBezTo>
                    <a:pt x="2722" y="2216"/>
                    <a:pt x="2335" y="2415"/>
                    <a:pt x="1957" y="2633"/>
                  </a:cubicBezTo>
                  <a:cubicBezTo>
                    <a:pt x="1580" y="2852"/>
                    <a:pt x="1222" y="3100"/>
                    <a:pt x="875" y="3368"/>
                  </a:cubicBezTo>
                  <a:cubicBezTo>
                    <a:pt x="547" y="3647"/>
                    <a:pt x="219" y="3954"/>
                    <a:pt x="1" y="4332"/>
                  </a:cubicBezTo>
                  <a:cubicBezTo>
                    <a:pt x="279" y="3994"/>
                    <a:pt x="606" y="3726"/>
                    <a:pt x="964" y="3488"/>
                  </a:cubicBezTo>
                  <a:cubicBezTo>
                    <a:pt x="1321" y="3249"/>
                    <a:pt x="1689" y="3031"/>
                    <a:pt x="2067" y="2832"/>
                  </a:cubicBezTo>
                  <a:cubicBezTo>
                    <a:pt x="2831" y="2444"/>
                    <a:pt x="3626" y="2097"/>
                    <a:pt x="4420" y="1779"/>
                  </a:cubicBezTo>
                  <a:cubicBezTo>
                    <a:pt x="5215" y="1451"/>
                    <a:pt x="6029" y="1153"/>
                    <a:pt x="6834" y="855"/>
                  </a:cubicBezTo>
                  <a:cubicBezTo>
                    <a:pt x="7649" y="567"/>
                    <a:pt x="8463" y="279"/>
                    <a:pt x="9278" y="1"/>
                  </a:cubicBezTo>
                  <a:close/>
                </a:path>
              </a:pathLst>
            </a:custGeom>
            <a:solidFill>
              <a:srgbClr val="2C17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199;p26"/>
            <p:cNvSpPr/>
            <p:nvPr/>
          </p:nvSpPr>
          <p:spPr>
            <a:xfrm>
              <a:off x="5570790" y="3766754"/>
              <a:ext cx="659801" cy="1376740"/>
            </a:xfrm>
            <a:custGeom>
              <a:avLst/>
              <a:gdLst/>
              <a:ahLst/>
              <a:cxnLst/>
              <a:rect l="l" t="t" r="r" b="b"/>
              <a:pathLst>
                <a:path w="13857" h="28914" extrusionOk="0">
                  <a:moveTo>
                    <a:pt x="7629" y="0"/>
                  </a:moveTo>
                  <a:cubicBezTo>
                    <a:pt x="7609" y="30"/>
                    <a:pt x="7579" y="60"/>
                    <a:pt x="7549" y="99"/>
                  </a:cubicBezTo>
                  <a:cubicBezTo>
                    <a:pt x="5980" y="1927"/>
                    <a:pt x="1411" y="6923"/>
                    <a:pt x="100" y="7221"/>
                  </a:cubicBezTo>
                  <a:cubicBezTo>
                    <a:pt x="70" y="7231"/>
                    <a:pt x="40" y="7231"/>
                    <a:pt x="0" y="7241"/>
                  </a:cubicBezTo>
                  <a:lnTo>
                    <a:pt x="2424" y="8900"/>
                  </a:lnTo>
                  <a:lnTo>
                    <a:pt x="1858" y="28914"/>
                  </a:lnTo>
                  <a:lnTo>
                    <a:pt x="12208" y="28914"/>
                  </a:lnTo>
                  <a:cubicBezTo>
                    <a:pt x="12208" y="28914"/>
                    <a:pt x="13429" y="27990"/>
                    <a:pt x="13687" y="16687"/>
                  </a:cubicBezTo>
                  <a:cubicBezTo>
                    <a:pt x="13857" y="9059"/>
                    <a:pt x="10390" y="3079"/>
                    <a:pt x="7629" y="0"/>
                  </a:cubicBezTo>
                  <a:close/>
                </a:path>
              </a:pathLst>
            </a:custGeom>
            <a:solidFill>
              <a:srgbClr val="741B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200;p26"/>
            <p:cNvSpPr/>
            <p:nvPr/>
          </p:nvSpPr>
          <p:spPr>
            <a:xfrm>
              <a:off x="4840560" y="4429799"/>
              <a:ext cx="347685" cy="288547"/>
            </a:xfrm>
            <a:custGeom>
              <a:avLst/>
              <a:gdLst/>
              <a:ahLst/>
              <a:cxnLst/>
              <a:rect l="l" t="t" r="r" b="b"/>
              <a:pathLst>
                <a:path w="7302" h="6060" extrusionOk="0">
                  <a:moveTo>
                    <a:pt x="7301" y="1"/>
                  </a:moveTo>
                  <a:lnTo>
                    <a:pt x="0" y="6060"/>
                  </a:lnTo>
                  <a:cubicBezTo>
                    <a:pt x="3516" y="5712"/>
                    <a:pt x="7301" y="1"/>
                    <a:pt x="7301" y="1"/>
                  </a:cubicBezTo>
                  <a:close/>
                </a:path>
              </a:pathLst>
            </a:custGeom>
            <a:solidFill>
              <a:srgbClr val="4C11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201;p26"/>
            <p:cNvSpPr/>
            <p:nvPr/>
          </p:nvSpPr>
          <p:spPr>
            <a:xfrm>
              <a:off x="5830437" y="4429799"/>
              <a:ext cx="348161" cy="288547"/>
            </a:xfrm>
            <a:custGeom>
              <a:avLst/>
              <a:gdLst/>
              <a:ahLst/>
              <a:cxnLst/>
              <a:rect l="l" t="t" r="r" b="b"/>
              <a:pathLst>
                <a:path w="7312" h="6060" extrusionOk="0">
                  <a:moveTo>
                    <a:pt x="1" y="1"/>
                  </a:moveTo>
                  <a:cubicBezTo>
                    <a:pt x="1" y="1"/>
                    <a:pt x="3795" y="5712"/>
                    <a:pt x="7311" y="6060"/>
                  </a:cubicBezTo>
                  <a:lnTo>
                    <a:pt x="1" y="1"/>
                  </a:lnTo>
                  <a:close/>
                </a:path>
              </a:pathLst>
            </a:custGeom>
            <a:solidFill>
              <a:srgbClr val="4C11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202;p26"/>
            <p:cNvSpPr/>
            <p:nvPr/>
          </p:nvSpPr>
          <p:spPr>
            <a:xfrm>
              <a:off x="5728731" y="4158772"/>
              <a:ext cx="442296" cy="206268"/>
            </a:xfrm>
            <a:custGeom>
              <a:avLst/>
              <a:gdLst/>
              <a:ahLst/>
              <a:cxnLst/>
              <a:rect l="l" t="t" r="r" b="b"/>
              <a:pathLst>
                <a:path w="9289" h="4332" extrusionOk="0">
                  <a:moveTo>
                    <a:pt x="1" y="1"/>
                  </a:moveTo>
                  <a:lnTo>
                    <a:pt x="1" y="1"/>
                  </a:lnTo>
                  <a:cubicBezTo>
                    <a:pt x="826" y="279"/>
                    <a:pt x="1640" y="567"/>
                    <a:pt x="2455" y="855"/>
                  </a:cubicBezTo>
                  <a:cubicBezTo>
                    <a:pt x="3259" y="1153"/>
                    <a:pt x="4073" y="1451"/>
                    <a:pt x="4868" y="1779"/>
                  </a:cubicBezTo>
                  <a:cubicBezTo>
                    <a:pt x="5662" y="2097"/>
                    <a:pt x="6447" y="2444"/>
                    <a:pt x="7212" y="2832"/>
                  </a:cubicBezTo>
                  <a:cubicBezTo>
                    <a:pt x="7600" y="3031"/>
                    <a:pt x="7967" y="3249"/>
                    <a:pt x="8324" y="3488"/>
                  </a:cubicBezTo>
                  <a:cubicBezTo>
                    <a:pt x="8682" y="3726"/>
                    <a:pt x="9010" y="3994"/>
                    <a:pt x="9288" y="4332"/>
                  </a:cubicBezTo>
                  <a:cubicBezTo>
                    <a:pt x="9070" y="3954"/>
                    <a:pt x="8742" y="3647"/>
                    <a:pt x="8404" y="3368"/>
                  </a:cubicBezTo>
                  <a:cubicBezTo>
                    <a:pt x="8066" y="3100"/>
                    <a:pt x="7699" y="2852"/>
                    <a:pt x="7322" y="2633"/>
                  </a:cubicBezTo>
                  <a:cubicBezTo>
                    <a:pt x="6954" y="2415"/>
                    <a:pt x="6567" y="2216"/>
                    <a:pt x="6169" y="2027"/>
                  </a:cubicBezTo>
                  <a:cubicBezTo>
                    <a:pt x="5772" y="1839"/>
                    <a:pt x="5375" y="1670"/>
                    <a:pt x="4977" y="1501"/>
                  </a:cubicBezTo>
                  <a:cubicBezTo>
                    <a:pt x="4173" y="1183"/>
                    <a:pt x="3348" y="895"/>
                    <a:pt x="2524" y="647"/>
                  </a:cubicBezTo>
                  <a:cubicBezTo>
                    <a:pt x="1689" y="389"/>
                    <a:pt x="855" y="170"/>
                    <a:pt x="1" y="1"/>
                  </a:cubicBezTo>
                  <a:close/>
                </a:path>
              </a:pathLst>
            </a:custGeom>
            <a:solidFill>
              <a:srgbClr val="2C17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203;p26"/>
            <p:cNvSpPr/>
            <p:nvPr/>
          </p:nvSpPr>
          <p:spPr>
            <a:xfrm>
              <a:off x="5830437" y="4429799"/>
              <a:ext cx="348161" cy="288547"/>
            </a:xfrm>
            <a:custGeom>
              <a:avLst/>
              <a:gdLst/>
              <a:ahLst/>
              <a:cxnLst/>
              <a:rect l="l" t="t" r="r" b="b"/>
              <a:pathLst>
                <a:path w="7312" h="6060" extrusionOk="0">
                  <a:moveTo>
                    <a:pt x="1" y="1"/>
                  </a:moveTo>
                  <a:lnTo>
                    <a:pt x="1" y="1"/>
                  </a:lnTo>
                  <a:cubicBezTo>
                    <a:pt x="1143" y="1103"/>
                    <a:pt x="2345" y="2126"/>
                    <a:pt x="3557" y="3139"/>
                  </a:cubicBezTo>
                  <a:cubicBezTo>
                    <a:pt x="4172" y="3646"/>
                    <a:pt x="4788" y="4142"/>
                    <a:pt x="5404" y="4629"/>
                  </a:cubicBezTo>
                  <a:cubicBezTo>
                    <a:pt x="6029" y="5126"/>
                    <a:pt x="6665" y="5603"/>
                    <a:pt x="7311" y="6060"/>
                  </a:cubicBezTo>
                  <a:cubicBezTo>
                    <a:pt x="6735" y="5513"/>
                    <a:pt x="6149" y="4977"/>
                    <a:pt x="5553" y="4460"/>
                  </a:cubicBezTo>
                  <a:cubicBezTo>
                    <a:pt x="4957" y="3934"/>
                    <a:pt x="4351" y="3427"/>
                    <a:pt x="3745" y="2921"/>
                  </a:cubicBezTo>
                  <a:cubicBezTo>
                    <a:pt x="2524" y="1908"/>
                    <a:pt x="1292" y="924"/>
                    <a:pt x="1" y="1"/>
                  </a:cubicBezTo>
                  <a:close/>
                </a:path>
              </a:pathLst>
            </a:custGeom>
            <a:solidFill>
              <a:srgbClr val="2C17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204;p26"/>
            <p:cNvSpPr/>
            <p:nvPr/>
          </p:nvSpPr>
          <p:spPr>
            <a:xfrm>
              <a:off x="4840560" y="4429799"/>
              <a:ext cx="347685" cy="288547"/>
            </a:xfrm>
            <a:custGeom>
              <a:avLst/>
              <a:gdLst/>
              <a:ahLst/>
              <a:cxnLst/>
              <a:rect l="l" t="t" r="r" b="b"/>
              <a:pathLst>
                <a:path w="7302" h="6060" extrusionOk="0">
                  <a:moveTo>
                    <a:pt x="7301" y="1"/>
                  </a:moveTo>
                  <a:lnTo>
                    <a:pt x="7301" y="1"/>
                  </a:lnTo>
                  <a:cubicBezTo>
                    <a:pt x="6010" y="924"/>
                    <a:pt x="4778" y="1908"/>
                    <a:pt x="3556" y="2921"/>
                  </a:cubicBezTo>
                  <a:cubicBezTo>
                    <a:pt x="2951" y="3427"/>
                    <a:pt x="2344" y="3934"/>
                    <a:pt x="1748" y="4460"/>
                  </a:cubicBezTo>
                  <a:cubicBezTo>
                    <a:pt x="1153" y="4977"/>
                    <a:pt x="567" y="5513"/>
                    <a:pt x="0" y="6060"/>
                  </a:cubicBezTo>
                  <a:cubicBezTo>
                    <a:pt x="646" y="5603"/>
                    <a:pt x="1272" y="5126"/>
                    <a:pt x="1898" y="4629"/>
                  </a:cubicBezTo>
                  <a:cubicBezTo>
                    <a:pt x="2523" y="4142"/>
                    <a:pt x="3130" y="3646"/>
                    <a:pt x="3745" y="3139"/>
                  </a:cubicBezTo>
                  <a:cubicBezTo>
                    <a:pt x="4957" y="2126"/>
                    <a:pt x="6159" y="1103"/>
                    <a:pt x="7301" y="1"/>
                  </a:cubicBezTo>
                  <a:close/>
                </a:path>
              </a:pathLst>
            </a:custGeom>
            <a:solidFill>
              <a:srgbClr val="2C172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205;p26"/>
            <p:cNvSpPr/>
            <p:nvPr/>
          </p:nvSpPr>
          <p:spPr>
            <a:xfrm>
              <a:off x="4741235" y="4192865"/>
              <a:ext cx="447010" cy="212839"/>
            </a:xfrm>
            <a:custGeom>
              <a:avLst/>
              <a:gdLst/>
              <a:ahLst/>
              <a:cxnLst/>
              <a:rect l="l" t="t" r="r" b="b"/>
              <a:pathLst>
                <a:path w="9388" h="4470" extrusionOk="0">
                  <a:moveTo>
                    <a:pt x="9387" y="0"/>
                  </a:moveTo>
                  <a:cubicBezTo>
                    <a:pt x="3775" y="795"/>
                    <a:pt x="0" y="4470"/>
                    <a:pt x="0" y="4470"/>
                  </a:cubicBezTo>
                  <a:cubicBezTo>
                    <a:pt x="3060" y="3477"/>
                    <a:pt x="9387" y="0"/>
                    <a:pt x="9387" y="0"/>
                  </a:cubicBezTo>
                  <a:close/>
                </a:path>
              </a:pathLst>
            </a:custGeom>
            <a:solidFill>
              <a:srgbClr val="4C11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206;p26"/>
            <p:cNvSpPr/>
            <p:nvPr/>
          </p:nvSpPr>
          <p:spPr>
            <a:xfrm>
              <a:off x="5734397" y="4192865"/>
              <a:ext cx="447010" cy="212839"/>
            </a:xfrm>
            <a:custGeom>
              <a:avLst/>
              <a:gdLst/>
              <a:ahLst/>
              <a:cxnLst/>
              <a:rect l="l" t="t" r="r" b="b"/>
              <a:pathLst>
                <a:path w="9388" h="4470" extrusionOk="0">
                  <a:moveTo>
                    <a:pt x="1" y="0"/>
                  </a:moveTo>
                  <a:cubicBezTo>
                    <a:pt x="1" y="0"/>
                    <a:pt x="6329" y="3477"/>
                    <a:pt x="9388" y="4470"/>
                  </a:cubicBezTo>
                  <a:cubicBezTo>
                    <a:pt x="9388" y="4470"/>
                    <a:pt x="5613" y="795"/>
                    <a:pt x="1" y="0"/>
                  </a:cubicBezTo>
                  <a:close/>
                </a:path>
              </a:pathLst>
            </a:custGeom>
            <a:solidFill>
              <a:srgbClr val="4C113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207;p26"/>
            <p:cNvSpPr/>
            <p:nvPr/>
          </p:nvSpPr>
          <p:spPr>
            <a:xfrm>
              <a:off x="4951219" y="3747232"/>
              <a:ext cx="101753" cy="161605"/>
            </a:xfrm>
            <a:custGeom>
              <a:avLst/>
              <a:gdLst/>
              <a:ahLst/>
              <a:cxnLst/>
              <a:rect l="l" t="t" r="r" b="b"/>
              <a:pathLst>
                <a:path w="2137" h="3394" extrusionOk="0">
                  <a:moveTo>
                    <a:pt x="866" y="1"/>
                  </a:moveTo>
                  <a:cubicBezTo>
                    <a:pt x="804" y="1"/>
                    <a:pt x="735" y="20"/>
                    <a:pt x="656" y="62"/>
                  </a:cubicBezTo>
                  <a:cubicBezTo>
                    <a:pt x="159" y="331"/>
                    <a:pt x="1" y="748"/>
                    <a:pt x="210" y="1214"/>
                  </a:cubicBezTo>
                  <a:cubicBezTo>
                    <a:pt x="408" y="1682"/>
                    <a:pt x="557" y="2039"/>
                    <a:pt x="557" y="2039"/>
                  </a:cubicBezTo>
                  <a:cubicBezTo>
                    <a:pt x="850" y="2913"/>
                    <a:pt x="1085" y="3393"/>
                    <a:pt x="1347" y="3393"/>
                  </a:cubicBezTo>
                  <a:cubicBezTo>
                    <a:pt x="1458" y="3393"/>
                    <a:pt x="1573" y="3308"/>
                    <a:pt x="1699" y="3132"/>
                  </a:cubicBezTo>
                  <a:cubicBezTo>
                    <a:pt x="2136" y="2536"/>
                    <a:pt x="1947" y="2377"/>
                    <a:pt x="1610" y="1403"/>
                  </a:cubicBezTo>
                  <a:cubicBezTo>
                    <a:pt x="1317" y="582"/>
                    <a:pt x="1200" y="1"/>
                    <a:pt x="866" y="1"/>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208;p26"/>
            <p:cNvSpPr/>
            <p:nvPr/>
          </p:nvSpPr>
          <p:spPr>
            <a:xfrm>
              <a:off x="4906317" y="3785658"/>
              <a:ext cx="76660" cy="154177"/>
            </a:xfrm>
            <a:custGeom>
              <a:avLst/>
              <a:gdLst/>
              <a:ahLst/>
              <a:cxnLst/>
              <a:rect l="l" t="t" r="r" b="b"/>
              <a:pathLst>
                <a:path w="1610" h="3238" extrusionOk="0">
                  <a:moveTo>
                    <a:pt x="1053" y="0"/>
                  </a:moveTo>
                  <a:cubicBezTo>
                    <a:pt x="457" y="209"/>
                    <a:pt x="0" y="824"/>
                    <a:pt x="69" y="1142"/>
                  </a:cubicBezTo>
                  <a:cubicBezTo>
                    <a:pt x="139" y="1460"/>
                    <a:pt x="557" y="2881"/>
                    <a:pt x="775" y="3169"/>
                  </a:cubicBezTo>
                  <a:cubicBezTo>
                    <a:pt x="812" y="3217"/>
                    <a:pt x="860" y="3238"/>
                    <a:pt x="914" y="3238"/>
                  </a:cubicBezTo>
                  <a:cubicBezTo>
                    <a:pt x="1185" y="3238"/>
                    <a:pt x="1609" y="2707"/>
                    <a:pt x="1510" y="2334"/>
                  </a:cubicBezTo>
                  <a:cubicBezTo>
                    <a:pt x="1391" y="1888"/>
                    <a:pt x="1063" y="1053"/>
                    <a:pt x="1063" y="1053"/>
                  </a:cubicBezTo>
                  <a:lnTo>
                    <a:pt x="1400" y="994"/>
                  </a:lnTo>
                  <a:lnTo>
                    <a:pt x="1053" y="0"/>
                  </a:ln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209;p26"/>
            <p:cNvSpPr/>
            <p:nvPr/>
          </p:nvSpPr>
          <p:spPr>
            <a:xfrm>
              <a:off x="4872415" y="3843368"/>
              <a:ext cx="63280" cy="99134"/>
            </a:xfrm>
            <a:custGeom>
              <a:avLst/>
              <a:gdLst/>
              <a:ahLst/>
              <a:cxnLst/>
              <a:rect l="l" t="t" r="r" b="b"/>
              <a:pathLst>
                <a:path w="1329" h="2082" extrusionOk="0">
                  <a:moveTo>
                    <a:pt x="801" y="0"/>
                  </a:moveTo>
                  <a:cubicBezTo>
                    <a:pt x="801" y="0"/>
                    <a:pt x="106" y="239"/>
                    <a:pt x="46" y="676"/>
                  </a:cubicBezTo>
                  <a:cubicBezTo>
                    <a:pt x="0" y="1084"/>
                    <a:pt x="387" y="2082"/>
                    <a:pt x="730" y="2082"/>
                  </a:cubicBezTo>
                  <a:cubicBezTo>
                    <a:pt x="754" y="2082"/>
                    <a:pt x="778" y="2077"/>
                    <a:pt x="801" y="2066"/>
                  </a:cubicBezTo>
                  <a:cubicBezTo>
                    <a:pt x="1030" y="1976"/>
                    <a:pt x="1328" y="1669"/>
                    <a:pt x="1238" y="1431"/>
                  </a:cubicBezTo>
                  <a:cubicBezTo>
                    <a:pt x="1159" y="1192"/>
                    <a:pt x="801" y="0"/>
                    <a:pt x="801"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26"/>
            <p:cNvSpPr/>
            <p:nvPr/>
          </p:nvSpPr>
          <p:spPr>
            <a:xfrm>
              <a:off x="4994263" y="3709378"/>
              <a:ext cx="68613" cy="103182"/>
            </a:xfrm>
            <a:custGeom>
              <a:avLst/>
              <a:gdLst/>
              <a:ahLst/>
              <a:cxnLst/>
              <a:rect l="l" t="t" r="r" b="b"/>
              <a:pathLst>
                <a:path w="1441" h="2167" extrusionOk="0">
                  <a:moveTo>
                    <a:pt x="779" y="0"/>
                  </a:moveTo>
                  <a:cubicBezTo>
                    <a:pt x="738" y="0"/>
                    <a:pt x="690" y="7"/>
                    <a:pt x="637" y="23"/>
                  </a:cubicBezTo>
                  <a:cubicBezTo>
                    <a:pt x="259" y="132"/>
                    <a:pt x="1" y="530"/>
                    <a:pt x="60" y="828"/>
                  </a:cubicBezTo>
                  <a:cubicBezTo>
                    <a:pt x="125" y="1105"/>
                    <a:pt x="457" y="2166"/>
                    <a:pt x="678" y="2166"/>
                  </a:cubicBezTo>
                  <a:cubicBezTo>
                    <a:pt x="695" y="2166"/>
                    <a:pt x="711" y="2161"/>
                    <a:pt x="726" y="2148"/>
                  </a:cubicBezTo>
                  <a:cubicBezTo>
                    <a:pt x="954" y="1980"/>
                    <a:pt x="1441" y="1632"/>
                    <a:pt x="1213" y="1106"/>
                  </a:cubicBezTo>
                  <a:cubicBezTo>
                    <a:pt x="974" y="589"/>
                    <a:pt x="865" y="450"/>
                    <a:pt x="865" y="450"/>
                  </a:cubicBezTo>
                  <a:lnTo>
                    <a:pt x="1074" y="232"/>
                  </a:lnTo>
                  <a:cubicBezTo>
                    <a:pt x="1074" y="232"/>
                    <a:pt x="1023" y="0"/>
                    <a:pt x="779"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26"/>
            <p:cNvSpPr/>
            <p:nvPr/>
          </p:nvSpPr>
          <p:spPr>
            <a:xfrm>
              <a:off x="6829314" y="4561837"/>
              <a:ext cx="945920" cy="581665"/>
            </a:xfrm>
            <a:custGeom>
              <a:avLst/>
              <a:gdLst/>
              <a:ahLst/>
              <a:cxnLst/>
              <a:rect l="l" t="t" r="r" b="b"/>
              <a:pathLst>
                <a:path w="19866" h="12216" extrusionOk="0">
                  <a:moveTo>
                    <a:pt x="7694" y="1"/>
                  </a:moveTo>
                  <a:cubicBezTo>
                    <a:pt x="4979" y="1"/>
                    <a:pt x="2336" y="312"/>
                    <a:pt x="1381" y="3565"/>
                  </a:cubicBezTo>
                  <a:cubicBezTo>
                    <a:pt x="0" y="8302"/>
                    <a:pt x="2225" y="12216"/>
                    <a:pt x="2225" y="12216"/>
                  </a:cubicBezTo>
                  <a:lnTo>
                    <a:pt x="17184" y="12216"/>
                  </a:lnTo>
                  <a:cubicBezTo>
                    <a:pt x="17184" y="12216"/>
                    <a:pt x="19866" y="7617"/>
                    <a:pt x="18385" y="3614"/>
                  </a:cubicBezTo>
                  <a:cubicBezTo>
                    <a:pt x="17462" y="1121"/>
                    <a:pt x="16160" y="18"/>
                    <a:pt x="9615" y="18"/>
                  </a:cubicBezTo>
                  <a:cubicBezTo>
                    <a:pt x="8985" y="18"/>
                    <a:pt x="8338" y="1"/>
                    <a:pt x="7694" y="1"/>
                  </a:cubicBezTo>
                  <a:close/>
                </a:path>
              </a:pathLst>
            </a:custGeom>
            <a:solidFill>
              <a:srgbClr val="540A3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26"/>
            <p:cNvSpPr/>
            <p:nvPr/>
          </p:nvSpPr>
          <p:spPr>
            <a:xfrm>
              <a:off x="7219474" y="4802009"/>
              <a:ext cx="103134" cy="176937"/>
            </a:xfrm>
            <a:custGeom>
              <a:avLst/>
              <a:gdLst/>
              <a:ahLst/>
              <a:cxnLst/>
              <a:rect l="l" t="t" r="r" b="b"/>
              <a:pathLst>
                <a:path w="2166" h="3716" extrusionOk="0">
                  <a:moveTo>
                    <a:pt x="309" y="0"/>
                  </a:moveTo>
                  <a:cubicBezTo>
                    <a:pt x="199" y="437"/>
                    <a:pt x="130" y="885"/>
                    <a:pt x="80" y="1331"/>
                  </a:cubicBezTo>
                  <a:cubicBezTo>
                    <a:pt x="20" y="1779"/>
                    <a:pt x="0" y="2225"/>
                    <a:pt x="11" y="2682"/>
                  </a:cubicBezTo>
                  <a:cubicBezTo>
                    <a:pt x="20" y="2801"/>
                    <a:pt x="31" y="2911"/>
                    <a:pt x="51" y="3030"/>
                  </a:cubicBezTo>
                  <a:cubicBezTo>
                    <a:pt x="70" y="3149"/>
                    <a:pt x="80" y="3258"/>
                    <a:pt x="139" y="3388"/>
                  </a:cubicBezTo>
                  <a:cubicBezTo>
                    <a:pt x="159" y="3417"/>
                    <a:pt x="179" y="3457"/>
                    <a:pt x="209" y="3487"/>
                  </a:cubicBezTo>
                  <a:cubicBezTo>
                    <a:pt x="229" y="3516"/>
                    <a:pt x="259" y="3547"/>
                    <a:pt x="289" y="3567"/>
                  </a:cubicBezTo>
                  <a:cubicBezTo>
                    <a:pt x="318" y="3596"/>
                    <a:pt x="348" y="3606"/>
                    <a:pt x="378" y="3616"/>
                  </a:cubicBezTo>
                  <a:cubicBezTo>
                    <a:pt x="408" y="3636"/>
                    <a:pt x="448" y="3656"/>
                    <a:pt x="477" y="3656"/>
                  </a:cubicBezTo>
                  <a:cubicBezTo>
                    <a:pt x="596" y="3706"/>
                    <a:pt x="726" y="3715"/>
                    <a:pt x="845" y="3715"/>
                  </a:cubicBezTo>
                  <a:cubicBezTo>
                    <a:pt x="1312" y="3706"/>
                    <a:pt x="1749" y="3576"/>
                    <a:pt x="2166" y="3408"/>
                  </a:cubicBezTo>
                  <a:lnTo>
                    <a:pt x="2166" y="3408"/>
                  </a:lnTo>
                  <a:cubicBezTo>
                    <a:pt x="1811" y="3455"/>
                    <a:pt x="1455" y="3496"/>
                    <a:pt x="1115" y="3496"/>
                  </a:cubicBezTo>
                  <a:cubicBezTo>
                    <a:pt x="1027" y="3496"/>
                    <a:pt x="940" y="3493"/>
                    <a:pt x="855" y="3487"/>
                  </a:cubicBezTo>
                  <a:cubicBezTo>
                    <a:pt x="805" y="3477"/>
                    <a:pt x="746" y="3477"/>
                    <a:pt x="696" y="3457"/>
                  </a:cubicBezTo>
                  <a:cubicBezTo>
                    <a:pt x="646" y="3457"/>
                    <a:pt x="607" y="3437"/>
                    <a:pt x="557" y="3417"/>
                  </a:cubicBezTo>
                  <a:cubicBezTo>
                    <a:pt x="477" y="3377"/>
                    <a:pt x="408" y="3338"/>
                    <a:pt x="388" y="3278"/>
                  </a:cubicBezTo>
                  <a:cubicBezTo>
                    <a:pt x="329" y="3110"/>
                    <a:pt x="318" y="2881"/>
                    <a:pt x="309" y="2673"/>
                  </a:cubicBezTo>
                  <a:cubicBezTo>
                    <a:pt x="279" y="2236"/>
                    <a:pt x="298" y="1788"/>
                    <a:pt x="298" y="1342"/>
                  </a:cubicBezTo>
                  <a:cubicBezTo>
                    <a:pt x="309" y="894"/>
                    <a:pt x="318" y="457"/>
                    <a:pt x="309" y="0"/>
                  </a:cubicBezTo>
                  <a:close/>
                </a:path>
              </a:pathLst>
            </a:custGeom>
            <a:solidFill>
              <a:srgbClr val="3636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26"/>
            <p:cNvSpPr/>
            <p:nvPr/>
          </p:nvSpPr>
          <p:spPr>
            <a:xfrm>
              <a:off x="7616301" y="3697664"/>
              <a:ext cx="51567" cy="75232"/>
            </a:xfrm>
            <a:custGeom>
              <a:avLst/>
              <a:gdLst/>
              <a:ahLst/>
              <a:cxnLst/>
              <a:rect l="l" t="t" r="r" b="b"/>
              <a:pathLst>
                <a:path w="1083" h="1580" extrusionOk="0">
                  <a:moveTo>
                    <a:pt x="497" y="1"/>
                  </a:moveTo>
                  <a:cubicBezTo>
                    <a:pt x="459" y="1"/>
                    <a:pt x="412" y="62"/>
                    <a:pt x="348" y="209"/>
                  </a:cubicBezTo>
                  <a:cubicBezTo>
                    <a:pt x="0" y="994"/>
                    <a:pt x="1083" y="1580"/>
                    <a:pt x="1083" y="1580"/>
                  </a:cubicBezTo>
                  <a:cubicBezTo>
                    <a:pt x="645" y="1200"/>
                    <a:pt x="664" y="1"/>
                    <a:pt x="497" y="1"/>
                  </a:cubicBezTo>
                  <a:close/>
                </a:path>
              </a:pathLst>
            </a:custGeom>
            <a:solidFill>
              <a:srgbClr val="ECCDB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26"/>
            <p:cNvSpPr/>
            <p:nvPr/>
          </p:nvSpPr>
          <p:spPr>
            <a:xfrm>
              <a:off x="7623348" y="3699093"/>
              <a:ext cx="35997" cy="66232"/>
            </a:xfrm>
            <a:custGeom>
              <a:avLst/>
              <a:gdLst/>
              <a:ahLst/>
              <a:cxnLst/>
              <a:rect l="l" t="t" r="r" b="b"/>
              <a:pathLst>
                <a:path w="756" h="1391" extrusionOk="0">
                  <a:moveTo>
                    <a:pt x="349" y="0"/>
                  </a:moveTo>
                  <a:cubicBezTo>
                    <a:pt x="349" y="0"/>
                    <a:pt x="309" y="11"/>
                    <a:pt x="239" y="190"/>
                  </a:cubicBezTo>
                  <a:cubicBezTo>
                    <a:pt x="1" y="735"/>
                    <a:pt x="478" y="1183"/>
                    <a:pt x="756" y="1391"/>
                  </a:cubicBezTo>
                  <a:cubicBezTo>
                    <a:pt x="597" y="1123"/>
                    <a:pt x="528" y="726"/>
                    <a:pt x="468" y="428"/>
                  </a:cubicBezTo>
                  <a:cubicBezTo>
                    <a:pt x="428" y="249"/>
                    <a:pt x="389" y="20"/>
                    <a:pt x="349" y="0"/>
                  </a:cubicBezTo>
                  <a:close/>
                </a:path>
              </a:pathLst>
            </a:custGeom>
            <a:solidFill>
              <a:srgbClr val="E5B8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26"/>
            <p:cNvSpPr/>
            <p:nvPr/>
          </p:nvSpPr>
          <p:spPr>
            <a:xfrm>
              <a:off x="7896708" y="3837701"/>
              <a:ext cx="76232" cy="501338"/>
            </a:xfrm>
            <a:custGeom>
              <a:avLst/>
              <a:gdLst/>
              <a:ahLst/>
              <a:cxnLst/>
              <a:rect l="l" t="t" r="r" b="b"/>
              <a:pathLst>
                <a:path w="1601" h="10529" extrusionOk="0">
                  <a:moveTo>
                    <a:pt x="1382" y="8026"/>
                  </a:moveTo>
                  <a:cubicBezTo>
                    <a:pt x="1263" y="9624"/>
                    <a:pt x="657" y="10290"/>
                    <a:pt x="1" y="10529"/>
                  </a:cubicBezTo>
                  <a:cubicBezTo>
                    <a:pt x="657" y="10290"/>
                    <a:pt x="1263" y="9624"/>
                    <a:pt x="1382" y="8026"/>
                  </a:cubicBezTo>
                  <a:close/>
                  <a:moveTo>
                    <a:pt x="1392" y="7867"/>
                  </a:moveTo>
                  <a:lnTo>
                    <a:pt x="1392" y="7867"/>
                  </a:lnTo>
                  <a:lnTo>
                    <a:pt x="1392" y="7867"/>
                  </a:lnTo>
                  <a:close/>
                  <a:moveTo>
                    <a:pt x="1392" y="7856"/>
                  </a:moveTo>
                  <a:lnTo>
                    <a:pt x="1392" y="7856"/>
                  </a:lnTo>
                  <a:lnTo>
                    <a:pt x="1392" y="7856"/>
                  </a:lnTo>
                  <a:close/>
                  <a:moveTo>
                    <a:pt x="1392" y="7847"/>
                  </a:moveTo>
                  <a:lnTo>
                    <a:pt x="1392" y="7847"/>
                  </a:lnTo>
                  <a:lnTo>
                    <a:pt x="1392" y="7847"/>
                  </a:lnTo>
                  <a:close/>
                  <a:moveTo>
                    <a:pt x="1392" y="7837"/>
                  </a:moveTo>
                  <a:lnTo>
                    <a:pt x="1392" y="7847"/>
                  </a:lnTo>
                  <a:lnTo>
                    <a:pt x="1392" y="7837"/>
                  </a:lnTo>
                  <a:close/>
                  <a:moveTo>
                    <a:pt x="1392" y="7827"/>
                  </a:moveTo>
                  <a:lnTo>
                    <a:pt x="1392" y="7827"/>
                  </a:lnTo>
                  <a:lnTo>
                    <a:pt x="1392" y="7827"/>
                  </a:lnTo>
                  <a:close/>
                  <a:moveTo>
                    <a:pt x="1392" y="7817"/>
                  </a:moveTo>
                  <a:lnTo>
                    <a:pt x="1392" y="7827"/>
                  </a:lnTo>
                  <a:lnTo>
                    <a:pt x="1392" y="7817"/>
                  </a:lnTo>
                  <a:close/>
                  <a:moveTo>
                    <a:pt x="1392" y="7807"/>
                  </a:moveTo>
                  <a:lnTo>
                    <a:pt x="1392" y="7817"/>
                  </a:lnTo>
                  <a:lnTo>
                    <a:pt x="1392" y="7807"/>
                  </a:lnTo>
                  <a:close/>
                  <a:moveTo>
                    <a:pt x="1402" y="7787"/>
                  </a:moveTo>
                  <a:lnTo>
                    <a:pt x="1402" y="7787"/>
                  </a:lnTo>
                  <a:lnTo>
                    <a:pt x="1402" y="7787"/>
                  </a:lnTo>
                  <a:close/>
                  <a:moveTo>
                    <a:pt x="1402" y="7777"/>
                  </a:moveTo>
                  <a:lnTo>
                    <a:pt x="1402" y="7777"/>
                  </a:lnTo>
                  <a:lnTo>
                    <a:pt x="1402" y="7777"/>
                  </a:lnTo>
                  <a:close/>
                  <a:moveTo>
                    <a:pt x="1402" y="7767"/>
                  </a:moveTo>
                  <a:lnTo>
                    <a:pt x="1402" y="7767"/>
                  </a:lnTo>
                  <a:lnTo>
                    <a:pt x="1402" y="7767"/>
                  </a:lnTo>
                  <a:close/>
                  <a:moveTo>
                    <a:pt x="1402" y="7757"/>
                  </a:moveTo>
                  <a:lnTo>
                    <a:pt x="1402" y="7767"/>
                  </a:lnTo>
                  <a:lnTo>
                    <a:pt x="1402" y="7757"/>
                  </a:lnTo>
                  <a:close/>
                  <a:moveTo>
                    <a:pt x="1402" y="7748"/>
                  </a:moveTo>
                  <a:lnTo>
                    <a:pt x="1402" y="7748"/>
                  </a:lnTo>
                  <a:lnTo>
                    <a:pt x="1402" y="7748"/>
                  </a:lnTo>
                  <a:close/>
                  <a:moveTo>
                    <a:pt x="1402" y="7737"/>
                  </a:moveTo>
                  <a:lnTo>
                    <a:pt x="1402" y="7748"/>
                  </a:lnTo>
                  <a:lnTo>
                    <a:pt x="1402" y="7737"/>
                  </a:lnTo>
                  <a:close/>
                  <a:moveTo>
                    <a:pt x="1402" y="7737"/>
                  </a:moveTo>
                  <a:lnTo>
                    <a:pt x="1402" y="7737"/>
                  </a:lnTo>
                  <a:lnTo>
                    <a:pt x="1402" y="7737"/>
                  </a:lnTo>
                  <a:close/>
                  <a:moveTo>
                    <a:pt x="1402" y="7728"/>
                  </a:moveTo>
                  <a:lnTo>
                    <a:pt x="1402" y="7728"/>
                  </a:lnTo>
                  <a:lnTo>
                    <a:pt x="1402" y="7728"/>
                  </a:lnTo>
                  <a:close/>
                  <a:moveTo>
                    <a:pt x="1402" y="7717"/>
                  </a:moveTo>
                  <a:lnTo>
                    <a:pt x="1402" y="7717"/>
                  </a:lnTo>
                  <a:lnTo>
                    <a:pt x="1402" y="7717"/>
                  </a:lnTo>
                  <a:close/>
                  <a:moveTo>
                    <a:pt x="1402" y="7697"/>
                  </a:moveTo>
                  <a:lnTo>
                    <a:pt x="1402" y="7717"/>
                  </a:lnTo>
                  <a:lnTo>
                    <a:pt x="1402" y="7697"/>
                  </a:lnTo>
                  <a:close/>
                  <a:moveTo>
                    <a:pt x="1402" y="7658"/>
                  </a:moveTo>
                  <a:lnTo>
                    <a:pt x="1402" y="7697"/>
                  </a:lnTo>
                  <a:lnTo>
                    <a:pt x="1402" y="7658"/>
                  </a:lnTo>
                  <a:close/>
                  <a:moveTo>
                    <a:pt x="1411" y="7578"/>
                  </a:moveTo>
                  <a:cubicBezTo>
                    <a:pt x="1411" y="7608"/>
                    <a:pt x="1402" y="7628"/>
                    <a:pt x="1402" y="7658"/>
                  </a:cubicBezTo>
                  <a:cubicBezTo>
                    <a:pt x="1402" y="7628"/>
                    <a:pt x="1411" y="7608"/>
                    <a:pt x="1411" y="7578"/>
                  </a:cubicBezTo>
                  <a:close/>
                  <a:moveTo>
                    <a:pt x="1411" y="7430"/>
                  </a:moveTo>
                  <a:lnTo>
                    <a:pt x="1411" y="7578"/>
                  </a:lnTo>
                  <a:lnTo>
                    <a:pt x="1411" y="7430"/>
                  </a:lnTo>
                  <a:close/>
                  <a:moveTo>
                    <a:pt x="1590" y="169"/>
                  </a:moveTo>
                  <a:cubicBezTo>
                    <a:pt x="1561" y="2443"/>
                    <a:pt x="1501" y="5572"/>
                    <a:pt x="1411" y="7430"/>
                  </a:cubicBezTo>
                  <a:cubicBezTo>
                    <a:pt x="1501" y="5572"/>
                    <a:pt x="1561" y="2443"/>
                    <a:pt x="1590" y="169"/>
                  </a:cubicBezTo>
                  <a:close/>
                  <a:moveTo>
                    <a:pt x="1590" y="89"/>
                  </a:moveTo>
                  <a:lnTo>
                    <a:pt x="1590" y="169"/>
                  </a:lnTo>
                  <a:lnTo>
                    <a:pt x="1590" y="89"/>
                  </a:lnTo>
                  <a:close/>
                  <a:moveTo>
                    <a:pt x="1601" y="20"/>
                  </a:moveTo>
                  <a:cubicBezTo>
                    <a:pt x="1601" y="49"/>
                    <a:pt x="1601" y="69"/>
                    <a:pt x="1590" y="89"/>
                  </a:cubicBezTo>
                  <a:cubicBezTo>
                    <a:pt x="1601" y="69"/>
                    <a:pt x="1601" y="49"/>
                    <a:pt x="1601" y="20"/>
                  </a:cubicBezTo>
                  <a:close/>
                  <a:moveTo>
                    <a:pt x="1601" y="20"/>
                  </a:moveTo>
                  <a:lnTo>
                    <a:pt x="1601" y="20"/>
                  </a:lnTo>
                  <a:lnTo>
                    <a:pt x="1601" y="20"/>
                  </a:lnTo>
                  <a:close/>
                  <a:moveTo>
                    <a:pt x="1601" y="0"/>
                  </a:moveTo>
                  <a:lnTo>
                    <a:pt x="1601" y="10"/>
                  </a:lnTo>
                  <a:close/>
                </a:path>
              </a:pathLst>
            </a:custGeom>
            <a:solidFill>
              <a:srgbClr val="F6E8D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26"/>
            <p:cNvSpPr/>
            <p:nvPr/>
          </p:nvSpPr>
          <p:spPr>
            <a:xfrm>
              <a:off x="7143337" y="3464063"/>
              <a:ext cx="342923" cy="360874"/>
            </a:xfrm>
            <a:custGeom>
              <a:avLst/>
              <a:gdLst/>
              <a:ahLst/>
              <a:cxnLst/>
              <a:rect l="l" t="t" r="r" b="b"/>
              <a:pathLst>
                <a:path w="7202" h="7579" extrusionOk="0">
                  <a:moveTo>
                    <a:pt x="1431" y="0"/>
                  </a:moveTo>
                  <a:lnTo>
                    <a:pt x="1431" y="2930"/>
                  </a:lnTo>
                  <a:lnTo>
                    <a:pt x="30" y="3149"/>
                  </a:lnTo>
                  <a:cubicBezTo>
                    <a:pt x="30" y="3149"/>
                    <a:pt x="1" y="7578"/>
                    <a:pt x="3596" y="7578"/>
                  </a:cubicBezTo>
                  <a:cubicBezTo>
                    <a:pt x="7201" y="7578"/>
                    <a:pt x="6755" y="3159"/>
                    <a:pt x="6755" y="3159"/>
                  </a:cubicBezTo>
                  <a:lnTo>
                    <a:pt x="5424" y="3000"/>
                  </a:lnTo>
                  <a:lnTo>
                    <a:pt x="5424" y="0"/>
                  </a:ln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26"/>
            <p:cNvSpPr/>
            <p:nvPr/>
          </p:nvSpPr>
          <p:spPr>
            <a:xfrm>
              <a:off x="7119720" y="3437065"/>
              <a:ext cx="399633" cy="99849"/>
            </a:xfrm>
            <a:custGeom>
              <a:avLst/>
              <a:gdLst/>
              <a:ahLst/>
              <a:cxnLst/>
              <a:rect l="l" t="t" r="r" b="b"/>
              <a:pathLst>
                <a:path w="8393" h="2097" extrusionOk="0">
                  <a:moveTo>
                    <a:pt x="8393" y="1"/>
                  </a:moveTo>
                  <a:lnTo>
                    <a:pt x="8393" y="1"/>
                  </a:lnTo>
                  <a:cubicBezTo>
                    <a:pt x="7201" y="756"/>
                    <a:pt x="5473" y="1650"/>
                    <a:pt x="3963" y="1650"/>
                  </a:cubicBezTo>
                  <a:lnTo>
                    <a:pt x="3933" y="1650"/>
                  </a:lnTo>
                  <a:cubicBezTo>
                    <a:pt x="2543" y="1640"/>
                    <a:pt x="1073" y="984"/>
                    <a:pt x="0" y="378"/>
                  </a:cubicBezTo>
                  <a:lnTo>
                    <a:pt x="0" y="378"/>
                  </a:lnTo>
                  <a:cubicBezTo>
                    <a:pt x="1122" y="1382"/>
                    <a:pt x="2622" y="2067"/>
                    <a:pt x="3874" y="2097"/>
                  </a:cubicBezTo>
                  <a:lnTo>
                    <a:pt x="4072" y="2097"/>
                  </a:lnTo>
                  <a:cubicBezTo>
                    <a:pt x="5244" y="2047"/>
                    <a:pt x="7171" y="1312"/>
                    <a:pt x="8393" y="1"/>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26"/>
            <p:cNvSpPr/>
            <p:nvPr/>
          </p:nvSpPr>
          <p:spPr>
            <a:xfrm>
              <a:off x="6868625" y="3995100"/>
              <a:ext cx="841726" cy="836697"/>
            </a:xfrm>
            <a:custGeom>
              <a:avLst/>
              <a:gdLst/>
              <a:ahLst/>
              <a:cxnLst/>
              <a:rect l="l" t="t" r="r" b="b"/>
              <a:pathLst>
                <a:path w="12258" h="6721" extrusionOk="0">
                  <a:moveTo>
                    <a:pt x="10271" y="1"/>
                  </a:moveTo>
                  <a:lnTo>
                    <a:pt x="2195" y="1104"/>
                  </a:lnTo>
                  <a:cubicBezTo>
                    <a:pt x="2195" y="1104"/>
                    <a:pt x="328" y="4441"/>
                    <a:pt x="0" y="5851"/>
                  </a:cubicBezTo>
                  <a:cubicBezTo>
                    <a:pt x="0" y="5851"/>
                    <a:pt x="3713" y="6721"/>
                    <a:pt x="7345" y="6721"/>
                  </a:cubicBezTo>
                  <a:cubicBezTo>
                    <a:pt x="9160" y="6721"/>
                    <a:pt x="10956" y="6504"/>
                    <a:pt x="12257" y="5851"/>
                  </a:cubicBezTo>
                  <a:cubicBezTo>
                    <a:pt x="12257" y="5851"/>
                    <a:pt x="10956" y="1422"/>
                    <a:pt x="102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26"/>
            <p:cNvSpPr/>
            <p:nvPr/>
          </p:nvSpPr>
          <p:spPr>
            <a:xfrm>
              <a:off x="7192158" y="3151248"/>
              <a:ext cx="42615" cy="65328"/>
            </a:xfrm>
            <a:custGeom>
              <a:avLst/>
              <a:gdLst/>
              <a:ahLst/>
              <a:cxnLst/>
              <a:rect l="l" t="t" r="r" b="b"/>
              <a:pathLst>
                <a:path w="895" h="1372" extrusionOk="0">
                  <a:moveTo>
                    <a:pt x="458" y="0"/>
                  </a:moveTo>
                  <a:cubicBezTo>
                    <a:pt x="210" y="0"/>
                    <a:pt x="11" y="308"/>
                    <a:pt x="1" y="686"/>
                  </a:cubicBezTo>
                  <a:cubicBezTo>
                    <a:pt x="1" y="1063"/>
                    <a:pt x="199" y="1371"/>
                    <a:pt x="438" y="1371"/>
                  </a:cubicBezTo>
                  <a:cubicBezTo>
                    <a:pt x="442" y="1371"/>
                    <a:pt x="446" y="1371"/>
                    <a:pt x="450" y="1371"/>
                  </a:cubicBezTo>
                  <a:cubicBezTo>
                    <a:pt x="693" y="1371"/>
                    <a:pt x="895" y="1067"/>
                    <a:pt x="895" y="695"/>
                  </a:cubicBezTo>
                  <a:cubicBezTo>
                    <a:pt x="895" y="318"/>
                    <a:pt x="706" y="10"/>
                    <a:pt x="458"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26"/>
            <p:cNvSpPr/>
            <p:nvPr/>
          </p:nvSpPr>
          <p:spPr>
            <a:xfrm>
              <a:off x="7381594" y="3139136"/>
              <a:ext cx="42615" cy="65328"/>
            </a:xfrm>
            <a:custGeom>
              <a:avLst/>
              <a:gdLst/>
              <a:ahLst/>
              <a:cxnLst/>
              <a:rect l="l" t="t" r="r" b="b"/>
              <a:pathLst>
                <a:path w="895" h="1372" extrusionOk="0">
                  <a:moveTo>
                    <a:pt x="457" y="0"/>
                  </a:moveTo>
                  <a:cubicBezTo>
                    <a:pt x="209" y="0"/>
                    <a:pt x="0" y="308"/>
                    <a:pt x="0" y="686"/>
                  </a:cubicBezTo>
                  <a:cubicBezTo>
                    <a:pt x="0" y="1063"/>
                    <a:pt x="189" y="1371"/>
                    <a:pt x="437" y="1371"/>
                  </a:cubicBezTo>
                  <a:cubicBezTo>
                    <a:pt x="442" y="1371"/>
                    <a:pt x="446" y="1371"/>
                    <a:pt x="450" y="1371"/>
                  </a:cubicBezTo>
                  <a:cubicBezTo>
                    <a:pt x="692" y="1371"/>
                    <a:pt x="884" y="1067"/>
                    <a:pt x="894" y="695"/>
                  </a:cubicBezTo>
                  <a:cubicBezTo>
                    <a:pt x="894" y="318"/>
                    <a:pt x="696" y="10"/>
                    <a:pt x="457"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26"/>
            <p:cNvSpPr/>
            <p:nvPr/>
          </p:nvSpPr>
          <p:spPr>
            <a:xfrm>
              <a:off x="7166515" y="3094092"/>
              <a:ext cx="96087" cy="26474"/>
            </a:xfrm>
            <a:custGeom>
              <a:avLst/>
              <a:gdLst/>
              <a:ahLst/>
              <a:cxnLst/>
              <a:rect l="l" t="t" r="r" b="b"/>
              <a:pathLst>
                <a:path w="2018" h="556" extrusionOk="0">
                  <a:moveTo>
                    <a:pt x="1147" y="0"/>
                  </a:moveTo>
                  <a:cubicBezTo>
                    <a:pt x="549" y="0"/>
                    <a:pt x="1" y="519"/>
                    <a:pt x="1" y="519"/>
                  </a:cubicBezTo>
                  <a:cubicBezTo>
                    <a:pt x="409" y="380"/>
                    <a:pt x="692" y="321"/>
                    <a:pt x="921" y="321"/>
                  </a:cubicBezTo>
                  <a:cubicBezTo>
                    <a:pt x="1181" y="321"/>
                    <a:pt x="1372" y="398"/>
                    <a:pt x="1599" y="519"/>
                  </a:cubicBezTo>
                  <a:cubicBezTo>
                    <a:pt x="1648" y="544"/>
                    <a:pt x="1694" y="555"/>
                    <a:pt x="1734" y="555"/>
                  </a:cubicBezTo>
                  <a:cubicBezTo>
                    <a:pt x="1954" y="555"/>
                    <a:pt x="2017" y="235"/>
                    <a:pt x="1431" y="43"/>
                  </a:cubicBezTo>
                  <a:cubicBezTo>
                    <a:pt x="1336" y="13"/>
                    <a:pt x="1241" y="0"/>
                    <a:pt x="1147"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26"/>
            <p:cNvSpPr/>
            <p:nvPr/>
          </p:nvSpPr>
          <p:spPr>
            <a:xfrm>
              <a:off x="7360936" y="3094092"/>
              <a:ext cx="95563" cy="26474"/>
            </a:xfrm>
            <a:custGeom>
              <a:avLst/>
              <a:gdLst/>
              <a:ahLst/>
              <a:cxnLst/>
              <a:rect l="l" t="t" r="r" b="b"/>
              <a:pathLst>
                <a:path w="2007" h="556" extrusionOk="0">
                  <a:moveTo>
                    <a:pt x="870" y="0"/>
                  </a:moveTo>
                  <a:cubicBezTo>
                    <a:pt x="776" y="0"/>
                    <a:pt x="681" y="13"/>
                    <a:pt x="587" y="43"/>
                  </a:cubicBezTo>
                  <a:cubicBezTo>
                    <a:pt x="0" y="235"/>
                    <a:pt x="64" y="555"/>
                    <a:pt x="283" y="555"/>
                  </a:cubicBezTo>
                  <a:cubicBezTo>
                    <a:pt x="324" y="555"/>
                    <a:pt x="369" y="544"/>
                    <a:pt x="418" y="519"/>
                  </a:cubicBezTo>
                  <a:cubicBezTo>
                    <a:pt x="645" y="398"/>
                    <a:pt x="833" y="321"/>
                    <a:pt x="1091" y="321"/>
                  </a:cubicBezTo>
                  <a:cubicBezTo>
                    <a:pt x="1318" y="321"/>
                    <a:pt x="1598" y="380"/>
                    <a:pt x="2007" y="519"/>
                  </a:cubicBezTo>
                  <a:cubicBezTo>
                    <a:pt x="2007" y="519"/>
                    <a:pt x="1466" y="0"/>
                    <a:pt x="870"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26"/>
            <p:cNvSpPr/>
            <p:nvPr/>
          </p:nvSpPr>
          <p:spPr>
            <a:xfrm>
              <a:off x="7554830" y="3113471"/>
              <a:ext cx="120847" cy="138274"/>
            </a:xfrm>
            <a:custGeom>
              <a:avLst/>
              <a:gdLst/>
              <a:ahLst/>
              <a:cxnLst/>
              <a:rect l="l" t="t" r="r" b="b"/>
              <a:pathLst>
                <a:path w="2538" h="2904" extrusionOk="0">
                  <a:moveTo>
                    <a:pt x="1232" y="2039"/>
                  </a:moveTo>
                  <a:cubicBezTo>
                    <a:pt x="1440" y="2039"/>
                    <a:pt x="1599" y="2208"/>
                    <a:pt x="1599" y="2407"/>
                  </a:cubicBezTo>
                  <a:cubicBezTo>
                    <a:pt x="1599" y="2605"/>
                    <a:pt x="1440" y="2774"/>
                    <a:pt x="1232" y="2774"/>
                  </a:cubicBezTo>
                  <a:cubicBezTo>
                    <a:pt x="1033" y="2774"/>
                    <a:pt x="874" y="2605"/>
                    <a:pt x="874" y="2407"/>
                  </a:cubicBezTo>
                  <a:cubicBezTo>
                    <a:pt x="874" y="2208"/>
                    <a:pt x="1033" y="2039"/>
                    <a:pt x="1232" y="2039"/>
                  </a:cubicBezTo>
                  <a:close/>
                  <a:moveTo>
                    <a:pt x="1180" y="0"/>
                  </a:moveTo>
                  <a:cubicBezTo>
                    <a:pt x="844" y="0"/>
                    <a:pt x="446" y="137"/>
                    <a:pt x="0" y="460"/>
                  </a:cubicBezTo>
                  <a:lnTo>
                    <a:pt x="199" y="2685"/>
                  </a:lnTo>
                  <a:cubicBezTo>
                    <a:pt x="199" y="2685"/>
                    <a:pt x="655" y="2903"/>
                    <a:pt x="1147" y="2903"/>
                  </a:cubicBezTo>
                  <a:cubicBezTo>
                    <a:pt x="1592" y="2903"/>
                    <a:pt x="2066" y="2724"/>
                    <a:pt x="2254" y="2039"/>
                  </a:cubicBezTo>
                  <a:cubicBezTo>
                    <a:pt x="2537" y="996"/>
                    <a:pt x="2085" y="0"/>
                    <a:pt x="1180"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26"/>
            <p:cNvSpPr/>
            <p:nvPr/>
          </p:nvSpPr>
          <p:spPr>
            <a:xfrm>
              <a:off x="7572305" y="3133803"/>
              <a:ext cx="75232" cy="81517"/>
            </a:xfrm>
            <a:custGeom>
              <a:avLst/>
              <a:gdLst/>
              <a:ahLst/>
              <a:cxnLst/>
              <a:rect l="l" t="t" r="r" b="b"/>
              <a:pathLst>
                <a:path w="1580" h="1712" extrusionOk="0">
                  <a:moveTo>
                    <a:pt x="706" y="0"/>
                  </a:moveTo>
                  <a:cubicBezTo>
                    <a:pt x="693" y="0"/>
                    <a:pt x="680" y="1"/>
                    <a:pt x="666" y="3"/>
                  </a:cubicBezTo>
                  <a:cubicBezTo>
                    <a:pt x="537" y="3"/>
                    <a:pt x="397" y="83"/>
                    <a:pt x="338" y="192"/>
                  </a:cubicBezTo>
                  <a:cubicBezTo>
                    <a:pt x="258" y="301"/>
                    <a:pt x="229" y="420"/>
                    <a:pt x="209" y="529"/>
                  </a:cubicBezTo>
                  <a:cubicBezTo>
                    <a:pt x="189" y="649"/>
                    <a:pt x="179" y="768"/>
                    <a:pt x="179" y="887"/>
                  </a:cubicBezTo>
                  <a:lnTo>
                    <a:pt x="189" y="927"/>
                  </a:lnTo>
                  <a:lnTo>
                    <a:pt x="219" y="937"/>
                  </a:lnTo>
                  <a:cubicBezTo>
                    <a:pt x="308" y="977"/>
                    <a:pt x="397" y="1036"/>
                    <a:pt x="457" y="1096"/>
                  </a:cubicBezTo>
                  <a:cubicBezTo>
                    <a:pt x="517" y="1165"/>
                    <a:pt x="527" y="1255"/>
                    <a:pt x="477" y="1334"/>
                  </a:cubicBezTo>
                  <a:cubicBezTo>
                    <a:pt x="428" y="1414"/>
                    <a:pt x="348" y="1483"/>
                    <a:pt x="258" y="1542"/>
                  </a:cubicBezTo>
                  <a:cubicBezTo>
                    <a:pt x="179" y="1612"/>
                    <a:pt x="90" y="1652"/>
                    <a:pt x="0" y="1712"/>
                  </a:cubicBezTo>
                  <a:cubicBezTo>
                    <a:pt x="100" y="1672"/>
                    <a:pt x="199" y="1642"/>
                    <a:pt x="289" y="1582"/>
                  </a:cubicBezTo>
                  <a:cubicBezTo>
                    <a:pt x="388" y="1542"/>
                    <a:pt x="477" y="1473"/>
                    <a:pt x="547" y="1384"/>
                  </a:cubicBezTo>
                  <a:cubicBezTo>
                    <a:pt x="576" y="1334"/>
                    <a:pt x="606" y="1275"/>
                    <a:pt x="606" y="1205"/>
                  </a:cubicBezTo>
                  <a:cubicBezTo>
                    <a:pt x="606" y="1145"/>
                    <a:pt x="576" y="1086"/>
                    <a:pt x="547" y="1036"/>
                  </a:cubicBezTo>
                  <a:cubicBezTo>
                    <a:pt x="476" y="948"/>
                    <a:pt x="397" y="883"/>
                    <a:pt x="311" y="835"/>
                  </a:cubicBezTo>
                  <a:lnTo>
                    <a:pt x="311" y="835"/>
                  </a:lnTo>
                  <a:cubicBezTo>
                    <a:pt x="322" y="638"/>
                    <a:pt x="356" y="430"/>
                    <a:pt x="457" y="281"/>
                  </a:cubicBezTo>
                  <a:cubicBezTo>
                    <a:pt x="515" y="183"/>
                    <a:pt x="612" y="142"/>
                    <a:pt x="720" y="142"/>
                  </a:cubicBezTo>
                  <a:cubicBezTo>
                    <a:pt x="799" y="142"/>
                    <a:pt x="884" y="164"/>
                    <a:pt x="964" y="202"/>
                  </a:cubicBezTo>
                  <a:cubicBezTo>
                    <a:pt x="1152" y="291"/>
                    <a:pt x="1331" y="420"/>
                    <a:pt x="1421" y="619"/>
                  </a:cubicBezTo>
                  <a:cubicBezTo>
                    <a:pt x="1510" y="807"/>
                    <a:pt x="1530" y="1036"/>
                    <a:pt x="1500" y="1255"/>
                  </a:cubicBezTo>
                  <a:cubicBezTo>
                    <a:pt x="1570" y="1046"/>
                    <a:pt x="1580" y="807"/>
                    <a:pt x="1500" y="589"/>
                  </a:cubicBezTo>
                  <a:cubicBezTo>
                    <a:pt x="1421" y="361"/>
                    <a:pt x="1232" y="182"/>
                    <a:pt x="1024" y="83"/>
                  </a:cubicBezTo>
                  <a:cubicBezTo>
                    <a:pt x="964" y="53"/>
                    <a:pt x="904" y="43"/>
                    <a:pt x="854" y="23"/>
                  </a:cubicBezTo>
                  <a:cubicBezTo>
                    <a:pt x="806" y="15"/>
                    <a:pt x="759" y="0"/>
                    <a:pt x="706"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26"/>
            <p:cNvSpPr/>
            <p:nvPr/>
          </p:nvSpPr>
          <p:spPr>
            <a:xfrm>
              <a:off x="7593113" y="3207226"/>
              <a:ext cx="41187" cy="41663"/>
            </a:xfrm>
            <a:custGeom>
              <a:avLst/>
              <a:gdLst/>
              <a:ahLst/>
              <a:cxnLst/>
              <a:rect l="l" t="t" r="r" b="b"/>
              <a:pathLst>
                <a:path w="865" h="875" extrusionOk="0">
                  <a:moveTo>
                    <a:pt x="428" y="150"/>
                  </a:moveTo>
                  <a:cubicBezTo>
                    <a:pt x="596" y="150"/>
                    <a:pt x="726" y="279"/>
                    <a:pt x="726" y="438"/>
                  </a:cubicBezTo>
                  <a:cubicBezTo>
                    <a:pt x="726" y="596"/>
                    <a:pt x="596" y="726"/>
                    <a:pt x="428" y="726"/>
                  </a:cubicBezTo>
                  <a:cubicBezTo>
                    <a:pt x="269" y="726"/>
                    <a:pt x="139" y="596"/>
                    <a:pt x="139" y="438"/>
                  </a:cubicBezTo>
                  <a:cubicBezTo>
                    <a:pt x="139" y="279"/>
                    <a:pt x="269" y="150"/>
                    <a:pt x="428" y="150"/>
                  </a:cubicBezTo>
                  <a:close/>
                  <a:moveTo>
                    <a:pt x="428" y="0"/>
                  </a:moveTo>
                  <a:cubicBezTo>
                    <a:pt x="189" y="0"/>
                    <a:pt x="0" y="199"/>
                    <a:pt x="0" y="438"/>
                  </a:cubicBezTo>
                  <a:cubicBezTo>
                    <a:pt x="0" y="676"/>
                    <a:pt x="189" y="875"/>
                    <a:pt x="428" y="875"/>
                  </a:cubicBezTo>
                  <a:cubicBezTo>
                    <a:pt x="676" y="875"/>
                    <a:pt x="865" y="676"/>
                    <a:pt x="865" y="438"/>
                  </a:cubicBezTo>
                  <a:cubicBezTo>
                    <a:pt x="865" y="199"/>
                    <a:pt x="676" y="0"/>
                    <a:pt x="428" y="0"/>
                  </a:cubicBezTo>
                  <a:close/>
                </a:path>
              </a:pathLst>
            </a:custGeom>
            <a:solidFill>
              <a:srgbClr val="0703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26"/>
            <p:cNvSpPr/>
            <p:nvPr/>
          </p:nvSpPr>
          <p:spPr>
            <a:xfrm>
              <a:off x="6940829" y="3113471"/>
              <a:ext cx="120704" cy="138274"/>
            </a:xfrm>
            <a:custGeom>
              <a:avLst/>
              <a:gdLst/>
              <a:ahLst/>
              <a:cxnLst/>
              <a:rect l="l" t="t" r="r" b="b"/>
              <a:pathLst>
                <a:path w="2535" h="2904" extrusionOk="0">
                  <a:moveTo>
                    <a:pt x="1303" y="2039"/>
                  </a:moveTo>
                  <a:cubicBezTo>
                    <a:pt x="1502" y="2039"/>
                    <a:pt x="1671" y="2208"/>
                    <a:pt x="1671" y="2407"/>
                  </a:cubicBezTo>
                  <a:cubicBezTo>
                    <a:pt x="1671" y="2605"/>
                    <a:pt x="1502" y="2774"/>
                    <a:pt x="1303" y="2774"/>
                  </a:cubicBezTo>
                  <a:cubicBezTo>
                    <a:pt x="1105" y="2774"/>
                    <a:pt x="946" y="2605"/>
                    <a:pt x="946" y="2407"/>
                  </a:cubicBezTo>
                  <a:cubicBezTo>
                    <a:pt x="946" y="2208"/>
                    <a:pt x="1105" y="2039"/>
                    <a:pt x="1303" y="2039"/>
                  </a:cubicBezTo>
                  <a:close/>
                  <a:moveTo>
                    <a:pt x="1360" y="0"/>
                  </a:moveTo>
                  <a:cubicBezTo>
                    <a:pt x="456" y="0"/>
                    <a:pt x="0" y="996"/>
                    <a:pt x="290" y="2039"/>
                  </a:cubicBezTo>
                  <a:cubicBezTo>
                    <a:pt x="479" y="2724"/>
                    <a:pt x="953" y="2903"/>
                    <a:pt x="1398" y="2903"/>
                  </a:cubicBezTo>
                  <a:cubicBezTo>
                    <a:pt x="1890" y="2903"/>
                    <a:pt x="2347" y="2685"/>
                    <a:pt x="2347" y="2685"/>
                  </a:cubicBezTo>
                  <a:lnTo>
                    <a:pt x="2535" y="460"/>
                  </a:lnTo>
                  <a:cubicBezTo>
                    <a:pt x="2092" y="137"/>
                    <a:pt x="1695" y="0"/>
                    <a:pt x="1360"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26"/>
            <p:cNvSpPr/>
            <p:nvPr/>
          </p:nvSpPr>
          <p:spPr>
            <a:xfrm>
              <a:off x="6968827" y="3133803"/>
              <a:ext cx="75708" cy="81517"/>
            </a:xfrm>
            <a:custGeom>
              <a:avLst/>
              <a:gdLst/>
              <a:ahLst/>
              <a:cxnLst/>
              <a:rect l="l" t="t" r="r" b="b"/>
              <a:pathLst>
                <a:path w="1590" h="1712" extrusionOk="0">
                  <a:moveTo>
                    <a:pt x="884" y="0"/>
                  </a:moveTo>
                  <a:cubicBezTo>
                    <a:pt x="831" y="0"/>
                    <a:pt x="783" y="15"/>
                    <a:pt x="735" y="23"/>
                  </a:cubicBezTo>
                  <a:cubicBezTo>
                    <a:pt x="676" y="43"/>
                    <a:pt x="616" y="53"/>
                    <a:pt x="567" y="83"/>
                  </a:cubicBezTo>
                  <a:cubicBezTo>
                    <a:pt x="358" y="182"/>
                    <a:pt x="169" y="361"/>
                    <a:pt x="90" y="589"/>
                  </a:cubicBezTo>
                  <a:cubicBezTo>
                    <a:pt x="0" y="807"/>
                    <a:pt x="20" y="1046"/>
                    <a:pt x="90" y="1255"/>
                  </a:cubicBezTo>
                  <a:cubicBezTo>
                    <a:pt x="50" y="1036"/>
                    <a:pt x="80" y="807"/>
                    <a:pt x="169" y="619"/>
                  </a:cubicBezTo>
                  <a:cubicBezTo>
                    <a:pt x="258" y="420"/>
                    <a:pt x="428" y="291"/>
                    <a:pt x="626" y="202"/>
                  </a:cubicBezTo>
                  <a:cubicBezTo>
                    <a:pt x="706" y="164"/>
                    <a:pt x="790" y="142"/>
                    <a:pt x="869" y="142"/>
                  </a:cubicBezTo>
                  <a:cubicBezTo>
                    <a:pt x="978" y="142"/>
                    <a:pt x="1075" y="183"/>
                    <a:pt x="1132" y="281"/>
                  </a:cubicBezTo>
                  <a:cubicBezTo>
                    <a:pt x="1235" y="431"/>
                    <a:pt x="1268" y="641"/>
                    <a:pt x="1271" y="839"/>
                  </a:cubicBezTo>
                  <a:lnTo>
                    <a:pt x="1271" y="839"/>
                  </a:lnTo>
                  <a:cubicBezTo>
                    <a:pt x="1186" y="886"/>
                    <a:pt x="1103" y="950"/>
                    <a:pt x="1043" y="1036"/>
                  </a:cubicBezTo>
                  <a:cubicBezTo>
                    <a:pt x="1013" y="1086"/>
                    <a:pt x="984" y="1145"/>
                    <a:pt x="984" y="1205"/>
                  </a:cubicBezTo>
                  <a:cubicBezTo>
                    <a:pt x="984" y="1275"/>
                    <a:pt x="1013" y="1334"/>
                    <a:pt x="1043" y="1384"/>
                  </a:cubicBezTo>
                  <a:cubicBezTo>
                    <a:pt x="1113" y="1473"/>
                    <a:pt x="1202" y="1542"/>
                    <a:pt x="1302" y="1582"/>
                  </a:cubicBezTo>
                  <a:cubicBezTo>
                    <a:pt x="1391" y="1642"/>
                    <a:pt x="1490" y="1672"/>
                    <a:pt x="1589" y="1712"/>
                  </a:cubicBezTo>
                  <a:cubicBezTo>
                    <a:pt x="1500" y="1652"/>
                    <a:pt x="1411" y="1612"/>
                    <a:pt x="1322" y="1542"/>
                  </a:cubicBezTo>
                  <a:cubicBezTo>
                    <a:pt x="1242" y="1483"/>
                    <a:pt x="1163" y="1414"/>
                    <a:pt x="1113" y="1334"/>
                  </a:cubicBezTo>
                  <a:cubicBezTo>
                    <a:pt x="1063" y="1255"/>
                    <a:pt x="1073" y="1165"/>
                    <a:pt x="1132" y="1096"/>
                  </a:cubicBezTo>
                  <a:cubicBezTo>
                    <a:pt x="1192" y="1036"/>
                    <a:pt x="1282" y="977"/>
                    <a:pt x="1361" y="937"/>
                  </a:cubicBezTo>
                  <a:lnTo>
                    <a:pt x="1401" y="927"/>
                  </a:lnTo>
                  <a:lnTo>
                    <a:pt x="1401" y="887"/>
                  </a:lnTo>
                  <a:cubicBezTo>
                    <a:pt x="1411" y="768"/>
                    <a:pt x="1401" y="649"/>
                    <a:pt x="1381" y="529"/>
                  </a:cubicBezTo>
                  <a:cubicBezTo>
                    <a:pt x="1361" y="420"/>
                    <a:pt x="1322" y="301"/>
                    <a:pt x="1252" y="192"/>
                  </a:cubicBezTo>
                  <a:cubicBezTo>
                    <a:pt x="1183" y="83"/>
                    <a:pt x="1053" y="3"/>
                    <a:pt x="924" y="3"/>
                  </a:cubicBezTo>
                  <a:cubicBezTo>
                    <a:pt x="911" y="1"/>
                    <a:pt x="897" y="0"/>
                    <a:pt x="884"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26"/>
            <p:cNvSpPr/>
            <p:nvPr/>
          </p:nvSpPr>
          <p:spPr>
            <a:xfrm>
              <a:off x="6982064" y="3207226"/>
              <a:ext cx="41663" cy="41663"/>
            </a:xfrm>
            <a:custGeom>
              <a:avLst/>
              <a:gdLst/>
              <a:ahLst/>
              <a:cxnLst/>
              <a:rect l="l" t="t" r="r" b="b"/>
              <a:pathLst>
                <a:path w="875" h="875" extrusionOk="0">
                  <a:moveTo>
                    <a:pt x="437" y="150"/>
                  </a:moveTo>
                  <a:cubicBezTo>
                    <a:pt x="596" y="150"/>
                    <a:pt x="726" y="279"/>
                    <a:pt x="726" y="438"/>
                  </a:cubicBezTo>
                  <a:cubicBezTo>
                    <a:pt x="726" y="596"/>
                    <a:pt x="596" y="726"/>
                    <a:pt x="437" y="726"/>
                  </a:cubicBezTo>
                  <a:cubicBezTo>
                    <a:pt x="278" y="726"/>
                    <a:pt x="150" y="596"/>
                    <a:pt x="150" y="438"/>
                  </a:cubicBezTo>
                  <a:cubicBezTo>
                    <a:pt x="150" y="279"/>
                    <a:pt x="278" y="150"/>
                    <a:pt x="437" y="150"/>
                  </a:cubicBezTo>
                  <a:close/>
                  <a:moveTo>
                    <a:pt x="437" y="0"/>
                  </a:moveTo>
                  <a:cubicBezTo>
                    <a:pt x="199" y="0"/>
                    <a:pt x="0" y="199"/>
                    <a:pt x="0" y="438"/>
                  </a:cubicBezTo>
                  <a:cubicBezTo>
                    <a:pt x="0" y="676"/>
                    <a:pt x="199" y="875"/>
                    <a:pt x="437" y="875"/>
                  </a:cubicBezTo>
                  <a:cubicBezTo>
                    <a:pt x="676" y="875"/>
                    <a:pt x="874" y="676"/>
                    <a:pt x="874" y="438"/>
                  </a:cubicBezTo>
                  <a:cubicBezTo>
                    <a:pt x="874" y="199"/>
                    <a:pt x="676" y="0"/>
                    <a:pt x="437" y="0"/>
                  </a:cubicBezTo>
                  <a:close/>
                </a:path>
              </a:pathLst>
            </a:custGeom>
            <a:solidFill>
              <a:srgbClr val="07030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26"/>
            <p:cNvSpPr/>
            <p:nvPr/>
          </p:nvSpPr>
          <p:spPr>
            <a:xfrm>
              <a:off x="5367950" y="3207839"/>
              <a:ext cx="28425" cy="45315"/>
            </a:xfrm>
            <a:custGeom>
              <a:avLst/>
              <a:gdLst/>
              <a:ahLst/>
              <a:cxnLst/>
              <a:rect l="l" t="t" r="r" b="b"/>
              <a:pathLst>
                <a:path w="690" h="1100" extrusionOk="0">
                  <a:moveTo>
                    <a:pt x="172" y="0"/>
                  </a:moveTo>
                  <a:cubicBezTo>
                    <a:pt x="133" y="0"/>
                    <a:pt x="96" y="25"/>
                    <a:pt x="85" y="67"/>
                  </a:cubicBezTo>
                  <a:cubicBezTo>
                    <a:pt x="4" y="324"/>
                    <a:pt x="0" y="872"/>
                    <a:pt x="553" y="1090"/>
                  </a:cubicBezTo>
                  <a:cubicBezTo>
                    <a:pt x="565" y="1094"/>
                    <a:pt x="573" y="1099"/>
                    <a:pt x="586" y="1099"/>
                  </a:cubicBezTo>
                  <a:cubicBezTo>
                    <a:pt x="620" y="1099"/>
                    <a:pt x="655" y="1074"/>
                    <a:pt x="672" y="1039"/>
                  </a:cubicBezTo>
                  <a:cubicBezTo>
                    <a:pt x="689" y="991"/>
                    <a:pt x="668" y="940"/>
                    <a:pt x="620" y="920"/>
                  </a:cubicBezTo>
                  <a:cubicBezTo>
                    <a:pt x="85" y="709"/>
                    <a:pt x="253" y="144"/>
                    <a:pt x="257" y="119"/>
                  </a:cubicBezTo>
                  <a:cubicBezTo>
                    <a:pt x="274" y="73"/>
                    <a:pt x="245" y="21"/>
                    <a:pt x="197" y="4"/>
                  </a:cubicBezTo>
                  <a:cubicBezTo>
                    <a:pt x="189" y="1"/>
                    <a:pt x="181" y="0"/>
                    <a:pt x="172"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26"/>
            <p:cNvSpPr/>
            <p:nvPr/>
          </p:nvSpPr>
          <p:spPr>
            <a:xfrm rot="-1780987">
              <a:off x="7318375" y="3337626"/>
              <a:ext cx="48798" cy="32014"/>
            </a:xfrm>
            <a:custGeom>
              <a:avLst/>
              <a:gdLst/>
              <a:ahLst/>
              <a:cxnLst/>
              <a:rect l="l" t="t" r="r" b="b"/>
              <a:pathLst>
                <a:path w="1067" h="700" extrusionOk="0">
                  <a:moveTo>
                    <a:pt x="99" y="0"/>
                  </a:moveTo>
                  <a:cubicBezTo>
                    <a:pt x="93" y="0"/>
                    <a:pt x="87" y="1"/>
                    <a:pt x="82" y="2"/>
                  </a:cubicBezTo>
                  <a:cubicBezTo>
                    <a:pt x="36" y="11"/>
                    <a:pt x="1" y="62"/>
                    <a:pt x="10" y="110"/>
                  </a:cubicBezTo>
                  <a:cubicBezTo>
                    <a:pt x="14" y="114"/>
                    <a:pt x="133" y="700"/>
                    <a:pt x="972" y="700"/>
                  </a:cubicBezTo>
                  <a:cubicBezTo>
                    <a:pt x="1023" y="700"/>
                    <a:pt x="1066" y="661"/>
                    <a:pt x="1066" y="610"/>
                  </a:cubicBezTo>
                  <a:cubicBezTo>
                    <a:pt x="1066" y="558"/>
                    <a:pt x="1023" y="520"/>
                    <a:pt x="972" y="520"/>
                  </a:cubicBezTo>
                  <a:cubicBezTo>
                    <a:pt x="292" y="520"/>
                    <a:pt x="194" y="96"/>
                    <a:pt x="190" y="75"/>
                  </a:cubicBezTo>
                  <a:cubicBezTo>
                    <a:pt x="181" y="29"/>
                    <a:pt x="143" y="0"/>
                    <a:pt x="99"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26"/>
            <p:cNvSpPr/>
            <p:nvPr/>
          </p:nvSpPr>
          <p:spPr>
            <a:xfrm rot="-5400000">
              <a:off x="5980200" y="3004850"/>
              <a:ext cx="329400" cy="36300"/>
            </a:xfrm>
            <a:prstGeom prst="wave">
              <a:avLst>
                <a:gd name="adj1" fmla="val 12500"/>
                <a:gd name="adj2" fmla="val 0"/>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232;p26"/>
            <p:cNvSpPr/>
            <p:nvPr/>
          </p:nvSpPr>
          <p:spPr>
            <a:xfrm rot="-5400000">
              <a:off x="6579325" y="3004850"/>
              <a:ext cx="329400" cy="36300"/>
            </a:xfrm>
            <a:prstGeom prst="wave">
              <a:avLst>
                <a:gd name="adj1" fmla="val 12500"/>
                <a:gd name="adj2" fmla="val 0"/>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233;p26"/>
            <p:cNvSpPr/>
            <p:nvPr/>
          </p:nvSpPr>
          <p:spPr>
            <a:xfrm>
              <a:off x="7147963" y="2798775"/>
              <a:ext cx="457604" cy="341809"/>
            </a:xfrm>
            <a:custGeom>
              <a:avLst/>
              <a:gdLst/>
              <a:ahLst/>
              <a:cxnLst/>
              <a:rect l="l" t="t" r="r" b="b"/>
              <a:pathLst>
                <a:path w="36689" h="27405" extrusionOk="0">
                  <a:moveTo>
                    <a:pt x="13769" y="0"/>
                  </a:moveTo>
                  <a:cubicBezTo>
                    <a:pt x="9873" y="0"/>
                    <a:pt x="5321" y="660"/>
                    <a:pt x="0" y="2174"/>
                  </a:cubicBezTo>
                  <a:cubicBezTo>
                    <a:pt x="0" y="2174"/>
                    <a:pt x="1040" y="22591"/>
                    <a:pt x="36688" y="27405"/>
                  </a:cubicBezTo>
                  <a:cubicBezTo>
                    <a:pt x="36688" y="19450"/>
                    <a:pt x="34916" y="0"/>
                    <a:pt x="13769" y="0"/>
                  </a:cubicBezTo>
                  <a:close/>
                </a:path>
              </a:pathLst>
            </a:custGeom>
            <a:solidFill>
              <a:srgbClr val="2B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26"/>
            <p:cNvSpPr/>
            <p:nvPr/>
          </p:nvSpPr>
          <p:spPr>
            <a:xfrm>
              <a:off x="6996901" y="2827851"/>
              <a:ext cx="194412" cy="374765"/>
            </a:xfrm>
            <a:custGeom>
              <a:avLst/>
              <a:gdLst/>
              <a:ahLst/>
              <a:cxnLst/>
              <a:rect l="l" t="t" r="r" b="b"/>
              <a:pathLst>
                <a:path w="12377" h="23859" extrusionOk="0">
                  <a:moveTo>
                    <a:pt x="12376" y="1"/>
                  </a:moveTo>
                  <a:lnTo>
                    <a:pt x="12376" y="1"/>
                  </a:lnTo>
                  <a:cubicBezTo>
                    <a:pt x="9865" y="189"/>
                    <a:pt x="1" y="5306"/>
                    <a:pt x="1365" y="23859"/>
                  </a:cubicBezTo>
                  <a:cubicBezTo>
                    <a:pt x="1365" y="23859"/>
                    <a:pt x="12376" y="13699"/>
                    <a:pt x="12376" y="1"/>
                  </a:cubicBezTo>
                  <a:close/>
                </a:path>
              </a:pathLst>
            </a:custGeom>
            <a:solidFill>
              <a:srgbClr val="2B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235;p26"/>
            <p:cNvSpPr/>
            <p:nvPr/>
          </p:nvSpPr>
          <p:spPr>
            <a:xfrm>
              <a:off x="7511738" y="3641859"/>
              <a:ext cx="399109" cy="701893"/>
            </a:xfrm>
            <a:custGeom>
              <a:avLst/>
              <a:gdLst/>
              <a:ahLst/>
              <a:cxnLst/>
              <a:rect l="l" t="t" r="r" b="b"/>
              <a:pathLst>
                <a:path w="8382" h="14741" extrusionOk="0">
                  <a:moveTo>
                    <a:pt x="2037" y="1"/>
                  </a:moveTo>
                  <a:lnTo>
                    <a:pt x="2037" y="1"/>
                  </a:lnTo>
                  <a:cubicBezTo>
                    <a:pt x="1" y="2831"/>
                    <a:pt x="2325" y="11334"/>
                    <a:pt x="2325" y="11334"/>
                  </a:cubicBezTo>
                  <a:cubicBezTo>
                    <a:pt x="2325" y="11334"/>
                    <a:pt x="4938" y="14731"/>
                    <a:pt x="7202" y="14741"/>
                  </a:cubicBezTo>
                  <a:cubicBezTo>
                    <a:pt x="7203" y="14741"/>
                    <a:pt x="7204" y="14741"/>
                    <a:pt x="7205" y="14741"/>
                  </a:cubicBezTo>
                  <a:cubicBezTo>
                    <a:pt x="8381" y="14741"/>
                    <a:pt x="6337" y="7280"/>
                    <a:pt x="5712" y="4987"/>
                  </a:cubicBezTo>
                  <a:cubicBezTo>
                    <a:pt x="4729" y="1372"/>
                    <a:pt x="2038" y="1"/>
                    <a:pt x="2037"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36" name="Google Shape;236;p26"/>
            <p:cNvGrpSpPr/>
            <p:nvPr/>
          </p:nvGrpSpPr>
          <p:grpSpPr>
            <a:xfrm>
              <a:off x="6725875" y="3448531"/>
              <a:ext cx="1171117" cy="1061846"/>
              <a:chOff x="4931125" y="3448531"/>
              <a:chExt cx="1171117" cy="1061846"/>
            </a:xfrm>
          </p:grpSpPr>
          <p:sp>
            <p:nvSpPr>
              <p:cNvPr id="237" name="Google Shape;237;p26"/>
              <p:cNvSpPr/>
              <p:nvPr/>
            </p:nvSpPr>
            <p:spPr>
              <a:xfrm rot="-1033963">
                <a:off x="5021703" y="3578079"/>
                <a:ext cx="989961" cy="761536"/>
              </a:xfrm>
              <a:custGeom>
                <a:avLst/>
                <a:gdLst/>
                <a:ahLst/>
                <a:cxnLst/>
                <a:rect l="l" t="t" r="r" b="b"/>
                <a:pathLst>
                  <a:path w="18713" h="16091" extrusionOk="0">
                    <a:moveTo>
                      <a:pt x="6883" y="1"/>
                    </a:moveTo>
                    <a:cubicBezTo>
                      <a:pt x="5914" y="1"/>
                      <a:pt x="4890" y="147"/>
                      <a:pt x="4150" y="630"/>
                    </a:cubicBezTo>
                    <a:cubicBezTo>
                      <a:pt x="2280" y="1854"/>
                      <a:pt x="1" y="6919"/>
                      <a:pt x="1" y="6919"/>
                    </a:cubicBezTo>
                    <a:cubicBezTo>
                      <a:pt x="1" y="6919"/>
                      <a:pt x="2234" y="8926"/>
                      <a:pt x="5566" y="9931"/>
                    </a:cubicBezTo>
                    <a:cubicBezTo>
                      <a:pt x="5566" y="9931"/>
                      <a:pt x="5344" y="13340"/>
                      <a:pt x="5660" y="15120"/>
                    </a:cubicBezTo>
                    <a:cubicBezTo>
                      <a:pt x="5660" y="15120"/>
                      <a:pt x="8214" y="16001"/>
                      <a:pt x="10130" y="16091"/>
                    </a:cubicBezTo>
                    <a:cubicBezTo>
                      <a:pt x="10130" y="16091"/>
                      <a:pt x="12278" y="15090"/>
                      <a:pt x="14057" y="12305"/>
                    </a:cubicBezTo>
                    <a:cubicBezTo>
                      <a:pt x="14057" y="12305"/>
                      <a:pt x="14448" y="12401"/>
                      <a:pt x="15078" y="12401"/>
                    </a:cubicBezTo>
                    <a:cubicBezTo>
                      <a:pt x="15882" y="12401"/>
                      <a:pt x="17073" y="12244"/>
                      <a:pt x="18335" y="11526"/>
                    </a:cubicBezTo>
                    <a:cubicBezTo>
                      <a:pt x="18335" y="11526"/>
                      <a:pt x="18712" y="6371"/>
                      <a:pt x="17844" y="4908"/>
                    </a:cubicBezTo>
                    <a:cubicBezTo>
                      <a:pt x="16975" y="3449"/>
                      <a:pt x="15332" y="2329"/>
                      <a:pt x="15332" y="2329"/>
                    </a:cubicBezTo>
                    <a:lnTo>
                      <a:pt x="9719" y="344"/>
                    </a:lnTo>
                    <a:cubicBezTo>
                      <a:pt x="9719" y="344"/>
                      <a:pt x="8367" y="1"/>
                      <a:pt x="6883" y="1"/>
                    </a:cubicBezTo>
                    <a:close/>
                  </a:path>
                </a:pathLst>
              </a:custGeom>
              <a:solidFill>
                <a:srgbClr val="FFD3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238;p26"/>
              <p:cNvSpPr/>
              <p:nvPr/>
            </p:nvSpPr>
            <p:spPr>
              <a:xfrm rot="-1033913">
                <a:off x="5182292" y="3706802"/>
                <a:ext cx="735423" cy="710589"/>
              </a:xfrm>
              <a:custGeom>
                <a:avLst/>
                <a:gdLst/>
                <a:ahLst/>
                <a:cxnLst/>
                <a:rect l="l" t="t" r="r" b="b"/>
                <a:pathLst>
                  <a:path w="11316" h="10934" extrusionOk="0">
                    <a:moveTo>
                      <a:pt x="11041" y="0"/>
                    </a:moveTo>
                    <a:cubicBezTo>
                      <a:pt x="7910" y="2626"/>
                      <a:pt x="4325" y="4693"/>
                      <a:pt x="390" y="5766"/>
                    </a:cubicBezTo>
                    <a:cubicBezTo>
                      <a:pt x="248" y="6597"/>
                      <a:pt x="145" y="7298"/>
                      <a:pt x="145" y="7298"/>
                    </a:cubicBezTo>
                    <a:cubicBezTo>
                      <a:pt x="0" y="8834"/>
                      <a:pt x="48" y="10070"/>
                      <a:pt x="125" y="10895"/>
                    </a:cubicBezTo>
                    <a:cubicBezTo>
                      <a:pt x="474" y="10921"/>
                      <a:pt x="818" y="10934"/>
                      <a:pt x="1158" y="10934"/>
                    </a:cubicBezTo>
                    <a:cubicBezTo>
                      <a:pt x="4091" y="10934"/>
                      <a:pt x="6704" y="9997"/>
                      <a:pt x="9073" y="8517"/>
                    </a:cubicBezTo>
                    <a:cubicBezTo>
                      <a:pt x="10451" y="5612"/>
                      <a:pt x="11316" y="415"/>
                      <a:pt x="11316" y="415"/>
                    </a:cubicBezTo>
                    <a:cubicBezTo>
                      <a:pt x="11290" y="278"/>
                      <a:pt x="11182" y="137"/>
                      <a:pt x="11041" y="0"/>
                    </a:cubicBezTo>
                    <a:close/>
                  </a:path>
                </a:pathLst>
              </a:custGeom>
              <a:solidFill>
                <a:srgbClr val="FF6D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26"/>
              <p:cNvSpPr/>
              <p:nvPr/>
            </p:nvSpPr>
            <p:spPr>
              <a:xfrm rot="-1033913">
                <a:off x="5153668" y="3686862"/>
                <a:ext cx="692335" cy="401696"/>
              </a:xfrm>
              <a:custGeom>
                <a:avLst/>
                <a:gdLst/>
                <a:ahLst/>
                <a:cxnLst/>
                <a:rect l="l" t="t" r="r" b="b"/>
                <a:pathLst>
                  <a:path w="10653" h="6181" extrusionOk="0">
                    <a:moveTo>
                      <a:pt x="10113" y="0"/>
                    </a:moveTo>
                    <a:cubicBezTo>
                      <a:pt x="7191" y="2439"/>
                      <a:pt x="3872" y="4346"/>
                      <a:pt x="155" y="5326"/>
                    </a:cubicBezTo>
                    <a:cubicBezTo>
                      <a:pt x="99" y="5612"/>
                      <a:pt x="48" y="5904"/>
                      <a:pt x="1" y="6181"/>
                    </a:cubicBezTo>
                    <a:cubicBezTo>
                      <a:pt x="3936" y="5108"/>
                      <a:pt x="7521" y="3041"/>
                      <a:pt x="10652" y="415"/>
                    </a:cubicBezTo>
                    <a:cubicBezTo>
                      <a:pt x="10498" y="265"/>
                      <a:pt x="10297" y="119"/>
                      <a:pt x="10113" y="0"/>
                    </a:cubicBezTo>
                    <a:close/>
                  </a:path>
                </a:pathLst>
              </a:custGeom>
              <a:solidFill>
                <a:srgbClr val="FFD35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26"/>
              <p:cNvSpPr/>
              <p:nvPr/>
            </p:nvSpPr>
            <p:spPr>
              <a:xfrm rot="-1033913">
                <a:off x="5153043" y="3672246"/>
                <a:ext cx="647297" cy="366147"/>
              </a:xfrm>
              <a:custGeom>
                <a:avLst/>
                <a:gdLst/>
                <a:ahLst/>
                <a:cxnLst/>
                <a:rect l="l" t="t" r="r" b="b"/>
                <a:pathLst>
                  <a:path w="9960" h="5634" extrusionOk="0">
                    <a:moveTo>
                      <a:pt x="9420" y="0"/>
                    </a:moveTo>
                    <a:cubicBezTo>
                      <a:pt x="6777" y="1890"/>
                      <a:pt x="338" y="4179"/>
                      <a:pt x="338" y="4179"/>
                    </a:cubicBezTo>
                    <a:cubicBezTo>
                      <a:pt x="232" y="4504"/>
                      <a:pt x="111" y="5052"/>
                      <a:pt x="1" y="5634"/>
                    </a:cubicBezTo>
                    <a:cubicBezTo>
                      <a:pt x="3718" y="4654"/>
                      <a:pt x="7037" y="2747"/>
                      <a:pt x="9959" y="308"/>
                    </a:cubicBezTo>
                    <a:cubicBezTo>
                      <a:pt x="9673" y="124"/>
                      <a:pt x="9420" y="0"/>
                      <a:pt x="9420" y="0"/>
                    </a:cubicBezTo>
                    <a:close/>
                  </a:path>
                </a:pathLst>
              </a:custGeom>
              <a:solidFill>
                <a:srgbClr val="FF6D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241;p26"/>
              <p:cNvSpPr/>
              <p:nvPr/>
            </p:nvSpPr>
            <p:spPr>
              <a:xfrm rot="-1033913">
                <a:off x="5327408" y="3842457"/>
                <a:ext cx="465716" cy="387269"/>
              </a:xfrm>
              <a:custGeom>
                <a:avLst/>
                <a:gdLst/>
                <a:ahLst/>
                <a:cxnLst/>
                <a:rect l="l" t="t" r="r" b="b"/>
                <a:pathLst>
                  <a:path w="7166" h="5959" extrusionOk="0">
                    <a:moveTo>
                      <a:pt x="7166" y="0"/>
                    </a:moveTo>
                    <a:lnTo>
                      <a:pt x="0" y="5959"/>
                    </a:lnTo>
                    <a:cubicBezTo>
                      <a:pt x="5523" y="3037"/>
                      <a:pt x="7165" y="0"/>
                      <a:pt x="716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242;p26"/>
              <p:cNvSpPr/>
              <p:nvPr/>
            </p:nvSpPr>
            <p:spPr>
              <a:xfrm rot="-1033913">
                <a:off x="5572712" y="3953534"/>
                <a:ext cx="218365" cy="305578"/>
              </a:xfrm>
              <a:custGeom>
                <a:avLst/>
                <a:gdLst/>
                <a:ahLst/>
                <a:cxnLst/>
                <a:rect l="l" t="t" r="r" b="b"/>
                <a:pathLst>
                  <a:path w="3360" h="4702" extrusionOk="0">
                    <a:moveTo>
                      <a:pt x="3359" y="1"/>
                    </a:moveTo>
                    <a:lnTo>
                      <a:pt x="1" y="4702"/>
                    </a:lnTo>
                    <a:cubicBezTo>
                      <a:pt x="2444" y="3004"/>
                      <a:pt x="3359" y="1"/>
                      <a:pt x="335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43" name="Google Shape;243;p26"/>
            <p:cNvSpPr/>
            <p:nvPr/>
          </p:nvSpPr>
          <p:spPr>
            <a:xfrm>
              <a:off x="7777099" y="3709045"/>
              <a:ext cx="197221" cy="635327"/>
            </a:xfrm>
            <a:custGeom>
              <a:avLst/>
              <a:gdLst/>
              <a:ahLst/>
              <a:cxnLst/>
              <a:rect l="l" t="t" r="r" b="b"/>
              <a:pathLst>
                <a:path w="4142" h="13343" extrusionOk="0">
                  <a:moveTo>
                    <a:pt x="1749" y="0"/>
                  </a:moveTo>
                  <a:cubicBezTo>
                    <a:pt x="1749" y="0"/>
                    <a:pt x="427" y="8403"/>
                    <a:pt x="209" y="10082"/>
                  </a:cubicBezTo>
                  <a:cubicBezTo>
                    <a:pt x="0" y="11770"/>
                    <a:pt x="228" y="13042"/>
                    <a:pt x="1133" y="13260"/>
                  </a:cubicBezTo>
                  <a:cubicBezTo>
                    <a:pt x="1327" y="13305"/>
                    <a:pt x="1560" y="13342"/>
                    <a:pt x="1807" y="13342"/>
                  </a:cubicBezTo>
                  <a:cubicBezTo>
                    <a:pt x="2699" y="13342"/>
                    <a:pt x="3779" y="12862"/>
                    <a:pt x="3904" y="10569"/>
                  </a:cubicBezTo>
                  <a:cubicBezTo>
                    <a:pt x="4073" y="7638"/>
                    <a:pt x="4142" y="50"/>
                    <a:pt x="4142" y="50"/>
                  </a:cubicBezTo>
                  <a:lnTo>
                    <a:pt x="1749" y="0"/>
                  </a:ln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244;p26"/>
            <p:cNvSpPr/>
            <p:nvPr/>
          </p:nvSpPr>
          <p:spPr>
            <a:xfrm>
              <a:off x="7788907" y="3743566"/>
              <a:ext cx="184984" cy="600663"/>
            </a:xfrm>
            <a:custGeom>
              <a:avLst/>
              <a:gdLst/>
              <a:ahLst/>
              <a:cxnLst/>
              <a:rect l="l" t="t" r="r" b="b"/>
              <a:pathLst>
                <a:path w="3885" h="12615" extrusionOk="0">
                  <a:moveTo>
                    <a:pt x="3884" y="0"/>
                  </a:moveTo>
                  <a:cubicBezTo>
                    <a:pt x="3825" y="1163"/>
                    <a:pt x="3358" y="9427"/>
                    <a:pt x="2861" y="10579"/>
                  </a:cubicBezTo>
                  <a:cubicBezTo>
                    <a:pt x="2553" y="11323"/>
                    <a:pt x="1759" y="11671"/>
                    <a:pt x="984" y="11671"/>
                  </a:cubicBezTo>
                  <a:cubicBezTo>
                    <a:pt x="636" y="11671"/>
                    <a:pt x="289" y="11601"/>
                    <a:pt x="0" y="11462"/>
                  </a:cubicBezTo>
                  <a:lnTo>
                    <a:pt x="0" y="11462"/>
                  </a:lnTo>
                  <a:cubicBezTo>
                    <a:pt x="139" y="12038"/>
                    <a:pt x="417" y="12426"/>
                    <a:pt x="885" y="12535"/>
                  </a:cubicBezTo>
                  <a:cubicBezTo>
                    <a:pt x="1083" y="12575"/>
                    <a:pt x="1311" y="12615"/>
                    <a:pt x="1570" y="12615"/>
                  </a:cubicBezTo>
                  <a:cubicBezTo>
                    <a:pt x="1788" y="12615"/>
                    <a:pt x="2027" y="12585"/>
                    <a:pt x="2265" y="12506"/>
                  </a:cubicBezTo>
                  <a:cubicBezTo>
                    <a:pt x="2921" y="12267"/>
                    <a:pt x="3527" y="11601"/>
                    <a:pt x="3646" y="10003"/>
                  </a:cubicBezTo>
                  <a:cubicBezTo>
                    <a:pt x="3656" y="9953"/>
                    <a:pt x="3656" y="9903"/>
                    <a:pt x="3656" y="9844"/>
                  </a:cubicBezTo>
                  <a:lnTo>
                    <a:pt x="3656" y="9833"/>
                  </a:lnTo>
                  <a:lnTo>
                    <a:pt x="3656" y="9824"/>
                  </a:lnTo>
                  <a:lnTo>
                    <a:pt x="3656" y="9814"/>
                  </a:lnTo>
                  <a:lnTo>
                    <a:pt x="3656" y="9804"/>
                  </a:lnTo>
                  <a:lnTo>
                    <a:pt x="3656" y="9794"/>
                  </a:lnTo>
                  <a:lnTo>
                    <a:pt x="3656" y="9784"/>
                  </a:lnTo>
                  <a:cubicBezTo>
                    <a:pt x="3666" y="9784"/>
                    <a:pt x="3666" y="9774"/>
                    <a:pt x="3666" y="9764"/>
                  </a:cubicBezTo>
                  <a:lnTo>
                    <a:pt x="3666" y="9754"/>
                  </a:lnTo>
                  <a:lnTo>
                    <a:pt x="3666" y="9744"/>
                  </a:lnTo>
                  <a:lnTo>
                    <a:pt x="3666" y="9734"/>
                  </a:lnTo>
                  <a:lnTo>
                    <a:pt x="3666" y="9725"/>
                  </a:lnTo>
                  <a:lnTo>
                    <a:pt x="3666" y="9714"/>
                  </a:lnTo>
                  <a:lnTo>
                    <a:pt x="3666" y="9705"/>
                  </a:lnTo>
                  <a:lnTo>
                    <a:pt x="3666" y="9694"/>
                  </a:lnTo>
                  <a:lnTo>
                    <a:pt x="3666" y="9674"/>
                  </a:lnTo>
                  <a:lnTo>
                    <a:pt x="3666" y="9635"/>
                  </a:lnTo>
                  <a:cubicBezTo>
                    <a:pt x="3666" y="9605"/>
                    <a:pt x="3675" y="9585"/>
                    <a:pt x="3675" y="9555"/>
                  </a:cubicBezTo>
                  <a:lnTo>
                    <a:pt x="3675" y="9407"/>
                  </a:lnTo>
                  <a:cubicBezTo>
                    <a:pt x="3765" y="7549"/>
                    <a:pt x="3825" y="4420"/>
                    <a:pt x="3854" y="2146"/>
                  </a:cubicBezTo>
                  <a:lnTo>
                    <a:pt x="3854" y="2066"/>
                  </a:lnTo>
                  <a:cubicBezTo>
                    <a:pt x="3865" y="2046"/>
                    <a:pt x="3865" y="2026"/>
                    <a:pt x="3865" y="1997"/>
                  </a:cubicBezTo>
                  <a:lnTo>
                    <a:pt x="3865" y="1987"/>
                  </a:lnTo>
                  <a:lnTo>
                    <a:pt x="3865" y="1977"/>
                  </a:lnTo>
                  <a:cubicBezTo>
                    <a:pt x="3874" y="1172"/>
                    <a:pt x="3884" y="477"/>
                    <a:pt x="3884" y="0"/>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245;p26"/>
            <p:cNvSpPr/>
            <p:nvPr/>
          </p:nvSpPr>
          <p:spPr>
            <a:xfrm>
              <a:off x="7821143" y="3571150"/>
              <a:ext cx="203840" cy="180794"/>
            </a:xfrm>
            <a:custGeom>
              <a:avLst/>
              <a:gdLst/>
              <a:ahLst/>
              <a:cxnLst/>
              <a:rect l="l" t="t" r="r" b="b"/>
              <a:pathLst>
                <a:path w="4281" h="3797" extrusionOk="0">
                  <a:moveTo>
                    <a:pt x="2352" y="1"/>
                  </a:moveTo>
                  <a:cubicBezTo>
                    <a:pt x="1902" y="1"/>
                    <a:pt x="1462" y="36"/>
                    <a:pt x="1181" y="105"/>
                  </a:cubicBezTo>
                  <a:cubicBezTo>
                    <a:pt x="456" y="284"/>
                    <a:pt x="98" y="890"/>
                    <a:pt x="49" y="1605"/>
                  </a:cubicBezTo>
                  <a:cubicBezTo>
                    <a:pt x="1" y="2285"/>
                    <a:pt x="563" y="3797"/>
                    <a:pt x="1858" y="3797"/>
                  </a:cubicBezTo>
                  <a:cubicBezTo>
                    <a:pt x="1906" y="3797"/>
                    <a:pt x="1955" y="3795"/>
                    <a:pt x="2005" y="3790"/>
                  </a:cubicBezTo>
                  <a:cubicBezTo>
                    <a:pt x="3078" y="3691"/>
                    <a:pt x="3863" y="3274"/>
                    <a:pt x="4071" y="2062"/>
                  </a:cubicBezTo>
                  <a:cubicBezTo>
                    <a:pt x="4270" y="850"/>
                    <a:pt x="4280" y="562"/>
                    <a:pt x="3982" y="264"/>
                  </a:cubicBezTo>
                  <a:cubicBezTo>
                    <a:pt x="3800" y="88"/>
                    <a:pt x="3062" y="1"/>
                    <a:pt x="2352"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246;p26"/>
            <p:cNvSpPr/>
            <p:nvPr/>
          </p:nvSpPr>
          <p:spPr>
            <a:xfrm>
              <a:off x="7824000" y="3405496"/>
              <a:ext cx="153558" cy="206173"/>
            </a:xfrm>
            <a:custGeom>
              <a:avLst/>
              <a:gdLst/>
              <a:ahLst/>
              <a:cxnLst/>
              <a:rect l="l" t="t" r="r" b="b"/>
              <a:pathLst>
                <a:path w="3225" h="4330" extrusionOk="0">
                  <a:moveTo>
                    <a:pt x="2689" y="1"/>
                  </a:moveTo>
                  <a:cubicBezTo>
                    <a:pt x="2516" y="1"/>
                    <a:pt x="2348" y="115"/>
                    <a:pt x="2273" y="416"/>
                  </a:cubicBezTo>
                  <a:cubicBezTo>
                    <a:pt x="2084" y="1171"/>
                    <a:pt x="1558" y="2959"/>
                    <a:pt x="1558" y="2959"/>
                  </a:cubicBezTo>
                  <a:cubicBezTo>
                    <a:pt x="1558" y="2959"/>
                    <a:pt x="1051" y="813"/>
                    <a:pt x="922" y="386"/>
                  </a:cubicBezTo>
                  <a:cubicBezTo>
                    <a:pt x="862" y="199"/>
                    <a:pt x="674" y="96"/>
                    <a:pt x="486" y="96"/>
                  </a:cubicBezTo>
                  <a:cubicBezTo>
                    <a:pt x="243" y="96"/>
                    <a:pt x="0" y="268"/>
                    <a:pt x="29" y="654"/>
                  </a:cubicBezTo>
                  <a:cubicBezTo>
                    <a:pt x="88" y="1330"/>
                    <a:pt x="446" y="3326"/>
                    <a:pt x="187" y="4329"/>
                  </a:cubicBezTo>
                  <a:lnTo>
                    <a:pt x="2412" y="3972"/>
                  </a:lnTo>
                  <a:cubicBezTo>
                    <a:pt x="2412" y="3972"/>
                    <a:pt x="3177" y="1001"/>
                    <a:pt x="3207" y="545"/>
                  </a:cubicBezTo>
                  <a:cubicBezTo>
                    <a:pt x="3225" y="264"/>
                    <a:pt x="2951" y="1"/>
                    <a:pt x="2689"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26"/>
            <p:cNvSpPr/>
            <p:nvPr/>
          </p:nvSpPr>
          <p:spPr>
            <a:xfrm>
              <a:off x="7918993" y="3529868"/>
              <a:ext cx="87040" cy="120180"/>
            </a:xfrm>
            <a:custGeom>
              <a:avLst/>
              <a:gdLst/>
              <a:ahLst/>
              <a:cxnLst/>
              <a:rect l="l" t="t" r="r" b="b"/>
              <a:pathLst>
                <a:path w="1828" h="2524" extrusionOk="0">
                  <a:moveTo>
                    <a:pt x="1042" y="0"/>
                  </a:moveTo>
                  <a:cubicBezTo>
                    <a:pt x="679" y="0"/>
                    <a:pt x="660" y="429"/>
                    <a:pt x="397" y="1062"/>
                  </a:cubicBezTo>
                  <a:cubicBezTo>
                    <a:pt x="89" y="1826"/>
                    <a:pt x="0" y="2283"/>
                    <a:pt x="407" y="2492"/>
                  </a:cubicBezTo>
                  <a:cubicBezTo>
                    <a:pt x="451" y="2514"/>
                    <a:pt x="494" y="2524"/>
                    <a:pt x="538" y="2524"/>
                  </a:cubicBezTo>
                  <a:cubicBezTo>
                    <a:pt x="891" y="2524"/>
                    <a:pt x="1235" y="1857"/>
                    <a:pt x="1420" y="1380"/>
                  </a:cubicBezTo>
                  <a:cubicBezTo>
                    <a:pt x="1639" y="853"/>
                    <a:pt x="1828" y="237"/>
                    <a:pt x="1321" y="58"/>
                  </a:cubicBezTo>
                  <a:cubicBezTo>
                    <a:pt x="1209" y="19"/>
                    <a:pt x="1118" y="0"/>
                    <a:pt x="1042"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26"/>
            <p:cNvSpPr/>
            <p:nvPr/>
          </p:nvSpPr>
          <p:spPr>
            <a:xfrm>
              <a:off x="7921326" y="3534486"/>
              <a:ext cx="65328" cy="118371"/>
            </a:xfrm>
            <a:custGeom>
              <a:avLst/>
              <a:gdLst/>
              <a:ahLst/>
              <a:cxnLst/>
              <a:rect l="l" t="t" r="r" b="b"/>
              <a:pathLst>
                <a:path w="1372" h="2486" extrusionOk="0">
                  <a:moveTo>
                    <a:pt x="755" y="1"/>
                  </a:moveTo>
                  <a:cubicBezTo>
                    <a:pt x="686" y="60"/>
                    <a:pt x="646" y="140"/>
                    <a:pt x="607" y="219"/>
                  </a:cubicBezTo>
                  <a:cubicBezTo>
                    <a:pt x="567" y="299"/>
                    <a:pt x="527" y="389"/>
                    <a:pt x="497" y="468"/>
                  </a:cubicBezTo>
                  <a:cubicBezTo>
                    <a:pt x="428" y="637"/>
                    <a:pt x="368" y="795"/>
                    <a:pt x="298" y="954"/>
                  </a:cubicBezTo>
                  <a:cubicBezTo>
                    <a:pt x="219" y="1124"/>
                    <a:pt x="150" y="1283"/>
                    <a:pt x="100" y="1461"/>
                  </a:cubicBezTo>
                  <a:cubicBezTo>
                    <a:pt x="51" y="1630"/>
                    <a:pt x="0" y="1819"/>
                    <a:pt x="20" y="2007"/>
                  </a:cubicBezTo>
                  <a:cubicBezTo>
                    <a:pt x="31" y="2107"/>
                    <a:pt x="60" y="2206"/>
                    <a:pt x="120" y="2296"/>
                  </a:cubicBezTo>
                  <a:cubicBezTo>
                    <a:pt x="190" y="2375"/>
                    <a:pt x="269" y="2435"/>
                    <a:pt x="368" y="2464"/>
                  </a:cubicBezTo>
                  <a:cubicBezTo>
                    <a:pt x="408" y="2479"/>
                    <a:pt x="450" y="2485"/>
                    <a:pt x="490" y="2485"/>
                  </a:cubicBezTo>
                  <a:cubicBezTo>
                    <a:pt x="559" y="2485"/>
                    <a:pt x="626" y="2466"/>
                    <a:pt x="676" y="2435"/>
                  </a:cubicBezTo>
                  <a:cubicBezTo>
                    <a:pt x="766" y="2385"/>
                    <a:pt x="835" y="2316"/>
                    <a:pt x="894" y="2246"/>
                  </a:cubicBezTo>
                  <a:cubicBezTo>
                    <a:pt x="1133" y="1958"/>
                    <a:pt x="1262" y="1630"/>
                    <a:pt x="1371" y="1283"/>
                  </a:cubicBezTo>
                  <a:lnTo>
                    <a:pt x="1371" y="1283"/>
                  </a:lnTo>
                  <a:cubicBezTo>
                    <a:pt x="1292" y="1441"/>
                    <a:pt x="1212" y="1600"/>
                    <a:pt x="1123" y="1749"/>
                  </a:cubicBezTo>
                  <a:cubicBezTo>
                    <a:pt x="1033" y="1908"/>
                    <a:pt x="934" y="2057"/>
                    <a:pt x="815" y="2176"/>
                  </a:cubicBezTo>
                  <a:cubicBezTo>
                    <a:pt x="755" y="2236"/>
                    <a:pt x="686" y="2285"/>
                    <a:pt x="616" y="2325"/>
                  </a:cubicBezTo>
                  <a:cubicBezTo>
                    <a:pt x="576" y="2343"/>
                    <a:pt x="536" y="2353"/>
                    <a:pt x="497" y="2353"/>
                  </a:cubicBezTo>
                  <a:cubicBezTo>
                    <a:pt x="469" y="2353"/>
                    <a:pt x="443" y="2348"/>
                    <a:pt x="418" y="2335"/>
                  </a:cubicBezTo>
                  <a:cubicBezTo>
                    <a:pt x="348" y="2316"/>
                    <a:pt x="279" y="2265"/>
                    <a:pt x="239" y="2206"/>
                  </a:cubicBezTo>
                  <a:cubicBezTo>
                    <a:pt x="190" y="2146"/>
                    <a:pt x="170" y="2077"/>
                    <a:pt x="159" y="1998"/>
                  </a:cubicBezTo>
                  <a:cubicBezTo>
                    <a:pt x="150" y="1839"/>
                    <a:pt x="190" y="1660"/>
                    <a:pt x="229" y="1501"/>
                  </a:cubicBezTo>
                  <a:cubicBezTo>
                    <a:pt x="279" y="1332"/>
                    <a:pt x="338" y="1163"/>
                    <a:pt x="398" y="994"/>
                  </a:cubicBezTo>
                  <a:cubicBezTo>
                    <a:pt x="457" y="835"/>
                    <a:pt x="517" y="656"/>
                    <a:pt x="567" y="488"/>
                  </a:cubicBezTo>
                  <a:cubicBezTo>
                    <a:pt x="616" y="319"/>
                    <a:pt x="646" y="140"/>
                    <a:pt x="755" y="1"/>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26"/>
            <p:cNvSpPr/>
            <p:nvPr/>
          </p:nvSpPr>
          <p:spPr>
            <a:xfrm>
              <a:off x="7839522" y="3569008"/>
              <a:ext cx="119847" cy="104134"/>
            </a:xfrm>
            <a:custGeom>
              <a:avLst/>
              <a:gdLst/>
              <a:ahLst/>
              <a:cxnLst/>
              <a:rect l="l" t="t" r="r" b="b"/>
              <a:pathLst>
                <a:path w="2517" h="2187" extrusionOk="0">
                  <a:moveTo>
                    <a:pt x="1990" y="0"/>
                  </a:moveTo>
                  <a:cubicBezTo>
                    <a:pt x="1913" y="0"/>
                    <a:pt x="1823" y="7"/>
                    <a:pt x="1718" y="21"/>
                  </a:cubicBezTo>
                  <a:cubicBezTo>
                    <a:pt x="904" y="130"/>
                    <a:pt x="199" y="309"/>
                    <a:pt x="1" y="666"/>
                  </a:cubicBezTo>
                  <a:lnTo>
                    <a:pt x="855" y="2187"/>
                  </a:lnTo>
                  <a:cubicBezTo>
                    <a:pt x="855" y="2187"/>
                    <a:pt x="1173" y="1878"/>
                    <a:pt x="1023" y="1362"/>
                  </a:cubicBezTo>
                  <a:cubicBezTo>
                    <a:pt x="1023" y="1362"/>
                    <a:pt x="1888" y="1233"/>
                    <a:pt x="2186" y="736"/>
                  </a:cubicBezTo>
                  <a:cubicBezTo>
                    <a:pt x="2446" y="312"/>
                    <a:pt x="2516" y="0"/>
                    <a:pt x="1990"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26"/>
            <p:cNvSpPr/>
            <p:nvPr/>
          </p:nvSpPr>
          <p:spPr>
            <a:xfrm>
              <a:off x="7839522" y="3565675"/>
              <a:ext cx="118276" cy="107467"/>
            </a:xfrm>
            <a:custGeom>
              <a:avLst/>
              <a:gdLst/>
              <a:ahLst/>
              <a:cxnLst/>
              <a:rect l="l" t="t" r="r" b="b"/>
              <a:pathLst>
                <a:path w="2484" h="2257" extrusionOk="0">
                  <a:moveTo>
                    <a:pt x="1972" y="1"/>
                  </a:moveTo>
                  <a:cubicBezTo>
                    <a:pt x="1822" y="1"/>
                    <a:pt x="1681" y="29"/>
                    <a:pt x="1540" y="51"/>
                  </a:cubicBezTo>
                  <a:cubicBezTo>
                    <a:pt x="1351" y="81"/>
                    <a:pt x="1162" y="121"/>
                    <a:pt x="974" y="171"/>
                  </a:cubicBezTo>
                  <a:cubicBezTo>
                    <a:pt x="785" y="220"/>
                    <a:pt x="596" y="280"/>
                    <a:pt x="427" y="359"/>
                  </a:cubicBezTo>
                  <a:cubicBezTo>
                    <a:pt x="259" y="449"/>
                    <a:pt x="80" y="568"/>
                    <a:pt x="1" y="736"/>
                  </a:cubicBezTo>
                  <a:cubicBezTo>
                    <a:pt x="109" y="577"/>
                    <a:pt x="279" y="488"/>
                    <a:pt x="447" y="419"/>
                  </a:cubicBezTo>
                  <a:cubicBezTo>
                    <a:pt x="626" y="349"/>
                    <a:pt x="815" y="299"/>
                    <a:pt x="994" y="270"/>
                  </a:cubicBezTo>
                  <a:cubicBezTo>
                    <a:pt x="1182" y="230"/>
                    <a:pt x="1371" y="200"/>
                    <a:pt x="1560" y="171"/>
                  </a:cubicBezTo>
                  <a:cubicBezTo>
                    <a:pt x="1705" y="155"/>
                    <a:pt x="1850" y="134"/>
                    <a:pt x="1986" y="134"/>
                  </a:cubicBezTo>
                  <a:cubicBezTo>
                    <a:pt x="2027" y="134"/>
                    <a:pt x="2067" y="136"/>
                    <a:pt x="2106" y="140"/>
                  </a:cubicBezTo>
                  <a:cubicBezTo>
                    <a:pt x="2195" y="151"/>
                    <a:pt x="2275" y="191"/>
                    <a:pt x="2295" y="240"/>
                  </a:cubicBezTo>
                  <a:cubicBezTo>
                    <a:pt x="2325" y="290"/>
                    <a:pt x="2305" y="379"/>
                    <a:pt x="2285" y="458"/>
                  </a:cubicBezTo>
                  <a:cubicBezTo>
                    <a:pt x="2215" y="628"/>
                    <a:pt x="2126" y="806"/>
                    <a:pt x="2007" y="926"/>
                  </a:cubicBezTo>
                  <a:cubicBezTo>
                    <a:pt x="1888" y="1054"/>
                    <a:pt x="1718" y="1144"/>
                    <a:pt x="1550" y="1224"/>
                  </a:cubicBezTo>
                  <a:cubicBezTo>
                    <a:pt x="1381" y="1293"/>
                    <a:pt x="1202" y="1352"/>
                    <a:pt x="1014" y="1392"/>
                  </a:cubicBezTo>
                  <a:lnTo>
                    <a:pt x="974" y="1402"/>
                  </a:lnTo>
                  <a:lnTo>
                    <a:pt x="983" y="1442"/>
                  </a:lnTo>
                  <a:cubicBezTo>
                    <a:pt x="1023" y="1581"/>
                    <a:pt x="1043" y="1720"/>
                    <a:pt x="1023" y="1859"/>
                  </a:cubicBezTo>
                  <a:cubicBezTo>
                    <a:pt x="1003" y="2008"/>
                    <a:pt x="944" y="2147"/>
                    <a:pt x="855" y="2257"/>
                  </a:cubicBezTo>
                  <a:cubicBezTo>
                    <a:pt x="964" y="2157"/>
                    <a:pt x="1034" y="2018"/>
                    <a:pt x="1073" y="1869"/>
                  </a:cubicBezTo>
                  <a:cubicBezTo>
                    <a:pt x="1093" y="1800"/>
                    <a:pt x="1103" y="1720"/>
                    <a:pt x="1093" y="1650"/>
                  </a:cubicBezTo>
                  <a:cubicBezTo>
                    <a:pt x="1093" y="1587"/>
                    <a:pt x="1086" y="1523"/>
                    <a:pt x="1074" y="1465"/>
                  </a:cubicBezTo>
                  <a:lnTo>
                    <a:pt x="1074" y="1465"/>
                  </a:lnTo>
                  <a:cubicBezTo>
                    <a:pt x="1438" y="1404"/>
                    <a:pt x="1809" y="1293"/>
                    <a:pt x="2106" y="1015"/>
                  </a:cubicBezTo>
                  <a:cubicBezTo>
                    <a:pt x="2175" y="945"/>
                    <a:pt x="2245" y="856"/>
                    <a:pt x="2285" y="776"/>
                  </a:cubicBezTo>
                  <a:cubicBezTo>
                    <a:pt x="2334" y="687"/>
                    <a:pt x="2384" y="608"/>
                    <a:pt x="2414" y="508"/>
                  </a:cubicBezTo>
                  <a:cubicBezTo>
                    <a:pt x="2444" y="409"/>
                    <a:pt x="2484" y="299"/>
                    <a:pt x="2424" y="171"/>
                  </a:cubicBezTo>
                  <a:cubicBezTo>
                    <a:pt x="2394" y="111"/>
                    <a:pt x="2334" y="71"/>
                    <a:pt x="2285" y="51"/>
                  </a:cubicBezTo>
                  <a:cubicBezTo>
                    <a:pt x="2235" y="21"/>
                    <a:pt x="2175" y="12"/>
                    <a:pt x="2126" y="12"/>
                  </a:cubicBezTo>
                  <a:cubicBezTo>
                    <a:pt x="2073" y="4"/>
                    <a:pt x="2022" y="1"/>
                    <a:pt x="1972" y="1"/>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26"/>
            <p:cNvSpPr/>
            <p:nvPr/>
          </p:nvSpPr>
          <p:spPr>
            <a:xfrm>
              <a:off x="7955371" y="3556390"/>
              <a:ext cx="83279" cy="106515"/>
            </a:xfrm>
            <a:custGeom>
              <a:avLst/>
              <a:gdLst/>
              <a:ahLst/>
              <a:cxnLst/>
              <a:rect l="l" t="t" r="r" b="b"/>
              <a:pathLst>
                <a:path w="1749" h="2237" extrusionOk="0">
                  <a:moveTo>
                    <a:pt x="946" y="1"/>
                  </a:moveTo>
                  <a:cubicBezTo>
                    <a:pt x="875" y="1"/>
                    <a:pt x="814" y="31"/>
                    <a:pt x="786" y="117"/>
                  </a:cubicBezTo>
                  <a:cubicBezTo>
                    <a:pt x="706" y="366"/>
                    <a:pt x="517" y="832"/>
                    <a:pt x="269" y="1329"/>
                  </a:cubicBezTo>
                  <a:cubicBezTo>
                    <a:pt x="20" y="1816"/>
                    <a:pt x="1" y="2014"/>
                    <a:pt x="289" y="2163"/>
                  </a:cubicBezTo>
                  <a:cubicBezTo>
                    <a:pt x="376" y="2206"/>
                    <a:pt x="457" y="2236"/>
                    <a:pt x="540" y="2236"/>
                  </a:cubicBezTo>
                  <a:cubicBezTo>
                    <a:pt x="745" y="2236"/>
                    <a:pt x="961" y="2057"/>
                    <a:pt x="1292" y="1458"/>
                  </a:cubicBezTo>
                  <a:cubicBezTo>
                    <a:pt x="1749" y="614"/>
                    <a:pt x="1590" y="346"/>
                    <a:pt x="1302" y="147"/>
                  </a:cubicBezTo>
                  <a:cubicBezTo>
                    <a:pt x="1232" y="96"/>
                    <a:pt x="1073" y="1"/>
                    <a:pt x="946"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26"/>
            <p:cNvSpPr/>
            <p:nvPr/>
          </p:nvSpPr>
          <p:spPr>
            <a:xfrm>
              <a:off x="7955371" y="3561913"/>
              <a:ext cx="61519" cy="104134"/>
            </a:xfrm>
            <a:custGeom>
              <a:avLst/>
              <a:gdLst/>
              <a:ahLst/>
              <a:cxnLst/>
              <a:rect l="l" t="t" r="r" b="b"/>
              <a:pathLst>
                <a:path w="1292" h="2187" extrusionOk="0">
                  <a:moveTo>
                    <a:pt x="786" y="1"/>
                  </a:moveTo>
                  <a:lnTo>
                    <a:pt x="786" y="1"/>
                  </a:lnTo>
                  <a:cubicBezTo>
                    <a:pt x="656" y="279"/>
                    <a:pt x="517" y="557"/>
                    <a:pt x="388" y="826"/>
                  </a:cubicBezTo>
                  <a:lnTo>
                    <a:pt x="179" y="1233"/>
                  </a:lnTo>
                  <a:cubicBezTo>
                    <a:pt x="110" y="1372"/>
                    <a:pt x="40" y="1511"/>
                    <a:pt x="11" y="1680"/>
                  </a:cubicBezTo>
                  <a:cubicBezTo>
                    <a:pt x="1" y="1769"/>
                    <a:pt x="11" y="1868"/>
                    <a:pt x="60" y="1948"/>
                  </a:cubicBezTo>
                  <a:cubicBezTo>
                    <a:pt x="120" y="2038"/>
                    <a:pt x="199" y="2077"/>
                    <a:pt x="269" y="2117"/>
                  </a:cubicBezTo>
                  <a:cubicBezTo>
                    <a:pt x="349" y="2146"/>
                    <a:pt x="428" y="2177"/>
                    <a:pt x="517" y="2186"/>
                  </a:cubicBezTo>
                  <a:cubicBezTo>
                    <a:pt x="607" y="2186"/>
                    <a:pt x="696" y="2157"/>
                    <a:pt x="766" y="2107"/>
                  </a:cubicBezTo>
                  <a:cubicBezTo>
                    <a:pt x="905" y="2018"/>
                    <a:pt x="994" y="1879"/>
                    <a:pt x="1084" y="1749"/>
                  </a:cubicBezTo>
                  <a:cubicBezTo>
                    <a:pt x="1163" y="1620"/>
                    <a:pt x="1232" y="1481"/>
                    <a:pt x="1292" y="1342"/>
                  </a:cubicBezTo>
                  <a:lnTo>
                    <a:pt x="1292" y="1342"/>
                  </a:lnTo>
                  <a:cubicBezTo>
                    <a:pt x="1203" y="1471"/>
                    <a:pt x="1123" y="1590"/>
                    <a:pt x="1024" y="1709"/>
                  </a:cubicBezTo>
                  <a:cubicBezTo>
                    <a:pt x="934" y="1829"/>
                    <a:pt x="825" y="1948"/>
                    <a:pt x="706" y="2018"/>
                  </a:cubicBezTo>
                  <a:cubicBezTo>
                    <a:pt x="657" y="2047"/>
                    <a:pt x="605" y="2060"/>
                    <a:pt x="552" y="2060"/>
                  </a:cubicBezTo>
                  <a:cubicBezTo>
                    <a:pt x="479" y="2060"/>
                    <a:pt x="404" y="2034"/>
                    <a:pt x="329" y="1987"/>
                  </a:cubicBezTo>
                  <a:cubicBezTo>
                    <a:pt x="269" y="1958"/>
                    <a:pt x="210" y="1918"/>
                    <a:pt x="179" y="1868"/>
                  </a:cubicBezTo>
                  <a:cubicBezTo>
                    <a:pt x="150" y="1829"/>
                    <a:pt x="140" y="1769"/>
                    <a:pt x="150" y="1700"/>
                  </a:cubicBezTo>
                  <a:cubicBezTo>
                    <a:pt x="170" y="1570"/>
                    <a:pt x="239" y="1431"/>
                    <a:pt x="299" y="1292"/>
                  </a:cubicBezTo>
                  <a:cubicBezTo>
                    <a:pt x="369" y="1153"/>
                    <a:pt x="438" y="1014"/>
                    <a:pt x="488" y="875"/>
                  </a:cubicBezTo>
                  <a:cubicBezTo>
                    <a:pt x="607" y="587"/>
                    <a:pt x="706" y="299"/>
                    <a:pt x="786" y="1"/>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26"/>
            <p:cNvSpPr/>
            <p:nvPr/>
          </p:nvSpPr>
          <p:spPr>
            <a:xfrm>
              <a:off x="7796478" y="3729852"/>
              <a:ext cx="60566" cy="400585"/>
            </a:xfrm>
            <a:custGeom>
              <a:avLst/>
              <a:gdLst/>
              <a:ahLst/>
              <a:cxnLst/>
              <a:rect l="l" t="t" r="r" b="b"/>
              <a:pathLst>
                <a:path w="1272" h="8413" extrusionOk="0">
                  <a:moveTo>
                    <a:pt x="1272" y="0"/>
                  </a:moveTo>
                  <a:cubicBezTo>
                    <a:pt x="1143" y="705"/>
                    <a:pt x="1024" y="1401"/>
                    <a:pt x="905" y="2096"/>
                  </a:cubicBezTo>
                  <a:cubicBezTo>
                    <a:pt x="785" y="2801"/>
                    <a:pt x="676" y="3497"/>
                    <a:pt x="567" y="4202"/>
                  </a:cubicBezTo>
                  <a:cubicBezTo>
                    <a:pt x="467" y="4897"/>
                    <a:pt x="358" y="5602"/>
                    <a:pt x="269" y="6307"/>
                  </a:cubicBezTo>
                  <a:cubicBezTo>
                    <a:pt x="169" y="7003"/>
                    <a:pt x="80" y="7708"/>
                    <a:pt x="0" y="8413"/>
                  </a:cubicBezTo>
                  <a:cubicBezTo>
                    <a:pt x="139" y="7718"/>
                    <a:pt x="258" y="7022"/>
                    <a:pt x="378" y="6318"/>
                  </a:cubicBezTo>
                  <a:cubicBezTo>
                    <a:pt x="497" y="5622"/>
                    <a:pt x="596" y="4917"/>
                    <a:pt x="715" y="4221"/>
                  </a:cubicBezTo>
                  <a:cubicBezTo>
                    <a:pt x="815" y="3517"/>
                    <a:pt x="914" y="2821"/>
                    <a:pt x="1013" y="2116"/>
                  </a:cubicBezTo>
                  <a:cubicBezTo>
                    <a:pt x="1113" y="1411"/>
                    <a:pt x="1202" y="705"/>
                    <a:pt x="1272" y="0"/>
                  </a:cubicBezTo>
                  <a:close/>
                </a:path>
              </a:pathLst>
            </a:custGeom>
            <a:solidFill>
              <a:srgbClr val="7D45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26"/>
            <p:cNvGrpSpPr/>
            <p:nvPr/>
          </p:nvGrpSpPr>
          <p:grpSpPr>
            <a:xfrm>
              <a:off x="7570400" y="3603100"/>
              <a:ext cx="215078" cy="203078"/>
              <a:chOff x="5775650" y="3603100"/>
              <a:chExt cx="215078" cy="203078"/>
            </a:xfrm>
          </p:grpSpPr>
          <p:sp>
            <p:nvSpPr>
              <p:cNvPr id="255" name="Google Shape;255;p26"/>
              <p:cNvSpPr/>
              <p:nvPr/>
            </p:nvSpPr>
            <p:spPr>
              <a:xfrm>
                <a:off x="5809266" y="3630193"/>
                <a:ext cx="76136" cy="162653"/>
              </a:xfrm>
              <a:custGeom>
                <a:avLst/>
                <a:gdLst/>
                <a:ahLst/>
                <a:cxnLst/>
                <a:rect l="l" t="t" r="r" b="b"/>
                <a:pathLst>
                  <a:path w="1599" h="3416" extrusionOk="0">
                    <a:moveTo>
                      <a:pt x="665" y="1"/>
                    </a:moveTo>
                    <a:cubicBezTo>
                      <a:pt x="249" y="1"/>
                      <a:pt x="300" y="612"/>
                      <a:pt x="219" y="1547"/>
                    </a:cubicBezTo>
                    <a:cubicBezTo>
                      <a:pt x="139" y="2580"/>
                      <a:pt x="0" y="2778"/>
                      <a:pt x="566" y="3246"/>
                    </a:cubicBezTo>
                    <a:cubicBezTo>
                      <a:pt x="707" y="3360"/>
                      <a:pt x="823" y="3416"/>
                      <a:pt x="920" y="3416"/>
                    </a:cubicBezTo>
                    <a:cubicBezTo>
                      <a:pt x="1216" y="3416"/>
                      <a:pt x="1325" y="2887"/>
                      <a:pt x="1400" y="1904"/>
                    </a:cubicBezTo>
                    <a:cubicBezTo>
                      <a:pt x="1400" y="1904"/>
                      <a:pt x="1450" y="1507"/>
                      <a:pt x="1530" y="1010"/>
                    </a:cubicBezTo>
                    <a:cubicBezTo>
                      <a:pt x="1599" y="514"/>
                      <a:pt x="1351" y="147"/>
                      <a:pt x="795" y="17"/>
                    </a:cubicBezTo>
                    <a:cubicBezTo>
                      <a:pt x="747" y="6"/>
                      <a:pt x="704" y="1"/>
                      <a:pt x="665" y="1"/>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26"/>
              <p:cNvSpPr/>
              <p:nvPr/>
            </p:nvSpPr>
            <p:spPr>
              <a:xfrm>
                <a:off x="5936447" y="3702426"/>
                <a:ext cx="54281" cy="95659"/>
              </a:xfrm>
              <a:custGeom>
                <a:avLst/>
                <a:gdLst/>
                <a:ahLst/>
                <a:cxnLst/>
                <a:rect l="l" t="t" r="r" b="b"/>
                <a:pathLst>
                  <a:path w="1140" h="2009" extrusionOk="0">
                    <a:moveTo>
                      <a:pt x="90" y="0"/>
                    </a:moveTo>
                    <a:cubicBezTo>
                      <a:pt x="90" y="0"/>
                      <a:pt x="40" y="1242"/>
                      <a:pt x="20" y="1490"/>
                    </a:cubicBezTo>
                    <a:cubicBezTo>
                      <a:pt x="1" y="1748"/>
                      <a:pt x="368" y="1967"/>
                      <a:pt x="607" y="2007"/>
                    </a:cubicBezTo>
                    <a:cubicBezTo>
                      <a:pt x="615" y="2008"/>
                      <a:pt x="622" y="2008"/>
                      <a:pt x="630" y="2008"/>
                    </a:cubicBezTo>
                    <a:cubicBezTo>
                      <a:pt x="1000" y="2008"/>
                      <a:pt x="1140" y="866"/>
                      <a:pt x="984" y="467"/>
                    </a:cubicBezTo>
                    <a:cubicBezTo>
                      <a:pt x="825" y="60"/>
                      <a:pt x="90" y="0"/>
                      <a:pt x="90"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257;p26"/>
              <p:cNvSpPr/>
              <p:nvPr/>
            </p:nvSpPr>
            <p:spPr>
              <a:xfrm>
                <a:off x="5775650" y="3603100"/>
                <a:ext cx="57709" cy="99230"/>
              </a:xfrm>
              <a:custGeom>
                <a:avLst/>
                <a:gdLst/>
                <a:ahLst/>
                <a:cxnLst/>
                <a:rect l="l" t="t" r="r" b="b"/>
                <a:pathLst>
                  <a:path w="1212" h="2084" extrusionOk="0">
                    <a:moveTo>
                      <a:pt x="426" y="0"/>
                    </a:moveTo>
                    <a:cubicBezTo>
                      <a:pt x="59" y="0"/>
                      <a:pt x="0" y="487"/>
                      <a:pt x="0" y="487"/>
                    </a:cubicBezTo>
                    <a:lnTo>
                      <a:pt x="298" y="537"/>
                    </a:lnTo>
                    <a:cubicBezTo>
                      <a:pt x="298" y="537"/>
                      <a:pt x="259" y="626"/>
                      <a:pt x="159" y="1192"/>
                    </a:cubicBezTo>
                    <a:cubicBezTo>
                      <a:pt x="70" y="1758"/>
                      <a:pt x="627" y="1967"/>
                      <a:pt x="885" y="2076"/>
                    </a:cubicBezTo>
                    <a:cubicBezTo>
                      <a:pt x="897" y="2081"/>
                      <a:pt x="908" y="2084"/>
                      <a:pt x="919" y="2084"/>
                    </a:cubicBezTo>
                    <a:cubicBezTo>
                      <a:pt x="1149" y="2084"/>
                      <a:pt x="1211" y="930"/>
                      <a:pt x="1192" y="636"/>
                    </a:cubicBezTo>
                    <a:cubicBezTo>
                      <a:pt x="1183" y="328"/>
                      <a:pt x="825" y="0"/>
                      <a:pt x="437" y="0"/>
                    </a:cubicBezTo>
                    <a:cubicBezTo>
                      <a:pt x="434" y="0"/>
                      <a:pt x="430" y="0"/>
                      <a:pt x="426"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258;p26"/>
              <p:cNvSpPr/>
              <p:nvPr/>
            </p:nvSpPr>
            <p:spPr>
              <a:xfrm>
                <a:off x="5877357" y="3658429"/>
                <a:ext cx="63852" cy="147749"/>
              </a:xfrm>
              <a:custGeom>
                <a:avLst/>
                <a:gdLst/>
                <a:ahLst/>
                <a:cxnLst/>
                <a:rect l="l" t="t" r="r" b="b"/>
                <a:pathLst>
                  <a:path w="1341" h="3103" extrusionOk="0">
                    <a:moveTo>
                      <a:pt x="89" y="0"/>
                    </a:moveTo>
                    <a:lnTo>
                      <a:pt x="0" y="1053"/>
                    </a:lnTo>
                    <a:lnTo>
                      <a:pt x="338" y="1024"/>
                    </a:lnTo>
                    <a:lnTo>
                      <a:pt x="338" y="1024"/>
                    </a:lnTo>
                    <a:cubicBezTo>
                      <a:pt x="338" y="1024"/>
                      <a:pt x="239" y="1918"/>
                      <a:pt x="239" y="2374"/>
                    </a:cubicBezTo>
                    <a:cubicBezTo>
                      <a:pt x="239" y="2733"/>
                      <a:pt x="701" y="3103"/>
                      <a:pt x="979" y="3103"/>
                    </a:cubicBezTo>
                    <a:cubicBezTo>
                      <a:pt x="1063" y="3103"/>
                      <a:pt x="1130" y="3069"/>
                      <a:pt x="1162" y="2990"/>
                    </a:cubicBezTo>
                    <a:cubicBezTo>
                      <a:pt x="1301" y="2662"/>
                      <a:pt x="1341" y="1172"/>
                      <a:pt x="1331" y="854"/>
                    </a:cubicBezTo>
                    <a:cubicBezTo>
                      <a:pt x="1311" y="537"/>
                      <a:pt x="716" y="50"/>
                      <a:pt x="89" y="0"/>
                    </a:cubicBezTo>
                    <a:close/>
                  </a:path>
                </a:pathLst>
              </a:custGeom>
              <a:solidFill>
                <a:srgbClr val="EAAF8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59" name="Google Shape;259;p26"/>
            <p:cNvSpPr/>
            <p:nvPr/>
          </p:nvSpPr>
          <p:spPr>
            <a:xfrm>
              <a:off x="7297513" y="3093088"/>
              <a:ext cx="28500" cy="28500"/>
            </a:xfrm>
            <a:prstGeom prst="ellipse">
              <a:avLst/>
            </a:prstGeom>
            <a:solidFill>
              <a:srgbClr val="FF51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26"/>
            <p:cNvSpPr/>
            <p:nvPr/>
          </p:nvSpPr>
          <p:spPr>
            <a:xfrm rot="-1780987">
              <a:off x="6404225" y="3077288"/>
              <a:ext cx="48798" cy="32014"/>
            </a:xfrm>
            <a:custGeom>
              <a:avLst/>
              <a:gdLst/>
              <a:ahLst/>
              <a:cxnLst/>
              <a:rect l="l" t="t" r="r" b="b"/>
              <a:pathLst>
                <a:path w="1067" h="700" extrusionOk="0">
                  <a:moveTo>
                    <a:pt x="99" y="0"/>
                  </a:moveTo>
                  <a:cubicBezTo>
                    <a:pt x="93" y="0"/>
                    <a:pt x="87" y="1"/>
                    <a:pt x="82" y="2"/>
                  </a:cubicBezTo>
                  <a:cubicBezTo>
                    <a:pt x="36" y="11"/>
                    <a:pt x="1" y="62"/>
                    <a:pt x="10" y="110"/>
                  </a:cubicBezTo>
                  <a:cubicBezTo>
                    <a:pt x="14" y="114"/>
                    <a:pt x="133" y="700"/>
                    <a:pt x="972" y="700"/>
                  </a:cubicBezTo>
                  <a:cubicBezTo>
                    <a:pt x="1023" y="700"/>
                    <a:pt x="1066" y="661"/>
                    <a:pt x="1066" y="610"/>
                  </a:cubicBezTo>
                  <a:cubicBezTo>
                    <a:pt x="1066" y="558"/>
                    <a:pt x="1023" y="520"/>
                    <a:pt x="972" y="520"/>
                  </a:cubicBezTo>
                  <a:cubicBezTo>
                    <a:pt x="292" y="520"/>
                    <a:pt x="194" y="96"/>
                    <a:pt x="190" y="75"/>
                  </a:cubicBezTo>
                  <a:cubicBezTo>
                    <a:pt x="181" y="29"/>
                    <a:pt x="143" y="0"/>
                    <a:pt x="99"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61" name="Google Shape;261;p26"/>
            <p:cNvGrpSpPr/>
            <p:nvPr/>
          </p:nvGrpSpPr>
          <p:grpSpPr>
            <a:xfrm>
              <a:off x="6309612" y="3503697"/>
              <a:ext cx="1161384" cy="1672204"/>
              <a:chOff x="4383875" y="3503697"/>
              <a:chExt cx="1161384" cy="1672204"/>
            </a:xfrm>
          </p:grpSpPr>
          <p:grpSp>
            <p:nvGrpSpPr>
              <p:cNvPr id="262" name="Google Shape;262;p26"/>
              <p:cNvGrpSpPr/>
              <p:nvPr/>
            </p:nvGrpSpPr>
            <p:grpSpPr>
              <a:xfrm>
                <a:off x="4383875" y="3503697"/>
                <a:ext cx="1161384" cy="1672204"/>
                <a:chOff x="6806050" y="3528824"/>
                <a:chExt cx="1161384" cy="1672204"/>
              </a:xfrm>
            </p:grpSpPr>
            <p:sp>
              <p:nvSpPr>
                <p:cNvPr id="263" name="Google Shape;263;p26"/>
                <p:cNvSpPr/>
                <p:nvPr/>
              </p:nvSpPr>
              <p:spPr>
                <a:xfrm>
                  <a:off x="6832454" y="4338210"/>
                  <a:ext cx="994208" cy="862817"/>
                </a:xfrm>
                <a:custGeom>
                  <a:avLst/>
                  <a:gdLst/>
                  <a:ahLst/>
                  <a:cxnLst/>
                  <a:rect l="l" t="t" r="r" b="b"/>
                  <a:pathLst>
                    <a:path w="71771" h="62286" extrusionOk="0">
                      <a:moveTo>
                        <a:pt x="31190" y="1"/>
                      </a:moveTo>
                      <a:cubicBezTo>
                        <a:pt x="31190" y="1"/>
                        <a:pt x="16834" y="4651"/>
                        <a:pt x="13693" y="7790"/>
                      </a:cubicBezTo>
                      <a:cubicBezTo>
                        <a:pt x="10550" y="10931"/>
                        <a:pt x="0" y="29783"/>
                        <a:pt x="0" y="44735"/>
                      </a:cubicBezTo>
                      <a:cubicBezTo>
                        <a:pt x="0" y="48681"/>
                        <a:pt x="1363" y="50133"/>
                        <a:pt x="3370" y="50133"/>
                      </a:cubicBezTo>
                      <a:cubicBezTo>
                        <a:pt x="8962" y="50133"/>
                        <a:pt x="19554" y="38848"/>
                        <a:pt x="19555" y="38848"/>
                      </a:cubicBezTo>
                      <a:lnTo>
                        <a:pt x="19555" y="38848"/>
                      </a:lnTo>
                      <a:lnTo>
                        <a:pt x="15670" y="59515"/>
                      </a:lnTo>
                      <a:lnTo>
                        <a:pt x="15478" y="59925"/>
                      </a:lnTo>
                      <a:cubicBezTo>
                        <a:pt x="20857" y="61696"/>
                        <a:pt x="27169" y="62285"/>
                        <a:pt x="33197" y="62285"/>
                      </a:cubicBezTo>
                      <a:cubicBezTo>
                        <a:pt x="34100" y="62285"/>
                        <a:pt x="34997" y="62272"/>
                        <a:pt x="35883" y="62248"/>
                      </a:cubicBezTo>
                      <a:cubicBezTo>
                        <a:pt x="36770" y="62272"/>
                        <a:pt x="37668" y="62285"/>
                        <a:pt x="38571" y="62285"/>
                      </a:cubicBezTo>
                      <a:cubicBezTo>
                        <a:pt x="44602" y="62285"/>
                        <a:pt x="50913" y="61696"/>
                        <a:pt x="56293" y="59925"/>
                      </a:cubicBezTo>
                      <a:lnTo>
                        <a:pt x="56096" y="59515"/>
                      </a:lnTo>
                      <a:lnTo>
                        <a:pt x="52216" y="38848"/>
                      </a:lnTo>
                      <a:lnTo>
                        <a:pt x="52216" y="38848"/>
                      </a:lnTo>
                      <a:cubicBezTo>
                        <a:pt x="52216" y="38848"/>
                        <a:pt x="62808" y="50133"/>
                        <a:pt x="68401" y="50133"/>
                      </a:cubicBezTo>
                      <a:cubicBezTo>
                        <a:pt x="70407" y="50133"/>
                        <a:pt x="71770" y="48681"/>
                        <a:pt x="71770" y="44735"/>
                      </a:cubicBezTo>
                      <a:cubicBezTo>
                        <a:pt x="71770" y="29783"/>
                        <a:pt x="61217" y="10931"/>
                        <a:pt x="58077" y="7790"/>
                      </a:cubicBezTo>
                      <a:cubicBezTo>
                        <a:pt x="54936" y="4651"/>
                        <a:pt x="39977" y="1"/>
                        <a:pt x="39977" y="1"/>
                      </a:cubicBezTo>
                      <a:lnTo>
                        <a:pt x="35883" y="378"/>
                      </a:lnTo>
                      <a:lnTo>
                        <a:pt x="31190" y="1"/>
                      </a:lnTo>
                      <a:close/>
                    </a:path>
                  </a:pathLst>
                </a:custGeom>
                <a:solidFill>
                  <a:srgbClr val="A2C4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264;p26"/>
                <p:cNvSpPr/>
                <p:nvPr/>
              </p:nvSpPr>
              <p:spPr>
                <a:xfrm>
                  <a:off x="7239335" y="4457499"/>
                  <a:ext cx="166008" cy="610327"/>
                </a:xfrm>
                <a:custGeom>
                  <a:avLst/>
                  <a:gdLst/>
                  <a:ahLst/>
                  <a:cxnLst/>
                  <a:rect l="l" t="t" r="r" b="b"/>
                  <a:pathLst>
                    <a:path w="11984" h="44059" extrusionOk="0">
                      <a:moveTo>
                        <a:pt x="6919" y="318"/>
                      </a:moveTo>
                      <a:lnTo>
                        <a:pt x="11667" y="36752"/>
                      </a:lnTo>
                      <a:lnTo>
                        <a:pt x="5712" y="43593"/>
                      </a:lnTo>
                      <a:lnTo>
                        <a:pt x="318" y="37111"/>
                      </a:lnTo>
                      <a:lnTo>
                        <a:pt x="5144" y="386"/>
                      </a:lnTo>
                      <a:lnTo>
                        <a:pt x="6919" y="318"/>
                      </a:lnTo>
                      <a:close/>
                      <a:moveTo>
                        <a:pt x="7188" y="1"/>
                      </a:moveTo>
                      <a:lnTo>
                        <a:pt x="4874" y="95"/>
                      </a:lnTo>
                      <a:lnTo>
                        <a:pt x="10" y="37137"/>
                      </a:lnTo>
                      <a:lnTo>
                        <a:pt x="1" y="37202"/>
                      </a:lnTo>
                      <a:lnTo>
                        <a:pt x="5592" y="43922"/>
                      </a:lnTo>
                      <a:lnTo>
                        <a:pt x="5703" y="44059"/>
                      </a:lnTo>
                      <a:lnTo>
                        <a:pt x="11940" y="36898"/>
                      </a:lnTo>
                      <a:lnTo>
                        <a:pt x="11983" y="36846"/>
                      </a:lnTo>
                      <a:lnTo>
                        <a:pt x="7205" y="138"/>
                      </a:lnTo>
                      <a:lnTo>
                        <a:pt x="7188" y="1"/>
                      </a:lnTo>
                      <a:close/>
                    </a:path>
                  </a:pathLst>
                </a:custGeom>
                <a:solidFill>
                  <a:srgbClr val="4E62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26"/>
                <p:cNvSpPr/>
                <p:nvPr/>
              </p:nvSpPr>
              <p:spPr>
                <a:xfrm>
                  <a:off x="6832454" y="4378287"/>
                  <a:ext cx="994208" cy="822742"/>
                </a:xfrm>
                <a:custGeom>
                  <a:avLst/>
                  <a:gdLst/>
                  <a:ahLst/>
                  <a:cxnLst/>
                  <a:rect l="l" t="t" r="r" b="b"/>
                  <a:pathLst>
                    <a:path w="71771" h="59393" extrusionOk="0">
                      <a:moveTo>
                        <a:pt x="48302" y="0"/>
                      </a:moveTo>
                      <a:cubicBezTo>
                        <a:pt x="47977" y="397"/>
                        <a:pt x="47643" y="791"/>
                        <a:pt x="47271" y="1124"/>
                      </a:cubicBezTo>
                      <a:cubicBezTo>
                        <a:pt x="45996" y="2279"/>
                        <a:pt x="44559" y="3272"/>
                        <a:pt x="42938" y="3871"/>
                      </a:cubicBezTo>
                      <a:cubicBezTo>
                        <a:pt x="41522" y="4393"/>
                        <a:pt x="40012" y="4603"/>
                        <a:pt x="38505" y="4739"/>
                      </a:cubicBezTo>
                      <a:cubicBezTo>
                        <a:pt x="37353" y="4843"/>
                        <a:pt x="36192" y="4904"/>
                        <a:pt x="35033" y="4904"/>
                      </a:cubicBezTo>
                      <a:cubicBezTo>
                        <a:pt x="33033" y="4904"/>
                        <a:pt x="31037" y="4722"/>
                        <a:pt x="29090" y="4265"/>
                      </a:cubicBezTo>
                      <a:cubicBezTo>
                        <a:pt x="26382" y="3627"/>
                        <a:pt x="23772" y="2429"/>
                        <a:pt x="21681" y="603"/>
                      </a:cubicBezTo>
                      <a:cubicBezTo>
                        <a:pt x="18301" y="1997"/>
                        <a:pt x="15012" y="3580"/>
                        <a:pt x="13693" y="4897"/>
                      </a:cubicBezTo>
                      <a:cubicBezTo>
                        <a:pt x="10550" y="8038"/>
                        <a:pt x="0" y="26890"/>
                        <a:pt x="0" y="41842"/>
                      </a:cubicBezTo>
                      <a:cubicBezTo>
                        <a:pt x="0" y="45788"/>
                        <a:pt x="1363" y="47240"/>
                        <a:pt x="3370" y="47240"/>
                      </a:cubicBezTo>
                      <a:cubicBezTo>
                        <a:pt x="8962" y="47240"/>
                        <a:pt x="19554" y="35955"/>
                        <a:pt x="19555" y="35955"/>
                      </a:cubicBezTo>
                      <a:lnTo>
                        <a:pt x="19555" y="35955"/>
                      </a:lnTo>
                      <a:lnTo>
                        <a:pt x="15670" y="56622"/>
                      </a:lnTo>
                      <a:lnTo>
                        <a:pt x="15478" y="57032"/>
                      </a:lnTo>
                      <a:cubicBezTo>
                        <a:pt x="20857" y="58803"/>
                        <a:pt x="27169" y="59392"/>
                        <a:pt x="33197" y="59392"/>
                      </a:cubicBezTo>
                      <a:cubicBezTo>
                        <a:pt x="34100" y="59392"/>
                        <a:pt x="34997" y="59379"/>
                        <a:pt x="35883" y="59355"/>
                      </a:cubicBezTo>
                      <a:cubicBezTo>
                        <a:pt x="36770" y="59379"/>
                        <a:pt x="37668" y="59392"/>
                        <a:pt x="38571" y="59392"/>
                      </a:cubicBezTo>
                      <a:cubicBezTo>
                        <a:pt x="44602" y="59392"/>
                        <a:pt x="50913" y="58803"/>
                        <a:pt x="56293" y="57032"/>
                      </a:cubicBezTo>
                      <a:lnTo>
                        <a:pt x="56096" y="56622"/>
                      </a:lnTo>
                      <a:lnTo>
                        <a:pt x="52216" y="35955"/>
                      </a:lnTo>
                      <a:lnTo>
                        <a:pt x="52216" y="35955"/>
                      </a:lnTo>
                      <a:cubicBezTo>
                        <a:pt x="52216" y="35955"/>
                        <a:pt x="62808" y="47240"/>
                        <a:pt x="68401" y="47240"/>
                      </a:cubicBezTo>
                      <a:cubicBezTo>
                        <a:pt x="70407" y="47240"/>
                        <a:pt x="71770" y="45788"/>
                        <a:pt x="71770" y="41842"/>
                      </a:cubicBezTo>
                      <a:cubicBezTo>
                        <a:pt x="71770" y="26890"/>
                        <a:pt x="61217" y="8038"/>
                        <a:pt x="58077" y="4897"/>
                      </a:cubicBezTo>
                      <a:cubicBezTo>
                        <a:pt x="56563" y="3383"/>
                        <a:pt x="52306" y="1523"/>
                        <a:pt x="48302" y="0"/>
                      </a:cubicBezTo>
                      <a:close/>
                    </a:path>
                  </a:pathLst>
                </a:custGeom>
                <a:solidFill>
                  <a:srgbClr val="A2C4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266;p26"/>
                <p:cNvSpPr/>
                <p:nvPr/>
              </p:nvSpPr>
              <p:spPr>
                <a:xfrm>
                  <a:off x="7267429" y="4175781"/>
                  <a:ext cx="117829" cy="238471"/>
                </a:xfrm>
                <a:custGeom>
                  <a:avLst/>
                  <a:gdLst/>
                  <a:ahLst/>
                  <a:cxnLst/>
                  <a:rect l="l" t="t" r="r" b="b"/>
                  <a:pathLst>
                    <a:path w="8506" h="17215" extrusionOk="0">
                      <a:moveTo>
                        <a:pt x="1" y="0"/>
                      </a:moveTo>
                      <a:lnTo>
                        <a:pt x="1" y="17138"/>
                      </a:lnTo>
                      <a:cubicBezTo>
                        <a:pt x="1" y="17180"/>
                        <a:pt x="30" y="17215"/>
                        <a:pt x="74" y="17215"/>
                      </a:cubicBezTo>
                      <a:lnTo>
                        <a:pt x="8429" y="17215"/>
                      </a:lnTo>
                      <a:cubicBezTo>
                        <a:pt x="8471" y="17215"/>
                        <a:pt x="8506" y="17180"/>
                        <a:pt x="8506" y="17138"/>
                      </a:cubicBezTo>
                      <a:lnTo>
                        <a:pt x="8506" y="0"/>
                      </a:ln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267;p26"/>
                <p:cNvSpPr/>
                <p:nvPr/>
              </p:nvSpPr>
              <p:spPr>
                <a:xfrm>
                  <a:off x="7091480" y="4378287"/>
                  <a:ext cx="453697" cy="111762"/>
                </a:xfrm>
                <a:custGeom>
                  <a:avLst/>
                  <a:gdLst/>
                  <a:ahLst/>
                  <a:cxnLst/>
                  <a:rect l="l" t="t" r="r" b="b"/>
                  <a:pathLst>
                    <a:path w="32752" h="8068" extrusionOk="0">
                      <a:moveTo>
                        <a:pt x="29604" y="0"/>
                      </a:moveTo>
                      <a:cubicBezTo>
                        <a:pt x="29279" y="397"/>
                        <a:pt x="28945" y="791"/>
                        <a:pt x="28573" y="1124"/>
                      </a:cubicBezTo>
                      <a:cubicBezTo>
                        <a:pt x="27298" y="2279"/>
                        <a:pt x="25861" y="3272"/>
                        <a:pt x="24240" y="3871"/>
                      </a:cubicBezTo>
                      <a:cubicBezTo>
                        <a:pt x="22824" y="4393"/>
                        <a:pt x="21314" y="4603"/>
                        <a:pt x="19807" y="4739"/>
                      </a:cubicBezTo>
                      <a:cubicBezTo>
                        <a:pt x="18655" y="4843"/>
                        <a:pt x="17494" y="4904"/>
                        <a:pt x="16335" y="4904"/>
                      </a:cubicBezTo>
                      <a:cubicBezTo>
                        <a:pt x="14335" y="4904"/>
                        <a:pt x="12339" y="4722"/>
                        <a:pt x="10392" y="4265"/>
                      </a:cubicBezTo>
                      <a:cubicBezTo>
                        <a:pt x="7684" y="3627"/>
                        <a:pt x="5074" y="2429"/>
                        <a:pt x="2983" y="603"/>
                      </a:cubicBezTo>
                      <a:cubicBezTo>
                        <a:pt x="1965" y="1027"/>
                        <a:pt x="955" y="1463"/>
                        <a:pt x="0" y="1904"/>
                      </a:cubicBezTo>
                      <a:cubicBezTo>
                        <a:pt x="4190" y="5814"/>
                        <a:pt x="9704" y="8068"/>
                        <a:pt x="15554" y="8068"/>
                      </a:cubicBezTo>
                      <a:cubicBezTo>
                        <a:pt x="15564" y="8068"/>
                        <a:pt x="15575" y="8068"/>
                        <a:pt x="15586" y="8068"/>
                      </a:cubicBezTo>
                      <a:cubicBezTo>
                        <a:pt x="18712" y="8064"/>
                        <a:pt x="21930" y="7965"/>
                        <a:pt x="24812" y="6699"/>
                      </a:cubicBezTo>
                      <a:cubicBezTo>
                        <a:pt x="27662" y="5450"/>
                        <a:pt x="30121" y="3713"/>
                        <a:pt x="32398" y="1600"/>
                      </a:cubicBezTo>
                      <a:cubicBezTo>
                        <a:pt x="32517" y="1489"/>
                        <a:pt x="32633" y="1373"/>
                        <a:pt x="32752" y="1258"/>
                      </a:cubicBezTo>
                      <a:cubicBezTo>
                        <a:pt x="31721" y="821"/>
                        <a:pt x="30656" y="397"/>
                        <a:pt x="29604" y="0"/>
                      </a:cubicBezTo>
                      <a:close/>
                    </a:path>
                  </a:pathLst>
                </a:custGeom>
                <a:solidFill>
                  <a:srgbClr val="76A5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268;p26"/>
                <p:cNvSpPr/>
                <p:nvPr/>
              </p:nvSpPr>
              <p:spPr>
                <a:xfrm>
                  <a:off x="7267429" y="4261228"/>
                  <a:ext cx="117829" cy="60882"/>
                </a:xfrm>
                <a:custGeom>
                  <a:avLst/>
                  <a:gdLst/>
                  <a:ahLst/>
                  <a:cxnLst/>
                  <a:rect l="l" t="t" r="r" b="b"/>
                  <a:pathLst>
                    <a:path w="8506" h="4395" extrusionOk="0">
                      <a:moveTo>
                        <a:pt x="1" y="0"/>
                      </a:moveTo>
                      <a:lnTo>
                        <a:pt x="1" y="4154"/>
                      </a:lnTo>
                      <a:cubicBezTo>
                        <a:pt x="1576" y="4313"/>
                        <a:pt x="3162" y="4395"/>
                        <a:pt x="4745" y="4395"/>
                      </a:cubicBezTo>
                      <a:cubicBezTo>
                        <a:pt x="5999" y="4395"/>
                        <a:pt x="7252" y="4343"/>
                        <a:pt x="8506" y="4245"/>
                      </a:cubicBezTo>
                      <a:lnTo>
                        <a:pt x="8506" y="0"/>
                      </a:lnTo>
                      <a:cubicBezTo>
                        <a:pt x="7500" y="146"/>
                        <a:pt x="6473" y="223"/>
                        <a:pt x="5430" y="223"/>
                      </a:cubicBezTo>
                      <a:lnTo>
                        <a:pt x="3077" y="223"/>
                      </a:lnTo>
                      <a:cubicBezTo>
                        <a:pt x="2028" y="223"/>
                        <a:pt x="1002" y="146"/>
                        <a:pt x="1"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269;p26"/>
                <p:cNvSpPr/>
                <p:nvPr/>
              </p:nvSpPr>
              <p:spPr>
                <a:xfrm>
                  <a:off x="6972897" y="3528824"/>
                  <a:ext cx="707032" cy="671167"/>
                </a:xfrm>
                <a:custGeom>
                  <a:avLst/>
                  <a:gdLst/>
                  <a:ahLst/>
                  <a:cxnLst/>
                  <a:rect l="l" t="t" r="r" b="b"/>
                  <a:pathLst>
                    <a:path w="51040" h="48451" extrusionOk="0">
                      <a:moveTo>
                        <a:pt x="29059" y="0"/>
                      </a:moveTo>
                      <a:cubicBezTo>
                        <a:pt x="29051" y="0"/>
                        <a:pt x="29043" y="0"/>
                        <a:pt x="29035" y="0"/>
                      </a:cubicBezTo>
                      <a:lnTo>
                        <a:pt x="21955" y="9"/>
                      </a:lnTo>
                      <a:cubicBezTo>
                        <a:pt x="9827" y="21"/>
                        <a:pt x="1" y="9865"/>
                        <a:pt x="13" y="21997"/>
                      </a:cubicBezTo>
                      <a:lnTo>
                        <a:pt x="18" y="26509"/>
                      </a:lnTo>
                      <a:cubicBezTo>
                        <a:pt x="31" y="38629"/>
                        <a:pt x="9861" y="48451"/>
                        <a:pt x="21981" y="48451"/>
                      </a:cubicBezTo>
                      <a:cubicBezTo>
                        <a:pt x="21990" y="48451"/>
                        <a:pt x="21998" y="48451"/>
                        <a:pt x="22006" y="48451"/>
                      </a:cubicBezTo>
                      <a:lnTo>
                        <a:pt x="29086" y="48442"/>
                      </a:lnTo>
                      <a:cubicBezTo>
                        <a:pt x="41218" y="48429"/>
                        <a:pt x="51040" y="38586"/>
                        <a:pt x="51027" y="26454"/>
                      </a:cubicBezTo>
                      <a:lnTo>
                        <a:pt x="51023" y="21941"/>
                      </a:lnTo>
                      <a:cubicBezTo>
                        <a:pt x="51010" y="9818"/>
                        <a:pt x="41180" y="0"/>
                        <a:pt x="29059"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270;p26"/>
                <p:cNvSpPr/>
                <p:nvPr/>
              </p:nvSpPr>
              <p:spPr>
                <a:xfrm>
                  <a:off x="7019901" y="3595236"/>
                  <a:ext cx="612876" cy="669062"/>
                </a:xfrm>
                <a:custGeom>
                  <a:avLst/>
                  <a:gdLst/>
                  <a:ahLst/>
                  <a:cxnLst/>
                  <a:rect l="l" t="t" r="r" b="b"/>
                  <a:pathLst>
                    <a:path w="44243" h="48299" extrusionOk="0">
                      <a:moveTo>
                        <a:pt x="21039" y="1"/>
                      </a:moveTo>
                      <a:cubicBezTo>
                        <a:pt x="9420" y="1"/>
                        <a:pt x="0" y="9421"/>
                        <a:pt x="0" y="21040"/>
                      </a:cubicBezTo>
                      <a:lnTo>
                        <a:pt x="0" y="27354"/>
                      </a:lnTo>
                      <a:cubicBezTo>
                        <a:pt x="0" y="38922"/>
                        <a:pt x="9377" y="48298"/>
                        <a:pt x="20945" y="48298"/>
                      </a:cubicBezTo>
                      <a:lnTo>
                        <a:pt x="23298" y="48298"/>
                      </a:lnTo>
                      <a:cubicBezTo>
                        <a:pt x="34864" y="48298"/>
                        <a:pt x="44242" y="38922"/>
                        <a:pt x="44242" y="27354"/>
                      </a:cubicBezTo>
                      <a:lnTo>
                        <a:pt x="44242" y="21040"/>
                      </a:lnTo>
                      <a:cubicBezTo>
                        <a:pt x="44242" y="9421"/>
                        <a:pt x="34822" y="1"/>
                        <a:pt x="23203" y="1"/>
                      </a:cubicBez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271;p26"/>
                <p:cNvSpPr/>
                <p:nvPr/>
              </p:nvSpPr>
              <p:spPr>
                <a:xfrm>
                  <a:off x="7207639" y="3934168"/>
                  <a:ext cx="40491" cy="60466"/>
                </a:xfrm>
                <a:custGeom>
                  <a:avLst/>
                  <a:gdLst/>
                  <a:ahLst/>
                  <a:cxnLst/>
                  <a:rect l="l" t="t" r="r" b="b"/>
                  <a:pathLst>
                    <a:path w="2923" h="4365" extrusionOk="0">
                      <a:moveTo>
                        <a:pt x="1463" y="1"/>
                      </a:moveTo>
                      <a:cubicBezTo>
                        <a:pt x="655" y="1"/>
                        <a:pt x="0" y="976"/>
                        <a:pt x="0" y="2183"/>
                      </a:cubicBezTo>
                      <a:cubicBezTo>
                        <a:pt x="0" y="3389"/>
                        <a:pt x="655" y="4364"/>
                        <a:pt x="1463" y="4364"/>
                      </a:cubicBezTo>
                      <a:cubicBezTo>
                        <a:pt x="2267" y="4364"/>
                        <a:pt x="2922" y="3389"/>
                        <a:pt x="2922" y="2183"/>
                      </a:cubicBezTo>
                      <a:cubicBezTo>
                        <a:pt x="2922" y="976"/>
                        <a:pt x="2267" y="1"/>
                        <a:pt x="1463"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272;p26"/>
                <p:cNvSpPr/>
                <p:nvPr/>
              </p:nvSpPr>
              <p:spPr>
                <a:xfrm>
                  <a:off x="7376716" y="3934168"/>
                  <a:ext cx="40546" cy="60466"/>
                </a:xfrm>
                <a:custGeom>
                  <a:avLst/>
                  <a:gdLst/>
                  <a:ahLst/>
                  <a:cxnLst/>
                  <a:rect l="l" t="t" r="r" b="b"/>
                  <a:pathLst>
                    <a:path w="2927" h="4365" extrusionOk="0">
                      <a:moveTo>
                        <a:pt x="1464" y="1"/>
                      </a:moveTo>
                      <a:cubicBezTo>
                        <a:pt x="659" y="1"/>
                        <a:pt x="1" y="976"/>
                        <a:pt x="1" y="2183"/>
                      </a:cubicBezTo>
                      <a:cubicBezTo>
                        <a:pt x="1" y="3389"/>
                        <a:pt x="659" y="4364"/>
                        <a:pt x="1464" y="4364"/>
                      </a:cubicBezTo>
                      <a:cubicBezTo>
                        <a:pt x="2272" y="4364"/>
                        <a:pt x="2927" y="3389"/>
                        <a:pt x="2927" y="2183"/>
                      </a:cubicBezTo>
                      <a:cubicBezTo>
                        <a:pt x="2927" y="976"/>
                        <a:pt x="2272" y="1"/>
                        <a:pt x="1464"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273;p26"/>
                <p:cNvSpPr/>
                <p:nvPr/>
              </p:nvSpPr>
              <p:spPr>
                <a:xfrm>
                  <a:off x="7138193" y="3829036"/>
                  <a:ext cx="108617" cy="54745"/>
                </a:xfrm>
                <a:custGeom>
                  <a:avLst/>
                  <a:gdLst/>
                  <a:ahLst/>
                  <a:cxnLst/>
                  <a:rect l="l" t="t" r="r" b="b"/>
                  <a:pathLst>
                    <a:path w="7841" h="3952" extrusionOk="0">
                      <a:moveTo>
                        <a:pt x="5932" y="1"/>
                      </a:moveTo>
                      <a:cubicBezTo>
                        <a:pt x="5156" y="1"/>
                        <a:pt x="4197" y="163"/>
                        <a:pt x="3247" y="578"/>
                      </a:cubicBezTo>
                      <a:cubicBezTo>
                        <a:pt x="2040" y="1108"/>
                        <a:pt x="1129" y="1926"/>
                        <a:pt x="633" y="2615"/>
                      </a:cubicBezTo>
                      <a:cubicBezTo>
                        <a:pt x="128" y="3308"/>
                        <a:pt x="0" y="3837"/>
                        <a:pt x="145" y="3932"/>
                      </a:cubicBezTo>
                      <a:cubicBezTo>
                        <a:pt x="166" y="3945"/>
                        <a:pt x="190" y="3952"/>
                        <a:pt x="218" y="3952"/>
                      </a:cubicBezTo>
                      <a:cubicBezTo>
                        <a:pt x="626" y="3952"/>
                        <a:pt x="1833" y="2609"/>
                        <a:pt x="3777" y="1789"/>
                      </a:cubicBezTo>
                      <a:cubicBezTo>
                        <a:pt x="5831" y="856"/>
                        <a:pt x="7752" y="946"/>
                        <a:pt x="7815" y="569"/>
                      </a:cubicBezTo>
                      <a:cubicBezTo>
                        <a:pt x="7841" y="403"/>
                        <a:pt x="7367" y="137"/>
                        <a:pt x="6515" y="35"/>
                      </a:cubicBezTo>
                      <a:cubicBezTo>
                        <a:pt x="6337" y="13"/>
                        <a:pt x="6141" y="1"/>
                        <a:pt x="5932" y="1"/>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274;p26"/>
                <p:cNvSpPr/>
                <p:nvPr/>
              </p:nvSpPr>
              <p:spPr>
                <a:xfrm>
                  <a:off x="7113802" y="4021500"/>
                  <a:ext cx="109633" cy="76468"/>
                </a:xfrm>
                <a:custGeom>
                  <a:avLst/>
                  <a:gdLst/>
                  <a:ahLst/>
                  <a:cxnLst/>
                  <a:rect l="l" t="t" r="r" b="b"/>
                  <a:pathLst>
                    <a:path w="9138" h="6375" extrusionOk="0">
                      <a:moveTo>
                        <a:pt x="4950" y="1"/>
                      </a:moveTo>
                      <a:cubicBezTo>
                        <a:pt x="4753" y="1"/>
                        <a:pt x="4557" y="5"/>
                        <a:pt x="4351" y="9"/>
                      </a:cubicBezTo>
                      <a:cubicBezTo>
                        <a:pt x="3431" y="34"/>
                        <a:pt x="2366" y="544"/>
                        <a:pt x="1621" y="1083"/>
                      </a:cubicBezTo>
                      <a:cubicBezTo>
                        <a:pt x="620" y="1815"/>
                        <a:pt x="0" y="3162"/>
                        <a:pt x="411" y="4330"/>
                      </a:cubicBezTo>
                      <a:cubicBezTo>
                        <a:pt x="672" y="5074"/>
                        <a:pt x="1305" y="5647"/>
                        <a:pt x="2024" y="5968"/>
                      </a:cubicBezTo>
                      <a:cubicBezTo>
                        <a:pt x="2742" y="6285"/>
                        <a:pt x="3542" y="6374"/>
                        <a:pt x="4326" y="6374"/>
                      </a:cubicBezTo>
                      <a:lnTo>
                        <a:pt x="4338" y="6374"/>
                      </a:lnTo>
                      <a:cubicBezTo>
                        <a:pt x="5506" y="6374"/>
                        <a:pt x="6699" y="6173"/>
                        <a:pt x="7700" y="5570"/>
                      </a:cubicBezTo>
                      <a:cubicBezTo>
                        <a:pt x="8372" y="5168"/>
                        <a:pt x="8821" y="4428"/>
                        <a:pt x="8984" y="3628"/>
                      </a:cubicBezTo>
                      <a:cubicBezTo>
                        <a:pt x="9138" y="2871"/>
                        <a:pt x="9031" y="2058"/>
                        <a:pt x="8603" y="1420"/>
                      </a:cubicBezTo>
                      <a:cubicBezTo>
                        <a:pt x="8428" y="1160"/>
                        <a:pt x="8172" y="968"/>
                        <a:pt x="7915" y="783"/>
                      </a:cubicBezTo>
                      <a:cubicBezTo>
                        <a:pt x="6986" y="115"/>
                        <a:pt x="6020" y="1"/>
                        <a:pt x="49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275;p26"/>
                <p:cNvSpPr/>
                <p:nvPr/>
              </p:nvSpPr>
              <p:spPr>
                <a:xfrm>
                  <a:off x="7413491" y="4021500"/>
                  <a:ext cx="109633" cy="76468"/>
                </a:xfrm>
                <a:custGeom>
                  <a:avLst/>
                  <a:gdLst/>
                  <a:ahLst/>
                  <a:cxnLst/>
                  <a:rect l="l" t="t" r="r" b="b"/>
                  <a:pathLst>
                    <a:path w="9138" h="6375" extrusionOk="0">
                      <a:moveTo>
                        <a:pt x="4946" y="1"/>
                      </a:moveTo>
                      <a:cubicBezTo>
                        <a:pt x="4753" y="1"/>
                        <a:pt x="4551" y="5"/>
                        <a:pt x="4351" y="9"/>
                      </a:cubicBezTo>
                      <a:cubicBezTo>
                        <a:pt x="3431" y="34"/>
                        <a:pt x="2361" y="544"/>
                        <a:pt x="1621" y="1083"/>
                      </a:cubicBezTo>
                      <a:cubicBezTo>
                        <a:pt x="620" y="1815"/>
                        <a:pt x="0" y="3162"/>
                        <a:pt x="411" y="4330"/>
                      </a:cubicBezTo>
                      <a:cubicBezTo>
                        <a:pt x="667" y="5074"/>
                        <a:pt x="1305" y="5647"/>
                        <a:pt x="2024" y="5968"/>
                      </a:cubicBezTo>
                      <a:cubicBezTo>
                        <a:pt x="2742" y="6285"/>
                        <a:pt x="3538" y="6374"/>
                        <a:pt x="4326" y="6374"/>
                      </a:cubicBezTo>
                      <a:lnTo>
                        <a:pt x="4338" y="6374"/>
                      </a:lnTo>
                      <a:cubicBezTo>
                        <a:pt x="5501" y="6374"/>
                        <a:pt x="6699" y="6173"/>
                        <a:pt x="7700" y="5570"/>
                      </a:cubicBezTo>
                      <a:cubicBezTo>
                        <a:pt x="8368" y="5168"/>
                        <a:pt x="8821" y="4428"/>
                        <a:pt x="8984" y="3628"/>
                      </a:cubicBezTo>
                      <a:cubicBezTo>
                        <a:pt x="9138" y="2871"/>
                        <a:pt x="9031" y="2058"/>
                        <a:pt x="8603" y="1420"/>
                      </a:cubicBezTo>
                      <a:cubicBezTo>
                        <a:pt x="8427" y="1160"/>
                        <a:pt x="8170" y="968"/>
                        <a:pt x="7914" y="783"/>
                      </a:cubicBezTo>
                      <a:cubicBezTo>
                        <a:pt x="6986" y="115"/>
                        <a:pt x="6014" y="1"/>
                        <a:pt x="494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276;p26"/>
                <p:cNvSpPr/>
                <p:nvPr/>
              </p:nvSpPr>
              <p:spPr>
                <a:xfrm>
                  <a:off x="7139426" y="3584763"/>
                  <a:ext cx="508234" cy="379628"/>
                </a:xfrm>
                <a:custGeom>
                  <a:avLst/>
                  <a:gdLst/>
                  <a:ahLst/>
                  <a:cxnLst/>
                  <a:rect l="l" t="t" r="r" b="b"/>
                  <a:pathLst>
                    <a:path w="36689" h="27405" extrusionOk="0">
                      <a:moveTo>
                        <a:pt x="13769" y="0"/>
                      </a:moveTo>
                      <a:cubicBezTo>
                        <a:pt x="9873" y="0"/>
                        <a:pt x="5321" y="660"/>
                        <a:pt x="0" y="2174"/>
                      </a:cubicBezTo>
                      <a:cubicBezTo>
                        <a:pt x="0" y="2174"/>
                        <a:pt x="1040" y="22591"/>
                        <a:pt x="36688" y="27405"/>
                      </a:cubicBezTo>
                      <a:cubicBezTo>
                        <a:pt x="36688" y="19450"/>
                        <a:pt x="34916" y="0"/>
                        <a:pt x="13769" y="0"/>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277;p26"/>
                <p:cNvSpPr/>
                <p:nvPr/>
              </p:nvSpPr>
              <p:spPr>
                <a:xfrm>
                  <a:off x="6987720" y="3622860"/>
                  <a:ext cx="171452" cy="330507"/>
                </a:xfrm>
                <a:custGeom>
                  <a:avLst/>
                  <a:gdLst/>
                  <a:ahLst/>
                  <a:cxnLst/>
                  <a:rect l="l" t="t" r="r" b="b"/>
                  <a:pathLst>
                    <a:path w="12377" h="23859" extrusionOk="0">
                      <a:moveTo>
                        <a:pt x="12376" y="1"/>
                      </a:moveTo>
                      <a:lnTo>
                        <a:pt x="12376" y="1"/>
                      </a:lnTo>
                      <a:cubicBezTo>
                        <a:pt x="9865" y="189"/>
                        <a:pt x="1" y="5306"/>
                        <a:pt x="1365" y="23859"/>
                      </a:cubicBezTo>
                      <a:cubicBezTo>
                        <a:pt x="1365" y="23859"/>
                        <a:pt x="12376" y="13699"/>
                        <a:pt x="12376" y="1"/>
                      </a:cubicBezTo>
                      <a:close/>
                    </a:path>
                  </a:pathLst>
                </a:custGeom>
                <a:solidFill>
                  <a:srgbClr val="A96C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278;p26"/>
                <p:cNvSpPr/>
                <p:nvPr/>
              </p:nvSpPr>
              <p:spPr>
                <a:xfrm>
                  <a:off x="7588462" y="3935456"/>
                  <a:ext cx="171092" cy="166036"/>
                </a:xfrm>
                <a:custGeom>
                  <a:avLst/>
                  <a:gdLst/>
                  <a:ahLst/>
                  <a:cxnLst/>
                  <a:rect l="l" t="t" r="r" b="b"/>
                  <a:pathLst>
                    <a:path w="12351" h="11986" extrusionOk="0">
                      <a:moveTo>
                        <a:pt x="7751" y="0"/>
                      </a:moveTo>
                      <a:cubicBezTo>
                        <a:pt x="5954" y="0"/>
                        <a:pt x="3931" y="1022"/>
                        <a:pt x="2443" y="2872"/>
                      </a:cubicBezTo>
                      <a:cubicBezTo>
                        <a:pt x="172" y="5699"/>
                        <a:pt x="0" y="9387"/>
                        <a:pt x="2062" y="11107"/>
                      </a:cubicBezTo>
                      <a:cubicBezTo>
                        <a:pt x="2774" y="11702"/>
                        <a:pt x="3658" y="11985"/>
                        <a:pt x="4605" y="11985"/>
                      </a:cubicBezTo>
                      <a:cubicBezTo>
                        <a:pt x="6401" y="11985"/>
                        <a:pt x="8420" y="10965"/>
                        <a:pt x="9908" y="9113"/>
                      </a:cubicBezTo>
                      <a:cubicBezTo>
                        <a:pt x="12180" y="6290"/>
                        <a:pt x="12350" y="2603"/>
                        <a:pt x="10293" y="878"/>
                      </a:cubicBezTo>
                      <a:cubicBezTo>
                        <a:pt x="9582" y="284"/>
                        <a:pt x="8698" y="0"/>
                        <a:pt x="7751" y="0"/>
                      </a:cubicBez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279;p26"/>
                <p:cNvSpPr/>
                <p:nvPr/>
              </p:nvSpPr>
              <p:spPr>
                <a:xfrm>
                  <a:off x="7634025" y="3966571"/>
                  <a:ext cx="89446" cy="99115"/>
                </a:xfrm>
                <a:custGeom>
                  <a:avLst/>
                  <a:gdLst/>
                  <a:ahLst/>
                  <a:cxnLst/>
                  <a:rect l="l" t="t" r="r" b="b"/>
                  <a:pathLst>
                    <a:path w="6457" h="7155" extrusionOk="0">
                      <a:moveTo>
                        <a:pt x="6335" y="0"/>
                      </a:moveTo>
                      <a:cubicBezTo>
                        <a:pt x="6171" y="0"/>
                        <a:pt x="5668" y="110"/>
                        <a:pt x="4976" y="421"/>
                      </a:cubicBezTo>
                      <a:cubicBezTo>
                        <a:pt x="4142" y="793"/>
                        <a:pt x="3059" y="1503"/>
                        <a:pt x="2115" y="2564"/>
                      </a:cubicBezTo>
                      <a:cubicBezTo>
                        <a:pt x="1173" y="3625"/>
                        <a:pt x="587" y="4797"/>
                        <a:pt x="309" y="5678"/>
                      </a:cubicBezTo>
                      <a:cubicBezTo>
                        <a:pt x="26" y="6563"/>
                        <a:pt x="1" y="7141"/>
                        <a:pt x="52" y="7154"/>
                      </a:cubicBezTo>
                      <a:cubicBezTo>
                        <a:pt x="53" y="7154"/>
                        <a:pt x="55" y="7154"/>
                        <a:pt x="57" y="7154"/>
                      </a:cubicBezTo>
                      <a:cubicBezTo>
                        <a:pt x="203" y="7154"/>
                        <a:pt x="654" y="4894"/>
                        <a:pt x="2465" y="2885"/>
                      </a:cubicBezTo>
                      <a:cubicBezTo>
                        <a:pt x="4265" y="827"/>
                        <a:pt x="6456" y="156"/>
                        <a:pt x="6392" y="14"/>
                      </a:cubicBezTo>
                      <a:cubicBezTo>
                        <a:pt x="6389" y="5"/>
                        <a:pt x="6369" y="0"/>
                        <a:pt x="6335"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280;p26"/>
                <p:cNvSpPr/>
                <p:nvPr/>
              </p:nvSpPr>
              <p:spPr>
                <a:xfrm>
                  <a:off x="7646825" y="4017093"/>
                  <a:ext cx="54662" cy="12924"/>
                </a:xfrm>
                <a:custGeom>
                  <a:avLst/>
                  <a:gdLst/>
                  <a:ahLst/>
                  <a:cxnLst/>
                  <a:rect l="l" t="t" r="r" b="b"/>
                  <a:pathLst>
                    <a:path w="3946" h="933" extrusionOk="0">
                      <a:moveTo>
                        <a:pt x="2412" y="0"/>
                      </a:moveTo>
                      <a:cubicBezTo>
                        <a:pt x="2254" y="0"/>
                        <a:pt x="2087" y="10"/>
                        <a:pt x="1913" y="33"/>
                      </a:cubicBezTo>
                      <a:cubicBezTo>
                        <a:pt x="758" y="175"/>
                        <a:pt x="1" y="807"/>
                        <a:pt x="78" y="910"/>
                      </a:cubicBezTo>
                      <a:cubicBezTo>
                        <a:pt x="87" y="926"/>
                        <a:pt x="108" y="933"/>
                        <a:pt x="141" y="933"/>
                      </a:cubicBezTo>
                      <a:cubicBezTo>
                        <a:pt x="358" y="933"/>
                        <a:pt x="1069" y="621"/>
                        <a:pt x="1973" y="513"/>
                      </a:cubicBezTo>
                      <a:cubicBezTo>
                        <a:pt x="2293" y="469"/>
                        <a:pt x="2596" y="457"/>
                        <a:pt x="2863" y="457"/>
                      </a:cubicBezTo>
                      <a:cubicBezTo>
                        <a:pt x="3198" y="457"/>
                        <a:pt x="3475" y="476"/>
                        <a:pt x="3660" y="476"/>
                      </a:cubicBezTo>
                      <a:cubicBezTo>
                        <a:pt x="3804" y="476"/>
                        <a:pt x="3890" y="464"/>
                        <a:pt x="3902" y="422"/>
                      </a:cubicBezTo>
                      <a:cubicBezTo>
                        <a:pt x="3946" y="325"/>
                        <a:pt x="3315" y="0"/>
                        <a:pt x="2412"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281;p26"/>
                <p:cNvSpPr/>
                <p:nvPr/>
              </p:nvSpPr>
              <p:spPr>
                <a:xfrm>
                  <a:off x="6898354" y="3935456"/>
                  <a:ext cx="171092" cy="166036"/>
                </a:xfrm>
                <a:custGeom>
                  <a:avLst/>
                  <a:gdLst/>
                  <a:ahLst/>
                  <a:cxnLst/>
                  <a:rect l="l" t="t" r="r" b="b"/>
                  <a:pathLst>
                    <a:path w="12351" h="11986" extrusionOk="0">
                      <a:moveTo>
                        <a:pt x="4600" y="0"/>
                      </a:moveTo>
                      <a:cubicBezTo>
                        <a:pt x="3653" y="0"/>
                        <a:pt x="2769" y="284"/>
                        <a:pt x="2058" y="878"/>
                      </a:cubicBezTo>
                      <a:cubicBezTo>
                        <a:pt x="0" y="2603"/>
                        <a:pt x="172" y="6290"/>
                        <a:pt x="2443" y="9113"/>
                      </a:cubicBezTo>
                      <a:cubicBezTo>
                        <a:pt x="3930" y="10965"/>
                        <a:pt x="5950" y="11985"/>
                        <a:pt x="7746" y="11985"/>
                      </a:cubicBezTo>
                      <a:cubicBezTo>
                        <a:pt x="8693" y="11985"/>
                        <a:pt x="9577" y="11702"/>
                        <a:pt x="10289" y="11107"/>
                      </a:cubicBezTo>
                      <a:cubicBezTo>
                        <a:pt x="12350" y="9387"/>
                        <a:pt x="12180" y="5699"/>
                        <a:pt x="9908" y="2872"/>
                      </a:cubicBezTo>
                      <a:cubicBezTo>
                        <a:pt x="8420" y="1022"/>
                        <a:pt x="6397" y="0"/>
                        <a:pt x="4600" y="0"/>
                      </a:cubicBez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282;p26"/>
                <p:cNvSpPr/>
                <p:nvPr/>
              </p:nvSpPr>
              <p:spPr>
                <a:xfrm>
                  <a:off x="6934441" y="3966571"/>
                  <a:ext cx="89487" cy="99115"/>
                </a:xfrm>
                <a:custGeom>
                  <a:avLst/>
                  <a:gdLst/>
                  <a:ahLst/>
                  <a:cxnLst/>
                  <a:rect l="l" t="t" r="r" b="b"/>
                  <a:pathLst>
                    <a:path w="6460" h="7155" extrusionOk="0">
                      <a:moveTo>
                        <a:pt x="122" y="0"/>
                      </a:moveTo>
                      <a:cubicBezTo>
                        <a:pt x="87" y="0"/>
                        <a:pt x="68" y="5"/>
                        <a:pt x="64" y="14"/>
                      </a:cubicBezTo>
                      <a:cubicBezTo>
                        <a:pt x="1" y="156"/>
                        <a:pt x="2191" y="827"/>
                        <a:pt x="3992" y="2885"/>
                      </a:cubicBezTo>
                      <a:cubicBezTo>
                        <a:pt x="5803" y="4894"/>
                        <a:pt x="6254" y="7154"/>
                        <a:pt x="6400" y="7154"/>
                      </a:cubicBezTo>
                      <a:cubicBezTo>
                        <a:pt x="6401" y="7154"/>
                        <a:pt x="6403" y="7154"/>
                        <a:pt x="6404" y="7154"/>
                      </a:cubicBezTo>
                      <a:cubicBezTo>
                        <a:pt x="6460" y="7141"/>
                        <a:pt x="6430" y="6563"/>
                        <a:pt x="6148" y="5678"/>
                      </a:cubicBezTo>
                      <a:cubicBezTo>
                        <a:pt x="5869" y="4797"/>
                        <a:pt x="5284" y="3625"/>
                        <a:pt x="4343" y="2564"/>
                      </a:cubicBezTo>
                      <a:cubicBezTo>
                        <a:pt x="3397" y="1503"/>
                        <a:pt x="2315" y="793"/>
                        <a:pt x="1480" y="421"/>
                      </a:cubicBezTo>
                      <a:cubicBezTo>
                        <a:pt x="789" y="110"/>
                        <a:pt x="287" y="0"/>
                        <a:pt x="122"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283;p26"/>
                <p:cNvSpPr/>
                <p:nvPr/>
              </p:nvSpPr>
              <p:spPr>
                <a:xfrm>
                  <a:off x="6956412" y="4017093"/>
                  <a:ext cx="54662" cy="12924"/>
                </a:xfrm>
                <a:custGeom>
                  <a:avLst/>
                  <a:gdLst/>
                  <a:ahLst/>
                  <a:cxnLst/>
                  <a:rect l="l" t="t" r="r" b="b"/>
                  <a:pathLst>
                    <a:path w="3946" h="933" extrusionOk="0">
                      <a:moveTo>
                        <a:pt x="1535" y="0"/>
                      </a:moveTo>
                      <a:cubicBezTo>
                        <a:pt x="632" y="0"/>
                        <a:pt x="1" y="325"/>
                        <a:pt x="44" y="422"/>
                      </a:cubicBezTo>
                      <a:cubicBezTo>
                        <a:pt x="56" y="464"/>
                        <a:pt x="143" y="476"/>
                        <a:pt x="287" y="476"/>
                      </a:cubicBezTo>
                      <a:cubicBezTo>
                        <a:pt x="471" y="476"/>
                        <a:pt x="749" y="457"/>
                        <a:pt x="1083" y="457"/>
                      </a:cubicBezTo>
                      <a:cubicBezTo>
                        <a:pt x="1350" y="457"/>
                        <a:pt x="1653" y="469"/>
                        <a:pt x="1973" y="513"/>
                      </a:cubicBezTo>
                      <a:cubicBezTo>
                        <a:pt x="2878" y="621"/>
                        <a:pt x="3588" y="933"/>
                        <a:pt x="3805" y="933"/>
                      </a:cubicBezTo>
                      <a:cubicBezTo>
                        <a:pt x="3838" y="933"/>
                        <a:pt x="3859" y="926"/>
                        <a:pt x="3869" y="910"/>
                      </a:cubicBezTo>
                      <a:cubicBezTo>
                        <a:pt x="3946" y="807"/>
                        <a:pt x="3189" y="175"/>
                        <a:pt x="2034" y="33"/>
                      </a:cubicBezTo>
                      <a:cubicBezTo>
                        <a:pt x="1861" y="10"/>
                        <a:pt x="1694" y="0"/>
                        <a:pt x="1535" y="0"/>
                      </a:cubicBezTo>
                      <a:close/>
                    </a:path>
                  </a:pathLst>
                </a:custGeom>
                <a:solidFill>
                  <a:srgbClr val="C891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284;p26"/>
                <p:cNvSpPr/>
                <p:nvPr/>
              </p:nvSpPr>
              <p:spPr>
                <a:xfrm>
                  <a:off x="7125337" y="4500707"/>
                  <a:ext cx="423402" cy="532227"/>
                </a:xfrm>
                <a:custGeom>
                  <a:avLst/>
                  <a:gdLst/>
                  <a:ahLst/>
                  <a:cxnLst/>
                  <a:rect l="l" t="t" r="r" b="b"/>
                  <a:pathLst>
                    <a:path w="30565" h="38421" extrusionOk="0">
                      <a:moveTo>
                        <a:pt x="16" y="1"/>
                      </a:moveTo>
                      <a:cubicBezTo>
                        <a:pt x="8" y="1"/>
                        <a:pt x="0" y="9"/>
                        <a:pt x="0" y="18"/>
                      </a:cubicBezTo>
                      <a:lnTo>
                        <a:pt x="0" y="38399"/>
                      </a:lnTo>
                      <a:cubicBezTo>
                        <a:pt x="0" y="38411"/>
                        <a:pt x="8" y="38420"/>
                        <a:pt x="16" y="38420"/>
                      </a:cubicBezTo>
                      <a:lnTo>
                        <a:pt x="30548" y="38420"/>
                      </a:lnTo>
                      <a:cubicBezTo>
                        <a:pt x="30556" y="38420"/>
                        <a:pt x="30565" y="38411"/>
                        <a:pt x="30565" y="38399"/>
                      </a:cubicBezTo>
                      <a:lnTo>
                        <a:pt x="30565" y="18"/>
                      </a:lnTo>
                      <a:cubicBezTo>
                        <a:pt x="30565" y="9"/>
                        <a:pt x="30556" y="1"/>
                        <a:pt x="30548" y="1"/>
                      </a:cubicBezTo>
                      <a:close/>
                    </a:path>
                  </a:pathLst>
                </a:custGeom>
                <a:solidFill>
                  <a:srgbClr val="741B4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285;p26"/>
                <p:cNvSpPr/>
                <p:nvPr/>
              </p:nvSpPr>
              <p:spPr>
                <a:xfrm>
                  <a:off x="7153528" y="4529328"/>
                  <a:ext cx="367008" cy="474919"/>
                </a:xfrm>
                <a:custGeom>
                  <a:avLst/>
                  <a:gdLst/>
                  <a:ahLst/>
                  <a:cxnLst/>
                  <a:rect l="l" t="t" r="r" b="b"/>
                  <a:pathLst>
                    <a:path w="26494" h="34284" extrusionOk="0">
                      <a:moveTo>
                        <a:pt x="25557" y="231"/>
                      </a:moveTo>
                      <a:cubicBezTo>
                        <a:pt x="25946" y="231"/>
                        <a:pt x="26263" y="549"/>
                        <a:pt x="26263" y="938"/>
                      </a:cubicBezTo>
                      <a:lnTo>
                        <a:pt x="26263" y="33351"/>
                      </a:lnTo>
                      <a:cubicBezTo>
                        <a:pt x="26263" y="33740"/>
                        <a:pt x="25946" y="34057"/>
                        <a:pt x="25557" y="34057"/>
                      </a:cubicBezTo>
                      <a:lnTo>
                        <a:pt x="937" y="34057"/>
                      </a:lnTo>
                      <a:cubicBezTo>
                        <a:pt x="548" y="34057"/>
                        <a:pt x="232" y="33740"/>
                        <a:pt x="232" y="33351"/>
                      </a:cubicBezTo>
                      <a:lnTo>
                        <a:pt x="232" y="938"/>
                      </a:lnTo>
                      <a:cubicBezTo>
                        <a:pt x="232" y="549"/>
                        <a:pt x="548" y="231"/>
                        <a:pt x="937" y="231"/>
                      </a:cubicBezTo>
                      <a:close/>
                      <a:moveTo>
                        <a:pt x="937" y="0"/>
                      </a:moveTo>
                      <a:cubicBezTo>
                        <a:pt x="420" y="0"/>
                        <a:pt x="1" y="420"/>
                        <a:pt x="1" y="938"/>
                      </a:cubicBezTo>
                      <a:lnTo>
                        <a:pt x="1" y="33351"/>
                      </a:lnTo>
                      <a:cubicBezTo>
                        <a:pt x="1" y="33865"/>
                        <a:pt x="420" y="34283"/>
                        <a:pt x="937" y="34283"/>
                      </a:cubicBezTo>
                      <a:lnTo>
                        <a:pt x="25557" y="34283"/>
                      </a:lnTo>
                      <a:cubicBezTo>
                        <a:pt x="26075" y="34283"/>
                        <a:pt x="26494" y="33865"/>
                        <a:pt x="26494" y="33351"/>
                      </a:cubicBezTo>
                      <a:lnTo>
                        <a:pt x="26494" y="938"/>
                      </a:lnTo>
                      <a:cubicBezTo>
                        <a:pt x="26494" y="420"/>
                        <a:pt x="26075" y="0"/>
                        <a:pt x="25557" y="0"/>
                      </a:cubicBezTo>
                      <a:close/>
                    </a:path>
                  </a:pathLst>
                </a:custGeom>
                <a:solidFill>
                  <a:srgbClr val="AB8C5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286;p26"/>
                <p:cNvSpPr/>
                <p:nvPr/>
              </p:nvSpPr>
              <p:spPr>
                <a:xfrm>
                  <a:off x="7025290" y="4446818"/>
                  <a:ext cx="77643" cy="392635"/>
                </a:xfrm>
                <a:custGeom>
                  <a:avLst/>
                  <a:gdLst/>
                  <a:ahLst/>
                  <a:cxnLst/>
                  <a:rect l="l" t="t" r="r" b="b"/>
                  <a:pathLst>
                    <a:path w="5605" h="28344" extrusionOk="0">
                      <a:moveTo>
                        <a:pt x="25" y="1"/>
                      </a:moveTo>
                      <a:cubicBezTo>
                        <a:pt x="24" y="1"/>
                        <a:pt x="23" y="1"/>
                        <a:pt x="22" y="2"/>
                      </a:cubicBezTo>
                      <a:cubicBezTo>
                        <a:pt x="0" y="23"/>
                        <a:pt x="283" y="340"/>
                        <a:pt x="800" y="888"/>
                      </a:cubicBezTo>
                      <a:cubicBezTo>
                        <a:pt x="1057" y="1162"/>
                        <a:pt x="1390" y="1482"/>
                        <a:pt x="1686" y="1927"/>
                      </a:cubicBezTo>
                      <a:cubicBezTo>
                        <a:pt x="1862" y="2163"/>
                        <a:pt x="2028" y="2389"/>
                        <a:pt x="2199" y="2616"/>
                      </a:cubicBezTo>
                      <a:cubicBezTo>
                        <a:pt x="2285" y="2736"/>
                        <a:pt x="2383" y="2856"/>
                        <a:pt x="2474" y="2992"/>
                      </a:cubicBezTo>
                      <a:lnTo>
                        <a:pt x="2713" y="3421"/>
                      </a:lnTo>
                      <a:cubicBezTo>
                        <a:pt x="2888" y="3729"/>
                        <a:pt x="3059" y="4031"/>
                        <a:pt x="3230" y="4335"/>
                      </a:cubicBezTo>
                      <a:cubicBezTo>
                        <a:pt x="3423" y="4647"/>
                        <a:pt x="3530" y="5016"/>
                        <a:pt x="3692" y="5375"/>
                      </a:cubicBezTo>
                      <a:cubicBezTo>
                        <a:pt x="4034" y="6085"/>
                        <a:pt x="4245" y="6906"/>
                        <a:pt x="4496" y="7753"/>
                      </a:cubicBezTo>
                      <a:cubicBezTo>
                        <a:pt x="4907" y="9478"/>
                        <a:pt x="5138" y="11424"/>
                        <a:pt x="5163" y="13482"/>
                      </a:cubicBezTo>
                      <a:cubicBezTo>
                        <a:pt x="5159" y="17593"/>
                        <a:pt x="4557" y="21301"/>
                        <a:pt x="4188" y="23984"/>
                      </a:cubicBezTo>
                      <a:cubicBezTo>
                        <a:pt x="4004" y="25323"/>
                        <a:pt x="3846" y="26409"/>
                        <a:pt x="3769" y="27167"/>
                      </a:cubicBezTo>
                      <a:cubicBezTo>
                        <a:pt x="3684" y="27919"/>
                        <a:pt x="3654" y="28338"/>
                        <a:pt x="3684" y="28343"/>
                      </a:cubicBezTo>
                      <a:cubicBezTo>
                        <a:pt x="3684" y="28343"/>
                        <a:pt x="3684" y="28343"/>
                        <a:pt x="3684" y="28343"/>
                      </a:cubicBezTo>
                      <a:cubicBezTo>
                        <a:pt x="3715" y="28343"/>
                        <a:pt x="3800" y="27933"/>
                        <a:pt x="3937" y="27192"/>
                      </a:cubicBezTo>
                      <a:cubicBezTo>
                        <a:pt x="4133" y="26085"/>
                        <a:pt x="4322" y="25027"/>
                        <a:pt x="4496" y="24031"/>
                      </a:cubicBezTo>
                      <a:cubicBezTo>
                        <a:pt x="4942" y="21362"/>
                        <a:pt x="5600" y="17648"/>
                        <a:pt x="5605" y="13477"/>
                      </a:cubicBezTo>
                      <a:cubicBezTo>
                        <a:pt x="5579" y="11394"/>
                        <a:pt x="5331" y="9409"/>
                        <a:pt x="4890" y="7650"/>
                      </a:cubicBezTo>
                      <a:cubicBezTo>
                        <a:pt x="4620" y="6787"/>
                        <a:pt x="4389" y="5956"/>
                        <a:pt x="4030" y="5230"/>
                      </a:cubicBezTo>
                      <a:cubicBezTo>
                        <a:pt x="3854" y="4866"/>
                        <a:pt x="3735" y="4493"/>
                        <a:pt x="3530" y="4177"/>
                      </a:cubicBezTo>
                      <a:cubicBezTo>
                        <a:pt x="3350" y="3873"/>
                        <a:pt x="3167" y="3565"/>
                        <a:pt x="2978" y="3253"/>
                      </a:cubicBezTo>
                      <a:lnTo>
                        <a:pt x="2717" y="2825"/>
                      </a:lnTo>
                      <a:cubicBezTo>
                        <a:pt x="2622" y="2693"/>
                        <a:pt x="2520" y="2574"/>
                        <a:pt x="2426" y="2453"/>
                      </a:cubicBezTo>
                      <a:cubicBezTo>
                        <a:pt x="2247" y="2231"/>
                        <a:pt x="2063" y="2004"/>
                        <a:pt x="1878" y="1773"/>
                      </a:cubicBezTo>
                      <a:cubicBezTo>
                        <a:pt x="1558" y="1332"/>
                        <a:pt x="1203" y="1028"/>
                        <a:pt x="920" y="768"/>
                      </a:cubicBezTo>
                      <a:cubicBezTo>
                        <a:pt x="380" y="269"/>
                        <a:pt x="66" y="1"/>
                        <a:pt x="25" y="1"/>
                      </a:cubicBezTo>
                      <a:close/>
                    </a:path>
                  </a:pathLst>
                </a:custGeom>
                <a:solidFill>
                  <a:srgbClr val="76A5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287;p26"/>
                <p:cNvSpPr/>
                <p:nvPr/>
              </p:nvSpPr>
              <p:spPr>
                <a:xfrm>
                  <a:off x="7555450" y="4446818"/>
                  <a:ext cx="77574" cy="392635"/>
                </a:xfrm>
                <a:custGeom>
                  <a:avLst/>
                  <a:gdLst/>
                  <a:ahLst/>
                  <a:cxnLst/>
                  <a:rect l="l" t="t" r="r" b="b"/>
                  <a:pathLst>
                    <a:path w="5600" h="28344" extrusionOk="0">
                      <a:moveTo>
                        <a:pt x="5580" y="1"/>
                      </a:moveTo>
                      <a:cubicBezTo>
                        <a:pt x="5539" y="1"/>
                        <a:pt x="5226" y="269"/>
                        <a:pt x="4685" y="768"/>
                      </a:cubicBezTo>
                      <a:cubicBezTo>
                        <a:pt x="4403" y="1028"/>
                        <a:pt x="4047" y="1332"/>
                        <a:pt x="3726" y="1773"/>
                      </a:cubicBezTo>
                      <a:cubicBezTo>
                        <a:pt x="3538" y="2004"/>
                        <a:pt x="3358" y="2231"/>
                        <a:pt x="3179" y="2453"/>
                      </a:cubicBezTo>
                      <a:cubicBezTo>
                        <a:pt x="3084" y="2574"/>
                        <a:pt x="2977" y="2693"/>
                        <a:pt x="2884" y="2825"/>
                      </a:cubicBezTo>
                      <a:lnTo>
                        <a:pt x="2627" y="3253"/>
                      </a:lnTo>
                      <a:cubicBezTo>
                        <a:pt x="2438" y="3565"/>
                        <a:pt x="2255" y="3873"/>
                        <a:pt x="2071" y="4177"/>
                      </a:cubicBezTo>
                      <a:cubicBezTo>
                        <a:pt x="1870" y="4493"/>
                        <a:pt x="1750" y="4866"/>
                        <a:pt x="1575" y="5230"/>
                      </a:cubicBezTo>
                      <a:cubicBezTo>
                        <a:pt x="1211" y="5956"/>
                        <a:pt x="985" y="6787"/>
                        <a:pt x="715" y="7650"/>
                      </a:cubicBezTo>
                      <a:cubicBezTo>
                        <a:pt x="270" y="9409"/>
                        <a:pt x="22" y="11394"/>
                        <a:pt x="0" y="13477"/>
                      </a:cubicBezTo>
                      <a:cubicBezTo>
                        <a:pt x="4" y="17648"/>
                        <a:pt x="659" y="21362"/>
                        <a:pt x="1104" y="24031"/>
                      </a:cubicBezTo>
                      <a:cubicBezTo>
                        <a:pt x="1283" y="25027"/>
                        <a:pt x="1467" y="26085"/>
                        <a:pt x="1664" y="27192"/>
                      </a:cubicBezTo>
                      <a:cubicBezTo>
                        <a:pt x="1800" y="27933"/>
                        <a:pt x="1890" y="28343"/>
                        <a:pt x="1921" y="28343"/>
                      </a:cubicBezTo>
                      <a:cubicBezTo>
                        <a:pt x="1921" y="28343"/>
                        <a:pt x="1921" y="28343"/>
                        <a:pt x="1921" y="28343"/>
                      </a:cubicBezTo>
                      <a:cubicBezTo>
                        <a:pt x="1951" y="28338"/>
                        <a:pt x="1921" y="27919"/>
                        <a:pt x="1836" y="27167"/>
                      </a:cubicBezTo>
                      <a:cubicBezTo>
                        <a:pt x="1755" y="26409"/>
                        <a:pt x="1601" y="25323"/>
                        <a:pt x="1412" y="23984"/>
                      </a:cubicBezTo>
                      <a:cubicBezTo>
                        <a:pt x="1044" y="21301"/>
                        <a:pt x="441" y="17593"/>
                        <a:pt x="441" y="13482"/>
                      </a:cubicBezTo>
                      <a:cubicBezTo>
                        <a:pt x="462" y="11424"/>
                        <a:pt x="693" y="9478"/>
                        <a:pt x="1108" y="7753"/>
                      </a:cubicBezTo>
                      <a:cubicBezTo>
                        <a:pt x="1360" y="6906"/>
                        <a:pt x="1570" y="6085"/>
                        <a:pt x="1909" y="5375"/>
                      </a:cubicBezTo>
                      <a:cubicBezTo>
                        <a:pt x="2071" y="5016"/>
                        <a:pt x="2182" y="4647"/>
                        <a:pt x="2371" y="4335"/>
                      </a:cubicBezTo>
                      <a:cubicBezTo>
                        <a:pt x="2541" y="4031"/>
                        <a:pt x="2717" y="3729"/>
                        <a:pt x="2892" y="3421"/>
                      </a:cubicBezTo>
                      <a:lnTo>
                        <a:pt x="3132" y="2992"/>
                      </a:lnTo>
                      <a:cubicBezTo>
                        <a:pt x="3218" y="2856"/>
                        <a:pt x="3315" y="2736"/>
                        <a:pt x="3406" y="2616"/>
                      </a:cubicBezTo>
                      <a:cubicBezTo>
                        <a:pt x="3572" y="2389"/>
                        <a:pt x="3743" y="2163"/>
                        <a:pt x="3915" y="1927"/>
                      </a:cubicBezTo>
                      <a:cubicBezTo>
                        <a:pt x="4214" y="1482"/>
                        <a:pt x="4543" y="1162"/>
                        <a:pt x="4804" y="888"/>
                      </a:cubicBezTo>
                      <a:cubicBezTo>
                        <a:pt x="5322" y="340"/>
                        <a:pt x="5600" y="23"/>
                        <a:pt x="5583" y="2"/>
                      </a:cubicBezTo>
                      <a:cubicBezTo>
                        <a:pt x="5582" y="1"/>
                        <a:pt x="5581" y="1"/>
                        <a:pt x="5580" y="1"/>
                      </a:cubicBezTo>
                      <a:close/>
                    </a:path>
                  </a:pathLst>
                </a:custGeom>
                <a:solidFill>
                  <a:srgbClr val="76A5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288;p26"/>
                <p:cNvSpPr/>
                <p:nvPr/>
              </p:nvSpPr>
              <p:spPr>
                <a:xfrm>
                  <a:off x="7274369" y="4586819"/>
                  <a:ext cx="125337" cy="208009"/>
                </a:xfrm>
                <a:custGeom>
                  <a:avLst/>
                  <a:gdLst/>
                  <a:ahLst/>
                  <a:cxnLst/>
                  <a:rect l="l" t="t" r="r" b="b"/>
                  <a:pathLst>
                    <a:path w="9048" h="15016" extrusionOk="0">
                      <a:moveTo>
                        <a:pt x="4086" y="0"/>
                      </a:moveTo>
                      <a:cubicBezTo>
                        <a:pt x="3906" y="0"/>
                        <a:pt x="3765" y="142"/>
                        <a:pt x="3765" y="317"/>
                      </a:cubicBezTo>
                      <a:lnTo>
                        <a:pt x="3765" y="3710"/>
                      </a:lnTo>
                      <a:lnTo>
                        <a:pt x="321" y="3710"/>
                      </a:lnTo>
                      <a:cubicBezTo>
                        <a:pt x="141" y="3710"/>
                        <a:pt x="1" y="3850"/>
                        <a:pt x="1" y="4030"/>
                      </a:cubicBezTo>
                      <a:lnTo>
                        <a:pt x="1" y="4911"/>
                      </a:lnTo>
                      <a:cubicBezTo>
                        <a:pt x="1" y="5087"/>
                        <a:pt x="141" y="5228"/>
                        <a:pt x="321" y="5228"/>
                      </a:cubicBezTo>
                      <a:lnTo>
                        <a:pt x="3765" y="5228"/>
                      </a:lnTo>
                      <a:lnTo>
                        <a:pt x="3765" y="14699"/>
                      </a:lnTo>
                      <a:cubicBezTo>
                        <a:pt x="3765" y="14875"/>
                        <a:pt x="3906" y="15016"/>
                        <a:pt x="4086" y="15016"/>
                      </a:cubicBezTo>
                      <a:lnTo>
                        <a:pt x="4963" y="15016"/>
                      </a:lnTo>
                      <a:cubicBezTo>
                        <a:pt x="5142" y="15016"/>
                        <a:pt x="5284" y="14875"/>
                        <a:pt x="5284" y="14699"/>
                      </a:cubicBezTo>
                      <a:lnTo>
                        <a:pt x="5284" y="5228"/>
                      </a:lnTo>
                      <a:lnTo>
                        <a:pt x="8728" y="5228"/>
                      </a:lnTo>
                      <a:cubicBezTo>
                        <a:pt x="8907" y="5228"/>
                        <a:pt x="9048" y="5087"/>
                        <a:pt x="9048" y="4911"/>
                      </a:cubicBezTo>
                      <a:lnTo>
                        <a:pt x="9048" y="4030"/>
                      </a:lnTo>
                      <a:cubicBezTo>
                        <a:pt x="9048" y="3850"/>
                        <a:pt x="8907" y="3710"/>
                        <a:pt x="8728" y="3710"/>
                      </a:cubicBezTo>
                      <a:lnTo>
                        <a:pt x="5284" y="3710"/>
                      </a:lnTo>
                      <a:lnTo>
                        <a:pt x="5284" y="317"/>
                      </a:lnTo>
                      <a:cubicBezTo>
                        <a:pt x="5284" y="142"/>
                        <a:pt x="5142" y="0"/>
                        <a:pt x="4963" y="0"/>
                      </a:cubicBezTo>
                      <a:close/>
                    </a:path>
                  </a:pathLst>
                </a:custGeom>
                <a:solidFill>
                  <a:srgbClr val="FFA24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289;p26"/>
                <p:cNvSpPr/>
                <p:nvPr/>
              </p:nvSpPr>
              <p:spPr>
                <a:xfrm>
                  <a:off x="6830612" y="4600602"/>
                  <a:ext cx="483397" cy="448101"/>
                </a:xfrm>
                <a:custGeom>
                  <a:avLst/>
                  <a:gdLst/>
                  <a:ahLst/>
                  <a:cxnLst/>
                  <a:rect l="l" t="t" r="r" b="b"/>
                  <a:pathLst>
                    <a:path w="34896" h="32348" extrusionOk="0">
                      <a:moveTo>
                        <a:pt x="29457" y="1"/>
                      </a:moveTo>
                      <a:cubicBezTo>
                        <a:pt x="29386" y="1"/>
                        <a:pt x="29313" y="28"/>
                        <a:pt x="29248" y="58"/>
                      </a:cubicBezTo>
                      <a:cubicBezTo>
                        <a:pt x="28504" y="413"/>
                        <a:pt x="28051" y="1191"/>
                        <a:pt x="27781" y="1970"/>
                      </a:cubicBezTo>
                      <a:cubicBezTo>
                        <a:pt x="27353" y="3223"/>
                        <a:pt x="27302" y="4554"/>
                        <a:pt x="27033" y="5837"/>
                      </a:cubicBezTo>
                      <a:cubicBezTo>
                        <a:pt x="26763" y="7120"/>
                        <a:pt x="26369" y="7997"/>
                        <a:pt x="25309" y="8793"/>
                      </a:cubicBezTo>
                      <a:cubicBezTo>
                        <a:pt x="24021" y="9764"/>
                        <a:pt x="22464" y="10299"/>
                        <a:pt x="20941" y="10820"/>
                      </a:cubicBezTo>
                      <a:cubicBezTo>
                        <a:pt x="17874" y="11873"/>
                        <a:pt x="14807" y="12925"/>
                        <a:pt x="11739" y="13973"/>
                      </a:cubicBezTo>
                      <a:cubicBezTo>
                        <a:pt x="8411" y="15116"/>
                        <a:pt x="4899" y="16382"/>
                        <a:pt x="2718" y="19142"/>
                      </a:cubicBezTo>
                      <a:cubicBezTo>
                        <a:pt x="416" y="22054"/>
                        <a:pt x="1" y="26410"/>
                        <a:pt x="167" y="29981"/>
                      </a:cubicBezTo>
                      <a:cubicBezTo>
                        <a:pt x="181" y="30238"/>
                        <a:pt x="193" y="30503"/>
                        <a:pt x="317" y="30734"/>
                      </a:cubicBezTo>
                      <a:cubicBezTo>
                        <a:pt x="420" y="30927"/>
                        <a:pt x="587" y="31072"/>
                        <a:pt x="754" y="31213"/>
                      </a:cubicBezTo>
                      <a:cubicBezTo>
                        <a:pt x="1736" y="32063"/>
                        <a:pt x="2924" y="32347"/>
                        <a:pt x="4156" y="32347"/>
                      </a:cubicBezTo>
                      <a:cubicBezTo>
                        <a:pt x="5369" y="32347"/>
                        <a:pt x="6625" y="32071"/>
                        <a:pt x="7769" y="31786"/>
                      </a:cubicBezTo>
                      <a:cubicBezTo>
                        <a:pt x="10884" y="31012"/>
                        <a:pt x="13664" y="29515"/>
                        <a:pt x="16209" y="27650"/>
                      </a:cubicBezTo>
                      <a:cubicBezTo>
                        <a:pt x="17887" y="26426"/>
                        <a:pt x="19457" y="25040"/>
                        <a:pt x="20954" y="23598"/>
                      </a:cubicBezTo>
                      <a:cubicBezTo>
                        <a:pt x="23204" y="21434"/>
                        <a:pt x="25566" y="19616"/>
                        <a:pt x="27388" y="17041"/>
                      </a:cubicBezTo>
                      <a:cubicBezTo>
                        <a:pt x="27961" y="16232"/>
                        <a:pt x="28508" y="15407"/>
                        <a:pt x="29090" y="14603"/>
                      </a:cubicBezTo>
                      <a:cubicBezTo>
                        <a:pt x="29535" y="13983"/>
                        <a:pt x="29993" y="13392"/>
                        <a:pt x="30314" y="12699"/>
                      </a:cubicBezTo>
                      <a:cubicBezTo>
                        <a:pt x="30528" y="12228"/>
                        <a:pt x="30664" y="11176"/>
                        <a:pt x="31096" y="10877"/>
                      </a:cubicBezTo>
                      <a:cubicBezTo>
                        <a:pt x="31169" y="10826"/>
                        <a:pt x="31254" y="10804"/>
                        <a:pt x="31341" y="10782"/>
                      </a:cubicBezTo>
                      <a:cubicBezTo>
                        <a:pt x="31957" y="10637"/>
                        <a:pt x="32611" y="10662"/>
                        <a:pt x="33205" y="10441"/>
                      </a:cubicBezTo>
                      <a:cubicBezTo>
                        <a:pt x="33801" y="10222"/>
                        <a:pt x="34334" y="9610"/>
                        <a:pt x="34155" y="9003"/>
                      </a:cubicBezTo>
                      <a:cubicBezTo>
                        <a:pt x="34026" y="8571"/>
                        <a:pt x="33574" y="8297"/>
                        <a:pt x="33124" y="8245"/>
                      </a:cubicBezTo>
                      <a:cubicBezTo>
                        <a:pt x="33053" y="8237"/>
                        <a:pt x="32983" y="8234"/>
                        <a:pt x="32912" y="8234"/>
                      </a:cubicBezTo>
                      <a:cubicBezTo>
                        <a:pt x="32537" y="8234"/>
                        <a:pt x="32161" y="8338"/>
                        <a:pt x="31799" y="8443"/>
                      </a:cubicBezTo>
                      <a:cubicBezTo>
                        <a:pt x="32367" y="7955"/>
                        <a:pt x="34895" y="6046"/>
                        <a:pt x="34421" y="5183"/>
                      </a:cubicBezTo>
                      <a:cubicBezTo>
                        <a:pt x="34241" y="4858"/>
                        <a:pt x="33869" y="4735"/>
                        <a:pt x="33486" y="4735"/>
                      </a:cubicBezTo>
                      <a:cubicBezTo>
                        <a:pt x="33314" y="4735"/>
                        <a:pt x="33140" y="4760"/>
                        <a:pt x="32979" y="4802"/>
                      </a:cubicBezTo>
                      <a:cubicBezTo>
                        <a:pt x="32393" y="4960"/>
                        <a:pt x="31854" y="5286"/>
                        <a:pt x="31439" y="5722"/>
                      </a:cubicBezTo>
                      <a:cubicBezTo>
                        <a:pt x="31978" y="4948"/>
                        <a:pt x="32517" y="4169"/>
                        <a:pt x="33060" y="3390"/>
                      </a:cubicBezTo>
                      <a:cubicBezTo>
                        <a:pt x="33295" y="3052"/>
                        <a:pt x="33535" y="2607"/>
                        <a:pt x="33321" y="2257"/>
                      </a:cubicBezTo>
                      <a:cubicBezTo>
                        <a:pt x="33218" y="2081"/>
                        <a:pt x="33021" y="1979"/>
                        <a:pt x="32825" y="1931"/>
                      </a:cubicBezTo>
                      <a:cubicBezTo>
                        <a:pt x="32700" y="1899"/>
                        <a:pt x="32572" y="1885"/>
                        <a:pt x="32445" y="1885"/>
                      </a:cubicBezTo>
                      <a:cubicBezTo>
                        <a:pt x="32045" y="1885"/>
                        <a:pt x="31643" y="2027"/>
                        <a:pt x="31289" y="2222"/>
                      </a:cubicBezTo>
                      <a:cubicBezTo>
                        <a:pt x="30506" y="2650"/>
                        <a:pt x="29868" y="3335"/>
                        <a:pt x="29497" y="4143"/>
                      </a:cubicBezTo>
                      <a:cubicBezTo>
                        <a:pt x="29890" y="2859"/>
                        <a:pt x="30275" y="1435"/>
                        <a:pt x="29714" y="220"/>
                      </a:cubicBezTo>
                      <a:cubicBezTo>
                        <a:pt x="29676" y="139"/>
                        <a:pt x="29629" y="58"/>
                        <a:pt x="29552" y="20"/>
                      </a:cubicBezTo>
                      <a:cubicBezTo>
                        <a:pt x="29521" y="6"/>
                        <a:pt x="29490" y="1"/>
                        <a:pt x="29457" y="1"/>
                      </a:cubicBez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290;p26"/>
                <p:cNvSpPr/>
                <p:nvPr/>
              </p:nvSpPr>
              <p:spPr>
                <a:xfrm>
                  <a:off x="6806050" y="4716844"/>
                  <a:ext cx="427890" cy="341824"/>
                </a:xfrm>
                <a:custGeom>
                  <a:avLst/>
                  <a:gdLst/>
                  <a:ahLst/>
                  <a:cxnLst/>
                  <a:rect l="l" t="t" r="r" b="b"/>
                  <a:pathLst>
                    <a:path w="30889" h="24676" extrusionOk="0">
                      <a:moveTo>
                        <a:pt x="25524" y="0"/>
                      </a:moveTo>
                      <a:cubicBezTo>
                        <a:pt x="25524" y="0"/>
                        <a:pt x="18736" y="2614"/>
                        <a:pt x="10651" y="5630"/>
                      </a:cubicBezTo>
                      <a:cubicBezTo>
                        <a:pt x="2566" y="8646"/>
                        <a:pt x="1996" y="14955"/>
                        <a:pt x="1996" y="14955"/>
                      </a:cubicBezTo>
                      <a:cubicBezTo>
                        <a:pt x="0" y="22292"/>
                        <a:pt x="1018" y="24675"/>
                        <a:pt x="4872" y="24675"/>
                      </a:cubicBezTo>
                      <a:cubicBezTo>
                        <a:pt x="6700" y="24675"/>
                        <a:pt x="9168" y="24138"/>
                        <a:pt x="12254" y="23340"/>
                      </a:cubicBezTo>
                      <a:cubicBezTo>
                        <a:pt x="21850" y="20858"/>
                        <a:pt x="30427" y="7781"/>
                        <a:pt x="30889" y="6558"/>
                      </a:cubicBezTo>
                      <a:cubicBezTo>
                        <a:pt x="30213" y="4158"/>
                        <a:pt x="25524" y="0"/>
                        <a:pt x="25524" y="0"/>
                      </a:cubicBezTo>
                      <a:close/>
                    </a:path>
                  </a:pathLst>
                </a:custGeom>
                <a:solidFill>
                  <a:srgbClr val="76A5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291;p26"/>
                <p:cNvSpPr/>
                <p:nvPr/>
              </p:nvSpPr>
              <p:spPr>
                <a:xfrm>
                  <a:off x="7128108" y="4726652"/>
                  <a:ext cx="93878" cy="105875"/>
                </a:xfrm>
                <a:custGeom>
                  <a:avLst/>
                  <a:gdLst/>
                  <a:ahLst/>
                  <a:cxnLst/>
                  <a:rect l="l" t="t" r="r" b="b"/>
                  <a:pathLst>
                    <a:path w="6777" h="7643" extrusionOk="0">
                      <a:moveTo>
                        <a:pt x="128" y="0"/>
                      </a:moveTo>
                      <a:cubicBezTo>
                        <a:pt x="95" y="0"/>
                        <a:pt x="63" y="14"/>
                        <a:pt x="39" y="41"/>
                      </a:cubicBezTo>
                      <a:cubicBezTo>
                        <a:pt x="0" y="92"/>
                        <a:pt x="5" y="161"/>
                        <a:pt x="52" y="203"/>
                      </a:cubicBezTo>
                      <a:cubicBezTo>
                        <a:pt x="108" y="246"/>
                        <a:pt x="5279" y="4596"/>
                        <a:pt x="6545" y="7573"/>
                      </a:cubicBezTo>
                      <a:cubicBezTo>
                        <a:pt x="6563" y="7617"/>
                        <a:pt x="6606" y="7642"/>
                        <a:pt x="6648" y="7642"/>
                      </a:cubicBezTo>
                      <a:cubicBezTo>
                        <a:pt x="6665" y="7642"/>
                        <a:pt x="6679" y="7638"/>
                        <a:pt x="6691" y="7634"/>
                      </a:cubicBezTo>
                      <a:cubicBezTo>
                        <a:pt x="6751" y="7608"/>
                        <a:pt x="6776" y="7540"/>
                        <a:pt x="6756" y="7484"/>
                      </a:cubicBezTo>
                      <a:cubicBezTo>
                        <a:pt x="5467" y="4460"/>
                        <a:pt x="416" y="207"/>
                        <a:pt x="201" y="27"/>
                      </a:cubicBezTo>
                      <a:cubicBezTo>
                        <a:pt x="179" y="9"/>
                        <a:pt x="153" y="0"/>
                        <a:pt x="1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292;p26"/>
                <p:cNvSpPr/>
                <p:nvPr/>
              </p:nvSpPr>
              <p:spPr>
                <a:xfrm>
                  <a:off x="7201183" y="4802596"/>
                  <a:ext cx="17440" cy="17482"/>
                </a:xfrm>
                <a:custGeom>
                  <a:avLst/>
                  <a:gdLst/>
                  <a:ahLst/>
                  <a:cxnLst/>
                  <a:rect l="l" t="t" r="r" b="b"/>
                  <a:pathLst>
                    <a:path w="1259" h="1262" extrusionOk="0">
                      <a:moveTo>
                        <a:pt x="629" y="0"/>
                      </a:moveTo>
                      <a:cubicBezTo>
                        <a:pt x="283" y="0"/>
                        <a:pt x="0" y="282"/>
                        <a:pt x="0" y="634"/>
                      </a:cubicBezTo>
                      <a:cubicBezTo>
                        <a:pt x="0" y="980"/>
                        <a:pt x="283" y="1262"/>
                        <a:pt x="629" y="1262"/>
                      </a:cubicBezTo>
                      <a:cubicBezTo>
                        <a:pt x="980" y="1262"/>
                        <a:pt x="1258" y="980"/>
                        <a:pt x="1258" y="634"/>
                      </a:cubicBezTo>
                      <a:cubicBezTo>
                        <a:pt x="1258" y="282"/>
                        <a:pt x="980" y="0"/>
                        <a:pt x="6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293;p26"/>
                <p:cNvSpPr/>
                <p:nvPr/>
              </p:nvSpPr>
              <p:spPr>
                <a:xfrm>
                  <a:off x="7344175" y="4600602"/>
                  <a:ext cx="483328" cy="448101"/>
                </a:xfrm>
                <a:custGeom>
                  <a:avLst/>
                  <a:gdLst/>
                  <a:ahLst/>
                  <a:cxnLst/>
                  <a:rect l="l" t="t" r="r" b="b"/>
                  <a:pathLst>
                    <a:path w="34891" h="32348" extrusionOk="0">
                      <a:moveTo>
                        <a:pt x="5436" y="1"/>
                      </a:moveTo>
                      <a:cubicBezTo>
                        <a:pt x="5404" y="1"/>
                        <a:pt x="5373" y="6"/>
                        <a:pt x="5344" y="20"/>
                      </a:cubicBezTo>
                      <a:cubicBezTo>
                        <a:pt x="5262" y="58"/>
                        <a:pt x="5215" y="139"/>
                        <a:pt x="5181" y="220"/>
                      </a:cubicBezTo>
                      <a:cubicBezTo>
                        <a:pt x="4617" y="1435"/>
                        <a:pt x="5002" y="2859"/>
                        <a:pt x="5395" y="4143"/>
                      </a:cubicBezTo>
                      <a:cubicBezTo>
                        <a:pt x="5023" y="3335"/>
                        <a:pt x="4386" y="2650"/>
                        <a:pt x="3602" y="2222"/>
                      </a:cubicBezTo>
                      <a:cubicBezTo>
                        <a:pt x="3249" y="2027"/>
                        <a:pt x="2847" y="1885"/>
                        <a:pt x="2449" y="1885"/>
                      </a:cubicBezTo>
                      <a:cubicBezTo>
                        <a:pt x="2322" y="1885"/>
                        <a:pt x="2196" y="1899"/>
                        <a:pt x="2071" y="1931"/>
                      </a:cubicBezTo>
                      <a:cubicBezTo>
                        <a:pt x="1870" y="1979"/>
                        <a:pt x="1677" y="2081"/>
                        <a:pt x="1570" y="2257"/>
                      </a:cubicBezTo>
                      <a:cubicBezTo>
                        <a:pt x="1357" y="2607"/>
                        <a:pt x="1600" y="3052"/>
                        <a:pt x="1836" y="3390"/>
                      </a:cubicBezTo>
                      <a:cubicBezTo>
                        <a:pt x="2375" y="4169"/>
                        <a:pt x="2914" y="4948"/>
                        <a:pt x="3458" y="5722"/>
                      </a:cubicBezTo>
                      <a:cubicBezTo>
                        <a:pt x="3038" y="5286"/>
                        <a:pt x="2499" y="4960"/>
                        <a:pt x="1917" y="4802"/>
                      </a:cubicBezTo>
                      <a:cubicBezTo>
                        <a:pt x="1757" y="4760"/>
                        <a:pt x="1582" y="4735"/>
                        <a:pt x="1410" y="4735"/>
                      </a:cubicBezTo>
                      <a:cubicBezTo>
                        <a:pt x="1026" y="4735"/>
                        <a:pt x="653" y="4858"/>
                        <a:pt x="476" y="5183"/>
                      </a:cubicBezTo>
                      <a:cubicBezTo>
                        <a:pt x="1" y="6046"/>
                        <a:pt x="2524" y="7955"/>
                        <a:pt x="3094" y="8443"/>
                      </a:cubicBezTo>
                      <a:cubicBezTo>
                        <a:pt x="2730" y="8338"/>
                        <a:pt x="2357" y="8234"/>
                        <a:pt x="1981" y="8234"/>
                      </a:cubicBezTo>
                      <a:cubicBezTo>
                        <a:pt x="1910" y="8234"/>
                        <a:pt x="1839" y="8237"/>
                        <a:pt x="1768" y="8245"/>
                      </a:cubicBezTo>
                      <a:cubicBezTo>
                        <a:pt x="1318" y="8297"/>
                        <a:pt x="865" y="8571"/>
                        <a:pt x="741" y="9003"/>
                      </a:cubicBezTo>
                      <a:cubicBezTo>
                        <a:pt x="557" y="9610"/>
                        <a:pt x="1096" y="10222"/>
                        <a:pt x="1686" y="10441"/>
                      </a:cubicBezTo>
                      <a:cubicBezTo>
                        <a:pt x="2281" y="10662"/>
                        <a:pt x="2940" y="10637"/>
                        <a:pt x="3556" y="10782"/>
                      </a:cubicBezTo>
                      <a:cubicBezTo>
                        <a:pt x="3637" y="10804"/>
                        <a:pt x="3722" y="10826"/>
                        <a:pt x="3795" y="10877"/>
                      </a:cubicBezTo>
                      <a:cubicBezTo>
                        <a:pt x="4232" y="11176"/>
                        <a:pt x="4364" y="12228"/>
                        <a:pt x="4583" y="12699"/>
                      </a:cubicBezTo>
                      <a:cubicBezTo>
                        <a:pt x="4903" y="13392"/>
                        <a:pt x="5357" y="13983"/>
                        <a:pt x="5801" y="14603"/>
                      </a:cubicBezTo>
                      <a:cubicBezTo>
                        <a:pt x="6384" y="15407"/>
                        <a:pt x="6935" y="16232"/>
                        <a:pt x="7509" y="17041"/>
                      </a:cubicBezTo>
                      <a:cubicBezTo>
                        <a:pt x="9331" y="19616"/>
                        <a:pt x="11687" y="21434"/>
                        <a:pt x="13938" y="23598"/>
                      </a:cubicBezTo>
                      <a:cubicBezTo>
                        <a:pt x="15435" y="25040"/>
                        <a:pt x="17010" y="26426"/>
                        <a:pt x="18682" y="27650"/>
                      </a:cubicBezTo>
                      <a:cubicBezTo>
                        <a:pt x="21227" y="29515"/>
                        <a:pt x="24013" y="31012"/>
                        <a:pt x="27127" y="31786"/>
                      </a:cubicBezTo>
                      <a:cubicBezTo>
                        <a:pt x="28269" y="32071"/>
                        <a:pt x="29524" y="32347"/>
                        <a:pt x="30737" y="32347"/>
                      </a:cubicBezTo>
                      <a:cubicBezTo>
                        <a:pt x="31968" y="32347"/>
                        <a:pt x="33155" y="32063"/>
                        <a:pt x="34138" y="31213"/>
                      </a:cubicBezTo>
                      <a:cubicBezTo>
                        <a:pt x="34305" y="31072"/>
                        <a:pt x="34476" y="30927"/>
                        <a:pt x="34579" y="30734"/>
                      </a:cubicBezTo>
                      <a:cubicBezTo>
                        <a:pt x="34699" y="30503"/>
                        <a:pt x="34716" y="30238"/>
                        <a:pt x="34728" y="29981"/>
                      </a:cubicBezTo>
                      <a:cubicBezTo>
                        <a:pt x="34891" y="26410"/>
                        <a:pt x="34476" y="22054"/>
                        <a:pt x="32175" y="19142"/>
                      </a:cubicBezTo>
                      <a:cubicBezTo>
                        <a:pt x="29993" y="16382"/>
                        <a:pt x="26481" y="15116"/>
                        <a:pt x="23152" y="13973"/>
                      </a:cubicBezTo>
                      <a:cubicBezTo>
                        <a:pt x="20086" y="12925"/>
                        <a:pt x="17022" y="11873"/>
                        <a:pt x="13955" y="10820"/>
                      </a:cubicBezTo>
                      <a:cubicBezTo>
                        <a:pt x="12428" y="10299"/>
                        <a:pt x="10875" y="9764"/>
                        <a:pt x="9583" y="8793"/>
                      </a:cubicBezTo>
                      <a:cubicBezTo>
                        <a:pt x="8522" y="7997"/>
                        <a:pt x="8129" y="7120"/>
                        <a:pt x="7859" y="5837"/>
                      </a:cubicBezTo>
                      <a:cubicBezTo>
                        <a:pt x="7594" y="4554"/>
                        <a:pt x="7539" y="3223"/>
                        <a:pt x="7110" y="1970"/>
                      </a:cubicBezTo>
                      <a:cubicBezTo>
                        <a:pt x="6846" y="1191"/>
                        <a:pt x="6388" y="413"/>
                        <a:pt x="5643" y="58"/>
                      </a:cubicBezTo>
                      <a:cubicBezTo>
                        <a:pt x="5578" y="28"/>
                        <a:pt x="5505" y="1"/>
                        <a:pt x="5436" y="1"/>
                      </a:cubicBezTo>
                      <a:close/>
                    </a:path>
                  </a:pathLst>
                </a:custGeom>
                <a:solidFill>
                  <a:srgbClr val="FBC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294;p26"/>
                <p:cNvSpPr/>
                <p:nvPr/>
              </p:nvSpPr>
              <p:spPr>
                <a:xfrm>
                  <a:off x="7424177" y="4716844"/>
                  <a:ext cx="427945" cy="341824"/>
                </a:xfrm>
                <a:custGeom>
                  <a:avLst/>
                  <a:gdLst/>
                  <a:ahLst/>
                  <a:cxnLst/>
                  <a:rect l="l" t="t" r="r" b="b"/>
                  <a:pathLst>
                    <a:path w="30893" h="24676" extrusionOk="0">
                      <a:moveTo>
                        <a:pt x="5365" y="0"/>
                      </a:moveTo>
                      <a:cubicBezTo>
                        <a:pt x="5365" y="0"/>
                        <a:pt x="681" y="4158"/>
                        <a:pt x="1" y="6558"/>
                      </a:cubicBezTo>
                      <a:cubicBezTo>
                        <a:pt x="463" y="7781"/>
                        <a:pt x="9040" y="20858"/>
                        <a:pt x="18635" y="23340"/>
                      </a:cubicBezTo>
                      <a:cubicBezTo>
                        <a:pt x="21723" y="24138"/>
                        <a:pt x="24192" y="24675"/>
                        <a:pt x="26021" y="24675"/>
                      </a:cubicBezTo>
                      <a:cubicBezTo>
                        <a:pt x="29876" y="24675"/>
                        <a:pt x="30893" y="22292"/>
                        <a:pt x="28894" y="14955"/>
                      </a:cubicBezTo>
                      <a:cubicBezTo>
                        <a:pt x="28894" y="14955"/>
                        <a:pt x="28325" y="8646"/>
                        <a:pt x="20244" y="5630"/>
                      </a:cubicBezTo>
                      <a:cubicBezTo>
                        <a:pt x="12159" y="2614"/>
                        <a:pt x="5365" y="0"/>
                        <a:pt x="5365" y="0"/>
                      </a:cubicBezTo>
                      <a:close/>
                    </a:path>
                  </a:pathLst>
                </a:custGeom>
                <a:solidFill>
                  <a:srgbClr val="76A5A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295;p26"/>
                <p:cNvSpPr/>
                <p:nvPr/>
              </p:nvSpPr>
              <p:spPr>
                <a:xfrm>
                  <a:off x="7436160" y="4726652"/>
                  <a:ext cx="93934" cy="105875"/>
                </a:xfrm>
                <a:custGeom>
                  <a:avLst/>
                  <a:gdLst/>
                  <a:ahLst/>
                  <a:cxnLst/>
                  <a:rect l="l" t="t" r="r" b="b"/>
                  <a:pathLst>
                    <a:path w="6781" h="7643" extrusionOk="0">
                      <a:moveTo>
                        <a:pt x="6651" y="0"/>
                      </a:moveTo>
                      <a:cubicBezTo>
                        <a:pt x="6626" y="0"/>
                        <a:pt x="6600" y="9"/>
                        <a:pt x="6579" y="27"/>
                      </a:cubicBezTo>
                      <a:cubicBezTo>
                        <a:pt x="6366" y="207"/>
                        <a:pt x="1309" y="4460"/>
                        <a:pt x="26" y="7484"/>
                      </a:cubicBezTo>
                      <a:cubicBezTo>
                        <a:pt x="0" y="7540"/>
                        <a:pt x="26" y="7608"/>
                        <a:pt x="85" y="7634"/>
                      </a:cubicBezTo>
                      <a:cubicBezTo>
                        <a:pt x="99" y="7638"/>
                        <a:pt x="115" y="7642"/>
                        <a:pt x="129" y="7642"/>
                      </a:cubicBezTo>
                      <a:cubicBezTo>
                        <a:pt x="176" y="7642"/>
                        <a:pt x="218" y="7617"/>
                        <a:pt x="235" y="7573"/>
                      </a:cubicBezTo>
                      <a:cubicBezTo>
                        <a:pt x="1497" y="4596"/>
                        <a:pt x="6674" y="246"/>
                        <a:pt x="6725" y="203"/>
                      </a:cubicBezTo>
                      <a:cubicBezTo>
                        <a:pt x="6772" y="161"/>
                        <a:pt x="6781" y="92"/>
                        <a:pt x="6737" y="41"/>
                      </a:cubicBezTo>
                      <a:cubicBezTo>
                        <a:pt x="6716" y="14"/>
                        <a:pt x="6684" y="0"/>
                        <a:pt x="665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296;p26"/>
                <p:cNvSpPr/>
                <p:nvPr/>
              </p:nvSpPr>
              <p:spPr>
                <a:xfrm>
                  <a:off x="7439527" y="4802596"/>
                  <a:ext cx="17440" cy="17482"/>
                </a:xfrm>
                <a:custGeom>
                  <a:avLst/>
                  <a:gdLst/>
                  <a:ahLst/>
                  <a:cxnLst/>
                  <a:rect l="l" t="t" r="r" b="b"/>
                  <a:pathLst>
                    <a:path w="1259" h="1262" extrusionOk="0">
                      <a:moveTo>
                        <a:pt x="630" y="0"/>
                      </a:moveTo>
                      <a:cubicBezTo>
                        <a:pt x="283" y="0"/>
                        <a:pt x="1" y="282"/>
                        <a:pt x="1" y="634"/>
                      </a:cubicBezTo>
                      <a:cubicBezTo>
                        <a:pt x="1" y="980"/>
                        <a:pt x="283" y="1262"/>
                        <a:pt x="630" y="1262"/>
                      </a:cubicBezTo>
                      <a:cubicBezTo>
                        <a:pt x="976" y="1262"/>
                        <a:pt x="1258" y="980"/>
                        <a:pt x="1258" y="634"/>
                      </a:cubicBezTo>
                      <a:cubicBezTo>
                        <a:pt x="1258" y="282"/>
                        <a:pt x="976" y="0"/>
                        <a:pt x="6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297;p26"/>
                <p:cNvSpPr/>
                <p:nvPr/>
              </p:nvSpPr>
              <p:spPr>
                <a:xfrm rot="1219687">
                  <a:off x="7282727" y="3918734"/>
                  <a:ext cx="59394" cy="135882"/>
                </a:xfrm>
                <a:custGeom>
                  <a:avLst/>
                  <a:gdLst/>
                  <a:ahLst/>
                  <a:cxnLst/>
                  <a:rect l="l" t="t" r="r" b="b"/>
                  <a:pathLst>
                    <a:path w="1292" h="2956" extrusionOk="0">
                      <a:moveTo>
                        <a:pt x="80" y="0"/>
                      </a:moveTo>
                      <a:cubicBezTo>
                        <a:pt x="62" y="0"/>
                        <a:pt x="45" y="8"/>
                        <a:pt x="30" y="23"/>
                      </a:cubicBezTo>
                      <a:cubicBezTo>
                        <a:pt x="0" y="42"/>
                        <a:pt x="0" y="92"/>
                        <a:pt x="20" y="112"/>
                      </a:cubicBezTo>
                      <a:cubicBezTo>
                        <a:pt x="417" y="559"/>
                        <a:pt x="1013" y="1552"/>
                        <a:pt x="1123" y="1890"/>
                      </a:cubicBezTo>
                      <a:cubicBezTo>
                        <a:pt x="1143" y="1930"/>
                        <a:pt x="1133" y="1949"/>
                        <a:pt x="1133" y="1949"/>
                      </a:cubicBezTo>
                      <a:cubicBezTo>
                        <a:pt x="1123" y="1955"/>
                        <a:pt x="1090" y="1957"/>
                        <a:pt x="1053" y="1957"/>
                      </a:cubicBezTo>
                      <a:cubicBezTo>
                        <a:pt x="1016" y="1957"/>
                        <a:pt x="974" y="1955"/>
                        <a:pt x="944" y="1949"/>
                      </a:cubicBezTo>
                      <a:cubicBezTo>
                        <a:pt x="907" y="1948"/>
                        <a:pt x="866" y="1946"/>
                        <a:pt x="824" y="1946"/>
                      </a:cubicBezTo>
                      <a:cubicBezTo>
                        <a:pt x="641" y="1946"/>
                        <a:pt x="427" y="1980"/>
                        <a:pt x="338" y="2198"/>
                      </a:cubicBezTo>
                      <a:cubicBezTo>
                        <a:pt x="298" y="2287"/>
                        <a:pt x="298" y="2377"/>
                        <a:pt x="348" y="2466"/>
                      </a:cubicBezTo>
                      <a:cubicBezTo>
                        <a:pt x="448" y="2665"/>
                        <a:pt x="726" y="2794"/>
                        <a:pt x="944" y="2874"/>
                      </a:cubicBezTo>
                      <a:cubicBezTo>
                        <a:pt x="1083" y="2923"/>
                        <a:pt x="1192" y="2953"/>
                        <a:pt x="1203" y="2953"/>
                      </a:cubicBezTo>
                      <a:cubicBezTo>
                        <a:pt x="1209" y="2955"/>
                        <a:pt x="1215" y="2955"/>
                        <a:pt x="1221" y="2955"/>
                      </a:cubicBezTo>
                      <a:cubicBezTo>
                        <a:pt x="1252" y="2955"/>
                        <a:pt x="1273" y="2936"/>
                        <a:pt x="1282" y="2903"/>
                      </a:cubicBezTo>
                      <a:cubicBezTo>
                        <a:pt x="1292" y="2863"/>
                        <a:pt x="1272" y="2824"/>
                        <a:pt x="1232" y="2814"/>
                      </a:cubicBezTo>
                      <a:cubicBezTo>
                        <a:pt x="1053" y="2774"/>
                        <a:pt x="576" y="2615"/>
                        <a:pt x="468" y="2406"/>
                      </a:cubicBezTo>
                      <a:cubicBezTo>
                        <a:pt x="448" y="2357"/>
                        <a:pt x="437" y="2307"/>
                        <a:pt x="468" y="2247"/>
                      </a:cubicBezTo>
                      <a:cubicBezTo>
                        <a:pt x="523" y="2111"/>
                        <a:pt x="645" y="2085"/>
                        <a:pt x="809" y="2085"/>
                      </a:cubicBezTo>
                      <a:cubicBezTo>
                        <a:pt x="848" y="2085"/>
                        <a:pt x="890" y="2087"/>
                        <a:pt x="934" y="2088"/>
                      </a:cubicBezTo>
                      <a:cubicBezTo>
                        <a:pt x="977" y="2092"/>
                        <a:pt x="1019" y="2095"/>
                        <a:pt x="1058" y="2095"/>
                      </a:cubicBezTo>
                      <a:cubicBezTo>
                        <a:pt x="1136" y="2095"/>
                        <a:pt x="1203" y="2082"/>
                        <a:pt x="1242" y="2029"/>
                      </a:cubicBezTo>
                      <a:cubicBezTo>
                        <a:pt x="1292" y="1960"/>
                        <a:pt x="1262" y="1880"/>
                        <a:pt x="1262" y="1850"/>
                      </a:cubicBezTo>
                      <a:cubicBezTo>
                        <a:pt x="1133" y="1473"/>
                        <a:pt x="507" y="450"/>
                        <a:pt x="130" y="23"/>
                      </a:cubicBezTo>
                      <a:cubicBezTo>
                        <a:pt x="115" y="8"/>
                        <a:pt x="97" y="0"/>
                        <a:pt x="80"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298;p26"/>
                <p:cNvSpPr/>
                <p:nvPr/>
              </p:nvSpPr>
              <p:spPr>
                <a:xfrm>
                  <a:off x="7228638" y="4394884"/>
                  <a:ext cx="524" cy="476"/>
                </a:xfrm>
                <a:custGeom>
                  <a:avLst/>
                  <a:gdLst/>
                  <a:ahLst/>
                  <a:cxnLst/>
                  <a:rect l="l" t="t" r="r" b="b"/>
                  <a:pathLst>
                    <a:path w="11" h="10" extrusionOk="0">
                      <a:moveTo>
                        <a:pt x="1" y="0"/>
                      </a:moveTo>
                      <a:lnTo>
                        <a:pt x="10" y="10"/>
                      </a:lnTo>
                      <a:cubicBezTo>
                        <a:pt x="10" y="10"/>
                        <a:pt x="10" y="0"/>
                        <a:pt x="1" y="0"/>
                      </a:cubicBezTo>
                      <a:close/>
                    </a:path>
                  </a:pathLst>
                </a:custGeom>
                <a:solidFill>
                  <a:srgbClr val="CBD1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299;p26"/>
                <p:cNvSpPr/>
                <p:nvPr/>
              </p:nvSpPr>
              <p:spPr>
                <a:xfrm>
                  <a:off x="7263635" y="4709336"/>
                  <a:ext cx="1952" cy="4333"/>
                </a:xfrm>
                <a:custGeom>
                  <a:avLst/>
                  <a:gdLst/>
                  <a:ahLst/>
                  <a:cxnLst/>
                  <a:rect l="l" t="t" r="r" b="b"/>
                  <a:pathLst>
                    <a:path w="41" h="91" extrusionOk="0">
                      <a:moveTo>
                        <a:pt x="40" y="1"/>
                      </a:moveTo>
                      <a:cubicBezTo>
                        <a:pt x="21" y="31"/>
                        <a:pt x="10" y="61"/>
                        <a:pt x="1" y="91"/>
                      </a:cubicBezTo>
                      <a:lnTo>
                        <a:pt x="1" y="91"/>
                      </a:lnTo>
                      <a:cubicBezTo>
                        <a:pt x="10" y="61"/>
                        <a:pt x="21" y="31"/>
                        <a:pt x="40" y="1"/>
                      </a:cubicBezTo>
                      <a:close/>
                      <a:moveTo>
                        <a:pt x="40" y="1"/>
                      </a:moveTo>
                      <a:lnTo>
                        <a:pt x="4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300;p26"/>
                <p:cNvSpPr/>
                <p:nvPr/>
              </p:nvSpPr>
              <p:spPr>
                <a:xfrm>
                  <a:off x="7258445" y="4713622"/>
                  <a:ext cx="5238" cy="10904"/>
                </a:xfrm>
                <a:custGeom>
                  <a:avLst/>
                  <a:gdLst/>
                  <a:ahLst/>
                  <a:cxnLst/>
                  <a:rect l="l" t="t" r="r" b="b"/>
                  <a:pathLst>
                    <a:path w="110" h="229" extrusionOk="0">
                      <a:moveTo>
                        <a:pt x="110" y="1"/>
                      </a:moveTo>
                      <a:cubicBezTo>
                        <a:pt x="50" y="110"/>
                        <a:pt x="20" y="189"/>
                        <a:pt x="0" y="229"/>
                      </a:cubicBezTo>
                      <a:cubicBezTo>
                        <a:pt x="20" y="189"/>
                        <a:pt x="50" y="120"/>
                        <a:pt x="110" y="1"/>
                      </a:cubicBezTo>
                      <a:close/>
                    </a:path>
                  </a:pathLst>
                </a:custGeom>
                <a:solidFill>
                  <a:srgbClr val="7D8B7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301;p26"/>
                <p:cNvSpPr/>
                <p:nvPr/>
              </p:nvSpPr>
              <p:spPr>
                <a:xfrm>
                  <a:off x="7337868" y="4216088"/>
                  <a:ext cx="13285" cy="23189"/>
                </a:xfrm>
                <a:custGeom>
                  <a:avLst/>
                  <a:gdLst/>
                  <a:ahLst/>
                  <a:cxnLst/>
                  <a:rect l="l" t="t" r="r" b="b"/>
                  <a:pathLst>
                    <a:path w="279" h="487" extrusionOk="0">
                      <a:moveTo>
                        <a:pt x="1" y="10"/>
                      </a:moveTo>
                      <a:cubicBezTo>
                        <a:pt x="100" y="169"/>
                        <a:pt x="190" y="328"/>
                        <a:pt x="279" y="487"/>
                      </a:cubicBezTo>
                      <a:lnTo>
                        <a:pt x="279" y="487"/>
                      </a:lnTo>
                      <a:cubicBezTo>
                        <a:pt x="190" y="328"/>
                        <a:pt x="100" y="169"/>
                        <a:pt x="1" y="10"/>
                      </a:cubicBezTo>
                      <a:close/>
                      <a:moveTo>
                        <a:pt x="1" y="1"/>
                      </a:moveTo>
                      <a:lnTo>
                        <a:pt x="1" y="1"/>
                      </a:lnTo>
                      <a:close/>
                    </a:path>
                  </a:pathLst>
                </a:custGeom>
                <a:solidFill>
                  <a:srgbClr val="8B6A6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302;p26"/>
                <p:cNvSpPr/>
                <p:nvPr/>
              </p:nvSpPr>
              <p:spPr>
                <a:xfrm>
                  <a:off x="7391340" y="4381123"/>
                  <a:ext cx="576094" cy="19903"/>
                </a:xfrm>
                <a:custGeom>
                  <a:avLst/>
                  <a:gdLst/>
                  <a:ahLst/>
                  <a:cxnLst/>
                  <a:rect l="l" t="t" r="r" b="b"/>
                  <a:pathLst>
                    <a:path w="12099" h="418" extrusionOk="0">
                      <a:moveTo>
                        <a:pt x="12048" y="21"/>
                      </a:moveTo>
                      <a:lnTo>
                        <a:pt x="12048" y="21"/>
                      </a:lnTo>
                      <a:cubicBezTo>
                        <a:pt x="12059" y="150"/>
                        <a:pt x="12079" y="279"/>
                        <a:pt x="12098" y="418"/>
                      </a:cubicBezTo>
                      <a:lnTo>
                        <a:pt x="12098" y="418"/>
                      </a:lnTo>
                      <a:cubicBezTo>
                        <a:pt x="12079" y="279"/>
                        <a:pt x="12059" y="150"/>
                        <a:pt x="12048" y="21"/>
                      </a:cubicBezTo>
                      <a:close/>
                      <a:moveTo>
                        <a:pt x="50" y="1"/>
                      </a:moveTo>
                      <a:cubicBezTo>
                        <a:pt x="40" y="130"/>
                        <a:pt x="30" y="259"/>
                        <a:pt x="0" y="398"/>
                      </a:cubicBezTo>
                      <a:lnTo>
                        <a:pt x="0" y="398"/>
                      </a:lnTo>
                      <a:cubicBezTo>
                        <a:pt x="30" y="259"/>
                        <a:pt x="40" y="130"/>
                        <a:pt x="50" y="1"/>
                      </a:cubicBezTo>
                      <a:close/>
                    </a:path>
                  </a:pathLst>
                </a:custGeom>
                <a:solidFill>
                  <a:srgbClr val="9B8C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303;p26"/>
                <p:cNvSpPr/>
                <p:nvPr/>
              </p:nvSpPr>
              <p:spPr>
                <a:xfrm>
                  <a:off x="7258445" y="4713622"/>
                  <a:ext cx="5238" cy="10904"/>
                </a:xfrm>
                <a:custGeom>
                  <a:avLst/>
                  <a:gdLst/>
                  <a:ahLst/>
                  <a:cxnLst/>
                  <a:rect l="l" t="t" r="r" b="b"/>
                  <a:pathLst>
                    <a:path w="110" h="229" extrusionOk="0">
                      <a:moveTo>
                        <a:pt x="110" y="1"/>
                      </a:moveTo>
                      <a:cubicBezTo>
                        <a:pt x="50" y="110"/>
                        <a:pt x="20" y="189"/>
                        <a:pt x="0" y="229"/>
                      </a:cubicBezTo>
                      <a:lnTo>
                        <a:pt x="0" y="229"/>
                      </a:lnTo>
                      <a:cubicBezTo>
                        <a:pt x="20" y="189"/>
                        <a:pt x="50" y="110"/>
                        <a:pt x="110" y="1"/>
                      </a:cubicBezTo>
                      <a:close/>
                    </a:path>
                  </a:pathLst>
                </a:custGeom>
                <a:solidFill>
                  <a:srgbClr val="575D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4" name="Google Shape;304;p26"/>
              <p:cNvSpPr/>
              <p:nvPr/>
            </p:nvSpPr>
            <p:spPr>
              <a:xfrm flipH="1">
                <a:off x="4925957" y="4058289"/>
                <a:ext cx="28425" cy="45314"/>
              </a:xfrm>
              <a:custGeom>
                <a:avLst/>
                <a:gdLst/>
                <a:ahLst/>
                <a:cxnLst/>
                <a:rect l="l" t="t" r="r" b="b"/>
                <a:pathLst>
                  <a:path w="690" h="1100" extrusionOk="0">
                    <a:moveTo>
                      <a:pt x="172" y="0"/>
                    </a:moveTo>
                    <a:cubicBezTo>
                      <a:pt x="133" y="0"/>
                      <a:pt x="96" y="25"/>
                      <a:pt x="85" y="67"/>
                    </a:cubicBezTo>
                    <a:cubicBezTo>
                      <a:pt x="4" y="324"/>
                      <a:pt x="0" y="872"/>
                      <a:pt x="553" y="1090"/>
                    </a:cubicBezTo>
                    <a:cubicBezTo>
                      <a:pt x="565" y="1094"/>
                      <a:pt x="573" y="1099"/>
                      <a:pt x="586" y="1099"/>
                    </a:cubicBezTo>
                    <a:cubicBezTo>
                      <a:pt x="620" y="1099"/>
                      <a:pt x="655" y="1074"/>
                      <a:pt x="672" y="1039"/>
                    </a:cubicBezTo>
                    <a:cubicBezTo>
                      <a:pt x="689" y="991"/>
                      <a:pt x="668" y="940"/>
                      <a:pt x="620" y="920"/>
                    </a:cubicBezTo>
                    <a:cubicBezTo>
                      <a:pt x="85" y="709"/>
                      <a:pt x="253" y="144"/>
                      <a:pt x="257" y="119"/>
                    </a:cubicBezTo>
                    <a:cubicBezTo>
                      <a:pt x="274" y="73"/>
                      <a:pt x="245" y="21"/>
                      <a:pt x="197" y="4"/>
                    </a:cubicBezTo>
                    <a:cubicBezTo>
                      <a:pt x="189" y="1"/>
                      <a:pt x="181" y="0"/>
                      <a:pt x="172" y="0"/>
                    </a:cubicBezTo>
                    <a:close/>
                  </a:path>
                </a:pathLst>
              </a:custGeom>
              <a:solidFill>
                <a:srgbClr val="23020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05" name="Google Shape;305;p26"/>
            <p:cNvSpPr/>
            <p:nvPr/>
          </p:nvSpPr>
          <p:spPr>
            <a:xfrm rot="6780584">
              <a:off x="6311494" y="2386358"/>
              <a:ext cx="250967" cy="250967"/>
            </a:xfrm>
            <a:prstGeom prst="chord">
              <a:avLst>
                <a:gd name="adj1" fmla="val 4586578"/>
                <a:gd name="adj2" fmla="val 14304342"/>
              </a:avLst>
            </a:pr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06" name="Google Shape;306;p26"/>
            <p:cNvGrpSpPr/>
            <p:nvPr/>
          </p:nvGrpSpPr>
          <p:grpSpPr>
            <a:xfrm>
              <a:off x="6025455" y="2451894"/>
              <a:ext cx="812120" cy="481451"/>
              <a:chOff x="6025455" y="2451894"/>
              <a:chExt cx="812120" cy="481451"/>
            </a:xfrm>
          </p:grpSpPr>
          <p:grpSp>
            <p:nvGrpSpPr>
              <p:cNvPr id="307" name="Google Shape;307;p26"/>
              <p:cNvGrpSpPr/>
              <p:nvPr/>
            </p:nvGrpSpPr>
            <p:grpSpPr>
              <a:xfrm>
                <a:off x="6101022" y="2491877"/>
                <a:ext cx="682353" cy="441469"/>
                <a:chOff x="5202151" y="2798775"/>
                <a:chExt cx="620546" cy="401481"/>
              </a:xfrm>
            </p:grpSpPr>
            <p:sp>
              <p:nvSpPr>
                <p:cNvPr id="308" name="Google Shape;308;p26"/>
                <p:cNvSpPr/>
                <p:nvPr/>
              </p:nvSpPr>
              <p:spPr>
                <a:xfrm flipH="1">
                  <a:off x="5202151" y="2798775"/>
                  <a:ext cx="457604" cy="341809"/>
                </a:xfrm>
                <a:custGeom>
                  <a:avLst/>
                  <a:gdLst/>
                  <a:ahLst/>
                  <a:cxnLst/>
                  <a:rect l="l" t="t" r="r" b="b"/>
                  <a:pathLst>
                    <a:path w="36689" h="27405" extrusionOk="0">
                      <a:moveTo>
                        <a:pt x="13769" y="0"/>
                      </a:moveTo>
                      <a:cubicBezTo>
                        <a:pt x="9873" y="0"/>
                        <a:pt x="5321" y="660"/>
                        <a:pt x="0" y="2174"/>
                      </a:cubicBezTo>
                      <a:cubicBezTo>
                        <a:pt x="0" y="2174"/>
                        <a:pt x="1040" y="22591"/>
                        <a:pt x="36688" y="27405"/>
                      </a:cubicBezTo>
                      <a:cubicBezTo>
                        <a:pt x="36688" y="19450"/>
                        <a:pt x="34916" y="0"/>
                        <a:pt x="13769" y="0"/>
                      </a:cubicBezTo>
                      <a:close/>
                    </a:path>
                  </a:pathLst>
                </a:cu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309;p26"/>
                <p:cNvSpPr/>
                <p:nvPr/>
              </p:nvSpPr>
              <p:spPr>
                <a:xfrm flipH="1">
                  <a:off x="5628285" y="2816425"/>
                  <a:ext cx="194412" cy="383832"/>
                </a:xfrm>
                <a:custGeom>
                  <a:avLst/>
                  <a:gdLst/>
                  <a:ahLst/>
                  <a:cxnLst/>
                  <a:rect l="l" t="t" r="r" b="b"/>
                  <a:pathLst>
                    <a:path w="12377" h="23859" extrusionOk="0">
                      <a:moveTo>
                        <a:pt x="12376" y="1"/>
                      </a:moveTo>
                      <a:lnTo>
                        <a:pt x="12376" y="1"/>
                      </a:lnTo>
                      <a:cubicBezTo>
                        <a:pt x="9865" y="189"/>
                        <a:pt x="1" y="5306"/>
                        <a:pt x="1365" y="23859"/>
                      </a:cubicBezTo>
                      <a:cubicBezTo>
                        <a:pt x="1365" y="23859"/>
                        <a:pt x="12376" y="13699"/>
                        <a:pt x="12376" y="1"/>
                      </a:cubicBezTo>
                      <a:close/>
                    </a:path>
                  </a:pathLst>
                </a:cu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0" name="Google Shape;310;p26"/>
              <p:cNvSpPr/>
              <p:nvPr/>
            </p:nvSpPr>
            <p:spPr>
              <a:xfrm rot="-2700000">
                <a:off x="6105840" y="2535889"/>
                <a:ext cx="206192" cy="148068"/>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311;p26"/>
              <p:cNvSpPr/>
              <p:nvPr/>
            </p:nvSpPr>
            <p:spPr>
              <a:xfrm rot="-537318">
                <a:off x="6240899" y="2470593"/>
                <a:ext cx="206214" cy="148211"/>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312;p26"/>
              <p:cNvSpPr/>
              <p:nvPr/>
            </p:nvSpPr>
            <p:spPr>
              <a:xfrm rot="598161">
                <a:off x="6426528" y="2468640"/>
                <a:ext cx="206214" cy="148309"/>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313;p26"/>
              <p:cNvSpPr/>
              <p:nvPr/>
            </p:nvSpPr>
            <p:spPr>
              <a:xfrm rot="3730063">
                <a:off x="6577889" y="2557669"/>
                <a:ext cx="206261" cy="148149"/>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314;p26"/>
              <p:cNvSpPr/>
              <p:nvPr/>
            </p:nvSpPr>
            <p:spPr>
              <a:xfrm rot="5144893">
                <a:off x="6652791" y="2698029"/>
                <a:ext cx="206368" cy="148294"/>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315;p26"/>
              <p:cNvSpPr/>
              <p:nvPr/>
            </p:nvSpPr>
            <p:spPr>
              <a:xfrm rot="6314869">
                <a:off x="6020921" y="2695342"/>
                <a:ext cx="206468" cy="148398"/>
              </a:xfrm>
              <a:prstGeom prst="ellipse">
                <a:avLst/>
              </a:prstGeom>
              <a:solidFill>
                <a:srgbClr val="1D212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316" name="TextBox 315">
            <a:extLst>
              <a:ext uri="{FF2B5EF4-FFF2-40B4-BE49-F238E27FC236}">
                <a16:creationId xmlns="" xmlns:a16="http://schemas.microsoft.com/office/drawing/2014/main" id="{1B859070-200C-4DC7-80E5-F139A1BA2132}"/>
              </a:ext>
            </a:extLst>
          </p:cNvPr>
          <p:cNvSpPr txBox="1"/>
          <p:nvPr/>
        </p:nvSpPr>
        <p:spPr>
          <a:xfrm>
            <a:off x="367863" y="1905962"/>
            <a:ext cx="4288220" cy="800219"/>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23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Nam Á là nơi ra đời của </a:t>
            </a:r>
            <a:r>
              <a:rPr kumimoji="0" lang="en-US" sz="23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2</a:t>
            </a:r>
            <a:r>
              <a:rPr kumimoji="0" lang="vi-VN" sz="23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tôn giáo lớn: Ấn Độ giáo, Phật giáo.</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6"/>
                                        </p:tgtEl>
                                        <p:attrNameLst>
                                          <p:attrName>style.visibility</p:attrName>
                                        </p:attrNameLst>
                                      </p:cBhvr>
                                      <p:to>
                                        <p:strVal val="visible"/>
                                      </p:to>
                                    </p:set>
                                    <p:anim calcmode="lin" valueType="num">
                                      <p:cBhvr additive="base">
                                        <p:cTn id="7" dur="500" fill="hold"/>
                                        <p:tgtEl>
                                          <p:spTgt spid="316"/>
                                        </p:tgtEl>
                                        <p:attrNameLst>
                                          <p:attrName>ppt_x</p:attrName>
                                        </p:attrNameLst>
                                      </p:cBhvr>
                                      <p:tavLst>
                                        <p:tav tm="0">
                                          <p:val>
                                            <p:strVal val="#ppt_x"/>
                                          </p:val>
                                        </p:tav>
                                        <p:tav tm="100000">
                                          <p:val>
                                            <p:strVal val="#ppt_x"/>
                                          </p:val>
                                        </p:tav>
                                      </p:tavLst>
                                    </p:anim>
                                    <p:anim calcmode="lin" valueType="num">
                                      <p:cBhvr additive="base">
                                        <p:cTn id="8" dur="500" fill="hold"/>
                                        <p:tgtEl>
                                          <p:spTgt spid="3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70"/>
        <p:cNvGrpSpPr/>
        <p:nvPr/>
      </p:nvGrpSpPr>
      <p:grpSpPr>
        <a:xfrm>
          <a:off x="0" y="0"/>
          <a:ext cx="0" cy="0"/>
          <a:chOff x="0" y="0"/>
          <a:chExt cx="0" cy="0"/>
        </a:xfrm>
      </p:grpSpPr>
      <p:sp>
        <p:nvSpPr>
          <p:cNvPr id="13" name="Rectangle 12">
            <a:extLst>
              <a:ext uri="{FF2B5EF4-FFF2-40B4-BE49-F238E27FC236}">
                <a16:creationId xmlns="" xmlns:a16="http://schemas.microsoft.com/office/drawing/2014/main" id="{E0146831-8667-44F0-B647-5A0FAE5F8ECB}"/>
              </a:ext>
            </a:extLst>
          </p:cNvPr>
          <p:cNvSpPr/>
          <p:nvPr/>
        </p:nvSpPr>
        <p:spPr>
          <a:xfrm>
            <a:off x="5181600" y="0"/>
            <a:ext cx="3815255" cy="1555532"/>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5" name="Google Shape;1677;p54">
            <a:extLst>
              <a:ext uri="{FF2B5EF4-FFF2-40B4-BE49-F238E27FC236}">
                <a16:creationId xmlns="" xmlns:a16="http://schemas.microsoft.com/office/drawing/2014/main" id="{A02FEED8-7BDE-405B-BEB1-4931535315B6}"/>
              </a:ext>
            </a:extLst>
          </p:cNvPr>
          <p:cNvSpPr/>
          <p:nvPr/>
        </p:nvSpPr>
        <p:spPr>
          <a:xfrm>
            <a:off x="-305594" y="-299015"/>
            <a:ext cx="2534022" cy="2381437"/>
          </a:xfrm>
          <a:prstGeom prst="star12">
            <a:avLst>
              <a:gd name="adj" fmla="val 25346"/>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oogle Shape;1679;p54">
            <a:extLst>
              <a:ext uri="{FF2B5EF4-FFF2-40B4-BE49-F238E27FC236}">
                <a16:creationId xmlns="" xmlns:a16="http://schemas.microsoft.com/office/drawing/2014/main" id="{14543751-9266-4953-8BD0-62763D946227}"/>
              </a:ext>
            </a:extLst>
          </p:cNvPr>
          <p:cNvGrpSpPr/>
          <p:nvPr/>
        </p:nvGrpSpPr>
        <p:grpSpPr>
          <a:xfrm>
            <a:off x="254385" y="60114"/>
            <a:ext cx="1331820" cy="2024338"/>
            <a:chOff x="4498775" y="4116400"/>
            <a:chExt cx="1080800" cy="1383775"/>
          </a:xfrm>
        </p:grpSpPr>
        <p:sp>
          <p:nvSpPr>
            <p:cNvPr id="7" name="Google Shape;1680;p54">
              <a:extLst>
                <a:ext uri="{FF2B5EF4-FFF2-40B4-BE49-F238E27FC236}">
                  <a16:creationId xmlns="" xmlns:a16="http://schemas.microsoft.com/office/drawing/2014/main" id="{F27667E1-3F7D-4938-AAC9-45344E90100A}"/>
                </a:ext>
              </a:extLst>
            </p:cNvPr>
            <p:cNvSpPr/>
            <p:nvPr/>
          </p:nvSpPr>
          <p:spPr>
            <a:xfrm>
              <a:off x="4803850" y="5353475"/>
              <a:ext cx="111950" cy="146700"/>
            </a:xfrm>
            <a:custGeom>
              <a:avLst/>
              <a:gdLst/>
              <a:ahLst/>
              <a:cxnLst/>
              <a:rect l="l" t="t" r="r" b="b"/>
              <a:pathLst>
                <a:path w="4478" h="5868" extrusionOk="0">
                  <a:moveTo>
                    <a:pt x="3490" y="0"/>
                  </a:moveTo>
                  <a:lnTo>
                    <a:pt x="2001" y="834"/>
                  </a:lnTo>
                  <a:cubicBezTo>
                    <a:pt x="2001" y="834"/>
                    <a:pt x="2739" y="1786"/>
                    <a:pt x="2299" y="2465"/>
                  </a:cubicBezTo>
                  <a:cubicBezTo>
                    <a:pt x="1870" y="3131"/>
                    <a:pt x="1" y="5167"/>
                    <a:pt x="834" y="5798"/>
                  </a:cubicBezTo>
                  <a:cubicBezTo>
                    <a:pt x="898" y="5845"/>
                    <a:pt x="972" y="5867"/>
                    <a:pt x="1056" y="5867"/>
                  </a:cubicBezTo>
                  <a:cubicBezTo>
                    <a:pt x="2078" y="5867"/>
                    <a:pt x="4478" y="2643"/>
                    <a:pt x="4478" y="2643"/>
                  </a:cubicBezTo>
                  <a:cubicBezTo>
                    <a:pt x="4478" y="2643"/>
                    <a:pt x="4240" y="1179"/>
                    <a:pt x="3490" y="0"/>
                  </a:cubicBezTo>
                  <a:close/>
                </a:path>
              </a:pathLst>
            </a:custGeom>
            <a:solidFill>
              <a:srgbClr val="CC7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 name="Google Shape;1681;p54">
              <a:extLst>
                <a:ext uri="{FF2B5EF4-FFF2-40B4-BE49-F238E27FC236}">
                  <a16:creationId xmlns="" xmlns:a16="http://schemas.microsoft.com/office/drawing/2014/main" id="{AF739ED4-BA6A-46AB-A5E9-38B1B27C2961}"/>
                </a:ext>
              </a:extLst>
            </p:cNvPr>
            <p:cNvSpPr/>
            <p:nvPr/>
          </p:nvSpPr>
          <p:spPr>
            <a:xfrm>
              <a:off x="5248850" y="5196000"/>
              <a:ext cx="81900" cy="154250"/>
            </a:xfrm>
            <a:custGeom>
              <a:avLst/>
              <a:gdLst/>
              <a:ahLst/>
              <a:cxnLst/>
              <a:rect l="l" t="t" r="r" b="b"/>
              <a:pathLst>
                <a:path w="3276" h="6170" extrusionOk="0">
                  <a:moveTo>
                    <a:pt x="620" y="1"/>
                  </a:moveTo>
                  <a:lnTo>
                    <a:pt x="1" y="1620"/>
                  </a:lnTo>
                  <a:cubicBezTo>
                    <a:pt x="1" y="1620"/>
                    <a:pt x="1156" y="1882"/>
                    <a:pt x="1263" y="2668"/>
                  </a:cubicBezTo>
                  <a:cubicBezTo>
                    <a:pt x="1357" y="3445"/>
                    <a:pt x="1218" y="6169"/>
                    <a:pt x="2219" y="6169"/>
                  </a:cubicBezTo>
                  <a:cubicBezTo>
                    <a:pt x="2229" y="6169"/>
                    <a:pt x="2240" y="6169"/>
                    <a:pt x="2251" y="6168"/>
                  </a:cubicBezTo>
                  <a:cubicBezTo>
                    <a:pt x="3275" y="6121"/>
                    <a:pt x="3049" y="1406"/>
                    <a:pt x="3049" y="1406"/>
                  </a:cubicBezTo>
                  <a:cubicBezTo>
                    <a:pt x="3049" y="1406"/>
                    <a:pt x="1930" y="429"/>
                    <a:pt x="620" y="1"/>
                  </a:cubicBezTo>
                  <a:close/>
                </a:path>
              </a:pathLst>
            </a:custGeom>
            <a:solidFill>
              <a:srgbClr val="CC7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 name="Google Shape;1682;p54">
              <a:extLst>
                <a:ext uri="{FF2B5EF4-FFF2-40B4-BE49-F238E27FC236}">
                  <a16:creationId xmlns="" xmlns:a16="http://schemas.microsoft.com/office/drawing/2014/main" id="{BFA960D5-7AE8-4C38-A99A-E6E65292C4A5}"/>
                </a:ext>
              </a:extLst>
            </p:cNvPr>
            <p:cNvSpPr/>
            <p:nvPr/>
          </p:nvSpPr>
          <p:spPr>
            <a:xfrm>
              <a:off x="4701775" y="4899250"/>
              <a:ext cx="574800" cy="483400"/>
            </a:xfrm>
            <a:custGeom>
              <a:avLst/>
              <a:gdLst/>
              <a:ahLst/>
              <a:cxnLst/>
              <a:rect l="l" t="t" r="r" b="b"/>
              <a:pathLst>
                <a:path w="22992" h="19336" extrusionOk="0">
                  <a:moveTo>
                    <a:pt x="5227" y="0"/>
                  </a:moveTo>
                  <a:cubicBezTo>
                    <a:pt x="0" y="9120"/>
                    <a:pt x="5906" y="19336"/>
                    <a:pt x="5906" y="19336"/>
                  </a:cubicBezTo>
                  <a:cubicBezTo>
                    <a:pt x="8561" y="19086"/>
                    <a:pt x="9180" y="17312"/>
                    <a:pt x="9180" y="17312"/>
                  </a:cubicBezTo>
                  <a:cubicBezTo>
                    <a:pt x="6072" y="9501"/>
                    <a:pt x="10418" y="2322"/>
                    <a:pt x="10418" y="2322"/>
                  </a:cubicBezTo>
                  <a:lnTo>
                    <a:pt x="12335" y="2417"/>
                  </a:lnTo>
                  <a:cubicBezTo>
                    <a:pt x="14097" y="12276"/>
                    <a:pt x="21717" y="14478"/>
                    <a:pt x="21717" y="14478"/>
                  </a:cubicBezTo>
                  <a:cubicBezTo>
                    <a:pt x="22991" y="12740"/>
                    <a:pt x="22979" y="11109"/>
                    <a:pt x="22979" y="11109"/>
                  </a:cubicBezTo>
                  <a:cubicBezTo>
                    <a:pt x="19145" y="7573"/>
                    <a:pt x="18181" y="477"/>
                    <a:pt x="18181" y="477"/>
                  </a:cubicBezTo>
                  <a:cubicBezTo>
                    <a:pt x="16327" y="841"/>
                    <a:pt x="14528" y="974"/>
                    <a:pt x="12889" y="974"/>
                  </a:cubicBezTo>
                  <a:cubicBezTo>
                    <a:pt x="8475" y="974"/>
                    <a:pt x="5227" y="9"/>
                    <a:pt x="5227"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 name="Google Shape;1683;p54">
              <a:extLst>
                <a:ext uri="{FF2B5EF4-FFF2-40B4-BE49-F238E27FC236}">
                  <a16:creationId xmlns="" xmlns:a16="http://schemas.microsoft.com/office/drawing/2014/main" id="{AD1D13CD-9B59-42A3-9D67-BC9B8BB09523}"/>
                </a:ext>
              </a:extLst>
            </p:cNvPr>
            <p:cNvSpPr/>
            <p:nvPr/>
          </p:nvSpPr>
          <p:spPr>
            <a:xfrm>
              <a:off x="4692825" y="4116400"/>
              <a:ext cx="624825" cy="821775"/>
            </a:xfrm>
            <a:custGeom>
              <a:avLst/>
              <a:gdLst/>
              <a:ahLst/>
              <a:cxnLst/>
              <a:rect l="l" t="t" r="r" b="b"/>
              <a:pathLst>
                <a:path w="24993" h="32871" extrusionOk="0">
                  <a:moveTo>
                    <a:pt x="1092" y="0"/>
                  </a:moveTo>
                  <a:cubicBezTo>
                    <a:pt x="1067" y="0"/>
                    <a:pt x="1040" y="19"/>
                    <a:pt x="1013" y="60"/>
                  </a:cubicBezTo>
                  <a:cubicBezTo>
                    <a:pt x="751" y="477"/>
                    <a:pt x="846" y="1608"/>
                    <a:pt x="846" y="1608"/>
                  </a:cubicBezTo>
                  <a:cubicBezTo>
                    <a:pt x="698" y="1007"/>
                    <a:pt x="363" y="308"/>
                    <a:pt x="191" y="308"/>
                  </a:cubicBezTo>
                  <a:cubicBezTo>
                    <a:pt x="155" y="308"/>
                    <a:pt x="127" y="338"/>
                    <a:pt x="108" y="406"/>
                  </a:cubicBezTo>
                  <a:cubicBezTo>
                    <a:pt x="1" y="787"/>
                    <a:pt x="37" y="2846"/>
                    <a:pt x="37" y="2846"/>
                  </a:cubicBezTo>
                  <a:cubicBezTo>
                    <a:pt x="965" y="13336"/>
                    <a:pt x="8514" y="17610"/>
                    <a:pt x="8514" y="17610"/>
                  </a:cubicBezTo>
                  <a:cubicBezTo>
                    <a:pt x="7276" y="19622"/>
                    <a:pt x="7788" y="20777"/>
                    <a:pt x="7752" y="21551"/>
                  </a:cubicBezTo>
                  <a:cubicBezTo>
                    <a:pt x="7728" y="22325"/>
                    <a:pt x="6776" y="24921"/>
                    <a:pt x="6145" y="26326"/>
                  </a:cubicBezTo>
                  <a:cubicBezTo>
                    <a:pt x="5525" y="27742"/>
                    <a:pt x="4716" y="31540"/>
                    <a:pt x="4716" y="31540"/>
                  </a:cubicBezTo>
                  <a:cubicBezTo>
                    <a:pt x="7869" y="32572"/>
                    <a:pt x="10896" y="32870"/>
                    <a:pt x="13346" y="32870"/>
                  </a:cubicBezTo>
                  <a:cubicBezTo>
                    <a:pt x="16724" y="32870"/>
                    <a:pt x="19003" y="32302"/>
                    <a:pt x="19003" y="32302"/>
                  </a:cubicBezTo>
                  <a:cubicBezTo>
                    <a:pt x="18325" y="30171"/>
                    <a:pt x="18408" y="26838"/>
                    <a:pt x="18408" y="26838"/>
                  </a:cubicBezTo>
                  <a:lnTo>
                    <a:pt x="18944" y="26778"/>
                  </a:lnTo>
                  <a:cubicBezTo>
                    <a:pt x="23266" y="26385"/>
                    <a:pt x="24992" y="23992"/>
                    <a:pt x="24456" y="20599"/>
                  </a:cubicBezTo>
                  <a:cubicBezTo>
                    <a:pt x="23909" y="17205"/>
                    <a:pt x="20051" y="15693"/>
                    <a:pt x="17444" y="14455"/>
                  </a:cubicBezTo>
                  <a:cubicBezTo>
                    <a:pt x="14836" y="13217"/>
                    <a:pt x="15658" y="10895"/>
                    <a:pt x="15658" y="10895"/>
                  </a:cubicBezTo>
                  <a:cubicBezTo>
                    <a:pt x="15658" y="10895"/>
                    <a:pt x="18670" y="10776"/>
                    <a:pt x="19575" y="8323"/>
                  </a:cubicBezTo>
                  <a:cubicBezTo>
                    <a:pt x="20480" y="5871"/>
                    <a:pt x="18098" y="4180"/>
                    <a:pt x="15872" y="3573"/>
                  </a:cubicBezTo>
                  <a:cubicBezTo>
                    <a:pt x="15627" y="3506"/>
                    <a:pt x="15393" y="3476"/>
                    <a:pt x="15173" y="3476"/>
                  </a:cubicBezTo>
                  <a:cubicBezTo>
                    <a:pt x="13379" y="3476"/>
                    <a:pt x="12396" y="5451"/>
                    <a:pt x="12205" y="5811"/>
                  </a:cubicBezTo>
                  <a:cubicBezTo>
                    <a:pt x="11979" y="6228"/>
                    <a:pt x="11026" y="6192"/>
                    <a:pt x="10967" y="6525"/>
                  </a:cubicBezTo>
                  <a:cubicBezTo>
                    <a:pt x="10907" y="6847"/>
                    <a:pt x="11490" y="7621"/>
                    <a:pt x="11490" y="7621"/>
                  </a:cubicBezTo>
                  <a:cubicBezTo>
                    <a:pt x="11490" y="7621"/>
                    <a:pt x="11205" y="8633"/>
                    <a:pt x="11407" y="9145"/>
                  </a:cubicBezTo>
                  <a:cubicBezTo>
                    <a:pt x="11598" y="9657"/>
                    <a:pt x="12955" y="10752"/>
                    <a:pt x="12955" y="10752"/>
                  </a:cubicBezTo>
                  <a:lnTo>
                    <a:pt x="12503" y="12371"/>
                  </a:lnTo>
                  <a:cubicBezTo>
                    <a:pt x="12319" y="12384"/>
                    <a:pt x="12138" y="12390"/>
                    <a:pt x="11961" y="12390"/>
                  </a:cubicBezTo>
                  <a:cubicBezTo>
                    <a:pt x="4472" y="12390"/>
                    <a:pt x="2370" y="1846"/>
                    <a:pt x="2370" y="1846"/>
                  </a:cubicBezTo>
                  <a:cubicBezTo>
                    <a:pt x="2370" y="1846"/>
                    <a:pt x="2187" y="23"/>
                    <a:pt x="1943" y="23"/>
                  </a:cubicBezTo>
                  <a:cubicBezTo>
                    <a:pt x="1923" y="23"/>
                    <a:pt x="1903" y="35"/>
                    <a:pt x="1882" y="60"/>
                  </a:cubicBezTo>
                  <a:cubicBezTo>
                    <a:pt x="1596" y="394"/>
                    <a:pt x="1489" y="1537"/>
                    <a:pt x="1489" y="1537"/>
                  </a:cubicBezTo>
                  <a:cubicBezTo>
                    <a:pt x="1489" y="1537"/>
                    <a:pt x="1325" y="0"/>
                    <a:pt x="1092" y="0"/>
                  </a:cubicBezTo>
                  <a:close/>
                </a:path>
              </a:pathLst>
            </a:custGeom>
            <a:solidFill>
              <a:srgbClr val="CC7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 name="Google Shape;1684;p54">
              <a:extLst>
                <a:ext uri="{FF2B5EF4-FFF2-40B4-BE49-F238E27FC236}">
                  <a16:creationId xmlns="" xmlns:a16="http://schemas.microsoft.com/office/drawing/2014/main" id="{C5F8C800-FBC6-4A4B-AAA5-F8356FC995A7}"/>
                </a:ext>
              </a:extLst>
            </p:cNvPr>
            <p:cNvSpPr/>
            <p:nvPr/>
          </p:nvSpPr>
          <p:spPr>
            <a:xfrm>
              <a:off x="4754450" y="4339650"/>
              <a:ext cx="563200" cy="598825"/>
            </a:xfrm>
            <a:custGeom>
              <a:avLst/>
              <a:gdLst/>
              <a:ahLst/>
              <a:cxnLst/>
              <a:rect l="l" t="t" r="r" b="b"/>
              <a:pathLst>
                <a:path w="22528" h="23953" extrusionOk="0">
                  <a:moveTo>
                    <a:pt x="3072" y="1"/>
                  </a:moveTo>
                  <a:cubicBezTo>
                    <a:pt x="2489" y="167"/>
                    <a:pt x="1251" y="667"/>
                    <a:pt x="1" y="2084"/>
                  </a:cubicBezTo>
                  <a:cubicBezTo>
                    <a:pt x="2525" y="6704"/>
                    <a:pt x="6049" y="8692"/>
                    <a:pt x="6049" y="8692"/>
                  </a:cubicBezTo>
                  <a:cubicBezTo>
                    <a:pt x="4823" y="10704"/>
                    <a:pt x="5323" y="11871"/>
                    <a:pt x="5299" y="12633"/>
                  </a:cubicBezTo>
                  <a:cubicBezTo>
                    <a:pt x="5263" y="13407"/>
                    <a:pt x="4311" y="16003"/>
                    <a:pt x="3691" y="17419"/>
                  </a:cubicBezTo>
                  <a:cubicBezTo>
                    <a:pt x="3060" y="18824"/>
                    <a:pt x="2263" y="22622"/>
                    <a:pt x="2263" y="22622"/>
                  </a:cubicBezTo>
                  <a:cubicBezTo>
                    <a:pt x="5416" y="23654"/>
                    <a:pt x="8443" y="23952"/>
                    <a:pt x="10893" y="23952"/>
                  </a:cubicBezTo>
                  <a:cubicBezTo>
                    <a:pt x="14270" y="23952"/>
                    <a:pt x="16550" y="23384"/>
                    <a:pt x="16550" y="23384"/>
                  </a:cubicBezTo>
                  <a:cubicBezTo>
                    <a:pt x="15872" y="21253"/>
                    <a:pt x="15955" y="17919"/>
                    <a:pt x="15955" y="17919"/>
                  </a:cubicBezTo>
                  <a:lnTo>
                    <a:pt x="16491" y="17860"/>
                  </a:lnTo>
                  <a:cubicBezTo>
                    <a:pt x="20789" y="17455"/>
                    <a:pt x="22527" y="15062"/>
                    <a:pt x="21991" y="11681"/>
                  </a:cubicBezTo>
                  <a:cubicBezTo>
                    <a:pt x="21456" y="8287"/>
                    <a:pt x="17586" y="6775"/>
                    <a:pt x="14979" y="5537"/>
                  </a:cubicBezTo>
                  <a:cubicBezTo>
                    <a:pt x="14610" y="5358"/>
                    <a:pt x="14312" y="5168"/>
                    <a:pt x="14074" y="4954"/>
                  </a:cubicBezTo>
                  <a:cubicBezTo>
                    <a:pt x="13505" y="5774"/>
                    <a:pt x="12333" y="7117"/>
                    <a:pt x="10890" y="7117"/>
                  </a:cubicBezTo>
                  <a:cubicBezTo>
                    <a:pt x="10763" y="7117"/>
                    <a:pt x="10633" y="7107"/>
                    <a:pt x="10502" y="7085"/>
                  </a:cubicBezTo>
                  <a:cubicBezTo>
                    <a:pt x="8609" y="6775"/>
                    <a:pt x="8097" y="4656"/>
                    <a:pt x="7978" y="3310"/>
                  </a:cubicBezTo>
                  <a:cubicBezTo>
                    <a:pt x="5870" y="2870"/>
                    <a:pt x="4287" y="1548"/>
                    <a:pt x="3072" y="1"/>
                  </a:cubicBezTo>
                  <a:close/>
                </a:path>
              </a:pathLst>
            </a:custGeom>
            <a:solidFill>
              <a:srgbClr val="BBB5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 name="Google Shape;1685;p54">
              <a:extLst>
                <a:ext uri="{FF2B5EF4-FFF2-40B4-BE49-F238E27FC236}">
                  <a16:creationId xmlns="" xmlns:a16="http://schemas.microsoft.com/office/drawing/2014/main" id="{FAEF31E1-DC84-4DAA-85F4-B162AC821541}"/>
                </a:ext>
              </a:extLst>
            </p:cNvPr>
            <p:cNvSpPr/>
            <p:nvPr/>
          </p:nvSpPr>
          <p:spPr>
            <a:xfrm>
              <a:off x="4827375" y="4473600"/>
              <a:ext cx="373575" cy="363450"/>
            </a:xfrm>
            <a:custGeom>
              <a:avLst/>
              <a:gdLst/>
              <a:ahLst/>
              <a:cxnLst/>
              <a:rect l="l" t="t" r="r" b="b"/>
              <a:pathLst>
                <a:path w="14943" h="14538" extrusionOk="0">
                  <a:moveTo>
                    <a:pt x="11740" y="0"/>
                  </a:moveTo>
                  <a:cubicBezTo>
                    <a:pt x="7168" y="4799"/>
                    <a:pt x="3561" y="6704"/>
                    <a:pt x="2394" y="7251"/>
                  </a:cubicBezTo>
                  <a:lnTo>
                    <a:pt x="2394" y="7275"/>
                  </a:lnTo>
                  <a:cubicBezTo>
                    <a:pt x="2358" y="8049"/>
                    <a:pt x="1406" y="10645"/>
                    <a:pt x="786" y="12061"/>
                  </a:cubicBezTo>
                  <a:cubicBezTo>
                    <a:pt x="536" y="12633"/>
                    <a:pt x="251" y="13585"/>
                    <a:pt x="1" y="14538"/>
                  </a:cubicBezTo>
                  <a:cubicBezTo>
                    <a:pt x="8371" y="11704"/>
                    <a:pt x="14014" y="3072"/>
                    <a:pt x="14943" y="1584"/>
                  </a:cubicBezTo>
                  <a:cubicBezTo>
                    <a:pt x="13955" y="1048"/>
                    <a:pt x="12931" y="596"/>
                    <a:pt x="12062" y="179"/>
                  </a:cubicBezTo>
                  <a:cubicBezTo>
                    <a:pt x="11943" y="119"/>
                    <a:pt x="11847" y="60"/>
                    <a:pt x="1174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686;p54">
              <a:extLst>
                <a:ext uri="{FF2B5EF4-FFF2-40B4-BE49-F238E27FC236}">
                  <a16:creationId xmlns="" xmlns:a16="http://schemas.microsoft.com/office/drawing/2014/main" id="{0B2C1B80-1623-462C-B3DF-84F5FB77424E}"/>
                </a:ext>
              </a:extLst>
            </p:cNvPr>
            <p:cNvSpPr/>
            <p:nvPr/>
          </p:nvSpPr>
          <p:spPr>
            <a:xfrm>
              <a:off x="4741050" y="4315550"/>
              <a:ext cx="90225" cy="76225"/>
            </a:xfrm>
            <a:custGeom>
              <a:avLst/>
              <a:gdLst/>
              <a:ahLst/>
              <a:cxnLst/>
              <a:rect l="l" t="t" r="r" b="b"/>
              <a:pathLst>
                <a:path w="3609" h="3049" extrusionOk="0">
                  <a:moveTo>
                    <a:pt x="2942" y="0"/>
                  </a:moveTo>
                  <a:cubicBezTo>
                    <a:pt x="1465" y="488"/>
                    <a:pt x="441" y="1500"/>
                    <a:pt x="1" y="1988"/>
                  </a:cubicBezTo>
                  <a:cubicBezTo>
                    <a:pt x="179" y="2369"/>
                    <a:pt x="358" y="2703"/>
                    <a:pt x="537" y="3048"/>
                  </a:cubicBezTo>
                  <a:cubicBezTo>
                    <a:pt x="1787" y="1631"/>
                    <a:pt x="3025" y="1131"/>
                    <a:pt x="3608" y="965"/>
                  </a:cubicBezTo>
                  <a:cubicBezTo>
                    <a:pt x="3370" y="655"/>
                    <a:pt x="3156" y="322"/>
                    <a:pt x="2942" y="0"/>
                  </a:cubicBezTo>
                  <a:close/>
                </a:path>
              </a:pathLst>
            </a:custGeom>
            <a:solidFill>
              <a:srgbClr val="D63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687;p54">
              <a:extLst>
                <a:ext uri="{FF2B5EF4-FFF2-40B4-BE49-F238E27FC236}">
                  <a16:creationId xmlns="" xmlns:a16="http://schemas.microsoft.com/office/drawing/2014/main" id="{B0B9FD71-5C80-4774-B752-D81858530507}"/>
                </a:ext>
              </a:extLst>
            </p:cNvPr>
            <p:cNvSpPr/>
            <p:nvPr/>
          </p:nvSpPr>
          <p:spPr>
            <a:xfrm>
              <a:off x="4954175" y="4422400"/>
              <a:ext cx="152125" cy="95200"/>
            </a:xfrm>
            <a:custGeom>
              <a:avLst/>
              <a:gdLst/>
              <a:ahLst/>
              <a:cxnLst/>
              <a:rect l="l" t="t" r="r" b="b"/>
              <a:pathLst>
                <a:path w="6085" h="3808" extrusionOk="0">
                  <a:moveTo>
                    <a:pt x="1" y="0"/>
                  </a:moveTo>
                  <a:lnTo>
                    <a:pt x="1" y="0"/>
                  </a:lnTo>
                  <a:cubicBezTo>
                    <a:pt x="84" y="1346"/>
                    <a:pt x="620" y="3465"/>
                    <a:pt x="2513" y="3775"/>
                  </a:cubicBezTo>
                  <a:cubicBezTo>
                    <a:pt x="2643" y="3797"/>
                    <a:pt x="2772" y="3807"/>
                    <a:pt x="2898" y="3807"/>
                  </a:cubicBezTo>
                  <a:cubicBezTo>
                    <a:pt x="4330" y="3807"/>
                    <a:pt x="5494" y="2464"/>
                    <a:pt x="6085" y="1644"/>
                  </a:cubicBezTo>
                  <a:cubicBezTo>
                    <a:pt x="5894" y="1465"/>
                    <a:pt x="5728" y="1286"/>
                    <a:pt x="5597" y="1108"/>
                  </a:cubicBezTo>
                  <a:cubicBezTo>
                    <a:pt x="5063" y="1834"/>
                    <a:pt x="4166" y="2741"/>
                    <a:pt x="3111" y="2741"/>
                  </a:cubicBezTo>
                  <a:cubicBezTo>
                    <a:pt x="2989" y="2741"/>
                    <a:pt x="2865" y="2729"/>
                    <a:pt x="2739" y="2703"/>
                  </a:cubicBezTo>
                  <a:cubicBezTo>
                    <a:pt x="1156" y="2382"/>
                    <a:pt x="858" y="715"/>
                    <a:pt x="798" y="120"/>
                  </a:cubicBezTo>
                  <a:cubicBezTo>
                    <a:pt x="536" y="84"/>
                    <a:pt x="251" y="60"/>
                    <a:pt x="1" y="0"/>
                  </a:cubicBezTo>
                  <a:close/>
                </a:path>
              </a:pathLst>
            </a:custGeom>
            <a:solidFill>
              <a:srgbClr val="D63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688;p54">
              <a:extLst>
                <a:ext uri="{FF2B5EF4-FFF2-40B4-BE49-F238E27FC236}">
                  <a16:creationId xmlns="" xmlns:a16="http://schemas.microsoft.com/office/drawing/2014/main" id="{778D0826-32E4-400C-AE35-EFC5952F0681}"/>
                </a:ext>
              </a:extLst>
            </p:cNvPr>
            <p:cNvSpPr/>
            <p:nvPr/>
          </p:nvSpPr>
          <p:spPr>
            <a:xfrm>
              <a:off x="5106875" y="4351550"/>
              <a:ext cx="472700" cy="178900"/>
            </a:xfrm>
            <a:custGeom>
              <a:avLst/>
              <a:gdLst/>
              <a:ahLst/>
              <a:cxnLst/>
              <a:rect l="l" t="t" r="r" b="b"/>
              <a:pathLst>
                <a:path w="18908" h="7156" extrusionOk="0">
                  <a:moveTo>
                    <a:pt x="2096" y="1"/>
                  </a:moveTo>
                  <a:lnTo>
                    <a:pt x="513" y="929"/>
                  </a:lnTo>
                  <a:cubicBezTo>
                    <a:pt x="513" y="929"/>
                    <a:pt x="1" y="2596"/>
                    <a:pt x="1644" y="3144"/>
                  </a:cubicBezTo>
                  <a:cubicBezTo>
                    <a:pt x="1644" y="3144"/>
                    <a:pt x="1452" y="5334"/>
                    <a:pt x="3280" y="5334"/>
                  </a:cubicBezTo>
                  <a:cubicBezTo>
                    <a:pt x="3386" y="5334"/>
                    <a:pt x="3499" y="5327"/>
                    <a:pt x="3620" y="5311"/>
                  </a:cubicBezTo>
                  <a:cubicBezTo>
                    <a:pt x="3620" y="5311"/>
                    <a:pt x="4177" y="6838"/>
                    <a:pt x="5387" y="6838"/>
                  </a:cubicBezTo>
                  <a:cubicBezTo>
                    <a:pt x="5780" y="6838"/>
                    <a:pt x="6241" y="6677"/>
                    <a:pt x="6775" y="6252"/>
                  </a:cubicBezTo>
                  <a:cubicBezTo>
                    <a:pt x="6775" y="6252"/>
                    <a:pt x="7544" y="7155"/>
                    <a:pt x="8439" y="7155"/>
                  </a:cubicBezTo>
                  <a:cubicBezTo>
                    <a:pt x="8925" y="7155"/>
                    <a:pt x="9449" y="6888"/>
                    <a:pt x="9907" y="6061"/>
                  </a:cubicBezTo>
                  <a:cubicBezTo>
                    <a:pt x="9907" y="6061"/>
                    <a:pt x="10427" y="6434"/>
                    <a:pt x="11004" y="6434"/>
                  </a:cubicBezTo>
                  <a:cubicBezTo>
                    <a:pt x="11514" y="6434"/>
                    <a:pt x="12068" y="6143"/>
                    <a:pt x="12347" y="5049"/>
                  </a:cubicBezTo>
                  <a:cubicBezTo>
                    <a:pt x="12347" y="5049"/>
                    <a:pt x="12563" y="5106"/>
                    <a:pt x="12846" y="5106"/>
                  </a:cubicBezTo>
                  <a:cubicBezTo>
                    <a:pt x="13402" y="5106"/>
                    <a:pt x="14220" y="4886"/>
                    <a:pt x="14181" y="3585"/>
                  </a:cubicBezTo>
                  <a:lnTo>
                    <a:pt x="14181" y="3585"/>
                  </a:lnTo>
                  <a:cubicBezTo>
                    <a:pt x="14181" y="3585"/>
                    <a:pt x="14776" y="4120"/>
                    <a:pt x="15467" y="4144"/>
                  </a:cubicBezTo>
                  <a:cubicBezTo>
                    <a:pt x="15471" y="4144"/>
                    <a:pt x="15476" y="4144"/>
                    <a:pt x="15481" y="4144"/>
                  </a:cubicBezTo>
                  <a:cubicBezTo>
                    <a:pt x="15900" y="4144"/>
                    <a:pt x="16448" y="3829"/>
                    <a:pt x="16970" y="3829"/>
                  </a:cubicBezTo>
                  <a:cubicBezTo>
                    <a:pt x="17322" y="3829"/>
                    <a:pt x="17662" y="3972"/>
                    <a:pt x="17943" y="4454"/>
                  </a:cubicBezTo>
                  <a:cubicBezTo>
                    <a:pt x="17943" y="4454"/>
                    <a:pt x="18908" y="2477"/>
                    <a:pt x="16526" y="1144"/>
                  </a:cubicBezTo>
                  <a:cubicBezTo>
                    <a:pt x="16055" y="882"/>
                    <a:pt x="15650" y="777"/>
                    <a:pt x="15303" y="777"/>
                  </a:cubicBezTo>
                  <a:cubicBezTo>
                    <a:pt x="13895" y="777"/>
                    <a:pt x="13443" y="2501"/>
                    <a:pt x="13443" y="2501"/>
                  </a:cubicBezTo>
                  <a:cubicBezTo>
                    <a:pt x="13443" y="2501"/>
                    <a:pt x="13039" y="2252"/>
                    <a:pt x="12582" y="2252"/>
                  </a:cubicBezTo>
                  <a:cubicBezTo>
                    <a:pt x="12152" y="2252"/>
                    <a:pt x="11674" y="2474"/>
                    <a:pt x="11442" y="3335"/>
                  </a:cubicBezTo>
                  <a:cubicBezTo>
                    <a:pt x="11442" y="3335"/>
                    <a:pt x="11114" y="3178"/>
                    <a:pt x="10706" y="3178"/>
                  </a:cubicBezTo>
                  <a:cubicBezTo>
                    <a:pt x="10309" y="3178"/>
                    <a:pt x="9836" y="3325"/>
                    <a:pt x="9514" y="3906"/>
                  </a:cubicBezTo>
                  <a:cubicBezTo>
                    <a:pt x="9514" y="3906"/>
                    <a:pt x="9084" y="3536"/>
                    <a:pt x="8498" y="3536"/>
                  </a:cubicBezTo>
                  <a:cubicBezTo>
                    <a:pt x="8099" y="3536"/>
                    <a:pt x="7627" y="3708"/>
                    <a:pt x="7168" y="4287"/>
                  </a:cubicBezTo>
                  <a:cubicBezTo>
                    <a:pt x="7168" y="4287"/>
                    <a:pt x="6922" y="3386"/>
                    <a:pt x="6048" y="3386"/>
                  </a:cubicBezTo>
                  <a:cubicBezTo>
                    <a:pt x="5817" y="3386"/>
                    <a:pt x="5542" y="3449"/>
                    <a:pt x="5215" y="3608"/>
                  </a:cubicBezTo>
                  <a:cubicBezTo>
                    <a:pt x="5215" y="3608"/>
                    <a:pt x="5151" y="2357"/>
                    <a:pt x="4252" y="2357"/>
                  </a:cubicBezTo>
                  <a:cubicBezTo>
                    <a:pt x="4132" y="2357"/>
                    <a:pt x="3998" y="2379"/>
                    <a:pt x="3846" y="2430"/>
                  </a:cubicBezTo>
                  <a:cubicBezTo>
                    <a:pt x="3846" y="2430"/>
                    <a:pt x="4180" y="108"/>
                    <a:pt x="2096" y="1"/>
                  </a:cubicBezTo>
                  <a:close/>
                </a:path>
              </a:pathLst>
            </a:custGeom>
            <a:solidFill>
              <a:srgbClr val="6637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689;p54">
              <a:extLst>
                <a:ext uri="{FF2B5EF4-FFF2-40B4-BE49-F238E27FC236}">
                  <a16:creationId xmlns="" xmlns:a16="http://schemas.microsoft.com/office/drawing/2014/main" id="{83AF53FD-DE08-4164-9FDD-59029F65F6AD}"/>
                </a:ext>
              </a:extLst>
            </p:cNvPr>
            <p:cNvSpPr/>
            <p:nvPr/>
          </p:nvSpPr>
          <p:spPr>
            <a:xfrm>
              <a:off x="5058050" y="4203550"/>
              <a:ext cx="146475" cy="185525"/>
            </a:xfrm>
            <a:custGeom>
              <a:avLst/>
              <a:gdLst/>
              <a:ahLst/>
              <a:cxnLst/>
              <a:rect l="l" t="t" r="r" b="b"/>
              <a:pathLst>
                <a:path w="5859" h="7421" extrusionOk="0">
                  <a:moveTo>
                    <a:pt x="558" y="0"/>
                  </a:moveTo>
                  <a:cubicBezTo>
                    <a:pt x="404" y="0"/>
                    <a:pt x="258" y="14"/>
                    <a:pt x="120" y="39"/>
                  </a:cubicBezTo>
                  <a:cubicBezTo>
                    <a:pt x="25" y="801"/>
                    <a:pt x="1" y="2682"/>
                    <a:pt x="1858" y="4421"/>
                  </a:cubicBezTo>
                  <a:cubicBezTo>
                    <a:pt x="1858" y="4421"/>
                    <a:pt x="2288" y="4342"/>
                    <a:pt x="2758" y="4342"/>
                  </a:cubicBezTo>
                  <a:cubicBezTo>
                    <a:pt x="3353" y="4342"/>
                    <a:pt x="4014" y="4468"/>
                    <a:pt x="3954" y="5040"/>
                  </a:cubicBezTo>
                  <a:cubicBezTo>
                    <a:pt x="3847" y="6076"/>
                    <a:pt x="1811" y="6195"/>
                    <a:pt x="1811" y="6195"/>
                  </a:cubicBezTo>
                  <a:cubicBezTo>
                    <a:pt x="1811" y="6195"/>
                    <a:pt x="537" y="6683"/>
                    <a:pt x="1049" y="7421"/>
                  </a:cubicBezTo>
                  <a:cubicBezTo>
                    <a:pt x="1275" y="7409"/>
                    <a:pt x="4085" y="7207"/>
                    <a:pt x="4954" y="4849"/>
                  </a:cubicBezTo>
                  <a:cubicBezTo>
                    <a:pt x="5859" y="2397"/>
                    <a:pt x="3478" y="718"/>
                    <a:pt x="1251" y="99"/>
                  </a:cubicBezTo>
                  <a:cubicBezTo>
                    <a:pt x="1007" y="29"/>
                    <a:pt x="775" y="0"/>
                    <a:pt x="558" y="0"/>
                  </a:cubicBezTo>
                  <a:close/>
                </a:path>
              </a:pathLst>
            </a:custGeom>
            <a:solidFill>
              <a:srgbClr val="6637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690;p54">
              <a:extLst>
                <a:ext uri="{FF2B5EF4-FFF2-40B4-BE49-F238E27FC236}">
                  <a16:creationId xmlns="" xmlns:a16="http://schemas.microsoft.com/office/drawing/2014/main" id="{2A77C11B-5046-49D0-9066-4C5A71BC2178}"/>
                </a:ext>
              </a:extLst>
            </p:cNvPr>
            <p:cNvSpPr/>
            <p:nvPr/>
          </p:nvSpPr>
          <p:spPr>
            <a:xfrm>
              <a:off x="4694925" y="4183675"/>
              <a:ext cx="70575" cy="41100"/>
            </a:xfrm>
            <a:custGeom>
              <a:avLst/>
              <a:gdLst/>
              <a:ahLst/>
              <a:cxnLst/>
              <a:rect l="l" t="t" r="r" b="b"/>
              <a:pathLst>
                <a:path w="2823" h="1644" extrusionOk="0">
                  <a:moveTo>
                    <a:pt x="2513" y="1"/>
                  </a:moveTo>
                  <a:cubicBezTo>
                    <a:pt x="1370" y="108"/>
                    <a:pt x="477" y="441"/>
                    <a:pt x="0" y="644"/>
                  </a:cubicBezTo>
                  <a:cubicBezTo>
                    <a:pt x="36" y="989"/>
                    <a:pt x="84" y="1310"/>
                    <a:pt x="131" y="1644"/>
                  </a:cubicBezTo>
                  <a:cubicBezTo>
                    <a:pt x="1136" y="1142"/>
                    <a:pt x="1944" y="1031"/>
                    <a:pt x="2472" y="1031"/>
                  </a:cubicBezTo>
                  <a:cubicBezTo>
                    <a:pt x="2608" y="1031"/>
                    <a:pt x="2725" y="1039"/>
                    <a:pt x="2822" y="1048"/>
                  </a:cubicBezTo>
                  <a:cubicBezTo>
                    <a:pt x="2691" y="644"/>
                    <a:pt x="2584" y="286"/>
                    <a:pt x="2513"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691;p54">
              <a:extLst>
                <a:ext uri="{FF2B5EF4-FFF2-40B4-BE49-F238E27FC236}">
                  <a16:creationId xmlns="" xmlns:a16="http://schemas.microsoft.com/office/drawing/2014/main" id="{79B8E3F2-03A4-45BA-96F3-58E03C898CD1}"/>
                </a:ext>
              </a:extLst>
            </p:cNvPr>
            <p:cNvSpPr/>
            <p:nvPr/>
          </p:nvSpPr>
          <p:spPr>
            <a:xfrm>
              <a:off x="4810400" y="4879300"/>
              <a:ext cx="357225" cy="59175"/>
            </a:xfrm>
            <a:custGeom>
              <a:avLst/>
              <a:gdLst/>
              <a:ahLst/>
              <a:cxnLst/>
              <a:rect l="l" t="t" r="r" b="b"/>
              <a:pathLst>
                <a:path w="14289" h="2367" extrusionOk="0">
                  <a:moveTo>
                    <a:pt x="239" y="1"/>
                  </a:moveTo>
                  <a:cubicBezTo>
                    <a:pt x="96" y="620"/>
                    <a:pt x="1" y="1036"/>
                    <a:pt x="1" y="1036"/>
                  </a:cubicBezTo>
                  <a:cubicBezTo>
                    <a:pt x="3154" y="2068"/>
                    <a:pt x="6182" y="2366"/>
                    <a:pt x="8631" y="2366"/>
                  </a:cubicBezTo>
                  <a:cubicBezTo>
                    <a:pt x="12009" y="2366"/>
                    <a:pt x="14288" y="1798"/>
                    <a:pt x="14288" y="1798"/>
                  </a:cubicBezTo>
                  <a:cubicBezTo>
                    <a:pt x="14193" y="1489"/>
                    <a:pt x="14110" y="1120"/>
                    <a:pt x="14038" y="763"/>
                  </a:cubicBezTo>
                  <a:cubicBezTo>
                    <a:pt x="12071" y="1161"/>
                    <a:pt x="10222" y="1312"/>
                    <a:pt x="8553" y="1312"/>
                  </a:cubicBezTo>
                  <a:cubicBezTo>
                    <a:pt x="4241" y="1312"/>
                    <a:pt x="1123" y="310"/>
                    <a:pt x="239" y="1"/>
                  </a:cubicBezTo>
                  <a:close/>
                </a:path>
              </a:pathLst>
            </a:custGeom>
            <a:solidFill>
              <a:srgbClr val="D63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1692;p54">
              <a:extLst>
                <a:ext uri="{FF2B5EF4-FFF2-40B4-BE49-F238E27FC236}">
                  <a16:creationId xmlns="" xmlns:a16="http://schemas.microsoft.com/office/drawing/2014/main" id="{0098379A-5D10-4DD5-8F5D-1E10E95BA25D}"/>
                </a:ext>
              </a:extLst>
            </p:cNvPr>
            <p:cNvSpPr/>
            <p:nvPr/>
          </p:nvSpPr>
          <p:spPr>
            <a:xfrm>
              <a:off x="5018475" y="4271500"/>
              <a:ext cx="28300" cy="22925"/>
            </a:xfrm>
            <a:custGeom>
              <a:avLst/>
              <a:gdLst/>
              <a:ahLst/>
              <a:cxnLst/>
              <a:rect l="l" t="t" r="r" b="b"/>
              <a:pathLst>
                <a:path w="1132" h="917" extrusionOk="0">
                  <a:moveTo>
                    <a:pt x="346" y="0"/>
                  </a:moveTo>
                  <a:cubicBezTo>
                    <a:pt x="274" y="24"/>
                    <a:pt x="239" y="95"/>
                    <a:pt x="215" y="155"/>
                  </a:cubicBezTo>
                  <a:cubicBezTo>
                    <a:pt x="215" y="167"/>
                    <a:pt x="191" y="179"/>
                    <a:pt x="191" y="179"/>
                  </a:cubicBezTo>
                  <a:cubicBezTo>
                    <a:pt x="108" y="333"/>
                    <a:pt x="0" y="679"/>
                    <a:pt x="215" y="822"/>
                  </a:cubicBezTo>
                  <a:cubicBezTo>
                    <a:pt x="298" y="881"/>
                    <a:pt x="405" y="917"/>
                    <a:pt x="512" y="917"/>
                  </a:cubicBezTo>
                  <a:cubicBezTo>
                    <a:pt x="631" y="917"/>
                    <a:pt x="762" y="869"/>
                    <a:pt x="929" y="786"/>
                  </a:cubicBezTo>
                  <a:cubicBezTo>
                    <a:pt x="953" y="774"/>
                    <a:pt x="965" y="762"/>
                    <a:pt x="1001" y="750"/>
                  </a:cubicBezTo>
                  <a:cubicBezTo>
                    <a:pt x="1012" y="738"/>
                    <a:pt x="1048" y="714"/>
                    <a:pt x="1072" y="702"/>
                  </a:cubicBezTo>
                  <a:cubicBezTo>
                    <a:pt x="1120" y="702"/>
                    <a:pt x="1131" y="655"/>
                    <a:pt x="1120" y="631"/>
                  </a:cubicBezTo>
                  <a:cubicBezTo>
                    <a:pt x="1120" y="595"/>
                    <a:pt x="1092" y="579"/>
                    <a:pt x="1068" y="579"/>
                  </a:cubicBezTo>
                  <a:cubicBezTo>
                    <a:pt x="1061" y="579"/>
                    <a:pt x="1054" y="581"/>
                    <a:pt x="1048" y="583"/>
                  </a:cubicBezTo>
                  <a:cubicBezTo>
                    <a:pt x="1001" y="595"/>
                    <a:pt x="953" y="607"/>
                    <a:pt x="929" y="643"/>
                  </a:cubicBezTo>
                  <a:cubicBezTo>
                    <a:pt x="893" y="643"/>
                    <a:pt x="881" y="655"/>
                    <a:pt x="870" y="679"/>
                  </a:cubicBezTo>
                  <a:cubicBezTo>
                    <a:pt x="741" y="743"/>
                    <a:pt x="623" y="776"/>
                    <a:pt x="519" y="776"/>
                  </a:cubicBezTo>
                  <a:cubicBezTo>
                    <a:pt x="430" y="776"/>
                    <a:pt x="352" y="752"/>
                    <a:pt x="286" y="702"/>
                  </a:cubicBezTo>
                  <a:cubicBezTo>
                    <a:pt x="155" y="619"/>
                    <a:pt x="250" y="345"/>
                    <a:pt x="310" y="226"/>
                  </a:cubicBezTo>
                  <a:cubicBezTo>
                    <a:pt x="310" y="226"/>
                    <a:pt x="334" y="214"/>
                    <a:pt x="334" y="202"/>
                  </a:cubicBezTo>
                  <a:cubicBezTo>
                    <a:pt x="346" y="179"/>
                    <a:pt x="358" y="143"/>
                    <a:pt x="369" y="119"/>
                  </a:cubicBezTo>
                  <a:cubicBezTo>
                    <a:pt x="405" y="107"/>
                    <a:pt x="417" y="83"/>
                    <a:pt x="417" y="48"/>
                  </a:cubicBezTo>
                  <a:cubicBezTo>
                    <a:pt x="405" y="24"/>
                    <a:pt x="369" y="0"/>
                    <a:pt x="346"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 name="Google Shape;1693;p54">
              <a:extLst>
                <a:ext uri="{FF2B5EF4-FFF2-40B4-BE49-F238E27FC236}">
                  <a16:creationId xmlns="" xmlns:a16="http://schemas.microsoft.com/office/drawing/2014/main" id="{A3BE39EE-840C-4C33-A603-8F58CAA7326B}"/>
                </a:ext>
              </a:extLst>
            </p:cNvPr>
            <p:cNvSpPr/>
            <p:nvPr/>
          </p:nvSpPr>
          <p:spPr>
            <a:xfrm>
              <a:off x="5032750" y="4245175"/>
              <a:ext cx="17900" cy="18300"/>
            </a:xfrm>
            <a:custGeom>
              <a:avLst/>
              <a:gdLst/>
              <a:ahLst/>
              <a:cxnLst/>
              <a:rect l="l" t="t" r="r" b="b"/>
              <a:pathLst>
                <a:path w="716" h="732" extrusionOk="0">
                  <a:moveTo>
                    <a:pt x="55" y="1"/>
                  </a:moveTo>
                  <a:cubicBezTo>
                    <a:pt x="37" y="1"/>
                    <a:pt x="19" y="9"/>
                    <a:pt x="13" y="29"/>
                  </a:cubicBezTo>
                  <a:cubicBezTo>
                    <a:pt x="1" y="53"/>
                    <a:pt x="1" y="101"/>
                    <a:pt x="25" y="112"/>
                  </a:cubicBezTo>
                  <a:cubicBezTo>
                    <a:pt x="191" y="255"/>
                    <a:pt x="310" y="351"/>
                    <a:pt x="418" y="493"/>
                  </a:cubicBezTo>
                  <a:lnTo>
                    <a:pt x="453" y="529"/>
                  </a:lnTo>
                  <a:cubicBezTo>
                    <a:pt x="489" y="565"/>
                    <a:pt x="513" y="589"/>
                    <a:pt x="537" y="624"/>
                  </a:cubicBezTo>
                  <a:lnTo>
                    <a:pt x="549" y="636"/>
                  </a:lnTo>
                  <a:cubicBezTo>
                    <a:pt x="549" y="648"/>
                    <a:pt x="560" y="648"/>
                    <a:pt x="560" y="672"/>
                  </a:cubicBezTo>
                  <a:cubicBezTo>
                    <a:pt x="560" y="684"/>
                    <a:pt x="560" y="684"/>
                    <a:pt x="572" y="696"/>
                  </a:cubicBezTo>
                  <a:cubicBezTo>
                    <a:pt x="596" y="720"/>
                    <a:pt x="620" y="732"/>
                    <a:pt x="632" y="732"/>
                  </a:cubicBezTo>
                  <a:cubicBezTo>
                    <a:pt x="632" y="732"/>
                    <a:pt x="656" y="732"/>
                    <a:pt x="656" y="708"/>
                  </a:cubicBezTo>
                  <a:cubicBezTo>
                    <a:pt x="715" y="684"/>
                    <a:pt x="680" y="636"/>
                    <a:pt x="656" y="577"/>
                  </a:cubicBezTo>
                  <a:lnTo>
                    <a:pt x="632" y="565"/>
                  </a:lnTo>
                  <a:cubicBezTo>
                    <a:pt x="620" y="517"/>
                    <a:pt x="572" y="470"/>
                    <a:pt x="549" y="446"/>
                  </a:cubicBezTo>
                  <a:lnTo>
                    <a:pt x="501" y="398"/>
                  </a:lnTo>
                  <a:cubicBezTo>
                    <a:pt x="382" y="255"/>
                    <a:pt x="263" y="148"/>
                    <a:pt x="96" y="17"/>
                  </a:cubicBezTo>
                  <a:cubicBezTo>
                    <a:pt x="85" y="6"/>
                    <a:pt x="70" y="1"/>
                    <a:pt x="55" y="1"/>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 name="Google Shape;1694;p54">
              <a:extLst>
                <a:ext uri="{FF2B5EF4-FFF2-40B4-BE49-F238E27FC236}">
                  <a16:creationId xmlns="" xmlns:a16="http://schemas.microsoft.com/office/drawing/2014/main" id="{C63BECF4-A47B-44BA-96D1-292736F53E78}"/>
                </a:ext>
              </a:extLst>
            </p:cNvPr>
            <p:cNvSpPr/>
            <p:nvPr/>
          </p:nvSpPr>
          <p:spPr>
            <a:xfrm>
              <a:off x="4976500" y="4317125"/>
              <a:ext cx="44975" cy="11825"/>
            </a:xfrm>
            <a:custGeom>
              <a:avLst/>
              <a:gdLst/>
              <a:ahLst/>
              <a:cxnLst/>
              <a:rect l="l" t="t" r="r" b="b"/>
              <a:pathLst>
                <a:path w="1799" h="473" extrusionOk="0">
                  <a:moveTo>
                    <a:pt x="64" y="1"/>
                  </a:moveTo>
                  <a:cubicBezTo>
                    <a:pt x="52" y="1"/>
                    <a:pt x="39" y="4"/>
                    <a:pt x="24" y="9"/>
                  </a:cubicBezTo>
                  <a:cubicBezTo>
                    <a:pt x="1" y="44"/>
                    <a:pt x="1" y="68"/>
                    <a:pt x="13" y="104"/>
                  </a:cubicBezTo>
                  <a:cubicBezTo>
                    <a:pt x="239" y="354"/>
                    <a:pt x="644" y="473"/>
                    <a:pt x="1048" y="473"/>
                  </a:cubicBezTo>
                  <a:cubicBezTo>
                    <a:pt x="1310" y="473"/>
                    <a:pt x="1548" y="425"/>
                    <a:pt x="1751" y="354"/>
                  </a:cubicBezTo>
                  <a:cubicBezTo>
                    <a:pt x="1787" y="354"/>
                    <a:pt x="1798" y="306"/>
                    <a:pt x="1787" y="282"/>
                  </a:cubicBezTo>
                  <a:cubicBezTo>
                    <a:pt x="1787" y="256"/>
                    <a:pt x="1760" y="242"/>
                    <a:pt x="1731" y="242"/>
                  </a:cubicBezTo>
                  <a:cubicBezTo>
                    <a:pt x="1722" y="242"/>
                    <a:pt x="1712" y="244"/>
                    <a:pt x="1703" y="247"/>
                  </a:cubicBezTo>
                  <a:cubicBezTo>
                    <a:pt x="1519" y="317"/>
                    <a:pt x="1296" y="353"/>
                    <a:pt x="1074" y="353"/>
                  </a:cubicBezTo>
                  <a:cubicBezTo>
                    <a:pt x="691" y="353"/>
                    <a:pt x="308" y="246"/>
                    <a:pt x="120" y="20"/>
                  </a:cubicBezTo>
                  <a:cubicBezTo>
                    <a:pt x="99" y="7"/>
                    <a:pt x="82" y="1"/>
                    <a:pt x="64" y="1"/>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695;p54">
              <a:extLst>
                <a:ext uri="{FF2B5EF4-FFF2-40B4-BE49-F238E27FC236}">
                  <a16:creationId xmlns="" xmlns:a16="http://schemas.microsoft.com/office/drawing/2014/main" id="{ACFDCC4E-942B-4516-9D7E-1C28254B53ED}"/>
                </a:ext>
              </a:extLst>
            </p:cNvPr>
            <p:cNvSpPr/>
            <p:nvPr/>
          </p:nvSpPr>
          <p:spPr>
            <a:xfrm>
              <a:off x="5108950" y="4327675"/>
              <a:ext cx="36350" cy="6950"/>
            </a:xfrm>
            <a:custGeom>
              <a:avLst/>
              <a:gdLst/>
              <a:ahLst/>
              <a:cxnLst/>
              <a:rect l="l" t="t" r="r" b="b"/>
              <a:pathLst>
                <a:path w="1454" h="278" extrusionOk="0">
                  <a:moveTo>
                    <a:pt x="1296" y="0"/>
                  </a:moveTo>
                  <a:cubicBezTo>
                    <a:pt x="1254" y="0"/>
                    <a:pt x="1209" y="3"/>
                    <a:pt x="1168" y="3"/>
                  </a:cubicBezTo>
                  <a:lnTo>
                    <a:pt x="1120" y="3"/>
                  </a:lnTo>
                  <a:cubicBezTo>
                    <a:pt x="894" y="3"/>
                    <a:pt x="680" y="3"/>
                    <a:pt x="453" y="51"/>
                  </a:cubicBezTo>
                  <a:cubicBezTo>
                    <a:pt x="430" y="51"/>
                    <a:pt x="382" y="63"/>
                    <a:pt x="358" y="63"/>
                  </a:cubicBezTo>
                  <a:cubicBezTo>
                    <a:pt x="239" y="75"/>
                    <a:pt x="132" y="99"/>
                    <a:pt x="25" y="146"/>
                  </a:cubicBezTo>
                  <a:cubicBezTo>
                    <a:pt x="1" y="170"/>
                    <a:pt x="1" y="206"/>
                    <a:pt x="13" y="241"/>
                  </a:cubicBezTo>
                  <a:cubicBezTo>
                    <a:pt x="25" y="253"/>
                    <a:pt x="60" y="277"/>
                    <a:pt x="72" y="277"/>
                  </a:cubicBezTo>
                  <a:cubicBezTo>
                    <a:pt x="72" y="277"/>
                    <a:pt x="84" y="277"/>
                    <a:pt x="72" y="253"/>
                  </a:cubicBezTo>
                  <a:cubicBezTo>
                    <a:pt x="144" y="218"/>
                    <a:pt x="239" y="194"/>
                    <a:pt x="346" y="182"/>
                  </a:cubicBezTo>
                  <a:cubicBezTo>
                    <a:pt x="382" y="182"/>
                    <a:pt x="418" y="170"/>
                    <a:pt x="453" y="170"/>
                  </a:cubicBezTo>
                  <a:cubicBezTo>
                    <a:pt x="668" y="134"/>
                    <a:pt x="870" y="122"/>
                    <a:pt x="1096" y="122"/>
                  </a:cubicBezTo>
                  <a:lnTo>
                    <a:pt x="1168" y="122"/>
                  </a:lnTo>
                  <a:cubicBezTo>
                    <a:pt x="1239" y="122"/>
                    <a:pt x="1322" y="122"/>
                    <a:pt x="1346" y="134"/>
                  </a:cubicBezTo>
                  <a:cubicBezTo>
                    <a:pt x="1359" y="137"/>
                    <a:pt x="1371" y="139"/>
                    <a:pt x="1382" y="139"/>
                  </a:cubicBezTo>
                  <a:cubicBezTo>
                    <a:pt x="1411" y="139"/>
                    <a:pt x="1433" y="128"/>
                    <a:pt x="1442" y="110"/>
                  </a:cubicBezTo>
                  <a:cubicBezTo>
                    <a:pt x="1453" y="63"/>
                    <a:pt x="1442" y="39"/>
                    <a:pt x="1406" y="15"/>
                  </a:cubicBezTo>
                  <a:cubicBezTo>
                    <a:pt x="1376" y="3"/>
                    <a:pt x="1337" y="0"/>
                    <a:pt x="1296"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696;p54">
              <a:extLst>
                <a:ext uri="{FF2B5EF4-FFF2-40B4-BE49-F238E27FC236}">
                  <a16:creationId xmlns="" xmlns:a16="http://schemas.microsoft.com/office/drawing/2014/main" id="{463EF94A-EE48-4D33-98E3-16F425B0A715}"/>
                </a:ext>
              </a:extLst>
            </p:cNvPr>
            <p:cNvSpPr/>
            <p:nvPr/>
          </p:nvSpPr>
          <p:spPr>
            <a:xfrm>
              <a:off x="5005375" y="4652200"/>
              <a:ext cx="71175" cy="62225"/>
            </a:xfrm>
            <a:custGeom>
              <a:avLst/>
              <a:gdLst/>
              <a:ahLst/>
              <a:cxnLst/>
              <a:rect l="l" t="t" r="r" b="b"/>
              <a:pathLst>
                <a:path w="2847" h="2489" extrusionOk="0">
                  <a:moveTo>
                    <a:pt x="48" y="0"/>
                  </a:moveTo>
                  <a:cubicBezTo>
                    <a:pt x="24" y="0"/>
                    <a:pt x="1" y="48"/>
                    <a:pt x="1" y="72"/>
                  </a:cubicBezTo>
                  <a:cubicBezTo>
                    <a:pt x="36" y="238"/>
                    <a:pt x="215" y="464"/>
                    <a:pt x="382" y="655"/>
                  </a:cubicBezTo>
                  <a:cubicBezTo>
                    <a:pt x="441" y="714"/>
                    <a:pt x="477" y="774"/>
                    <a:pt x="512" y="822"/>
                  </a:cubicBezTo>
                  <a:cubicBezTo>
                    <a:pt x="953" y="1417"/>
                    <a:pt x="1703" y="2191"/>
                    <a:pt x="2763" y="2488"/>
                  </a:cubicBezTo>
                  <a:lnTo>
                    <a:pt x="2775" y="2488"/>
                  </a:lnTo>
                  <a:cubicBezTo>
                    <a:pt x="2798" y="2488"/>
                    <a:pt x="2822" y="2477"/>
                    <a:pt x="2834" y="2453"/>
                  </a:cubicBezTo>
                  <a:cubicBezTo>
                    <a:pt x="2846" y="2429"/>
                    <a:pt x="2822" y="2393"/>
                    <a:pt x="2787" y="2381"/>
                  </a:cubicBezTo>
                  <a:cubicBezTo>
                    <a:pt x="1763" y="2096"/>
                    <a:pt x="1036" y="1345"/>
                    <a:pt x="596" y="762"/>
                  </a:cubicBezTo>
                  <a:cubicBezTo>
                    <a:pt x="572" y="703"/>
                    <a:pt x="512" y="643"/>
                    <a:pt x="465" y="583"/>
                  </a:cubicBezTo>
                  <a:cubicBezTo>
                    <a:pt x="334" y="405"/>
                    <a:pt x="155" y="179"/>
                    <a:pt x="120" y="48"/>
                  </a:cubicBezTo>
                  <a:cubicBezTo>
                    <a:pt x="120" y="12"/>
                    <a:pt x="84" y="0"/>
                    <a:pt x="48"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697;p54">
              <a:extLst>
                <a:ext uri="{FF2B5EF4-FFF2-40B4-BE49-F238E27FC236}">
                  <a16:creationId xmlns="" xmlns:a16="http://schemas.microsoft.com/office/drawing/2014/main" id="{A2D2B379-92E5-4C5B-95A8-6476C378DF33}"/>
                </a:ext>
              </a:extLst>
            </p:cNvPr>
            <p:cNvSpPr/>
            <p:nvPr/>
          </p:nvSpPr>
          <p:spPr>
            <a:xfrm>
              <a:off x="4853875" y="4681500"/>
              <a:ext cx="285175" cy="104100"/>
            </a:xfrm>
            <a:custGeom>
              <a:avLst/>
              <a:gdLst/>
              <a:ahLst/>
              <a:cxnLst/>
              <a:rect l="l" t="t" r="r" b="b"/>
              <a:pathLst>
                <a:path w="11407" h="4164" extrusionOk="0">
                  <a:moveTo>
                    <a:pt x="1697" y="1"/>
                  </a:moveTo>
                  <a:cubicBezTo>
                    <a:pt x="1510" y="1"/>
                    <a:pt x="1375" y="42"/>
                    <a:pt x="1346" y="150"/>
                  </a:cubicBezTo>
                  <a:cubicBezTo>
                    <a:pt x="1217" y="594"/>
                    <a:pt x="2330" y="947"/>
                    <a:pt x="2369" y="959"/>
                  </a:cubicBezTo>
                  <a:lnTo>
                    <a:pt x="2369" y="959"/>
                  </a:lnTo>
                  <a:cubicBezTo>
                    <a:pt x="2336" y="949"/>
                    <a:pt x="1554" y="707"/>
                    <a:pt x="1063" y="707"/>
                  </a:cubicBezTo>
                  <a:cubicBezTo>
                    <a:pt x="958" y="707"/>
                    <a:pt x="866" y="718"/>
                    <a:pt x="798" y="745"/>
                  </a:cubicBezTo>
                  <a:cubicBezTo>
                    <a:pt x="405" y="912"/>
                    <a:pt x="1941" y="1674"/>
                    <a:pt x="1941" y="1674"/>
                  </a:cubicBezTo>
                  <a:cubicBezTo>
                    <a:pt x="1941" y="1674"/>
                    <a:pt x="1268" y="1384"/>
                    <a:pt x="742" y="1384"/>
                  </a:cubicBezTo>
                  <a:cubicBezTo>
                    <a:pt x="675" y="1384"/>
                    <a:pt x="609" y="1389"/>
                    <a:pt x="548" y="1400"/>
                  </a:cubicBezTo>
                  <a:cubicBezTo>
                    <a:pt x="0" y="1507"/>
                    <a:pt x="1715" y="2376"/>
                    <a:pt x="2643" y="2698"/>
                  </a:cubicBezTo>
                  <a:cubicBezTo>
                    <a:pt x="3442" y="2988"/>
                    <a:pt x="6732" y="4163"/>
                    <a:pt x="9975" y="4163"/>
                  </a:cubicBezTo>
                  <a:cubicBezTo>
                    <a:pt x="10456" y="4163"/>
                    <a:pt x="10936" y="4137"/>
                    <a:pt x="11406" y="4079"/>
                  </a:cubicBezTo>
                  <a:cubicBezTo>
                    <a:pt x="11406" y="4079"/>
                    <a:pt x="11240" y="1793"/>
                    <a:pt x="10275" y="733"/>
                  </a:cubicBezTo>
                  <a:cubicBezTo>
                    <a:pt x="10275" y="733"/>
                    <a:pt x="9273" y="1147"/>
                    <a:pt x="7552" y="1147"/>
                  </a:cubicBezTo>
                  <a:cubicBezTo>
                    <a:pt x="6429" y="1147"/>
                    <a:pt x="5001" y="971"/>
                    <a:pt x="3346" y="388"/>
                  </a:cubicBezTo>
                  <a:cubicBezTo>
                    <a:pt x="3346" y="388"/>
                    <a:pt x="2274" y="1"/>
                    <a:pt x="1697" y="1"/>
                  </a:cubicBezTo>
                  <a:close/>
                </a:path>
              </a:pathLst>
            </a:custGeom>
            <a:solidFill>
              <a:srgbClr val="CC764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698;p54">
              <a:extLst>
                <a:ext uri="{FF2B5EF4-FFF2-40B4-BE49-F238E27FC236}">
                  <a16:creationId xmlns="" xmlns:a16="http://schemas.microsoft.com/office/drawing/2014/main" id="{963295F3-60B4-42A1-9517-CC4C957352E0}"/>
                </a:ext>
              </a:extLst>
            </p:cNvPr>
            <p:cNvSpPr/>
            <p:nvPr/>
          </p:nvSpPr>
          <p:spPr>
            <a:xfrm>
              <a:off x="5086925" y="4699825"/>
              <a:ext cx="52125" cy="85450"/>
            </a:xfrm>
            <a:custGeom>
              <a:avLst/>
              <a:gdLst/>
              <a:ahLst/>
              <a:cxnLst/>
              <a:rect l="l" t="t" r="r" b="b"/>
              <a:pathLst>
                <a:path w="2085" h="3418" extrusionOk="0">
                  <a:moveTo>
                    <a:pt x="953" y="0"/>
                  </a:moveTo>
                  <a:cubicBezTo>
                    <a:pt x="953" y="0"/>
                    <a:pt x="608" y="131"/>
                    <a:pt x="1" y="250"/>
                  </a:cubicBezTo>
                  <a:cubicBezTo>
                    <a:pt x="346" y="834"/>
                    <a:pt x="977" y="2096"/>
                    <a:pt x="906" y="3417"/>
                  </a:cubicBezTo>
                  <a:cubicBezTo>
                    <a:pt x="1299" y="3405"/>
                    <a:pt x="1680" y="3393"/>
                    <a:pt x="2073" y="3346"/>
                  </a:cubicBezTo>
                  <a:cubicBezTo>
                    <a:pt x="2084" y="3346"/>
                    <a:pt x="1918" y="1060"/>
                    <a:pt x="953" y="0"/>
                  </a:cubicBezTo>
                  <a:close/>
                </a:path>
              </a:pathLst>
            </a:custGeom>
            <a:solidFill>
              <a:srgbClr val="D6382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699;p54">
              <a:extLst>
                <a:ext uri="{FF2B5EF4-FFF2-40B4-BE49-F238E27FC236}">
                  <a16:creationId xmlns="" xmlns:a16="http://schemas.microsoft.com/office/drawing/2014/main" id="{7C4F63E7-A939-4CA8-B042-13B423470B58}"/>
                </a:ext>
              </a:extLst>
            </p:cNvPr>
            <p:cNvSpPr/>
            <p:nvPr/>
          </p:nvSpPr>
          <p:spPr>
            <a:xfrm>
              <a:off x="4945250" y="4697725"/>
              <a:ext cx="34250" cy="66100"/>
            </a:xfrm>
            <a:custGeom>
              <a:avLst/>
              <a:gdLst/>
              <a:ahLst/>
              <a:cxnLst/>
              <a:rect l="l" t="t" r="r" b="b"/>
              <a:pathLst>
                <a:path w="1370" h="2644" extrusionOk="0">
                  <a:moveTo>
                    <a:pt x="501" y="1"/>
                  </a:moveTo>
                  <a:cubicBezTo>
                    <a:pt x="0" y="953"/>
                    <a:pt x="0" y="1930"/>
                    <a:pt x="48" y="2406"/>
                  </a:cubicBezTo>
                  <a:cubicBezTo>
                    <a:pt x="286" y="2477"/>
                    <a:pt x="560" y="2572"/>
                    <a:pt x="846" y="2644"/>
                  </a:cubicBezTo>
                  <a:cubicBezTo>
                    <a:pt x="798" y="1346"/>
                    <a:pt x="1155" y="560"/>
                    <a:pt x="1370" y="215"/>
                  </a:cubicBezTo>
                  <a:cubicBezTo>
                    <a:pt x="1084" y="156"/>
                    <a:pt x="798" y="84"/>
                    <a:pt x="50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700;p54">
              <a:extLst>
                <a:ext uri="{FF2B5EF4-FFF2-40B4-BE49-F238E27FC236}">
                  <a16:creationId xmlns="" xmlns:a16="http://schemas.microsoft.com/office/drawing/2014/main" id="{A2B259F6-E37E-49B9-A0DE-498EA9D62E1E}"/>
                </a:ext>
              </a:extLst>
            </p:cNvPr>
            <p:cNvSpPr/>
            <p:nvPr/>
          </p:nvSpPr>
          <p:spPr>
            <a:xfrm>
              <a:off x="4498775" y="4152025"/>
              <a:ext cx="324750" cy="313850"/>
            </a:xfrm>
            <a:custGeom>
              <a:avLst/>
              <a:gdLst/>
              <a:ahLst/>
              <a:cxnLst/>
              <a:rect l="l" t="t" r="r" b="b"/>
              <a:pathLst>
                <a:path w="12990" h="12554" extrusionOk="0">
                  <a:moveTo>
                    <a:pt x="9063" y="0"/>
                  </a:moveTo>
                  <a:cubicBezTo>
                    <a:pt x="8465" y="0"/>
                    <a:pt x="7439" y="1300"/>
                    <a:pt x="7084" y="2029"/>
                  </a:cubicBezTo>
                  <a:cubicBezTo>
                    <a:pt x="6751" y="2672"/>
                    <a:pt x="6632" y="3410"/>
                    <a:pt x="6298" y="4053"/>
                  </a:cubicBezTo>
                  <a:cubicBezTo>
                    <a:pt x="5179" y="6148"/>
                    <a:pt x="0" y="6351"/>
                    <a:pt x="881" y="8565"/>
                  </a:cubicBezTo>
                  <a:cubicBezTo>
                    <a:pt x="1810" y="10935"/>
                    <a:pt x="4465" y="12554"/>
                    <a:pt x="4465" y="12554"/>
                  </a:cubicBezTo>
                  <a:cubicBezTo>
                    <a:pt x="5715" y="10530"/>
                    <a:pt x="8763" y="10137"/>
                    <a:pt x="9882" y="8041"/>
                  </a:cubicBezTo>
                  <a:cubicBezTo>
                    <a:pt x="10228" y="7398"/>
                    <a:pt x="10335" y="6660"/>
                    <a:pt x="10668" y="6017"/>
                  </a:cubicBezTo>
                  <a:cubicBezTo>
                    <a:pt x="11132" y="5124"/>
                    <a:pt x="12013" y="4458"/>
                    <a:pt x="12990" y="4243"/>
                  </a:cubicBezTo>
                  <a:cubicBezTo>
                    <a:pt x="12990" y="4243"/>
                    <a:pt x="10370" y="2457"/>
                    <a:pt x="9406" y="255"/>
                  </a:cubicBezTo>
                  <a:cubicBezTo>
                    <a:pt x="9327" y="76"/>
                    <a:pt x="9208" y="0"/>
                    <a:pt x="90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701;p54">
              <a:extLst>
                <a:ext uri="{FF2B5EF4-FFF2-40B4-BE49-F238E27FC236}">
                  <a16:creationId xmlns="" xmlns:a16="http://schemas.microsoft.com/office/drawing/2014/main" id="{3C4BDA74-2F7E-487D-9B5C-88611439E459}"/>
                </a:ext>
              </a:extLst>
            </p:cNvPr>
            <p:cNvSpPr/>
            <p:nvPr/>
          </p:nvSpPr>
          <p:spPr>
            <a:xfrm>
              <a:off x="4498775" y="4152050"/>
              <a:ext cx="247075" cy="223650"/>
            </a:xfrm>
            <a:custGeom>
              <a:avLst/>
              <a:gdLst/>
              <a:ahLst/>
              <a:cxnLst/>
              <a:rect l="l" t="t" r="r" b="b"/>
              <a:pathLst>
                <a:path w="9883" h="8946" extrusionOk="0">
                  <a:moveTo>
                    <a:pt x="9067" y="0"/>
                  </a:moveTo>
                  <a:cubicBezTo>
                    <a:pt x="8475" y="0"/>
                    <a:pt x="7459" y="1308"/>
                    <a:pt x="7084" y="2028"/>
                  </a:cubicBezTo>
                  <a:cubicBezTo>
                    <a:pt x="6751" y="2671"/>
                    <a:pt x="6632" y="3409"/>
                    <a:pt x="6298" y="4052"/>
                  </a:cubicBezTo>
                  <a:cubicBezTo>
                    <a:pt x="5179" y="6147"/>
                    <a:pt x="0" y="6350"/>
                    <a:pt x="881" y="8564"/>
                  </a:cubicBezTo>
                  <a:cubicBezTo>
                    <a:pt x="941" y="8695"/>
                    <a:pt x="1000" y="8814"/>
                    <a:pt x="1060" y="8945"/>
                  </a:cubicBezTo>
                  <a:cubicBezTo>
                    <a:pt x="1393" y="8564"/>
                    <a:pt x="1798" y="8219"/>
                    <a:pt x="2227" y="7921"/>
                  </a:cubicBezTo>
                  <a:cubicBezTo>
                    <a:pt x="3155" y="7302"/>
                    <a:pt x="4191" y="6862"/>
                    <a:pt x="5203" y="6409"/>
                  </a:cubicBezTo>
                  <a:cubicBezTo>
                    <a:pt x="5560" y="6242"/>
                    <a:pt x="5906" y="6076"/>
                    <a:pt x="6215" y="5850"/>
                  </a:cubicBezTo>
                  <a:cubicBezTo>
                    <a:pt x="7489" y="4897"/>
                    <a:pt x="7739" y="3087"/>
                    <a:pt x="8811" y="1921"/>
                  </a:cubicBezTo>
                  <a:cubicBezTo>
                    <a:pt x="9108" y="1599"/>
                    <a:pt x="9477" y="1349"/>
                    <a:pt x="9882" y="1135"/>
                  </a:cubicBezTo>
                  <a:cubicBezTo>
                    <a:pt x="9704" y="849"/>
                    <a:pt x="9537" y="551"/>
                    <a:pt x="9406" y="254"/>
                  </a:cubicBezTo>
                  <a:cubicBezTo>
                    <a:pt x="9328" y="76"/>
                    <a:pt x="9210" y="0"/>
                    <a:pt x="9067"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702;p54">
              <a:extLst>
                <a:ext uri="{FF2B5EF4-FFF2-40B4-BE49-F238E27FC236}">
                  <a16:creationId xmlns="" xmlns:a16="http://schemas.microsoft.com/office/drawing/2014/main" id="{E7D385D4-D6F6-4D54-B2C3-170D13DF555A}"/>
                </a:ext>
              </a:extLst>
            </p:cNvPr>
            <p:cNvSpPr/>
            <p:nvPr/>
          </p:nvSpPr>
          <p:spPr>
            <a:xfrm>
              <a:off x="4561275" y="4233675"/>
              <a:ext cx="261950" cy="232500"/>
            </a:xfrm>
            <a:custGeom>
              <a:avLst/>
              <a:gdLst/>
              <a:ahLst/>
              <a:cxnLst/>
              <a:rect l="l" t="t" r="r" b="b"/>
              <a:pathLst>
                <a:path w="10478" h="9300" extrusionOk="0">
                  <a:moveTo>
                    <a:pt x="9240" y="1"/>
                  </a:moveTo>
                  <a:cubicBezTo>
                    <a:pt x="8156" y="299"/>
                    <a:pt x="7168" y="965"/>
                    <a:pt x="6537" y="1894"/>
                  </a:cubicBezTo>
                  <a:cubicBezTo>
                    <a:pt x="5787" y="2977"/>
                    <a:pt x="5453" y="4406"/>
                    <a:pt x="4382" y="5168"/>
                  </a:cubicBezTo>
                  <a:cubicBezTo>
                    <a:pt x="3918" y="5490"/>
                    <a:pt x="3346" y="5656"/>
                    <a:pt x="2810" y="5883"/>
                  </a:cubicBezTo>
                  <a:cubicBezTo>
                    <a:pt x="1774" y="6299"/>
                    <a:pt x="846" y="6930"/>
                    <a:pt x="0" y="7704"/>
                  </a:cubicBezTo>
                  <a:cubicBezTo>
                    <a:pt x="977" y="8704"/>
                    <a:pt x="1953" y="9300"/>
                    <a:pt x="1953" y="9300"/>
                  </a:cubicBezTo>
                  <a:cubicBezTo>
                    <a:pt x="3203" y="7276"/>
                    <a:pt x="6251" y="6895"/>
                    <a:pt x="7370" y="4787"/>
                  </a:cubicBezTo>
                  <a:cubicBezTo>
                    <a:pt x="7704" y="4156"/>
                    <a:pt x="7823" y="3406"/>
                    <a:pt x="8156" y="2763"/>
                  </a:cubicBezTo>
                  <a:cubicBezTo>
                    <a:pt x="8597" y="1858"/>
                    <a:pt x="9490" y="1192"/>
                    <a:pt x="10478" y="1001"/>
                  </a:cubicBezTo>
                  <a:cubicBezTo>
                    <a:pt x="10478" y="1001"/>
                    <a:pt x="9918" y="620"/>
                    <a:pt x="9240"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1715;p54">
            <a:extLst>
              <a:ext uri="{FF2B5EF4-FFF2-40B4-BE49-F238E27FC236}">
                <a16:creationId xmlns="" xmlns:a16="http://schemas.microsoft.com/office/drawing/2014/main" id="{2CB12ECF-0166-4A84-A22A-3831E1A3D1DB}"/>
              </a:ext>
            </a:extLst>
          </p:cNvPr>
          <p:cNvSpPr/>
          <p:nvPr/>
        </p:nvSpPr>
        <p:spPr>
          <a:xfrm>
            <a:off x="4908590" y="1732641"/>
            <a:ext cx="620483" cy="143442"/>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1716;p54">
            <a:extLst>
              <a:ext uri="{FF2B5EF4-FFF2-40B4-BE49-F238E27FC236}">
                <a16:creationId xmlns="" xmlns:a16="http://schemas.microsoft.com/office/drawing/2014/main" id="{56F1B7A4-C13E-4E4E-9D21-8AB2C3CA05B2}"/>
              </a:ext>
            </a:extLst>
          </p:cNvPr>
          <p:cNvSpPr/>
          <p:nvPr/>
        </p:nvSpPr>
        <p:spPr>
          <a:xfrm>
            <a:off x="4083040" y="1198290"/>
            <a:ext cx="359985" cy="83220"/>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717;p54">
            <a:extLst>
              <a:ext uri="{FF2B5EF4-FFF2-40B4-BE49-F238E27FC236}">
                <a16:creationId xmlns="" xmlns:a16="http://schemas.microsoft.com/office/drawing/2014/main" id="{EE253FB7-1D0E-42A7-9757-AF7ABA0E970D}"/>
              </a:ext>
            </a:extLst>
          </p:cNvPr>
          <p:cNvSpPr/>
          <p:nvPr/>
        </p:nvSpPr>
        <p:spPr>
          <a:xfrm>
            <a:off x="3158277" y="1478647"/>
            <a:ext cx="797427" cy="184347"/>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6" name="Google Shape;1718;p54">
            <a:extLst>
              <a:ext uri="{FF2B5EF4-FFF2-40B4-BE49-F238E27FC236}">
                <a16:creationId xmlns="" xmlns:a16="http://schemas.microsoft.com/office/drawing/2014/main" id="{19AE79DE-7FF3-4E68-871E-987388E35D63}"/>
              </a:ext>
            </a:extLst>
          </p:cNvPr>
          <p:cNvGrpSpPr/>
          <p:nvPr/>
        </p:nvGrpSpPr>
        <p:grpSpPr>
          <a:xfrm flipH="1">
            <a:off x="-124745" y="1863605"/>
            <a:ext cx="671951" cy="443259"/>
            <a:chOff x="4657725" y="1431175"/>
            <a:chExt cx="1117125" cy="736800"/>
          </a:xfrm>
        </p:grpSpPr>
        <p:sp>
          <p:nvSpPr>
            <p:cNvPr id="47" name="Google Shape;1719;p54">
              <a:extLst>
                <a:ext uri="{FF2B5EF4-FFF2-40B4-BE49-F238E27FC236}">
                  <a16:creationId xmlns="" xmlns:a16="http://schemas.microsoft.com/office/drawing/2014/main" id="{CF78D1EB-4A44-4885-8A8C-CD5A5A05875B}"/>
                </a:ext>
              </a:extLst>
            </p:cNvPr>
            <p:cNvSpPr/>
            <p:nvPr/>
          </p:nvSpPr>
          <p:spPr>
            <a:xfrm>
              <a:off x="5142300" y="1852050"/>
              <a:ext cx="632550" cy="315925"/>
            </a:xfrm>
            <a:custGeom>
              <a:avLst/>
              <a:gdLst/>
              <a:ahLst/>
              <a:cxnLst/>
              <a:rect l="l" t="t" r="r" b="b"/>
              <a:pathLst>
                <a:path w="25302" h="12637" extrusionOk="0">
                  <a:moveTo>
                    <a:pt x="16840" y="0"/>
                  </a:moveTo>
                  <a:cubicBezTo>
                    <a:pt x="15217" y="0"/>
                    <a:pt x="13669" y="367"/>
                    <a:pt x="12121" y="945"/>
                  </a:cubicBezTo>
                  <a:cubicBezTo>
                    <a:pt x="8680" y="2255"/>
                    <a:pt x="5573" y="4267"/>
                    <a:pt x="3179" y="7077"/>
                  </a:cubicBezTo>
                  <a:cubicBezTo>
                    <a:pt x="1965" y="8493"/>
                    <a:pt x="977" y="9958"/>
                    <a:pt x="262" y="11684"/>
                  </a:cubicBezTo>
                  <a:cubicBezTo>
                    <a:pt x="179" y="11875"/>
                    <a:pt x="96" y="12065"/>
                    <a:pt x="0" y="12291"/>
                  </a:cubicBezTo>
                  <a:cubicBezTo>
                    <a:pt x="881" y="12387"/>
                    <a:pt x="1763" y="12494"/>
                    <a:pt x="2620" y="12637"/>
                  </a:cubicBezTo>
                  <a:cubicBezTo>
                    <a:pt x="4227" y="11446"/>
                    <a:pt x="6061" y="10815"/>
                    <a:pt x="8061" y="10351"/>
                  </a:cubicBezTo>
                  <a:cubicBezTo>
                    <a:pt x="9144" y="10101"/>
                    <a:pt x="10216" y="9803"/>
                    <a:pt x="11335" y="9755"/>
                  </a:cubicBezTo>
                  <a:cubicBezTo>
                    <a:pt x="11440" y="9752"/>
                    <a:pt x="11545" y="9750"/>
                    <a:pt x="11651" y="9750"/>
                  </a:cubicBezTo>
                  <a:cubicBezTo>
                    <a:pt x="12481" y="9750"/>
                    <a:pt x="13310" y="9847"/>
                    <a:pt x="14127" y="9847"/>
                  </a:cubicBezTo>
                  <a:cubicBezTo>
                    <a:pt x="14260" y="9847"/>
                    <a:pt x="14393" y="9845"/>
                    <a:pt x="14526" y="9839"/>
                  </a:cubicBezTo>
                  <a:cubicBezTo>
                    <a:pt x="15621" y="9791"/>
                    <a:pt x="16693" y="9672"/>
                    <a:pt x="17776" y="9517"/>
                  </a:cubicBezTo>
                  <a:cubicBezTo>
                    <a:pt x="18300" y="9446"/>
                    <a:pt x="18788" y="9434"/>
                    <a:pt x="19312" y="9279"/>
                  </a:cubicBezTo>
                  <a:cubicBezTo>
                    <a:pt x="19741" y="9148"/>
                    <a:pt x="20110" y="8958"/>
                    <a:pt x="20527" y="8767"/>
                  </a:cubicBezTo>
                  <a:cubicBezTo>
                    <a:pt x="22420" y="7862"/>
                    <a:pt x="25301" y="5672"/>
                    <a:pt x="24027" y="3231"/>
                  </a:cubicBezTo>
                  <a:cubicBezTo>
                    <a:pt x="22968" y="1207"/>
                    <a:pt x="20324" y="350"/>
                    <a:pt x="18205" y="88"/>
                  </a:cubicBezTo>
                  <a:cubicBezTo>
                    <a:pt x="17743" y="28"/>
                    <a:pt x="17289" y="0"/>
                    <a:pt x="16840" y="0"/>
                  </a:cubicBezTo>
                  <a:close/>
                </a:path>
              </a:pathLst>
            </a:custGeom>
            <a:solidFill>
              <a:srgbClr val="BBB5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1720;p54">
              <a:extLst>
                <a:ext uri="{FF2B5EF4-FFF2-40B4-BE49-F238E27FC236}">
                  <a16:creationId xmlns="" xmlns:a16="http://schemas.microsoft.com/office/drawing/2014/main" id="{9DF736BF-0CFB-4A30-A5B6-372DF013A748}"/>
                </a:ext>
              </a:extLst>
            </p:cNvPr>
            <p:cNvSpPr/>
            <p:nvPr/>
          </p:nvSpPr>
          <p:spPr>
            <a:xfrm>
              <a:off x="5155700" y="1938975"/>
              <a:ext cx="471800" cy="217400"/>
            </a:xfrm>
            <a:custGeom>
              <a:avLst/>
              <a:gdLst/>
              <a:ahLst/>
              <a:cxnLst/>
              <a:rect l="l" t="t" r="r" b="b"/>
              <a:pathLst>
                <a:path w="18872" h="8696" extrusionOk="0">
                  <a:moveTo>
                    <a:pt x="18415" y="1"/>
                  </a:moveTo>
                  <a:cubicBezTo>
                    <a:pt x="16103" y="1"/>
                    <a:pt x="13844" y="737"/>
                    <a:pt x="11573" y="1552"/>
                  </a:cubicBezTo>
                  <a:lnTo>
                    <a:pt x="11156" y="1706"/>
                  </a:lnTo>
                  <a:cubicBezTo>
                    <a:pt x="6870" y="3230"/>
                    <a:pt x="2822" y="4695"/>
                    <a:pt x="60" y="8386"/>
                  </a:cubicBezTo>
                  <a:cubicBezTo>
                    <a:pt x="0" y="8469"/>
                    <a:pt x="24" y="8588"/>
                    <a:pt x="107" y="8648"/>
                  </a:cubicBezTo>
                  <a:cubicBezTo>
                    <a:pt x="155" y="8683"/>
                    <a:pt x="179" y="8695"/>
                    <a:pt x="226" y="8695"/>
                  </a:cubicBezTo>
                  <a:cubicBezTo>
                    <a:pt x="286" y="8695"/>
                    <a:pt x="345" y="8672"/>
                    <a:pt x="357" y="8588"/>
                  </a:cubicBezTo>
                  <a:cubicBezTo>
                    <a:pt x="3036" y="4993"/>
                    <a:pt x="7049" y="3564"/>
                    <a:pt x="11275" y="2040"/>
                  </a:cubicBezTo>
                  <a:lnTo>
                    <a:pt x="11692" y="1897"/>
                  </a:lnTo>
                  <a:cubicBezTo>
                    <a:pt x="13938" y="1095"/>
                    <a:pt x="16141" y="370"/>
                    <a:pt x="18405" y="370"/>
                  </a:cubicBezTo>
                  <a:cubicBezTo>
                    <a:pt x="18493" y="370"/>
                    <a:pt x="18581" y="371"/>
                    <a:pt x="18669" y="373"/>
                  </a:cubicBezTo>
                  <a:cubicBezTo>
                    <a:pt x="18678" y="375"/>
                    <a:pt x="18687" y="377"/>
                    <a:pt x="18696" y="377"/>
                  </a:cubicBezTo>
                  <a:cubicBezTo>
                    <a:pt x="18774" y="377"/>
                    <a:pt x="18860" y="290"/>
                    <a:pt x="18860" y="194"/>
                  </a:cubicBezTo>
                  <a:cubicBezTo>
                    <a:pt x="18872" y="99"/>
                    <a:pt x="18788" y="4"/>
                    <a:pt x="18681" y="4"/>
                  </a:cubicBezTo>
                  <a:cubicBezTo>
                    <a:pt x="18592" y="2"/>
                    <a:pt x="18504" y="1"/>
                    <a:pt x="18415" y="1"/>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1721;p54">
              <a:extLst>
                <a:ext uri="{FF2B5EF4-FFF2-40B4-BE49-F238E27FC236}">
                  <a16:creationId xmlns="" xmlns:a16="http://schemas.microsoft.com/office/drawing/2014/main" id="{31BA7893-7FD8-41F8-B414-16F2C31DCC07}"/>
                </a:ext>
              </a:extLst>
            </p:cNvPr>
            <p:cNvSpPr/>
            <p:nvPr/>
          </p:nvSpPr>
          <p:spPr>
            <a:xfrm>
              <a:off x="5116400" y="1436025"/>
              <a:ext cx="538775" cy="726300"/>
            </a:xfrm>
            <a:custGeom>
              <a:avLst/>
              <a:gdLst/>
              <a:ahLst/>
              <a:cxnLst/>
              <a:rect l="l" t="t" r="r" b="b"/>
              <a:pathLst>
                <a:path w="21551" h="29052" extrusionOk="0">
                  <a:moveTo>
                    <a:pt x="17579" y="0"/>
                  </a:moveTo>
                  <a:cubicBezTo>
                    <a:pt x="17053" y="0"/>
                    <a:pt x="16532" y="164"/>
                    <a:pt x="16014" y="358"/>
                  </a:cubicBezTo>
                  <a:cubicBezTo>
                    <a:pt x="13859" y="1179"/>
                    <a:pt x="11954" y="2739"/>
                    <a:pt x="10371" y="4394"/>
                  </a:cubicBezTo>
                  <a:cubicBezTo>
                    <a:pt x="8871" y="5989"/>
                    <a:pt x="7382" y="7692"/>
                    <a:pt x="6192" y="9537"/>
                  </a:cubicBezTo>
                  <a:cubicBezTo>
                    <a:pt x="5049" y="11323"/>
                    <a:pt x="4132" y="13383"/>
                    <a:pt x="3275" y="15312"/>
                  </a:cubicBezTo>
                  <a:cubicBezTo>
                    <a:pt x="2810" y="16324"/>
                    <a:pt x="2310" y="17312"/>
                    <a:pt x="1870" y="18348"/>
                  </a:cubicBezTo>
                  <a:cubicBezTo>
                    <a:pt x="1239" y="19931"/>
                    <a:pt x="882" y="21551"/>
                    <a:pt x="584" y="23229"/>
                  </a:cubicBezTo>
                  <a:cubicBezTo>
                    <a:pt x="262" y="25063"/>
                    <a:pt x="1" y="26980"/>
                    <a:pt x="167" y="28849"/>
                  </a:cubicBezTo>
                  <a:cubicBezTo>
                    <a:pt x="834" y="28885"/>
                    <a:pt x="1489" y="28968"/>
                    <a:pt x="2144" y="29052"/>
                  </a:cubicBezTo>
                  <a:cubicBezTo>
                    <a:pt x="2370" y="28480"/>
                    <a:pt x="2668" y="27920"/>
                    <a:pt x="2941" y="27385"/>
                  </a:cubicBezTo>
                  <a:cubicBezTo>
                    <a:pt x="3703" y="25968"/>
                    <a:pt x="4596" y="24575"/>
                    <a:pt x="5596" y="23313"/>
                  </a:cubicBezTo>
                  <a:cubicBezTo>
                    <a:pt x="6156" y="22598"/>
                    <a:pt x="6811" y="21944"/>
                    <a:pt x="7371" y="21229"/>
                  </a:cubicBezTo>
                  <a:cubicBezTo>
                    <a:pt x="9907" y="17919"/>
                    <a:pt x="13288" y="15300"/>
                    <a:pt x="16181" y="12311"/>
                  </a:cubicBezTo>
                  <a:cubicBezTo>
                    <a:pt x="17431" y="11014"/>
                    <a:pt x="18717" y="9692"/>
                    <a:pt x="19693" y="8168"/>
                  </a:cubicBezTo>
                  <a:cubicBezTo>
                    <a:pt x="20765" y="6489"/>
                    <a:pt x="21551" y="3941"/>
                    <a:pt x="20539" y="2072"/>
                  </a:cubicBezTo>
                  <a:cubicBezTo>
                    <a:pt x="20301" y="1643"/>
                    <a:pt x="19884" y="1286"/>
                    <a:pt x="19527" y="953"/>
                  </a:cubicBezTo>
                  <a:cubicBezTo>
                    <a:pt x="19253" y="703"/>
                    <a:pt x="18943" y="429"/>
                    <a:pt x="18622" y="250"/>
                  </a:cubicBezTo>
                  <a:cubicBezTo>
                    <a:pt x="18272" y="71"/>
                    <a:pt x="17925" y="0"/>
                    <a:pt x="17579"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722;p54">
              <a:extLst>
                <a:ext uri="{FF2B5EF4-FFF2-40B4-BE49-F238E27FC236}">
                  <a16:creationId xmlns="" xmlns:a16="http://schemas.microsoft.com/office/drawing/2014/main" id="{9E5F342A-BCBD-4FDF-A6DA-FB8F2F088370}"/>
                </a:ext>
              </a:extLst>
            </p:cNvPr>
            <p:cNvSpPr/>
            <p:nvPr/>
          </p:nvSpPr>
          <p:spPr>
            <a:xfrm>
              <a:off x="5143200" y="1522150"/>
              <a:ext cx="381025" cy="626775"/>
            </a:xfrm>
            <a:custGeom>
              <a:avLst/>
              <a:gdLst/>
              <a:ahLst/>
              <a:cxnLst/>
              <a:rect l="l" t="t" r="r" b="b"/>
              <a:pathLst>
                <a:path w="15241" h="25071" extrusionOk="0">
                  <a:moveTo>
                    <a:pt x="15028" y="1"/>
                  </a:moveTo>
                  <a:cubicBezTo>
                    <a:pt x="14972" y="1"/>
                    <a:pt x="14918" y="26"/>
                    <a:pt x="14883" y="68"/>
                  </a:cubicBezTo>
                  <a:cubicBezTo>
                    <a:pt x="11871" y="3770"/>
                    <a:pt x="8763" y="7616"/>
                    <a:pt x="6120" y="11688"/>
                  </a:cubicBezTo>
                  <a:cubicBezTo>
                    <a:pt x="3108" y="16332"/>
                    <a:pt x="1119" y="20642"/>
                    <a:pt x="24" y="24833"/>
                  </a:cubicBezTo>
                  <a:cubicBezTo>
                    <a:pt x="0" y="24940"/>
                    <a:pt x="60" y="25047"/>
                    <a:pt x="167" y="25071"/>
                  </a:cubicBezTo>
                  <a:lnTo>
                    <a:pt x="203" y="25071"/>
                  </a:lnTo>
                  <a:cubicBezTo>
                    <a:pt x="298" y="25071"/>
                    <a:pt x="369" y="25011"/>
                    <a:pt x="405" y="24928"/>
                  </a:cubicBezTo>
                  <a:cubicBezTo>
                    <a:pt x="1488" y="20773"/>
                    <a:pt x="3453" y="16510"/>
                    <a:pt x="6441" y="11902"/>
                  </a:cubicBezTo>
                  <a:cubicBezTo>
                    <a:pt x="9073" y="7842"/>
                    <a:pt x="12168" y="4009"/>
                    <a:pt x="15181" y="306"/>
                  </a:cubicBezTo>
                  <a:cubicBezTo>
                    <a:pt x="15240" y="211"/>
                    <a:pt x="15228" y="103"/>
                    <a:pt x="15145" y="44"/>
                  </a:cubicBezTo>
                  <a:cubicBezTo>
                    <a:pt x="15110" y="14"/>
                    <a:pt x="15069" y="1"/>
                    <a:pt x="15028" y="1"/>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723;p54">
              <a:extLst>
                <a:ext uri="{FF2B5EF4-FFF2-40B4-BE49-F238E27FC236}">
                  <a16:creationId xmlns="" xmlns:a16="http://schemas.microsoft.com/office/drawing/2014/main" id="{59CB252C-28B0-4B3E-B38B-559A607863AC}"/>
                </a:ext>
              </a:extLst>
            </p:cNvPr>
            <p:cNvSpPr/>
            <p:nvPr/>
          </p:nvSpPr>
          <p:spPr>
            <a:xfrm>
              <a:off x="4894650" y="1431175"/>
              <a:ext cx="278925" cy="728175"/>
            </a:xfrm>
            <a:custGeom>
              <a:avLst/>
              <a:gdLst/>
              <a:ahLst/>
              <a:cxnLst/>
              <a:rect l="l" t="t" r="r" b="b"/>
              <a:pathLst>
                <a:path w="11157" h="29127" extrusionOk="0">
                  <a:moveTo>
                    <a:pt x="3469" y="1"/>
                  </a:moveTo>
                  <a:cubicBezTo>
                    <a:pt x="3354" y="1"/>
                    <a:pt x="3238" y="9"/>
                    <a:pt x="3120" y="28"/>
                  </a:cubicBezTo>
                  <a:cubicBezTo>
                    <a:pt x="2739" y="87"/>
                    <a:pt x="2227" y="230"/>
                    <a:pt x="1893" y="421"/>
                  </a:cubicBezTo>
                  <a:cubicBezTo>
                    <a:pt x="0" y="1504"/>
                    <a:pt x="48" y="4481"/>
                    <a:pt x="48" y="6338"/>
                  </a:cubicBezTo>
                  <a:cubicBezTo>
                    <a:pt x="60" y="9100"/>
                    <a:pt x="667" y="11922"/>
                    <a:pt x="1453" y="14553"/>
                  </a:cubicBezTo>
                  <a:cubicBezTo>
                    <a:pt x="2322" y="17470"/>
                    <a:pt x="3287" y="20304"/>
                    <a:pt x="4608" y="23054"/>
                  </a:cubicBezTo>
                  <a:cubicBezTo>
                    <a:pt x="5346" y="24578"/>
                    <a:pt x="6073" y="26078"/>
                    <a:pt x="7025" y="27471"/>
                  </a:cubicBezTo>
                  <a:cubicBezTo>
                    <a:pt x="7370" y="27983"/>
                    <a:pt x="7680" y="28567"/>
                    <a:pt x="8097" y="28995"/>
                  </a:cubicBezTo>
                  <a:cubicBezTo>
                    <a:pt x="8680" y="29019"/>
                    <a:pt x="9275" y="29067"/>
                    <a:pt x="9847" y="29126"/>
                  </a:cubicBezTo>
                  <a:cubicBezTo>
                    <a:pt x="9942" y="28757"/>
                    <a:pt x="9990" y="28364"/>
                    <a:pt x="10061" y="28007"/>
                  </a:cubicBezTo>
                  <a:cubicBezTo>
                    <a:pt x="10490" y="26138"/>
                    <a:pt x="10740" y="24138"/>
                    <a:pt x="10907" y="22221"/>
                  </a:cubicBezTo>
                  <a:cubicBezTo>
                    <a:pt x="11157" y="18947"/>
                    <a:pt x="10835" y="15851"/>
                    <a:pt x="10240" y="12624"/>
                  </a:cubicBezTo>
                  <a:cubicBezTo>
                    <a:pt x="9847" y="10493"/>
                    <a:pt x="9347" y="8410"/>
                    <a:pt x="8585" y="6386"/>
                  </a:cubicBezTo>
                  <a:cubicBezTo>
                    <a:pt x="7966" y="4719"/>
                    <a:pt x="7144" y="2992"/>
                    <a:pt x="6061" y="1575"/>
                  </a:cubicBezTo>
                  <a:cubicBezTo>
                    <a:pt x="5437" y="769"/>
                    <a:pt x="4540" y="1"/>
                    <a:pt x="3469" y="1"/>
                  </a:cubicBezTo>
                  <a:close/>
                </a:path>
              </a:pathLst>
            </a:custGeom>
            <a:solidFill>
              <a:srgbClr val="BBB53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1724;p54">
              <a:extLst>
                <a:ext uri="{FF2B5EF4-FFF2-40B4-BE49-F238E27FC236}">
                  <a16:creationId xmlns="" xmlns:a16="http://schemas.microsoft.com/office/drawing/2014/main" id="{4289E301-9CF6-40C1-AA88-A07D57038A62}"/>
                </a:ext>
              </a:extLst>
            </p:cNvPr>
            <p:cNvSpPr/>
            <p:nvPr/>
          </p:nvSpPr>
          <p:spPr>
            <a:xfrm>
              <a:off x="4990800" y="1534125"/>
              <a:ext cx="140500" cy="614800"/>
            </a:xfrm>
            <a:custGeom>
              <a:avLst/>
              <a:gdLst/>
              <a:ahLst/>
              <a:cxnLst/>
              <a:rect l="l" t="t" r="r" b="b"/>
              <a:pathLst>
                <a:path w="5620" h="24592" extrusionOk="0">
                  <a:moveTo>
                    <a:pt x="214" y="0"/>
                  </a:moveTo>
                  <a:cubicBezTo>
                    <a:pt x="199" y="0"/>
                    <a:pt x="183" y="2"/>
                    <a:pt x="167" y="5"/>
                  </a:cubicBezTo>
                  <a:cubicBezTo>
                    <a:pt x="60" y="41"/>
                    <a:pt x="0" y="136"/>
                    <a:pt x="36" y="244"/>
                  </a:cubicBezTo>
                  <a:cubicBezTo>
                    <a:pt x="1715" y="6851"/>
                    <a:pt x="3143" y="13626"/>
                    <a:pt x="4263" y="20353"/>
                  </a:cubicBezTo>
                  <a:cubicBezTo>
                    <a:pt x="4465" y="21615"/>
                    <a:pt x="4739" y="23175"/>
                    <a:pt x="5215" y="24473"/>
                  </a:cubicBezTo>
                  <a:cubicBezTo>
                    <a:pt x="5251" y="24544"/>
                    <a:pt x="5322" y="24592"/>
                    <a:pt x="5394" y="24592"/>
                  </a:cubicBezTo>
                  <a:cubicBezTo>
                    <a:pt x="5406" y="24592"/>
                    <a:pt x="5441" y="24592"/>
                    <a:pt x="5465" y="24568"/>
                  </a:cubicBezTo>
                  <a:cubicBezTo>
                    <a:pt x="5572" y="24532"/>
                    <a:pt x="5620" y="24425"/>
                    <a:pt x="5584" y="24330"/>
                  </a:cubicBezTo>
                  <a:cubicBezTo>
                    <a:pt x="5108" y="23080"/>
                    <a:pt x="4858" y="21532"/>
                    <a:pt x="4644" y="20282"/>
                  </a:cubicBezTo>
                  <a:cubicBezTo>
                    <a:pt x="3536" y="13531"/>
                    <a:pt x="2108" y="6768"/>
                    <a:pt x="405" y="136"/>
                  </a:cubicBezTo>
                  <a:cubicBezTo>
                    <a:pt x="385" y="55"/>
                    <a:pt x="304" y="0"/>
                    <a:pt x="214"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1725;p54">
              <a:extLst>
                <a:ext uri="{FF2B5EF4-FFF2-40B4-BE49-F238E27FC236}">
                  <a16:creationId xmlns="" xmlns:a16="http://schemas.microsoft.com/office/drawing/2014/main" id="{4DCC90B1-C8D9-4A86-B9F3-18DCC0A54A15}"/>
                </a:ext>
              </a:extLst>
            </p:cNvPr>
            <p:cNvSpPr/>
            <p:nvPr/>
          </p:nvSpPr>
          <p:spPr>
            <a:xfrm>
              <a:off x="4657725" y="1704700"/>
              <a:ext cx="476850" cy="453250"/>
            </a:xfrm>
            <a:custGeom>
              <a:avLst/>
              <a:gdLst/>
              <a:ahLst/>
              <a:cxnLst/>
              <a:rect l="l" t="t" r="r" b="b"/>
              <a:pathLst>
                <a:path w="19074" h="18130" extrusionOk="0">
                  <a:moveTo>
                    <a:pt x="3105" y="1"/>
                  </a:moveTo>
                  <a:cubicBezTo>
                    <a:pt x="2067" y="1"/>
                    <a:pt x="932" y="381"/>
                    <a:pt x="393" y="1255"/>
                  </a:cubicBezTo>
                  <a:cubicBezTo>
                    <a:pt x="0" y="1922"/>
                    <a:pt x="36" y="2862"/>
                    <a:pt x="179" y="3588"/>
                  </a:cubicBezTo>
                  <a:cubicBezTo>
                    <a:pt x="655" y="6053"/>
                    <a:pt x="2643" y="8065"/>
                    <a:pt x="4477" y="9649"/>
                  </a:cubicBezTo>
                  <a:cubicBezTo>
                    <a:pt x="6144" y="11077"/>
                    <a:pt x="7918" y="12363"/>
                    <a:pt x="9716" y="13602"/>
                  </a:cubicBezTo>
                  <a:cubicBezTo>
                    <a:pt x="11728" y="14983"/>
                    <a:pt x="13823" y="16173"/>
                    <a:pt x="15752" y="17685"/>
                  </a:cubicBezTo>
                  <a:cubicBezTo>
                    <a:pt x="15871" y="17769"/>
                    <a:pt x="15978" y="17876"/>
                    <a:pt x="16097" y="17959"/>
                  </a:cubicBezTo>
                  <a:cubicBezTo>
                    <a:pt x="17074" y="17983"/>
                    <a:pt x="18062" y="18043"/>
                    <a:pt x="19050" y="18126"/>
                  </a:cubicBezTo>
                  <a:cubicBezTo>
                    <a:pt x="19055" y="18128"/>
                    <a:pt x="19058" y="18129"/>
                    <a:pt x="19061" y="18129"/>
                  </a:cubicBezTo>
                  <a:cubicBezTo>
                    <a:pt x="19074" y="18129"/>
                    <a:pt x="19074" y="18112"/>
                    <a:pt x="19074" y="18102"/>
                  </a:cubicBezTo>
                  <a:cubicBezTo>
                    <a:pt x="19074" y="17173"/>
                    <a:pt x="18729" y="16328"/>
                    <a:pt x="18407" y="15459"/>
                  </a:cubicBezTo>
                  <a:cubicBezTo>
                    <a:pt x="18074" y="14602"/>
                    <a:pt x="17705" y="13768"/>
                    <a:pt x="17240" y="12959"/>
                  </a:cubicBezTo>
                  <a:cubicBezTo>
                    <a:pt x="16085" y="10899"/>
                    <a:pt x="14740" y="9006"/>
                    <a:pt x="13275" y="7125"/>
                  </a:cubicBezTo>
                  <a:cubicBezTo>
                    <a:pt x="12121" y="5660"/>
                    <a:pt x="10966" y="4350"/>
                    <a:pt x="9525" y="3160"/>
                  </a:cubicBezTo>
                  <a:cubicBezTo>
                    <a:pt x="7870" y="1802"/>
                    <a:pt x="6048" y="564"/>
                    <a:pt x="3941" y="88"/>
                  </a:cubicBezTo>
                  <a:cubicBezTo>
                    <a:pt x="3680" y="31"/>
                    <a:pt x="3396" y="1"/>
                    <a:pt x="3105"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726;p54">
              <a:extLst>
                <a:ext uri="{FF2B5EF4-FFF2-40B4-BE49-F238E27FC236}">
                  <a16:creationId xmlns="" xmlns:a16="http://schemas.microsoft.com/office/drawing/2014/main" id="{8E90C7C9-6D15-4E44-A804-CF4BDE346A4F}"/>
                </a:ext>
              </a:extLst>
            </p:cNvPr>
            <p:cNvSpPr/>
            <p:nvPr/>
          </p:nvSpPr>
          <p:spPr>
            <a:xfrm>
              <a:off x="4738375" y="1801250"/>
              <a:ext cx="367625" cy="350350"/>
            </a:xfrm>
            <a:custGeom>
              <a:avLst/>
              <a:gdLst/>
              <a:ahLst/>
              <a:cxnLst/>
              <a:rect l="l" t="t" r="r" b="b"/>
              <a:pathLst>
                <a:path w="14705" h="14014" extrusionOk="0">
                  <a:moveTo>
                    <a:pt x="213" y="0"/>
                  </a:moveTo>
                  <a:cubicBezTo>
                    <a:pt x="133" y="0"/>
                    <a:pt x="61" y="43"/>
                    <a:pt x="24" y="107"/>
                  </a:cubicBezTo>
                  <a:cubicBezTo>
                    <a:pt x="1" y="215"/>
                    <a:pt x="48" y="322"/>
                    <a:pt x="132" y="369"/>
                  </a:cubicBezTo>
                  <a:cubicBezTo>
                    <a:pt x="6573" y="3179"/>
                    <a:pt x="11490" y="7858"/>
                    <a:pt x="14312" y="13907"/>
                  </a:cubicBezTo>
                  <a:cubicBezTo>
                    <a:pt x="14360" y="13966"/>
                    <a:pt x="14419" y="14014"/>
                    <a:pt x="14491" y="14014"/>
                  </a:cubicBezTo>
                  <a:cubicBezTo>
                    <a:pt x="14526" y="14014"/>
                    <a:pt x="14550" y="14014"/>
                    <a:pt x="14574" y="13978"/>
                  </a:cubicBezTo>
                  <a:cubicBezTo>
                    <a:pt x="14657" y="13942"/>
                    <a:pt x="14705" y="13823"/>
                    <a:pt x="14657" y="13728"/>
                  </a:cubicBezTo>
                  <a:cubicBezTo>
                    <a:pt x="11788" y="7596"/>
                    <a:pt x="6811" y="2846"/>
                    <a:pt x="286" y="12"/>
                  </a:cubicBezTo>
                  <a:cubicBezTo>
                    <a:pt x="262" y="4"/>
                    <a:pt x="237" y="0"/>
                    <a:pt x="213"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 name="Google Shape;1727;p54">
            <a:extLst>
              <a:ext uri="{FF2B5EF4-FFF2-40B4-BE49-F238E27FC236}">
                <a16:creationId xmlns="" xmlns:a16="http://schemas.microsoft.com/office/drawing/2014/main" id="{34606FFA-34E9-4520-82CC-AAF7543E6754}"/>
              </a:ext>
            </a:extLst>
          </p:cNvPr>
          <p:cNvGrpSpPr/>
          <p:nvPr/>
        </p:nvGrpSpPr>
        <p:grpSpPr>
          <a:xfrm>
            <a:off x="109850" y="2131013"/>
            <a:ext cx="562795" cy="241943"/>
            <a:chOff x="3587650" y="1532750"/>
            <a:chExt cx="695925" cy="299175"/>
          </a:xfrm>
        </p:grpSpPr>
        <p:sp>
          <p:nvSpPr>
            <p:cNvPr id="56" name="Google Shape;1728;p54">
              <a:extLst>
                <a:ext uri="{FF2B5EF4-FFF2-40B4-BE49-F238E27FC236}">
                  <a16:creationId xmlns="" xmlns:a16="http://schemas.microsoft.com/office/drawing/2014/main" id="{BF871C72-2D67-432C-9019-844796C603FB}"/>
                </a:ext>
              </a:extLst>
            </p:cNvPr>
            <p:cNvSpPr/>
            <p:nvPr/>
          </p:nvSpPr>
          <p:spPr>
            <a:xfrm>
              <a:off x="3587650" y="1532750"/>
              <a:ext cx="695925" cy="299175"/>
            </a:xfrm>
            <a:custGeom>
              <a:avLst/>
              <a:gdLst/>
              <a:ahLst/>
              <a:cxnLst/>
              <a:rect l="l" t="t" r="r" b="b"/>
              <a:pathLst>
                <a:path w="27837" h="11967" extrusionOk="0">
                  <a:moveTo>
                    <a:pt x="381" y="11859"/>
                  </a:moveTo>
                  <a:cubicBezTo>
                    <a:pt x="786" y="11669"/>
                    <a:pt x="1512" y="11728"/>
                    <a:pt x="1881" y="11717"/>
                  </a:cubicBezTo>
                  <a:cubicBezTo>
                    <a:pt x="3191" y="11657"/>
                    <a:pt x="4501" y="11764"/>
                    <a:pt x="5798" y="11669"/>
                  </a:cubicBezTo>
                  <a:cubicBezTo>
                    <a:pt x="11013" y="11312"/>
                    <a:pt x="16264" y="11764"/>
                    <a:pt x="21467" y="11609"/>
                  </a:cubicBezTo>
                  <a:cubicBezTo>
                    <a:pt x="23062" y="11562"/>
                    <a:pt x="24658" y="11609"/>
                    <a:pt x="26241" y="11502"/>
                  </a:cubicBezTo>
                  <a:cubicBezTo>
                    <a:pt x="26682" y="11478"/>
                    <a:pt x="27837" y="11657"/>
                    <a:pt x="27801" y="11050"/>
                  </a:cubicBezTo>
                  <a:cubicBezTo>
                    <a:pt x="27754" y="10312"/>
                    <a:pt x="27218" y="9621"/>
                    <a:pt x="26837" y="9026"/>
                  </a:cubicBezTo>
                  <a:cubicBezTo>
                    <a:pt x="26396" y="8311"/>
                    <a:pt x="25908" y="7430"/>
                    <a:pt x="25277" y="6847"/>
                  </a:cubicBezTo>
                  <a:cubicBezTo>
                    <a:pt x="24301" y="5954"/>
                    <a:pt x="23158" y="5466"/>
                    <a:pt x="21884" y="5156"/>
                  </a:cubicBezTo>
                  <a:cubicBezTo>
                    <a:pt x="20276" y="4763"/>
                    <a:pt x="18359" y="5311"/>
                    <a:pt x="16907" y="4454"/>
                  </a:cubicBezTo>
                  <a:cubicBezTo>
                    <a:pt x="14907" y="3275"/>
                    <a:pt x="13573" y="1"/>
                    <a:pt x="10799" y="906"/>
                  </a:cubicBezTo>
                  <a:cubicBezTo>
                    <a:pt x="9311" y="1406"/>
                    <a:pt x="8406" y="2477"/>
                    <a:pt x="7680" y="3799"/>
                  </a:cubicBezTo>
                  <a:cubicBezTo>
                    <a:pt x="7227" y="4620"/>
                    <a:pt x="6870" y="5585"/>
                    <a:pt x="6048" y="6121"/>
                  </a:cubicBezTo>
                  <a:cubicBezTo>
                    <a:pt x="5667" y="6371"/>
                    <a:pt x="4786" y="6168"/>
                    <a:pt x="4346" y="6144"/>
                  </a:cubicBezTo>
                  <a:cubicBezTo>
                    <a:pt x="3405" y="6109"/>
                    <a:pt x="2477" y="6406"/>
                    <a:pt x="1691" y="6895"/>
                  </a:cubicBezTo>
                  <a:cubicBezTo>
                    <a:pt x="667" y="7537"/>
                    <a:pt x="0" y="9085"/>
                    <a:pt x="71" y="10276"/>
                  </a:cubicBezTo>
                  <a:cubicBezTo>
                    <a:pt x="95" y="10728"/>
                    <a:pt x="71" y="11074"/>
                    <a:pt x="179" y="11538"/>
                  </a:cubicBezTo>
                  <a:cubicBezTo>
                    <a:pt x="191" y="11681"/>
                    <a:pt x="191" y="11967"/>
                    <a:pt x="381" y="11859"/>
                  </a:cubicBezTo>
                  <a:close/>
                </a:path>
              </a:pathLst>
            </a:custGeom>
            <a:solidFill>
              <a:srgbClr val="CE97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Google Shape;1729;p54">
              <a:extLst>
                <a:ext uri="{FF2B5EF4-FFF2-40B4-BE49-F238E27FC236}">
                  <a16:creationId xmlns="" xmlns:a16="http://schemas.microsoft.com/office/drawing/2014/main" id="{AE8F579C-8EE4-4E1D-B584-8D9E7C2CCFBA}"/>
                </a:ext>
              </a:extLst>
            </p:cNvPr>
            <p:cNvSpPr/>
            <p:nvPr/>
          </p:nvSpPr>
          <p:spPr>
            <a:xfrm>
              <a:off x="3795400" y="1639500"/>
              <a:ext cx="27700" cy="50750"/>
            </a:xfrm>
            <a:custGeom>
              <a:avLst/>
              <a:gdLst/>
              <a:ahLst/>
              <a:cxnLst/>
              <a:rect l="l" t="t" r="r" b="b"/>
              <a:pathLst>
                <a:path w="1108" h="2030" extrusionOk="0">
                  <a:moveTo>
                    <a:pt x="832" y="1"/>
                  </a:moveTo>
                  <a:cubicBezTo>
                    <a:pt x="729" y="1"/>
                    <a:pt x="641" y="57"/>
                    <a:pt x="596" y="148"/>
                  </a:cubicBezTo>
                  <a:cubicBezTo>
                    <a:pt x="536" y="267"/>
                    <a:pt x="489" y="374"/>
                    <a:pt x="429" y="493"/>
                  </a:cubicBezTo>
                  <a:cubicBezTo>
                    <a:pt x="239" y="874"/>
                    <a:pt x="60" y="1279"/>
                    <a:pt x="24" y="1755"/>
                  </a:cubicBezTo>
                  <a:cubicBezTo>
                    <a:pt x="1" y="1898"/>
                    <a:pt x="108" y="2017"/>
                    <a:pt x="239" y="2029"/>
                  </a:cubicBezTo>
                  <a:lnTo>
                    <a:pt x="263" y="2029"/>
                  </a:lnTo>
                  <a:cubicBezTo>
                    <a:pt x="394" y="2029"/>
                    <a:pt x="501" y="1922"/>
                    <a:pt x="524" y="1803"/>
                  </a:cubicBezTo>
                  <a:cubicBezTo>
                    <a:pt x="572" y="1410"/>
                    <a:pt x="715" y="1077"/>
                    <a:pt x="894" y="696"/>
                  </a:cubicBezTo>
                  <a:cubicBezTo>
                    <a:pt x="953" y="577"/>
                    <a:pt x="1001" y="458"/>
                    <a:pt x="1060" y="339"/>
                  </a:cubicBezTo>
                  <a:cubicBezTo>
                    <a:pt x="1108" y="208"/>
                    <a:pt x="1048" y="77"/>
                    <a:pt x="929" y="17"/>
                  </a:cubicBezTo>
                  <a:cubicBezTo>
                    <a:pt x="896" y="6"/>
                    <a:pt x="863" y="1"/>
                    <a:pt x="832" y="1"/>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730;p54">
              <a:extLst>
                <a:ext uri="{FF2B5EF4-FFF2-40B4-BE49-F238E27FC236}">
                  <a16:creationId xmlns="" xmlns:a16="http://schemas.microsoft.com/office/drawing/2014/main" id="{01255FB6-3938-4B7D-9BF5-D16AADEDB9A2}"/>
                </a:ext>
              </a:extLst>
            </p:cNvPr>
            <p:cNvSpPr/>
            <p:nvPr/>
          </p:nvSpPr>
          <p:spPr>
            <a:xfrm>
              <a:off x="3816825" y="1650825"/>
              <a:ext cx="24150" cy="51325"/>
            </a:xfrm>
            <a:custGeom>
              <a:avLst/>
              <a:gdLst/>
              <a:ahLst/>
              <a:cxnLst/>
              <a:rect l="l" t="t" r="r" b="b"/>
              <a:pathLst>
                <a:path w="966" h="2053" extrusionOk="0">
                  <a:moveTo>
                    <a:pt x="694" y="0"/>
                  </a:moveTo>
                  <a:cubicBezTo>
                    <a:pt x="593" y="0"/>
                    <a:pt x="499" y="56"/>
                    <a:pt x="453" y="147"/>
                  </a:cubicBezTo>
                  <a:cubicBezTo>
                    <a:pt x="299" y="528"/>
                    <a:pt x="203" y="921"/>
                    <a:pt x="132" y="1290"/>
                  </a:cubicBezTo>
                  <a:cubicBezTo>
                    <a:pt x="96" y="1457"/>
                    <a:pt x="72" y="1600"/>
                    <a:pt x="25" y="1755"/>
                  </a:cubicBezTo>
                  <a:cubicBezTo>
                    <a:pt x="1" y="1886"/>
                    <a:pt x="72" y="2017"/>
                    <a:pt x="203" y="2052"/>
                  </a:cubicBezTo>
                  <a:lnTo>
                    <a:pt x="263" y="2052"/>
                  </a:lnTo>
                  <a:cubicBezTo>
                    <a:pt x="382" y="2052"/>
                    <a:pt x="489" y="1981"/>
                    <a:pt x="513" y="1862"/>
                  </a:cubicBezTo>
                  <a:cubicBezTo>
                    <a:pt x="560" y="1695"/>
                    <a:pt x="596" y="1529"/>
                    <a:pt x="620" y="1386"/>
                  </a:cubicBezTo>
                  <a:cubicBezTo>
                    <a:pt x="691" y="1029"/>
                    <a:pt x="775" y="683"/>
                    <a:pt x="918" y="338"/>
                  </a:cubicBezTo>
                  <a:cubicBezTo>
                    <a:pt x="965" y="207"/>
                    <a:pt x="906" y="76"/>
                    <a:pt x="787" y="17"/>
                  </a:cubicBezTo>
                  <a:cubicBezTo>
                    <a:pt x="756" y="5"/>
                    <a:pt x="725" y="0"/>
                    <a:pt x="694" y="0"/>
                  </a:cubicBezTo>
                  <a:close/>
                </a:path>
              </a:pathLst>
            </a:custGeom>
            <a:solidFill>
              <a:srgbClr val="2322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9" name="Google Shape;1731;p54">
            <a:extLst>
              <a:ext uri="{FF2B5EF4-FFF2-40B4-BE49-F238E27FC236}">
                <a16:creationId xmlns="" xmlns:a16="http://schemas.microsoft.com/office/drawing/2014/main" id="{182406AA-CFA2-4CB2-A033-7DAF01D86892}"/>
              </a:ext>
            </a:extLst>
          </p:cNvPr>
          <p:cNvSpPr/>
          <p:nvPr/>
        </p:nvSpPr>
        <p:spPr>
          <a:xfrm flipH="1">
            <a:off x="4083028" y="4272893"/>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Google Shape;1732;p54">
            <a:extLst>
              <a:ext uri="{FF2B5EF4-FFF2-40B4-BE49-F238E27FC236}">
                <a16:creationId xmlns="" xmlns:a16="http://schemas.microsoft.com/office/drawing/2014/main" id="{32C5275E-EB6D-488A-82B1-C0438F4BAC65}"/>
              </a:ext>
            </a:extLst>
          </p:cNvPr>
          <p:cNvSpPr/>
          <p:nvPr/>
        </p:nvSpPr>
        <p:spPr>
          <a:xfrm flipH="1">
            <a:off x="3443229" y="3702066"/>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Google Shape;1733;p54">
            <a:extLst>
              <a:ext uri="{FF2B5EF4-FFF2-40B4-BE49-F238E27FC236}">
                <a16:creationId xmlns="" xmlns:a16="http://schemas.microsoft.com/office/drawing/2014/main" id="{7E415453-7C8D-439C-9ED8-755E0897ADCA}"/>
              </a:ext>
            </a:extLst>
          </p:cNvPr>
          <p:cNvSpPr/>
          <p:nvPr/>
        </p:nvSpPr>
        <p:spPr>
          <a:xfrm flipH="1">
            <a:off x="4685004" y="3912866"/>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Google Shape;1734;p54">
            <a:extLst>
              <a:ext uri="{FF2B5EF4-FFF2-40B4-BE49-F238E27FC236}">
                <a16:creationId xmlns="" xmlns:a16="http://schemas.microsoft.com/office/drawing/2014/main" id="{31160E10-D884-46B9-93F9-224AC2D31A6C}"/>
              </a:ext>
            </a:extLst>
          </p:cNvPr>
          <p:cNvSpPr/>
          <p:nvPr/>
        </p:nvSpPr>
        <p:spPr>
          <a:xfrm flipH="1">
            <a:off x="5368204" y="3517741"/>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Google Shape;1735;p54">
            <a:extLst>
              <a:ext uri="{FF2B5EF4-FFF2-40B4-BE49-F238E27FC236}">
                <a16:creationId xmlns="" xmlns:a16="http://schemas.microsoft.com/office/drawing/2014/main" id="{7F19A16F-5A3E-420F-B6F4-5F743B02AC03}"/>
              </a:ext>
            </a:extLst>
          </p:cNvPr>
          <p:cNvSpPr/>
          <p:nvPr/>
        </p:nvSpPr>
        <p:spPr>
          <a:xfrm flipH="1">
            <a:off x="5578078" y="4092881"/>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Google Shape;1736;p54">
            <a:extLst>
              <a:ext uri="{FF2B5EF4-FFF2-40B4-BE49-F238E27FC236}">
                <a16:creationId xmlns="" xmlns:a16="http://schemas.microsoft.com/office/drawing/2014/main" id="{7DA162F4-F70D-49D6-A95D-CEC894F0411F}"/>
              </a:ext>
            </a:extLst>
          </p:cNvPr>
          <p:cNvSpPr/>
          <p:nvPr/>
        </p:nvSpPr>
        <p:spPr>
          <a:xfrm flipH="1">
            <a:off x="2833453" y="4009681"/>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TextBox 64">
            <a:extLst>
              <a:ext uri="{FF2B5EF4-FFF2-40B4-BE49-F238E27FC236}">
                <a16:creationId xmlns="" xmlns:a16="http://schemas.microsoft.com/office/drawing/2014/main" id="{43D90DF1-13CD-4FDE-9CFB-4D3F3565E9BF}"/>
              </a:ext>
            </a:extLst>
          </p:cNvPr>
          <p:cNvSpPr txBox="1"/>
          <p:nvPr/>
        </p:nvSpPr>
        <p:spPr>
          <a:xfrm>
            <a:off x="2157625" y="183306"/>
            <a:ext cx="4487917" cy="664669"/>
          </a:xfrm>
          <a:prstGeom prst="rect">
            <a:avLst/>
          </a:prstGeom>
          <a:noFill/>
        </p:spPr>
        <p:txBody>
          <a:bodyPr wrap="square">
            <a:spAutoFit/>
          </a:bodyPr>
          <a:lstStyle/>
          <a:p>
            <a:pPr marL="0" marR="0" lvl="0" indent="0" algn="ctr" defTabSz="685732" rtl="0" eaLnBrk="1" fontAlgn="auto" latinLnBrk="0" hangingPunct="1">
              <a:lnSpc>
                <a:spcPct val="150000"/>
              </a:lnSpc>
              <a:spcBef>
                <a:spcPts val="0"/>
              </a:spcBef>
              <a:spcAft>
                <a:spcPts val="0"/>
              </a:spcAft>
              <a:buClrTx/>
              <a:buSzTx/>
              <a:buFontTx/>
              <a:buNone/>
              <a:tabLst/>
              <a:defRPr/>
            </a:pPr>
            <a:r>
              <a:rPr lang="en-US" sz="2800" b="1" dirty="0">
                <a:solidFill>
                  <a:srgbClr val="101F1F"/>
                </a:solidFill>
                <a:latin typeface="#9Slide03 IcielUni Sans Heavy" panose="00000500000000000000" pitchFamily="2" charset="-93"/>
                <a:cs typeface="Times New Roman" panose="02020603050405020304" pitchFamily="18" charset="0"/>
              </a:rPr>
              <a:t>3</a:t>
            </a:r>
            <a:r>
              <a:rPr kumimoji="0" lang="en-US" sz="2800" b="1"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Times New Roman" panose="02020603050405020304" pitchFamily="18" charset="0"/>
              </a:rPr>
              <a:t>. DÂN C</a:t>
            </a:r>
            <a:r>
              <a:rPr kumimoji="0" lang="vi-VN" sz="2800" b="1"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Times New Roman" panose="02020603050405020304" pitchFamily="18" charset="0"/>
              </a:rPr>
              <a:t>Ư</a:t>
            </a:r>
            <a:endParaRPr kumimoji="0" lang="en-US" sz="2800" b="0"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mn-cs"/>
            </a:endParaRPr>
          </a:p>
        </p:txBody>
      </p:sp>
      <p:sp>
        <p:nvSpPr>
          <p:cNvPr id="69" name="TextBox 68">
            <a:extLst>
              <a:ext uri="{FF2B5EF4-FFF2-40B4-BE49-F238E27FC236}">
                <a16:creationId xmlns="" xmlns:a16="http://schemas.microsoft.com/office/drawing/2014/main" id="{205822B2-0E8A-4F4F-8C8E-95CD413F3BFF}"/>
              </a:ext>
            </a:extLst>
          </p:cNvPr>
          <p:cNvSpPr txBox="1"/>
          <p:nvPr/>
        </p:nvSpPr>
        <p:spPr>
          <a:xfrm>
            <a:off x="2005459" y="1098401"/>
            <a:ext cx="6725489" cy="461665"/>
          </a:xfrm>
          <a:prstGeom prst="rect">
            <a:avLst/>
          </a:prstGeom>
          <a:noFill/>
        </p:spPr>
        <p:txBody>
          <a:bodyPr wrap="square">
            <a:spAutoFit/>
          </a:bodyPr>
          <a:lstStyle/>
          <a:p>
            <a:pPr algn="just">
              <a:defRPr/>
            </a:pP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Khu</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vực</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đông</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dân</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thứ</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smtClean="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1 </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ở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châu</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smtClean="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Á</a:t>
            </a:r>
            <a:endParaRPr kumimoji="0" lang="vi-VN"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71" name="TextBox 70">
            <a:extLst>
              <a:ext uri="{FF2B5EF4-FFF2-40B4-BE49-F238E27FC236}">
                <a16:creationId xmlns="" xmlns:a16="http://schemas.microsoft.com/office/drawing/2014/main" id="{0C3F8115-2CEC-412C-BC30-2C4803880329}"/>
              </a:ext>
            </a:extLst>
          </p:cNvPr>
          <p:cNvSpPr txBox="1"/>
          <p:nvPr/>
        </p:nvSpPr>
        <p:spPr>
          <a:xfrm>
            <a:off x="2040220" y="1570820"/>
            <a:ext cx="6742039" cy="830997"/>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vi-VN"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Mật độ dân số cao.</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Phân</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bố</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không</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đều</a:t>
            </a:r>
            <a:r>
              <a:rPr kumimoji="0" lang="en-US"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a:t>
            </a:r>
            <a:r>
              <a:rPr kumimoji="0" lang="vi-VN" sz="2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Tập trung ở khu vực ven biển và các con sông lớn.</a:t>
            </a:r>
          </a:p>
        </p:txBody>
      </p:sp>
      <p:sp>
        <p:nvSpPr>
          <p:cNvPr id="66" name="TextBox 65">
            <a:extLst>
              <a:ext uri="{FF2B5EF4-FFF2-40B4-BE49-F238E27FC236}">
                <a16:creationId xmlns="" xmlns:a16="http://schemas.microsoft.com/office/drawing/2014/main" id="{6868ACBC-5D69-49B9-A84E-9AE79006C3E4}"/>
              </a:ext>
            </a:extLst>
          </p:cNvPr>
          <p:cNvSpPr txBox="1"/>
          <p:nvPr/>
        </p:nvSpPr>
        <p:spPr>
          <a:xfrm>
            <a:off x="2040220" y="2343644"/>
            <a:ext cx="6822425" cy="830997"/>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lang="en-US" sz="2400" dirty="0">
                <a:solidFill>
                  <a:srgbClr val="000000"/>
                </a:solidFill>
                <a:latin typeface="#9Slide03 Roboto Condensed" panose="02000000000000000000" pitchFamily="2" charset="0"/>
                <a:ea typeface="#9Slide03 Roboto Condensed" panose="02000000000000000000" pitchFamily="2" charset="0"/>
              </a:rPr>
              <a:t>- D</a:t>
            </a:r>
            <a:r>
              <a:rPr lang="vi-VN" sz="2400" dirty="0">
                <a:solidFill>
                  <a:srgbClr val="000000"/>
                </a:solidFill>
                <a:latin typeface="#9Slide03 Roboto Condensed" panose="02000000000000000000" pitchFamily="2" charset="0"/>
                <a:ea typeface="#9Slide03 Roboto Condensed" panose="02000000000000000000" pitchFamily="2" charset="0"/>
              </a:rPr>
              <a:t>ân cư Nam Á chủ yếu theo Ấn Độ giáo, Hồi giáo, Thiên chúa giáo, Phật giáo,… </a:t>
            </a:r>
          </a:p>
        </p:txBody>
      </p:sp>
      <p:sp>
        <p:nvSpPr>
          <p:cNvPr id="67" name="TextBox 66">
            <a:extLst>
              <a:ext uri="{FF2B5EF4-FFF2-40B4-BE49-F238E27FC236}">
                <a16:creationId xmlns="" xmlns:a16="http://schemas.microsoft.com/office/drawing/2014/main" id="{2490A2C0-F924-4021-9C3E-738B8AD65905}"/>
              </a:ext>
            </a:extLst>
          </p:cNvPr>
          <p:cNvSpPr txBox="1"/>
          <p:nvPr/>
        </p:nvSpPr>
        <p:spPr>
          <a:xfrm>
            <a:off x="2040219" y="3222739"/>
            <a:ext cx="6822425" cy="1046440"/>
          </a:xfrm>
          <a:prstGeom prst="rect">
            <a:avLst/>
          </a:prstGeom>
          <a:noFill/>
        </p:spPr>
        <p:txBody>
          <a:bodyPr wrap="square">
            <a:spAutoFit/>
          </a:bodyPr>
          <a:lstStyle/>
          <a:p>
            <a:pPr algn="just">
              <a:defRPr/>
            </a:pPr>
            <a:r>
              <a:rPr lang="en-US" sz="2400" dirty="0">
                <a:solidFill>
                  <a:srgbClr val="000000"/>
                </a:solidFill>
                <a:latin typeface="#9Slide03 Roboto Condensed" panose="02000000000000000000" pitchFamily="2" charset="0"/>
                <a:ea typeface="#9Slide03 Roboto Condensed" panose="02000000000000000000" pitchFamily="2" charset="0"/>
              </a:rPr>
              <a:t>- </a:t>
            </a:r>
            <a:r>
              <a:rPr kumimoji="0" lang="vi-VN" sz="240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Tôn giáo ảnh hưởng lớn đến tình hình kinh tế - xã hội ở Nam Á.</a:t>
            </a:r>
          </a:p>
          <a:p>
            <a:pPr marL="0" marR="0" lvl="0" indent="0" algn="just" defTabSz="685800" rtl="0" eaLnBrk="1" fontAlgn="auto" latinLnBrk="0" hangingPunct="1">
              <a:lnSpc>
                <a:spcPct val="100000"/>
              </a:lnSpc>
              <a:spcBef>
                <a:spcPts val="0"/>
              </a:spcBef>
              <a:spcAft>
                <a:spcPts val="0"/>
              </a:spcAft>
              <a:buClrTx/>
              <a:buSzTx/>
              <a:buFontTx/>
              <a:buNone/>
              <a:tabLst/>
              <a:defRPr/>
            </a:pPr>
            <a:endParaRPr kumimoji="0" lang="vi-VN" sz="14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26324993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ppt_x"/>
                                          </p:val>
                                        </p:tav>
                                        <p:tav tm="100000">
                                          <p:val>
                                            <p:strVal val="#ppt_x"/>
                                          </p:val>
                                        </p:tav>
                                      </p:tavLst>
                                    </p:anim>
                                    <p:anim calcmode="lin" valueType="num">
                                      <p:cBhvr additive="base">
                                        <p:cTn id="12"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ppt_x"/>
                                          </p:val>
                                        </p:tav>
                                        <p:tav tm="100000">
                                          <p:val>
                                            <p:strVal val="#ppt_x"/>
                                          </p:val>
                                        </p:tav>
                                      </p:tavLst>
                                    </p:anim>
                                    <p:anim calcmode="lin" valueType="num">
                                      <p:cBhvr additive="base">
                                        <p:cTn id="1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9" grpId="0"/>
      <p:bldP spid="7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214"/>
        <p:cNvGrpSpPr/>
        <p:nvPr/>
      </p:nvGrpSpPr>
      <p:grpSpPr>
        <a:xfrm>
          <a:off x="0" y="0"/>
          <a:ext cx="0" cy="0"/>
          <a:chOff x="0" y="0"/>
          <a:chExt cx="0" cy="0"/>
        </a:xfrm>
      </p:grpSpPr>
      <p:sp>
        <p:nvSpPr>
          <p:cNvPr id="86" name="Rectangle 85">
            <a:extLst>
              <a:ext uri="{FF2B5EF4-FFF2-40B4-BE49-F238E27FC236}">
                <a16:creationId xmlns="" xmlns:a16="http://schemas.microsoft.com/office/drawing/2014/main" id="{E9BFE1DB-3174-4552-8CD6-5AE03F263BF3}"/>
              </a:ext>
            </a:extLst>
          </p:cNvPr>
          <p:cNvSpPr/>
          <p:nvPr/>
        </p:nvSpPr>
        <p:spPr>
          <a:xfrm>
            <a:off x="3042745" y="2874576"/>
            <a:ext cx="3815255" cy="208104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84" name="Rectangle 83">
            <a:extLst>
              <a:ext uri="{FF2B5EF4-FFF2-40B4-BE49-F238E27FC236}">
                <a16:creationId xmlns="" xmlns:a16="http://schemas.microsoft.com/office/drawing/2014/main" id="{CF5D0D56-C2AD-4C1C-9729-CA97FBBC8F01}"/>
              </a:ext>
            </a:extLst>
          </p:cNvPr>
          <p:cNvSpPr/>
          <p:nvPr/>
        </p:nvSpPr>
        <p:spPr>
          <a:xfrm>
            <a:off x="5255172" y="115610"/>
            <a:ext cx="3815255" cy="208104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2215" name="Google Shape;2215;p62"/>
          <p:cNvSpPr/>
          <p:nvPr/>
        </p:nvSpPr>
        <p:spPr>
          <a:xfrm>
            <a:off x="2441100" y="336073"/>
            <a:ext cx="4261800" cy="4261800"/>
          </a:xfrm>
          <a:prstGeom prst="star12">
            <a:avLst>
              <a:gd name="adj" fmla="val 36134"/>
            </a:avLst>
          </a:pr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16" name="Google Shape;2216;p62"/>
          <p:cNvSpPr/>
          <p:nvPr/>
        </p:nvSpPr>
        <p:spPr>
          <a:xfrm>
            <a:off x="2257800" y="2463458"/>
            <a:ext cx="4628400" cy="1667104"/>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nvGrpSpPr>
          <p:cNvPr id="2217" name="Google Shape;2217;p62"/>
          <p:cNvGrpSpPr/>
          <p:nvPr/>
        </p:nvGrpSpPr>
        <p:grpSpPr>
          <a:xfrm rot="335918" flipH="1">
            <a:off x="4864109" y="1517059"/>
            <a:ext cx="1378423" cy="1115197"/>
            <a:chOff x="3149067" y="484024"/>
            <a:chExt cx="1724077" cy="1394844"/>
          </a:xfrm>
        </p:grpSpPr>
        <p:sp>
          <p:nvSpPr>
            <p:cNvPr id="2218" name="Google Shape;2218;p62"/>
            <p:cNvSpPr/>
            <p:nvPr/>
          </p:nvSpPr>
          <p:spPr>
            <a:xfrm rot="-2257683" flipH="1">
              <a:off x="4105598" y="434987"/>
              <a:ext cx="348002" cy="1492917"/>
            </a:xfrm>
            <a:custGeom>
              <a:avLst/>
              <a:gdLst/>
              <a:ahLst/>
              <a:cxnLst/>
              <a:rect l="l" t="t" r="r" b="b"/>
              <a:pathLst>
                <a:path w="3228" h="13848" extrusionOk="0">
                  <a:moveTo>
                    <a:pt x="318" y="1"/>
                  </a:moveTo>
                  <a:cubicBezTo>
                    <a:pt x="288" y="1"/>
                    <a:pt x="250" y="4"/>
                    <a:pt x="203" y="12"/>
                  </a:cubicBezTo>
                  <a:cubicBezTo>
                    <a:pt x="24" y="60"/>
                    <a:pt x="1" y="119"/>
                    <a:pt x="1" y="119"/>
                  </a:cubicBezTo>
                  <a:lnTo>
                    <a:pt x="48" y="310"/>
                  </a:lnTo>
                  <a:lnTo>
                    <a:pt x="2787" y="13788"/>
                  </a:lnTo>
                  <a:lnTo>
                    <a:pt x="2799" y="13847"/>
                  </a:lnTo>
                  <a:lnTo>
                    <a:pt x="3227" y="13752"/>
                  </a:lnTo>
                  <a:lnTo>
                    <a:pt x="3215" y="13692"/>
                  </a:lnTo>
                  <a:lnTo>
                    <a:pt x="477" y="227"/>
                  </a:lnTo>
                  <a:lnTo>
                    <a:pt x="429" y="36"/>
                  </a:lnTo>
                  <a:cubicBezTo>
                    <a:pt x="438" y="36"/>
                    <a:pt x="419" y="1"/>
                    <a:pt x="3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nvGrpSpPr>
            <p:cNvPr id="2219" name="Google Shape;2219;p62"/>
            <p:cNvGrpSpPr/>
            <p:nvPr/>
          </p:nvGrpSpPr>
          <p:grpSpPr>
            <a:xfrm flipH="1">
              <a:off x="3149067" y="498214"/>
              <a:ext cx="1071708" cy="1246935"/>
              <a:chOff x="5283436" y="216014"/>
              <a:chExt cx="1071708" cy="1246935"/>
            </a:xfrm>
          </p:grpSpPr>
          <p:sp>
            <p:nvSpPr>
              <p:cNvPr id="2220" name="Google Shape;2220;p62"/>
              <p:cNvSpPr/>
              <p:nvPr/>
            </p:nvSpPr>
            <p:spPr>
              <a:xfrm rot="2257683">
                <a:off x="5715229" y="714904"/>
                <a:ext cx="629164" cy="249574"/>
              </a:xfrm>
              <a:custGeom>
                <a:avLst/>
                <a:gdLst/>
                <a:ahLst/>
                <a:cxnLst/>
                <a:rect l="l" t="t" r="r" b="b"/>
                <a:pathLst>
                  <a:path w="5836" h="2315" extrusionOk="0">
                    <a:moveTo>
                      <a:pt x="2734" y="0"/>
                    </a:moveTo>
                    <a:cubicBezTo>
                      <a:pt x="2644" y="0"/>
                      <a:pt x="2555" y="2"/>
                      <a:pt x="2466" y="5"/>
                    </a:cubicBezTo>
                    <a:cubicBezTo>
                      <a:pt x="1620" y="41"/>
                      <a:pt x="799" y="231"/>
                      <a:pt x="1" y="481"/>
                    </a:cubicBezTo>
                    <a:lnTo>
                      <a:pt x="334" y="2172"/>
                    </a:lnTo>
                    <a:cubicBezTo>
                      <a:pt x="1144" y="1910"/>
                      <a:pt x="1966" y="1732"/>
                      <a:pt x="2811" y="1696"/>
                    </a:cubicBezTo>
                    <a:cubicBezTo>
                      <a:pt x="2912" y="1691"/>
                      <a:pt x="3013" y="1688"/>
                      <a:pt x="3115" y="1688"/>
                    </a:cubicBezTo>
                    <a:cubicBezTo>
                      <a:pt x="3997" y="1688"/>
                      <a:pt x="4906" y="1877"/>
                      <a:pt x="5835" y="2315"/>
                    </a:cubicBezTo>
                    <a:lnTo>
                      <a:pt x="5490" y="636"/>
                    </a:lnTo>
                    <a:cubicBezTo>
                      <a:pt x="4558" y="170"/>
                      <a:pt x="3636" y="0"/>
                      <a:pt x="27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1" name="Google Shape;2221;p62"/>
              <p:cNvSpPr/>
              <p:nvPr/>
            </p:nvSpPr>
            <p:spPr>
              <a:xfrm rot="2257683">
                <a:off x="5632950" y="881081"/>
                <a:ext cx="629056" cy="248604"/>
              </a:xfrm>
              <a:custGeom>
                <a:avLst/>
                <a:gdLst/>
                <a:ahLst/>
                <a:cxnLst/>
                <a:rect l="l" t="t" r="r" b="b"/>
                <a:pathLst>
                  <a:path w="5835" h="2306" extrusionOk="0">
                    <a:moveTo>
                      <a:pt x="2781" y="0"/>
                    </a:moveTo>
                    <a:cubicBezTo>
                      <a:pt x="2679" y="0"/>
                      <a:pt x="2578" y="3"/>
                      <a:pt x="2477" y="8"/>
                    </a:cubicBezTo>
                    <a:cubicBezTo>
                      <a:pt x="1632" y="32"/>
                      <a:pt x="810" y="222"/>
                      <a:pt x="0" y="484"/>
                    </a:cubicBezTo>
                    <a:lnTo>
                      <a:pt x="346" y="2163"/>
                    </a:lnTo>
                    <a:cubicBezTo>
                      <a:pt x="1155" y="1913"/>
                      <a:pt x="1965" y="1734"/>
                      <a:pt x="2822" y="1687"/>
                    </a:cubicBezTo>
                    <a:cubicBezTo>
                      <a:pt x="2923" y="1682"/>
                      <a:pt x="3024" y="1679"/>
                      <a:pt x="3126" y="1679"/>
                    </a:cubicBezTo>
                    <a:cubicBezTo>
                      <a:pt x="4008" y="1679"/>
                      <a:pt x="4916" y="1868"/>
                      <a:pt x="5834" y="2306"/>
                    </a:cubicBezTo>
                    <a:lnTo>
                      <a:pt x="5501" y="627"/>
                    </a:lnTo>
                    <a:cubicBezTo>
                      <a:pt x="4572" y="189"/>
                      <a:pt x="3663" y="0"/>
                      <a:pt x="27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2" name="Google Shape;2222;p62"/>
              <p:cNvSpPr/>
              <p:nvPr/>
            </p:nvSpPr>
            <p:spPr>
              <a:xfrm rot="2257683">
                <a:off x="5551500" y="1047012"/>
                <a:ext cx="629056" cy="249898"/>
              </a:xfrm>
              <a:custGeom>
                <a:avLst/>
                <a:gdLst/>
                <a:ahLst/>
                <a:cxnLst/>
                <a:rect l="l" t="t" r="r" b="b"/>
                <a:pathLst>
                  <a:path w="5835" h="2318" extrusionOk="0">
                    <a:moveTo>
                      <a:pt x="2781" y="0"/>
                    </a:moveTo>
                    <a:cubicBezTo>
                      <a:pt x="2679" y="0"/>
                      <a:pt x="2578" y="3"/>
                      <a:pt x="2477" y="8"/>
                    </a:cubicBezTo>
                    <a:cubicBezTo>
                      <a:pt x="1620" y="31"/>
                      <a:pt x="810" y="234"/>
                      <a:pt x="1" y="484"/>
                    </a:cubicBezTo>
                    <a:lnTo>
                      <a:pt x="346" y="2163"/>
                    </a:lnTo>
                    <a:cubicBezTo>
                      <a:pt x="1144" y="1913"/>
                      <a:pt x="1965" y="1734"/>
                      <a:pt x="2811" y="1686"/>
                    </a:cubicBezTo>
                    <a:cubicBezTo>
                      <a:pt x="2912" y="1682"/>
                      <a:pt x="3014" y="1679"/>
                      <a:pt x="3117" y="1679"/>
                    </a:cubicBezTo>
                    <a:cubicBezTo>
                      <a:pt x="4007" y="1679"/>
                      <a:pt x="4916" y="1869"/>
                      <a:pt x="5835" y="2317"/>
                    </a:cubicBezTo>
                    <a:lnTo>
                      <a:pt x="5489" y="627"/>
                    </a:lnTo>
                    <a:cubicBezTo>
                      <a:pt x="4571" y="189"/>
                      <a:pt x="3663" y="0"/>
                      <a:pt x="27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3" name="Google Shape;2223;p62"/>
              <p:cNvSpPr/>
              <p:nvPr/>
            </p:nvSpPr>
            <p:spPr>
              <a:xfrm rot="2257683">
                <a:off x="5600100" y="887218"/>
                <a:ext cx="233727" cy="270920"/>
              </a:xfrm>
              <a:custGeom>
                <a:avLst/>
                <a:gdLst/>
                <a:ahLst/>
                <a:cxnLst/>
                <a:rect l="l" t="t" r="r" b="b"/>
                <a:pathLst>
                  <a:path w="2168" h="2513" extrusionOk="0">
                    <a:moveTo>
                      <a:pt x="1822" y="0"/>
                    </a:moveTo>
                    <a:lnTo>
                      <a:pt x="0" y="358"/>
                    </a:lnTo>
                    <a:lnTo>
                      <a:pt x="453" y="2513"/>
                    </a:lnTo>
                    <a:lnTo>
                      <a:pt x="2167" y="1679"/>
                    </a:lnTo>
                    <a:lnTo>
                      <a:pt x="1822" y="0"/>
                    </a:lnTo>
                    <a:close/>
                  </a:path>
                </a:pathLst>
              </a:custGeom>
              <a:solidFill>
                <a:srgbClr val="4D7C1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4" name="Google Shape;2224;p62"/>
              <p:cNvSpPr/>
              <p:nvPr/>
            </p:nvSpPr>
            <p:spPr>
              <a:xfrm rot="2257683">
                <a:off x="5456716" y="382188"/>
                <a:ext cx="629056" cy="248604"/>
              </a:xfrm>
              <a:custGeom>
                <a:avLst/>
                <a:gdLst/>
                <a:ahLst/>
                <a:cxnLst/>
                <a:rect l="l" t="t" r="r" b="b"/>
                <a:pathLst>
                  <a:path w="5835" h="2306" extrusionOk="0">
                    <a:moveTo>
                      <a:pt x="2781" y="0"/>
                    </a:moveTo>
                    <a:cubicBezTo>
                      <a:pt x="2680" y="0"/>
                      <a:pt x="2578" y="3"/>
                      <a:pt x="2477" y="8"/>
                    </a:cubicBezTo>
                    <a:cubicBezTo>
                      <a:pt x="1620" y="32"/>
                      <a:pt x="810" y="222"/>
                      <a:pt x="1" y="484"/>
                    </a:cubicBezTo>
                    <a:lnTo>
                      <a:pt x="346" y="2163"/>
                    </a:lnTo>
                    <a:cubicBezTo>
                      <a:pt x="1144" y="1913"/>
                      <a:pt x="1965" y="1734"/>
                      <a:pt x="2811" y="1687"/>
                    </a:cubicBezTo>
                    <a:cubicBezTo>
                      <a:pt x="2913" y="1682"/>
                      <a:pt x="3015" y="1679"/>
                      <a:pt x="3118" y="1679"/>
                    </a:cubicBezTo>
                    <a:cubicBezTo>
                      <a:pt x="4008" y="1679"/>
                      <a:pt x="4917" y="1868"/>
                      <a:pt x="5835" y="2306"/>
                    </a:cubicBezTo>
                    <a:lnTo>
                      <a:pt x="5490" y="627"/>
                    </a:lnTo>
                    <a:cubicBezTo>
                      <a:pt x="4582" y="189"/>
                      <a:pt x="3665" y="0"/>
                      <a:pt x="278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5" name="Google Shape;2225;p62"/>
              <p:cNvSpPr/>
              <p:nvPr/>
            </p:nvSpPr>
            <p:spPr>
              <a:xfrm rot="2257683">
                <a:off x="5375352" y="548184"/>
                <a:ext cx="629056" cy="249898"/>
              </a:xfrm>
              <a:custGeom>
                <a:avLst/>
                <a:gdLst/>
                <a:ahLst/>
                <a:cxnLst/>
                <a:rect l="l" t="t" r="r" b="b"/>
                <a:pathLst>
                  <a:path w="5835" h="2318" extrusionOk="0">
                    <a:moveTo>
                      <a:pt x="2772" y="0"/>
                    </a:moveTo>
                    <a:cubicBezTo>
                      <a:pt x="2669" y="0"/>
                      <a:pt x="2567" y="3"/>
                      <a:pt x="2465" y="8"/>
                    </a:cubicBezTo>
                    <a:cubicBezTo>
                      <a:pt x="1619" y="31"/>
                      <a:pt x="798" y="234"/>
                      <a:pt x="0" y="484"/>
                    </a:cubicBezTo>
                    <a:lnTo>
                      <a:pt x="345" y="2163"/>
                    </a:lnTo>
                    <a:cubicBezTo>
                      <a:pt x="1143" y="1913"/>
                      <a:pt x="1965" y="1734"/>
                      <a:pt x="2810" y="1686"/>
                    </a:cubicBezTo>
                    <a:cubicBezTo>
                      <a:pt x="2891" y="1684"/>
                      <a:pt x="2972" y="1682"/>
                      <a:pt x="3053" y="1682"/>
                    </a:cubicBezTo>
                    <a:cubicBezTo>
                      <a:pt x="3964" y="1682"/>
                      <a:pt x="4894" y="1869"/>
                      <a:pt x="5834" y="2317"/>
                    </a:cubicBezTo>
                    <a:lnTo>
                      <a:pt x="5489" y="627"/>
                    </a:lnTo>
                    <a:cubicBezTo>
                      <a:pt x="4571" y="189"/>
                      <a:pt x="3662" y="0"/>
                      <a:pt x="27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26" name="Google Shape;2226;p62"/>
              <p:cNvSpPr/>
              <p:nvPr/>
            </p:nvSpPr>
            <p:spPr>
              <a:xfrm rot="2257683">
                <a:off x="5294198" y="714539"/>
                <a:ext cx="629056" cy="249574"/>
              </a:xfrm>
              <a:custGeom>
                <a:avLst/>
                <a:gdLst/>
                <a:ahLst/>
                <a:cxnLst/>
                <a:rect l="l" t="t" r="r" b="b"/>
                <a:pathLst>
                  <a:path w="5835" h="2315" extrusionOk="0">
                    <a:moveTo>
                      <a:pt x="2708" y="0"/>
                    </a:moveTo>
                    <a:cubicBezTo>
                      <a:pt x="2627" y="0"/>
                      <a:pt x="2546" y="2"/>
                      <a:pt x="2465" y="4"/>
                    </a:cubicBezTo>
                    <a:cubicBezTo>
                      <a:pt x="1620" y="40"/>
                      <a:pt x="798" y="231"/>
                      <a:pt x="0" y="481"/>
                    </a:cubicBezTo>
                    <a:lnTo>
                      <a:pt x="334" y="2171"/>
                    </a:lnTo>
                    <a:cubicBezTo>
                      <a:pt x="1143" y="1909"/>
                      <a:pt x="1965" y="1731"/>
                      <a:pt x="2810" y="1695"/>
                    </a:cubicBezTo>
                    <a:cubicBezTo>
                      <a:pt x="2911" y="1690"/>
                      <a:pt x="3012" y="1688"/>
                      <a:pt x="3114" y="1688"/>
                    </a:cubicBezTo>
                    <a:cubicBezTo>
                      <a:pt x="3996" y="1688"/>
                      <a:pt x="4906" y="1877"/>
                      <a:pt x="5834" y="2314"/>
                    </a:cubicBezTo>
                    <a:lnTo>
                      <a:pt x="5489" y="635"/>
                    </a:lnTo>
                    <a:cubicBezTo>
                      <a:pt x="4549" y="187"/>
                      <a:pt x="3619" y="0"/>
                      <a:pt x="27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grpSp>
      <p:grpSp>
        <p:nvGrpSpPr>
          <p:cNvPr id="2227" name="Google Shape;2227;p62"/>
          <p:cNvGrpSpPr/>
          <p:nvPr/>
        </p:nvGrpSpPr>
        <p:grpSpPr>
          <a:xfrm rot="-335918">
            <a:off x="2901459" y="1517059"/>
            <a:ext cx="1378423" cy="1115197"/>
            <a:chOff x="3149067" y="484024"/>
            <a:chExt cx="1724077" cy="1394844"/>
          </a:xfrm>
        </p:grpSpPr>
        <p:sp>
          <p:nvSpPr>
            <p:cNvPr id="2228" name="Google Shape;2228;p62"/>
            <p:cNvSpPr/>
            <p:nvPr/>
          </p:nvSpPr>
          <p:spPr>
            <a:xfrm rot="-2257683" flipH="1">
              <a:off x="4105598" y="434987"/>
              <a:ext cx="348002" cy="1492917"/>
            </a:xfrm>
            <a:custGeom>
              <a:avLst/>
              <a:gdLst/>
              <a:ahLst/>
              <a:cxnLst/>
              <a:rect l="l" t="t" r="r" b="b"/>
              <a:pathLst>
                <a:path w="3228" h="13848" extrusionOk="0">
                  <a:moveTo>
                    <a:pt x="318" y="1"/>
                  </a:moveTo>
                  <a:cubicBezTo>
                    <a:pt x="288" y="1"/>
                    <a:pt x="250" y="4"/>
                    <a:pt x="203" y="12"/>
                  </a:cubicBezTo>
                  <a:cubicBezTo>
                    <a:pt x="24" y="60"/>
                    <a:pt x="1" y="119"/>
                    <a:pt x="1" y="119"/>
                  </a:cubicBezTo>
                  <a:lnTo>
                    <a:pt x="48" y="310"/>
                  </a:lnTo>
                  <a:lnTo>
                    <a:pt x="2787" y="13788"/>
                  </a:lnTo>
                  <a:lnTo>
                    <a:pt x="2799" y="13847"/>
                  </a:lnTo>
                  <a:lnTo>
                    <a:pt x="3227" y="13752"/>
                  </a:lnTo>
                  <a:lnTo>
                    <a:pt x="3215" y="13692"/>
                  </a:lnTo>
                  <a:lnTo>
                    <a:pt x="477" y="227"/>
                  </a:lnTo>
                  <a:lnTo>
                    <a:pt x="429" y="36"/>
                  </a:lnTo>
                  <a:cubicBezTo>
                    <a:pt x="438" y="36"/>
                    <a:pt x="419" y="1"/>
                    <a:pt x="31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nvGrpSpPr>
            <p:cNvPr id="2229" name="Google Shape;2229;p62"/>
            <p:cNvGrpSpPr/>
            <p:nvPr/>
          </p:nvGrpSpPr>
          <p:grpSpPr>
            <a:xfrm flipH="1">
              <a:off x="3149067" y="498214"/>
              <a:ext cx="1071708" cy="1246935"/>
              <a:chOff x="5283436" y="216014"/>
              <a:chExt cx="1071708" cy="1246935"/>
            </a:xfrm>
          </p:grpSpPr>
          <p:sp>
            <p:nvSpPr>
              <p:cNvPr id="2230" name="Google Shape;2230;p62"/>
              <p:cNvSpPr/>
              <p:nvPr/>
            </p:nvSpPr>
            <p:spPr>
              <a:xfrm rot="2257683">
                <a:off x="5715229" y="714904"/>
                <a:ext cx="629164" cy="249574"/>
              </a:xfrm>
              <a:custGeom>
                <a:avLst/>
                <a:gdLst/>
                <a:ahLst/>
                <a:cxnLst/>
                <a:rect l="l" t="t" r="r" b="b"/>
                <a:pathLst>
                  <a:path w="5836" h="2315" extrusionOk="0">
                    <a:moveTo>
                      <a:pt x="2734" y="0"/>
                    </a:moveTo>
                    <a:cubicBezTo>
                      <a:pt x="2644" y="0"/>
                      <a:pt x="2555" y="2"/>
                      <a:pt x="2466" y="5"/>
                    </a:cubicBezTo>
                    <a:cubicBezTo>
                      <a:pt x="1620" y="41"/>
                      <a:pt x="799" y="231"/>
                      <a:pt x="1" y="481"/>
                    </a:cubicBezTo>
                    <a:lnTo>
                      <a:pt x="334" y="2172"/>
                    </a:lnTo>
                    <a:cubicBezTo>
                      <a:pt x="1144" y="1910"/>
                      <a:pt x="1966" y="1732"/>
                      <a:pt x="2811" y="1696"/>
                    </a:cubicBezTo>
                    <a:cubicBezTo>
                      <a:pt x="2912" y="1691"/>
                      <a:pt x="3013" y="1688"/>
                      <a:pt x="3115" y="1688"/>
                    </a:cubicBezTo>
                    <a:cubicBezTo>
                      <a:pt x="3997" y="1688"/>
                      <a:pt x="4906" y="1877"/>
                      <a:pt x="5835" y="2315"/>
                    </a:cubicBezTo>
                    <a:lnTo>
                      <a:pt x="5490" y="636"/>
                    </a:lnTo>
                    <a:cubicBezTo>
                      <a:pt x="4558" y="170"/>
                      <a:pt x="3636" y="0"/>
                      <a:pt x="27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1" name="Google Shape;2231;p62"/>
              <p:cNvSpPr/>
              <p:nvPr/>
            </p:nvSpPr>
            <p:spPr>
              <a:xfrm rot="2257683">
                <a:off x="5632950" y="881081"/>
                <a:ext cx="629056" cy="248604"/>
              </a:xfrm>
              <a:custGeom>
                <a:avLst/>
                <a:gdLst/>
                <a:ahLst/>
                <a:cxnLst/>
                <a:rect l="l" t="t" r="r" b="b"/>
                <a:pathLst>
                  <a:path w="5835" h="2306" extrusionOk="0">
                    <a:moveTo>
                      <a:pt x="2781" y="0"/>
                    </a:moveTo>
                    <a:cubicBezTo>
                      <a:pt x="2679" y="0"/>
                      <a:pt x="2578" y="3"/>
                      <a:pt x="2477" y="8"/>
                    </a:cubicBezTo>
                    <a:cubicBezTo>
                      <a:pt x="1632" y="32"/>
                      <a:pt x="810" y="222"/>
                      <a:pt x="0" y="484"/>
                    </a:cubicBezTo>
                    <a:lnTo>
                      <a:pt x="346" y="2163"/>
                    </a:lnTo>
                    <a:cubicBezTo>
                      <a:pt x="1155" y="1913"/>
                      <a:pt x="1965" y="1734"/>
                      <a:pt x="2822" y="1687"/>
                    </a:cubicBezTo>
                    <a:cubicBezTo>
                      <a:pt x="2923" y="1682"/>
                      <a:pt x="3024" y="1679"/>
                      <a:pt x="3126" y="1679"/>
                    </a:cubicBezTo>
                    <a:cubicBezTo>
                      <a:pt x="4008" y="1679"/>
                      <a:pt x="4916" y="1868"/>
                      <a:pt x="5834" y="2306"/>
                    </a:cubicBezTo>
                    <a:lnTo>
                      <a:pt x="5501" y="627"/>
                    </a:lnTo>
                    <a:cubicBezTo>
                      <a:pt x="4572" y="189"/>
                      <a:pt x="3663" y="0"/>
                      <a:pt x="27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2" name="Google Shape;2232;p62"/>
              <p:cNvSpPr/>
              <p:nvPr/>
            </p:nvSpPr>
            <p:spPr>
              <a:xfrm rot="2257683">
                <a:off x="5551500" y="1047012"/>
                <a:ext cx="629056" cy="249898"/>
              </a:xfrm>
              <a:custGeom>
                <a:avLst/>
                <a:gdLst/>
                <a:ahLst/>
                <a:cxnLst/>
                <a:rect l="l" t="t" r="r" b="b"/>
                <a:pathLst>
                  <a:path w="5835" h="2318" extrusionOk="0">
                    <a:moveTo>
                      <a:pt x="2781" y="0"/>
                    </a:moveTo>
                    <a:cubicBezTo>
                      <a:pt x="2679" y="0"/>
                      <a:pt x="2578" y="3"/>
                      <a:pt x="2477" y="8"/>
                    </a:cubicBezTo>
                    <a:cubicBezTo>
                      <a:pt x="1620" y="31"/>
                      <a:pt x="810" y="234"/>
                      <a:pt x="1" y="484"/>
                    </a:cubicBezTo>
                    <a:lnTo>
                      <a:pt x="346" y="2163"/>
                    </a:lnTo>
                    <a:cubicBezTo>
                      <a:pt x="1144" y="1913"/>
                      <a:pt x="1965" y="1734"/>
                      <a:pt x="2811" y="1686"/>
                    </a:cubicBezTo>
                    <a:cubicBezTo>
                      <a:pt x="2912" y="1682"/>
                      <a:pt x="3014" y="1679"/>
                      <a:pt x="3117" y="1679"/>
                    </a:cubicBezTo>
                    <a:cubicBezTo>
                      <a:pt x="4007" y="1679"/>
                      <a:pt x="4916" y="1869"/>
                      <a:pt x="5835" y="2317"/>
                    </a:cubicBezTo>
                    <a:lnTo>
                      <a:pt x="5489" y="627"/>
                    </a:lnTo>
                    <a:cubicBezTo>
                      <a:pt x="4571" y="189"/>
                      <a:pt x="3663" y="0"/>
                      <a:pt x="27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3" name="Google Shape;2233;p62"/>
              <p:cNvSpPr/>
              <p:nvPr/>
            </p:nvSpPr>
            <p:spPr>
              <a:xfrm rot="2257683">
                <a:off x="5600100" y="887218"/>
                <a:ext cx="233727" cy="270920"/>
              </a:xfrm>
              <a:custGeom>
                <a:avLst/>
                <a:gdLst/>
                <a:ahLst/>
                <a:cxnLst/>
                <a:rect l="l" t="t" r="r" b="b"/>
                <a:pathLst>
                  <a:path w="2168" h="2513" extrusionOk="0">
                    <a:moveTo>
                      <a:pt x="1822" y="0"/>
                    </a:moveTo>
                    <a:lnTo>
                      <a:pt x="0" y="358"/>
                    </a:lnTo>
                    <a:lnTo>
                      <a:pt x="453" y="2513"/>
                    </a:lnTo>
                    <a:lnTo>
                      <a:pt x="2167" y="1679"/>
                    </a:lnTo>
                    <a:lnTo>
                      <a:pt x="1822" y="0"/>
                    </a:lnTo>
                    <a:close/>
                  </a:path>
                </a:pathLst>
              </a:custGeom>
              <a:solidFill>
                <a:srgbClr val="4D7C1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4" name="Google Shape;2234;p62"/>
              <p:cNvSpPr/>
              <p:nvPr/>
            </p:nvSpPr>
            <p:spPr>
              <a:xfrm rot="2257683">
                <a:off x="5456716" y="382188"/>
                <a:ext cx="629056" cy="248604"/>
              </a:xfrm>
              <a:custGeom>
                <a:avLst/>
                <a:gdLst/>
                <a:ahLst/>
                <a:cxnLst/>
                <a:rect l="l" t="t" r="r" b="b"/>
                <a:pathLst>
                  <a:path w="5835" h="2306" extrusionOk="0">
                    <a:moveTo>
                      <a:pt x="2781" y="0"/>
                    </a:moveTo>
                    <a:cubicBezTo>
                      <a:pt x="2680" y="0"/>
                      <a:pt x="2578" y="3"/>
                      <a:pt x="2477" y="8"/>
                    </a:cubicBezTo>
                    <a:cubicBezTo>
                      <a:pt x="1620" y="32"/>
                      <a:pt x="810" y="222"/>
                      <a:pt x="1" y="484"/>
                    </a:cubicBezTo>
                    <a:lnTo>
                      <a:pt x="346" y="2163"/>
                    </a:lnTo>
                    <a:cubicBezTo>
                      <a:pt x="1144" y="1913"/>
                      <a:pt x="1965" y="1734"/>
                      <a:pt x="2811" y="1687"/>
                    </a:cubicBezTo>
                    <a:cubicBezTo>
                      <a:pt x="2913" y="1682"/>
                      <a:pt x="3015" y="1679"/>
                      <a:pt x="3118" y="1679"/>
                    </a:cubicBezTo>
                    <a:cubicBezTo>
                      <a:pt x="4008" y="1679"/>
                      <a:pt x="4917" y="1868"/>
                      <a:pt x="5835" y="2306"/>
                    </a:cubicBezTo>
                    <a:lnTo>
                      <a:pt x="5490" y="627"/>
                    </a:lnTo>
                    <a:cubicBezTo>
                      <a:pt x="4582" y="189"/>
                      <a:pt x="3665" y="0"/>
                      <a:pt x="278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5" name="Google Shape;2235;p62"/>
              <p:cNvSpPr/>
              <p:nvPr/>
            </p:nvSpPr>
            <p:spPr>
              <a:xfrm rot="2257683">
                <a:off x="5375352" y="548184"/>
                <a:ext cx="629056" cy="249898"/>
              </a:xfrm>
              <a:custGeom>
                <a:avLst/>
                <a:gdLst/>
                <a:ahLst/>
                <a:cxnLst/>
                <a:rect l="l" t="t" r="r" b="b"/>
                <a:pathLst>
                  <a:path w="5835" h="2318" extrusionOk="0">
                    <a:moveTo>
                      <a:pt x="2772" y="0"/>
                    </a:moveTo>
                    <a:cubicBezTo>
                      <a:pt x="2669" y="0"/>
                      <a:pt x="2567" y="3"/>
                      <a:pt x="2465" y="8"/>
                    </a:cubicBezTo>
                    <a:cubicBezTo>
                      <a:pt x="1619" y="31"/>
                      <a:pt x="798" y="234"/>
                      <a:pt x="0" y="484"/>
                    </a:cubicBezTo>
                    <a:lnTo>
                      <a:pt x="345" y="2163"/>
                    </a:lnTo>
                    <a:cubicBezTo>
                      <a:pt x="1143" y="1913"/>
                      <a:pt x="1965" y="1734"/>
                      <a:pt x="2810" y="1686"/>
                    </a:cubicBezTo>
                    <a:cubicBezTo>
                      <a:pt x="2891" y="1684"/>
                      <a:pt x="2972" y="1682"/>
                      <a:pt x="3053" y="1682"/>
                    </a:cubicBezTo>
                    <a:cubicBezTo>
                      <a:pt x="3964" y="1682"/>
                      <a:pt x="4894" y="1869"/>
                      <a:pt x="5834" y="2317"/>
                    </a:cubicBezTo>
                    <a:lnTo>
                      <a:pt x="5489" y="627"/>
                    </a:lnTo>
                    <a:cubicBezTo>
                      <a:pt x="4571" y="189"/>
                      <a:pt x="3662" y="0"/>
                      <a:pt x="27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6" name="Google Shape;2236;p62"/>
              <p:cNvSpPr/>
              <p:nvPr/>
            </p:nvSpPr>
            <p:spPr>
              <a:xfrm rot="2257683">
                <a:off x="5294198" y="714539"/>
                <a:ext cx="629056" cy="249574"/>
              </a:xfrm>
              <a:custGeom>
                <a:avLst/>
                <a:gdLst/>
                <a:ahLst/>
                <a:cxnLst/>
                <a:rect l="l" t="t" r="r" b="b"/>
                <a:pathLst>
                  <a:path w="5835" h="2315" extrusionOk="0">
                    <a:moveTo>
                      <a:pt x="2708" y="0"/>
                    </a:moveTo>
                    <a:cubicBezTo>
                      <a:pt x="2627" y="0"/>
                      <a:pt x="2546" y="2"/>
                      <a:pt x="2465" y="4"/>
                    </a:cubicBezTo>
                    <a:cubicBezTo>
                      <a:pt x="1620" y="40"/>
                      <a:pt x="798" y="231"/>
                      <a:pt x="0" y="481"/>
                    </a:cubicBezTo>
                    <a:lnTo>
                      <a:pt x="334" y="2171"/>
                    </a:lnTo>
                    <a:cubicBezTo>
                      <a:pt x="1143" y="1909"/>
                      <a:pt x="1965" y="1731"/>
                      <a:pt x="2810" y="1695"/>
                    </a:cubicBezTo>
                    <a:cubicBezTo>
                      <a:pt x="2911" y="1690"/>
                      <a:pt x="3012" y="1688"/>
                      <a:pt x="3114" y="1688"/>
                    </a:cubicBezTo>
                    <a:cubicBezTo>
                      <a:pt x="3996" y="1688"/>
                      <a:pt x="4906" y="1877"/>
                      <a:pt x="5834" y="2314"/>
                    </a:cubicBezTo>
                    <a:lnTo>
                      <a:pt x="5489" y="635"/>
                    </a:lnTo>
                    <a:cubicBezTo>
                      <a:pt x="4549" y="187"/>
                      <a:pt x="3619" y="0"/>
                      <a:pt x="270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grpSp>
      <p:grpSp>
        <p:nvGrpSpPr>
          <p:cNvPr id="2237" name="Google Shape;2237;p62"/>
          <p:cNvGrpSpPr/>
          <p:nvPr/>
        </p:nvGrpSpPr>
        <p:grpSpPr>
          <a:xfrm>
            <a:off x="3750375" y="351479"/>
            <a:ext cx="1643131" cy="2280570"/>
            <a:chOff x="724788" y="125575"/>
            <a:chExt cx="3011051" cy="4179164"/>
          </a:xfrm>
        </p:grpSpPr>
        <p:sp>
          <p:nvSpPr>
            <p:cNvPr id="2238" name="Google Shape;2238;p62"/>
            <p:cNvSpPr/>
            <p:nvPr/>
          </p:nvSpPr>
          <p:spPr>
            <a:xfrm>
              <a:off x="724800" y="125575"/>
              <a:ext cx="3011039" cy="2492070"/>
            </a:xfrm>
            <a:custGeom>
              <a:avLst/>
              <a:gdLst/>
              <a:ahLst/>
              <a:cxnLst/>
              <a:rect l="l" t="t" r="r" b="b"/>
              <a:pathLst>
                <a:path w="56163" h="46483" extrusionOk="0">
                  <a:moveTo>
                    <a:pt x="28088" y="1"/>
                  </a:moveTo>
                  <a:cubicBezTo>
                    <a:pt x="27683" y="644"/>
                    <a:pt x="26766" y="1668"/>
                    <a:pt x="24861" y="2370"/>
                  </a:cubicBezTo>
                  <a:cubicBezTo>
                    <a:pt x="21551" y="3573"/>
                    <a:pt x="18015" y="5847"/>
                    <a:pt x="18015" y="8668"/>
                  </a:cubicBezTo>
                  <a:lnTo>
                    <a:pt x="18015" y="8990"/>
                  </a:lnTo>
                  <a:lnTo>
                    <a:pt x="17682" y="8966"/>
                  </a:lnTo>
                  <a:cubicBezTo>
                    <a:pt x="17682" y="8966"/>
                    <a:pt x="17479" y="8942"/>
                    <a:pt x="17158" y="8942"/>
                  </a:cubicBezTo>
                  <a:cubicBezTo>
                    <a:pt x="16277" y="8942"/>
                    <a:pt x="14574" y="9073"/>
                    <a:pt x="13098" y="10014"/>
                  </a:cubicBezTo>
                  <a:cubicBezTo>
                    <a:pt x="11288" y="11181"/>
                    <a:pt x="10359" y="13157"/>
                    <a:pt x="10359" y="15919"/>
                  </a:cubicBezTo>
                  <a:lnTo>
                    <a:pt x="10359" y="16241"/>
                  </a:lnTo>
                  <a:lnTo>
                    <a:pt x="10050" y="16217"/>
                  </a:lnTo>
                  <a:lnTo>
                    <a:pt x="10026" y="16217"/>
                  </a:lnTo>
                  <a:cubicBezTo>
                    <a:pt x="9562" y="16217"/>
                    <a:pt x="5525" y="16372"/>
                    <a:pt x="5525" y="21456"/>
                  </a:cubicBezTo>
                  <a:lnTo>
                    <a:pt x="5525" y="21718"/>
                  </a:lnTo>
                  <a:lnTo>
                    <a:pt x="5287" y="21753"/>
                  </a:lnTo>
                  <a:cubicBezTo>
                    <a:pt x="5061" y="21801"/>
                    <a:pt x="1" y="22765"/>
                    <a:pt x="1" y="27873"/>
                  </a:cubicBezTo>
                  <a:lnTo>
                    <a:pt x="1" y="46483"/>
                  </a:lnTo>
                  <a:lnTo>
                    <a:pt x="56163" y="46483"/>
                  </a:lnTo>
                  <a:lnTo>
                    <a:pt x="56163" y="27873"/>
                  </a:lnTo>
                  <a:cubicBezTo>
                    <a:pt x="56163" y="22777"/>
                    <a:pt x="51091" y="21801"/>
                    <a:pt x="50876" y="21765"/>
                  </a:cubicBezTo>
                  <a:lnTo>
                    <a:pt x="50638" y="21718"/>
                  </a:lnTo>
                  <a:lnTo>
                    <a:pt x="50638" y="21468"/>
                  </a:lnTo>
                  <a:cubicBezTo>
                    <a:pt x="50638" y="16372"/>
                    <a:pt x="46602" y="16229"/>
                    <a:pt x="46150" y="16229"/>
                  </a:cubicBezTo>
                  <a:lnTo>
                    <a:pt x="46114" y="16229"/>
                  </a:lnTo>
                  <a:lnTo>
                    <a:pt x="45804" y="16241"/>
                  </a:lnTo>
                  <a:lnTo>
                    <a:pt x="45804" y="15931"/>
                  </a:lnTo>
                  <a:cubicBezTo>
                    <a:pt x="45804" y="13157"/>
                    <a:pt x="44876" y="11169"/>
                    <a:pt x="43066" y="10014"/>
                  </a:cubicBezTo>
                  <a:cubicBezTo>
                    <a:pt x="41589" y="9085"/>
                    <a:pt x="39899" y="8942"/>
                    <a:pt x="39018" y="8942"/>
                  </a:cubicBezTo>
                  <a:cubicBezTo>
                    <a:pt x="38684" y="8942"/>
                    <a:pt x="38482" y="8966"/>
                    <a:pt x="38482" y="8966"/>
                  </a:cubicBezTo>
                  <a:lnTo>
                    <a:pt x="38149" y="8990"/>
                  </a:lnTo>
                  <a:lnTo>
                    <a:pt x="38149" y="8668"/>
                  </a:lnTo>
                  <a:cubicBezTo>
                    <a:pt x="38149" y="5847"/>
                    <a:pt x="34624" y="3573"/>
                    <a:pt x="31302" y="2370"/>
                  </a:cubicBezTo>
                  <a:cubicBezTo>
                    <a:pt x="29397" y="1668"/>
                    <a:pt x="28493" y="644"/>
                    <a:pt x="2808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39" name="Google Shape;2239;p62"/>
            <p:cNvSpPr/>
            <p:nvPr/>
          </p:nvSpPr>
          <p:spPr>
            <a:xfrm>
              <a:off x="724788" y="2166039"/>
              <a:ext cx="3008400" cy="21387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pic>
        <p:nvPicPr>
          <p:cNvPr id="2242" name="Google Shape;2242;p62"/>
          <p:cNvPicPr preferRelativeResize="0"/>
          <p:nvPr/>
        </p:nvPicPr>
        <p:blipFill rotWithShape="1">
          <a:blip r:embed="rId3">
            <a:alphaModFix/>
          </a:blip>
          <a:srcRect t="18771"/>
          <a:stretch/>
        </p:blipFill>
        <p:spPr>
          <a:xfrm>
            <a:off x="3821250" y="720860"/>
            <a:ext cx="1501500" cy="1828800"/>
          </a:xfrm>
          <a:prstGeom prst="round2SameRect">
            <a:avLst>
              <a:gd name="adj1" fmla="val 50000"/>
              <a:gd name="adj2" fmla="val 0"/>
            </a:avLst>
          </a:prstGeom>
          <a:noFill/>
          <a:ln>
            <a:noFill/>
          </a:ln>
        </p:spPr>
      </p:pic>
      <p:grpSp>
        <p:nvGrpSpPr>
          <p:cNvPr id="2243" name="Google Shape;2243;p62"/>
          <p:cNvGrpSpPr/>
          <p:nvPr/>
        </p:nvGrpSpPr>
        <p:grpSpPr>
          <a:xfrm>
            <a:off x="993845" y="730334"/>
            <a:ext cx="1905199" cy="1809872"/>
            <a:chOff x="993845" y="614724"/>
            <a:chExt cx="1905199" cy="1809872"/>
          </a:xfrm>
        </p:grpSpPr>
        <p:sp>
          <p:nvSpPr>
            <p:cNvPr id="2244" name="Google Shape;2244;p62"/>
            <p:cNvSpPr/>
            <p:nvPr/>
          </p:nvSpPr>
          <p:spPr>
            <a:xfrm rot="-1247244">
              <a:off x="1974297" y="1140763"/>
              <a:ext cx="645922" cy="635897"/>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45" name="Google Shape;2245;p62"/>
            <p:cNvSpPr/>
            <p:nvPr/>
          </p:nvSpPr>
          <p:spPr>
            <a:xfrm rot="-7765349">
              <a:off x="1883989" y="1541276"/>
              <a:ext cx="456709" cy="280071"/>
            </a:xfrm>
            <a:custGeom>
              <a:avLst/>
              <a:gdLst/>
              <a:ahLst/>
              <a:cxnLst/>
              <a:rect l="l" t="t" r="r" b="b"/>
              <a:pathLst>
                <a:path w="13551" h="8310" extrusionOk="0">
                  <a:moveTo>
                    <a:pt x="11598" y="1"/>
                  </a:moveTo>
                  <a:cubicBezTo>
                    <a:pt x="11109" y="13"/>
                    <a:pt x="10633" y="263"/>
                    <a:pt x="10193" y="453"/>
                  </a:cubicBezTo>
                  <a:cubicBezTo>
                    <a:pt x="9347" y="846"/>
                    <a:pt x="8573" y="1322"/>
                    <a:pt x="7919" y="1977"/>
                  </a:cubicBezTo>
                  <a:cubicBezTo>
                    <a:pt x="7252" y="2644"/>
                    <a:pt x="6657" y="3358"/>
                    <a:pt x="6014" y="4037"/>
                  </a:cubicBezTo>
                  <a:cubicBezTo>
                    <a:pt x="5299" y="4799"/>
                    <a:pt x="4466" y="5454"/>
                    <a:pt x="3692" y="6144"/>
                  </a:cubicBezTo>
                  <a:cubicBezTo>
                    <a:pt x="3025" y="6740"/>
                    <a:pt x="2370" y="7168"/>
                    <a:pt x="1513" y="7466"/>
                  </a:cubicBezTo>
                  <a:cubicBezTo>
                    <a:pt x="1037" y="7633"/>
                    <a:pt x="96" y="7680"/>
                    <a:pt x="49" y="7799"/>
                  </a:cubicBezTo>
                  <a:cubicBezTo>
                    <a:pt x="1" y="7907"/>
                    <a:pt x="2096" y="8240"/>
                    <a:pt x="2656" y="8276"/>
                  </a:cubicBezTo>
                  <a:cubicBezTo>
                    <a:pt x="3081" y="8291"/>
                    <a:pt x="3520" y="8309"/>
                    <a:pt x="3959" y="8309"/>
                  </a:cubicBezTo>
                  <a:cubicBezTo>
                    <a:pt x="4517" y="8309"/>
                    <a:pt x="5076" y="8280"/>
                    <a:pt x="5609" y="8180"/>
                  </a:cubicBezTo>
                  <a:cubicBezTo>
                    <a:pt x="7252" y="7883"/>
                    <a:pt x="8859" y="7145"/>
                    <a:pt x="10216" y="6192"/>
                  </a:cubicBezTo>
                  <a:cubicBezTo>
                    <a:pt x="11490" y="5299"/>
                    <a:pt x="12788" y="3954"/>
                    <a:pt x="13264" y="2442"/>
                  </a:cubicBezTo>
                  <a:cubicBezTo>
                    <a:pt x="13443" y="1870"/>
                    <a:pt x="13550" y="953"/>
                    <a:pt x="13026" y="501"/>
                  </a:cubicBezTo>
                  <a:cubicBezTo>
                    <a:pt x="12788" y="299"/>
                    <a:pt x="12491" y="179"/>
                    <a:pt x="12181" y="84"/>
                  </a:cubicBezTo>
                  <a:cubicBezTo>
                    <a:pt x="12014" y="37"/>
                    <a:pt x="11776" y="1"/>
                    <a:pt x="1159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46" name="Google Shape;2246;p62"/>
            <p:cNvSpPr/>
            <p:nvPr/>
          </p:nvSpPr>
          <p:spPr>
            <a:xfrm rot="729750">
              <a:off x="1293970" y="1110158"/>
              <a:ext cx="629380" cy="264569"/>
            </a:xfrm>
            <a:custGeom>
              <a:avLst/>
              <a:gdLst/>
              <a:ahLst/>
              <a:cxnLst/>
              <a:rect l="l" t="t" r="r" b="b"/>
              <a:pathLst>
                <a:path w="11157" h="4690" extrusionOk="0">
                  <a:moveTo>
                    <a:pt x="1073" y="1"/>
                  </a:moveTo>
                  <a:cubicBezTo>
                    <a:pt x="1009" y="1"/>
                    <a:pt x="945" y="4"/>
                    <a:pt x="881" y="11"/>
                  </a:cubicBezTo>
                  <a:cubicBezTo>
                    <a:pt x="726" y="23"/>
                    <a:pt x="607" y="118"/>
                    <a:pt x="488" y="178"/>
                  </a:cubicBezTo>
                  <a:cubicBezTo>
                    <a:pt x="429" y="213"/>
                    <a:pt x="357" y="249"/>
                    <a:pt x="298" y="297"/>
                  </a:cubicBezTo>
                  <a:cubicBezTo>
                    <a:pt x="0" y="547"/>
                    <a:pt x="131" y="1011"/>
                    <a:pt x="298" y="1285"/>
                  </a:cubicBezTo>
                  <a:cubicBezTo>
                    <a:pt x="738" y="2059"/>
                    <a:pt x="1381" y="2571"/>
                    <a:pt x="2143" y="3035"/>
                  </a:cubicBezTo>
                  <a:cubicBezTo>
                    <a:pt x="3846" y="4052"/>
                    <a:pt x="5846" y="4690"/>
                    <a:pt x="7858" y="4690"/>
                  </a:cubicBezTo>
                  <a:cubicBezTo>
                    <a:pt x="8013" y="4690"/>
                    <a:pt x="8168" y="4686"/>
                    <a:pt x="8323" y="4678"/>
                  </a:cubicBezTo>
                  <a:cubicBezTo>
                    <a:pt x="9001" y="4654"/>
                    <a:pt x="10978" y="4416"/>
                    <a:pt x="11121" y="4011"/>
                  </a:cubicBezTo>
                  <a:cubicBezTo>
                    <a:pt x="11156" y="3869"/>
                    <a:pt x="10847" y="3892"/>
                    <a:pt x="10704" y="3869"/>
                  </a:cubicBezTo>
                  <a:cubicBezTo>
                    <a:pt x="10442" y="3821"/>
                    <a:pt x="10180" y="3750"/>
                    <a:pt x="9930" y="3690"/>
                  </a:cubicBezTo>
                  <a:cubicBezTo>
                    <a:pt x="8918" y="3464"/>
                    <a:pt x="7965" y="3059"/>
                    <a:pt x="7037" y="2595"/>
                  </a:cubicBezTo>
                  <a:cubicBezTo>
                    <a:pt x="6144" y="2154"/>
                    <a:pt x="5263" y="1666"/>
                    <a:pt x="4370" y="1202"/>
                  </a:cubicBezTo>
                  <a:cubicBezTo>
                    <a:pt x="3679" y="844"/>
                    <a:pt x="2941" y="440"/>
                    <a:pt x="2191" y="213"/>
                  </a:cubicBezTo>
                  <a:cubicBezTo>
                    <a:pt x="1834" y="112"/>
                    <a:pt x="1452" y="1"/>
                    <a:pt x="107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47" name="Google Shape;2247;p62"/>
            <p:cNvSpPr/>
            <p:nvPr/>
          </p:nvSpPr>
          <p:spPr>
            <a:xfrm rot="-4243405">
              <a:off x="1142104" y="1517385"/>
              <a:ext cx="739785" cy="839115"/>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48" name="Google Shape;2248;p62"/>
            <p:cNvSpPr/>
            <p:nvPr/>
          </p:nvSpPr>
          <p:spPr>
            <a:xfrm>
              <a:off x="1273165" y="1364200"/>
              <a:ext cx="134700" cy="1347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49" name="Google Shape;2249;p62"/>
            <p:cNvSpPr/>
            <p:nvPr/>
          </p:nvSpPr>
          <p:spPr>
            <a:xfrm>
              <a:off x="1708253" y="1114084"/>
              <a:ext cx="92700" cy="92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0" name="Google Shape;2250;p62"/>
            <p:cNvSpPr/>
            <p:nvPr/>
          </p:nvSpPr>
          <p:spPr>
            <a:xfrm>
              <a:off x="1962303" y="1041334"/>
              <a:ext cx="92700" cy="92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1" name="Google Shape;2251;p62"/>
            <p:cNvSpPr/>
            <p:nvPr/>
          </p:nvSpPr>
          <p:spPr>
            <a:xfrm rot="6931456" flipH="1">
              <a:off x="1976441" y="519403"/>
              <a:ext cx="271775" cy="765779"/>
            </a:xfrm>
            <a:custGeom>
              <a:avLst/>
              <a:gdLst/>
              <a:ahLst/>
              <a:cxnLst/>
              <a:rect l="l" t="t" r="r" b="b"/>
              <a:pathLst>
                <a:path w="9812" h="27646" extrusionOk="0">
                  <a:moveTo>
                    <a:pt x="187" y="1"/>
                  </a:moveTo>
                  <a:cubicBezTo>
                    <a:pt x="104" y="1"/>
                    <a:pt x="53" y="55"/>
                    <a:pt x="48" y="185"/>
                  </a:cubicBezTo>
                  <a:cubicBezTo>
                    <a:pt x="1" y="1067"/>
                    <a:pt x="1953" y="2436"/>
                    <a:pt x="2525" y="8972"/>
                  </a:cubicBezTo>
                  <a:cubicBezTo>
                    <a:pt x="2501" y="10425"/>
                    <a:pt x="2501" y="11901"/>
                    <a:pt x="2429" y="13342"/>
                  </a:cubicBezTo>
                  <a:cubicBezTo>
                    <a:pt x="2334" y="15128"/>
                    <a:pt x="2168" y="16914"/>
                    <a:pt x="2084" y="18700"/>
                  </a:cubicBezTo>
                  <a:cubicBezTo>
                    <a:pt x="2025" y="19783"/>
                    <a:pt x="1870" y="20890"/>
                    <a:pt x="1894" y="21974"/>
                  </a:cubicBezTo>
                  <a:cubicBezTo>
                    <a:pt x="1906" y="22498"/>
                    <a:pt x="1977" y="23057"/>
                    <a:pt x="2084" y="23581"/>
                  </a:cubicBezTo>
                  <a:cubicBezTo>
                    <a:pt x="2429" y="25189"/>
                    <a:pt x="3418" y="27022"/>
                    <a:pt x="5108" y="27510"/>
                  </a:cubicBezTo>
                  <a:cubicBezTo>
                    <a:pt x="5376" y="27592"/>
                    <a:pt x="5616" y="27646"/>
                    <a:pt x="5871" y="27646"/>
                  </a:cubicBezTo>
                  <a:cubicBezTo>
                    <a:pt x="6025" y="27646"/>
                    <a:pt x="6184" y="27626"/>
                    <a:pt x="6359" y="27582"/>
                  </a:cubicBezTo>
                  <a:cubicBezTo>
                    <a:pt x="7275" y="27344"/>
                    <a:pt x="7918" y="26546"/>
                    <a:pt x="8418" y="25796"/>
                  </a:cubicBezTo>
                  <a:cubicBezTo>
                    <a:pt x="8799" y="25236"/>
                    <a:pt x="8978" y="24677"/>
                    <a:pt x="9168" y="24022"/>
                  </a:cubicBezTo>
                  <a:cubicBezTo>
                    <a:pt x="9347" y="23403"/>
                    <a:pt x="9538" y="22807"/>
                    <a:pt x="9633" y="22164"/>
                  </a:cubicBezTo>
                  <a:cubicBezTo>
                    <a:pt x="9752" y="21319"/>
                    <a:pt x="9764" y="20438"/>
                    <a:pt x="9776" y="19593"/>
                  </a:cubicBezTo>
                  <a:cubicBezTo>
                    <a:pt x="9788" y="18533"/>
                    <a:pt x="9811" y="17473"/>
                    <a:pt x="9645" y="16426"/>
                  </a:cubicBezTo>
                  <a:cubicBezTo>
                    <a:pt x="9276" y="14128"/>
                    <a:pt x="8537" y="11913"/>
                    <a:pt x="7609" y="9782"/>
                  </a:cubicBezTo>
                  <a:cubicBezTo>
                    <a:pt x="7228" y="8948"/>
                    <a:pt x="6894" y="8091"/>
                    <a:pt x="6442" y="7282"/>
                  </a:cubicBezTo>
                  <a:cubicBezTo>
                    <a:pt x="6073" y="6615"/>
                    <a:pt x="5620" y="5996"/>
                    <a:pt x="5192" y="5353"/>
                  </a:cubicBezTo>
                  <a:cubicBezTo>
                    <a:pt x="4715" y="4650"/>
                    <a:pt x="4251" y="3995"/>
                    <a:pt x="3692" y="3376"/>
                  </a:cubicBezTo>
                  <a:cubicBezTo>
                    <a:pt x="3227" y="2852"/>
                    <a:pt x="2787" y="2317"/>
                    <a:pt x="2275" y="1840"/>
                  </a:cubicBezTo>
                  <a:cubicBezTo>
                    <a:pt x="2084" y="1662"/>
                    <a:pt x="1929" y="1424"/>
                    <a:pt x="1751" y="1245"/>
                  </a:cubicBezTo>
                  <a:cubicBezTo>
                    <a:pt x="1369" y="883"/>
                    <a:pt x="522" y="1"/>
                    <a:pt x="1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2" name="Google Shape;2252;p62"/>
            <p:cNvSpPr/>
            <p:nvPr/>
          </p:nvSpPr>
          <p:spPr>
            <a:xfrm rot="-6033861" flipH="1">
              <a:off x="2189450" y="1623477"/>
              <a:ext cx="364518" cy="626931"/>
            </a:xfrm>
            <a:custGeom>
              <a:avLst/>
              <a:gdLst/>
              <a:ahLst/>
              <a:cxnLst/>
              <a:rect l="l" t="t" r="r" b="b"/>
              <a:pathLst>
                <a:path w="15479" h="26625" extrusionOk="0">
                  <a:moveTo>
                    <a:pt x="7098" y="138"/>
                  </a:moveTo>
                  <a:cubicBezTo>
                    <a:pt x="7096" y="138"/>
                    <a:pt x="7101" y="152"/>
                    <a:pt x="7120" y="193"/>
                  </a:cubicBezTo>
                  <a:cubicBezTo>
                    <a:pt x="7122" y="198"/>
                    <a:pt x="7124" y="202"/>
                    <a:pt x="7127" y="207"/>
                  </a:cubicBezTo>
                  <a:lnTo>
                    <a:pt x="7127" y="207"/>
                  </a:lnTo>
                  <a:cubicBezTo>
                    <a:pt x="7136" y="219"/>
                    <a:pt x="7141" y="224"/>
                    <a:pt x="7142" y="224"/>
                  </a:cubicBezTo>
                  <a:cubicBezTo>
                    <a:pt x="7149" y="224"/>
                    <a:pt x="7102" y="138"/>
                    <a:pt x="7098" y="138"/>
                  </a:cubicBezTo>
                  <a:close/>
                  <a:moveTo>
                    <a:pt x="8262" y="7985"/>
                  </a:moveTo>
                  <a:cubicBezTo>
                    <a:pt x="8310" y="8068"/>
                    <a:pt x="8344" y="8127"/>
                    <a:pt x="8342" y="8127"/>
                  </a:cubicBezTo>
                  <a:cubicBezTo>
                    <a:pt x="8340" y="8127"/>
                    <a:pt x="8316" y="8090"/>
                    <a:pt x="8260" y="8000"/>
                  </a:cubicBezTo>
                  <a:lnTo>
                    <a:pt x="8260" y="8000"/>
                  </a:lnTo>
                  <a:cubicBezTo>
                    <a:pt x="8261" y="8000"/>
                    <a:pt x="8261" y="8000"/>
                    <a:pt x="8262" y="8000"/>
                  </a:cubicBezTo>
                  <a:cubicBezTo>
                    <a:pt x="8264" y="8000"/>
                    <a:pt x="8265" y="7997"/>
                    <a:pt x="8263" y="7991"/>
                  </a:cubicBezTo>
                  <a:cubicBezTo>
                    <a:pt x="8263" y="7989"/>
                    <a:pt x="8262" y="7987"/>
                    <a:pt x="8262" y="7985"/>
                  </a:cubicBezTo>
                  <a:close/>
                  <a:moveTo>
                    <a:pt x="7016" y="1"/>
                  </a:moveTo>
                  <a:cubicBezTo>
                    <a:pt x="7015" y="1"/>
                    <a:pt x="7014" y="1"/>
                    <a:pt x="7013" y="2"/>
                  </a:cubicBezTo>
                  <a:cubicBezTo>
                    <a:pt x="6953" y="62"/>
                    <a:pt x="6965" y="169"/>
                    <a:pt x="6953" y="252"/>
                  </a:cubicBezTo>
                  <a:cubicBezTo>
                    <a:pt x="6882" y="586"/>
                    <a:pt x="6799" y="895"/>
                    <a:pt x="6775" y="1217"/>
                  </a:cubicBezTo>
                  <a:cubicBezTo>
                    <a:pt x="6727" y="1669"/>
                    <a:pt x="6703" y="2098"/>
                    <a:pt x="6763" y="2526"/>
                  </a:cubicBezTo>
                  <a:cubicBezTo>
                    <a:pt x="6894" y="3586"/>
                    <a:pt x="7477" y="4598"/>
                    <a:pt x="7906" y="5562"/>
                  </a:cubicBezTo>
                  <a:cubicBezTo>
                    <a:pt x="8108" y="6062"/>
                    <a:pt x="8311" y="6574"/>
                    <a:pt x="8263" y="7134"/>
                  </a:cubicBezTo>
                  <a:cubicBezTo>
                    <a:pt x="8251" y="7325"/>
                    <a:pt x="8251" y="7503"/>
                    <a:pt x="8215" y="7694"/>
                  </a:cubicBezTo>
                  <a:cubicBezTo>
                    <a:pt x="8206" y="7750"/>
                    <a:pt x="8196" y="7814"/>
                    <a:pt x="8193" y="7868"/>
                  </a:cubicBezTo>
                  <a:lnTo>
                    <a:pt x="8193" y="7868"/>
                  </a:lnTo>
                  <a:cubicBezTo>
                    <a:pt x="8200" y="7881"/>
                    <a:pt x="8208" y="7893"/>
                    <a:pt x="8215" y="7906"/>
                  </a:cubicBezTo>
                  <a:lnTo>
                    <a:pt x="8215" y="7906"/>
                  </a:lnTo>
                  <a:cubicBezTo>
                    <a:pt x="8208" y="7897"/>
                    <a:pt x="8200" y="7889"/>
                    <a:pt x="8192" y="7880"/>
                  </a:cubicBezTo>
                  <a:lnTo>
                    <a:pt x="8192" y="7880"/>
                  </a:lnTo>
                  <a:cubicBezTo>
                    <a:pt x="8192" y="7883"/>
                    <a:pt x="8192" y="7886"/>
                    <a:pt x="8192" y="7889"/>
                  </a:cubicBezTo>
                  <a:lnTo>
                    <a:pt x="8192" y="7889"/>
                  </a:lnTo>
                  <a:cubicBezTo>
                    <a:pt x="8186" y="7879"/>
                    <a:pt x="8180" y="7869"/>
                    <a:pt x="8173" y="7859"/>
                  </a:cubicBezTo>
                  <a:lnTo>
                    <a:pt x="8173" y="7859"/>
                  </a:lnTo>
                  <a:cubicBezTo>
                    <a:pt x="8161" y="7844"/>
                    <a:pt x="8150" y="7829"/>
                    <a:pt x="8144" y="7813"/>
                  </a:cubicBezTo>
                  <a:cubicBezTo>
                    <a:pt x="8137" y="7801"/>
                    <a:pt x="8130" y="7789"/>
                    <a:pt x="8124" y="7778"/>
                  </a:cubicBezTo>
                  <a:lnTo>
                    <a:pt x="8124" y="7778"/>
                  </a:lnTo>
                  <a:cubicBezTo>
                    <a:pt x="8142" y="7807"/>
                    <a:pt x="8158" y="7834"/>
                    <a:pt x="8173" y="7859"/>
                  </a:cubicBezTo>
                  <a:lnTo>
                    <a:pt x="8173" y="7859"/>
                  </a:lnTo>
                  <a:cubicBezTo>
                    <a:pt x="8179" y="7866"/>
                    <a:pt x="8186" y="7873"/>
                    <a:pt x="8192" y="7880"/>
                  </a:cubicBezTo>
                  <a:lnTo>
                    <a:pt x="8192" y="7880"/>
                  </a:lnTo>
                  <a:cubicBezTo>
                    <a:pt x="8192" y="7876"/>
                    <a:pt x="8193" y="7872"/>
                    <a:pt x="8193" y="7868"/>
                  </a:cubicBezTo>
                  <a:lnTo>
                    <a:pt x="8193" y="7868"/>
                  </a:lnTo>
                  <a:cubicBezTo>
                    <a:pt x="8085" y="7686"/>
                    <a:pt x="7957" y="7473"/>
                    <a:pt x="7953" y="7473"/>
                  </a:cubicBezTo>
                  <a:lnTo>
                    <a:pt x="7953" y="7473"/>
                  </a:lnTo>
                  <a:cubicBezTo>
                    <a:pt x="7951" y="7473"/>
                    <a:pt x="7996" y="7556"/>
                    <a:pt x="8124" y="7778"/>
                  </a:cubicBezTo>
                  <a:lnTo>
                    <a:pt x="8124" y="7778"/>
                  </a:lnTo>
                  <a:cubicBezTo>
                    <a:pt x="8066" y="7682"/>
                    <a:pt x="7994" y="7564"/>
                    <a:pt x="7906" y="7420"/>
                  </a:cubicBezTo>
                  <a:cubicBezTo>
                    <a:pt x="7656" y="6979"/>
                    <a:pt x="7370" y="6586"/>
                    <a:pt x="7060" y="6193"/>
                  </a:cubicBezTo>
                  <a:cubicBezTo>
                    <a:pt x="6548" y="5574"/>
                    <a:pt x="6025" y="4943"/>
                    <a:pt x="5382" y="4443"/>
                  </a:cubicBezTo>
                  <a:cubicBezTo>
                    <a:pt x="4513" y="3717"/>
                    <a:pt x="3512" y="3205"/>
                    <a:pt x="2524" y="2657"/>
                  </a:cubicBezTo>
                  <a:cubicBezTo>
                    <a:pt x="1929" y="2312"/>
                    <a:pt x="1262" y="1919"/>
                    <a:pt x="786" y="1419"/>
                  </a:cubicBezTo>
                  <a:cubicBezTo>
                    <a:pt x="607" y="1240"/>
                    <a:pt x="417" y="1026"/>
                    <a:pt x="298" y="824"/>
                  </a:cubicBezTo>
                  <a:cubicBezTo>
                    <a:pt x="250" y="740"/>
                    <a:pt x="191" y="669"/>
                    <a:pt x="143" y="598"/>
                  </a:cubicBezTo>
                  <a:cubicBezTo>
                    <a:pt x="131" y="574"/>
                    <a:pt x="107" y="550"/>
                    <a:pt x="83" y="526"/>
                  </a:cubicBezTo>
                  <a:cubicBezTo>
                    <a:pt x="73" y="506"/>
                    <a:pt x="63" y="476"/>
                    <a:pt x="53" y="476"/>
                  </a:cubicBezTo>
                  <a:cubicBezTo>
                    <a:pt x="51" y="476"/>
                    <a:pt x="49" y="477"/>
                    <a:pt x="48" y="478"/>
                  </a:cubicBezTo>
                  <a:cubicBezTo>
                    <a:pt x="0" y="598"/>
                    <a:pt x="48" y="740"/>
                    <a:pt x="48" y="883"/>
                  </a:cubicBezTo>
                  <a:cubicBezTo>
                    <a:pt x="48" y="1121"/>
                    <a:pt x="60" y="1371"/>
                    <a:pt x="71" y="1610"/>
                  </a:cubicBezTo>
                  <a:cubicBezTo>
                    <a:pt x="131" y="2729"/>
                    <a:pt x="298" y="3836"/>
                    <a:pt x="643" y="4896"/>
                  </a:cubicBezTo>
                  <a:cubicBezTo>
                    <a:pt x="976" y="5943"/>
                    <a:pt x="1441" y="6967"/>
                    <a:pt x="2036" y="7872"/>
                  </a:cubicBezTo>
                  <a:cubicBezTo>
                    <a:pt x="3048" y="9396"/>
                    <a:pt x="4298" y="10718"/>
                    <a:pt x="5370" y="12194"/>
                  </a:cubicBezTo>
                  <a:cubicBezTo>
                    <a:pt x="6191" y="13325"/>
                    <a:pt x="6775" y="14611"/>
                    <a:pt x="7322" y="15885"/>
                  </a:cubicBezTo>
                  <a:cubicBezTo>
                    <a:pt x="7906" y="17195"/>
                    <a:pt x="8084" y="18588"/>
                    <a:pt x="8203" y="20005"/>
                  </a:cubicBezTo>
                  <a:cubicBezTo>
                    <a:pt x="8275" y="20933"/>
                    <a:pt x="8275" y="21838"/>
                    <a:pt x="7977" y="22719"/>
                  </a:cubicBezTo>
                  <a:cubicBezTo>
                    <a:pt x="7739" y="23422"/>
                    <a:pt x="7906" y="22862"/>
                    <a:pt x="7680" y="23422"/>
                  </a:cubicBezTo>
                  <a:cubicBezTo>
                    <a:pt x="7453" y="24017"/>
                    <a:pt x="7263" y="24636"/>
                    <a:pt x="6977" y="25196"/>
                  </a:cubicBezTo>
                  <a:cubicBezTo>
                    <a:pt x="6810" y="25505"/>
                    <a:pt x="6632" y="25803"/>
                    <a:pt x="6453" y="26124"/>
                  </a:cubicBezTo>
                  <a:cubicBezTo>
                    <a:pt x="6358" y="26303"/>
                    <a:pt x="6251" y="26291"/>
                    <a:pt x="6251" y="26494"/>
                  </a:cubicBezTo>
                  <a:cubicBezTo>
                    <a:pt x="6251" y="26541"/>
                    <a:pt x="6298" y="26565"/>
                    <a:pt x="6334" y="26625"/>
                  </a:cubicBezTo>
                  <a:lnTo>
                    <a:pt x="6429" y="26529"/>
                  </a:lnTo>
                  <a:cubicBezTo>
                    <a:pt x="6525" y="26434"/>
                    <a:pt x="6620" y="26351"/>
                    <a:pt x="6727" y="26255"/>
                  </a:cubicBezTo>
                  <a:cubicBezTo>
                    <a:pt x="6977" y="26029"/>
                    <a:pt x="7322" y="25874"/>
                    <a:pt x="7608" y="25672"/>
                  </a:cubicBezTo>
                  <a:cubicBezTo>
                    <a:pt x="7739" y="25589"/>
                    <a:pt x="7870" y="25482"/>
                    <a:pt x="7989" y="25362"/>
                  </a:cubicBezTo>
                  <a:cubicBezTo>
                    <a:pt x="9358" y="24053"/>
                    <a:pt x="10990" y="23053"/>
                    <a:pt x="12323" y="21719"/>
                  </a:cubicBezTo>
                  <a:cubicBezTo>
                    <a:pt x="12644" y="21386"/>
                    <a:pt x="12930" y="20957"/>
                    <a:pt x="13204" y="20576"/>
                  </a:cubicBezTo>
                  <a:cubicBezTo>
                    <a:pt x="13406" y="20290"/>
                    <a:pt x="13561" y="19945"/>
                    <a:pt x="13752" y="19647"/>
                  </a:cubicBezTo>
                  <a:cubicBezTo>
                    <a:pt x="13966" y="19326"/>
                    <a:pt x="14180" y="19040"/>
                    <a:pt x="14383" y="18695"/>
                  </a:cubicBezTo>
                  <a:cubicBezTo>
                    <a:pt x="14692" y="18147"/>
                    <a:pt x="14859" y="17564"/>
                    <a:pt x="15050" y="16957"/>
                  </a:cubicBezTo>
                  <a:cubicBezTo>
                    <a:pt x="15192" y="16504"/>
                    <a:pt x="15347" y="16016"/>
                    <a:pt x="15371" y="15540"/>
                  </a:cubicBezTo>
                  <a:cubicBezTo>
                    <a:pt x="15478" y="14159"/>
                    <a:pt x="15252" y="12682"/>
                    <a:pt x="14859" y="11361"/>
                  </a:cubicBezTo>
                  <a:cubicBezTo>
                    <a:pt x="14633" y="10646"/>
                    <a:pt x="14335" y="9968"/>
                    <a:pt x="14061" y="9277"/>
                  </a:cubicBezTo>
                  <a:cubicBezTo>
                    <a:pt x="13740" y="8456"/>
                    <a:pt x="13383" y="7646"/>
                    <a:pt x="12859" y="6920"/>
                  </a:cubicBezTo>
                  <a:cubicBezTo>
                    <a:pt x="12394" y="6265"/>
                    <a:pt x="11787" y="5717"/>
                    <a:pt x="11240" y="5134"/>
                  </a:cubicBezTo>
                  <a:cubicBezTo>
                    <a:pt x="10728" y="4598"/>
                    <a:pt x="10275" y="4038"/>
                    <a:pt x="9763" y="3515"/>
                  </a:cubicBezTo>
                  <a:cubicBezTo>
                    <a:pt x="9204" y="2955"/>
                    <a:pt x="8644" y="2455"/>
                    <a:pt x="8156" y="1836"/>
                  </a:cubicBezTo>
                  <a:cubicBezTo>
                    <a:pt x="7846" y="1443"/>
                    <a:pt x="7596" y="1002"/>
                    <a:pt x="7334" y="574"/>
                  </a:cubicBezTo>
                  <a:cubicBezTo>
                    <a:pt x="7265" y="448"/>
                    <a:pt x="7186" y="332"/>
                    <a:pt x="7127" y="207"/>
                  </a:cubicBezTo>
                  <a:lnTo>
                    <a:pt x="7127" y="207"/>
                  </a:lnTo>
                  <a:cubicBezTo>
                    <a:pt x="7111" y="187"/>
                    <a:pt x="7083" y="146"/>
                    <a:pt x="7037" y="74"/>
                  </a:cubicBezTo>
                  <a:cubicBezTo>
                    <a:pt x="7026" y="52"/>
                    <a:pt x="7025" y="1"/>
                    <a:pt x="701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3" name="Google Shape;2253;p62"/>
            <p:cNvSpPr/>
            <p:nvPr/>
          </p:nvSpPr>
          <p:spPr>
            <a:xfrm>
              <a:off x="2500376" y="1060975"/>
              <a:ext cx="53100" cy="531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4" name="Google Shape;2254;p62"/>
            <p:cNvSpPr/>
            <p:nvPr/>
          </p:nvSpPr>
          <p:spPr>
            <a:xfrm>
              <a:off x="2333719" y="690500"/>
              <a:ext cx="105900" cy="105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5" name="Google Shape;2255;p62"/>
            <p:cNvSpPr/>
            <p:nvPr/>
          </p:nvSpPr>
          <p:spPr>
            <a:xfrm>
              <a:off x="1573540" y="834925"/>
              <a:ext cx="134700" cy="1347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6" name="Google Shape;2256;p62"/>
            <p:cNvSpPr/>
            <p:nvPr/>
          </p:nvSpPr>
          <p:spPr>
            <a:xfrm>
              <a:off x="2793144" y="1800800"/>
              <a:ext cx="105900" cy="105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grpSp>
        <p:nvGrpSpPr>
          <p:cNvPr id="2257" name="Google Shape;2257;p62"/>
          <p:cNvGrpSpPr/>
          <p:nvPr/>
        </p:nvGrpSpPr>
        <p:grpSpPr>
          <a:xfrm flipH="1">
            <a:off x="6293645" y="730334"/>
            <a:ext cx="1905199" cy="1809872"/>
            <a:chOff x="993845" y="614724"/>
            <a:chExt cx="1905199" cy="1809872"/>
          </a:xfrm>
        </p:grpSpPr>
        <p:sp>
          <p:nvSpPr>
            <p:cNvPr id="2258" name="Google Shape;2258;p62"/>
            <p:cNvSpPr/>
            <p:nvPr/>
          </p:nvSpPr>
          <p:spPr>
            <a:xfrm rot="-1247244">
              <a:off x="1974297" y="1140763"/>
              <a:ext cx="645922" cy="635897"/>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59" name="Google Shape;2259;p62"/>
            <p:cNvSpPr/>
            <p:nvPr/>
          </p:nvSpPr>
          <p:spPr>
            <a:xfrm rot="-7765349">
              <a:off x="1883989" y="1541276"/>
              <a:ext cx="456709" cy="280071"/>
            </a:xfrm>
            <a:custGeom>
              <a:avLst/>
              <a:gdLst/>
              <a:ahLst/>
              <a:cxnLst/>
              <a:rect l="l" t="t" r="r" b="b"/>
              <a:pathLst>
                <a:path w="13551" h="8310" extrusionOk="0">
                  <a:moveTo>
                    <a:pt x="11598" y="1"/>
                  </a:moveTo>
                  <a:cubicBezTo>
                    <a:pt x="11109" y="13"/>
                    <a:pt x="10633" y="263"/>
                    <a:pt x="10193" y="453"/>
                  </a:cubicBezTo>
                  <a:cubicBezTo>
                    <a:pt x="9347" y="846"/>
                    <a:pt x="8573" y="1322"/>
                    <a:pt x="7919" y="1977"/>
                  </a:cubicBezTo>
                  <a:cubicBezTo>
                    <a:pt x="7252" y="2644"/>
                    <a:pt x="6657" y="3358"/>
                    <a:pt x="6014" y="4037"/>
                  </a:cubicBezTo>
                  <a:cubicBezTo>
                    <a:pt x="5299" y="4799"/>
                    <a:pt x="4466" y="5454"/>
                    <a:pt x="3692" y="6144"/>
                  </a:cubicBezTo>
                  <a:cubicBezTo>
                    <a:pt x="3025" y="6740"/>
                    <a:pt x="2370" y="7168"/>
                    <a:pt x="1513" y="7466"/>
                  </a:cubicBezTo>
                  <a:cubicBezTo>
                    <a:pt x="1037" y="7633"/>
                    <a:pt x="96" y="7680"/>
                    <a:pt x="49" y="7799"/>
                  </a:cubicBezTo>
                  <a:cubicBezTo>
                    <a:pt x="1" y="7907"/>
                    <a:pt x="2096" y="8240"/>
                    <a:pt x="2656" y="8276"/>
                  </a:cubicBezTo>
                  <a:cubicBezTo>
                    <a:pt x="3081" y="8291"/>
                    <a:pt x="3520" y="8309"/>
                    <a:pt x="3959" y="8309"/>
                  </a:cubicBezTo>
                  <a:cubicBezTo>
                    <a:pt x="4517" y="8309"/>
                    <a:pt x="5076" y="8280"/>
                    <a:pt x="5609" y="8180"/>
                  </a:cubicBezTo>
                  <a:cubicBezTo>
                    <a:pt x="7252" y="7883"/>
                    <a:pt x="8859" y="7145"/>
                    <a:pt x="10216" y="6192"/>
                  </a:cubicBezTo>
                  <a:cubicBezTo>
                    <a:pt x="11490" y="5299"/>
                    <a:pt x="12788" y="3954"/>
                    <a:pt x="13264" y="2442"/>
                  </a:cubicBezTo>
                  <a:cubicBezTo>
                    <a:pt x="13443" y="1870"/>
                    <a:pt x="13550" y="953"/>
                    <a:pt x="13026" y="501"/>
                  </a:cubicBezTo>
                  <a:cubicBezTo>
                    <a:pt x="12788" y="299"/>
                    <a:pt x="12491" y="179"/>
                    <a:pt x="12181" y="84"/>
                  </a:cubicBezTo>
                  <a:cubicBezTo>
                    <a:pt x="12014" y="37"/>
                    <a:pt x="11776" y="1"/>
                    <a:pt x="1159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0" name="Google Shape;2260;p62"/>
            <p:cNvSpPr/>
            <p:nvPr/>
          </p:nvSpPr>
          <p:spPr>
            <a:xfrm rot="729750">
              <a:off x="1293970" y="1110158"/>
              <a:ext cx="629380" cy="264569"/>
            </a:xfrm>
            <a:custGeom>
              <a:avLst/>
              <a:gdLst/>
              <a:ahLst/>
              <a:cxnLst/>
              <a:rect l="l" t="t" r="r" b="b"/>
              <a:pathLst>
                <a:path w="11157" h="4690" extrusionOk="0">
                  <a:moveTo>
                    <a:pt x="1073" y="1"/>
                  </a:moveTo>
                  <a:cubicBezTo>
                    <a:pt x="1009" y="1"/>
                    <a:pt x="945" y="4"/>
                    <a:pt x="881" y="11"/>
                  </a:cubicBezTo>
                  <a:cubicBezTo>
                    <a:pt x="726" y="23"/>
                    <a:pt x="607" y="118"/>
                    <a:pt x="488" y="178"/>
                  </a:cubicBezTo>
                  <a:cubicBezTo>
                    <a:pt x="429" y="213"/>
                    <a:pt x="357" y="249"/>
                    <a:pt x="298" y="297"/>
                  </a:cubicBezTo>
                  <a:cubicBezTo>
                    <a:pt x="0" y="547"/>
                    <a:pt x="131" y="1011"/>
                    <a:pt x="298" y="1285"/>
                  </a:cubicBezTo>
                  <a:cubicBezTo>
                    <a:pt x="738" y="2059"/>
                    <a:pt x="1381" y="2571"/>
                    <a:pt x="2143" y="3035"/>
                  </a:cubicBezTo>
                  <a:cubicBezTo>
                    <a:pt x="3846" y="4052"/>
                    <a:pt x="5846" y="4690"/>
                    <a:pt x="7858" y="4690"/>
                  </a:cubicBezTo>
                  <a:cubicBezTo>
                    <a:pt x="8013" y="4690"/>
                    <a:pt x="8168" y="4686"/>
                    <a:pt x="8323" y="4678"/>
                  </a:cubicBezTo>
                  <a:cubicBezTo>
                    <a:pt x="9001" y="4654"/>
                    <a:pt x="10978" y="4416"/>
                    <a:pt x="11121" y="4011"/>
                  </a:cubicBezTo>
                  <a:cubicBezTo>
                    <a:pt x="11156" y="3869"/>
                    <a:pt x="10847" y="3892"/>
                    <a:pt x="10704" y="3869"/>
                  </a:cubicBezTo>
                  <a:cubicBezTo>
                    <a:pt x="10442" y="3821"/>
                    <a:pt x="10180" y="3750"/>
                    <a:pt x="9930" y="3690"/>
                  </a:cubicBezTo>
                  <a:cubicBezTo>
                    <a:pt x="8918" y="3464"/>
                    <a:pt x="7965" y="3059"/>
                    <a:pt x="7037" y="2595"/>
                  </a:cubicBezTo>
                  <a:cubicBezTo>
                    <a:pt x="6144" y="2154"/>
                    <a:pt x="5263" y="1666"/>
                    <a:pt x="4370" y="1202"/>
                  </a:cubicBezTo>
                  <a:cubicBezTo>
                    <a:pt x="3679" y="844"/>
                    <a:pt x="2941" y="440"/>
                    <a:pt x="2191" y="213"/>
                  </a:cubicBezTo>
                  <a:cubicBezTo>
                    <a:pt x="1834" y="112"/>
                    <a:pt x="1452" y="1"/>
                    <a:pt x="107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1" name="Google Shape;2261;p62"/>
            <p:cNvSpPr/>
            <p:nvPr/>
          </p:nvSpPr>
          <p:spPr>
            <a:xfrm rot="-4243405">
              <a:off x="1142104" y="1517385"/>
              <a:ext cx="739785" cy="839115"/>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2" name="Google Shape;2262;p62"/>
            <p:cNvSpPr/>
            <p:nvPr/>
          </p:nvSpPr>
          <p:spPr>
            <a:xfrm>
              <a:off x="1273165" y="1364200"/>
              <a:ext cx="134700" cy="1347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3" name="Google Shape;2263;p62"/>
            <p:cNvSpPr/>
            <p:nvPr/>
          </p:nvSpPr>
          <p:spPr>
            <a:xfrm>
              <a:off x="1708253" y="1114084"/>
              <a:ext cx="92700" cy="92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4" name="Google Shape;2264;p62"/>
            <p:cNvSpPr/>
            <p:nvPr/>
          </p:nvSpPr>
          <p:spPr>
            <a:xfrm>
              <a:off x="1962303" y="1041334"/>
              <a:ext cx="92700" cy="92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5" name="Google Shape;2265;p62"/>
            <p:cNvSpPr/>
            <p:nvPr/>
          </p:nvSpPr>
          <p:spPr>
            <a:xfrm rot="6931456" flipH="1">
              <a:off x="1976441" y="519403"/>
              <a:ext cx="271775" cy="765779"/>
            </a:xfrm>
            <a:custGeom>
              <a:avLst/>
              <a:gdLst/>
              <a:ahLst/>
              <a:cxnLst/>
              <a:rect l="l" t="t" r="r" b="b"/>
              <a:pathLst>
                <a:path w="9812" h="27646" extrusionOk="0">
                  <a:moveTo>
                    <a:pt x="187" y="1"/>
                  </a:moveTo>
                  <a:cubicBezTo>
                    <a:pt x="104" y="1"/>
                    <a:pt x="53" y="55"/>
                    <a:pt x="48" y="185"/>
                  </a:cubicBezTo>
                  <a:cubicBezTo>
                    <a:pt x="1" y="1067"/>
                    <a:pt x="1953" y="2436"/>
                    <a:pt x="2525" y="8972"/>
                  </a:cubicBezTo>
                  <a:cubicBezTo>
                    <a:pt x="2501" y="10425"/>
                    <a:pt x="2501" y="11901"/>
                    <a:pt x="2429" y="13342"/>
                  </a:cubicBezTo>
                  <a:cubicBezTo>
                    <a:pt x="2334" y="15128"/>
                    <a:pt x="2168" y="16914"/>
                    <a:pt x="2084" y="18700"/>
                  </a:cubicBezTo>
                  <a:cubicBezTo>
                    <a:pt x="2025" y="19783"/>
                    <a:pt x="1870" y="20890"/>
                    <a:pt x="1894" y="21974"/>
                  </a:cubicBezTo>
                  <a:cubicBezTo>
                    <a:pt x="1906" y="22498"/>
                    <a:pt x="1977" y="23057"/>
                    <a:pt x="2084" y="23581"/>
                  </a:cubicBezTo>
                  <a:cubicBezTo>
                    <a:pt x="2429" y="25189"/>
                    <a:pt x="3418" y="27022"/>
                    <a:pt x="5108" y="27510"/>
                  </a:cubicBezTo>
                  <a:cubicBezTo>
                    <a:pt x="5376" y="27592"/>
                    <a:pt x="5616" y="27646"/>
                    <a:pt x="5871" y="27646"/>
                  </a:cubicBezTo>
                  <a:cubicBezTo>
                    <a:pt x="6025" y="27646"/>
                    <a:pt x="6184" y="27626"/>
                    <a:pt x="6359" y="27582"/>
                  </a:cubicBezTo>
                  <a:cubicBezTo>
                    <a:pt x="7275" y="27344"/>
                    <a:pt x="7918" y="26546"/>
                    <a:pt x="8418" y="25796"/>
                  </a:cubicBezTo>
                  <a:cubicBezTo>
                    <a:pt x="8799" y="25236"/>
                    <a:pt x="8978" y="24677"/>
                    <a:pt x="9168" y="24022"/>
                  </a:cubicBezTo>
                  <a:cubicBezTo>
                    <a:pt x="9347" y="23403"/>
                    <a:pt x="9538" y="22807"/>
                    <a:pt x="9633" y="22164"/>
                  </a:cubicBezTo>
                  <a:cubicBezTo>
                    <a:pt x="9752" y="21319"/>
                    <a:pt x="9764" y="20438"/>
                    <a:pt x="9776" y="19593"/>
                  </a:cubicBezTo>
                  <a:cubicBezTo>
                    <a:pt x="9788" y="18533"/>
                    <a:pt x="9811" y="17473"/>
                    <a:pt x="9645" y="16426"/>
                  </a:cubicBezTo>
                  <a:cubicBezTo>
                    <a:pt x="9276" y="14128"/>
                    <a:pt x="8537" y="11913"/>
                    <a:pt x="7609" y="9782"/>
                  </a:cubicBezTo>
                  <a:cubicBezTo>
                    <a:pt x="7228" y="8948"/>
                    <a:pt x="6894" y="8091"/>
                    <a:pt x="6442" y="7282"/>
                  </a:cubicBezTo>
                  <a:cubicBezTo>
                    <a:pt x="6073" y="6615"/>
                    <a:pt x="5620" y="5996"/>
                    <a:pt x="5192" y="5353"/>
                  </a:cubicBezTo>
                  <a:cubicBezTo>
                    <a:pt x="4715" y="4650"/>
                    <a:pt x="4251" y="3995"/>
                    <a:pt x="3692" y="3376"/>
                  </a:cubicBezTo>
                  <a:cubicBezTo>
                    <a:pt x="3227" y="2852"/>
                    <a:pt x="2787" y="2317"/>
                    <a:pt x="2275" y="1840"/>
                  </a:cubicBezTo>
                  <a:cubicBezTo>
                    <a:pt x="2084" y="1662"/>
                    <a:pt x="1929" y="1424"/>
                    <a:pt x="1751" y="1245"/>
                  </a:cubicBezTo>
                  <a:cubicBezTo>
                    <a:pt x="1369" y="883"/>
                    <a:pt x="522" y="1"/>
                    <a:pt x="18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6" name="Google Shape;2266;p62"/>
            <p:cNvSpPr/>
            <p:nvPr/>
          </p:nvSpPr>
          <p:spPr>
            <a:xfrm rot="-6033861" flipH="1">
              <a:off x="2189450" y="1623477"/>
              <a:ext cx="364518" cy="626931"/>
            </a:xfrm>
            <a:custGeom>
              <a:avLst/>
              <a:gdLst/>
              <a:ahLst/>
              <a:cxnLst/>
              <a:rect l="l" t="t" r="r" b="b"/>
              <a:pathLst>
                <a:path w="15479" h="26625" extrusionOk="0">
                  <a:moveTo>
                    <a:pt x="7098" y="138"/>
                  </a:moveTo>
                  <a:cubicBezTo>
                    <a:pt x="7096" y="138"/>
                    <a:pt x="7101" y="152"/>
                    <a:pt x="7120" y="193"/>
                  </a:cubicBezTo>
                  <a:cubicBezTo>
                    <a:pt x="7122" y="198"/>
                    <a:pt x="7124" y="202"/>
                    <a:pt x="7127" y="207"/>
                  </a:cubicBezTo>
                  <a:lnTo>
                    <a:pt x="7127" y="207"/>
                  </a:lnTo>
                  <a:cubicBezTo>
                    <a:pt x="7136" y="219"/>
                    <a:pt x="7141" y="224"/>
                    <a:pt x="7142" y="224"/>
                  </a:cubicBezTo>
                  <a:cubicBezTo>
                    <a:pt x="7149" y="224"/>
                    <a:pt x="7102" y="138"/>
                    <a:pt x="7098" y="138"/>
                  </a:cubicBezTo>
                  <a:close/>
                  <a:moveTo>
                    <a:pt x="8262" y="7985"/>
                  </a:moveTo>
                  <a:cubicBezTo>
                    <a:pt x="8310" y="8068"/>
                    <a:pt x="8344" y="8127"/>
                    <a:pt x="8342" y="8127"/>
                  </a:cubicBezTo>
                  <a:cubicBezTo>
                    <a:pt x="8340" y="8127"/>
                    <a:pt x="8316" y="8090"/>
                    <a:pt x="8260" y="8000"/>
                  </a:cubicBezTo>
                  <a:lnTo>
                    <a:pt x="8260" y="8000"/>
                  </a:lnTo>
                  <a:cubicBezTo>
                    <a:pt x="8261" y="8000"/>
                    <a:pt x="8261" y="8000"/>
                    <a:pt x="8262" y="8000"/>
                  </a:cubicBezTo>
                  <a:cubicBezTo>
                    <a:pt x="8264" y="8000"/>
                    <a:pt x="8265" y="7997"/>
                    <a:pt x="8263" y="7991"/>
                  </a:cubicBezTo>
                  <a:cubicBezTo>
                    <a:pt x="8263" y="7989"/>
                    <a:pt x="8262" y="7987"/>
                    <a:pt x="8262" y="7985"/>
                  </a:cubicBezTo>
                  <a:close/>
                  <a:moveTo>
                    <a:pt x="7016" y="1"/>
                  </a:moveTo>
                  <a:cubicBezTo>
                    <a:pt x="7015" y="1"/>
                    <a:pt x="7014" y="1"/>
                    <a:pt x="7013" y="2"/>
                  </a:cubicBezTo>
                  <a:cubicBezTo>
                    <a:pt x="6953" y="62"/>
                    <a:pt x="6965" y="169"/>
                    <a:pt x="6953" y="252"/>
                  </a:cubicBezTo>
                  <a:cubicBezTo>
                    <a:pt x="6882" y="586"/>
                    <a:pt x="6799" y="895"/>
                    <a:pt x="6775" y="1217"/>
                  </a:cubicBezTo>
                  <a:cubicBezTo>
                    <a:pt x="6727" y="1669"/>
                    <a:pt x="6703" y="2098"/>
                    <a:pt x="6763" y="2526"/>
                  </a:cubicBezTo>
                  <a:cubicBezTo>
                    <a:pt x="6894" y="3586"/>
                    <a:pt x="7477" y="4598"/>
                    <a:pt x="7906" y="5562"/>
                  </a:cubicBezTo>
                  <a:cubicBezTo>
                    <a:pt x="8108" y="6062"/>
                    <a:pt x="8311" y="6574"/>
                    <a:pt x="8263" y="7134"/>
                  </a:cubicBezTo>
                  <a:cubicBezTo>
                    <a:pt x="8251" y="7325"/>
                    <a:pt x="8251" y="7503"/>
                    <a:pt x="8215" y="7694"/>
                  </a:cubicBezTo>
                  <a:cubicBezTo>
                    <a:pt x="8206" y="7750"/>
                    <a:pt x="8196" y="7814"/>
                    <a:pt x="8193" y="7868"/>
                  </a:cubicBezTo>
                  <a:lnTo>
                    <a:pt x="8193" y="7868"/>
                  </a:lnTo>
                  <a:cubicBezTo>
                    <a:pt x="8200" y="7881"/>
                    <a:pt x="8208" y="7893"/>
                    <a:pt x="8215" y="7906"/>
                  </a:cubicBezTo>
                  <a:lnTo>
                    <a:pt x="8215" y="7906"/>
                  </a:lnTo>
                  <a:cubicBezTo>
                    <a:pt x="8208" y="7897"/>
                    <a:pt x="8200" y="7889"/>
                    <a:pt x="8192" y="7880"/>
                  </a:cubicBezTo>
                  <a:lnTo>
                    <a:pt x="8192" y="7880"/>
                  </a:lnTo>
                  <a:cubicBezTo>
                    <a:pt x="8192" y="7883"/>
                    <a:pt x="8192" y="7886"/>
                    <a:pt x="8192" y="7889"/>
                  </a:cubicBezTo>
                  <a:lnTo>
                    <a:pt x="8192" y="7889"/>
                  </a:lnTo>
                  <a:cubicBezTo>
                    <a:pt x="8186" y="7879"/>
                    <a:pt x="8180" y="7869"/>
                    <a:pt x="8173" y="7859"/>
                  </a:cubicBezTo>
                  <a:lnTo>
                    <a:pt x="8173" y="7859"/>
                  </a:lnTo>
                  <a:cubicBezTo>
                    <a:pt x="8161" y="7844"/>
                    <a:pt x="8150" y="7829"/>
                    <a:pt x="8144" y="7813"/>
                  </a:cubicBezTo>
                  <a:cubicBezTo>
                    <a:pt x="8137" y="7801"/>
                    <a:pt x="8130" y="7789"/>
                    <a:pt x="8124" y="7778"/>
                  </a:cubicBezTo>
                  <a:lnTo>
                    <a:pt x="8124" y="7778"/>
                  </a:lnTo>
                  <a:cubicBezTo>
                    <a:pt x="8142" y="7807"/>
                    <a:pt x="8158" y="7834"/>
                    <a:pt x="8173" y="7859"/>
                  </a:cubicBezTo>
                  <a:lnTo>
                    <a:pt x="8173" y="7859"/>
                  </a:lnTo>
                  <a:cubicBezTo>
                    <a:pt x="8179" y="7866"/>
                    <a:pt x="8186" y="7873"/>
                    <a:pt x="8192" y="7880"/>
                  </a:cubicBezTo>
                  <a:lnTo>
                    <a:pt x="8192" y="7880"/>
                  </a:lnTo>
                  <a:cubicBezTo>
                    <a:pt x="8192" y="7876"/>
                    <a:pt x="8193" y="7872"/>
                    <a:pt x="8193" y="7868"/>
                  </a:cubicBezTo>
                  <a:lnTo>
                    <a:pt x="8193" y="7868"/>
                  </a:lnTo>
                  <a:cubicBezTo>
                    <a:pt x="8085" y="7686"/>
                    <a:pt x="7957" y="7473"/>
                    <a:pt x="7953" y="7473"/>
                  </a:cubicBezTo>
                  <a:lnTo>
                    <a:pt x="7953" y="7473"/>
                  </a:lnTo>
                  <a:cubicBezTo>
                    <a:pt x="7951" y="7473"/>
                    <a:pt x="7996" y="7556"/>
                    <a:pt x="8124" y="7778"/>
                  </a:cubicBezTo>
                  <a:lnTo>
                    <a:pt x="8124" y="7778"/>
                  </a:lnTo>
                  <a:cubicBezTo>
                    <a:pt x="8066" y="7682"/>
                    <a:pt x="7994" y="7564"/>
                    <a:pt x="7906" y="7420"/>
                  </a:cubicBezTo>
                  <a:cubicBezTo>
                    <a:pt x="7656" y="6979"/>
                    <a:pt x="7370" y="6586"/>
                    <a:pt x="7060" y="6193"/>
                  </a:cubicBezTo>
                  <a:cubicBezTo>
                    <a:pt x="6548" y="5574"/>
                    <a:pt x="6025" y="4943"/>
                    <a:pt x="5382" y="4443"/>
                  </a:cubicBezTo>
                  <a:cubicBezTo>
                    <a:pt x="4513" y="3717"/>
                    <a:pt x="3512" y="3205"/>
                    <a:pt x="2524" y="2657"/>
                  </a:cubicBezTo>
                  <a:cubicBezTo>
                    <a:pt x="1929" y="2312"/>
                    <a:pt x="1262" y="1919"/>
                    <a:pt x="786" y="1419"/>
                  </a:cubicBezTo>
                  <a:cubicBezTo>
                    <a:pt x="607" y="1240"/>
                    <a:pt x="417" y="1026"/>
                    <a:pt x="298" y="824"/>
                  </a:cubicBezTo>
                  <a:cubicBezTo>
                    <a:pt x="250" y="740"/>
                    <a:pt x="191" y="669"/>
                    <a:pt x="143" y="598"/>
                  </a:cubicBezTo>
                  <a:cubicBezTo>
                    <a:pt x="131" y="574"/>
                    <a:pt x="107" y="550"/>
                    <a:pt x="83" y="526"/>
                  </a:cubicBezTo>
                  <a:cubicBezTo>
                    <a:pt x="73" y="506"/>
                    <a:pt x="63" y="476"/>
                    <a:pt x="53" y="476"/>
                  </a:cubicBezTo>
                  <a:cubicBezTo>
                    <a:pt x="51" y="476"/>
                    <a:pt x="49" y="477"/>
                    <a:pt x="48" y="478"/>
                  </a:cubicBezTo>
                  <a:cubicBezTo>
                    <a:pt x="0" y="598"/>
                    <a:pt x="48" y="740"/>
                    <a:pt x="48" y="883"/>
                  </a:cubicBezTo>
                  <a:cubicBezTo>
                    <a:pt x="48" y="1121"/>
                    <a:pt x="60" y="1371"/>
                    <a:pt x="71" y="1610"/>
                  </a:cubicBezTo>
                  <a:cubicBezTo>
                    <a:pt x="131" y="2729"/>
                    <a:pt x="298" y="3836"/>
                    <a:pt x="643" y="4896"/>
                  </a:cubicBezTo>
                  <a:cubicBezTo>
                    <a:pt x="976" y="5943"/>
                    <a:pt x="1441" y="6967"/>
                    <a:pt x="2036" y="7872"/>
                  </a:cubicBezTo>
                  <a:cubicBezTo>
                    <a:pt x="3048" y="9396"/>
                    <a:pt x="4298" y="10718"/>
                    <a:pt x="5370" y="12194"/>
                  </a:cubicBezTo>
                  <a:cubicBezTo>
                    <a:pt x="6191" y="13325"/>
                    <a:pt x="6775" y="14611"/>
                    <a:pt x="7322" y="15885"/>
                  </a:cubicBezTo>
                  <a:cubicBezTo>
                    <a:pt x="7906" y="17195"/>
                    <a:pt x="8084" y="18588"/>
                    <a:pt x="8203" y="20005"/>
                  </a:cubicBezTo>
                  <a:cubicBezTo>
                    <a:pt x="8275" y="20933"/>
                    <a:pt x="8275" y="21838"/>
                    <a:pt x="7977" y="22719"/>
                  </a:cubicBezTo>
                  <a:cubicBezTo>
                    <a:pt x="7739" y="23422"/>
                    <a:pt x="7906" y="22862"/>
                    <a:pt x="7680" y="23422"/>
                  </a:cubicBezTo>
                  <a:cubicBezTo>
                    <a:pt x="7453" y="24017"/>
                    <a:pt x="7263" y="24636"/>
                    <a:pt x="6977" y="25196"/>
                  </a:cubicBezTo>
                  <a:cubicBezTo>
                    <a:pt x="6810" y="25505"/>
                    <a:pt x="6632" y="25803"/>
                    <a:pt x="6453" y="26124"/>
                  </a:cubicBezTo>
                  <a:cubicBezTo>
                    <a:pt x="6358" y="26303"/>
                    <a:pt x="6251" y="26291"/>
                    <a:pt x="6251" y="26494"/>
                  </a:cubicBezTo>
                  <a:cubicBezTo>
                    <a:pt x="6251" y="26541"/>
                    <a:pt x="6298" y="26565"/>
                    <a:pt x="6334" y="26625"/>
                  </a:cubicBezTo>
                  <a:lnTo>
                    <a:pt x="6429" y="26529"/>
                  </a:lnTo>
                  <a:cubicBezTo>
                    <a:pt x="6525" y="26434"/>
                    <a:pt x="6620" y="26351"/>
                    <a:pt x="6727" y="26255"/>
                  </a:cubicBezTo>
                  <a:cubicBezTo>
                    <a:pt x="6977" y="26029"/>
                    <a:pt x="7322" y="25874"/>
                    <a:pt x="7608" y="25672"/>
                  </a:cubicBezTo>
                  <a:cubicBezTo>
                    <a:pt x="7739" y="25589"/>
                    <a:pt x="7870" y="25482"/>
                    <a:pt x="7989" y="25362"/>
                  </a:cubicBezTo>
                  <a:cubicBezTo>
                    <a:pt x="9358" y="24053"/>
                    <a:pt x="10990" y="23053"/>
                    <a:pt x="12323" y="21719"/>
                  </a:cubicBezTo>
                  <a:cubicBezTo>
                    <a:pt x="12644" y="21386"/>
                    <a:pt x="12930" y="20957"/>
                    <a:pt x="13204" y="20576"/>
                  </a:cubicBezTo>
                  <a:cubicBezTo>
                    <a:pt x="13406" y="20290"/>
                    <a:pt x="13561" y="19945"/>
                    <a:pt x="13752" y="19647"/>
                  </a:cubicBezTo>
                  <a:cubicBezTo>
                    <a:pt x="13966" y="19326"/>
                    <a:pt x="14180" y="19040"/>
                    <a:pt x="14383" y="18695"/>
                  </a:cubicBezTo>
                  <a:cubicBezTo>
                    <a:pt x="14692" y="18147"/>
                    <a:pt x="14859" y="17564"/>
                    <a:pt x="15050" y="16957"/>
                  </a:cubicBezTo>
                  <a:cubicBezTo>
                    <a:pt x="15192" y="16504"/>
                    <a:pt x="15347" y="16016"/>
                    <a:pt x="15371" y="15540"/>
                  </a:cubicBezTo>
                  <a:cubicBezTo>
                    <a:pt x="15478" y="14159"/>
                    <a:pt x="15252" y="12682"/>
                    <a:pt x="14859" y="11361"/>
                  </a:cubicBezTo>
                  <a:cubicBezTo>
                    <a:pt x="14633" y="10646"/>
                    <a:pt x="14335" y="9968"/>
                    <a:pt x="14061" y="9277"/>
                  </a:cubicBezTo>
                  <a:cubicBezTo>
                    <a:pt x="13740" y="8456"/>
                    <a:pt x="13383" y="7646"/>
                    <a:pt x="12859" y="6920"/>
                  </a:cubicBezTo>
                  <a:cubicBezTo>
                    <a:pt x="12394" y="6265"/>
                    <a:pt x="11787" y="5717"/>
                    <a:pt x="11240" y="5134"/>
                  </a:cubicBezTo>
                  <a:cubicBezTo>
                    <a:pt x="10728" y="4598"/>
                    <a:pt x="10275" y="4038"/>
                    <a:pt x="9763" y="3515"/>
                  </a:cubicBezTo>
                  <a:cubicBezTo>
                    <a:pt x="9204" y="2955"/>
                    <a:pt x="8644" y="2455"/>
                    <a:pt x="8156" y="1836"/>
                  </a:cubicBezTo>
                  <a:cubicBezTo>
                    <a:pt x="7846" y="1443"/>
                    <a:pt x="7596" y="1002"/>
                    <a:pt x="7334" y="574"/>
                  </a:cubicBezTo>
                  <a:cubicBezTo>
                    <a:pt x="7265" y="448"/>
                    <a:pt x="7186" y="332"/>
                    <a:pt x="7127" y="207"/>
                  </a:cubicBezTo>
                  <a:lnTo>
                    <a:pt x="7127" y="207"/>
                  </a:lnTo>
                  <a:cubicBezTo>
                    <a:pt x="7111" y="187"/>
                    <a:pt x="7083" y="146"/>
                    <a:pt x="7037" y="74"/>
                  </a:cubicBezTo>
                  <a:cubicBezTo>
                    <a:pt x="7026" y="52"/>
                    <a:pt x="7025" y="1"/>
                    <a:pt x="701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7" name="Google Shape;2267;p62"/>
            <p:cNvSpPr/>
            <p:nvPr/>
          </p:nvSpPr>
          <p:spPr>
            <a:xfrm>
              <a:off x="2500376" y="1060975"/>
              <a:ext cx="53100" cy="531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8" name="Google Shape;2268;p62"/>
            <p:cNvSpPr/>
            <p:nvPr/>
          </p:nvSpPr>
          <p:spPr>
            <a:xfrm>
              <a:off x="2333719" y="690500"/>
              <a:ext cx="105900" cy="105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69" name="Google Shape;2269;p62"/>
            <p:cNvSpPr/>
            <p:nvPr/>
          </p:nvSpPr>
          <p:spPr>
            <a:xfrm>
              <a:off x="1573540" y="834925"/>
              <a:ext cx="134700" cy="1347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0" name="Google Shape;2270;p62"/>
            <p:cNvSpPr/>
            <p:nvPr/>
          </p:nvSpPr>
          <p:spPr>
            <a:xfrm>
              <a:off x="2793144" y="1800800"/>
              <a:ext cx="105900" cy="1059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grpSp>
        <p:nvGrpSpPr>
          <p:cNvPr id="2271" name="Google Shape;2271;p62"/>
          <p:cNvGrpSpPr/>
          <p:nvPr/>
        </p:nvGrpSpPr>
        <p:grpSpPr>
          <a:xfrm flipH="1">
            <a:off x="5656057" y="241056"/>
            <a:ext cx="1677603" cy="1211433"/>
            <a:chOff x="3929350" y="5625525"/>
            <a:chExt cx="1258800" cy="909075"/>
          </a:xfrm>
        </p:grpSpPr>
        <p:sp>
          <p:nvSpPr>
            <p:cNvPr id="2272" name="Google Shape;2272;p62"/>
            <p:cNvSpPr/>
            <p:nvPr/>
          </p:nvSpPr>
          <p:spPr>
            <a:xfrm>
              <a:off x="4704450" y="6012775"/>
              <a:ext cx="65500" cy="108375"/>
            </a:xfrm>
            <a:custGeom>
              <a:avLst/>
              <a:gdLst/>
              <a:ahLst/>
              <a:cxnLst/>
              <a:rect l="l" t="t" r="r" b="b"/>
              <a:pathLst>
                <a:path w="2620" h="4335" extrusionOk="0">
                  <a:moveTo>
                    <a:pt x="1715" y="0"/>
                  </a:moveTo>
                  <a:cubicBezTo>
                    <a:pt x="1167" y="227"/>
                    <a:pt x="584" y="405"/>
                    <a:pt x="0" y="512"/>
                  </a:cubicBezTo>
                  <a:cubicBezTo>
                    <a:pt x="274" y="1048"/>
                    <a:pt x="536" y="1608"/>
                    <a:pt x="524" y="2346"/>
                  </a:cubicBezTo>
                  <a:cubicBezTo>
                    <a:pt x="512" y="2941"/>
                    <a:pt x="429" y="3489"/>
                    <a:pt x="298" y="4049"/>
                  </a:cubicBezTo>
                  <a:cubicBezTo>
                    <a:pt x="786" y="4263"/>
                    <a:pt x="893" y="4227"/>
                    <a:pt x="1429" y="4310"/>
                  </a:cubicBezTo>
                  <a:cubicBezTo>
                    <a:pt x="1531" y="4323"/>
                    <a:pt x="1628" y="4334"/>
                    <a:pt x="1721" y="4334"/>
                  </a:cubicBezTo>
                  <a:cubicBezTo>
                    <a:pt x="1889" y="4334"/>
                    <a:pt x="2041" y="4298"/>
                    <a:pt x="2179" y="4168"/>
                  </a:cubicBezTo>
                  <a:cubicBezTo>
                    <a:pt x="2620" y="2798"/>
                    <a:pt x="2453" y="1239"/>
                    <a:pt x="171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3" name="Google Shape;2273;p62"/>
            <p:cNvSpPr/>
            <p:nvPr/>
          </p:nvSpPr>
          <p:spPr>
            <a:xfrm>
              <a:off x="4983050" y="6429200"/>
              <a:ext cx="93775" cy="105400"/>
            </a:xfrm>
            <a:custGeom>
              <a:avLst/>
              <a:gdLst/>
              <a:ahLst/>
              <a:cxnLst/>
              <a:rect l="l" t="t" r="r" b="b"/>
              <a:pathLst>
                <a:path w="3751" h="4216" extrusionOk="0">
                  <a:moveTo>
                    <a:pt x="1227" y="0"/>
                  </a:moveTo>
                  <a:cubicBezTo>
                    <a:pt x="870" y="476"/>
                    <a:pt x="453" y="929"/>
                    <a:pt x="1" y="1310"/>
                  </a:cubicBezTo>
                  <a:cubicBezTo>
                    <a:pt x="513" y="1643"/>
                    <a:pt x="1013" y="2000"/>
                    <a:pt x="1382" y="2620"/>
                  </a:cubicBezTo>
                  <a:cubicBezTo>
                    <a:pt x="1679" y="3143"/>
                    <a:pt x="1882" y="3644"/>
                    <a:pt x="2072" y="4215"/>
                  </a:cubicBezTo>
                  <a:cubicBezTo>
                    <a:pt x="2608" y="4144"/>
                    <a:pt x="2679" y="4060"/>
                    <a:pt x="3168" y="3858"/>
                  </a:cubicBezTo>
                  <a:cubicBezTo>
                    <a:pt x="3441" y="3751"/>
                    <a:pt x="3656" y="3632"/>
                    <a:pt x="3751" y="3370"/>
                  </a:cubicBezTo>
                  <a:cubicBezTo>
                    <a:pt x="3430" y="1953"/>
                    <a:pt x="2477" y="703"/>
                    <a:pt x="12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4" name="Google Shape;2274;p62"/>
            <p:cNvSpPr/>
            <p:nvPr/>
          </p:nvSpPr>
          <p:spPr>
            <a:xfrm>
              <a:off x="4811600" y="5869600"/>
              <a:ext cx="78900" cy="107125"/>
            </a:xfrm>
            <a:custGeom>
              <a:avLst/>
              <a:gdLst/>
              <a:ahLst/>
              <a:cxnLst/>
              <a:rect l="l" t="t" r="r" b="b"/>
              <a:pathLst>
                <a:path w="3156" h="4285" extrusionOk="0">
                  <a:moveTo>
                    <a:pt x="1263" y="1"/>
                  </a:moveTo>
                  <a:lnTo>
                    <a:pt x="1263" y="1"/>
                  </a:lnTo>
                  <a:cubicBezTo>
                    <a:pt x="1275" y="596"/>
                    <a:pt x="1263" y="1227"/>
                    <a:pt x="941" y="1882"/>
                  </a:cubicBezTo>
                  <a:cubicBezTo>
                    <a:pt x="667" y="2406"/>
                    <a:pt x="358" y="2858"/>
                    <a:pt x="1" y="3334"/>
                  </a:cubicBezTo>
                  <a:cubicBezTo>
                    <a:pt x="358" y="3739"/>
                    <a:pt x="465" y="3751"/>
                    <a:pt x="905" y="4049"/>
                  </a:cubicBezTo>
                  <a:cubicBezTo>
                    <a:pt x="1095" y="4182"/>
                    <a:pt x="1270" y="4284"/>
                    <a:pt x="1472" y="4284"/>
                  </a:cubicBezTo>
                  <a:cubicBezTo>
                    <a:pt x="1523" y="4284"/>
                    <a:pt x="1576" y="4277"/>
                    <a:pt x="1632" y="4263"/>
                  </a:cubicBezTo>
                  <a:cubicBezTo>
                    <a:pt x="2632" y="3203"/>
                    <a:pt x="3156" y="1727"/>
                    <a:pt x="3037" y="286"/>
                  </a:cubicBezTo>
                  <a:cubicBezTo>
                    <a:pt x="2441" y="251"/>
                    <a:pt x="1846" y="155"/>
                    <a:pt x="12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5" name="Google Shape;2275;p62"/>
            <p:cNvSpPr/>
            <p:nvPr/>
          </p:nvSpPr>
          <p:spPr>
            <a:xfrm>
              <a:off x="4527050" y="6291975"/>
              <a:ext cx="107175" cy="86650"/>
            </a:xfrm>
            <a:custGeom>
              <a:avLst/>
              <a:gdLst/>
              <a:ahLst/>
              <a:cxnLst/>
              <a:rect l="l" t="t" r="r" b="b"/>
              <a:pathLst>
                <a:path w="4287" h="3466" extrusionOk="0">
                  <a:moveTo>
                    <a:pt x="3632" y="0"/>
                  </a:moveTo>
                  <a:cubicBezTo>
                    <a:pt x="2191" y="143"/>
                    <a:pt x="834" y="941"/>
                    <a:pt x="0" y="2108"/>
                  </a:cubicBezTo>
                  <a:cubicBezTo>
                    <a:pt x="429" y="2525"/>
                    <a:pt x="822" y="2977"/>
                    <a:pt x="1155" y="3465"/>
                  </a:cubicBezTo>
                  <a:cubicBezTo>
                    <a:pt x="1536" y="3001"/>
                    <a:pt x="1953" y="2525"/>
                    <a:pt x="2620" y="2251"/>
                  </a:cubicBezTo>
                  <a:cubicBezTo>
                    <a:pt x="3167" y="2013"/>
                    <a:pt x="3691" y="1870"/>
                    <a:pt x="4286" y="1751"/>
                  </a:cubicBezTo>
                  <a:cubicBezTo>
                    <a:pt x="4275" y="1215"/>
                    <a:pt x="4191" y="1132"/>
                    <a:pt x="4048" y="620"/>
                  </a:cubicBezTo>
                  <a:cubicBezTo>
                    <a:pt x="3977" y="358"/>
                    <a:pt x="3882" y="120"/>
                    <a:pt x="36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6" name="Google Shape;2276;p62"/>
            <p:cNvSpPr/>
            <p:nvPr/>
          </p:nvSpPr>
          <p:spPr>
            <a:xfrm>
              <a:off x="5079800" y="5818925"/>
              <a:ext cx="108350" cy="60525"/>
            </a:xfrm>
            <a:custGeom>
              <a:avLst/>
              <a:gdLst/>
              <a:ahLst/>
              <a:cxnLst/>
              <a:rect l="l" t="t" r="r" b="b"/>
              <a:pathLst>
                <a:path w="4334" h="2421" extrusionOk="0">
                  <a:moveTo>
                    <a:pt x="1775" y="1"/>
                  </a:moveTo>
                  <a:cubicBezTo>
                    <a:pt x="1172" y="1"/>
                    <a:pt x="568" y="104"/>
                    <a:pt x="0" y="313"/>
                  </a:cubicBezTo>
                  <a:cubicBezTo>
                    <a:pt x="143" y="896"/>
                    <a:pt x="191" y="1492"/>
                    <a:pt x="191" y="2087"/>
                  </a:cubicBezTo>
                  <a:cubicBezTo>
                    <a:pt x="607" y="1957"/>
                    <a:pt x="1043" y="1846"/>
                    <a:pt x="1525" y="1846"/>
                  </a:cubicBezTo>
                  <a:cubicBezTo>
                    <a:pt x="1704" y="1846"/>
                    <a:pt x="1890" y="1861"/>
                    <a:pt x="2084" y="1897"/>
                  </a:cubicBezTo>
                  <a:cubicBezTo>
                    <a:pt x="2667" y="2016"/>
                    <a:pt x="3191" y="2194"/>
                    <a:pt x="3739" y="2420"/>
                  </a:cubicBezTo>
                  <a:cubicBezTo>
                    <a:pt x="4036" y="1968"/>
                    <a:pt x="4024" y="1861"/>
                    <a:pt x="4191" y="1349"/>
                  </a:cubicBezTo>
                  <a:cubicBezTo>
                    <a:pt x="4274" y="1075"/>
                    <a:pt x="4334" y="837"/>
                    <a:pt x="4191" y="587"/>
                  </a:cubicBezTo>
                  <a:cubicBezTo>
                    <a:pt x="3450" y="199"/>
                    <a:pt x="2613" y="1"/>
                    <a:pt x="17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7" name="Google Shape;2277;p62"/>
            <p:cNvSpPr/>
            <p:nvPr/>
          </p:nvSpPr>
          <p:spPr>
            <a:xfrm>
              <a:off x="4655325" y="5625525"/>
              <a:ext cx="79500" cy="106900"/>
            </a:xfrm>
            <a:custGeom>
              <a:avLst/>
              <a:gdLst/>
              <a:ahLst/>
              <a:cxnLst/>
              <a:rect l="l" t="t" r="r" b="b"/>
              <a:pathLst>
                <a:path w="3180" h="4276" extrusionOk="0">
                  <a:moveTo>
                    <a:pt x="1834" y="0"/>
                  </a:moveTo>
                  <a:cubicBezTo>
                    <a:pt x="1263" y="167"/>
                    <a:pt x="668" y="286"/>
                    <a:pt x="72" y="322"/>
                  </a:cubicBezTo>
                  <a:cubicBezTo>
                    <a:pt x="1" y="1774"/>
                    <a:pt x="548" y="3251"/>
                    <a:pt x="1560" y="4251"/>
                  </a:cubicBezTo>
                  <a:cubicBezTo>
                    <a:pt x="1619" y="4268"/>
                    <a:pt x="1674" y="4276"/>
                    <a:pt x="1727" y="4276"/>
                  </a:cubicBezTo>
                  <a:cubicBezTo>
                    <a:pt x="1934" y="4276"/>
                    <a:pt x="2107" y="4160"/>
                    <a:pt x="2287" y="4037"/>
                  </a:cubicBezTo>
                  <a:cubicBezTo>
                    <a:pt x="2739" y="3715"/>
                    <a:pt x="2846" y="3703"/>
                    <a:pt x="3180" y="3287"/>
                  </a:cubicBezTo>
                  <a:cubicBezTo>
                    <a:pt x="2811" y="2822"/>
                    <a:pt x="2489" y="2382"/>
                    <a:pt x="2203" y="1858"/>
                  </a:cubicBezTo>
                  <a:cubicBezTo>
                    <a:pt x="1858" y="1215"/>
                    <a:pt x="1834" y="596"/>
                    <a:pt x="18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8" name="Google Shape;2278;p62"/>
            <p:cNvSpPr/>
            <p:nvPr/>
          </p:nvSpPr>
          <p:spPr>
            <a:xfrm>
              <a:off x="4621400" y="5804425"/>
              <a:ext cx="105400" cy="92000"/>
            </a:xfrm>
            <a:custGeom>
              <a:avLst/>
              <a:gdLst/>
              <a:ahLst/>
              <a:cxnLst/>
              <a:rect l="l" t="t" r="r" b="b"/>
              <a:pathLst>
                <a:path w="4216" h="3680" extrusionOk="0">
                  <a:moveTo>
                    <a:pt x="3537" y="0"/>
                  </a:moveTo>
                  <a:cubicBezTo>
                    <a:pt x="2108" y="214"/>
                    <a:pt x="798" y="1072"/>
                    <a:pt x="0" y="2310"/>
                  </a:cubicBezTo>
                  <a:cubicBezTo>
                    <a:pt x="0" y="2596"/>
                    <a:pt x="167" y="2774"/>
                    <a:pt x="370" y="2965"/>
                  </a:cubicBezTo>
                  <a:cubicBezTo>
                    <a:pt x="762" y="3322"/>
                    <a:pt x="810" y="3429"/>
                    <a:pt x="1286" y="3679"/>
                  </a:cubicBezTo>
                  <a:cubicBezTo>
                    <a:pt x="1655" y="3203"/>
                    <a:pt x="2013" y="2798"/>
                    <a:pt x="2477" y="2417"/>
                  </a:cubicBezTo>
                  <a:cubicBezTo>
                    <a:pt x="3025" y="1941"/>
                    <a:pt x="3632" y="1786"/>
                    <a:pt x="4215" y="1655"/>
                  </a:cubicBezTo>
                  <a:cubicBezTo>
                    <a:pt x="3930" y="1131"/>
                    <a:pt x="3715" y="572"/>
                    <a:pt x="35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79" name="Google Shape;2279;p62"/>
            <p:cNvSpPr/>
            <p:nvPr/>
          </p:nvSpPr>
          <p:spPr>
            <a:xfrm>
              <a:off x="4843750" y="6165475"/>
              <a:ext cx="105100" cy="91700"/>
            </a:xfrm>
            <a:custGeom>
              <a:avLst/>
              <a:gdLst/>
              <a:ahLst/>
              <a:cxnLst/>
              <a:rect l="l" t="t" r="r" b="b"/>
              <a:pathLst>
                <a:path w="4204" h="3668" extrusionOk="0">
                  <a:moveTo>
                    <a:pt x="3525" y="0"/>
                  </a:moveTo>
                  <a:cubicBezTo>
                    <a:pt x="2096" y="203"/>
                    <a:pt x="774" y="1060"/>
                    <a:pt x="0" y="2298"/>
                  </a:cubicBezTo>
                  <a:cubicBezTo>
                    <a:pt x="0" y="2584"/>
                    <a:pt x="155" y="2763"/>
                    <a:pt x="370" y="2965"/>
                  </a:cubicBezTo>
                  <a:cubicBezTo>
                    <a:pt x="751" y="3310"/>
                    <a:pt x="798" y="3417"/>
                    <a:pt x="1274" y="3667"/>
                  </a:cubicBezTo>
                  <a:cubicBezTo>
                    <a:pt x="1643" y="3191"/>
                    <a:pt x="2001" y="2798"/>
                    <a:pt x="2465" y="2405"/>
                  </a:cubicBezTo>
                  <a:cubicBezTo>
                    <a:pt x="3013" y="1929"/>
                    <a:pt x="3620" y="1786"/>
                    <a:pt x="4203" y="1655"/>
                  </a:cubicBezTo>
                  <a:cubicBezTo>
                    <a:pt x="3929" y="1131"/>
                    <a:pt x="3703" y="560"/>
                    <a:pt x="35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0" name="Google Shape;2280;p62"/>
            <p:cNvSpPr/>
            <p:nvPr/>
          </p:nvSpPr>
          <p:spPr>
            <a:xfrm>
              <a:off x="3929350" y="5989850"/>
              <a:ext cx="86950" cy="106425"/>
            </a:xfrm>
            <a:custGeom>
              <a:avLst/>
              <a:gdLst/>
              <a:ahLst/>
              <a:cxnLst/>
              <a:rect l="l" t="t" r="r" b="b"/>
              <a:pathLst>
                <a:path w="3478" h="4257" extrusionOk="0">
                  <a:moveTo>
                    <a:pt x="1703" y="1"/>
                  </a:moveTo>
                  <a:cubicBezTo>
                    <a:pt x="1167" y="239"/>
                    <a:pt x="584" y="429"/>
                    <a:pt x="0" y="548"/>
                  </a:cubicBezTo>
                  <a:cubicBezTo>
                    <a:pt x="108" y="1977"/>
                    <a:pt x="834" y="3358"/>
                    <a:pt x="2001" y="4251"/>
                  </a:cubicBezTo>
                  <a:cubicBezTo>
                    <a:pt x="2029" y="4255"/>
                    <a:pt x="2056" y="4256"/>
                    <a:pt x="2082" y="4256"/>
                  </a:cubicBezTo>
                  <a:cubicBezTo>
                    <a:pt x="2324" y="4256"/>
                    <a:pt x="2497" y="4114"/>
                    <a:pt x="2679" y="3942"/>
                  </a:cubicBezTo>
                  <a:cubicBezTo>
                    <a:pt x="3084" y="3584"/>
                    <a:pt x="3191" y="3549"/>
                    <a:pt x="3477" y="3096"/>
                  </a:cubicBezTo>
                  <a:cubicBezTo>
                    <a:pt x="3037" y="2680"/>
                    <a:pt x="2656" y="2287"/>
                    <a:pt x="2310" y="1799"/>
                  </a:cubicBezTo>
                  <a:cubicBezTo>
                    <a:pt x="1882" y="1203"/>
                    <a:pt x="1774" y="596"/>
                    <a:pt x="170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1" name="Google Shape;2281;p62"/>
            <p:cNvSpPr/>
            <p:nvPr/>
          </p:nvSpPr>
          <p:spPr>
            <a:xfrm>
              <a:off x="4285050" y="5944025"/>
              <a:ext cx="105400" cy="92000"/>
            </a:xfrm>
            <a:custGeom>
              <a:avLst/>
              <a:gdLst/>
              <a:ahLst/>
              <a:cxnLst/>
              <a:rect l="l" t="t" r="r" b="b"/>
              <a:pathLst>
                <a:path w="4216" h="3680" extrusionOk="0">
                  <a:moveTo>
                    <a:pt x="3537" y="0"/>
                  </a:moveTo>
                  <a:cubicBezTo>
                    <a:pt x="2108" y="214"/>
                    <a:pt x="798" y="1072"/>
                    <a:pt x="0" y="2310"/>
                  </a:cubicBezTo>
                  <a:cubicBezTo>
                    <a:pt x="0" y="2596"/>
                    <a:pt x="167" y="2774"/>
                    <a:pt x="381" y="2965"/>
                  </a:cubicBezTo>
                  <a:cubicBezTo>
                    <a:pt x="762" y="3322"/>
                    <a:pt x="810" y="3417"/>
                    <a:pt x="1286" y="3679"/>
                  </a:cubicBezTo>
                  <a:cubicBezTo>
                    <a:pt x="1655" y="3203"/>
                    <a:pt x="2013" y="2798"/>
                    <a:pt x="2477" y="2405"/>
                  </a:cubicBezTo>
                  <a:cubicBezTo>
                    <a:pt x="3025" y="1941"/>
                    <a:pt x="3632" y="1786"/>
                    <a:pt x="4215" y="1655"/>
                  </a:cubicBezTo>
                  <a:cubicBezTo>
                    <a:pt x="3929" y="1131"/>
                    <a:pt x="3715" y="572"/>
                    <a:pt x="35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grpSp>
        <p:nvGrpSpPr>
          <p:cNvPr id="2282" name="Google Shape;2282;p62"/>
          <p:cNvGrpSpPr/>
          <p:nvPr/>
        </p:nvGrpSpPr>
        <p:grpSpPr>
          <a:xfrm>
            <a:off x="1810357" y="241056"/>
            <a:ext cx="1677603" cy="1211433"/>
            <a:chOff x="3929350" y="5625525"/>
            <a:chExt cx="1258800" cy="909075"/>
          </a:xfrm>
        </p:grpSpPr>
        <p:sp>
          <p:nvSpPr>
            <p:cNvPr id="2283" name="Google Shape;2283;p62"/>
            <p:cNvSpPr/>
            <p:nvPr/>
          </p:nvSpPr>
          <p:spPr>
            <a:xfrm>
              <a:off x="4704450" y="6012775"/>
              <a:ext cx="65500" cy="108375"/>
            </a:xfrm>
            <a:custGeom>
              <a:avLst/>
              <a:gdLst/>
              <a:ahLst/>
              <a:cxnLst/>
              <a:rect l="l" t="t" r="r" b="b"/>
              <a:pathLst>
                <a:path w="2620" h="4335" extrusionOk="0">
                  <a:moveTo>
                    <a:pt x="1715" y="0"/>
                  </a:moveTo>
                  <a:cubicBezTo>
                    <a:pt x="1167" y="227"/>
                    <a:pt x="584" y="405"/>
                    <a:pt x="0" y="512"/>
                  </a:cubicBezTo>
                  <a:cubicBezTo>
                    <a:pt x="274" y="1048"/>
                    <a:pt x="536" y="1608"/>
                    <a:pt x="524" y="2346"/>
                  </a:cubicBezTo>
                  <a:cubicBezTo>
                    <a:pt x="512" y="2941"/>
                    <a:pt x="429" y="3489"/>
                    <a:pt x="298" y="4049"/>
                  </a:cubicBezTo>
                  <a:cubicBezTo>
                    <a:pt x="786" y="4263"/>
                    <a:pt x="893" y="4227"/>
                    <a:pt x="1429" y="4310"/>
                  </a:cubicBezTo>
                  <a:cubicBezTo>
                    <a:pt x="1531" y="4323"/>
                    <a:pt x="1628" y="4334"/>
                    <a:pt x="1721" y="4334"/>
                  </a:cubicBezTo>
                  <a:cubicBezTo>
                    <a:pt x="1889" y="4334"/>
                    <a:pt x="2041" y="4298"/>
                    <a:pt x="2179" y="4168"/>
                  </a:cubicBezTo>
                  <a:cubicBezTo>
                    <a:pt x="2620" y="2798"/>
                    <a:pt x="2453" y="1239"/>
                    <a:pt x="1715"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4" name="Google Shape;2284;p62"/>
            <p:cNvSpPr/>
            <p:nvPr/>
          </p:nvSpPr>
          <p:spPr>
            <a:xfrm>
              <a:off x="4983050" y="6429200"/>
              <a:ext cx="93775" cy="105400"/>
            </a:xfrm>
            <a:custGeom>
              <a:avLst/>
              <a:gdLst/>
              <a:ahLst/>
              <a:cxnLst/>
              <a:rect l="l" t="t" r="r" b="b"/>
              <a:pathLst>
                <a:path w="3751" h="4216" extrusionOk="0">
                  <a:moveTo>
                    <a:pt x="1227" y="0"/>
                  </a:moveTo>
                  <a:cubicBezTo>
                    <a:pt x="870" y="476"/>
                    <a:pt x="453" y="929"/>
                    <a:pt x="1" y="1310"/>
                  </a:cubicBezTo>
                  <a:cubicBezTo>
                    <a:pt x="513" y="1643"/>
                    <a:pt x="1013" y="2000"/>
                    <a:pt x="1382" y="2620"/>
                  </a:cubicBezTo>
                  <a:cubicBezTo>
                    <a:pt x="1679" y="3143"/>
                    <a:pt x="1882" y="3644"/>
                    <a:pt x="2072" y="4215"/>
                  </a:cubicBezTo>
                  <a:cubicBezTo>
                    <a:pt x="2608" y="4144"/>
                    <a:pt x="2679" y="4060"/>
                    <a:pt x="3168" y="3858"/>
                  </a:cubicBezTo>
                  <a:cubicBezTo>
                    <a:pt x="3441" y="3751"/>
                    <a:pt x="3656" y="3632"/>
                    <a:pt x="3751" y="3370"/>
                  </a:cubicBezTo>
                  <a:cubicBezTo>
                    <a:pt x="3430" y="1953"/>
                    <a:pt x="2477" y="703"/>
                    <a:pt x="122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5" name="Google Shape;2285;p62"/>
            <p:cNvSpPr/>
            <p:nvPr/>
          </p:nvSpPr>
          <p:spPr>
            <a:xfrm>
              <a:off x="4811600" y="5869600"/>
              <a:ext cx="78900" cy="107125"/>
            </a:xfrm>
            <a:custGeom>
              <a:avLst/>
              <a:gdLst/>
              <a:ahLst/>
              <a:cxnLst/>
              <a:rect l="l" t="t" r="r" b="b"/>
              <a:pathLst>
                <a:path w="3156" h="4285" extrusionOk="0">
                  <a:moveTo>
                    <a:pt x="1263" y="1"/>
                  </a:moveTo>
                  <a:lnTo>
                    <a:pt x="1263" y="1"/>
                  </a:lnTo>
                  <a:cubicBezTo>
                    <a:pt x="1275" y="596"/>
                    <a:pt x="1263" y="1227"/>
                    <a:pt x="941" y="1882"/>
                  </a:cubicBezTo>
                  <a:cubicBezTo>
                    <a:pt x="667" y="2406"/>
                    <a:pt x="358" y="2858"/>
                    <a:pt x="1" y="3334"/>
                  </a:cubicBezTo>
                  <a:cubicBezTo>
                    <a:pt x="358" y="3739"/>
                    <a:pt x="465" y="3751"/>
                    <a:pt x="905" y="4049"/>
                  </a:cubicBezTo>
                  <a:cubicBezTo>
                    <a:pt x="1095" y="4182"/>
                    <a:pt x="1270" y="4284"/>
                    <a:pt x="1472" y="4284"/>
                  </a:cubicBezTo>
                  <a:cubicBezTo>
                    <a:pt x="1523" y="4284"/>
                    <a:pt x="1576" y="4277"/>
                    <a:pt x="1632" y="4263"/>
                  </a:cubicBezTo>
                  <a:cubicBezTo>
                    <a:pt x="2632" y="3203"/>
                    <a:pt x="3156" y="1727"/>
                    <a:pt x="3037" y="286"/>
                  </a:cubicBezTo>
                  <a:cubicBezTo>
                    <a:pt x="2441" y="251"/>
                    <a:pt x="1846" y="155"/>
                    <a:pt x="126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6" name="Google Shape;2286;p62"/>
            <p:cNvSpPr/>
            <p:nvPr/>
          </p:nvSpPr>
          <p:spPr>
            <a:xfrm>
              <a:off x="4527050" y="6291975"/>
              <a:ext cx="107175" cy="86650"/>
            </a:xfrm>
            <a:custGeom>
              <a:avLst/>
              <a:gdLst/>
              <a:ahLst/>
              <a:cxnLst/>
              <a:rect l="l" t="t" r="r" b="b"/>
              <a:pathLst>
                <a:path w="4287" h="3466" extrusionOk="0">
                  <a:moveTo>
                    <a:pt x="3632" y="0"/>
                  </a:moveTo>
                  <a:cubicBezTo>
                    <a:pt x="2191" y="143"/>
                    <a:pt x="834" y="941"/>
                    <a:pt x="0" y="2108"/>
                  </a:cubicBezTo>
                  <a:cubicBezTo>
                    <a:pt x="429" y="2525"/>
                    <a:pt x="822" y="2977"/>
                    <a:pt x="1155" y="3465"/>
                  </a:cubicBezTo>
                  <a:cubicBezTo>
                    <a:pt x="1536" y="3001"/>
                    <a:pt x="1953" y="2525"/>
                    <a:pt x="2620" y="2251"/>
                  </a:cubicBezTo>
                  <a:cubicBezTo>
                    <a:pt x="3167" y="2013"/>
                    <a:pt x="3691" y="1870"/>
                    <a:pt x="4286" y="1751"/>
                  </a:cubicBezTo>
                  <a:cubicBezTo>
                    <a:pt x="4275" y="1215"/>
                    <a:pt x="4191" y="1132"/>
                    <a:pt x="4048" y="620"/>
                  </a:cubicBezTo>
                  <a:cubicBezTo>
                    <a:pt x="3977" y="358"/>
                    <a:pt x="3882" y="120"/>
                    <a:pt x="363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7" name="Google Shape;2287;p62"/>
            <p:cNvSpPr/>
            <p:nvPr/>
          </p:nvSpPr>
          <p:spPr>
            <a:xfrm>
              <a:off x="5079800" y="5818925"/>
              <a:ext cx="108350" cy="60525"/>
            </a:xfrm>
            <a:custGeom>
              <a:avLst/>
              <a:gdLst/>
              <a:ahLst/>
              <a:cxnLst/>
              <a:rect l="l" t="t" r="r" b="b"/>
              <a:pathLst>
                <a:path w="4334" h="2421" extrusionOk="0">
                  <a:moveTo>
                    <a:pt x="1775" y="1"/>
                  </a:moveTo>
                  <a:cubicBezTo>
                    <a:pt x="1172" y="1"/>
                    <a:pt x="568" y="104"/>
                    <a:pt x="0" y="313"/>
                  </a:cubicBezTo>
                  <a:cubicBezTo>
                    <a:pt x="143" y="896"/>
                    <a:pt x="191" y="1492"/>
                    <a:pt x="191" y="2087"/>
                  </a:cubicBezTo>
                  <a:cubicBezTo>
                    <a:pt x="607" y="1957"/>
                    <a:pt x="1043" y="1846"/>
                    <a:pt x="1525" y="1846"/>
                  </a:cubicBezTo>
                  <a:cubicBezTo>
                    <a:pt x="1704" y="1846"/>
                    <a:pt x="1890" y="1861"/>
                    <a:pt x="2084" y="1897"/>
                  </a:cubicBezTo>
                  <a:cubicBezTo>
                    <a:pt x="2667" y="2016"/>
                    <a:pt x="3191" y="2194"/>
                    <a:pt x="3739" y="2420"/>
                  </a:cubicBezTo>
                  <a:cubicBezTo>
                    <a:pt x="4036" y="1968"/>
                    <a:pt x="4024" y="1861"/>
                    <a:pt x="4191" y="1349"/>
                  </a:cubicBezTo>
                  <a:cubicBezTo>
                    <a:pt x="4274" y="1075"/>
                    <a:pt x="4334" y="837"/>
                    <a:pt x="4191" y="587"/>
                  </a:cubicBezTo>
                  <a:cubicBezTo>
                    <a:pt x="3450" y="199"/>
                    <a:pt x="2613" y="1"/>
                    <a:pt x="1775"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8" name="Google Shape;2288;p62"/>
            <p:cNvSpPr/>
            <p:nvPr/>
          </p:nvSpPr>
          <p:spPr>
            <a:xfrm>
              <a:off x="4655325" y="5625525"/>
              <a:ext cx="79500" cy="106900"/>
            </a:xfrm>
            <a:custGeom>
              <a:avLst/>
              <a:gdLst/>
              <a:ahLst/>
              <a:cxnLst/>
              <a:rect l="l" t="t" r="r" b="b"/>
              <a:pathLst>
                <a:path w="3180" h="4276" extrusionOk="0">
                  <a:moveTo>
                    <a:pt x="1834" y="0"/>
                  </a:moveTo>
                  <a:cubicBezTo>
                    <a:pt x="1263" y="167"/>
                    <a:pt x="668" y="286"/>
                    <a:pt x="72" y="322"/>
                  </a:cubicBezTo>
                  <a:cubicBezTo>
                    <a:pt x="1" y="1774"/>
                    <a:pt x="548" y="3251"/>
                    <a:pt x="1560" y="4251"/>
                  </a:cubicBezTo>
                  <a:cubicBezTo>
                    <a:pt x="1619" y="4268"/>
                    <a:pt x="1674" y="4276"/>
                    <a:pt x="1727" y="4276"/>
                  </a:cubicBezTo>
                  <a:cubicBezTo>
                    <a:pt x="1934" y="4276"/>
                    <a:pt x="2107" y="4160"/>
                    <a:pt x="2287" y="4037"/>
                  </a:cubicBezTo>
                  <a:cubicBezTo>
                    <a:pt x="2739" y="3715"/>
                    <a:pt x="2846" y="3703"/>
                    <a:pt x="3180" y="3287"/>
                  </a:cubicBezTo>
                  <a:cubicBezTo>
                    <a:pt x="2811" y="2822"/>
                    <a:pt x="2489" y="2382"/>
                    <a:pt x="2203" y="1858"/>
                  </a:cubicBezTo>
                  <a:cubicBezTo>
                    <a:pt x="1858" y="1215"/>
                    <a:pt x="1834" y="596"/>
                    <a:pt x="183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89" name="Google Shape;2289;p62"/>
            <p:cNvSpPr/>
            <p:nvPr/>
          </p:nvSpPr>
          <p:spPr>
            <a:xfrm>
              <a:off x="4621400" y="5804425"/>
              <a:ext cx="105400" cy="92000"/>
            </a:xfrm>
            <a:custGeom>
              <a:avLst/>
              <a:gdLst/>
              <a:ahLst/>
              <a:cxnLst/>
              <a:rect l="l" t="t" r="r" b="b"/>
              <a:pathLst>
                <a:path w="4216" h="3680" extrusionOk="0">
                  <a:moveTo>
                    <a:pt x="3537" y="0"/>
                  </a:moveTo>
                  <a:cubicBezTo>
                    <a:pt x="2108" y="214"/>
                    <a:pt x="798" y="1072"/>
                    <a:pt x="0" y="2310"/>
                  </a:cubicBezTo>
                  <a:cubicBezTo>
                    <a:pt x="0" y="2596"/>
                    <a:pt x="167" y="2774"/>
                    <a:pt x="370" y="2965"/>
                  </a:cubicBezTo>
                  <a:cubicBezTo>
                    <a:pt x="762" y="3322"/>
                    <a:pt x="810" y="3429"/>
                    <a:pt x="1286" y="3679"/>
                  </a:cubicBezTo>
                  <a:cubicBezTo>
                    <a:pt x="1655" y="3203"/>
                    <a:pt x="2013" y="2798"/>
                    <a:pt x="2477" y="2417"/>
                  </a:cubicBezTo>
                  <a:cubicBezTo>
                    <a:pt x="3025" y="1941"/>
                    <a:pt x="3632" y="1786"/>
                    <a:pt x="4215" y="1655"/>
                  </a:cubicBezTo>
                  <a:cubicBezTo>
                    <a:pt x="3930" y="1131"/>
                    <a:pt x="3715" y="572"/>
                    <a:pt x="35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90" name="Google Shape;2290;p62"/>
            <p:cNvSpPr/>
            <p:nvPr/>
          </p:nvSpPr>
          <p:spPr>
            <a:xfrm>
              <a:off x="4843750" y="6165475"/>
              <a:ext cx="105100" cy="91700"/>
            </a:xfrm>
            <a:custGeom>
              <a:avLst/>
              <a:gdLst/>
              <a:ahLst/>
              <a:cxnLst/>
              <a:rect l="l" t="t" r="r" b="b"/>
              <a:pathLst>
                <a:path w="4204" h="3668" extrusionOk="0">
                  <a:moveTo>
                    <a:pt x="3525" y="0"/>
                  </a:moveTo>
                  <a:cubicBezTo>
                    <a:pt x="2096" y="203"/>
                    <a:pt x="774" y="1060"/>
                    <a:pt x="0" y="2298"/>
                  </a:cubicBezTo>
                  <a:cubicBezTo>
                    <a:pt x="0" y="2584"/>
                    <a:pt x="155" y="2763"/>
                    <a:pt x="370" y="2965"/>
                  </a:cubicBezTo>
                  <a:cubicBezTo>
                    <a:pt x="751" y="3310"/>
                    <a:pt x="798" y="3417"/>
                    <a:pt x="1274" y="3667"/>
                  </a:cubicBezTo>
                  <a:cubicBezTo>
                    <a:pt x="1643" y="3191"/>
                    <a:pt x="2001" y="2798"/>
                    <a:pt x="2465" y="2405"/>
                  </a:cubicBezTo>
                  <a:cubicBezTo>
                    <a:pt x="3013" y="1929"/>
                    <a:pt x="3620" y="1786"/>
                    <a:pt x="4203" y="1655"/>
                  </a:cubicBezTo>
                  <a:cubicBezTo>
                    <a:pt x="3929" y="1131"/>
                    <a:pt x="3703" y="560"/>
                    <a:pt x="352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91" name="Google Shape;2291;p62"/>
            <p:cNvSpPr/>
            <p:nvPr/>
          </p:nvSpPr>
          <p:spPr>
            <a:xfrm>
              <a:off x="3929350" y="5989850"/>
              <a:ext cx="86950" cy="106425"/>
            </a:xfrm>
            <a:custGeom>
              <a:avLst/>
              <a:gdLst/>
              <a:ahLst/>
              <a:cxnLst/>
              <a:rect l="l" t="t" r="r" b="b"/>
              <a:pathLst>
                <a:path w="3478" h="4257" extrusionOk="0">
                  <a:moveTo>
                    <a:pt x="1703" y="1"/>
                  </a:moveTo>
                  <a:cubicBezTo>
                    <a:pt x="1167" y="239"/>
                    <a:pt x="584" y="429"/>
                    <a:pt x="0" y="548"/>
                  </a:cubicBezTo>
                  <a:cubicBezTo>
                    <a:pt x="108" y="1977"/>
                    <a:pt x="834" y="3358"/>
                    <a:pt x="2001" y="4251"/>
                  </a:cubicBezTo>
                  <a:cubicBezTo>
                    <a:pt x="2029" y="4255"/>
                    <a:pt x="2056" y="4256"/>
                    <a:pt x="2082" y="4256"/>
                  </a:cubicBezTo>
                  <a:cubicBezTo>
                    <a:pt x="2324" y="4256"/>
                    <a:pt x="2497" y="4114"/>
                    <a:pt x="2679" y="3942"/>
                  </a:cubicBezTo>
                  <a:cubicBezTo>
                    <a:pt x="3084" y="3584"/>
                    <a:pt x="3191" y="3549"/>
                    <a:pt x="3477" y="3096"/>
                  </a:cubicBezTo>
                  <a:cubicBezTo>
                    <a:pt x="3037" y="2680"/>
                    <a:pt x="2656" y="2287"/>
                    <a:pt x="2310" y="1799"/>
                  </a:cubicBezTo>
                  <a:cubicBezTo>
                    <a:pt x="1882" y="1203"/>
                    <a:pt x="1774" y="596"/>
                    <a:pt x="170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sp>
          <p:nvSpPr>
            <p:cNvPr id="2292" name="Google Shape;2292;p62"/>
            <p:cNvSpPr/>
            <p:nvPr/>
          </p:nvSpPr>
          <p:spPr>
            <a:xfrm>
              <a:off x="4285050" y="5944025"/>
              <a:ext cx="105400" cy="92000"/>
            </a:xfrm>
            <a:custGeom>
              <a:avLst/>
              <a:gdLst/>
              <a:ahLst/>
              <a:cxnLst/>
              <a:rect l="l" t="t" r="r" b="b"/>
              <a:pathLst>
                <a:path w="4216" h="3680" extrusionOk="0">
                  <a:moveTo>
                    <a:pt x="3537" y="0"/>
                  </a:moveTo>
                  <a:cubicBezTo>
                    <a:pt x="2108" y="214"/>
                    <a:pt x="798" y="1072"/>
                    <a:pt x="0" y="2310"/>
                  </a:cubicBezTo>
                  <a:cubicBezTo>
                    <a:pt x="0" y="2596"/>
                    <a:pt x="167" y="2774"/>
                    <a:pt x="381" y="2965"/>
                  </a:cubicBezTo>
                  <a:cubicBezTo>
                    <a:pt x="762" y="3322"/>
                    <a:pt x="810" y="3417"/>
                    <a:pt x="1286" y="3679"/>
                  </a:cubicBezTo>
                  <a:cubicBezTo>
                    <a:pt x="1655" y="3203"/>
                    <a:pt x="2013" y="2798"/>
                    <a:pt x="2477" y="2405"/>
                  </a:cubicBezTo>
                  <a:cubicBezTo>
                    <a:pt x="3025" y="1941"/>
                    <a:pt x="3632" y="1786"/>
                    <a:pt x="4215" y="1655"/>
                  </a:cubicBezTo>
                  <a:cubicBezTo>
                    <a:pt x="3929" y="1131"/>
                    <a:pt x="3715" y="572"/>
                    <a:pt x="35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1200" cap="none" spc="0" normalizeH="0" baseline="0" noProof="0">
                <a:ln>
                  <a:noFill/>
                </a:ln>
                <a:solidFill>
                  <a:srgbClr val="101F1F"/>
                </a:solidFill>
                <a:effectLst/>
                <a:uLnTx/>
                <a:uFillTx/>
                <a:latin typeface="Arial"/>
                <a:ea typeface="+mn-ea"/>
                <a:cs typeface="+mn-cs"/>
              </a:endParaRPr>
            </a:p>
          </p:txBody>
        </p:sp>
      </p:grpSp>
      <p:sp>
        <p:nvSpPr>
          <p:cNvPr id="85" name="TextBox 84">
            <a:extLst>
              <a:ext uri="{FF2B5EF4-FFF2-40B4-BE49-F238E27FC236}">
                <a16:creationId xmlns="" xmlns:a16="http://schemas.microsoft.com/office/drawing/2014/main" id="{2FB5C360-E6E7-415D-87FF-45B19041F8B0}"/>
              </a:ext>
            </a:extLst>
          </p:cNvPr>
          <p:cNvSpPr txBox="1"/>
          <p:nvPr/>
        </p:nvSpPr>
        <p:spPr>
          <a:xfrm>
            <a:off x="2280745" y="2692324"/>
            <a:ext cx="4614041" cy="1138773"/>
          </a:xfrm>
          <a:prstGeom prst="rect">
            <a:avLst/>
          </a:prstGeom>
          <a:noFill/>
        </p:spPr>
        <p:txBody>
          <a:bodyPr wrap="square">
            <a:spAutoFit/>
          </a:bodyPr>
          <a:lstStyle/>
          <a:p>
            <a:pPr marL="0" marR="0" lvl="0" indent="0" algn="ctr" defTabSz="685800" rtl="0" eaLnBrk="1" fontAlgn="auto" latinLnBrk="0" hangingPunct="1">
              <a:lnSpc>
                <a:spcPct val="150000"/>
              </a:lnSpc>
              <a:spcBef>
                <a:spcPts val="0"/>
              </a:spcBef>
              <a:spcAft>
                <a:spcPts val="0"/>
              </a:spcAft>
              <a:buClrTx/>
              <a:buSzTx/>
              <a:buFontTx/>
              <a:buNone/>
              <a:tabLst/>
              <a:defRPr/>
            </a:pPr>
            <a:r>
              <a:rPr kumimoji="0" lang="vi-VN" sz="24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Tôn giáo ảnh hưởng lớn đến tình hình kinh tế - xã hội ở Nam Á.</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fill="hold" grpId="0" nodeType="click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85"/>
                                        </p:tgtEl>
                                        <p:attrNameLst>
                                          <p:attrName>ppt_x</p:attrName>
                                          <p:attrName>ppt_y</p:attrName>
                                        </p:attrNameLst>
                                      </p:cBhvr>
                                    </p:animMotion>
                                    <p:animRot by="1500000">
                                      <p:cBhvr>
                                        <p:cTn id="7" dur="125" fill="hold">
                                          <p:stCondLst>
                                            <p:cond delay="0"/>
                                          </p:stCondLst>
                                        </p:cTn>
                                        <p:tgtEl>
                                          <p:spTgt spid="85"/>
                                        </p:tgtEl>
                                        <p:attrNameLst>
                                          <p:attrName>r</p:attrName>
                                        </p:attrNameLst>
                                      </p:cBhvr>
                                    </p:animRot>
                                    <p:animRot by="-1500000">
                                      <p:cBhvr>
                                        <p:cTn id="8" dur="125" fill="hold">
                                          <p:stCondLst>
                                            <p:cond delay="125"/>
                                          </p:stCondLst>
                                        </p:cTn>
                                        <p:tgtEl>
                                          <p:spTgt spid="85"/>
                                        </p:tgtEl>
                                        <p:attrNameLst>
                                          <p:attrName>r</p:attrName>
                                        </p:attrNameLst>
                                      </p:cBhvr>
                                    </p:animRot>
                                    <p:animRot by="-1500000">
                                      <p:cBhvr>
                                        <p:cTn id="9" dur="125" fill="hold">
                                          <p:stCondLst>
                                            <p:cond delay="250"/>
                                          </p:stCondLst>
                                        </p:cTn>
                                        <p:tgtEl>
                                          <p:spTgt spid="85"/>
                                        </p:tgtEl>
                                        <p:attrNameLst>
                                          <p:attrName>r</p:attrName>
                                        </p:attrNameLst>
                                      </p:cBhvr>
                                    </p:animRot>
                                    <p:animRot by="1500000">
                                      <p:cBhvr>
                                        <p:cTn id="10" dur="125" fill="hold">
                                          <p:stCondLst>
                                            <p:cond delay="375"/>
                                          </p:stCondLst>
                                        </p:cTn>
                                        <p:tgtEl>
                                          <p:spTgt spid="8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70"/>
        <p:cNvGrpSpPr/>
        <p:nvPr/>
      </p:nvGrpSpPr>
      <p:grpSpPr>
        <a:xfrm>
          <a:off x="0" y="0"/>
          <a:ext cx="0" cy="0"/>
          <a:chOff x="0" y="0"/>
          <a:chExt cx="0" cy="0"/>
        </a:xfrm>
      </p:grpSpPr>
      <p:sp>
        <p:nvSpPr>
          <p:cNvPr id="13" name="Rectangle 12">
            <a:extLst>
              <a:ext uri="{FF2B5EF4-FFF2-40B4-BE49-F238E27FC236}">
                <a16:creationId xmlns="" xmlns:a16="http://schemas.microsoft.com/office/drawing/2014/main" id="{E0146831-8667-44F0-B647-5A0FAE5F8ECB}"/>
              </a:ext>
            </a:extLst>
          </p:cNvPr>
          <p:cNvSpPr/>
          <p:nvPr/>
        </p:nvSpPr>
        <p:spPr>
          <a:xfrm>
            <a:off x="5181600" y="0"/>
            <a:ext cx="3815255" cy="1555532"/>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44" name="Google Shape;1716;p54">
            <a:extLst>
              <a:ext uri="{FF2B5EF4-FFF2-40B4-BE49-F238E27FC236}">
                <a16:creationId xmlns="" xmlns:a16="http://schemas.microsoft.com/office/drawing/2014/main" id="{56F1B7A4-C13E-4E4E-9D21-8AB2C3CA05B2}"/>
              </a:ext>
            </a:extLst>
          </p:cNvPr>
          <p:cNvSpPr/>
          <p:nvPr/>
        </p:nvSpPr>
        <p:spPr>
          <a:xfrm>
            <a:off x="4083040" y="1198290"/>
            <a:ext cx="359985" cy="83220"/>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11266" name="Picture 2">
            <a:extLst>
              <a:ext uri="{FF2B5EF4-FFF2-40B4-BE49-F238E27FC236}">
                <a16:creationId xmlns="" xmlns:a16="http://schemas.microsoft.com/office/drawing/2014/main" id="{0742F98D-E4E9-4D58-893B-EB56F1B1B8E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2652" b="2652"/>
          <a:stretch/>
        </p:blipFill>
        <p:spPr bwMode="auto">
          <a:xfrm>
            <a:off x="63070" y="88945"/>
            <a:ext cx="4487904" cy="2524446"/>
          </a:xfrm>
          <a:prstGeom prst="rect">
            <a:avLst/>
          </a:prstGeom>
          <a:noFill/>
          <a:extLst>
            <a:ext uri="{909E8E84-426E-40DD-AFC4-6F175D3DCCD1}">
              <a14:hiddenFill xmlns:a14="http://schemas.microsoft.com/office/drawing/2010/main">
                <a:solidFill>
                  <a:srgbClr val="FFFFFF"/>
                </a:solidFill>
              </a14:hiddenFill>
            </a:ext>
          </a:extLst>
        </p:spPr>
      </p:pic>
      <p:pic>
        <p:nvPicPr>
          <p:cNvPr id="11268" name="Picture 4" descr="Tham gia lễ hội ở sông Hằng, hơn 1.000 người cùng thành phố mắc COVID-19 - Ảnh 2.">
            <a:extLst>
              <a:ext uri="{FF2B5EF4-FFF2-40B4-BE49-F238E27FC236}">
                <a16:creationId xmlns="" xmlns:a16="http://schemas.microsoft.com/office/drawing/2014/main" id="{8DEC4104-DCEA-49B5-95CD-8BD319D9F6F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2926" b="8352"/>
          <a:stretch/>
        </p:blipFill>
        <p:spPr bwMode="auto">
          <a:xfrm>
            <a:off x="4624556" y="87180"/>
            <a:ext cx="4456384" cy="2506716"/>
          </a:xfrm>
          <a:prstGeom prst="rect">
            <a:avLst/>
          </a:prstGeom>
          <a:noFill/>
          <a:extLst>
            <a:ext uri="{909E8E84-426E-40DD-AFC4-6F175D3DCCD1}">
              <a14:hiddenFill xmlns:a14="http://schemas.microsoft.com/office/drawing/2010/main">
                <a:solidFill>
                  <a:srgbClr val="FFFFFF"/>
                </a:solidFill>
              </a14:hiddenFill>
            </a:ext>
          </a:extLst>
        </p:spPr>
      </p:pic>
      <p:pic>
        <p:nvPicPr>
          <p:cNvPr id="11270" name="Picture 6" descr="Những tín đồ tắm ở sông Hằng trong lễ hội Kumbh Mela ở Haridwar, Ấn Độ ngày 12/4">
            <a:extLst>
              <a:ext uri="{FF2B5EF4-FFF2-40B4-BE49-F238E27FC236}">
                <a16:creationId xmlns="" xmlns:a16="http://schemas.microsoft.com/office/drawing/2014/main" id="{D924F249-206A-415C-BF66-CB7CC85EC82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7746" b="7746"/>
          <a:stretch/>
        </p:blipFill>
        <p:spPr bwMode="auto">
          <a:xfrm>
            <a:off x="93423" y="2701158"/>
            <a:ext cx="4447046" cy="2442342"/>
          </a:xfrm>
          <a:prstGeom prst="rect">
            <a:avLst/>
          </a:prstGeom>
          <a:noFill/>
          <a:extLst>
            <a:ext uri="{909E8E84-426E-40DD-AFC4-6F175D3DCCD1}">
              <a14:hiddenFill xmlns:a14="http://schemas.microsoft.com/office/drawing/2010/main">
                <a:solidFill>
                  <a:srgbClr val="FFFFFF"/>
                </a:solidFill>
              </a14:hiddenFill>
            </a:ext>
          </a:extLst>
        </p:spPr>
      </p:pic>
      <p:sp>
        <p:nvSpPr>
          <p:cNvPr id="66" name="TextBox 65">
            <a:extLst>
              <a:ext uri="{FF2B5EF4-FFF2-40B4-BE49-F238E27FC236}">
                <a16:creationId xmlns="" xmlns:a16="http://schemas.microsoft.com/office/drawing/2014/main" id="{A6278272-1791-41DC-8094-933537691C8B}"/>
              </a:ext>
            </a:extLst>
          </p:cNvPr>
          <p:cNvSpPr txBox="1"/>
          <p:nvPr/>
        </p:nvSpPr>
        <p:spPr>
          <a:xfrm>
            <a:off x="4608786" y="3020057"/>
            <a:ext cx="4398580" cy="707886"/>
          </a:xfrm>
          <a:prstGeom prst="rect">
            <a:avLst/>
          </a:prstGeom>
          <a:noFill/>
        </p:spPr>
        <p:txBody>
          <a:bodyPr wrap="square">
            <a:spAutoFit/>
          </a:bodyPr>
          <a:lstStyle/>
          <a:p>
            <a:pPr marL="0" marR="0" lvl="0" indent="0" algn="just" defTabSz="685800" rtl="0" eaLnBrk="1" fontAlgn="base" latinLnBrk="0" hangingPunct="1">
              <a:lnSpc>
                <a:spcPct val="100000"/>
              </a:lnSpc>
              <a:spcBef>
                <a:spcPts val="0"/>
              </a:spcBef>
              <a:spcAft>
                <a:spcPts val="0"/>
              </a:spcAft>
              <a:buClrTx/>
              <a:buSzTx/>
              <a:buFontTx/>
              <a:buNone/>
              <a:tabLst/>
              <a:defRPr/>
            </a:pPr>
            <a:r>
              <a:rPr kumimoji="0" lang="vi-VN" sz="2000" b="1" i="0" u="none" strike="noStrike" kern="1200" cap="none" spc="0" normalizeH="0" baseline="0" noProof="0" dirty="0">
                <a:ln>
                  <a:noFill/>
                </a:ln>
                <a:solidFill>
                  <a:srgbClr val="D1F8F8">
                    <a:lumMod val="10000"/>
                  </a:srgbClr>
                </a:solidFill>
                <a:effectLst/>
                <a:uLnTx/>
                <a:uFillTx/>
                <a:latin typeface="#9Slide03 Roboto Condensed" panose="02000000000000000000" pitchFamily="2" charset="0"/>
                <a:ea typeface="#9Slide03 Roboto Condensed" panose="02000000000000000000" pitchFamily="2" charset="0"/>
                <a:cs typeface="+mn-cs"/>
              </a:rPr>
              <a:t>Tham gia lễ hội ở sông Hằng, hơn 1.000 người cùng thành phố mắc COVID-19</a:t>
            </a:r>
          </a:p>
        </p:txBody>
      </p:sp>
      <p:sp>
        <p:nvSpPr>
          <p:cNvPr id="3" name="Rectangle: Rounded Corners 2">
            <a:extLst>
              <a:ext uri="{FF2B5EF4-FFF2-40B4-BE49-F238E27FC236}">
                <a16:creationId xmlns="" xmlns:a16="http://schemas.microsoft.com/office/drawing/2014/main" id="{CD970233-C419-4BAA-B9D1-FF423CA82CDC}"/>
              </a:ext>
            </a:extLst>
          </p:cNvPr>
          <p:cNvSpPr/>
          <p:nvPr/>
        </p:nvSpPr>
        <p:spPr>
          <a:xfrm>
            <a:off x="4687615" y="3962399"/>
            <a:ext cx="4351282" cy="777766"/>
          </a:xfrm>
          <a:prstGeom prst="round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68" name="TextBox 67">
            <a:extLst>
              <a:ext uri="{FF2B5EF4-FFF2-40B4-BE49-F238E27FC236}">
                <a16:creationId xmlns="" xmlns:a16="http://schemas.microsoft.com/office/drawing/2014/main" id="{BAFE22B6-801A-4867-9C14-F5EC377B0934}"/>
              </a:ext>
            </a:extLst>
          </p:cNvPr>
          <p:cNvSpPr txBox="1"/>
          <p:nvPr/>
        </p:nvSpPr>
        <p:spPr>
          <a:xfrm>
            <a:off x="4724400" y="3956706"/>
            <a:ext cx="4419600" cy="830997"/>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https://tuoitre.vn/tham-gia-le-hoi-o-song-hang-hon-1000-nguoi-cung-thanh-pho-mac-covid-19-20210414181618379.htm</a:t>
            </a:r>
          </a:p>
        </p:txBody>
      </p:sp>
    </p:spTree>
    <p:extLst>
      <p:ext uri="{BB962C8B-B14F-4D97-AF65-F5344CB8AC3E}">
        <p14:creationId xmlns:p14="http://schemas.microsoft.com/office/powerpoint/2010/main" val="3045475461"/>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266"/>
                                        </p:tgtEl>
                                        <p:attrNameLst>
                                          <p:attrName>style.visibility</p:attrName>
                                        </p:attrNameLst>
                                      </p:cBhvr>
                                      <p:to>
                                        <p:strVal val="visible"/>
                                      </p:to>
                                    </p:set>
                                    <p:anim calcmode="lin" valueType="num">
                                      <p:cBhvr additive="base">
                                        <p:cTn id="7" dur="500" fill="hold"/>
                                        <p:tgtEl>
                                          <p:spTgt spid="11266"/>
                                        </p:tgtEl>
                                        <p:attrNameLst>
                                          <p:attrName>ppt_x</p:attrName>
                                        </p:attrNameLst>
                                      </p:cBhvr>
                                      <p:tavLst>
                                        <p:tav tm="0">
                                          <p:val>
                                            <p:strVal val="#ppt_x"/>
                                          </p:val>
                                        </p:tav>
                                        <p:tav tm="100000">
                                          <p:val>
                                            <p:strVal val="#ppt_x"/>
                                          </p:val>
                                        </p:tav>
                                      </p:tavLst>
                                    </p:anim>
                                    <p:anim calcmode="lin" valueType="num">
                                      <p:cBhvr additive="base">
                                        <p:cTn id="8" dur="500" fill="hold"/>
                                        <p:tgtEl>
                                          <p:spTgt spid="1126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268"/>
                                        </p:tgtEl>
                                        <p:attrNameLst>
                                          <p:attrName>style.visibility</p:attrName>
                                        </p:attrNameLst>
                                      </p:cBhvr>
                                      <p:to>
                                        <p:strVal val="visible"/>
                                      </p:to>
                                    </p:set>
                                    <p:anim calcmode="lin" valueType="num">
                                      <p:cBhvr additive="base">
                                        <p:cTn id="11" dur="500" fill="hold"/>
                                        <p:tgtEl>
                                          <p:spTgt spid="11268"/>
                                        </p:tgtEl>
                                        <p:attrNameLst>
                                          <p:attrName>ppt_x</p:attrName>
                                        </p:attrNameLst>
                                      </p:cBhvr>
                                      <p:tavLst>
                                        <p:tav tm="0">
                                          <p:val>
                                            <p:strVal val="#ppt_x"/>
                                          </p:val>
                                        </p:tav>
                                        <p:tav tm="100000">
                                          <p:val>
                                            <p:strVal val="#ppt_x"/>
                                          </p:val>
                                        </p:tav>
                                      </p:tavLst>
                                    </p:anim>
                                    <p:anim calcmode="lin" valueType="num">
                                      <p:cBhvr additive="base">
                                        <p:cTn id="12" dur="500" fill="hold"/>
                                        <p:tgtEl>
                                          <p:spTgt spid="112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1270"/>
                                        </p:tgtEl>
                                        <p:attrNameLst>
                                          <p:attrName>style.visibility</p:attrName>
                                        </p:attrNameLst>
                                      </p:cBhvr>
                                      <p:to>
                                        <p:strVal val="visible"/>
                                      </p:to>
                                    </p:set>
                                    <p:anim calcmode="lin" valueType="num">
                                      <p:cBhvr additive="base">
                                        <p:cTn id="15" dur="500" fill="hold"/>
                                        <p:tgtEl>
                                          <p:spTgt spid="11270"/>
                                        </p:tgtEl>
                                        <p:attrNameLst>
                                          <p:attrName>ppt_x</p:attrName>
                                        </p:attrNameLst>
                                      </p:cBhvr>
                                      <p:tavLst>
                                        <p:tav tm="0">
                                          <p:val>
                                            <p:strVal val="#ppt_x"/>
                                          </p:val>
                                        </p:tav>
                                        <p:tav tm="100000">
                                          <p:val>
                                            <p:strVal val="#ppt_x"/>
                                          </p:val>
                                        </p:tav>
                                      </p:tavLst>
                                    </p:anim>
                                    <p:anim calcmode="lin" valueType="num">
                                      <p:cBhvr additive="base">
                                        <p:cTn id="16" dur="500" fill="hold"/>
                                        <p:tgtEl>
                                          <p:spTgt spid="1127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ppt_x"/>
                                          </p:val>
                                        </p:tav>
                                        <p:tav tm="100000">
                                          <p:val>
                                            <p:strVal val="#ppt_x"/>
                                          </p:val>
                                        </p:tav>
                                      </p:tavLst>
                                    </p:anim>
                                    <p:anim calcmode="lin" valueType="num">
                                      <p:cBhvr additive="base">
                                        <p:cTn id="20" dur="500" fill="hold"/>
                                        <p:tgtEl>
                                          <p:spTgt spid="66"/>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anim calcmode="lin" valueType="num">
                                      <p:cBhvr additive="base">
                                        <p:cTn id="23" dur="500" fill="hold"/>
                                        <p:tgtEl>
                                          <p:spTgt spid="68"/>
                                        </p:tgtEl>
                                        <p:attrNameLst>
                                          <p:attrName>ppt_x</p:attrName>
                                        </p:attrNameLst>
                                      </p:cBhvr>
                                      <p:tavLst>
                                        <p:tav tm="0">
                                          <p:val>
                                            <p:strVal val="#ppt_x"/>
                                          </p:val>
                                        </p:tav>
                                        <p:tav tm="100000">
                                          <p:val>
                                            <p:strVal val="#ppt_x"/>
                                          </p:val>
                                        </p:tav>
                                      </p:tavLst>
                                    </p:anim>
                                    <p:anim calcmode="lin" valueType="num">
                                      <p:cBhvr additive="base">
                                        <p:cTn id="24"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grpSp>
        <p:nvGrpSpPr>
          <p:cNvPr id="2" name="Group 1">
            <a:extLst>
              <a:ext uri="{FF2B5EF4-FFF2-40B4-BE49-F238E27FC236}">
                <a16:creationId xmlns="" xmlns:a16="http://schemas.microsoft.com/office/drawing/2014/main" id="{A884408F-D33C-4E73-8ADC-F20C0C6DA42E}"/>
              </a:ext>
            </a:extLst>
          </p:cNvPr>
          <p:cNvGrpSpPr/>
          <p:nvPr/>
        </p:nvGrpSpPr>
        <p:grpSpPr>
          <a:xfrm>
            <a:off x="3286970" y="1576942"/>
            <a:ext cx="947762" cy="947762"/>
            <a:chOff x="6203917" y="6068451"/>
            <a:chExt cx="2527366" cy="2527366"/>
          </a:xfrm>
        </p:grpSpPr>
        <p:sp>
          <p:nvSpPr>
            <p:cNvPr id="3" name="Teardrop 2">
              <a:extLst>
                <a:ext uri="{FF2B5EF4-FFF2-40B4-BE49-F238E27FC236}">
                  <a16:creationId xmlns="" xmlns:a16="http://schemas.microsoft.com/office/drawing/2014/main" id="{D7F103B7-2BBD-44C1-A2F2-C9E4C0CA11A7}"/>
                </a:ext>
              </a:extLst>
            </p:cNvPr>
            <p:cNvSpPr/>
            <p:nvPr/>
          </p:nvSpPr>
          <p:spPr>
            <a:xfrm rot="8100000">
              <a:off x="6203917" y="6068451"/>
              <a:ext cx="2527366" cy="2527366"/>
            </a:xfrm>
            <a:prstGeom prst="teardrop">
              <a:avLst>
                <a:gd name="adj" fmla="val 118365"/>
              </a:avLst>
            </a:prstGeom>
            <a:solidFill>
              <a:srgbClr val="64D795"/>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sp>
          <p:nvSpPr>
            <p:cNvPr id="4" name="Oval 3">
              <a:extLst>
                <a:ext uri="{FF2B5EF4-FFF2-40B4-BE49-F238E27FC236}">
                  <a16:creationId xmlns="" xmlns:a16="http://schemas.microsoft.com/office/drawing/2014/main" id="{1BA074A8-D093-4A97-A1C0-24047BDA7142}"/>
                </a:ext>
              </a:extLst>
            </p:cNvPr>
            <p:cNvSpPr/>
            <p:nvPr/>
          </p:nvSpPr>
          <p:spPr>
            <a:xfrm>
              <a:off x="6369481" y="6230072"/>
              <a:ext cx="2194970" cy="2194970"/>
            </a:xfrm>
            <a:prstGeom prst="ellipse">
              <a:avLst/>
            </a:prstGeom>
            <a:solidFill>
              <a:srgbClr val="FFFFFF"/>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grpSp>
      <p:sp>
        <p:nvSpPr>
          <p:cNvPr id="5" name="Rectangle 4">
            <a:extLst>
              <a:ext uri="{FF2B5EF4-FFF2-40B4-BE49-F238E27FC236}">
                <a16:creationId xmlns="" xmlns:a16="http://schemas.microsoft.com/office/drawing/2014/main" id="{878412D7-B5A3-4209-A579-B6AADEB4775A}"/>
              </a:ext>
            </a:extLst>
          </p:cNvPr>
          <p:cNvSpPr/>
          <p:nvPr/>
        </p:nvSpPr>
        <p:spPr>
          <a:xfrm>
            <a:off x="3027425" y="2832586"/>
            <a:ext cx="1576679" cy="319088"/>
          </a:xfrm>
          <a:prstGeom prst="rect">
            <a:avLst/>
          </a:prstGeom>
          <a:solidFill>
            <a:srgbClr val="64D795"/>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6" name="Rectangle 5">
            <a:extLst>
              <a:ext uri="{FF2B5EF4-FFF2-40B4-BE49-F238E27FC236}">
                <a16:creationId xmlns="" xmlns:a16="http://schemas.microsoft.com/office/drawing/2014/main" id="{5D5017EF-AFFB-47C3-959C-3F515172A1FE}"/>
              </a:ext>
            </a:extLst>
          </p:cNvPr>
          <p:cNvSpPr/>
          <p:nvPr/>
        </p:nvSpPr>
        <p:spPr>
          <a:xfrm>
            <a:off x="3011373" y="3156620"/>
            <a:ext cx="1576679" cy="1461629"/>
          </a:xfrm>
          <a:prstGeom prst="rect">
            <a:avLst/>
          </a:prstGeom>
          <a:solidFill>
            <a:srgbClr val="FFC882">
              <a:lumMod val="60000"/>
              <a:lumOff val="40000"/>
            </a:srgb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grpSp>
        <p:nvGrpSpPr>
          <p:cNvPr id="7" name="Group 6">
            <a:extLst>
              <a:ext uri="{FF2B5EF4-FFF2-40B4-BE49-F238E27FC236}">
                <a16:creationId xmlns="" xmlns:a16="http://schemas.microsoft.com/office/drawing/2014/main" id="{D8E4EF9C-0199-4F9B-B675-CF91438E5DCC}"/>
              </a:ext>
            </a:extLst>
          </p:cNvPr>
          <p:cNvGrpSpPr/>
          <p:nvPr/>
        </p:nvGrpSpPr>
        <p:grpSpPr>
          <a:xfrm>
            <a:off x="1514670" y="1604144"/>
            <a:ext cx="947762" cy="947762"/>
            <a:chOff x="6203917" y="6068451"/>
            <a:chExt cx="2527366" cy="2527366"/>
          </a:xfrm>
        </p:grpSpPr>
        <p:sp>
          <p:nvSpPr>
            <p:cNvPr id="8" name="Teardrop 7">
              <a:extLst>
                <a:ext uri="{FF2B5EF4-FFF2-40B4-BE49-F238E27FC236}">
                  <a16:creationId xmlns="" xmlns:a16="http://schemas.microsoft.com/office/drawing/2014/main" id="{4EA8A641-1E9F-4858-BB37-4E8689912125}"/>
                </a:ext>
              </a:extLst>
            </p:cNvPr>
            <p:cNvSpPr/>
            <p:nvPr/>
          </p:nvSpPr>
          <p:spPr>
            <a:xfrm rot="8100000">
              <a:off x="6203917" y="6068451"/>
              <a:ext cx="2527366" cy="2527366"/>
            </a:xfrm>
            <a:prstGeom prst="teardrop">
              <a:avLst>
                <a:gd name="adj" fmla="val 118365"/>
              </a:avLst>
            </a:prstGeom>
            <a:solidFill>
              <a:srgbClr val="FFA270">
                <a:lumMod val="75000"/>
              </a:srgbClr>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sp>
          <p:nvSpPr>
            <p:cNvPr id="9" name="Oval 8">
              <a:extLst>
                <a:ext uri="{FF2B5EF4-FFF2-40B4-BE49-F238E27FC236}">
                  <a16:creationId xmlns="" xmlns:a16="http://schemas.microsoft.com/office/drawing/2014/main" id="{FD37176F-913C-4392-855B-B85BC2B23C4E}"/>
                </a:ext>
              </a:extLst>
            </p:cNvPr>
            <p:cNvSpPr/>
            <p:nvPr/>
          </p:nvSpPr>
          <p:spPr>
            <a:xfrm>
              <a:off x="6369481" y="6230072"/>
              <a:ext cx="2194970" cy="2194970"/>
            </a:xfrm>
            <a:prstGeom prst="ellipse">
              <a:avLst/>
            </a:prstGeom>
            <a:solidFill>
              <a:srgbClr val="FFFFFF"/>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grpSp>
      <p:sp>
        <p:nvSpPr>
          <p:cNvPr id="10" name="Rectangle 9">
            <a:extLst>
              <a:ext uri="{FF2B5EF4-FFF2-40B4-BE49-F238E27FC236}">
                <a16:creationId xmlns="" xmlns:a16="http://schemas.microsoft.com/office/drawing/2014/main" id="{885C4BF1-2E29-4274-AD13-F52B22B999DC}"/>
              </a:ext>
            </a:extLst>
          </p:cNvPr>
          <p:cNvSpPr/>
          <p:nvPr/>
        </p:nvSpPr>
        <p:spPr>
          <a:xfrm>
            <a:off x="1234195" y="2799264"/>
            <a:ext cx="1576679" cy="319088"/>
          </a:xfrm>
          <a:prstGeom prst="rect">
            <a:avLst/>
          </a:prstGeom>
          <a:solidFill>
            <a:srgbClr val="FFA270">
              <a:lumMod val="75000"/>
            </a:srgb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11" name="Rectangle 10">
            <a:extLst>
              <a:ext uri="{FF2B5EF4-FFF2-40B4-BE49-F238E27FC236}">
                <a16:creationId xmlns="" xmlns:a16="http://schemas.microsoft.com/office/drawing/2014/main" id="{BD091A8C-F955-4D73-97F8-ED5525933262}"/>
              </a:ext>
            </a:extLst>
          </p:cNvPr>
          <p:cNvSpPr/>
          <p:nvPr/>
        </p:nvSpPr>
        <p:spPr>
          <a:xfrm>
            <a:off x="1233373" y="3111834"/>
            <a:ext cx="1576679" cy="1461629"/>
          </a:xfrm>
          <a:prstGeom prst="rect">
            <a:avLst/>
          </a:prstGeom>
          <a:solidFill>
            <a:srgbClr val="FFC882">
              <a:lumMod val="60000"/>
              <a:lumOff val="40000"/>
            </a:srgb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12" name="Rectangle 11">
            <a:extLst>
              <a:ext uri="{FF2B5EF4-FFF2-40B4-BE49-F238E27FC236}">
                <a16:creationId xmlns="" xmlns:a16="http://schemas.microsoft.com/office/drawing/2014/main" id="{22F8B65F-28AF-4632-8BB2-B7DAF504D222}"/>
              </a:ext>
            </a:extLst>
          </p:cNvPr>
          <p:cNvSpPr/>
          <p:nvPr/>
        </p:nvSpPr>
        <p:spPr>
          <a:xfrm>
            <a:off x="1226926" y="4517784"/>
            <a:ext cx="1576679" cy="61547"/>
          </a:xfrm>
          <a:prstGeom prst="rect">
            <a:avLst/>
          </a:prstGeom>
          <a:solidFill>
            <a:srgbClr val="FFA270">
              <a:lumMod val="75000"/>
            </a:srgb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13" name="Rectangle 12">
            <a:extLst>
              <a:ext uri="{FF2B5EF4-FFF2-40B4-BE49-F238E27FC236}">
                <a16:creationId xmlns="" xmlns:a16="http://schemas.microsoft.com/office/drawing/2014/main" id="{48E0CC4D-5B41-4B87-9B68-BA2523668BC5}"/>
              </a:ext>
            </a:extLst>
          </p:cNvPr>
          <p:cNvSpPr/>
          <p:nvPr/>
        </p:nvSpPr>
        <p:spPr>
          <a:xfrm>
            <a:off x="3023356" y="4548347"/>
            <a:ext cx="1576679" cy="61547"/>
          </a:xfrm>
          <a:prstGeom prst="rect">
            <a:avLst/>
          </a:prstGeom>
          <a:solidFill>
            <a:srgbClr val="64D795"/>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16" name="TextBox 15">
            <a:extLst>
              <a:ext uri="{FF2B5EF4-FFF2-40B4-BE49-F238E27FC236}">
                <a16:creationId xmlns="" xmlns:a16="http://schemas.microsoft.com/office/drawing/2014/main" id="{33FC6866-5469-4C87-84F6-8005887C539C}"/>
              </a:ext>
            </a:extLst>
          </p:cNvPr>
          <p:cNvSpPr txBox="1"/>
          <p:nvPr/>
        </p:nvSpPr>
        <p:spPr>
          <a:xfrm>
            <a:off x="2871224" y="3127469"/>
            <a:ext cx="1700776" cy="1384995"/>
          </a:xfrm>
          <a:prstGeom prst="rect">
            <a:avLst/>
          </a:prstGeom>
          <a:noFill/>
        </p:spPr>
        <p:txBody>
          <a:bodyPr wrap="square">
            <a:spAutoFit/>
          </a:bodyPr>
          <a:lstStyle/>
          <a:p>
            <a:pPr algn="ctr">
              <a:defRPr/>
            </a:pPr>
            <a:r>
              <a:rPr lang="en-US" sz="2100" dirty="0">
                <a:solidFill>
                  <a:srgbClr val="000000"/>
                </a:solidFill>
                <a:latin typeface="#9Slide03 Roboto Medium" panose="02000000000000000000" pitchFamily="2" charset="0"/>
                <a:ea typeface="#9Slide03 Roboto Medium" panose="02000000000000000000" pitchFamily="2" charset="0"/>
              </a:rPr>
              <a:t>2. </a:t>
            </a:r>
            <a:r>
              <a:rPr lang="en-US" sz="2100" dirty="0" err="1">
                <a:solidFill>
                  <a:srgbClr val="000000"/>
                </a:solidFill>
                <a:latin typeface="#9Slide03 Roboto Medium" panose="02000000000000000000" pitchFamily="2" charset="0"/>
                <a:ea typeface="#9Slide03 Roboto Medium" panose="02000000000000000000" pitchFamily="2" charset="0"/>
              </a:rPr>
              <a:t>Khí</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hậu</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sông</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ngòi</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và</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cảnh</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quan</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tự</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nhiên</a:t>
            </a:r>
            <a:endParaRPr lang="en-US" sz="2100" dirty="0">
              <a:solidFill>
                <a:srgbClr val="000000"/>
              </a:solidFill>
              <a:latin typeface="#9Slide03 Roboto Medium" panose="02000000000000000000" pitchFamily="2" charset="0"/>
              <a:ea typeface="#9Slide03 Roboto Medium" panose="02000000000000000000" pitchFamily="2" charset="0"/>
            </a:endParaRPr>
          </a:p>
        </p:txBody>
      </p:sp>
      <p:cxnSp>
        <p:nvCxnSpPr>
          <p:cNvPr id="17" name="Straight Connector 16">
            <a:extLst>
              <a:ext uri="{FF2B5EF4-FFF2-40B4-BE49-F238E27FC236}">
                <a16:creationId xmlns="" xmlns:a16="http://schemas.microsoft.com/office/drawing/2014/main" id="{CF193205-ABA4-436D-AFCE-DB08187CB5A8}"/>
              </a:ext>
            </a:extLst>
          </p:cNvPr>
          <p:cNvCxnSpPr>
            <a:cxnSpLocks/>
            <a:endCxn id="8" idx="4"/>
          </p:cNvCxnSpPr>
          <p:nvPr/>
        </p:nvCxnSpPr>
        <p:spPr>
          <a:xfrm flipH="1">
            <a:off x="2323635" y="944986"/>
            <a:ext cx="1156904" cy="797955"/>
          </a:xfrm>
          <a:prstGeom prst="line">
            <a:avLst/>
          </a:prstGeom>
          <a:noFill/>
          <a:ln w="9525" cap="flat" cmpd="sng" algn="ctr">
            <a:solidFill>
              <a:srgbClr val="0E3F4D"/>
            </a:solidFill>
            <a:prstDash val="solid"/>
          </a:ln>
          <a:effectLst/>
        </p:spPr>
      </p:cxnSp>
      <p:cxnSp>
        <p:nvCxnSpPr>
          <p:cNvPr id="18" name="Straight Connector 17">
            <a:extLst>
              <a:ext uri="{FF2B5EF4-FFF2-40B4-BE49-F238E27FC236}">
                <a16:creationId xmlns="" xmlns:a16="http://schemas.microsoft.com/office/drawing/2014/main" id="{FBF63DE5-7648-4588-BE5B-5EF7031DD755}"/>
              </a:ext>
            </a:extLst>
          </p:cNvPr>
          <p:cNvCxnSpPr>
            <a:cxnSpLocks/>
          </p:cNvCxnSpPr>
          <p:nvPr/>
        </p:nvCxnSpPr>
        <p:spPr>
          <a:xfrm>
            <a:off x="4724764" y="910450"/>
            <a:ext cx="1153522" cy="1140373"/>
          </a:xfrm>
          <a:prstGeom prst="line">
            <a:avLst/>
          </a:prstGeom>
          <a:noFill/>
          <a:ln w="9525" cap="flat" cmpd="sng" algn="ctr">
            <a:solidFill>
              <a:srgbClr val="0E3F4D"/>
            </a:solidFill>
            <a:prstDash val="solid"/>
          </a:ln>
          <a:effectLst/>
        </p:spPr>
      </p:cxnSp>
      <p:grpSp>
        <p:nvGrpSpPr>
          <p:cNvPr id="19" name="Google Shape;165;p33">
            <a:extLst>
              <a:ext uri="{FF2B5EF4-FFF2-40B4-BE49-F238E27FC236}">
                <a16:creationId xmlns="" xmlns:a16="http://schemas.microsoft.com/office/drawing/2014/main" id="{6F6FFC4B-B6EB-43FB-89BA-73BE4AC55D86}"/>
              </a:ext>
            </a:extLst>
          </p:cNvPr>
          <p:cNvGrpSpPr/>
          <p:nvPr/>
        </p:nvGrpSpPr>
        <p:grpSpPr>
          <a:xfrm>
            <a:off x="1344750" y="4532672"/>
            <a:ext cx="717563" cy="415481"/>
            <a:chOff x="-1199475" y="2658325"/>
            <a:chExt cx="956750" cy="553975"/>
          </a:xfrm>
        </p:grpSpPr>
        <p:sp>
          <p:nvSpPr>
            <p:cNvPr id="20" name="Google Shape;166;p33">
              <a:extLst>
                <a:ext uri="{FF2B5EF4-FFF2-40B4-BE49-F238E27FC236}">
                  <a16:creationId xmlns="" xmlns:a16="http://schemas.microsoft.com/office/drawing/2014/main" id="{37F24C0A-28A9-476D-BB45-9D1B1A3CD865}"/>
                </a:ext>
              </a:extLst>
            </p:cNvPr>
            <p:cNvSpPr/>
            <p:nvPr/>
          </p:nvSpPr>
          <p:spPr>
            <a:xfrm>
              <a:off x="-1137750" y="2679225"/>
              <a:ext cx="873050" cy="389225"/>
            </a:xfrm>
            <a:custGeom>
              <a:avLst/>
              <a:gdLst/>
              <a:ahLst/>
              <a:cxnLst/>
              <a:rect l="l" t="t" r="r" b="b"/>
              <a:pathLst>
                <a:path w="34922" h="15569" extrusionOk="0">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rgbClr val="FB6A2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1" name="Google Shape;167;p33">
              <a:extLst>
                <a:ext uri="{FF2B5EF4-FFF2-40B4-BE49-F238E27FC236}">
                  <a16:creationId xmlns="" xmlns:a16="http://schemas.microsoft.com/office/drawing/2014/main" id="{FF5780F0-D32A-4376-A270-80C085A887BF}"/>
                </a:ext>
              </a:extLst>
            </p:cNvPr>
            <p:cNvSpPr/>
            <p:nvPr/>
          </p:nvSpPr>
          <p:spPr>
            <a:xfrm>
              <a:off x="-1173850" y="2814725"/>
              <a:ext cx="870975" cy="335325"/>
            </a:xfrm>
            <a:custGeom>
              <a:avLst/>
              <a:gdLst/>
              <a:ahLst/>
              <a:cxnLst/>
              <a:rect l="l" t="t" r="r" b="b"/>
              <a:pathLst>
                <a:path w="34839" h="13413" extrusionOk="0">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2" name="Google Shape;168;p33">
              <a:extLst>
                <a:ext uri="{FF2B5EF4-FFF2-40B4-BE49-F238E27FC236}">
                  <a16:creationId xmlns="" xmlns:a16="http://schemas.microsoft.com/office/drawing/2014/main" id="{31F2EE45-B340-448F-99C0-FF17045C2E9C}"/>
                </a:ext>
              </a:extLst>
            </p:cNvPr>
            <p:cNvSpPr/>
            <p:nvPr/>
          </p:nvSpPr>
          <p:spPr>
            <a:xfrm>
              <a:off x="-831225" y="3061100"/>
              <a:ext cx="516325" cy="128175"/>
            </a:xfrm>
            <a:custGeom>
              <a:avLst/>
              <a:gdLst/>
              <a:ahLst/>
              <a:cxnLst/>
              <a:rect l="l" t="t" r="r" b="b"/>
              <a:pathLst>
                <a:path w="20653" h="5127" extrusionOk="0">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3" name="Google Shape;169;p33">
              <a:extLst>
                <a:ext uri="{FF2B5EF4-FFF2-40B4-BE49-F238E27FC236}">
                  <a16:creationId xmlns="" xmlns:a16="http://schemas.microsoft.com/office/drawing/2014/main" id="{FD55F477-6EDB-4C1D-8217-65A219CD86E1}"/>
                </a:ext>
              </a:extLst>
            </p:cNvPr>
            <p:cNvSpPr/>
            <p:nvPr/>
          </p:nvSpPr>
          <p:spPr>
            <a:xfrm>
              <a:off x="-1156575" y="2763450"/>
              <a:ext cx="254225" cy="244825"/>
            </a:xfrm>
            <a:custGeom>
              <a:avLst/>
              <a:gdLst/>
              <a:ahLst/>
              <a:cxnLst/>
              <a:rect l="l" t="t" r="r" b="b"/>
              <a:pathLst>
                <a:path w="10169" h="9793" extrusionOk="0">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4" name="Google Shape;170;p33">
              <a:extLst>
                <a:ext uri="{FF2B5EF4-FFF2-40B4-BE49-F238E27FC236}">
                  <a16:creationId xmlns="" xmlns:a16="http://schemas.microsoft.com/office/drawing/2014/main" id="{D5A0ACDB-32F9-41C8-99CF-BD99C6695C84}"/>
                </a:ext>
              </a:extLst>
            </p:cNvPr>
            <p:cNvSpPr/>
            <p:nvPr/>
          </p:nvSpPr>
          <p:spPr>
            <a:xfrm>
              <a:off x="-1171750" y="2927700"/>
              <a:ext cx="148050" cy="129750"/>
            </a:xfrm>
            <a:custGeom>
              <a:avLst/>
              <a:gdLst/>
              <a:ahLst/>
              <a:cxnLst/>
              <a:rect l="l" t="t" r="r" b="b"/>
              <a:pathLst>
                <a:path w="5922" h="5190" extrusionOk="0">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5" name="Google Shape;171;p33">
              <a:extLst>
                <a:ext uri="{FF2B5EF4-FFF2-40B4-BE49-F238E27FC236}">
                  <a16:creationId xmlns="" xmlns:a16="http://schemas.microsoft.com/office/drawing/2014/main" id="{D0F95298-B28C-4D2E-98E6-5BC9064D0066}"/>
                </a:ext>
              </a:extLst>
            </p:cNvPr>
            <p:cNvSpPr/>
            <p:nvPr/>
          </p:nvSpPr>
          <p:spPr>
            <a:xfrm>
              <a:off x="-572300" y="3140075"/>
              <a:ext cx="156950" cy="27225"/>
            </a:xfrm>
            <a:custGeom>
              <a:avLst/>
              <a:gdLst/>
              <a:ahLst/>
              <a:cxnLst/>
              <a:rect l="l" t="t" r="r" b="b"/>
              <a:pathLst>
                <a:path w="6278" h="1089" extrusionOk="0">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6" name="Google Shape;172;p33">
              <a:extLst>
                <a:ext uri="{FF2B5EF4-FFF2-40B4-BE49-F238E27FC236}">
                  <a16:creationId xmlns="" xmlns:a16="http://schemas.microsoft.com/office/drawing/2014/main" id="{A7473920-28AF-457E-B1D2-1C91B8045360}"/>
                </a:ext>
              </a:extLst>
            </p:cNvPr>
            <p:cNvSpPr/>
            <p:nvPr/>
          </p:nvSpPr>
          <p:spPr>
            <a:xfrm>
              <a:off x="-1012725" y="3059000"/>
              <a:ext cx="52850" cy="46575"/>
            </a:xfrm>
            <a:custGeom>
              <a:avLst/>
              <a:gdLst/>
              <a:ahLst/>
              <a:cxnLst/>
              <a:rect l="l" t="t" r="r" b="b"/>
              <a:pathLst>
                <a:path w="2114" h="1863" extrusionOk="0">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7" name="Google Shape;173;p33">
              <a:extLst>
                <a:ext uri="{FF2B5EF4-FFF2-40B4-BE49-F238E27FC236}">
                  <a16:creationId xmlns="" xmlns:a16="http://schemas.microsoft.com/office/drawing/2014/main" id="{54F819F4-7B11-4402-BD01-ADDF14435D62}"/>
                </a:ext>
              </a:extLst>
            </p:cNvPr>
            <p:cNvSpPr/>
            <p:nvPr/>
          </p:nvSpPr>
          <p:spPr>
            <a:xfrm>
              <a:off x="-1025825" y="3053775"/>
              <a:ext cx="13625" cy="5250"/>
            </a:xfrm>
            <a:custGeom>
              <a:avLst/>
              <a:gdLst/>
              <a:ahLst/>
              <a:cxnLst/>
              <a:rect l="l" t="t" r="r" b="b"/>
              <a:pathLst>
                <a:path w="545" h="210" extrusionOk="0">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8" name="Google Shape;174;p33">
              <a:extLst>
                <a:ext uri="{FF2B5EF4-FFF2-40B4-BE49-F238E27FC236}">
                  <a16:creationId xmlns="" xmlns:a16="http://schemas.microsoft.com/office/drawing/2014/main" id="{1A865482-E7C5-47DE-B219-85B50358A1E8}"/>
                </a:ext>
              </a:extLst>
            </p:cNvPr>
            <p:cNvSpPr/>
            <p:nvPr/>
          </p:nvSpPr>
          <p:spPr>
            <a:xfrm>
              <a:off x="-922775" y="2765025"/>
              <a:ext cx="278850" cy="100450"/>
            </a:xfrm>
            <a:custGeom>
              <a:avLst/>
              <a:gdLst/>
              <a:ahLst/>
              <a:cxnLst/>
              <a:rect l="l" t="t" r="r" b="b"/>
              <a:pathLst>
                <a:path w="11154" h="4018" extrusionOk="0">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rgbClr val="C2F2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29" name="Google Shape;175;p33">
              <a:extLst>
                <a:ext uri="{FF2B5EF4-FFF2-40B4-BE49-F238E27FC236}">
                  <a16:creationId xmlns="" xmlns:a16="http://schemas.microsoft.com/office/drawing/2014/main" id="{AC43AB15-C19F-4AE0-936A-D8076489F43D}"/>
                </a:ext>
              </a:extLst>
            </p:cNvPr>
            <p:cNvSpPr/>
            <p:nvPr/>
          </p:nvSpPr>
          <p:spPr>
            <a:xfrm>
              <a:off x="-1199475" y="2658325"/>
              <a:ext cx="956750" cy="553975"/>
            </a:xfrm>
            <a:custGeom>
              <a:avLst/>
              <a:gdLst/>
              <a:ahLst/>
              <a:cxnLst/>
              <a:rect l="l" t="t" r="r" b="b"/>
              <a:pathLst>
                <a:path w="38270" h="22159" extrusionOk="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0" name="Google Shape;176;p33">
              <a:extLst>
                <a:ext uri="{FF2B5EF4-FFF2-40B4-BE49-F238E27FC236}">
                  <a16:creationId xmlns="" xmlns:a16="http://schemas.microsoft.com/office/drawing/2014/main" id="{CAF730FA-1FC2-40A3-8F1A-FE58AFD0C323}"/>
                </a:ext>
              </a:extLst>
            </p:cNvPr>
            <p:cNvSpPr/>
            <p:nvPr/>
          </p:nvSpPr>
          <p:spPr>
            <a:xfrm>
              <a:off x="-956775" y="2745150"/>
              <a:ext cx="339000" cy="142825"/>
            </a:xfrm>
            <a:custGeom>
              <a:avLst/>
              <a:gdLst/>
              <a:ahLst/>
              <a:cxnLst/>
              <a:rect l="l" t="t" r="r" b="b"/>
              <a:pathLst>
                <a:path w="13560" h="5713" extrusionOk="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1" name="Google Shape;177;p33">
              <a:extLst>
                <a:ext uri="{FF2B5EF4-FFF2-40B4-BE49-F238E27FC236}">
                  <a16:creationId xmlns="" xmlns:a16="http://schemas.microsoft.com/office/drawing/2014/main" id="{5AD34F0B-42C9-439C-847D-7923508B1767}"/>
                </a:ext>
              </a:extLst>
            </p:cNvPr>
            <p:cNvSpPr/>
            <p:nvPr/>
          </p:nvSpPr>
          <p:spPr>
            <a:xfrm>
              <a:off x="-604200" y="2736250"/>
              <a:ext cx="263125" cy="239075"/>
            </a:xfrm>
            <a:custGeom>
              <a:avLst/>
              <a:gdLst/>
              <a:ahLst/>
              <a:cxnLst/>
              <a:rect l="l" t="t" r="r" b="b"/>
              <a:pathLst>
                <a:path w="10525" h="9563" extrusionOk="0">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grpSp>
      <p:grpSp>
        <p:nvGrpSpPr>
          <p:cNvPr id="32" name="Google Shape;178;p33">
            <a:extLst>
              <a:ext uri="{FF2B5EF4-FFF2-40B4-BE49-F238E27FC236}">
                <a16:creationId xmlns="" xmlns:a16="http://schemas.microsoft.com/office/drawing/2014/main" id="{3D47F198-C48A-4CFB-B803-823C194CD5C1}"/>
              </a:ext>
            </a:extLst>
          </p:cNvPr>
          <p:cNvGrpSpPr/>
          <p:nvPr/>
        </p:nvGrpSpPr>
        <p:grpSpPr>
          <a:xfrm>
            <a:off x="129785" y="3188711"/>
            <a:ext cx="1325663" cy="1854900"/>
            <a:chOff x="347000" y="2571750"/>
            <a:chExt cx="1767550" cy="2473200"/>
          </a:xfrm>
        </p:grpSpPr>
        <p:sp>
          <p:nvSpPr>
            <p:cNvPr id="33" name="Google Shape;179;p33">
              <a:extLst>
                <a:ext uri="{FF2B5EF4-FFF2-40B4-BE49-F238E27FC236}">
                  <a16:creationId xmlns="" xmlns:a16="http://schemas.microsoft.com/office/drawing/2014/main" id="{81EF6FFC-28F4-4416-9272-BF667CCE5B83}"/>
                </a:ext>
              </a:extLst>
            </p:cNvPr>
            <p:cNvSpPr/>
            <p:nvPr/>
          </p:nvSpPr>
          <p:spPr>
            <a:xfrm>
              <a:off x="824075" y="3416025"/>
              <a:ext cx="940525" cy="719275"/>
            </a:xfrm>
            <a:custGeom>
              <a:avLst/>
              <a:gdLst/>
              <a:ahLst/>
              <a:cxnLst/>
              <a:rect l="l" t="t" r="r" b="b"/>
              <a:pathLst>
                <a:path w="37621" h="28771" extrusionOk="0">
                  <a:moveTo>
                    <a:pt x="36512" y="15107"/>
                  </a:moveTo>
                  <a:cubicBezTo>
                    <a:pt x="36345" y="14961"/>
                    <a:pt x="36240" y="14856"/>
                    <a:pt x="36135" y="14731"/>
                  </a:cubicBezTo>
                  <a:cubicBezTo>
                    <a:pt x="35947" y="14501"/>
                    <a:pt x="35780" y="14270"/>
                    <a:pt x="35591" y="14061"/>
                  </a:cubicBezTo>
                  <a:cubicBezTo>
                    <a:pt x="34273" y="12450"/>
                    <a:pt x="34148" y="12325"/>
                    <a:pt x="32432" y="11237"/>
                  </a:cubicBezTo>
                  <a:cubicBezTo>
                    <a:pt x="31930" y="10923"/>
                    <a:pt x="31344" y="10734"/>
                    <a:pt x="30779" y="10546"/>
                  </a:cubicBezTo>
                  <a:cubicBezTo>
                    <a:pt x="30570" y="10462"/>
                    <a:pt x="30339" y="10504"/>
                    <a:pt x="30088" y="10504"/>
                  </a:cubicBezTo>
                  <a:cubicBezTo>
                    <a:pt x="29837" y="10504"/>
                    <a:pt x="29670" y="10651"/>
                    <a:pt x="29649" y="10818"/>
                  </a:cubicBezTo>
                  <a:cubicBezTo>
                    <a:pt x="29607" y="11027"/>
                    <a:pt x="29775" y="11195"/>
                    <a:pt x="30088" y="11216"/>
                  </a:cubicBezTo>
                  <a:cubicBezTo>
                    <a:pt x="30967" y="11320"/>
                    <a:pt x="31720" y="11697"/>
                    <a:pt x="32432" y="12220"/>
                  </a:cubicBezTo>
                  <a:cubicBezTo>
                    <a:pt x="33478" y="12994"/>
                    <a:pt x="34273" y="13957"/>
                    <a:pt x="35068" y="14982"/>
                  </a:cubicBezTo>
                  <a:cubicBezTo>
                    <a:pt x="35277" y="15254"/>
                    <a:pt x="35298" y="15484"/>
                    <a:pt x="35215" y="15777"/>
                  </a:cubicBezTo>
                  <a:cubicBezTo>
                    <a:pt x="35173" y="15986"/>
                    <a:pt x="35005" y="16070"/>
                    <a:pt x="34838" y="16154"/>
                  </a:cubicBezTo>
                  <a:cubicBezTo>
                    <a:pt x="34524" y="16300"/>
                    <a:pt x="34231" y="16300"/>
                    <a:pt x="33917" y="16300"/>
                  </a:cubicBezTo>
                  <a:cubicBezTo>
                    <a:pt x="33520" y="16258"/>
                    <a:pt x="33206" y="16405"/>
                    <a:pt x="32997" y="16760"/>
                  </a:cubicBezTo>
                  <a:cubicBezTo>
                    <a:pt x="32871" y="16991"/>
                    <a:pt x="32641" y="17200"/>
                    <a:pt x="32453" y="17388"/>
                  </a:cubicBezTo>
                  <a:cubicBezTo>
                    <a:pt x="32013" y="17807"/>
                    <a:pt x="31448" y="17932"/>
                    <a:pt x="30863" y="17723"/>
                  </a:cubicBezTo>
                  <a:cubicBezTo>
                    <a:pt x="30339" y="17555"/>
                    <a:pt x="29754" y="17388"/>
                    <a:pt x="29251" y="17095"/>
                  </a:cubicBezTo>
                  <a:cubicBezTo>
                    <a:pt x="28833" y="16865"/>
                    <a:pt x="28477" y="16551"/>
                    <a:pt x="28352" y="16028"/>
                  </a:cubicBezTo>
                  <a:cubicBezTo>
                    <a:pt x="28163" y="15359"/>
                    <a:pt x="27682" y="14856"/>
                    <a:pt x="27138" y="14417"/>
                  </a:cubicBezTo>
                  <a:cubicBezTo>
                    <a:pt x="27013" y="14312"/>
                    <a:pt x="26824" y="14270"/>
                    <a:pt x="26678" y="14270"/>
                  </a:cubicBezTo>
                  <a:cubicBezTo>
                    <a:pt x="26364" y="14270"/>
                    <a:pt x="26155" y="14626"/>
                    <a:pt x="26280" y="14877"/>
                  </a:cubicBezTo>
                  <a:cubicBezTo>
                    <a:pt x="26510" y="15379"/>
                    <a:pt x="26782" y="15882"/>
                    <a:pt x="27054" y="16447"/>
                  </a:cubicBezTo>
                  <a:cubicBezTo>
                    <a:pt x="26908" y="16467"/>
                    <a:pt x="26782" y="16530"/>
                    <a:pt x="26678" y="16509"/>
                  </a:cubicBezTo>
                  <a:cubicBezTo>
                    <a:pt x="25862" y="16426"/>
                    <a:pt x="25025" y="16342"/>
                    <a:pt x="24209" y="16237"/>
                  </a:cubicBezTo>
                  <a:cubicBezTo>
                    <a:pt x="23749" y="16154"/>
                    <a:pt x="23267" y="16049"/>
                    <a:pt x="22807" y="15903"/>
                  </a:cubicBezTo>
                  <a:cubicBezTo>
                    <a:pt x="22389" y="15777"/>
                    <a:pt x="21991" y="15610"/>
                    <a:pt x="21614" y="15400"/>
                  </a:cubicBezTo>
                  <a:cubicBezTo>
                    <a:pt x="20736" y="14877"/>
                    <a:pt x="19836" y="14375"/>
                    <a:pt x="19250" y="13496"/>
                  </a:cubicBezTo>
                  <a:cubicBezTo>
                    <a:pt x="19083" y="13224"/>
                    <a:pt x="18371" y="11948"/>
                    <a:pt x="18308" y="11613"/>
                  </a:cubicBezTo>
                  <a:cubicBezTo>
                    <a:pt x="18308" y="11550"/>
                    <a:pt x="18225" y="11529"/>
                    <a:pt x="18162" y="11529"/>
                  </a:cubicBezTo>
                  <a:lnTo>
                    <a:pt x="18036" y="11529"/>
                  </a:lnTo>
                  <a:cubicBezTo>
                    <a:pt x="18015" y="11697"/>
                    <a:pt x="17953" y="11843"/>
                    <a:pt x="17932" y="12011"/>
                  </a:cubicBezTo>
                  <a:cubicBezTo>
                    <a:pt x="17890" y="12994"/>
                    <a:pt x="17785" y="13998"/>
                    <a:pt x="17785" y="14982"/>
                  </a:cubicBezTo>
                  <a:cubicBezTo>
                    <a:pt x="17785" y="15819"/>
                    <a:pt x="17513" y="16551"/>
                    <a:pt x="17095" y="17242"/>
                  </a:cubicBezTo>
                  <a:cubicBezTo>
                    <a:pt x="16551" y="18100"/>
                    <a:pt x="16007" y="18957"/>
                    <a:pt x="15337" y="19773"/>
                  </a:cubicBezTo>
                  <a:cubicBezTo>
                    <a:pt x="14877" y="20380"/>
                    <a:pt x="14249" y="20841"/>
                    <a:pt x="13705" y="21364"/>
                  </a:cubicBezTo>
                  <a:cubicBezTo>
                    <a:pt x="13538" y="21531"/>
                    <a:pt x="13329" y="21636"/>
                    <a:pt x="13119" y="21761"/>
                  </a:cubicBezTo>
                  <a:cubicBezTo>
                    <a:pt x="10839" y="23268"/>
                    <a:pt x="10839" y="23268"/>
                    <a:pt x="8328" y="24146"/>
                  </a:cubicBezTo>
                  <a:cubicBezTo>
                    <a:pt x="7993" y="24272"/>
                    <a:pt x="7637" y="24314"/>
                    <a:pt x="7261" y="24398"/>
                  </a:cubicBezTo>
                  <a:cubicBezTo>
                    <a:pt x="7156" y="24418"/>
                    <a:pt x="7052" y="24398"/>
                    <a:pt x="6926" y="24398"/>
                  </a:cubicBezTo>
                  <a:cubicBezTo>
                    <a:pt x="6696" y="24084"/>
                    <a:pt x="6738" y="23707"/>
                    <a:pt x="6696" y="23372"/>
                  </a:cubicBezTo>
                  <a:cubicBezTo>
                    <a:pt x="6654" y="23205"/>
                    <a:pt x="6633" y="22996"/>
                    <a:pt x="6549" y="22807"/>
                  </a:cubicBezTo>
                  <a:cubicBezTo>
                    <a:pt x="6528" y="22724"/>
                    <a:pt x="6382" y="22682"/>
                    <a:pt x="6277" y="22640"/>
                  </a:cubicBezTo>
                  <a:cubicBezTo>
                    <a:pt x="6215" y="22640"/>
                    <a:pt x="6089" y="22724"/>
                    <a:pt x="6068" y="22786"/>
                  </a:cubicBezTo>
                  <a:cubicBezTo>
                    <a:pt x="6005" y="22933"/>
                    <a:pt x="6005" y="23121"/>
                    <a:pt x="5963" y="23268"/>
                  </a:cubicBezTo>
                  <a:cubicBezTo>
                    <a:pt x="5901" y="23456"/>
                    <a:pt x="5817" y="23623"/>
                    <a:pt x="5712" y="23874"/>
                  </a:cubicBezTo>
                  <a:cubicBezTo>
                    <a:pt x="5984" y="24398"/>
                    <a:pt x="6215" y="25025"/>
                    <a:pt x="6194" y="25758"/>
                  </a:cubicBezTo>
                  <a:cubicBezTo>
                    <a:pt x="5817" y="25862"/>
                    <a:pt x="5461" y="25778"/>
                    <a:pt x="5085" y="25799"/>
                  </a:cubicBezTo>
                  <a:cubicBezTo>
                    <a:pt x="4311" y="25841"/>
                    <a:pt x="3578" y="26532"/>
                    <a:pt x="3557" y="27327"/>
                  </a:cubicBezTo>
                  <a:lnTo>
                    <a:pt x="3557" y="28582"/>
                  </a:lnTo>
                  <a:cubicBezTo>
                    <a:pt x="3285" y="28771"/>
                    <a:pt x="3097" y="28666"/>
                    <a:pt x="2971" y="28499"/>
                  </a:cubicBezTo>
                  <a:cubicBezTo>
                    <a:pt x="2344" y="27745"/>
                    <a:pt x="1904" y="26929"/>
                    <a:pt x="1883" y="25883"/>
                  </a:cubicBezTo>
                  <a:cubicBezTo>
                    <a:pt x="1842" y="24670"/>
                    <a:pt x="1988" y="23456"/>
                    <a:pt x="2302" y="22242"/>
                  </a:cubicBezTo>
                  <a:cubicBezTo>
                    <a:pt x="2365" y="21908"/>
                    <a:pt x="2511" y="21594"/>
                    <a:pt x="2678" y="21301"/>
                  </a:cubicBezTo>
                  <a:cubicBezTo>
                    <a:pt x="2888" y="21008"/>
                    <a:pt x="3097" y="20673"/>
                    <a:pt x="3285" y="20401"/>
                  </a:cubicBezTo>
                  <a:cubicBezTo>
                    <a:pt x="3369" y="20234"/>
                    <a:pt x="3474" y="20108"/>
                    <a:pt x="3515" y="19962"/>
                  </a:cubicBezTo>
                  <a:cubicBezTo>
                    <a:pt x="3725" y="19439"/>
                    <a:pt x="3557" y="19083"/>
                    <a:pt x="2992" y="19062"/>
                  </a:cubicBezTo>
                  <a:cubicBezTo>
                    <a:pt x="2678" y="19041"/>
                    <a:pt x="2365" y="19041"/>
                    <a:pt x="2051" y="19041"/>
                  </a:cubicBezTo>
                  <a:cubicBezTo>
                    <a:pt x="1360" y="19083"/>
                    <a:pt x="733" y="18853"/>
                    <a:pt x="126" y="18434"/>
                  </a:cubicBezTo>
                  <a:cubicBezTo>
                    <a:pt x="0" y="17388"/>
                    <a:pt x="168" y="16384"/>
                    <a:pt x="879" y="15547"/>
                  </a:cubicBezTo>
                  <a:cubicBezTo>
                    <a:pt x="1256" y="15107"/>
                    <a:pt x="1611" y="14689"/>
                    <a:pt x="1988" y="14250"/>
                  </a:cubicBezTo>
                  <a:cubicBezTo>
                    <a:pt x="2093" y="14124"/>
                    <a:pt x="2218" y="14019"/>
                    <a:pt x="2323" y="13852"/>
                  </a:cubicBezTo>
                  <a:cubicBezTo>
                    <a:pt x="2888" y="12973"/>
                    <a:pt x="3704" y="12366"/>
                    <a:pt x="4562" y="11822"/>
                  </a:cubicBezTo>
                  <a:cubicBezTo>
                    <a:pt x="4855" y="11634"/>
                    <a:pt x="5147" y="11446"/>
                    <a:pt x="5399" y="11237"/>
                  </a:cubicBezTo>
                  <a:cubicBezTo>
                    <a:pt x="5671" y="11069"/>
                    <a:pt x="5754" y="10776"/>
                    <a:pt x="5671" y="10483"/>
                  </a:cubicBezTo>
                  <a:cubicBezTo>
                    <a:pt x="5566" y="10211"/>
                    <a:pt x="5357" y="10065"/>
                    <a:pt x="5064" y="10086"/>
                  </a:cubicBezTo>
                  <a:cubicBezTo>
                    <a:pt x="4562" y="10107"/>
                    <a:pt x="4122" y="9939"/>
                    <a:pt x="3662" y="9751"/>
                  </a:cubicBezTo>
                  <a:cubicBezTo>
                    <a:pt x="3453" y="9667"/>
                    <a:pt x="3202" y="9625"/>
                    <a:pt x="2992" y="9563"/>
                  </a:cubicBezTo>
                  <a:cubicBezTo>
                    <a:pt x="2678" y="9479"/>
                    <a:pt x="2532" y="9249"/>
                    <a:pt x="2658" y="8998"/>
                  </a:cubicBezTo>
                  <a:cubicBezTo>
                    <a:pt x="2971" y="8391"/>
                    <a:pt x="3202" y="7742"/>
                    <a:pt x="3871" y="7408"/>
                  </a:cubicBezTo>
                  <a:cubicBezTo>
                    <a:pt x="4248" y="7177"/>
                    <a:pt x="4603" y="6843"/>
                    <a:pt x="4938" y="6571"/>
                  </a:cubicBezTo>
                  <a:cubicBezTo>
                    <a:pt x="5210" y="6320"/>
                    <a:pt x="5524" y="6152"/>
                    <a:pt x="5963" y="6173"/>
                  </a:cubicBezTo>
                  <a:cubicBezTo>
                    <a:pt x="6194" y="6173"/>
                    <a:pt x="6403" y="6152"/>
                    <a:pt x="6633" y="6089"/>
                  </a:cubicBezTo>
                  <a:cubicBezTo>
                    <a:pt x="7428" y="5880"/>
                    <a:pt x="8202" y="5859"/>
                    <a:pt x="9018" y="5859"/>
                  </a:cubicBezTo>
                  <a:cubicBezTo>
                    <a:pt x="9562" y="5859"/>
                    <a:pt x="10065" y="6027"/>
                    <a:pt x="10588" y="6173"/>
                  </a:cubicBezTo>
                  <a:cubicBezTo>
                    <a:pt x="10692" y="6194"/>
                    <a:pt x="10797" y="6278"/>
                    <a:pt x="10901" y="6299"/>
                  </a:cubicBezTo>
                  <a:cubicBezTo>
                    <a:pt x="11153" y="6340"/>
                    <a:pt x="11425" y="6110"/>
                    <a:pt x="11341" y="5859"/>
                  </a:cubicBezTo>
                  <a:cubicBezTo>
                    <a:pt x="11278" y="5650"/>
                    <a:pt x="11215" y="5441"/>
                    <a:pt x="11153" y="5211"/>
                  </a:cubicBezTo>
                  <a:cubicBezTo>
                    <a:pt x="11759" y="4520"/>
                    <a:pt x="12199" y="3746"/>
                    <a:pt x="12994" y="3286"/>
                  </a:cubicBezTo>
                  <a:cubicBezTo>
                    <a:pt x="13119" y="3202"/>
                    <a:pt x="13224" y="3139"/>
                    <a:pt x="13308" y="2993"/>
                  </a:cubicBezTo>
                  <a:cubicBezTo>
                    <a:pt x="13852" y="2323"/>
                    <a:pt x="14605" y="1905"/>
                    <a:pt x="15400" y="1570"/>
                  </a:cubicBezTo>
                  <a:cubicBezTo>
                    <a:pt x="16237" y="1193"/>
                    <a:pt x="17011" y="733"/>
                    <a:pt x="17911" y="461"/>
                  </a:cubicBezTo>
                  <a:cubicBezTo>
                    <a:pt x="18790" y="189"/>
                    <a:pt x="19689" y="42"/>
                    <a:pt x="20610" y="22"/>
                  </a:cubicBezTo>
                  <a:cubicBezTo>
                    <a:pt x="21468" y="1"/>
                    <a:pt x="22305" y="1"/>
                    <a:pt x="23163" y="22"/>
                  </a:cubicBezTo>
                  <a:cubicBezTo>
                    <a:pt x="23456" y="22"/>
                    <a:pt x="23749" y="105"/>
                    <a:pt x="24000" y="189"/>
                  </a:cubicBezTo>
                  <a:cubicBezTo>
                    <a:pt x="24565" y="398"/>
                    <a:pt x="25130" y="628"/>
                    <a:pt x="25674" y="838"/>
                  </a:cubicBezTo>
                  <a:cubicBezTo>
                    <a:pt x="25715" y="858"/>
                    <a:pt x="25778" y="858"/>
                    <a:pt x="25841" y="879"/>
                  </a:cubicBezTo>
                  <a:cubicBezTo>
                    <a:pt x="26364" y="1130"/>
                    <a:pt x="26762" y="1423"/>
                    <a:pt x="26657" y="2198"/>
                  </a:cubicBezTo>
                  <a:cubicBezTo>
                    <a:pt x="26510" y="2302"/>
                    <a:pt x="26322" y="2449"/>
                    <a:pt x="26113" y="2616"/>
                  </a:cubicBezTo>
                  <a:cubicBezTo>
                    <a:pt x="25841" y="2825"/>
                    <a:pt x="25653" y="3118"/>
                    <a:pt x="25569" y="3453"/>
                  </a:cubicBezTo>
                  <a:cubicBezTo>
                    <a:pt x="25485" y="3830"/>
                    <a:pt x="25715" y="4143"/>
                    <a:pt x="26113" y="4123"/>
                  </a:cubicBezTo>
                  <a:cubicBezTo>
                    <a:pt x="26301" y="4123"/>
                    <a:pt x="26510" y="4039"/>
                    <a:pt x="26657" y="3934"/>
                  </a:cubicBezTo>
                  <a:cubicBezTo>
                    <a:pt x="26908" y="3788"/>
                    <a:pt x="27075" y="3579"/>
                    <a:pt x="27264" y="3348"/>
                  </a:cubicBezTo>
                  <a:cubicBezTo>
                    <a:pt x="28080" y="2344"/>
                    <a:pt x="29147" y="1926"/>
                    <a:pt x="30402" y="1884"/>
                  </a:cubicBezTo>
                  <a:cubicBezTo>
                    <a:pt x="31009" y="1842"/>
                    <a:pt x="31595" y="1926"/>
                    <a:pt x="32160" y="2218"/>
                  </a:cubicBezTo>
                  <a:cubicBezTo>
                    <a:pt x="32892" y="2595"/>
                    <a:pt x="33625" y="2972"/>
                    <a:pt x="34210" y="3599"/>
                  </a:cubicBezTo>
                  <a:cubicBezTo>
                    <a:pt x="34482" y="3913"/>
                    <a:pt x="34838" y="4206"/>
                    <a:pt x="35173" y="4436"/>
                  </a:cubicBezTo>
                  <a:cubicBezTo>
                    <a:pt x="35863" y="4959"/>
                    <a:pt x="36303" y="5587"/>
                    <a:pt x="36533" y="6445"/>
                  </a:cubicBezTo>
                  <a:cubicBezTo>
                    <a:pt x="36679" y="7115"/>
                    <a:pt x="36784" y="7742"/>
                    <a:pt x="36784" y="8391"/>
                  </a:cubicBezTo>
                  <a:cubicBezTo>
                    <a:pt x="36763" y="8914"/>
                    <a:pt x="36805" y="9416"/>
                    <a:pt x="36784" y="9939"/>
                  </a:cubicBezTo>
                  <a:cubicBezTo>
                    <a:pt x="36763" y="10462"/>
                    <a:pt x="36889" y="10965"/>
                    <a:pt x="37119" y="11404"/>
                  </a:cubicBezTo>
                  <a:cubicBezTo>
                    <a:pt x="37412" y="11885"/>
                    <a:pt x="37579" y="12450"/>
                    <a:pt x="37600" y="13015"/>
                  </a:cubicBezTo>
                  <a:cubicBezTo>
                    <a:pt x="37621" y="13706"/>
                    <a:pt x="37454" y="14250"/>
                    <a:pt x="36930" y="14689"/>
                  </a:cubicBezTo>
                  <a:cubicBezTo>
                    <a:pt x="36847" y="14835"/>
                    <a:pt x="36679" y="14961"/>
                    <a:pt x="36512" y="15107"/>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4" name="Google Shape;180;p33">
              <a:extLst>
                <a:ext uri="{FF2B5EF4-FFF2-40B4-BE49-F238E27FC236}">
                  <a16:creationId xmlns="" xmlns:a16="http://schemas.microsoft.com/office/drawing/2014/main" id="{6CFED9FB-CFD7-419B-A419-8FE9AB1A39A9}"/>
                </a:ext>
              </a:extLst>
            </p:cNvPr>
            <p:cNvSpPr/>
            <p:nvPr/>
          </p:nvSpPr>
          <p:spPr>
            <a:xfrm>
              <a:off x="1109675" y="4396300"/>
              <a:ext cx="471850" cy="398625"/>
            </a:xfrm>
            <a:custGeom>
              <a:avLst/>
              <a:gdLst/>
              <a:ahLst/>
              <a:cxnLst/>
              <a:rect l="l" t="t" r="r" b="b"/>
              <a:pathLst>
                <a:path w="18874" h="15945" extrusionOk="0">
                  <a:moveTo>
                    <a:pt x="126" y="8747"/>
                  </a:moveTo>
                  <a:cubicBezTo>
                    <a:pt x="84" y="8621"/>
                    <a:pt x="42" y="8600"/>
                    <a:pt x="84" y="8579"/>
                  </a:cubicBezTo>
                  <a:cubicBezTo>
                    <a:pt x="356" y="7177"/>
                    <a:pt x="231" y="5775"/>
                    <a:pt x="210" y="4394"/>
                  </a:cubicBezTo>
                  <a:cubicBezTo>
                    <a:pt x="189" y="3160"/>
                    <a:pt x="335" y="1946"/>
                    <a:pt x="461" y="754"/>
                  </a:cubicBezTo>
                  <a:cubicBezTo>
                    <a:pt x="733" y="524"/>
                    <a:pt x="1026" y="461"/>
                    <a:pt x="1340" y="419"/>
                  </a:cubicBezTo>
                  <a:cubicBezTo>
                    <a:pt x="1800" y="356"/>
                    <a:pt x="2302" y="314"/>
                    <a:pt x="2762" y="168"/>
                  </a:cubicBezTo>
                  <a:cubicBezTo>
                    <a:pt x="3265" y="21"/>
                    <a:pt x="3767" y="0"/>
                    <a:pt x="4290" y="0"/>
                  </a:cubicBezTo>
                  <a:cubicBezTo>
                    <a:pt x="5566" y="42"/>
                    <a:pt x="6843" y="63"/>
                    <a:pt x="8140" y="126"/>
                  </a:cubicBezTo>
                  <a:cubicBezTo>
                    <a:pt x="9604" y="147"/>
                    <a:pt x="11027" y="210"/>
                    <a:pt x="12492" y="231"/>
                  </a:cubicBezTo>
                  <a:cubicBezTo>
                    <a:pt x="12994" y="231"/>
                    <a:pt x="13434" y="314"/>
                    <a:pt x="13915" y="482"/>
                  </a:cubicBezTo>
                  <a:cubicBezTo>
                    <a:pt x="14480" y="733"/>
                    <a:pt x="15107" y="837"/>
                    <a:pt x="15714" y="1005"/>
                  </a:cubicBezTo>
                  <a:cubicBezTo>
                    <a:pt x="15882" y="1068"/>
                    <a:pt x="16049" y="1088"/>
                    <a:pt x="16195" y="1172"/>
                  </a:cubicBezTo>
                  <a:cubicBezTo>
                    <a:pt x="16760" y="1465"/>
                    <a:pt x="17346" y="1779"/>
                    <a:pt x="17911" y="2093"/>
                  </a:cubicBezTo>
                  <a:cubicBezTo>
                    <a:pt x="18183" y="2239"/>
                    <a:pt x="18455" y="2365"/>
                    <a:pt x="18727" y="2511"/>
                  </a:cubicBezTo>
                  <a:cubicBezTo>
                    <a:pt x="18874" y="2888"/>
                    <a:pt x="18853" y="3265"/>
                    <a:pt x="18727" y="3620"/>
                  </a:cubicBezTo>
                  <a:cubicBezTo>
                    <a:pt x="18560" y="4081"/>
                    <a:pt x="18560" y="4520"/>
                    <a:pt x="18560" y="4980"/>
                  </a:cubicBezTo>
                  <a:lnTo>
                    <a:pt x="18560" y="5336"/>
                  </a:lnTo>
                  <a:cubicBezTo>
                    <a:pt x="18664" y="6403"/>
                    <a:pt x="18539" y="7449"/>
                    <a:pt x="18351" y="8474"/>
                  </a:cubicBezTo>
                  <a:cubicBezTo>
                    <a:pt x="18099" y="9876"/>
                    <a:pt x="17807" y="11257"/>
                    <a:pt x="17514" y="12659"/>
                  </a:cubicBezTo>
                  <a:cubicBezTo>
                    <a:pt x="17451" y="13015"/>
                    <a:pt x="17304" y="13350"/>
                    <a:pt x="17158" y="13705"/>
                  </a:cubicBezTo>
                  <a:cubicBezTo>
                    <a:pt x="16844" y="14396"/>
                    <a:pt x="16551" y="15107"/>
                    <a:pt x="16509" y="15923"/>
                  </a:cubicBezTo>
                  <a:cubicBezTo>
                    <a:pt x="15923" y="15944"/>
                    <a:pt x="15421" y="15756"/>
                    <a:pt x="15003" y="15421"/>
                  </a:cubicBezTo>
                  <a:cubicBezTo>
                    <a:pt x="14731" y="15191"/>
                    <a:pt x="14438" y="15086"/>
                    <a:pt x="14103" y="15065"/>
                  </a:cubicBezTo>
                  <a:cubicBezTo>
                    <a:pt x="13789" y="15024"/>
                    <a:pt x="13496" y="14898"/>
                    <a:pt x="13203" y="14773"/>
                  </a:cubicBezTo>
                  <a:cubicBezTo>
                    <a:pt x="12241" y="14354"/>
                    <a:pt x="11237" y="14019"/>
                    <a:pt x="10149" y="14040"/>
                  </a:cubicBezTo>
                  <a:cubicBezTo>
                    <a:pt x="9751" y="14040"/>
                    <a:pt x="9353" y="13915"/>
                    <a:pt x="8977" y="13810"/>
                  </a:cubicBezTo>
                  <a:cubicBezTo>
                    <a:pt x="8244" y="13601"/>
                    <a:pt x="7533" y="13517"/>
                    <a:pt x="6780" y="13538"/>
                  </a:cubicBezTo>
                  <a:cubicBezTo>
                    <a:pt x="5880" y="13559"/>
                    <a:pt x="5001" y="13601"/>
                    <a:pt x="4123" y="13538"/>
                  </a:cubicBezTo>
                  <a:cubicBezTo>
                    <a:pt x="3034" y="13496"/>
                    <a:pt x="1988" y="13726"/>
                    <a:pt x="921" y="13936"/>
                  </a:cubicBezTo>
                  <a:cubicBezTo>
                    <a:pt x="754" y="13956"/>
                    <a:pt x="607" y="14082"/>
                    <a:pt x="440" y="14145"/>
                  </a:cubicBezTo>
                  <a:cubicBezTo>
                    <a:pt x="314" y="14187"/>
                    <a:pt x="42" y="14061"/>
                    <a:pt x="42" y="13915"/>
                  </a:cubicBezTo>
                  <a:cubicBezTo>
                    <a:pt x="21" y="13726"/>
                    <a:pt x="1" y="13433"/>
                    <a:pt x="105" y="13329"/>
                  </a:cubicBezTo>
                  <a:cubicBezTo>
                    <a:pt x="419" y="12994"/>
                    <a:pt x="231" y="12680"/>
                    <a:pt x="147" y="12366"/>
                  </a:cubicBezTo>
                  <a:cubicBezTo>
                    <a:pt x="1" y="11885"/>
                    <a:pt x="1" y="11425"/>
                    <a:pt x="105" y="10902"/>
                  </a:cubicBezTo>
                  <a:cubicBezTo>
                    <a:pt x="712" y="11090"/>
                    <a:pt x="1277" y="11257"/>
                    <a:pt x="1821" y="11446"/>
                  </a:cubicBezTo>
                  <a:cubicBezTo>
                    <a:pt x="1926" y="11467"/>
                    <a:pt x="2030" y="11529"/>
                    <a:pt x="2177" y="11529"/>
                  </a:cubicBezTo>
                  <a:cubicBezTo>
                    <a:pt x="2344" y="11529"/>
                    <a:pt x="2511" y="11467"/>
                    <a:pt x="2595" y="11299"/>
                  </a:cubicBezTo>
                  <a:cubicBezTo>
                    <a:pt x="2700" y="11111"/>
                    <a:pt x="2616" y="10943"/>
                    <a:pt x="2470" y="10839"/>
                  </a:cubicBezTo>
                  <a:cubicBezTo>
                    <a:pt x="2302" y="10671"/>
                    <a:pt x="2114" y="10525"/>
                    <a:pt x="1821" y="10462"/>
                  </a:cubicBezTo>
                  <a:cubicBezTo>
                    <a:pt x="1256" y="10295"/>
                    <a:pt x="691" y="10086"/>
                    <a:pt x="126" y="9897"/>
                  </a:cubicBezTo>
                  <a:cubicBezTo>
                    <a:pt x="377" y="9667"/>
                    <a:pt x="1026" y="9353"/>
                    <a:pt x="1298" y="9311"/>
                  </a:cubicBezTo>
                  <a:cubicBezTo>
                    <a:pt x="1465" y="9270"/>
                    <a:pt x="1654" y="9270"/>
                    <a:pt x="1800" y="9228"/>
                  </a:cubicBezTo>
                  <a:cubicBezTo>
                    <a:pt x="1946" y="9165"/>
                    <a:pt x="2114" y="9019"/>
                    <a:pt x="2093" y="8830"/>
                  </a:cubicBezTo>
                  <a:cubicBezTo>
                    <a:pt x="2072" y="8705"/>
                    <a:pt x="1905" y="8516"/>
                    <a:pt x="1779" y="8474"/>
                  </a:cubicBezTo>
                  <a:cubicBezTo>
                    <a:pt x="1340" y="8328"/>
                    <a:pt x="879" y="8286"/>
                    <a:pt x="461" y="8579"/>
                  </a:cubicBezTo>
                  <a:cubicBezTo>
                    <a:pt x="335" y="8621"/>
                    <a:pt x="231" y="8684"/>
                    <a:pt x="126" y="8747"/>
                  </a:cubicBezTo>
                  <a:close/>
                </a:path>
              </a:pathLst>
            </a:custGeom>
            <a:solidFill>
              <a:srgbClr val="DD3947"/>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5" name="Google Shape;181;p33">
              <a:extLst>
                <a:ext uri="{FF2B5EF4-FFF2-40B4-BE49-F238E27FC236}">
                  <a16:creationId xmlns="" xmlns:a16="http://schemas.microsoft.com/office/drawing/2014/main" id="{7266DC83-8ED1-4E70-BB1D-552DFBB86E3D}"/>
                </a:ext>
              </a:extLst>
            </p:cNvPr>
            <p:cNvSpPr/>
            <p:nvPr/>
          </p:nvSpPr>
          <p:spPr>
            <a:xfrm>
              <a:off x="1008200" y="4033275"/>
              <a:ext cx="744900" cy="288250"/>
            </a:xfrm>
            <a:custGeom>
              <a:avLst/>
              <a:gdLst/>
              <a:ahLst/>
              <a:cxnLst/>
              <a:rect l="l" t="t" r="r" b="b"/>
              <a:pathLst>
                <a:path w="29796" h="11530" extrusionOk="0">
                  <a:moveTo>
                    <a:pt x="18183" y="942"/>
                  </a:moveTo>
                  <a:cubicBezTo>
                    <a:pt x="18413" y="670"/>
                    <a:pt x="18643" y="649"/>
                    <a:pt x="18915" y="670"/>
                  </a:cubicBezTo>
                  <a:cubicBezTo>
                    <a:pt x="19376" y="712"/>
                    <a:pt x="19794" y="565"/>
                    <a:pt x="20213" y="356"/>
                  </a:cubicBezTo>
                  <a:cubicBezTo>
                    <a:pt x="20610" y="189"/>
                    <a:pt x="21029" y="126"/>
                    <a:pt x="21447" y="0"/>
                  </a:cubicBezTo>
                  <a:cubicBezTo>
                    <a:pt x="21656" y="252"/>
                    <a:pt x="21656" y="607"/>
                    <a:pt x="21719" y="879"/>
                  </a:cubicBezTo>
                  <a:cubicBezTo>
                    <a:pt x="21782" y="1256"/>
                    <a:pt x="21928" y="1591"/>
                    <a:pt x="22138" y="1904"/>
                  </a:cubicBezTo>
                  <a:cubicBezTo>
                    <a:pt x="22514" y="2469"/>
                    <a:pt x="22870" y="3118"/>
                    <a:pt x="23414" y="3641"/>
                  </a:cubicBezTo>
                  <a:cubicBezTo>
                    <a:pt x="23749" y="3934"/>
                    <a:pt x="24063" y="4164"/>
                    <a:pt x="24544" y="4101"/>
                  </a:cubicBezTo>
                  <a:cubicBezTo>
                    <a:pt x="24669" y="4081"/>
                    <a:pt x="24816" y="4101"/>
                    <a:pt x="24962" y="4101"/>
                  </a:cubicBezTo>
                  <a:cubicBezTo>
                    <a:pt x="25695" y="4101"/>
                    <a:pt x="26448" y="4206"/>
                    <a:pt x="27180" y="4081"/>
                  </a:cubicBezTo>
                  <a:cubicBezTo>
                    <a:pt x="27892" y="3934"/>
                    <a:pt x="28561" y="3578"/>
                    <a:pt x="29273" y="3327"/>
                  </a:cubicBezTo>
                  <a:cubicBezTo>
                    <a:pt x="29398" y="3265"/>
                    <a:pt x="29524" y="3244"/>
                    <a:pt x="29628" y="3223"/>
                  </a:cubicBezTo>
                  <a:cubicBezTo>
                    <a:pt x="29796" y="3348"/>
                    <a:pt x="29691" y="3453"/>
                    <a:pt x="29628" y="3537"/>
                  </a:cubicBezTo>
                  <a:cubicBezTo>
                    <a:pt x="28959" y="4729"/>
                    <a:pt x="28164" y="5859"/>
                    <a:pt x="27201" y="6822"/>
                  </a:cubicBezTo>
                  <a:cubicBezTo>
                    <a:pt x="26322" y="7721"/>
                    <a:pt x="25402" y="8558"/>
                    <a:pt x="24293" y="9228"/>
                  </a:cubicBezTo>
                  <a:cubicBezTo>
                    <a:pt x="23079" y="9981"/>
                    <a:pt x="21824" y="10609"/>
                    <a:pt x="20464" y="11090"/>
                  </a:cubicBezTo>
                  <a:cubicBezTo>
                    <a:pt x="20108" y="11216"/>
                    <a:pt x="19752" y="11320"/>
                    <a:pt x="19417" y="11425"/>
                  </a:cubicBezTo>
                  <a:cubicBezTo>
                    <a:pt x="19062" y="11529"/>
                    <a:pt x="18748" y="11529"/>
                    <a:pt x="18413" y="11341"/>
                  </a:cubicBezTo>
                  <a:cubicBezTo>
                    <a:pt x="18120" y="11195"/>
                    <a:pt x="17848" y="11111"/>
                    <a:pt x="17534" y="11132"/>
                  </a:cubicBezTo>
                  <a:cubicBezTo>
                    <a:pt x="17158" y="11174"/>
                    <a:pt x="16865" y="10985"/>
                    <a:pt x="16551" y="10797"/>
                  </a:cubicBezTo>
                  <a:cubicBezTo>
                    <a:pt x="16028" y="10483"/>
                    <a:pt x="15463" y="10379"/>
                    <a:pt x="14835" y="10379"/>
                  </a:cubicBezTo>
                  <a:cubicBezTo>
                    <a:pt x="13475" y="10399"/>
                    <a:pt x="12094" y="10399"/>
                    <a:pt x="10734" y="10379"/>
                  </a:cubicBezTo>
                  <a:cubicBezTo>
                    <a:pt x="10127" y="10379"/>
                    <a:pt x="9542" y="10462"/>
                    <a:pt x="8977" y="10671"/>
                  </a:cubicBezTo>
                  <a:cubicBezTo>
                    <a:pt x="8537" y="10818"/>
                    <a:pt x="8056" y="11069"/>
                    <a:pt x="7596" y="11027"/>
                  </a:cubicBezTo>
                  <a:cubicBezTo>
                    <a:pt x="7177" y="11006"/>
                    <a:pt x="6759" y="10692"/>
                    <a:pt x="6340" y="10546"/>
                  </a:cubicBezTo>
                  <a:cubicBezTo>
                    <a:pt x="5880" y="10358"/>
                    <a:pt x="5545" y="10086"/>
                    <a:pt x="5210" y="9772"/>
                  </a:cubicBezTo>
                  <a:cubicBezTo>
                    <a:pt x="4143" y="8684"/>
                    <a:pt x="3034" y="7575"/>
                    <a:pt x="1946" y="6508"/>
                  </a:cubicBezTo>
                  <a:cubicBezTo>
                    <a:pt x="1591" y="6173"/>
                    <a:pt x="1360" y="5796"/>
                    <a:pt x="1172" y="5378"/>
                  </a:cubicBezTo>
                  <a:cubicBezTo>
                    <a:pt x="921" y="4792"/>
                    <a:pt x="649" y="4185"/>
                    <a:pt x="377" y="3578"/>
                  </a:cubicBezTo>
                  <a:cubicBezTo>
                    <a:pt x="105" y="3055"/>
                    <a:pt x="0" y="2511"/>
                    <a:pt x="189" y="1904"/>
                  </a:cubicBezTo>
                  <a:cubicBezTo>
                    <a:pt x="607" y="1653"/>
                    <a:pt x="1047" y="1591"/>
                    <a:pt x="1549" y="1591"/>
                  </a:cubicBezTo>
                  <a:cubicBezTo>
                    <a:pt x="2072" y="1591"/>
                    <a:pt x="2532" y="1570"/>
                    <a:pt x="3055" y="1381"/>
                  </a:cubicBezTo>
                  <a:cubicBezTo>
                    <a:pt x="3516" y="1235"/>
                    <a:pt x="3997" y="1256"/>
                    <a:pt x="4520" y="1172"/>
                  </a:cubicBezTo>
                  <a:lnTo>
                    <a:pt x="4604" y="1486"/>
                  </a:lnTo>
                  <a:cubicBezTo>
                    <a:pt x="4708" y="1884"/>
                    <a:pt x="4729" y="2302"/>
                    <a:pt x="4917" y="2637"/>
                  </a:cubicBezTo>
                  <a:cubicBezTo>
                    <a:pt x="5357" y="3495"/>
                    <a:pt x="5859" y="4332"/>
                    <a:pt x="6382" y="5148"/>
                  </a:cubicBezTo>
                  <a:cubicBezTo>
                    <a:pt x="6717" y="5692"/>
                    <a:pt x="7303" y="6006"/>
                    <a:pt x="7826" y="6319"/>
                  </a:cubicBezTo>
                  <a:cubicBezTo>
                    <a:pt x="8391" y="6675"/>
                    <a:pt x="8977" y="6947"/>
                    <a:pt x="9562" y="7219"/>
                  </a:cubicBezTo>
                  <a:cubicBezTo>
                    <a:pt x="10546" y="7638"/>
                    <a:pt x="11529" y="7763"/>
                    <a:pt x="12575" y="7470"/>
                  </a:cubicBezTo>
                  <a:cubicBezTo>
                    <a:pt x="14291" y="7052"/>
                    <a:pt x="14249" y="7031"/>
                    <a:pt x="15777" y="5943"/>
                  </a:cubicBezTo>
                  <a:cubicBezTo>
                    <a:pt x="16530" y="5378"/>
                    <a:pt x="17074" y="4687"/>
                    <a:pt x="17513" y="3871"/>
                  </a:cubicBezTo>
                  <a:cubicBezTo>
                    <a:pt x="17932" y="3139"/>
                    <a:pt x="18078" y="2323"/>
                    <a:pt x="18120" y="1486"/>
                  </a:cubicBezTo>
                  <a:cubicBezTo>
                    <a:pt x="18162" y="1360"/>
                    <a:pt x="18162" y="1130"/>
                    <a:pt x="18183" y="942"/>
                  </a:cubicBezTo>
                  <a:close/>
                  <a:moveTo>
                    <a:pt x="18811" y="10776"/>
                  </a:moveTo>
                  <a:cubicBezTo>
                    <a:pt x="19564" y="10797"/>
                    <a:pt x="20296" y="10797"/>
                    <a:pt x="20924" y="10295"/>
                  </a:cubicBezTo>
                  <a:cubicBezTo>
                    <a:pt x="20966" y="10253"/>
                    <a:pt x="21091" y="10253"/>
                    <a:pt x="21154" y="10211"/>
                  </a:cubicBezTo>
                  <a:cubicBezTo>
                    <a:pt x="21531" y="10169"/>
                    <a:pt x="21761" y="9939"/>
                    <a:pt x="21970" y="9646"/>
                  </a:cubicBezTo>
                  <a:cubicBezTo>
                    <a:pt x="22138" y="9437"/>
                    <a:pt x="22263" y="9207"/>
                    <a:pt x="22410" y="9019"/>
                  </a:cubicBezTo>
                  <a:cubicBezTo>
                    <a:pt x="22702" y="8684"/>
                    <a:pt x="22849" y="8307"/>
                    <a:pt x="23016" y="7889"/>
                  </a:cubicBezTo>
                  <a:cubicBezTo>
                    <a:pt x="23205" y="7407"/>
                    <a:pt x="23309" y="6884"/>
                    <a:pt x="23644" y="6403"/>
                  </a:cubicBezTo>
                  <a:cubicBezTo>
                    <a:pt x="23853" y="6110"/>
                    <a:pt x="23979" y="5754"/>
                    <a:pt x="23958" y="5357"/>
                  </a:cubicBezTo>
                  <a:cubicBezTo>
                    <a:pt x="23937" y="4897"/>
                    <a:pt x="23623" y="4687"/>
                    <a:pt x="23205" y="4855"/>
                  </a:cubicBezTo>
                  <a:cubicBezTo>
                    <a:pt x="22912" y="5001"/>
                    <a:pt x="22661" y="5169"/>
                    <a:pt x="22389" y="5336"/>
                  </a:cubicBezTo>
                  <a:cubicBezTo>
                    <a:pt x="21970" y="5629"/>
                    <a:pt x="21531" y="5859"/>
                    <a:pt x="20966" y="5838"/>
                  </a:cubicBezTo>
                  <a:cubicBezTo>
                    <a:pt x="20798" y="5838"/>
                    <a:pt x="20589" y="5880"/>
                    <a:pt x="20401" y="5901"/>
                  </a:cubicBezTo>
                  <a:cubicBezTo>
                    <a:pt x="20066" y="5964"/>
                    <a:pt x="19731" y="6047"/>
                    <a:pt x="19376" y="6047"/>
                  </a:cubicBezTo>
                  <a:cubicBezTo>
                    <a:pt x="18936" y="6068"/>
                    <a:pt x="18476" y="6047"/>
                    <a:pt x="18016" y="6047"/>
                  </a:cubicBezTo>
                  <a:cubicBezTo>
                    <a:pt x="17702" y="6047"/>
                    <a:pt x="17388" y="6089"/>
                    <a:pt x="17137" y="5859"/>
                  </a:cubicBezTo>
                  <a:cubicBezTo>
                    <a:pt x="16969" y="5754"/>
                    <a:pt x="16781" y="5796"/>
                    <a:pt x="16656" y="5901"/>
                  </a:cubicBezTo>
                  <a:cubicBezTo>
                    <a:pt x="16384" y="6173"/>
                    <a:pt x="16049" y="6424"/>
                    <a:pt x="15798" y="6717"/>
                  </a:cubicBezTo>
                  <a:cubicBezTo>
                    <a:pt x="15568" y="7031"/>
                    <a:pt x="15379" y="7407"/>
                    <a:pt x="15400" y="7826"/>
                  </a:cubicBezTo>
                  <a:cubicBezTo>
                    <a:pt x="15421" y="8140"/>
                    <a:pt x="15400" y="8454"/>
                    <a:pt x="15400" y="8767"/>
                  </a:cubicBezTo>
                  <a:cubicBezTo>
                    <a:pt x="15400" y="8998"/>
                    <a:pt x="15484" y="9207"/>
                    <a:pt x="15630" y="9395"/>
                  </a:cubicBezTo>
                  <a:cubicBezTo>
                    <a:pt x="16404" y="10190"/>
                    <a:pt x="17262" y="10818"/>
                    <a:pt x="18476" y="10713"/>
                  </a:cubicBezTo>
                  <a:cubicBezTo>
                    <a:pt x="18601" y="10734"/>
                    <a:pt x="18706" y="10776"/>
                    <a:pt x="18811" y="10776"/>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6" name="Google Shape;182;p33">
              <a:extLst>
                <a:ext uri="{FF2B5EF4-FFF2-40B4-BE49-F238E27FC236}">
                  <a16:creationId xmlns="" xmlns:a16="http://schemas.microsoft.com/office/drawing/2014/main" id="{346313E8-15D6-46EF-9C7F-BE8CC2437781}"/>
                </a:ext>
              </a:extLst>
            </p:cNvPr>
            <p:cNvSpPr/>
            <p:nvPr/>
          </p:nvSpPr>
          <p:spPr>
            <a:xfrm>
              <a:off x="1571050" y="4252975"/>
              <a:ext cx="268350" cy="490675"/>
            </a:xfrm>
            <a:custGeom>
              <a:avLst/>
              <a:gdLst/>
              <a:ahLst/>
              <a:cxnLst/>
              <a:rect l="l" t="t" r="r" b="b"/>
              <a:pathLst>
                <a:path w="10734" h="19627" extrusionOk="0">
                  <a:moveTo>
                    <a:pt x="7805" y="9730"/>
                  </a:moveTo>
                  <a:cubicBezTo>
                    <a:pt x="7386" y="10065"/>
                    <a:pt x="6968" y="10399"/>
                    <a:pt x="6445" y="10567"/>
                  </a:cubicBezTo>
                  <a:cubicBezTo>
                    <a:pt x="6173" y="10650"/>
                    <a:pt x="6047" y="10860"/>
                    <a:pt x="6110" y="11090"/>
                  </a:cubicBezTo>
                  <a:cubicBezTo>
                    <a:pt x="6152" y="11299"/>
                    <a:pt x="6319" y="11404"/>
                    <a:pt x="6528" y="11446"/>
                  </a:cubicBezTo>
                  <a:cubicBezTo>
                    <a:pt x="6989" y="11550"/>
                    <a:pt x="7344" y="11341"/>
                    <a:pt x="7679" y="11069"/>
                  </a:cubicBezTo>
                  <a:cubicBezTo>
                    <a:pt x="7847" y="11194"/>
                    <a:pt x="7784" y="11320"/>
                    <a:pt x="7721" y="11446"/>
                  </a:cubicBezTo>
                  <a:cubicBezTo>
                    <a:pt x="7616" y="11739"/>
                    <a:pt x="7323" y="11864"/>
                    <a:pt x="7156" y="12073"/>
                  </a:cubicBezTo>
                  <a:cubicBezTo>
                    <a:pt x="6779" y="12471"/>
                    <a:pt x="6863" y="12764"/>
                    <a:pt x="7365" y="12973"/>
                  </a:cubicBezTo>
                  <a:cubicBezTo>
                    <a:pt x="7428" y="12994"/>
                    <a:pt x="7512" y="13015"/>
                    <a:pt x="7616" y="13078"/>
                  </a:cubicBezTo>
                  <a:cubicBezTo>
                    <a:pt x="7595" y="13433"/>
                    <a:pt x="7575" y="13810"/>
                    <a:pt x="7512" y="14166"/>
                  </a:cubicBezTo>
                  <a:cubicBezTo>
                    <a:pt x="7470" y="14500"/>
                    <a:pt x="7365" y="14814"/>
                    <a:pt x="7303" y="15170"/>
                  </a:cubicBezTo>
                  <a:cubicBezTo>
                    <a:pt x="7261" y="15484"/>
                    <a:pt x="7261" y="15798"/>
                    <a:pt x="7261" y="16132"/>
                  </a:cubicBezTo>
                  <a:cubicBezTo>
                    <a:pt x="7093" y="16153"/>
                    <a:pt x="6968" y="16216"/>
                    <a:pt x="6842" y="16216"/>
                  </a:cubicBezTo>
                  <a:cubicBezTo>
                    <a:pt x="6110" y="16216"/>
                    <a:pt x="5419" y="16384"/>
                    <a:pt x="4750" y="16593"/>
                  </a:cubicBezTo>
                  <a:cubicBezTo>
                    <a:pt x="4541" y="16656"/>
                    <a:pt x="4290" y="16760"/>
                    <a:pt x="4122" y="16865"/>
                  </a:cubicBezTo>
                  <a:cubicBezTo>
                    <a:pt x="3285" y="17367"/>
                    <a:pt x="2469" y="17890"/>
                    <a:pt x="1653" y="18413"/>
                  </a:cubicBezTo>
                  <a:cubicBezTo>
                    <a:pt x="1423" y="18560"/>
                    <a:pt x="1214" y="18769"/>
                    <a:pt x="1005" y="18957"/>
                  </a:cubicBezTo>
                  <a:cubicBezTo>
                    <a:pt x="795" y="19104"/>
                    <a:pt x="607" y="19271"/>
                    <a:pt x="398" y="19417"/>
                  </a:cubicBezTo>
                  <a:cubicBezTo>
                    <a:pt x="293" y="19501"/>
                    <a:pt x="168" y="19564"/>
                    <a:pt x="0" y="19627"/>
                  </a:cubicBezTo>
                  <a:cubicBezTo>
                    <a:pt x="0" y="18622"/>
                    <a:pt x="209" y="17681"/>
                    <a:pt x="440" y="16739"/>
                  </a:cubicBezTo>
                  <a:cubicBezTo>
                    <a:pt x="858" y="15024"/>
                    <a:pt x="963" y="13308"/>
                    <a:pt x="1277" y="11571"/>
                  </a:cubicBezTo>
                  <a:lnTo>
                    <a:pt x="1674" y="9311"/>
                  </a:lnTo>
                  <a:cubicBezTo>
                    <a:pt x="1737" y="8935"/>
                    <a:pt x="1758" y="8579"/>
                    <a:pt x="1862" y="8202"/>
                  </a:cubicBezTo>
                  <a:cubicBezTo>
                    <a:pt x="1967" y="7868"/>
                    <a:pt x="2155" y="7533"/>
                    <a:pt x="2218" y="7177"/>
                  </a:cubicBezTo>
                  <a:cubicBezTo>
                    <a:pt x="2302" y="6842"/>
                    <a:pt x="2302" y="6508"/>
                    <a:pt x="2365" y="6173"/>
                  </a:cubicBezTo>
                  <a:cubicBezTo>
                    <a:pt x="2385" y="6047"/>
                    <a:pt x="2427" y="5880"/>
                    <a:pt x="2532" y="5775"/>
                  </a:cubicBezTo>
                  <a:cubicBezTo>
                    <a:pt x="2929" y="5420"/>
                    <a:pt x="3118" y="4938"/>
                    <a:pt x="3327" y="4478"/>
                  </a:cubicBezTo>
                  <a:cubicBezTo>
                    <a:pt x="3369" y="4311"/>
                    <a:pt x="3473" y="4164"/>
                    <a:pt x="3578" y="4018"/>
                  </a:cubicBezTo>
                  <a:cubicBezTo>
                    <a:pt x="4499" y="2930"/>
                    <a:pt x="5503" y="1883"/>
                    <a:pt x="6905" y="1444"/>
                  </a:cubicBezTo>
                  <a:cubicBezTo>
                    <a:pt x="7093" y="1381"/>
                    <a:pt x="7282" y="1277"/>
                    <a:pt x="7428" y="1172"/>
                  </a:cubicBezTo>
                  <a:cubicBezTo>
                    <a:pt x="8244" y="607"/>
                    <a:pt x="9207" y="440"/>
                    <a:pt x="10106" y="84"/>
                  </a:cubicBezTo>
                  <a:cubicBezTo>
                    <a:pt x="10253" y="21"/>
                    <a:pt x="10420" y="21"/>
                    <a:pt x="10567" y="0"/>
                  </a:cubicBezTo>
                  <a:cubicBezTo>
                    <a:pt x="10734" y="189"/>
                    <a:pt x="10692" y="356"/>
                    <a:pt x="10629" y="523"/>
                  </a:cubicBezTo>
                  <a:cubicBezTo>
                    <a:pt x="10211" y="1486"/>
                    <a:pt x="9834" y="2490"/>
                    <a:pt x="9646" y="3536"/>
                  </a:cubicBezTo>
                  <a:cubicBezTo>
                    <a:pt x="9646" y="3578"/>
                    <a:pt x="9625" y="3641"/>
                    <a:pt x="9604" y="3683"/>
                  </a:cubicBezTo>
                  <a:cubicBezTo>
                    <a:pt x="9018" y="4792"/>
                    <a:pt x="8872" y="6005"/>
                    <a:pt x="8704" y="7240"/>
                  </a:cubicBezTo>
                  <a:cubicBezTo>
                    <a:pt x="8600" y="7993"/>
                    <a:pt x="8056" y="8265"/>
                    <a:pt x="7595" y="8663"/>
                  </a:cubicBezTo>
                  <a:cubicBezTo>
                    <a:pt x="7491" y="8726"/>
                    <a:pt x="7240" y="8705"/>
                    <a:pt x="7093" y="8705"/>
                  </a:cubicBezTo>
                  <a:cubicBezTo>
                    <a:pt x="6884" y="8705"/>
                    <a:pt x="6696" y="8684"/>
                    <a:pt x="6487" y="8684"/>
                  </a:cubicBezTo>
                  <a:cubicBezTo>
                    <a:pt x="6277" y="8684"/>
                    <a:pt x="6173" y="8809"/>
                    <a:pt x="6131" y="8977"/>
                  </a:cubicBezTo>
                  <a:cubicBezTo>
                    <a:pt x="6047" y="9144"/>
                    <a:pt x="6152" y="9416"/>
                    <a:pt x="6298" y="9500"/>
                  </a:cubicBezTo>
                  <a:cubicBezTo>
                    <a:pt x="6507" y="9562"/>
                    <a:pt x="6759" y="9604"/>
                    <a:pt x="6968" y="9625"/>
                  </a:cubicBezTo>
                  <a:cubicBezTo>
                    <a:pt x="7282" y="9667"/>
                    <a:pt x="7533" y="9730"/>
                    <a:pt x="7805" y="9730"/>
                  </a:cubicBezTo>
                  <a:close/>
                </a:path>
              </a:pathLst>
            </a:custGeom>
            <a:solidFill>
              <a:srgbClr val="DD3947"/>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7" name="Google Shape;183;p33">
              <a:extLst>
                <a:ext uri="{FF2B5EF4-FFF2-40B4-BE49-F238E27FC236}">
                  <a16:creationId xmlns="" xmlns:a16="http://schemas.microsoft.com/office/drawing/2014/main" id="{37664ADF-B27D-49CB-B4F4-0A7A937EFA58}"/>
                </a:ext>
              </a:extLst>
            </p:cNvPr>
            <p:cNvSpPr/>
            <p:nvPr/>
          </p:nvSpPr>
          <p:spPr>
            <a:xfrm>
              <a:off x="1147350" y="3938600"/>
              <a:ext cx="297650" cy="264175"/>
            </a:xfrm>
            <a:custGeom>
              <a:avLst/>
              <a:gdLst/>
              <a:ahLst/>
              <a:cxnLst/>
              <a:rect l="l" t="t" r="r" b="b"/>
              <a:pathLst>
                <a:path w="11906" h="10567" extrusionOk="0">
                  <a:moveTo>
                    <a:pt x="105" y="4122"/>
                  </a:moveTo>
                  <a:cubicBezTo>
                    <a:pt x="691" y="3076"/>
                    <a:pt x="1360" y="2239"/>
                    <a:pt x="2281" y="1611"/>
                  </a:cubicBezTo>
                  <a:cubicBezTo>
                    <a:pt x="2448" y="1507"/>
                    <a:pt x="2574" y="1360"/>
                    <a:pt x="2720" y="1214"/>
                  </a:cubicBezTo>
                  <a:cubicBezTo>
                    <a:pt x="2971" y="1005"/>
                    <a:pt x="3076" y="774"/>
                    <a:pt x="3034" y="461"/>
                  </a:cubicBezTo>
                  <a:cubicBezTo>
                    <a:pt x="3662" y="147"/>
                    <a:pt x="4331" y="0"/>
                    <a:pt x="5022" y="42"/>
                  </a:cubicBezTo>
                  <a:cubicBezTo>
                    <a:pt x="5649" y="105"/>
                    <a:pt x="6277" y="63"/>
                    <a:pt x="6905" y="63"/>
                  </a:cubicBezTo>
                  <a:cubicBezTo>
                    <a:pt x="8139" y="105"/>
                    <a:pt x="9269" y="461"/>
                    <a:pt x="10211" y="1277"/>
                  </a:cubicBezTo>
                  <a:cubicBezTo>
                    <a:pt x="10336" y="1381"/>
                    <a:pt x="10483" y="1486"/>
                    <a:pt x="10546" y="1632"/>
                  </a:cubicBezTo>
                  <a:cubicBezTo>
                    <a:pt x="10943" y="2427"/>
                    <a:pt x="11466" y="3160"/>
                    <a:pt x="11592" y="4080"/>
                  </a:cubicBezTo>
                  <a:cubicBezTo>
                    <a:pt x="11906" y="6026"/>
                    <a:pt x="11341" y="7679"/>
                    <a:pt x="9771" y="8935"/>
                  </a:cubicBezTo>
                  <a:cubicBezTo>
                    <a:pt x="9646" y="9018"/>
                    <a:pt x="9520" y="9123"/>
                    <a:pt x="9416" y="9207"/>
                  </a:cubicBezTo>
                  <a:cubicBezTo>
                    <a:pt x="8160" y="10148"/>
                    <a:pt x="8160" y="10148"/>
                    <a:pt x="6654" y="10420"/>
                  </a:cubicBezTo>
                  <a:cubicBezTo>
                    <a:pt x="5963" y="10567"/>
                    <a:pt x="5252" y="10525"/>
                    <a:pt x="4624" y="10253"/>
                  </a:cubicBezTo>
                  <a:cubicBezTo>
                    <a:pt x="3745" y="9855"/>
                    <a:pt x="2846" y="9479"/>
                    <a:pt x="2071" y="8851"/>
                  </a:cubicBezTo>
                  <a:cubicBezTo>
                    <a:pt x="1841" y="8684"/>
                    <a:pt x="1590" y="8432"/>
                    <a:pt x="1423" y="8181"/>
                  </a:cubicBezTo>
                  <a:cubicBezTo>
                    <a:pt x="1025" y="7554"/>
                    <a:pt x="628" y="6926"/>
                    <a:pt x="293" y="6277"/>
                  </a:cubicBezTo>
                  <a:cubicBezTo>
                    <a:pt x="167" y="6026"/>
                    <a:pt x="84" y="5754"/>
                    <a:pt x="21" y="5461"/>
                  </a:cubicBezTo>
                  <a:cubicBezTo>
                    <a:pt x="0" y="5273"/>
                    <a:pt x="0" y="5022"/>
                    <a:pt x="105" y="4875"/>
                  </a:cubicBezTo>
                  <a:cubicBezTo>
                    <a:pt x="398" y="4624"/>
                    <a:pt x="251" y="4394"/>
                    <a:pt x="105" y="4122"/>
                  </a:cubicBezTo>
                  <a:close/>
                  <a:moveTo>
                    <a:pt x="6214" y="4980"/>
                  </a:moveTo>
                  <a:cubicBezTo>
                    <a:pt x="6152" y="5252"/>
                    <a:pt x="6110" y="5503"/>
                    <a:pt x="6047" y="5733"/>
                  </a:cubicBezTo>
                  <a:cubicBezTo>
                    <a:pt x="6026" y="5922"/>
                    <a:pt x="6110" y="6089"/>
                    <a:pt x="6256" y="6194"/>
                  </a:cubicBezTo>
                  <a:cubicBezTo>
                    <a:pt x="6696" y="6466"/>
                    <a:pt x="7365" y="6256"/>
                    <a:pt x="7533" y="5796"/>
                  </a:cubicBezTo>
                  <a:cubicBezTo>
                    <a:pt x="7637" y="5503"/>
                    <a:pt x="7616" y="5252"/>
                    <a:pt x="7470" y="4980"/>
                  </a:cubicBezTo>
                  <a:cubicBezTo>
                    <a:pt x="7302" y="4750"/>
                    <a:pt x="7072" y="4792"/>
                    <a:pt x="6863" y="4834"/>
                  </a:cubicBezTo>
                  <a:cubicBezTo>
                    <a:pt x="6654" y="4855"/>
                    <a:pt x="6445" y="4938"/>
                    <a:pt x="6214" y="4980"/>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8" name="Google Shape;184;p33">
              <a:extLst>
                <a:ext uri="{FF2B5EF4-FFF2-40B4-BE49-F238E27FC236}">
                  <a16:creationId xmlns="" xmlns:a16="http://schemas.microsoft.com/office/drawing/2014/main" id="{730BFA37-482C-41A8-A4E7-CB389AACB47B}"/>
                </a:ext>
              </a:extLst>
            </p:cNvPr>
            <p:cNvSpPr/>
            <p:nvPr/>
          </p:nvSpPr>
          <p:spPr>
            <a:xfrm>
              <a:off x="1018125" y="4731600"/>
              <a:ext cx="379800" cy="176300"/>
            </a:xfrm>
            <a:custGeom>
              <a:avLst/>
              <a:gdLst/>
              <a:ahLst/>
              <a:cxnLst/>
              <a:rect l="l" t="t" r="r" b="b"/>
              <a:pathLst>
                <a:path w="15192" h="7052" extrusionOk="0">
                  <a:moveTo>
                    <a:pt x="4374" y="1779"/>
                  </a:moveTo>
                  <a:cubicBezTo>
                    <a:pt x="4583" y="1277"/>
                    <a:pt x="5023" y="1130"/>
                    <a:pt x="5525" y="1088"/>
                  </a:cubicBezTo>
                  <a:cubicBezTo>
                    <a:pt x="5880" y="1068"/>
                    <a:pt x="6257" y="1005"/>
                    <a:pt x="6613" y="1005"/>
                  </a:cubicBezTo>
                  <a:cubicBezTo>
                    <a:pt x="7847" y="1005"/>
                    <a:pt x="9082" y="1047"/>
                    <a:pt x="10295" y="1005"/>
                  </a:cubicBezTo>
                  <a:cubicBezTo>
                    <a:pt x="11028" y="1005"/>
                    <a:pt x="11718" y="1068"/>
                    <a:pt x="12430" y="1277"/>
                  </a:cubicBezTo>
                  <a:cubicBezTo>
                    <a:pt x="12994" y="1465"/>
                    <a:pt x="13580" y="1570"/>
                    <a:pt x="14208" y="1528"/>
                  </a:cubicBezTo>
                  <a:cubicBezTo>
                    <a:pt x="14543" y="1507"/>
                    <a:pt x="14878" y="1591"/>
                    <a:pt x="15191" y="1821"/>
                  </a:cubicBezTo>
                  <a:cubicBezTo>
                    <a:pt x="15087" y="1967"/>
                    <a:pt x="15045" y="2051"/>
                    <a:pt x="14940" y="2177"/>
                  </a:cubicBezTo>
                  <a:cubicBezTo>
                    <a:pt x="14543" y="2490"/>
                    <a:pt x="14564" y="3055"/>
                    <a:pt x="14208" y="3369"/>
                  </a:cubicBezTo>
                  <a:cubicBezTo>
                    <a:pt x="14208" y="3662"/>
                    <a:pt x="14166" y="3955"/>
                    <a:pt x="14166" y="4227"/>
                  </a:cubicBezTo>
                  <a:lnTo>
                    <a:pt x="14166" y="5001"/>
                  </a:lnTo>
                  <a:cubicBezTo>
                    <a:pt x="14208" y="5524"/>
                    <a:pt x="13957" y="5880"/>
                    <a:pt x="13538" y="6110"/>
                  </a:cubicBezTo>
                  <a:cubicBezTo>
                    <a:pt x="12660" y="6612"/>
                    <a:pt x="11739" y="7052"/>
                    <a:pt x="10672" y="7052"/>
                  </a:cubicBezTo>
                  <a:cubicBezTo>
                    <a:pt x="10065" y="7052"/>
                    <a:pt x="9458" y="7052"/>
                    <a:pt x="8873" y="7031"/>
                  </a:cubicBezTo>
                  <a:cubicBezTo>
                    <a:pt x="8475" y="7031"/>
                    <a:pt x="8077" y="7031"/>
                    <a:pt x="7680" y="6884"/>
                  </a:cubicBezTo>
                  <a:cubicBezTo>
                    <a:pt x="7533" y="6822"/>
                    <a:pt x="7345" y="6801"/>
                    <a:pt x="7178" y="6801"/>
                  </a:cubicBezTo>
                  <a:cubicBezTo>
                    <a:pt x="6194" y="6842"/>
                    <a:pt x="5357" y="6382"/>
                    <a:pt x="4541" y="5922"/>
                  </a:cubicBezTo>
                  <a:cubicBezTo>
                    <a:pt x="3893" y="5587"/>
                    <a:pt x="3265" y="5169"/>
                    <a:pt x="2700" y="4708"/>
                  </a:cubicBezTo>
                  <a:cubicBezTo>
                    <a:pt x="2072" y="4185"/>
                    <a:pt x="1486" y="3578"/>
                    <a:pt x="880" y="3013"/>
                  </a:cubicBezTo>
                  <a:cubicBezTo>
                    <a:pt x="817" y="2930"/>
                    <a:pt x="754" y="2825"/>
                    <a:pt x="712" y="2721"/>
                  </a:cubicBezTo>
                  <a:cubicBezTo>
                    <a:pt x="378" y="1905"/>
                    <a:pt x="126" y="1088"/>
                    <a:pt x="1" y="252"/>
                  </a:cubicBezTo>
                  <a:cubicBezTo>
                    <a:pt x="1" y="210"/>
                    <a:pt x="22" y="147"/>
                    <a:pt x="43" y="105"/>
                  </a:cubicBezTo>
                  <a:cubicBezTo>
                    <a:pt x="733" y="0"/>
                    <a:pt x="1842" y="0"/>
                    <a:pt x="2637" y="105"/>
                  </a:cubicBezTo>
                  <a:cubicBezTo>
                    <a:pt x="2658" y="356"/>
                    <a:pt x="2658" y="649"/>
                    <a:pt x="2679" y="921"/>
                  </a:cubicBezTo>
                  <a:cubicBezTo>
                    <a:pt x="2721" y="1193"/>
                    <a:pt x="2826" y="1381"/>
                    <a:pt x="3077" y="1507"/>
                  </a:cubicBezTo>
                  <a:cubicBezTo>
                    <a:pt x="3558" y="1716"/>
                    <a:pt x="3642" y="1779"/>
                    <a:pt x="4374" y="1779"/>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39" name="Google Shape;185;p33">
              <a:extLst>
                <a:ext uri="{FF2B5EF4-FFF2-40B4-BE49-F238E27FC236}">
                  <a16:creationId xmlns="" xmlns:a16="http://schemas.microsoft.com/office/drawing/2014/main" id="{18368BFE-8E96-4C92-BDA4-4C0A3F661270}"/>
                </a:ext>
              </a:extLst>
            </p:cNvPr>
            <p:cNvSpPr/>
            <p:nvPr/>
          </p:nvSpPr>
          <p:spPr>
            <a:xfrm>
              <a:off x="1573125" y="3836600"/>
              <a:ext cx="210850" cy="275675"/>
            </a:xfrm>
            <a:custGeom>
              <a:avLst/>
              <a:gdLst/>
              <a:ahLst/>
              <a:cxnLst/>
              <a:rect l="l" t="t" r="r" b="b"/>
              <a:pathLst>
                <a:path w="8434" h="11027" extrusionOk="0">
                  <a:moveTo>
                    <a:pt x="126" y="7072"/>
                  </a:moveTo>
                  <a:cubicBezTo>
                    <a:pt x="1" y="6068"/>
                    <a:pt x="315" y="5168"/>
                    <a:pt x="817" y="4310"/>
                  </a:cubicBezTo>
                  <a:lnTo>
                    <a:pt x="1047" y="3829"/>
                  </a:lnTo>
                  <a:cubicBezTo>
                    <a:pt x="1528" y="2574"/>
                    <a:pt x="2512" y="1737"/>
                    <a:pt x="3537" y="963"/>
                  </a:cubicBezTo>
                  <a:cubicBezTo>
                    <a:pt x="3997" y="586"/>
                    <a:pt x="4520" y="335"/>
                    <a:pt x="5190" y="335"/>
                  </a:cubicBezTo>
                  <a:cubicBezTo>
                    <a:pt x="5420" y="335"/>
                    <a:pt x="5650" y="209"/>
                    <a:pt x="5922" y="126"/>
                  </a:cubicBezTo>
                  <a:cubicBezTo>
                    <a:pt x="6299" y="0"/>
                    <a:pt x="6571" y="105"/>
                    <a:pt x="6759" y="460"/>
                  </a:cubicBezTo>
                  <a:cubicBezTo>
                    <a:pt x="7345" y="1716"/>
                    <a:pt x="7847" y="3034"/>
                    <a:pt x="8056" y="4436"/>
                  </a:cubicBezTo>
                  <a:cubicBezTo>
                    <a:pt x="8182" y="5252"/>
                    <a:pt x="8287" y="6089"/>
                    <a:pt x="8370" y="6884"/>
                  </a:cubicBezTo>
                  <a:cubicBezTo>
                    <a:pt x="8433" y="7282"/>
                    <a:pt x="8391" y="7679"/>
                    <a:pt x="8391" y="8098"/>
                  </a:cubicBezTo>
                  <a:cubicBezTo>
                    <a:pt x="8391" y="8579"/>
                    <a:pt x="8182" y="8976"/>
                    <a:pt x="7826" y="9311"/>
                  </a:cubicBezTo>
                  <a:cubicBezTo>
                    <a:pt x="7429" y="9646"/>
                    <a:pt x="7031" y="9960"/>
                    <a:pt x="6550" y="10148"/>
                  </a:cubicBezTo>
                  <a:cubicBezTo>
                    <a:pt x="4458" y="11027"/>
                    <a:pt x="4416" y="11027"/>
                    <a:pt x="2156" y="10943"/>
                  </a:cubicBezTo>
                  <a:cubicBezTo>
                    <a:pt x="1842" y="10943"/>
                    <a:pt x="1591" y="10839"/>
                    <a:pt x="1403" y="10608"/>
                  </a:cubicBezTo>
                  <a:cubicBezTo>
                    <a:pt x="1047" y="10106"/>
                    <a:pt x="650" y="9625"/>
                    <a:pt x="336" y="9060"/>
                  </a:cubicBezTo>
                  <a:cubicBezTo>
                    <a:pt x="210" y="8830"/>
                    <a:pt x="168" y="8516"/>
                    <a:pt x="168" y="8265"/>
                  </a:cubicBezTo>
                  <a:cubicBezTo>
                    <a:pt x="105" y="7867"/>
                    <a:pt x="126" y="7470"/>
                    <a:pt x="126" y="7072"/>
                  </a:cubicBezTo>
                  <a:close/>
                  <a:moveTo>
                    <a:pt x="5023" y="6235"/>
                  </a:moveTo>
                  <a:cubicBezTo>
                    <a:pt x="5002" y="6089"/>
                    <a:pt x="5002" y="5859"/>
                    <a:pt x="4939" y="5650"/>
                  </a:cubicBezTo>
                  <a:cubicBezTo>
                    <a:pt x="4918" y="5461"/>
                    <a:pt x="4813" y="5336"/>
                    <a:pt x="4625" y="5294"/>
                  </a:cubicBezTo>
                  <a:cubicBezTo>
                    <a:pt x="4458" y="5273"/>
                    <a:pt x="4290" y="5357"/>
                    <a:pt x="4186" y="5482"/>
                  </a:cubicBezTo>
                  <a:cubicBezTo>
                    <a:pt x="4081" y="5629"/>
                    <a:pt x="3976" y="5817"/>
                    <a:pt x="3872" y="5984"/>
                  </a:cubicBezTo>
                  <a:cubicBezTo>
                    <a:pt x="3663" y="6340"/>
                    <a:pt x="3746" y="6675"/>
                    <a:pt x="4102" y="6926"/>
                  </a:cubicBezTo>
                  <a:cubicBezTo>
                    <a:pt x="4520" y="7177"/>
                    <a:pt x="5002" y="6947"/>
                    <a:pt x="5023" y="6486"/>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0" name="Google Shape;186;p33">
              <a:extLst>
                <a:ext uri="{FF2B5EF4-FFF2-40B4-BE49-F238E27FC236}">
                  <a16:creationId xmlns="" xmlns:a16="http://schemas.microsoft.com/office/drawing/2014/main" id="{A6AA29F8-656E-4A25-9038-E108299D2108}"/>
                </a:ext>
              </a:extLst>
            </p:cNvPr>
            <p:cNvSpPr/>
            <p:nvPr/>
          </p:nvSpPr>
          <p:spPr>
            <a:xfrm>
              <a:off x="1225275" y="3765450"/>
              <a:ext cx="374050" cy="265225"/>
            </a:xfrm>
            <a:custGeom>
              <a:avLst/>
              <a:gdLst/>
              <a:ahLst/>
              <a:cxnLst/>
              <a:rect l="l" t="t" r="r" b="b"/>
              <a:pathLst>
                <a:path w="14962" h="10609" extrusionOk="0">
                  <a:moveTo>
                    <a:pt x="1" y="6633"/>
                  </a:moveTo>
                  <a:cubicBezTo>
                    <a:pt x="105" y="6403"/>
                    <a:pt x="168" y="6236"/>
                    <a:pt x="231" y="6110"/>
                  </a:cubicBezTo>
                  <a:cubicBezTo>
                    <a:pt x="691" y="5399"/>
                    <a:pt x="1131" y="4687"/>
                    <a:pt x="1591" y="4018"/>
                  </a:cubicBezTo>
                  <a:cubicBezTo>
                    <a:pt x="1967" y="3495"/>
                    <a:pt x="2177" y="2909"/>
                    <a:pt x="2386" y="2323"/>
                  </a:cubicBezTo>
                  <a:cubicBezTo>
                    <a:pt x="2470" y="2093"/>
                    <a:pt x="2470" y="1863"/>
                    <a:pt x="2470" y="1633"/>
                  </a:cubicBezTo>
                  <a:lnTo>
                    <a:pt x="2470" y="84"/>
                  </a:lnTo>
                  <a:cubicBezTo>
                    <a:pt x="2679" y="1"/>
                    <a:pt x="2721" y="168"/>
                    <a:pt x="2804" y="273"/>
                  </a:cubicBezTo>
                  <a:cubicBezTo>
                    <a:pt x="2993" y="607"/>
                    <a:pt x="3244" y="837"/>
                    <a:pt x="3558" y="1089"/>
                  </a:cubicBezTo>
                  <a:cubicBezTo>
                    <a:pt x="4081" y="1444"/>
                    <a:pt x="4583" y="1821"/>
                    <a:pt x="5106" y="2156"/>
                  </a:cubicBezTo>
                  <a:cubicBezTo>
                    <a:pt x="5859" y="2658"/>
                    <a:pt x="6717" y="2825"/>
                    <a:pt x="7596" y="3034"/>
                  </a:cubicBezTo>
                  <a:cubicBezTo>
                    <a:pt x="8705" y="3306"/>
                    <a:pt x="9814" y="3516"/>
                    <a:pt x="10965" y="3453"/>
                  </a:cubicBezTo>
                  <a:cubicBezTo>
                    <a:pt x="11299" y="3453"/>
                    <a:pt x="11634" y="3411"/>
                    <a:pt x="12053" y="3390"/>
                  </a:cubicBezTo>
                  <a:cubicBezTo>
                    <a:pt x="12785" y="4164"/>
                    <a:pt x="13936" y="4353"/>
                    <a:pt x="14961" y="4855"/>
                  </a:cubicBezTo>
                  <a:cubicBezTo>
                    <a:pt x="14522" y="5734"/>
                    <a:pt x="14103" y="6591"/>
                    <a:pt x="13664" y="7428"/>
                  </a:cubicBezTo>
                  <a:cubicBezTo>
                    <a:pt x="13371" y="7993"/>
                    <a:pt x="13183" y="8537"/>
                    <a:pt x="13245" y="9165"/>
                  </a:cubicBezTo>
                  <a:cubicBezTo>
                    <a:pt x="13266" y="9416"/>
                    <a:pt x="13203" y="9667"/>
                    <a:pt x="13203" y="10002"/>
                  </a:cubicBezTo>
                  <a:cubicBezTo>
                    <a:pt x="12367" y="9772"/>
                    <a:pt x="11697" y="10086"/>
                    <a:pt x="11006" y="10400"/>
                  </a:cubicBezTo>
                  <a:cubicBezTo>
                    <a:pt x="10839" y="10462"/>
                    <a:pt x="10651" y="10525"/>
                    <a:pt x="10442" y="10525"/>
                  </a:cubicBezTo>
                  <a:cubicBezTo>
                    <a:pt x="10107" y="10567"/>
                    <a:pt x="9751" y="10567"/>
                    <a:pt x="9416" y="10609"/>
                  </a:cubicBezTo>
                  <a:cubicBezTo>
                    <a:pt x="9061" y="9856"/>
                    <a:pt x="8663" y="9081"/>
                    <a:pt x="8286" y="8328"/>
                  </a:cubicBezTo>
                  <a:cubicBezTo>
                    <a:pt x="8140" y="8014"/>
                    <a:pt x="7931" y="7784"/>
                    <a:pt x="7638" y="7554"/>
                  </a:cubicBezTo>
                  <a:cubicBezTo>
                    <a:pt x="6487" y="6612"/>
                    <a:pt x="5190" y="6152"/>
                    <a:pt x="3683" y="6215"/>
                  </a:cubicBezTo>
                  <a:cubicBezTo>
                    <a:pt x="3056" y="6236"/>
                    <a:pt x="2428" y="6236"/>
                    <a:pt x="1800" y="6236"/>
                  </a:cubicBezTo>
                  <a:cubicBezTo>
                    <a:pt x="1319" y="6236"/>
                    <a:pt x="838" y="6257"/>
                    <a:pt x="398" y="6529"/>
                  </a:cubicBezTo>
                  <a:cubicBezTo>
                    <a:pt x="315" y="6612"/>
                    <a:pt x="189" y="6571"/>
                    <a:pt x="1" y="6633"/>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1" name="Google Shape;187;p33">
              <a:extLst>
                <a:ext uri="{FF2B5EF4-FFF2-40B4-BE49-F238E27FC236}">
                  <a16:creationId xmlns="" xmlns:a16="http://schemas.microsoft.com/office/drawing/2014/main" id="{900C4D5C-6073-4D4B-BA93-1DB5C7C335BA}"/>
                </a:ext>
              </a:extLst>
            </p:cNvPr>
            <p:cNvSpPr/>
            <p:nvPr/>
          </p:nvSpPr>
          <p:spPr>
            <a:xfrm>
              <a:off x="1755700" y="4748350"/>
              <a:ext cx="91025" cy="154325"/>
            </a:xfrm>
            <a:custGeom>
              <a:avLst/>
              <a:gdLst/>
              <a:ahLst/>
              <a:cxnLst/>
              <a:rect l="l" t="t" r="r" b="b"/>
              <a:pathLst>
                <a:path w="3641" h="6173" extrusionOk="0">
                  <a:moveTo>
                    <a:pt x="126" y="6172"/>
                  </a:moveTo>
                  <a:cubicBezTo>
                    <a:pt x="105" y="5022"/>
                    <a:pt x="0" y="3913"/>
                    <a:pt x="628" y="2867"/>
                  </a:cubicBezTo>
                  <a:cubicBezTo>
                    <a:pt x="942" y="2364"/>
                    <a:pt x="1172" y="1779"/>
                    <a:pt x="1381" y="1235"/>
                  </a:cubicBezTo>
                  <a:cubicBezTo>
                    <a:pt x="1569" y="691"/>
                    <a:pt x="2030" y="481"/>
                    <a:pt x="2448" y="209"/>
                  </a:cubicBezTo>
                  <a:cubicBezTo>
                    <a:pt x="2804" y="0"/>
                    <a:pt x="3243" y="209"/>
                    <a:pt x="3327" y="607"/>
                  </a:cubicBezTo>
                  <a:cubicBezTo>
                    <a:pt x="3557" y="1653"/>
                    <a:pt x="3641" y="2678"/>
                    <a:pt x="3243" y="3704"/>
                  </a:cubicBezTo>
                  <a:cubicBezTo>
                    <a:pt x="3118" y="4059"/>
                    <a:pt x="2950" y="4352"/>
                    <a:pt x="2658" y="4603"/>
                  </a:cubicBezTo>
                  <a:cubicBezTo>
                    <a:pt x="2344" y="4896"/>
                    <a:pt x="2030" y="5189"/>
                    <a:pt x="1779" y="5524"/>
                  </a:cubicBezTo>
                  <a:cubicBezTo>
                    <a:pt x="1339" y="6026"/>
                    <a:pt x="774" y="6152"/>
                    <a:pt x="126" y="6172"/>
                  </a:cubicBezTo>
                  <a:close/>
                </a:path>
              </a:pathLst>
            </a:custGeom>
            <a:solidFill>
              <a:srgbClr val="2AA1B3"/>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2" name="Google Shape;188;p33">
              <a:extLst>
                <a:ext uri="{FF2B5EF4-FFF2-40B4-BE49-F238E27FC236}">
                  <a16:creationId xmlns="" xmlns:a16="http://schemas.microsoft.com/office/drawing/2014/main" id="{DF813627-6632-40ED-806B-C6C5EA6AA76A}"/>
                </a:ext>
              </a:extLst>
            </p:cNvPr>
            <p:cNvSpPr/>
            <p:nvPr/>
          </p:nvSpPr>
          <p:spPr>
            <a:xfrm>
              <a:off x="1188675" y="4342425"/>
              <a:ext cx="319100" cy="60700"/>
            </a:xfrm>
            <a:custGeom>
              <a:avLst/>
              <a:gdLst/>
              <a:ahLst/>
              <a:cxnLst/>
              <a:rect l="l" t="t" r="r" b="b"/>
              <a:pathLst>
                <a:path w="12764" h="2428" extrusionOk="0">
                  <a:moveTo>
                    <a:pt x="0" y="1360"/>
                  </a:moveTo>
                  <a:cubicBezTo>
                    <a:pt x="84" y="1318"/>
                    <a:pt x="167" y="1214"/>
                    <a:pt x="230" y="1172"/>
                  </a:cubicBezTo>
                  <a:cubicBezTo>
                    <a:pt x="1130" y="963"/>
                    <a:pt x="1988" y="754"/>
                    <a:pt x="2825" y="377"/>
                  </a:cubicBezTo>
                  <a:cubicBezTo>
                    <a:pt x="3201" y="189"/>
                    <a:pt x="3662" y="168"/>
                    <a:pt x="4080" y="126"/>
                  </a:cubicBezTo>
                  <a:cubicBezTo>
                    <a:pt x="5126" y="84"/>
                    <a:pt x="6193" y="0"/>
                    <a:pt x="7240" y="63"/>
                  </a:cubicBezTo>
                  <a:cubicBezTo>
                    <a:pt x="8265" y="105"/>
                    <a:pt x="9290" y="230"/>
                    <a:pt x="10253" y="649"/>
                  </a:cubicBezTo>
                  <a:cubicBezTo>
                    <a:pt x="10148" y="754"/>
                    <a:pt x="10064" y="858"/>
                    <a:pt x="9939" y="1005"/>
                  </a:cubicBezTo>
                  <a:cubicBezTo>
                    <a:pt x="10064" y="1046"/>
                    <a:pt x="10169" y="1130"/>
                    <a:pt x="10253" y="1130"/>
                  </a:cubicBezTo>
                  <a:cubicBezTo>
                    <a:pt x="11152" y="1109"/>
                    <a:pt x="11822" y="1549"/>
                    <a:pt x="12470" y="2093"/>
                  </a:cubicBezTo>
                  <a:cubicBezTo>
                    <a:pt x="12533" y="2155"/>
                    <a:pt x="12638" y="2176"/>
                    <a:pt x="12763" y="2260"/>
                  </a:cubicBezTo>
                  <a:cubicBezTo>
                    <a:pt x="12408" y="2427"/>
                    <a:pt x="12157" y="2365"/>
                    <a:pt x="11926" y="2281"/>
                  </a:cubicBezTo>
                  <a:cubicBezTo>
                    <a:pt x="10880" y="1904"/>
                    <a:pt x="9750" y="1842"/>
                    <a:pt x="8683" y="1674"/>
                  </a:cubicBezTo>
                  <a:cubicBezTo>
                    <a:pt x="5921" y="1235"/>
                    <a:pt x="3118" y="1423"/>
                    <a:pt x="335" y="1360"/>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3" name="Google Shape;189;p33">
              <a:extLst>
                <a:ext uri="{FF2B5EF4-FFF2-40B4-BE49-F238E27FC236}">
                  <a16:creationId xmlns="" xmlns:a16="http://schemas.microsoft.com/office/drawing/2014/main" id="{6E67395E-CFF7-40DD-8CE8-BAD72FBBF27D}"/>
                </a:ext>
              </a:extLst>
            </p:cNvPr>
            <p:cNvSpPr/>
            <p:nvPr/>
          </p:nvSpPr>
          <p:spPr>
            <a:xfrm>
              <a:off x="1442350" y="4889050"/>
              <a:ext cx="108850" cy="128700"/>
            </a:xfrm>
            <a:custGeom>
              <a:avLst/>
              <a:gdLst/>
              <a:ahLst/>
              <a:cxnLst/>
              <a:rect l="l" t="t" r="r" b="b"/>
              <a:pathLst>
                <a:path w="4354" h="5148" extrusionOk="0">
                  <a:moveTo>
                    <a:pt x="106" y="4876"/>
                  </a:moveTo>
                  <a:cubicBezTo>
                    <a:pt x="1" y="4478"/>
                    <a:pt x="22" y="4039"/>
                    <a:pt x="64" y="3620"/>
                  </a:cubicBezTo>
                  <a:cubicBezTo>
                    <a:pt x="64" y="3453"/>
                    <a:pt x="168" y="3306"/>
                    <a:pt x="231" y="3139"/>
                  </a:cubicBezTo>
                  <a:cubicBezTo>
                    <a:pt x="482" y="2679"/>
                    <a:pt x="733" y="2197"/>
                    <a:pt x="963" y="1695"/>
                  </a:cubicBezTo>
                  <a:cubicBezTo>
                    <a:pt x="1215" y="1214"/>
                    <a:pt x="1549" y="796"/>
                    <a:pt x="2072" y="586"/>
                  </a:cubicBezTo>
                  <a:cubicBezTo>
                    <a:pt x="2177" y="524"/>
                    <a:pt x="2282" y="503"/>
                    <a:pt x="2386" y="419"/>
                  </a:cubicBezTo>
                  <a:cubicBezTo>
                    <a:pt x="2847" y="84"/>
                    <a:pt x="3370" y="0"/>
                    <a:pt x="3935" y="147"/>
                  </a:cubicBezTo>
                  <a:cubicBezTo>
                    <a:pt x="4353" y="586"/>
                    <a:pt x="4353" y="1047"/>
                    <a:pt x="4039" y="1549"/>
                  </a:cubicBezTo>
                  <a:cubicBezTo>
                    <a:pt x="3788" y="1905"/>
                    <a:pt x="3537" y="2239"/>
                    <a:pt x="3307" y="2595"/>
                  </a:cubicBezTo>
                  <a:cubicBezTo>
                    <a:pt x="3014" y="2993"/>
                    <a:pt x="2721" y="3327"/>
                    <a:pt x="2595" y="3809"/>
                  </a:cubicBezTo>
                  <a:cubicBezTo>
                    <a:pt x="2407" y="4499"/>
                    <a:pt x="1800" y="4834"/>
                    <a:pt x="1215" y="5106"/>
                  </a:cubicBezTo>
                  <a:cubicBezTo>
                    <a:pt x="1110" y="5148"/>
                    <a:pt x="922" y="5127"/>
                    <a:pt x="796" y="5064"/>
                  </a:cubicBezTo>
                  <a:cubicBezTo>
                    <a:pt x="545" y="5043"/>
                    <a:pt x="336" y="4938"/>
                    <a:pt x="106" y="4876"/>
                  </a:cubicBezTo>
                  <a:close/>
                </a:path>
              </a:pathLst>
            </a:custGeom>
            <a:solidFill>
              <a:srgbClr val="2AA1B3"/>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4" name="Google Shape;190;p33">
              <a:extLst>
                <a:ext uri="{FF2B5EF4-FFF2-40B4-BE49-F238E27FC236}">
                  <a16:creationId xmlns="" xmlns:a16="http://schemas.microsoft.com/office/drawing/2014/main" id="{F676238E-FC86-4883-81F6-8DC332FF52EB}"/>
                </a:ext>
              </a:extLst>
            </p:cNvPr>
            <p:cNvSpPr/>
            <p:nvPr/>
          </p:nvSpPr>
          <p:spPr>
            <a:xfrm>
              <a:off x="934975" y="4076700"/>
              <a:ext cx="94700" cy="113525"/>
            </a:xfrm>
            <a:custGeom>
              <a:avLst/>
              <a:gdLst/>
              <a:ahLst/>
              <a:cxnLst/>
              <a:rect l="l" t="t" r="r" b="b"/>
              <a:pathLst>
                <a:path w="3788" h="4541" extrusionOk="0">
                  <a:moveTo>
                    <a:pt x="3787" y="4478"/>
                  </a:moveTo>
                  <a:cubicBezTo>
                    <a:pt x="3034" y="4457"/>
                    <a:pt x="2302" y="4541"/>
                    <a:pt x="1632" y="4269"/>
                  </a:cubicBezTo>
                  <a:cubicBezTo>
                    <a:pt x="1423" y="4206"/>
                    <a:pt x="1214" y="4143"/>
                    <a:pt x="1025" y="3997"/>
                  </a:cubicBezTo>
                  <a:cubicBezTo>
                    <a:pt x="942" y="3913"/>
                    <a:pt x="858" y="3829"/>
                    <a:pt x="753" y="3766"/>
                  </a:cubicBezTo>
                  <a:cubicBezTo>
                    <a:pt x="167" y="3536"/>
                    <a:pt x="0" y="3034"/>
                    <a:pt x="21" y="2469"/>
                  </a:cubicBezTo>
                  <a:lnTo>
                    <a:pt x="21" y="1256"/>
                  </a:lnTo>
                  <a:cubicBezTo>
                    <a:pt x="63" y="356"/>
                    <a:pt x="544" y="0"/>
                    <a:pt x="1444" y="293"/>
                  </a:cubicBezTo>
                  <a:cubicBezTo>
                    <a:pt x="1632" y="356"/>
                    <a:pt x="1799" y="356"/>
                    <a:pt x="2051" y="377"/>
                  </a:cubicBezTo>
                  <a:cubicBezTo>
                    <a:pt x="2699" y="1674"/>
                    <a:pt x="2908" y="3201"/>
                    <a:pt x="3787" y="4478"/>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5" name="Google Shape;191;p33">
              <a:extLst>
                <a:ext uri="{FF2B5EF4-FFF2-40B4-BE49-F238E27FC236}">
                  <a16:creationId xmlns="" xmlns:a16="http://schemas.microsoft.com/office/drawing/2014/main" id="{8B050DD4-BE7C-4CB3-8258-FDA412D3CECE}"/>
                </a:ext>
              </a:extLst>
            </p:cNvPr>
            <p:cNvSpPr/>
            <p:nvPr/>
          </p:nvSpPr>
          <p:spPr>
            <a:xfrm>
              <a:off x="1133750" y="4310500"/>
              <a:ext cx="408550" cy="83200"/>
            </a:xfrm>
            <a:custGeom>
              <a:avLst/>
              <a:gdLst/>
              <a:ahLst/>
              <a:cxnLst/>
              <a:rect l="l" t="t" r="r" b="b"/>
              <a:pathLst>
                <a:path w="16342" h="3328" extrusionOk="0">
                  <a:moveTo>
                    <a:pt x="2197" y="2637"/>
                  </a:moveTo>
                  <a:cubicBezTo>
                    <a:pt x="1548" y="3014"/>
                    <a:pt x="858" y="3328"/>
                    <a:pt x="0" y="3181"/>
                  </a:cubicBezTo>
                  <a:cubicBezTo>
                    <a:pt x="0" y="2930"/>
                    <a:pt x="335" y="2909"/>
                    <a:pt x="377" y="2700"/>
                  </a:cubicBezTo>
                  <a:cubicBezTo>
                    <a:pt x="398" y="2491"/>
                    <a:pt x="419" y="2240"/>
                    <a:pt x="439" y="2072"/>
                  </a:cubicBezTo>
                  <a:cubicBezTo>
                    <a:pt x="1235" y="1445"/>
                    <a:pt x="2092" y="1068"/>
                    <a:pt x="2992" y="754"/>
                  </a:cubicBezTo>
                  <a:cubicBezTo>
                    <a:pt x="4373" y="231"/>
                    <a:pt x="5775" y="1"/>
                    <a:pt x="7240" y="85"/>
                  </a:cubicBezTo>
                  <a:cubicBezTo>
                    <a:pt x="8160" y="127"/>
                    <a:pt x="9081" y="106"/>
                    <a:pt x="10002" y="85"/>
                  </a:cubicBezTo>
                  <a:cubicBezTo>
                    <a:pt x="10357" y="85"/>
                    <a:pt x="10671" y="147"/>
                    <a:pt x="10985" y="315"/>
                  </a:cubicBezTo>
                  <a:cubicBezTo>
                    <a:pt x="11571" y="629"/>
                    <a:pt x="12136" y="943"/>
                    <a:pt x="12847" y="922"/>
                  </a:cubicBezTo>
                  <a:cubicBezTo>
                    <a:pt x="13035" y="922"/>
                    <a:pt x="13203" y="1047"/>
                    <a:pt x="13391" y="1131"/>
                  </a:cubicBezTo>
                  <a:cubicBezTo>
                    <a:pt x="14228" y="1591"/>
                    <a:pt x="15086" y="2072"/>
                    <a:pt x="15923" y="2533"/>
                  </a:cubicBezTo>
                  <a:cubicBezTo>
                    <a:pt x="16028" y="2616"/>
                    <a:pt x="16132" y="2721"/>
                    <a:pt x="16341" y="2867"/>
                  </a:cubicBezTo>
                  <a:cubicBezTo>
                    <a:pt x="16174" y="2867"/>
                    <a:pt x="16090" y="2909"/>
                    <a:pt x="16007" y="2867"/>
                  </a:cubicBezTo>
                  <a:cubicBezTo>
                    <a:pt x="15651" y="2742"/>
                    <a:pt x="15253" y="2616"/>
                    <a:pt x="14877" y="2449"/>
                  </a:cubicBezTo>
                  <a:cubicBezTo>
                    <a:pt x="14667" y="2386"/>
                    <a:pt x="14500" y="2240"/>
                    <a:pt x="14270" y="2135"/>
                  </a:cubicBezTo>
                  <a:cubicBezTo>
                    <a:pt x="14061" y="2010"/>
                    <a:pt x="13851" y="1821"/>
                    <a:pt x="13621" y="1717"/>
                  </a:cubicBezTo>
                  <a:cubicBezTo>
                    <a:pt x="12157" y="1089"/>
                    <a:pt x="10650" y="629"/>
                    <a:pt x="8997" y="671"/>
                  </a:cubicBezTo>
                  <a:cubicBezTo>
                    <a:pt x="8097" y="712"/>
                    <a:pt x="7219" y="671"/>
                    <a:pt x="6361" y="671"/>
                  </a:cubicBezTo>
                  <a:cubicBezTo>
                    <a:pt x="5942" y="671"/>
                    <a:pt x="5524" y="733"/>
                    <a:pt x="5105" y="859"/>
                  </a:cubicBezTo>
                  <a:cubicBezTo>
                    <a:pt x="4185" y="1152"/>
                    <a:pt x="3222" y="1361"/>
                    <a:pt x="2343" y="1779"/>
                  </a:cubicBezTo>
                  <a:cubicBezTo>
                    <a:pt x="2134" y="1884"/>
                    <a:pt x="1904" y="1905"/>
                    <a:pt x="1695" y="1968"/>
                  </a:cubicBezTo>
                  <a:cubicBezTo>
                    <a:pt x="1360" y="2051"/>
                    <a:pt x="983" y="2177"/>
                    <a:pt x="816" y="2533"/>
                  </a:cubicBezTo>
                  <a:cubicBezTo>
                    <a:pt x="921" y="2784"/>
                    <a:pt x="1088" y="2847"/>
                    <a:pt x="1297" y="2763"/>
                  </a:cubicBezTo>
                  <a:cubicBezTo>
                    <a:pt x="1590" y="2658"/>
                    <a:pt x="1883" y="2533"/>
                    <a:pt x="2197" y="2637"/>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6" name="Google Shape;192;p33">
              <a:extLst>
                <a:ext uri="{FF2B5EF4-FFF2-40B4-BE49-F238E27FC236}">
                  <a16:creationId xmlns="" xmlns:a16="http://schemas.microsoft.com/office/drawing/2014/main" id="{14139525-AFC0-4D28-9ED3-2FA798BEC064}"/>
                </a:ext>
              </a:extLst>
            </p:cNvPr>
            <p:cNvSpPr/>
            <p:nvPr/>
          </p:nvSpPr>
          <p:spPr>
            <a:xfrm>
              <a:off x="1594050" y="4696025"/>
              <a:ext cx="104125" cy="91050"/>
            </a:xfrm>
            <a:custGeom>
              <a:avLst/>
              <a:gdLst/>
              <a:ahLst/>
              <a:cxnLst/>
              <a:rect l="l" t="t" r="r" b="b"/>
              <a:pathLst>
                <a:path w="4165" h="3642" extrusionOk="0">
                  <a:moveTo>
                    <a:pt x="1005" y="3641"/>
                  </a:moveTo>
                  <a:cubicBezTo>
                    <a:pt x="608" y="3181"/>
                    <a:pt x="315" y="2804"/>
                    <a:pt x="1" y="2407"/>
                  </a:cubicBezTo>
                  <a:cubicBezTo>
                    <a:pt x="1068" y="1444"/>
                    <a:pt x="2135" y="607"/>
                    <a:pt x="3474" y="1"/>
                  </a:cubicBezTo>
                  <a:cubicBezTo>
                    <a:pt x="3537" y="168"/>
                    <a:pt x="3579" y="252"/>
                    <a:pt x="3621" y="356"/>
                  </a:cubicBezTo>
                  <a:cubicBezTo>
                    <a:pt x="3746" y="900"/>
                    <a:pt x="3851" y="1444"/>
                    <a:pt x="3976" y="1988"/>
                  </a:cubicBezTo>
                  <a:cubicBezTo>
                    <a:pt x="3997" y="2135"/>
                    <a:pt x="4102" y="2260"/>
                    <a:pt x="4102" y="2386"/>
                  </a:cubicBezTo>
                  <a:cubicBezTo>
                    <a:pt x="4165" y="3139"/>
                    <a:pt x="4165" y="3348"/>
                    <a:pt x="3328" y="3328"/>
                  </a:cubicBezTo>
                  <a:cubicBezTo>
                    <a:pt x="3014" y="3307"/>
                    <a:pt x="2721" y="3411"/>
                    <a:pt x="2407" y="3495"/>
                  </a:cubicBezTo>
                  <a:cubicBezTo>
                    <a:pt x="1968" y="3600"/>
                    <a:pt x="1465" y="3600"/>
                    <a:pt x="1005" y="3641"/>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7" name="Google Shape;193;p33">
              <a:extLst>
                <a:ext uri="{FF2B5EF4-FFF2-40B4-BE49-F238E27FC236}">
                  <a16:creationId xmlns="" xmlns:a16="http://schemas.microsoft.com/office/drawing/2014/main" id="{11DD1EB2-8609-4218-97B2-6F2852CC9BB3}"/>
                </a:ext>
              </a:extLst>
            </p:cNvPr>
            <p:cNvSpPr/>
            <p:nvPr/>
          </p:nvSpPr>
          <p:spPr>
            <a:xfrm>
              <a:off x="1647425" y="4220025"/>
              <a:ext cx="195125" cy="114050"/>
            </a:xfrm>
            <a:custGeom>
              <a:avLst/>
              <a:gdLst/>
              <a:ahLst/>
              <a:cxnLst/>
              <a:rect l="l" t="t" r="r" b="b"/>
              <a:pathLst>
                <a:path w="7805" h="4562" extrusionOk="0">
                  <a:moveTo>
                    <a:pt x="7449" y="63"/>
                  </a:moveTo>
                  <a:cubicBezTo>
                    <a:pt x="7595" y="293"/>
                    <a:pt x="7700" y="481"/>
                    <a:pt x="7805" y="670"/>
                  </a:cubicBezTo>
                  <a:cubicBezTo>
                    <a:pt x="7763" y="712"/>
                    <a:pt x="7700" y="774"/>
                    <a:pt x="7679" y="774"/>
                  </a:cubicBezTo>
                  <a:cubicBezTo>
                    <a:pt x="7135" y="565"/>
                    <a:pt x="6570" y="565"/>
                    <a:pt x="6026" y="879"/>
                  </a:cubicBezTo>
                  <a:cubicBezTo>
                    <a:pt x="5817" y="1005"/>
                    <a:pt x="5566" y="1025"/>
                    <a:pt x="5294" y="1109"/>
                  </a:cubicBezTo>
                  <a:cubicBezTo>
                    <a:pt x="5084" y="1172"/>
                    <a:pt x="4854" y="1235"/>
                    <a:pt x="4645" y="1339"/>
                  </a:cubicBezTo>
                  <a:cubicBezTo>
                    <a:pt x="3724" y="1800"/>
                    <a:pt x="2846" y="2281"/>
                    <a:pt x="1946" y="2783"/>
                  </a:cubicBezTo>
                  <a:cubicBezTo>
                    <a:pt x="1653" y="2929"/>
                    <a:pt x="1402" y="3201"/>
                    <a:pt x="1151" y="3411"/>
                  </a:cubicBezTo>
                  <a:cubicBezTo>
                    <a:pt x="795" y="3746"/>
                    <a:pt x="418" y="4101"/>
                    <a:pt x="0" y="4562"/>
                  </a:cubicBezTo>
                  <a:cubicBezTo>
                    <a:pt x="188" y="3976"/>
                    <a:pt x="586" y="3306"/>
                    <a:pt x="983" y="2888"/>
                  </a:cubicBezTo>
                  <a:cubicBezTo>
                    <a:pt x="1507" y="2323"/>
                    <a:pt x="2051" y="1779"/>
                    <a:pt x="2595" y="1256"/>
                  </a:cubicBezTo>
                  <a:cubicBezTo>
                    <a:pt x="2825" y="1046"/>
                    <a:pt x="3118" y="921"/>
                    <a:pt x="3390" y="753"/>
                  </a:cubicBezTo>
                  <a:cubicBezTo>
                    <a:pt x="3620" y="649"/>
                    <a:pt x="3871" y="628"/>
                    <a:pt x="4080" y="502"/>
                  </a:cubicBezTo>
                  <a:cubicBezTo>
                    <a:pt x="4750" y="84"/>
                    <a:pt x="5482" y="0"/>
                    <a:pt x="6214" y="63"/>
                  </a:cubicBezTo>
                  <a:cubicBezTo>
                    <a:pt x="6633" y="84"/>
                    <a:pt x="6989" y="63"/>
                    <a:pt x="7449" y="63"/>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8" name="Google Shape;194;p33">
              <a:extLst>
                <a:ext uri="{FF2B5EF4-FFF2-40B4-BE49-F238E27FC236}">
                  <a16:creationId xmlns="" xmlns:a16="http://schemas.microsoft.com/office/drawing/2014/main" id="{08436935-F63C-4967-808E-4E279F2851D2}"/>
                </a:ext>
              </a:extLst>
            </p:cNvPr>
            <p:cNvSpPr/>
            <p:nvPr/>
          </p:nvSpPr>
          <p:spPr>
            <a:xfrm>
              <a:off x="994600" y="3994575"/>
              <a:ext cx="156425" cy="68025"/>
            </a:xfrm>
            <a:custGeom>
              <a:avLst/>
              <a:gdLst/>
              <a:ahLst/>
              <a:cxnLst/>
              <a:rect l="l" t="t" r="r" b="b"/>
              <a:pathLst>
                <a:path w="6257" h="2721" extrusionOk="0">
                  <a:moveTo>
                    <a:pt x="6257" y="0"/>
                  </a:moveTo>
                  <a:cubicBezTo>
                    <a:pt x="5775" y="732"/>
                    <a:pt x="5440" y="1297"/>
                    <a:pt x="5022" y="1967"/>
                  </a:cubicBezTo>
                  <a:cubicBezTo>
                    <a:pt x="4708" y="2092"/>
                    <a:pt x="4290" y="2134"/>
                    <a:pt x="3871" y="2218"/>
                  </a:cubicBezTo>
                  <a:cubicBezTo>
                    <a:pt x="3076" y="2385"/>
                    <a:pt x="2302" y="2427"/>
                    <a:pt x="1507" y="2490"/>
                  </a:cubicBezTo>
                  <a:cubicBezTo>
                    <a:pt x="1339" y="2511"/>
                    <a:pt x="1130" y="2595"/>
                    <a:pt x="942" y="2636"/>
                  </a:cubicBezTo>
                  <a:cubicBezTo>
                    <a:pt x="754" y="2678"/>
                    <a:pt x="544" y="2720"/>
                    <a:pt x="335" y="2720"/>
                  </a:cubicBezTo>
                  <a:cubicBezTo>
                    <a:pt x="231" y="2720"/>
                    <a:pt x="126" y="2636"/>
                    <a:pt x="84" y="2595"/>
                  </a:cubicBezTo>
                  <a:cubicBezTo>
                    <a:pt x="0" y="2511"/>
                    <a:pt x="126" y="2364"/>
                    <a:pt x="314" y="2323"/>
                  </a:cubicBezTo>
                  <a:cubicBezTo>
                    <a:pt x="1172" y="2218"/>
                    <a:pt x="1988" y="1967"/>
                    <a:pt x="2762" y="1632"/>
                  </a:cubicBezTo>
                  <a:cubicBezTo>
                    <a:pt x="2867" y="1569"/>
                    <a:pt x="2972" y="1548"/>
                    <a:pt x="3076" y="1528"/>
                  </a:cubicBezTo>
                  <a:cubicBezTo>
                    <a:pt x="4080" y="1235"/>
                    <a:pt x="5022" y="816"/>
                    <a:pt x="5838" y="188"/>
                  </a:cubicBezTo>
                  <a:cubicBezTo>
                    <a:pt x="5901" y="126"/>
                    <a:pt x="5985" y="105"/>
                    <a:pt x="6257" y="0"/>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49" name="Google Shape;195;p33">
              <a:extLst>
                <a:ext uri="{FF2B5EF4-FFF2-40B4-BE49-F238E27FC236}">
                  <a16:creationId xmlns="" xmlns:a16="http://schemas.microsoft.com/office/drawing/2014/main" id="{B9BBE5B1-658C-48BF-84B4-A9586C5F1E29}"/>
                </a:ext>
              </a:extLst>
            </p:cNvPr>
            <p:cNvSpPr/>
            <p:nvPr/>
          </p:nvSpPr>
          <p:spPr>
            <a:xfrm>
              <a:off x="1588825" y="4246700"/>
              <a:ext cx="101500" cy="139150"/>
            </a:xfrm>
            <a:custGeom>
              <a:avLst/>
              <a:gdLst/>
              <a:ahLst/>
              <a:cxnLst/>
              <a:rect l="l" t="t" r="r" b="b"/>
              <a:pathLst>
                <a:path w="4060" h="5566" extrusionOk="0">
                  <a:moveTo>
                    <a:pt x="4060" y="84"/>
                  </a:moveTo>
                  <a:cubicBezTo>
                    <a:pt x="3830" y="440"/>
                    <a:pt x="3474" y="691"/>
                    <a:pt x="3202" y="1005"/>
                  </a:cubicBezTo>
                  <a:cubicBezTo>
                    <a:pt x="2428" y="1800"/>
                    <a:pt x="1800" y="2658"/>
                    <a:pt x="1444" y="3683"/>
                  </a:cubicBezTo>
                  <a:cubicBezTo>
                    <a:pt x="1382" y="3808"/>
                    <a:pt x="1340" y="3934"/>
                    <a:pt x="1256" y="4059"/>
                  </a:cubicBezTo>
                  <a:cubicBezTo>
                    <a:pt x="963" y="4457"/>
                    <a:pt x="796" y="4896"/>
                    <a:pt x="628" y="5336"/>
                  </a:cubicBezTo>
                  <a:cubicBezTo>
                    <a:pt x="607" y="5419"/>
                    <a:pt x="524" y="5482"/>
                    <a:pt x="440" y="5566"/>
                  </a:cubicBezTo>
                  <a:cubicBezTo>
                    <a:pt x="63" y="5127"/>
                    <a:pt x="1" y="4687"/>
                    <a:pt x="231" y="4227"/>
                  </a:cubicBezTo>
                  <a:cubicBezTo>
                    <a:pt x="607" y="3432"/>
                    <a:pt x="1130" y="2762"/>
                    <a:pt x="1654" y="2093"/>
                  </a:cubicBezTo>
                  <a:cubicBezTo>
                    <a:pt x="2260" y="1339"/>
                    <a:pt x="3014" y="712"/>
                    <a:pt x="3746" y="105"/>
                  </a:cubicBezTo>
                  <a:cubicBezTo>
                    <a:pt x="3788" y="63"/>
                    <a:pt x="3892" y="42"/>
                    <a:pt x="3976" y="0"/>
                  </a:cubicBezTo>
                  <a:cubicBezTo>
                    <a:pt x="3976" y="42"/>
                    <a:pt x="3997" y="63"/>
                    <a:pt x="4060" y="84"/>
                  </a:cubicBezTo>
                  <a:close/>
                </a:path>
              </a:pathLst>
            </a:custGeom>
            <a:solidFill>
              <a:srgbClr val="EEEEEE"/>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0" name="Google Shape;196;p33">
              <a:extLst>
                <a:ext uri="{FF2B5EF4-FFF2-40B4-BE49-F238E27FC236}">
                  <a16:creationId xmlns="" xmlns:a16="http://schemas.microsoft.com/office/drawing/2014/main" id="{16F9D398-A167-4A42-9279-DE73A3FACB3C}"/>
                </a:ext>
              </a:extLst>
            </p:cNvPr>
            <p:cNvSpPr/>
            <p:nvPr/>
          </p:nvSpPr>
          <p:spPr>
            <a:xfrm>
              <a:off x="1000350" y="4304750"/>
              <a:ext cx="157475" cy="315450"/>
            </a:xfrm>
            <a:custGeom>
              <a:avLst/>
              <a:gdLst/>
              <a:ahLst/>
              <a:cxnLst/>
              <a:rect l="l" t="t" r="r" b="b"/>
              <a:pathLst>
                <a:path w="6299" h="12618" extrusionOk="0">
                  <a:moveTo>
                    <a:pt x="1" y="11362"/>
                  </a:moveTo>
                  <a:cubicBezTo>
                    <a:pt x="63" y="11132"/>
                    <a:pt x="105" y="10923"/>
                    <a:pt x="168" y="10714"/>
                  </a:cubicBezTo>
                  <a:cubicBezTo>
                    <a:pt x="440" y="9647"/>
                    <a:pt x="712" y="8579"/>
                    <a:pt x="1005" y="7491"/>
                  </a:cubicBezTo>
                  <a:cubicBezTo>
                    <a:pt x="1235" y="6675"/>
                    <a:pt x="1465" y="5859"/>
                    <a:pt x="1737" y="5043"/>
                  </a:cubicBezTo>
                  <a:cubicBezTo>
                    <a:pt x="1800" y="4750"/>
                    <a:pt x="1967" y="4437"/>
                    <a:pt x="2009" y="4144"/>
                  </a:cubicBezTo>
                  <a:cubicBezTo>
                    <a:pt x="2177" y="3370"/>
                    <a:pt x="2532" y="2658"/>
                    <a:pt x="2846" y="1926"/>
                  </a:cubicBezTo>
                  <a:cubicBezTo>
                    <a:pt x="2930" y="1737"/>
                    <a:pt x="3055" y="1591"/>
                    <a:pt x="3181" y="1465"/>
                  </a:cubicBezTo>
                  <a:cubicBezTo>
                    <a:pt x="3348" y="1277"/>
                    <a:pt x="3558" y="1152"/>
                    <a:pt x="3641" y="942"/>
                  </a:cubicBezTo>
                  <a:cubicBezTo>
                    <a:pt x="3871" y="419"/>
                    <a:pt x="4311" y="168"/>
                    <a:pt x="4729" y="1"/>
                  </a:cubicBezTo>
                  <a:cubicBezTo>
                    <a:pt x="5252" y="336"/>
                    <a:pt x="5755" y="649"/>
                    <a:pt x="6299" y="963"/>
                  </a:cubicBezTo>
                  <a:cubicBezTo>
                    <a:pt x="6068" y="1256"/>
                    <a:pt x="5775" y="1424"/>
                    <a:pt x="5462" y="1570"/>
                  </a:cubicBezTo>
                  <a:cubicBezTo>
                    <a:pt x="4729" y="1884"/>
                    <a:pt x="4269" y="2512"/>
                    <a:pt x="3578" y="2888"/>
                  </a:cubicBezTo>
                  <a:cubicBezTo>
                    <a:pt x="3495" y="2951"/>
                    <a:pt x="3453" y="3035"/>
                    <a:pt x="3411" y="3077"/>
                  </a:cubicBezTo>
                  <a:cubicBezTo>
                    <a:pt x="2951" y="3600"/>
                    <a:pt x="3097" y="4144"/>
                    <a:pt x="3746" y="4416"/>
                  </a:cubicBezTo>
                  <a:cubicBezTo>
                    <a:pt x="3788" y="4437"/>
                    <a:pt x="3850" y="4458"/>
                    <a:pt x="3934" y="4520"/>
                  </a:cubicBezTo>
                  <a:cubicBezTo>
                    <a:pt x="3997" y="4960"/>
                    <a:pt x="3830" y="5378"/>
                    <a:pt x="3788" y="5818"/>
                  </a:cubicBezTo>
                  <a:cubicBezTo>
                    <a:pt x="3767" y="6341"/>
                    <a:pt x="3683" y="6843"/>
                    <a:pt x="3662" y="7345"/>
                  </a:cubicBezTo>
                  <a:cubicBezTo>
                    <a:pt x="3641" y="8433"/>
                    <a:pt x="3662" y="9563"/>
                    <a:pt x="3641" y="10693"/>
                  </a:cubicBezTo>
                  <a:cubicBezTo>
                    <a:pt x="3641" y="11320"/>
                    <a:pt x="3516" y="11927"/>
                    <a:pt x="3306" y="12513"/>
                  </a:cubicBezTo>
                  <a:cubicBezTo>
                    <a:pt x="2951" y="12618"/>
                    <a:pt x="2637" y="12618"/>
                    <a:pt x="2365" y="12555"/>
                  </a:cubicBezTo>
                  <a:cubicBezTo>
                    <a:pt x="1570" y="12241"/>
                    <a:pt x="754" y="11927"/>
                    <a:pt x="1" y="11362"/>
                  </a:cubicBezTo>
                  <a:close/>
                </a:path>
              </a:pathLst>
            </a:custGeom>
            <a:solidFill>
              <a:srgbClr val="2AA1B3"/>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1" name="Google Shape;197;p33">
              <a:extLst>
                <a:ext uri="{FF2B5EF4-FFF2-40B4-BE49-F238E27FC236}">
                  <a16:creationId xmlns="" xmlns:a16="http://schemas.microsoft.com/office/drawing/2014/main" id="{772C0E27-EB52-4748-9F3C-872F39BC7A4C}"/>
                </a:ext>
              </a:extLst>
            </p:cNvPr>
            <p:cNvSpPr/>
            <p:nvPr/>
          </p:nvSpPr>
          <p:spPr>
            <a:xfrm>
              <a:off x="994600" y="4619650"/>
              <a:ext cx="86850" cy="93675"/>
            </a:xfrm>
            <a:custGeom>
              <a:avLst/>
              <a:gdLst/>
              <a:ahLst/>
              <a:cxnLst/>
              <a:rect l="l" t="t" r="r" b="b"/>
              <a:pathLst>
                <a:path w="3474" h="3747" extrusionOk="0">
                  <a:moveTo>
                    <a:pt x="335" y="1"/>
                  </a:moveTo>
                  <a:cubicBezTo>
                    <a:pt x="1151" y="315"/>
                    <a:pt x="1967" y="796"/>
                    <a:pt x="2867" y="921"/>
                  </a:cubicBezTo>
                  <a:cubicBezTo>
                    <a:pt x="3034" y="1277"/>
                    <a:pt x="2972" y="1654"/>
                    <a:pt x="2951" y="2009"/>
                  </a:cubicBezTo>
                  <a:cubicBezTo>
                    <a:pt x="2930" y="2491"/>
                    <a:pt x="2972" y="2930"/>
                    <a:pt x="3369" y="3265"/>
                  </a:cubicBezTo>
                  <a:cubicBezTo>
                    <a:pt x="3411" y="3328"/>
                    <a:pt x="3411" y="3432"/>
                    <a:pt x="3474" y="3558"/>
                  </a:cubicBezTo>
                  <a:cubicBezTo>
                    <a:pt x="2302" y="3621"/>
                    <a:pt x="1172" y="3746"/>
                    <a:pt x="105" y="3160"/>
                  </a:cubicBezTo>
                  <a:cubicBezTo>
                    <a:pt x="84" y="3098"/>
                    <a:pt x="21" y="2993"/>
                    <a:pt x="21" y="2888"/>
                  </a:cubicBezTo>
                  <a:lnTo>
                    <a:pt x="21" y="817"/>
                  </a:lnTo>
                  <a:cubicBezTo>
                    <a:pt x="0" y="524"/>
                    <a:pt x="42" y="231"/>
                    <a:pt x="335" y="1"/>
                  </a:cubicBezTo>
                  <a:close/>
                </a:path>
              </a:pathLst>
            </a:custGeom>
            <a:solidFill>
              <a:srgbClr val="2AA1B3"/>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2" name="Google Shape;198;p33">
              <a:extLst>
                <a:ext uri="{FF2B5EF4-FFF2-40B4-BE49-F238E27FC236}">
                  <a16:creationId xmlns="" xmlns:a16="http://schemas.microsoft.com/office/drawing/2014/main" id="{9D64867A-D344-4640-BC41-E9958E5A2D17}"/>
                </a:ext>
              </a:extLst>
            </p:cNvPr>
            <p:cNvSpPr/>
            <p:nvPr/>
          </p:nvSpPr>
          <p:spPr>
            <a:xfrm>
              <a:off x="1531275" y="4316800"/>
              <a:ext cx="59150" cy="36625"/>
            </a:xfrm>
            <a:custGeom>
              <a:avLst/>
              <a:gdLst/>
              <a:ahLst/>
              <a:cxnLst/>
              <a:rect l="l" t="t" r="r" b="b"/>
              <a:pathLst>
                <a:path w="2366" h="1465" extrusionOk="0">
                  <a:moveTo>
                    <a:pt x="2365" y="0"/>
                  </a:moveTo>
                  <a:cubicBezTo>
                    <a:pt x="2093" y="502"/>
                    <a:pt x="1863" y="942"/>
                    <a:pt x="1570" y="1465"/>
                  </a:cubicBezTo>
                  <a:cubicBezTo>
                    <a:pt x="1047" y="1297"/>
                    <a:pt x="545" y="1109"/>
                    <a:pt x="1" y="921"/>
                  </a:cubicBezTo>
                  <a:cubicBezTo>
                    <a:pt x="650" y="523"/>
                    <a:pt x="1675" y="105"/>
                    <a:pt x="2365" y="0"/>
                  </a:cubicBezTo>
                  <a:close/>
                </a:path>
              </a:pathLst>
            </a:custGeom>
            <a:solidFill>
              <a:srgbClr val="2AA1B3"/>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3" name="Google Shape;199;p33">
              <a:extLst>
                <a:ext uri="{FF2B5EF4-FFF2-40B4-BE49-F238E27FC236}">
                  <a16:creationId xmlns="" xmlns:a16="http://schemas.microsoft.com/office/drawing/2014/main" id="{82E4DCF6-DFB6-450C-B5AA-FD98EEE1FFF0}"/>
                </a:ext>
              </a:extLst>
            </p:cNvPr>
            <p:cNvSpPr/>
            <p:nvPr/>
          </p:nvSpPr>
          <p:spPr>
            <a:xfrm>
              <a:off x="1089800" y="4279650"/>
              <a:ext cx="18325" cy="19900"/>
            </a:xfrm>
            <a:custGeom>
              <a:avLst/>
              <a:gdLst/>
              <a:ahLst/>
              <a:cxnLst/>
              <a:rect l="l" t="t" r="r" b="b"/>
              <a:pathLst>
                <a:path w="733" h="796" extrusionOk="0">
                  <a:moveTo>
                    <a:pt x="314" y="0"/>
                  </a:moveTo>
                  <a:cubicBezTo>
                    <a:pt x="482" y="189"/>
                    <a:pt x="607" y="314"/>
                    <a:pt x="733" y="503"/>
                  </a:cubicBezTo>
                  <a:cubicBezTo>
                    <a:pt x="482" y="607"/>
                    <a:pt x="293" y="670"/>
                    <a:pt x="42" y="796"/>
                  </a:cubicBezTo>
                  <a:cubicBezTo>
                    <a:pt x="0" y="482"/>
                    <a:pt x="105" y="293"/>
                    <a:pt x="314" y="0"/>
                  </a:cubicBezTo>
                  <a:close/>
                </a:path>
              </a:pathLst>
            </a:custGeom>
            <a:solidFill>
              <a:srgbClr val="2F759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4" name="Google Shape;200;p33">
              <a:extLst>
                <a:ext uri="{FF2B5EF4-FFF2-40B4-BE49-F238E27FC236}">
                  <a16:creationId xmlns="" xmlns:a16="http://schemas.microsoft.com/office/drawing/2014/main" id="{D6C0356E-5CE6-4868-90D9-4131C3707879}"/>
                </a:ext>
              </a:extLst>
            </p:cNvPr>
            <p:cNvSpPr/>
            <p:nvPr/>
          </p:nvSpPr>
          <p:spPr>
            <a:xfrm>
              <a:off x="1766150" y="4493600"/>
              <a:ext cx="1075" cy="3150"/>
            </a:xfrm>
            <a:custGeom>
              <a:avLst/>
              <a:gdLst/>
              <a:ahLst/>
              <a:cxnLst/>
              <a:rect l="l" t="t" r="r" b="b"/>
              <a:pathLst>
                <a:path w="43" h="126" extrusionOk="0">
                  <a:moveTo>
                    <a:pt x="22" y="126"/>
                  </a:moveTo>
                  <a:cubicBezTo>
                    <a:pt x="22" y="84"/>
                    <a:pt x="43" y="42"/>
                    <a:pt x="43" y="0"/>
                  </a:cubicBezTo>
                  <a:cubicBezTo>
                    <a:pt x="22" y="21"/>
                    <a:pt x="22" y="84"/>
                    <a:pt x="22" y="126"/>
                  </a:cubicBezTo>
                  <a:cubicBezTo>
                    <a:pt x="1" y="105"/>
                    <a:pt x="22" y="126"/>
                    <a:pt x="22" y="126"/>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5" name="Google Shape;201;p33">
              <a:extLst>
                <a:ext uri="{FF2B5EF4-FFF2-40B4-BE49-F238E27FC236}">
                  <a16:creationId xmlns="" xmlns:a16="http://schemas.microsoft.com/office/drawing/2014/main" id="{751112AC-2E2F-4229-94A8-B29C34F38AAE}"/>
                </a:ext>
              </a:extLst>
            </p:cNvPr>
            <p:cNvSpPr/>
            <p:nvPr/>
          </p:nvSpPr>
          <p:spPr>
            <a:xfrm>
              <a:off x="1414125" y="4183925"/>
              <a:ext cx="168975" cy="95225"/>
            </a:xfrm>
            <a:custGeom>
              <a:avLst/>
              <a:gdLst/>
              <a:ahLst/>
              <a:cxnLst/>
              <a:rect l="l" t="t" r="r" b="b"/>
              <a:pathLst>
                <a:path w="6759" h="3809" extrusionOk="0">
                  <a:moveTo>
                    <a:pt x="5001" y="3118"/>
                  </a:moveTo>
                  <a:cubicBezTo>
                    <a:pt x="4645" y="3306"/>
                    <a:pt x="4331" y="3474"/>
                    <a:pt x="4017" y="3599"/>
                  </a:cubicBezTo>
                  <a:cubicBezTo>
                    <a:pt x="3808" y="3683"/>
                    <a:pt x="3599" y="3788"/>
                    <a:pt x="3348" y="3788"/>
                  </a:cubicBezTo>
                  <a:cubicBezTo>
                    <a:pt x="2825" y="3809"/>
                    <a:pt x="2344" y="3788"/>
                    <a:pt x="1820" y="3788"/>
                  </a:cubicBezTo>
                  <a:cubicBezTo>
                    <a:pt x="1569" y="3788"/>
                    <a:pt x="1360" y="3704"/>
                    <a:pt x="1193" y="3578"/>
                  </a:cubicBezTo>
                  <a:cubicBezTo>
                    <a:pt x="1109" y="3495"/>
                    <a:pt x="1004" y="3411"/>
                    <a:pt x="900" y="3390"/>
                  </a:cubicBezTo>
                  <a:cubicBezTo>
                    <a:pt x="0" y="3013"/>
                    <a:pt x="0" y="2428"/>
                    <a:pt x="209" y="1528"/>
                  </a:cubicBezTo>
                  <a:cubicBezTo>
                    <a:pt x="272" y="1298"/>
                    <a:pt x="419" y="1047"/>
                    <a:pt x="565" y="796"/>
                  </a:cubicBezTo>
                  <a:lnTo>
                    <a:pt x="2678" y="796"/>
                  </a:lnTo>
                  <a:cubicBezTo>
                    <a:pt x="3285" y="796"/>
                    <a:pt x="3871" y="816"/>
                    <a:pt x="4436" y="586"/>
                  </a:cubicBezTo>
                  <a:cubicBezTo>
                    <a:pt x="4499" y="565"/>
                    <a:pt x="4582" y="524"/>
                    <a:pt x="4687" y="524"/>
                  </a:cubicBezTo>
                  <a:cubicBezTo>
                    <a:pt x="5377" y="607"/>
                    <a:pt x="5963" y="377"/>
                    <a:pt x="6549" y="0"/>
                  </a:cubicBezTo>
                  <a:cubicBezTo>
                    <a:pt x="6758" y="252"/>
                    <a:pt x="6654" y="482"/>
                    <a:pt x="6486" y="607"/>
                  </a:cubicBezTo>
                  <a:cubicBezTo>
                    <a:pt x="6131" y="921"/>
                    <a:pt x="5963" y="1340"/>
                    <a:pt x="5838" y="1800"/>
                  </a:cubicBezTo>
                  <a:cubicBezTo>
                    <a:pt x="5796" y="1946"/>
                    <a:pt x="5712" y="2093"/>
                    <a:pt x="5608" y="2239"/>
                  </a:cubicBezTo>
                  <a:cubicBezTo>
                    <a:pt x="5419" y="2553"/>
                    <a:pt x="5189" y="2867"/>
                    <a:pt x="5001" y="3118"/>
                  </a:cubicBezTo>
                  <a:close/>
                </a:path>
              </a:pathLst>
            </a:custGeom>
            <a:solidFill>
              <a:srgbClr val="FB8897"/>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6" name="Google Shape;202;p33">
              <a:extLst>
                <a:ext uri="{FF2B5EF4-FFF2-40B4-BE49-F238E27FC236}">
                  <a16:creationId xmlns="" xmlns:a16="http://schemas.microsoft.com/office/drawing/2014/main" id="{95AF106E-4276-4D1F-BDD6-E13299F3BB72}"/>
                </a:ext>
              </a:extLst>
            </p:cNvPr>
            <p:cNvSpPr/>
            <p:nvPr/>
          </p:nvSpPr>
          <p:spPr>
            <a:xfrm>
              <a:off x="1119625" y="4146250"/>
              <a:ext cx="181000" cy="166900"/>
            </a:xfrm>
            <a:custGeom>
              <a:avLst/>
              <a:gdLst/>
              <a:ahLst/>
              <a:cxnLst/>
              <a:rect l="l" t="t" r="r" b="b"/>
              <a:pathLst>
                <a:path w="7240" h="6676" extrusionOk="0">
                  <a:moveTo>
                    <a:pt x="6947" y="2700"/>
                  </a:moveTo>
                  <a:cubicBezTo>
                    <a:pt x="6947" y="2303"/>
                    <a:pt x="6821" y="1905"/>
                    <a:pt x="6549" y="1507"/>
                  </a:cubicBezTo>
                  <a:cubicBezTo>
                    <a:pt x="6214" y="1026"/>
                    <a:pt x="5712" y="775"/>
                    <a:pt x="5168" y="712"/>
                  </a:cubicBezTo>
                  <a:cubicBezTo>
                    <a:pt x="4143" y="210"/>
                    <a:pt x="2888" y="1"/>
                    <a:pt x="1841" y="398"/>
                  </a:cubicBezTo>
                  <a:cubicBezTo>
                    <a:pt x="481" y="922"/>
                    <a:pt x="0" y="2386"/>
                    <a:pt x="377" y="3663"/>
                  </a:cubicBezTo>
                  <a:cubicBezTo>
                    <a:pt x="753" y="5650"/>
                    <a:pt x="3055" y="6676"/>
                    <a:pt x="4917" y="6006"/>
                  </a:cubicBezTo>
                  <a:cubicBezTo>
                    <a:pt x="6340" y="5525"/>
                    <a:pt x="7240" y="4039"/>
                    <a:pt x="6947" y="2700"/>
                  </a:cubicBezTo>
                  <a:close/>
                </a:path>
              </a:pathLst>
            </a:custGeom>
            <a:solidFill>
              <a:srgbClr val="FB8897"/>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7" name="Google Shape;203;p33">
              <a:extLst>
                <a:ext uri="{FF2B5EF4-FFF2-40B4-BE49-F238E27FC236}">
                  <a16:creationId xmlns="" xmlns:a16="http://schemas.microsoft.com/office/drawing/2014/main" id="{B9E6810C-F5C0-4462-98D8-8CC1FC65C0D0}"/>
                </a:ext>
              </a:extLst>
            </p:cNvPr>
            <p:cNvSpPr/>
            <p:nvPr/>
          </p:nvSpPr>
          <p:spPr>
            <a:xfrm>
              <a:off x="1678275" y="4028050"/>
              <a:ext cx="114575" cy="144400"/>
            </a:xfrm>
            <a:custGeom>
              <a:avLst/>
              <a:gdLst/>
              <a:ahLst/>
              <a:cxnLst/>
              <a:rect l="l" t="t" r="r" b="b"/>
              <a:pathLst>
                <a:path w="4583" h="5776" extrusionOk="0">
                  <a:moveTo>
                    <a:pt x="4562" y="2051"/>
                  </a:moveTo>
                  <a:cubicBezTo>
                    <a:pt x="4562" y="984"/>
                    <a:pt x="3830" y="0"/>
                    <a:pt x="2658" y="0"/>
                  </a:cubicBezTo>
                  <a:cubicBezTo>
                    <a:pt x="1633" y="0"/>
                    <a:pt x="900" y="858"/>
                    <a:pt x="440" y="1695"/>
                  </a:cubicBezTo>
                  <a:cubicBezTo>
                    <a:pt x="168" y="2093"/>
                    <a:pt x="1" y="2574"/>
                    <a:pt x="63" y="3139"/>
                  </a:cubicBezTo>
                  <a:cubicBezTo>
                    <a:pt x="63" y="3243"/>
                    <a:pt x="84" y="3327"/>
                    <a:pt x="105" y="3432"/>
                  </a:cubicBezTo>
                  <a:cubicBezTo>
                    <a:pt x="189" y="3997"/>
                    <a:pt x="482" y="4541"/>
                    <a:pt x="963" y="4854"/>
                  </a:cubicBezTo>
                  <a:cubicBezTo>
                    <a:pt x="2407" y="5775"/>
                    <a:pt x="4060" y="4269"/>
                    <a:pt x="4457" y="2930"/>
                  </a:cubicBezTo>
                  <a:cubicBezTo>
                    <a:pt x="4562" y="2637"/>
                    <a:pt x="4583" y="2344"/>
                    <a:pt x="4562" y="2051"/>
                  </a:cubicBezTo>
                  <a:close/>
                </a:path>
              </a:pathLst>
            </a:custGeom>
            <a:solidFill>
              <a:srgbClr val="FB8897"/>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8" name="Google Shape;204;p33">
              <a:extLst>
                <a:ext uri="{FF2B5EF4-FFF2-40B4-BE49-F238E27FC236}">
                  <a16:creationId xmlns="" xmlns:a16="http://schemas.microsoft.com/office/drawing/2014/main" id="{3262C096-2D68-4D9A-A2A6-242879EDC96D}"/>
                </a:ext>
              </a:extLst>
            </p:cNvPr>
            <p:cNvSpPr/>
            <p:nvPr/>
          </p:nvSpPr>
          <p:spPr>
            <a:xfrm>
              <a:off x="1835200" y="3337050"/>
              <a:ext cx="64900" cy="154325"/>
            </a:xfrm>
            <a:custGeom>
              <a:avLst/>
              <a:gdLst/>
              <a:ahLst/>
              <a:cxnLst/>
              <a:rect l="l" t="t" r="r" b="b"/>
              <a:pathLst>
                <a:path w="2596" h="6173" extrusionOk="0">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59" name="Google Shape;205;p33">
              <a:extLst>
                <a:ext uri="{FF2B5EF4-FFF2-40B4-BE49-F238E27FC236}">
                  <a16:creationId xmlns="" xmlns:a16="http://schemas.microsoft.com/office/drawing/2014/main" id="{790FD921-7917-477B-A039-0E5856D701D0}"/>
                </a:ext>
              </a:extLst>
            </p:cNvPr>
            <p:cNvSpPr/>
            <p:nvPr/>
          </p:nvSpPr>
          <p:spPr>
            <a:xfrm>
              <a:off x="1948725" y="3612700"/>
              <a:ext cx="165825" cy="37175"/>
            </a:xfrm>
            <a:custGeom>
              <a:avLst/>
              <a:gdLst/>
              <a:ahLst/>
              <a:cxnLst/>
              <a:rect l="l" t="t" r="r" b="b"/>
              <a:pathLst>
                <a:path w="6633" h="1487" extrusionOk="0">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0" name="Google Shape;206;p33">
              <a:extLst>
                <a:ext uri="{FF2B5EF4-FFF2-40B4-BE49-F238E27FC236}">
                  <a16:creationId xmlns="" xmlns:a16="http://schemas.microsoft.com/office/drawing/2014/main" id="{C79C66CB-7414-4A60-857B-C4C6B3941F44}"/>
                </a:ext>
              </a:extLst>
            </p:cNvPr>
            <p:cNvSpPr/>
            <p:nvPr/>
          </p:nvSpPr>
          <p:spPr>
            <a:xfrm>
              <a:off x="1926750" y="3445325"/>
              <a:ext cx="122425" cy="81100"/>
            </a:xfrm>
            <a:custGeom>
              <a:avLst/>
              <a:gdLst/>
              <a:ahLst/>
              <a:cxnLst/>
              <a:rect l="l" t="t" r="r" b="b"/>
              <a:pathLst>
                <a:path w="4897" h="3244" extrusionOk="0">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1" name="Google Shape;207;p33">
              <a:extLst>
                <a:ext uri="{FF2B5EF4-FFF2-40B4-BE49-F238E27FC236}">
                  <a16:creationId xmlns="" xmlns:a16="http://schemas.microsoft.com/office/drawing/2014/main" id="{43DDBB70-7DEF-4FCE-8697-FC029147EEB4}"/>
                </a:ext>
              </a:extLst>
            </p:cNvPr>
            <p:cNvSpPr/>
            <p:nvPr/>
          </p:nvSpPr>
          <p:spPr>
            <a:xfrm>
              <a:off x="802100" y="3392500"/>
              <a:ext cx="1071825" cy="1652450"/>
            </a:xfrm>
            <a:custGeom>
              <a:avLst/>
              <a:gdLst/>
              <a:ahLst/>
              <a:cxnLst/>
              <a:rect l="l" t="t" r="r" b="b"/>
              <a:pathLst>
                <a:path w="42873" h="66098" extrusionOk="0">
                  <a:moveTo>
                    <a:pt x="21029" y="61097"/>
                  </a:moveTo>
                  <a:cubicBezTo>
                    <a:pt x="20861" y="61118"/>
                    <a:pt x="20778" y="61097"/>
                    <a:pt x="20715" y="61118"/>
                  </a:cubicBezTo>
                  <a:cubicBezTo>
                    <a:pt x="20087" y="61495"/>
                    <a:pt x="19418" y="61515"/>
                    <a:pt x="18727" y="61515"/>
                  </a:cubicBezTo>
                  <a:cubicBezTo>
                    <a:pt x="18204" y="61536"/>
                    <a:pt x="17723" y="61515"/>
                    <a:pt x="17200" y="61515"/>
                  </a:cubicBezTo>
                  <a:cubicBezTo>
                    <a:pt x="16990" y="61515"/>
                    <a:pt x="16781" y="61515"/>
                    <a:pt x="16593" y="61453"/>
                  </a:cubicBezTo>
                  <a:cubicBezTo>
                    <a:pt x="16070" y="61306"/>
                    <a:pt x="15547" y="61223"/>
                    <a:pt x="15003" y="61243"/>
                  </a:cubicBezTo>
                  <a:cubicBezTo>
                    <a:pt x="14898" y="61243"/>
                    <a:pt x="14752" y="61223"/>
                    <a:pt x="14647" y="61202"/>
                  </a:cubicBezTo>
                  <a:cubicBezTo>
                    <a:pt x="13894" y="60867"/>
                    <a:pt x="13099" y="60616"/>
                    <a:pt x="12408" y="60155"/>
                  </a:cubicBezTo>
                  <a:cubicBezTo>
                    <a:pt x="12157" y="59988"/>
                    <a:pt x="11927" y="59821"/>
                    <a:pt x="11697" y="59674"/>
                  </a:cubicBezTo>
                  <a:cubicBezTo>
                    <a:pt x="10567" y="59046"/>
                    <a:pt x="9730" y="58105"/>
                    <a:pt x="8872" y="57226"/>
                  </a:cubicBezTo>
                  <a:cubicBezTo>
                    <a:pt x="8684" y="57017"/>
                    <a:pt x="8558" y="56745"/>
                    <a:pt x="8454" y="56494"/>
                  </a:cubicBezTo>
                  <a:cubicBezTo>
                    <a:pt x="8119" y="55531"/>
                    <a:pt x="7847" y="54527"/>
                    <a:pt x="7826" y="53502"/>
                  </a:cubicBezTo>
                  <a:cubicBezTo>
                    <a:pt x="7784" y="53460"/>
                    <a:pt x="7742" y="53376"/>
                    <a:pt x="7700" y="53376"/>
                  </a:cubicBezTo>
                  <a:cubicBezTo>
                    <a:pt x="6842" y="53041"/>
                    <a:pt x="6738" y="52916"/>
                    <a:pt x="6738" y="51995"/>
                  </a:cubicBezTo>
                  <a:lnTo>
                    <a:pt x="6738" y="50300"/>
                  </a:lnTo>
                  <a:cubicBezTo>
                    <a:pt x="6738" y="49882"/>
                    <a:pt x="6738" y="49422"/>
                    <a:pt x="6947" y="49045"/>
                  </a:cubicBezTo>
                  <a:cubicBezTo>
                    <a:pt x="7094" y="48752"/>
                    <a:pt x="6989" y="48480"/>
                    <a:pt x="6759" y="48271"/>
                  </a:cubicBezTo>
                  <a:cubicBezTo>
                    <a:pt x="6445" y="47999"/>
                    <a:pt x="6152" y="47685"/>
                    <a:pt x="5796" y="47476"/>
                  </a:cubicBezTo>
                  <a:cubicBezTo>
                    <a:pt x="5190" y="47120"/>
                    <a:pt x="4897" y="46597"/>
                    <a:pt x="4918" y="45906"/>
                  </a:cubicBezTo>
                  <a:cubicBezTo>
                    <a:pt x="4918" y="44986"/>
                    <a:pt x="5106" y="44086"/>
                    <a:pt x="5608" y="43312"/>
                  </a:cubicBezTo>
                  <a:cubicBezTo>
                    <a:pt x="6026" y="42663"/>
                    <a:pt x="6445" y="41994"/>
                    <a:pt x="6884" y="41366"/>
                  </a:cubicBezTo>
                  <a:cubicBezTo>
                    <a:pt x="7114" y="41052"/>
                    <a:pt x="7407" y="40780"/>
                    <a:pt x="7679" y="40487"/>
                  </a:cubicBezTo>
                  <a:cubicBezTo>
                    <a:pt x="8161" y="39964"/>
                    <a:pt x="8726" y="39525"/>
                    <a:pt x="9081" y="38897"/>
                  </a:cubicBezTo>
                  <a:cubicBezTo>
                    <a:pt x="9249" y="38625"/>
                    <a:pt x="9500" y="38416"/>
                    <a:pt x="9730" y="38207"/>
                  </a:cubicBezTo>
                  <a:cubicBezTo>
                    <a:pt x="9939" y="37997"/>
                    <a:pt x="10086" y="37767"/>
                    <a:pt x="10148" y="37474"/>
                  </a:cubicBezTo>
                  <a:cubicBezTo>
                    <a:pt x="10441" y="36616"/>
                    <a:pt x="10755" y="35758"/>
                    <a:pt x="11090" y="34838"/>
                  </a:cubicBezTo>
                  <a:cubicBezTo>
                    <a:pt x="10630" y="34231"/>
                    <a:pt x="10002" y="33708"/>
                    <a:pt x="9416" y="33101"/>
                  </a:cubicBezTo>
                  <a:cubicBezTo>
                    <a:pt x="8998" y="32997"/>
                    <a:pt x="8621" y="32787"/>
                    <a:pt x="8182" y="32808"/>
                  </a:cubicBezTo>
                  <a:cubicBezTo>
                    <a:pt x="7533" y="32850"/>
                    <a:pt x="6968" y="32557"/>
                    <a:pt x="6361" y="32494"/>
                  </a:cubicBezTo>
                  <a:cubicBezTo>
                    <a:pt x="6298" y="32494"/>
                    <a:pt x="6236" y="32473"/>
                    <a:pt x="6215" y="32453"/>
                  </a:cubicBezTo>
                  <a:cubicBezTo>
                    <a:pt x="5692" y="31909"/>
                    <a:pt x="4834" y="31699"/>
                    <a:pt x="4562" y="30925"/>
                  </a:cubicBezTo>
                  <a:cubicBezTo>
                    <a:pt x="4478" y="30883"/>
                    <a:pt x="4436" y="30862"/>
                    <a:pt x="4374" y="30841"/>
                  </a:cubicBezTo>
                  <a:cubicBezTo>
                    <a:pt x="3913" y="30611"/>
                    <a:pt x="3390" y="30590"/>
                    <a:pt x="3034" y="30130"/>
                  </a:cubicBezTo>
                  <a:cubicBezTo>
                    <a:pt x="2490" y="29293"/>
                    <a:pt x="1863" y="28498"/>
                    <a:pt x="1842" y="27431"/>
                  </a:cubicBezTo>
                  <a:cubicBezTo>
                    <a:pt x="1821" y="26594"/>
                    <a:pt x="1758" y="25757"/>
                    <a:pt x="1863" y="24941"/>
                  </a:cubicBezTo>
                  <a:cubicBezTo>
                    <a:pt x="1946" y="24146"/>
                    <a:pt x="2177" y="23330"/>
                    <a:pt x="2386" y="22514"/>
                  </a:cubicBezTo>
                  <a:cubicBezTo>
                    <a:pt x="2469" y="22242"/>
                    <a:pt x="2658" y="22012"/>
                    <a:pt x="2804" y="21782"/>
                  </a:cubicBezTo>
                  <a:cubicBezTo>
                    <a:pt x="2930" y="21572"/>
                    <a:pt x="3076" y="21363"/>
                    <a:pt x="3223" y="21070"/>
                  </a:cubicBezTo>
                  <a:cubicBezTo>
                    <a:pt x="2846" y="21049"/>
                    <a:pt x="2574" y="21070"/>
                    <a:pt x="2302" y="21028"/>
                  </a:cubicBezTo>
                  <a:cubicBezTo>
                    <a:pt x="1633" y="20903"/>
                    <a:pt x="1005" y="20589"/>
                    <a:pt x="419" y="20233"/>
                  </a:cubicBezTo>
                  <a:cubicBezTo>
                    <a:pt x="189" y="20108"/>
                    <a:pt x="84" y="19877"/>
                    <a:pt x="63" y="19585"/>
                  </a:cubicBezTo>
                  <a:cubicBezTo>
                    <a:pt x="0" y="18769"/>
                    <a:pt x="84" y="17994"/>
                    <a:pt x="314" y="17199"/>
                  </a:cubicBezTo>
                  <a:cubicBezTo>
                    <a:pt x="377" y="17032"/>
                    <a:pt x="482" y="16844"/>
                    <a:pt x="586" y="16655"/>
                  </a:cubicBezTo>
                  <a:cubicBezTo>
                    <a:pt x="1047" y="15944"/>
                    <a:pt x="1528" y="15253"/>
                    <a:pt x="2156" y="14647"/>
                  </a:cubicBezTo>
                  <a:cubicBezTo>
                    <a:pt x="2260" y="14542"/>
                    <a:pt x="2365" y="14458"/>
                    <a:pt x="2428" y="14333"/>
                  </a:cubicBezTo>
                  <a:cubicBezTo>
                    <a:pt x="2993" y="13391"/>
                    <a:pt x="3871" y="12784"/>
                    <a:pt x="4687" y="12136"/>
                  </a:cubicBezTo>
                  <a:cubicBezTo>
                    <a:pt x="4729" y="12115"/>
                    <a:pt x="4771" y="12052"/>
                    <a:pt x="4834" y="11947"/>
                  </a:cubicBezTo>
                  <a:cubicBezTo>
                    <a:pt x="4729" y="11864"/>
                    <a:pt x="4625" y="11801"/>
                    <a:pt x="4520" y="11738"/>
                  </a:cubicBezTo>
                  <a:cubicBezTo>
                    <a:pt x="4269" y="11634"/>
                    <a:pt x="3997" y="11550"/>
                    <a:pt x="3725" y="11487"/>
                  </a:cubicBezTo>
                  <a:cubicBezTo>
                    <a:pt x="2741" y="11278"/>
                    <a:pt x="2302" y="10169"/>
                    <a:pt x="2825" y="9332"/>
                  </a:cubicBezTo>
                  <a:cubicBezTo>
                    <a:pt x="2846" y="9311"/>
                    <a:pt x="2888" y="9290"/>
                    <a:pt x="2888" y="9248"/>
                  </a:cubicBezTo>
                  <a:cubicBezTo>
                    <a:pt x="3244" y="8390"/>
                    <a:pt x="3871" y="7742"/>
                    <a:pt x="4687" y="7261"/>
                  </a:cubicBezTo>
                  <a:cubicBezTo>
                    <a:pt x="4813" y="7198"/>
                    <a:pt x="4918" y="7093"/>
                    <a:pt x="5022" y="7009"/>
                  </a:cubicBezTo>
                  <a:cubicBezTo>
                    <a:pt x="5650" y="6465"/>
                    <a:pt x="6298" y="6068"/>
                    <a:pt x="7177" y="6152"/>
                  </a:cubicBezTo>
                  <a:cubicBezTo>
                    <a:pt x="7387" y="6172"/>
                    <a:pt x="7617" y="6089"/>
                    <a:pt x="7847" y="6047"/>
                  </a:cubicBezTo>
                  <a:cubicBezTo>
                    <a:pt x="9060" y="5775"/>
                    <a:pt x="10232" y="5942"/>
                    <a:pt x="11425" y="6193"/>
                  </a:cubicBezTo>
                  <a:cubicBezTo>
                    <a:pt x="11488" y="6005"/>
                    <a:pt x="11529" y="5796"/>
                    <a:pt x="11634" y="5587"/>
                  </a:cubicBezTo>
                  <a:cubicBezTo>
                    <a:pt x="11739" y="5419"/>
                    <a:pt x="11927" y="5315"/>
                    <a:pt x="12032" y="5126"/>
                  </a:cubicBezTo>
                  <a:cubicBezTo>
                    <a:pt x="12429" y="4457"/>
                    <a:pt x="12952" y="3976"/>
                    <a:pt x="13580" y="3557"/>
                  </a:cubicBezTo>
                  <a:cubicBezTo>
                    <a:pt x="13685" y="3494"/>
                    <a:pt x="13768" y="3390"/>
                    <a:pt x="13831" y="3306"/>
                  </a:cubicBezTo>
                  <a:cubicBezTo>
                    <a:pt x="14438" y="2574"/>
                    <a:pt x="15191" y="2134"/>
                    <a:pt x="16070" y="1737"/>
                  </a:cubicBezTo>
                  <a:cubicBezTo>
                    <a:pt x="16865" y="1381"/>
                    <a:pt x="17660" y="963"/>
                    <a:pt x="18476" y="628"/>
                  </a:cubicBezTo>
                  <a:cubicBezTo>
                    <a:pt x="19648" y="146"/>
                    <a:pt x="20903" y="0"/>
                    <a:pt x="22159" y="0"/>
                  </a:cubicBezTo>
                  <a:lnTo>
                    <a:pt x="24293" y="0"/>
                  </a:lnTo>
                  <a:cubicBezTo>
                    <a:pt x="24669" y="0"/>
                    <a:pt x="25025" y="42"/>
                    <a:pt x="25381" y="209"/>
                  </a:cubicBezTo>
                  <a:cubicBezTo>
                    <a:pt x="25946" y="439"/>
                    <a:pt x="26553" y="670"/>
                    <a:pt x="27117" y="900"/>
                  </a:cubicBezTo>
                  <a:cubicBezTo>
                    <a:pt x="27201" y="942"/>
                    <a:pt x="27285" y="963"/>
                    <a:pt x="27369" y="1004"/>
                  </a:cubicBezTo>
                  <a:cubicBezTo>
                    <a:pt x="27954" y="1360"/>
                    <a:pt x="28645" y="1590"/>
                    <a:pt x="28645" y="2364"/>
                  </a:cubicBezTo>
                  <a:cubicBezTo>
                    <a:pt x="28875" y="2511"/>
                    <a:pt x="28980" y="2406"/>
                    <a:pt x="29105" y="2343"/>
                  </a:cubicBezTo>
                  <a:cubicBezTo>
                    <a:pt x="30193" y="1716"/>
                    <a:pt x="31344" y="1695"/>
                    <a:pt x="32516" y="1799"/>
                  </a:cubicBezTo>
                  <a:cubicBezTo>
                    <a:pt x="32851" y="1820"/>
                    <a:pt x="33164" y="2009"/>
                    <a:pt x="33478" y="2134"/>
                  </a:cubicBezTo>
                  <a:cubicBezTo>
                    <a:pt x="34378" y="2532"/>
                    <a:pt x="35215" y="3013"/>
                    <a:pt x="35884" y="3703"/>
                  </a:cubicBezTo>
                  <a:cubicBezTo>
                    <a:pt x="36177" y="4017"/>
                    <a:pt x="36512" y="4289"/>
                    <a:pt x="36847" y="4540"/>
                  </a:cubicBezTo>
                  <a:cubicBezTo>
                    <a:pt x="37224" y="4833"/>
                    <a:pt x="37537" y="5147"/>
                    <a:pt x="37830" y="5503"/>
                  </a:cubicBezTo>
                  <a:cubicBezTo>
                    <a:pt x="38144" y="5921"/>
                    <a:pt x="38312" y="6382"/>
                    <a:pt x="38500" y="6863"/>
                  </a:cubicBezTo>
                  <a:cubicBezTo>
                    <a:pt x="38814" y="7763"/>
                    <a:pt x="38897" y="8641"/>
                    <a:pt x="38835" y="9562"/>
                  </a:cubicBezTo>
                  <a:lnTo>
                    <a:pt x="38835" y="10169"/>
                  </a:lnTo>
                  <a:cubicBezTo>
                    <a:pt x="38814" y="10901"/>
                    <a:pt x="38897" y="11571"/>
                    <a:pt x="39253" y="12240"/>
                  </a:cubicBezTo>
                  <a:cubicBezTo>
                    <a:pt x="39672" y="12931"/>
                    <a:pt x="39713" y="13768"/>
                    <a:pt x="39609" y="14563"/>
                  </a:cubicBezTo>
                  <a:cubicBezTo>
                    <a:pt x="39525" y="15128"/>
                    <a:pt x="39337" y="15651"/>
                    <a:pt x="38835" y="16048"/>
                  </a:cubicBezTo>
                  <a:cubicBezTo>
                    <a:pt x="38563" y="16279"/>
                    <a:pt x="38270" y="16530"/>
                    <a:pt x="37935" y="16802"/>
                  </a:cubicBezTo>
                  <a:cubicBezTo>
                    <a:pt x="38061" y="16885"/>
                    <a:pt x="38165" y="16990"/>
                    <a:pt x="38291" y="17011"/>
                  </a:cubicBezTo>
                  <a:cubicBezTo>
                    <a:pt x="39023" y="17241"/>
                    <a:pt x="39672" y="17576"/>
                    <a:pt x="40153" y="18141"/>
                  </a:cubicBezTo>
                  <a:cubicBezTo>
                    <a:pt x="40613" y="18727"/>
                    <a:pt x="41032" y="19354"/>
                    <a:pt x="41450" y="19961"/>
                  </a:cubicBezTo>
                  <a:cubicBezTo>
                    <a:pt x="41555" y="20087"/>
                    <a:pt x="41597" y="20275"/>
                    <a:pt x="41618" y="20442"/>
                  </a:cubicBezTo>
                  <a:cubicBezTo>
                    <a:pt x="41722" y="21133"/>
                    <a:pt x="41827" y="21802"/>
                    <a:pt x="41869" y="22493"/>
                  </a:cubicBezTo>
                  <a:cubicBezTo>
                    <a:pt x="41973" y="23790"/>
                    <a:pt x="41555" y="24941"/>
                    <a:pt x="40802" y="26029"/>
                  </a:cubicBezTo>
                  <a:cubicBezTo>
                    <a:pt x="40697" y="26175"/>
                    <a:pt x="40550" y="26343"/>
                    <a:pt x="40467" y="26489"/>
                  </a:cubicBezTo>
                  <a:cubicBezTo>
                    <a:pt x="40362" y="26699"/>
                    <a:pt x="40237" y="26908"/>
                    <a:pt x="40195" y="27117"/>
                  </a:cubicBezTo>
                  <a:cubicBezTo>
                    <a:pt x="40174" y="27535"/>
                    <a:pt x="39985" y="27870"/>
                    <a:pt x="39776" y="28247"/>
                  </a:cubicBezTo>
                  <a:cubicBezTo>
                    <a:pt x="39190" y="29230"/>
                    <a:pt x="38584" y="30256"/>
                    <a:pt x="37977" y="31260"/>
                  </a:cubicBezTo>
                  <a:cubicBezTo>
                    <a:pt x="37789" y="31532"/>
                    <a:pt x="37579" y="31804"/>
                    <a:pt x="37370" y="32097"/>
                  </a:cubicBezTo>
                  <a:cubicBezTo>
                    <a:pt x="37265" y="32243"/>
                    <a:pt x="37140" y="32411"/>
                    <a:pt x="36952" y="32641"/>
                  </a:cubicBezTo>
                  <a:cubicBezTo>
                    <a:pt x="38625" y="32411"/>
                    <a:pt x="40195" y="32557"/>
                    <a:pt x="41806" y="32536"/>
                  </a:cubicBezTo>
                  <a:cubicBezTo>
                    <a:pt x="42057" y="33038"/>
                    <a:pt x="42329" y="33499"/>
                    <a:pt x="42538" y="33980"/>
                  </a:cubicBezTo>
                  <a:cubicBezTo>
                    <a:pt x="42664" y="34252"/>
                    <a:pt x="42580" y="34608"/>
                    <a:pt x="42392" y="34880"/>
                  </a:cubicBezTo>
                  <a:cubicBezTo>
                    <a:pt x="41848" y="35717"/>
                    <a:pt x="41659" y="36658"/>
                    <a:pt x="41450" y="37600"/>
                  </a:cubicBezTo>
                  <a:cubicBezTo>
                    <a:pt x="41346" y="38102"/>
                    <a:pt x="41220" y="38604"/>
                    <a:pt x="41032" y="39064"/>
                  </a:cubicBezTo>
                  <a:cubicBezTo>
                    <a:pt x="40718" y="39880"/>
                    <a:pt x="40676" y="40738"/>
                    <a:pt x="40509" y="41575"/>
                  </a:cubicBezTo>
                  <a:cubicBezTo>
                    <a:pt x="40299" y="42621"/>
                    <a:pt x="40195" y="43668"/>
                    <a:pt x="40258" y="44714"/>
                  </a:cubicBezTo>
                  <a:cubicBezTo>
                    <a:pt x="40278" y="45174"/>
                    <a:pt x="40278" y="45593"/>
                    <a:pt x="39776" y="45823"/>
                  </a:cubicBezTo>
                  <a:cubicBezTo>
                    <a:pt x="39651" y="45865"/>
                    <a:pt x="39609" y="46116"/>
                    <a:pt x="39546" y="46262"/>
                  </a:cubicBezTo>
                  <a:cubicBezTo>
                    <a:pt x="39504" y="46555"/>
                    <a:pt x="39462" y="46848"/>
                    <a:pt x="39441" y="47099"/>
                  </a:cubicBezTo>
                  <a:cubicBezTo>
                    <a:pt x="39358" y="47936"/>
                    <a:pt x="39316" y="48752"/>
                    <a:pt x="39107" y="49568"/>
                  </a:cubicBezTo>
                  <a:cubicBezTo>
                    <a:pt x="39044" y="49798"/>
                    <a:pt x="39044" y="50049"/>
                    <a:pt x="39023" y="50321"/>
                  </a:cubicBezTo>
                  <a:cubicBezTo>
                    <a:pt x="39023" y="50677"/>
                    <a:pt x="38981" y="51054"/>
                    <a:pt x="38835" y="51409"/>
                  </a:cubicBezTo>
                  <a:cubicBezTo>
                    <a:pt x="37935" y="51556"/>
                    <a:pt x="37014" y="51451"/>
                    <a:pt x="36115" y="51619"/>
                  </a:cubicBezTo>
                  <a:cubicBezTo>
                    <a:pt x="36073" y="52037"/>
                    <a:pt x="36261" y="52393"/>
                    <a:pt x="36324" y="52728"/>
                  </a:cubicBezTo>
                  <a:cubicBezTo>
                    <a:pt x="36408" y="53062"/>
                    <a:pt x="36408" y="53439"/>
                    <a:pt x="36533" y="53711"/>
                  </a:cubicBezTo>
                  <a:cubicBezTo>
                    <a:pt x="36826" y="54339"/>
                    <a:pt x="36700" y="55029"/>
                    <a:pt x="36680" y="55657"/>
                  </a:cubicBezTo>
                  <a:cubicBezTo>
                    <a:pt x="36638" y="55887"/>
                    <a:pt x="36408" y="56117"/>
                    <a:pt x="36261" y="56389"/>
                  </a:cubicBezTo>
                  <a:cubicBezTo>
                    <a:pt x="36596" y="56829"/>
                    <a:pt x="36952" y="57310"/>
                    <a:pt x="37370" y="57833"/>
                  </a:cubicBezTo>
                  <a:cubicBezTo>
                    <a:pt x="37789" y="56912"/>
                    <a:pt x="38186" y="56096"/>
                    <a:pt x="38584" y="55280"/>
                  </a:cubicBezTo>
                  <a:cubicBezTo>
                    <a:pt x="38688" y="55071"/>
                    <a:pt x="38730" y="54841"/>
                    <a:pt x="38835" y="54652"/>
                  </a:cubicBezTo>
                  <a:cubicBezTo>
                    <a:pt x="38939" y="54485"/>
                    <a:pt x="39107" y="54297"/>
                    <a:pt x="39295" y="54129"/>
                  </a:cubicBezTo>
                  <a:cubicBezTo>
                    <a:pt x="39421" y="54004"/>
                    <a:pt x="39651" y="53920"/>
                    <a:pt x="39755" y="53795"/>
                  </a:cubicBezTo>
                  <a:cubicBezTo>
                    <a:pt x="40258" y="53230"/>
                    <a:pt x="40906" y="53292"/>
                    <a:pt x="41513" y="53439"/>
                  </a:cubicBezTo>
                  <a:cubicBezTo>
                    <a:pt x="42015" y="53544"/>
                    <a:pt x="42350" y="53962"/>
                    <a:pt x="42475" y="54443"/>
                  </a:cubicBezTo>
                  <a:cubicBezTo>
                    <a:pt x="42873" y="55908"/>
                    <a:pt x="42873" y="57373"/>
                    <a:pt x="42224" y="58795"/>
                  </a:cubicBezTo>
                  <a:cubicBezTo>
                    <a:pt x="42120" y="59005"/>
                    <a:pt x="41973" y="59193"/>
                    <a:pt x="41827" y="59339"/>
                  </a:cubicBezTo>
                  <a:lnTo>
                    <a:pt x="40258" y="60909"/>
                  </a:lnTo>
                  <a:cubicBezTo>
                    <a:pt x="40027" y="61139"/>
                    <a:pt x="39776" y="61285"/>
                    <a:pt x="39441" y="61306"/>
                  </a:cubicBezTo>
                  <a:cubicBezTo>
                    <a:pt x="39107" y="61348"/>
                    <a:pt x="38793" y="61495"/>
                    <a:pt x="38479" y="61599"/>
                  </a:cubicBezTo>
                  <a:cubicBezTo>
                    <a:pt x="37998" y="61746"/>
                    <a:pt x="37621" y="61599"/>
                    <a:pt x="37454" y="61118"/>
                  </a:cubicBezTo>
                  <a:cubicBezTo>
                    <a:pt x="37328" y="60720"/>
                    <a:pt x="37245" y="60302"/>
                    <a:pt x="37140" y="59883"/>
                  </a:cubicBezTo>
                  <a:cubicBezTo>
                    <a:pt x="37119" y="59758"/>
                    <a:pt x="37098" y="59611"/>
                    <a:pt x="36993" y="59507"/>
                  </a:cubicBezTo>
                  <a:cubicBezTo>
                    <a:pt x="36742" y="59256"/>
                    <a:pt x="36596" y="59005"/>
                    <a:pt x="36596" y="58670"/>
                  </a:cubicBezTo>
                  <a:cubicBezTo>
                    <a:pt x="36596" y="58565"/>
                    <a:pt x="36533" y="58419"/>
                    <a:pt x="36491" y="58356"/>
                  </a:cubicBezTo>
                  <a:cubicBezTo>
                    <a:pt x="36198" y="57958"/>
                    <a:pt x="35884" y="57582"/>
                    <a:pt x="35633" y="57205"/>
                  </a:cubicBezTo>
                  <a:cubicBezTo>
                    <a:pt x="35466" y="56954"/>
                    <a:pt x="35340" y="56724"/>
                    <a:pt x="35152" y="56410"/>
                  </a:cubicBezTo>
                  <a:cubicBezTo>
                    <a:pt x="35048" y="56410"/>
                    <a:pt x="34838" y="56368"/>
                    <a:pt x="34713" y="56410"/>
                  </a:cubicBezTo>
                  <a:cubicBezTo>
                    <a:pt x="34336" y="56598"/>
                    <a:pt x="33959" y="56619"/>
                    <a:pt x="33541" y="56619"/>
                  </a:cubicBezTo>
                  <a:cubicBezTo>
                    <a:pt x="33353" y="56619"/>
                    <a:pt x="33143" y="56682"/>
                    <a:pt x="32955" y="56724"/>
                  </a:cubicBezTo>
                  <a:cubicBezTo>
                    <a:pt x="32348" y="56912"/>
                    <a:pt x="32097" y="56808"/>
                    <a:pt x="31783" y="56264"/>
                  </a:cubicBezTo>
                  <a:cubicBezTo>
                    <a:pt x="31511" y="55782"/>
                    <a:pt x="31511" y="55782"/>
                    <a:pt x="30988" y="55385"/>
                  </a:cubicBezTo>
                  <a:cubicBezTo>
                    <a:pt x="30674" y="55552"/>
                    <a:pt x="30444" y="55803"/>
                    <a:pt x="30340" y="56117"/>
                  </a:cubicBezTo>
                  <a:cubicBezTo>
                    <a:pt x="30214" y="56494"/>
                    <a:pt x="29921" y="56640"/>
                    <a:pt x="29670" y="56808"/>
                  </a:cubicBezTo>
                  <a:cubicBezTo>
                    <a:pt x="29294" y="56808"/>
                    <a:pt x="28938" y="56598"/>
                    <a:pt x="28582" y="56849"/>
                  </a:cubicBezTo>
                  <a:cubicBezTo>
                    <a:pt x="27933" y="56891"/>
                    <a:pt x="27369" y="56745"/>
                    <a:pt x="26845" y="56305"/>
                  </a:cubicBezTo>
                  <a:cubicBezTo>
                    <a:pt x="26469" y="55992"/>
                    <a:pt x="25946" y="55992"/>
                    <a:pt x="25527" y="55782"/>
                  </a:cubicBezTo>
                  <a:cubicBezTo>
                    <a:pt x="25318" y="55678"/>
                    <a:pt x="25025" y="55761"/>
                    <a:pt x="24816" y="55950"/>
                  </a:cubicBezTo>
                  <a:cubicBezTo>
                    <a:pt x="24586" y="56159"/>
                    <a:pt x="24335" y="56326"/>
                    <a:pt x="24230" y="56640"/>
                  </a:cubicBezTo>
                  <a:cubicBezTo>
                    <a:pt x="24188" y="56745"/>
                    <a:pt x="24146" y="56849"/>
                    <a:pt x="24063" y="56933"/>
                  </a:cubicBezTo>
                  <a:cubicBezTo>
                    <a:pt x="23414" y="57582"/>
                    <a:pt x="23519" y="58356"/>
                    <a:pt x="23770" y="59088"/>
                  </a:cubicBezTo>
                  <a:cubicBezTo>
                    <a:pt x="23916" y="59444"/>
                    <a:pt x="23874" y="59653"/>
                    <a:pt x="23602" y="59883"/>
                  </a:cubicBezTo>
                  <a:cubicBezTo>
                    <a:pt x="23330" y="60093"/>
                    <a:pt x="23121" y="60365"/>
                    <a:pt x="22724" y="60406"/>
                  </a:cubicBezTo>
                  <a:cubicBezTo>
                    <a:pt x="22514" y="60448"/>
                    <a:pt x="22347" y="60595"/>
                    <a:pt x="22138" y="60699"/>
                  </a:cubicBezTo>
                  <a:cubicBezTo>
                    <a:pt x="22138" y="61013"/>
                    <a:pt x="22305" y="61202"/>
                    <a:pt x="22493" y="61348"/>
                  </a:cubicBezTo>
                  <a:cubicBezTo>
                    <a:pt x="22870" y="61662"/>
                    <a:pt x="23247" y="61955"/>
                    <a:pt x="23623" y="62269"/>
                  </a:cubicBezTo>
                  <a:cubicBezTo>
                    <a:pt x="23958" y="62583"/>
                    <a:pt x="24251" y="62917"/>
                    <a:pt x="24586" y="63294"/>
                  </a:cubicBezTo>
                  <a:cubicBezTo>
                    <a:pt x="24795" y="63168"/>
                    <a:pt x="24879" y="62917"/>
                    <a:pt x="24962" y="62750"/>
                  </a:cubicBezTo>
                  <a:cubicBezTo>
                    <a:pt x="25025" y="62562"/>
                    <a:pt x="25130" y="62373"/>
                    <a:pt x="25192" y="62185"/>
                  </a:cubicBezTo>
                  <a:cubicBezTo>
                    <a:pt x="25318" y="61767"/>
                    <a:pt x="25506" y="61411"/>
                    <a:pt x="25820" y="61097"/>
                  </a:cubicBezTo>
                  <a:cubicBezTo>
                    <a:pt x="25946" y="60971"/>
                    <a:pt x="26029" y="60762"/>
                    <a:pt x="26155" y="60595"/>
                  </a:cubicBezTo>
                  <a:cubicBezTo>
                    <a:pt x="26385" y="60344"/>
                    <a:pt x="26657" y="60051"/>
                    <a:pt x="26950" y="59821"/>
                  </a:cubicBezTo>
                  <a:cubicBezTo>
                    <a:pt x="27306" y="59549"/>
                    <a:pt x="27724" y="59339"/>
                    <a:pt x="28122" y="59109"/>
                  </a:cubicBezTo>
                  <a:cubicBezTo>
                    <a:pt x="28247" y="59026"/>
                    <a:pt x="28373" y="59005"/>
                    <a:pt x="28519" y="58984"/>
                  </a:cubicBezTo>
                  <a:cubicBezTo>
                    <a:pt x="28896" y="58942"/>
                    <a:pt x="29314" y="58984"/>
                    <a:pt x="29712" y="58942"/>
                  </a:cubicBezTo>
                  <a:cubicBezTo>
                    <a:pt x="29942" y="58942"/>
                    <a:pt x="30193" y="59026"/>
                    <a:pt x="30319" y="59214"/>
                  </a:cubicBezTo>
                  <a:cubicBezTo>
                    <a:pt x="30821" y="59821"/>
                    <a:pt x="31135" y="60511"/>
                    <a:pt x="30716" y="61327"/>
                  </a:cubicBezTo>
                  <a:cubicBezTo>
                    <a:pt x="30507" y="61767"/>
                    <a:pt x="30235" y="62164"/>
                    <a:pt x="29942" y="62562"/>
                  </a:cubicBezTo>
                  <a:cubicBezTo>
                    <a:pt x="29586" y="63064"/>
                    <a:pt x="29252" y="63587"/>
                    <a:pt x="28959" y="64152"/>
                  </a:cubicBezTo>
                  <a:cubicBezTo>
                    <a:pt x="28540" y="64989"/>
                    <a:pt x="27808" y="65533"/>
                    <a:pt x="26950" y="65888"/>
                  </a:cubicBezTo>
                  <a:cubicBezTo>
                    <a:pt x="26364" y="66098"/>
                    <a:pt x="25757" y="66035"/>
                    <a:pt x="25172" y="65930"/>
                  </a:cubicBezTo>
                  <a:cubicBezTo>
                    <a:pt x="24983" y="65909"/>
                    <a:pt x="24858" y="65742"/>
                    <a:pt x="24858" y="65575"/>
                  </a:cubicBezTo>
                  <a:cubicBezTo>
                    <a:pt x="24816" y="64989"/>
                    <a:pt x="24460" y="64654"/>
                    <a:pt x="24125" y="64256"/>
                  </a:cubicBezTo>
                  <a:cubicBezTo>
                    <a:pt x="23958" y="64110"/>
                    <a:pt x="23832" y="63922"/>
                    <a:pt x="23707" y="63733"/>
                  </a:cubicBezTo>
                  <a:cubicBezTo>
                    <a:pt x="23330" y="63210"/>
                    <a:pt x="22870" y="62792"/>
                    <a:pt x="22368" y="62394"/>
                  </a:cubicBezTo>
                  <a:cubicBezTo>
                    <a:pt x="21928" y="62059"/>
                    <a:pt x="21447" y="61704"/>
                    <a:pt x="21217" y="61139"/>
                  </a:cubicBezTo>
                  <a:cubicBezTo>
                    <a:pt x="21133" y="61223"/>
                    <a:pt x="21091" y="61139"/>
                    <a:pt x="21029" y="61097"/>
                  </a:cubicBezTo>
                  <a:close/>
                  <a:moveTo>
                    <a:pt x="15463" y="39357"/>
                  </a:moveTo>
                  <a:lnTo>
                    <a:pt x="15798" y="39357"/>
                  </a:lnTo>
                  <a:cubicBezTo>
                    <a:pt x="18602" y="39378"/>
                    <a:pt x="21384" y="39232"/>
                    <a:pt x="24146" y="39671"/>
                  </a:cubicBezTo>
                  <a:cubicBezTo>
                    <a:pt x="25255" y="39860"/>
                    <a:pt x="26343" y="39901"/>
                    <a:pt x="27389" y="40278"/>
                  </a:cubicBezTo>
                  <a:cubicBezTo>
                    <a:pt x="27620" y="40362"/>
                    <a:pt x="27871" y="40466"/>
                    <a:pt x="28226" y="40257"/>
                  </a:cubicBezTo>
                  <a:cubicBezTo>
                    <a:pt x="28080" y="40173"/>
                    <a:pt x="27996" y="40152"/>
                    <a:pt x="27933" y="40090"/>
                  </a:cubicBezTo>
                  <a:cubicBezTo>
                    <a:pt x="27306" y="39546"/>
                    <a:pt x="26615" y="39127"/>
                    <a:pt x="25716" y="39127"/>
                  </a:cubicBezTo>
                  <a:cubicBezTo>
                    <a:pt x="25611" y="39127"/>
                    <a:pt x="25527" y="39043"/>
                    <a:pt x="25402" y="38981"/>
                  </a:cubicBezTo>
                  <a:cubicBezTo>
                    <a:pt x="25527" y="38855"/>
                    <a:pt x="25611" y="38751"/>
                    <a:pt x="25716" y="38646"/>
                  </a:cubicBezTo>
                  <a:cubicBezTo>
                    <a:pt x="24753" y="38227"/>
                    <a:pt x="23728" y="38081"/>
                    <a:pt x="22703" y="38039"/>
                  </a:cubicBezTo>
                  <a:cubicBezTo>
                    <a:pt x="21656" y="37997"/>
                    <a:pt x="20589" y="38081"/>
                    <a:pt x="19543" y="38123"/>
                  </a:cubicBezTo>
                  <a:cubicBezTo>
                    <a:pt x="19125" y="38165"/>
                    <a:pt x="18664" y="38186"/>
                    <a:pt x="18288" y="38353"/>
                  </a:cubicBezTo>
                  <a:cubicBezTo>
                    <a:pt x="17451" y="38751"/>
                    <a:pt x="16593" y="38960"/>
                    <a:pt x="15693" y="39169"/>
                  </a:cubicBezTo>
                  <a:cubicBezTo>
                    <a:pt x="15630" y="39211"/>
                    <a:pt x="15547" y="39315"/>
                    <a:pt x="15463" y="39357"/>
                  </a:cubicBezTo>
                  <a:cubicBezTo>
                    <a:pt x="15149" y="39253"/>
                    <a:pt x="14856" y="39378"/>
                    <a:pt x="14584" y="39483"/>
                  </a:cubicBezTo>
                  <a:cubicBezTo>
                    <a:pt x="14375" y="39567"/>
                    <a:pt x="14187" y="39525"/>
                    <a:pt x="14082" y="39253"/>
                  </a:cubicBezTo>
                  <a:cubicBezTo>
                    <a:pt x="14249" y="38897"/>
                    <a:pt x="14626" y="38813"/>
                    <a:pt x="14961" y="38688"/>
                  </a:cubicBezTo>
                  <a:cubicBezTo>
                    <a:pt x="15170" y="38604"/>
                    <a:pt x="15421" y="38583"/>
                    <a:pt x="15630" y="38499"/>
                  </a:cubicBezTo>
                  <a:cubicBezTo>
                    <a:pt x="16509" y="38081"/>
                    <a:pt x="17451" y="37851"/>
                    <a:pt x="18371" y="37579"/>
                  </a:cubicBezTo>
                  <a:cubicBezTo>
                    <a:pt x="18790" y="37453"/>
                    <a:pt x="19208" y="37391"/>
                    <a:pt x="19627" y="37391"/>
                  </a:cubicBezTo>
                  <a:cubicBezTo>
                    <a:pt x="20506" y="37391"/>
                    <a:pt x="21405" y="37432"/>
                    <a:pt x="22263" y="37391"/>
                  </a:cubicBezTo>
                  <a:cubicBezTo>
                    <a:pt x="23916" y="37349"/>
                    <a:pt x="25423" y="37809"/>
                    <a:pt x="26887" y="38437"/>
                  </a:cubicBezTo>
                  <a:cubicBezTo>
                    <a:pt x="27138" y="38541"/>
                    <a:pt x="27306" y="38730"/>
                    <a:pt x="27557" y="38855"/>
                  </a:cubicBezTo>
                  <a:cubicBezTo>
                    <a:pt x="27724" y="38960"/>
                    <a:pt x="27933" y="39106"/>
                    <a:pt x="28143" y="39169"/>
                  </a:cubicBezTo>
                  <a:cubicBezTo>
                    <a:pt x="28519" y="39336"/>
                    <a:pt x="28875" y="39462"/>
                    <a:pt x="29273" y="39587"/>
                  </a:cubicBezTo>
                  <a:cubicBezTo>
                    <a:pt x="29335" y="39629"/>
                    <a:pt x="29398" y="39587"/>
                    <a:pt x="29607" y="39587"/>
                  </a:cubicBezTo>
                  <a:cubicBezTo>
                    <a:pt x="29398" y="39441"/>
                    <a:pt x="29335" y="39336"/>
                    <a:pt x="29189" y="39253"/>
                  </a:cubicBezTo>
                  <a:cubicBezTo>
                    <a:pt x="28352" y="38792"/>
                    <a:pt x="27515" y="38311"/>
                    <a:pt x="26657" y="37851"/>
                  </a:cubicBezTo>
                  <a:cubicBezTo>
                    <a:pt x="26469" y="37746"/>
                    <a:pt x="26301" y="37600"/>
                    <a:pt x="26113" y="37642"/>
                  </a:cubicBezTo>
                  <a:cubicBezTo>
                    <a:pt x="25402" y="37663"/>
                    <a:pt x="24858" y="37349"/>
                    <a:pt x="24251" y="37035"/>
                  </a:cubicBezTo>
                  <a:cubicBezTo>
                    <a:pt x="23937" y="36867"/>
                    <a:pt x="23623" y="36805"/>
                    <a:pt x="23268" y="36805"/>
                  </a:cubicBezTo>
                  <a:cubicBezTo>
                    <a:pt x="22347" y="36805"/>
                    <a:pt x="21426" y="36847"/>
                    <a:pt x="20506" y="36805"/>
                  </a:cubicBezTo>
                  <a:cubicBezTo>
                    <a:pt x="19041" y="36721"/>
                    <a:pt x="17639" y="36951"/>
                    <a:pt x="16258" y="37474"/>
                  </a:cubicBezTo>
                  <a:cubicBezTo>
                    <a:pt x="15358" y="37809"/>
                    <a:pt x="14501" y="38186"/>
                    <a:pt x="13705" y="38792"/>
                  </a:cubicBezTo>
                  <a:cubicBezTo>
                    <a:pt x="13685" y="38960"/>
                    <a:pt x="13664" y="39211"/>
                    <a:pt x="13643" y="39420"/>
                  </a:cubicBezTo>
                  <a:cubicBezTo>
                    <a:pt x="13601" y="39629"/>
                    <a:pt x="13266" y="39650"/>
                    <a:pt x="13266" y="39901"/>
                  </a:cubicBezTo>
                  <a:cubicBezTo>
                    <a:pt x="14103" y="40027"/>
                    <a:pt x="14773" y="39734"/>
                    <a:pt x="15463" y="39357"/>
                  </a:cubicBezTo>
                  <a:close/>
                  <a:moveTo>
                    <a:pt x="38584" y="44170"/>
                  </a:moveTo>
                  <a:cubicBezTo>
                    <a:pt x="38291" y="44149"/>
                    <a:pt x="38040" y="44086"/>
                    <a:pt x="37747" y="44065"/>
                  </a:cubicBezTo>
                  <a:cubicBezTo>
                    <a:pt x="37517" y="44044"/>
                    <a:pt x="37307" y="43981"/>
                    <a:pt x="37098" y="43940"/>
                  </a:cubicBezTo>
                  <a:cubicBezTo>
                    <a:pt x="36910" y="43877"/>
                    <a:pt x="36826" y="43626"/>
                    <a:pt x="36910" y="43417"/>
                  </a:cubicBezTo>
                  <a:cubicBezTo>
                    <a:pt x="36972" y="43228"/>
                    <a:pt x="37077" y="43124"/>
                    <a:pt x="37286" y="43124"/>
                  </a:cubicBezTo>
                  <a:cubicBezTo>
                    <a:pt x="37496" y="43124"/>
                    <a:pt x="37663" y="43145"/>
                    <a:pt x="37872" y="43145"/>
                  </a:cubicBezTo>
                  <a:cubicBezTo>
                    <a:pt x="38040" y="43145"/>
                    <a:pt x="38270" y="43186"/>
                    <a:pt x="38374" y="43103"/>
                  </a:cubicBezTo>
                  <a:cubicBezTo>
                    <a:pt x="38856" y="42705"/>
                    <a:pt x="39400" y="42454"/>
                    <a:pt x="39504" y="41680"/>
                  </a:cubicBezTo>
                  <a:cubicBezTo>
                    <a:pt x="39651" y="40487"/>
                    <a:pt x="39818" y="39253"/>
                    <a:pt x="40383" y="38123"/>
                  </a:cubicBezTo>
                  <a:cubicBezTo>
                    <a:pt x="40425" y="38081"/>
                    <a:pt x="40446" y="38018"/>
                    <a:pt x="40446" y="37976"/>
                  </a:cubicBezTo>
                  <a:cubicBezTo>
                    <a:pt x="40634" y="36930"/>
                    <a:pt x="40990" y="35926"/>
                    <a:pt x="41408" y="34963"/>
                  </a:cubicBezTo>
                  <a:cubicBezTo>
                    <a:pt x="41492" y="34796"/>
                    <a:pt x="41513" y="34650"/>
                    <a:pt x="41366" y="34440"/>
                  </a:cubicBezTo>
                  <a:cubicBezTo>
                    <a:pt x="41220" y="34461"/>
                    <a:pt x="41053" y="34440"/>
                    <a:pt x="40885" y="34524"/>
                  </a:cubicBezTo>
                  <a:cubicBezTo>
                    <a:pt x="40006" y="34922"/>
                    <a:pt x="39023" y="35068"/>
                    <a:pt x="38228" y="35612"/>
                  </a:cubicBezTo>
                  <a:cubicBezTo>
                    <a:pt x="38061" y="35717"/>
                    <a:pt x="37872" y="35821"/>
                    <a:pt x="37705" y="35884"/>
                  </a:cubicBezTo>
                  <a:cubicBezTo>
                    <a:pt x="36282" y="36344"/>
                    <a:pt x="35299" y="37370"/>
                    <a:pt x="34378" y="38458"/>
                  </a:cubicBezTo>
                  <a:cubicBezTo>
                    <a:pt x="34273" y="38604"/>
                    <a:pt x="34169" y="38751"/>
                    <a:pt x="34106" y="38918"/>
                  </a:cubicBezTo>
                  <a:cubicBezTo>
                    <a:pt x="33939" y="39378"/>
                    <a:pt x="33750" y="39860"/>
                    <a:pt x="33332" y="40215"/>
                  </a:cubicBezTo>
                  <a:cubicBezTo>
                    <a:pt x="33227" y="40299"/>
                    <a:pt x="33164" y="40445"/>
                    <a:pt x="33143" y="40613"/>
                  </a:cubicBezTo>
                  <a:cubicBezTo>
                    <a:pt x="33102" y="40948"/>
                    <a:pt x="33102" y="41303"/>
                    <a:pt x="33018" y="41638"/>
                  </a:cubicBezTo>
                  <a:cubicBezTo>
                    <a:pt x="32934" y="41973"/>
                    <a:pt x="32725" y="42308"/>
                    <a:pt x="32641" y="42642"/>
                  </a:cubicBezTo>
                  <a:cubicBezTo>
                    <a:pt x="32537" y="43019"/>
                    <a:pt x="32537" y="43375"/>
                    <a:pt x="32474" y="43751"/>
                  </a:cubicBezTo>
                  <a:lnTo>
                    <a:pt x="32076" y="46032"/>
                  </a:lnTo>
                  <a:cubicBezTo>
                    <a:pt x="31783" y="47727"/>
                    <a:pt x="31658" y="49484"/>
                    <a:pt x="31239" y="51179"/>
                  </a:cubicBezTo>
                  <a:cubicBezTo>
                    <a:pt x="31009" y="52121"/>
                    <a:pt x="30800" y="53062"/>
                    <a:pt x="30800" y="54088"/>
                  </a:cubicBezTo>
                  <a:cubicBezTo>
                    <a:pt x="30926" y="54004"/>
                    <a:pt x="31051" y="53941"/>
                    <a:pt x="31177" y="53878"/>
                  </a:cubicBezTo>
                  <a:cubicBezTo>
                    <a:pt x="31386" y="53711"/>
                    <a:pt x="31595" y="53564"/>
                    <a:pt x="31783" y="53397"/>
                  </a:cubicBezTo>
                  <a:cubicBezTo>
                    <a:pt x="31993" y="53209"/>
                    <a:pt x="32202" y="53000"/>
                    <a:pt x="32432" y="52853"/>
                  </a:cubicBezTo>
                  <a:cubicBezTo>
                    <a:pt x="33248" y="52330"/>
                    <a:pt x="34064" y="51807"/>
                    <a:pt x="34901" y="51305"/>
                  </a:cubicBezTo>
                  <a:cubicBezTo>
                    <a:pt x="35089" y="51179"/>
                    <a:pt x="35320" y="51095"/>
                    <a:pt x="35529" y="51054"/>
                  </a:cubicBezTo>
                  <a:cubicBezTo>
                    <a:pt x="36198" y="50844"/>
                    <a:pt x="36910" y="50656"/>
                    <a:pt x="37621" y="50656"/>
                  </a:cubicBezTo>
                  <a:cubicBezTo>
                    <a:pt x="37747" y="50656"/>
                    <a:pt x="37872" y="50593"/>
                    <a:pt x="38040" y="50572"/>
                  </a:cubicBezTo>
                  <a:cubicBezTo>
                    <a:pt x="38061" y="50217"/>
                    <a:pt x="38061" y="49903"/>
                    <a:pt x="38081" y="49610"/>
                  </a:cubicBezTo>
                  <a:cubicBezTo>
                    <a:pt x="38144" y="49275"/>
                    <a:pt x="38249" y="48961"/>
                    <a:pt x="38291" y="48606"/>
                  </a:cubicBezTo>
                  <a:cubicBezTo>
                    <a:pt x="38353" y="48250"/>
                    <a:pt x="38374" y="47873"/>
                    <a:pt x="38395" y="47518"/>
                  </a:cubicBezTo>
                  <a:cubicBezTo>
                    <a:pt x="38270" y="47455"/>
                    <a:pt x="38186" y="47434"/>
                    <a:pt x="38144" y="47413"/>
                  </a:cubicBezTo>
                  <a:cubicBezTo>
                    <a:pt x="37642" y="47204"/>
                    <a:pt x="37600" y="46890"/>
                    <a:pt x="37935" y="46513"/>
                  </a:cubicBezTo>
                  <a:cubicBezTo>
                    <a:pt x="38123" y="46304"/>
                    <a:pt x="38395" y="46199"/>
                    <a:pt x="38500" y="45886"/>
                  </a:cubicBezTo>
                  <a:cubicBezTo>
                    <a:pt x="38563" y="45760"/>
                    <a:pt x="38646" y="45634"/>
                    <a:pt x="38458" y="45509"/>
                  </a:cubicBezTo>
                  <a:cubicBezTo>
                    <a:pt x="38144" y="45802"/>
                    <a:pt x="37768" y="45990"/>
                    <a:pt x="37307" y="45886"/>
                  </a:cubicBezTo>
                  <a:cubicBezTo>
                    <a:pt x="37098" y="45844"/>
                    <a:pt x="36931" y="45739"/>
                    <a:pt x="36889" y="45530"/>
                  </a:cubicBezTo>
                  <a:cubicBezTo>
                    <a:pt x="36826" y="45321"/>
                    <a:pt x="36931" y="45090"/>
                    <a:pt x="37224" y="45007"/>
                  </a:cubicBezTo>
                  <a:cubicBezTo>
                    <a:pt x="37726" y="44818"/>
                    <a:pt x="38165" y="44505"/>
                    <a:pt x="38584" y="44170"/>
                  </a:cubicBezTo>
                  <a:cubicBezTo>
                    <a:pt x="38584" y="44128"/>
                    <a:pt x="38584" y="44065"/>
                    <a:pt x="38605" y="44044"/>
                  </a:cubicBezTo>
                  <a:cubicBezTo>
                    <a:pt x="38605" y="44086"/>
                    <a:pt x="38584" y="44128"/>
                    <a:pt x="38584" y="44170"/>
                  </a:cubicBezTo>
                  <a:close/>
                  <a:moveTo>
                    <a:pt x="37391" y="16048"/>
                  </a:moveTo>
                  <a:cubicBezTo>
                    <a:pt x="37558" y="15902"/>
                    <a:pt x="37705" y="15776"/>
                    <a:pt x="37851" y="15630"/>
                  </a:cubicBezTo>
                  <a:cubicBezTo>
                    <a:pt x="38353" y="15191"/>
                    <a:pt x="38563" y="14647"/>
                    <a:pt x="38542" y="13956"/>
                  </a:cubicBezTo>
                  <a:cubicBezTo>
                    <a:pt x="38500" y="13349"/>
                    <a:pt x="38353" y="12826"/>
                    <a:pt x="38061" y="12345"/>
                  </a:cubicBezTo>
                  <a:cubicBezTo>
                    <a:pt x="37809" y="11864"/>
                    <a:pt x="37705" y="11403"/>
                    <a:pt x="37726" y="10880"/>
                  </a:cubicBezTo>
                  <a:cubicBezTo>
                    <a:pt x="37747" y="10357"/>
                    <a:pt x="37726" y="9855"/>
                    <a:pt x="37726" y="9332"/>
                  </a:cubicBezTo>
                  <a:cubicBezTo>
                    <a:pt x="37747" y="8683"/>
                    <a:pt x="37642" y="8056"/>
                    <a:pt x="37454" y="7407"/>
                  </a:cubicBezTo>
                  <a:cubicBezTo>
                    <a:pt x="37245" y="6528"/>
                    <a:pt x="36805" y="5900"/>
                    <a:pt x="36094" y="5377"/>
                  </a:cubicBezTo>
                  <a:cubicBezTo>
                    <a:pt x="35759" y="5126"/>
                    <a:pt x="35424" y="4854"/>
                    <a:pt x="35131" y="4540"/>
                  </a:cubicBezTo>
                  <a:cubicBezTo>
                    <a:pt x="34566" y="3913"/>
                    <a:pt x="33834" y="3536"/>
                    <a:pt x="33102" y="3159"/>
                  </a:cubicBezTo>
                  <a:cubicBezTo>
                    <a:pt x="32537" y="2908"/>
                    <a:pt x="31972" y="2804"/>
                    <a:pt x="31344" y="2825"/>
                  </a:cubicBezTo>
                  <a:cubicBezTo>
                    <a:pt x="30089" y="2867"/>
                    <a:pt x="29022" y="3327"/>
                    <a:pt x="28205" y="4289"/>
                  </a:cubicBezTo>
                  <a:cubicBezTo>
                    <a:pt x="28017" y="4499"/>
                    <a:pt x="27808" y="4708"/>
                    <a:pt x="27599" y="4896"/>
                  </a:cubicBezTo>
                  <a:cubicBezTo>
                    <a:pt x="27452" y="5001"/>
                    <a:pt x="27243" y="5064"/>
                    <a:pt x="27055" y="5064"/>
                  </a:cubicBezTo>
                  <a:cubicBezTo>
                    <a:pt x="26657" y="5105"/>
                    <a:pt x="26427" y="4792"/>
                    <a:pt x="26511" y="4394"/>
                  </a:cubicBezTo>
                  <a:cubicBezTo>
                    <a:pt x="26573" y="4059"/>
                    <a:pt x="26762" y="3766"/>
                    <a:pt x="27055" y="3557"/>
                  </a:cubicBezTo>
                  <a:cubicBezTo>
                    <a:pt x="27264" y="3390"/>
                    <a:pt x="27452" y="3243"/>
                    <a:pt x="27599" y="3139"/>
                  </a:cubicBezTo>
                  <a:cubicBezTo>
                    <a:pt x="27703" y="2385"/>
                    <a:pt x="27306" y="2071"/>
                    <a:pt x="26762" y="1820"/>
                  </a:cubicBezTo>
                  <a:cubicBezTo>
                    <a:pt x="26720" y="1799"/>
                    <a:pt x="26657" y="1799"/>
                    <a:pt x="26615" y="1779"/>
                  </a:cubicBezTo>
                  <a:cubicBezTo>
                    <a:pt x="26050" y="1548"/>
                    <a:pt x="25506" y="1297"/>
                    <a:pt x="24941" y="1130"/>
                  </a:cubicBezTo>
                  <a:cubicBezTo>
                    <a:pt x="24669" y="1025"/>
                    <a:pt x="24376" y="963"/>
                    <a:pt x="24104" y="963"/>
                  </a:cubicBezTo>
                  <a:cubicBezTo>
                    <a:pt x="23226" y="942"/>
                    <a:pt x="22389" y="942"/>
                    <a:pt x="21531" y="963"/>
                  </a:cubicBezTo>
                  <a:cubicBezTo>
                    <a:pt x="20610" y="983"/>
                    <a:pt x="19731" y="1151"/>
                    <a:pt x="18832" y="1402"/>
                  </a:cubicBezTo>
                  <a:cubicBezTo>
                    <a:pt x="17953" y="1695"/>
                    <a:pt x="17158" y="2134"/>
                    <a:pt x="16321" y="2511"/>
                  </a:cubicBezTo>
                  <a:cubicBezTo>
                    <a:pt x="15547" y="2846"/>
                    <a:pt x="14773" y="3264"/>
                    <a:pt x="14229" y="3955"/>
                  </a:cubicBezTo>
                  <a:cubicBezTo>
                    <a:pt x="14145" y="4059"/>
                    <a:pt x="14019" y="4164"/>
                    <a:pt x="13915" y="4227"/>
                  </a:cubicBezTo>
                  <a:cubicBezTo>
                    <a:pt x="13140" y="4687"/>
                    <a:pt x="12701" y="5461"/>
                    <a:pt x="12094" y="6152"/>
                  </a:cubicBezTo>
                  <a:cubicBezTo>
                    <a:pt x="12178" y="6382"/>
                    <a:pt x="12220" y="6591"/>
                    <a:pt x="12283" y="6800"/>
                  </a:cubicBezTo>
                  <a:cubicBezTo>
                    <a:pt x="12345" y="7051"/>
                    <a:pt x="12094" y="7302"/>
                    <a:pt x="11822" y="7240"/>
                  </a:cubicBezTo>
                  <a:cubicBezTo>
                    <a:pt x="11718" y="7219"/>
                    <a:pt x="11613" y="7135"/>
                    <a:pt x="11508" y="7114"/>
                  </a:cubicBezTo>
                  <a:cubicBezTo>
                    <a:pt x="10985" y="6989"/>
                    <a:pt x="10504" y="6800"/>
                    <a:pt x="9939" y="6800"/>
                  </a:cubicBezTo>
                  <a:cubicBezTo>
                    <a:pt x="9144" y="6800"/>
                    <a:pt x="8349" y="6821"/>
                    <a:pt x="7575" y="7030"/>
                  </a:cubicBezTo>
                  <a:cubicBezTo>
                    <a:pt x="7366" y="7093"/>
                    <a:pt x="7114" y="7135"/>
                    <a:pt x="6884" y="7114"/>
                  </a:cubicBezTo>
                  <a:cubicBezTo>
                    <a:pt x="6487" y="7093"/>
                    <a:pt x="6173" y="7261"/>
                    <a:pt x="5859" y="7512"/>
                  </a:cubicBezTo>
                  <a:cubicBezTo>
                    <a:pt x="5503" y="7784"/>
                    <a:pt x="5190" y="8139"/>
                    <a:pt x="4792" y="8349"/>
                  </a:cubicBezTo>
                  <a:cubicBezTo>
                    <a:pt x="4143" y="8704"/>
                    <a:pt x="3913" y="9353"/>
                    <a:pt x="3599" y="9939"/>
                  </a:cubicBezTo>
                  <a:cubicBezTo>
                    <a:pt x="3453" y="10169"/>
                    <a:pt x="3620" y="10441"/>
                    <a:pt x="3934" y="10504"/>
                  </a:cubicBezTo>
                  <a:cubicBezTo>
                    <a:pt x="4143" y="10566"/>
                    <a:pt x="4374" y="10608"/>
                    <a:pt x="4583" y="10692"/>
                  </a:cubicBezTo>
                  <a:cubicBezTo>
                    <a:pt x="5022" y="10880"/>
                    <a:pt x="5482" y="11069"/>
                    <a:pt x="6006" y="11027"/>
                  </a:cubicBezTo>
                  <a:cubicBezTo>
                    <a:pt x="6278" y="11006"/>
                    <a:pt x="6487" y="11173"/>
                    <a:pt x="6591" y="11424"/>
                  </a:cubicBezTo>
                  <a:cubicBezTo>
                    <a:pt x="6696" y="11696"/>
                    <a:pt x="6633" y="11968"/>
                    <a:pt x="6340" y="12178"/>
                  </a:cubicBezTo>
                  <a:cubicBezTo>
                    <a:pt x="6047" y="12387"/>
                    <a:pt x="5796" y="12575"/>
                    <a:pt x="5503" y="12763"/>
                  </a:cubicBezTo>
                  <a:cubicBezTo>
                    <a:pt x="4646" y="13307"/>
                    <a:pt x="3809" y="13935"/>
                    <a:pt x="3244" y="14793"/>
                  </a:cubicBezTo>
                  <a:cubicBezTo>
                    <a:pt x="3181" y="14939"/>
                    <a:pt x="3013" y="15065"/>
                    <a:pt x="2909" y="15191"/>
                  </a:cubicBezTo>
                  <a:cubicBezTo>
                    <a:pt x="2553" y="15630"/>
                    <a:pt x="2177" y="16048"/>
                    <a:pt x="1821" y="16509"/>
                  </a:cubicBezTo>
                  <a:cubicBezTo>
                    <a:pt x="1109" y="17346"/>
                    <a:pt x="942" y="18329"/>
                    <a:pt x="1047" y="19375"/>
                  </a:cubicBezTo>
                  <a:cubicBezTo>
                    <a:pt x="1653" y="19794"/>
                    <a:pt x="2281" y="20024"/>
                    <a:pt x="2993" y="19982"/>
                  </a:cubicBezTo>
                  <a:cubicBezTo>
                    <a:pt x="3306" y="19961"/>
                    <a:pt x="3620" y="19961"/>
                    <a:pt x="3934" y="20003"/>
                  </a:cubicBezTo>
                  <a:cubicBezTo>
                    <a:pt x="4478" y="20066"/>
                    <a:pt x="4666" y="20401"/>
                    <a:pt x="4457" y="20903"/>
                  </a:cubicBezTo>
                  <a:cubicBezTo>
                    <a:pt x="4374" y="21049"/>
                    <a:pt x="4290" y="21217"/>
                    <a:pt x="4227" y="21342"/>
                  </a:cubicBezTo>
                  <a:cubicBezTo>
                    <a:pt x="4018" y="21656"/>
                    <a:pt x="3829" y="21970"/>
                    <a:pt x="3620" y="22263"/>
                  </a:cubicBezTo>
                  <a:cubicBezTo>
                    <a:pt x="3411" y="22535"/>
                    <a:pt x="3306" y="22849"/>
                    <a:pt x="3223" y="23204"/>
                  </a:cubicBezTo>
                  <a:cubicBezTo>
                    <a:pt x="2909" y="24397"/>
                    <a:pt x="2804" y="25611"/>
                    <a:pt x="2804" y="26824"/>
                  </a:cubicBezTo>
                  <a:cubicBezTo>
                    <a:pt x="2825" y="27870"/>
                    <a:pt x="3285" y="28686"/>
                    <a:pt x="3913" y="29440"/>
                  </a:cubicBezTo>
                  <a:cubicBezTo>
                    <a:pt x="4039" y="29607"/>
                    <a:pt x="4227" y="29712"/>
                    <a:pt x="4478" y="29523"/>
                  </a:cubicBezTo>
                  <a:lnTo>
                    <a:pt x="4478" y="28268"/>
                  </a:lnTo>
                  <a:cubicBezTo>
                    <a:pt x="4499" y="27473"/>
                    <a:pt x="5210" y="26782"/>
                    <a:pt x="6026" y="26740"/>
                  </a:cubicBezTo>
                  <a:cubicBezTo>
                    <a:pt x="6382" y="26740"/>
                    <a:pt x="6759" y="26824"/>
                    <a:pt x="7114" y="26699"/>
                  </a:cubicBezTo>
                  <a:cubicBezTo>
                    <a:pt x="7156" y="25966"/>
                    <a:pt x="6905" y="25339"/>
                    <a:pt x="6654" y="24815"/>
                  </a:cubicBezTo>
                  <a:cubicBezTo>
                    <a:pt x="6759" y="24564"/>
                    <a:pt x="6842" y="24376"/>
                    <a:pt x="6884" y="24209"/>
                  </a:cubicBezTo>
                  <a:cubicBezTo>
                    <a:pt x="6947" y="24062"/>
                    <a:pt x="6947" y="23874"/>
                    <a:pt x="6989" y="23706"/>
                  </a:cubicBezTo>
                  <a:cubicBezTo>
                    <a:pt x="7010" y="23665"/>
                    <a:pt x="7114" y="23560"/>
                    <a:pt x="7198" y="23581"/>
                  </a:cubicBezTo>
                  <a:cubicBezTo>
                    <a:pt x="7303" y="23581"/>
                    <a:pt x="7428" y="23665"/>
                    <a:pt x="7491" y="23748"/>
                  </a:cubicBezTo>
                  <a:cubicBezTo>
                    <a:pt x="7575" y="23916"/>
                    <a:pt x="7596" y="24125"/>
                    <a:pt x="7617" y="24313"/>
                  </a:cubicBezTo>
                  <a:cubicBezTo>
                    <a:pt x="7679" y="24648"/>
                    <a:pt x="7617" y="25004"/>
                    <a:pt x="7847" y="25339"/>
                  </a:cubicBezTo>
                  <a:cubicBezTo>
                    <a:pt x="7951" y="25339"/>
                    <a:pt x="8098" y="25359"/>
                    <a:pt x="8203" y="25339"/>
                  </a:cubicBezTo>
                  <a:cubicBezTo>
                    <a:pt x="8558" y="25255"/>
                    <a:pt x="8935" y="25171"/>
                    <a:pt x="9270" y="25067"/>
                  </a:cubicBezTo>
                  <a:cubicBezTo>
                    <a:pt x="11780" y="24209"/>
                    <a:pt x="11780" y="24209"/>
                    <a:pt x="14061" y="22702"/>
                  </a:cubicBezTo>
                  <a:cubicBezTo>
                    <a:pt x="14229" y="22556"/>
                    <a:pt x="14438" y="22451"/>
                    <a:pt x="14626" y="22305"/>
                  </a:cubicBezTo>
                  <a:cubicBezTo>
                    <a:pt x="15212" y="21782"/>
                    <a:pt x="15798" y="21279"/>
                    <a:pt x="16279" y="20714"/>
                  </a:cubicBezTo>
                  <a:cubicBezTo>
                    <a:pt x="16928" y="19919"/>
                    <a:pt x="17472" y="19041"/>
                    <a:pt x="18037" y="18162"/>
                  </a:cubicBezTo>
                  <a:cubicBezTo>
                    <a:pt x="18476" y="17492"/>
                    <a:pt x="18706" y="16760"/>
                    <a:pt x="18706" y="15923"/>
                  </a:cubicBezTo>
                  <a:cubicBezTo>
                    <a:pt x="18706" y="14919"/>
                    <a:pt x="18811" y="13935"/>
                    <a:pt x="18874" y="12931"/>
                  </a:cubicBezTo>
                  <a:cubicBezTo>
                    <a:pt x="18874" y="12784"/>
                    <a:pt x="18915" y="12617"/>
                    <a:pt x="18978" y="12470"/>
                  </a:cubicBezTo>
                  <a:lnTo>
                    <a:pt x="19104" y="12470"/>
                  </a:lnTo>
                  <a:cubicBezTo>
                    <a:pt x="19146" y="12491"/>
                    <a:pt x="19208" y="12512"/>
                    <a:pt x="19229" y="12554"/>
                  </a:cubicBezTo>
                  <a:cubicBezTo>
                    <a:pt x="19334" y="12868"/>
                    <a:pt x="20024" y="14165"/>
                    <a:pt x="20171" y="14437"/>
                  </a:cubicBezTo>
                  <a:cubicBezTo>
                    <a:pt x="20757" y="15316"/>
                    <a:pt x="21656" y="15818"/>
                    <a:pt x="22556" y="16341"/>
                  </a:cubicBezTo>
                  <a:cubicBezTo>
                    <a:pt x="22912" y="16551"/>
                    <a:pt x="23330" y="16697"/>
                    <a:pt x="23728" y="16844"/>
                  </a:cubicBezTo>
                  <a:cubicBezTo>
                    <a:pt x="24209" y="16990"/>
                    <a:pt x="24669" y="17095"/>
                    <a:pt x="25151" y="17178"/>
                  </a:cubicBezTo>
                  <a:cubicBezTo>
                    <a:pt x="25946" y="17283"/>
                    <a:pt x="26783" y="17367"/>
                    <a:pt x="27599" y="17429"/>
                  </a:cubicBezTo>
                  <a:cubicBezTo>
                    <a:pt x="27724" y="17429"/>
                    <a:pt x="27871" y="17408"/>
                    <a:pt x="27996" y="17388"/>
                  </a:cubicBezTo>
                  <a:cubicBezTo>
                    <a:pt x="27703" y="16844"/>
                    <a:pt x="27452" y="16341"/>
                    <a:pt x="27201" y="15818"/>
                  </a:cubicBezTo>
                  <a:cubicBezTo>
                    <a:pt x="27076" y="15567"/>
                    <a:pt x="27285" y="15211"/>
                    <a:pt x="27599" y="15211"/>
                  </a:cubicBezTo>
                  <a:cubicBezTo>
                    <a:pt x="27766" y="15211"/>
                    <a:pt x="27975" y="15274"/>
                    <a:pt x="28080" y="15337"/>
                  </a:cubicBezTo>
                  <a:cubicBezTo>
                    <a:pt x="28624" y="15797"/>
                    <a:pt x="29084" y="16279"/>
                    <a:pt x="29273" y="16969"/>
                  </a:cubicBezTo>
                  <a:cubicBezTo>
                    <a:pt x="29398" y="17492"/>
                    <a:pt x="29775" y="17806"/>
                    <a:pt x="30193" y="18036"/>
                  </a:cubicBezTo>
                  <a:cubicBezTo>
                    <a:pt x="30695" y="18308"/>
                    <a:pt x="31239" y="18455"/>
                    <a:pt x="31783" y="18664"/>
                  </a:cubicBezTo>
                  <a:cubicBezTo>
                    <a:pt x="32390" y="18873"/>
                    <a:pt x="32913" y="18769"/>
                    <a:pt x="33374" y="18329"/>
                  </a:cubicBezTo>
                  <a:cubicBezTo>
                    <a:pt x="33583" y="18141"/>
                    <a:pt x="33792" y="17932"/>
                    <a:pt x="33939" y="17701"/>
                  </a:cubicBezTo>
                  <a:cubicBezTo>
                    <a:pt x="34148" y="17304"/>
                    <a:pt x="34462" y="17199"/>
                    <a:pt x="34838" y="17220"/>
                  </a:cubicBezTo>
                  <a:cubicBezTo>
                    <a:pt x="35152" y="17220"/>
                    <a:pt x="35466" y="17220"/>
                    <a:pt x="35759" y="17095"/>
                  </a:cubicBezTo>
                  <a:cubicBezTo>
                    <a:pt x="35968" y="17011"/>
                    <a:pt x="36094" y="16906"/>
                    <a:pt x="36156" y="16697"/>
                  </a:cubicBezTo>
                  <a:cubicBezTo>
                    <a:pt x="36240" y="16425"/>
                    <a:pt x="36198" y="16153"/>
                    <a:pt x="35989" y="15923"/>
                  </a:cubicBezTo>
                  <a:cubicBezTo>
                    <a:pt x="35215" y="14898"/>
                    <a:pt x="34399" y="13914"/>
                    <a:pt x="33353" y="13140"/>
                  </a:cubicBezTo>
                  <a:cubicBezTo>
                    <a:pt x="32641" y="12617"/>
                    <a:pt x="31909" y="12261"/>
                    <a:pt x="31030" y="12157"/>
                  </a:cubicBezTo>
                  <a:cubicBezTo>
                    <a:pt x="30695" y="12136"/>
                    <a:pt x="30528" y="11968"/>
                    <a:pt x="30591" y="11759"/>
                  </a:cubicBezTo>
                  <a:cubicBezTo>
                    <a:pt x="30612" y="11571"/>
                    <a:pt x="30758" y="11445"/>
                    <a:pt x="31030" y="11445"/>
                  </a:cubicBezTo>
                  <a:cubicBezTo>
                    <a:pt x="31260" y="11445"/>
                    <a:pt x="31491" y="11403"/>
                    <a:pt x="31700" y="11466"/>
                  </a:cubicBezTo>
                  <a:cubicBezTo>
                    <a:pt x="32265" y="11675"/>
                    <a:pt x="32851" y="11864"/>
                    <a:pt x="33353" y="12178"/>
                  </a:cubicBezTo>
                  <a:cubicBezTo>
                    <a:pt x="35089" y="13245"/>
                    <a:pt x="35215" y="13391"/>
                    <a:pt x="36512" y="15002"/>
                  </a:cubicBezTo>
                  <a:cubicBezTo>
                    <a:pt x="36700" y="15211"/>
                    <a:pt x="36889" y="15442"/>
                    <a:pt x="37077" y="15651"/>
                  </a:cubicBezTo>
                  <a:cubicBezTo>
                    <a:pt x="37119" y="15776"/>
                    <a:pt x="37245" y="15902"/>
                    <a:pt x="37391" y="16048"/>
                  </a:cubicBezTo>
                  <a:close/>
                  <a:moveTo>
                    <a:pt x="12429" y="48899"/>
                  </a:moveTo>
                  <a:cubicBezTo>
                    <a:pt x="12555" y="48836"/>
                    <a:pt x="12638" y="48773"/>
                    <a:pt x="12743" y="48731"/>
                  </a:cubicBezTo>
                  <a:cubicBezTo>
                    <a:pt x="13161" y="48459"/>
                    <a:pt x="13622" y="48522"/>
                    <a:pt x="14040" y="48626"/>
                  </a:cubicBezTo>
                  <a:cubicBezTo>
                    <a:pt x="14187" y="48647"/>
                    <a:pt x="14312" y="48836"/>
                    <a:pt x="14354" y="48982"/>
                  </a:cubicBezTo>
                  <a:cubicBezTo>
                    <a:pt x="14417" y="49171"/>
                    <a:pt x="14249" y="49296"/>
                    <a:pt x="14082" y="49380"/>
                  </a:cubicBezTo>
                  <a:cubicBezTo>
                    <a:pt x="13915" y="49422"/>
                    <a:pt x="13726" y="49422"/>
                    <a:pt x="13580" y="49463"/>
                  </a:cubicBezTo>
                  <a:cubicBezTo>
                    <a:pt x="13266" y="49505"/>
                    <a:pt x="12659" y="49798"/>
                    <a:pt x="12408" y="50049"/>
                  </a:cubicBezTo>
                  <a:cubicBezTo>
                    <a:pt x="12973" y="50238"/>
                    <a:pt x="13517" y="50447"/>
                    <a:pt x="14103" y="50614"/>
                  </a:cubicBezTo>
                  <a:cubicBezTo>
                    <a:pt x="14354" y="50677"/>
                    <a:pt x="14563" y="50823"/>
                    <a:pt x="14752" y="50991"/>
                  </a:cubicBezTo>
                  <a:cubicBezTo>
                    <a:pt x="14877" y="51137"/>
                    <a:pt x="14961" y="51263"/>
                    <a:pt x="14856" y="51451"/>
                  </a:cubicBezTo>
                  <a:cubicBezTo>
                    <a:pt x="14773" y="51598"/>
                    <a:pt x="14626" y="51681"/>
                    <a:pt x="14438" y="51681"/>
                  </a:cubicBezTo>
                  <a:cubicBezTo>
                    <a:pt x="14333" y="51681"/>
                    <a:pt x="14229" y="51619"/>
                    <a:pt x="14103" y="51598"/>
                  </a:cubicBezTo>
                  <a:cubicBezTo>
                    <a:pt x="13517" y="51409"/>
                    <a:pt x="12973" y="51242"/>
                    <a:pt x="12366" y="51054"/>
                  </a:cubicBezTo>
                  <a:cubicBezTo>
                    <a:pt x="12304" y="51577"/>
                    <a:pt x="12262" y="52037"/>
                    <a:pt x="12429" y="52518"/>
                  </a:cubicBezTo>
                  <a:cubicBezTo>
                    <a:pt x="12534" y="52811"/>
                    <a:pt x="12680" y="53146"/>
                    <a:pt x="12366" y="53481"/>
                  </a:cubicBezTo>
                  <a:cubicBezTo>
                    <a:pt x="12262" y="53585"/>
                    <a:pt x="12324" y="53857"/>
                    <a:pt x="12324" y="54067"/>
                  </a:cubicBezTo>
                  <a:cubicBezTo>
                    <a:pt x="12324" y="54213"/>
                    <a:pt x="12576" y="54339"/>
                    <a:pt x="12722" y="54297"/>
                  </a:cubicBezTo>
                  <a:cubicBezTo>
                    <a:pt x="12868" y="54234"/>
                    <a:pt x="13036" y="54108"/>
                    <a:pt x="13182" y="54088"/>
                  </a:cubicBezTo>
                  <a:cubicBezTo>
                    <a:pt x="14249" y="53878"/>
                    <a:pt x="15296" y="53648"/>
                    <a:pt x="16405" y="53690"/>
                  </a:cubicBezTo>
                  <a:cubicBezTo>
                    <a:pt x="17304" y="53732"/>
                    <a:pt x="18183" y="53711"/>
                    <a:pt x="19041" y="53690"/>
                  </a:cubicBezTo>
                  <a:cubicBezTo>
                    <a:pt x="19815" y="53669"/>
                    <a:pt x="20506" y="53774"/>
                    <a:pt x="21238" y="53962"/>
                  </a:cubicBezTo>
                  <a:cubicBezTo>
                    <a:pt x="21635" y="54046"/>
                    <a:pt x="22033" y="54192"/>
                    <a:pt x="22431" y="54192"/>
                  </a:cubicBezTo>
                  <a:cubicBezTo>
                    <a:pt x="23519" y="54150"/>
                    <a:pt x="24481" y="54506"/>
                    <a:pt x="25485" y="54925"/>
                  </a:cubicBezTo>
                  <a:cubicBezTo>
                    <a:pt x="25778" y="55050"/>
                    <a:pt x="26050" y="55176"/>
                    <a:pt x="26364" y="55217"/>
                  </a:cubicBezTo>
                  <a:cubicBezTo>
                    <a:pt x="26741" y="55259"/>
                    <a:pt x="26992" y="55364"/>
                    <a:pt x="27285" y="55573"/>
                  </a:cubicBezTo>
                  <a:cubicBezTo>
                    <a:pt x="27703" y="55908"/>
                    <a:pt x="28205" y="56075"/>
                    <a:pt x="28770" y="56075"/>
                  </a:cubicBezTo>
                  <a:cubicBezTo>
                    <a:pt x="28833" y="55238"/>
                    <a:pt x="29126" y="54527"/>
                    <a:pt x="29440" y="53836"/>
                  </a:cubicBezTo>
                  <a:cubicBezTo>
                    <a:pt x="29586" y="53502"/>
                    <a:pt x="29712" y="53167"/>
                    <a:pt x="29796" y="52790"/>
                  </a:cubicBezTo>
                  <a:cubicBezTo>
                    <a:pt x="30089" y="51409"/>
                    <a:pt x="30382" y="50007"/>
                    <a:pt x="30633" y="48606"/>
                  </a:cubicBezTo>
                  <a:cubicBezTo>
                    <a:pt x="30842" y="47559"/>
                    <a:pt x="30946" y="46513"/>
                    <a:pt x="30842" y="45467"/>
                  </a:cubicBezTo>
                  <a:lnTo>
                    <a:pt x="30842" y="45132"/>
                  </a:lnTo>
                  <a:cubicBezTo>
                    <a:pt x="30842" y="44693"/>
                    <a:pt x="30842" y="44212"/>
                    <a:pt x="31009" y="43772"/>
                  </a:cubicBezTo>
                  <a:cubicBezTo>
                    <a:pt x="31135" y="43437"/>
                    <a:pt x="31156" y="43040"/>
                    <a:pt x="31009" y="42642"/>
                  </a:cubicBezTo>
                  <a:cubicBezTo>
                    <a:pt x="30737" y="42517"/>
                    <a:pt x="30444" y="42391"/>
                    <a:pt x="30193" y="42224"/>
                  </a:cubicBezTo>
                  <a:cubicBezTo>
                    <a:pt x="29607" y="41910"/>
                    <a:pt x="29042" y="41596"/>
                    <a:pt x="28457" y="41324"/>
                  </a:cubicBezTo>
                  <a:cubicBezTo>
                    <a:pt x="28310" y="41240"/>
                    <a:pt x="28143" y="41220"/>
                    <a:pt x="27996" y="41157"/>
                  </a:cubicBezTo>
                  <a:cubicBezTo>
                    <a:pt x="27389" y="40968"/>
                    <a:pt x="26762" y="40864"/>
                    <a:pt x="26197" y="40634"/>
                  </a:cubicBezTo>
                  <a:cubicBezTo>
                    <a:pt x="25716" y="40445"/>
                    <a:pt x="25276" y="40383"/>
                    <a:pt x="24774" y="40383"/>
                  </a:cubicBezTo>
                  <a:cubicBezTo>
                    <a:pt x="23309" y="40341"/>
                    <a:pt x="21866" y="40320"/>
                    <a:pt x="20401" y="40278"/>
                  </a:cubicBezTo>
                  <a:cubicBezTo>
                    <a:pt x="19125" y="40236"/>
                    <a:pt x="17848" y="40194"/>
                    <a:pt x="16572" y="40132"/>
                  </a:cubicBezTo>
                  <a:cubicBezTo>
                    <a:pt x="16049" y="40111"/>
                    <a:pt x="15547" y="40173"/>
                    <a:pt x="15045" y="40320"/>
                  </a:cubicBezTo>
                  <a:cubicBezTo>
                    <a:pt x="14563" y="40445"/>
                    <a:pt x="14103" y="40508"/>
                    <a:pt x="13601" y="40550"/>
                  </a:cubicBezTo>
                  <a:cubicBezTo>
                    <a:pt x="13287" y="40592"/>
                    <a:pt x="12973" y="40655"/>
                    <a:pt x="12743" y="40906"/>
                  </a:cubicBezTo>
                  <a:cubicBezTo>
                    <a:pt x="12617" y="42098"/>
                    <a:pt x="12450" y="43312"/>
                    <a:pt x="12471" y="44525"/>
                  </a:cubicBezTo>
                  <a:cubicBezTo>
                    <a:pt x="12513" y="45927"/>
                    <a:pt x="12617" y="47329"/>
                    <a:pt x="12345" y="48710"/>
                  </a:cubicBezTo>
                  <a:cubicBezTo>
                    <a:pt x="12345" y="48752"/>
                    <a:pt x="12387" y="48773"/>
                    <a:pt x="12429" y="48899"/>
                  </a:cubicBezTo>
                  <a:close/>
                  <a:moveTo>
                    <a:pt x="26427" y="26573"/>
                  </a:moveTo>
                  <a:cubicBezTo>
                    <a:pt x="26427" y="26740"/>
                    <a:pt x="26406" y="26991"/>
                    <a:pt x="26406" y="27201"/>
                  </a:cubicBezTo>
                  <a:cubicBezTo>
                    <a:pt x="26343" y="28038"/>
                    <a:pt x="26197" y="28833"/>
                    <a:pt x="25799" y="29565"/>
                  </a:cubicBezTo>
                  <a:cubicBezTo>
                    <a:pt x="25360" y="30381"/>
                    <a:pt x="24795" y="31093"/>
                    <a:pt x="24042" y="31637"/>
                  </a:cubicBezTo>
                  <a:cubicBezTo>
                    <a:pt x="22556" y="32745"/>
                    <a:pt x="22556" y="32745"/>
                    <a:pt x="20861" y="33185"/>
                  </a:cubicBezTo>
                  <a:cubicBezTo>
                    <a:pt x="19815" y="33436"/>
                    <a:pt x="18811" y="33310"/>
                    <a:pt x="17848" y="32913"/>
                  </a:cubicBezTo>
                  <a:cubicBezTo>
                    <a:pt x="17242" y="32662"/>
                    <a:pt x="16635" y="32369"/>
                    <a:pt x="16091" y="32034"/>
                  </a:cubicBezTo>
                  <a:cubicBezTo>
                    <a:pt x="15547" y="31720"/>
                    <a:pt x="15003" y="31406"/>
                    <a:pt x="14647" y="30862"/>
                  </a:cubicBezTo>
                  <a:cubicBezTo>
                    <a:pt x="14124" y="30046"/>
                    <a:pt x="13643" y="29209"/>
                    <a:pt x="13182" y="28352"/>
                  </a:cubicBezTo>
                  <a:cubicBezTo>
                    <a:pt x="13015" y="27996"/>
                    <a:pt x="12973" y="27577"/>
                    <a:pt x="12868" y="27201"/>
                  </a:cubicBezTo>
                  <a:lnTo>
                    <a:pt x="12806" y="26887"/>
                  </a:lnTo>
                  <a:cubicBezTo>
                    <a:pt x="12304" y="26929"/>
                    <a:pt x="11780" y="26929"/>
                    <a:pt x="11341" y="27096"/>
                  </a:cubicBezTo>
                  <a:cubicBezTo>
                    <a:pt x="10839" y="27263"/>
                    <a:pt x="10337" y="27305"/>
                    <a:pt x="9814" y="27305"/>
                  </a:cubicBezTo>
                  <a:cubicBezTo>
                    <a:pt x="9311" y="27305"/>
                    <a:pt x="8851" y="27347"/>
                    <a:pt x="8454" y="27619"/>
                  </a:cubicBezTo>
                  <a:cubicBezTo>
                    <a:pt x="8265" y="28226"/>
                    <a:pt x="8412" y="28770"/>
                    <a:pt x="8642" y="29293"/>
                  </a:cubicBezTo>
                  <a:cubicBezTo>
                    <a:pt x="8935" y="29879"/>
                    <a:pt x="9186" y="30465"/>
                    <a:pt x="9458" y="31093"/>
                  </a:cubicBezTo>
                  <a:cubicBezTo>
                    <a:pt x="9625" y="31511"/>
                    <a:pt x="9876" y="31867"/>
                    <a:pt x="10211" y="32222"/>
                  </a:cubicBezTo>
                  <a:cubicBezTo>
                    <a:pt x="11299" y="33289"/>
                    <a:pt x="12408" y="34378"/>
                    <a:pt x="13475" y="35486"/>
                  </a:cubicBezTo>
                  <a:cubicBezTo>
                    <a:pt x="13810" y="35821"/>
                    <a:pt x="14166" y="36093"/>
                    <a:pt x="14605" y="36240"/>
                  </a:cubicBezTo>
                  <a:cubicBezTo>
                    <a:pt x="15024" y="36407"/>
                    <a:pt x="15442" y="36721"/>
                    <a:pt x="15861" y="36742"/>
                  </a:cubicBezTo>
                  <a:cubicBezTo>
                    <a:pt x="16300" y="36763"/>
                    <a:pt x="16802" y="36533"/>
                    <a:pt x="17242" y="36365"/>
                  </a:cubicBezTo>
                  <a:cubicBezTo>
                    <a:pt x="17827" y="36156"/>
                    <a:pt x="18392" y="36051"/>
                    <a:pt x="18999" y="36093"/>
                  </a:cubicBezTo>
                  <a:cubicBezTo>
                    <a:pt x="20359" y="36114"/>
                    <a:pt x="21740" y="36114"/>
                    <a:pt x="23100" y="36093"/>
                  </a:cubicBezTo>
                  <a:cubicBezTo>
                    <a:pt x="23728" y="36093"/>
                    <a:pt x="24272" y="36198"/>
                    <a:pt x="24837" y="36512"/>
                  </a:cubicBezTo>
                  <a:cubicBezTo>
                    <a:pt x="25109" y="36658"/>
                    <a:pt x="25423" y="36867"/>
                    <a:pt x="25799" y="36847"/>
                  </a:cubicBezTo>
                  <a:cubicBezTo>
                    <a:pt x="26113" y="36826"/>
                    <a:pt x="26427" y="36888"/>
                    <a:pt x="26678" y="37056"/>
                  </a:cubicBezTo>
                  <a:cubicBezTo>
                    <a:pt x="26992" y="37244"/>
                    <a:pt x="27348" y="37244"/>
                    <a:pt x="27682" y="37139"/>
                  </a:cubicBezTo>
                  <a:cubicBezTo>
                    <a:pt x="28038" y="37035"/>
                    <a:pt x="28394" y="36930"/>
                    <a:pt x="28729" y="36784"/>
                  </a:cubicBezTo>
                  <a:cubicBezTo>
                    <a:pt x="30068" y="36302"/>
                    <a:pt x="31344" y="35696"/>
                    <a:pt x="32579" y="34942"/>
                  </a:cubicBezTo>
                  <a:cubicBezTo>
                    <a:pt x="33646" y="34252"/>
                    <a:pt x="34587" y="33415"/>
                    <a:pt x="35466" y="32536"/>
                  </a:cubicBezTo>
                  <a:cubicBezTo>
                    <a:pt x="36449" y="31553"/>
                    <a:pt x="37224" y="30444"/>
                    <a:pt x="37914" y="29230"/>
                  </a:cubicBezTo>
                  <a:cubicBezTo>
                    <a:pt x="37956" y="29147"/>
                    <a:pt x="38061" y="29042"/>
                    <a:pt x="37914" y="28916"/>
                  </a:cubicBezTo>
                  <a:cubicBezTo>
                    <a:pt x="37809" y="28937"/>
                    <a:pt x="37663" y="28979"/>
                    <a:pt x="37537" y="29021"/>
                  </a:cubicBezTo>
                  <a:cubicBezTo>
                    <a:pt x="36826" y="29293"/>
                    <a:pt x="36177" y="29649"/>
                    <a:pt x="35445" y="29774"/>
                  </a:cubicBezTo>
                  <a:cubicBezTo>
                    <a:pt x="34734" y="29921"/>
                    <a:pt x="33959" y="29816"/>
                    <a:pt x="33227" y="29816"/>
                  </a:cubicBezTo>
                  <a:cubicBezTo>
                    <a:pt x="33102" y="29816"/>
                    <a:pt x="32934" y="29774"/>
                    <a:pt x="32809" y="29816"/>
                  </a:cubicBezTo>
                  <a:cubicBezTo>
                    <a:pt x="32327" y="29858"/>
                    <a:pt x="31993" y="29649"/>
                    <a:pt x="31679" y="29335"/>
                  </a:cubicBezTo>
                  <a:cubicBezTo>
                    <a:pt x="31156" y="28833"/>
                    <a:pt x="30821" y="28205"/>
                    <a:pt x="30402" y="27619"/>
                  </a:cubicBezTo>
                  <a:cubicBezTo>
                    <a:pt x="30193" y="27305"/>
                    <a:pt x="30068" y="26950"/>
                    <a:pt x="29984" y="26594"/>
                  </a:cubicBezTo>
                  <a:cubicBezTo>
                    <a:pt x="29921" y="26301"/>
                    <a:pt x="29921" y="25966"/>
                    <a:pt x="29712" y="25694"/>
                  </a:cubicBezTo>
                  <a:cubicBezTo>
                    <a:pt x="29273" y="25841"/>
                    <a:pt x="28854" y="25883"/>
                    <a:pt x="28498" y="26071"/>
                  </a:cubicBezTo>
                  <a:cubicBezTo>
                    <a:pt x="28080" y="26259"/>
                    <a:pt x="27661" y="26406"/>
                    <a:pt x="27180" y="26385"/>
                  </a:cubicBezTo>
                  <a:cubicBezTo>
                    <a:pt x="26887" y="26301"/>
                    <a:pt x="26636" y="26301"/>
                    <a:pt x="26427" y="26573"/>
                  </a:cubicBezTo>
                  <a:close/>
                  <a:moveTo>
                    <a:pt x="13915" y="25966"/>
                  </a:moveTo>
                  <a:cubicBezTo>
                    <a:pt x="14061" y="26238"/>
                    <a:pt x="14208" y="26468"/>
                    <a:pt x="13957" y="26761"/>
                  </a:cubicBezTo>
                  <a:cubicBezTo>
                    <a:pt x="13852" y="26887"/>
                    <a:pt x="13852" y="27138"/>
                    <a:pt x="13873" y="27326"/>
                  </a:cubicBezTo>
                  <a:cubicBezTo>
                    <a:pt x="13915" y="27619"/>
                    <a:pt x="13998" y="27870"/>
                    <a:pt x="14124" y="28142"/>
                  </a:cubicBezTo>
                  <a:cubicBezTo>
                    <a:pt x="14501" y="28791"/>
                    <a:pt x="14856" y="29419"/>
                    <a:pt x="15254" y="30046"/>
                  </a:cubicBezTo>
                  <a:cubicBezTo>
                    <a:pt x="15421" y="30318"/>
                    <a:pt x="15651" y="30528"/>
                    <a:pt x="15902" y="30737"/>
                  </a:cubicBezTo>
                  <a:cubicBezTo>
                    <a:pt x="16677" y="31365"/>
                    <a:pt x="17576" y="31720"/>
                    <a:pt x="18476" y="32118"/>
                  </a:cubicBezTo>
                  <a:cubicBezTo>
                    <a:pt x="19104" y="32369"/>
                    <a:pt x="19815" y="32432"/>
                    <a:pt x="20485" y="32306"/>
                  </a:cubicBezTo>
                  <a:cubicBezTo>
                    <a:pt x="21970" y="32013"/>
                    <a:pt x="21970" y="32013"/>
                    <a:pt x="23268" y="31072"/>
                  </a:cubicBezTo>
                  <a:cubicBezTo>
                    <a:pt x="23372" y="30988"/>
                    <a:pt x="23498" y="30904"/>
                    <a:pt x="23602" y="30800"/>
                  </a:cubicBezTo>
                  <a:cubicBezTo>
                    <a:pt x="25151" y="29523"/>
                    <a:pt x="25737" y="27912"/>
                    <a:pt x="25423" y="25945"/>
                  </a:cubicBezTo>
                  <a:cubicBezTo>
                    <a:pt x="25276" y="25046"/>
                    <a:pt x="24774" y="24313"/>
                    <a:pt x="24376" y="23518"/>
                  </a:cubicBezTo>
                  <a:cubicBezTo>
                    <a:pt x="24314" y="23351"/>
                    <a:pt x="24146" y="23246"/>
                    <a:pt x="24042" y="23142"/>
                  </a:cubicBezTo>
                  <a:cubicBezTo>
                    <a:pt x="23100" y="22326"/>
                    <a:pt x="21970" y="21970"/>
                    <a:pt x="20757" y="21949"/>
                  </a:cubicBezTo>
                  <a:cubicBezTo>
                    <a:pt x="20129" y="21949"/>
                    <a:pt x="19501" y="21970"/>
                    <a:pt x="18874" y="21907"/>
                  </a:cubicBezTo>
                  <a:cubicBezTo>
                    <a:pt x="18162" y="21865"/>
                    <a:pt x="17514" y="22012"/>
                    <a:pt x="16886" y="22326"/>
                  </a:cubicBezTo>
                  <a:cubicBezTo>
                    <a:pt x="16907" y="22639"/>
                    <a:pt x="16802" y="22911"/>
                    <a:pt x="16572" y="23100"/>
                  </a:cubicBezTo>
                  <a:cubicBezTo>
                    <a:pt x="16405" y="23225"/>
                    <a:pt x="16279" y="23372"/>
                    <a:pt x="16112" y="23476"/>
                  </a:cubicBezTo>
                  <a:cubicBezTo>
                    <a:pt x="15170" y="24083"/>
                    <a:pt x="14501" y="24920"/>
                    <a:pt x="13915" y="25966"/>
                  </a:cubicBezTo>
                  <a:close/>
                  <a:moveTo>
                    <a:pt x="13015" y="55343"/>
                  </a:moveTo>
                  <a:cubicBezTo>
                    <a:pt x="12283" y="55343"/>
                    <a:pt x="12178" y="55301"/>
                    <a:pt x="11760" y="55071"/>
                  </a:cubicBezTo>
                  <a:cubicBezTo>
                    <a:pt x="11488" y="54945"/>
                    <a:pt x="11383" y="54736"/>
                    <a:pt x="11362" y="54485"/>
                  </a:cubicBezTo>
                  <a:cubicBezTo>
                    <a:pt x="11341" y="54192"/>
                    <a:pt x="11341" y="53920"/>
                    <a:pt x="11299" y="53669"/>
                  </a:cubicBezTo>
                  <a:cubicBezTo>
                    <a:pt x="10546" y="53523"/>
                    <a:pt x="9395" y="53564"/>
                    <a:pt x="8726" y="53669"/>
                  </a:cubicBezTo>
                  <a:cubicBezTo>
                    <a:pt x="8684" y="53711"/>
                    <a:pt x="8663" y="53774"/>
                    <a:pt x="8663" y="53816"/>
                  </a:cubicBezTo>
                  <a:cubicBezTo>
                    <a:pt x="8767" y="54694"/>
                    <a:pt x="9060" y="55489"/>
                    <a:pt x="9374" y="56285"/>
                  </a:cubicBezTo>
                  <a:cubicBezTo>
                    <a:pt x="9416" y="56389"/>
                    <a:pt x="9479" y="56494"/>
                    <a:pt x="9542" y="56577"/>
                  </a:cubicBezTo>
                  <a:cubicBezTo>
                    <a:pt x="10148" y="57142"/>
                    <a:pt x="10713" y="57749"/>
                    <a:pt x="11362" y="58272"/>
                  </a:cubicBezTo>
                  <a:cubicBezTo>
                    <a:pt x="11927" y="58733"/>
                    <a:pt x="12555" y="59151"/>
                    <a:pt x="13203" y="59486"/>
                  </a:cubicBezTo>
                  <a:cubicBezTo>
                    <a:pt x="14019" y="59946"/>
                    <a:pt x="14856" y="60406"/>
                    <a:pt x="15861" y="60365"/>
                  </a:cubicBezTo>
                  <a:cubicBezTo>
                    <a:pt x="16007" y="60365"/>
                    <a:pt x="16195" y="60386"/>
                    <a:pt x="16342" y="60448"/>
                  </a:cubicBezTo>
                  <a:cubicBezTo>
                    <a:pt x="16739" y="60595"/>
                    <a:pt x="17137" y="60595"/>
                    <a:pt x="17534" y="60595"/>
                  </a:cubicBezTo>
                  <a:cubicBezTo>
                    <a:pt x="18141" y="60595"/>
                    <a:pt x="18727" y="60595"/>
                    <a:pt x="19334" y="60616"/>
                  </a:cubicBezTo>
                  <a:cubicBezTo>
                    <a:pt x="20401" y="60658"/>
                    <a:pt x="21322" y="60197"/>
                    <a:pt x="22221" y="59674"/>
                  </a:cubicBezTo>
                  <a:cubicBezTo>
                    <a:pt x="22640" y="59444"/>
                    <a:pt x="22870" y="59046"/>
                    <a:pt x="22849" y="58565"/>
                  </a:cubicBezTo>
                  <a:cubicBezTo>
                    <a:pt x="22807" y="58293"/>
                    <a:pt x="22849" y="58042"/>
                    <a:pt x="22849" y="57791"/>
                  </a:cubicBezTo>
                  <a:cubicBezTo>
                    <a:pt x="22849" y="57519"/>
                    <a:pt x="22870" y="57226"/>
                    <a:pt x="22870" y="56933"/>
                  </a:cubicBezTo>
                  <a:cubicBezTo>
                    <a:pt x="23226" y="56598"/>
                    <a:pt x="23226" y="56054"/>
                    <a:pt x="23602" y="55741"/>
                  </a:cubicBezTo>
                  <a:cubicBezTo>
                    <a:pt x="23707" y="55657"/>
                    <a:pt x="23749" y="55531"/>
                    <a:pt x="23853" y="55385"/>
                  </a:cubicBezTo>
                  <a:cubicBezTo>
                    <a:pt x="23519" y="55155"/>
                    <a:pt x="23205" y="55092"/>
                    <a:pt x="22870" y="55092"/>
                  </a:cubicBezTo>
                  <a:cubicBezTo>
                    <a:pt x="22263" y="55134"/>
                    <a:pt x="21656" y="55029"/>
                    <a:pt x="21091" y="54841"/>
                  </a:cubicBezTo>
                  <a:cubicBezTo>
                    <a:pt x="20401" y="54632"/>
                    <a:pt x="19690" y="54548"/>
                    <a:pt x="18978" y="54569"/>
                  </a:cubicBezTo>
                  <a:cubicBezTo>
                    <a:pt x="17744" y="54611"/>
                    <a:pt x="16509" y="54569"/>
                    <a:pt x="15275" y="54569"/>
                  </a:cubicBezTo>
                  <a:cubicBezTo>
                    <a:pt x="14919" y="54569"/>
                    <a:pt x="14542" y="54632"/>
                    <a:pt x="14187" y="54652"/>
                  </a:cubicBezTo>
                  <a:cubicBezTo>
                    <a:pt x="13664" y="54694"/>
                    <a:pt x="13203" y="54841"/>
                    <a:pt x="13015" y="55343"/>
                  </a:cubicBezTo>
                  <a:close/>
                  <a:moveTo>
                    <a:pt x="30967" y="24836"/>
                  </a:moveTo>
                  <a:cubicBezTo>
                    <a:pt x="30967" y="25234"/>
                    <a:pt x="30946" y="25652"/>
                    <a:pt x="30967" y="26050"/>
                  </a:cubicBezTo>
                  <a:cubicBezTo>
                    <a:pt x="31009" y="26343"/>
                    <a:pt x="31030" y="26615"/>
                    <a:pt x="31156" y="26866"/>
                  </a:cubicBezTo>
                  <a:cubicBezTo>
                    <a:pt x="31470" y="27389"/>
                    <a:pt x="31867" y="27912"/>
                    <a:pt x="32223" y="28393"/>
                  </a:cubicBezTo>
                  <a:cubicBezTo>
                    <a:pt x="32411" y="28644"/>
                    <a:pt x="32641" y="28749"/>
                    <a:pt x="32955" y="28749"/>
                  </a:cubicBezTo>
                  <a:cubicBezTo>
                    <a:pt x="35236" y="28812"/>
                    <a:pt x="35236" y="28791"/>
                    <a:pt x="37349" y="27933"/>
                  </a:cubicBezTo>
                  <a:cubicBezTo>
                    <a:pt x="37851" y="27724"/>
                    <a:pt x="38249" y="27410"/>
                    <a:pt x="38646" y="27096"/>
                  </a:cubicBezTo>
                  <a:cubicBezTo>
                    <a:pt x="39002" y="26782"/>
                    <a:pt x="39211" y="26385"/>
                    <a:pt x="39211" y="25883"/>
                  </a:cubicBezTo>
                  <a:cubicBezTo>
                    <a:pt x="39211" y="25506"/>
                    <a:pt x="39232" y="25087"/>
                    <a:pt x="39190" y="24690"/>
                  </a:cubicBezTo>
                  <a:cubicBezTo>
                    <a:pt x="39107" y="23874"/>
                    <a:pt x="39002" y="23037"/>
                    <a:pt x="38877" y="22221"/>
                  </a:cubicBezTo>
                  <a:cubicBezTo>
                    <a:pt x="38667" y="20840"/>
                    <a:pt x="38186" y="19522"/>
                    <a:pt x="37558" y="18245"/>
                  </a:cubicBezTo>
                  <a:cubicBezTo>
                    <a:pt x="37391" y="17890"/>
                    <a:pt x="37119" y="17785"/>
                    <a:pt x="36721" y="17911"/>
                  </a:cubicBezTo>
                  <a:cubicBezTo>
                    <a:pt x="36491" y="17994"/>
                    <a:pt x="36261" y="18141"/>
                    <a:pt x="35989" y="18120"/>
                  </a:cubicBezTo>
                  <a:cubicBezTo>
                    <a:pt x="35340" y="18099"/>
                    <a:pt x="34817" y="18392"/>
                    <a:pt x="34357" y="18748"/>
                  </a:cubicBezTo>
                  <a:cubicBezTo>
                    <a:pt x="33332" y="19543"/>
                    <a:pt x="32369" y="20380"/>
                    <a:pt x="31867" y="21635"/>
                  </a:cubicBezTo>
                  <a:cubicBezTo>
                    <a:pt x="31804" y="21782"/>
                    <a:pt x="31742" y="21949"/>
                    <a:pt x="31637" y="22095"/>
                  </a:cubicBezTo>
                  <a:cubicBezTo>
                    <a:pt x="31135" y="22911"/>
                    <a:pt x="30842" y="23832"/>
                    <a:pt x="30967" y="24836"/>
                  </a:cubicBezTo>
                  <a:close/>
                  <a:moveTo>
                    <a:pt x="16928" y="21551"/>
                  </a:moveTo>
                  <a:cubicBezTo>
                    <a:pt x="17137" y="21530"/>
                    <a:pt x="17242" y="21530"/>
                    <a:pt x="17325" y="21468"/>
                  </a:cubicBezTo>
                  <a:cubicBezTo>
                    <a:pt x="17765" y="21196"/>
                    <a:pt x="18246" y="21175"/>
                    <a:pt x="18727" y="21175"/>
                  </a:cubicBezTo>
                  <a:cubicBezTo>
                    <a:pt x="19355" y="21175"/>
                    <a:pt x="19983" y="21175"/>
                    <a:pt x="20610" y="21154"/>
                  </a:cubicBezTo>
                  <a:cubicBezTo>
                    <a:pt x="22117" y="21112"/>
                    <a:pt x="23414" y="21551"/>
                    <a:pt x="24565" y="22493"/>
                  </a:cubicBezTo>
                  <a:cubicBezTo>
                    <a:pt x="24837" y="22702"/>
                    <a:pt x="25067" y="22932"/>
                    <a:pt x="25213" y="23267"/>
                  </a:cubicBezTo>
                  <a:cubicBezTo>
                    <a:pt x="25590" y="24041"/>
                    <a:pt x="25988" y="24795"/>
                    <a:pt x="26343" y="25548"/>
                  </a:cubicBezTo>
                  <a:cubicBezTo>
                    <a:pt x="26678" y="25527"/>
                    <a:pt x="27034" y="25527"/>
                    <a:pt x="27369" y="25464"/>
                  </a:cubicBezTo>
                  <a:cubicBezTo>
                    <a:pt x="27557" y="25443"/>
                    <a:pt x="27766" y="25422"/>
                    <a:pt x="27933" y="25339"/>
                  </a:cubicBezTo>
                  <a:cubicBezTo>
                    <a:pt x="28624" y="25004"/>
                    <a:pt x="29294" y="24711"/>
                    <a:pt x="30130" y="24941"/>
                  </a:cubicBezTo>
                  <a:cubicBezTo>
                    <a:pt x="30130" y="24627"/>
                    <a:pt x="30193" y="24376"/>
                    <a:pt x="30172" y="24104"/>
                  </a:cubicBezTo>
                  <a:cubicBezTo>
                    <a:pt x="30110" y="23476"/>
                    <a:pt x="30298" y="22932"/>
                    <a:pt x="30591" y="22388"/>
                  </a:cubicBezTo>
                  <a:cubicBezTo>
                    <a:pt x="31030" y="21551"/>
                    <a:pt x="31449" y="20652"/>
                    <a:pt x="31888" y="19794"/>
                  </a:cubicBezTo>
                  <a:cubicBezTo>
                    <a:pt x="30863" y="19292"/>
                    <a:pt x="29754" y="19145"/>
                    <a:pt x="28980" y="18329"/>
                  </a:cubicBezTo>
                  <a:cubicBezTo>
                    <a:pt x="28561" y="18350"/>
                    <a:pt x="28226" y="18413"/>
                    <a:pt x="27892" y="18413"/>
                  </a:cubicBezTo>
                  <a:cubicBezTo>
                    <a:pt x="26741" y="18434"/>
                    <a:pt x="25611" y="18245"/>
                    <a:pt x="24523" y="17994"/>
                  </a:cubicBezTo>
                  <a:cubicBezTo>
                    <a:pt x="23644" y="17785"/>
                    <a:pt x="22786" y="17597"/>
                    <a:pt x="22033" y="17095"/>
                  </a:cubicBezTo>
                  <a:cubicBezTo>
                    <a:pt x="21510" y="16760"/>
                    <a:pt x="21008" y="16404"/>
                    <a:pt x="20485" y="16028"/>
                  </a:cubicBezTo>
                  <a:cubicBezTo>
                    <a:pt x="20171" y="15818"/>
                    <a:pt x="19920" y="15567"/>
                    <a:pt x="19731" y="15211"/>
                  </a:cubicBezTo>
                  <a:cubicBezTo>
                    <a:pt x="19669" y="15107"/>
                    <a:pt x="19606" y="14960"/>
                    <a:pt x="19397" y="15044"/>
                  </a:cubicBezTo>
                  <a:lnTo>
                    <a:pt x="19397" y="16572"/>
                  </a:lnTo>
                  <a:cubicBezTo>
                    <a:pt x="19397" y="16823"/>
                    <a:pt x="19397" y="17053"/>
                    <a:pt x="19313" y="17262"/>
                  </a:cubicBezTo>
                  <a:cubicBezTo>
                    <a:pt x="19104" y="17869"/>
                    <a:pt x="18894" y="18434"/>
                    <a:pt x="18518" y="18957"/>
                  </a:cubicBezTo>
                  <a:cubicBezTo>
                    <a:pt x="18058" y="19647"/>
                    <a:pt x="17597" y="20338"/>
                    <a:pt x="17158" y="21049"/>
                  </a:cubicBezTo>
                  <a:cubicBezTo>
                    <a:pt x="17095" y="21154"/>
                    <a:pt x="17032" y="21321"/>
                    <a:pt x="16928" y="21551"/>
                  </a:cubicBezTo>
                  <a:close/>
                  <a:moveTo>
                    <a:pt x="7931" y="47852"/>
                  </a:moveTo>
                  <a:cubicBezTo>
                    <a:pt x="8684" y="48417"/>
                    <a:pt x="9500" y="48731"/>
                    <a:pt x="10337" y="48982"/>
                  </a:cubicBezTo>
                  <a:cubicBezTo>
                    <a:pt x="10651" y="49087"/>
                    <a:pt x="10964" y="49087"/>
                    <a:pt x="11278" y="48961"/>
                  </a:cubicBezTo>
                  <a:cubicBezTo>
                    <a:pt x="11488" y="48375"/>
                    <a:pt x="11613" y="47790"/>
                    <a:pt x="11613" y="47120"/>
                  </a:cubicBezTo>
                  <a:cubicBezTo>
                    <a:pt x="11613" y="46032"/>
                    <a:pt x="11613" y="44902"/>
                    <a:pt x="11634" y="43772"/>
                  </a:cubicBezTo>
                  <a:cubicBezTo>
                    <a:pt x="11634" y="43249"/>
                    <a:pt x="11718" y="42768"/>
                    <a:pt x="11780" y="42266"/>
                  </a:cubicBezTo>
                  <a:cubicBezTo>
                    <a:pt x="11801" y="41826"/>
                    <a:pt x="11990" y="41366"/>
                    <a:pt x="11906" y="40948"/>
                  </a:cubicBezTo>
                  <a:cubicBezTo>
                    <a:pt x="11822" y="40906"/>
                    <a:pt x="11780" y="40864"/>
                    <a:pt x="11718" y="40843"/>
                  </a:cubicBezTo>
                  <a:cubicBezTo>
                    <a:pt x="11069" y="40592"/>
                    <a:pt x="10944" y="40027"/>
                    <a:pt x="11383" y="39504"/>
                  </a:cubicBezTo>
                  <a:cubicBezTo>
                    <a:pt x="11425" y="39462"/>
                    <a:pt x="11488" y="39378"/>
                    <a:pt x="11571" y="39336"/>
                  </a:cubicBezTo>
                  <a:cubicBezTo>
                    <a:pt x="12220" y="38939"/>
                    <a:pt x="12722" y="38311"/>
                    <a:pt x="13454" y="37997"/>
                  </a:cubicBezTo>
                  <a:cubicBezTo>
                    <a:pt x="13768" y="37872"/>
                    <a:pt x="14040" y="37704"/>
                    <a:pt x="14291" y="37391"/>
                  </a:cubicBezTo>
                  <a:cubicBezTo>
                    <a:pt x="13726" y="37056"/>
                    <a:pt x="13266" y="36742"/>
                    <a:pt x="12722" y="36428"/>
                  </a:cubicBezTo>
                  <a:cubicBezTo>
                    <a:pt x="12262" y="36616"/>
                    <a:pt x="11843" y="36847"/>
                    <a:pt x="11613" y="37370"/>
                  </a:cubicBezTo>
                  <a:cubicBezTo>
                    <a:pt x="11529" y="37579"/>
                    <a:pt x="11320" y="37704"/>
                    <a:pt x="11174" y="37893"/>
                  </a:cubicBezTo>
                  <a:cubicBezTo>
                    <a:pt x="11048" y="38060"/>
                    <a:pt x="10902" y="38207"/>
                    <a:pt x="10839" y="38374"/>
                  </a:cubicBezTo>
                  <a:cubicBezTo>
                    <a:pt x="10525" y="39106"/>
                    <a:pt x="10148" y="39797"/>
                    <a:pt x="10002" y="40592"/>
                  </a:cubicBezTo>
                  <a:cubicBezTo>
                    <a:pt x="9939" y="40906"/>
                    <a:pt x="9814" y="41199"/>
                    <a:pt x="9709" y="41471"/>
                  </a:cubicBezTo>
                  <a:cubicBezTo>
                    <a:pt x="9479" y="42287"/>
                    <a:pt x="9207" y="43103"/>
                    <a:pt x="8977" y="43940"/>
                  </a:cubicBezTo>
                  <a:cubicBezTo>
                    <a:pt x="8684" y="45007"/>
                    <a:pt x="8391" y="46074"/>
                    <a:pt x="8140" y="47162"/>
                  </a:cubicBezTo>
                  <a:cubicBezTo>
                    <a:pt x="8035" y="47413"/>
                    <a:pt x="8014" y="47622"/>
                    <a:pt x="7931" y="47852"/>
                  </a:cubicBezTo>
                  <a:close/>
                  <a:moveTo>
                    <a:pt x="38270" y="60406"/>
                  </a:moveTo>
                  <a:cubicBezTo>
                    <a:pt x="38918" y="60386"/>
                    <a:pt x="39483" y="60281"/>
                    <a:pt x="39902" y="59758"/>
                  </a:cubicBezTo>
                  <a:cubicBezTo>
                    <a:pt x="40153" y="59444"/>
                    <a:pt x="40488" y="59151"/>
                    <a:pt x="40781" y="58837"/>
                  </a:cubicBezTo>
                  <a:cubicBezTo>
                    <a:pt x="41074" y="58586"/>
                    <a:pt x="41220" y="58272"/>
                    <a:pt x="41366" y="57938"/>
                  </a:cubicBezTo>
                  <a:cubicBezTo>
                    <a:pt x="41743" y="56912"/>
                    <a:pt x="41659" y="55866"/>
                    <a:pt x="41429" y="54841"/>
                  </a:cubicBezTo>
                  <a:cubicBezTo>
                    <a:pt x="41325" y="54443"/>
                    <a:pt x="40906" y="54213"/>
                    <a:pt x="40571" y="54443"/>
                  </a:cubicBezTo>
                  <a:cubicBezTo>
                    <a:pt x="40153" y="54715"/>
                    <a:pt x="39672" y="54925"/>
                    <a:pt x="39504" y="55469"/>
                  </a:cubicBezTo>
                  <a:cubicBezTo>
                    <a:pt x="39316" y="56013"/>
                    <a:pt x="39065" y="56577"/>
                    <a:pt x="38751" y="57101"/>
                  </a:cubicBezTo>
                  <a:cubicBezTo>
                    <a:pt x="38144" y="58147"/>
                    <a:pt x="38228" y="59235"/>
                    <a:pt x="38270" y="60406"/>
                  </a:cubicBezTo>
                  <a:close/>
                  <a:moveTo>
                    <a:pt x="25716" y="64738"/>
                  </a:moveTo>
                  <a:cubicBezTo>
                    <a:pt x="25946" y="64800"/>
                    <a:pt x="26155" y="64905"/>
                    <a:pt x="26364" y="64968"/>
                  </a:cubicBezTo>
                  <a:cubicBezTo>
                    <a:pt x="26511" y="64989"/>
                    <a:pt x="26657" y="65010"/>
                    <a:pt x="26783" y="64989"/>
                  </a:cubicBezTo>
                  <a:cubicBezTo>
                    <a:pt x="27410" y="64738"/>
                    <a:pt x="27996" y="64382"/>
                    <a:pt x="28185" y="63712"/>
                  </a:cubicBezTo>
                  <a:cubicBezTo>
                    <a:pt x="28310" y="63210"/>
                    <a:pt x="28603" y="62855"/>
                    <a:pt x="28875" y="62478"/>
                  </a:cubicBezTo>
                  <a:cubicBezTo>
                    <a:pt x="29147" y="62143"/>
                    <a:pt x="29377" y="61808"/>
                    <a:pt x="29607" y="61432"/>
                  </a:cubicBezTo>
                  <a:cubicBezTo>
                    <a:pt x="29921" y="60971"/>
                    <a:pt x="29963" y="60490"/>
                    <a:pt x="29503" y="60051"/>
                  </a:cubicBezTo>
                  <a:cubicBezTo>
                    <a:pt x="28938" y="59883"/>
                    <a:pt x="28436" y="59967"/>
                    <a:pt x="27975" y="60302"/>
                  </a:cubicBezTo>
                  <a:lnTo>
                    <a:pt x="27661" y="60469"/>
                  </a:lnTo>
                  <a:cubicBezTo>
                    <a:pt x="27138" y="60679"/>
                    <a:pt x="26783" y="61097"/>
                    <a:pt x="26553" y="61599"/>
                  </a:cubicBezTo>
                  <a:cubicBezTo>
                    <a:pt x="26322" y="62080"/>
                    <a:pt x="26050" y="62562"/>
                    <a:pt x="25820" y="63022"/>
                  </a:cubicBezTo>
                  <a:cubicBezTo>
                    <a:pt x="25737" y="63189"/>
                    <a:pt x="25632" y="63336"/>
                    <a:pt x="25632" y="63503"/>
                  </a:cubicBezTo>
                  <a:cubicBezTo>
                    <a:pt x="25632" y="63901"/>
                    <a:pt x="25611" y="64319"/>
                    <a:pt x="25716" y="64738"/>
                  </a:cubicBezTo>
                  <a:close/>
                  <a:moveTo>
                    <a:pt x="9102" y="31846"/>
                  </a:moveTo>
                  <a:cubicBezTo>
                    <a:pt x="8244" y="30569"/>
                    <a:pt x="8014" y="29021"/>
                    <a:pt x="7366" y="27745"/>
                  </a:cubicBezTo>
                  <a:cubicBezTo>
                    <a:pt x="7114" y="27724"/>
                    <a:pt x="6905" y="27724"/>
                    <a:pt x="6759" y="27661"/>
                  </a:cubicBezTo>
                  <a:cubicBezTo>
                    <a:pt x="5859" y="27410"/>
                    <a:pt x="5378" y="27745"/>
                    <a:pt x="5336" y="28644"/>
                  </a:cubicBezTo>
                  <a:lnTo>
                    <a:pt x="5336" y="29837"/>
                  </a:lnTo>
                  <a:cubicBezTo>
                    <a:pt x="5336" y="30423"/>
                    <a:pt x="5503" y="30904"/>
                    <a:pt x="6068" y="31155"/>
                  </a:cubicBezTo>
                  <a:cubicBezTo>
                    <a:pt x="6173" y="31197"/>
                    <a:pt x="6257" y="31281"/>
                    <a:pt x="6340" y="31365"/>
                  </a:cubicBezTo>
                  <a:cubicBezTo>
                    <a:pt x="6487" y="31511"/>
                    <a:pt x="6738" y="31574"/>
                    <a:pt x="6926" y="31637"/>
                  </a:cubicBezTo>
                  <a:cubicBezTo>
                    <a:pt x="7617" y="31929"/>
                    <a:pt x="8328" y="31825"/>
                    <a:pt x="9102" y="31846"/>
                  </a:cubicBezTo>
                  <a:close/>
                  <a:moveTo>
                    <a:pt x="32683" y="55782"/>
                  </a:moveTo>
                  <a:cubicBezTo>
                    <a:pt x="33143" y="55741"/>
                    <a:pt x="33646" y="55741"/>
                    <a:pt x="34085" y="55636"/>
                  </a:cubicBezTo>
                  <a:cubicBezTo>
                    <a:pt x="34399" y="55552"/>
                    <a:pt x="34692" y="55469"/>
                    <a:pt x="35006" y="55469"/>
                  </a:cubicBezTo>
                  <a:cubicBezTo>
                    <a:pt x="35822" y="55489"/>
                    <a:pt x="35822" y="55280"/>
                    <a:pt x="35780" y="54527"/>
                  </a:cubicBezTo>
                  <a:cubicBezTo>
                    <a:pt x="35780" y="54401"/>
                    <a:pt x="35675" y="54255"/>
                    <a:pt x="35654" y="54129"/>
                  </a:cubicBezTo>
                  <a:cubicBezTo>
                    <a:pt x="35529" y="53585"/>
                    <a:pt x="35424" y="53041"/>
                    <a:pt x="35299" y="52476"/>
                  </a:cubicBezTo>
                  <a:cubicBezTo>
                    <a:pt x="35257" y="52393"/>
                    <a:pt x="35215" y="52309"/>
                    <a:pt x="35152" y="52142"/>
                  </a:cubicBezTo>
                  <a:cubicBezTo>
                    <a:pt x="33834" y="52748"/>
                    <a:pt x="32725" y="53585"/>
                    <a:pt x="31679" y="54548"/>
                  </a:cubicBezTo>
                  <a:cubicBezTo>
                    <a:pt x="31993" y="54945"/>
                    <a:pt x="32286" y="55322"/>
                    <a:pt x="32683" y="55782"/>
                  </a:cubicBezTo>
                  <a:close/>
                  <a:moveTo>
                    <a:pt x="8035" y="49087"/>
                  </a:moveTo>
                  <a:cubicBezTo>
                    <a:pt x="7784" y="49317"/>
                    <a:pt x="7700" y="49589"/>
                    <a:pt x="7700" y="49903"/>
                  </a:cubicBezTo>
                  <a:lnTo>
                    <a:pt x="7700" y="51974"/>
                  </a:lnTo>
                  <a:cubicBezTo>
                    <a:pt x="7700" y="52079"/>
                    <a:pt x="7742" y="52184"/>
                    <a:pt x="7784" y="52246"/>
                  </a:cubicBezTo>
                  <a:cubicBezTo>
                    <a:pt x="8872" y="52832"/>
                    <a:pt x="10002" y="52707"/>
                    <a:pt x="11153" y="52644"/>
                  </a:cubicBezTo>
                  <a:cubicBezTo>
                    <a:pt x="11090" y="52518"/>
                    <a:pt x="11090" y="52414"/>
                    <a:pt x="11048" y="52351"/>
                  </a:cubicBezTo>
                  <a:cubicBezTo>
                    <a:pt x="10672" y="52016"/>
                    <a:pt x="10630" y="51577"/>
                    <a:pt x="10630" y="51095"/>
                  </a:cubicBezTo>
                  <a:cubicBezTo>
                    <a:pt x="10651" y="50740"/>
                    <a:pt x="10713" y="50363"/>
                    <a:pt x="10546" y="50007"/>
                  </a:cubicBezTo>
                  <a:cubicBezTo>
                    <a:pt x="9667" y="49882"/>
                    <a:pt x="8851" y="49422"/>
                    <a:pt x="8035" y="49087"/>
                  </a:cubicBezTo>
                  <a:close/>
                  <a:moveTo>
                    <a:pt x="8977" y="40592"/>
                  </a:moveTo>
                  <a:cubicBezTo>
                    <a:pt x="8475" y="40948"/>
                    <a:pt x="7993" y="41324"/>
                    <a:pt x="7638" y="41868"/>
                  </a:cubicBezTo>
                  <a:cubicBezTo>
                    <a:pt x="7282" y="42433"/>
                    <a:pt x="6947" y="43040"/>
                    <a:pt x="6550" y="43605"/>
                  </a:cubicBezTo>
                  <a:cubicBezTo>
                    <a:pt x="6152" y="44149"/>
                    <a:pt x="6068" y="44797"/>
                    <a:pt x="5922" y="45425"/>
                  </a:cubicBezTo>
                  <a:cubicBezTo>
                    <a:pt x="5796" y="45948"/>
                    <a:pt x="5943" y="46450"/>
                    <a:pt x="6487" y="46702"/>
                  </a:cubicBezTo>
                  <a:cubicBezTo>
                    <a:pt x="6696" y="46806"/>
                    <a:pt x="6905" y="46974"/>
                    <a:pt x="7177" y="47120"/>
                  </a:cubicBezTo>
                  <a:cubicBezTo>
                    <a:pt x="7784" y="44902"/>
                    <a:pt x="8370" y="42768"/>
                    <a:pt x="8977" y="40592"/>
                  </a:cubicBezTo>
                  <a:close/>
                  <a:moveTo>
                    <a:pt x="41262" y="33164"/>
                  </a:moveTo>
                  <a:cubicBezTo>
                    <a:pt x="40802" y="33164"/>
                    <a:pt x="40446" y="33185"/>
                    <a:pt x="40069" y="33164"/>
                  </a:cubicBezTo>
                  <a:cubicBezTo>
                    <a:pt x="39316" y="33101"/>
                    <a:pt x="38605" y="33185"/>
                    <a:pt x="37956" y="33603"/>
                  </a:cubicBezTo>
                  <a:cubicBezTo>
                    <a:pt x="37747" y="33729"/>
                    <a:pt x="37454" y="33771"/>
                    <a:pt x="37245" y="33875"/>
                  </a:cubicBezTo>
                  <a:cubicBezTo>
                    <a:pt x="36972" y="34001"/>
                    <a:pt x="36680" y="34147"/>
                    <a:pt x="36470" y="34357"/>
                  </a:cubicBezTo>
                  <a:cubicBezTo>
                    <a:pt x="35884" y="34880"/>
                    <a:pt x="35361" y="35445"/>
                    <a:pt x="34838" y="35989"/>
                  </a:cubicBezTo>
                  <a:cubicBezTo>
                    <a:pt x="34420" y="36407"/>
                    <a:pt x="34064" y="37077"/>
                    <a:pt x="33876" y="37663"/>
                  </a:cubicBezTo>
                  <a:cubicBezTo>
                    <a:pt x="34315" y="37202"/>
                    <a:pt x="34671" y="36847"/>
                    <a:pt x="35027" y="36512"/>
                  </a:cubicBezTo>
                  <a:cubicBezTo>
                    <a:pt x="35257" y="36282"/>
                    <a:pt x="35529" y="36030"/>
                    <a:pt x="35822" y="35884"/>
                  </a:cubicBezTo>
                  <a:cubicBezTo>
                    <a:pt x="36700" y="35382"/>
                    <a:pt x="37621" y="34922"/>
                    <a:pt x="38500" y="34440"/>
                  </a:cubicBezTo>
                  <a:cubicBezTo>
                    <a:pt x="38709" y="34336"/>
                    <a:pt x="38918" y="34273"/>
                    <a:pt x="39169" y="34210"/>
                  </a:cubicBezTo>
                  <a:cubicBezTo>
                    <a:pt x="39400" y="34126"/>
                    <a:pt x="39651" y="34085"/>
                    <a:pt x="39902" y="33980"/>
                  </a:cubicBezTo>
                  <a:cubicBezTo>
                    <a:pt x="40446" y="33666"/>
                    <a:pt x="40969" y="33666"/>
                    <a:pt x="41534" y="33875"/>
                  </a:cubicBezTo>
                  <a:cubicBezTo>
                    <a:pt x="41576" y="33875"/>
                    <a:pt x="41618" y="33813"/>
                    <a:pt x="41680" y="33771"/>
                  </a:cubicBezTo>
                  <a:cubicBezTo>
                    <a:pt x="41513" y="33603"/>
                    <a:pt x="41408" y="33394"/>
                    <a:pt x="41262" y="33164"/>
                  </a:cubicBezTo>
                  <a:close/>
                  <a:moveTo>
                    <a:pt x="38793" y="18245"/>
                  </a:moveTo>
                  <a:cubicBezTo>
                    <a:pt x="39128" y="19333"/>
                    <a:pt x="39504" y="20317"/>
                    <a:pt x="39734" y="21363"/>
                  </a:cubicBezTo>
                  <a:cubicBezTo>
                    <a:pt x="39965" y="22409"/>
                    <a:pt x="40069" y="23476"/>
                    <a:pt x="40258" y="24585"/>
                  </a:cubicBezTo>
                  <a:cubicBezTo>
                    <a:pt x="40634" y="24397"/>
                    <a:pt x="40655" y="24104"/>
                    <a:pt x="40739" y="23853"/>
                  </a:cubicBezTo>
                  <a:cubicBezTo>
                    <a:pt x="41074" y="22723"/>
                    <a:pt x="40802" y="21593"/>
                    <a:pt x="40655" y="20484"/>
                  </a:cubicBezTo>
                  <a:cubicBezTo>
                    <a:pt x="40655" y="20401"/>
                    <a:pt x="40592" y="20317"/>
                    <a:pt x="40550" y="20233"/>
                  </a:cubicBezTo>
                  <a:cubicBezTo>
                    <a:pt x="40258" y="19815"/>
                    <a:pt x="40006" y="19375"/>
                    <a:pt x="39672" y="18978"/>
                  </a:cubicBezTo>
                  <a:cubicBezTo>
                    <a:pt x="39441" y="18664"/>
                    <a:pt x="39232" y="18350"/>
                    <a:pt x="38793" y="18245"/>
                  </a:cubicBezTo>
                  <a:close/>
                  <a:moveTo>
                    <a:pt x="13957" y="24083"/>
                  </a:moveTo>
                  <a:cubicBezTo>
                    <a:pt x="13685" y="24188"/>
                    <a:pt x="13601" y="24188"/>
                    <a:pt x="13559" y="24250"/>
                  </a:cubicBezTo>
                  <a:cubicBezTo>
                    <a:pt x="12722" y="24857"/>
                    <a:pt x="11801" y="25297"/>
                    <a:pt x="10818" y="25569"/>
                  </a:cubicBezTo>
                  <a:cubicBezTo>
                    <a:pt x="10713" y="25611"/>
                    <a:pt x="10588" y="25652"/>
                    <a:pt x="10504" y="25673"/>
                  </a:cubicBezTo>
                  <a:cubicBezTo>
                    <a:pt x="9709" y="26029"/>
                    <a:pt x="8893" y="26301"/>
                    <a:pt x="8035" y="26385"/>
                  </a:cubicBezTo>
                  <a:cubicBezTo>
                    <a:pt x="7847" y="26406"/>
                    <a:pt x="7721" y="26573"/>
                    <a:pt x="7805" y="26657"/>
                  </a:cubicBezTo>
                  <a:cubicBezTo>
                    <a:pt x="7889" y="26719"/>
                    <a:pt x="7993" y="26782"/>
                    <a:pt x="8056" y="26782"/>
                  </a:cubicBezTo>
                  <a:cubicBezTo>
                    <a:pt x="8265" y="26782"/>
                    <a:pt x="8454" y="26740"/>
                    <a:pt x="8663" y="26699"/>
                  </a:cubicBezTo>
                  <a:cubicBezTo>
                    <a:pt x="8851" y="26657"/>
                    <a:pt x="9060" y="26573"/>
                    <a:pt x="9249" y="26531"/>
                  </a:cubicBezTo>
                  <a:cubicBezTo>
                    <a:pt x="10023" y="26468"/>
                    <a:pt x="10818" y="26427"/>
                    <a:pt x="11592" y="26280"/>
                  </a:cubicBezTo>
                  <a:cubicBezTo>
                    <a:pt x="12011" y="26196"/>
                    <a:pt x="12429" y="26155"/>
                    <a:pt x="12743" y="26008"/>
                  </a:cubicBezTo>
                  <a:cubicBezTo>
                    <a:pt x="13120" y="25422"/>
                    <a:pt x="13475" y="24836"/>
                    <a:pt x="13957" y="24083"/>
                  </a:cubicBezTo>
                  <a:close/>
                  <a:moveTo>
                    <a:pt x="35529" y="34252"/>
                  </a:moveTo>
                  <a:lnTo>
                    <a:pt x="35424" y="34210"/>
                  </a:lnTo>
                  <a:cubicBezTo>
                    <a:pt x="35340" y="34231"/>
                    <a:pt x="35257" y="34252"/>
                    <a:pt x="35194" y="34315"/>
                  </a:cubicBezTo>
                  <a:cubicBezTo>
                    <a:pt x="34420" y="34922"/>
                    <a:pt x="33687" y="35549"/>
                    <a:pt x="33102" y="36302"/>
                  </a:cubicBezTo>
                  <a:cubicBezTo>
                    <a:pt x="32579" y="36951"/>
                    <a:pt x="32055" y="37642"/>
                    <a:pt x="31679" y="38416"/>
                  </a:cubicBezTo>
                  <a:cubicBezTo>
                    <a:pt x="31449" y="38897"/>
                    <a:pt x="31532" y="39336"/>
                    <a:pt x="31888" y="39755"/>
                  </a:cubicBezTo>
                  <a:cubicBezTo>
                    <a:pt x="31972" y="39650"/>
                    <a:pt x="32055" y="39587"/>
                    <a:pt x="32076" y="39546"/>
                  </a:cubicBezTo>
                  <a:cubicBezTo>
                    <a:pt x="32223" y="39106"/>
                    <a:pt x="32411" y="38646"/>
                    <a:pt x="32704" y="38269"/>
                  </a:cubicBezTo>
                  <a:cubicBezTo>
                    <a:pt x="32788" y="38165"/>
                    <a:pt x="32830" y="38018"/>
                    <a:pt x="32871" y="37872"/>
                  </a:cubicBezTo>
                  <a:cubicBezTo>
                    <a:pt x="33269" y="36847"/>
                    <a:pt x="33897" y="35989"/>
                    <a:pt x="34629" y="35194"/>
                  </a:cubicBezTo>
                  <a:cubicBezTo>
                    <a:pt x="34943" y="34880"/>
                    <a:pt x="35299" y="34629"/>
                    <a:pt x="35529" y="34252"/>
                  </a:cubicBezTo>
                  <a:close/>
                  <a:moveTo>
                    <a:pt x="31532" y="36972"/>
                  </a:moveTo>
                  <a:cubicBezTo>
                    <a:pt x="30842" y="37077"/>
                    <a:pt x="29817" y="37495"/>
                    <a:pt x="29168" y="37893"/>
                  </a:cubicBezTo>
                  <a:cubicBezTo>
                    <a:pt x="29691" y="38081"/>
                    <a:pt x="30193" y="38248"/>
                    <a:pt x="30737" y="38437"/>
                  </a:cubicBezTo>
                  <a:cubicBezTo>
                    <a:pt x="31030" y="37935"/>
                    <a:pt x="31260" y="37474"/>
                    <a:pt x="31532" y="36972"/>
                  </a:cubicBezTo>
                  <a:close/>
                  <a:moveTo>
                    <a:pt x="11822" y="35486"/>
                  </a:moveTo>
                  <a:cubicBezTo>
                    <a:pt x="11613" y="35779"/>
                    <a:pt x="11508" y="35968"/>
                    <a:pt x="11550" y="36282"/>
                  </a:cubicBezTo>
                  <a:cubicBezTo>
                    <a:pt x="11801" y="36177"/>
                    <a:pt x="11990" y="36093"/>
                    <a:pt x="12241" y="35989"/>
                  </a:cubicBezTo>
                  <a:cubicBezTo>
                    <a:pt x="12094" y="35800"/>
                    <a:pt x="11990" y="35675"/>
                    <a:pt x="11822" y="35486"/>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2" name="Google Shape;208;p33">
              <a:extLst>
                <a:ext uri="{FF2B5EF4-FFF2-40B4-BE49-F238E27FC236}">
                  <a16:creationId xmlns="" xmlns:a16="http://schemas.microsoft.com/office/drawing/2014/main" id="{52590400-8358-48AA-A0ED-1A7518A4159D}"/>
                </a:ext>
              </a:extLst>
            </p:cNvPr>
            <p:cNvSpPr/>
            <p:nvPr/>
          </p:nvSpPr>
          <p:spPr>
            <a:xfrm>
              <a:off x="1392675" y="4151500"/>
              <a:ext cx="215000" cy="153275"/>
            </a:xfrm>
            <a:custGeom>
              <a:avLst/>
              <a:gdLst/>
              <a:ahLst/>
              <a:cxnLst/>
              <a:rect l="l" t="t" r="r" b="b"/>
              <a:pathLst>
                <a:path w="8600" h="6131" extrusionOk="0">
                  <a:moveTo>
                    <a:pt x="3432" y="6047"/>
                  </a:moveTo>
                  <a:lnTo>
                    <a:pt x="3097" y="6047"/>
                  </a:lnTo>
                  <a:cubicBezTo>
                    <a:pt x="1883" y="6131"/>
                    <a:pt x="1025" y="5524"/>
                    <a:pt x="251" y="4708"/>
                  </a:cubicBezTo>
                  <a:cubicBezTo>
                    <a:pt x="105" y="4520"/>
                    <a:pt x="21" y="4310"/>
                    <a:pt x="21" y="4080"/>
                  </a:cubicBezTo>
                  <a:cubicBezTo>
                    <a:pt x="21" y="3766"/>
                    <a:pt x="42" y="3453"/>
                    <a:pt x="21" y="3139"/>
                  </a:cubicBezTo>
                  <a:cubicBezTo>
                    <a:pt x="0" y="2699"/>
                    <a:pt x="147" y="2344"/>
                    <a:pt x="419" y="2051"/>
                  </a:cubicBezTo>
                  <a:cubicBezTo>
                    <a:pt x="649" y="1737"/>
                    <a:pt x="963" y="1486"/>
                    <a:pt x="1277" y="1235"/>
                  </a:cubicBezTo>
                  <a:cubicBezTo>
                    <a:pt x="1402" y="1088"/>
                    <a:pt x="1632" y="1046"/>
                    <a:pt x="1758" y="1172"/>
                  </a:cubicBezTo>
                  <a:cubicBezTo>
                    <a:pt x="2051" y="1381"/>
                    <a:pt x="2365" y="1360"/>
                    <a:pt x="2637" y="1360"/>
                  </a:cubicBezTo>
                  <a:cubicBezTo>
                    <a:pt x="3097" y="1360"/>
                    <a:pt x="3557" y="1381"/>
                    <a:pt x="3997" y="1360"/>
                  </a:cubicBezTo>
                  <a:cubicBezTo>
                    <a:pt x="4352" y="1339"/>
                    <a:pt x="4687" y="1277"/>
                    <a:pt x="5022" y="1235"/>
                  </a:cubicBezTo>
                  <a:cubicBezTo>
                    <a:pt x="5231" y="1193"/>
                    <a:pt x="5419" y="1130"/>
                    <a:pt x="5587" y="1151"/>
                  </a:cubicBezTo>
                  <a:cubicBezTo>
                    <a:pt x="6152" y="1172"/>
                    <a:pt x="6591" y="963"/>
                    <a:pt x="7010" y="649"/>
                  </a:cubicBezTo>
                  <a:cubicBezTo>
                    <a:pt x="7282" y="481"/>
                    <a:pt x="7533" y="314"/>
                    <a:pt x="7826" y="188"/>
                  </a:cubicBezTo>
                  <a:cubicBezTo>
                    <a:pt x="8244" y="0"/>
                    <a:pt x="8558" y="230"/>
                    <a:pt x="8579" y="670"/>
                  </a:cubicBezTo>
                  <a:cubicBezTo>
                    <a:pt x="8600" y="1067"/>
                    <a:pt x="8453" y="1444"/>
                    <a:pt x="8265" y="1716"/>
                  </a:cubicBezTo>
                  <a:cubicBezTo>
                    <a:pt x="7930" y="2197"/>
                    <a:pt x="7826" y="2720"/>
                    <a:pt x="7637" y="3222"/>
                  </a:cubicBezTo>
                  <a:cubicBezTo>
                    <a:pt x="7512" y="3641"/>
                    <a:pt x="7323" y="3997"/>
                    <a:pt x="7031" y="4331"/>
                  </a:cubicBezTo>
                  <a:cubicBezTo>
                    <a:pt x="6884" y="4520"/>
                    <a:pt x="6759" y="4750"/>
                    <a:pt x="6591" y="4959"/>
                  </a:cubicBezTo>
                  <a:cubicBezTo>
                    <a:pt x="6382" y="5252"/>
                    <a:pt x="6152" y="5482"/>
                    <a:pt x="5775" y="5545"/>
                  </a:cubicBezTo>
                  <a:cubicBezTo>
                    <a:pt x="5712" y="5545"/>
                    <a:pt x="5608" y="5566"/>
                    <a:pt x="5545" y="5629"/>
                  </a:cubicBezTo>
                  <a:cubicBezTo>
                    <a:pt x="4917" y="6047"/>
                    <a:pt x="4185" y="6047"/>
                    <a:pt x="3432" y="6047"/>
                  </a:cubicBezTo>
                  <a:close/>
                  <a:moveTo>
                    <a:pt x="5859" y="4415"/>
                  </a:moveTo>
                  <a:cubicBezTo>
                    <a:pt x="6047" y="4164"/>
                    <a:pt x="6298" y="3871"/>
                    <a:pt x="6507" y="3536"/>
                  </a:cubicBezTo>
                  <a:cubicBezTo>
                    <a:pt x="6612" y="3411"/>
                    <a:pt x="6696" y="3243"/>
                    <a:pt x="6759" y="3097"/>
                  </a:cubicBezTo>
                  <a:cubicBezTo>
                    <a:pt x="6884" y="2637"/>
                    <a:pt x="7031" y="2260"/>
                    <a:pt x="7407" y="1904"/>
                  </a:cubicBezTo>
                  <a:cubicBezTo>
                    <a:pt x="7554" y="1779"/>
                    <a:pt x="7658" y="1549"/>
                    <a:pt x="7449" y="1318"/>
                  </a:cubicBezTo>
                  <a:cubicBezTo>
                    <a:pt x="6884" y="1653"/>
                    <a:pt x="6277" y="1904"/>
                    <a:pt x="5608" y="1841"/>
                  </a:cubicBezTo>
                  <a:cubicBezTo>
                    <a:pt x="5524" y="1841"/>
                    <a:pt x="5419" y="1862"/>
                    <a:pt x="5336" y="1883"/>
                  </a:cubicBezTo>
                  <a:cubicBezTo>
                    <a:pt x="4771" y="2113"/>
                    <a:pt x="4164" y="2093"/>
                    <a:pt x="3578" y="2093"/>
                  </a:cubicBezTo>
                  <a:lnTo>
                    <a:pt x="1465" y="2093"/>
                  </a:lnTo>
                  <a:cubicBezTo>
                    <a:pt x="1339" y="2385"/>
                    <a:pt x="1214" y="2595"/>
                    <a:pt x="1130" y="2825"/>
                  </a:cubicBezTo>
                  <a:cubicBezTo>
                    <a:pt x="921" y="3725"/>
                    <a:pt x="921" y="4310"/>
                    <a:pt x="1800" y="4687"/>
                  </a:cubicBezTo>
                  <a:cubicBezTo>
                    <a:pt x="1904" y="4729"/>
                    <a:pt x="1988" y="4813"/>
                    <a:pt x="2093" y="4875"/>
                  </a:cubicBezTo>
                  <a:cubicBezTo>
                    <a:pt x="2281" y="5001"/>
                    <a:pt x="2490" y="5085"/>
                    <a:pt x="2720" y="5085"/>
                  </a:cubicBezTo>
                  <a:cubicBezTo>
                    <a:pt x="3243" y="5085"/>
                    <a:pt x="3746" y="5106"/>
                    <a:pt x="4269" y="5085"/>
                  </a:cubicBezTo>
                  <a:cubicBezTo>
                    <a:pt x="4478" y="5085"/>
                    <a:pt x="4708" y="4980"/>
                    <a:pt x="4917" y="4896"/>
                  </a:cubicBezTo>
                  <a:cubicBezTo>
                    <a:pt x="5189" y="4771"/>
                    <a:pt x="5461" y="4603"/>
                    <a:pt x="5859" y="4415"/>
                  </a:cubicBezTo>
                  <a:close/>
                </a:path>
              </a:pathLst>
            </a:custGeom>
            <a:solidFill>
              <a:srgbClr val="1D312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3" name="Google Shape;209;p33">
              <a:extLst>
                <a:ext uri="{FF2B5EF4-FFF2-40B4-BE49-F238E27FC236}">
                  <a16:creationId xmlns="" xmlns:a16="http://schemas.microsoft.com/office/drawing/2014/main" id="{DF9C9D53-DE77-40EB-8932-00804C738F88}"/>
                </a:ext>
              </a:extLst>
            </p:cNvPr>
            <p:cNvSpPr/>
            <p:nvPr/>
          </p:nvSpPr>
          <p:spPr>
            <a:xfrm>
              <a:off x="1298000" y="4057325"/>
              <a:ext cx="41350" cy="42400"/>
            </a:xfrm>
            <a:custGeom>
              <a:avLst/>
              <a:gdLst/>
              <a:ahLst/>
              <a:cxnLst/>
              <a:rect l="l" t="t" r="r" b="b"/>
              <a:pathLst>
                <a:path w="1654" h="1696" extrusionOk="0">
                  <a:moveTo>
                    <a:pt x="188" y="231"/>
                  </a:moveTo>
                  <a:cubicBezTo>
                    <a:pt x="419" y="189"/>
                    <a:pt x="628" y="106"/>
                    <a:pt x="837" y="85"/>
                  </a:cubicBezTo>
                  <a:cubicBezTo>
                    <a:pt x="1046" y="43"/>
                    <a:pt x="1297" y="1"/>
                    <a:pt x="1444" y="231"/>
                  </a:cubicBezTo>
                  <a:cubicBezTo>
                    <a:pt x="1590" y="503"/>
                    <a:pt x="1653" y="754"/>
                    <a:pt x="1507" y="1047"/>
                  </a:cubicBezTo>
                  <a:cubicBezTo>
                    <a:pt x="1297" y="1528"/>
                    <a:pt x="670" y="1696"/>
                    <a:pt x="230" y="1445"/>
                  </a:cubicBezTo>
                  <a:cubicBezTo>
                    <a:pt x="84" y="1340"/>
                    <a:pt x="0" y="1173"/>
                    <a:pt x="21" y="1005"/>
                  </a:cubicBezTo>
                  <a:cubicBezTo>
                    <a:pt x="84" y="754"/>
                    <a:pt x="126" y="524"/>
                    <a:pt x="188" y="231"/>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4" name="Google Shape;210;p33">
              <a:extLst>
                <a:ext uri="{FF2B5EF4-FFF2-40B4-BE49-F238E27FC236}">
                  <a16:creationId xmlns="" xmlns:a16="http://schemas.microsoft.com/office/drawing/2014/main" id="{6A296BD2-B47E-4673-97F8-1CC95F21E57C}"/>
                </a:ext>
              </a:extLst>
            </p:cNvPr>
            <p:cNvSpPr/>
            <p:nvPr/>
          </p:nvSpPr>
          <p:spPr>
            <a:xfrm>
              <a:off x="1664675" y="3968400"/>
              <a:ext cx="34025" cy="48675"/>
            </a:xfrm>
            <a:custGeom>
              <a:avLst/>
              <a:gdLst/>
              <a:ahLst/>
              <a:cxnLst/>
              <a:rect l="l" t="t" r="r" b="b"/>
              <a:pathLst>
                <a:path w="1361" h="1947" extrusionOk="0">
                  <a:moveTo>
                    <a:pt x="1361" y="963"/>
                  </a:moveTo>
                  <a:lnTo>
                    <a:pt x="1361" y="1214"/>
                  </a:lnTo>
                  <a:cubicBezTo>
                    <a:pt x="1340" y="1696"/>
                    <a:pt x="858" y="1947"/>
                    <a:pt x="440" y="1654"/>
                  </a:cubicBezTo>
                  <a:cubicBezTo>
                    <a:pt x="84" y="1424"/>
                    <a:pt x="1" y="1068"/>
                    <a:pt x="210" y="712"/>
                  </a:cubicBezTo>
                  <a:cubicBezTo>
                    <a:pt x="314" y="524"/>
                    <a:pt x="419" y="378"/>
                    <a:pt x="524" y="210"/>
                  </a:cubicBezTo>
                  <a:cubicBezTo>
                    <a:pt x="628" y="64"/>
                    <a:pt x="796" y="1"/>
                    <a:pt x="963" y="22"/>
                  </a:cubicBezTo>
                  <a:cubicBezTo>
                    <a:pt x="1151" y="64"/>
                    <a:pt x="1256" y="189"/>
                    <a:pt x="1277" y="378"/>
                  </a:cubicBezTo>
                  <a:cubicBezTo>
                    <a:pt x="1340" y="587"/>
                    <a:pt x="1340" y="817"/>
                    <a:pt x="1361" y="963"/>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5" name="Google Shape;211;p33">
              <a:extLst>
                <a:ext uri="{FF2B5EF4-FFF2-40B4-BE49-F238E27FC236}">
                  <a16:creationId xmlns="" xmlns:a16="http://schemas.microsoft.com/office/drawing/2014/main" id="{AB460E19-6C5C-4773-95F9-97016E7310BA}"/>
                </a:ext>
              </a:extLst>
            </p:cNvPr>
            <p:cNvSpPr/>
            <p:nvPr/>
          </p:nvSpPr>
          <p:spPr>
            <a:xfrm>
              <a:off x="526950" y="2756925"/>
              <a:ext cx="379275" cy="405425"/>
            </a:xfrm>
            <a:custGeom>
              <a:avLst/>
              <a:gdLst/>
              <a:ahLst/>
              <a:cxnLst/>
              <a:rect l="l" t="t" r="r" b="b"/>
              <a:pathLst>
                <a:path w="15171" h="16217" extrusionOk="0">
                  <a:moveTo>
                    <a:pt x="12722" y="14543"/>
                  </a:moveTo>
                  <a:cubicBezTo>
                    <a:pt x="12743" y="13831"/>
                    <a:pt x="12931" y="13204"/>
                    <a:pt x="13203" y="12576"/>
                  </a:cubicBezTo>
                  <a:cubicBezTo>
                    <a:pt x="13496" y="11948"/>
                    <a:pt x="13706" y="11279"/>
                    <a:pt x="13936" y="10609"/>
                  </a:cubicBezTo>
                  <a:cubicBezTo>
                    <a:pt x="13999" y="10442"/>
                    <a:pt x="14019" y="10232"/>
                    <a:pt x="14019" y="10044"/>
                  </a:cubicBezTo>
                  <a:cubicBezTo>
                    <a:pt x="14019" y="9709"/>
                    <a:pt x="13999" y="9354"/>
                    <a:pt x="14019" y="9040"/>
                  </a:cubicBezTo>
                  <a:cubicBezTo>
                    <a:pt x="14082" y="8098"/>
                    <a:pt x="13706" y="7366"/>
                    <a:pt x="13078" y="6717"/>
                  </a:cubicBezTo>
                  <a:cubicBezTo>
                    <a:pt x="12952" y="6592"/>
                    <a:pt x="12785" y="6466"/>
                    <a:pt x="12659" y="6299"/>
                  </a:cubicBezTo>
                  <a:cubicBezTo>
                    <a:pt x="12408" y="6006"/>
                    <a:pt x="12094" y="5859"/>
                    <a:pt x="11697" y="5901"/>
                  </a:cubicBezTo>
                  <a:cubicBezTo>
                    <a:pt x="11362" y="5943"/>
                    <a:pt x="11090" y="5839"/>
                    <a:pt x="10881" y="5567"/>
                  </a:cubicBezTo>
                  <a:cubicBezTo>
                    <a:pt x="10651" y="5253"/>
                    <a:pt x="10316" y="5148"/>
                    <a:pt x="9918" y="5169"/>
                  </a:cubicBezTo>
                  <a:cubicBezTo>
                    <a:pt x="9646" y="5211"/>
                    <a:pt x="9416" y="5211"/>
                    <a:pt x="9165" y="5169"/>
                  </a:cubicBezTo>
                  <a:cubicBezTo>
                    <a:pt x="8600" y="5148"/>
                    <a:pt x="8182" y="5357"/>
                    <a:pt x="7805" y="5734"/>
                  </a:cubicBezTo>
                  <a:cubicBezTo>
                    <a:pt x="6968" y="6571"/>
                    <a:pt x="7303" y="6403"/>
                    <a:pt x="5964" y="6466"/>
                  </a:cubicBezTo>
                  <a:cubicBezTo>
                    <a:pt x="5713" y="6466"/>
                    <a:pt x="5420" y="6508"/>
                    <a:pt x="5148" y="6592"/>
                  </a:cubicBezTo>
                  <a:cubicBezTo>
                    <a:pt x="4813" y="6696"/>
                    <a:pt x="4625" y="6947"/>
                    <a:pt x="4604" y="7345"/>
                  </a:cubicBezTo>
                  <a:cubicBezTo>
                    <a:pt x="4562" y="8077"/>
                    <a:pt x="4667" y="8789"/>
                    <a:pt x="4897" y="9500"/>
                  </a:cubicBezTo>
                  <a:cubicBezTo>
                    <a:pt x="5232" y="10484"/>
                    <a:pt x="5608" y="11488"/>
                    <a:pt x="5943" y="12471"/>
                  </a:cubicBezTo>
                  <a:cubicBezTo>
                    <a:pt x="6131" y="13015"/>
                    <a:pt x="6341" y="13580"/>
                    <a:pt x="6801" y="13999"/>
                  </a:cubicBezTo>
                  <a:cubicBezTo>
                    <a:pt x="6926" y="14124"/>
                    <a:pt x="7010" y="14313"/>
                    <a:pt x="7115" y="14459"/>
                  </a:cubicBezTo>
                  <a:cubicBezTo>
                    <a:pt x="7491" y="14961"/>
                    <a:pt x="7847" y="15422"/>
                    <a:pt x="8224" y="15945"/>
                  </a:cubicBezTo>
                  <a:cubicBezTo>
                    <a:pt x="8161" y="16091"/>
                    <a:pt x="8014" y="15986"/>
                    <a:pt x="7910" y="16028"/>
                  </a:cubicBezTo>
                  <a:cubicBezTo>
                    <a:pt x="7763" y="16112"/>
                    <a:pt x="7659" y="16154"/>
                    <a:pt x="7533" y="16217"/>
                  </a:cubicBezTo>
                  <a:cubicBezTo>
                    <a:pt x="6989" y="15924"/>
                    <a:pt x="6403" y="15694"/>
                    <a:pt x="6027" y="15191"/>
                  </a:cubicBezTo>
                  <a:cubicBezTo>
                    <a:pt x="5922" y="15066"/>
                    <a:pt x="5755" y="14982"/>
                    <a:pt x="5629" y="14898"/>
                  </a:cubicBezTo>
                  <a:cubicBezTo>
                    <a:pt x="4918" y="14480"/>
                    <a:pt x="4353" y="13936"/>
                    <a:pt x="3892" y="13266"/>
                  </a:cubicBezTo>
                  <a:cubicBezTo>
                    <a:pt x="3516" y="12660"/>
                    <a:pt x="3035" y="12074"/>
                    <a:pt x="2511" y="11613"/>
                  </a:cubicBezTo>
                  <a:cubicBezTo>
                    <a:pt x="2281" y="11404"/>
                    <a:pt x="2114" y="11132"/>
                    <a:pt x="2051" y="10860"/>
                  </a:cubicBezTo>
                  <a:cubicBezTo>
                    <a:pt x="1863" y="10358"/>
                    <a:pt x="1591" y="9877"/>
                    <a:pt x="1277" y="9458"/>
                  </a:cubicBezTo>
                  <a:cubicBezTo>
                    <a:pt x="838" y="8914"/>
                    <a:pt x="628" y="8245"/>
                    <a:pt x="440" y="7554"/>
                  </a:cubicBezTo>
                  <a:cubicBezTo>
                    <a:pt x="398" y="7345"/>
                    <a:pt x="377" y="7115"/>
                    <a:pt x="314" y="6906"/>
                  </a:cubicBezTo>
                  <a:cubicBezTo>
                    <a:pt x="1" y="5943"/>
                    <a:pt x="63" y="4918"/>
                    <a:pt x="63" y="3914"/>
                  </a:cubicBezTo>
                  <a:cubicBezTo>
                    <a:pt x="63" y="3453"/>
                    <a:pt x="210" y="3056"/>
                    <a:pt x="587" y="2742"/>
                  </a:cubicBezTo>
                  <a:cubicBezTo>
                    <a:pt x="1214" y="2198"/>
                    <a:pt x="1884" y="1717"/>
                    <a:pt x="2679" y="1361"/>
                  </a:cubicBezTo>
                  <a:cubicBezTo>
                    <a:pt x="3202" y="1131"/>
                    <a:pt x="3746" y="921"/>
                    <a:pt x="4290" y="712"/>
                  </a:cubicBezTo>
                  <a:cubicBezTo>
                    <a:pt x="4583" y="608"/>
                    <a:pt x="4876" y="524"/>
                    <a:pt x="5190" y="461"/>
                  </a:cubicBezTo>
                  <a:cubicBezTo>
                    <a:pt x="5880" y="336"/>
                    <a:pt x="6613" y="231"/>
                    <a:pt x="7324" y="105"/>
                  </a:cubicBezTo>
                  <a:cubicBezTo>
                    <a:pt x="7910" y="1"/>
                    <a:pt x="8496" y="1"/>
                    <a:pt x="9081" y="105"/>
                  </a:cubicBezTo>
                  <a:cubicBezTo>
                    <a:pt x="9521" y="189"/>
                    <a:pt x="9960" y="252"/>
                    <a:pt x="10379" y="315"/>
                  </a:cubicBezTo>
                  <a:cubicBezTo>
                    <a:pt x="10986" y="419"/>
                    <a:pt x="11592" y="566"/>
                    <a:pt x="12032" y="1026"/>
                  </a:cubicBezTo>
                  <a:cubicBezTo>
                    <a:pt x="12136" y="1131"/>
                    <a:pt x="12262" y="1173"/>
                    <a:pt x="12367" y="1256"/>
                  </a:cubicBezTo>
                  <a:cubicBezTo>
                    <a:pt x="12722" y="1465"/>
                    <a:pt x="13162" y="1570"/>
                    <a:pt x="13392" y="1926"/>
                  </a:cubicBezTo>
                  <a:cubicBezTo>
                    <a:pt x="13873" y="2700"/>
                    <a:pt x="14543" y="3328"/>
                    <a:pt x="14647" y="4269"/>
                  </a:cubicBezTo>
                  <a:cubicBezTo>
                    <a:pt x="15170" y="5692"/>
                    <a:pt x="15149" y="7199"/>
                    <a:pt x="15024" y="8663"/>
                  </a:cubicBezTo>
                  <a:cubicBezTo>
                    <a:pt x="14835" y="10504"/>
                    <a:pt x="14312" y="12325"/>
                    <a:pt x="13287" y="13936"/>
                  </a:cubicBezTo>
                  <a:cubicBezTo>
                    <a:pt x="13162" y="14166"/>
                    <a:pt x="13057" y="14417"/>
                    <a:pt x="12722" y="14543"/>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6" name="Google Shape;212;p33">
              <a:extLst>
                <a:ext uri="{FF2B5EF4-FFF2-40B4-BE49-F238E27FC236}">
                  <a16:creationId xmlns="" xmlns:a16="http://schemas.microsoft.com/office/drawing/2014/main" id="{744435A5-2F60-4FF5-B3F9-4CF5E7A315DC}"/>
                </a:ext>
              </a:extLst>
            </p:cNvPr>
            <p:cNvSpPr/>
            <p:nvPr/>
          </p:nvSpPr>
          <p:spPr>
            <a:xfrm>
              <a:off x="660875" y="2904450"/>
              <a:ext cx="195650" cy="249000"/>
            </a:xfrm>
            <a:custGeom>
              <a:avLst/>
              <a:gdLst/>
              <a:ahLst/>
              <a:cxnLst/>
              <a:rect l="l" t="t" r="r" b="b"/>
              <a:pathLst>
                <a:path w="7826" h="9960" extrusionOk="0">
                  <a:moveTo>
                    <a:pt x="6486" y="1005"/>
                  </a:moveTo>
                  <a:cubicBezTo>
                    <a:pt x="6842" y="1046"/>
                    <a:pt x="6989" y="1339"/>
                    <a:pt x="7198" y="1549"/>
                  </a:cubicBezTo>
                  <a:cubicBezTo>
                    <a:pt x="7574" y="1967"/>
                    <a:pt x="7826" y="2469"/>
                    <a:pt x="7805" y="3076"/>
                  </a:cubicBezTo>
                  <a:cubicBezTo>
                    <a:pt x="7784" y="3264"/>
                    <a:pt x="7805" y="3515"/>
                    <a:pt x="7805" y="3746"/>
                  </a:cubicBezTo>
                  <a:cubicBezTo>
                    <a:pt x="7826" y="4122"/>
                    <a:pt x="7721" y="4457"/>
                    <a:pt x="7595" y="4792"/>
                  </a:cubicBezTo>
                  <a:cubicBezTo>
                    <a:pt x="7156" y="5964"/>
                    <a:pt x="6758" y="7135"/>
                    <a:pt x="6340" y="8328"/>
                  </a:cubicBezTo>
                  <a:cubicBezTo>
                    <a:pt x="6256" y="8537"/>
                    <a:pt x="6256" y="8767"/>
                    <a:pt x="6235" y="8977"/>
                  </a:cubicBezTo>
                  <a:cubicBezTo>
                    <a:pt x="5649" y="9500"/>
                    <a:pt x="4854" y="9583"/>
                    <a:pt x="4248" y="9960"/>
                  </a:cubicBezTo>
                  <a:cubicBezTo>
                    <a:pt x="3452" y="9541"/>
                    <a:pt x="2929" y="8914"/>
                    <a:pt x="2553" y="8160"/>
                  </a:cubicBezTo>
                  <a:cubicBezTo>
                    <a:pt x="2448" y="7972"/>
                    <a:pt x="2344" y="7742"/>
                    <a:pt x="2176" y="7616"/>
                  </a:cubicBezTo>
                  <a:cubicBezTo>
                    <a:pt x="1779" y="7219"/>
                    <a:pt x="1569" y="6759"/>
                    <a:pt x="1423" y="6256"/>
                  </a:cubicBezTo>
                  <a:cubicBezTo>
                    <a:pt x="1088" y="5252"/>
                    <a:pt x="691" y="4269"/>
                    <a:pt x="356" y="3264"/>
                  </a:cubicBezTo>
                  <a:cubicBezTo>
                    <a:pt x="147" y="2616"/>
                    <a:pt x="0" y="2197"/>
                    <a:pt x="188" y="1465"/>
                  </a:cubicBezTo>
                  <a:cubicBezTo>
                    <a:pt x="670" y="1318"/>
                    <a:pt x="670" y="1318"/>
                    <a:pt x="1444" y="1381"/>
                  </a:cubicBezTo>
                  <a:cubicBezTo>
                    <a:pt x="1465" y="1528"/>
                    <a:pt x="1548" y="1674"/>
                    <a:pt x="1548" y="1842"/>
                  </a:cubicBezTo>
                  <a:cubicBezTo>
                    <a:pt x="1569" y="2197"/>
                    <a:pt x="1548" y="2574"/>
                    <a:pt x="1548" y="2930"/>
                  </a:cubicBezTo>
                  <a:cubicBezTo>
                    <a:pt x="1548" y="3515"/>
                    <a:pt x="1674" y="4039"/>
                    <a:pt x="1925" y="4562"/>
                  </a:cubicBezTo>
                  <a:cubicBezTo>
                    <a:pt x="2030" y="4792"/>
                    <a:pt x="2176" y="5001"/>
                    <a:pt x="2344" y="5189"/>
                  </a:cubicBezTo>
                  <a:cubicBezTo>
                    <a:pt x="2553" y="5419"/>
                    <a:pt x="2825" y="5461"/>
                    <a:pt x="3097" y="5336"/>
                  </a:cubicBezTo>
                  <a:cubicBezTo>
                    <a:pt x="3494" y="5147"/>
                    <a:pt x="3829" y="4875"/>
                    <a:pt x="3871" y="4415"/>
                  </a:cubicBezTo>
                  <a:cubicBezTo>
                    <a:pt x="3934" y="3934"/>
                    <a:pt x="3976" y="3432"/>
                    <a:pt x="3766" y="2930"/>
                  </a:cubicBezTo>
                  <a:cubicBezTo>
                    <a:pt x="3724" y="2825"/>
                    <a:pt x="3662" y="2720"/>
                    <a:pt x="3641" y="2616"/>
                  </a:cubicBezTo>
                  <a:cubicBezTo>
                    <a:pt x="3599" y="2009"/>
                    <a:pt x="3243" y="1590"/>
                    <a:pt x="2804" y="1235"/>
                  </a:cubicBezTo>
                  <a:cubicBezTo>
                    <a:pt x="2720" y="1172"/>
                    <a:pt x="2678" y="1130"/>
                    <a:pt x="2616" y="1109"/>
                  </a:cubicBezTo>
                  <a:cubicBezTo>
                    <a:pt x="3118" y="168"/>
                    <a:pt x="3452" y="0"/>
                    <a:pt x="4771" y="189"/>
                  </a:cubicBezTo>
                  <a:cubicBezTo>
                    <a:pt x="4771" y="230"/>
                    <a:pt x="4771" y="314"/>
                    <a:pt x="4750" y="335"/>
                  </a:cubicBezTo>
                  <a:cubicBezTo>
                    <a:pt x="4164" y="1005"/>
                    <a:pt x="4289" y="1800"/>
                    <a:pt x="4269" y="2574"/>
                  </a:cubicBezTo>
                  <a:cubicBezTo>
                    <a:pt x="4269" y="3264"/>
                    <a:pt x="4457" y="3955"/>
                    <a:pt x="4813" y="4562"/>
                  </a:cubicBezTo>
                  <a:cubicBezTo>
                    <a:pt x="4917" y="4708"/>
                    <a:pt x="5022" y="4896"/>
                    <a:pt x="5189" y="5001"/>
                  </a:cubicBezTo>
                  <a:cubicBezTo>
                    <a:pt x="5503" y="5252"/>
                    <a:pt x="5901" y="5189"/>
                    <a:pt x="6131" y="4834"/>
                  </a:cubicBezTo>
                  <a:cubicBezTo>
                    <a:pt x="6235" y="4708"/>
                    <a:pt x="6277" y="4562"/>
                    <a:pt x="6424" y="4415"/>
                  </a:cubicBezTo>
                  <a:cubicBezTo>
                    <a:pt x="6633" y="4206"/>
                    <a:pt x="6696" y="3955"/>
                    <a:pt x="6675" y="3662"/>
                  </a:cubicBezTo>
                  <a:cubicBezTo>
                    <a:pt x="6654" y="2825"/>
                    <a:pt x="6779" y="1988"/>
                    <a:pt x="6486" y="1172"/>
                  </a:cubicBezTo>
                  <a:cubicBezTo>
                    <a:pt x="6445" y="1151"/>
                    <a:pt x="6465" y="1088"/>
                    <a:pt x="6486" y="1005"/>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7" name="Google Shape;213;p33">
              <a:extLst>
                <a:ext uri="{FF2B5EF4-FFF2-40B4-BE49-F238E27FC236}">
                  <a16:creationId xmlns="" xmlns:a16="http://schemas.microsoft.com/office/drawing/2014/main" id="{1334F418-64B0-49DE-8277-93EB8C0B936B}"/>
                </a:ext>
              </a:extLst>
            </p:cNvPr>
            <p:cNvSpPr/>
            <p:nvPr/>
          </p:nvSpPr>
          <p:spPr>
            <a:xfrm>
              <a:off x="743525" y="3150300"/>
              <a:ext cx="118750" cy="51275"/>
            </a:xfrm>
            <a:custGeom>
              <a:avLst/>
              <a:gdLst/>
              <a:ahLst/>
              <a:cxnLst/>
              <a:rect l="l" t="t" r="r" b="b"/>
              <a:pathLst>
                <a:path w="4750" h="2051" extrusionOk="0">
                  <a:moveTo>
                    <a:pt x="4394" y="0"/>
                  </a:moveTo>
                  <a:cubicBezTo>
                    <a:pt x="4499" y="189"/>
                    <a:pt x="4624" y="398"/>
                    <a:pt x="4729" y="628"/>
                  </a:cubicBezTo>
                  <a:cubicBezTo>
                    <a:pt x="4750" y="691"/>
                    <a:pt x="4729" y="795"/>
                    <a:pt x="4708" y="879"/>
                  </a:cubicBezTo>
                  <a:cubicBezTo>
                    <a:pt x="4331" y="1172"/>
                    <a:pt x="3955" y="1339"/>
                    <a:pt x="3494" y="1402"/>
                  </a:cubicBezTo>
                  <a:cubicBezTo>
                    <a:pt x="3285" y="1423"/>
                    <a:pt x="3076" y="1507"/>
                    <a:pt x="2846" y="1549"/>
                  </a:cubicBezTo>
                  <a:cubicBezTo>
                    <a:pt x="2615" y="1591"/>
                    <a:pt x="2385" y="1674"/>
                    <a:pt x="2113" y="1695"/>
                  </a:cubicBezTo>
                  <a:cubicBezTo>
                    <a:pt x="1779" y="1695"/>
                    <a:pt x="1465" y="1758"/>
                    <a:pt x="1151" y="1884"/>
                  </a:cubicBezTo>
                  <a:cubicBezTo>
                    <a:pt x="732" y="2051"/>
                    <a:pt x="607" y="2009"/>
                    <a:pt x="21" y="1863"/>
                  </a:cubicBezTo>
                  <a:cubicBezTo>
                    <a:pt x="0" y="1570"/>
                    <a:pt x="188" y="1381"/>
                    <a:pt x="418" y="1277"/>
                  </a:cubicBezTo>
                  <a:cubicBezTo>
                    <a:pt x="1235" y="921"/>
                    <a:pt x="2030" y="565"/>
                    <a:pt x="2846" y="210"/>
                  </a:cubicBezTo>
                  <a:cubicBezTo>
                    <a:pt x="2971" y="168"/>
                    <a:pt x="3118" y="147"/>
                    <a:pt x="3243" y="105"/>
                  </a:cubicBezTo>
                  <a:cubicBezTo>
                    <a:pt x="3599" y="105"/>
                    <a:pt x="3955" y="63"/>
                    <a:pt x="4394" y="0"/>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8" name="Google Shape;214;p33">
              <a:extLst>
                <a:ext uri="{FF2B5EF4-FFF2-40B4-BE49-F238E27FC236}">
                  <a16:creationId xmlns="" xmlns:a16="http://schemas.microsoft.com/office/drawing/2014/main" id="{CB7F78CB-C122-4BF2-8E98-C759E24191D6}"/>
                </a:ext>
              </a:extLst>
            </p:cNvPr>
            <p:cNvSpPr/>
            <p:nvPr/>
          </p:nvSpPr>
          <p:spPr>
            <a:xfrm>
              <a:off x="769150" y="3232950"/>
              <a:ext cx="110400" cy="34550"/>
            </a:xfrm>
            <a:custGeom>
              <a:avLst/>
              <a:gdLst/>
              <a:ahLst/>
              <a:cxnLst/>
              <a:rect l="l" t="t" r="r" b="b"/>
              <a:pathLst>
                <a:path w="4416" h="1382" extrusionOk="0">
                  <a:moveTo>
                    <a:pt x="21" y="1381"/>
                  </a:moveTo>
                  <a:cubicBezTo>
                    <a:pt x="0" y="1193"/>
                    <a:pt x="0" y="1046"/>
                    <a:pt x="0" y="900"/>
                  </a:cubicBezTo>
                  <a:cubicBezTo>
                    <a:pt x="63" y="858"/>
                    <a:pt x="105" y="795"/>
                    <a:pt x="147" y="795"/>
                  </a:cubicBezTo>
                  <a:cubicBezTo>
                    <a:pt x="377" y="733"/>
                    <a:pt x="628" y="670"/>
                    <a:pt x="858" y="586"/>
                  </a:cubicBezTo>
                  <a:cubicBezTo>
                    <a:pt x="1109" y="523"/>
                    <a:pt x="1381" y="377"/>
                    <a:pt x="1632" y="356"/>
                  </a:cubicBezTo>
                  <a:cubicBezTo>
                    <a:pt x="2511" y="251"/>
                    <a:pt x="3369" y="21"/>
                    <a:pt x="4248" y="0"/>
                  </a:cubicBezTo>
                  <a:cubicBezTo>
                    <a:pt x="4311" y="0"/>
                    <a:pt x="4331" y="42"/>
                    <a:pt x="4415" y="105"/>
                  </a:cubicBezTo>
                  <a:cubicBezTo>
                    <a:pt x="4080" y="544"/>
                    <a:pt x="3515" y="523"/>
                    <a:pt x="3076" y="649"/>
                  </a:cubicBezTo>
                  <a:cubicBezTo>
                    <a:pt x="2574" y="774"/>
                    <a:pt x="2093" y="963"/>
                    <a:pt x="1590" y="1088"/>
                  </a:cubicBezTo>
                  <a:cubicBezTo>
                    <a:pt x="1109" y="1172"/>
                    <a:pt x="628" y="1256"/>
                    <a:pt x="21" y="1381"/>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69" name="Google Shape;215;p33">
              <a:extLst>
                <a:ext uri="{FF2B5EF4-FFF2-40B4-BE49-F238E27FC236}">
                  <a16:creationId xmlns="" xmlns:a16="http://schemas.microsoft.com/office/drawing/2014/main" id="{560F6082-2F02-498C-A7B1-B8B44C57CF08}"/>
                </a:ext>
              </a:extLst>
            </p:cNvPr>
            <p:cNvSpPr/>
            <p:nvPr/>
          </p:nvSpPr>
          <p:spPr>
            <a:xfrm>
              <a:off x="754500" y="3196850"/>
              <a:ext cx="112475" cy="35600"/>
            </a:xfrm>
            <a:custGeom>
              <a:avLst/>
              <a:gdLst/>
              <a:ahLst/>
              <a:cxnLst/>
              <a:rect l="l" t="t" r="r" b="b"/>
              <a:pathLst>
                <a:path w="4499" h="1424" extrusionOk="0">
                  <a:moveTo>
                    <a:pt x="0" y="1256"/>
                  </a:moveTo>
                  <a:cubicBezTo>
                    <a:pt x="105" y="1151"/>
                    <a:pt x="168" y="1026"/>
                    <a:pt x="231" y="1026"/>
                  </a:cubicBezTo>
                  <a:cubicBezTo>
                    <a:pt x="858" y="963"/>
                    <a:pt x="1444" y="607"/>
                    <a:pt x="2093" y="670"/>
                  </a:cubicBezTo>
                  <a:cubicBezTo>
                    <a:pt x="2197" y="712"/>
                    <a:pt x="2302" y="649"/>
                    <a:pt x="2407" y="628"/>
                  </a:cubicBezTo>
                  <a:cubicBezTo>
                    <a:pt x="3097" y="419"/>
                    <a:pt x="3767" y="210"/>
                    <a:pt x="4499" y="1"/>
                  </a:cubicBezTo>
                  <a:lnTo>
                    <a:pt x="4499" y="566"/>
                  </a:lnTo>
                  <a:cubicBezTo>
                    <a:pt x="3788" y="670"/>
                    <a:pt x="3097" y="754"/>
                    <a:pt x="2428" y="879"/>
                  </a:cubicBezTo>
                  <a:cubicBezTo>
                    <a:pt x="1967" y="963"/>
                    <a:pt x="1528" y="1130"/>
                    <a:pt x="1068" y="1256"/>
                  </a:cubicBezTo>
                  <a:cubicBezTo>
                    <a:pt x="733" y="1382"/>
                    <a:pt x="398" y="1423"/>
                    <a:pt x="0" y="1256"/>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0" name="Google Shape;216;p33">
              <a:extLst>
                <a:ext uri="{FF2B5EF4-FFF2-40B4-BE49-F238E27FC236}">
                  <a16:creationId xmlns="" xmlns:a16="http://schemas.microsoft.com/office/drawing/2014/main" id="{391B0C0D-67F9-4A0D-8986-BE4842F81BDC}"/>
                </a:ext>
              </a:extLst>
            </p:cNvPr>
            <p:cNvSpPr/>
            <p:nvPr/>
          </p:nvSpPr>
          <p:spPr>
            <a:xfrm>
              <a:off x="787450" y="2933225"/>
              <a:ext cx="20950" cy="67500"/>
            </a:xfrm>
            <a:custGeom>
              <a:avLst/>
              <a:gdLst/>
              <a:ahLst/>
              <a:cxnLst/>
              <a:rect l="l" t="t" r="r" b="b"/>
              <a:pathLst>
                <a:path w="838" h="2700" extrusionOk="0">
                  <a:moveTo>
                    <a:pt x="419" y="84"/>
                  </a:moveTo>
                  <a:cubicBezTo>
                    <a:pt x="838" y="900"/>
                    <a:pt x="649" y="1758"/>
                    <a:pt x="670" y="2574"/>
                  </a:cubicBezTo>
                  <a:cubicBezTo>
                    <a:pt x="461" y="2699"/>
                    <a:pt x="335" y="2616"/>
                    <a:pt x="273" y="2490"/>
                  </a:cubicBezTo>
                  <a:cubicBezTo>
                    <a:pt x="1" y="1758"/>
                    <a:pt x="22" y="1025"/>
                    <a:pt x="105" y="272"/>
                  </a:cubicBezTo>
                  <a:cubicBezTo>
                    <a:pt x="126" y="147"/>
                    <a:pt x="231" y="0"/>
                    <a:pt x="419" y="84"/>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1" name="Google Shape;217;p33">
              <a:extLst>
                <a:ext uri="{FF2B5EF4-FFF2-40B4-BE49-F238E27FC236}">
                  <a16:creationId xmlns="" xmlns:a16="http://schemas.microsoft.com/office/drawing/2014/main" id="{03C11D48-F5EC-4617-8E24-933DE14DB1C8}"/>
                </a:ext>
              </a:extLst>
            </p:cNvPr>
            <p:cNvSpPr/>
            <p:nvPr/>
          </p:nvSpPr>
          <p:spPr>
            <a:xfrm>
              <a:off x="809950" y="3270075"/>
              <a:ext cx="46575" cy="23575"/>
            </a:xfrm>
            <a:custGeom>
              <a:avLst/>
              <a:gdLst/>
              <a:ahLst/>
              <a:cxnLst/>
              <a:rect l="l" t="t" r="r" b="b"/>
              <a:pathLst>
                <a:path w="1863" h="943" extrusionOk="0">
                  <a:moveTo>
                    <a:pt x="1863" y="1"/>
                  </a:moveTo>
                  <a:cubicBezTo>
                    <a:pt x="1632" y="566"/>
                    <a:pt x="1632" y="566"/>
                    <a:pt x="1005" y="942"/>
                  </a:cubicBezTo>
                  <a:cubicBezTo>
                    <a:pt x="691" y="838"/>
                    <a:pt x="377" y="712"/>
                    <a:pt x="0" y="566"/>
                  </a:cubicBezTo>
                  <a:cubicBezTo>
                    <a:pt x="586" y="189"/>
                    <a:pt x="942" y="85"/>
                    <a:pt x="1863" y="1"/>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2" name="Google Shape;218;p33">
              <a:extLst>
                <a:ext uri="{FF2B5EF4-FFF2-40B4-BE49-F238E27FC236}">
                  <a16:creationId xmlns="" xmlns:a16="http://schemas.microsoft.com/office/drawing/2014/main" id="{CB8AE908-36BE-4CB2-A72B-5E93739FBA55}"/>
                </a:ext>
              </a:extLst>
            </p:cNvPr>
            <p:cNvSpPr/>
            <p:nvPr/>
          </p:nvSpPr>
          <p:spPr>
            <a:xfrm>
              <a:off x="719975" y="2958325"/>
              <a:ext cx="18325" cy="57575"/>
            </a:xfrm>
            <a:custGeom>
              <a:avLst/>
              <a:gdLst/>
              <a:ahLst/>
              <a:cxnLst/>
              <a:rect l="l" t="t" r="r" b="b"/>
              <a:pathLst>
                <a:path w="733" h="2303" extrusionOk="0">
                  <a:moveTo>
                    <a:pt x="524" y="2302"/>
                  </a:moveTo>
                  <a:cubicBezTo>
                    <a:pt x="21" y="1549"/>
                    <a:pt x="0" y="837"/>
                    <a:pt x="63" y="0"/>
                  </a:cubicBezTo>
                  <a:cubicBezTo>
                    <a:pt x="210" y="147"/>
                    <a:pt x="335" y="210"/>
                    <a:pt x="356" y="314"/>
                  </a:cubicBezTo>
                  <a:cubicBezTo>
                    <a:pt x="419" y="649"/>
                    <a:pt x="482" y="963"/>
                    <a:pt x="628" y="1277"/>
                  </a:cubicBezTo>
                  <a:cubicBezTo>
                    <a:pt x="733" y="1549"/>
                    <a:pt x="712" y="1863"/>
                    <a:pt x="524" y="2302"/>
                  </a:cubicBezTo>
                  <a:close/>
                </a:path>
              </a:pathLst>
            </a:custGeom>
            <a:solidFill>
              <a:srgbClr val="FFFFFF"/>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3" name="Google Shape;219;p33">
              <a:extLst>
                <a:ext uri="{FF2B5EF4-FFF2-40B4-BE49-F238E27FC236}">
                  <a16:creationId xmlns="" xmlns:a16="http://schemas.microsoft.com/office/drawing/2014/main" id="{817632B2-B9D5-4AD0-8B32-5F91DE49F133}"/>
                </a:ext>
              </a:extLst>
            </p:cNvPr>
            <p:cNvSpPr/>
            <p:nvPr/>
          </p:nvSpPr>
          <p:spPr>
            <a:xfrm>
              <a:off x="611700" y="2870450"/>
              <a:ext cx="264700" cy="305500"/>
            </a:xfrm>
            <a:custGeom>
              <a:avLst/>
              <a:gdLst/>
              <a:ahLst/>
              <a:cxnLst/>
              <a:rect l="l" t="t" r="r" b="b"/>
              <a:pathLst>
                <a:path w="10588" h="12220" extrusionOk="0">
                  <a:moveTo>
                    <a:pt x="10525" y="3243"/>
                  </a:moveTo>
                  <a:cubicBezTo>
                    <a:pt x="10441" y="2093"/>
                    <a:pt x="9897" y="816"/>
                    <a:pt x="8558" y="774"/>
                  </a:cubicBezTo>
                  <a:cubicBezTo>
                    <a:pt x="8202" y="733"/>
                    <a:pt x="7826" y="816"/>
                    <a:pt x="7491" y="942"/>
                  </a:cubicBezTo>
                  <a:cubicBezTo>
                    <a:pt x="6508" y="0"/>
                    <a:pt x="4896" y="628"/>
                    <a:pt x="3997" y="1402"/>
                  </a:cubicBezTo>
                  <a:cubicBezTo>
                    <a:pt x="2762" y="879"/>
                    <a:pt x="1172" y="1235"/>
                    <a:pt x="670" y="2553"/>
                  </a:cubicBezTo>
                  <a:cubicBezTo>
                    <a:pt x="0" y="4269"/>
                    <a:pt x="691" y="6235"/>
                    <a:pt x="1402" y="7826"/>
                  </a:cubicBezTo>
                  <a:cubicBezTo>
                    <a:pt x="2239" y="9730"/>
                    <a:pt x="3662" y="11487"/>
                    <a:pt x="5691" y="12136"/>
                  </a:cubicBezTo>
                  <a:cubicBezTo>
                    <a:pt x="5964" y="12220"/>
                    <a:pt x="6173" y="11906"/>
                    <a:pt x="6047" y="11676"/>
                  </a:cubicBezTo>
                  <a:cubicBezTo>
                    <a:pt x="5712" y="11090"/>
                    <a:pt x="5210" y="10755"/>
                    <a:pt x="4855" y="10211"/>
                  </a:cubicBezTo>
                  <a:cubicBezTo>
                    <a:pt x="4269" y="9416"/>
                    <a:pt x="3704" y="8642"/>
                    <a:pt x="3202" y="7805"/>
                  </a:cubicBezTo>
                  <a:cubicBezTo>
                    <a:pt x="2741" y="6989"/>
                    <a:pt x="1026" y="2574"/>
                    <a:pt x="3097" y="2888"/>
                  </a:cubicBezTo>
                  <a:cubicBezTo>
                    <a:pt x="2888" y="3829"/>
                    <a:pt x="3097" y="4875"/>
                    <a:pt x="3432" y="5691"/>
                  </a:cubicBezTo>
                  <a:cubicBezTo>
                    <a:pt x="3976" y="6905"/>
                    <a:pt x="6256" y="7156"/>
                    <a:pt x="6340" y="5503"/>
                  </a:cubicBezTo>
                  <a:cubicBezTo>
                    <a:pt x="6382" y="4478"/>
                    <a:pt x="6005" y="3306"/>
                    <a:pt x="5315" y="2406"/>
                  </a:cubicBezTo>
                  <a:cubicBezTo>
                    <a:pt x="5608" y="2155"/>
                    <a:pt x="5964" y="1988"/>
                    <a:pt x="6256" y="2093"/>
                  </a:cubicBezTo>
                  <a:cubicBezTo>
                    <a:pt x="6173" y="2302"/>
                    <a:pt x="6131" y="2553"/>
                    <a:pt x="6110" y="2783"/>
                  </a:cubicBezTo>
                  <a:cubicBezTo>
                    <a:pt x="6026" y="3955"/>
                    <a:pt x="6256" y="5587"/>
                    <a:pt x="7637" y="5817"/>
                  </a:cubicBezTo>
                  <a:cubicBezTo>
                    <a:pt x="7993" y="5859"/>
                    <a:pt x="8349" y="5754"/>
                    <a:pt x="8558" y="5482"/>
                  </a:cubicBezTo>
                  <a:cubicBezTo>
                    <a:pt x="8307" y="6340"/>
                    <a:pt x="8098" y="7219"/>
                    <a:pt x="8160" y="8119"/>
                  </a:cubicBezTo>
                  <a:cubicBezTo>
                    <a:pt x="8119" y="8223"/>
                    <a:pt x="8056" y="8349"/>
                    <a:pt x="8035" y="8474"/>
                  </a:cubicBezTo>
                  <a:cubicBezTo>
                    <a:pt x="7888" y="9039"/>
                    <a:pt x="7930" y="9897"/>
                    <a:pt x="8119" y="10420"/>
                  </a:cubicBezTo>
                  <a:cubicBezTo>
                    <a:pt x="8349" y="11048"/>
                    <a:pt x="9165" y="11048"/>
                    <a:pt x="9395" y="10420"/>
                  </a:cubicBezTo>
                  <a:cubicBezTo>
                    <a:pt x="9583" y="9897"/>
                    <a:pt x="9521" y="9353"/>
                    <a:pt x="9521" y="8830"/>
                  </a:cubicBezTo>
                  <a:cubicBezTo>
                    <a:pt x="9583" y="8746"/>
                    <a:pt x="9646" y="8642"/>
                    <a:pt x="9667" y="8537"/>
                  </a:cubicBezTo>
                  <a:cubicBezTo>
                    <a:pt x="9834" y="7616"/>
                    <a:pt x="9897" y="6675"/>
                    <a:pt x="10169" y="5754"/>
                  </a:cubicBezTo>
                  <a:cubicBezTo>
                    <a:pt x="10399" y="4980"/>
                    <a:pt x="10588" y="4164"/>
                    <a:pt x="10525" y="3243"/>
                  </a:cubicBezTo>
                  <a:close/>
                  <a:moveTo>
                    <a:pt x="8349" y="2281"/>
                  </a:moveTo>
                  <a:cubicBezTo>
                    <a:pt x="8600" y="2281"/>
                    <a:pt x="8851" y="2386"/>
                    <a:pt x="8935" y="2658"/>
                  </a:cubicBezTo>
                  <a:cubicBezTo>
                    <a:pt x="9081" y="3181"/>
                    <a:pt x="9123" y="3725"/>
                    <a:pt x="8956" y="4248"/>
                  </a:cubicBezTo>
                  <a:cubicBezTo>
                    <a:pt x="8872" y="4499"/>
                    <a:pt x="8830" y="4750"/>
                    <a:pt x="8746" y="5001"/>
                  </a:cubicBezTo>
                  <a:cubicBezTo>
                    <a:pt x="8851" y="4185"/>
                    <a:pt x="8704" y="3181"/>
                    <a:pt x="8349" y="2281"/>
                  </a:cubicBezTo>
                  <a:close/>
                </a:path>
              </a:pathLst>
            </a:custGeom>
            <a:solidFill>
              <a:srgbClr val="FFBF4A"/>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4" name="Google Shape;220;p33">
              <a:extLst>
                <a:ext uri="{FF2B5EF4-FFF2-40B4-BE49-F238E27FC236}">
                  <a16:creationId xmlns="" xmlns:a16="http://schemas.microsoft.com/office/drawing/2014/main" id="{118E39FC-995E-4CBF-8AE8-5A7E20A15954}"/>
                </a:ext>
              </a:extLst>
            </p:cNvPr>
            <p:cNvSpPr/>
            <p:nvPr/>
          </p:nvSpPr>
          <p:spPr>
            <a:xfrm>
              <a:off x="504450" y="2734450"/>
              <a:ext cx="428450" cy="582225"/>
            </a:xfrm>
            <a:custGeom>
              <a:avLst/>
              <a:gdLst/>
              <a:ahLst/>
              <a:cxnLst/>
              <a:rect l="l" t="t" r="r" b="b"/>
              <a:pathLst>
                <a:path w="17138" h="23289" extrusionOk="0">
                  <a:moveTo>
                    <a:pt x="14627" y="16174"/>
                  </a:moveTo>
                  <a:cubicBezTo>
                    <a:pt x="14982" y="16718"/>
                    <a:pt x="15171" y="17220"/>
                    <a:pt x="15212" y="17848"/>
                  </a:cubicBezTo>
                  <a:cubicBezTo>
                    <a:pt x="15233" y="18308"/>
                    <a:pt x="15505" y="18810"/>
                    <a:pt x="15735" y="19229"/>
                  </a:cubicBezTo>
                  <a:cubicBezTo>
                    <a:pt x="15966" y="19668"/>
                    <a:pt x="15882" y="20087"/>
                    <a:pt x="15861" y="20547"/>
                  </a:cubicBezTo>
                  <a:cubicBezTo>
                    <a:pt x="15861" y="20652"/>
                    <a:pt x="15735" y="20777"/>
                    <a:pt x="15631" y="20861"/>
                  </a:cubicBezTo>
                  <a:cubicBezTo>
                    <a:pt x="15505" y="20924"/>
                    <a:pt x="15317" y="20986"/>
                    <a:pt x="15171" y="21028"/>
                  </a:cubicBezTo>
                  <a:cubicBezTo>
                    <a:pt x="15066" y="21321"/>
                    <a:pt x="14940" y="21551"/>
                    <a:pt x="14919" y="21844"/>
                  </a:cubicBezTo>
                  <a:cubicBezTo>
                    <a:pt x="14836" y="22347"/>
                    <a:pt x="14480" y="22598"/>
                    <a:pt x="14124" y="22870"/>
                  </a:cubicBezTo>
                  <a:cubicBezTo>
                    <a:pt x="13769" y="23142"/>
                    <a:pt x="13329" y="23288"/>
                    <a:pt x="12890" y="23183"/>
                  </a:cubicBezTo>
                  <a:cubicBezTo>
                    <a:pt x="12492" y="23079"/>
                    <a:pt x="12074" y="22932"/>
                    <a:pt x="11781" y="22619"/>
                  </a:cubicBezTo>
                  <a:cubicBezTo>
                    <a:pt x="11655" y="22493"/>
                    <a:pt x="11509" y="22347"/>
                    <a:pt x="11404" y="22179"/>
                  </a:cubicBezTo>
                  <a:cubicBezTo>
                    <a:pt x="11028" y="22179"/>
                    <a:pt x="10714" y="22221"/>
                    <a:pt x="10358" y="22179"/>
                  </a:cubicBezTo>
                  <a:cubicBezTo>
                    <a:pt x="10044" y="22158"/>
                    <a:pt x="9919" y="22012"/>
                    <a:pt x="9898" y="21719"/>
                  </a:cubicBezTo>
                  <a:cubicBezTo>
                    <a:pt x="9877" y="21405"/>
                    <a:pt x="9898" y="21112"/>
                    <a:pt x="9898" y="20819"/>
                  </a:cubicBezTo>
                  <a:cubicBezTo>
                    <a:pt x="9709" y="20694"/>
                    <a:pt x="9521" y="20610"/>
                    <a:pt x="9396" y="20484"/>
                  </a:cubicBezTo>
                  <a:cubicBezTo>
                    <a:pt x="9291" y="20401"/>
                    <a:pt x="9186" y="20275"/>
                    <a:pt x="9186" y="20150"/>
                  </a:cubicBezTo>
                  <a:cubicBezTo>
                    <a:pt x="9165" y="19773"/>
                    <a:pt x="9207" y="19375"/>
                    <a:pt x="8935" y="19062"/>
                  </a:cubicBezTo>
                  <a:cubicBezTo>
                    <a:pt x="8956" y="18685"/>
                    <a:pt x="8977" y="18308"/>
                    <a:pt x="8998" y="17869"/>
                  </a:cubicBezTo>
                  <a:cubicBezTo>
                    <a:pt x="8412" y="18015"/>
                    <a:pt x="7889" y="17639"/>
                    <a:pt x="7282" y="17471"/>
                  </a:cubicBezTo>
                  <a:cubicBezTo>
                    <a:pt x="7115" y="17429"/>
                    <a:pt x="6989" y="17325"/>
                    <a:pt x="6864" y="17241"/>
                  </a:cubicBezTo>
                  <a:cubicBezTo>
                    <a:pt x="6383" y="16906"/>
                    <a:pt x="5922" y="16551"/>
                    <a:pt x="5420" y="16237"/>
                  </a:cubicBezTo>
                  <a:cubicBezTo>
                    <a:pt x="5085" y="16028"/>
                    <a:pt x="4813" y="15777"/>
                    <a:pt x="4583" y="15463"/>
                  </a:cubicBezTo>
                  <a:cubicBezTo>
                    <a:pt x="3955" y="14647"/>
                    <a:pt x="3349" y="13789"/>
                    <a:pt x="2616" y="13077"/>
                  </a:cubicBezTo>
                  <a:cubicBezTo>
                    <a:pt x="2386" y="12868"/>
                    <a:pt x="2261" y="12533"/>
                    <a:pt x="2135" y="12240"/>
                  </a:cubicBezTo>
                  <a:cubicBezTo>
                    <a:pt x="1968" y="11843"/>
                    <a:pt x="1821" y="11466"/>
                    <a:pt x="1528" y="11152"/>
                  </a:cubicBezTo>
                  <a:cubicBezTo>
                    <a:pt x="922" y="10441"/>
                    <a:pt x="670" y="9604"/>
                    <a:pt x="461" y="8746"/>
                  </a:cubicBezTo>
                  <a:cubicBezTo>
                    <a:pt x="357" y="8265"/>
                    <a:pt x="252" y="7826"/>
                    <a:pt x="147" y="7344"/>
                  </a:cubicBezTo>
                  <a:cubicBezTo>
                    <a:pt x="85" y="7093"/>
                    <a:pt x="43" y="6800"/>
                    <a:pt x="43" y="6507"/>
                  </a:cubicBezTo>
                  <a:cubicBezTo>
                    <a:pt x="1" y="5963"/>
                    <a:pt x="43" y="5398"/>
                    <a:pt x="43" y="4833"/>
                  </a:cubicBezTo>
                  <a:cubicBezTo>
                    <a:pt x="43" y="4143"/>
                    <a:pt x="273" y="3536"/>
                    <a:pt x="796" y="3055"/>
                  </a:cubicBezTo>
                  <a:cubicBezTo>
                    <a:pt x="1528" y="2385"/>
                    <a:pt x="2365" y="1800"/>
                    <a:pt x="3286" y="1381"/>
                  </a:cubicBezTo>
                  <a:cubicBezTo>
                    <a:pt x="3307" y="1381"/>
                    <a:pt x="3328" y="1360"/>
                    <a:pt x="3349" y="1360"/>
                  </a:cubicBezTo>
                  <a:cubicBezTo>
                    <a:pt x="4981" y="544"/>
                    <a:pt x="6738" y="272"/>
                    <a:pt x="8517" y="63"/>
                  </a:cubicBezTo>
                  <a:cubicBezTo>
                    <a:pt x="8998" y="0"/>
                    <a:pt x="9500" y="0"/>
                    <a:pt x="10002" y="84"/>
                  </a:cubicBezTo>
                  <a:cubicBezTo>
                    <a:pt x="10735" y="188"/>
                    <a:pt x="11488" y="335"/>
                    <a:pt x="12220" y="481"/>
                  </a:cubicBezTo>
                  <a:cubicBezTo>
                    <a:pt x="12597" y="523"/>
                    <a:pt x="12911" y="691"/>
                    <a:pt x="13225" y="900"/>
                  </a:cubicBezTo>
                  <a:cubicBezTo>
                    <a:pt x="13643" y="1172"/>
                    <a:pt x="14062" y="1444"/>
                    <a:pt x="14501" y="1674"/>
                  </a:cubicBezTo>
                  <a:cubicBezTo>
                    <a:pt x="14794" y="1841"/>
                    <a:pt x="15045" y="2051"/>
                    <a:pt x="15233" y="2323"/>
                  </a:cubicBezTo>
                  <a:cubicBezTo>
                    <a:pt x="15380" y="2595"/>
                    <a:pt x="15568" y="2846"/>
                    <a:pt x="15756" y="3097"/>
                  </a:cubicBezTo>
                  <a:cubicBezTo>
                    <a:pt x="16217" y="3662"/>
                    <a:pt x="16489" y="4310"/>
                    <a:pt x="16677" y="5022"/>
                  </a:cubicBezTo>
                  <a:cubicBezTo>
                    <a:pt x="16991" y="6152"/>
                    <a:pt x="17137" y="7302"/>
                    <a:pt x="17137" y="8474"/>
                  </a:cubicBezTo>
                  <a:cubicBezTo>
                    <a:pt x="17137" y="9604"/>
                    <a:pt x="16907" y="10671"/>
                    <a:pt x="16698" y="11780"/>
                  </a:cubicBezTo>
                  <a:cubicBezTo>
                    <a:pt x="16426" y="13245"/>
                    <a:pt x="15756" y="14500"/>
                    <a:pt x="15024" y="15756"/>
                  </a:cubicBezTo>
                  <a:cubicBezTo>
                    <a:pt x="14836" y="15839"/>
                    <a:pt x="14731" y="15986"/>
                    <a:pt x="14627" y="16174"/>
                  </a:cubicBezTo>
                  <a:close/>
                  <a:moveTo>
                    <a:pt x="13622" y="15442"/>
                  </a:moveTo>
                  <a:cubicBezTo>
                    <a:pt x="13957" y="15337"/>
                    <a:pt x="14062" y="15065"/>
                    <a:pt x="14187" y="14856"/>
                  </a:cubicBezTo>
                  <a:cubicBezTo>
                    <a:pt x="15212" y="13245"/>
                    <a:pt x="15735" y="11466"/>
                    <a:pt x="15924" y="9583"/>
                  </a:cubicBezTo>
                  <a:cubicBezTo>
                    <a:pt x="16049" y="8118"/>
                    <a:pt x="16070" y="6633"/>
                    <a:pt x="15547" y="5189"/>
                  </a:cubicBezTo>
                  <a:cubicBezTo>
                    <a:pt x="15443" y="4248"/>
                    <a:pt x="14773" y="3620"/>
                    <a:pt x="14292" y="2846"/>
                  </a:cubicBezTo>
                  <a:cubicBezTo>
                    <a:pt x="14062" y="2469"/>
                    <a:pt x="13622" y="2385"/>
                    <a:pt x="13267" y="2176"/>
                  </a:cubicBezTo>
                  <a:cubicBezTo>
                    <a:pt x="13162" y="2092"/>
                    <a:pt x="13036" y="2051"/>
                    <a:pt x="12932" y="1946"/>
                  </a:cubicBezTo>
                  <a:cubicBezTo>
                    <a:pt x="12471" y="1486"/>
                    <a:pt x="11886" y="1339"/>
                    <a:pt x="11279" y="1235"/>
                  </a:cubicBezTo>
                  <a:cubicBezTo>
                    <a:pt x="10839" y="1151"/>
                    <a:pt x="10400" y="1109"/>
                    <a:pt x="9981" y="1025"/>
                  </a:cubicBezTo>
                  <a:cubicBezTo>
                    <a:pt x="9396" y="921"/>
                    <a:pt x="8810" y="921"/>
                    <a:pt x="8224" y="1025"/>
                  </a:cubicBezTo>
                  <a:cubicBezTo>
                    <a:pt x="7513" y="1151"/>
                    <a:pt x="6780" y="1256"/>
                    <a:pt x="6069" y="1402"/>
                  </a:cubicBezTo>
                  <a:cubicBezTo>
                    <a:pt x="5797" y="1444"/>
                    <a:pt x="5483" y="1528"/>
                    <a:pt x="5190" y="1632"/>
                  </a:cubicBezTo>
                  <a:cubicBezTo>
                    <a:pt x="4646" y="1841"/>
                    <a:pt x="4081" y="2051"/>
                    <a:pt x="3558" y="2281"/>
                  </a:cubicBezTo>
                  <a:cubicBezTo>
                    <a:pt x="2805" y="2616"/>
                    <a:pt x="2093" y="3097"/>
                    <a:pt x="1466" y="3662"/>
                  </a:cubicBezTo>
                  <a:cubicBezTo>
                    <a:pt x="1110" y="3976"/>
                    <a:pt x="942" y="4373"/>
                    <a:pt x="942" y="4854"/>
                  </a:cubicBezTo>
                  <a:cubicBezTo>
                    <a:pt x="942" y="5838"/>
                    <a:pt x="901" y="6863"/>
                    <a:pt x="1214" y="7826"/>
                  </a:cubicBezTo>
                  <a:cubicBezTo>
                    <a:pt x="1298" y="8035"/>
                    <a:pt x="1298" y="8265"/>
                    <a:pt x="1340" y="8474"/>
                  </a:cubicBezTo>
                  <a:cubicBezTo>
                    <a:pt x="1528" y="9165"/>
                    <a:pt x="1738" y="9813"/>
                    <a:pt x="2177" y="10399"/>
                  </a:cubicBezTo>
                  <a:cubicBezTo>
                    <a:pt x="2512" y="10818"/>
                    <a:pt x="2784" y="11257"/>
                    <a:pt x="2930" y="11780"/>
                  </a:cubicBezTo>
                  <a:cubicBezTo>
                    <a:pt x="3035" y="12073"/>
                    <a:pt x="3181" y="12324"/>
                    <a:pt x="3411" y="12533"/>
                  </a:cubicBezTo>
                  <a:cubicBezTo>
                    <a:pt x="3955" y="13036"/>
                    <a:pt x="4395" y="13580"/>
                    <a:pt x="4792" y="14186"/>
                  </a:cubicBezTo>
                  <a:cubicBezTo>
                    <a:pt x="5232" y="14856"/>
                    <a:pt x="5818" y="15442"/>
                    <a:pt x="6529" y="15839"/>
                  </a:cubicBezTo>
                  <a:cubicBezTo>
                    <a:pt x="6676" y="15902"/>
                    <a:pt x="6801" y="16007"/>
                    <a:pt x="6906" y="16111"/>
                  </a:cubicBezTo>
                  <a:cubicBezTo>
                    <a:pt x="7324" y="16593"/>
                    <a:pt x="7889" y="16844"/>
                    <a:pt x="8433" y="17137"/>
                  </a:cubicBezTo>
                  <a:cubicBezTo>
                    <a:pt x="8559" y="17095"/>
                    <a:pt x="8663" y="17032"/>
                    <a:pt x="8789" y="16948"/>
                  </a:cubicBezTo>
                  <a:cubicBezTo>
                    <a:pt x="8893" y="16906"/>
                    <a:pt x="9082" y="17011"/>
                    <a:pt x="9103" y="16885"/>
                  </a:cubicBezTo>
                  <a:cubicBezTo>
                    <a:pt x="8726" y="16362"/>
                    <a:pt x="8370" y="15881"/>
                    <a:pt x="8015" y="15379"/>
                  </a:cubicBezTo>
                  <a:cubicBezTo>
                    <a:pt x="7910" y="15233"/>
                    <a:pt x="7826" y="15023"/>
                    <a:pt x="7701" y="14919"/>
                  </a:cubicBezTo>
                  <a:cubicBezTo>
                    <a:pt x="7261" y="14500"/>
                    <a:pt x="7052" y="13977"/>
                    <a:pt x="6843" y="13391"/>
                  </a:cubicBezTo>
                  <a:cubicBezTo>
                    <a:pt x="6487" y="12408"/>
                    <a:pt x="6132" y="11403"/>
                    <a:pt x="5797" y="10420"/>
                  </a:cubicBezTo>
                  <a:cubicBezTo>
                    <a:pt x="5546" y="9730"/>
                    <a:pt x="5441" y="8997"/>
                    <a:pt x="5504" y="8265"/>
                  </a:cubicBezTo>
                  <a:cubicBezTo>
                    <a:pt x="5525" y="7888"/>
                    <a:pt x="5713" y="7616"/>
                    <a:pt x="6048" y="7512"/>
                  </a:cubicBezTo>
                  <a:cubicBezTo>
                    <a:pt x="6320" y="7428"/>
                    <a:pt x="6592" y="7386"/>
                    <a:pt x="6864" y="7386"/>
                  </a:cubicBezTo>
                  <a:cubicBezTo>
                    <a:pt x="8203" y="7323"/>
                    <a:pt x="7847" y="7491"/>
                    <a:pt x="8684" y="6654"/>
                  </a:cubicBezTo>
                  <a:cubicBezTo>
                    <a:pt x="9061" y="6277"/>
                    <a:pt x="9500" y="6068"/>
                    <a:pt x="10044" y="6110"/>
                  </a:cubicBezTo>
                  <a:cubicBezTo>
                    <a:pt x="10316" y="6131"/>
                    <a:pt x="10546" y="6131"/>
                    <a:pt x="10818" y="6110"/>
                  </a:cubicBezTo>
                  <a:cubicBezTo>
                    <a:pt x="11195" y="6068"/>
                    <a:pt x="11509" y="6173"/>
                    <a:pt x="11781" y="6486"/>
                  </a:cubicBezTo>
                  <a:cubicBezTo>
                    <a:pt x="11990" y="6758"/>
                    <a:pt x="12241" y="6863"/>
                    <a:pt x="12597" y="6842"/>
                  </a:cubicBezTo>
                  <a:cubicBezTo>
                    <a:pt x="12974" y="6779"/>
                    <a:pt x="13287" y="6947"/>
                    <a:pt x="13559" y="7219"/>
                  </a:cubicBezTo>
                  <a:cubicBezTo>
                    <a:pt x="13685" y="7386"/>
                    <a:pt x="13852" y="7491"/>
                    <a:pt x="13978" y="7637"/>
                  </a:cubicBezTo>
                  <a:cubicBezTo>
                    <a:pt x="14606" y="8307"/>
                    <a:pt x="15003" y="9018"/>
                    <a:pt x="14919" y="9981"/>
                  </a:cubicBezTo>
                  <a:cubicBezTo>
                    <a:pt x="14899" y="10315"/>
                    <a:pt x="14919" y="10650"/>
                    <a:pt x="14919" y="10964"/>
                  </a:cubicBezTo>
                  <a:cubicBezTo>
                    <a:pt x="14919" y="11152"/>
                    <a:pt x="14899" y="11362"/>
                    <a:pt x="14836" y="11550"/>
                  </a:cubicBezTo>
                  <a:cubicBezTo>
                    <a:pt x="14606" y="12199"/>
                    <a:pt x="14396" y="12868"/>
                    <a:pt x="14103" y="13496"/>
                  </a:cubicBezTo>
                  <a:cubicBezTo>
                    <a:pt x="13831" y="14082"/>
                    <a:pt x="13643" y="14709"/>
                    <a:pt x="13622" y="15442"/>
                  </a:cubicBezTo>
                  <a:close/>
                  <a:moveTo>
                    <a:pt x="12743" y="7805"/>
                  </a:moveTo>
                  <a:cubicBezTo>
                    <a:pt x="12722" y="7888"/>
                    <a:pt x="12702" y="7930"/>
                    <a:pt x="12722" y="7993"/>
                  </a:cubicBezTo>
                  <a:cubicBezTo>
                    <a:pt x="13015" y="8788"/>
                    <a:pt x="12911" y="9625"/>
                    <a:pt x="12911" y="10462"/>
                  </a:cubicBezTo>
                  <a:cubicBezTo>
                    <a:pt x="12911" y="10755"/>
                    <a:pt x="12848" y="11027"/>
                    <a:pt x="12639" y="11236"/>
                  </a:cubicBezTo>
                  <a:cubicBezTo>
                    <a:pt x="12534" y="11341"/>
                    <a:pt x="12471" y="11508"/>
                    <a:pt x="12367" y="11655"/>
                  </a:cubicBezTo>
                  <a:cubicBezTo>
                    <a:pt x="12116" y="11989"/>
                    <a:pt x="11739" y="12073"/>
                    <a:pt x="11425" y="11801"/>
                  </a:cubicBezTo>
                  <a:cubicBezTo>
                    <a:pt x="11258" y="11675"/>
                    <a:pt x="11153" y="11508"/>
                    <a:pt x="11049" y="11362"/>
                  </a:cubicBezTo>
                  <a:cubicBezTo>
                    <a:pt x="10714" y="10734"/>
                    <a:pt x="10505" y="10064"/>
                    <a:pt x="10505" y="9374"/>
                  </a:cubicBezTo>
                  <a:cubicBezTo>
                    <a:pt x="10505" y="8579"/>
                    <a:pt x="10400" y="7805"/>
                    <a:pt x="10965" y="7156"/>
                  </a:cubicBezTo>
                  <a:cubicBezTo>
                    <a:pt x="11007" y="7114"/>
                    <a:pt x="10965" y="7051"/>
                    <a:pt x="11007" y="6989"/>
                  </a:cubicBezTo>
                  <a:cubicBezTo>
                    <a:pt x="9668" y="6842"/>
                    <a:pt x="9354" y="6968"/>
                    <a:pt x="8852" y="7909"/>
                  </a:cubicBezTo>
                  <a:cubicBezTo>
                    <a:pt x="8914" y="7951"/>
                    <a:pt x="8977" y="7993"/>
                    <a:pt x="9040" y="8035"/>
                  </a:cubicBezTo>
                  <a:cubicBezTo>
                    <a:pt x="9500" y="8370"/>
                    <a:pt x="9814" y="8830"/>
                    <a:pt x="9877" y="9416"/>
                  </a:cubicBezTo>
                  <a:cubicBezTo>
                    <a:pt x="9877" y="9520"/>
                    <a:pt x="9961" y="9625"/>
                    <a:pt x="10002" y="9730"/>
                  </a:cubicBezTo>
                  <a:cubicBezTo>
                    <a:pt x="10212" y="10211"/>
                    <a:pt x="10170" y="10734"/>
                    <a:pt x="10107" y="11236"/>
                  </a:cubicBezTo>
                  <a:cubicBezTo>
                    <a:pt x="10065" y="11675"/>
                    <a:pt x="9709" y="11968"/>
                    <a:pt x="9333" y="12136"/>
                  </a:cubicBezTo>
                  <a:cubicBezTo>
                    <a:pt x="9061" y="12240"/>
                    <a:pt x="8747" y="12199"/>
                    <a:pt x="8559" y="11989"/>
                  </a:cubicBezTo>
                  <a:cubicBezTo>
                    <a:pt x="8412" y="11801"/>
                    <a:pt x="8245" y="11592"/>
                    <a:pt x="8140" y="11362"/>
                  </a:cubicBezTo>
                  <a:cubicBezTo>
                    <a:pt x="7910" y="10839"/>
                    <a:pt x="7785" y="10315"/>
                    <a:pt x="7785" y="9730"/>
                  </a:cubicBezTo>
                  <a:lnTo>
                    <a:pt x="7785" y="8642"/>
                  </a:lnTo>
                  <a:cubicBezTo>
                    <a:pt x="7785" y="8474"/>
                    <a:pt x="7701" y="8328"/>
                    <a:pt x="7680" y="8202"/>
                  </a:cubicBezTo>
                  <a:cubicBezTo>
                    <a:pt x="6885" y="8118"/>
                    <a:pt x="6885" y="8118"/>
                    <a:pt x="6424" y="8265"/>
                  </a:cubicBezTo>
                  <a:cubicBezTo>
                    <a:pt x="6236" y="8976"/>
                    <a:pt x="6362" y="9416"/>
                    <a:pt x="6571" y="10085"/>
                  </a:cubicBezTo>
                  <a:cubicBezTo>
                    <a:pt x="6927" y="11069"/>
                    <a:pt x="7303" y="12073"/>
                    <a:pt x="7659" y="13056"/>
                  </a:cubicBezTo>
                  <a:cubicBezTo>
                    <a:pt x="7826" y="13559"/>
                    <a:pt x="8015" y="14061"/>
                    <a:pt x="8412" y="14416"/>
                  </a:cubicBezTo>
                  <a:cubicBezTo>
                    <a:pt x="8559" y="14584"/>
                    <a:pt x="8663" y="14793"/>
                    <a:pt x="8768" y="14960"/>
                  </a:cubicBezTo>
                  <a:cubicBezTo>
                    <a:pt x="9186" y="15693"/>
                    <a:pt x="9689" y="16362"/>
                    <a:pt x="10484" y="16781"/>
                  </a:cubicBezTo>
                  <a:cubicBezTo>
                    <a:pt x="11111" y="16383"/>
                    <a:pt x="11886" y="16279"/>
                    <a:pt x="12471" y="15777"/>
                  </a:cubicBezTo>
                  <a:cubicBezTo>
                    <a:pt x="12492" y="15567"/>
                    <a:pt x="12492" y="15337"/>
                    <a:pt x="12576" y="15128"/>
                  </a:cubicBezTo>
                  <a:cubicBezTo>
                    <a:pt x="12953" y="13956"/>
                    <a:pt x="13371" y="12764"/>
                    <a:pt x="13831" y="11592"/>
                  </a:cubicBezTo>
                  <a:cubicBezTo>
                    <a:pt x="13957" y="11257"/>
                    <a:pt x="14041" y="10922"/>
                    <a:pt x="14041" y="10546"/>
                  </a:cubicBezTo>
                  <a:cubicBezTo>
                    <a:pt x="14041" y="10315"/>
                    <a:pt x="13999" y="10106"/>
                    <a:pt x="14041" y="9876"/>
                  </a:cubicBezTo>
                  <a:cubicBezTo>
                    <a:pt x="14083" y="9269"/>
                    <a:pt x="13831" y="8767"/>
                    <a:pt x="13434" y="8349"/>
                  </a:cubicBezTo>
                  <a:cubicBezTo>
                    <a:pt x="13246" y="8139"/>
                    <a:pt x="13057" y="7846"/>
                    <a:pt x="12743" y="7805"/>
                  </a:cubicBezTo>
                  <a:close/>
                  <a:moveTo>
                    <a:pt x="13957" y="16634"/>
                  </a:moveTo>
                  <a:cubicBezTo>
                    <a:pt x="13476" y="16697"/>
                    <a:pt x="13162" y="16718"/>
                    <a:pt x="12827" y="16781"/>
                  </a:cubicBezTo>
                  <a:cubicBezTo>
                    <a:pt x="12702" y="16802"/>
                    <a:pt x="12534" y="16823"/>
                    <a:pt x="12430" y="16885"/>
                  </a:cubicBezTo>
                  <a:cubicBezTo>
                    <a:pt x="11634" y="17220"/>
                    <a:pt x="10818" y="17576"/>
                    <a:pt x="10002" y="17953"/>
                  </a:cubicBezTo>
                  <a:cubicBezTo>
                    <a:pt x="9772" y="18057"/>
                    <a:pt x="9584" y="18204"/>
                    <a:pt x="9605" y="18518"/>
                  </a:cubicBezTo>
                  <a:cubicBezTo>
                    <a:pt x="10191" y="18685"/>
                    <a:pt x="10337" y="18706"/>
                    <a:pt x="10735" y="18559"/>
                  </a:cubicBezTo>
                  <a:cubicBezTo>
                    <a:pt x="11049" y="18413"/>
                    <a:pt x="11362" y="18371"/>
                    <a:pt x="11697" y="18371"/>
                  </a:cubicBezTo>
                  <a:cubicBezTo>
                    <a:pt x="11948" y="18371"/>
                    <a:pt x="12199" y="18287"/>
                    <a:pt x="12430" y="18204"/>
                  </a:cubicBezTo>
                  <a:cubicBezTo>
                    <a:pt x="12639" y="18162"/>
                    <a:pt x="12848" y="18078"/>
                    <a:pt x="13099" y="18057"/>
                  </a:cubicBezTo>
                  <a:cubicBezTo>
                    <a:pt x="13539" y="17994"/>
                    <a:pt x="13957" y="17827"/>
                    <a:pt x="14292" y="17534"/>
                  </a:cubicBezTo>
                  <a:cubicBezTo>
                    <a:pt x="14292" y="17450"/>
                    <a:pt x="14355" y="17346"/>
                    <a:pt x="14313" y="17304"/>
                  </a:cubicBezTo>
                  <a:cubicBezTo>
                    <a:pt x="14208" y="17032"/>
                    <a:pt x="14083" y="16844"/>
                    <a:pt x="13957" y="16634"/>
                  </a:cubicBezTo>
                  <a:close/>
                  <a:moveTo>
                    <a:pt x="10609" y="21321"/>
                  </a:moveTo>
                  <a:cubicBezTo>
                    <a:pt x="11216" y="21196"/>
                    <a:pt x="11676" y="21112"/>
                    <a:pt x="12178" y="21007"/>
                  </a:cubicBezTo>
                  <a:cubicBezTo>
                    <a:pt x="12681" y="20903"/>
                    <a:pt x="13162" y="20694"/>
                    <a:pt x="13664" y="20568"/>
                  </a:cubicBezTo>
                  <a:cubicBezTo>
                    <a:pt x="14103" y="20442"/>
                    <a:pt x="14668" y="20463"/>
                    <a:pt x="15003" y="20024"/>
                  </a:cubicBezTo>
                  <a:cubicBezTo>
                    <a:pt x="14919" y="19961"/>
                    <a:pt x="14899" y="19919"/>
                    <a:pt x="14836" y="19919"/>
                  </a:cubicBezTo>
                  <a:cubicBezTo>
                    <a:pt x="13957" y="19919"/>
                    <a:pt x="13120" y="20170"/>
                    <a:pt x="12220" y="20275"/>
                  </a:cubicBezTo>
                  <a:cubicBezTo>
                    <a:pt x="11969" y="20296"/>
                    <a:pt x="11697" y="20442"/>
                    <a:pt x="11446" y="20505"/>
                  </a:cubicBezTo>
                  <a:cubicBezTo>
                    <a:pt x="11216" y="20589"/>
                    <a:pt x="10965" y="20652"/>
                    <a:pt x="10735" y="20714"/>
                  </a:cubicBezTo>
                  <a:cubicBezTo>
                    <a:pt x="10693" y="20756"/>
                    <a:pt x="10651" y="20777"/>
                    <a:pt x="10588" y="20819"/>
                  </a:cubicBezTo>
                  <a:cubicBezTo>
                    <a:pt x="10588" y="20966"/>
                    <a:pt x="10609" y="21112"/>
                    <a:pt x="10609" y="21321"/>
                  </a:cubicBezTo>
                  <a:close/>
                  <a:moveTo>
                    <a:pt x="10002" y="19752"/>
                  </a:moveTo>
                  <a:cubicBezTo>
                    <a:pt x="10421" y="19940"/>
                    <a:pt x="10735" y="19878"/>
                    <a:pt x="11111" y="19773"/>
                  </a:cubicBezTo>
                  <a:cubicBezTo>
                    <a:pt x="11551" y="19647"/>
                    <a:pt x="11990" y="19480"/>
                    <a:pt x="12471" y="19417"/>
                  </a:cubicBezTo>
                  <a:cubicBezTo>
                    <a:pt x="13141" y="19271"/>
                    <a:pt x="13831" y="19208"/>
                    <a:pt x="14522" y="19103"/>
                  </a:cubicBezTo>
                  <a:lnTo>
                    <a:pt x="14522" y="18518"/>
                  </a:lnTo>
                  <a:cubicBezTo>
                    <a:pt x="13790" y="18769"/>
                    <a:pt x="13120" y="18957"/>
                    <a:pt x="12430" y="19145"/>
                  </a:cubicBezTo>
                  <a:cubicBezTo>
                    <a:pt x="12325" y="19187"/>
                    <a:pt x="12220" y="19229"/>
                    <a:pt x="12116" y="19208"/>
                  </a:cubicBezTo>
                  <a:cubicBezTo>
                    <a:pt x="11467" y="19103"/>
                    <a:pt x="10902" y="19480"/>
                    <a:pt x="10274" y="19543"/>
                  </a:cubicBezTo>
                  <a:cubicBezTo>
                    <a:pt x="10170" y="19522"/>
                    <a:pt x="10086" y="19647"/>
                    <a:pt x="10002" y="19752"/>
                  </a:cubicBezTo>
                  <a:close/>
                  <a:moveTo>
                    <a:pt x="11739" y="8035"/>
                  </a:moveTo>
                  <a:cubicBezTo>
                    <a:pt x="11551" y="7951"/>
                    <a:pt x="11446" y="8118"/>
                    <a:pt x="11446" y="8223"/>
                  </a:cubicBezTo>
                  <a:cubicBezTo>
                    <a:pt x="11362" y="8976"/>
                    <a:pt x="11342" y="9709"/>
                    <a:pt x="11634" y="10441"/>
                  </a:cubicBezTo>
                  <a:cubicBezTo>
                    <a:pt x="11676" y="10567"/>
                    <a:pt x="11802" y="10650"/>
                    <a:pt x="12011" y="10525"/>
                  </a:cubicBezTo>
                  <a:cubicBezTo>
                    <a:pt x="11990" y="9709"/>
                    <a:pt x="12178" y="8851"/>
                    <a:pt x="11739" y="8035"/>
                  </a:cubicBezTo>
                  <a:close/>
                  <a:moveTo>
                    <a:pt x="14083" y="21426"/>
                  </a:moveTo>
                  <a:cubicBezTo>
                    <a:pt x="13162" y="21510"/>
                    <a:pt x="12806" y="21614"/>
                    <a:pt x="12220" y="21991"/>
                  </a:cubicBezTo>
                  <a:cubicBezTo>
                    <a:pt x="12597" y="22137"/>
                    <a:pt x="12911" y="22263"/>
                    <a:pt x="13225" y="22367"/>
                  </a:cubicBezTo>
                  <a:cubicBezTo>
                    <a:pt x="13852" y="22012"/>
                    <a:pt x="13852" y="22012"/>
                    <a:pt x="14083" y="21426"/>
                  </a:cubicBezTo>
                  <a:close/>
                  <a:moveTo>
                    <a:pt x="9145" y="11257"/>
                  </a:moveTo>
                  <a:cubicBezTo>
                    <a:pt x="9354" y="10839"/>
                    <a:pt x="9375" y="10504"/>
                    <a:pt x="9249" y="10232"/>
                  </a:cubicBezTo>
                  <a:cubicBezTo>
                    <a:pt x="9124" y="9918"/>
                    <a:pt x="9040" y="9604"/>
                    <a:pt x="8977" y="9269"/>
                  </a:cubicBezTo>
                  <a:cubicBezTo>
                    <a:pt x="8956" y="9165"/>
                    <a:pt x="8831" y="9081"/>
                    <a:pt x="8705" y="8955"/>
                  </a:cubicBezTo>
                  <a:cubicBezTo>
                    <a:pt x="8601" y="9771"/>
                    <a:pt x="8642" y="10462"/>
                    <a:pt x="9145" y="11257"/>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5" name="Google Shape;221;p33">
              <a:extLst>
                <a:ext uri="{FF2B5EF4-FFF2-40B4-BE49-F238E27FC236}">
                  <a16:creationId xmlns="" xmlns:a16="http://schemas.microsoft.com/office/drawing/2014/main" id="{9E2B26FF-0D1C-4041-9856-C1B6756987FF}"/>
                </a:ext>
              </a:extLst>
            </p:cNvPr>
            <p:cNvSpPr/>
            <p:nvPr/>
          </p:nvSpPr>
          <p:spPr>
            <a:xfrm>
              <a:off x="437500" y="2678475"/>
              <a:ext cx="84775" cy="66450"/>
            </a:xfrm>
            <a:custGeom>
              <a:avLst/>
              <a:gdLst/>
              <a:ahLst/>
              <a:cxnLst/>
              <a:rect l="l" t="t" r="r" b="b"/>
              <a:pathLst>
                <a:path w="3391" h="2658" extrusionOk="0">
                  <a:moveTo>
                    <a:pt x="712" y="0"/>
                  </a:moveTo>
                  <a:cubicBezTo>
                    <a:pt x="1089" y="42"/>
                    <a:pt x="1486" y="147"/>
                    <a:pt x="1675" y="461"/>
                  </a:cubicBezTo>
                  <a:cubicBezTo>
                    <a:pt x="1926" y="858"/>
                    <a:pt x="2281" y="1088"/>
                    <a:pt x="2637" y="1381"/>
                  </a:cubicBezTo>
                  <a:cubicBezTo>
                    <a:pt x="2825" y="1549"/>
                    <a:pt x="3014" y="1716"/>
                    <a:pt x="3181" y="1904"/>
                  </a:cubicBezTo>
                  <a:cubicBezTo>
                    <a:pt x="3369" y="2093"/>
                    <a:pt x="3390" y="2281"/>
                    <a:pt x="3286" y="2427"/>
                  </a:cubicBezTo>
                  <a:cubicBezTo>
                    <a:pt x="3160" y="2595"/>
                    <a:pt x="2909" y="2658"/>
                    <a:pt x="2700" y="2595"/>
                  </a:cubicBezTo>
                  <a:cubicBezTo>
                    <a:pt x="2616" y="2553"/>
                    <a:pt x="2532" y="2511"/>
                    <a:pt x="2491" y="2448"/>
                  </a:cubicBezTo>
                  <a:cubicBezTo>
                    <a:pt x="2135" y="2197"/>
                    <a:pt x="1779" y="1904"/>
                    <a:pt x="1444" y="1653"/>
                  </a:cubicBezTo>
                  <a:cubicBezTo>
                    <a:pt x="1361" y="1570"/>
                    <a:pt x="1256" y="1507"/>
                    <a:pt x="1193" y="1402"/>
                  </a:cubicBezTo>
                  <a:cubicBezTo>
                    <a:pt x="1026" y="1046"/>
                    <a:pt x="733" y="879"/>
                    <a:pt x="356" y="816"/>
                  </a:cubicBezTo>
                  <a:cubicBezTo>
                    <a:pt x="315" y="774"/>
                    <a:pt x="252" y="774"/>
                    <a:pt x="210" y="733"/>
                  </a:cubicBezTo>
                  <a:cubicBezTo>
                    <a:pt x="22" y="628"/>
                    <a:pt x="1" y="251"/>
                    <a:pt x="210" y="189"/>
                  </a:cubicBezTo>
                  <a:cubicBezTo>
                    <a:pt x="356" y="105"/>
                    <a:pt x="545" y="42"/>
                    <a:pt x="712" y="0"/>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6" name="Google Shape;222;p33">
              <a:extLst>
                <a:ext uri="{FF2B5EF4-FFF2-40B4-BE49-F238E27FC236}">
                  <a16:creationId xmlns="" xmlns:a16="http://schemas.microsoft.com/office/drawing/2014/main" id="{1F5C4515-894A-46D8-ABC2-70E9968DFC9D}"/>
                </a:ext>
              </a:extLst>
            </p:cNvPr>
            <p:cNvSpPr/>
            <p:nvPr/>
          </p:nvSpPr>
          <p:spPr>
            <a:xfrm>
              <a:off x="853350" y="3366325"/>
              <a:ext cx="72750" cy="94200"/>
            </a:xfrm>
            <a:custGeom>
              <a:avLst/>
              <a:gdLst/>
              <a:ahLst/>
              <a:cxnLst/>
              <a:rect l="l" t="t" r="r" b="b"/>
              <a:pathLst>
                <a:path w="2910" h="3768" extrusionOk="0">
                  <a:moveTo>
                    <a:pt x="2909" y="3265"/>
                  </a:moveTo>
                  <a:cubicBezTo>
                    <a:pt x="2847" y="3370"/>
                    <a:pt x="2826" y="3453"/>
                    <a:pt x="2784" y="3537"/>
                  </a:cubicBezTo>
                  <a:cubicBezTo>
                    <a:pt x="2679" y="3704"/>
                    <a:pt x="2449" y="3767"/>
                    <a:pt x="2303" y="3600"/>
                  </a:cubicBezTo>
                  <a:cubicBezTo>
                    <a:pt x="2261" y="3558"/>
                    <a:pt x="2219" y="3537"/>
                    <a:pt x="2198" y="3474"/>
                  </a:cubicBezTo>
                  <a:cubicBezTo>
                    <a:pt x="1528" y="2595"/>
                    <a:pt x="880" y="1675"/>
                    <a:pt x="252" y="775"/>
                  </a:cubicBezTo>
                  <a:cubicBezTo>
                    <a:pt x="22" y="461"/>
                    <a:pt x="1" y="210"/>
                    <a:pt x="147" y="126"/>
                  </a:cubicBezTo>
                  <a:cubicBezTo>
                    <a:pt x="378" y="1"/>
                    <a:pt x="566" y="147"/>
                    <a:pt x="754" y="294"/>
                  </a:cubicBezTo>
                  <a:cubicBezTo>
                    <a:pt x="838" y="336"/>
                    <a:pt x="880" y="398"/>
                    <a:pt x="943" y="440"/>
                  </a:cubicBezTo>
                  <a:cubicBezTo>
                    <a:pt x="1528" y="1193"/>
                    <a:pt x="2198" y="1926"/>
                    <a:pt x="2679" y="2763"/>
                  </a:cubicBezTo>
                  <a:cubicBezTo>
                    <a:pt x="2805" y="2930"/>
                    <a:pt x="2847" y="3118"/>
                    <a:pt x="2909" y="3265"/>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7" name="Google Shape;223;p33">
              <a:extLst>
                <a:ext uri="{FF2B5EF4-FFF2-40B4-BE49-F238E27FC236}">
                  <a16:creationId xmlns="" xmlns:a16="http://schemas.microsoft.com/office/drawing/2014/main" id="{8BE54FF7-2A88-4AD8-924E-1911C54B1E3E}"/>
                </a:ext>
              </a:extLst>
            </p:cNvPr>
            <p:cNvSpPr/>
            <p:nvPr/>
          </p:nvSpPr>
          <p:spPr>
            <a:xfrm>
              <a:off x="347000" y="2867825"/>
              <a:ext cx="103600" cy="43975"/>
            </a:xfrm>
            <a:custGeom>
              <a:avLst/>
              <a:gdLst/>
              <a:ahLst/>
              <a:cxnLst/>
              <a:rect l="l" t="t" r="r" b="b"/>
              <a:pathLst>
                <a:path w="4144" h="1759" extrusionOk="0">
                  <a:moveTo>
                    <a:pt x="106" y="1"/>
                  </a:moveTo>
                  <a:cubicBezTo>
                    <a:pt x="566" y="252"/>
                    <a:pt x="984" y="210"/>
                    <a:pt x="1403" y="252"/>
                  </a:cubicBezTo>
                  <a:cubicBezTo>
                    <a:pt x="2177" y="294"/>
                    <a:pt x="2909" y="524"/>
                    <a:pt x="3642" y="796"/>
                  </a:cubicBezTo>
                  <a:cubicBezTo>
                    <a:pt x="3809" y="838"/>
                    <a:pt x="3955" y="1026"/>
                    <a:pt x="4060" y="1193"/>
                  </a:cubicBezTo>
                  <a:cubicBezTo>
                    <a:pt x="4123" y="1256"/>
                    <a:pt x="4144" y="1423"/>
                    <a:pt x="4123" y="1507"/>
                  </a:cubicBezTo>
                  <a:cubicBezTo>
                    <a:pt x="4060" y="1612"/>
                    <a:pt x="3935" y="1675"/>
                    <a:pt x="3809" y="1737"/>
                  </a:cubicBezTo>
                  <a:cubicBezTo>
                    <a:pt x="3746" y="1758"/>
                    <a:pt x="3621" y="1737"/>
                    <a:pt x="3558" y="1716"/>
                  </a:cubicBezTo>
                  <a:cubicBezTo>
                    <a:pt x="2784" y="1319"/>
                    <a:pt x="1947" y="1214"/>
                    <a:pt x="1110" y="984"/>
                  </a:cubicBezTo>
                  <a:cubicBezTo>
                    <a:pt x="796" y="900"/>
                    <a:pt x="482" y="733"/>
                    <a:pt x="189" y="586"/>
                  </a:cubicBezTo>
                  <a:cubicBezTo>
                    <a:pt x="106" y="524"/>
                    <a:pt x="64" y="398"/>
                    <a:pt x="43" y="314"/>
                  </a:cubicBezTo>
                  <a:cubicBezTo>
                    <a:pt x="1" y="273"/>
                    <a:pt x="64" y="189"/>
                    <a:pt x="106" y="1"/>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8" name="Google Shape;224;p33">
              <a:extLst>
                <a:ext uri="{FF2B5EF4-FFF2-40B4-BE49-F238E27FC236}">
                  <a16:creationId xmlns="" xmlns:a16="http://schemas.microsoft.com/office/drawing/2014/main" id="{CBE40923-60DA-43C4-A572-5EA74D924DFB}"/>
                </a:ext>
              </a:extLst>
            </p:cNvPr>
            <p:cNvSpPr/>
            <p:nvPr/>
          </p:nvSpPr>
          <p:spPr>
            <a:xfrm>
              <a:off x="617450" y="2571750"/>
              <a:ext cx="30350" cy="88950"/>
            </a:xfrm>
            <a:custGeom>
              <a:avLst/>
              <a:gdLst/>
              <a:ahLst/>
              <a:cxnLst/>
              <a:rect l="l" t="t" r="r" b="b"/>
              <a:pathLst>
                <a:path w="1214" h="3558" extrusionOk="0">
                  <a:moveTo>
                    <a:pt x="628" y="1"/>
                  </a:moveTo>
                  <a:cubicBezTo>
                    <a:pt x="1026" y="315"/>
                    <a:pt x="1088" y="691"/>
                    <a:pt x="1151" y="1047"/>
                  </a:cubicBezTo>
                  <a:cubicBezTo>
                    <a:pt x="1172" y="1319"/>
                    <a:pt x="1151" y="1591"/>
                    <a:pt x="1151" y="1884"/>
                  </a:cubicBezTo>
                  <a:cubicBezTo>
                    <a:pt x="1172" y="2282"/>
                    <a:pt x="1172" y="2679"/>
                    <a:pt x="1193" y="3035"/>
                  </a:cubicBezTo>
                  <a:cubicBezTo>
                    <a:pt x="1214" y="3223"/>
                    <a:pt x="1172" y="3370"/>
                    <a:pt x="1005" y="3453"/>
                  </a:cubicBezTo>
                  <a:cubicBezTo>
                    <a:pt x="858" y="3558"/>
                    <a:pt x="670" y="3516"/>
                    <a:pt x="544" y="3411"/>
                  </a:cubicBezTo>
                  <a:cubicBezTo>
                    <a:pt x="419" y="3265"/>
                    <a:pt x="231" y="3118"/>
                    <a:pt x="210" y="2951"/>
                  </a:cubicBezTo>
                  <a:cubicBezTo>
                    <a:pt x="126" y="2072"/>
                    <a:pt x="0" y="1173"/>
                    <a:pt x="356" y="336"/>
                  </a:cubicBezTo>
                  <a:cubicBezTo>
                    <a:pt x="440" y="252"/>
                    <a:pt x="482" y="189"/>
                    <a:pt x="628" y="1"/>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79" name="Google Shape;225;p33">
              <a:extLst>
                <a:ext uri="{FF2B5EF4-FFF2-40B4-BE49-F238E27FC236}">
                  <a16:creationId xmlns="" xmlns:a16="http://schemas.microsoft.com/office/drawing/2014/main" id="{28C80CF0-70FD-4715-857E-575ED72F0CB5}"/>
                </a:ext>
              </a:extLst>
            </p:cNvPr>
            <p:cNvSpPr/>
            <p:nvPr/>
          </p:nvSpPr>
          <p:spPr>
            <a:xfrm>
              <a:off x="772275" y="2583800"/>
              <a:ext cx="44500" cy="72200"/>
            </a:xfrm>
            <a:custGeom>
              <a:avLst/>
              <a:gdLst/>
              <a:ahLst/>
              <a:cxnLst/>
              <a:rect l="l" t="t" r="r" b="b"/>
              <a:pathLst>
                <a:path w="1780" h="2888" extrusionOk="0">
                  <a:moveTo>
                    <a:pt x="1" y="2092"/>
                  </a:moveTo>
                  <a:cubicBezTo>
                    <a:pt x="147" y="1423"/>
                    <a:pt x="147" y="753"/>
                    <a:pt x="754" y="272"/>
                  </a:cubicBezTo>
                  <a:cubicBezTo>
                    <a:pt x="838" y="230"/>
                    <a:pt x="880" y="167"/>
                    <a:pt x="963" y="126"/>
                  </a:cubicBezTo>
                  <a:cubicBezTo>
                    <a:pt x="1173" y="0"/>
                    <a:pt x="1465" y="0"/>
                    <a:pt x="1591" y="126"/>
                  </a:cubicBezTo>
                  <a:cubicBezTo>
                    <a:pt x="1717" y="251"/>
                    <a:pt x="1779" y="544"/>
                    <a:pt x="1612" y="753"/>
                  </a:cubicBezTo>
                  <a:cubicBezTo>
                    <a:pt x="1193" y="1214"/>
                    <a:pt x="1047" y="1737"/>
                    <a:pt x="963" y="2344"/>
                  </a:cubicBezTo>
                  <a:cubicBezTo>
                    <a:pt x="963" y="2427"/>
                    <a:pt x="921" y="2511"/>
                    <a:pt x="880" y="2574"/>
                  </a:cubicBezTo>
                  <a:cubicBezTo>
                    <a:pt x="817" y="2741"/>
                    <a:pt x="712" y="2888"/>
                    <a:pt x="524" y="2867"/>
                  </a:cubicBezTo>
                  <a:cubicBezTo>
                    <a:pt x="398" y="2846"/>
                    <a:pt x="231" y="2720"/>
                    <a:pt x="147" y="2574"/>
                  </a:cubicBezTo>
                  <a:cubicBezTo>
                    <a:pt x="43" y="2427"/>
                    <a:pt x="22" y="2260"/>
                    <a:pt x="1" y="2092"/>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sp>
          <p:nvSpPr>
            <p:cNvPr id="80" name="Google Shape;226;p33">
              <a:extLst>
                <a:ext uri="{FF2B5EF4-FFF2-40B4-BE49-F238E27FC236}">
                  <a16:creationId xmlns="" xmlns:a16="http://schemas.microsoft.com/office/drawing/2014/main" id="{168357C3-B107-45F3-9B45-13685A35FE8F}"/>
                </a:ext>
              </a:extLst>
            </p:cNvPr>
            <p:cNvSpPr/>
            <p:nvPr/>
          </p:nvSpPr>
          <p:spPr>
            <a:xfrm>
              <a:off x="373175" y="3021100"/>
              <a:ext cx="71675" cy="30875"/>
            </a:xfrm>
            <a:custGeom>
              <a:avLst/>
              <a:gdLst/>
              <a:ahLst/>
              <a:cxnLst/>
              <a:rect l="l" t="t" r="r" b="b"/>
              <a:pathLst>
                <a:path w="2867" h="1235" extrusionOk="0">
                  <a:moveTo>
                    <a:pt x="900" y="1235"/>
                  </a:moveTo>
                  <a:cubicBezTo>
                    <a:pt x="670" y="1193"/>
                    <a:pt x="481" y="1193"/>
                    <a:pt x="314" y="1130"/>
                  </a:cubicBezTo>
                  <a:cubicBezTo>
                    <a:pt x="209" y="1067"/>
                    <a:pt x="105" y="942"/>
                    <a:pt x="63" y="837"/>
                  </a:cubicBezTo>
                  <a:cubicBezTo>
                    <a:pt x="0" y="649"/>
                    <a:pt x="147" y="523"/>
                    <a:pt x="293" y="440"/>
                  </a:cubicBezTo>
                  <a:cubicBezTo>
                    <a:pt x="356" y="419"/>
                    <a:pt x="398" y="398"/>
                    <a:pt x="460" y="398"/>
                  </a:cubicBezTo>
                  <a:cubicBezTo>
                    <a:pt x="1130" y="251"/>
                    <a:pt x="1820" y="126"/>
                    <a:pt x="2490" y="21"/>
                  </a:cubicBezTo>
                  <a:cubicBezTo>
                    <a:pt x="2595" y="0"/>
                    <a:pt x="2783" y="105"/>
                    <a:pt x="2804" y="209"/>
                  </a:cubicBezTo>
                  <a:cubicBezTo>
                    <a:pt x="2867" y="314"/>
                    <a:pt x="2804" y="502"/>
                    <a:pt x="2720" y="565"/>
                  </a:cubicBezTo>
                  <a:cubicBezTo>
                    <a:pt x="2616" y="712"/>
                    <a:pt x="2490" y="816"/>
                    <a:pt x="2344" y="858"/>
                  </a:cubicBezTo>
                  <a:cubicBezTo>
                    <a:pt x="1862" y="1026"/>
                    <a:pt x="1339" y="1130"/>
                    <a:pt x="900" y="1235"/>
                  </a:cubicBezTo>
                  <a:close/>
                </a:path>
              </a:pathLst>
            </a:custGeom>
            <a:solidFill>
              <a:srgbClr val="000000"/>
            </a:solidFill>
            <a:ln>
              <a:noFill/>
            </a:ln>
          </p:spPr>
          <p:txBody>
            <a:bodyPr spcFirstLastPara="1" wrap="square" lIns="68569" tIns="68569" rIns="68569" bIns="68569" anchor="ctr" anchorCtr="0">
              <a:noAutofit/>
            </a:bodyPr>
            <a:lstStyle/>
            <a:p>
              <a:pPr>
                <a:buClr>
                  <a:srgbClr val="000000"/>
                </a:buClr>
                <a:defRPr/>
              </a:pPr>
              <a:endParaRPr sz="1050" kern="0">
                <a:solidFill>
                  <a:srgbClr val="000000"/>
                </a:solidFill>
                <a:cs typeface="Arial"/>
                <a:sym typeface="Arial"/>
              </a:endParaRPr>
            </a:p>
          </p:txBody>
        </p:sp>
      </p:grpSp>
      <p:pic>
        <p:nvPicPr>
          <p:cNvPr id="81" name="Picture 80">
            <a:extLst>
              <a:ext uri="{FF2B5EF4-FFF2-40B4-BE49-F238E27FC236}">
                <a16:creationId xmlns="" xmlns:a16="http://schemas.microsoft.com/office/drawing/2014/main" id="{58B61E9B-1AD8-4A4B-9041-4DBEECE3C67A}"/>
              </a:ext>
            </a:extLst>
          </p:cNvPr>
          <p:cNvPicPr>
            <a:picLocks noChangeAspect="1"/>
          </p:cNvPicPr>
          <p:nvPr/>
        </p:nvPicPr>
        <p:blipFill>
          <a:blip r:embed="rId3"/>
          <a:stretch>
            <a:fillRect/>
          </a:stretch>
        </p:blipFill>
        <p:spPr>
          <a:xfrm>
            <a:off x="8078927" y="3956824"/>
            <a:ext cx="1143778" cy="1219335"/>
          </a:xfrm>
          <a:prstGeom prst="rect">
            <a:avLst/>
          </a:prstGeom>
        </p:spPr>
      </p:pic>
      <p:sp>
        <p:nvSpPr>
          <p:cNvPr id="82" name="TextBox 81">
            <a:extLst>
              <a:ext uri="{FF2B5EF4-FFF2-40B4-BE49-F238E27FC236}">
                <a16:creationId xmlns="" xmlns:a16="http://schemas.microsoft.com/office/drawing/2014/main" id="{F3DE4501-7CED-4A97-B0F3-6B1C77A8C194}"/>
              </a:ext>
            </a:extLst>
          </p:cNvPr>
          <p:cNvSpPr txBox="1"/>
          <p:nvPr/>
        </p:nvSpPr>
        <p:spPr>
          <a:xfrm>
            <a:off x="1130851" y="3187275"/>
            <a:ext cx="1772700" cy="738664"/>
          </a:xfrm>
          <a:prstGeom prst="rect">
            <a:avLst/>
          </a:prstGeom>
          <a:noFill/>
        </p:spPr>
        <p:txBody>
          <a:bodyPr wrap="square">
            <a:spAutoFit/>
          </a:bodyPr>
          <a:lstStyle/>
          <a:p>
            <a:pPr algn="ctr">
              <a:defRPr/>
            </a:pPr>
            <a:r>
              <a:rPr lang="en-US" sz="2100" dirty="0">
                <a:solidFill>
                  <a:srgbClr val="000000"/>
                </a:solidFill>
                <a:latin typeface="#9Slide03 Roboto Medium" panose="02000000000000000000" pitchFamily="2" charset="0"/>
                <a:ea typeface="#9Slide03 Roboto Medium" panose="02000000000000000000" pitchFamily="2" charset="0"/>
              </a:rPr>
              <a:t>1. </a:t>
            </a:r>
            <a:r>
              <a:rPr lang="en-US" sz="2100" dirty="0" err="1">
                <a:solidFill>
                  <a:srgbClr val="000000"/>
                </a:solidFill>
                <a:latin typeface="#9Slide03 Roboto Medium" panose="02000000000000000000" pitchFamily="2" charset="0"/>
                <a:ea typeface="#9Slide03 Roboto Medium" panose="02000000000000000000" pitchFamily="2" charset="0"/>
              </a:rPr>
              <a:t>Vị</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trí</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địa</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lí</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và</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địa</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hình</a:t>
            </a:r>
            <a:endParaRPr lang="en-US" sz="2100" dirty="0">
              <a:solidFill>
                <a:srgbClr val="000000"/>
              </a:solidFill>
              <a:latin typeface="#9Slide03 Roboto Medium" panose="02000000000000000000" pitchFamily="2" charset="0"/>
              <a:ea typeface="#9Slide03 Roboto Medium" panose="02000000000000000000" pitchFamily="2" charset="0"/>
            </a:endParaRPr>
          </a:p>
        </p:txBody>
      </p:sp>
      <p:sp>
        <p:nvSpPr>
          <p:cNvPr id="83" name="Rectangle: Rounded Corners 82">
            <a:extLst>
              <a:ext uri="{FF2B5EF4-FFF2-40B4-BE49-F238E27FC236}">
                <a16:creationId xmlns="" xmlns:a16="http://schemas.microsoft.com/office/drawing/2014/main" id="{98BD6EC7-161D-4A65-90F1-B4F9D351E03F}"/>
              </a:ext>
            </a:extLst>
          </p:cNvPr>
          <p:cNvSpPr/>
          <p:nvPr/>
        </p:nvSpPr>
        <p:spPr>
          <a:xfrm>
            <a:off x="3012077" y="269456"/>
            <a:ext cx="2739060" cy="640994"/>
          </a:xfrm>
          <a:prstGeom prst="roundRect">
            <a:avLst>
              <a:gd name="adj" fmla="val 50000"/>
            </a:avLst>
          </a:prstGeom>
          <a:solidFill>
            <a:srgbClr val="AAA0CE">
              <a:lumMod val="75000"/>
            </a:srgbClr>
          </a:solidFill>
          <a:ln w="12700" cap="flat" cmpd="sng" algn="ctr">
            <a:solidFill>
              <a:sysClr val="window" lastClr="FFFFFF"/>
            </a:solidFill>
            <a:prstDash val="solid"/>
            <a:miter lim="800000"/>
          </a:ln>
          <a:effectLst/>
        </p:spPr>
        <p:txBody>
          <a:bodyPr rtlCol="0" anchor="ctr"/>
          <a:lstStyle/>
          <a:p>
            <a:pPr algn="ctr" defTabSz="914400">
              <a:defRPr/>
            </a:pPr>
            <a:endParaRPr lang="en-US" sz="1800" kern="0" dirty="0">
              <a:solidFill>
                <a:prstClr val="white"/>
              </a:solidFill>
              <a:latin typeface="Calibri" panose="020F0502020204030204"/>
            </a:endParaRPr>
          </a:p>
        </p:txBody>
      </p:sp>
      <p:sp>
        <p:nvSpPr>
          <p:cNvPr id="84" name="Oval 83">
            <a:extLst>
              <a:ext uri="{FF2B5EF4-FFF2-40B4-BE49-F238E27FC236}">
                <a16:creationId xmlns="" xmlns:a16="http://schemas.microsoft.com/office/drawing/2014/main" id="{21455A31-13EB-4147-B0A8-0993BA97D9D6}"/>
              </a:ext>
            </a:extLst>
          </p:cNvPr>
          <p:cNvSpPr/>
          <p:nvPr/>
        </p:nvSpPr>
        <p:spPr>
          <a:xfrm>
            <a:off x="3144531" y="516657"/>
            <a:ext cx="142439" cy="142439"/>
          </a:xfrm>
          <a:prstGeom prst="ellipse">
            <a:avLst/>
          </a:prstGeom>
          <a:solidFill>
            <a:sysClr val="window" lastClr="FFFFFF"/>
          </a:solidFill>
          <a:ln w="12700" cap="flat" cmpd="sng" algn="ctr">
            <a:noFill/>
            <a:prstDash val="solid"/>
            <a:miter lim="800000"/>
          </a:ln>
          <a:effectLst>
            <a:innerShdw blurRad="38100" dist="50800" dir="13500000">
              <a:prstClr val="black">
                <a:alpha val="50000"/>
              </a:prstClr>
            </a:innerShdw>
          </a:effectLst>
        </p:spPr>
        <p:txBody>
          <a:bodyPr rtlCol="0" anchor="ctr"/>
          <a:lstStyle/>
          <a:p>
            <a:pPr algn="ctr">
              <a:defRPr/>
            </a:pPr>
            <a:endParaRPr lang="en-US" kern="0">
              <a:solidFill>
                <a:prstClr val="white"/>
              </a:solidFill>
              <a:latin typeface="Calibri" panose="020F0502020204030204"/>
            </a:endParaRPr>
          </a:p>
        </p:txBody>
      </p:sp>
      <p:sp>
        <p:nvSpPr>
          <p:cNvPr id="85" name="TextBox 84">
            <a:extLst>
              <a:ext uri="{FF2B5EF4-FFF2-40B4-BE49-F238E27FC236}">
                <a16:creationId xmlns="" xmlns:a16="http://schemas.microsoft.com/office/drawing/2014/main" id="{EC9CE53B-9F4B-4E24-975A-B0F84687ECAC}"/>
              </a:ext>
            </a:extLst>
          </p:cNvPr>
          <p:cNvSpPr txBox="1"/>
          <p:nvPr/>
        </p:nvSpPr>
        <p:spPr>
          <a:xfrm>
            <a:off x="3165551" y="403263"/>
            <a:ext cx="2622160" cy="400110"/>
          </a:xfrm>
          <a:prstGeom prst="rect">
            <a:avLst/>
          </a:prstGeom>
          <a:noFill/>
        </p:spPr>
        <p:txBody>
          <a:bodyPr wrap="square">
            <a:spAutoFit/>
          </a:bodyPr>
          <a:lstStyle/>
          <a:p>
            <a:pPr algn="ctr">
              <a:spcBef>
                <a:spcPts val="450"/>
              </a:spcBef>
              <a:spcAft>
                <a:spcPts val="450"/>
              </a:spcAft>
              <a:defRPr/>
            </a:pPr>
            <a:r>
              <a:rPr lang="en-US" sz="2000" dirty="0">
                <a:solidFill>
                  <a:srgbClr val="FFFFFF"/>
                </a:solidFill>
                <a:latin typeface="#9Slide03 IcielPanton Black" panose="00000A00000000000000" pitchFamily="2" charset="-93"/>
              </a:rPr>
              <a:t>NỘI DUNG BÀI HỌC</a:t>
            </a:r>
          </a:p>
        </p:txBody>
      </p:sp>
      <p:pic>
        <p:nvPicPr>
          <p:cNvPr id="86" name="Picture 6" descr="Geographic png 1 » PNG Image">
            <a:extLst>
              <a:ext uri="{FF2B5EF4-FFF2-40B4-BE49-F238E27FC236}">
                <a16:creationId xmlns="" xmlns:a16="http://schemas.microsoft.com/office/drawing/2014/main" id="{9CB69E46-986E-4F92-85C0-5692032A6E7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67594" y="1753427"/>
            <a:ext cx="846072" cy="481850"/>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4" descr="Download CLIMATE CHANGE Free PNG Transparent Image And Clipart #1237904 -  PNG Images - PNGio">
            <a:extLst>
              <a:ext uri="{FF2B5EF4-FFF2-40B4-BE49-F238E27FC236}">
                <a16:creationId xmlns="" xmlns:a16="http://schemas.microsoft.com/office/drawing/2014/main" id="{15D9A9DE-F001-4605-8631-FC9A95679DE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400798" y="1722354"/>
            <a:ext cx="767784" cy="558389"/>
          </a:xfrm>
          <a:prstGeom prst="rect">
            <a:avLst/>
          </a:prstGeom>
          <a:noFill/>
          <a:extLst>
            <a:ext uri="{909E8E84-426E-40DD-AFC4-6F175D3DCCD1}">
              <a14:hiddenFill xmlns:a14="http://schemas.microsoft.com/office/drawing/2010/main">
                <a:solidFill>
                  <a:srgbClr val="FFFFFF"/>
                </a:solidFill>
              </a14:hiddenFill>
            </a:ext>
          </a:extLst>
        </p:spPr>
      </p:pic>
      <p:sp>
        <p:nvSpPr>
          <p:cNvPr id="88" name="Rectangle 87">
            <a:extLst>
              <a:ext uri="{FF2B5EF4-FFF2-40B4-BE49-F238E27FC236}">
                <a16:creationId xmlns="" xmlns:a16="http://schemas.microsoft.com/office/drawing/2014/main" id="{BB808C2D-2479-4D52-99A9-FFB323CBFB75}"/>
              </a:ext>
            </a:extLst>
          </p:cNvPr>
          <p:cNvSpPr/>
          <p:nvPr/>
        </p:nvSpPr>
        <p:spPr>
          <a:xfrm>
            <a:off x="4820655" y="2864810"/>
            <a:ext cx="1576679" cy="319088"/>
          </a:xfrm>
          <a:prstGeom prst="rect">
            <a:avLst/>
          </a:prstGeom>
          <a:solidFill>
            <a:schemeClr val="tx2">
              <a:lumMod val="50000"/>
            </a:scheme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89" name="Rectangle 88">
            <a:extLst>
              <a:ext uri="{FF2B5EF4-FFF2-40B4-BE49-F238E27FC236}">
                <a16:creationId xmlns="" xmlns:a16="http://schemas.microsoft.com/office/drawing/2014/main" id="{7CD1E686-D5C0-4E63-BA13-976E3C965B54}"/>
              </a:ext>
            </a:extLst>
          </p:cNvPr>
          <p:cNvSpPr/>
          <p:nvPr/>
        </p:nvSpPr>
        <p:spPr>
          <a:xfrm>
            <a:off x="4820655" y="4529569"/>
            <a:ext cx="1576679" cy="61547"/>
          </a:xfrm>
          <a:prstGeom prst="rect">
            <a:avLst/>
          </a:prstGeom>
          <a:solidFill>
            <a:srgbClr val="FFC000"/>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90" name="Rectangle 89">
            <a:extLst>
              <a:ext uri="{FF2B5EF4-FFF2-40B4-BE49-F238E27FC236}">
                <a16:creationId xmlns="" xmlns:a16="http://schemas.microsoft.com/office/drawing/2014/main" id="{A4BBA474-465E-453F-8055-0FBBFFD41297}"/>
              </a:ext>
            </a:extLst>
          </p:cNvPr>
          <p:cNvSpPr/>
          <p:nvPr/>
        </p:nvSpPr>
        <p:spPr>
          <a:xfrm>
            <a:off x="4820733" y="3151674"/>
            <a:ext cx="1576601" cy="1390910"/>
          </a:xfrm>
          <a:prstGeom prst="rect">
            <a:avLst/>
          </a:prstGeom>
          <a:solidFill>
            <a:srgbClr val="FFC882">
              <a:lumMod val="60000"/>
              <a:lumOff val="40000"/>
            </a:srgbClr>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91" name="Rectangle 90">
            <a:extLst>
              <a:ext uri="{FF2B5EF4-FFF2-40B4-BE49-F238E27FC236}">
                <a16:creationId xmlns="" xmlns:a16="http://schemas.microsoft.com/office/drawing/2014/main" id="{7F4AFDC2-071F-4E93-B883-C4042171AAF7}"/>
              </a:ext>
            </a:extLst>
          </p:cNvPr>
          <p:cNvSpPr/>
          <p:nvPr/>
        </p:nvSpPr>
        <p:spPr>
          <a:xfrm>
            <a:off x="6463212" y="2864610"/>
            <a:ext cx="1576679" cy="319088"/>
          </a:xfrm>
          <a:prstGeom prst="rect">
            <a:avLst/>
          </a:prstGeom>
          <a:solidFill>
            <a:srgbClr val="00B0F0"/>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92" name="Rectangle 91">
            <a:extLst>
              <a:ext uri="{FF2B5EF4-FFF2-40B4-BE49-F238E27FC236}">
                <a16:creationId xmlns="" xmlns:a16="http://schemas.microsoft.com/office/drawing/2014/main" id="{5BDA8E6E-89E5-4742-83E1-079133BAD4BB}"/>
              </a:ext>
            </a:extLst>
          </p:cNvPr>
          <p:cNvSpPr/>
          <p:nvPr/>
        </p:nvSpPr>
        <p:spPr>
          <a:xfrm>
            <a:off x="6474291" y="3153928"/>
            <a:ext cx="1576601" cy="1390910"/>
          </a:xfrm>
          <a:prstGeom prst="rect">
            <a:avLst/>
          </a:prstGeom>
          <a:solidFill>
            <a:srgbClr val="FFC882">
              <a:lumMod val="60000"/>
              <a:lumOff val="40000"/>
            </a:srgbClr>
          </a:solidFill>
          <a:ln w="25400" cap="flat" cmpd="sng" algn="ctr">
            <a:noFill/>
            <a:prstDash val="solid"/>
          </a:ln>
          <a:effectLst/>
        </p:spPr>
        <p:txBody>
          <a:bodyPr rtlCol="0" anchor="ctr"/>
          <a:lstStyle/>
          <a:p>
            <a:pPr algn="ctr">
              <a:defRPr/>
            </a:pPr>
            <a:r>
              <a:rPr lang="en-US" sz="2100" dirty="0">
                <a:solidFill>
                  <a:srgbClr val="000000"/>
                </a:solidFill>
                <a:latin typeface="#9Slide03 Roboto Medium" panose="02000000000000000000" pitchFamily="2" charset="0"/>
                <a:ea typeface="#9Slide03 Roboto Medium" panose="02000000000000000000" pitchFamily="2" charset="0"/>
              </a:rPr>
              <a:t>4. </a:t>
            </a:r>
            <a:r>
              <a:rPr lang="en-US" sz="2100" dirty="0" err="1">
                <a:solidFill>
                  <a:srgbClr val="000000"/>
                </a:solidFill>
                <a:latin typeface="#9Slide03 Roboto Medium" panose="02000000000000000000" pitchFamily="2" charset="0"/>
                <a:ea typeface="#9Slide03 Roboto Medium" panose="02000000000000000000" pitchFamily="2" charset="0"/>
              </a:rPr>
              <a:t>Đặc</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điểm</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kinh</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tế</a:t>
            </a:r>
            <a:r>
              <a:rPr lang="en-US" sz="2100" dirty="0">
                <a:solidFill>
                  <a:srgbClr val="000000"/>
                </a:solidFill>
                <a:latin typeface="#9Slide03 Roboto Medium" panose="02000000000000000000" pitchFamily="2" charset="0"/>
                <a:ea typeface="#9Slide03 Roboto Medium" panose="02000000000000000000" pitchFamily="2" charset="0"/>
              </a:rPr>
              <a:t> - </a:t>
            </a:r>
            <a:r>
              <a:rPr lang="en-US" sz="2100" dirty="0" err="1">
                <a:solidFill>
                  <a:srgbClr val="000000"/>
                </a:solidFill>
                <a:latin typeface="#9Slide03 Roboto Medium" panose="02000000000000000000" pitchFamily="2" charset="0"/>
                <a:ea typeface="#9Slide03 Roboto Medium" panose="02000000000000000000" pitchFamily="2" charset="0"/>
              </a:rPr>
              <a:t>xã</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hội</a:t>
            </a:r>
            <a:endParaRPr lang="en-US" sz="2100" dirty="0">
              <a:solidFill>
                <a:srgbClr val="000000"/>
              </a:solidFill>
              <a:latin typeface="#9Slide03 Roboto Medium" panose="02000000000000000000" pitchFamily="2" charset="0"/>
              <a:ea typeface="#9Slide03 Roboto Medium" panose="02000000000000000000" pitchFamily="2" charset="0"/>
            </a:endParaRPr>
          </a:p>
        </p:txBody>
      </p:sp>
      <p:sp>
        <p:nvSpPr>
          <p:cNvPr id="93" name="Rectangle 92">
            <a:extLst>
              <a:ext uri="{FF2B5EF4-FFF2-40B4-BE49-F238E27FC236}">
                <a16:creationId xmlns="" xmlns:a16="http://schemas.microsoft.com/office/drawing/2014/main" id="{2AE11AE1-A098-476A-ABA8-8012F64275F0}"/>
              </a:ext>
            </a:extLst>
          </p:cNvPr>
          <p:cNvSpPr/>
          <p:nvPr/>
        </p:nvSpPr>
        <p:spPr>
          <a:xfrm>
            <a:off x="6474213" y="4531468"/>
            <a:ext cx="1576679" cy="61547"/>
          </a:xfrm>
          <a:prstGeom prst="rect">
            <a:avLst/>
          </a:prstGeom>
          <a:solidFill>
            <a:srgbClr val="00B0F0"/>
          </a:solidFill>
          <a:ln w="25400" cap="flat" cmpd="sng" algn="ctr">
            <a:noFill/>
            <a:prstDash val="solid"/>
          </a:ln>
          <a:effectLst/>
        </p:spPr>
        <p:txBody>
          <a:bodyPr rtlCol="0" anchor="ctr"/>
          <a:lstStyle/>
          <a:p>
            <a:pPr algn="ctr" defTabSz="685663">
              <a:defRPr/>
            </a:pPr>
            <a:endParaRPr lang="en-US" sz="1800" kern="0" dirty="0">
              <a:solidFill>
                <a:srgbClr val="FFFFFF"/>
              </a:solidFill>
              <a:latin typeface="Lato Light" panose="020F0502020204030203" pitchFamily="34" charset="0"/>
            </a:endParaRPr>
          </a:p>
        </p:txBody>
      </p:sp>
      <p:sp>
        <p:nvSpPr>
          <p:cNvPr id="94" name="TextBox 93">
            <a:extLst>
              <a:ext uri="{FF2B5EF4-FFF2-40B4-BE49-F238E27FC236}">
                <a16:creationId xmlns="" xmlns:a16="http://schemas.microsoft.com/office/drawing/2014/main" id="{81CB5E81-66A1-4010-A3A2-754E87FDDF53}"/>
              </a:ext>
            </a:extLst>
          </p:cNvPr>
          <p:cNvSpPr txBox="1"/>
          <p:nvPr/>
        </p:nvSpPr>
        <p:spPr>
          <a:xfrm>
            <a:off x="4740603" y="3128501"/>
            <a:ext cx="1700776" cy="415498"/>
          </a:xfrm>
          <a:prstGeom prst="rect">
            <a:avLst/>
          </a:prstGeom>
          <a:noFill/>
        </p:spPr>
        <p:txBody>
          <a:bodyPr wrap="square">
            <a:spAutoFit/>
          </a:bodyPr>
          <a:lstStyle/>
          <a:p>
            <a:pPr algn="ctr">
              <a:defRPr/>
            </a:pPr>
            <a:r>
              <a:rPr lang="en-US" sz="2100" dirty="0">
                <a:solidFill>
                  <a:srgbClr val="000000"/>
                </a:solidFill>
                <a:latin typeface="#9Slide03 Roboto Medium" panose="02000000000000000000" pitchFamily="2" charset="0"/>
                <a:ea typeface="#9Slide03 Roboto Medium" panose="02000000000000000000" pitchFamily="2" charset="0"/>
              </a:rPr>
              <a:t>3. </a:t>
            </a:r>
            <a:r>
              <a:rPr lang="en-US" sz="2100" dirty="0" err="1">
                <a:solidFill>
                  <a:srgbClr val="000000"/>
                </a:solidFill>
                <a:latin typeface="#9Slide03 Roboto Medium" panose="02000000000000000000" pitchFamily="2" charset="0"/>
                <a:ea typeface="#9Slide03 Roboto Medium" panose="02000000000000000000" pitchFamily="2" charset="0"/>
              </a:rPr>
              <a:t>Dân</a:t>
            </a:r>
            <a:r>
              <a:rPr lang="en-US" sz="2100" dirty="0">
                <a:solidFill>
                  <a:srgbClr val="000000"/>
                </a:solidFill>
                <a:latin typeface="#9Slide03 Roboto Medium" panose="02000000000000000000" pitchFamily="2" charset="0"/>
                <a:ea typeface="#9Slide03 Roboto Medium" panose="02000000000000000000" pitchFamily="2" charset="0"/>
              </a:rPr>
              <a:t> </a:t>
            </a:r>
            <a:r>
              <a:rPr lang="en-US" sz="2100" dirty="0" err="1">
                <a:solidFill>
                  <a:srgbClr val="000000"/>
                </a:solidFill>
                <a:latin typeface="#9Slide03 Roboto Medium" panose="02000000000000000000" pitchFamily="2" charset="0"/>
                <a:ea typeface="#9Slide03 Roboto Medium" panose="02000000000000000000" pitchFamily="2" charset="0"/>
              </a:rPr>
              <a:t>cư</a:t>
            </a:r>
            <a:endParaRPr lang="en-US" sz="2100" dirty="0">
              <a:solidFill>
                <a:srgbClr val="000000"/>
              </a:solidFill>
              <a:latin typeface="#9Slide03 Roboto Medium" panose="02000000000000000000" pitchFamily="2" charset="0"/>
              <a:ea typeface="#9Slide03 Roboto Medium" panose="02000000000000000000" pitchFamily="2" charset="0"/>
            </a:endParaRPr>
          </a:p>
        </p:txBody>
      </p:sp>
      <p:cxnSp>
        <p:nvCxnSpPr>
          <p:cNvPr id="96" name="Straight Connector 95">
            <a:extLst>
              <a:ext uri="{FF2B5EF4-FFF2-40B4-BE49-F238E27FC236}">
                <a16:creationId xmlns="" xmlns:a16="http://schemas.microsoft.com/office/drawing/2014/main" id="{FD3B9C6C-60CB-4A41-A9DC-CBDCE7007317}"/>
              </a:ext>
            </a:extLst>
          </p:cNvPr>
          <p:cNvCxnSpPr>
            <a:cxnSpLocks/>
            <a:endCxn id="3" idx="3"/>
          </p:cNvCxnSpPr>
          <p:nvPr/>
        </p:nvCxnSpPr>
        <p:spPr>
          <a:xfrm flipH="1">
            <a:off x="3760851" y="906457"/>
            <a:ext cx="512144" cy="670486"/>
          </a:xfrm>
          <a:prstGeom prst="line">
            <a:avLst/>
          </a:prstGeom>
          <a:noFill/>
          <a:ln w="9525" cap="flat" cmpd="sng" algn="ctr">
            <a:solidFill>
              <a:srgbClr val="0E3F4D"/>
            </a:solidFill>
            <a:prstDash val="solid"/>
          </a:ln>
          <a:effectLst/>
        </p:spPr>
      </p:cxnSp>
      <p:grpSp>
        <p:nvGrpSpPr>
          <p:cNvPr id="97" name="Group 96">
            <a:extLst>
              <a:ext uri="{FF2B5EF4-FFF2-40B4-BE49-F238E27FC236}">
                <a16:creationId xmlns="" xmlns:a16="http://schemas.microsoft.com/office/drawing/2014/main" id="{BE66CC65-CA30-49FD-9413-BCFAAEB52317}"/>
              </a:ext>
            </a:extLst>
          </p:cNvPr>
          <p:cNvGrpSpPr/>
          <p:nvPr/>
        </p:nvGrpSpPr>
        <p:grpSpPr>
          <a:xfrm>
            <a:off x="5188808" y="1711127"/>
            <a:ext cx="947762" cy="947762"/>
            <a:chOff x="6203917" y="6068451"/>
            <a:chExt cx="2527366" cy="2527366"/>
          </a:xfrm>
        </p:grpSpPr>
        <p:sp>
          <p:nvSpPr>
            <p:cNvPr id="98" name="Teardrop 97">
              <a:extLst>
                <a:ext uri="{FF2B5EF4-FFF2-40B4-BE49-F238E27FC236}">
                  <a16:creationId xmlns="" xmlns:a16="http://schemas.microsoft.com/office/drawing/2014/main" id="{E04B0B74-BB1B-4830-9A10-04321328A2EF}"/>
                </a:ext>
              </a:extLst>
            </p:cNvPr>
            <p:cNvSpPr/>
            <p:nvPr/>
          </p:nvSpPr>
          <p:spPr>
            <a:xfrm rot="8100000">
              <a:off x="6203917" y="6068451"/>
              <a:ext cx="2527366" cy="2527366"/>
            </a:xfrm>
            <a:prstGeom prst="teardrop">
              <a:avLst>
                <a:gd name="adj" fmla="val 118365"/>
              </a:avLst>
            </a:prstGeom>
            <a:solidFill>
              <a:srgbClr val="FFC000"/>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sp>
          <p:nvSpPr>
            <p:cNvPr id="99" name="Oval 98">
              <a:extLst>
                <a:ext uri="{FF2B5EF4-FFF2-40B4-BE49-F238E27FC236}">
                  <a16:creationId xmlns="" xmlns:a16="http://schemas.microsoft.com/office/drawing/2014/main" id="{FE780EAA-ABFB-4555-B4E3-3621E48C066F}"/>
                </a:ext>
              </a:extLst>
            </p:cNvPr>
            <p:cNvSpPr/>
            <p:nvPr/>
          </p:nvSpPr>
          <p:spPr>
            <a:xfrm>
              <a:off x="6369481" y="6230072"/>
              <a:ext cx="2194970" cy="2194970"/>
            </a:xfrm>
            <a:prstGeom prst="ellipse">
              <a:avLst/>
            </a:prstGeom>
            <a:solidFill>
              <a:srgbClr val="FFFFFF"/>
            </a:solidFill>
            <a:ln w="25400" cap="flat" cmpd="sng" algn="ctr">
              <a:no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grpSp>
      <p:grpSp>
        <p:nvGrpSpPr>
          <p:cNvPr id="103" name="Group 102">
            <a:extLst>
              <a:ext uri="{FF2B5EF4-FFF2-40B4-BE49-F238E27FC236}">
                <a16:creationId xmlns="" xmlns:a16="http://schemas.microsoft.com/office/drawing/2014/main" id="{171A0DFD-7398-4658-8C1B-81734F2A687B}"/>
              </a:ext>
            </a:extLst>
          </p:cNvPr>
          <p:cNvGrpSpPr/>
          <p:nvPr/>
        </p:nvGrpSpPr>
        <p:grpSpPr>
          <a:xfrm>
            <a:off x="6788671" y="1709411"/>
            <a:ext cx="947762" cy="947762"/>
            <a:chOff x="6203917" y="6068451"/>
            <a:chExt cx="2527366" cy="2527366"/>
          </a:xfrm>
          <a:solidFill>
            <a:srgbClr val="00B0F0"/>
          </a:solidFill>
        </p:grpSpPr>
        <p:sp>
          <p:nvSpPr>
            <p:cNvPr id="104" name="Teardrop 103">
              <a:extLst>
                <a:ext uri="{FF2B5EF4-FFF2-40B4-BE49-F238E27FC236}">
                  <a16:creationId xmlns="" xmlns:a16="http://schemas.microsoft.com/office/drawing/2014/main" id="{3DDD3C6D-E04B-4DCC-997E-647D01053E4C}"/>
                </a:ext>
              </a:extLst>
            </p:cNvPr>
            <p:cNvSpPr/>
            <p:nvPr/>
          </p:nvSpPr>
          <p:spPr>
            <a:xfrm rot="8100000">
              <a:off x="6203917" y="6068451"/>
              <a:ext cx="2527366" cy="2527366"/>
            </a:xfrm>
            <a:prstGeom prst="teardrop">
              <a:avLst>
                <a:gd name="adj" fmla="val 118365"/>
              </a:avLst>
            </a:prstGeom>
            <a:grpFill/>
            <a:ln w="25400" cap="flat" cmpd="sng" algn="ctr">
              <a:solidFill>
                <a:schemeClr val="accent4"/>
              </a:solid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sp>
          <p:nvSpPr>
            <p:cNvPr id="105" name="Oval 104">
              <a:extLst>
                <a:ext uri="{FF2B5EF4-FFF2-40B4-BE49-F238E27FC236}">
                  <a16:creationId xmlns="" xmlns:a16="http://schemas.microsoft.com/office/drawing/2014/main" id="{E12D2818-3524-4E96-A909-1B018772DAF6}"/>
                </a:ext>
              </a:extLst>
            </p:cNvPr>
            <p:cNvSpPr/>
            <p:nvPr/>
          </p:nvSpPr>
          <p:spPr>
            <a:xfrm>
              <a:off x="6369481" y="6230072"/>
              <a:ext cx="2194970" cy="2194970"/>
            </a:xfrm>
            <a:prstGeom prst="ellipse">
              <a:avLst/>
            </a:prstGeom>
            <a:solidFill>
              <a:schemeClr val="accent5"/>
            </a:solidFill>
            <a:ln w="25400" cap="flat" cmpd="sng" algn="ctr">
              <a:solidFill>
                <a:schemeClr val="accent4"/>
              </a:solidFill>
              <a:prstDash val="solid"/>
            </a:ln>
            <a:effectLst/>
          </p:spPr>
          <p:txBody>
            <a:bodyPr rtlCol="0" anchor="ctr"/>
            <a:lstStyle/>
            <a:p>
              <a:pPr marL="0" marR="0" lvl="0" indent="0" algn="ctr" defTabSz="68566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Lato Light" panose="020F0502020204030203" pitchFamily="34" charset="0"/>
              </a:endParaRPr>
            </a:p>
          </p:txBody>
        </p:sp>
      </p:grpSp>
      <p:pic>
        <p:nvPicPr>
          <p:cNvPr id="106" name="Picture 12" descr="cartoon group of people - Clip Art Library">
            <a:extLst>
              <a:ext uri="{FF2B5EF4-FFF2-40B4-BE49-F238E27FC236}">
                <a16:creationId xmlns="" xmlns:a16="http://schemas.microsoft.com/office/drawing/2014/main" id="{F10D4A62-EA9E-4A72-81BB-DBDA89BA76C2}"/>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7031" b="95313" l="2344" r="97461">
                        <a14:foregroundMark x1="55664" y1="17188" x2="55664" y2="17188"/>
                        <a14:foregroundMark x1="54492" y1="26563" x2="54492" y2="26563"/>
                        <a14:foregroundMark x1="94922" y1="60352" x2="94922" y2="60352"/>
                        <a14:foregroundMark x1="94336" y1="71680" x2="94336" y2="71680"/>
                        <a14:foregroundMark x1="41406" y1="23242" x2="41406" y2="23242"/>
                        <a14:foregroundMark x1="39844" y1="22070" x2="39844" y2="22070"/>
                        <a14:foregroundMark x1="39453" y1="26563" x2="39453" y2="26563"/>
                        <a14:foregroundMark x1="51758" y1="74219" x2="51758" y2="74219"/>
                        <a14:foregroundMark x1="56055" y1="65430" x2="56055" y2="65430"/>
                        <a14:foregroundMark x1="52539" y1="65430" x2="52539" y2="65430"/>
                        <a14:foregroundMark x1="50000" y1="66992" x2="50000" y2="66992"/>
                        <a14:foregroundMark x1="31055" y1="79688" x2="31055" y2="79688"/>
                        <a14:foregroundMark x1="18945" y1="72656" x2="18945" y2="72656"/>
                        <a14:foregroundMark x1="91406" y1="61523" x2="91406" y2="61523"/>
                        <a14:foregroundMark x1="13672" y1="41016" x2="13672" y2="41016"/>
                        <a14:foregroundMark x1="28711" y1="17969" x2="28711" y2="17969"/>
                        <a14:foregroundMark x1="29492" y1="22852" x2="29492" y2="22852"/>
                        <a14:foregroundMark x1="28125" y1="19531" x2="28125" y2="19531"/>
                        <a14:foregroundMark x1="26367" y1="23438" x2="26367" y2="23438"/>
                      </a14:backgroundRemoval>
                    </a14:imgEffect>
                  </a14:imgLayer>
                </a14:imgProps>
              </a:ext>
              <a:ext uri="{28A0092B-C50C-407E-A947-70E740481C1C}">
                <a14:useLocalDpi xmlns:a14="http://schemas.microsoft.com/office/drawing/2010/main" val="0"/>
              </a:ext>
            </a:extLst>
          </a:blip>
          <a:srcRect/>
          <a:stretch>
            <a:fillRect/>
          </a:stretch>
        </p:blipFill>
        <p:spPr bwMode="auto">
          <a:xfrm>
            <a:off x="5195902" y="1773124"/>
            <a:ext cx="878106" cy="880678"/>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Finance and economics png images | PNGEgg">
            <a:extLst>
              <a:ext uri="{FF2B5EF4-FFF2-40B4-BE49-F238E27FC236}">
                <a16:creationId xmlns="" xmlns:a16="http://schemas.microsoft.com/office/drawing/2014/main" id="{2C3A14C2-FA00-4EBE-984A-E4D6B749B84E}"/>
              </a:ext>
            </a:extLst>
          </p:cNvPr>
          <p:cNvPicPr>
            <a:picLocks noChangeAspect="1" noChangeArrowheads="1"/>
          </p:cNvPicPr>
          <p:nvPr/>
        </p:nvPicPr>
        <p:blipFill>
          <a:blip r:embed="rId8" cstate="print">
            <a:extLst>
              <a:ext uri="{BEBA8EAE-BF5A-486C-A8C5-ECC9F3942E4B}">
                <a14:imgProps xmlns:a14="http://schemas.microsoft.com/office/drawing/2010/main">
                  <a14:imgLayer r:embed="rId9">
                    <a14:imgEffect>
                      <a14:backgroundRemoval t="0" b="99860" l="10000" r="91444">
                        <a14:foregroundMark x1="24111" y1="40112" x2="22111" y2="63815"/>
                        <a14:foregroundMark x1="17333" y1="65217" x2="30778" y2="37027"/>
                        <a14:foregroundMark x1="70111" y1="46003" x2="68889" y2="89902"/>
                        <a14:foregroundMark x1="64222" y1="51473" x2="66000" y2="80365"/>
                        <a14:foregroundMark x1="18222" y1="40813" x2="40889" y2="43899"/>
                        <a14:foregroundMark x1="62778" y1="77840" x2="62444" y2="96213"/>
                        <a14:foregroundMark x1="72222" y1="53576" x2="73111" y2="73212"/>
                        <a14:foregroundMark x1="59333" y1="62553" x2="91444" y2="58205"/>
                        <a14:foregroundMark x1="66889" y1="53576" x2="77556" y2="70547"/>
                        <a14:foregroundMark x1="78778" y1="51473" x2="80889" y2="66620"/>
                        <a14:foregroundMark x1="89667" y1="58485" x2="89667" y2="58485"/>
                        <a14:foregroundMark x1="76556" y1="54418" x2="78333" y2="66620"/>
                        <a14:foregroundMark x1="75778" y1="50912" x2="81444" y2="63394"/>
                        <a14:foregroundMark x1="83000" y1="52735" x2="83667" y2="66199"/>
                        <a14:foregroundMark x1="64556" y1="54979" x2="67111" y2="71108"/>
                      </a14:backgroundRemoval>
                    </a14:imgEffect>
                  </a14:imgLayer>
                </a14:imgProps>
              </a:ext>
              <a:ext uri="{28A0092B-C50C-407E-A947-70E740481C1C}">
                <a14:useLocalDpi xmlns:a14="http://schemas.microsoft.com/office/drawing/2010/main" val="0"/>
              </a:ext>
            </a:extLst>
          </a:blip>
          <a:srcRect/>
          <a:stretch>
            <a:fillRect/>
          </a:stretch>
        </p:blipFill>
        <p:spPr bwMode="auto">
          <a:xfrm>
            <a:off x="6831759" y="1872387"/>
            <a:ext cx="861110" cy="6821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966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1000"/>
                                        <p:tgtEl>
                                          <p:spTgt spid="17"/>
                                        </p:tgtEl>
                                      </p:cBhvr>
                                    </p:animEffect>
                                    <p:anim calcmode="lin" valueType="num">
                                      <p:cBhvr>
                                        <p:cTn id="18" dur="1000" fill="hold"/>
                                        <p:tgtEl>
                                          <p:spTgt spid="17"/>
                                        </p:tgtEl>
                                        <p:attrNameLst>
                                          <p:attrName>ppt_x</p:attrName>
                                        </p:attrNameLst>
                                      </p:cBhvr>
                                      <p:tavLst>
                                        <p:tav tm="0">
                                          <p:val>
                                            <p:strVal val="#ppt_x"/>
                                          </p:val>
                                        </p:tav>
                                        <p:tav tm="100000">
                                          <p:val>
                                            <p:strVal val="#ppt_x"/>
                                          </p:val>
                                        </p:tav>
                                      </p:tavLst>
                                    </p:anim>
                                    <p:anim calcmode="lin" valueType="num">
                                      <p:cBhvr>
                                        <p:cTn id="19" dur="1000" fill="hold"/>
                                        <p:tgtEl>
                                          <p:spTgt spid="17"/>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1000"/>
                                        <p:tgtEl>
                                          <p:spTgt spid="18"/>
                                        </p:tgtEl>
                                      </p:cBhvr>
                                    </p:animEffect>
                                    <p:anim calcmode="lin" valueType="num">
                                      <p:cBhvr>
                                        <p:cTn id="23" dur="1000" fill="hold"/>
                                        <p:tgtEl>
                                          <p:spTgt spid="18"/>
                                        </p:tgtEl>
                                        <p:attrNameLst>
                                          <p:attrName>ppt_x</p:attrName>
                                        </p:attrNameLst>
                                      </p:cBhvr>
                                      <p:tavLst>
                                        <p:tav tm="0">
                                          <p:val>
                                            <p:strVal val="#ppt_x"/>
                                          </p:val>
                                        </p:tav>
                                        <p:tav tm="100000">
                                          <p:val>
                                            <p:strVal val="#ppt_x"/>
                                          </p:val>
                                        </p:tav>
                                      </p:tavLst>
                                    </p:anim>
                                    <p:anim calcmode="lin" valueType="num">
                                      <p:cBhvr>
                                        <p:cTn id="2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1000"/>
                                        <p:tgtEl>
                                          <p:spTgt spid="10"/>
                                        </p:tgtEl>
                                      </p:cBhvr>
                                    </p:animEffect>
                                    <p:anim calcmode="lin" valueType="num">
                                      <p:cBhvr>
                                        <p:cTn id="30" dur="1000" fill="hold"/>
                                        <p:tgtEl>
                                          <p:spTgt spid="10"/>
                                        </p:tgtEl>
                                        <p:attrNameLst>
                                          <p:attrName>ppt_x</p:attrName>
                                        </p:attrNameLst>
                                      </p:cBhvr>
                                      <p:tavLst>
                                        <p:tav tm="0">
                                          <p:val>
                                            <p:strVal val="#ppt_x"/>
                                          </p:val>
                                        </p:tav>
                                        <p:tav tm="100000">
                                          <p:val>
                                            <p:strVal val="#ppt_x"/>
                                          </p:val>
                                        </p:tav>
                                      </p:tavLst>
                                    </p:anim>
                                    <p:anim calcmode="lin" valueType="num">
                                      <p:cBhvr>
                                        <p:cTn id="31" dur="1000" fill="hold"/>
                                        <p:tgtEl>
                                          <p:spTgt spid="1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1000"/>
                                        <p:tgtEl>
                                          <p:spTgt spid="19"/>
                                        </p:tgtEl>
                                      </p:cBhvr>
                                    </p:animEffect>
                                    <p:anim calcmode="lin" valueType="num">
                                      <p:cBhvr>
                                        <p:cTn id="45" dur="1000" fill="hold"/>
                                        <p:tgtEl>
                                          <p:spTgt spid="19"/>
                                        </p:tgtEl>
                                        <p:attrNameLst>
                                          <p:attrName>ppt_x</p:attrName>
                                        </p:attrNameLst>
                                      </p:cBhvr>
                                      <p:tavLst>
                                        <p:tav tm="0">
                                          <p:val>
                                            <p:strVal val="#ppt_x"/>
                                          </p:val>
                                        </p:tav>
                                        <p:tav tm="100000">
                                          <p:val>
                                            <p:strVal val="#ppt_x"/>
                                          </p:val>
                                        </p:tav>
                                      </p:tavLst>
                                    </p:anim>
                                    <p:anim calcmode="lin" valueType="num">
                                      <p:cBhvr>
                                        <p:cTn id="46" dur="1000" fill="hold"/>
                                        <p:tgtEl>
                                          <p:spTgt spid="19"/>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1000"/>
                                        <p:tgtEl>
                                          <p:spTgt spid="32"/>
                                        </p:tgtEl>
                                      </p:cBhvr>
                                    </p:animEffect>
                                    <p:anim calcmode="lin" valueType="num">
                                      <p:cBhvr>
                                        <p:cTn id="50" dur="1000" fill="hold"/>
                                        <p:tgtEl>
                                          <p:spTgt spid="32"/>
                                        </p:tgtEl>
                                        <p:attrNameLst>
                                          <p:attrName>ppt_x</p:attrName>
                                        </p:attrNameLst>
                                      </p:cBhvr>
                                      <p:tavLst>
                                        <p:tav tm="0">
                                          <p:val>
                                            <p:strVal val="#ppt_x"/>
                                          </p:val>
                                        </p:tav>
                                        <p:tav tm="100000">
                                          <p:val>
                                            <p:strVal val="#ppt_x"/>
                                          </p:val>
                                        </p:tav>
                                      </p:tavLst>
                                    </p:anim>
                                    <p:anim calcmode="lin" valueType="num">
                                      <p:cBhvr>
                                        <p:cTn id="51"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1000"/>
                                        <p:tgtEl>
                                          <p:spTgt spid="5"/>
                                        </p:tgtEl>
                                      </p:cBhvr>
                                    </p:animEffect>
                                    <p:anim calcmode="lin" valueType="num">
                                      <p:cBhvr>
                                        <p:cTn id="57" dur="1000" fill="hold"/>
                                        <p:tgtEl>
                                          <p:spTgt spid="5"/>
                                        </p:tgtEl>
                                        <p:attrNameLst>
                                          <p:attrName>ppt_x</p:attrName>
                                        </p:attrNameLst>
                                      </p:cBhvr>
                                      <p:tavLst>
                                        <p:tav tm="0">
                                          <p:val>
                                            <p:strVal val="#ppt_x"/>
                                          </p:val>
                                        </p:tav>
                                        <p:tav tm="100000">
                                          <p:val>
                                            <p:strVal val="#ppt_x"/>
                                          </p:val>
                                        </p:tav>
                                      </p:tavLst>
                                    </p:anim>
                                    <p:anim calcmode="lin" valueType="num">
                                      <p:cBhvr>
                                        <p:cTn id="58" dur="1000" fill="hold"/>
                                        <p:tgtEl>
                                          <p:spTgt spid="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1000"/>
                                        <p:tgtEl>
                                          <p:spTgt spid="6"/>
                                        </p:tgtEl>
                                      </p:cBhvr>
                                    </p:animEffect>
                                    <p:anim calcmode="lin" valueType="num">
                                      <p:cBhvr>
                                        <p:cTn id="62" dur="1000" fill="hold"/>
                                        <p:tgtEl>
                                          <p:spTgt spid="6"/>
                                        </p:tgtEl>
                                        <p:attrNameLst>
                                          <p:attrName>ppt_x</p:attrName>
                                        </p:attrNameLst>
                                      </p:cBhvr>
                                      <p:tavLst>
                                        <p:tav tm="0">
                                          <p:val>
                                            <p:strVal val="#ppt_x"/>
                                          </p:val>
                                        </p:tav>
                                        <p:tav tm="100000">
                                          <p:val>
                                            <p:strVal val="#ppt_x"/>
                                          </p:val>
                                        </p:tav>
                                      </p:tavLst>
                                    </p:anim>
                                    <p:anim calcmode="lin" valueType="num">
                                      <p:cBhvr>
                                        <p:cTn id="63" dur="1000" fill="hold"/>
                                        <p:tgtEl>
                                          <p:spTgt spid="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1000"/>
                                        <p:tgtEl>
                                          <p:spTgt spid="16"/>
                                        </p:tgtEl>
                                      </p:cBhvr>
                                    </p:animEffect>
                                    <p:anim calcmode="lin" valueType="num">
                                      <p:cBhvr>
                                        <p:cTn id="72" dur="1000" fill="hold"/>
                                        <p:tgtEl>
                                          <p:spTgt spid="16"/>
                                        </p:tgtEl>
                                        <p:attrNameLst>
                                          <p:attrName>ppt_x</p:attrName>
                                        </p:attrNameLst>
                                      </p:cBhvr>
                                      <p:tavLst>
                                        <p:tav tm="0">
                                          <p:val>
                                            <p:strVal val="#ppt_x"/>
                                          </p:val>
                                        </p:tav>
                                        <p:tav tm="100000">
                                          <p:val>
                                            <p:strVal val="#ppt_x"/>
                                          </p:val>
                                        </p:tav>
                                      </p:tavLst>
                                    </p:anim>
                                    <p:anim calcmode="lin" valueType="num">
                                      <p:cBhvr>
                                        <p:cTn id="73" dur="1000" fill="hold"/>
                                        <p:tgtEl>
                                          <p:spTgt spid="16"/>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81"/>
                                        </p:tgtEl>
                                        <p:attrNameLst>
                                          <p:attrName>style.visibility</p:attrName>
                                        </p:attrNameLst>
                                      </p:cBhvr>
                                      <p:to>
                                        <p:strVal val="visible"/>
                                      </p:to>
                                    </p:set>
                                    <p:animEffect transition="in" filter="fade">
                                      <p:cBhvr>
                                        <p:cTn id="76" dur="1000"/>
                                        <p:tgtEl>
                                          <p:spTgt spid="81"/>
                                        </p:tgtEl>
                                      </p:cBhvr>
                                    </p:animEffect>
                                    <p:anim calcmode="lin" valueType="num">
                                      <p:cBhvr>
                                        <p:cTn id="77" dur="1000" fill="hold"/>
                                        <p:tgtEl>
                                          <p:spTgt spid="81"/>
                                        </p:tgtEl>
                                        <p:attrNameLst>
                                          <p:attrName>ppt_x</p:attrName>
                                        </p:attrNameLst>
                                      </p:cBhvr>
                                      <p:tavLst>
                                        <p:tav tm="0">
                                          <p:val>
                                            <p:strVal val="#ppt_x"/>
                                          </p:val>
                                        </p:tav>
                                        <p:tav tm="100000">
                                          <p:val>
                                            <p:strVal val="#ppt_x"/>
                                          </p:val>
                                        </p:tav>
                                      </p:tavLst>
                                    </p:anim>
                                    <p:anim calcmode="lin" valueType="num">
                                      <p:cBhvr>
                                        <p:cTn id="78" dur="1000" fill="hold"/>
                                        <p:tgtEl>
                                          <p:spTgt spid="8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0"/>
                                        <p:tgtEl>
                                          <p:spTgt spid="83"/>
                                        </p:tgtEl>
                                      </p:cBhvr>
                                    </p:animEffect>
                                    <p:anim calcmode="lin" valueType="num">
                                      <p:cBhvr>
                                        <p:cTn id="82" dur="1000" fill="hold"/>
                                        <p:tgtEl>
                                          <p:spTgt spid="83"/>
                                        </p:tgtEl>
                                        <p:attrNameLst>
                                          <p:attrName>ppt_x</p:attrName>
                                        </p:attrNameLst>
                                      </p:cBhvr>
                                      <p:tavLst>
                                        <p:tav tm="0">
                                          <p:val>
                                            <p:strVal val="#ppt_x"/>
                                          </p:val>
                                        </p:tav>
                                        <p:tav tm="100000">
                                          <p:val>
                                            <p:strVal val="#ppt_x"/>
                                          </p:val>
                                        </p:tav>
                                      </p:tavLst>
                                    </p:anim>
                                    <p:anim calcmode="lin" valueType="num">
                                      <p:cBhvr>
                                        <p:cTn id="83" dur="1000" fill="hold"/>
                                        <p:tgtEl>
                                          <p:spTgt spid="83"/>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84"/>
                                        </p:tgtEl>
                                        <p:attrNameLst>
                                          <p:attrName>style.visibility</p:attrName>
                                        </p:attrNameLst>
                                      </p:cBhvr>
                                      <p:to>
                                        <p:strVal val="visible"/>
                                      </p:to>
                                    </p:set>
                                    <p:animEffect transition="in" filter="fade">
                                      <p:cBhvr>
                                        <p:cTn id="86" dur="1000"/>
                                        <p:tgtEl>
                                          <p:spTgt spid="84"/>
                                        </p:tgtEl>
                                      </p:cBhvr>
                                    </p:animEffect>
                                    <p:anim calcmode="lin" valueType="num">
                                      <p:cBhvr>
                                        <p:cTn id="87" dur="1000" fill="hold"/>
                                        <p:tgtEl>
                                          <p:spTgt spid="84"/>
                                        </p:tgtEl>
                                        <p:attrNameLst>
                                          <p:attrName>ppt_x</p:attrName>
                                        </p:attrNameLst>
                                      </p:cBhvr>
                                      <p:tavLst>
                                        <p:tav tm="0">
                                          <p:val>
                                            <p:strVal val="#ppt_x"/>
                                          </p:val>
                                        </p:tav>
                                        <p:tav tm="100000">
                                          <p:val>
                                            <p:strVal val="#ppt_x"/>
                                          </p:val>
                                        </p:tav>
                                      </p:tavLst>
                                    </p:anim>
                                    <p:anim calcmode="lin" valueType="num">
                                      <p:cBhvr>
                                        <p:cTn id="88" dur="1000" fill="hold"/>
                                        <p:tgtEl>
                                          <p:spTgt spid="84"/>
                                        </p:tgtEl>
                                        <p:attrNameLst>
                                          <p:attrName>ppt_y</p:attrName>
                                        </p:attrNameLst>
                                      </p:cBhvr>
                                      <p:tavLst>
                                        <p:tav tm="0">
                                          <p:val>
                                            <p:strVal val="#ppt_y+.1"/>
                                          </p:val>
                                        </p:tav>
                                        <p:tav tm="100000">
                                          <p:val>
                                            <p:strVal val="#ppt_y"/>
                                          </p:val>
                                        </p:tav>
                                      </p:tavLst>
                                    </p:anim>
                                  </p:childTnLst>
                                </p:cTn>
                              </p:par>
                              <p:par>
                                <p:cTn id="89" presetID="45" presetClass="entr" presetSubtype="0" fill="hold" nodeType="withEffect">
                                  <p:stCondLst>
                                    <p:cond delay="0"/>
                                  </p:stCondLst>
                                  <p:childTnLst>
                                    <p:set>
                                      <p:cBhvr>
                                        <p:cTn id="90" dur="1" fill="hold">
                                          <p:stCondLst>
                                            <p:cond delay="0"/>
                                          </p:stCondLst>
                                        </p:cTn>
                                        <p:tgtEl>
                                          <p:spTgt spid="86"/>
                                        </p:tgtEl>
                                        <p:attrNameLst>
                                          <p:attrName>style.visibility</p:attrName>
                                        </p:attrNameLst>
                                      </p:cBhvr>
                                      <p:to>
                                        <p:strVal val="visible"/>
                                      </p:to>
                                    </p:set>
                                    <p:animEffect transition="in" filter="fade">
                                      <p:cBhvr>
                                        <p:cTn id="91" dur="2000"/>
                                        <p:tgtEl>
                                          <p:spTgt spid="86"/>
                                        </p:tgtEl>
                                      </p:cBhvr>
                                    </p:animEffect>
                                    <p:anim calcmode="lin" valueType="num">
                                      <p:cBhvr>
                                        <p:cTn id="92" dur="2000" fill="hold"/>
                                        <p:tgtEl>
                                          <p:spTgt spid="86"/>
                                        </p:tgtEl>
                                        <p:attrNameLst>
                                          <p:attrName>ppt_w</p:attrName>
                                        </p:attrNameLst>
                                      </p:cBhvr>
                                      <p:tavLst>
                                        <p:tav tm="0" fmla="#ppt_w*sin(2.5*pi*$)">
                                          <p:val>
                                            <p:fltVal val="0"/>
                                          </p:val>
                                        </p:tav>
                                        <p:tav tm="100000">
                                          <p:val>
                                            <p:fltVal val="1"/>
                                          </p:val>
                                        </p:tav>
                                      </p:tavLst>
                                    </p:anim>
                                    <p:anim calcmode="lin" valueType="num">
                                      <p:cBhvr>
                                        <p:cTn id="93" dur="2000" fill="hold"/>
                                        <p:tgtEl>
                                          <p:spTgt spid="86"/>
                                        </p:tgtEl>
                                        <p:attrNameLst>
                                          <p:attrName>ppt_h</p:attrName>
                                        </p:attrNameLst>
                                      </p:cBhvr>
                                      <p:tavLst>
                                        <p:tav tm="0">
                                          <p:val>
                                            <p:strVal val="#ppt_h"/>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88"/>
                                        </p:tgtEl>
                                        <p:attrNameLst>
                                          <p:attrName>style.visibility</p:attrName>
                                        </p:attrNameLst>
                                      </p:cBhvr>
                                      <p:to>
                                        <p:strVal val="visible"/>
                                      </p:to>
                                    </p:set>
                                    <p:animEffect transition="in" filter="fade">
                                      <p:cBhvr>
                                        <p:cTn id="98" dur="1000"/>
                                        <p:tgtEl>
                                          <p:spTgt spid="88"/>
                                        </p:tgtEl>
                                      </p:cBhvr>
                                    </p:animEffect>
                                    <p:anim calcmode="lin" valueType="num">
                                      <p:cBhvr>
                                        <p:cTn id="99" dur="1000" fill="hold"/>
                                        <p:tgtEl>
                                          <p:spTgt spid="88"/>
                                        </p:tgtEl>
                                        <p:attrNameLst>
                                          <p:attrName>ppt_x</p:attrName>
                                        </p:attrNameLst>
                                      </p:cBhvr>
                                      <p:tavLst>
                                        <p:tav tm="0">
                                          <p:val>
                                            <p:strVal val="#ppt_x"/>
                                          </p:val>
                                        </p:tav>
                                        <p:tav tm="100000">
                                          <p:val>
                                            <p:strVal val="#ppt_x"/>
                                          </p:val>
                                        </p:tav>
                                      </p:tavLst>
                                    </p:anim>
                                    <p:anim calcmode="lin" valueType="num">
                                      <p:cBhvr>
                                        <p:cTn id="100" dur="1000" fill="hold"/>
                                        <p:tgtEl>
                                          <p:spTgt spid="88"/>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89"/>
                                        </p:tgtEl>
                                        <p:attrNameLst>
                                          <p:attrName>style.visibility</p:attrName>
                                        </p:attrNameLst>
                                      </p:cBhvr>
                                      <p:to>
                                        <p:strVal val="visible"/>
                                      </p:to>
                                    </p:set>
                                    <p:animEffect transition="in" filter="fade">
                                      <p:cBhvr>
                                        <p:cTn id="103" dur="1000"/>
                                        <p:tgtEl>
                                          <p:spTgt spid="89"/>
                                        </p:tgtEl>
                                      </p:cBhvr>
                                    </p:animEffect>
                                    <p:anim calcmode="lin" valueType="num">
                                      <p:cBhvr>
                                        <p:cTn id="104" dur="1000" fill="hold"/>
                                        <p:tgtEl>
                                          <p:spTgt spid="89"/>
                                        </p:tgtEl>
                                        <p:attrNameLst>
                                          <p:attrName>ppt_x</p:attrName>
                                        </p:attrNameLst>
                                      </p:cBhvr>
                                      <p:tavLst>
                                        <p:tav tm="0">
                                          <p:val>
                                            <p:strVal val="#ppt_x"/>
                                          </p:val>
                                        </p:tav>
                                        <p:tav tm="100000">
                                          <p:val>
                                            <p:strVal val="#ppt_x"/>
                                          </p:val>
                                        </p:tav>
                                      </p:tavLst>
                                    </p:anim>
                                    <p:anim calcmode="lin" valueType="num">
                                      <p:cBhvr>
                                        <p:cTn id="105" dur="1000" fill="hold"/>
                                        <p:tgtEl>
                                          <p:spTgt spid="89"/>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90"/>
                                        </p:tgtEl>
                                        <p:attrNameLst>
                                          <p:attrName>style.visibility</p:attrName>
                                        </p:attrNameLst>
                                      </p:cBhvr>
                                      <p:to>
                                        <p:strVal val="visible"/>
                                      </p:to>
                                    </p:set>
                                    <p:animEffect transition="in" filter="fade">
                                      <p:cBhvr>
                                        <p:cTn id="108" dur="1000"/>
                                        <p:tgtEl>
                                          <p:spTgt spid="90"/>
                                        </p:tgtEl>
                                      </p:cBhvr>
                                    </p:animEffect>
                                    <p:anim calcmode="lin" valueType="num">
                                      <p:cBhvr>
                                        <p:cTn id="109" dur="1000" fill="hold"/>
                                        <p:tgtEl>
                                          <p:spTgt spid="90"/>
                                        </p:tgtEl>
                                        <p:attrNameLst>
                                          <p:attrName>ppt_x</p:attrName>
                                        </p:attrNameLst>
                                      </p:cBhvr>
                                      <p:tavLst>
                                        <p:tav tm="0">
                                          <p:val>
                                            <p:strVal val="#ppt_x"/>
                                          </p:val>
                                        </p:tav>
                                        <p:tav tm="100000">
                                          <p:val>
                                            <p:strVal val="#ppt_x"/>
                                          </p:val>
                                        </p:tav>
                                      </p:tavLst>
                                    </p:anim>
                                    <p:anim calcmode="lin" valueType="num">
                                      <p:cBhvr>
                                        <p:cTn id="110"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42" presetClass="entr" presetSubtype="0" fill="hold" grpId="0" nodeType="clickEffect">
                                  <p:stCondLst>
                                    <p:cond delay="0"/>
                                  </p:stCondLst>
                                  <p:childTnLst>
                                    <p:set>
                                      <p:cBhvr>
                                        <p:cTn id="114" dur="1" fill="hold">
                                          <p:stCondLst>
                                            <p:cond delay="0"/>
                                          </p:stCondLst>
                                        </p:cTn>
                                        <p:tgtEl>
                                          <p:spTgt spid="91"/>
                                        </p:tgtEl>
                                        <p:attrNameLst>
                                          <p:attrName>style.visibility</p:attrName>
                                        </p:attrNameLst>
                                      </p:cBhvr>
                                      <p:to>
                                        <p:strVal val="visible"/>
                                      </p:to>
                                    </p:set>
                                    <p:animEffect transition="in" filter="fade">
                                      <p:cBhvr>
                                        <p:cTn id="115" dur="1000"/>
                                        <p:tgtEl>
                                          <p:spTgt spid="91"/>
                                        </p:tgtEl>
                                      </p:cBhvr>
                                    </p:animEffect>
                                    <p:anim calcmode="lin" valueType="num">
                                      <p:cBhvr>
                                        <p:cTn id="116" dur="1000" fill="hold"/>
                                        <p:tgtEl>
                                          <p:spTgt spid="91"/>
                                        </p:tgtEl>
                                        <p:attrNameLst>
                                          <p:attrName>ppt_x</p:attrName>
                                        </p:attrNameLst>
                                      </p:cBhvr>
                                      <p:tavLst>
                                        <p:tav tm="0">
                                          <p:val>
                                            <p:strVal val="#ppt_x"/>
                                          </p:val>
                                        </p:tav>
                                        <p:tav tm="100000">
                                          <p:val>
                                            <p:strVal val="#ppt_x"/>
                                          </p:val>
                                        </p:tav>
                                      </p:tavLst>
                                    </p:anim>
                                    <p:anim calcmode="lin" valueType="num">
                                      <p:cBhvr>
                                        <p:cTn id="117" dur="1000" fill="hold"/>
                                        <p:tgtEl>
                                          <p:spTgt spid="91"/>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92"/>
                                        </p:tgtEl>
                                        <p:attrNameLst>
                                          <p:attrName>style.visibility</p:attrName>
                                        </p:attrNameLst>
                                      </p:cBhvr>
                                      <p:to>
                                        <p:strVal val="visible"/>
                                      </p:to>
                                    </p:set>
                                    <p:animEffect transition="in" filter="fade">
                                      <p:cBhvr>
                                        <p:cTn id="120" dur="1000"/>
                                        <p:tgtEl>
                                          <p:spTgt spid="92"/>
                                        </p:tgtEl>
                                      </p:cBhvr>
                                    </p:animEffect>
                                    <p:anim calcmode="lin" valueType="num">
                                      <p:cBhvr>
                                        <p:cTn id="121" dur="1000" fill="hold"/>
                                        <p:tgtEl>
                                          <p:spTgt spid="92"/>
                                        </p:tgtEl>
                                        <p:attrNameLst>
                                          <p:attrName>ppt_x</p:attrName>
                                        </p:attrNameLst>
                                      </p:cBhvr>
                                      <p:tavLst>
                                        <p:tav tm="0">
                                          <p:val>
                                            <p:strVal val="#ppt_x"/>
                                          </p:val>
                                        </p:tav>
                                        <p:tav tm="100000">
                                          <p:val>
                                            <p:strVal val="#ppt_x"/>
                                          </p:val>
                                        </p:tav>
                                      </p:tavLst>
                                    </p:anim>
                                    <p:anim calcmode="lin" valueType="num">
                                      <p:cBhvr>
                                        <p:cTn id="122" dur="1000" fill="hold"/>
                                        <p:tgtEl>
                                          <p:spTgt spid="92"/>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93"/>
                                        </p:tgtEl>
                                        <p:attrNameLst>
                                          <p:attrName>style.visibility</p:attrName>
                                        </p:attrNameLst>
                                      </p:cBhvr>
                                      <p:to>
                                        <p:strVal val="visible"/>
                                      </p:to>
                                    </p:set>
                                    <p:animEffect transition="in" filter="fade">
                                      <p:cBhvr>
                                        <p:cTn id="125" dur="1000"/>
                                        <p:tgtEl>
                                          <p:spTgt spid="93"/>
                                        </p:tgtEl>
                                      </p:cBhvr>
                                    </p:animEffect>
                                    <p:anim calcmode="lin" valueType="num">
                                      <p:cBhvr>
                                        <p:cTn id="126" dur="1000" fill="hold"/>
                                        <p:tgtEl>
                                          <p:spTgt spid="93"/>
                                        </p:tgtEl>
                                        <p:attrNameLst>
                                          <p:attrName>ppt_x</p:attrName>
                                        </p:attrNameLst>
                                      </p:cBhvr>
                                      <p:tavLst>
                                        <p:tav tm="0">
                                          <p:val>
                                            <p:strVal val="#ppt_x"/>
                                          </p:val>
                                        </p:tav>
                                        <p:tav tm="100000">
                                          <p:val>
                                            <p:strVal val="#ppt_x"/>
                                          </p:val>
                                        </p:tav>
                                      </p:tavLst>
                                    </p:anim>
                                    <p:anim calcmode="lin" valueType="num">
                                      <p:cBhvr>
                                        <p:cTn id="127" dur="1000" fill="hold"/>
                                        <p:tgtEl>
                                          <p:spTgt spid="9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par>
                                <p:cTn id="133" presetID="42" presetClass="entr" presetSubtype="0" fill="hold" nodeType="withEffect">
                                  <p:stCondLst>
                                    <p:cond delay="0"/>
                                  </p:stCondLst>
                                  <p:childTnLst>
                                    <p:set>
                                      <p:cBhvr>
                                        <p:cTn id="134" dur="1" fill="hold">
                                          <p:stCondLst>
                                            <p:cond delay="0"/>
                                          </p:stCondLst>
                                        </p:cTn>
                                        <p:tgtEl>
                                          <p:spTgt spid="96"/>
                                        </p:tgtEl>
                                        <p:attrNameLst>
                                          <p:attrName>style.visibility</p:attrName>
                                        </p:attrNameLst>
                                      </p:cBhvr>
                                      <p:to>
                                        <p:strVal val="visible"/>
                                      </p:to>
                                    </p:set>
                                    <p:animEffect transition="in" filter="fade">
                                      <p:cBhvr>
                                        <p:cTn id="135" dur="1000"/>
                                        <p:tgtEl>
                                          <p:spTgt spid="96"/>
                                        </p:tgtEl>
                                      </p:cBhvr>
                                    </p:animEffect>
                                    <p:anim calcmode="lin" valueType="num">
                                      <p:cBhvr>
                                        <p:cTn id="136" dur="1000" fill="hold"/>
                                        <p:tgtEl>
                                          <p:spTgt spid="96"/>
                                        </p:tgtEl>
                                        <p:attrNameLst>
                                          <p:attrName>ppt_x</p:attrName>
                                        </p:attrNameLst>
                                      </p:cBhvr>
                                      <p:tavLst>
                                        <p:tav tm="0">
                                          <p:val>
                                            <p:strVal val="#ppt_x"/>
                                          </p:val>
                                        </p:tav>
                                        <p:tav tm="100000">
                                          <p:val>
                                            <p:strVal val="#ppt_x"/>
                                          </p:val>
                                        </p:tav>
                                      </p:tavLst>
                                    </p:anim>
                                    <p:anim calcmode="lin" valueType="num">
                                      <p:cBhvr>
                                        <p:cTn id="137" dur="1000" fill="hold"/>
                                        <p:tgtEl>
                                          <p:spTgt spid="96"/>
                                        </p:tgtEl>
                                        <p:attrNameLst>
                                          <p:attrName>ppt_y</p:attrName>
                                        </p:attrNameLst>
                                      </p:cBhvr>
                                      <p:tavLst>
                                        <p:tav tm="0">
                                          <p:val>
                                            <p:strVal val="#ppt_y+.1"/>
                                          </p:val>
                                        </p:tav>
                                        <p:tav tm="100000">
                                          <p:val>
                                            <p:strVal val="#ppt_y"/>
                                          </p:val>
                                        </p:tav>
                                      </p:tavLst>
                                    </p:anim>
                                  </p:childTnLst>
                                </p:cTn>
                              </p:par>
                              <p:par>
                                <p:cTn id="138" presetID="42" presetClass="entr" presetSubtype="0" fill="hold" nodeType="withEffect">
                                  <p:stCondLst>
                                    <p:cond delay="0"/>
                                  </p:stCondLst>
                                  <p:childTnLst>
                                    <p:set>
                                      <p:cBhvr>
                                        <p:cTn id="139" dur="1" fill="hold">
                                          <p:stCondLst>
                                            <p:cond delay="0"/>
                                          </p:stCondLst>
                                        </p:cTn>
                                        <p:tgtEl>
                                          <p:spTgt spid="97"/>
                                        </p:tgtEl>
                                        <p:attrNameLst>
                                          <p:attrName>style.visibility</p:attrName>
                                        </p:attrNameLst>
                                      </p:cBhvr>
                                      <p:to>
                                        <p:strVal val="visible"/>
                                      </p:to>
                                    </p:set>
                                    <p:animEffect transition="in" filter="fade">
                                      <p:cBhvr>
                                        <p:cTn id="140" dur="1000"/>
                                        <p:tgtEl>
                                          <p:spTgt spid="97"/>
                                        </p:tgtEl>
                                      </p:cBhvr>
                                    </p:animEffect>
                                    <p:anim calcmode="lin" valueType="num">
                                      <p:cBhvr>
                                        <p:cTn id="141" dur="1000" fill="hold"/>
                                        <p:tgtEl>
                                          <p:spTgt spid="97"/>
                                        </p:tgtEl>
                                        <p:attrNameLst>
                                          <p:attrName>ppt_x</p:attrName>
                                        </p:attrNameLst>
                                      </p:cBhvr>
                                      <p:tavLst>
                                        <p:tav tm="0">
                                          <p:val>
                                            <p:strVal val="#ppt_x"/>
                                          </p:val>
                                        </p:tav>
                                        <p:tav tm="100000">
                                          <p:val>
                                            <p:strVal val="#ppt_x"/>
                                          </p:val>
                                        </p:tav>
                                      </p:tavLst>
                                    </p:anim>
                                    <p:anim calcmode="lin" valueType="num">
                                      <p:cBhvr>
                                        <p:cTn id="142" dur="1000" fill="hold"/>
                                        <p:tgtEl>
                                          <p:spTgt spid="97"/>
                                        </p:tgtEl>
                                        <p:attrNameLst>
                                          <p:attrName>ppt_y</p:attrName>
                                        </p:attrNameLst>
                                      </p:cBhvr>
                                      <p:tavLst>
                                        <p:tav tm="0">
                                          <p:val>
                                            <p:strVal val="#ppt_y+.1"/>
                                          </p:val>
                                        </p:tav>
                                        <p:tav tm="100000">
                                          <p:val>
                                            <p:strVal val="#ppt_y"/>
                                          </p:val>
                                        </p:tav>
                                      </p:tavLst>
                                    </p:anim>
                                  </p:childTnLst>
                                </p:cTn>
                              </p:par>
                              <p:par>
                                <p:cTn id="143" presetID="42" presetClass="entr" presetSubtype="0" fill="hold" nodeType="withEffect">
                                  <p:stCondLst>
                                    <p:cond delay="0"/>
                                  </p:stCondLst>
                                  <p:childTnLst>
                                    <p:set>
                                      <p:cBhvr>
                                        <p:cTn id="144" dur="1" fill="hold">
                                          <p:stCondLst>
                                            <p:cond delay="0"/>
                                          </p:stCondLst>
                                        </p:cTn>
                                        <p:tgtEl>
                                          <p:spTgt spid="103"/>
                                        </p:tgtEl>
                                        <p:attrNameLst>
                                          <p:attrName>style.visibility</p:attrName>
                                        </p:attrNameLst>
                                      </p:cBhvr>
                                      <p:to>
                                        <p:strVal val="visible"/>
                                      </p:to>
                                    </p:set>
                                    <p:animEffect transition="in" filter="fade">
                                      <p:cBhvr>
                                        <p:cTn id="145" dur="1000"/>
                                        <p:tgtEl>
                                          <p:spTgt spid="103"/>
                                        </p:tgtEl>
                                      </p:cBhvr>
                                    </p:animEffect>
                                    <p:anim calcmode="lin" valueType="num">
                                      <p:cBhvr>
                                        <p:cTn id="146" dur="1000" fill="hold"/>
                                        <p:tgtEl>
                                          <p:spTgt spid="103"/>
                                        </p:tgtEl>
                                        <p:attrNameLst>
                                          <p:attrName>ppt_x</p:attrName>
                                        </p:attrNameLst>
                                      </p:cBhvr>
                                      <p:tavLst>
                                        <p:tav tm="0">
                                          <p:val>
                                            <p:strVal val="#ppt_x"/>
                                          </p:val>
                                        </p:tav>
                                        <p:tav tm="100000">
                                          <p:val>
                                            <p:strVal val="#ppt_x"/>
                                          </p:val>
                                        </p:tav>
                                      </p:tavLst>
                                    </p:anim>
                                    <p:anim calcmode="lin" valueType="num">
                                      <p:cBhvr>
                                        <p:cTn id="147" dur="1000" fill="hold"/>
                                        <p:tgtEl>
                                          <p:spTgt spid="103"/>
                                        </p:tgtEl>
                                        <p:attrNameLst>
                                          <p:attrName>ppt_y</p:attrName>
                                        </p:attrNameLst>
                                      </p:cBhvr>
                                      <p:tavLst>
                                        <p:tav tm="0">
                                          <p:val>
                                            <p:strVal val="#ppt_y+.1"/>
                                          </p:val>
                                        </p:tav>
                                        <p:tav tm="100000">
                                          <p:val>
                                            <p:strVal val="#ppt_y"/>
                                          </p:val>
                                        </p:tav>
                                      </p:tavLst>
                                    </p:anim>
                                  </p:childTnLst>
                                </p:cTn>
                              </p:par>
                              <p:par>
                                <p:cTn id="148" presetID="2" presetClass="entr" presetSubtype="4" fill="hold" nodeType="withEffect">
                                  <p:stCondLst>
                                    <p:cond delay="0"/>
                                  </p:stCondLst>
                                  <p:childTnLst>
                                    <p:set>
                                      <p:cBhvr>
                                        <p:cTn id="149" dur="1" fill="hold">
                                          <p:stCondLst>
                                            <p:cond delay="0"/>
                                          </p:stCondLst>
                                        </p:cTn>
                                        <p:tgtEl>
                                          <p:spTgt spid="106"/>
                                        </p:tgtEl>
                                        <p:attrNameLst>
                                          <p:attrName>style.visibility</p:attrName>
                                        </p:attrNameLst>
                                      </p:cBhvr>
                                      <p:to>
                                        <p:strVal val="visible"/>
                                      </p:to>
                                    </p:set>
                                    <p:anim calcmode="lin" valueType="num">
                                      <p:cBhvr additive="base">
                                        <p:cTn id="150" dur="500" fill="hold"/>
                                        <p:tgtEl>
                                          <p:spTgt spid="106"/>
                                        </p:tgtEl>
                                        <p:attrNameLst>
                                          <p:attrName>ppt_x</p:attrName>
                                        </p:attrNameLst>
                                      </p:cBhvr>
                                      <p:tavLst>
                                        <p:tav tm="0">
                                          <p:val>
                                            <p:strVal val="#ppt_x"/>
                                          </p:val>
                                        </p:tav>
                                        <p:tav tm="100000">
                                          <p:val>
                                            <p:strVal val="#ppt_x"/>
                                          </p:val>
                                        </p:tav>
                                      </p:tavLst>
                                    </p:anim>
                                    <p:anim calcmode="lin" valueType="num">
                                      <p:cBhvr additive="base">
                                        <p:cTn id="151"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0" grpId="0" animBg="1"/>
      <p:bldP spid="11" grpId="0" animBg="1"/>
      <p:bldP spid="12" grpId="0" animBg="1"/>
      <p:bldP spid="13" grpId="0" animBg="1"/>
      <p:bldP spid="16" grpId="0"/>
      <p:bldP spid="83" grpId="0" animBg="1"/>
      <p:bldP spid="84" grpId="0" animBg="1"/>
      <p:bldP spid="88" grpId="0" animBg="1"/>
      <p:bldP spid="89" grpId="0" animBg="1"/>
      <p:bldP spid="90" grpId="0" animBg="1"/>
      <p:bldP spid="91" grpId="0" animBg="1"/>
      <p:bldP spid="92" grpId="0" animBg="1"/>
      <p:bldP spid="93" grpId="0" animBg="1"/>
      <p:bldP spid="9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p36"/>
          <p:cNvSpPr/>
          <p:nvPr/>
        </p:nvSpPr>
        <p:spPr>
          <a:xfrm>
            <a:off x="725600" y="662525"/>
            <a:ext cx="3608400" cy="3608400"/>
          </a:xfrm>
          <a:prstGeom prst="ellipse">
            <a:avLst/>
          </a:pr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Rectangle 80">
            <a:extLst>
              <a:ext uri="{FF2B5EF4-FFF2-40B4-BE49-F238E27FC236}">
                <a16:creationId xmlns="" xmlns:a16="http://schemas.microsoft.com/office/drawing/2014/main" id="{CE4F281D-726A-45B5-8106-C11B56BEB8B8}"/>
              </a:ext>
            </a:extLst>
          </p:cNvPr>
          <p:cNvSpPr/>
          <p:nvPr/>
        </p:nvSpPr>
        <p:spPr>
          <a:xfrm>
            <a:off x="4813738" y="0"/>
            <a:ext cx="4330262" cy="4130566"/>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82" name="Rectangle 81">
            <a:extLst>
              <a:ext uri="{FF2B5EF4-FFF2-40B4-BE49-F238E27FC236}">
                <a16:creationId xmlns="" xmlns:a16="http://schemas.microsoft.com/office/drawing/2014/main" id="{FD87ACD1-1C2D-45D1-9820-6E8ACF12FB5F}"/>
              </a:ext>
            </a:extLst>
          </p:cNvPr>
          <p:cNvSpPr/>
          <p:nvPr/>
        </p:nvSpPr>
        <p:spPr>
          <a:xfrm>
            <a:off x="3852041" y="268014"/>
            <a:ext cx="4330262" cy="835572"/>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85" name="TextBox 84">
            <a:extLst>
              <a:ext uri="{FF2B5EF4-FFF2-40B4-BE49-F238E27FC236}">
                <a16:creationId xmlns="" xmlns:a16="http://schemas.microsoft.com/office/drawing/2014/main" id="{2966E1E2-46DF-4C6C-AAC0-590EA437FE80}"/>
              </a:ext>
            </a:extLst>
          </p:cNvPr>
          <p:cNvSpPr txBox="1"/>
          <p:nvPr/>
        </p:nvSpPr>
        <p:spPr>
          <a:xfrm>
            <a:off x="4273668" y="1681118"/>
            <a:ext cx="4576042" cy="1615699"/>
          </a:xfrm>
          <a:prstGeom prst="rect">
            <a:avLst/>
          </a:prstGeom>
          <a:noFill/>
        </p:spPr>
        <p:txBody>
          <a:bodyPr wrap="square">
            <a:spAutoFit/>
          </a:bodyPr>
          <a:lstStyle/>
          <a:p>
            <a:pPr marL="0" marR="0" lvl="0" indent="0" algn="ctr" defTabSz="685749" rtl="0" eaLnBrk="1" fontAlgn="auto" latinLnBrk="0" hangingPunct="1">
              <a:lnSpc>
                <a:spcPct val="150000"/>
              </a:lnSpc>
              <a:spcBef>
                <a:spcPts val="0"/>
              </a:spcBef>
              <a:spcAft>
                <a:spcPts val="0"/>
              </a:spcAft>
              <a:buClrTx/>
              <a:buSzTx/>
              <a:buFontTx/>
              <a:buNone/>
              <a:tabLst/>
              <a:defRPr/>
            </a:pPr>
            <a:r>
              <a:rPr lang="en-US" sz="3500" b="1" dirty="0">
                <a:solidFill>
                  <a:srgbClr val="101F1F"/>
                </a:solidFill>
                <a:latin typeface="#9Slide03 IcielUni Sans Heavy" panose="00000500000000000000" pitchFamily="2" charset="-93"/>
                <a:cs typeface="Times New Roman" panose="02020603050405020304" pitchFamily="18" charset="0"/>
              </a:rPr>
              <a:t>4</a:t>
            </a:r>
            <a:r>
              <a:rPr kumimoji="0" lang="en-US" sz="3500" b="1"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Times New Roman" panose="02020603050405020304" pitchFamily="18" charset="0"/>
              </a:rPr>
              <a:t>. ĐẶC ĐIỂM KINH TẾ - XÃ HỘI</a:t>
            </a:r>
            <a:endParaRPr kumimoji="0" lang="en-US" sz="3500" b="0" i="0" u="none" strike="noStrike" kern="1200" cap="none" spc="0" normalizeH="0" baseline="0" noProof="0" dirty="0">
              <a:ln>
                <a:noFill/>
              </a:ln>
              <a:solidFill>
                <a:srgbClr val="101F1F"/>
              </a:solidFill>
              <a:effectLst/>
              <a:uLnTx/>
              <a:uFillTx/>
              <a:latin typeface="#9Slide03 IcielUni Sans Heavy" panose="00000500000000000000" pitchFamily="2" charset="-93"/>
              <a:ea typeface="+mn-ea"/>
              <a:cs typeface="+mn-cs"/>
            </a:endParaRPr>
          </a:p>
        </p:txBody>
      </p:sp>
      <p:pic>
        <p:nvPicPr>
          <p:cNvPr id="1032" name="Picture 8" descr="Finance and economics png images | PNGEgg">
            <a:extLst>
              <a:ext uri="{FF2B5EF4-FFF2-40B4-BE49-F238E27FC236}">
                <a16:creationId xmlns="" xmlns:a16="http://schemas.microsoft.com/office/drawing/2014/main" id="{72221504-2C84-4309-A56C-4571179E3B3A}"/>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99860" l="10000" r="91444">
                        <a14:foregroundMark x1="24111" y1="40112" x2="22111" y2="63815"/>
                        <a14:foregroundMark x1="17333" y1="65217" x2="30778" y2="37027"/>
                        <a14:foregroundMark x1="70111" y1="46003" x2="68889" y2="89902"/>
                        <a14:foregroundMark x1="64222" y1="51473" x2="66000" y2="80365"/>
                        <a14:foregroundMark x1="18222" y1="40813" x2="40889" y2="43899"/>
                        <a14:foregroundMark x1="62778" y1="77840" x2="62444" y2="96213"/>
                        <a14:foregroundMark x1="72222" y1="53576" x2="73111" y2="73212"/>
                        <a14:foregroundMark x1="59333" y1="62553" x2="91444" y2="58205"/>
                        <a14:foregroundMark x1="66889" y1="53576" x2="77556" y2="70547"/>
                        <a14:foregroundMark x1="78778" y1="51473" x2="80889" y2="66620"/>
                        <a14:foregroundMark x1="89667" y1="58485" x2="89667" y2="58485"/>
                        <a14:foregroundMark x1="76556" y1="54418" x2="78333" y2="66620"/>
                        <a14:foregroundMark x1="75778" y1="50912" x2="81444" y2="63394"/>
                        <a14:foregroundMark x1="83000" y1="52735" x2="83667" y2="66199"/>
                        <a14:foregroundMark x1="64556" y1="54979" x2="67111" y2="71108"/>
                      </a14:backgroundRemoval>
                    </a14:imgEffect>
                  </a14:imgLayer>
                </a14:imgProps>
              </a:ext>
              <a:ext uri="{28A0092B-C50C-407E-A947-70E740481C1C}">
                <a14:useLocalDpi xmlns:a14="http://schemas.microsoft.com/office/drawing/2010/main" val="0"/>
              </a:ext>
            </a:extLst>
          </a:blip>
          <a:srcRect/>
          <a:stretch>
            <a:fillRect/>
          </a:stretch>
        </p:blipFill>
        <p:spPr bwMode="auto">
          <a:xfrm>
            <a:off x="370452" y="767255"/>
            <a:ext cx="4272196" cy="33843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18976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21600000">
                                      <p:cBhvr>
                                        <p:cTn id="6" dur="2000" fill="hold"/>
                                        <p:tgtEl>
                                          <p:spTgt spid="904"/>
                                        </p:tgtEl>
                                        <p:attrNameLst>
                                          <p:attrName>r</p:attrName>
                                        </p:attrNameLst>
                                      </p:cBhvr>
                                    </p:animRot>
                                  </p:childTnLst>
                                </p:cTn>
                              </p:par>
                              <p:par>
                                <p:cTn id="7" presetID="8" presetClass="emph" presetSubtype="0" fill="hold" grpId="0" nodeType="withEffect">
                                  <p:stCondLst>
                                    <p:cond delay="0"/>
                                  </p:stCondLst>
                                  <p:childTnLst>
                                    <p:animRot by="21600000">
                                      <p:cBhvr>
                                        <p:cTn id="8" dur="2000" fill="hold"/>
                                        <p:tgtEl>
                                          <p:spTgt spid="82"/>
                                        </p:tgtEl>
                                        <p:attrNameLst>
                                          <p:attrName>r</p:attrName>
                                        </p:attrNameLst>
                                      </p:cBhvr>
                                    </p:animRo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85"/>
                                        </p:tgtEl>
                                        <p:attrNameLst>
                                          <p:attrName>style.visibility</p:attrName>
                                        </p:attrNameLst>
                                      </p:cBhvr>
                                      <p:to>
                                        <p:strVal val="visible"/>
                                      </p:to>
                                    </p:set>
                                    <p:anim calcmode="lin" valueType="num">
                                      <p:cBhvr>
                                        <p:cTn id="13" dur="500" fill="hold"/>
                                        <p:tgtEl>
                                          <p:spTgt spid="85"/>
                                        </p:tgtEl>
                                        <p:attrNameLst>
                                          <p:attrName>ppt_w</p:attrName>
                                        </p:attrNameLst>
                                      </p:cBhvr>
                                      <p:tavLst>
                                        <p:tav tm="0">
                                          <p:val>
                                            <p:fltVal val="0"/>
                                          </p:val>
                                        </p:tav>
                                        <p:tav tm="100000">
                                          <p:val>
                                            <p:strVal val="#ppt_w"/>
                                          </p:val>
                                        </p:tav>
                                      </p:tavLst>
                                    </p:anim>
                                    <p:anim calcmode="lin" valueType="num">
                                      <p:cBhvr>
                                        <p:cTn id="14" dur="500" fill="hold"/>
                                        <p:tgtEl>
                                          <p:spTgt spid="85"/>
                                        </p:tgtEl>
                                        <p:attrNameLst>
                                          <p:attrName>ppt_h</p:attrName>
                                        </p:attrNameLst>
                                      </p:cBhvr>
                                      <p:tavLst>
                                        <p:tav tm="0">
                                          <p:val>
                                            <p:fltVal val="0"/>
                                          </p:val>
                                        </p:tav>
                                        <p:tav tm="100000">
                                          <p:val>
                                            <p:strVal val="#ppt_h"/>
                                          </p:val>
                                        </p:tav>
                                      </p:tavLst>
                                    </p:anim>
                                    <p:animEffect transition="in" filter="fade">
                                      <p:cBhvr>
                                        <p:cTn id="15"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4" grpId="0" animBg="1"/>
      <p:bldP spid="82" grpId="0" animBg="1"/>
      <p:bldP spid="8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p36"/>
          <p:cNvSpPr/>
          <p:nvPr/>
        </p:nvSpPr>
        <p:spPr>
          <a:xfrm>
            <a:off x="0" y="767550"/>
            <a:ext cx="9405257" cy="3608400"/>
          </a:xfrm>
          <a:prstGeom prst="ellipse">
            <a:avLst/>
          </a:prstGeom>
          <a:solidFill>
            <a:srgbClr val="FFFFFF"/>
          </a:solidFill>
          <a:ln>
            <a:noFill/>
          </a:ln>
        </p:spPr>
        <p:txBody>
          <a:bodyPr spcFirstLastPara="1" wrap="square" lIns="91425" tIns="91425" rIns="91425" bIns="91425" anchor="ctr" anchorCtr="0">
            <a:noAutofit/>
          </a:bodyPr>
          <a:lstStyle/>
          <a:p>
            <a:pPr>
              <a:spcBef>
                <a:spcPts val="600"/>
              </a:spcBef>
              <a:spcAft>
                <a:spcPts val="600"/>
              </a:spcAft>
            </a:pPr>
            <a:r>
              <a:rPr lang="en-US" sz="2400" dirty="0" err="1">
                <a:latin typeface="Times New Roman" panose="02020603050405020304" pitchFamily="18" charset="0"/>
                <a:cs typeface="Times New Roman" panose="02020603050405020304" pitchFamily="18" charset="0"/>
              </a:rPr>
              <a:t>Dựa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13.1, 13.4,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11.2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cs typeface="Times New Roman" panose="02020603050405020304" pitchFamily="18" charset="0"/>
              </a:rPr>
              <a:t> dung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SGK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hiểu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nội</a:t>
            </a:r>
            <a:r>
              <a:rPr lang="en-US" sz="2400" dirty="0">
                <a:latin typeface="Times New Roman" panose="02020603050405020304" pitchFamily="18" charset="0"/>
                <a:cs typeface="Times New Roman" panose="02020603050405020304" pitchFamily="18" charset="0"/>
              </a:rPr>
              <a:t> dung:</a:t>
            </a:r>
          </a:p>
          <a:p>
            <a:pPr>
              <a:spcBef>
                <a:spcPts val="600"/>
              </a:spcBef>
              <a:spcAft>
                <a:spcPts val="600"/>
              </a:spcAft>
            </a:pPr>
            <a:r>
              <a:rPr lang="en-US" sz="2400" dirty="0">
                <a:latin typeface="Times New Roman" panose="02020603050405020304" pitchFamily="18" charset="0"/>
                <a:cs typeface="Times New Roman" panose="02020603050405020304" pitchFamily="18" charset="0"/>
              </a:rPr>
              <a:t>1) Cho </a:t>
            </a:r>
            <a:r>
              <a:rPr lang="en-US" sz="2400" dirty="0" err="1">
                <a:latin typeface="Times New Roman" panose="02020603050405020304" pitchFamily="18" charset="0"/>
                <a:cs typeface="Times New Roman" panose="02020603050405020304" pitchFamily="18" charset="0"/>
              </a:rPr>
              <a:t>biết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hình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chính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khu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vực</a:t>
            </a:r>
            <a:r>
              <a:rPr lang="en-US" sz="2400" dirty="0">
                <a:latin typeface="Times New Roman" panose="02020603050405020304" pitchFamily="18" charset="0"/>
                <a:cs typeface="Times New Roman" panose="02020603050405020304" pitchFamily="18" charset="0"/>
              </a:rPr>
              <a:t> Nam Á </a:t>
            </a:r>
            <a:r>
              <a:rPr lang="en-US" sz="2400" dirty="0" err="1">
                <a:latin typeface="Times New Roman" panose="02020603050405020304" pitchFamily="18" charset="0"/>
                <a:cs typeface="Times New Roman" panose="02020603050405020304" pitchFamily="18" charset="0"/>
              </a:rPr>
              <a:t>có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nổi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bật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Điều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ảnh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tới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xã</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hội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Nam Á?</a:t>
            </a:r>
          </a:p>
          <a:p>
            <a:pPr>
              <a:spcBef>
                <a:spcPts val="600"/>
              </a:spcBef>
              <a:spcAft>
                <a:spcPts val="600"/>
              </a:spcAft>
            </a:pPr>
            <a:r>
              <a:rPr lang="en-US" sz="2400" dirty="0">
                <a:latin typeface="Times New Roman" panose="02020603050405020304" pitchFamily="18" charset="0"/>
                <a:cs typeface="Times New Roman" panose="02020603050405020304" pitchFamily="18" charset="0"/>
              </a:rPr>
              <a:t>2) </a:t>
            </a:r>
            <a:r>
              <a:rPr lang="en-US" sz="2400" dirty="0" err="1">
                <a:latin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xét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hoạt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động</a:t>
            </a:r>
            <a:r>
              <a:rPr lang="en-US" sz="2400" dirty="0">
                <a:latin typeface="Times New Roman" panose="02020603050405020304" pitchFamily="18" charset="0"/>
                <a:cs typeface="Times New Roman" panose="02020603050405020304" pitchFamily="18" charset="0"/>
              </a:rPr>
              <a:t> KT ở </a:t>
            </a:r>
            <a:r>
              <a:rPr lang="en-US" sz="2400" dirty="0" err="1">
                <a:latin typeface="Times New Roman" panose="02020603050405020304" pitchFamily="18" charset="0"/>
                <a:cs typeface="Times New Roman" panose="02020603050405020304" pitchFamily="18" charset="0"/>
              </a:rPr>
              <a:t>các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Nam Á?</a:t>
            </a:r>
          </a:p>
          <a:p>
            <a:pPr>
              <a:spcBef>
                <a:spcPts val="600"/>
              </a:spcBef>
              <a:spcAft>
                <a:spcPts val="600"/>
              </a:spcAft>
            </a:pPr>
            <a:r>
              <a:rPr lang="en-US" sz="2400" dirty="0">
                <a:latin typeface="Times New Roman" panose="02020603050405020304" pitchFamily="18" charset="0"/>
                <a:cs typeface="Times New Roman" panose="02020603050405020304" pitchFamily="18" charset="0"/>
              </a:rPr>
              <a:t>3) Qua </a:t>
            </a:r>
            <a:r>
              <a:rPr lang="en-US" sz="2400" dirty="0" err="1">
                <a:latin typeface="Times New Roman" panose="02020603050405020304" pitchFamily="18" charset="0"/>
                <a:cs typeface="Times New Roman" panose="02020603050405020304" pitchFamily="18" charset="0"/>
              </a:rPr>
              <a:t>bảng</a:t>
            </a:r>
            <a:r>
              <a:rPr lang="en-US" sz="2400" dirty="0">
                <a:latin typeface="Times New Roman" panose="02020603050405020304" pitchFamily="18" charset="0"/>
                <a:cs typeface="Times New Roman" panose="02020603050405020304" pitchFamily="18" charset="0"/>
              </a:rPr>
              <a:t> 11.2 </a:t>
            </a:r>
            <a:r>
              <a:rPr lang="en-US" sz="2400" dirty="0" err="1">
                <a:latin typeface="Times New Roman" panose="02020603050405020304" pitchFamily="18" charset="0"/>
                <a:cs typeface="Times New Roman" panose="02020603050405020304" pitchFamily="18" charset="0"/>
              </a:rPr>
              <a:t>hãy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nhận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xét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dịch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cơ</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cấu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Ấn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Sự</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dịch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phản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ánh</a:t>
            </a:r>
            <a:r>
              <a:rPr lang="en-US" sz="2400" dirty="0">
                <a:latin typeface="Times New Roman" panose="02020603050405020304" pitchFamily="18" charset="0"/>
                <a:cs typeface="Times New Roman" panose="02020603050405020304" pitchFamily="18" charset="0"/>
              </a:rPr>
              <a:t> xu </a:t>
            </a:r>
            <a:r>
              <a:rPr lang="en-US" sz="2400" dirty="0" err="1">
                <a:latin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phát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triển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như</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nào</a:t>
            </a:r>
            <a:r>
              <a:rPr lang="en-US" sz="2400" dirty="0">
                <a:latin typeface="Times New Roman" panose="02020603050405020304" pitchFamily="18" charset="0"/>
                <a:cs typeface="Times New Roman" panose="02020603050405020304" pitchFamily="18" charset="0"/>
              </a:rPr>
              <a:t>?</a:t>
            </a:r>
          </a:p>
          <a:p>
            <a:pPr>
              <a:spcBef>
                <a:spcPts val="600"/>
              </a:spcBef>
              <a:spcAft>
                <a:spcPts val="600"/>
              </a:spcAft>
            </a:pPr>
            <a:r>
              <a:rPr lang="en-US" sz="2400" dirty="0">
                <a:latin typeface="Times New Roman" panose="02020603050405020304" pitchFamily="18" charset="0"/>
                <a:cs typeface="Times New Roman" panose="02020603050405020304" pitchFamily="18" charset="0"/>
              </a:rPr>
              <a:t>4) </a:t>
            </a:r>
            <a:r>
              <a:rPr lang="en-US" sz="2400" dirty="0" err="1">
                <a:latin typeface="Times New Roman" panose="02020603050405020304" pitchFamily="18" charset="0"/>
                <a:cs typeface="Times New Roman" panose="02020603050405020304" pitchFamily="18" charset="0"/>
              </a:rPr>
              <a:t>Nêu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điểm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kinh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Ấn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Độ</a:t>
            </a:r>
            <a:r>
              <a:rPr lang="en-US" sz="24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10601157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904"/>
                                        </p:tgtEl>
                                        <p:attrNameLst>
                                          <p:attrName>style.visibility</p:attrName>
                                        </p:attrNameLst>
                                      </p:cBhvr>
                                      <p:to>
                                        <p:strVal val="visible"/>
                                      </p:to>
                                    </p:set>
                                    <p:animEffect transition="in" filter="fade">
                                      <p:cBhvr>
                                        <p:cTn id="7" dur="2000"/>
                                        <p:tgtEl>
                                          <p:spTgt spid="904"/>
                                        </p:tgtEl>
                                      </p:cBhvr>
                                    </p:animEffect>
                                    <p:anim calcmode="lin" valueType="num">
                                      <p:cBhvr>
                                        <p:cTn id="8" dur="2000" fill="hold"/>
                                        <p:tgtEl>
                                          <p:spTgt spid="904"/>
                                        </p:tgtEl>
                                        <p:attrNameLst>
                                          <p:attrName>ppt_w</p:attrName>
                                        </p:attrNameLst>
                                      </p:cBhvr>
                                      <p:tavLst>
                                        <p:tav tm="0" fmla="#ppt_w*sin(2.5*pi*$)">
                                          <p:val>
                                            <p:fltVal val="0"/>
                                          </p:val>
                                        </p:tav>
                                        <p:tav tm="100000">
                                          <p:val>
                                            <p:fltVal val="1"/>
                                          </p:val>
                                        </p:tav>
                                      </p:tavLst>
                                    </p:anim>
                                    <p:anim calcmode="lin" valueType="num">
                                      <p:cBhvr>
                                        <p:cTn id="9" dur="2000" fill="hold"/>
                                        <p:tgtEl>
                                          <p:spTgt spid="90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870"/>
        <p:cNvGrpSpPr/>
        <p:nvPr/>
      </p:nvGrpSpPr>
      <p:grpSpPr>
        <a:xfrm>
          <a:off x="0" y="0"/>
          <a:ext cx="0" cy="0"/>
          <a:chOff x="0" y="0"/>
          <a:chExt cx="0" cy="0"/>
        </a:xfrm>
      </p:grpSpPr>
      <p:sp>
        <p:nvSpPr>
          <p:cNvPr id="139" name="Rectangle 138">
            <a:extLst>
              <a:ext uri="{FF2B5EF4-FFF2-40B4-BE49-F238E27FC236}">
                <a16:creationId xmlns="" xmlns:a16="http://schemas.microsoft.com/office/drawing/2014/main" id="{A13174E7-C644-4944-BFF9-B28575BCECFD}"/>
              </a:ext>
            </a:extLst>
          </p:cNvPr>
          <p:cNvSpPr/>
          <p:nvPr/>
        </p:nvSpPr>
        <p:spPr>
          <a:xfrm>
            <a:off x="6295698" y="273270"/>
            <a:ext cx="2848303" cy="207053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12" name="Google Shape;2033;p59">
            <a:extLst>
              <a:ext uri="{FF2B5EF4-FFF2-40B4-BE49-F238E27FC236}">
                <a16:creationId xmlns="" xmlns:a16="http://schemas.microsoft.com/office/drawing/2014/main" id="{3A369CA1-2DA3-43FE-BA57-AFB274B3C104}"/>
              </a:ext>
            </a:extLst>
          </p:cNvPr>
          <p:cNvSpPr/>
          <p:nvPr/>
        </p:nvSpPr>
        <p:spPr>
          <a:xfrm>
            <a:off x="1037901" y="1206435"/>
            <a:ext cx="7067700" cy="2870700"/>
          </a:xfrm>
          <a:prstGeom prst="roundRect">
            <a:avLst>
              <a:gd name="adj" fmla="val 16667"/>
            </a:avLst>
          </a:prstGeom>
          <a:solidFill>
            <a:srgbClr val="FFFFFF"/>
          </a:solidFill>
          <a:ln w="76200" cap="flat" cmpd="sng">
            <a:solidFill>
              <a:srgbClr val="FFD9A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 name="Google Shape;2034;p59">
            <a:extLst>
              <a:ext uri="{FF2B5EF4-FFF2-40B4-BE49-F238E27FC236}">
                <a16:creationId xmlns="" xmlns:a16="http://schemas.microsoft.com/office/drawing/2014/main" id="{B1AB7447-7DC8-4E5B-B70E-129E8C316D79}"/>
              </a:ext>
            </a:extLst>
          </p:cNvPr>
          <p:cNvSpPr/>
          <p:nvPr/>
        </p:nvSpPr>
        <p:spPr>
          <a:xfrm>
            <a:off x="4102092" y="1433443"/>
            <a:ext cx="960300" cy="960300"/>
          </a:xfrm>
          <a:prstGeom prst="ellipse">
            <a:avLst/>
          </a:pr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2035;p59">
            <a:extLst>
              <a:ext uri="{FF2B5EF4-FFF2-40B4-BE49-F238E27FC236}">
                <a16:creationId xmlns="" xmlns:a16="http://schemas.microsoft.com/office/drawing/2014/main" id="{653D8E21-3ECD-4048-964C-BCE054A5E75A}"/>
              </a:ext>
            </a:extLst>
          </p:cNvPr>
          <p:cNvSpPr/>
          <p:nvPr/>
        </p:nvSpPr>
        <p:spPr>
          <a:xfrm>
            <a:off x="6342374" y="1433443"/>
            <a:ext cx="960300" cy="960300"/>
          </a:xfrm>
          <a:prstGeom prst="ellipse">
            <a:avLst/>
          </a:pr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2036;p59">
            <a:extLst>
              <a:ext uri="{FF2B5EF4-FFF2-40B4-BE49-F238E27FC236}">
                <a16:creationId xmlns="" xmlns:a16="http://schemas.microsoft.com/office/drawing/2014/main" id="{C1975FF4-7861-45D2-A2AD-B6C9E039F1E0}"/>
              </a:ext>
            </a:extLst>
          </p:cNvPr>
          <p:cNvSpPr/>
          <p:nvPr/>
        </p:nvSpPr>
        <p:spPr>
          <a:xfrm>
            <a:off x="1861811" y="1433443"/>
            <a:ext cx="960300" cy="960300"/>
          </a:xfrm>
          <a:prstGeom prst="ellipse">
            <a:avLst/>
          </a:pr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 name="Google Shape;2041;p59">
            <a:extLst>
              <a:ext uri="{FF2B5EF4-FFF2-40B4-BE49-F238E27FC236}">
                <a16:creationId xmlns="" xmlns:a16="http://schemas.microsoft.com/office/drawing/2014/main" id="{EBD398DA-B930-4993-93DF-452CA63DF058}"/>
              </a:ext>
            </a:extLst>
          </p:cNvPr>
          <p:cNvSpPr txBox="1">
            <a:spLocks/>
          </p:cNvSpPr>
          <p:nvPr/>
        </p:nvSpPr>
        <p:spPr>
          <a:xfrm>
            <a:off x="3587376" y="2464278"/>
            <a:ext cx="1968600" cy="1000244"/>
          </a:xfrm>
          <a:prstGeom prst="rect">
            <a:avLst/>
          </a:prstGeom>
          <a:noFill/>
          <a:ln>
            <a:noFill/>
          </a:ln>
        </p:spPr>
        <p:txBody>
          <a:bodyPr spcFirstLastPara="1" wrap="square" lIns="91425" tIns="91425" rIns="91425" bIns="91425" anchor="t" anchorCtr="0">
            <a:sp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Hind"/>
              <a:buNone/>
              <a:defRPr sz="1600" b="0" i="0" u="none" strike="noStrike" cap="none">
                <a:solidFill>
                  <a:schemeClr val="dk1"/>
                </a:solidFill>
                <a:latin typeface="Hind"/>
                <a:ea typeface="Hind"/>
                <a:cs typeface="Hind"/>
                <a:sym typeface="Hind"/>
              </a:defRPr>
            </a:lvl1pPr>
            <a:lvl2pPr marL="914400" marR="0" lvl="1"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2pPr>
            <a:lvl3pPr marL="1371600" marR="0" lvl="2"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3pPr>
            <a:lvl4pPr marL="1828800" marR="0" lvl="3"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4pPr>
            <a:lvl5pPr marL="2286000" marR="0" lvl="4"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5pPr>
            <a:lvl6pPr marL="2743200" marR="0" lvl="5"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6pPr>
            <a:lvl7pPr marL="3200400" marR="0" lvl="6"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7pPr>
            <a:lvl8pPr marL="3657600" marR="0" lvl="7"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8pPr>
            <a:lvl9pPr marL="4114800" marR="0" lvl="8"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9pPr>
          </a:lstStyle>
          <a:p>
            <a:pPr marL="0" marR="0" lvl="0" indent="0" algn="ctr" defTabSz="685800" rtl="0" eaLnBrk="1" fontAlgn="auto" latinLnBrk="0" hangingPunct="1">
              <a:lnSpc>
                <a:spcPct val="120000"/>
              </a:lnSpc>
              <a:spcBef>
                <a:spcPts val="0"/>
              </a:spcBef>
              <a:spcAft>
                <a:spcPts val="600"/>
              </a:spcAft>
              <a:buClr>
                <a:srgbClr val="101F1F"/>
              </a:buClr>
              <a:buSzPts val="1400"/>
              <a:buFont typeface="Hind"/>
              <a:buNone/>
              <a:tabLst>
                <a:tab pos="180340" algn="l"/>
                <a:tab pos="450215" algn="l"/>
              </a:tabLst>
              <a:defRPr/>
            </a:pP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Hiện</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nay,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kinh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tế</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có</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nhiều</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khởi</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sắc</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endParaRPr>
          </a:p>
        </p:txBody>
      </p:sp>
      <p:sp>
        <p:nvSpPr>
          <p:cNvPr id="22" name="Google Shape;2043;p59">
            <a:extLst>
              <a:ext uri="{FF2B5EF4-FFF2-40B4-BE49-F238E27FC236}">
                <a16:creationId xmlns="" xmlns:a16="http://schemas.microsoft.com/office/drawing/2014/main" id="{3E7E21AA-3A41-492A-8421-87EB1D7AFCC2}"/>
              </a:ext>
            </a:extLst>
          </p:cNvPr>
          <p:cNvSpPr txBox="1">
            <a:spLocks/>
          </p:cNvSpPr>
          <p:nvPr/>
        </p:nvSpPr>
        <p:spPr>
          <a:xfrm>
            <a:off x="5701503" y="2485298"/>
            <a:ext cx="2307380" cy="1074110"/>
          </a:xfrm>
          <a:prstGeom prst="rect">
            <a:avLst/>
          </a:prstGeom>
          <a:noFill/>
          <a:ln>
            <a:noFill/>
          </a:ln>
        </p:spPr>
        <p:txBody>
          <a:bodyPr spcFirstLastPara="1" wrap="square" lIns="91425" tIns="91425" rIns="91425" bIns="91425" anchor="t" anchorCtr="0">
            <a:sp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Hind"/>
              <a:buNone/>
              <a:defRPr sz="1600" b="0" i="0" u="none" strike="noStrike" cap="none">
                <a:solidFill>
                  <a:schemeClr val="dk1"/>
                </a:solidFill>
                <a:latin typeface="Hind"/>
                <a:ea typeface="Hind"/>
                <a:cs typeface="Hind"/>
                <a:sym typeface="Hind"/>
              </a:defRPr>
            </a:lvl1pPr>
            <a:lvl2pPr marL="914400" marR="0" lvl="1"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2pPr>
            <a:lvl3pPr marL="1371600" marR="0" lvl="2"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3pPr>
            <a:lvl4pPr marL="1828800" marR="0" lvl="3"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4pPr>
            <a:lvl5pPr marL="2286000" marR="0" lvl="4"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5pPr>
            <a:lvl6pPr marL="2743200" marR="0" lvl="5"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6pPr>
            <a:lvl7pPr marL="3200400" marR="0" lvl="6"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7pPr>
            <a:lvl8pPr marL="3657600" marR="0" lvl="7"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8pPr>
            <a:lvl9pPr marL="4114800" marR="0" lvl="8" indent="-317500" algn="ctr" rtl="0">
              <a:lnSpc>
                <a:spcPct val="100000"/>
              </a:lnSpc>
              <a:spcBef>
                <a:spcPts val="0"/>
              </a:spcBef>
              <a:spcAft>
                <a:spcPts val="0"/>
              </a:spcAft>
              <a:buClr>
                <a:schemeClr val="dk1"/>
              </a:buClr>
              <a:buSzPts val="1400"/>
              <a:buFont typeface="Hind"/>
              <a:buNone/>
              <a:defRPr sz="1600" b="1" i="0" u="none" strike="noStrike" cap="none">
                <a:solidFill>
                  <a:schemeClr val="dk1"/>
                </a:solidFill>
                <a:latin typeface="Hind"/>
                <a:ea typeface="Hind"/>
                <a:cs typeface="Hind"/>
                <a:sym typeface="Hind"/>
              </a:defRPr>
            </a:lvl9pPr>
          </a:lstStyle>
          <a:p>
            <a:pPr marL="0" marR="0" lvl="0" indent="0" algn="ctr" defTabSz="685800" rtl="0" eaLnBrk="1" fontAlgn="auto" latinLnBrk="0" hangingPunct="1">
              <a:lnSpc>
                <a:spcPct val="120000"/>
              </a:lnSpc>
              <a:spcBef>
                <a:spcPts val="0"/>
              </a:spcBef>
              <a:spcAft>
                <a:spcPts val="600"/>
              </a:spcAft>
              <a:buClr>
                <a:srgbClr val="101F1F"/>
              </a:buClr>
              <a:buSzPts val="1400"/>
              <a:buFont typeface="Hind"/>
              <a:buNone/>
              <a:tabLst>
                <a:tab pos="180340" algn="l"/>
                <a:tab pos="450215" algn="l"/>
              </a:tabLst>
              <a:defRPr/>
            </a:pP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Ấn</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Độ</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là</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nước</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phát</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triển</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nhất</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khu</a:t>
            </a:r>
            <a:r>
              <a:rPr kumimoji="0" lang="en-US" sz="22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 </a:t>
            </a:r>
            <a:r>
              <a:rPr kumimoji="0" lang="en-US" sz="22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rPr>
              <a:t>vực</a:t>
            </a:r>
            <a:endParaRPr kumimoji="0" lang="en-US" sz="22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sym typeface="Hind"/>
            </a:endParaRPr>
          </a:p>
        </p:txBody>
      </p:sp>
      <p:cxnSp>
        <p:nvCxnSpPr>
          <p:cNvPr id="29" name="Google Shape;2047;p59">
            <a:extLst>
              <a:ext uri="{FF2B5EF4-FFF2-40B4-BE49-F238E27FC236}">
                <a16:creationId xmlns="" xmlns:a16="http://schemas.microsoft.com/office/drawing/2014/main" id="{38E432EB-9C37-4C90-853B-6FBCE95C8013}"/>
              </a:ext>
            </a:extLst>
          </p:cNvPr>
          <p:cNvCxnSpPr/>
          <p:nvPr/>
        </p:nvCxnSpPr>
        <p:spPr>
          <a:xfrm>
            <a:off x="3462102" y="1942707"/>
            <a:ext cx="0" cy="1545300"/>
          </a:xfrm>
          <a:prstGeom prst="straightConnector1">
            <a:avLst/>
          </a:prstGeom>
          <a:noFill/>
          <a:ln w="9525" cap="flat" cmpd="sng">
            <a:solidFill>
              <a:srgbClr val="F49019"/>
            </a:solidFill>
            <a:prstDash val="solid"/>
            <a:round/>
            <a:headEnd type="none" w="med" len="med"/>
            <a:tailEnd type="none" w="med" len="med"/>
          </a:ln>
        </p:spPr>
      </p:cxnSp>
      <p:cxnSp>
        <p:nvCxnSpPr>
          <p:cNvPr id="30" name="Google Shape;2048;p59">
            <a:extLst>
              <a:ext uri="{FF2B5EF4-FFF2-40B4-BE49-F238E27FC236}">
                <a16:creationId xmlns="" xmlns:a16="http://schemas.microsoft.com/office/drawing/2014/main" id="{F952123C-781C-48CC-8D3B-E0D77B631913}"/>
              </a:ext>
            </a:extLst>
          </p:cNvPr>
          <p:cNvCxnSpPr/>
          <p:nvPr/>
        </p:nvCxnSpPr>
        <p:spPr>
          <a:xfrm>
            <a:off x="5702383" y="1942707"/>
            <a:ext cx="0" cy="1545300"/>
          </a:xfrm>
          <a:prstGeom prst="straightConnector1">
            <a:avLst/>
          </a:prstGeom>
          <a:noFill/>
          <a:ln w="9525" cap="flat" cmpd="sng">
            <a:solidFill>
              <a:srgbClr val="F49019"/>
            </a:solidFill>
            <a:prstDash val="solid"/>
            <a:round/>
            <a:headEnd type="none" w="med" len="med"/>
            <a:tailEnd type="none" w="med" len="med"/>
          </a:ln>
        </p:spPr>
      </p:cxnSp>
      <p:grpSp>
        <p:nvGrpSpPr>
          <p:cNvPr id="34" name="Google Shape;2049;p59">
            <a:extLst>
              <a:ext uri="{FF2B5EF4-FFF2-40B4-BE49-F238E27FC236}">
                <a16:creationId xmlns="" xmlns:a16="http://schemas.microsoft.com/office/drawing/2014/main" id="{A26FBD73-6B7E-4CEC-B529-01CD811A6681}"/>
              </a:ext>
            </a:extLst>
          </p:cNvPr>
          <p:cNvGrpSpPr/>
          <p:nvPr/>
        </p:nvGrpSpPr>
        <p:grpSpPr>
          <a:xfrm rot="-9125060" flipH="1">
            <a:off x="176677" y="1485403"/>
            <a:ext cx="1277224" cy="1072201"/>
            <a:chOff x="370875" y="4219400"/>
            <a:chExt cx="1314775" cy="1103725"/>
          </a:xfrm>
        </p:grpSpPr>
        <p:sp>
          <p:nvSpPr>
            <p:cNvPr id="35" name="Google Shape;2050;p59">
              <a:extLst>
                <a:ext uri="{FF2B5EF4-FFF2-40B4-BE49-F238E27FC236}">
                  <a16:creationId xmlns="" xmlns:a16="http://schemas.microsoft.com/office/drawing/2014/main" id="{B689797C-B302-4C0C-B90E-D410D4D3393A}"/>
                </a:ext>
              </a:extLst>
            </p:cNvPr>
            <p:cNvSpPr/>
            <p:nvPr/>
          </p:nvSpPr>
          <p:spPr>
            <a:xfrm>
              <a:off x="1560900" y="5145700"/>
              <a:ext cx="124750" cy="147375"/>
            </a:xfrm>
            <a:custGeom>
              <a:avLst/>
              <a:gdLst/>
              <a:ahLst/>
              <a:cxnLst/>
              <a:rect l="l" t="t" r="r" b="b"/>
              <a:pathLst>
                <a:path w="4990" h="5895" extrusionOk="0">
                  <a:moveTo>
                    <a:pt x="1798" y="1"/>
                  </a:moveTo>
                  <a:cubicBezTo>
                    <a:pt x="1262" y="620"/>
                    <a:pt x="655" y="1191"/>
                    <a:pt x="0" y="1691"/>
                  </a:cubicBezTo>
                  <a:cubicBezTo>
                    <a:pt x="667" y="2179"/>
                    <a:pt x="1334" y="2715"/>
                    <a:pt x="1786" y="3632"/>
                  </a:cubicBezTo>
                  <a:cubicBezTo>
                    <a:pt x="2144" y="4370"/>
                    <a:pt x="2382" y="5096"/>
                    <a:pt x="2572" y="5894"/>
                  </a:cubicBezTo>
                  <a:cubicBezTo>
                    <a:pt x="3322" y="5847"/>
                    <a:pt x="3417" y="5739"/>
                    <a:pt x="4132" y="5489"/>
                  </a:cubicBezTo>
                  <a:cubicBezTo>
                    <a:pt x="4513" y="5358"/>
                    <a:pt x="4822" y="5216"/>
                    <a:pt x="4989" y="4858"/>
                  </a:cubicBezTo>
                  <a:cubicBezTo>
                    <a:pt x="4668" y="2882"/>
                    <a:pt x="3477" y="1060"/>
                    <a:pt x="1798"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051;p59">
              <a:extLst>
                <a:ext uri="{FF2B5EF4-FFF2-40B4-BE49-F238E27FC236}">
                  <a16:creationId xmlns="" xmlns:a16="http://schemas.microsoft.com/office/drawing/2014/main" id="{D3F6868F-D260-4E86-881D-137200D1BD44}"/>
                </a:ext>
              </a:extLst>
            </p:cNvPr>
            <p:cNvSpPr/>
            <p:nvPr/>
          </p:nvSpPr>
          <p:spPr>
            <a:xfrm>
              <a:off x="690250" y="5038250"/>
              <a:ext cx="93500" cy="149875"/>
            </a:xfrm>
            <a:custGeom>
              <a:avLst/>
              <a:gdLst/>
              <a:ahLst/>
              <a:cxnLst/>
              <a:rect l="l" t="t" r="r" b="b"/>
              <a:pathLst>
                <a:path w="3740" h="5995" extrusionOk="0">
                  <a:moveTo>
                    <a:pt x="1382" y="0"/>
                  </a:moveTo>
                  <a:cubicBezTo>
                    <a:pt x="310" y="1703"/>
                    <a:pt x="1" y="3846"/>
                    <a:pt x="536" y="5763"/>
                  </a:cubicBezTo>
                  <a:cubicBezTo>
                    <a:pt x="752" y="5945"/>
                    <a:pt x="993" y="5994"/>
                    <a:pt x="1255" y="5994"/>
                  </a:cubicBezTo>
                  <a:cubicBezTo>
                    <a:pt x="1354" y="5994"/>
                    <a:pt x="1456" y="5987"/>
                    <a:pt x="1560" y="5977"/>
                  </a:cubicBezTo>
                  <a:cubicBezTo>
                    <a:pt x="2310" y="5894"/>
                    <a:pt x="2441" y="5954"/>
                    <a:pt x="3144" y="5692"/>
                  </a:cubicBezTo>
                  <a:cubicBezTo>
                    <a:pt x="2989" y="4870"/>
                    <a:pt x="2906" y="4108"/>
                    <a:pt x="2918" y="3298"/>
                  </a:cubicBezTo>
                  <a:cubicBezTo>
                    <a:pt x="2941" y="2298"/>
                    <a:pt x="3334" y="1524"/>
                    <a:pt x="3739" y="798"/>
                  </a:cubicBezTo>
                  <a:cubicBezTo>
                    <a:pt x="2918" y="620"/>
                    <a:pt x="2144" y="346"/>
                    <a:pt x="1382"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052;p59">
              <a:extLst>
                <a:ext uri="{FF2B5EF4-FFF2-40B4-BE49-F238E27FC236}">
                  <a16:creationId xmlns="" xmlns:a16="http://schemas.microsoft.com/office/drawing/2014/main" id="{281991F1-5261-4229-97AD-92EE00ED2AEC}"/>
                </a:ext>
              </a:extLst>
            </p:cNvPr>
            <p:cNvSpPr/>
            <p:nvPr/>
          </p:nvSpPr>
          <p:spPr>
            <a:xfrm>
              <a:off x="893250" y="4219400"/>
              <a:ext cx="124750" cy="147375"/>
            </a:xfrm>
            <a:custGeom>
              <a:avLst/>
              <a:gdLst/>
              <a:ahLst/>
              <a:cxnLst/>
              <a:rect l="l" t="t" r="r" b="b"/>
              <a:pathLst>
                <a:path w="4990" h="5895" extrusionOk="0">
                  <a:moveTo>
                    <a:pt x="1810" y="0"/>
                  </a:moveTo>
                  <a:cubicBezTo>
                    <a:pt x="1275" y="631"/>
                    <a:pt x="656" y="1191"/>
                    <a:pt x="1" y="1703"/>
                  </a:cubicBezTo>
                  <a:cubicBezTo>
                    <a:pt x="679" y="2191"/>
                    <a:pt x="1346" y="2727"/>
                    <a:pt x="1787" y="3632"/>
                  </a:cubicBezTo>
                  <a:cubicBezTo>
                    <a:pt x="2144" y="4382"/>
                    <a:pt x="2382" y="5108"/>
                    <a:pt x="2584" y="5894"/>
                  </a:cubicBezTo>
                  <a:cubicBezTo>
                    <a:pt x="3323" y="5858"/>
                    <a:pt x="3430" y="5751"/>
                    <a:pt x="4144" y="5501"/>
                  </a:cubicBezTo>
                  <a:cubicBezTo>
                    <a:pt x="4513" y="5358"/>
                    <a:pt x="4823" y="5227"/>
                    <a:pt x="4989" y="4870"/>
                  </a:cubicBezTo>
                  <a:cubicBezTo>
                    <a:pt x="4680" y="2894"/>
                    <a:pt x="3489" y="1072"/>
                    <a:pt x="1810"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053;p59">
              <a:extLst>
                <a:ext uri="{FF2B5EF4-FFF2-40B4-BE49-F238E27FC236}">
                  <a16:creationId xmlns="" xmlns:a16="http://schemas.microsoft.com/office/drawing/2014/main" id="{6B01993C-10F7-487A-875B-A125CFDC610C}"/>
                </a:ext>
              </a:extLst>
            </p:cNvPr>
            <p:cNvSpPr/>
            <p:nvPr/>
          </p:nvSpPr>
          <p:spPr>
            <a:xfrm>
              <a:off x="593225" y="4433700"/>
              <a:ext cx="106575" cy="149825"/>
            </a:xfrm>
            <a:custGeom>
              <a:avLst/>
              <a:gdLst/>
              <a:ahLst/>
              <a:cxnLst/>
              <a:rect l="l" t="t" r="r" b="b"/>
              <a:pathLst>
                <a:path w="4263" h="5993" extrusionOk="0">
                  <a:moveTo>
                    <a:pt x="2119" y="1"/>
                  </a:moveTo>
                  <a:cubicBezTo>
                    <a:pt x="1453" y="501"/>
                    <a:pt x="738" y="918"/>
                    <a:pt x="0" y="1275"/>
                  </a:cubicBezTo>
                  <a:cubicBezTo>
                    <a:pt x="536" y="1894"/>
                    <a:pt x="1084" y="2561"/>
                    <a:pt x="1310" y="3549"/>
                  </a:cubicBezTo>
                  <a:cubicBezTo>
                    <a:pt x="1500" y="4347"/>
                    <a:pt x="1560" y="5109"/>
                    <a:pt x="1572" y="5930"/>
                  </a:cubicBezTo>
                  <a:cubicBezTo>
                    <a:pt x="1852" y="5975"/>
                    <a:pt x="2044" y="5993"/>
                    <a:pt x="2213" y="5993"/>
                  </a:cubicBezTo>
                  <a:cubicBezTo>
                    <a:pt x="2497" y="5993"/>
                    <a:pt x="2717" y="5942"/>
                    <a:pt x="3179" y="5883"/>
                  </a:cubicBezTo>
                  <a:cubicBezTo>
                    <a:pt x="3572" y="5835"/>
                    <a:pt x="3905" y="5775"/>
                    <a:pt x="4144" y="5454"/>
                  </a:cubicBezTo>
                  <a:cubicBezTo>
                    <a:pt x="4263" y="3454"/>
                    <a:pt x="3524" y="1418"/>
                    <a:pt x="2119"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2054;p59">
              <a:extLst>
                <a:ext uri="{FF2B5EF4-FFF2-40B4-BE49-F238E27FC236}">
                  <a16:creationId xmlns="" xmlns:a16="http://schemas.microsoft.com/office/drawing/2014/main" id="{9C103CD9-A8D1-4AA3-BA16-52035D9DA27C}"/>
                </a:ext>
              </a:extLst>
            </p:cNvPr>
            <p:cNvSpPr/>
            <p:nvPr/>
          </p:nvSpPr>
          <p:spPr>
            <a:xfrm>
              <a:off x="895625" y="4659925"/>
              <a:ext cx="128625" cy="146475"/>
            </a:xfrm>
            <a:custGeom>
              <a:avLst/>
              <a:gdLst/>
              <a:ahLst/>
              <a:cxnLst/>
              <a:rect l="l" t="t" r="r" b="b"/>
              <a:pathLst>
                <a:path w="5145" h="5859" extrusionOk="0">
                  <a:moveTo>
                    <a:pt x="3442" y="1"/>
                  </a:moveTo>
                  <a:cubicBezTo>
                    <a:pt x="1715" y="1001"/>
                    <a:pt x="430" y="2763"/>
                    <a:pt x="1" y="4704"/>
                  </a:cubicBezTo>
                  <a:cubicBezTo>
                    <a:pt x="144" y="5085"/>
                    <a:pt x="441" y="5227"/>
                    <a:pt x="822" y="5382"/>
                  </a:cubicBezTo>
                  <a:cubicBezTo>
                    <a:pt x="1513" y="5656"/>
                    <a:pt x="1608" y="5763"/>
                    <a:pt x="2346" y="5859"/>
                  </a:cubicBezTo>
                  <a:cubicBezTo>
                    <a:pt x="2585" y="5061"/>
                    <a:pt x="2858" y="4346"/>
                    <a:pt x="3263" y="3632"/>
                  </a:cubicBezTo>
                  <a:cubicBezTo>
                    <a:pt x="3751" y="2739"/>
                    <a:pt x="4466" y="2251"/>
                    <a:pt x="5144" y="1787"/>
                  </a:cubicBezTo>
                  <a:cubicBezTo>
                    <a:pt x="4525" y="1251"/>
                    <a:pt x="3942" y="655"/>
                    <a:pt x="3442"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055;p59">
              <a:extLst>
                <a:ext uri="{FF2B5EF4-FFF2-40B4-BE49-F238E27FC236}">
                  <a16:creationId xmlns="" xmlns:a16="http://schemas.microsoft.com/office/drawing/2014/main" id="{6629E0C6-59B1-4B3C-932E-140303B9A9AC}"/>
                </a:ext>
              </a:extLst>
            </p:cNvPr>
            <p:cNvSpPr/>
            <p:nvPr/>
          </p:nvSpPr>
          <p:spPr>
            <a:xfrm>
              <a:off x="1401350" y="4965625"/>
              <a:ext cx="120875" cy="148250"/>
            </a:xfrm>
            <a:custGeom>
              <a:avLst/>
              <a:gdLst/>
              <a:ahLst/>
              <a:cxnLst/>
              <a:rect l="l" t="t" r="r" b="b"/>
              <a:pathLst>
                <a:path w="4835" h="5930" extrusionOk="0">
                  <a:moveTo>
                    <a:pt x="2953" y="0"/>
                  </a:moveTo>
                  <a:cubicBezTo>
                    <a:pt x="1334" y="1155"/>
                    <a:pt x="239" y="3036"/>
                    <a:pt x="1" y="5025"/>
                  </a:cubicBezTo>
                  <a:cubicBezTo>
                    <a:pt x="179" y="5382"/>
                    <a:pt x="501" y="5489"/>
                    <a:pt x="870" y="5608"/>
                  </a:cubicBezTo>
                  <a:cubicBezTo>
                    <a:pt x="1584" y="5811"/>
                    <a:pt x="1703" y="5918"/>
                    <a:pt x="2453" y="5930"/>
                  </a:cubicBezTo>
                  <a:cubicBezTo>
                    <a:pt x="2620" y="5108"/>
                    <a:pt x="2811" y="4382"/>
                    <a:pt x="3132" y="3620"/>
                  </a:cubicBezTo>
                  <a:cubicBezTo>
                    <a:pt x="3537" y="2691"/>
                    <a:pt x="4192" y="2120"/>
                    <a:pt x="4835" y="1608"/>
                  </a:cubicBezTo>
                  <a:cubicBezTo>
                    <a:pt x="4168" y="1143"/>
                    <a:pt x="3525" y="596"/>
                    <a:pt x="2953"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056;p59">
              <a:extLst>
                <a:ext uri="{FF2B5EF4-FFF2-40B4-BE49-F238E27FC236}">
                  <a16:creationId xmlns="" xmlns:a16="http://schemas.microsoft.com/office/drawing/2014/main" id="{B62D87A6-CE23-41E4-84C5-FCB6A63F28EB}"/>
                </a:ext>
              </a:extLst>
            </p:cNvPr>
            <p:cNvSpPr/>
            <p:nvPr/>
          </p:nvSpPr>
          <p:spPr>
            <a:xfrm>
              <a:off x="370875" y="4891500"/>
              <a:ext cx="121175" cy="148250"/>
            </a:xfrm>
            <a:custGeom>
              <a:avLst/>
              <a:gdLst/>
              <a:ahLst/>
              <a:cxnLst/>
              <a:rect l="l" t="t" r="r" b="b"/>
              <a:pathLst>
                <a:path w="4847" h="5930" extrusionOk="0">
                  <a:moveTo>
                    <a:pt x="2965" y="1"/>
                  </a:moveTo>
                  <a:cubicBezTo>
                    <a:pt x="1334" y="1156"/>
                    <a:pt x="238" y="3037"/>
                    <a:pt x="0" y="5025"/>
                  </a:cubicBezTo>
                  <a:cubicBezTo>
                    <a:pt x="179" y="5370"/>
                    <a:pt x="500" y="5489"/>
                    <a:pt x="881" y="5609"/>
                  </a:cubicBezTo>
                  <a:cubicBezTo>
                    <a:pt x="1596" y="5811"/>
                    <a:pt x="1715" y="5918"/>
                    <a:pt x="2465" y="5930"/>
                  </a:cubicBezTo>
                  <a:cubicBezTo>
                    <a:pt x="2620" y="5120"/>
                    <a:pt x="2822" y="4382"/>
                    <a:pt x="3143" y="3632"/>
                  </a:cubicBezTo>
                  <a:cubicBezTo>
                    <a:pt x="3548" y="2692"/>
                    <a:pt x="4203" y="2120"/>
                    <a:pt x="4846" y="1608"/>
                  </a:cubicBezTo>
                  <a:cubicBezTo>
                    <a:pt x="4167" y="1144"/>
                    <a:pt x="3536" y="596"/>
                    <a:pt x="2965"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057;p59">
              <a:extLst>
                <a:ext uri="{FF2B5EF4-FFF2-40B4-BE49-F238E27FC236}">
                  <a16:creationId xmlns="" xmlns:a16="http://schemas.microsoft.com/office/drawing/2014/main" id="{44F13380-514C-4008-80ED-63FEB1139950}"/>
                </a:ext>
              </a:extLst>
            </p:cNvPr>
            <p:cNvSpPr/>
            <p:nvPr/>
          </p:nvSpPr>
          <p:spPr>
            <a:xfrm>
              <a:off x="1014400" y="4997450"/>
              <a:ext cx="150925" cy="97075"/>
            </a:xfrm>
            <a:custGeom>
              <a:avLst/>
              <a:gdLst/>
              <a:ahLst/>
              <a:cxnLst/>
              <a:rect l="l" t="t" r="r" b="b"/>
              <a:pathLst>
                <a:path w="6037" h="3883" extrusionOk="0">
                  <a:moveTo>
                    <a:pt x="1367" y="0"/>
                  </a:moveTo>
                  <a:cubicBezTo>
                    <a:pt x="1057" y="0"/>
                    <a:pt x="748" y="20"/>
                    <a:pt x="441" y="61"/>
                  </a:cubicBezTo>
                  <a:cubicBezTo>
                    <a:pt x="143" y="335"/>
                    <a:pt x="108" y="656"/>
                    <a:pt x="96" y="1061"/>
                  </a:cubicBezTo>
                  <a:cubicBezTo>
                    <a:pt x="72" y="1799"/>
                    <a:pt x="1" y="1942"/>
                    <a:pt x="179" y="2668"/>
                  </a:cubicBezTo>
                  <a:cubicBezTo>
                    <a:pt x="463" y="2652"/>
                    <a:pt x="741" y="2642"/>
                    <a:pt x="1018" y="2642"/>
                  </a:cubicBezTo>
                  <a:cubicBezTo>
                    <a:pt x="1531" y="2642"/>
                    <a:pt x="2039" y="2674"/>
                    <a:pt x="2572" y="2752"/>
                  </a:cubicBezTo>
                  <a:cubicBezTo>
                    <a:pt x="3560" y="2906"/>
                    <a:pt x="4275" y="3395"/>
                    <a:pt x="4954" y="3883"/>
                  </a:cubicBezTo>
                  <a:cubicBezTo>
                    <a:pt x="5239" y="3109"/>
                    <a:pt x="5608" y="2371"/>
                    <a:pt x="6037" y="1668"/>
                  </a:cubicBezTo>
                  <a:cubicBezTo>
                    <a:pt x="4740" y="592"/>
                    <a:pt x="3051" y="0"/>
                    <a:pt x="136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Google Shape;2058;p59">
              <a:extLst>
                <a:ext uri="{FF2B5EF4-FFF2-40B4-BE49-F238E27FC236}">
                  <a16:creationId xmlns="" xmlns:a16="http://schemas.microsoft.com/office/drawing/2014/main" id="{CD4AE3C8-3B0F-4678-B918-781503C1C28F}"/>
                </a:ext>
              </a:extLst>
            </p:cNvPr>
            <p:cNvSpPr/>
            <p:nvPr/>
          </p:nvSpPr>
          <p:spPr>
            <a:xfrm>
              <a:off x="817350" y="5188275"/>
              <a:ext cx="142900" cy="134850"/>
            </a:xfrm>
            <a:custGeom>
              <a:avLst/>
              <a:gdLst/>
              <a:ahLst/>
              <a:cxnLst/>
              <a:rect l="l" t="t" r="r" b="b"/>
              <a:pathLst>
                <a:path w="5716" h="5394" extrusionOk="0">
                  <a:moveTo>
                    <a:pt x="1370" y="0"/>
                  </a:moveTo>
                  <a:cubicBezTo>
                    <a:pt x="989" y="107"/>
                    <a:pt x="810" y="393"/>
                    <a:pt x="632" y="750"/>
                  </a:cubicBezTo>
                  <a:cubicBezTo>
                    <a:pt x="274" y="1417"/>
                    <a:pt x="155" y="1500"/>
                    <a:pt x="1" y="2239"/>
                  </a:cubicBezTo>
                  <a:cubicBezTo>
                    <a:pt x="763" y="2548"/>
                    <a:pt x="1453" y="2893"/>
                    <a:pt x="2132" y="3346"/>
                  </a:cubicBezTo>
                  <a:cubicBezTo>
                    <a:pt x="2965" y="3917"/>
                    <a:pt x="3394" y="4656"/>
                    <a:pt x="3787" y="5394"/>
                  </a:cubicBezTo>
                  <a:cubicBezTo>
                    <a:pt x="4370" y="4822"/>
                    <a:pt x="5025" y="4310"/>
                    <a:pt x="5716" y="3858"/>
                  </a:cubicBezTo>
                  <a:cubicBezTo>
                    <a:pt x="4882" y="2036"/>
                    <a:pt x="3251" y="596"/>
                    <a:pt x="1370"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 name="Google Shape;2059;p59">
            <a:extLst>
              <a:ext uri="{FF2B5EF4-FFF2-40B4-BE49-F238E27FC236}">
                <a16:creationId xmlns="" xmlns:a16="http://schemas.microsoft.com/office/drawing/2014/main" id="{5AE26CED-5DCD-4E5C-A308-B1AF88E950E4}"/>
              </a:ext>
            </a:extLst>
          </p:cNvPr>
          <p:cNvGrpSpPr/>
          <p:nvPr/>
        </p:nvGrpSpPr>
        <p:grpSpPr>
          <a:xfrm rot="-7519178">
            <a:off x="7634305" y="1619649"/>
            <a:ext cx="1277167" cy="1072154"/>
            <a:chOff x="370875" y="4219400"/>
            <a:chExt cx="1314775" cy="1103725"/>
          </a:xfrm>
        </p:grpSpPr>
        <p:sp>
          <p:nvSpPr>
            <p:cNvPr id="45" name="Google Shape;2060;p59">
              <a:extLst>
                <a:ext uri="{FF2B5EF4-FFF2-40B4-BE49-F238E27FC236}">
                  <a16:creationId xmlns="" xmlns:a16="http://schemas.microsoft.com/office/drawing/2014/main" id="{864DDDCF-77AA-4219-92D1-DB7034463FFB}"/>
                </a:ext>
              </a:extLst>
            </p:cNvPr>
            <p:cNvSpPr/>
            <p:nvPr/>
          </p:nvSpPr>
          <p:spPr>
            <a:xfrm>
              <a:off x="1560900" y="5145700"/>
              <a:ext cx="124750" cy="147375"/>
            </a:xfrm>
            <a:custGeom>
              <a:avLst/>
              <a:gdLst/>
              <a:ahLst/>
              <a:cxnLst/>
              <a:rect l="l" t="t" r="r" b="b"/>
              <a:pathLst>
                <a:path w="4990" h="5895" extrusionOk="0">
                  <a:moveTo>
                    <a:pt x="1798" y="1"/>
                  </a:moveTo>
                  <a:cubicBezTo>
                    <a:pt x="1262" y="620"/>
                    <a:pt x="655" y="1191"/>
                    <a:pt x="0" y="1691"/>
                  </a:cubicBezTo>
                  <a:cubicBezTo>
                    <a:pt x="667" y="2179"/>
                    <a:pt x="1334" y="2715"/>
                    <a:pt x="1786" y="3632"/>
                  </a:cubicBezTo>
                  <a:cubicBezTo>
                    <a:pt x="2144" y="4370"/>
                    <a:pt x="2382" y="5096"/>
                    <a:pt x="2572" y="5894"/>
                  </a:cubicBezTo>
                  <a:cubicBezTo>
                    <a:pt x="3322" y="5847"/>
                    <a:pt x="3417" y="5739"/>
                    <a:pt x="4132" y="5489"/>
                  </a:cubicBezTo>
                  <a:cubicBezTo>
                    <a:pt x="4513" y="5358"/>
                    <a:pt x="4822" y="5216"/>
                    <a:pt x="4989" y="4858"/>
                  </a:cubicBezTo>
                  <a:cubicBezTo>
                    <a:pt x="4668" y="2882"/>
                    <a:pt x="3477" y="1060"/>
                    <a:pt x="1798"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2061;p59">
              <a:extLst>
                <a:ext uri="{FF2B5EF4-FFF2-40B4-BE49-F238E27FC236}">
                  <a16:creationId xmlns="" xmlns:a16="http://schemas.microsoft.com/office/drawing/2014/main" id="{F8F80BE6-0068-4DB5-9495-9ECFDFB01B71}"/>
                </a:ext>
              </a:extLst>
            </p:cNvPr>
            <p:cNvSpPr/>
            <p:nvPr/>
          </p:nvSpPr>
          <p:spPr>
            <a:xfrm>
              <a:off x="690250" y="5038250"/>
              <a:ext cx="93500" cy="149875"/>
            </a:xfrm>
            <a:custGeom>
              <a:avLst/>
              <a:gdLst/>
              <a:ahLst/>
              <a:cxnLst/>
              <a:rect l="l" t="t" r="r" b="b"/>
              <a:pathLst>
                <a:path w="3740" h="5995" extrusionOk="0">
                  <a:moveTo>
                    <a:pt x="1382" y="0"/>
                  </a:moveTo>
                  <a:cubicBezTo>
                    <a:pt x="310" y="1703"/>
                    <a:pt x="1" y="3846"/>
                    <a:pt x="536" y="5763"/>
                  </a:cubicBezTo>
                  <a:cubicBezTo>
                    <a:pt x="752" y="5945"/>
                    <a:pt x="993" y="5994"/>
                    <a:pt x="1255" y="5994"/>
                  </a:cubicBezTo>
                  <a:cubicBezTo>
                    <a:pt x="1354" y="5994"/>
                    <a:pt x="1456" y="5987"/>
                    <a:pt x="1560" y="5977"/>
                  </a:cubicBezTo>
                  <a:cubicBezTo>
                    <a:pt x="2310" y="5894"/>
                    <a:pt x="2441" y="5954"/>
                    <a:pt x="3144" y="5692"/>
                  </a:cubicBezTo>
                  <a:cubicBezTo>
                    <a:pt x="2989" y="4870"/>
                    <a:pt x="2906" y="4108"/>
                    <a:pt x="2918" y="3298"/>
                  </a:cubicBezTo>
                  <a:cubicBezTo>
                    <a:pt x="2941" y="2298"/>
                    <a:pt x="3334" y="1524"/>
                    <a:pt x="3739" y="798"/>
                  </a:cubicBezTo>
                  <a:cubicBezTo>
                    <a:pt x="2918" y="620"/>
                    <a:pt x="2144" y="346"/>
                    <a:pt x="1382"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2062;p59">
              <a:extLst>
                <a:ext uri="{FF2B5EF4-FFF2-40B4-BE49-F238E27FC236}">
                  <a16:creationId xmlns="" xmlns:a16="http://schemas.microsoft.com/office/drawing/2014/main" id="{33F1E41D-3513-477B-BED2-3AF181B1AF8F}"/>
                </a:ext>
              </a:extLst>
            </p:cNvPr>
            <p:cNvSpPr/>
            <p:nvPr/>
          </p:nvSpPr>
          <p:spPr>
            <a:xfrm>
              <a:off x="893250" y="4219400"/>
              <a:ext cx="124750" cy="147375"/>
            </a:xfrm>
            <a:custGeom>
              <a:avLst/>
              <a:gdLst/>
              <a:ahLst/>
              <a:cxnLst/>
              <a:rect l="l" t="t" r="r" b="b"/>
              <a:pathLst>
                <a:path w="4990" h="5895" extrusionOk="0">
                  <a:moveTo>
                    <a:pt x="1810" y="0"/>
                  </a:moveTo>
                  <a:cubicBezTo>
                    <a:pt x="1275" y="631"/>
                    <a:pt x="656" y="1191"/>
                    <a:pt x="1" y="1703"/>
                  </a:cubicBezTo>
                  <a:cubicBezTo>
                    <a:pt x="679" y="2191"/>
                    <a:pt x="1346" y="2727"/>
                    <a:pt x="1787" y="3632"/>
                  </a:cubicBezTo>
                  <a:cubicBezTo>
                    <a:pt x="2144" y="4382"/>
                    <a:pt x="2382" y="5108"/>
                    <a:pt x="2584" y="5894"/>
                  </a:cubicBezTo>
                  <a:cubicBezTo>
                    <a:pt x="3323" y="5858"/>
                    <a:pt x="3430" y="5751"/>
                    <a:pt x="4144" y="5501"/>
                  </a:cubicBezTo>
                  <a:cubicBezTo>
                    <a:pt x="4513" y="5358"/>
                    <a:pt x="4823" y="5227"/>
                    <a:pt x="4989" y="4870"/>
                  </a:cubicBezTo>
                  <a:cubicBezTo>
                    <a:pt x="4680" y="2894"/>
                    <a:pt x="3489" y="1072"/>
                    <a:pt x="1810"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2063;p59">
              <a:extLst>
                <a:ext uri="{FF2B5EF4-FFF2-40B4-BE49-F238E27FC236}">
                  <a16:creationId xmlns="" xmlns:a16="http://schemas.microsoft.com/office/drawing/2014/main" id="{6B2F20D0-3B40-4DAB-8EA1-2F9201EBEB07}"/>
                </a:ext>
              </a:extLst>
            </p:cNvPr>
            <p:cNvSpPr/>
            <p:nvPr/>
          </p:nvSpPr>
          <p:spPr>
            <a:xfrm>
              <a:off x="593225" y="4433700"/>
              <a:ext cx="106575" cy="149825"/>
            </a:xfrm>
            <a:custGeom>
              <a:avLst/>
              <a:gdLst/>
              <a:ahLst/>
              <a:cxnLst/>
              <a:rect l="l" t="t" r="r" b="b"/>
              <a:pathLst>
                <a:path w="4263" h="5993" extrusionOk="0">
                  <a:moveTo>
                    <a:pt x="2119" y="1"/>
                  </a:moveTo>
                  <a:cubicBezTo>
                    <a:pt x="1453" y="501"/>
                    <a:pt x="738" y="918"/>
                    <a:pt x="0" y="1275"/>
                  </a:cubicBezTo>
                  <a:cubicBezTo>
                    <a:pt x="536" y="1894"/>
                    <a:pt x="1084" y="2561"/>
                    <a:pt x="1310" y="3549"/>
                  </a:cubicBezTo>
                  <a:cubicBezTo>
                    <a:pt x="1500" y="4347"/>
                    <a:pt x="1560" y="5109"/>
                    <a:pt x="1572" y="5930"/>
                  </a:cubicBezTo>
                  <a:cubicBezTo>
                    <a:pt x="1852" y="5975"/>
                    <a:pt x="2044" y="5993"/>
                    <a:pt x="2213" y="5993"/>
                  </a:cubicBezTo>
                  <a:cubicBezTo>
                    <a:pt x="2497" y="5993"/>
                    <a:pt x="2717" y="5942"/>
                    <a:pt x="3179" y="5883"/>
                  </a:cubicBezTo>
                  <a:cubicBezTo>
                    <a:pt x="3572" y="5835"/>
                    <a:pt x="3905" y="5775"/>
                    <a:pt x="4144" y="5454"/>
                  </a:cubicBezTo>
                  <a:cubicBezTo>
                    <a:pt x="4263" y="3454"/>
                    <a:pt x="3524" y="1418"/>
                    <a:pt x="2119"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2064;p59">
              <a:extLst>
                <a:ext uri="{FF2B5EF4-FFF2-40B4-BE49-F238E27FC236}">
                  <a16:creationId xmlns="" xmlns:a16="http://schemas.microsoft.com/office/drawing/2014/main" id="{044B6760-F424-488C-AB9C-22681BC39BF6}"/>
                </a:ext>
              </a:extLst>
            </p:cNvPr>
            <p:cNvSpPr/>
            <p:nvPr/>
          </p:nvSpPr>
          <p:spPr>
            <a:xfrm>
              <a:off x="895625" y="4659925"/>
              <a:ext cx="128625" cy="146475"/>
            </a:xfrm>
            <a:custGeom>
              <a:avLst/>
              <a:gdLst/>
              <a:ahLst/>
              <a:cxnLst/>
              <a:rect l="l" t="t" r="r" b="b"/>
              <a:pathLst>
                <a:path w="5145" h="5859" extrusionOk="0">
                  <a:moveTo>
                    <a:pt x="3442" y="1"/>
                  </a:moveTo>
                  <a:cubicBezTo>
                    <a:pt x="1715" y="1001"/>
                    <a:pt x="430" y="2763"/>
                    <a:pt x="1" y="4704"/>
                  </a:cubicBezTo>
                  <a:cubicBezTo>
                    <a:pt x="144" y="5085"/>
                    <a:pt x="441" y="5227"/>
                    <a:pt x="822" y="5382"/>
                  </a:cubicBezTo>
                  <a:cubicBezTo>
                    <a:pt x="1513" y="5656"/>
                    <a:pt x="1608" y="5763"/>
                    <a:pt x="2346" y="5859"/>
                  </a:cubicBezTo>
                  <a:cubicBezTo>
                    <a:pt x="2585" y="5061"/>
                    <a:pt x="2858" y="4346"/>
                    <a:pt x="3263" y="3632"/>
                  </a:cubicBezTo>
                  <a:cubicBezTo>
                    <a:pt x="3751" y="2739"/>
                    <a:pt x="4466" y="2251"/>
                    <a:pt x="5144" y="1787"/>
                  </a:cubicBezTo>
                  <a:cubicBezTo>
                    <a:pt x="4525" y="1251"/>
                    <a:pt x="3942" y="655"/>
                    <a:pt x="3442"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2065;p59">
              <a:extLst>
                <a:ext uri="{FF2B5EF4-FFF2-40B4-BE49-F238E27FC236}">
                  <a16:creationId xmlns="" xmlns:a16="http://schemas.microsoft.com/office/drawing/2014/main" id="{0DD8A818-923D-4EF4-8842-F1CF0AFDF62F}"/>
                </a:ext>
              </a:extLst>
            </p:cNvPr>
            <p:cNvSpPr/>
            <p:nvPr/>
          </p:nvSpPr>
          <p:spPr>
            <a:xfrm>
              <a:off x="1401350" y="4965625"/>
              <a:ext cx="120875" cy="148250"/>
            </a:xfrm>
            <a:custGeom>
              <a:avLst/>
              <a:gdLst/>
              <a:ahLst/>
              <a:cxnLst/>
              <a:rect l="l" t="t" r="r" b="b"/>
              <a:pathLst>
                <a:path w="4835" h="5930" extrusionOk="0">
                  <a:moveTo>
                    <a:pt x="2953" y="0"/>
                  </a:moveTo>
                  <a:cubicBezTo>
                    <a:pt x="1334" y="1155"/>
                    <a:pt x="239" y="3036"/>
                    <a:pt x="1" y="5025"/>
                  </a:cubicBezTo>
                  <a:cubicBezTo>
                    <a:pt x="179" y="5382"/>
                    <a:pt x="501" y="5489"/>
                    <a:pt x="870" y="5608"/>
                  </a:cubicBezTo>
                  <a:cubicBezTo>
                    <a:pt x="1584" y="5811"/>
                    <a:pt x="1703" y="5918"/>
                    <a:pt x="2453" y="5930"/>
                  </a:cubicBezTo>
                  <a:cubicBezTo>
                    <a:pt x="2620" y="5108"/>
                    <a:pt x="2811" y="4382"/>
                    <a:pt x="3132" y="3620"/>
                  </a:cubicBezTo>
                  <a:cubicBezTo>
                    <a:pt x="3537" y="2691"/>
                    <a:pt x="4192" y="2120"/>
                    <a:pt x="4835" y="1608"/>
                  </a:cubicBezTo>
                  <a:cubicBezTo>
                    <a:pt x="4168" y="1143"/>
                    <a:pt x="3525" y="596"/>
                    <a:pt x="2953"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2066;p59">
              <a:extLst>
                <a:ext uri="{FF2B5EF4-FFF2-40B4-BE49-F238E27FC236}">
                  <a16:creationId xmlns="" xmlns:a16="http://schemas.microsoft.com/office/drawing/2014/main" id="{BBD047F7-41B5-42B2-A01F-A6C086C11877}"/>
                </a:ext>
              </a:extLst>
            </p:cNvPr>
            <p:cNvSpPr/>
            <p:nvPr/>
          </p:nvSpPr>
          <p:spPr>
            <a:xfrm>
              <a:off x="370875" y="4891500"/>
              <a:ext cx="121175" cy="148250"/>
            </a:xfrm>
            <a:custGeom>
              <a:avLst/>
              <a:gdLst/>
              <a:ahLst/>
              <a:cxnLst/>
              <a:rect l="l" t="t" r="r" b="b"/>
              <a:pathLst>
                <a:path w="4847" h="5930" extrusionOk="0">
                  <a:moveTo>
                    <a:pt x="2965" y="1"/>
                  </a:moveTo>
                  <a:cubicBezTo>
                    <a:pt x="1334" y="1156"/>
                    <a:pt x="238" y="3037"/>
                    <a:pt x="0" y="5025"/>
                  </a:cubicBezTo>
                  <a:cubicBezTo>
                    <a:pt x="179" y="5370"/>
                    <a:pt x="500" y="5489"/>
                    <a:pt x="881" y="5609"/>
                  </a:cubicBezTo>
                  <a:cubicBezTo>
                    <a:pt x="1596" y="5811"/>
                    <a:pt x="1715" y="5918"/>
                    <a:pt x="2465" y="5930"/>
                  </a:cubicBezTo>
                  <a:cubicBezTo>
                    <a:pt x="2620" y="5120"/>
                    <a:pt x="2822" y="4382"/>
                    <a:pt x="3143" y="3632"/>
                  </a:cubicBezTo>
                  <a:cubicBezTo>
                    <a:pt x="3548" y="2692"/>
                    <a:pt x="4203" y="2120"/>
                    <a:pt x="4846" y="1608"/>
                  </a:cubicBezTo>
                  <a:cubicBezTo>
                    <a:pt x="4167" y="1144"/>
                    <a:pt x="3536" y="596"/>
                    <a:pt x="2965" y="1"/>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Google Shape;2067;p59">
              <a:extLst>
                <a:ext uri="{FF2B5EF4-FFF2-40B4-BE49-F238E27FC236}">
                  <a16:creationId xmlns="" xmlns:a16="http://schemas.microsoft.com/office/drawing/2014/main" id="{6E8818DE-69AE-45F8-A88C-BA946E056D6C}"/>
                </a:ext>
              </a:extLst>
            </p:cNvPr>
            <p:cNvSpPr/>
            <p:nvPr/>
          </p:nvSpPr>
          <p:spPr>
            <a:xfrm>
              <a:off x="1014400" y="4997450"/>
              <a:ext cx="150925" cy="97075"/>
            </a:xfrm>
            <a:custGeom>
              <a:avLst/>
              <a:gdLst/>
              <a:ahLst/>
              <a:cxnLst/>
              <a:rect l="l" t="t" r="r" b="b"/>
              <a:pathLst>
                <a:path w="6037" h="3883" extrusionOk="0">
                  <a:moveTo>
                    <a:pt x="1367" y="0"/>
                  </a:moveTo>
                  <a:cubicBezTo>
                    <a:pt x="1057" y="0"/>
                    <a:pt x="748" y="20"/>
                    <a:pt x="441" y="61"/>
                  </a:cubicBezTo>
                  <a:cubicBezTo>
                    <a:pt x="143" y="335"/>
                    <a:pt x="108" y="656"/>
                    <a:pt x="96" y="1061"/>
                  </a:cubicBezTo>
                  <a:cubicBezTo>
                    <a:pt x="72" y="1799"/>
                    <a:pt x="1" y="1942"/>
                    <a:pt x="179" y="2668"/>
                  </a:cubicBezTo>
                  <a:cubicBezTo>
                    <a:pt x="463" y="2652"/>
                    <a:pt x="741" y="2642"/>
                    <a:pt x="1018" y="2642"/>
                  </a:cubicBezTo>
                  <a:cubicBezTo>
                    <a:pt x="1531" y="2642"/>
                    <a:pt x="2039" y="2674"/>
                    <a:pt x="2572" y="2752"/>
                  </a:cubicBezTo>
                  <a:cubicBezTo>
                    <a:pt x="3560" y="2906"/>
                    <a:pt x="4275" y="3395"/>
                    <a:pt x="4954" y="3883"/>
                  </a:cubicBezTo>
                  <a:cubicBezTo>
                    <a:pt x="5239" y="3109"/>
                    <a:pt x="5608" y="2371"/>
                    <a:pt x="6037" y="1668"/>
                  </a:cubicBezTo>
                  <a:cubicBezTo>
                    <a:pt x="4740" y="592"/>
                    <a:pt x="3051" y="0"/>
                    <a:pt x="136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2068;p59">
              <a:extLst>
                <a:ext uri="{FF2B5EF4-FFF2-40B4-BE49-F238E27FC236}">
                  <a16:creationId xmlns="" xmlns:a16="http://schemas.microsoft.com/office/drawing/2014/main" id="{C21F8F58-506C-4454-91A0-A661099FD46F}"/>
                </a:ext>
              </a:extLst>
            </p:cNvPr>
            <p:cNvSpPr/>
            <p:nvPr/>
          </p:nvSpPr>
          <p:spPr>
            <a:xfrm>
              <a:off x="817350" y="5188275"/>
              <a:ext cx="142900" cy="134850"/>
            </a:xfrm>
            <a:custGeom>
              <a:avLst/>
              <a:gdLst/>
              <a:ahLst/>
              <a:cxnLst/>
              <a:rect l="l" t="t" r="r" b="b"/>
              <a:pathLst>
                <a:path w="5716" h="5394" extrusionOk="0">
                  <a:moveTo>
                    <a:pt x="1370" y="0"/>
                  </a:moveTo>
                  <a:cubicBezTo>
                    <a:pt x="989" y="107"/>
                    <a:pt x="810" y="393"/>
                    <a:pt x="632" y="750"/>
                  </a:cubicBezTo>
                  <a:cubicBezTo>
                    <a:pt x="274" y="1417"/>
                    <a:pt x="155" y="1500"/>
                    <a:pt x="1" y="2239"/>
                  </a:cubicBezTo>
                  <a:cubicBezTo>
                    <a:pt x="763" y="2548"/>
                    <a:pt x="1453" y="2893"/>
                    <a:pt x="2132" y="3346"/>
                  </a:cubicBezTo>
                  <a:cubicBezTo>
                    <a:pt x="2965" y="3917"/>
                    <a:pt x="3394" y="4656"/>
                    <a:pt x="3787" y="5394"/>
                  </a:cubicBezTo>
                  <a:cubicBezTo>
                    <a:pt x="4370" y="4822"/>
                    <a:pt x="5025" y="4310"/>
                    <a:pt x="5716" y="3858"/>
                  </a:cubicBezTo>
                  <a:cubicBezTo>
                    <a:pt x="4882" y="2036"/>
                    <a:pt x="3251" y="596"/>
                    <a:pt x="1370" y="0"/>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 name="Google Shape;2069;p59">
            <a:extLst>
              <a:ext uri="{FF2B5EF4-FFF2-40B4-BE49-F238E27FC236}">
                <a16:creationId xmlns="" xmlns:a16="http://schemas.microsoft.com/office/drawing/2014/main" id="{B7DDDE12-7F1B-4469-A532-96076F514301}"/>
              </a:ext>
            </a:extLst>
          </p:cNvPr>
          <p:cNvSpPr/>
          <p:nvPr/>
        </p:nvSpPr>
        <p:spPr>
          <a:xfrm flipH="1">
            <a:off x="494415" y="771114"/>
            <a:ext cx="731887" cy="169196"/>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TextBox 56">
            <a:extLst>
              <a:ext uri="{FF2B5EF4-FFF2-40B4-BE49-F238E27FC236}">
                <a16:creationId xmlns="" xmlns:a16="http://schemas.microsoft.com/office/drawing/2014/main" id="{91EAA703-200A-431F-820B-413DF5B5732A}"/>
              </a:ext>
            </a:extLst>
          </p:cNvPr>
          <p:cNvSpPr txBox="1"/>
          <p:nvPr/>
        </p:nvSpPr>
        <p:spPr>
          <a:xfrm>
            <a:off x="2664371" y="356081"/>
            <a:ext cx="3820511" cy="666849"/>
          </a:xfrm>
          <a:prstGeom prst="rect">
            <a:avLst/>
          </a:prstGeom>
          <a:noFill/>
        </p:spPr>
        <p:txBody>
          <a:bodyPr wrap="square">
            <a:spAutoFit/>
          </a:bodyPr>
          <a:lstStyle/>
          <a:p>
            <a:pPr marL="0" marR="0" lvl="0" indent="0" algn="ctr" defTabSz="685800" rtl="0" eaLnBrk="1" fontAlgn="auto" latinLnBrk="0" hangingPunct="1">
              <a:lnSpc>
                <a:spcPct val="150000"/>
              </a:lnSpc>
              <a:spcBef>
                <a:spcPts val="0"/>
              </a:spcBef>
              <a:spcAft>
                <a:spcPts val="0"/>
              </a:spcAft>
              <a:buClrTx/>
              <a:buSzTx/>
              <a:buFont typeface="Wingdings" panose="05000000000000000000" pitchFamily="2" charset="2"/>
              <a:buChar char="q"/>
              <a:tabLst>
                <a:tab pos="180340" algn="l"/>
                <a:tab pos="450215" algn="l"/>
              </a:tabLst>
              <a:defRPr/>
            </a:pP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Khái</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quát</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chung</a:t>
            </a:r>
            <a:endParaRPr kumimoji="0" lang="en-US" sz="2800" b="1"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58" name="TextBox 57">
            <a:extLst>
              <a:ext uri="{FF2B5EF4-FFF2-40B4-BE49-F238E27FC236}">
                <a16:creationId xmlns="" xmlns:a16="http://schemas.microsoft.com/office/drawing/2014/main" id="{B44C10FD-8320-4CE3-B159-0F0CD24D4BBA}"/>
              </a:ext>
            </a:extLst>
          </p:cNvPr>
          <p:cNvSpPr txBox="1"/>
          <p:nvPr/>
        </p:nvSpPr>
        <p:spPr>
          <a:xfrm>
            <a:off x="1098332" y="2444499"/>
            <a:ext cx="2401613" cy="1541448"/>
          </a:xfrm>
          <a:prstGeom prst="rect">
            <a:avLst/>
          </a:prstGeom>
          <a:noFill/>
        </p:spPr>
        <p:txBody>
          <a:bodyPr wrap="square">
            <a:spAutoFit/>
          </a:bodyPr>
          <a:lstStyle/>
          <a:p>
            <a:pPr marL="0" marR="0" lvl="0" indent="0" algn="just" defTabSz="685800" rtl="0" eaLnBrk="1" fontAlgn="auto" latinLnBrk="0" hangingPunct="1">
              <a:lnSpc>
                <a:spcPct val="120000"/>
              </a:lnSpc>
              <a:spcBef>
                <a:spcPts val="0"/>
              </a:spcBef>
              <a:spcAft>
                <a:spcPts val="600"/>
              </a:spcAft>
              <a:buClrTx/>
              <a:buSzTx/>
              <a:buFontTx/>
              <a:buNone/>
              <a:tabLst>
                <a:tab pos="180340" algn="l"/>
                <a:tab pos="450215" algn="l"/>
              </a:tabLst>
              <a:defRPr/>
            </a:pP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Nam Á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trước</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đây</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là</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thuộc</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địa</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của</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Anh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trong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thời</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gian</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dài</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=&gt; KT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kém</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phát</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triển</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endParaRPr>
          </a:p>
        </p:txBody>
      </p:sp>
      <p:pic>
        <p:nvPicPr>
          <p:cNvPr id="59" name="Picture 6" descr="Etf png images | PNGEgg">
            <a:extLst>
              <a:ext uri="{FF2B5EF4-FFF2-40B4-BE49-F238E27FC236}">
                <a16:creationId xmlns="" xmlns:a16="http://schemas.microsoft.com/office/drawing/2014/main" id="{B496E763-3496-4E9C-A097-AEA0951C8012}"/>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99138" l="0" r="100000">
                        <a14:foregroundMark x1="46264" y1="2586" x2="22126" y2="89943"/>
                        <a14:foregroundMark x1="7471" y1="25287" x2="26724" y2="89080"/>
                        <a14:foregroundMark x1="20115" y1="11782" x2="29598" y2="54310"/>
                        <a14:foregroundMark x1="3448" y1="66379" x2="63218" y2="3448"/>
                        <a14:foregroundMark x1="20402" y1="19540" x2="45977" y2="11782"/>
                        <a14:foregroundMark x1="6897" y1="33908" x2="4310" y2="64655"/>
                        <a14:foregroundMark x1="8046" y1="62644" x2="43678" y2="98563"/>
                        <a14:foregroundMark x1="40517" y1="36207" x2="75862" y2="8333"/>
                        <a14:foregroundMark x1="70977" y1="9195" x2="95115" y2="31609"/>
                      </a14:backgroundRemoval>
                    </a14:imgEffect>
                  </a14:imgLayer>
                </a14:imgProps>
              </a:ext>
              <a:ext uri="{28A0092B-C50C-407E-A947-70E740481C1C}">
                <a14:useLocalDpi xmlns:a14="http://schemas.microsoft.com/office/drawing/2010/main" val="0"/>
              </a:ext>
            </a:extLst>
          </a:blip>
          <a:srcRect/>
          <a:stretch>
            <a:fillRect/>
          </a:stretch>
        </p:blipFill>
        <p:spPr bwMode="auto">
          <a:xfrm>
            <a:off x="4175891" y="1502980"/>
            <a:ext cx="830317" cy="830317"/>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Economy Icon Png, Vector, PSD, and Clipart With Transparent Background for  Free Download | Pngtree">
            <a:extLst>
              <a:ext uri="{FF2B5EF4-FFF2-40B4-BE49-F238E27FC236}">
                <a16:creationId xmlns="" xmlns:a16="http://schemas.microsoft.com/office/drawing/2014/main" id="{31BA8D20-49C3-44E2-8D1F-9A33F15A5A68}"/>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556" b="100000" l="278" r="99167">
                        <a14:foregroundMark x1="37500" y1="26111" x2="59167" y2="86389"/>
                        <a14:foregroundMark x1="41667" y1="85278" x2="47500" y2="40833"/>
                        <a14:foregroundMark x1="17222" y1="72500" x2="76944" y2="70278"/>
                        <a14:foregroundMark x1="49167" y1="53889" x2="45000" y2="86944"/>
                        <a14:foregroundMark x1="24167" y1="38889" x2="38056" y2="81944"/>
                        <a14:foregroundMark x1="24167" y1="58056" x2="53056" y2="34444"/>
                        <a14:foregroundMark x1="26944" y1="43333" x2="35000" y2="49444"/>
                        <a14:foregroundMark x1="37500" y1="54444" x2="43611" y2="46944"/>
                        <a14:foregroundMark x1="22222" y1="69444" x2="22222" y2="82222"/>
                        <a14:foregroundMark x1="22500" y1="78889" x2="32222" y2="79722"/>
                        <a14:foregroundMark x1="39167" y1="55278" x2="42778" y2="58056"/>
                        <a14:foregroundMark x1="37778" y1="63611" x2="38056" y2="75000"/>
                        <a14:foregroundMark x1="52222" y1="60556" x2="53611" y2="72222"/>
                        <a14:foregroundMark x1="53056" y1="58333" x2="63611" y2="59722"/>
                        <a14:foregroundMark x1="68056" y1="47222" x2="67778" y2="78056"/>
                        <a14:foregroundMark x1="76667" y1="46667" x2="77778" y2="72500"/>
                        <a14:foregroundMark x1="47778" y1="43611" x2="56111" y2="48611"/>
                        <a14:foregroundMark x1="56111" y1="48611" x2="70000" y2="35278"/>
                      </a14:backgroundRemoval>
                    </a14:imgEffect>
                  </a14:imgLayer>
                </a14:imgProps>
              </a:ext>
              <a:ext uri="{28A0092B-C50C-407E-A947-70E740481C1C}">
                <a14:useLocalDpi xmlns:a14="http://schemas.microsoft.com/office/drawing/2010/main" val="0"/>
              </a:ext>
            </a:extLst>
          </a:blip>
          <a:srcRect/>
          <a:stretch>
            <a:fillRect/>
          </a:stretch>
        </p:blipFill>
        <p:spPr bwMode="auto">
          <a:xfrm>
            <a:off x="1926676" y="1481958"/>
            <a:ext cx="838857" cy="838857"/>
          </a:xfrm>
          <a:prstGeom prst="rect">
            <a:avLst/>
          </a:prstGeom>
          <a:noFill/>
          <a:extLst>
            <a:ext uri="{909E8E84-426E-40DD-AFC4-6F175D3DCCD1}">
              <a14:hiddenFill xmlns:a14="http://schemas.microsoft.com/office/drawing/2010/main">
                <a:solidFill>
                  <a:srgbClr val="FFFFFF"/>
                </a:solidFill>
              </a14:hiddenFill>
            </a:ext>
          </a:extLst>
        </p:spPr>
      </p:pic>
      <p:sp>
        <p:nvSpPr>
          <p:cNvPr id="6" name="Oval 5">
            <a:extLst>
              <a:ext uri="{FF2B5EF4-FFF2-40B4-BE49-F238E27FC236}">
                <a16:creationId xmlns="" xmlns:a16="http://schemas.microsoft.com/office/drawing/2014/main" id="{CDAACE0F-ADA5-43DE-9C92-E67DFD7172B1}"/>
              </a:ext>
            </a:extLst>
          </p:cNvPr>
          <p:cNvSpPr/>
          <p:nvPr/>
        </p:nvSpPr>
        <p:spPr>
          <a:xfrm>
            <a:off x="6411310" y="1502978"/>
            <a:ext cx="809297" cy="83031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pic>
        <p:nvPicPr>
          <p:cNvPr id="2052" name="Picture 4" descr="Indian india clip art clipart">
            <a:extLst>
              <a:ext uri="{FF2B5EF4-FFF2-40B4-BE49-F238E27FC236}">
                <a16:creationId xmlns="" xmlns:a16="http://schemas.microsoft.com/office/drawing/2014/main" id="{370C6BDE-9854-42C0-B1E4-67689DDC9A9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67146" y="1545020"/>
            <a:ext cx="781707" cy="781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823884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050"/>
                                        </p:tgtEl>
                                        <p:attrNameLst>
                                          <p:attrName>style.visibility</p:attrName>
                                        </p:attrNameLst>
                                      </p:cBhvr>
                                      <p:to>
                                        <p:strVal val="visible"/>
                                      </p:to>
                                    </p:set>
                                    <p:anim calcmode="lin" valueType="num">
                                      <p:cBhvr additive="base">
                                        <p:cTn id="17" dur="500" fill="hold"/>
                                        <p:tgtEl>
                                          <p:spTgt spid="2050"/>
                                        </p:tgtEl>
                                        <p:attrNameLst>
                                          <p:attrName>ppt_x</p:attrName>
                                        </p:attrNameLst>
                                      </p:cBhvr>
                                      <p:tavLst>
                                        <p:tav tm="0">
                                          <p:val>
                                            <p:strVal val="#ppt_x"/>
                                          </p:val>
                                        </p:tav>
                                        <p:tav tm="100000">
                                          <p:val>
                                            <p:strVal val="#ppt_x"/>
                                          </p:val>
                                        </p:tav>
                                      </p:tavLst>
                                    </p:anim>
                                    <p:anim calcmode="lin" valueType="num">
                                      <p:cBhvr additive="base">
                                        <p:cTn id="18" dur="500" fill="hold"/>
                                        <p:tgtEl>
                                          <p:spTgt spid="2050"/>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cBhvr additive="base">
                                        <p:cTn id="21" dur="500" fill="hold"/>
                                        <p:tgtEl>
                                          <p:spTgt spid="58"/>
                                        </p:tgtEl>
                                        <p:attrNameLst>
                                          <p:attrName>ppt_x</p:attrName>
                                        </p:attrNameLst>
                                      </p:cBhvr>
                                      <p:tavLst>
                                        <p:tav tm="0">
                                          <p:val>
                                            <p:strVal val="#ppt_x"/>
                                          </p:val>
                                        </p:tav>
                                        <p:tav tm="100000">
                                          <p:val>
                                            <p:strVal val="#ppt_x"/>
                                          </p:val>
                                        </p:tav>
                                      </p:tavLst>
                                    </p:anim>
                                    <p:anim calcmode="lin" valueType="num">
                                      <p:cBhvr additive="base">
                                        <p:cTn id="22"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cBhvr additive="base">
                                        <p:cTn id="31" dur="500" fill="hold"/>
                                        <p:tgtEl>
                                          <p:spTgt spid="59"/>
                                        </p:tgtEl>
                                        <p:attrNameLst>
                                          <p:attrName>ppt_x</p:attrName>
                                        </p:attrNameLst>
                                      </p:cBhvr>
                                      <p:tavLst>
                                        <p:tav tm="0">
                                          <p:val>
                                            <p:strVal val="#ppt_x"/>
                                          </p:val>
                                        </p:tav>
                                        <p:tav tm="100000">
                                          <p:val>
                                            <p:strVal val="#ppt_x"/>
                                          </p:val>
                                        </p:tav>
                                      </p:tavLst>
                                    </p:anim>
                                    <p:anim calcmode="lin" valueType="num">
                                      <p:cBhvr additive="base">
                                        <p:cTn id="32" dur="500" fill="hold"/>
                                        <p:tgtEl>
                                          <p:spTgt spid="5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ppt_x"/>
                                          </p:val>
                                        </p:tav>
                                        <p:tav tm="100000">
                                          <p:val>
                                            <p:strVal val="#ppt_x"/>
                                          </p:val>
                                        </p:tav>
                                      </p:tavLst>
                                    </p:anim>
                                    <p:anim calcmode="lin" valueType="num">
                                      <p:cBhvr additive="base">
                                        <p:cTn id="3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052"/>
                                        </p:tgtEl>
                                        <p:attrNameLst>
                                          <p:attrName>style.visibility</p:attrName>
                                        </p:attrNameLst>
                                      </p:cBhvr>
                                      <p:to>
                                        <p:strVal val="visible"/>
                                      </p:to>
                                    </p:set>
                                    <p:anim calcmode="lin" valueType="num">
                                      <p:cBhvr additive="base">
                                        <p:cTn id="49" dur="500" fill="hold"/>
                                        <p:tgtEl>
                                          <p:spTgt spid="2052"/>
                                        </p:tgtEl>
                                        <p:attrNameLst>
                                          <p:attrName>ppt_x</p:attrName>
                                        </p:attrNameLst>
                                      </p:cBhvr>
                                      <p:tavLst>
                                        <p:tav tm="0">
                                          <p:val>
                                            <p:strVal val="#ppt_x"/>
                                          </p:val>
                                        </p:tav>
                                        <p:tav tm="100000">
                                          <p:val>
                                            <p:strVal val="#ppt_x"/>
                                          </p:val>
                                        </p:tav>
                                      </p:tavLst>
                                    </p:anim>
                                    <p:anim calcmode="lin" valueType="num">
                                      <p:cBhvr additive="base">
                                        <p:cTn id="50" dur="500" fill="hold"/>
                                        <p:tgtEl>
                                          <p:spTgt spid="2052"/>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500" fill="hold"/>
                                        <p:tgtEl>
                                          <p:spTgt spid="22"/>
                                        </p:tgtEl>
                                        <p:attrNameLst>
                                          <p:attrName>ppt_x</p:attrName>
                                        </p:attrNameLst>
                                      </p:cBhvr>
                                      <p:tavLst>
                                        <p:tav tm="0">
                                          <p:val>
                                            <p:strVal val="#ppt_x"/>
                                          </p:val>
                                        </p:tav>
                                        <p:tav tm="100000">
                                          <p:val>
                                            <p:strVal val="#ppt_x"/>
                                          </p:val>
                                        </p:tav>
                                      </p:tavLst>
                                    </p:anim>
                                    <p:anim calcmode="lin" valueType="num">
                                      <p:cBhvr additive="base">
                                        <p:cTn id="5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0" grpId="0"/>
      <p:bldP spid="22" grpId="0"/>
      <p:bldP spid="57" grpId="0"/>
      <p:bldP spid="58" grpId="0"/>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a:extLst>
              <a:ext uri="{FF2B5EF4-FFF2-40B4-BE49-F238E27FC236}">
                <a16:creationId xmlns="" xmlns:a16="http://schemas.microsoft.com/office/drawing/2014/main" id="{31E2DEBB-B906-45A8-9284-8521657E1A0C}"/>
              </a:ext>
            </a:extLst>
          </p:cNvPr>
          <p:cNvSpPr/>
          <p:nvPr/>
        </p:nvSpPr>
        <p:spPr>
          <a:xfrm>
            <a:off x="6295697" y="0"/>
            <a:ext cx="2848303" cy="207053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9" name="Google Shape;1386;p46">
            <a:extLst>
              <a:ext uri="{FF2B5EF4-FFF2-40B4-BE49-F238E27FC236}">
                <a16:creationId xmlns="" xmlns:a16="http://schemas.microsoft.com/office/drawing/2014/main" id="{7DBF9298-905E-4555-83B1-997E3E105E2A}"/>
              </a:ext>
            </a:extLst>
          </p:cNvPr>
          <p:cNvSpPr/>
          <p:nvPr/>
        </p:nvSpPr>
        <p:spPr>
          <a:xfrm>
            <a:off x="2274133" y="1540702"/>
            <a:ext cx="4642500" cy="2347500"/>
          </a:xfrm>
          <a:prstGeom prst="roundRect">
            <a:avLst>
              <a:gd name="adj" fmla="val 16667"/>
            </a:avLst>
          </a:prstGeom>
          <a:solidFill>
            <a:srgbClr val="FFFFFF"/>
          </a:solidFill>
          <a:ln w="76200" cap="flat" cmpd="sng">
            <a:solidFill>
              <a:srgbClr val="FFD9A8"/>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 name="Google Shape;1387;p46">
            <a:extLst>
              <a:ext uri="{FF2B5EF4-FFF2-40B4-BE49-F238E27FC236}">
                <a16:creationId xmlns="" xmlns:a16="http://schemas.microsoft.com/office/drawing/2014/main" id="{A0BE1381-4A6B-4AA5-942E-2CA558E3466A}"/>
              </a:ext>
            </a:extLst>
          </p:cNvPr>
          <p:cNvGrpSpPr/>
          <p:nvPr/>
        </p:nvGrpSpPr>
        <p:grpSpPr>
          <a:xfrm>
            <a:off x="6490790" y="2117783"/>
            <a:ext cx="2366538" cy="2227194"/>
            <a:chOff x="7044762" y="2269896"/>
            <a:chExt cx="1716126" cy="1615079"/>
          </a:xfrm>
        </p:grpSpPr>
        <p:grpSp>
          <p:nvGrpSpPr>
            <p:cNvPr id="11" name="Google Shape;1388;p46">
              <a:extLst>
                <a:ext uri="{FF2B5EF4-FFF2-40B4-BE49-F238E27FC236}">
                  <a16:creationId xmlns="" xmlns:a16="http://schemas.microsoft.com/office/drawing/2014/main" id="{58097F84-439B-4701-814E-47D2E057D87E}"/>
                </a:ext>
              </a:extLst>
            </p:cNvPr>
            <p:cNvGrpSpPr/>
            <p:nvPr/>
          </p:nvGrpSpPr>
          <p:grpSpPr>
            <a:xfrm flipH="1">
              <a:off x="7044762" y="2269896"/>
              <a:ext cx="1716126" cy="1324313"/>
              <a:chOff x="2111030" y="509696"/>
              <a:chExt cx="1716126" cy="1324313"/>
            </a:xfrm>
          </p:grpSpPr>
          <p:sp>
            <p:nvSpPr>
              <p:cNvPr id="13" name="Google Shape;1389;p46">
                <a:extLst>
                  <a:ext uri="{FF2B5EF4-FFF2-40B4-BE49-F238E27FC236}">
                    <a16:creationId xmlns="" xmlns:a16="http://schemas.microsoft.com/office/drawing/2014/main" id="{E9E28E07-5487-424C-B012-4B4301C57EDC}"/>
                  </a:ext>
                </a:extLst>
              </p:cNvPr>
              <p:cNvSpPr/>
              <p:nvPr/>
            </p:nvSpPr>
            <p:spPr>
              <a:xfrm>
                <a:off x="3181231" y="672986"/>
                <a:ext cx="645925" cy="635900"/>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 name="Google Shape;1390;p46">
                <a:extLst>
                  <a:ext uri="{FF2B5EF4-FFF2-40B4-BE49-F238E27FC236}">
                    <a16:creationId xmlns="" xmlns:a16="http://schemas.microsoft.com/office/drawing/2014/main" id="{D9ACB9FB-0F5F-4A09-A489-3132D8FC5E18}"/>
                  </a:ext>
                </a:extLst>
              </p:cNvPr>
              <p:cNvSpPr/>
              <p:nvPr/>
            </p:nvSpPr>
            <p:spPr>
              <a:xfrm rot="-7200044">
                <a:off x="3224757" y="1157855"/>
                <a:ext cx="338768" cy="207745"/>
              </a:xfrm>
              <a:custGeom>
                <a:avLst/>
                <a:gdLst/>
                <a:ahLst/>
                <a:cxnLst/>
                <a:rect l="l" t="t" r="r" b="b"/>
                <a:pathLst>
                  <a:path w="13551" h="8310" extrusionOk="0">
                    <a:moveTo>
                      <a:pt x="11598" y="1"/>
                    </a:moveTo>
                    <a:cubicBezTo>
                      <a:pt x="11109" y="13"/>
                      <a:pt x="10633" y="263"/>
                      <a:pt x="10193" y="453"/>
                    </a:cubicBezTo>
                    <a:cubicBezTo>
                      <a:pt x="9347" y="846"/>
                      <a:pt x="8573" y="1322"/>
                      <a:pt x="7919" y="1977"/>
                    </a:cubicBezTo>
                    <a:cubicBezTo>
                      <a:pt x="7252" y="2644"/>
                      <a:pt x="6657" y="3358"/>
                      <a:pt x="6014" y="4037"/>
                    </a:cubicBezTo>
                    <a:cubicBezTo>
                      <a:pt x="5299" y="4799"/>
                      <a:pt x="4466" y="5454"/>
                      <a:pt x="3692" y="6144"/>
                    </a:cubicBezTo>
                    <a:cubicBezTo>
                      <a:pt x="3025" y="6740"/>
                      <a:pt x="2370" y="7168"/>
                      <a:pt x="1513" y="7466"/>
                    </a:cubicBezTo>
                    <a:cubicBezTo>
                      <a:pt x="1037" y="7633"/>
                      <a:pt x="96" y="7680"/>
                      <a:pt x="49" y="7799"/>
                    </a:cubicBezTo>
                    <a:cubicBezTo>
                      <a:pt x="1" y="7907"/>
                      <a:pt x="2096" y="8240"/>
                      <a:pt x="2656" y="8276"/>
                    </a:cubicBezTo>
                    <a:cubicBezTo>
                      <a:pt x="3081" y="8291"/>
                      <a:pt x="3520" y="8309"/>
                      <a:pt x="3959" y="8309"/>
                    </a:cubicBezTo>
                    <a:cubicBezTo>
                      <a:pt x="4517" y="8309"/>
                      <a:pt x="5076" y="8280"/>
                      <a:pt x="5609" y="8180"/>
                    </a:cubicBezTo>
                    <a:cubicBezTo>
                      <a:pt x="7252" y="7883"/>
                      <a:pt x="8859" y="7145"/>
                      <a:pt x="10216" y="6192"/>
                    </a:cubicBezTo>
                    <a:cubicBezTo>
                      <a:pt x="11490" y="5299"/>
                      <a:pt x="12788" y="3954"/>
                      <a:pt x="13264" y="2442"/>
                    </a:cubicBezTo>
                    <a:cubicBezTo>
                      <a:pt x="13443" y="1870"/>
                      <a:pt x="13550" y="953"/>
                      <a:pt x="13026" y="501"/>
                    </a:cubicBezTo>
                    <a:cubicBezTo>
                      <a:pt x="12788" y="299"/>
                      <a:pt x="12491" y="179"/>
                      <a:pt x="12181" y="84"/>
                    </a:cubicBezTo>
                    <a:cubicBezTo>
                      <a:pt x="12014" y="37"/>
                      <a:pt x="11776" y="1"/>
                      <a:pt x="11598"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 name="Google Shape;1391;p46">
                <a:extLst>
                  <a:ext uri="{FF2B5EF4-FFF2-40B4-BE49-F238E27FC236}">
                    <a16:creationId xmlns="" xmlns:a16="http://schemas.microsoft.com/office/drawing/2014/main" id="{844CAD3A-C80C-479E-85DD-4A4E9BF26D67}"/>
                  </a:ext>
                </a:extLst>
              </p:cNvPr>
              <p:cNvSpPr/>
              <p:nvPr/>
            </p:nvSpPr>
            <p:spPr>
              <a:xfrm rot="1630423">
                <a:off x="2613481" y="638811"/>
                <a:ext cx="629381" cy="264569"/>
              </a:xfrm>
              <a:custGeom>
                <a:avLst/>
                <a:gdLst/>
                <a:ahLst/>
                <a:cxnLst/>
                <a:rect l="l" t="t" r="r" b="b"/>
                <a:pathLst>
                  <a:path w="11157" h="4690" extrusionOk="0">
                    <a:moveTo>
                      <a:pt x="1073" y="1"/>
                    </a:moveTo>
                    <a:cubicBezTo>
                      <a:pt x="1009" y="1"/>
                      <a:pt x="945" y="4"/>
                      <a:pt x="881" y="11"/>
                    </a:cubicBezTo>
                    <a:cubicBezTo>
                      <a:pt x="726" y="23"/>
                      <a:pt x="607" y="118"/>
                      <a:pt x="488" y="178"/>
                    </a:cubicBezTo>
                    <a:cubicBezTo>
                      <a:pt x="429" y="213"/>
                      <a:pt x="357" y="249"/>
                      <a:pt x="298" y="297"/>
                    </a:cubicBezTo>
                    <a:cubicBezTo>
                      <a:pt x="0" y="547"/>
                      <a:pt x="131" y="1011"/>
                      <a:pt x="298" y="1285"/>
                    </a:cubicBezTo>
                    <a:cubicBezTo>
                      <a:pt x="738" y="2059"/>
                      <a:pt x="1381" y="2571"/>
                      <a:pt x="2143" y="3035"/>
                    </a:cubicBezTo>
                    <a:cubicBezTo>
                      <a:pt x="3846" y="4052"/>
                      <a:pt x="5846" y="4690"/>
                      <a:pt x="7858" y="4690"/>
                    </a:cubicBezTo>
                    <a:cubicBezTo>
                      <a:pt x="8013" y="4690"/>
                      <a:pt x="8168" y="4686"/>
                      <a:pt x="8323" y="4678"/>
                    </a:cubicBezTo>
                    <a:cubicBezTo>
                      <a:pt x="9001" y="4654"/>
                      <a:pt x="10978" y="4416"/>
                      <a:pt x="11121" y="4011"/>
                    </a:cubicBezTo>
                    <a:cubicBezTo>
                      <a:pt x="11156" y="3869"/>
                      <a:pt x="10847" y="3892"/>
                      <a:pt x="10704" y="3869"/>
                    </a:cubicBezTo>
                    <a:cubicBezTo>
                      <a:pt x="10442" y="3821"/>
                      <a:pt x="10180" y="3750"/>
                      <a:pt x="9930" y="3690"/>
                    </a:cubicBezTo>
                    <a:cubicBezTo>
                      <a:pt x="8918" y="3464"/>
                      <a:pt x="7965" y="3059"/>
                      <a:pt x="7037" y="2595"/>
                    </a:cubicBezTo>
                    <a:cubicBezTo>
                      <a:pt x="6144" y="2154"/>
                      <a:pt x="5263" y="1666"/>
                      <a:pt x="4370" y="1202"/>
                    </a:cubicBezTo>
                    <a:cubicBezTo>
                      <a:pt x="3679" y="844"/>
                      <a:pt x="2941" y="440"/>
                      <a:pt x="2191" y="213"/>
                    </a:cubicBezTo>
                    <a:cubicBezTo>
                      <a:pt x="1834" y="112"/>
                      <a:pt x="1452" y="1"/>
                      <a:pt x="1073"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 name="Google Shape;1392;p46">
                <a:extLst>
                  <a:ext uri="{FF2B5EF4-FFF2-40B4-BE49-F238E27FC236}">
                    <a16:creationId xmlns="" xmlns:a16="http://schemas.microsoft.com/office/drawing/2014/main" id="{2D23D331-B86F-4A91-8AA5-8F104E002DA7}"/>
                  </a:ext>
                </a:extLst>
              </p:cNvPr>
              <p:cNvSpPr/>
              <p:nvPr/>
            </p:nvSpPr>
            <p:spPr>
              <a:xfrm rot="-4243405">
                <a:off x="2259288" y="926798"/>
                <a:ext cx="739785" cy="839115"/>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393;p46">
                <a:extLst>
                  <a:ext uri="{FF2B5EF4-FFF2-40B4-BE49-F238E27FC236}">
                    <a16:creationId xmlns="" xmlns:a16="http://schemas.microsoft.com/office/drawing/2014/main" id="{29FD0A96-60AC-45EF-B479-64FD15DB2774}"/>
                  </a:ext>
                </a:extLst>
              </p:cNvPr>
              <p:cNvSpPr/>
              <p:nvPr/>
            </p:nvSpPr>
            <p:spPr>
              <a:xfrm>
                <a:off x="2511800" y="718738"/>
                <a:ext cx="134700" cy="1347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394;p46">
                <a:extLst>
                  <a:ext uri="{FF2B5EF4-FFF2-40B4-BE49-F238E27FC236}">
                    <a16:creationId xmlns="" xmlns:a16="http://schemas.microsoft.com/office/drawing/2014/main" id="{96A6DB3F-AD20-4C8A-AA04-9F3BDC24208D}"/>
                  </a:ext>
                </a:extLst>
              </p:cNvPr>
              <p:cNvSpPr/>
              <p:nvPr/>
            </p:nvSpPr>
            <p:spPr>
              <a:xfrm>
                <a:off x="2310634" y="944736"/>
                <a:ext cx="92700" cy="924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395;p46">
                <a:extLst>
                  <a:ext uri="{FF2B5EF4-FFF2-40B4-BE49-F238E27FC236}">
                    <a16:creationId xmlns="" xmlns:a16="http://schemas.microsoft.com/office/drawing/2014/main" id="{178B0A8F-5866-4FBF-BF16-9A20C116BD81}"/>
                  </a:ext>
                </a:extLst>
              </p:cNvPr>
              <p:cNvSpPr/>
              <p:nvPr/>
            </p:nvSpPr>
            <p:spPr>
              <a:xfrm>
                <a:off x="3309723" y="555579"/>
                <a:ext cx="92700" cy="924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 name="Google Shape;1396;p46">
              <a:extLst>
                <a:ext uri="{FF2B5EF4-FFF2-40B4-BE49-F238E27FC236}">
                  <a16:creationId xmlns="" xmlns:a16="http://schemas.microsoft.com/office/drawing/2014/main" id="{45551220-8712-481C-A037-62E666EE5BFE}"/>
                </a:ext>
              </a:extLst>
            </p:cNvPr>
            <p:cNvSpPr/>
            <p:nvPr/>
          </p:nvSpPr>
          <p:spPr>
            <a:xfrm rot="6016858" flipH="1">
              <a:off x="7421420" y="2899061"/>
              <a:ext cx="589541" cy="1180948"/>
            </a:xfrm>
            <a:custGeom>
              <a:avLst/>
              <a:gdLst/>
              <a:ahLst/>
              <a:cxnLst/>
              <a:rect l="l" t="t" r="r" b="b"/>
              <a:pathLst>
                <a:path w="15479" h="26625" extrusionOk="0">
                  <a:moveTo>
                    <a:pt x="7098" y="138"/>
                  </a:moveTo>
                  <a:cubicBezTo>
                    <a:pt x="7096" y="138"/>
                    <a:pt x="7101" y="152"/>
                    <a:pt x="7120" y="193"/>
                  </a:cubicBezTo>
                  <a:cubicBezTo>
                    <a:pt x="7122" y="198"/>
                    <a:pt x="7124" y="202"/>
                    <a:pt x="7127" y="207"/>
                  </a:cubicBezTo>
                  <a:lnTo>
                    <a:pt x="7127" y="207"/>
                  </a:lnTo>
                  <a:cubicBezTo>
                    <a:pt x="7136" y="219"/>
                    <a:pt x="7141" y="224"/>
                    <a:pt x="7142" y="224"/>
                  </a:cubicBezTo>
                  <a:cubicBezTo>
                    <a:pt x="7149" y="224"/>
                    <a:pt x="7102" y="138"/>
                    <a:pt x="7098" y="138"/>
                  </a:cubicBezTo>
                  <a:close/>
                  <a:moveTo>
                    <a:pt x="8262" y="7985"/>
                  </a:moveTo>
                  <a:cubicBezTo>
                    <a:pt x="8310" y="8068"/>
                    <a:pt x="8344" y="8127"/>
                    <a:pt x="8342" y="8127"/>
                  </a:cubicBezTo>
                  <a:cubicBezTo>
                    <a:pt x="8340" y="8127"/>
                    <a:pt x="8316" y="8090"/>
                    <a:pt x="8260" y="8000"/>
                  </a:cubicBezTo>
                  <a:lnTo>
                    <a:pt x="8260" y="8000"/>
                  </a:lnTo>
                  <a:cubicBezTo>
                    <a:pt x="8261" y="8000"/>
                    <a:pt x="8261" y="8000"/>
                    <a:pt x="8262" y="8000"/>
                  </a:cubicBezTo>
                  <a:cubicBezTo>
                    <a:pt x="8264" y="8000"/>
                    <a:pt x="8265" y="7997"/>
                    <a:pt x="8263" y="7991"/>
                  </a:cubicBezTo>
                  <a:cubicBezTo>
                    <a:pt x="8263" y="7989"/>
                    <a:pt x="8262" y="7987"/>
                    <a:pt x="8262" y="7985"/>
                  </a:cubicBezTo>
                  <a:close/>
                  <a:moveTo>
                    <a:pt x="7016" y="1"/>
                  </a:moveTo>
                  <a:cubicBezTo>
                    <a:pt x="7015" y="1"/>
                    <a:pt x="7014" y="1"/>
                    <a:pt x="7013" y="2"/>
                  </a:cubicBezTo>
                  <a:cubicBezTo>
                    <a:pt x="6953" y="62"/>
                    <a:pt x="6965" y="169"/>
                    <a:pt x="6953" y="252"/>
                  </a:cubicBezTo>
                  <a:cubicBezTo>
                    <a:pt x="6882" y="586"/>
                    <a:pt x="6799" y="895"/>
                    <a:pt x="6775" y="1217"/>
                  </a:cubicBezTo>
                  <a:cubicBezTo>
                    <a:pt x="6727" y="1669"/>
                    <a:pt x="6703" y="2098"/>
                    <a:pt x="6763" y="2526"/>
                  </a:cubicBezTo>
                  <a:cubicBezTo>
                    <a:pt x="6894" y="3586"/>
                    <a:pt x="7477" y="4598"/>
                    <a:pt x="7906" y="5562"/>
                  </a:cubicBezTo>
                  <a:cubicBezTo>
                    <a:pt x="8108" y="6062"/>
                    <a:pt x="8311" y="6574"/>
                    <a:pt x="8263" y="7134"/>
                  </a:cubicBezTo>
                  <a:cubicBezTo>
                    <a:pt x="8251" y="7325"/>
                    <a:pt x="8251" y="7503"/>
                    <a:pt x="8215" y="7694"/>
                  </a:cubicBezTo>
                  <a:cubicBezTo>
                    <a:pt x="8206" y="7750"/>
                    <a:pt x="8196" y="7814"/>
                    <a:pt x="8193" y="7868"/>
                  </a:cubicBezTo>
                  <a:lnTo>
                    <a:pt x="8193" y="7868"/>
                  </a:lnTo>
                  <a:cubicBezTo>
                    <a:pt x="8200" y="7881"/>
                    <a:pt x="8208" y="7893"/>
                    <a:pt x="8215" y="7906"/>
                  </a:cubicBezTo>
                  <a:lnTo>
                    <a:pt x="8215" y="7906"/>
                  </a:lnTo>
                  <a:cubicBezTo>
                    <a:pt x="8208" y="7897"/>
                    <a:pt x="8200" y="7889"/>
                    <a:pt x="8192" y="7880"/>
                  </a:cubicBezTo>
                  <a:lnTo>
                    <a:pt x="8192" y="7880"/>
                  </a:lnTo>
                  <a:cubicBezTo>
                    <a:pt x="8192" y="7883"/>
                    <a:pt x="8192" y="7886"/>
                    <a:pt x="8192" y="7889"/>
                  </a:cubicBezTo>
                  <a:lnTo>
                    <a:pt x="8192" y="7889"/>
                  </a:lnTo>
                  <a:cubicBezTo>
                    <a:pt x="8186" y="7879"/>
                    <a:pt x="8180" y="7869"/>
                    <a:pt x="8173" y="7859"/>
                  </a:cubicBezTo>
                  <a:lnTo>
                    <a:pt x="8173" y="7859"/>
                  </a:lnTo>
                  <a:cubicBezTo>
                    <a:pt x="8161" y="7844"/>
                    <a:pt x="8150" y="7829"/>
                    <a:pt x="8144" y="7813"/>
                  </a:cubicBezTo>
                  <a:cubicBezTo>
                    <a:pt x="8137" y="7801"/>
                    <a:pt x="8130" y="7789"/>
                    <a:pt x="8124" y="7778"/>
                  </a:cubicBezTo>
                  <a:lnTo>
                    <a:pt x="8124" y="7778"/>
                  </a:lnTo>
                  <a:cubicBezTo>
                    <a:pt x="8142" y="7807"/>
                    <a:pt x="8158" y="7834"/>
                    <a:pt x="8173" y="7859"/>
                  </a:cubicBezTo>
                  <a:lnTo>
                    <a:pt x="8173" y="7859"/>
                  </a:lnTo>
                  <a:cubicBezTo>
                    <a:pt x="8179" y="7866"/>
                    <a:pt x="8186" y="7873"/>
                    <a:pt x="8192" y="7880"/>
                  </a:cubicBezTo>
                  <a:lnTo>
                    <a:pt x="8192" y="7880"/>
                  </a:lnTo>
                  <a:cubicBezTo>
                    <a:pt x="8192" y="7876"/>
                    <a:pt x="8193" y="7872"/>
                    <a:pt x="8193" y="7868"/>
                  </a:cubicBezTo>
                  <a:lnTo>
                    <a:pt x="8193" y="7868"/>
                  </a:lnTo>
                  <a:cubicBezTo>
                    <a:pt x="8085" y="7686"/>
                    <a:pt x="7957" y="7473"/>
                    <a:pt x="7953" y="7473"/>
                  </a:cubicBezTo>
                  <a:lnTo>
                    <a:pt x="7953" y="7473"/>
                  </a:lnTo>
                  <a:cubicBezTo>
                    <a:pt x="7951" y="7473"/>
                    <a:pt x="7996" y="7556"/>
                    <a:pt x="8124" y="7778"/>
                  </a:cubicBezTo>
                  <a:lnTo>
                    <a:pt x="8124" y="7778"/>
                  </a:lnTo>
                  <a:cubicBezTo>
                    <a:pt x="8066" y="7682"/>
                    <a:pt x="7994" y="7564"/>
                    <a:pt x="7906" y="7420"/>
                  </a:cubicBezTo>
                  <a:cubicBezTo>
                    <a:pt x="7656" y="6979"/>
                    <a:pt x="7370" y="6586"/>
                    <a:pt x="7060" y="6193"/>
                  </a:cubicBezTo>
                  <a:cubicBezTo>
                    <a:pt x="6548" y="5574"/>
                    <a:pt x="6025" y="4943"/>
                    <a:pt x="5382" y="4443"/>
                  </a:cubicBezTo>
                  <a:cubicBezTo>
                    <a:pt x="4513" y="3717"/>
                    <a:pt x="3512" y="3205"/>
                    <a:pt x="2524" y="2657"/>
                  </a:cubicBezTo>
                  <a:cubicBezTo>
                    <a:pt x="1929" y="2312"/>
                    <a:pt x="1262" y="1919"/>
                    <a:pt x="786" y="1419"/>
                  </a:cubicBezTo>
                  <a:cubicBezTo>
                    <a:pt x="607" y="1240"/>
                    <a:pt x="417" y="1026"/>
                    <a:pt x="298" y="824"/>
                  </a:cubicBezTo>
                  <a:cubicBezTo>
                    <a:pt x="250" y="740"/>
                    <a:pt x="191" y="669"/>
                    <a:pt x="143" y="598"/>
                  </a:cubicBezTo>
                  <a:cubicBezTo>
                    <a:pt x="131" y="574"/>
                    <a:pt x="107" y="550"/>
                    <a:pt x="83" y="526"/>
                  </a:cubicBezTo>
                  <a:cubicBezTo>
                    <a:pt x="73" y="506"/>
                    <a:pt x="63" y="476"/>
                    <a:pt x="53" y="476"/>
                  </a:cubicBezTo>
                  <a:cubicBezTo>
                    <a:pt x="51" y="476"/>
                    <a:pt x="49" y="477"/>
                    <a:pt x="48" y="478"/>
                  </a:cubicBezTo>
                  <a:cubicBezTo>
                    <a:pt x="0" y="598"/>
                    <a:pt x="48" y="740"/>
                    <a:pt x="48" y="883"/>
                  </a:cubicBezTo>
                  <a:cubicBezTo>
                    <a:pt x="48" y="1121"/>
                    <a:pt x="60" y="1371"/>
                    <a:pt x="71" y="1610"/>
                  </a:cubicBezTo>
                  <a:cubicBezTo>
                    <a:pt x="131" y="2729"/>
                    <a:pt x="298" y="3836"/>
                    <a:pt x="643" y="4896"/>
                  </a:cubicBezTo>
                  <a:cubicBezTo>
                    <a:pt x="976" y="5943"/>
                    <a:pt x="1441" y="6967"/>
                    <a:pt x="2036" y="7872"/>
                  </a:cubicBezTo>
                  <a:cubicBezTo>
                    <a:pt x="3048" y="9396"/>
                    <a:pt x="4298" y="10718"/>
                    <a:pt x="5370" y="12194"/>
                  </a:cubicBezTo>
                  <a:cubicBezTo>
                    <a:pt x="6191" y="13325"/>
                    <a:pt x="6775" y="14611"/>
                    <a:pt x="7322" y="15885"/>
                  </a:cubicBezTo>
                  <a:cubicBezTo>
                    <a:pt x="7906" y="17195"/>
                    <a:pt x="8084" y="18588"/>
                    <a:pt x="8203" y="20005"/>
                  </a:cubicBezTo>
                  <a:cubicBezTo>
                    <a:pt x="8275" y="20933"/>
                    <a:pt x="8275" y="21838"/>
                    <a:pt x="7977" y="22719"/>
                  </a:cubicBezTo>
                  <a:cubicBezTo>
                    <a:pt x="7739" y="23422"/>
                    <a:pt x="7906" y="22862"/>
                    <a:pt x="7680" y="23422"/>
                  </a:cubicBezTo>
                  <a:cubicBezTo>
                    <a:pt x="7453" y="24017"/>
                    <a:pt x="7263" y="24636"/>
                    <a:pt x="6977" y="25196"/>
                  </a:cubicBezTo>
                  <a:cubicBezTo>
                    <a:pt x="6810" y="25505"/>
                    <a:pt x="6632" y="25803"/>
                    <a:pt x="6453" y="26124"/>
                  </a:cubicBezTo>
                  <a:cubicBezTo>
                    <a:pt x="6358" y="26303"/>
                    <a:pt x="6251" y="26291"/>
                    <a:pt x="6251" y="26494"/>
                  </a:cubicBezTo>
                  <a:cubicBezTo>
                    <a:pt x="6251" y="26541"/>
                    <a:pt x="6298" y="26565"/>
                    <a:pt x="6334" y="26625"/>
                  </a:cubicBezTo>
                  <a:lnTo>
                    <a:pt x="6429" y="26529"/>
                  </a:lnTo>
                  <a:cubicBezTo>
                    <a:pt x="6525" y="26434"/>
                    <a:pt x="6620" y="26351"/>
                    <a:pt x="6727" y="26255"/>
                  </a:cubicBezTo>
                  <a:cubicBezTo>
                    <a:pt x="6977" y="26029"/>
                    <a:pt x="7322" y="25874"/>
                    <a:pt x="7608" y="25672"/>
                  </a:cubicBezTo>
                  <a:cubicBezTo>
                    <a:pt x="7739" y="25589"/>
                    <a:pt x="7870" y="25482"/>
                    <a:pt x="7989" y="25362"/>
                  </a:cubicBezTo>
                  <a:cubicBezTo>
                    <a:pt x="9358" y="24053"/>
                    <a:pt x="10990" y="23053"/>
                    <a:pt x="12323" y="21719"/>
                  </a:cubicBezTo>
                  <a:cubicBezTo>
                    <a:pt x="12644" y="21386"/>
                    <a:pt x="12930" y="20957"/>
                    <a:pt x="13204" y="20576"/>
                  </a:cubicBezTo>
                  <a:cubicBezTo>
                    <a:pt x="13406" y="20290"/>
                    <a:pt x="13561" y="19945"/>
                    <a:pt x="13752" y="19647"/>
                  </a:cubicBezTo>
                  <a:cubicBezTo>
                    <a:pt x="13966" y="19326"/>
                    <a:pt x="14180" y="19040"/>
                    <a:pt x="14383" y="18695"/>
                  </a:cubicBezTo>
                  <a:cubicBezTo>
                    <a:pt x="14692" y="18147"/>
                    <a:pt x="14859" y="17564"/>
                    <a:pt x="15050" y="16957"/>
                  </a:cubicBezTo>
                  <a:cubicBezTo>
                    <a:pt x="15192" y="16504"/>
                    <a:pt x="15347" y="16016"/>
                    <a:pt x="15371" y="15540"/>
                  </a:cubicBezTo>
                  <a:cubicBezTo>
                    <a:pt x="15478" y="14159"/>
                    <a:pt x="15252" y="12682"/>
                    <a:pt x="14859" y="11361"/>
                  </a:cubicBezTo>
                  <a:cubicBezTo>
                    <a:pt x="14633" y="10646"/>
                    <a:pt x="14335" y="9968"/>
                    <a:pt x="14061" y="9277"/>
                  </a:cubicBezTo>
                  <a:cubicBezTo>
                    <a:pt x="13740" y="8456"/>
                    <a:pt x="13383" y="7646"/>
                    <a:pt x="12859" y="6920"/>
                  </a:cubicBezTo>
                  <a:cubicBezTo>
                    <a:pt x="12394" y="6265"/>
                    <a:pt x="11787" y="5717"/>
                    <a:pt x="11240" y="5134"/>
                  </a:cubicBezTo>
                  <a:cubicBezTo>
                    <a:pt x="10728" y="4598"/>
                    <a:pt x="10275" y="4038"/>
                    <a:pt x="9763" y="3515"/>
                  </a:cubicBezTo>
                  <a:cubicBezTo>
                    <a:pt x="9204" y="2955"/>
                    <a:pt x="8644" y="2455"/>
                    <a:pt x="8156" y="1836"/>
                  </a:cubicBezTo>
                  <a:cubicBezTo>
                    <a:pt x="7846" y="1443"/>
                    <a:pt x="7596" y="1002"/>
                    <a:pt x="7334" y="574"/>
                  </a:cubicBezTo>
                  <a:cubicBezTo>
                    <a:pt x="7265" y="448"/>
                    <a:pt x="7186" y="332"/>
                    <a:pt x="7127" y="207"/>
                  </a:cubicBezTo>
                  <a:lnTo>
                    <a:pt x="7127" y="207"/>
                  </a:lnTo>
                  <a:cubicBezTo>
                    <a:pt x="7111" y="187"/>
                    <a:pt x="7083" y="146"/>
                    <a:pt x="7037" y="74"/>
                  </a:cubicBezTo>
                  <a:cubicBezTo>
                    <a:pt x="7026" y="52"/>
                    <a:pt x="7025" y="1"/>
                    <a:pt x="7016"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 name="Google Shape;1398;p46">
            <a:extLst>
              <a:ext uri="{FF2B5EF4-FFF2-40B4-BE49-F238E27FC236}">
                <a16:creationId xmlns="" xmlns:a16="http://schemas.microsoft.com/office/drawing/2014/main" id="{15B76337-5EC2-4675-A1BF-E325E4EE3A9B}"/>
              </a:ext>
            </a:extLst>
          </p:cNvPr>
          <p:cNvGrpSpPr/>
          <p:nvPr/>
        </p:nvGrpSpPr>
        <p:grpSpPr>
          <a:xfrm flipH="1">
            <a:off x="333590" y="2117783"/>
            <a:ext cx="2366538" cy="2227194"/>
            <a:chOff x="7044762" y="2269896"/>
            <a:chExt cx="1716126" cy="1615079"/>
          </a:xfrm>
        </p:grpSpPr>
        <p:grpSp>
          <p:nvGrpSpPr>
            <p:cNvPr id="22" name="Google Shape;1399;p46">
              <a:extLst>
                <a:ext uri="{FF2B5EF4-FFF2-40B4-BE49-F238E27FC236}">
                  <a16:creationId xmlns="" xmlns:a16="http://schemas.microsoft.com/office/drawing/2014/main" id="{24BCB53F-86E2-445F-ADD7-C3388AAB5694}"/>
                </a:ext>
              </a:extLst>
            </p:cNvPr>
            <p:cNvGrpSpPr/>
            <p:nvPr/>
          </p:nvGrpSpPr>
          <p:grpSpPr>
            <a:xfrm flipH="1">
              <a:off x="7044762" y="2269896"/>
              <a:ext cx="1716126" cy="1324313"/>
              <a:chOff x="2111030" y="509696"/>
              <a:chExt cx="1716126" cy="1324313"/>
            </a:xfrm>
          </p:grpSpPr>
          <p:sp>
            <p:nvSpPr>
              <p:cNvPr id="24" name="Google Shape;1400;p46">
                <a:extLst>
                  <a:ext uri="{FF2B5EF4-FFF2-40B4-BE49-F238E27FC236}">
                    <a16:creationId xmlns="" xmlns:a16="http://schemas.microsoft.com/office/drawing/2014/main" id="{C8DB18A6-C50F-42E6-8441-36EF7ED1429E}"/>
                  </a:ext>
                </a:extLst>
              </p:cNvPr>
              <p:cNvSpPr/>
              <p:nvPr/>
            </p:nvSpPr>
            <p:spPr>
              <a:xfrm>
                <a:off x="3181231" y="672986"/>
                <a:ext cx="645925" cy="635900"/>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401;p46">
                <a:extLst>
                  <a:ext uri="{FF2B5EF4-FFF2-40B4-BE49-F238E27FC236}">
                    <a16:creationId xmlns="" xmlns:a16="http://schemas.microsoft.com/office/drawing/2014/main" id="{D96A77AB-60EA-4599-A425-A648310C8772}"/>
                  </a:ext>
                </a:extLst>
              </p:cNvPr>
              <p:cNvSpPr/>
              <p:nvPr/>
            </p:nvSpPr>
            <p:spPr>
              <a:xfrm rot="-7200044">
                <a:off x="3224757" y="1157855"/>
                <a:ext cx="338768" cy="207745"/>
              </a:xfrm>
              <a:custGeom>
                <a:avLst/>
                <a:gdLst/>
                <a:ahLst/>
                <a:cxnLst/>
                <a:rect l="l" t="t" r="r" b="b"/>
                <a:pathLst>
                  <a:path w="13551" h="8310" extrusionOk="0">
                    <a:moveTo>
                      <a:pt x="11598" y="1"/>
                    </a:moveTo>
                    <a:cubicBezTo>
                      <a:pt x="11109" y="13"/>
                      <a:pt x="10633" y="263"/>
                      <a:pt x="10193" y="453"/>
                    </a:cubicBezTo>
                    <a:cubicBezTo>
                      <a:pt x="9347" y="846"/>
                      <a:pt x="8573" y="1322"/>
                      <a:pt x="7919" y="1977"/>
                    </a:cubicBezTo>
                    <a:cubicBezTo>
                      <a:pt x="7252" y="2644"/>
                      <a:pt x="6657" y="3358"/>
                      <a:pt x="6014" y="4037"/>
                    </a:cubicBezTo>
                    <a:cubicBezTo>
                      <a:pt x="5299" y="4799"/>
                      <a:pt x="4466" y="5454"/>
                      <a:pt x="3692" y="6144"/>
                    </a:cubicBezTo>
                    <a:cubicBezTo>
                      <a:pt x="3025" y="6740"/>
                      <a:pt x="2370" y="7168"/>
                      <a:pt x="1513" y="7466"/>
                    </a:cubicBezTo>
                    <a:cubicBezTo>
                      <a:pt x="1037" y="7633"/>
                      <a:pt x="96" y="7680"/>
                      <a:pt x="49" y="7799"/>
                    </a:cubicBezTo>
                    <a:cubicBezTo>
                      <a:pt x="1" y="7907"/>
                      <a:pt x="2096" y="8240"/>
                      <a:pt x="2656" y="8276"/>
                    </a:cubicBezTo>
                    <a:cubicBezTo>
                      <a:pt x="3081" y="8291"/>
                      <a:pt x="3520" y="8309"/>
                      <a:pt x="3959" y="8309"/>
                    </a:cubicBezTo>
                    <a:cubicBezTo>
                      <a:pt x="4517" y="8309"/>
                      <a:pt x="5076" y="8280"/>
                      <a:pt x="5609" y="8180"/>
                    </a:cubicBezTo>
                    <a:cubicBezTo>
                      <a:pt x="7252" y="7883"/>
                      <a:pt x="8859" y="7145"/>
                      <a:pt x="10216" y="6192"/>
                    </a:cubicBezTo>
                    <a:cubicBezTo>
                      <a:pt x="11490" y="5299"/>
                      <a:pt x="12788" y="3954"/>
                      <a:pt x="13264" y="2442"/>
                    </a:cubicBezTo>
                    <a:cubicBezTo>
                      <a:pt x="13443" y="1870"/>
                      <a:pt x="13550" y="953"/>
                      <a:pt x="13026" y="501"/>
                    </a:cubicBezTo>
                    <a:cubicBezTo>
                      <a:pt x="12788" y="299"/>
                      <a:pt x="12491" y="179"/>
                      <a:pt x="12181" y="84"/>
                    </a:cubicBezTo>
                    <a:cubicBezTo>
                      <a:pt x="12014" y="37"/>
                      <a:pt x="11776" y="1"/>
                      <a:pt x="11598"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402;p46">
                <a:extLst>
                  <a:ext uri="{FF2B5EF4-FFF2-40B4-BE49-F238E27FC236}">
                    <a16:creationId xmlns="" xmlns:a16="http://schemas.microsoft.com/office/drawing/2014/main" id="{C9FB189A-22CB-410C-B0DC-625F77D210C4}"/>
                  </a:ext>
                </a:extLst>
              </p:cNvPr>
              <p:cNvSpPr/>
              <p:nvPr/>
            </p:nvSpPr>
            <p:spPr>
              <a:xfrm rot="1630423">
                <a:off x="2613481" y="638811"/>
                <a:ext cx="629381" cy="264569"/>
              </a:xfrm>
              <a:custGeom>
                <a:avLst/>
                <a:gdLst/>
                <a:ahLst/>
                <a:cxnLst/>
                <a:rect l="l" t="t" r="r" b="b"/>
                <a:pathLst>
                  <a:path w="11157" h="4690" extrusionOk="0">
                    <a:moveTo>
                      <a:pt x="1073" y="1"/>
                    </a:moveTo>
                    <a:cubicBezTo>
                      <a:pt x="1009" y="1"/>
                      <a:pt x="945" y="4"/>
                      <a:pt x="881" y="11"/>
                    </a:cubicBezTo>
                    <a:cubicBezTo>
                      <a:pt x="726" y="23"/>
                      <a:pt x="607" y="118"/>
                      <a:pt x="488" y="178"/>
                    </a:cubicBezTo>
                    <a:cubicBezTo>
                      <a:pt x="429" y="213"/>
                      <a:pt x="357" y="249"/>
                      <a:pt x="298" y="297"/>
                    </a:cubicBezTo>
                    <a:cubicBezTo>
                      <a:pt x="0" y="547"/>
                      <a:pt x="131" y="1011"/>
                      <a:pt x="298" y="1285"/>
                    </a:cubicBezTo>
                    <a:cubicBezTo>
                      <a:pt x="738" y="2059"/>
                      <a:pt x="1381" y="2571"/>
                      <a:pt x="2143" y="3035"/>
                    </a:cubicBezTo>
                    <a:cubicBezTo>
                      <a:pt x="3846" y="4052"/>
                      <a:pt x="5846" y="4690"/>
                      <a:pt x="7858" y="4690"/>
                    </a:cubicBezTo>
                    <a:cubicBezTo>
                      <a:pt x="8013" y="4690"/>
                      <a:pt x="8168" y="4686"/>
                      <a:pt x="8323" y="4678"/>
                    </a:cubicBezTo>
                    <a:cubicBezTo>
                      <a:pt x="9001" y="4654"/>
                      <a:pt x="10978" y="4416"/>
                      <a:pt x="11121" y="4011"/>
                    </a:cubicBezTo>
                    <a:cubicBezTo>
                      <a:pt x="11156" y="3869"/>
                      <a:pt x="10847" y="3892"/>
                      <a:pt x="10704" y="3869"/>
                    </a:cubicBezTo>
                    <a:cubicBezTo>
                      <a:pt x="10442" y="3821"/>
                      <a:pt x="10180" y="3750"/>
                      <a:pt x="9930" y="3690"/>
                    </a:cubicBezTo>
                    <a:cubicBezTo>
                      <a:pt x="8918" y="3464"/>
                      <a:pt x="7965" y="3059"/>
                      <a:pt x="7037" y="2595"/>
                    </a:cubicBezTo>
                    <a:cubicBezTo>
                      <a:pt x="6144" y="2154"/>
                      <a:pt x="5263" y="1666"/>
                      <a:pt x="4370" y="1202"/>
                    </a:cubicBezTo>
                    <a:cubicBezTo>
                      <a:pt x="3679" y="844"/>
                      <a:pt x="2941" y="440"/>
                      <a:pt x="2191" y="213"/>
                    </a:cubicBezTo>
                    <a:cubicBezTo>
                      <a:pt x="1834" y="112"/>
                      <a:pt x="1452" y="1"/>
                      <a:pt x="1073"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403;p46">
                <a:extLst>
                  <a:ext uri="{FF2B5EF4-FFF2-40B4-BE49-F238E27FC236}">
                    <a16:creationId xmlns="" xmlns:a16="http://schemas.microsoft.com/office/drawing/2014/main" id="{782F2F3B-6661-4CB3-A29F-BD599A12B093}"/>
                  </a:ext>
                </a:extLst>
              </p:cNvPr>
              <p:cNvSpPr/>
              <p:nvPr/>
            </p:nvSpPr>
            <p:spPr>
              <a:xfrm rot="-4243405">
                <a:off x="2259288" y="926798"/>
                <a:ext cx="739785" cy="839115"/>
              </a:xfrm>
              <a:custGeom>
                <a:avLst/>
                <a:gdLst/>
                <a:ahLst/>
                <a:cxnLst/>
                <a:rect l="l" t="t" r="r" b="b"/>
                <a:pathLst>
                  <a:path w="25837" h="25436" extrusionOk="0">
                    <a:moveTo>
                      <a:pt x="90" y="0"/>
                    </a:moveTo>
                    <a:cubicBezTo>
                      <a:pt x="88" y="0"/>
                      <a:pt x="85" y="0"/>
                      <a:pt x="83" y="1"/>
                    </a:cubicBezTo>
                    <a:cubicBezTo>
                      <a:pt x="0" y="13"/>
                      <a:pt x="60" y="167"/>
                      <a:pt x="48" y="239"/>
                    </a:cubicBezTo>
                    <a:cubicBezTo>
                      <a:pt x="48" y="346"/>
                      <a:pt x="24" y="441"/>
                      <a:pt x="24" y="548"/>
                    </a:cubicBezTo>
                    <a:cubicBezTo>
                      <a:pt x="36" y="1025"/>
                      <a:pt x="36" y="1501"/>
                      <a:pt x="60" y="1965"/>
                    </a:cubicBezTo>
                    <a:cubicBezTo>
                      <a:pt x="131" y="3739"/>
                      <a:pt x="893" y="5418"/>
                      <a:pt x="1822" y="6894"/>
                    </a:cubicBezTo>
                    <a:cubicBezTo>
                      <a:pt x="2084" y="7299"/>
                      <a:pt x="2322" y="7704"/>
                      <a:pt x="2619" y="8097"/>
                    </a:cubicBezTo>
                    <a:cubicBezTo>
                      <a:pt x="3548" y="9287"/>
                      <a:pt x="4584" y="10252"/>
                      <a:pt x="5727" y="11240"/>
                    </a:cubicBezTo>
                    <a:cubicBezTo>
                      <a:pt x="6310" y="11728"/>
                      <a:pt x="6906" y="12240"/>
                      <a:pt x="7525" y="12669"/>
                    </a:cubicBezTo>
                    <a:cubicBezTo>
                      <a:pt x="9001" y="13669"/>
                      <a:pt x="10561" y="14514"/>
                      <a:pt x="12025" y="15538"/>
                    </a:cubicBezTo>
                    <a:cubicBezTo>
                      <a:pt x="13633" y="16681"/>
                      <a:pt x="15216" y="18086"/>
                      <a:pt x="16407" y="19658"/>
                    </a:cubicBezTo>
                    <a:cubicBezTo>
                      <a:pt x="16907" y="20301"/>
                      <a:pt x="17336" y="20932"/>
                      <a:pt x="17752" y="21610"/>
                    </a:cubicBezTo>
                    <a:cubicBezTo>
                      <a:pt x="19264" y="23980"/>
                      <a:pt x="18598" y="24992"/>
                      <a:pt x="18872" y="25408"/>
                    </a:cubicBezTo>
                    <a:cubicBezTo>
                      <a:pt x="18884" y="25427"/>
                      <a:pt x="18902" y="25436"/>
                      <a:pt x="18926" y="25436"/>
                    </a:cubicBezTo>
                    <a:cubicBezTo>
                      <a:pt x="19296" y="25436"/>
                      <a:pt x="20992" y="23280"/>
                      <a:pt x="21562" y="22587"/>
                    </a:cubicBezTo>
                    <a:cubicBezTo>
                      <a:pt x="21967" y="22099"/>
                      <a:pt x="22408" y="21634"/>
                      <a:pt x="22753" y="21098"/>
                    </a:cubicBezTo>
                    <a:cubicBezTo>
                      <a:pt x="23944" y="19277"/>
                      <a:pt x="24908" y="17372"/>
                      <a:pt x="25432" y="15229"/>
                    </a:cubicBezTo>
                    <a:cubicBezTo>
                      <a:pt x="25622" y="14431"/>
                      <a:pt x="25610" y="13657"/>
                      <a:pt x="25706" y="12871"/>
                    </a:cubicBezTo>
                    <a:cubicBezTo>
                      <a:pt x="25837" y="11609"/>
                      <a:pt x="25789" y="10288"/>
                      <a:pt x="25182" y="9156"/>
                    </a:cubicBezTo>
                    <a:cubicBezTo>
                      <a:pt x="25015" y="8835"/>
                      <a:pt x="24837" y="8502"/>
                      <a:pt x="24575" y="8240"/>
                    </a:cubicBezTo>
                    <a:cubicBezTo>
                      <a:pt x="24313" y="7994"/>
                      <a:pt x="24001" y="7878"/>
                      <a:pt x="23690" y="7878"/>
                    </a:cubicBezTo>
                    <a:cubicBezTo>
                      <a:pt x="23306" y="7878"/>
                      <a:pt x="22923" y="8054"/>
                      <a:pt x="22634" y="8383"/>
                    </a:cubicBezTo>
                    <a:cubicBezTo>
                      <a:pt x="21991" y="9097"/>
                      <a:pt x="21896" y="10061"/>
                      <a:pt x="21717" y="10954"/>
                    </a:cubicBezTo>
                    <a:cubicBezTo>
                      <a:pt x="21634" y="11323"/>
                      <a:pt x="21515" y="11681"/>
                      <a:pt x="21431" y="12050"/>
                    </a:cubicBezTo>
                    <a:cubicBezTo>
                      <a:pt x="21312" y="12502"/>
                      <a:pt x="21277" y="12943"/>
                      <a:pt x="21158" y="13395"/>
                    </a:cubicBezTo>
                    <a:cubicBezTo>
                      <a:pt x="21134" y="13526"/>
                      <a:pt x="21134" y="13693"/>
                      <a:pt x="21086" y="13812"/>
                    </a:cubicBezTo>
                    <a:cubicBezTo>
                      <a:pt x="21062" y="13871"/>
                      <a:pt x="21015" y="13990"/>
                      <a:pt x="21015" y="13990"/>
                    </a:cubicBezTo>
                    <a:cubicBezTo>
                      <a:pt x="21015" y="13990"/>
                      <a:pt x="21027" y="13776"/>
                      <a:pt x="21027" y="13681"/>
                    </a:cubicBezTo>
                    <a:cubicBezTo>
                      <a:pt x="21027" y="13455"/>
                      <a:pt x="21038" y="13228"/>
                      <a:pt x="21015" y="13026"/>
                    </a:cubicBezTo>
                    <a:cubicBezTo>
                      <a:pt x="20943" y="12347"/>
                      <a:pt x="20848" y="11621"/>
                      <a:pt x="20657" y="10966"/>
                    </a:cubicBezTo>
                    <a:cubicBezTo>
                      <a:pt x="20122" y="9109"/>
                      <a:pt x="19074" y="7406"/>
                      <a:pt x="17788" y="5978"/>
                    </a:cubicBezTo>
                    <a:cubicBezTo>
                      <a:pt x="14835" y="2691"/>
                      <a:pt x="10073" y="2501"/>
                      <a:pt x="6001" y="1965"/>
                    </a:cubicBezTo>
                    <a:cubicBezTo>
                      <a:pt x="5382" y="1894"/>
                      <a:pt x="4775" y="1727"/>
                      <a:pt x="4167" y="1608"/>
                    </a:cubicBezTo>
                    <a:cubicBezTo>
                      <a:pt x="3215" y="1429"/>
                      <a:pt x="2227" y="1263"/>
                      <a:pt x="1369" y="822"/>
                    </a:cubicBezTo>
                    <a:cubicBezTo>
                      <a:pt x="1060" y="655"/>
                      <a:pt x="738" y="465"/>
                      <a:pt x="464" y="251"/>
                    </a:cubicBezTo>
                    <a:cubicBezTo>
                      <a:pt x="418" y="227"/>
                      <a:pt x="179" y="0"/>
                      <a:pt x="90" y="0"/>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404;p46">
                <a:extLst>
                  <a:ext uri="{FF2B5EF4-FFF2-40B4-BE49-F238E27FC236}">
                    <a16:creationId xmlns="" xmlns:a16="http://schemas.microsoft.com/office/drawing/2014/main" id="{7CC030FC-7F81-4B73-90EE-D2E239C9ABF8}"/>
                  </a:ext>
                </a:extLst>
              </p:cNvPr>
              <p:cNvSpPr/>
              <p:nvPr/>
            </p:nvSpPr>
            <p:spPr>
              <a:xfrm>
                <a:off x="2511800" y="718738"/>
                <a:ext cx="134700" cy="1347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405;p46">
                <a:extLst>
                  <a:ext uri="{FF2B5EF4-FFF2-40B4-BE49-F238E27FC236}">
                    <a16:creationId xmlns="" xmlns:a16="http://schemas.microsoft.com/office/drawing/2014/main" id="{132FC367-A1C4-46DE-9B95-9271AAF491FD}"/>
                  </a:ext>
                </a:extLst>
              </p:cNvPr>
              <p:cNvSpPr/>
              <p:nvPr/>
            </p:nvSpPr>
            <p:spPr>
              <a:xfrm>
                <a:off x="2310634" y="944736"/>
                <a:ext cx="92700" cy="924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406;p46">
                <a:extLst>
                  <a:ext uri="{FF2B5EF4-FFF2-40B4-BE49-F238E27FC236}">
                    <a16:creationId xmlns="" xmlns:a16="http://schemas.microsoft.com/office/drawing/2014/main" id="{6F965B81-9E2F-486C-B308-CC89E69CA448}"/>
                  </a:ext>
                </a:extLst>
              </p:cNvPr>
              <p:cNvSpPr/>
              <p:nvPr/>
            </p:nvSpPr>
            <p:spPr>
              <a:xfrm>
                <a:off x="3309723" y="555579"/>
                <a:ext cx="92700" cy="92400"/>
              </a:xfrm>
              <a:prstGeom prst="ellipse">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3" name="Google Shape;1407;p46">
              <a:extLst>
                <a:ext uri="{FF2B5EF4-FFF2-40B4-BE49-F238E27FC236}">
                  <a16:creationId xmlns="" xmlns:a16="http://schemas.microsoft.com/office/drawing/2014/main" id="{88C786F1-8FD4-48E4-85D2-5662563959D6}"/>
                </a:ext>
              </a:extLst>
            </p:cNvPr>
            <p:cNvSpPr/>
            <p:nvPr/>
          </p:nvSpPr>
          <p:spPr>
            <a:xfrm rot="6016858" flipH="1">
              <a:off x="7421420" y="2899061"/>
              <a:ext cx="589541" cy="1180948"/>
            </a:xfrm>
            <a:custGeom>
              <a:avLst/>
              <a:gdLst/>
              <a:ahLst/>
              <a:cxnLst/>
              <a:rect l="l" t="t" r="r" b="b"/>
              <a:pathLst>
                <a:path w="15479" h="26625" extrusionOk="0">
                  <a:moveTo>
                    <a:pt x="7098" y="138"/>
                  </a:moveTo>
                  <a:cubicBezTo>
                    <a:pt x="7096" y="138"/>
                    <a:pt x="7101" y="152"/>
                    <a:pt x="7120" y="193"/>
                  </a:cubicBezTo>
                  <a:cubicBezTo>
                    <a:pt x="7122" y="198"/>
                    <a:pt x="7124" y="202"/>
                    <a:pt x="7127" y="207"/>
                  </a:cubicBezTo>
                  <a:lnTo>
                    <a:pt x="7127" y="207"/>
                  </a:lnTo>
                  <a:cubicBezTo>
                    <a:pt x="7136" y="219"/>
                    <a:pt x="7141" y="224"/>
                    <a:pt x="7142" y="224"/>
                  </a:cubicBezTo>
                  <a:cubicBezTo>
                    <a:pt x="7149" y="224"/>
                    <a:pt x="7102" y="138"/>
                    <a:pt x="7098" y="138"/>
                  </a:cubicBezTo>
                  <a:close/>
                  <a:moveTo>
                    <a:pt x="8262" y="7985"/>
                  </a:moveTo>
                  <a:cubicBezTo>
                    <a:pt x="8310" y="8068"/>
                    <a:pt x="8344" y="8127"/>
                    <a:pt x="8342" y="8127"/>
                  </a:cubicBezTo>
                  <a:cubicBezTo>
                    <a:pt x="8340" y="8127"/>
                    <a:pt x="8316" y="8090"/>
                    <a:pt x="8260" y="8000"/>
                  </a:cubicBezTo>
                  <a:lnTo>
                    <a:pt x="8260" y="8000"/>
                  </a:lnTo>
                  <a:cubicBezTo>
                    <a:pt x="8261" y="8000"/>
                    <a:pt x="8261" y="8000"/>
                    <a:pt x="8262" y="8000"/>
                  </a:cubicBezTo>
                  <a:cubicBezTo>
                    <a:pt x="8264" y="8000"/>
                    <a:pt x="8265" y="7997"/>
                    <a:pt x="8263" y="7991"/>
                  </a:cubicBezTo>
                  <a:cubicBezTo>
                    <a:pt x="8263" y="7989"/>
                    <a:pt x="8262" y="7987"/>
                    <a:pt x="8262" y="7985"/>
                  </a:cubicBezTo>
                  <a:close/>
                  <a:moveTo>
                    <a:pt x="7016" y="1"/>
                  </a:moveTo>
                  <a:cubicBezTo>
                    <a:pt x="7015" y="1"/>
                    <a:pt x="7014" y="1"/>
                    <a:pt x="7013" y="2"/>
                  </a:cubicBezTo>
                  <a:cubicBezTo>
                    <a:pt x="6953" y="62"/>
                    <a:pt x="6965" y="169"/>
                    <a:pt x="6953" y="252"/>
                  </a:cubicBezTo>
                  <a:cubicBezTo>
                    <a:pt x="6882" y="586"/>
                    <a:pt x="6799" y="895"/>
                    <a:pt x="6775" y="1217"/>
                  </a:cubicBezTo>
                  <a:cubicBezTo>
                    <a:pt x="6727" y="1669"/>
                    <a:pt x="6703" y="2098"/>
                    <a:pt x="6763" y="2526"/>
                  </a:cubicBezTo>
                  <a:cubicBezTo>
                    <a:pt x="6894" y="3586"/>
                    <a:pt x="7477" y="4598"/>
                    <a:pt x="7906" y="5562"/>
                  </a:cubicBezTo>
                  <a:cubicBezTo>
                    <a:pt x="8108" y="6062"/>
                    <a:pt x="8311" y="6574"/>
                    <a:pt x="8263" y="7134"/>
                  </a:cubicBezTo>
                  <a:cubicBezTo>
                    <a:pt x="8251" y="7325"/>
                    <a:pt x="8251" y="7503"/>
                    <a:pt x="8215" y="7694"/>
                  </a:cubicBezTo>
                  <a:cubicBezTo>
                    <a:pt x="8206" y="7750"/>
                    <a:pt x="8196" y="7814"/>
                    <a:pt x="8193" y="7868"/>
                  </a:cubicBezTo>
                  <a:lnTo>
                    <a:pt x="8193" y="7868"/>
                  </a:lnTo>
                  <a:cubicBezTo>
                    <a:pt x="8200" y="7881"/>
                    <a:pt x="8208" y="7893"/>
                    <a:pt x="8215" y="7906"/>
                  </a:cubicBezTo>
                  <a:lnTo>
                    <a:pt x="8215" y="7906"/>
                  </a:lnTo>
                  <a:cubicBezTo>
                    <a:pt x="8208" y="7897"/>
                    <a:pt x="8200" y="7889"/>
                    <a:pt x="8192" y="7880"/>
                  </a:cubicBezTo>
                  <a:lnTo>
                    <a:pt x="8192" y="7880"/>
                  </a:lnTo>
                  <a:cubicBezTo>
                    <a:pt x="8192" y="7883"/>
                    <a:pt x="8192" y="7886"/>
                    <a:pt x="8192" y="7889"/>
                  </a:cubicBezTo>
                  <a:lnTo>
                    <a:pt x="8192" y="7889"/>
                  </a:lnTo>
                  <a:cubicBezTo>
                    <a:pt x="8186" y="7879"/>
                    <a:pt x="8180" y="7869"/>
                    <a:pt x="8173" y="7859"/>
                  </a:cubicBezTo>
                  <a:lnTo>
                    <a:pt x="8173" y="7859"/>
                  </a:lnTo>
                  <a:cubicBezTo>
                    <a:pt x="8161" y="7844"/>
                    <a:pt x="8150" y="7829"/>
                    <a:pt x="8144" y="7813"/>
                  </a:cubicBezTo>
                  <a:cubicBezTo>
                    <a:pt x="8137" y="7801"/>
                    <a:pt x="8130" y="7789"/>
                    <a:pt x="8124" y="7778"/>
                  </a:cubicBezTo>
                  <a:lnTo>
                    <a:pt x="8124" y="7778"/>
                  </a:lnTo>
                  <a:cubicBezTo>
                    <a:pt x="8142" y="7807"/>
                    <a:pt x="8158" y="7834"/>
                    <a:pt x="8173" y="7859"/>
                  </a:cubicBezTo>
                  <a:lnTo>
                    <a:pt x="8173" y="7859"/>
                  </a:lnTo>
                  <a:cubicBezTo>
                    <a:pt x="8179" y="7866"/>
                    <a:pt x="8186" y="7873"/>
                    <a:pt x="8192" y="7880"/>
                  </a:cubicBezTo>
                  <a:lnTo>
                    <a:pt x="8192" y="7880"/>
                  </a:lnTo>
                  <a:cubicBezTo>
                    <a:pt x="8192" y="7876"/>
                    <a:pt x="8193" y="7872"/>
                    <a:pt x="8193" y="7868"/>
                  </a:cubicBezTo>
                  <a:lnTo>
                    <a:pt x="8193" y="7868"/>
                  </a:lnTo>
                  <a:cubicBezTo>
                    <a:pt x="8085" y="7686"/>
                    <a:pt x="7957" y="7473"/>
                    <a:pt x="7953" y="7473"/>
                  </a:cubicBezTo>
                  <a:lnTo>
                    <a:pt x="7953" y="7473"/>
                  </a:lnTo>
                  <a:cubicBezTo>
                    <a:pt x="7951" y="7473"/>
                    <a:pt x="7996" y="7556"/>
                    <a:pt x="8124" y="7778"/>
                  </a:cubicBezTo>
                  <a:lnTo>
                    <a:pt x="8124" y="7778"/>
                  </a:lnTo>
                  <a:cubicBezTo>
                    <a:pt x="8066" y="7682"/>
                    <a:pt x="7994" y="7564"/>
                    <a:pt x="7906" y="7420"/>
                  </a:cubicBezTo>
                  <a:cubicBezTo>
                    <a:pt x="7656" y="6979"/>
                    <a:pt x="7370" y="6586"/>
                    <a:pt x="7060" y="6193"/>
                  </a:cubicBezTo>
                  <a:cubicBezTo>
                    <a:pt x="6548" y="5574"/>
                    <a:pt x="6025" y="4943"/>
                    <a:pt x="5382" y="4443"/>
                  </a:cubicBezTo>
                  <a:cubicBezTo>
                    <a:pt x="4513" y="3717"/>
                    <a:pt x="3512" y="3205"/>
                    <a:pt x="2524" y="2657"/>
                  </a:cubicBezTo>
                  <a:cubicBezTo>
                    <a:pt x="1929" y="2312"/>
                    <a:pt x="1262" y="1919"/>
                    <a:pt x="786" y="1419"/>
                  </a:cubicBezTo>
                  <a:cubicBezTo>
                    <a:pt x="607" y="1240"/>
                    <a:pt x="417" y="1026"/>
                    <a:pt x="298" y="824"/>
                  </a:cubicBezTo>
                  <a:cubicBezTo>
                    <a:pt x="250" y="740"/>
                    <a:pt x="191" y="669"/>
                    <a:pt x="143" y="598"/>
                  </a:cubicBezTo>
                  <a:cubicBezTo>
                    <a:pt x="131" y="574"/>
                    <a:pt x="107" y="550"/>
                    <a:pt x="83" y="526"/>
                  </a:cubicBezTo>
                  <a:cubicBezTo>
                    <a:pt x="73" y="506"/>
                    <a:pt x="63" y="476"/>
                    <a:pt x="53" y="476"/>
                  </a:cubicBezTo>
                  <a:cubicBezTo>
                    <a:pt x="51" y="476"/>
                    <a:pt x="49" y="477"/>
                    <a:pt x="48" y="478"/>
                  </a:cubicBezTo>
                  <a:cubicBezTo>
                    <a:pt x="0" y="598"/>
                    <a:pt x="48" y="740"/>
                    <a:pt x="48" y="883"/>
                  </a:cubicBezTo>
                  <a:cubicBezTo>
                    <a:pt x="48" y="1121"/>
                    <a:pt x="60" y="1371"/>
                    <a:pt x="71" y="1610"/>
                  </a:cubicBezTo>
                  <a:cubicBezTo>
                    <a:pt x="131" y="2729"/>
                    <a:pt x="298" y="3836"/>
                    <a:pt x="643" y="4896"/>
                  </a:cubicBezTo>
                  <a:cubicBezTo>
                    <a:pt x="976" y="5943"/>
                    <a:pt x="1441" y="6967"/>
                    <a:pt x="2036" y="7872"/>
                  </a:cubicBezTo>
                  <a:cubicBezTo>
                    <a:pt x="3048" y="9396"/>
                    <a:pt x="4298" y="10718"/>
                    <a:pt x="5370" y="12194"/>
                  </a:cubicBezTo>
                  <a:cubicBezTo>
                    <a:pt x="6191" y="13325"/>
                    <a:pt x="6775" y="14611"/>
                    <a:pt x="7322" y="15885"/>
                  </a:cubicBezTo>
                  <a:cubicBezTo>
                    <a:pt x="7906" y="17195"/>
                    <a:pt x="8084" y="18588"/>
                    <a:pt x="8203" y="20005"/>
                  </a:cubicBezTo>
                  <a:cubicBezTo>
                    <a:pt x="8275" y="20933"/>
                    <a:pt x="8275" y="21838"/>
                    <a:pt x="7977" y="22719"/>
                  </a:cubicBezTo>
                  <a:cubicBezTo>
                    <a:pt x="7739" y="23422"/>
                    <a:pt x="7906" y="22862"/>
                    <a:pt x="7680" y="23422"/>
                  </a:cubicBezTo>
                  <a:cubicBezTo>
                    <a:pt x="7453" y="24017"/>
                    <a:pt x="7263" y="24636"/>
                    <a:pt x="6977" y="25196"/>
                  </a:cubicBezTo>
                  <a:cubicBezTo>
                    <a:pt x="6810" y="25505"/>
                    <a:pt x="6632" y="25803"/>
                    <a:pt x="6453" y="26124"/>
                  </a:cubicBezTo>
                  <a:cubicBezTo>
                    <a:pt x="6358" y="26303"/>
                    <a:pt x="6251" y="26291"/>
                    <a:pt x="6251" y="26494"/>
                  </a:cubicBezTo>
                  <a:cubicBezTo>
                    <a:pt x="6251" y="26541"/>
                    <a:pt x="6298" y="26565"/>
                    <a:pt x="6334" y="26625"/>
                  </a:cubicBezTo>
                  <a:lnTo>
                    <a:pt x="6429" y="26529"/>
                  </a:lnTo>
                  <a:cubicBezTo>
                    <a:pt x="6525" y="26434"/>
                    <a:pt x="6620" y="26351"/>
                    <a:pt x="6727" y="26255"/>
                  </a:cubicBezTo>
                  <a:cubicBezTo>
                    <a:pt x="6977" y="26029"/>
                    <a:pt x="7322" y="25874"/>
                    <a:pt x="7608" y="25672"/>
                  </a:cubicBezTo>
                  <a:cubicBezTo>
                    <a:pt x="7739" y="25589"/>
                    <a:pt x="7870" y="25482"/>
                    <a:pt x="7989" y="25362"/>
                  </a:cubicBezTo>
                  <a:cubicBezTo>
                    <a:pt x="9358" y="24053"/>
                    <a:pt x="10990" y="23053"/>
                    <a:pt x="12323" y="21719"/>
                  </a:cubicBezTo>
                  <a:cubicBezTo>
                    <a:pt x="12644" y="21386"/>
                    <a:pt x="12930" y="20957"/>
                    <a:pt x="13204" y="20576"/>
                  </a:cubicBezTo>
                  <a:cubicBezTo>
                    <a:pt x="13406" y="20290"/>
                    <a:pt x="13561" y="19945"/>
                    <a:pt x="13752" y="19647"/>
                  </a:cubicBezTo>
                  <a:cubicBezTo>
                    <a:pt x="13966" y="19326"/>
                    <a:pt x="14180" y="19040"/>
                    <a:pt x="14383" y="18695"/>
                  </a:cubicBezTo>
                  <a:cubicBezTo>
                    <a:pt x="14692" y="18147"/>
                    <a:pt x="14859" y="17564"/>
                    <a:pt x="15050" y="16957"/>
                  </a:cubicBezTo>
                  <a:cubicBezTo>
                    <a:pt x="15192" y="16504"/>
                    <a:pt x="15347" y="16016"/>
                    <a:pt x="15371" y="15540"/>
                  </a:cubicBezTo>
                  <a:cubicBezTo>
                    <a:pt x="15478" y="14159"/>
                    <a:pt x="15252" y="12682"/>
                    <a:pt x="14859" y="11361"/>
                  </a:cubicBezTo>
                  <a:cubicBezTo>
                    <a:pt x="14633" y="10646"/>
                    <a:pt x="14335" y="9968"/>
                    <a:pt x="14061" y="9277"/>
                  </a:cubicBezTo>
                  <a:cubicBezTo>
                    <a:pt x="13740" y="8456"/>
                    <a:pt x="13383" y="7646"/>
                    <a:pt x="12859" y="6920"/>
                  </a:cubicBezTo>
                  <a:cubicBezTo>
                    <a:pt x="12394" y="6265"/>
                    <a:pt x="11787" y="5717"/>
                    <a:pt x="11240" y="5134"/>
                  </a:cubicBezTo>
                  <a:cubicBezTo>
                    <a:pt x="10728" y="4598"/>
                    <a:pt x="10275" y="4038"/>
                    <a:pt x="9763" y="3515"/>
                  </a:cubicBezTo>
                  <a:cubicBezTo>
                    <a:pt x="9204" y="2955"/>
                    <a:pt x="8644" y="2455"/>
                    <a:pt x="8156" y="1836"/>
                  </a:cubicBezTo>
                  <a:cubicBezTo>
                    <a:pt x="7846" y="1443"/>
                    <a:pt x="7596" y="1002"/>
                    <a:pt x="7334" y="574"/>
                  </a:cubicBezTo>
                  <a:cubicBezTo>
                    <a:pt x="7265" y="448"/>
                    <a:pt x="7186" y="332"/>
                    <a:pt x="7127" y="207"/>
                  </a:cubicBezTo>
                  <a:lnTo>
                    <a:pt x="7127" y="207"/>
                  </a:lnTo>
                  <a:cubicBezTo>
                    <a:pt x="7111" y="187"/>
                    <a:pt x="7083" y="146"/>
                    <a:pt x="7037" y="74"/>
                  </a:cubicBezTo>
                  <a:cubicBezTo>
                    <a:pt x="7026" y="52"/>
                    <a:pt x="7025" y="1"/>
                    <a:pt x="7016" y="1"/>
                  </a:cubicBezTo>
                  <a:close/>
                </a:path>
              </a:pathLst>
            </a:cu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1" name="Google Shape;1408;p46">
            <a:extLst>
              <a:ext uri="{FF2B5EF4-FFF2-40B4-BE49-F238E27FC236}">
                <a16:creationId xmlns="" xmlns:a16="http://schemas.microsoft.com/office/drawing/2014/main" id="{B9A1FA64-EEE3-4BEF-AF53-03D6A9FB0F1C}"/>
              </a:ext>
            </a:extLst>
          </p:cNvPr>
          <p:cNvSpPr/>
          <p:nvPr/>
        </p:nvSpPr>
        <p:spPr>
          <a:xfrm>
            <a:off x="1871983" y="3324102"/>
            <a:ext cx="5446800" cy="964200"/>
          </a:xfrm>
          <a:prstGeom prst="horizontalScroll">
            <a:avLst>
              <a:gd name="adj" fmla="val 24147"/>
            </a:avLst>
          </a:pr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1410;p46">
            <a:extLst>
              <a:ext uri="{FF2B5EF4-FFF2-40B4-BE49-F238E27FC236}">
                <a16:creationId xmlns="" xmlns:a16="http://schemas.microsoft.com/office/drawing/2014/main" id="{71139AA1-C708-4DC3-A16F-3F45291970CA}"/>
              </a:ext>
            </a:extLst>
          </p:cNvPr>
          <p:cNvSpPr/>
          <p:nvPr/>
        </p:nvSpPr>
        <p:spPr>
          <a:xfrm>
            <a:off x="4203808" y="1124802"/>
            <a:ext cx="783300" cy="783300"/>
          </a:xfrm>
          <a:prstGeom prst="ellipse">
            <a:avLst/>
          </a:pr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1411;p46">
            <a:extLst>
              <a:ext uri="{FF2B5EF4-FFF2-40B4-BE49-F238E27FC236}">
                <a16:creationId xmlns="" xmlns:a16="http://schemas.microsoft.com/office/drawing/2014/main" id="{CEE7F7F8-D078-44EB-BF0A-306202A101EC}"/>
              </a:ext>
            </a:extLst>
          </p:cNvPr>
          <p:cNvSpPr/>
          <p:nvPr/>
        </p:nvSpPr>
        <p:spPr>
          <a:xfrm>
            <a:off x="4413984" y="1385964"/>
            <a:ext cx="362945" cy="260986"/>
          </a:xfrm>
          <a:custGeom>
            <a:avLst/>
            <a:gdLst/>
            <a:ahLst/>
            <a:cxnLst/>
            <a:rect l="l" t="t" r="r" b="b"/>
            <a:pathLst>
              <a:path w="15353" h="11040" extrusionOk="0">
                <a:moveTo>
                  <a:pt x="4069" y="1"/>
                </a:moveTo>
                <a:lnTo>
                  <a:pt x="976" y="4693"/>
                </a:lnTo>
                <a:cubicBezTo>
                  <a:pt x="380" y="5561"/>
                  <a:pt x="0" y="6483"/>
                  <a:pt x="0" y="7568"/>
                </a:cubicBezTo>
                <a:cubicBezTo>
                  <a:pt x="0" y="9738"/>
                  <a:pt x="1600" y="11013"/>
                  <a:pt x="3336" y="11013"/>
                </a:cubicBezTo>
                <a:cubicBezTo>
                  <a:pt x="5262" y="11013"/>
                  <a:pt x="6673" y="9575"/>
                  <a:pt x="6673" y="7568"/>
                </a:cubicBezTo>
                <a:cubicBezTo>
                  <a:pt x="6673" y="6456"/>
                  <a:pt x="6211" y="5398"/>
                  <a:pt x="5235" y="4747"/>
                </a:cubicBezTo>
                <a:lnTo>
                  <a:pt x="7296" y="28"/>
                </a:lnTo>
                <a:lnTo>
                  <a:pt x="7296" y="1"/>
                </a:lnTo>
                <a:close/>
                <a:moveTo>
                  <a:pt x="12179" y="1"/>
                </a:moveTo>
                <a:lnTo>
                  <a:pt x="9087" y="4693"/>
                </a:lnTo>
                <a:cubicBezTo>
                  <a:pt x="8490" y="5561"/>
                  <a:pt x="8110" y="6483"/>
                  <a:pt x="8110" y="7568"/>
                </a:cubicBezTo>
                <a:cubicBezTo>
                  <a:pt x="8110" y="9738"/>
                  <a:pt x="9710" y="11040"/>
                  <a:pt x="11419" y="11040"/>
                </a:cubicBezTo>
                <a:cubicBezTo>
                  <a:pt x="13372" y="11040"/>
                  <a:pt x="14783" y="9575"/>
                  <a:pt x="14783" y="7568"/>
                </a:cubicBezTo>
                <a:cubicBezTo>
                  <a:pt x="14783" y="6456"/>
                  <a:pt x="14321" y="5398"/>
                  <a:pt x="13291" y="4720"/>
                </a:cubicBezTo>
                <a:lnTo>
                  <a:pt x="1535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5" name="Google Shape;1412;p46">
            <a:extLst>
              <a:ext uri="{FF2B5EF4-FFF2-40B4-BE49-F238E27FC236}">
                <a16:creationId xmlns="" xmlns:a16="http://schemas.microsoft.com/office/drawing/2014/main" id="{85829F6D-B18B-461A-9653-D1B182694A65}"/>
              </a:ext>
            </a:extLst>
          </p:cNvPr>
          <p:cNvGrpSpPr/>
          <p:nvPr/>
        </p:nvGrpSpPr>
        <p:grpSpPr>
          <a:xfrm>
            <a:off x="252248" y="1070811"/>
            <a:ext cx="1241721" cy="891272"/>
            <a:chOff x="4524075" y="3256375"/>
            <a:chExt cx="878100" cy="630275"/>
          </a:xfrm>
        </p:grpSpPr>
        <p:sp>
          <p:nvSpPr>
            <p:cNvPr id="36" name="Google Shape;1413;p46">
              <a:extLst>
                <a:ext uri="{FF2B5EF4-FFF2-40B4-BE49-F238E27FC236}">
                  <a16:creationId xmlns="" xmlns:a16="http://schemas.microsoft.com/office/drawing/2014/main" id="{6592CC4C-E9AA-49EC-9F6A-2D35BC9D62C5}"/>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1414;p46">
              <a:extLst>
                <a:ext uri="{FF2B5EF4-FFF2-40B4-BE49-F238E27FC236}">
                  <a16:creationId xmlns="" xmlns:a16="http://schemas.microsoft.com/office/drawing/2014/main" id="{9AC373FC-CBD5-4F80-A902-BE7DB10CCFC1}"/>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1415;p46">
              <a:extLst>
                <a:ext uri="{FF2B5EF4-FFF2-40B4-BE49-F238E27FC236}">
                  <a16:creationId xmlns="" xmlns:a16="http://schemas.microsoft.com/office/drawing/2014/main" id="{4FEFD1E8-BBA7-485E-A6BB-C4F726DD2064}"/>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 name="Google Shape;1416;p46">
            <a:extLst>
              <a:ext uri="{FF2B5EF4-FFF2-40B4-BE49-F238E27FC236}">
                <a16:creationId xmlns="" xmlns:a16="http://schemas.microsoft.com/office/drawing/2014/main" id="{CDAD1547-3355-41DF-B208-7A9F5A79E1F2}"/>
              </a:ext>
            </a:extLst>
          </p:cNvPr>
          <p:cNvGrpSpPr/>
          <p:nvPr/>
        </p:nvGrpSpPr>
        <p:grpSpPr>
          <a:xfrm rot="-1487315">
            <a:off x="1430483" y="509680"/>
            <a:ext cx="862662" cy="619194"/>
            <a:chOff x="4524075" y="3256375"/>
            <a:chExt cx="878100" cy="630275"/>
          </a:xfrm>
        </p:grpSpPr>
        <p:sp>
          <p:nvSpPr>
            <p:cNvPr id="40" name="Google Shape;1417;p46">
              <a:extLst>
                <a:ext uri="{FF2B5EF4-FFF2-40B4-BE49-F238E27FC236}">
                  <a16:creationId xmlns="" xmlns:a16="http://schemas.microsoft.com/office/drawing/2014/main" id="{9A63782E-9570-4625-A1A2-F566F1BD87D0}"/>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1418;p46">
              <a:extLst>
                <a:ext uri="{FF2B5EF4-FFF2-40B4-BE49-F238E27FC236}">
                  <a16:creationId xmlns="" xmlns:a16="http://schemas.microsoft.com/office/drawing/2014/main" id="{8D488A2F-5F09-46C7-BF99-51019E25FCFD}"/>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1419;p46">
              <a:extLst>
                <a:ext uri="{FF2B5EF4-FFF2-40B4-BE49-F238E27FC236}">
                  <a16:creationId xmlns="" xmlns:a16="http://schemas.microsoft.com/office/drawing/2014/main" id="{4C0A2380-8449-4968-8BC2-E539D0F50659}"/>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 name="Google Shape;1420;p46">
            <a:extLst>
              <a:ext uri="{FF2B5EF4-FFF2-40B4-BE49-F238E27FC236}">
                <a16:creationId xmlns="" xmlns:a16="http://schemas.microsoft.com/office/drawing/2014/main" id="{5912FB95-EFEF-4CD6-A8D1-90A1D47E69D8}"/>
              </a:ext>
            </a:extLst>
          </p:cNvPr>
          <p:cNvGrpSpPr/>
          <p:nvPr/>
        </p:nvGrpSpPr>
        <p:grpSpPr>
          <a:xfrm rot="364954">
            <a:off x="1830518" y="1389897"/>
            <a:ext cx="862673" cy="619202"/>
            <a:chOff x="4524075" y="3256375"/>
            <a:chExt cx="878100" cy="630275"/>
          </a:xfrm>
        </p:grpSpPr>
        <p:sp>
          <p:nvSpPr>
            <p:cNvPr id="44" name="Google Shape;1421;p46">
              <a:extLst>
                <a:ext uri="{FF2B5EF4-FFF2-40B4-BE49-F238E27FC236}">
                  <a16:creationId xmlns="" xmlns:a16="http://schemas.microsoft.com/office/drawing/2014/main" id="{5FEB8DE2-C756-44C7-AE67-D4F7C13D3CC9}"/>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422;p46">
              <a:extLst>
                <a:ext uri="{FF2B5EF4-FFF2-40B4-BE49-F238E27FC236}">
                  <a16:creationId xmlns="" xmlns:a16="http://schemas.microsoft.com/office/drawing/2014/main" id="{8342B21C-BC91-410D-92DC-B403617AE13E}"/>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1423;p46">
              <a:extLst>
                <a:ext uri="{FF2B5EF4-FFF2-40B4-BE49-F238E27FC236}">
                  <a16:creationId xmlns="" xmlns:a16="http://schemas.microsoft.com/office/drawing/2014/main" id="{69554690-B054-46B5-8E6A-2A8239717186}"/>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 name="Google Shape;1424;p46">
            <a:extLst>
              <a:ext uri="{FF2B5EF4-FFF2-40B4-BE49-F238E27FC236}">
                <a16:creationId xmlns="" xmlns:a16="http://schemas.microsoft.com/office/drawing/2014/main" id="{1584209B-52EE-4902-8726-09E22EEFF06B}"/>
              </a:ext>
            </a:extLst>
          </p:cNvPr>
          <p:cNvSpPr/>
          <p:nvPr/>
        </p:nvSpPr>
        <p:spPr>
          <a:xfrm>
            <a:off x="482857" y="2102491"/>
            <a:ext cx="972154" cy="224740"/>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8" name="Google Shape;1425;p46">
            <a:extLst>
              <a:ext uri="{FF2B5EF4-FFF2-40B4-BE49-F238E27FC236}">
                <a16:creationId xmlns="" xmlns:a16="http://schemas.microsoft.com/office/drawing/2014/main" id="{EF3FF163-DAE0-46C2-9E18-DC4C8C146518}"/>
              </a:ext>
            </a:extLst>
          </p:cNvPr>
          <p:cNvGrpSpPr/>
          <p:nvPr/>
        </p:nvGrpSpPr>
        <p:grpSpPr>
          <a:xfrm flipH="1">
            <a:off x="7696958" y="1070811"/>
            <a:ext cx="1241721" cy="891272"/>
            <a:chOff x="4524075" y="3256375"/>
            <a:chExt cx="878100" cy="630275"/>
          </a:xfrm>
        </p:grpSpPr>
        <p:sp>
          <p:nvSpPr>
            <p:cNvPr id="49" name="Google Shape;1426;p46">
              <a:extLst>
                <a:ext uri="{FF2B5EF4-FFF2-40B4-BE49-F238E27FC236}">
                  <a16:creationId xmlns="" xmlns:a16="http://schemas.microsoft.com/office/drawing/2014/main" id="{22C30C8A-6B69-4A97-81C8-C7B578930F8B}"/>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1427;p46">
              <a:extLst>
                <a:ext uri="{FF2B5EF4-FFF2-40B4-BE49-F238E27FC236}">
                  <a16:creationId xmlns="" xmlns:a16="http://schemas.microsoft.com/office/drawing/2014/main" id="{F64597E4-DDB4-4D63-BCCF-81DBC8F0B644}"/>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1428;p46">
              <a:extLst>
                <a:ext uri="{FF2B5EF4-FFF2-40B4-BE49-F238E27FC236}">
                  <a16:creationId xmlns="" xmlns:a16="http://schemas.microsoft.com/office/drawing/2014/main" id="{06F286D5-9412-48E7-926C-EA44689629CE}"/>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2" name="Google Shape;1429;p46">
            <a:extLst>
              <a:ext uri="{FF2B5EF4-FFF2-40B4-BE49-F238E27FC236}">
                <a16:creationId xmlns="" xmlns:a16="http://schemas.microsoft.com/office/drawing/2014/main" id="{62B0ED5F-9C52-4EA1-BA7F-7E63FC54864F}"/>
              </a:ext>
            </a:extLst>
          </p:cNvPr>
          <p:cNvGrpSpPr/>
          <p:nvPr/>
        </p:nvGrpSpPr>
        <p:grpSpPr>
          <a:xfrm rot="1487315" flipH="1">
            <a:off x="6897783" y="509680"/>
            <a:ext cx="862662" cy="619194"/>
            <a:chOff x="4524075" y="3256375"/>
            <a:chExt cx="878100" cy="630275"/>
          </a:xfrm>
        </p:grpSpPr>
        <p:sp>
          <p:nvSpPr>
            <p:cNvPr id="53" name="Google Shape;1430;p46">
              <a:extLst>
                <a:ext uri="{FF2B5EF4-FFF2-40B4-BE49-F238E27FC236}">
                  <a16:creationId xmlns="" xmlns:a16="http://schemas.microsoft.com/office/drawing/2014/main" id="{42D9B44D-DFE3-4AA5-B533-AE22B2AE7896}"/>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Google Shape;1431;p46">
              <a:extLst>
                <a:ext uri="{FF2B5EF4-FFF2-40B4-BE49-F238E27FC236}">
                  <a16:creationId xmlns="" xmlns:a16="http://schemas.microsoft.com/office/drawing/2014/main" id="{A708D704-C43C-4750-AFED-187091C4330F}"/>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Google Shape;1432;p46">
              <a:extLst>
                <a:ext uri="{FF2B5EF4-FFF2-40B4-BE49-F238E27FC236}">
                  <a16:creationId xmlns="" xmlns:a16="http://schemas.microsoft.com/office/drawing/2014/main" id="{10006877-86D8-48B5-AD09-DAAA0980B35C}"/>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6" name="Google Shape;1433;p46">
            <a:extLst>
              <a:ext uri="{FF2B5EF4-FFF2-40B4-BE49-F238E27FC236}">
                <a16:creationId xmlns="" xmlns:a16="http://schemas.microsoft.com/office/drawing/2014/main" id="{FB1FF6FE-47CB-4F1A-B642-FAAFBB33D773}"/>
              </a:ext>
            </a:extLst>
          </p:cNvPr>
          <p:cNvGrpSpPr/>
          <p:nvPr/>
        </p:nvGrpSpPr>
        <p:grpSpPr>
          <a:xfrm rot="-364954" flipH="1">
            <a:off x="6497737" y="1389897"/>
            <a:ext cx="862673" cy="619202"/>
            <a:chOff x="4524075" y="3256375"/>
            <a:chExt cx="878100" cy="630275"/>
          </a:xfrm>
        </p:grpSpPr>
        <p:sp>
          <p:nvSpPr>
            <p:cNvPr id="57" name="Google Shape;1434;p46">
              <a:extLst>
                <a:ext uri="{FF2B5EF4-FFF2-40B4-BE49-F238E27FC236}">
                  <a16:creationId xmlns="" xmlns:a16="http://schemas.microsoft.com/office/drawing/2014/main" id="{8A8285A2-CE4C-4C0E-88B7-A60BB1180671}"/>
                </a:ext>
              </a:extLst>
            </p:cNvPr>
            <p:cNvSpPr/>
            <p:nvPr/>
          </p:nvSpPr>
          <p:spPr>
            <a:xfrm>
              <a:off x="4524075" y="3256375"/>
              <a:ext cx="878100" cy="630275"/>
            </a:xfrm>
            <a:custGeom>
              <a:avLst/>
              <a:gdLst/>
              <a:ahLst/>
              <a:cxnLst/>
              <a:rect l="l" t="t" r="r" b="b"/>
              <a:pathLst>
                <a:path w="35124" h="25211" extrusionOk="0">
                  <a:moveTo>
                    <a:pt x="7977" y="1"/>
                  </a:moveTo>
                  <a:cubicBezTo>
                    <a:pt x="7304" y="1"/>
                    <a:pt x="6649" y="256"/>
                    <a:pt x="6013" y="850"/>
                  </a:cubicBezTo>
                  <a:cubicBezTo>
                    <a:pt x="1357" y="5220"/>
                    <a:pt x="0" y="12935"/>
                    <a:pt x="0" y="12935"/>
                  </a:cubicBezTo>
                  <a:cubicBezTo>
                    <a:pt x="5894" y="13983"/>
                    <a:pt x="9608" y="20781"/>
                    <a:pt x="15573" y="21436"/>
                  </a:cubicBezTo>
                  <a:cubicBezTo>
                    <a:pt x="15945" y="21475"/>
                    <a:pt x="16317" y="21489"/>
                    <a:pt x="16690" y="21489"/>
                  </a:cubicBezTo>
                  <a:cubicBezTo>
                    <a:pt x="17808" y="21489"/>
                    <a:pt x="18928" y="21358"/>
                    <a:pt x="20042" y="21358"/>
                  </a:cubicBezTo>
                  <a:cubicBezTo>
                    <a:pt x="20374" y="21358"/>
                    <a:pt x="20707" y="21370"/>
                    <a:pt x="21038" y="21400"/>
                  </a:cubicBezTo>
                  <a:cubicBezTo>
                    <a:pt x="23563" y="21638"/>
                    <a:pt x="25944" y="23079"/>
                    <a:pt x="27325" y="25210"/>
                  </a:cubicBezTo>
                  <a:cubicBezTo>
                    <a:pt x="27337" y="25210"/>
                    <a:pt x="29075" y="17388"/>
                    <a:pt x="33338" y="13125"/>
                  </a:cubicBezTo>
                  <a:cubicBezTo>
                    <a:pt x="35124" y="11316"/>
                    <a:pt x="29575" y="9566"/>
                    <a:pt x="27051" y="9315"/>
                  </a:cubicBezTo>
                  <a:cubicBezTo>
                    <a:pt x="26706" y="9279"/>
                    <a:pt x="26361" y="9265"/>
                    <a:pt x="26015" y="9265"/>
                  </a:cubicBezTo>
                  <a:cubicBezTo>
                    <a:pt x="24907" y="9265"/>
                    <a:pt x="23794" y="9407"/>
                    <a:pt x="22686" y="9407"/>
                  </a:cubicBezTo>
                  <a:cubicBezTo>
                    <a:pt x="22323" y="9407"/>
                    <a:pt x="21960" y="9392"/>
                    <a:pt x="21598" y="9351"/>
                  </a:cubicBezTo>
                  <a:cubicBezTo>
                    <a:pt x="16511" y="8792"/>
                    <a:pt x="11929" y="1"/>
                    <a:pt x="797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1435;p46">
              <a:extLst>
                <a:ext uri="{FF2B5EF4-FFF2-40B4-BE49-F238E27FC236}">
                  <a16:creationId xmlns="" xmlns:a16="http://schemas.microsoft.com/office/drawing/2014/main" id="{05A40C87-ED7F-455B-B77E-F5915B5E8F6F}"/>
                </a:ext>
              </a:extLst>
            </p:cNvPr>
            <p:cNvSpPr/>
            <p:nvPr/>
          </p:nvSpPr>
          <p:spPr>
            <a:xfrm>
              <a:off x="4655325" y="3256550"/>
              <a:ext cx="746850" cy="376200"/>
            </a:xfrm>
            <a:custGeom>
              <a:avLst/>
              <a:gdLst/>
              <a:ahLst/>
              <a:cxnLst/>
              <a:rect l="l" t="t" r="r" b="b"/>
              <a:pathLst>
                <a:path w="29874" h="15048" extrusionOk="0">
                  <a:moveTo>
                    <a:pt x="2731" y="1"/>
                  </a:moveTo>
                  <a:cubicBezTo>
                    <a:pt x="2057" y="1"/>
                    <a:pt x="1400" y="257"/>
                    <a:pt x="763" y="855"/>
                  </a:cubicBezTo>
                  <a:cubicBezTo>
                    <a:pt x="489" y="1105"/>
                    <a:pt x="239" y="1355"/>
                    <a:pt x="1" y="1629"/>
                  </a:cubicBezTo>
                  <a:cubicBezTo>
                    <a:pt x="1239" y="2069"/>
                    <a:pt x="2430" y="2701"/>
                    <a:pt x="3513" y="3427"/>
                  </a:cubicBezTo>
                  <a:cubicBezTo>
                    <a:pt x="5847" y="4987"/>
                    <a:pt x="7835" y="7011"/>
                    <a:pt x="9835" y="8975"/>
                  </a:cubicBezTo>
                  <a:cubicBezTo>
                    <a:pt x="10526" y="9666"/>
                    <a:pt x="11240" y="10332"/>
                    <a:pt x="12062" y="10832"/>
                  </a:cubicBezTo>
                  <a:cubicBezTo>
                    <a:pt x="15431" y="12940"/>
                    <a:pt x="19932" y="11844"/>
                    <a:pt x="23635" y="13273"/>
                  </a:cubicBezTo>
                  <a:cubicBezTo>
                    <a:pt x="24682" y="13678"/>
                    <a:pt x="25647" y="14309"/>
                    <a:pt x="26480" y="15047"/>
                  </a:cubicBezTo>
                  <a:cubicBezTo>
                    <a:pt x="26968" y="14345"/>
                    <a:pt x="27504" y="13690"/>
                    <a:pt x="28088" y="13118"/>
                  </a:cubicBezTo>
                  <a:cubicBezTo>
                    <a:pt x="29874" y="11309"/>
                    <a:pt x="24325" y="9547"/>
                    <a:pt x="21801" y="9308"/>
                  </a:cubicBezTo>
                  <a:cubicBezTo>
                    <a:pt x="21478" y="9279"/>
                    <a:pt x="21153" y="9267"/>
                    <a:pt x="20828" y="9267"/>
                  </a:cubicBezTo>
                  <a:cubicBezTo>
                    <a:pt x="19716" y="9267"/>
                    <a:pt x="18599" y="9402"/>
                    <a:pt x="17486" y="9402"/>
                  </a:cubicBezTo>
                  <a:cubicBezTo>
                    <a:pt x="17106" y="9402"/>
                    <a:pt x="16726" y="9387"/>
                    <a:pt x="16348" y="9344"/>
                  </a:cubicBezTo>
                  <a:cubicBezTo>
                    <a:pt x="11243" y="8785"/>
                    <a:pt x="6677" y="1"/>
                    <a:pt x="2731"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Google Shape;1436;p46">
              <a:extLst>
                <a:ext uri="{FF2B5EF4-FFF2-40B4-BE49-F238E27FC236}">
                  <a16:creationId xmlns="" xmlns:a16="http://schemas.microsoft.com/office/drawing/2014/main" id="{92DC8881-B129-46CE-81C0-37BC03EBE96A}"/>
                </a:ext>
              </a:extLst>
            </p:cNvPr>
            <p:cNvSpPr/>
            <p:nvPr/>
          </p:nvSpPr>
          <p:spPr>
            <a:xfrm>
              <a:off x="4524375" y="3429425"/>
              <a:ext cx="712600" cy="456925"/>
            </a:xfrm>
            <a:custGeom>
              <a:avLst/>
              <a:gdLst/>
              <a:ahLst/>
              <a:cxnLst/>
              <a:rect l="l" t="t" r="r" b="b"/>
              <a:pathLst>
                <a:path w="28504" h="18277" extrusionOk="0">
                  <a:moveTo>
                    <a:pt x="1917" y="0"/>
                  </a:moveTo>
                  <a:cubicBezTo>
                    <a:pt x="500" y="3191"/>
                    <a:pt x="0" y="6013"/>
                    <a:pt x="0" y="6013"/>
                  </a:cubicBezTo>
                  <a:cubicBezTo>
                    <a:pt x="5906" y="7073"/>
                    <a:pt x="9632" y="13859"/>
                    <a:pt x="15585" y="14514"/>
                  </a:cubicBezTo>
                  <a:cubicBezTo>
                    <a:pt x="15937" y="14551"/>
                    <a:pt x="16289" y="14565"/>
                    <a:pt x="16642" y="14565"/>
                  </a:cubicBezTo>
                  <a:cubicBezTo>
                    <a:pt x="17771" y="14565"/>
                    <a:pt x="18906" y="14421"/>
                    <a:pt x="20036" y="14421"/>
                  </a:cubicBezTo>
                  <a:cubicBezTo>
                    <a:pt x="20370" y="14421"/>
                    <a:pt x="20705" y="14433"/>
                    <a:pt x="21038" y="14466"/>
                  </a:cubicBezTo>
                  <a:cubicBezTo>
                    <a:pt x="23562" y="14728"/>
                    <a:pt x="25944" y="16157"/>
                    <a:pt x="27325" y="18276"/>
                  </a:cubicBezTo>
                  <a:cubicBezTo>
                    <a:pt x="27325" y="18276"/>
                    <a:pt x="27694" y="16645"/>
                    <a:pt x="28504" y="14454"/>
                  </a:cubicBezTo>
                  <a:cubicBezTo>
                    <a:pt x="26825" y="12180"/>
                    <a:pt x="24336" y="10478"/>
                    <a:pt x="21586" y="9859"/>
                  </a:cubicBezTo>
                  <a:cubicBezTo>
                    <a:pt x="18348" y="9109"/>
                    <a:pt x="14704" y="9680"/>
                    <a:pt x="11918" y="7882"/>
                  </a:cubicBezTo>
                  <a:cubicBezTo>
                    <a:pt x="10704" y="7096"/>
                    <a:pt x="9799" y="5918"/>
                    <a:pt x="8787" y="4858"/>
                  </a:cubicBezTo>
                  <a:cubicBezTo>
                    <a:pt x="6822" y="2822"/>
                    <a:pt x="4465" y="1239"/>
                    <a:pt x="1917" y="0"/>
                  </a:cubicBezTo>
                  <a:close/>
                </a:path>
              </a:pathLst>
            </a:custGeom>
            <a:solidFill>
              <a:srgbClr val="548E1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0" name="Google Shape;1437;p46">
            <a:extLst>
              <a:ext uri="{FF2B5EF4-FFF2-40B4-BE49-F238E27FC236}">
                <a16:creationId xmlns="" xmlns:a16="http://schemas.microsoft.com/office/drawing/2014/main" id="{1F2924E4-6573-4E8C-9BFF-C8B0C022B3A8}"/>
              </a:ext>
            </a:extLst>
          </p:cNvPr>
          <p:cNvSpPr/>
          <p:nvPr/>
        </p:nvSpPr>
        <p:spPr>
          <a:xfrm>
            <a:off x="5300233" y="1163315"/>
            <a:ext cx="789529" cy="182521"/>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TextBox 61">
            <a:extLst>
              <a:ext uri="{FF2B5EF4-FFF2-40B4-BE49-F238E27FC236}">
                <a16:creationId xmlns="" xmlns:a16="http://schemas.microsoft.com/office/drawing/2014/main" id="{0F689CF1-8039-4D68-BB36-9B136CB5ADB6}"/>
              </a:ext>
            </a:extLst>
          </p:cNvPr>
          <p:cNvSpPr txBox="1"/>
          <p:nvPr/>
        </p:nvSpPr>
        <p:spPr>
          <a:xfrm>
            <a:off x="2611819" y="2247943"/>
            <a:ext cx="3820511" cy="666849"/>
          </a:xfrm>
          <a:prstGeom prst="rect">
            <a:avLst/>
          </a:prstGeom>
          <a:noFill/>
        </p:spPr>
        <p:txBody>
          <a:bodyPr wrap="square">
            <a:spAutoFit/>
          </a:bodyPr>
          <a:lstStyle/>
          <a:p>
            <a:pPr marL="0" marR="0" lvl="0" indent="0" algn="ctr" defTabSz="685800" rtl="0" eaLnBrk="1" fontAlgn="auto" latinLnBrk="0" hangingPunct="1">
              <a:lnSpc>
                <a:spcPct val="150000"/>
              </a:lnSpc>
              <a:spcBef>
                <a:spcPts val="0"/>
              </a:spcBef>
              <a:spcAft>
                <a:spcPts val="0"/>
              </a:spcAft>
              <a:buClrTx/>
              <a:buSzTx/>
              <a:buFont typeface="Wingdings" panose="05000000000000000000" pitchFamily="2" charset="2"/>
              <a:buChar char="q"/>
              <a:tabLst>
                <a:tab pos="180340" algn="l"/>
                <a:tab pos="450215" algn="l"/>
              </a:tabLst>
              <a:defRPr/>
            </a:pP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Kinh</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tế</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Ấn</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Độ</a:t>
            </a:r>
            <a:endParaRPr kumimoji="0" lang="en-US" sz="2800" b="1"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32879051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 xmlns:a16="http://schemas.microsoft.com/office/drawing/2014/main" id="{FDAC08DB-7C2A-4EF5-85E2-4A78EBB49DC4}"/>
              </a:ext>
            </a:extLst>
          </p:cNvPr>
          <p:cNvSpPr/>
          <p:nvPr/>
        </p:nvSpPr>
        <p:spPr>
          <a:xfrm>
            <a:off x="6295697" y="0"/>
            <a:ext cx="2848303" cy="207053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sp>
        <p:nvSpPr>
          <p:cNvPr id="9" name="Google Shape;1677;p54">
            <a:extLst>
              <a:ext uri="{FF2B5EF4-FFF2-40B4-BE49-F238E27FC236}">
                <a16:creationId xmlns="" xmlns:a16="http://schemas.microsoft.com/office/drawing/2014/main" id="{959B963D-A221-461B-90C1-2D596AC68392}"/>
              </a:ext>
            </a:extLst>
          </p:cNvPr>
          <p:cNvSpPr/>
          <p:nvPr/>
        </p:nvSpPr>
        <p:spPr>
          <a:xfrm>
            <a:off x="3186931" y="1369547"/>
            <a:ext cx="2833200" cy="2833200"/>
          </a:xfrm>
          <a:prstGeom prst="star12">
            <a:avLst>
              <a:gd name="adj" fmla="val 25346"/>
            </a:avLst>
          </a:prstGeom>
          <a:solidFill>
            <a:srgbClr val="FFD9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cxnSp>
        <p:nvCxnSpPr>
          <p:cNvPr id="18" name="Google Shape;1711;p54">
            <a:extLst>
              <a:ext uri="{FF2B5EF4-FFF2-40B4-BE49-F238E27FC236}">
                <a16:creationId xmlns="" xmlns:a16="http://schemas.microsoft.com/office/drawing/2014/main" id="{12686DA3-51F4-4845-AA2E-E022BE8B7B29}"/>
              </a:ext>
            </a:extLst>
          </p:cNvPr>
          <p:cNvCxnSpPr/>
          <p:nvPr/>
        </p:nvCxnSpPr>
        <p:spPr>
          <a:xfrm>
            <a:off x="2848669" y="1958047"/>
            <a:ext cx="600" cy="1652700"/>
          </a:xfrm>
          <a:prstGeom prst="bentConnector3">
            <a:avLst>
              <a:gd name="adj1" fmla="val 39687500"/>
            </a:avLst>
          </a:prstGeom>
          <a:noFill/>
          <a:ln w="19050" cap="flat" cmpd="sng">
            <a:solidFill>
              <a:srgbClr val="548E11"/>
            </a:solidFill>
            <a:prstDash val="solid"/>
            <a:round/>
            <a:headEnd type="none" w="med" len="med"/>
            <a:tailEnd type="none" w="med" len="med"/>
          </a:ln>
        </p:spPr>
      </p:cxnSp>
      <p:cxnSp>
        <p:nvCxnSpPr>
          <p:cNvPr id="19" name="Google Shape;1712;p54">
            <a:extLst>
              <a:ext uri="{FF2B5EF4-FFF2-40B4-BE49-F238E27FC236}">
                <a16:creationId xmlns="" xmlns:a16="http://schemas.microsoft.com/office/drawing/2014/main" id="{0C5DE4CF-D756-472E-84E5-3475CCD43B3A}"/>
              </a:ext>
            </a:extLst>
          </p:cNvPr>
          <p:cNvCxnSpPr/>
          <p:nvPr/>
        </p:nvCxnSpPr>
        <p:spPr>
          <a:xfrm>
            <a:off x="6358394" y="1958047"/>
            <a:ext cx="600" cy="1652700"/>
          </a:xfrm>
          <a:prstGeom prst="bentConnector3">
            <a:avLst>
              <a:gd name="adj1" fmla="val -39687500"/>
            </a:avLst>
          </a:prstGeom>
          <a:noFill/>
          <a:ln w="19050" cap="flat" cmpd="sng">
            <a:solidFill>
              <a:srgbClr val="548E11"/>
            </a:solidFill>
            <a:prstDash val="solid"/>
            <a:round/>
            <a:headEnd type="none" w="med" len="med"/>
            <a:tailEnd type="none" w="med" len="med"/>
          </a:ln>
        </p:spPr>
      </p:cxnSp>
      <p:cxnSp>
        <p:nvCxnSpPr>
          <p:cNvPr id="20" name="Google Shape;1713;p54">
            <a:extLst>
              <a:ext uri="{FF2B5EF4-FFF2-40B4-BE49-F238E27FC236}">
                <a16:creationId xmlns="" xmlns:a16="http://schemas.microsoft.com/office/drawing/2014/main" id="{30F18FD2-E599-4968-9503-6C13CD88E03C}"/>
              </a:ext>
            </a:extLst>
          </p:cNvPr>
          <p:cNvCxnSpPr/>
          <p:nvPr/>
        </p:nvCxnSpPr>
        <p:spPr>
          <a:xfrm>
            <a:off x="3093631" y="2786147"/>
            <a:ext cx="797400" cy="0"/>
          </a:xfrm>
          <a:prstGeom prst="straightConnector1">
            <a:avLst/>
          </a:prstGeom>
          <a:noFill/>
          <a:ln w="19050" cap="flat" cmpd="sng">
            <a:solidFill>
              <a:srgbClr val="548E11"/>
            </a:solidFill>
            <a:prstDash val="solid"/>
            <a:round/>
            <a:headEnd type="none" w="med" len="med"/>
            <a:tailEnd type="none" w="med" len="med"/>
          </a:ln>
        </p:spPr>
      </p:cxnSp>
      <p:cxnSp>
        <p:nvCxnSpPr>
          <p:cNvPr id="21" name="Google Shape;1714;p54">
            <a:extLst>
              <a:ext uri="{FF2B5EF4-FFF2-40B4-BE49-F238E27FC236}">
                <a16:creationId xmlns="" xmlns:a16="http://schemas.microsoft.com/office/drawing/2014/main" id="{07C42405-1CD9-4E65-AE96-A5031AB5975F}"/>
              </a:ext>
            </a:extLst>
          </p:cNvPr>
          <p:cNvCxnSpPr/>
          <p:nvPr/>
        </p:nvCxnSpPr>
        <p:spPr>
          <a:xfrm>
            <a:off x="5322881" y="2786147"/>
            <a:ext cx="797400" cy="0"/>
          </a:xfrm>
          <a:prstGeom prst="straightConnector1">
            <a:avLst/>
          </a:prstGeom>
          <a:noFill/>
          <a:ln w="19050" cap="flat" cmpd="sng">
            <a:solidFill>
              <a:srgbClr val="548E11"/>
            </a:solidFill>
            <a:prstDash val="solid"/>
            <a:round/>
            <a:headEnd type="none" w="med" len="med"/>
            <a:tailEnd type="none" w="med" len="med"/>
          </a:ln>
        </p:spPr>
      </p:cxnSp>
      <p:sp>
        <p:nvSpPr>
          <p:cNvPr id="22" name="Google Shape;1715;p54">
            <a:extLst>
              <a:ext uri="{FF2B5EF4-FFF2-40B4-BE49-F238E27FC236}">
                <a16:creationId xmlns="" xmlns:a16="http://schemas.microsoft.com/office/drawing/2014/main" id="{AD0FB33E-67EB-45A2-AB39-DE61869892F7}"/>
              </a:ext>
            </a:extLst>
          </p:cNvPr>
          <p:cNvSpPr/>
          <p:nvPr/>
        </p:nvSpPr>
        <p:spPr>
          <a:xfrm>
            <a:off x="5076756" y="1711620"/>
            <a:ext cx="620483" cy="143442"/>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 name="Google Shape;1716;p54">
            <a:extLst>
              <a:ext uri="{FF2B5EF4-FFF2-40B4-BE49-F238E27FC236}">
                <a16:creationId xmlns="" xmlns:a16="http://schemas.microsoft.com/office/drawing/2014/main" id="{87B6EE26-6D51-45E3-89C6-F20786C44158}"/>
              </a:ext>
            </a:extLst>
          </p:cNvPr>
          <p:cNvSpPr/>
          <p:nvPr/>
        </p:nvSpPr>
        <p:spPr>
          <a:xfrm>
            <a:off x="4251206" y="1177269"/>
            <a:ext cx="359985" cy="83220"/>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 name="Google Shape;1717;p54">
            <a:extLst>
              <a:ext uri="{FF2B5EF4-FFF2-40B4-BE49-F238E27FC236}">
                <a16:creationId xmlns="" xmlns:a16="http://schemas.microsoft.com/office/drawing/2014/main" id="{448C2B62-5AF3-48DC-B7DD-F0AC4F65A520}"/>
              </a:ext>
            </a:extLst>
          </p:cNvPr>
          <p:cNvSpPr/>
          <p:nvPr/>
        </p:nvSpPr>
        <p:spPr>
          <a:xfrm>
            <a:off x="3326443" y="1457626"/>
            <a:ext cx="797427" cy="184347"/>
          </a:xfrm>
          <a:custGeom>
            <a:avLst/>
            <a:gdLst/>
            <a:ahLst/>
            <a:cxnLst/>
            <a:rect l="l" t="t" r="r" b="b"/>
            <a:pathLst>
              <a:path w="55425" h="12813" extrusionOk="0">
                <a:moveTo>
                  <a:pt x="35311" y="0"/>
                </a:moveTo>
                <a:cubicBezTo>
                  <a:pt x="35229" y="0"/>
                  <a:pt x="35147" y="1"/>
                  <a:pt x="35065" y="2"/>
                </a:cubicBezTo>
                <a:cubicBezTo>
                  <a:pt x="31052" y="49"/>
                  <a:pt x="27076" y="1240"/>
                  <a:pt x="23575" y="3240"/>
                </a:cubicBezTo>
                <a:cubicBezTo>
                  <a:pt x="22194" y="4026"/>
                  <a:pt x="20825" y="4990"/>
                  <a:pt x="19229" y="5205"/>
                </a:cubicBezTo>
                <a:cubicBezTo>
                  <a:pt x="18960" y="5244"/>
                  <a:pt x="18689" y="5260"/>
                  <a:pt x="18418" y="5260"/>
                </a:cubicBezTo>
                <a:cubicBezTo>
                  <a:pt x="17111" y="5260"/>
                  <a:pt x="15791" y="4870"/>
                  <a:pt x="14479" y="4693"/>
                </a:cubicBezTo>
                <a:cubicBezTo>
                  <a:pt x="13938" y="4619"/>
                  <a:pt x="13393" y="4583"/>
                  <a:pt x="12849" y="4583"/>
                </a:cubicBezTo>
                <a:cubicBezTo>
                  <a:pt x="10071" y="4583"/>
                  <a:pt x="7291" y="5521"/>
                  <a:pt x="5001" y="7134"/>
                </a:cubicBezTo>
                <a:cubicBezTo>
                  <a:pt x="2918" y="8586"/>
                  <a:pt x="1227" y="10586"/>
                  <a:pt x="1" y="12813"/>
                </a:cubicBezTo>
                <a:lnTo>
                  <a:pt x="55424" y="12813"/>
                </a:lnTo>
                <a:cubicBezTo>
                  <a:pt x="52662" y="9431"/>
                  <a:pt x="50078" y="5788"/>
                  <a:pt x="46471" y="3335"/>
                </a:cubicBezTo>
                <a:cubicBezTo>
                  <a:pt x="43217" y="1119"/>
                  <a:pt x="39254" y="0"/>
                  <a:pt x="3531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 name="Google Shape;1731;p54">
            <a:extLst>
              <a:ext uri="{FF2B5EF4-FFF2-40B4-BE49-F238E27FC236}">
                <a16:creationId xmlns="" xmlns:a16="http://schemas.microsoft.com/office/drawing/2014/main" id="{0CE6AAE0-3357-4505-88C3-9CC2B4787B32}"/>
              </a:ext>
            </a:extLst>
          </p:cNvPr>
          <p:cNvSpPr/>
          <p:nvPr/>
        </p:nvSpPr>
        <p:spPr>
          <a:xfrm flipH="1">
            <a:off x="4251194" y="4251872"/>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 name="Google Shape;1732;p54">
            <a:extLst>
              <a:ext uri="{FF2B5EF4-FFF2-40B4-BE49-F238E27FC236}">
                <a16:creationId xmlns="" xmlns:a16="http://schemas.microsoft.com/office/drawing/2014/main" id="{DF176BC4-AFB1-4151-B4B1-49428518F669}"/>
              </a:ext>
            </a:extLst>
          </p:cNvPr>
          <p:cNvSpPr/>
          <p:nvPr/>
        </p:nvSpPr>
        <p:spPr>
          <a:xfrm flipH="1">
            <a:off x="3611395" y="3681045"/>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 name="Google Shape;1733;p54">
            <a:extLst>
              <a:ext uri="{FF2B5EF4-FFF2-40B4-BE49-F238E27FC236}">
                <a16:creationId xmlns="" xmlns:a16="http://schemas.microsoft.com/office/drawing/2014/main" id="{2CCC755C-D323-433C-B0BF-2D1BC7E5FB39}"/>
              </a:ext>
            </a:extLst>
          </p:cNvPr>
          <p:cNvSpPr/>
          <p:nvPr/>
        </p:nvSpPr>
        <p:spPr>
          <a:xfrm flipH="1">
            <a:off x="4853170" y="3891845"/>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 name="Google Shape;1734;p54">
            <a:extLst>
              <a:ext uri="{FF2B5EF4-FFF2-40B4-BE49-F238E27FC236}">
                <a16:creationId xmlns="" xmlns:a16="http://schemas.microsoft.com/office/drawing/2014/main" id="{396160E2-69EE-48ED-AF25-EA69E9FA04CC}"/>
              </a:ext>
            </a:extLst>
          </p:cNvPr>
          <p:cNvSpPr/>
          <p:nvPr/>
        </p:nvSpPr>
        <p:spPr>
          <a:xfrm flipH="1">
            <a:off x="5536370" y="3496720"/>
            <a:ext cx="152631" cy="184333"/>
          </a:xfrm>
          <a:custGeom>
            <a:avLst/>
            <a:gdLst/>
            <a:ahLst/>
            <a:cxnLst/>
            <a:rect l="l" t="t" r="r" b="b"/>
            <a:pathLst>
              <a:path w="20004" h="24159" extrusionOk="0">
                <a:moveTo>
                  <a:pt x="19587" y="8169"/>
                </a:moveTo>
                <a:cubicBezTo>
                  <a:pt x="19098" y="7466"/>
                  <a:pt x="18325" y="7442"/>
                  <a:pt x="17574" y="7728"/>
                </a:cubicBezTo>
                <a:cubicBezTo>
                  <a:pt x="16003" y="8300"/>
                  <a:pt x="14562" y="9573"/>
                  <a:pt x="13645" y="10978"/>
                </a:cubicBezTo>
                <a:cubicBezTo>
                  <a:pt x="13205" y="11681"/>
                  <a:pt x="12693" y="12360"/>
                  <a:pt x="12276" y="13086"/>
                </a:cubicBezTo>
                <a:cubicBezTo>
                  <a:pt x="12157" y="13288"/>
                  <a:pt x="12026" y="13514"/>
                  <a:pt x="11919" y="13741"/>
                </a:cubicBezTo>
                <a:cubicBezTo>
                  <a:pt x="11907" y="13764"/>
                  <a:pt x="11705" y="14086"/>
                  <a:pt x="11705" y="14074"/>
                </a:cubicBezTo>
                <a:cubicBezTo>
                  <a:pt x="11609" y="13991"/>
                  <a:pt x="11776" y="13526"/>
                  <a:pt x="11788" y="13443"/>
                </a:cubicBezTo>
                <a:cubicBezTo>
                  <a:pt x="11955" y="12562"/>
                  <a:pt x="12121" y="11729"/>
                  <a:pt x="12359" y="10859"/>
                </a:cubicBezTo>
                <a:cubicBezTo>
                  <a:pt x="13086" y="8204"/>
                  <a:pt x="13217" y="5263"/>
                  <a:pt x="12967" y="2525"/>
                </a:cubicBezTo>
                <a:cubicBezTo>
                  <a:pt x="12907" y="1799"/>
                  <a:pt x="12740" y="239"/>
                  <a:pt x="11776" y="132"/>
                </a:cubicBezTo>
                <a:cubicBezTo>
                  <a:pt x="10609" y="1"/>
                  <a:pt x="9692" y="1430"/>
                  <a:pt x="9157" y="2263"/>
                </a:cubicBezTo>
                <a:cubicBezTo>
                  <a:pt x="7311" y="5168"/>
                  <a:pt x="6585" y="8811"/>
                  <a:pt x="6287" y="12193"/>
                </a:cubicBezTo>
                <a:cubicBezTo>
                  <a:pt x="6180" y="13443"/>
                  <a:pt x="6168" y="14669"/>
                  <a:pt x="6252" y="15908"/>
                </a:cubicBezTo>
                <a:cubicBezTo>
                  <a:pt x="6287" y="16265"/>
                  <a:pt x="6359" y="16610"/>
                  <a:pt x="6478" y="16932"/>
                </a:cubicBezTo>
                <a:cubicBezTo>
                  <a:pt x="6502" y="17039"/>
                  <a:pt x="6537" y="17146"/>
                  <a:pt x="6585" y="17253"/>
                </a:cubicBezTo>
                <a:cubicBezTo>
                  <a:pt x="6585" y="17253"/>
                  <a:pt x="6656" y="17467"/>
                  <a:pt x="6621" y="17444"/>
                </a:cubicBezTo>
                <a:cubicBezTo>
                  <a:pt x="6323" y="17122"/>
                  <a:pt x="6263" y="16217"/>
                  <a:pt x="6121" y="15824"/>
                </a:cubicBezTo>
                <a:cubicBezTo>
                  <a:pt x="5597" y="14384"/>
                  <a:pt x="5061" y="12848"/>
                  <a:pt x="4097" y="11633"/>
                </a:cubicBezTo>
                <a:cubicBezTo>
                  <a:pt x="3430" y="10812"/>
                  <a:pt x="1620" y="9014"/>
                  <a:pt x="548" y="10193"/>
                </a:cubicBezTo>
                <a:cubicBezTo>
                  <a:pt x="346" y="10431"/>
                  <a:pt x="310" y="10788"/>
                  <a:pt x="239" y="11086"/>
                </a:cubicBezTo>
                <a:cubicBezTo>
                  <a:pt x="1" y="12121"/>
                  <a:pt x="72" y="13110"/>
                  <a:pt x="275" y="14145"/>
                </a:cubicBezTo>
                <a:cubicBezTo>
                  <a:pt x="834" y="17205"/>
                  <a:pt x="2239" y="19920"/>
                  <a:pt x="4454" y="22111"/>
                </a:cubicBezTo>
                <a:cubicBezTo>
                  <a:pt x="5168" y="22813"/>
                  <a:pt x="6121" y="23825"/>
                  <a:pt x="7002" y="24159"/>
                </a:cubicBezTo>
                <a:lnTo>
                  <a:pt x="7776" y="24111"/>
                </a:lnTo>
                <a:cubicBezTo>
                  <a:pt x="8228" y="23980"/>
                  <a:pt x="8645" y="23504"/>
                  <a:pt x="9038" y="23218"/>
                </a:cubicBezTo>
                <a:cubicBezTo>
                  <a:pt x="9716" y="22706"/>
                  <a:pt x="10431" y="22266"/>
                  <a:pt x="11086" y="21718"/>
                </a:cubicBezTo>
                <a:cubicBezTo>
                  <a:pt x="13038" y="20087"/>
                  <a:pt x="14955" y="18206"/>
                  <a:pt x="16384" y="16086"/>
                </a:cubicBezTo>
                <a:cubicBezTo>
                  <a:pt x="17003" y="15181"/>
                  <a:pt x="17503" y="14169"/>
                  <a:pt x="18039" y="13217"/>
                </a:cubicBezTo>
                <a:cubicBezTo>
                  <a:pt x="18622" y="12169"/>
                  <a:pt x="19217" y="11181"/>
                  <a:pt x="19587" y="10026"/>
                </a:cubicBezTo>
                <a:cubicBezTo>
                  <a:pt x="19813" y="9395"/>
                  <a:pt x="20003" y="8776"/>
                  <a:pt x="19587" y="8169"/>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 name="Google Shape;1735;p54">
            <a:extLst>
              <a:ext uri="{FF2B5EF4-FFF2-40B4-BE49-F238E27FC236}">
                <a16:creationId xmlns="" xmlns:a16="http://schemas.microsoft.com/office/drawing/2014/main" id="{078BA459-C3A4-4CAC-A479-D6C03CE58335}"/>
              </a:ext>
            </a:extLst>
          </p:cNvPr>
          <p:cNvSpPr/>
          <p:nvPr/>
        </p:nvSpPr>
        <p:spPr>
          <a:xfrm flipH="1">
            <a:off x="5746244" y="4071860"/>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 name="Google Shape;1736;p54">
            <a:extLst>
              <a:ext uri="{FF2B5EF4-FFF2-40B4-BE49-F238E27FC236}">
                <a16:creationId xmlns="" xmlns:a16="http://schemas.microsoft.com/office/drawing/2014/main" id="{A7764F02-A8DB-4E7D-B29C-C801459ED228}"/>
              </a:ext>
            </a:extLst>
          </p:cNvPr>
          <p:cNvSpPr/>
          <p:nvPr/>
        </p:nvSpPr>
        <p:spPr>
          <a:xfrm flipH="1">
            <a:off x="3001619" y="3988660"/>
            <a:ext cx="273893" cy="83221"/>
          </a:xfrm>
          <a:custGeom>
            <a:avLst/>
            <a:gdLst/>
            <a:ahLst/>
            <a:cxnLst/>
            <a:rect l="l" t="t" r="r" b="b"/>
            <a:pathLst>
              <a:path w="13010" h="3953" extrusionOk="0">
                <a:moveTo>
                  <a:pt x="2600" y="1"/>
                </a:moveTo>
                <a:cubicBezTo>
                  <a:pt x="2464" y="1"/>
                  <a:pt x="2333" y="52"/>
                  <a:pt x="2239" y="169"/>
                </a:cubicBezTo>
                <a:cubicBezTo>
                  <a:pt x="1572" y="908"/>
                  <a:pt x="941" y="1670"/>
                  <a:pt x="334" y="2444"/>
                </a:cubicBezTo>
                <a:cubicBezTo>
                  <a:pt x="1" y="2858"/>
                  <a:pt x="364" y="3410"/>
                  <a:pt x="751" y="3410"/>
                </a:cubicBezTo>
                <a:cubicBezTo>
                  <a:pt x="875" y="3410"/>
                  <a:pt x="1001" y="3353"/>
                  <a:pt x="1108" y="3217"/>
                </a:cubicBezTo>
                <a:cubicBezTo>
                  <a:pt x="1584" y="2610"/>
                  <a:pt x="2072" y="2027"/>
                  <a:pt x="2573" y="1432"/>
                </a:cubicBezTo>
                <a:cubicBezTo>
                  <a:pt x="3073" y="2146"/>
                  <a:pt x="3585" y="2813"/>
                  <a:pt x="4168" y="3479"/>
                </a:cubicBezTo>
                <a:cubicBezTo>
                  <a:pt x="4267" y="3593"/>
                  <a:pt x="4405" y="3643"/>
                  <a:pt x="4544" y="3643"/>
                </a:cubicBezTo>
                <a:cubicBezTo>
                  <a:pt x="4741" y="3643"/>
                  <a:pt x="4940" y="3544"/>
                  <a:pt x="5037" y="3384"/>
                </a:cubicBezTo>
                <a:cubicBezTo>
                  <a:pt x="5406" y="2753"/>
                  <a:pt x="5775" y="2205"/>
                  <a:pt x="6204" y="1658"/>
                </a:cubicBezTo>
                <a:cubicBezTo>
                  <a:pt x="6835" y="2444"/>
                  <a:pt x="7502" y="3384"/>
                  <a:pt x="8276" y="3872"/>
                </a:cubicBezTo>
                <a:cubicBezTo>
                  <a:pt x="8359" y="3926"/>
                  <a:pt x="8457" y="3953"/>
                  <a:pt x="8554" y="3953"/>
                </a:cubicBezTo>
                <a:cubicBezTo>
                  <a:pt x="8651" y="3953"/>
                  <a:pt x="8746" y="3926"/>
                  <a:pt x="8823" y="3872"/>
                </a:cubicBezTo>
                <a:cubicBezTo>
                  <a:pt x="9526" y="3444"/>
                  <a:pt x="10169" y="2610"/>
                  <a:pt x="10764" y="1908"/>
                </a:cubicBezTo>
                <a:cubicBezTo>
                  <a:pt x="11193" y="2444"/>
                  <a:pt x="11502" y="2967"/>
                  <a:pt x="11836" y="3622"/>
                </a:cubicBezTo>
                <a:cubicBezTo>
                  <a:pt x="11935" y="3814"/>
                  <a:pt x="12095" y="3894"/>
                  <a:pt x="12260" y="3894"/>
                </a:cubicBezTo>
                <a:cubicBezTo>
                  <a:pt x="12625" y="3894"/>
                  <a:pt x="13010" y="3498"/>
                  <a:pt x="12788" y="3063"/>
                </a:cubicBezTo>
                <a:cubicBezTo>
                  <a:pt x="12324" y="2182"/>
                  <a:pt x="11800" y="1420"/>
                  <a:pt x="11145" y="693"/>
                </a:cubicBezTo>
                <a:cubicBezTo>
                  <a:pt x="11051" y="582"/>
                  <a:pt x="10911" y="528"/>
                  <a:pt x="10768" y="528"/>
                </a:cubicBezTo>
                <a:cubicBezTo>
                  <a:pt x="10622" y="528"/>
                  <a:pt x="10474" y="585"/>
                  <a:pt x="10371" y="693"/>
                </a:cubicBezTo>
                <a:cubicBezTo>
                  <a:pt x="9947" y="1141"/>
                  <a:pt x="9172" y="2361"/>
                  <a:pt x="8544" y="2361"/>
                </a:cubicBezTo>
                <a:cubicBezTo>
                  <a:pt x="8538" y="2361"/>
                  <a:pt x="8532" y="2360"/>
                  <a:pt x="8526" y="2360"/>
                </a:cubicBezTo>
                <a:cubicBezTo>
                  <a:pt x="7907" y="2336"/>
                  <a:pt x="7002" y="872"/>
                  <a:pt x="6585" y="408"/>
                </a:cubicBezTo>
                <a:cubicBezTo>
                  <a:pt x="6494" y="299"/>
                  <a:pt x="6343" y="242"/>
                  <a:pt x="6192" y="242"/>
                </a:cubicBezTo>
                <a:cubicBezTo>
                  <a:pt x="6045" y="242"/>
                  <a:pt x="5899" y="296"/>
                  <a:pt x="5811" y="408"/>
                </a:cubicBezTo>
                <a:cubicBezTo>
                  <a:pt x="5323" y="967"/>
                  <a:pt x="4918" y="1563"/>
                  <a:pt x="4513" y="2170"/>
                </a:cubicBezTo>
                <a:cubicBezTo>
                  <a:pt x="4001" y="1563"/>
                  <a:pt x="3537" y="943"/>
                  <a:pt x="3096" y="265"/>
                </a:cubicBezTo>
                <a:cubicBezTo>
                  <a:pt x="2992" y="104"/>
                  <a:pt x="2792" y="1"/>
                  <a:pt x="2600" y="1"/>
                </a:cubicBezTo>
                <a:close/>
              </a:path>
            </a:pathLst>
          </a:custGeom>
          <a:solidFill>
            <a:srgbClr val="F4901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31" name="Picture 30">
            <a:extLst>
              <a:ext uri="{FF2B5EF4-FFF2-40B4-BE49-F238E27FC236}">
                <a16:creationId xmlns="" xmlns:a16="http://schemas.microsoft.com/office/drawing/2014/main" id="{7B69E2DA-35CB-42F8-A4E3-3FEA774FFF53}"/>
              </a:ext>
            </a:extLst>
          </p:cNvPr>
          <p:cNvPicPr>
            <a:picLocks noChangeAspect="1"/>
          </p:cNvPicPr>
          <p:nvPr/>
        </p:nvPicPr>
        <p:blipFill>
          <a:blip r:embed="rId2"/>
          <a:stretch>
            <a:fillRect/>
          </a:stretch>
        </p:blipFill>
        <p:spPr>
          <a:xfrm>
            <a:off x="3802020" y="1497843"/>
            <a:ext cx="1716585" cy="2610036"/>
          </a:xfrm>
          <a:prstGeom prst="rect">
            <a:avLst/>
          </a:prstGeom>
        </p:spPr>
      </p:pic>
      <p:sp>
        <p:nvSpPr>
          <p:cNvPr id="33" name="TextBox 32">
            <a:extLst>
              <a:ext uri="{FF2B5EF4-FFF2-40B4-BE49-F238E27FC236}">
                <a16:creationId xmlns="" xmlns:a16="http://schemas.microsoft.com/office/drawing/2014/main" id="{73BA1314-D1BE-4567-ADF7-2A7F605A8C3B}"/>
              </a:ext>
            </a:extLst>
          </p:cNvPr>
          <p:cNvSpPr txBox="1"/>
          <p:nvPr/>
        </p:nvSpPr>
        <p:spPr>
          <a:xfrm>
            <a:off x="2580288" y="166895"/>
            <a:ext cx="3820511" cy="666849"/>
          </a:xfrm>
          <a:prstGeom prst="rect">
            <a:avLst/>
          </a:prstGeom>
          <a:noFill/>
        </p:spPr>
        <p:txBody>
          <a:bodyPr wrap="square">
            <a:spAutoFit/>
          </a:bodyPr>
          <a:lstStyle/>
          <a:p>
            <a:pPr marL="0" marR="0" lvl="0" indent="0" algn="ctr" defTabSz="685800" rtl="0" eaLnBrk="1" fontAlgn="auto" latinLnBrk="0" hangingPunct="1">
              <a:lnSpc>
                <a:spcPct val="150000"/>
              </a:lnSpc>
              <a:spcBef>
                <a:spcPts val="0"/>
              </a:spcBef>
              <a:spcAft>
                <a:spcPts val="0"/>
              </a:spcAft>
              <a:buClrTx/>
              <a:buSzTx/>
              <a:buFont typeface="Wingdings" panose="05000000000000000000" pitchFamily="2" charset="2"/>
              <a:buChar char="q"/>
              <a:tabLst>
                <a:tab pos="180340" algn="l"/>
                <a:tab pos="450215" algn="l"/>
              </a:tabLst>
              <a:defRPr/>
            </a:pP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Kinh</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tế</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Ấn</a:t>
            </a:r>
            <a:r>
              <a:rPr kumimoji="0" lang="en-US" sz="28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8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Độ</a:t>
            </a:r>
            <a:endParaRPr kumimoji="0" lang="en-US" sz="2800" b="1"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37" name="TextBox 36">
            <a:extLst>
              <a:ext uri="{FF2B5EF4-FFF2-40B4-BE49-F238E27FC236}">
                <a16:creationId xmlns="" xmlns:a16="http://schemas.microsoft.com/office/drawing/2014/main" id="{426DBBE3-E8E0-49A7-B664-887ECFFB9FB9}"/>
              </a:ext>
            </a:extLst>
          </p:cNvPr>
          <p:cNvSpPr txBox="1"/>
          <p:nvPr/>
        </p:nvSpPr>
        <p:spPr>
          <a:xfrm>
            <a:off x="6385034" y="1669657"/>
            <a:ext cx="2149366" cy="400110"/>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Quy</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mô</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GDP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lớn</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39" name="TextBox 38">
            <a:extLst>
              <a:ext uri="{FF2B5EF4-FFF2-40B4-BE49-F238E27FC236}">
                <a16:creationId xmlns="" xmlns:a16="http://schemas.microsoft.com/office/drawing/2014/main" id="{7E6AB6EE-115D-43BE-9A7B-ECB94DC7807C}"/>
              </a:ext>
            </a:extLst>
          </p:cNvPr>
          <p:cNvSpPr txBox="1"/>
          <p:nvPr/>
        </p:nvSpPr>
        <p:spPr>
          <a:xfrm>
            <a:off x="6364014" y="3172854"/>
            <a:ext cx="2779986" cy="802784"/>
          </a:xfrm>
          <a:prstGeom prst="rect">
            <a:avLst/>
          </a:prstGeom>
          <a:noFill/>
        </p:spPr>
        <p:txBody>
          <a:bodyPr wrap="square">
            <a:spAutoFit/>
          </a:bodyPr>
          <a:lstStyle/>
          <a:p>
            <a:pPr marL="0" marR="0" lvl="0" indent="0" algn="just" defTabSz="685800" rtl="0" eaLnBrk="1" fontAlgn="auto" latinLnBrk="0" hangingPunct="1">
              <a:lnSpc>
                <a:spcPct val="120000"/>
              </a:lnSpc>
              <a:spcBef>
                <a:spcPts val="0"/>
              </a:spcBef>
              <a:spcAft>
                <a:spcPts val="600"/>
              </a:spcAft>
              <a:buClrTx/>
              <a:buSzTx/>
              <a:buFontTx/>
              <a:buNone/>
              <a:tabLst>
                <a:tab pos="180340" algn="l"/>
                <a:tab pos="450215" algn="l"/>
              </a:tabLst>
              <a:defRPr/>
            </a:pP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Cơ</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cấu</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kinh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tế</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thay</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đổi</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tích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rPr>
              <a:t>cực</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Times New Roman" panose="02020603050405020304" pitchFamily="18" charset="0"/>
            </a:endParaRPr>
          </a:p>
        </p:txBody>
      </p:sp>
      <p:sp>
        <p:nvSpPr>
          <p:cNvPr id="41" name="TextBox 40">
            <a:extLst>
              <a:ext uri="{FF2B5EF4-FFF2-40B4-BE49-F238E27FC236}">
                <a16:creationId xmlns="" xmlns:a16="http://schemas.microsoft.com/office/drawing/2014/main" id="{246B24BA-CCE0-4AEA-BB18-5BF9FABAE5DA}"/>
              </a:ext>
            </a:extLst>
          </p:cNvPr>
          <p:cNvSpPr txBox="1"/>
          <p:nvPr/>
        </p:nvSpPr>
        <p:spPr>
          <a:xfrm>
            <a:off x="0" y="3146182"/>
            <a:ext cx="2837793" cy="1015663"/>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Nền công nghiệp hiện đại đứng thứ 10 trên thế giới với cơ cấu dạng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43" name="TextBox 42">
            <a:extLst>
              <a:ext uri="{FF2B5EF4-FFF2-40B4-BE49-F238E27FC236}">
                <a16:creationId xmlns="" xmlns:a16="http://schemas.microsoft.com/office/drawing/2014/main" id="{9C4930E0-EB33-4055-B8BC-A7EBA9D48127}"/>
              </a:ext>
            </a:extLst>
          </p:cNvPr>
          <p:cNvSpPr txBox="1"/>
          <p:nvPr/>
        </p:nvSpPr>
        <p:spPr>
          <a:xfrm>
            <a:off x="0" y="1559119"/>
            <a:ext cx="2963917" cy="1015663"/>
          </a:xfrm>
          <a:prstGeom prst="rect">
            <a:avLst/>
          </a:prstGeom>
          <a:noFill/>
        </p:spPr>
        <p:txBody>
          <a:bodyPr wrap="square">
            <a:spAutoFit/>
          </a:bodyPr>
          <a:lstStyle/>
          <a:p>
            <a:pPr marL="0" marR="0" lvl="0" indent="0" algn="just" defTabSz="6858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Nông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nghiệp</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phát</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triển</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với</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cuộc</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cách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mạng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xanh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và</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cách</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mạng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000" b="0"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trắng</a:t>
            </a:r>
            <a:r>
              <a:rPr kumimoji="0" lang="en-US" sz="2000" b="0"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a:t>
            </a:r>
            <a:endParaRPr kumimoji="0" lang="en-US" sz="2000" b="0"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pic>
        <p:nvPicPr>
          <p:cNvPr id="45" name="Picture 4" descr="India, india, building, famous buildings png | PNGWing">
            <a:extLst>
              <a:ext uri="{FF2B5EF4-FFF2-40B4-BE49-F238E27FC236}">
                <a16:creationId xmlns="" xmlns:a16="http://schemas.microsoft.com/office/drawing/2014/main" id="{09CDBC98-9D26-4964-A40B-B075255C134A}"/>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5217" r="90000">
                        <a14:foregroundMark x1="82500" y1="74130" x2="86196" y2="85870"/>
                        <a14:foregroundMark x1="36087" y1="80761" x2="61413" y2="80761"/>
                        <a14:foregroundMark x1="76957" y1="41087" x2="76957" y2="46957"/>
                        <a14:foregroundMark x1="34457" y1="42500" x2="36304" y2="53152"/>
                      </a14:backgroundRemoval>
                    </a14:imgEffect>
                  </a14:imgLayer>
                </a14:imgProps>
              </a:ext>
              <a:ext uri="{28A0092B-C50C-407E-A947-70E740481C1C}">
                <a14:useLocalDpi xmlns:a14="http://schemas.microsoft.com/office/drawing/2010/main" val="0"/>
              </a:ext>
            </a:extLst>
          </a:blip>
          <a:srcRect/>
          <a:stretch>
            <a:fillRect/>
          </a:stretch>
        </p:blipFill>
        <p:spPr bwMode="auto">
          <a:xfrm>
            <a:off x="7178565" y="3304190"/>
            <a:ext cx="1839310" cy="18393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287799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ppt_x"/>
                                          </p:val>
                                        </p:tav>
                                        <p:tav tm="100000">
                                          <p:val>
                                            <p:strVal val="#ppt_x"/>
                                          </p:val>
                                        </p:tav>
                                      </p:tavLst>
                                    </p:anim>
                                    <p:anim calcmode="lin" valueType="num">
                                      <p:cBhvr additive="base">
                                        <p:cTn id="1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ppt_x"/>
                                          </p:val>
                                        </p:tav>
                                        <p:tav tm="100000">
                                          <p:val>
                                            <p:strVal val="#ppt_x"/>
                                          </p:val>
                                        </p:tav>
                                      </p:tavLst>
                                    </p:anim>
                                    <p:anim calcmode="lin" valueType="num">
                                      <p:cBhvr additive="base">
                                        <p:cTn id="2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500" fill="hold"/>
                                        <p:tgtEl>
                                          <p:spTgt spid="43"/>
                                        </p:tgtEl>
                                        <p:attrNameLst>
                                          <p:attrName>ppt_x</p:attrName>
                                        </p:attrNameLst>
                                      </p:cBhvr>
                                      <p:tavLst>
                                        <p:tav tm="0">
                                          <p:val>
                                            <p:strVal val="#ppt_x"/>
                                          </p:val>
                                        </p:tav>
                                        <p:tav tm="100000">
                                          <p:val>
                                            <p:strVal val="#ppt_x"/>
                                          </p:val>
                                        </p:tav>
                                      </p:tavLst>
                                    </p:anim>
                                    <p:anim calcmode="lin" valueType="num">
                                      <p:cBhvr additive="base">
                                        <p:cTn id="30"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9" grpId="0"/>
      <p:bldP spid="41" grpId="0"/>
      <p:bldP spid="4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 xmlns:a16="http://schemas.microsoft.com/office/drawing/2014/main" id="{FDAC08DB-7C2A-4EF5-85E2-4A78EBB49DC4}"/>
              </a:ext>
            </a:extLst>
          </p:cNvPr>
          <p:cNvSpPr/>
          <p:nvPr/>
        </p:nvSpPr>
        <p:spPr>
          <a:xfrm>
            <a:off x="6295697" y="0"/>
            <a:ext cx="2848303" cy="2070538"/>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D1F8F8"/>
              </a:solidFill>
              <a:effectLst/>
              <a:uLnTx/>
              <a:uFillTx/>
              <a:latin typeface="Arial"/>
              <a:ea typeface="+mn-ea"/>
              <a:cs typeface="+mn-cs"/>
            </a:endParaRPr>
          </a:p>
        </p:txBody>
      </p:sp>
      <p:pic>
        <p:nvPicPr>
          <p:cNvPr id="3" name="Picture 2">
            <a:extLst>
              <a:ext uri="{FF2B5EF4-FFF2-40B4-BE49-F238E27FC236}">
                <a16:creationId xmlns="" xmlns:a16="http://schemas.microsoft.com/office/drawing/2014/main" id="{5CAE5EE0-DBAC-448F-A0A4-1A33A8D81EA6}"/>
              </a:ext>
            </a:extLst>
          </p:cNvPr>
          <p:cNvPicPr>
            <a:picLocks noChangeAspect="1"/>
          </p:cNvPicPr>
          <p:nvPr/>
        </p:nvPicPr>
        <p:blipFill>
          <a:blip r:embed="rId2"/>
          <a:stretch>
            <a:fillRect/>
          </a:stretch>
        </p:blipFill>
        <p:spPr>
          <a:xfrm>
            <a:off x="558198" y="2155605"/>
            <a:ext cx="7913008" cy="1743731"/>
          </a:xfrm>
          <a:prstGeom prst="rect">
            <a:avLst/>
          </a:prstGeom>
        </p:spPr>
      </p:pic>
      <p:sp>
        <p:nvSpPr>
          <p:cNvPr id="7" name="TextBox 6">
            <a:extLst>
              <a:ext uri="{FF2B5EF4-FFF2-40B4-BE49-F238E27FC236}">
                <a16:creationId xmlns="" xmlns:a16="http://schemas.microsoft.com/office/drawing/2014/main" id="{CF93AABC-58D2-4415-9D6E-4418525B9696}"/>
              </a:ext>
            </a:extLst>
          </p:cNvPr>
          <p:cNvSpPr txBox="1"/>
          <p:nvPr/>
        </p:nvSpPr>
        <p:spPr>
          <a:xfrm>
            <a:off x="1366344" y="970540"/>
            <a:ext cx="6442843" cy="738664"/>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a:t>
            </a:r>
            <a:r>
              <a:rPr kumimoji="0" lang="vi-VN"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ơ</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cấu</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tổng</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sản</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phẩm</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trong</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n</a:t>
            </a:r>
            <a:r>
              <a:rPr kumimoji="0" lang="vi-VN"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ước</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(GDP)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phân</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theo</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ngành</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của</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Ấn</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Độ</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qua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các</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r>
              <a:rPr kumimoji="0" lang="en-US" sz="2100" b="1" i="0"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năm</a:t>
            </a:r>
            <a:r>
              <a:rPr kumimoji="0" lang="en-US" sz="2100" b="1" i="0"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endParaRPr kumimoji="0" lang="en-US" sz="2100" b="1" i="0"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
        <p:nvSpPr>
          <p:cNvPr id="8" name="TextBox 7">
            <a:extLst>
              <a:ext uri="{FF2B5EF4-FFF2-40B4-BE49-F238E27FC236}">
                <a16:creationId xmlns="" xmlns:a16="http://schemas.microsoft.com/office/drawing/2014/main" id="{C0FC42E5-C631-4DB1-B245-D961F4B3DA7F}"/>
              </a:ext>
            </a:extLst>
          </p:cNvPr>
          <p:cNvSpPr txBox="1"/>
          <p:nvPr/>
        </p:nvSpPr>
        <p:spPr>
          <a:xfrm>
            <a:off x="6794937" y="1722030"/>
            <a:ext cx="1171904" cy="400110"/>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rPr>
              <a:t>Đ</a:t>
            </a:r>
            <a:r>
              <a:rPr kumimoji="0" lang="vi-VN" sz="2000" b="0" i="1"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rPr>
              <a:t>ơ</a:t>
            </a:r>
            <a:r>
              <a:rPr kumimoji="0" lang="en-US" sz="2000" b="0" i="1"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n </a:t>
            </a:r>
            <a:r>
              <a:rPr kumimoji="0" lang="en-US" sz="2000" b="0" i="1" u="none" strike="noStrike" kern="1200" cap="none" spc="0" normalizeH="0" baseline="0" noProof="0" dirty="0" err="1">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vị</a:t>
            </a:r>
            <a:r>
              <a:rPr kumimoji="0" lang="en-US" sz="2000" b="0" i="1" u="none" strike="noStrike" kern="1200" cap="none" spc="0" normalizeH="0" baseline="0" noProof="0" dirty="0">
                <a:ln>
                  <a:noFill/>
                </a:ln>
                <a:solidFill>
                  <a:srgbClr val="000000"/>
                </a:solidFill>
                <a:effectLst/>
                <a:uLnTx/>
                <a:uFillTx/>
                <a:latin typeface="#9Slide03 Roboto Condensed" panose="02000000000000000000" pitchFamily="2" charset="0"/>
                <a:ea typeface="#9Slide03 Roboto Condensed" panose="02000000000000000000" pitchFamily="2" charset="0"/>
                <a:cs typeface="+mn-cs"/>
              </a:rPr>
              <a:t>: %</a:t>
            </a:r>
            <a:endParaRPr kumimoji="0" lang="en-US" sz="2000" b="0" i="1" u="none" strike="noStrike" kern="1200" cap="none" spc="0" normalizeH="0" baseline="0" noProof="0" dirty="0">
              <a:ln>
                <a:noFill/>
              </a:ln>
              <a:solidFill>
                <a:srgbClr val="101F1F"/>
              </a:solidFill>
              <a:effectLst/>
              <a:uLnTx/>
              <a:uFillTx/>
              <a:latin typeface="#9Slide03 Roboto Condensed" panose="02000000000000000000" pitchFamily="2" charset="0"/>
              <a:ea typeface="#9Slide03 Roboto Condensed" panose="02000000000000000000" pitchFamily="2" charset="0"/>
              <a:cs typeface="+mn-cs"/>
            </a:endParaRPr>
          </a:p>
        </p:txBody>
      </p:sp>
    </p:spTree>
    <p:extLst>
      <p:ext uri="{BB962C8B-B14F-4D97-AF65-F5344CB8AC3E}">
        <p14:creationId xmlns:p14="http://schemas.microsoft.com/office/powerpoint/2010/main" val="41382929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 xmlns:a16="http://schemas.microsoft.com/office/drawing/2014/main" id="{A5D280F6-900A-4C4F-8189-643504C0E246}"/>
              </a:ext>
            </a:extLst>
          </p:cNvPr>
          <p:cNvPicPr>
            <a:picLocks noChangeAspect="1"/>
          </p:cNvPicPr>
          <p:nvPr/>
        </p:nvPicPr>
        <p:blipFill>
          <a:blip r:embed="rId2"/>
          <a:stretch>
            <a:fillRect/>
          </a:stretch>
        </p:blipFill>
        <p:spPr>
          <a:xfrm>
            <a:off x="917575" y="398239"/>
            <a:ext cx="7133349" cy="4370978"/>
          </a:xfrm>
          <a:prstGeom prst="rect">
            <a:avLst/>
          </a:prstGeom>
        </p:spPr>
      </p:pic>
    </p:spTree>
    <p:extLst>
      <p:ext uri="{BB962C8B-B14F-4D97-AF65-F5344CB8AC3E}">
        <p14:creationId xmlns:p14="http://schemas.microsoft.com/office/powerpoint/2010/main" val="502455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02AE7F9E-204C-4179-AD84-E3C084D14839}"/>
              </a:ext>
            </a:extLst>
          </p:cNvPr>
          <p:cNvSpPr txBox="1"/>
          <p:nvPr/>
        </p:nvSpPr>
        <p:spPr>
          <a:xfrm>
            <a:off x="846081" y="660144"/>
            <a:ext cx="7972097" cy="2800767"/>
          </a:xfrm>
          <a:prstGeom prst="rect">
            <a:avLst/>
          </a:prstGeom>
          <a:noFill/>
        </p:spPr>
        <p:txBody>
          <a:bodyPr wrap="square">
            <a:spAutoFit/>
          </a:bodyPr>
          <a:lstStyle/>
          <a:p>
            <a:pPr algn="just">
              <a:lnSpc>
                <a:spcPct val="150000"/>
              </a:lnSpc>
            </a:pP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Câu</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1: Nam Á </a:t>
            </a:r>
            <a:r>
              <a:rPr lang="en-US" sz="2400" b="1" i="0" u="sng" dirty="0" err="1">
                <a:solidFill>
                  <a:srgbClr val="000000"/>
                </a:solidFill>
                <a:effectLst/>
                <a:latin typeface="#9Slide03 Roboto Condensed" panose="02000000000000000000" pitchFamily="2" charset="0"/>
                <a:ea typeface="#9Slide03 Roboto Condensed" panose="02000000000000000000" pitchFamily="2" charset="0"/>
              </a:rPr>
              <a:t>không</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tiếp</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giáp</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với</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khu</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vực</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nào</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của</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a:t>
            </a:r>
            <a:r>
              <a:rPr lang="en-US" sz="2400" b="1" i="0" dirty="0" err="1">
                <a:solidFill>
                  <a:srgbClr val="000000"/>
                </a:solidFill>
                <a:effectLst/>
                <a:latin typeface="#9Slide03 Roboto Condensed" panose="02000000000000000000" pitchFamily="2" charset="0"/>
                <a:ea typeface="#9Slide03 Roboto Condensed" panose="02000000000000000000" pitchFamily="2" charset="0"/>
              </a:rPr>
              <a:t>châu</a:t>
            </a:r>
            <a:r>
              <a:rPr lang="en-US" sz="2400" b="1" i="0" dirty="0">
                <a:solidFill>
                  <a:srgbClr val="000000"/>
                </a:solidFill>
                <a:effectLst/>
                <a:latin typeface="#9Slide03 Roboto Condensed" panose="02000000000000000000" pitchFamily="2" charset="0"/>
                <a:ea typeface="#9Slide03 Roboto Condensed" panose="02000000000000000000" pitchFamily="2" charset="0"/>
              </a:rPr>
              <a:t> Á?</a:t>
            </a:r>
          </a:p>
          <a:p>
            <a:pPr algn="l">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	A. </a:t>
            </a:r>
            <a:r>
              <a:rPr lang="en-US" sz="2400" b="0" i="0" dirty="0" err="1">
                <a:solidFill>
                  <a:srgbClr val="000000"/>
                </a:solidFill>
                <a:effectLst/>
                <a:latin typeface="#9Slide03 Roboto Condensed" panose="02000000000000000000" pitchFamily="2" charset="0"/>
                <a:ea typeface="#9Slide03 Roboto Condensed" panose="02000000000000000000" pitchFamily="2" charset="0"/>
              </a:rPr>
              <a:t>Bắc</a:t>
            </a:r>
            <a:r>
              <a:rPr lang="en-US" sz="2400" b="0" i="0" dirty="0">
                <a:solidFill>
                  <a:srgbClr val="000000"/>
                </a:solidFill>
                <a:effectLst/>
                <a:latin typeface="#9Slide03 Roboto Condensed" panose="02000000000000000000" pitchFamily="2" charset="0"/>
                <a:ea typeface="#9Slide03 Roboto Condensed" panose="02000000000000000000" pitchFamily="2" charset="0"/>
              </a:rPr>
              <a:t> Á.</a:t>
            </a:r>
          </a:p>
          <a:p>
            <a:pPr>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	B. </a:t>
            </a:r>
            <a:r>
              <a:rPr lang="en-US" sz="2400" b="0" i="0" dirty="0" err="1">
                <a:solidFill>
                  <a:srgbClr val="000000"/>
                </a:solidFill>
                <a:effectLst/>
                <a:latin typeface="#9Slide03 Roboto Condensed" panose="02000000000000000000" pitchFamily="2" charset="0"/>
                <a:ea typeface="#9Slide03 Roboto Condensed" panose="02000000000000000000" pitchFamily="2" charset="0"/>
              </a:rPr>
              <a:t>Đông</a:t>
            </a:r>
            <a:r>
              <a:rPr lang="en-US" sz="2400" b="0" i="0" dirty="0">
                <a:solidFill>
                  <a:srgbClr val="000000"/>
                </a:solidFill>
                <a:effectLst/>
                <a:latin typeface="#9Slide03 Roboto Condensed" panose="02000000000000000000" pitchFamily="2" charset="0"/>
                <a:ea typeface="#9Slide03 Roboto Condensed" panose="02000000000000000000" pitchFamily="2" charset="0"/>
              </a:rPr>
              <a:t> Á.</a:t>
            </a:r>
          </a:p>
          <a:p>
            <a:pPr>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	C. </a:t>
            </a:r>
            <a:r>
              <a:rPr lang="en-US" sz="2400" b="0" i="0" dirty="0" err="1">
                <a:solidFill>
                  <a:srgbClr val="000000"/>
                </a:solidFill>
                <a:effectLst/>
                <a:latin typeface="#9Slide03 Roboto Condensed" panose="02000000000000000000" pitchFamily="2" charset="0"/>
                <a:ea typeface="#9Slide03 Roboto Condensed" panose="02000000000000000000" pitchFamily="2" charset="0"/>
              </a:rPr>
              <a:t>Trung</a:t>
            </a:r>
            <a:r>
              <a:rPr lang="en-US" sz="2400" b="0" i="0" dirty="0">
                <a:solidFill>
                  <a:srgbClr val="000000"/>
                </a:solidFill>
                <a:effectLst/>
                <a:latin typeface="#9Slide03 Roboto Condensed" panose="02000000000000000000" pitchFamily="2" charset="0"/>
                <a:ea typeface="#9Slide03 Roboto Condensed" panose="02000000000000000000" pitchFamily="2" charset="0"/>
              </a:rPr>
              <a:t> Á.</a:t>
            </a:r>
          </a:p>
          <a:p>
            <a:pPr algn="l">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	D. </a:t>
            </a:r>
            <a:r>
              <a:rPr lang="en-US" sz="2400" b="0" i="0" dirty="0" err="1">
                <a:solidFill>
                  <a:srgbClr val="000000"/>
                </a:solidFill>
                <a:effectLst/>
                <a:latin typeface="#9Slide03 Roboto Condensed" panose="02000000000000000000" pitchFamily="2" charset="0"/>
                <a:ea typeface="#9Slide03 Roboto Condensed" panose="02000000000000000000" pitchFamily="2" charset="0"/>
              </a:rPr>
              <a:t>Đông</a:t>
            </a:r>
            <a:r>
              <a:rPr lang="en-US" sz="2400" b="0" i="0" dirty="0">
                <a:solidFill>
                  <a:srgbClr val="000000"/>
                </a:solidFill>
                <a:effectLst/>
                <a:latin typeface="#9Slide03 Roboto Condensed" panose="02000000000000000000" pitchFamily="2" charset="0"/>
                <a:ea typeface="#9Slide03 Roboto Condensed" panose="02000000000000000000" pitchFamily="2" charset="0"/>
              </a:rPr>
              <a:t> Nam Á.</a:t>
            </a:r>
          </a:p>
        </p:txBody>
      </p:sp>
      <p:pic>
        <p:nvPicPr>
          <p:cNvPr id="11" name="Picture 2" descr="Cách fake tích xanh ảnh đại diện Facebook - Quantrimang.com">
            <a:extLst>
              <a:ext uri="{FF2B5EF4-FFF2-40B4-BE49-F238E27FC236}">
                <a16:creationId xmlns="" xmlns:a16="http://schemas.microsoft.com/office/drawing/2014/main" id="{D8F22A1E-5217-4274-8BA6-AFB7546CE91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56965" y="1300132"/>
            <a:ext cx="516338" cy="51633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Luoc do dia hinh khoang san va song ho chau A">
            <a:extLst>
              <a:ext uri="{FF2B5EF4-FFF2-40B4-BE49-F238E27FC236}">
                <a16:creationId xmlns="" xmlns:a16="http://schemas.microsoft.com/office/drawing/2014/main" id="{D0F81805-F963-4536-9633-310AD7E0CD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913386" y="1292771"/>
            <a:ext cx="2897319" cy="3311222"/>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345963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 xmlns:a16="http://schemas.microsoft.com/office/drawing/2014/main" id="{959E4A5C-8B74-4803-8B90-47AD6E3843E7}"/>
              </a:ext>
            </a:extLst>
          </p:cNvPr>
          <p:cNvSpPr txBox="1"/>
          <p:nvPr/>
        </p:nvSpPr>
        <p:spPr>
          <a:xfrm>
            <a:off x="61779" y="1016269"/>
            <a:ext cx="6542690" cy="2800767"/>
          </a:xfrm>
          <a:prstGeom prst="rect">
            <a:avLst/>
          </a:prstGeom>
          <a:noFill/>
        </p:spPr>
        <p:txBody>
          <a:bodyPr wrap="square">
            <a:spAutoFit/>
          </a:bodyPr>
          <a:lstStyle/>
          <a:p>
            <a:pPr algn="just">
              <a:lnSpc>
                <a:spcPct val="150000"/>
              </a:lnSpc>
            </a:pPr>
            <a:r>
              <a:rPr lang="vi-VN" sz="2400" b="1" i="0" dirty="0">
                <a:solidFill>
                  <a:srgbClr val="000000"/>
                </a:solidFill>
                <a:effectLst/>
                <a:latin typeface="#9Slide03 Roboto Condensed" panose="02000000000000000000" pitchFamily="2" charset="0"/>
                <a:ea typeface="#9Slide03 Roboto Condensed" panose="02000000000000000000" pitchFamily="2" charset="0"/>
              </a:rPr>
              <a:t>Câu </a:t>
            </a:r>
            <a:r>
              <a:rPr lang="en-US" sz="2400" b="1" i="0" dirty="0">
                <a:solidFill>
                  <a:srgbClr val="000000"/>
                </a:solidFill>
                <a:effectLst/>
                <a:latin typeface="#9Slide03 Roboto Condensed" panose="02000000000000000000" pitchFamily="2" charset="0"/>
                <a:ea typeface="#9Slide03 Roboto Condensed" panose="02000000000000000000" pitchFamily="2" charset="0"/>
              </a:rPr>
              <a:t>2</a:t>
            </a:r>
            <a:r>
              <a:rPr lang="vi-VN" sz="2400" b="1" i="0" dirty="0">
                <a:solidFill>
                  <a:srgbClr val="000000"/>
                </a:solidFill>
                <a:effectLst/>
                <a:latin typeface="#9Slide03 Roboto Condensed" panose="02000000000000000000" pitchFamily="2" charset="0"/>
                <a:ea typeface="#9Slide03 Roboto Condensed" panose="02000000000000000000" pitchFamily="2" charset="0"/>
              </a:rPr>
              <a:t>: Phía Bắc của lãnh thổ Nam Á là</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A. sơn nguyên Đê-can.</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B. đồng bằng Ấn – Hằng.</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C. dãy Hi-ma-lay-a.</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D. bán đảo A-ráp.</a:t>
            </a:r>
          </a:p>
        </p:txBody>
      </p:sp>
      <p:pic>
        <p:nvPicPr>
          <p:cNvPr id="4" name="Picture 2" descr="Cách fake tích xanh ảnh đại diện Facebook - Quantrimang.com">
            <a:extLst>
              <a:ext uri="{FF2B5EF4-FFF2-40B4-BE49-F238E27FC236}">
                <a16:creationId xmlns="" xmlns:a16="http://schemas.microsoft.com/office/drawing/2014/main" id="{2A60E560-05C5-4154-88BE-3E6825AB881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719029"/>
            <a:ext cx="516338" cy="51633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 xmlns:a16="http://schemas.microsoft.com/office/drawing/2014/main" id="{6BB43A8F-8EF3-4910-B54F-618B5397851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4833534" y="73574"/>
            <a:ext cx="4310466" cy="4943802"/>
          </a:xfrm>
          <a:prstGeom prst="rect">
            <a:avLst/>
          </a:prstGeom>
        </p:spPr>
      </p:pic>
    </p:spTree>
    <p:extLst>
      <p:ext uri="{BB962C8B-B14F-4D97-AF65-F5344CB8AC3E}">
        <p14:creationId xmlns:p14="http://schemas.microsoft.com/office/powerpoint/2010/main" val="167581474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 xmlns:a16="http://schemas.microsoft.com/office/drawing/2014/main" id="{5F8C8877-A4E0-4CA8-8A66-AFD28958A060}"/>
              </a:ext>
            </a:extLst>
          </p:cNvPr>
          <p:cNvSpPr txBox="1"/>
          <p:nvPr/>
        </p:nvSpPr>
        <p:spPr>
          <a:xfrm>
            <a:off x="331077" y="0"/>
            <a:ext cx="8812923" cy="2800767"/>
          </a:xfrm>
          <a:prstGeom prst="rect">
            <a:avLst/>
          </a:prstGeom>
          <a:noFill/>
        </p:spPr>
        <p:txBody>
          <a:bodyPr wrap="square">
            <a:spAutoFit/>
          </a:bodyPr>
          <a:lstStyle/>
          <a:p>
            <a:pPr algn="just">
              <a:lnSpc>
                <a:spcPct val="150000"/>
              </a:lnSpc>
            </a:pPr>
            <a:r>
              <a:rPr lang="vi-VN" sz="2400" b="1" i="0" dirty="0">
                <a:solidFill>
                  <a:srgbClr val="000000"/>
                </a:solidFill>
                <a:effectLst/>
                <a:latin typeface="#9Slide03 Roboto Condensed" panose="02000000000000000000" pitchFamily="2" charset="0"/>
                <a:ea typeface="#9Slide03 Roboto Condensed" panose="02000000000000000000" pitchFamily="2" charset="0"/>
              </a:rPr>
              <a:t>Câu </a:t>
            </a:r>
            <a:r>
              <a:rPr lang="en-US" sz="2400" b="1" i="0" dirty="0">
                <a:solidFill>
                  <a:srgbClr val="000000"/>
                </a:solidFill>
                <a:effectLst/>
                <a:latin typeface="#9Slide03 Roboto Condensed" panose="02000000000000000000" pitchFamily="2" charset="0"/>
                <a:ea typeface="#9Slide03 Roboto Condensed" panose="02000000000000000000" pitchFamily="2" charset="0"/>
              </a:rPr>
              <a:t>3</a:t>
            </a:r>
            <a:r>
              <a:rPr lang="vi-VN" sz="2400" b="1" i="0" dirty="0">
                <a:solidFill>
                  <a:srgbClr val="000000"/>
                </a:solidFill>
                <a:effectLst/>
                <a:latin typeface="#9Slide03 Roboto Condensed" panose="02000000000000000000" pitchFamily="2" charset="0"/>
                <a:ea typeface="#9Slide03 Roboto Condensed" panose="02000000000000000000" pitchFamily="2" charset="0"/>
              </a:rPr>
              <a:t>: Đồng bằng Ấn – Hằng nằm ở vị trí nào trong khu vực Nam Á?</a:t>
            </a:r>
          </a:p>
          <a:p>
            <a:pPr algn="l">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A</a:t>
            </a:r>
            <a:r>
              <a:rPr lang="vi-VN" sz="2400" b="0" i="0" dirty="0">
                <a:solidFill>
                  <a:srgbClr val="000000"/>
                </a:solidFill>
                <a:effectLst/>
                <a:latin typeface="#9Slide03 Roboto Condensed" panose="02000000000000000000" pitchFamily="2" charset="0"/>
                <a:ea typeface="#9Slide03 Roboto Condensed" panose="02000000000000000000" pitchFamily="2" charset="0"/>
              </a:rPr>
              <a:t>. Nằm ở phía bắc.</a:t>
            </a:r>
          </a:p>
          <a:p>
            <a:pPr algn="l">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B</a:t>
            </a:r>
            <a:r>
              <a:rPr lang="vi-VN" sz="2400" b="0" i="0" dirty="0">
                <a:solidFill>
                  <a:srgbClr val="000000"/>
                </a:solidFill>
                <a:effectLst/>
                <a:latin typeface="#9Slide03 Roboto Condensed" panose="02000000000000000000" pitchFamily="2" charset="0"/>
                <a:ea typeface="#9Slide03 Roboto Condensed" panose="02000000000000000000" pitchFamily="2" charset="0"/>
              </a:rPr>
              <a:t>. Nằm ở biển A – rap.</a:t>
            </a:r>
            <a:endParaRPr lang="en-US" sz="2400" b="0" i="0" dirty="0">
              <a:solidFill>
                <a:srgbClr val="000000"/>
              </a:solidFill>
              <a:effectLst/>
              <a:latin typeface="#9Slide03 Roboto Condensed" panose="02000000000000000000" pitchFamily="2" charset="0"/>
              <a:ea typeface="#9Slide03 Roboto Condensed" panose="02000000000000000000" pitchFamily="2" charset="0"/>
            </a:endParaRPr>
          </a:p>
          <a:p>
            <a:pPr>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C. Nằm giữa dãy Gát – tây và dãy Gát – đông.</a:t>
            </a:r>
            <a:endParaRPr lang="en-US" sz="2400" b="0" i="0" dirty="0">
              <a:solidFill>
                <a:srgbClr val="000000"/>
              </a:solidFill>
              <a:effectLst/>
              <a:latin typeface="#9Slide03 Roboto Condensed" panose="02000000000000000000" pitchFamily="2" charset="0"/>
              <a:ea typeface="#9Slide03 Roboto Condensed" panose="02000000000000000000" pitchFamily="2" charset="0"/>
            </a:endParaRPr>
          </a:p>
          <a:p>
            <a:pPr>
              <a:lnSpc>
                <a:spcPct val="150000"/>
              </a:lnSpc>
            </a:pPr>
            <a:r>
              <a:rPr lang="en-US" sz="2400" b="0" i="0" dirty="0">
                <a:solidFill>
                  <a:srgbClr val="000000"/>
                </a:solidFill>
                <a:effectLst/>
                <a:latin typeface="#9Slide03 Roboto Condensed" panose="02000000000000000000" pitchFamily="2" charset="0"/>
                <a:ea typeface="#9Slide03 Roboto Condensed" panose="02000000000000000000" pitchFamily="2" charset="0"/>
              </a:rPr>
              <a:t>D</a:t>
            </a:r>
            <a:r>
              <a:rPr lang="vi-VN" sz="2400" b="0" i="0" dirty="0">
                <a:solidFill>
                  <a:srgbClr val="000000"/>
                </a:solidFill>
                <a:effectLst/>
                <a:latin typeface="#9Slide03 Roboto Condensed" panose="02000000000000000000" pitchFamily="2" charset="0"/>
                <a:ea typeface="#9Slide03 Roboto Condensed" panose="02000000000000000000" pitchFamily="2" charset="0"/>
              </a:rPr>
              <a:t>. Nằm giữa dãy Hi – ma – lay – a và sơn nguyên Đê – can.</a:t>
            </a:r>
          </a:p>
        </p:txBody>
      </p:sp>
      <p:pic>
        <p:nvPicPr>
          <p:cNvPr id="4" name="Picture 2" descr="Cách fake tích xanh ảnh đại diện Facebook - Quantrimang.com">
            <a:extLst>
              <a:ext uri="{FF2B5EF4-FFF2-40B4-BE49-F238E27FC236}">
                <a16:creationId xmlns="" xmlns:a16="http://schemas.microsoft.com/office/drawing/2014/main" id="{4DC0085A-44C2-4404-BC8B-12A6345EE57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1737" y="2267084"/>
            <a:ext cx="516338" cy="51633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 xmlns:a16="http://schemas.microsoft.com/office/drawing/2014/main" id="{C529E2EB-6ED1-4C15-881F-A3AF768B28DC}"/>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54562" y="2869323"/>
            <a:ext cx="1900363" cy="2179583"/>
          </a:xfrm>
          <a:prstGeom prst="rect">
            <a:avLst/>
          </a:prstGeom>
        </p:spPr>
      </p:pic>
      <p:pic>
        <p:nvPicPr>
          <p:cNvPr id="6" name="Picture 2" descr="Audio: Trên Nước Sông Hằng – Lm. Nguyễn Tầm Thường – Nhà Ứng Sinh Dòng Tên">
            <a:extLst>
              <a:ext uri="{FF2B5EF4-FFF2-40B4-BE49-F238E27FC236}">
                <a16:creationId xmlns="" xmlns:a16="http://schemas.microsoft.com/office/drawing/2014/main" id="{07E9EEF6-DF08-48B9-9D64-AC9B462799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62468" y="2927003"/>
            <a:ext cx="3492402" cy="2098782"/>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Sông Hằng ">
            <a:extLst>
              <a:ext uri="{FF2B5EF4-FFF2-40B4-BE49-F238E27FC236}">
                <a16:creationId xmlns="" xmlns:a16="http://schemas.microsoft.com/office/drawing/2014/main" id="{F2E1E10F-8391-45D6-B99D-B844C9D1AF9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49461" y="2918046"/>
            <a:ext cx="3510455" cy="21058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546772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32"/>
        <p:cNvGrpSpPr/>
        <p:nvPr/>
      </p:nvGrpSpPr>
      <p:grpSpPr>
        <a:xfrm>
          <a:off x="0" y="0"/>
          <a:ext cx="0" cy="0"/>
          <a:chOff x="0" y="0"/>
          <a:chExt cx="0" cy="0"/>
        </a:xfrm>
      </p:grpSpPr>
      <p:sp>
        <p:nvSpPr>
          <p:cNvPr id="8" name="Oval 7">
            <a:extLst>
              <a:ext uri="{FF2B5EF4-FFF2-40B4-BE49-F238E27FC236}">
                <a16:creationId xmlns="" xmlns:a16="http://schemas.microsoft.com/office/drawing/2014/main" id="{31B45020-FAA4-46CF-808B-5C5B85B7C11F}"/>
              </a:ext>
            </a:extLst>
          </p:cNvPr>
          <p:cNvSpPr/>
          <p:nvPr/>
        </p:nvSpPr>
        <p:spPr>
          <a:xfrm>
            <a:off x="3773214" y="651642"/>
            <a:ext cx="1786758" cy="767256"/>
          </a:xfrm>
          <a:prstGeom prst="ellipse">
            <a:avLst/>
          </a:prstGeom>
          <a:solidFill>
            <a:srgbClr val="F6E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 xmlns:a16="http://schemas.microsoft.com/office/drawing/2014/main" id="{1E0D0174-E56A-4FA4-8F1E-BE068C71780B}"/>
              </a:ext>
            </a:extLst>
          </p:cNvPr>
          <p:cNvSpPr/>
          <p:nvPr/>
        </p:nvSpPr>
        <p:spPr>
          <a:xfrm>
            <a:off x="3799490" y="0"/>
            <a:ext cx="3032234" cy="767256"/>
          </a:xfrm>
          <a:prstGeom prst="ellipse">
            <a:avLst/>
          </a:prstGeom>
          <a:solidFill>
            <a:srgbClr val="F6E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 xmlns:a16="http://schemas.microsoft.com/office/drawing/2014/main" id="{DA66477C-C0BE-4229-B326-91A71CA00ED1}"/>
              </a:ext>
            </a:extLst>
          </p:cNvPr>
          <p:cNvSpPr/>
          <p:nvPr/>
        </p:nvSpPr>
        <p:spPr>
          <a:xfrm rot="498395">
            <a:off x="5244661" y="867103"/>
            <a:ext cx="2096814" cy="767256"/>
          </a:xfrm>
          <a:prstGeom prst="ellipse">
            <a:avLst/>
          </a:prstGeom>
          <a:solidFill>
            <a:srgbClr val="F6E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13">
            <a:extLst>
              <a:ext uri="{FF2B5EF4-FFF2-40B4-BE49-F238E27FC236}">
                <a16:creationId xmlns="" xmlns:a16="http://schemas.microsoft.com/office/drawing/2014/main" id="{2E9F9E8D-DBA0-4245-871E-415E0D162D86}"/>
              </a:ext>
            </a:extLst>
          </p:cNvPr>
          <p:cNvSpPr/>
          <p:nvPr/>
        </p:nvSpPr>
        <p:spPr>
          <a:xfrm>
            <a:off x="0" y="2060028"/>
            <a:ext cx="2096814" cy="767256"/>
          </a:xfrm>
          <a:prstGeom prst="ellipse">
            <a:avLst/>
          </a:prstGeom>
          <a:solidFill>
            <a:srgbClr val="F6E5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Left Brace 8">
            <a:extLst>
              <a:ext uri="{FF2B5EF4-FFF2-40B4-BE49-F238E27FC236}">
                <a16:creationId xmlns="" xmlns:a16="http://schemas.microsoft.com/office/drawing/2014/main" id="{D4CC62A2-985F-42C8-9C23-BCF08C9B4A91}"/>
              </a:ext>
            </a:extLst>
          </p:cNvPr>
          <p:cNvSpPr/>
          <p:nvPr/>
        </p:nvSpPr>
        <p:spPr>
          <a:xfrm rot="5400000">
            <a:off x="3951888" y="-231229"/>
            <a:ext cx="415159" cy="3158361"/>
          </a:xfrm>
          <a:prstGeom prst="leftBrace">
            <a:avLst/>
          </a:prstGeom>
          <a:ln>
            <a:solidFill>
              <a:schemeClr val="bg2">
                <a:lumMod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TextBox 16">
            <a:extLst>
              <a:ext uri="{FF2B5EF4-FFF2-40B4-BE49-F238E27FC236}">
                <a16:creationId xmlns="" xmlns:a16="http://schemas.microsoft.com/office/drawing/2014/main" id="{119022B2-0478-46BB-B7E5-D810EA768964}"/>
              </a:ext>
            </a:extLst>
          </p:cNvPr>
          <p:cNvSpPr txBox="1"/>
          <p:nvPr/>
        </p:nvSpPr>
        <p:spPr>
          <a:xfrm>
            <a:off x="1622141" y="1637996"/>
            <a:ext cx="1772700" cy="446276"/>
          </a:xfrm>
          <a:prstGeom prst="rect">
            <a:avLst/>
          </a:prstGeom>
          <a:noFill/>
        </p:spPr>
        <p:txBody>
          <a:bodyPr wrap="square">
            <a:spAutoFit/>
          </a:bodyPr>
          <a:lstStyle/>
          <a:p>
            <a:pPr algn="ctr">
              <a:defRPr/>
            </a:pPr>
            <a:r>
              <a:rPr lang="en-US" sz="2300" dirty="0">
                <a:solidFill>
                  <a:srgbClr val="000000"/>
                </a:solidFill>
                <a:latin typeface="#9Slide03 Roboto Condensed" panose="02000000000000000000" pitchFamily="2" charset="0"/>
                <a:ea typeface="#9Slide03 Roboto Condensed" panose="02000000000000000000" pitchFamily="2" charset="0"/>
              </a:rPr>
              <a:t>a. </a:t>
            </a:r>
            <a:r>
              <a:rPr lang="en-US" sz="2300" dirty="0" err="1">
                <a:solidFill>
                  <a:srgbClr val="000000"/>
                </a:solidFill>
                <a:latin typeface="#9Slide03 Roboto Condensed" panose="02000000000000000000" pitchFamily="2" charset="0"/>
                <a:ea typeface="#9Slide03 Roboto Condensed" panose="02000000000000000000" pitchFamily="2" charset="0"/>
              </a:rPr>
              <a:t>Vị</a:t>
            </a:r>
            <a:r>
              <a:rPr lang="en-US" sz="2300" dirty="0">
                <a:solidFill>
                  <a:srgbClr val="000000"/>
                </a:solidFill>
                <a:latin typeface="#9Slide03 Roboto Condensed" panose="02000000000000000000" pitchFamily="2" charset="0"/>
                <a:ea typeface="#9Slide03 Roboto Condensed" panose="02000000000000000000" pitchFamily="2" charset="0"/>
              </a:rPr>
              <a:t> </a:t>
            </a:r>
            <a:r>
              <a:rPr lang="en-US" sz="2300" dirty="0" err="1">
                <a:solidFill>
                  <a:srgbClr val="000000"/>
                </a:solidFill>
                <a:latin typeface="#9Slide03 Roboto Condensed" panose="02000000000000000000" pitchFamily="2" charset="0"/>
                <a:ea typeface="#9Slide03 Roboto Condensed" panose="02000000000000000000" pitchFamily="2" charset="0"/>
              </a:rPr>
              <a:t>trí</a:t>
            </a:r>
            <a:r>
              <a:rPr lang="en-US" sz="2300" dirty="0">
                <a:solidFill>
                  <a:srgbClr val="000000"/>
                </a:solidFill>
                <a:latin typeface="#9Slide03 Roboto Condensed" panose="02000000000000000000" pitchFamily="2" charset="0"/>
                <a:ea typeface="#9Slide03 Roboto Condensed" panose="02000000000000000000" pitchFamily="2" charset="0"/>
              </a:rPr>
              <a:t> </a:t>
            </a:r>
            <a:r>
              <a:rPr lang="en-US" sz="2300" dirty="0" err="1">
                <a:solidFill>
                  <a:srgbClr val="000000"/>
                </a:solidFill>
                <a:latin typeface="#9Slide03 Roboto Condensed" panose="02000000000000000000" pitchFamily="2" charset="0"/>
                <a:ea typeface="#9Slide03 Roboto Condensed" panose="02000000000000000000" pitchFamily="2" charset="0"/>
              </a:rPr>
              <a:t>địa</a:t>
            </a:r>
            <a:r>
              <a:rPr lang="en-US" sz="2300" dirty="0">
                <a:solidFill>
                  <a:srgbClr val="000000"/>
                </a:solidFill>
                <a:latin typeface="#9Slide03 Roboto Condensed" panose="02000000000000000000" pitchFamily="2" charset="0"/>
                <a:ea typeface="#9Slide03 Roboto Condensed" panose="02000000000000000000" pitchFamily="2" charset="0"/>
              </a:rPr>
              <a:t> </a:t>
            </a:r>
            <a:r>
              <a:rPr lang="en-US" sz="2300" dirty="0" err="1">
                <a:solidFill>
                  <a:srgbClr val="000000"/>
                </a:solidFill>
                <a:latin typeface="#9Slide03 Roboto Condensed" panose="02000000000000000000" pitchFamily="2" charset="0"/>
                <a:ea typeface="#9Slide03 Roboto Condensed" panose="02000000000000000000" pitchFamily="2" charset="0"/>
              </a:rPr>
              <a:t>lí</a:t>
            </a:r>
            <a:r>
              <a:rPr lang="en-US" sz="2300" dirty="0">
                <a:solidFill>
                  <a:srgbClr val="000000"/>
                </a:solidFill>
                <a:latin typeface="#9Slide03 Roboto Condensed" panose="02000000000000000000" pitchFamily="2" charset="0"/>
                <a:ea typeface="#9Slide03 Roboto Condensed" panose="02000000000000000000" pitchFamily="2" charset="0"/>
              </a:rPr>
              <a:t> </a:t>
            </a:r>
          </a:p>
        </p:txBody>
      </p:sp>
      <p:sp>
        <p:nvSpPr>
          <p:cNvPr id="19" name="TextBox 18">
            <a:extLst>
              <a:ext uri="{FF2B5EF4-FFF2-40B4-BE49-F238E27FC236}">
                <a16:creationId xmlns="" xmlns:a16="http://schemas.microsoft.com/office/drawing/2014/main" id="{038E9793-A852-4B95-922B-B9A3C8D2001B}"/>
              </a:ext>
            </a:extLst>
          </p:cNvPr>
          <p:cNvSpPr txBox="1"/>
          <p:nvPr/>
        </p:nvSpPr>
        <p:spPr>
          <a:xfrm>
            <a:off x="4979274" y="1701186"/>
            <a:ext cx="1873469" cy="446276"/>
          </a:xfrm>
          <a:prstGeom prst="rect">
            <a:avLst/>
          </a:prstGeom>
          <a:noFill/>
        </p:spPr>
        <p:txBody>
          <a:bodyPr wrap="square">
            <a:spAutoFit/>
          </a:bodyPr>
          <a:lstStyle/>
          <a:p>
            <a:pPr algn="ctr"/>
            <a:r>
              <a:rPr lang="en-US" sz="2300" dirty="0">
                <a:solidFill>
                  <a:srgbClr val="000000"/>
                </a:solidFill>
                <a:latin typeface="#9Slide03 Roboto Condensed" panose="02000000000000000000" pitchFamily="2" charset="0"/>
                <a:ea typeface="#9Slide03 Roboto Condensed" panose="02000000000000000000" pitchFamily="2" charset="0"/>
              </a:rPr>
              <a:t>b. </a:t>
            </a:r>
            <a:r>
              <a:rPr lang="en-US" sz="2300" dirty="0" err="1">
                <a:solidFill>
                  <a:srgbClr val="000000"/>
                </a:solidFill>
                <a:latin typeface="#9Slide03 Roboto Condensed" panose="02000000000000000000" pitchFamily="2" charset="0"/>
                <a:ea typeface="#9Slide03 Roboto Condensed" panose="02000000000000000000" pitchFamily="2" charset="0"/>
              </a:rPr>
              <a:t>Địa</a:t>
            </a:r>
            <a:r>
              <a:rPr lang="en-US" sz="2300" dirty="0">
                <a:solidFill>
                  <a:srgbClr val="000000"/>
                </a:solidFill>
                <a:latin typeface="#9Slide03 Roboto Condensed" panose="02000000000000000000" pitchFamily="2" charset="0"/>
                <a:ea typeface="#9Slide03 Roboto Condensed" panose="02000000000000000000" pitchFamily="2" charset="0"/>
              </a:rPr>
              <a:t> </a:t>
            </a:r>
            <a:r>
              <a:rPr lang="en-US" sz="2300" dirty="0" err="1">
                <a:solidFill>
                  <a:srgbClr val="000000"/>
                </a:solidFill>
                <a:latin typeface="#9Slide03 Roboto Condensed" panose="02000000000000000000" pitchFamily="2" charset="0"/>
                <a:ea typeface="#9Slide03 Roboto Condensed" panose="02000000000000000000" pitchFamily="2" charset="0"/>
              </a:rPr>
              <a:t>hình</a:t>
            </a:r>
            <a:endParaRPr lang="en-US" sz="2300" dirty="0">
              <a:latin typeface="#9Slide03 Roboto Condensed" panose="02000000000000000000" pitchFamily="2" charset="0"/>
              <a:ea typeface="#9Slide03 Roboto Condensed" panose="02000000000000000000" pitchFamily="2" charset="0"/>
            </a:endParaRPr>
          </a:p>
        </p:txBody>
      </p:sp>
      <p:pic>
        <p:nvPicPr>
          <p:cNvPr id="20" name="Picture 6" descr="Geographic png 1 » PNG Image">
            <a:extLst>
              <a:ext uri="{FF2B5EF4-FFF2-40B4-BE49-F238E27FC236}">
                <a16:creationId xmlns="" xmlns:a16="http://schemas.microsoft.com/office/drawing/2014/main" id="{B1313E12-8027-4CB6-8D58-A56F4FC6D3C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86481" y="2174994"/>
            <a:ext cx="1729380" cy="98490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 descr="División De Desagüe, La Cuenca De Drenaje, Terreno imagen png - imagen  transparente descarga gratuita">
            <a:extLst>
              <a:ext uri="{FF2B5EF4-FFF2-40B4-BE49-F238E27FC236}">
                <a16:creationId xmlns="" xmlns:a16="http://schemas.microsoft.com/office/drawing/2014/main" id="{E0AE245E-B295-4BB3-8AA8-0B64C5B5CEA7}"/>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0" b="100000" l="1000" r="100000"/>
                    </a14:imgEffect>
                  </a14:imgLayer>
                </a14:imgProps>
              </a:ext>
              <a:ext uri="{28A0092B-C50C-407E-A947-70E740481C1C}">
                <a14:useLocalDpi xmlns:a14="http://schemas.microsoft.com/office/drawing/2010/main" val="0"/>
              </a:ext>
            </a:extLst>
          </a:blip>
          <a:srcRect/>
          <a:stretch>
            <a:fillRect/>
          </a:stretch>
        </p:blipFill>
        <p:spPr bwMode="auto">
          <a:xfrm>
            <a:off x="4973365" y="2317532"/>
            <a:ext cx="2121118" cy="895583"/>
          </a:xfrm>
          <a:prstGeom prst="rect">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 xmlns:a16="http://schemas.microsoft.com/office/drawing/2014/main" id="{6CAA7155-225F-4D28-A062-1902C324F3E7}"/>
              </a:ext>
            </a:extLst>
          </p:cNvPr>
          <p:cNvSpPr txBox="1"/>
          <p:nvPr/>
        </p:nvSpPr>
        <p:spPr>
          <a:xfrm>
            <a:off x="1527349" y="453105"/>
            <a:ext cx="5657222" cy="553998"/>
          </a:xfrm>
          <a:prstGeom prst="rect">
            <a:avLst/>
          </a:prstGeom>
          <a:noFill/>
        </p:spPr>
        <p:txBody>
          <a:bodyPr wrap="square">
            <a:spAutoFit/>
          </a:bodyPr>
          <a:lstStyle/>
          <a:p>
            <a:pPr algn="ctr" defTabSz="514312">
              <a:defRPr/>
            </a:pPr>
            <a:r>
              <a:rPr lang="en-US" sz="3000" b="1" dirty="0">
                <a:solidFill>
                  <a:srgbClr val="262A29"/>
                </a:solidFill>
                <a:latin typeface="Times New Roman" panose="02020603050405020304" pitchFamily="18" charset="0"/>
                <a:cs typeface="Times New Roman" panose="02020603050405020304" pitchFamily="18" charset="0"/>
              </a:rPr>
              <a:t>1. VỊ TRÍ ĐỊA LÍ VÀ ĐỊA HÌNH</a:t>
            </a:r>
            <a:endParaRPr lang="en-US" sz="3000" dirty="0">
              <a:solidFill>
                <a:srgbClr val="262A29"/>
              </a:solidFill>
              <a:latin typeface="Times New Roman" panose="02020603050405020304" pitchFamily="18" charset="0"/>
              <a:cs typeface="Times New Roman" panose="02020603050405020304"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ppt_x"/>
                                          </p:val>
                                        </p:tav>
                                        <p:tav tm="100000">
                                          <p:val>
                                            <p:strVal val="#ppt_x"/>
                                          </p:val>
                                        </p:tav>
                                      </p:tavLst>
                                    </p:anim>
                                    <p:anim calcmode="lin" valueType="num">
                                      <p:cBhvr additive="base">
                                        <p:cTn id="2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ppt_x"/>
                                          </p:val>
                                        </p:tav>
                                        <p:tav tm="100000">
                                          <p:val>
                                            <p:strVal val="#ppt_x"/>
                                          </p:val>
                                        </p:tav>
                                      </p:tavLst>
                                    </p:anim>
                                    <p:anim calcmode="lin" valueType="num">
                                      <p:cBhvr additive="base">
                                        <p:cTn id="30" dur="500" fill="hold"/>
                                        <p:tgtEl>
                                          <p:spTgt spid="1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ppt_x"/>
                                          </p:val>
                                        </p:tav>
                                        <p:tav tm="100000">
                                          <p:val>
                                            <p:strVal val="#ppt_x"/>
                                          </p:val>
                                        </p:tav>
                                      </p:tavLst>
                                    </p:anim>
                                    <p:anim calcmode="lin" valueType="num">
                                      <p:cBhvr additive="base">
                                        <p:cTn id="3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7" grpId="0"/>
      <p:bldP spid="19" grpId="0"/>
      <p:bldP spid="2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a:extLst>
              <a:ext uri="{FF2B5EF4-FFF2-40B4-BE49-F238E27FC236}">
                <a16:creationId xmlns="" xmlns:a16="http://schemas.microsoft.com/office/drawing/2014/main" id="{48D3059B-1DC1-48CD-8E79-358345399B7A}"/>
              </a:ext>
            </a:extLst>
          </p:cNvPr>
          <p:cNvSpPr>
            <a:spLocks noChangeArrowheads="1"/>
          </p:cNvSpPr>
          <p:nvPr/>
        </p:nvSpPr>
        <p:spPr bwMode="auto">
          <a:xfrm>
            <a:off x="1114096" y="805337"/>
            <a:ext cx="7325711" cy="3218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Câu</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4: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Sự</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khác</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biệt</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của</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khí</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hậu</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ở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hai</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của</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dãy</a:t>
            </a:r>
            <a:r>
              <a:rPr kumimoji="0" lang="en-US" altLang="en-US" sz="23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Hi – ma – lay – a </a:t>
            </a:r>
            <a:r>
              <a:rPr kumimoji="0" lang="en-US" altLang="en-US" sz="23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là</a:t>
            </a:r>
            <a:endParaRPr kumimoji="0" lang="en-US" altLang="en-US" sz="2300" b="1"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khô</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và</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ẩm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t>
            </a:r>
            <a:endParaRPr kumimoji="0" lang="en-US" altLang="en-US" sz="23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ẩm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và</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khô</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t>
            </a:r>
            <a:endParaRPr kumimoji="0" lang="en-US" altLang="en-US" sz="23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mưa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nhiều</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và</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khô</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t>
            </a:r>
            <a:endParaRPr kumimoji="0" lang="en-US" altLang="en-US" sz="23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D.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lạnh</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khô</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và</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sườn</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phía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mưa</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3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nhiều</a:t>
            </a:r>
            <a:r>
              <a:rPr kumimoji="0" lang="en-US" altLang="en-US" sz="23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t>
            </a:r>
            <a:endParaRPr kumimoji="0" lang="en-US" altLang="en-US" sz="23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p:txBody>
      </p:sp>
      <p:pic>
        <p:nvPicPr>
          <p:cNvPr id="10" name="Picture 2" descr="Cách fake tích xanh ảnh đại diện Facebook - Quantrimang.com">
            <a:extLst>
              <a:ext uri="{FF2B5EF4-FFF2-40B4-BE49-F238E27FC236}">
                <a16:creationId xmlns="" xmlns:a16="http://schemas.microsoft.com/office/drawing/2014/main" id="{6E6F117A-140C-441B-8EC1-E75D739ED2F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51034" y="3528326"/>
            <a:ext cx="516338" cy="5163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306514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 xmlns:a16="http://schemas.microsoft.com/office/drawing/2014/main" id="{EC3E43D2-C532-46E5-8781-4698EF464B8A}"/>
              </a:ext>
            </a:extLst>
          </p:cNvPr>
          <p:cNvSpPr txBox="1"/>
          <p:nvPr/>
        </p:nvSpPr>
        <p:spPr>
          <a:xfrm>
            <a:off x="488732" y="724436"/>
            <a:ext cx="8455572" cy="3354765"/>
          </a:xfrm>
          <a:prstGeom prst="rect">
            <a:avLst/>
          </a:prstGeom>
          <a:noFill/>
        </p:spPr>
        <p:txBody>
          <a:bodyPr wrap="square">
            <a:spAutoFit/>
          </a:bodyPr>
          <a:lstStyle/>
          <a:p>
            <a:pPr algn="just">
              <a:lnSpc>
                <a:spcPct val="150000"/>
              </a:lnSpc>
            </a:pPr>
            <a:r>
              <a:rPr lang="vi-VN" sz="2400" b="1" i="0" dirty="0">
                <a:solidFill>
                  <a:srgbClr val="000000"/>
                </a:solidFill>
                <a:effectLst/>
                <a:latin typeface="#9Slide03 Roboto Condensed" panose="02000000000000000000" pitchFamily="2" charset="0"/>
                <a:ea typeface="#9Slide03 Roboto Condensed" panose="02000000000000000000" pitchFamily="2" charset="0"/>
              </a:rPr>
              <a:t>Câu </a:t>
            </a:r>
            <a:r>
              <a:rPr lang="en-US" sz="2400" b="1" dirty="0">
                <a:solidFill>
                  <a:srgbClr val="000000"/>
                </a:solidFill>
                <a:latin typeface="#9Slide03 Roboto Condensed" panose="02000000000000000000" pitchFamily="2" charset="0"/>
                <a:ea typeface="#9Slide03 Roboto Condensed" panose="02000000000000000000" pitchFamily="2" charset="0"/>
              </a:rPr>
              <a:t>5</a:t>
            </a:r>
            <a:r>
              <a:rPr lang="vi-VN" sz="2400" b="1" i="0" dirty="0">
                <a:solidFill>
                  <a:srgbClr val="000000"/>
                </a:solidFill>
                <a:effectLst/>
                <a:latin typeface="#9Slide03 Roboto Condensed" panose="02000000000000000000" pitchFamily="2" charset="0"/>
                <a:ea typeface="#9Slide03 Roboto Condensed" panose="02000000000000000000" pitchFamily="2" charset="0"/>
              </a:rPr>
              <a:t>: Điều kiện tự nhiên nào sau đây ảnh hưởng trực tiếp đến sản xuất và sinh hoạt của người dân khu vực Nam Á?</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A. Khí hậu.</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B. Thủy văn.</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C. Thổ nhưỡng.</a:t>
            </a:r>
          </a:p>
          <a:p>
            <a:pPr algn="l">
              <a:lnSpc>
                <a:spcPct val="150000"/>
              </a:lnSpc>
            </a:pPr>
            <a:r>
              <a:rPr lang="vi-VN" sz="2400" b="0" i="0" dirty="0">
                <a:solidFill>
                  <a:srgbClr val="000000"/>
                </a:solidFill>
                <a:effectLst/>
                <a:latin typeface="#9Slide03 Roboto Condensed" panose="02000000000000000000" pitchFamily="2" charset="0"/>
                <a:ea typeface="#9Slide03 Roboto Condensed" panose="02000000000000000000" pitchFamily="2" charset="0"/>
              </a:rPr>
              <a:t>D. Địa hình.</a:t>
            </a:r>
          </a:p>
        </p:txBody>
      </p:sp>
      <p:pic>
        <p:nvPicPr>
          <p:cNvPr id="11" name="Picture 2" descr="Cách fake tích xanh ảnh đại diện Facebook - Quantrimang.com">
            <a:extLst>
              <a:ext uri="{FF2B5EF4-FFF2-40B4-BE49-F238E27FC236}">
                <a16:creationId xmlns="" xmlns:a16="http://schemas.microsoft.com/office/drawing/2014/main" id="{0CBC7B78-9B54-43CF-9AF8-B4DF41DEF31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1434" y="1867691"/>
            <a:ext cx="516338" cy="5163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682271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 xmlns:a16="http://schemas.microsoft.com/office/drawing/2014/main" id="{1BE7DF53-8787-4885-A964-47A25DEA6915}"/>
              </a:ext>
            </a:extLst>
          </p:cNvPr>
          <p:cNvSpPr>
            <a:spLocks noChangeArrowheads="1"/>
          </p:cNvSpPr>
          <p:nvPr/>
        </p:nvSpPr>
        <p:spPr bwMode="auto">
          <a:xfrm>
            <a:off x="45034" y="948545"/>
            <a:ext cx="9098966" cy="2575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Câu</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6: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Xếp</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theo</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thứ</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tự</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các</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miền</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địa</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hình</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chính</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của</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Nam Á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từ</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bắc</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xuống</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nam</a:t>
            </a:r>
            <a:r>
              <a:rPr kumimoji="0" lang="en-US" altLang="en-US" sz="2200" b="1"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1"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là</a:t>
            </a:r>
            <a:endParaRPr kumimoji="0" lang="en-US" altLang="en-US" sz="2200" b="1"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núi</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Hi-ma-lay-a,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sơn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nguyên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Đê</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-can,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đồng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Ấn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a:t>
            </a:r>
            <a:endParaRPr kumimoji="0" lang="en-US" altLang="en-US" sz="22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núi</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Hi-ma-lay-a,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đồng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Ấn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sơn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nguyên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Đê</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-can.</a:t>
            </a:r>
            <a:endParaRPr kumimoji="0" lang="en-US" altLang="en-US" sz="22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đồng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Ấn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núi</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Hi-ma-lay-a,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sơn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nguyên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Đê</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-can.</a:t>
            </a:r>
            <a:endParaRPr kumimoji="0" lang="en-US" altLang="en-US" sz="22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D.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đồng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bằng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Ấn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Hằng</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sơn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nguyên</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Đê</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-can, </a:t>
            </a:r>
            <a:r>
              <a:rPr kumimoji="0" lang="en-US" altLang="en-US" sz="2200" b="0" i="0" u="none" strike="noStrike" cap="none" normalizeH="0" baseline="0" dirty="0" err="1">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núi</a:t>
            </a:r>
            <a:r>
              <a:rPr kumimoji="0" lang="en-US" altLang="en-US" sz="2200" b="0" i="0" u="none" strike="noStrike" cap="none" normalizeH="0" baseline="0" dirty="0">
                <a:ln>
                  <a:noFill/>
                </a:ln>
                <a:solidFill>
                  <a:srgbClr val="000000"/>
                </a:solidFill>
                <a:effectLst/>
                <a:latin typeface="#9Slide03 Roboto Condensed" panose="02000000000000000000" pitchFamily="2" charset="0"/>
                <a:ea typeface="#9Slide03 Roboto Condensed" panose="02000000000000000000" pitchFamily="2" charset="0"/>
                <a:cs typeface="Open Sans" panose="020B0606030504020204" pitchFamily="34" charset="0"/>
              </a:rPr>
              <a:t> Hi-ma-lay-a.</a:t>
            </a:r>
            <a:endParaRPr kumimoji="0" lang="en-US" altLang="en-US" sz="2200" b="0" i="0" u="none" strike="noStrike" cap="none" normalizeH="0" baseline="0" dirty="0">
              <a:ln>
                <a:noFill/>
              </a:ln>
              <a:solidFill>
                <a:schemeClr val="tx1"/>
              </a:solidFill>
              <a:effectLst/>
              <a:latin typeface="#9Slide03 Roboto Condensed" panose="02000000000000000000" pitchFamily="2" charset="0"/>
              <a:ea typeface="#9Slide03 Roboto Condensed" panose="02000000000000000000" pitchFamily="2" charset="0"/>
            </a:endParaRPr>
          </a:p>
        </p:txBody>
      </p:sp>
      <p:pic>
        <p:nvPicPr>
          <p:cNvPr id="5" name="Picture 2" descr="Cách fake tích xanh ảnh đại diện Facebook - Quantrimang.com">
            <a:extLst>
              <a:ext uri="{FF2B5EF4-FFF2-40B4-BE49-F238E27FC236}">
                <a16:creationId xmlns="" xmlns:a16="http://schemas.microsoft.com/office/drawing/2014/main" id="{C092CDCF-51FD-4E68-AF39-84E5A7A34D1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983304"/>
            <a:ext cx="516338" cy="51633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 xmlns:a16="http://schemas.microsoft.com/office/drawing/2014/main" id="{0909DB6B-502F-44FA-8E91-8DB633C620C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7041931" y="1507451"/>
            <a:ext cx="1713186" cy="1964904"/>
          </a:xfrm>
          <a:prstGeom prst="rect">
            <a:avLst/>
          </a:prstGeom>
        </p:spPr>
      </p:pic>
    </p:spTree>
    <p:extLst>
      <p:ext uri="{BB962C8B-B14F-4D97-AF65-F5344CB8AC3E}">
        <p14:creationId xmlns:p14="http://schemas.microsoft.com/office/powerpoint/2010/main" val="12799169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 xmlns:a16="http://schemas.microsoft.com/office/drawing/2014/main" id="{1B44A319-713D-4FF6-8398-D12D81FF5208}"/>
              </a:ext>
            </a:extLst>
          </p:cNvPr>
          <p:cNvSpPr/>
          <p:nvPr/>
        </p:nvSpPr>
        <p:spPr>
          <a:xfrm>
            <a:off x="6337738" y="0"/>
            <a:ext cx="2806264" cy="5143500"/>
          </a:xfrm>
          <a:prstGeom prst="rect">
            <a:avLst/>
          </a:prstGeom>
          <a:solidFill>
            <a:srgbClr val="D1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32"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a:ln>
                <a:noFill/>
              </a:ln>
              <a:solidFill>
                <a:srgbClr val="D1F8F8"/>
              </a:solidFill>
              <a:effectLst/>
              <a:uLnTx/>
              <a:uFillTx/>
              <a:latin typeface="Arial"/>
              <a:ea typeface="+mn-ea"/>
              <a:cs typeface="+mn-cs"/>
            </a:endParaRPr>
          </a:p>
        </p:txBody>
      </p:sp>
      <p:pic>
        <p:nvPicPr>
          <p:cNvPr id="4" name="Picture 4" descr="Excellence in Teamwork « Old Towne">
            <a:extLst>
              <a:ext uri="{FF2B5EF4-FFF2-40B4-BE49-F238E27FC236}">
                <a16:creationId xmlns="" xmlns:a16="http://schemas.microsoft.com/office/drawing/2014/main" id="{15F71326-C433-4534-B8C2-20A0CCD08763}"/>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rcRect l="2847" t="11993" r="3007" b="9639"/>
          <a:stretch/>
        </p:blipFill>
        <p:spPr bwMode="auto">
          <a:xfrm>
            <a:off x="472965" y="683172"/>
            <a:ext cx="4162097" cy="227247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 xmlns:a16="http://schemas.microsoft.com/office/drawing/2014/main" id="{1754104F-8057-473A-9366-ACF4249C4C97}"/>
              </a:ext>
            </a:extLst>
          </p:cNvPr>
          <p:cNvSpPr txBox="1"/>
          <p:nvPr/>
        </p:nvSpPr>
        <p:spPr>
          <a:xfrm>
            <a:off x="1365874" y="3143383"/>
            <a:ext cx="6884747" cy="1559401"/>
          </a:xfrm>
          <a:prstGeom prst="rect">
            <a:avLst/>
          </a:prstGeom>
          <a:noFill/>
        </p:spPr>
        <p:txBody>
          <a:bodyPr wrap="square">
            <a:spAutoFit/>
          </a:bodyPr>
          <a:lstStyle/>
          <a:p>
            <a:pPr marL="257175" marR="0" lvl="0" indent="-257175" algn="l" defTabSz="685800" rtl="0" eaLnBrk="1" fontAlgn="base" latinLnBrk="0" hangingPunct="1">
              <a:lnSpc>
                <a:spcPct val="150000"/>
              </a:lnSpc>
              <a:spcBef>
                <a:spcPct val="0"/>
              </a:spcBef>
              <a:spcAft>
                <a:spcPct val="0"/>
              </a:spcAft>
              <a:buClrTx/>
              <a:buSzTx/>
              <a:buFont typeface="Wingdings" panose="05000000000000000000" pitchFamily="2" charset="2"/>
              <a:buChar char="§"/>
              <a:tabLst/>
              <a:defRPr/>
            </a:pP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Chia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lớp</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thành</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6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nhóm</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a:t>
            </a:r>
          </a:p>
          <a:p>
            <a:pPr marL="257175" marR="0" lvl="0" indent="-257175" algn="l" defTabSz="685800" rtl="0" eaLnBrk="1" fontAlgn="base" latinLnBrk="0" hangingPunct="1">
              <a:lnSpc>
                <a:spcPct val="150000"/>
              </a:lnSpc>
              <a:spcBef>
                <a:spcPct val="0"/>
              </a:spcBef>
              <a:spcAft>
                <a:spcPct val="0"/>
              </a:spcAft>
              <a:buClrTx/>
              <a:buSzTx/>
              <a:buFont typeface="Wingdings" panose="05000000000000000000" pitchFamily="2" charset="2"/>
              <a:buChar char="§"/>
              <a:tabLst/>
              <a:defRPr/>
            </a:pP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Nhiệm</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vụ</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Ghép</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các</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câu</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hỏi</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với</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câu</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trả</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lời</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phù</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hợp</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a:t>
            </a:r>
          </a:p>
          <a:p>
            <a:pPr marL="257175" marR="0" lvl="0" indent="-257175" algn="l" defTabSz="685800" rtl="0" eaLnBrk="1" fontAlgn="base" latinLnBrk="0" hangingPunct="1">
              <a:lnSpc>
                <a:spcPct val="150000"/>
              </a:lnSpc>
              <a:spcBef>
                <a:spcPct val="0"/>
              </a:spcBef>
              <a:spcAft>
                <a:spcPct val="0"/>
              </a:spcAft>
              <a:buClrTx/>
              <a:buSzTx/>
              <a:buFont typeface="Wingdings" panose="05000000000000000000" pitchFamily="2" charset="2"/>
              <a:buChar char="§"/>
              <a:tabLst/>
              <a:defRPr/>
            </a:pP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Thời</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gian</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4 </a:t>
            </a:r>
            <a:r>
              <a:rPr kumimoji="0" lang="en-US" sz="2200" b="0" i="0" u="none" strike="noStrike" kern="120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phút</a:t>
            </a:r>
            <a:r>
              <a:rPr kumimoji="0" lang="en-US" sz="2200" b="0" i="0" u="none" strike="noStrike" kern="120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a:t>
            </a:r>
          </a:p>
        </p:txBody>
      </p:sp>
      <p:pic>
        <p:nvPicPr>
          <p:cNvPr id="6" name="4 phút đếm ngược dành cho ai cần">
            <a:hlinkClick r:id="" action="ppaction://media"/>
            <a:extLst>
              <a:ext uri="{FF2B5EF4-FFF2-40B4-BE49-F238E27FC236}">
                <a16:creationId xmlns="" xmlns:a16="http://schemas.microsoft.com/office/drawing/2014/main" id="{BC749E29-4B9F-4423-AD83-A8245F450B2D}"/>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4771805" y="687291"/>
            <a:ext cx="4014843" cy="2258350"/>
          </a:xfrm>
          <a:prstGeom prst="rect">
            <a:avLst/>
          </a:prstGeom>
        </p:spPr>
      </p:pic>
    </p:spTree>
    <p:extLst>
      <p:ext uri="{BB962C8B-B14F-4D97-AF65-F5344CB8AC3E}">
        <p14:creationId xmlns:p14="http://schemas.microsoft.com/office/powerpoint/2010/main" val="1921768307"/>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mediacall" presetSubtype="0" fill="hold" nodeType="clickEffect">
                                  <p:stCondLst>
                                    <p:cond delay="0"/>
                                  </p:stCondLst>
                                  <p:childTnLst>
                                    <p:cmd type="call" cmd="playFrom(0.0)">
                                      <p:cBhvr>
                                        <p:cTn id="18" dur="266076"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 restart="whenNotActive" fill="hold" evtFilter="cancelBubble" nodeType="interactiveSeq">
                <p:stCondLst>
                  <p:cond evt="onClick" delay="0">
                    <p:tgtEl>
                      <p:spTgt spid="6"/>
                    </p:tgtEl>
                  </p:cond>
                </p:stCondLst>
                <p:endSync evt="end" delay="0">
                  <p:rtn val="all"/>
                </p:endSync>
                <p:childTnLst>
                  <p:par>
                    <p:cTn id="20" fill="hold">
                      <p:stCondLst>
                        <p:cond delay="0"/>
                      </p:stCondLst>
                      <p:childTnLst>
                        <p:par>
                          <p:cTn id="21" fill="hold">
                            <p:stCondLst>
                              <p:cond delay="0"/>
                            </p:stCondLst>
                            <p:childTnLst>
                              <p:par>
                                <p:cTn id="22" presetID="2" presetClass="mediacall" presetSubtype="0" fill="hold" nodeType="clickEffect">
                                  <p:stCondLst>
                                    <p:cond delay="0"/>
                                  </p:stCondLst>
                                  <p:childTnLst>
                                    <p:cmd type="call" cmd="togglePause">
                                      <p:cBhvr>
                                        <p:cTn id="23" dur="1" fill="hold"/>
                                        <p:tgtEl>
                                          <p:spTgt spid="6"/>
                                        </p:tgtEl>
                                      </p:cBhvr>
                                    </p:cmd>
                                  </p:childTnLst>
                                </p:cTn>
                              </p:par>
                            </p:childTnLst>
                          </p:cTn>
                        </p:par>
                      </p:childTnLst>
                    </p:cTn>
                  </p:par>
                </p:childTnLst>
              </p:cTn>
              <p:nextCondLst>
                <p:cond evt="onClick" delay="0">
                  <p:tgtEl>
                    <p:spTgt spid="6"/>
                  </p:tgtEl>
                </p:cond>
              </p:nextCondLst>
            </p:seq>
            <p:video>
              <p:cMediaNode vol="80000">
                <p:cTn id="24" fill="hold" display="0">
                  <p:stCondLst>
                    <p:cond delay="indefinite"/>
                  </p:stCondLst>
                </p:cTn>
                <p:tgtEl>
                  <p:spTgt spid="6"/>
                </p:tgtEl>
              </p:cMediaNode>
            </p:video>
          </p:childTnLst>
        </p:cTn>
      </p:par>
    </p:tnLst>
    <p:bldLst>
      <p:bldP spid="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 xmlns:a16="http://schemas.microsoft.com/office/drawing/2014/main" id="{7C081D03-7537-4612-BDB1-D96C9AE57EB1}"/>
              </a:ext>
            </a:extLst>
          </p:cNvPr>
          <p:cNvSpPr/>
          <p:nvPr/>
        </p:nvSpPr>
        <p:spPr>
          <a:xfrm>
            <a:off x="0" y="-1"/>
            <a:ext cx="9144000" cy="5143501"/>
          </a:xfrm>
          <a:prstGeom prst="rect">
            <a:avLst/>
          </a:prstGeom>
          <a:solidFill>
            <a:srgbClr val="D1F8F8"/>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grpSp>
        <p:nvGrpSpPr>
          <p:cNvPr id="10" name="Nhóm 3">
            <a:extLst>
              <a:ext uri="{FF2B5EF4-FFF2-40B4-BE49-F238E27FC236}">
                <a16:creationId xmlns="" xmlns:a16="http://schemas.microsoft.com/office/drawing/2014/main" id="{71639C28-40F8-4B85-B731-778D72F9EEB9}"/>
              </a:ext>
            </a:extLst>
          </p:cNvPr>
          <p:cNvGrpSpPr/>
          <p:nvPr/>
        </p:nvGrpSpPr>
        <p:grpSpPr>
          <a:xfrm>
            <a:off x="549577" y="-509816"/>
            <a:ext cx="8044847" cy="6163131"/>
            <a:chOff x="1612774" y="31445"/>
            <a:chExt cx="10726462" cy="8217508"/>
          </a:xfrm>
        </p:grpSpPr>
        <p:grpSp>
          <p:nvGrpSpPr>
            <p:cNvPr id="11" name="Group 10">
              <a:extLst>
                <a:ext uri="{FF2B5EF4-FFF2-40B4-BE49-F238E27FC236}">
                  <a16:creationId xmlns="" xmlns:a16="http://schemas.microsoft.com/office/drawing/2014/main" id="{A5D5839A-6E9A-41E7-B3D2-D16CF39DCF20}"/>
                </a:ext>
              </a:extLst>
            </p:cNvPr>
            <p:cNvGrpSpPr/>
            <p:nvPr/>
          </p:nvGrpSpPr>
          <p:grpSpPr>
            <a:xfrm rot="19782353">
              <a:off x="1612774" y="31445"/>
              <a:ext cx="10726462" cy="8217508"/>
              <a:chOff x="3731387" y="1327456"/>
              <a:chExt cx="7515532" cy="5494793"/>
            </a:xfrm>
          </p:grpSpPr>
          <p:sp>
            <p:nvSpPr>
              <p:cNvPr id="28" name="Isosceles Triangle 27">
                <a:extLst>
                  <a:ext uri="{FF2B5EF4-FFF2-40B4-BE49-F238E27FC236}">
                    <a16:creationId xmlns="" xmlns:a16="http://schemas.microsoft.com/office/drawing/2014/main" id="{AF2052A8-0874-4421-9E67-2028B6E2AAA5}"/>
                  </a:ext>
                </a:extLst>
              </p:cNvPr>
              <p:cNvSpPr/>
              <p:nvPr/>
            </p:nvSpPr>
            <p:spPr>
              <a:xfrm rot="7231272">
                <a:off x="9083519" y="4658848"/>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9" name="Isosceles Triangle 28">
                <a:extLst>
                  <a:ext uri="{FF2B5EF4-FFF2-40B4-BE49-F238E27FC236}">
                    <a16:creationId xmlns="" xmlns:a16="http://schemas.microsoft.com/office/drawing/2014/main" id="{039D0E77-5DEF-4FE3-96D5-CC6233C2F200}"/>
                  </a:ext>
                </a:extLst>
              </p:cNvPr>
              <p:cNvSpPr/>
              <p:nvPr/>
            </p:nvSpPr>
            <p:spPr>
              <a:xfrm rot="10800000">
                <a:off x="6323824" y="2019202"/>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0" name="Isosceles Triangle 29">
                <a:extLst>
                  <a:ext uri="{FF2B5EF4-FFF2-40B4-BE49-F238E27FC236}">
                    <a16:creationId xmlns="" xmlns:a16="http://schemas.microsoft.com/office/drawing/2014/main" id="{FACF252B-651B-49CD-9BA6-61A754A96B0B}"/>
                  </a:ext>
                </a:extLst>
              </p:cNvPr>
              <p:cNvSpPr/>
              <p:nvPr/>
            </p:nvSpPr>
            <p:spPr>
              <a:xfrm>
                <a:off x="7594752" y="2066802"/>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1" name="Isosceles Triangle 30">
                <a:extLst>
                  <a:ext uri="{FF2B5EF4-FFF2-40B4-BE49-F238E27FC236}">
                    <a16:creationId xmlns="" xmlns:a16="http://schemas.microsoft.com/office/drawing/2014/main" id="{F96A450F-6971-4225-B25D-F08F28FB7263}"/>
                  </a:ext>
                </a:extLst>
              </p:cNvPr>
              <p:cNvSpPr/>
              <p:nvPr/>
            </p:nvSpPr>
            <p:spPr>
              <a:xfrm>
                <a:off x="5093348" y="2046870"/>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2" name="Isosceles Triangle 31">
                <a:extLst>
                  <a:ext uri="{FF2B5EF4-FFF2-40B4-BE49-F238E27FC236}">
                    <a16:creationId xmlns="" xmlns:a16="http://schemas.microsoft.com/office/drawing/2014/main" id="{934B1BFD-B559-49D0-B14C-9231060B2171}"/>
                  </a:ext>
                </a:extLst>
              </p:cNvPr>
              <p:cNvSpPr/>
              <p:nvPr/>
            </p:nvSpPr>
            <p:spPr>
              <a:xfrm rot="10800000">
                <a:off x="5033825" y="4105276"/>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3" name="Isosceles Triangle 32">
                <a:extLst>
                  <a:ext uri="{FF2B5EF4-FFF2-40B4-BE49-F238E27FC236}">
                    <a16:creationId xmlns="" xmlns:a16="http://schemas.microsoft.com/office/drawing/2014/main" id="{00982024-6634-4CF0-BBF0-23EC17690C2A}"/>
                  </a:ext>
                </a:extLst>
              </p:cNvPr>
              <p:cNvSpPr/>
              <p:nvPr/>
            </p:nvSpPr>
            <p:spPr>
              <a:xfrm rot="10800000">
                <a:off x="7594752" y="4140200"/>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4" name="Isosceles Triangle 33">
                <a:extLst>
                  <a:ext uri="{FF2B5EF4-FFF2-40B4-BE49-F238E27FC236}">
                    <a16:creationId xmlns="" xmlns:a16="http://schemas.microsoft.com/office/drawing/2014/main" id="{6823671B-40C1-453A-B86E-314DB87A6D8C}"/>
                  </a:ext>
                </a:extLst>
              </p:cNvPr>
              <p:cNvSpPr/>
              <p:nvPr/>
            </p:nvSpPr>
            <p:spPr>
              <a:xfrm rot="18065757">
                <a:off x="3558854" y="1499989"/>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35" name="Isosceles Triangle 34">
                <a:extLst>
                  <a:ext uri="{FF2B5EF4-FFF2-40B4-BE49-F238E27FC236}">
                    <a16:creationId xmlns="" xmlns:a16="http://schemas.microsoft.com/office/drawing/2014/main" id="{2018DAB9-64D5-4127-A930-E49D1704670B}"/>
                  </a:ext>
                </a:extLst>
              </p:cNvPr>
              <p:cNvSpPr/>
              <p:nvPr/>
            </p:nvSpPr>
            <p:spPr>
              <a:xfrm rot="7231272">
                <a:off x="6603936" y="4654038"/>
                <a:ext cx="2335934" cy="1990867"/>
              </a:xfrm>
              <a:prstGeom prst="triangle">
                <a:avLst/>
              </a:prstGeom>
              <a:solidFill>
                <a:sysClr val="window" lastClr="FFFFFF"/>
              </a:solidFill>
              <a:ln w="31750" cap="flat" cmpd="sng" algn="ctr">
                <a:solidFill>
                  <a:srgbClr val="4472C4">
                    <a:shade val="50000"/>
                  </a:srgbClr>
                </a:solidFill>
                <a:prstDash val="solid"/>
                <a:miter lim="800000"/>
              </a:ln>
              <a:effectLst/>
            </p:spPr>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grpSp>
        <p:sp>
          <p:nvSpPr>
            <p:cNvPr id="12" name="Hình chữ nhật 2">
              <a:extLst>
                <a:ext uri="{FF2B5EF4-FFF2-40B4-BE49-F238E27FC236}">
                  <a16:creationId xmlns="" xmlns:a16="http://schemas.microsoft.com/office/drawing/2014/main" id="{BE442570-34AB-4C57-9FA8-AB97EC1168CC}"/>
                </a:ext>
              </a:extLst>
            </p:cNvPr>
            <p:cNvSpPr/>
            <p:nvPr/>
          </p:nvSpPr>
          <p:spPr>
            <a:xfrm rot="16200000">
              <a:off x="2027495" y="3802710"/>
              <a:ext cx="2833680"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Tình</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hình</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chính</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trị</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xã</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hội</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không</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ổn</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định</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3" name="Hình chữ nhật 31">
              <a:extLst>
                <a:ext uri="{FF2B5EF4-FFF2-40B4-BE49-F238E27FC236}">
                  <a16:creationId xmlns="" xmlns:a16="http://schemas.microsoft.com/office/drawing/2014/main" id="{A227479E-D43A-4DA9-A66B-513D0C9FA11B}"/>
                </a:ext>
              </a:extLst>
            </p:cNvPr>
            <p:cNvSpPr/>
            <p:nvPr/>
          </p:nvSpPr>
          <p:spPr>
            <a:xfrm rot="16200000">
              <a:off x="2944695" y="3692110"/>
              <a:ext cx="2632799"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vi-VN"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Trở ngại lớn nhất cho phát triển kinh tế của các nước Nam Á</a:t>
              </a:r>
              <a:r>
                <a:rPr kumimoji="0" lang="vi-VN" sz="1100" b="0" i="1"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4" name="Hình chữ nhật 32">
              <a:extLst>
                <a:ext uri="{FF2B5EF4-FFF2-40B4-BE49-F238E27FC236}">
                  <a16:creationId xmlns="" xmlns:a16="http://schemas.microsoft.com/office/drawing/2014/main" id="{D9E4D8B3-D979-44A8-9A5C-B75759718A5C}"/>
                </a:ext>
              </a:extLst>
            </p:cNvPr>
            <p:cNvSpPr/>
            <p:nvPr/>
          </p:nvSpPr>
          <p:spPr>
            <a:xfrm rot="1822047">
              <a:off x="4191813" y="2725568"/>
              <a:ext cx="2776165" cy="589905"/>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vi-VN" sz="1100" b="0"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vi-VN"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Trước đây, khu vực Nam Á là thuộc địa của đế quốc</a:t>
              </a:r>
              <a:endParaRPr kumimoji="0" lang="en-US" sz="1100" b="0"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15" name="Hình chữ nhật 33">
              <a:extLst>
                <a:ext uri="{FF2B5EF4-FFF2-40B4-BE49-F238E27FC236}">
                  <a16:creationId xmlns="" xmlns:a16="http://schemas.microsoft.com/office/drawing/2014/main" id="{FF2BE821-E7E0-47BF-A958-1B98AE8F4EBE}"/>
                </a:ext>
              </a:extLst>
            </p:cNvPr>
            <p:cNvSpPr/>
            <p:nvPr/>
          </p:nvSpPr>
          <p:spPr>
            <a:xfrm rot="1760002">
              <a:off x="3898509" y="3295773"/>
              <a:ext cx="2932265" cy="361895"/>
            </a:xfrm>
            <a:prstGeom prst="rect">
              <a:avLst/>
            </a:prstGeom>
          </p:spPr>
          <p:txBody>
            <a:bodyPr wrap="square">
              <a:spAutoFit/>
            </a:bodyPr>
            <a:lstStyle/>
            <a:p>
              <a:pPr marL="0" marR="0" lvl="0" indent="0" algn="ctr" defTabSz="685800" rtl="0" eaLnBrk="1" fontAlgn="auto" latinLnBrk="0" hangingPunct="1">
                <a:lnSpc>
                  <a:spcPct val="115000"/>
                </a:lnSpc>
                <a:spcBef>
                  <a:spcPts val="0"/>
                </a:spcBef>
                <a:spcAft>
                  <a:spcPts val="600"/>
                </a:spcAft>
                <a:buClrTx/>
                <a:buSzTx/>
                <a:buFontTx/>
                <a:buNone/>
                <a:tabLst/>
                <a:defRPr/>
              </a:pPr>
              <a:r>
                <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Anh</a:t>
              </a:r>
              <a:endPar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16" name="Hình chữ nhật 34">
              <a:extLst>
                <a:ext uri="{FF2B5EF4-FFF2-40B4-BE49-F238E27FC236}">
                  <a16:creationId xmlns="" xmlns:a16="http://schemas.microsoft.com/office/drawing/2014/main" id="{D81339E0-DFD9-450F-88ED-B1E084F78DFE}"/>
                </a:ext>
              </a:extLst>
            </p:cNvPr>
            <p:cNvSpPr/>
            <p:nvPr/>
          </p:nvSpPr>
          <p:spPr>
            <a:xfrm rot="19777417">
              <a:off x="4298210" y="5111141"/>
              <a:ext cx="2504608" cy="353431"/>
            </a:xfrm>
            <a:prstGeom prst="rect">
              <a:avLst/>
            </a:prstGeom>
          </p:spPr>
          <p:txBody>
            <a:bodyPr wrap="square">
              <a:spAutoFit/>
            </a:bodyPr>
            <a:lstStyle/>
            <a:p>
              <a:pPr marL="0" marR="0" lvl="0" indent="0" algn="ctr" defTabSz="685800" rtl="0" eaLnBrk="1" fontAlgn="auto" latinLnBrk="0" hangingPunct="1">
                <a:lnSpc>
                  <a:spcPct val="110000"/>
                </a:lnSpc>
                <a:spcBef>
                  <a:spcPts val="150"/>
                </a:spcBef>
                <a:spcAft>
                  <a:spcPts val="150"/>
                </a:spcAft>
                <a:buClrTx/>
                <a:buSzTx/>
                <a:buFontTx/>
                <a:buNone/>
                <a:tabLst/>
                <a:defRPr/>
              </a:pPr>
              <a:r>
                <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Ấn</a:t>
              </a:r>
              <a:r>
                <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Độ</a:t>
              </a:r>
              <a:endParaRPr kumimoji="0" lang="vi-VN"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9Slide03 Roboto Medium" panose="02000000000000000000" pitchFamily="2" charset="0"/>
                <a:cs typeface="Times New Roman" panose="02020603050405020304" pitchFamily="18" charset="0"/>
                <a:sym typeface="Arial"/>
              </a:endParaRPr>
            </a:p>
          </p:txBody>
        </p:sp>
        <p:sp>
          <p:nvSpPr>
            <p:cNvPr id="17" name="Hình chữ nhật 35">
              <a:extLst>
                <a:ext uri="{FF2B5EF4-FFF2-40B4-BE49-F238E27FC236}">
                  <a16:creationId xmlns="" xmlns:a16="http://schemas.microsoft.com/office/drawing/2014/main" id="{C94FE317-857E-4601-B0B5-08258F1C1C4A}"/>
                </a:ext>
              </a:extLst>
            </p:cNvPr>
            <p:cNvSpPr/>
            <p:nvPr/>
          </p:nvSpPr>
          <p:spPr>
            <a:xfrm rot="19712743">
              <a:off x="4103229" y="4494126"/>
              <a:ext cx="2470523"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Quốc</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gia</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có</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nền</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kinh</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tế</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phát</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triển</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nhất</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Nam Á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là</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8" name="Hình chữ nhật 36">
              <a:extLst>
                <a:ext uri="{FF2B5EF4-FFF2-40B4-BE49-F238E27FC236}">
                  <a16:creationId xmlns="" xmlns:a16="http://schemas.microsoft.com/office/drawing/2014/main" id="{DBB8355B-EBB3-4913-89CE-66E31F3002C6}"/>
                </a:ext>
              </a:extLst>
            </p:cNvPr>
            <p:cNvSpPr/>
            <p:nvPr/>
          </p:nvSpPr>
          <p:spPr>
            <a:xfrm rot="1946559">
              <a:off x="6944148" y="5116376"/>
              <a:ext cx="2870586" cy="348813"/>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Đồng</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bằng</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Ấn</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Hằng</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19" name="Hình chữ nhật 37">
              <a:extLst>
                <a:ext uri="{FF2B5EF4-FFF2-40B4-BE49-F238E27FC236}">
                  <a16:creationId xmlns="" xmlns:a16="http://schemas.microsoft.com/office/drawing/2014/main" id="{282131DA-0C54-4C8B-862C-6FA4C9BCC53B}"/>
                </a:ext>
              </a:extLst>
            </p:cNvPr>
            <p:cNvSpPr/>
            <p:nvPr/>
          </p:nvSpPr>
          <p:spPr>
            <a:xfrm rot="1909964">
              <a:off x="7149531" y="4440646"/>
              <a:ext cx="3180309"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vi-VN" sz="1100" b="0"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vi-VN"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Dân cư Nam Á phân bố nhiều nhất ở khu vực</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0" name="Hình chữ nhật 38">
              <a:extLst>
                <a:ext uri="{FF2B5EF4-FFF2-40B4-BE49-F238E27FC236}">
                  <a16:creationId xmlns="" xmlns:a16="http://schemas.microsoft.com/office/drawing/2014/main" id="{2F4F7731-F855-4B25-9FBA-88F1697AA249}"/>
                </a:ext>
              </a:extLst>
            </p:cNvPr>
            <p:cNvSpPr/>
            <p:nvPr/>
          </p:nvSpPr>
          <p:spPr>
            <a:xfrm rot="16200000">
              <a:off x="5285894" y="5659469"/>
              <a:ext cx="2601944"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Hai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trung</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tâm</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công</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nghiệp</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lớn</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nhất</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của</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Ấn</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Độ</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là</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1" name="Hình chữ nhật 39">
              <a:extLst>
                <a:ext uri="{FF2B5EF4-FFF2-40B4-BE49-F238E27FC236}">
                  <a16:creationId xmlns="" xmlns:a16="http://schemas.microsoft.com/office/drawing/2014/main" id="{C2A5766D-9C45-44B5-A5AA-DBF5495CC51C}"/>
                </a:ext>
              </a:extLst>
            </p:cNvPr>
            <p:cNvSpPr/>
            <p:nvPr/>
          </p:nvSpPr>
          <p:spPr>
            <a:xfrm rot="16200000">
              <a:off x="5913210" y="5729344"/>
              <a:ext cx="2826559" cy="348813"/>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Côn</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-ca-ta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và</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Mum-bai</a:t>
              </a:r>
              <a:r>
                <a:rPr kumimoji="0" lang="vi-VN"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2" name="Hình chữ nhật 50">
              <a:extLst>
                <a:ext uri="{FF2B5EF4-FFF2-40B4-BE49-F238E27FC236}">
                  <a16:creationId xmlns="" xmlns:a16="http://schemas.microsoft.com/office/drawing/2014/main" id="{4DAE630F-B4FA-4096-BB7B-74C1D8D0054F}"/>
                </a:ext>
              </a:extLst>
            </p:cNvPr>
            <p:cNvSpPr/>
            <p:nvPr/>
          </p:nvSpPr>
          <p:spPr>
            <a:xfrm rot="16200000">
              <a:off x="5214048" y="1746905"/>
              <a:ext cx="2563328" cy="800219"/>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vi-VN"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Nhân tố ít ảnh hưởng nhất đến sự tập trung dân cư đông ở đồng bằng Ấn – Hằng?</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3" name="Hình chữ nhật 51">
              <a:extLst>
                <a:ext uri="{FF2B5EF4-FFF2-40B4-BE49-F238E27FC236}">
                  <a16:creationId xmlns="" xmlns:a16="http://schemas.microsoft.com/office/drawing/2014/main" id="{8DC5ADFF-5E77-4012-A4C3-F3B4738E2569}"/>
                </a:ext>
              </a:extLst>
            </p:cNvPr>
            <p:cNvSpPr/>
            <p:nvPr/>
          </p:nvSpPr>
          <p:spPr>
            <a:xfrm rot="16200000">
              <a:off x="6460688" y="2225556"/>
              <a:ext cx="1748355" cy="348813"/>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Khoáng</a:t>
              </a:r>
              <a:r>
                <a:rPr kumimoji="0" lang="en-US" sz="1100" b="1" i="0" u="none" strike="noStrike" kern="120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sản</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4" name="Hình chữ nhật 52">
              <a:extLst>
                <a:ext uri="{FF2B5EF4-FFF2-40B4-BE49-F238E27FC236}">
                  <a16:creationId xmlns="" xmlns:a16="http://schemas.microsoft.com/office/drawing/2014/main" id="{CF41C618-7CD1-4449-AC69-D0CA4885E5B9}"/>
                </a:ext>
              </a:extLst>
            </p:cNvPr>
            <p:cNvSpPr/>
            <p:nvPr/>
          </p:nvSpPr>
          <p:spPr>
            <a:xfrm rot="19830199">
              <a:off x="7064534" y="2670158"/>
              <a:ext cx="2562523"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vi-VN"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Dân cư Nam Á phân bố thưa thớt ở khu vực</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5" name="Hình chữ nhật 53">
              <a:extLst>
                <a:ext uri="{FF2B5EF4-FFF2-40B4-BE49-F238E27FC236}">
                  <a16:creationId xmlns="" xmlns:a16="http://schemas.microsoft.com/office/drawing/2014/main" id="{56E95219-DF60-4C26-9ADE-8E290AD441BC}"/>
                </a:ext>
              </a:extLst>
            </p:cNvPr>
            <p:cNvSpPr/>
            <p:nvPr/>
          </p:nvSpPr>
          <p:spPr>
            <a:xfrm rot="19830199">
              <a:off x="7969040" y="3246549"/>
              <a:ext cx="1477328" cy="348813"/>
            </a:xfrm>
            <a:prstGeom prst="rect">
              <a:avLst/>
            </a:prstGeom>
          </p:spPr>
          <p:txBody>
            <a:bodyPr wrap="none">
              <a:sp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Tây</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Bắc</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Ấn</a:t>
              </a:r>
              <a:r>
                <a:rPr kumimoji="0" lang="en-US" sz="11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Độ</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6" name="Hình chữ nhật 55">
              <a:extLst>
                <a:ext uri="{FF2B5EF4-FFF2-40B4-BE49-F238E27FC236}">
                  <a16:creationId xmlns="" xmlns:a16="http://schemas.microsoft.com/office/drawing/2014/main" id="{06335093-DA93-4EA5-994E-19EF96CDDCEF}"/>
                </a:ext>
              </a:extLst>
            </p:cNvPr>
            <p:cNvSpPr/>
            <p:nvPr/>
          </p:nvSpPr>
          <p:spPr>
            <a:xfrm rot="16200000">
              <a:off x="8727743" y="3650261"/>
              <a:ext cx="2024285" cy="574516"/>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Các</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tôn</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giáo</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chính</a:t>
              </a:r>
              <a:r>
                <a:rPr kumimoji="0" lang="en-US" sz="11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 ở Nam Á </a:t>
              </a:r>
              <a:r>
                <a:rPr kumimoji="0" lang="en-US" sz="11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rPr>
                <a:t>là</a:t>
              </a:r>
              <a:endParaRPr kumimoji="0" lang="en-US" sz="1100" b="0" i="1"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sp>
          <p:nvSpPr>
            <p:cNvPr id="27" name="Hình chữ nhật 36">
              <a:extLst>
                <a:ext uri="{FF2B5EF4-FFF2-40B4-BE49-F238E27FC236}">
                  <a16:creationId xmlns="" xmlns:a16="http://schemas.microsoft.com/office/drawing/2014/main" id="{CB95CD02-AB1D-4537-8F59-6FD16B632572}"/>
                </a:ext>
              </a:extLst>
            </p:cNvPr>
            <p:cNvSpPr/>
            <p:nvPr/>
          </p:nvSpPr>
          <p:spPr>
            <a:xfrm rot="16200000">
              <a:off x="8935021" y="3878906"/>
              <a:ext cx="2933817" cy="348813"/>
            </a:xfrm>
            <a:prstGeom prst="rect">
              <a:avLst/>
            </a:prstGeom>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Ấn</a:t>
              </a:r>
              <a:r>
                <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Độ</a:t>
              </a:r>
              <a:r>
                <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giáo</a:t>
              </a:r>
              <a:r>
                <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và</a:t>
              </a:r>
              <a:r>
                <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Hồi</a:t>
              </a:r>
              <a:r>
                <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 </a:t>
              </a:r>
              <a:r>
                <a:rPr kumimoji="0" lang="en-US" sz="1100" b="1" i="0" u="none" strike="noStrike" kern="0" cap="none" spc="0" normalizeH="0" baseline="0" noProof="0" dirty="0" err="1">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rPr>
                <a:t>giáo</a:t>
              </a:r>
              <a:endParaRPr kumimoji="0" lang="en-US" sz="1100" b="1" i="0" u="none" strike="noStrike" kern="0" cap="none" spc="0" normalizeH="0" baseline="0" noProof="0" dirty="0">
                <a:ln>
                  <a:noFill/>
                </a:ln>
                <a:solidFill>
                  <a:srgbClr val="FFF8E7">
                    <a:lumMod val="10000"/>
                  </a:srgbClr>
                </a:solidFill>
                <a:effectLst/>
                <a:uLnTx/>
                <a:uFillTx/>
                <a:latin typeface="Times New Roman" panose="02020603050405020304" pitchFamily="18" charset="0"/>
                <a:ea typeface="+mn-ea"/>
                <a:cs typeface="Times New Roman" panose="02020603050405020304" pitchFamily="18" charset="0"/>
              </a:endParaRPr>
            </a:p>
          </p:txBody>
        </p:sp>
      </p:grpSp>
    </p:spTree>
    <p:extLst>
      <p:ext uri="{BB962C8B-B14F-4D97-AF65-F5344CB8AC3E}">
        <p14:creationId xmlns:p14="http://schemas.microsoft.com/office/powerpoint/2010/main" val="312257967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740"/>
        <p:cNvGrpSpPr/>
        <p:nvPr/>
      </p:nvGrpSpPr>
      <p:grpSpPr>
        <a:xfrm>
          <a:off x="0" y="0"/>
          <a:ext cx="0" cy="0"/>
          <a:chOff x="0" y="0"/>
          <a:chExt cx="0" cy="0"/>
        </a:xfrm>
      </p:grpSpPr>
      <p:grpSp>
        <p:nvGrpSpPr>
          <p:cNvPr id="1743" name="Google Shape;1743;p54"/>
          <p:cNvGrpSpPr/>
          <p:nvPr/>
        </p:nvGrpSpPr>
        <p:grpSpPr>
          <a:xfrm>
            <a:off x="5240254" y="1472727"/>
            <a:ext cx="1846346" cy="625016"/>
            <a:chOff x="5736824" y="1306229"/>
            <a:chExt cx="998278" cy="307106"/>
          </a:xfrm>
        </p:grpSpPr>
        <p:sp>
          <p:nvSpPr>
            <p:cNvPr id="1744" name="Google Shape;1744;p54"/>
            <p:cNvSpPr/>
            <p:nvPr/>
          </p:nvSpPr>
          <p:spPr>
            <a:xfrm rot="29745">
              <a:off x="6066655" y="1307562"/>
              <a:ext cx="309130" cy="233147"/>
            </a:xfrm>
            <a:custGeom>
              <a:avLst/>
              <a:gdLst/>
              <a:ahLst/>
              <a:cxnLst/>
              <a:rect l="l" t="t" r="r" b="b"/>
              <a:pathLst>
                <a:path w="39411" h="29724" extrusionOk="0">
                  <a:moveTo>
                    <a:pt x="29588" y="1"/>
                  </a:moveTo>
                  <a:cubicBezTo>
                    <a:pt x="26032" y="1"/>
                    <a:pt x="22390" y="1886"/>
                    <a:pt x="20600" y="5896"/>
                  </a:cubicBezTo>
                  <a:cubicBezTo>
                    <a:pt x="18544" y="2545"/>
                    <a:pt x="15626" y="1160"/>
                    <a:pt x="12750" y="1160"/>
                  </a:cubicBezTo>
                  <a:cubicBezTo>
                    <a:pt x="6266" y="1160"/>
                    <a:pt x="0" y="8198"/>
                    <a:pt x="4333" y="15610"/>
                  </a:cubicBezTo>
                  <a:cubicBezTo>
                    <a:pt x="7770" y="22575"/>
                    <a:pt x="18423" y="29517"/>
                    <a:pt x="20577" y="29724"/>
                  </a:cubicBezTo>
                  <a:cubicBezTo>
                    <a:pt x="29008" y="26654"/>
                    <a:pt x="39410" y="17283"/>
                    <a:pt x="38654" y="7591"/>
                  </a:cubicBezTo>
                  <a:cubicBezTo>
                    <a:pt x="37920" y="2664"/>
                    <a:pt x="33814" y="1"/>
                    <a:pt x="29588"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378" rtl="0" eaLnBrk="1" fontAlgn="auto" latinLnBrk="0" hangingPunct="1">
                <a:lnSpc>
                  <a:spcPct val="100000"/>
                </a:lnSpc>
                <a:spcBef>
                  <a:spcPts val="0"/>
                </a:spcBef>
                <a:spcAft>
                  <a:spcPts val="0"/>
                </a:spcAft>
                <a:buClr>
                  <a:srgbClr val="000000"/>
                </a:buClr>
                <a:buSzTx/>
                <a:buFontTx/>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5" name="Google Shape;1745;p54"/>
            <p:cNvSpPr/>
            <p:nvPr/>
          </p:nvSpPr>
          <p:spPr>
            <a:xfrm rot="-5662215" flipH="1">
              <a:off x="5699741" y="1387793"/>
              <a:ext cx="266330" cy="172372"/>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7F1E6"/>
            </a:solidFill>
            <a:ln>
              <a:noFill/>
            </a:ln>
          </p:spPr>
        </p:sp>
        <p:sp>
          <p:nvSpPr>
            <p:cNvPr id="1746" name="Google Shape;1746;p54"/>
            <p:cNvSpPr/>
            <p:nvPr/>
          </p:nvSpPr>
          <p:spPr>
            <a:xfrm rot="-654913" flipH="1">
              <a:off x="6454894" y="1407325"/>
              <a:ext cx="266291" cy="172386"/>
            </a:xfrm>
            <a:custGeom>
              <a:avLst/>
              <a:gdLst/>
              <a:ahLst/>
              <a:cxnLst/>
              <a:rect l="l" t="t" r="r" b="b"/>
              <a:pathLst>
                <a:path w="5387" h="3487" extrusionOk="0">
                  <a:moveTo>
                    <a:pt x="133" y="14"/>
                  </a:moveTo>
                  <a:cubicBezTo>
                    <a:pt x="714" y="205"/>
                    <a:pt x="5075" y="3029"/>
                    <a:pt x="5366" y="3403"/>
                  </a:cubicBezTo>
                  <a:cubicBezTo>
                    <a:pt x="5657" y="3777"/>
                    <a:pt x="2750" y="2822"/>
                    <a:pt x="1878" y="2257"/>
                  </a:cubicBezTo>
                  <a:cubicBezTo>
                    <a:pt x="1006" y="1692"/>
                    <a:pt x="-448" y="-177"/>
                    <a:pt x="133" y="14"/>
                  </a:cubicBezTo>
                  <a:close/>
                </a:path>
              </a:pathLst>
            </a:custGeom>
            <a:solidFill>
              <a:srgbClr val="F7F1E6"/>
            </a:solidFill>
            <a:ln>
              <a:noFill/>
            </a:ln>
          </p:spPr>
        </p:sp>
      </p:grpSp>
      <p:sp>
        <p:nvSpPr>
          <p:cNvPr id="79" name="TextBox 78">
            <a:extLst>
              <a:ext uri="{FF2B5EF4-FFF2-40B4-BE49-F238E27FC236}">
                <a16:creationId xmlns="" xmlns:a16="http://schemas.microsoft.com/office/drawing/2014/main" id="{2F961E20-A278-4B6C-9158-AD68D542C072}"/>
              </a:ext>
            </a:extLst>
          </p:cNvPr>
          <p:cNvSpPr txBox="1"/>
          <p:nvPr/>
        </p:nvSpPr>
        <p:spPr>
          <a:xfrm>
            <a:off x="4379825" y="2497741"/>
            <a:ext cx="3594282" cy="923330"/>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white"/>
                </a:solidFill>
                <a:effectLst/>
                <a:uLnTx/>
                <a:uFillTx/>
                <a:latin typeface="#9Slide05 Great Vibes" panose="02000507080000020002" pitchFamily="2" charset="-93"/>
                <a:ea typeface="#9Slide03 Roboto Medium" panose="02000000000000000000" pitchFamily="2" charset="0"/>
                <a:cs typeface="+mn-cs"/>
              </a:rPr>
              <a:t>Thank You</a:t>
            </a:r>
            <a:endParaRPr kumimoji="0" lang="en-US" sz="5400" b="0" i="0" u="none" strike="noStrike" kern="1200" cap="none" spc="0" normalizeH="0" baseline="0" noProof="0" dirty="0">
              <a:ln>
                <a:noFill/>
              </a:ln>
              <a:solidFill>
                <a:prstClr val="white"/>
              </a:solidFill>
              <a:effectLst/>
              <a:uLnTx/>
              <a:uFillTx/>
              <a:latin typeface="#9Slide05 Great Vibes" panose="02000507080000020002" pitchFamily="2" charset="-93"/>
              <a:ea typeface="+mn-ea"/>
              <a:cs typeface="+mn-cs"/>
            </a:endParaRPr>
          </a:p>
        </p:txBody>
      </p:sp>
    </p:spTree>
  </p:cSld>
  <p:clrMapOvr>
    <a:masterClrMapping/>
  </p:clrMapOvr>
  <p:transition spd="slow">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305576"/>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683173" y="324202"/>
            <a:ext cx="1772700" cy="461665"/>
          </a:xfrm>
          <a:prstGeom prst="rect">
            <a:avLst/>
          </a:prstGeom>
          <a:noFill/>
        </p:spPr>
        <p:txBody>
          <a:bodyPr wrap="square">
            <a:spAutoFit/>
          </a:bodyPr>
          <a:lstStyle/>
          <a:p>
            <a:pPr algn="ctr">
              <a:defRPr/>
            </a:pPr>
            <a:r>
              <a:rPr lang="en-US" sz="2400" b="1" dirty="0">
                <a:solidFill>
                  <a:schemeClr val="accent6"/>
                </a:solidFill>
                <a:latin typeface="#9Slide03 Roboto Condensed" panose="02000000000000000000" pitchFamily="2" charset="0"/>
                <a:ea typeface="#9Slide03 Roboto Condensed" panose="02000000000000000000" pitchFamily="2" charset="0"/>
              </a:rPr>
              <a:t>a. </a:t>
            </a:r>
            <a:r>
              <a:rPr lang="en-US" sz="2400" b="1" dirty="0" err="1">
                <a:solidFill>
                  <a:schemeClr val="accent6"/>
                </a:solidFill>
                <a:latin typeface="#9Slide03 Roboto Condensed" panose="02000000000000000000" pitchFamily="2" charset="0"/>
                <a:ea typeface="#9Slide03 Roboto Condensed" panose="02000000000000000000" pitchFamily="2" charset="0"/>
              </a:rPr>
              <a:t>Vị</a:t>
            </a:r>
            <a:r>
              <a:rPr lang="en-US" sz="2400" b="1" dirty="0">
                <a:solidFill>
                  <a:schemeClr val="accent6"/>
                </a:solidFill>
                <a:latin typeface="#9Slide03 Roboto Condensed" panose="02000000000000000000" pitchFamily="2" charset="0"/>
                <a:ea typeface="#9Slide03 Roboto Condensed" panose="02000000000000000000" pitchFamily="2" charset="0"/>
              </a:rPr>
              <a:t> </a:t>
            </a:r>
            <a:r>
              <a:rPr lang="en-US" sz="2400" b="1" dirty="0" err="1">
                <a:solidFill>
                  <a:schemeClr val="accent6"/>
                </a:solidFill>
                <a:latin typeface="#9Slide03 Roboto Condensed" panose="02000000000000000000" pitchFamily="2" charset="0"/>
                <a:ea typeface="#9Slide03 Roboto Condensed" panose="02000000000000000000" pitchFamily="2" charset="0"/>
              </a:rPr>
              <a:t>trí</a:t>
            </a:r>
            <a:r>
              <a:rPr lang="en-US" sz="2400" b="1" dirty="0">
                <a:solidFill>
                  <a:schemeClr val="accent6"/>
                </a:solidFill>
                <a:latin typeface="#9Slide03 Roboto Condensed" panose="02000000000000000000" pitchFamily="2" charset="0"/>
                <a:ea typeface="#9Slide03 Roboto Condensed" panose="02000000000000000000" pitchFamily="2" charset="0"/>
              </a:rPr>
              <a:t> </a:t>
            </a:r>
            <a:r>
              <a:rPr lang="en-US" sz="2400" b="1" dirty="0" err="1">
                <a:solidFill>
                  <a:schemeClr val="accent6"/>
                </a:solidFill>
                <a:latin typeface="#9Slide03 Roboto Condensed" panose="02000000000000000000" pitchFamily="2" charset="0"/>
                <a:ea typeface="#9Slide03 Roboto Condensed" panose="02000000000000000000" pitchFamily="2" charset="0"/>
              </a:rPr>
              <a:t>địa</a:t>
            </a:r>
            <a:r>
              <a:rPr lang="en-US" sz="2400" b="1" dirty="0">
                <a:solidFill>
                  <a:schemeClr val="accent6"/>
                </a:solidFill>
                <a:latin typeface="#9Slide03 Roboto Condensed" panose="02000000000000000000" pitchFamily="2" charset="0"/>
                <a:ea typeface="#9Slide03 Roboto Condensed" panose="02000000000000000000" pitchFamily="2" charset="0"/>
              </a:rPr>
              <a:t> </a:t>
            </a:r>
            <a:r>
              <a:rPr lang="en-US" sz="2400" b="1" dirty="0" err="1">
                <a:solidFill>
                  <a:schemeClr val="accent6"/>
                </a:solidFill>
                <a:latin typeface="#9Slide03 Roboto Condensed" panose="02000000000000000000" pitchFamily="2" charset="0"/>
                <a:ea typeface="#9Slide03 Roboto Condensed" panose="02000000000000000000" pitchFamily="2" charset="0"/>
              </a:rPr>
              <a:t>lí</a:t>
            </a:r>
            <a:r>
              <a:rPr lang="en-US" sz="2400" b="1" dirty="0">
                <a:solidFill>
                  <a:schemeClr val="accent6"/>
                </a:solidFill>
                <a:latin typeface="#9Slide03 Roboto Condensed" panose="02000000000000000000" pitchFamily="2" charset="0"/>
                <a:ea typeface="#9Slide03 Roboto Condensed" panose="02000000000000000000" pitchFamily="2" charset="0"/>
              </a:rPr>
              <a:t> </a:t>
            </a:r>
          </a:p>
        </p:txBody>
      </p:sp>
      <p:pic>
        <p:nvPicPr>
          <p:cNvPr id="65" name="Picture 2" descr="Luoc do dia hinh khoang san va song ho chau A">
            <a:extLst>
              <a:ext uri="{FF2B5EF4-FFF2-40B4-BE49-F238E27FC236}">
                <a16:creationId xmlns="" xmlns:a16="http://schemas.microsoft.com/office/drawing/2014/main" id="{7F14C32B-38B1-4967-818B-020409907B5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2962" y="45983"/>
            <a:ext cx="3859508" cy="4410867"/>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sp>
        <p:nvSpPr>
          <p:cNvPr id="66" name="TextBox 65">
            <a:extLst>
              <a:ext uri="{FF2B5EF4-FFF2-40B4-BE49-F238E27FC236}">
                <a16:creationId xmlns="" xmlns:a16="http://schemas.microsoft.com/office/drawing/2014/main" id="{EBED790A-5A8B-4ACD-B7AF-C1369D4FD019}"/>
              </a:ext>
            </a:extLst>
          </p:cNvPr>
          <p:cNvSpPr txBox="1"/>
          <p:nvPr/>
        </p:nvSpPr>
        <p:spPr>
          <a:xfrm>
            <a:off x="5307725" y="4448558"/>
            <a:ext cx="3836275" cy="646331"/>
          </a:xfrm>
          <a:prstGeom prst="rect">
            <a:avLst/>
          </a:prstGeom>
          <a:noFill/>
        </p:spPr>
        <p:txBody>
          <a:bodyPr wrap="square">
            <a:spAutoFit/>
          </a:bodyPr>
          <a:lstStyle/>
          <a:p>
            <a:pPr algn="ctr">
              <a:defRPr/>
            </a:pPr>
            <a:r>
              <a:rPr lang="en-US" sz="1800" dirty="0">
                <a:solidFill>
                  <a:srgbClr val="000000"/>
                </a:solidFill>
                <a:latin typeface="#9Slide03 Roboto Medium" panose="02000000000000000000" pitchFamily="2" charset="0"/>
                <a:ea typeface="#9Slide03 Roboto Medium" panose="02000000000000000000" pitchFamily="2" charset="0"/>
              </a:rPr>
              <a:t>L</a:t>
            </a:r>
            <a:r>
              <a:rPr lang="vi-VN" sz="1800" dirty="0">
                <a:solidFill>
                  <a:srgbClr val="000000"/>
                </a:solidFill>
                <a:latin typeface="#9Slide03 Roboto Medium" panose="02000000000000000000" pitchFamily="2" charset="0"/>
                <a:ea typeface="#9Slide03 Roboto Medium" panose="02000000000000000000" pitchFamily="2" charset="0"/>
              </a:rPr>
              <a:t>ược</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đồ</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địa</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hình</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khoáng</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sản</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và</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sông</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hồ</a:t>
            </a:r>
            <a:r>
              <a:rPr lang="en-US" sz="1800" dirty="0">
                <a:solidFill>
                  <a:srgbClr val="000000"/>
                </a:solidFill>
                <a:latin typeface="#9Slide03 Roboto Medium" panose="02000000000000000000" pitchFamily="2" charset="0"/>
                <a:ea typeface="#9Slide03 Roboto Medium" panose="02000000000000000000" pitchFamily="2" charset="0"/>
              </a:rPr>
              <a:t> </a:t>
            </a:r>
            <a:r>
              <a:rPr lang="en-US" sz="1800" dirty="0" err="1">
                <a:solidFill>
                  <a:srgbClr val="000000"/>
                </a:solidFill>
                <a:latin typeface="#9Slide03 Roboto Medium" panose="02000000000000000000" pitchFamily="2" charset="0"/>
                <a:ea typeface="#9Slide03 Roboto Medium" panose="02000000000000000000" pitchFamily="2" charset="0"/>
              </a:rPr>
              <a:t>Châu</a:t>
            </a:r>
            <a:r>
              <a:rPr lang="en-US" sz="1800" dirty="0">
                <a:solidFill>
                  <a:srgbClr val="000000"/>
                </a:solidFill>
                <a:latin typeface="#9Slide03 Roboto Medium" panose="02000000000000000000" pitchFamily="2" charset="0"/>
                <a:ea typeface="#9Slide03 Roboto Medium" panose="02000000000000000000" pitchFamily="2" charset="0"/>
              </a:rPr>
              <a:t> Á</a:t>
            </a:r>
          </a:p>
        </p:txBody>
      </p:sp>
      <p:sp>
        <p:nvSpPr>
          <p:cNvPr id="70" name="Google Shape;807;p58">
            <a:extLst>
              <a:ext uri="{FF2B5EF4-FFF2-40B4-BE49-F238E27FC236}">
                <a16:creationId xmlns="" xmlns:a16="http://schemas.microsoft.com/office/drawing/2014/main" id="{58372CFE-A920-450F-8847-BD76B3A748DF}"/>
              </a:ext>
            </a:extLst>
          </p:cNvPr>
          <p:cNvSpPr/>
          <p:nvPr/>
        </p:nvSpPr>
        <p:spPr>
          <a:xfrm>
            <a:off x="614926" y="2637521"/>
            <a:ext cx="4482591" cy="1182957"/>
          </a:xfrm>
          <a:prstGeom prst="roundRect">
            <a:avLst>
              <a:gd name="adj" fmla="val 16667"/>
            </a:avLst>
          </a:prstGeom>
          <a:solidFill>
            <a:srgbClr val="AF717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2A072F"/>
              </a:solidFill>
              <a:effectLst/>
              <a:uLnTx/>
              <a:uFillTx/>
            </a:endParaRPr>
          </a:p>
        </p:txBody>
      </p:sp>
      <p:sp>
        <p:nvSpPr>
          <p:cNvPr id="71" name="TextBox 70">
            <a:extLst>
              <a:ext uri="{FF2B5EF4-FFF2-40B4-BE49-F238E27FC236}">
                <a16:creationId xmlns="" xmlns:a16="http://schemas.microsoft.com/office/drawing/2014/main" id="{49CB5137-F1E0-4BE8-BB24-8755A0376C81}"/>
              </a:ext>
            </a:extLst>
          </p:cNvPr>
          <p:cNvSpPr txBox="1"/>
          <p:nvPr/>
        </p:nvSpPr>
        <p:spPr>
          <a:xfrm>
            <a:off x="567559" y="2712483"/>
            <a:ext cx="4561489" cy="1107996"/>
          </a:xfrm>
          <a:prstGeom prst="rect">
            <a:avLst/>
          </a:prstGeom>
          <a:noFill/>
        </p:spPr>
        <p:txBody>
          <a:bodyPr wrap="square">
            <a:spAutoFit/>
          </a:bodyPr>
          <a:lstStyle/>
          <a:p>
            <a:pPr algn="just"/>
            <a:r>
              <a:rPr lang="en-US" altLang="en-US" sz="2200" b="1" dirty="0">
                <a:solidFill>
                  <a:schemeClr val="accent6"/>
                </a:solidFill>
                <a:latin typeface="#9Slide03 Roboto Condensed" panose="02000000000000000000" pitchFamily="2" charset="0"/>
                <a:ea typeface="#9Slide03 Roboto Condensed" panose="02000000000000000000" pitchFamily="2" charset="0"/>
              </a:rPr>
              <a:t>Quan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sát</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lược</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đồ</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bên</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hãy</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xác</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định</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vị</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trí</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của</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khu</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a:t>
            </a:r>
            <a:r>
              <a:rPr lang="en-US" altLang="en-US" sz="2200" b="1" dirty="0" err="1">
                <a:solidFill>
                  <a:schemeClr val="accent6"/>
                </a:solidFill>
                <a:latin typeface="#9Slide03 Roboto Condensed" panose="02000000000000000000" pitchFamily="2" charset="0"/>
                <a:ea typeface="#9Slide03 Roboto Condensed" panose="02000000000000000000" pitchFamily="2" charset="0"/>
              </a:rPr>
              <a:t>vực</a:t>
            </a:r>
            <a:r>
              <a:rPr lang="en-US" altLang="en-US" sz="2200" b="1" dirty="0">
                <a:solidFill>
                  <a:schemeClr val="accent6"/>
                </a:solidFill>
                <a:latin typeface="#9Slide03 Roboto Condensed" panose="02000000000000000000" pitchFamily="2" charset="0"/>
                <a:ea typeface="#9Slide03 Roboto Condensed" panose="02000000000000000000" pitchFamily="2" charset="0"/>
              </a:rPr>
              <a:t> Nam Á ? </a:t>
            </a:r>
            <a:r>
              <a:rPr lang="en-US" sz="2200" b="1" dirty="0">
                <a:solidFill>
                  <a:schemeClr val="accent6"/>
                </a:solidFill>
                <a:latin typeface="#9Slide03 Roboto Condensed" panose="02000000000000000000" pitchFamily="2" charset="0"/>
                <a:ea typeface="#9Slide03 Roboto Condensed" panose="02000000000000000000" pitchFamily="2" charset="0"/>
              </a:rPr>
              <a:t>Nam Á </a:t>
            </a:r>
            <a:r>
              <a:rPr lang="en-US" sz="2200" b="1" dirty="0" err="1">
                <a:solidFill>
                  <a:schemeClr val="accent6"/>
                </a:solidFill>
                <a:latin typeface="#9Slide03 Roboto Condensed" panose="02000000000000000000" pitchFamily="2" charset="0"/>
                <a:ea typeface="#9Slide03 Roboto Condensed" panose="02000000000000000000" pitchFamily="2" charset="0"/>
              </a:rPr>
              <a:t>nằm</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trong</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khoảng</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các</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vĩ</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độ</a:t>
            </a:r>
            <a:r>
              <a:rPr lang="en-US" sz="2200" b="1" dirty="0">
                <a:solidFill>
                  <a:schemeClr val="accent6"/>
                </a:solidFill>
                <a:latin typeface="#9Slide03 Roboto Condensed" panose="02000000000000000000" pitchFamily="2" charset="0"/>
                <a:ea typeface="#9Slide03 Roboto Condensed" panose="02000000000000000000" pitchFamily="2" charset="0"/>
              </a:rPr>
              <a:t> </a:t>
            </a:r>
            <a:r>
              <a:rPr lang="en-US" sz="2200" b="1" dirty="0" err="1">
                <a:solidFill>
                  <a:schemeClr val="accent6"/>
                </a:solidFill>
                <a:latin typeface="#9Slide03 Roboto Condensed" panose="02000000000000000000" pitchFamily="2" charset="0"/>
                <a:ea typeface="#9Slide03 Roboto Condensed" panose="02000000000000000000" pitchFamily="2" charset="0"/>
              </a:rPr>
              <a:t>nào</a:t>
            </a:r>
            <a:r>
              <a:rPr lang="en-US" sz="2200" b="1" dirty="0">
                <a:solidFill>
                  <a:schemeClr val="accent6"/>
                </a:solidFill>
                <a:latin typeface="#9Slide03 Roboto Condensed" panose="02000000000000000000" pitchFamily="2" charset="0"/>
                <a:ea typeface="#9Slide03 Roboto Condensed" panose="02000000000000000000" pitchFamily="2" charset="0"/>
              </a:rPr>
              <a:t>?</a:t>
            </a:r>
          </a:p>
        </p:txBody>
      </p:sp>
      <p:pic>
        <p:nvPicPr>
          <p:cNvPr id="72" name="Picture 2" descr="Dàn Karaoke Gia Đình Năm 2019 Có Điểm Gì Đặc Biệt? – VIDIA">
            <a:extLst>
              <a:ext uri="{FF2B5EF4-FFF2-40B4-BE49-F238E27FC236}">
                <a16:creationId xmlns="" xmlns:a16="http://schemas.microsoft.com/office/drawing/2014/main" id="{1767638B-F8C3-4F59-AC31-3174DA7343D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3779" y="1298381"/>
            <a:ext cx="1741982" cy="1743597"/>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 descr="Máy Tính Biểu Tượng - pin vị trí png tải về - Miễn phí trong suốt Vòng Tròn  png Tải về.">
            <a:extLst>
              <a:ext uri="{FF2B5EF4-FFF2-40B4-BE49-F238E27FC236}">
                <a16:creationId xmlns="" xmlns:a16="http://schemas.microsoft.com/office/drawing/2014/main" id="{0AFAC6D0-154E-4A42-88ED-2DBE65FD127D}"/>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100000" l="10000" r="90000">
                        <a14:foregroundMark x1="33667" y1="72308" x2="33667" y2="72308"/>
                        <a14:foregroundMark x1="42889" y1="51731" x2="42889" y2="51731"/>
                      </a14:backgroundRemoval>
                    </a14:imgEffect>
                  </a14:imgLayer>
                </a14:imgProps>
              </a:ext>
              <a:ext uri="{28A0092B-C50C-407E-A947-70E740481C1C}">
                <a14:useLocalDpi xmlns:a14="http://schemas.microsoft.com/office/drawing/2010/main" val="0"/>
              </a:ext>
            </a:extLst>
          </a:blip>
          <a:srcRect/>
          <a:stretch>
            <a:fillRect/>
          </a:stretch>
        </p:blipFill>
        <p:spPr bwMode="auto">
          <a:xfrm>
            <a:off x="-126124" y="326478"/>
            <a:ext cx="828347" cy="47860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ppt_x"/>
                                          </p:val>
                                        </p:tav>
                                        <p:tav tm="100000">
                                          <p:val>
                                            <p:strVal val="#ppt_x"/>
                                          </p:val>
                                        </p:tav>
                                      </p:tavLst>
                                    </p:anim>
                                    <p:anim calcmode="lin" valueType="num">
                                      <p:cBhvr additive="base">
                                        <p:cTn id="12" dur="500" fill="hold"/>
                                        <p:tgtEl>
                                          <p:spTgt spid="6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3"/>
                                        </p:tgtEl>
                                        <p:attrNameLst>
                                          <p:attrName>style.visibility</p:attrName>
                                        </p:attrNameLst>
                                      </p:cBhvr>
                                      <p:to>
                                        <p:strVal val="visible"/>
                                      </p:to>
                                    </p:set>
                                    <p:anim calcmode="lin" valueType="num">
                                      <p:cBhvr additive="base">
                                        <p:cTn id="15" dur="500" fill="hold"/>
                                        <p:tgtEl>
                                          <p:spTgt spid="73"/>
                                        </p:tgtEl>
                                        <p:attrNameLst>
                                          <p:attrName>ppt_x</p:attrName>
                                        </p:attrNameLst>
                                      </p:cBhvr>
                                      <p:tavLst>
                                        <p:tav tm="0">
                                          <p:val>
                                            <p:strVal val="#ppt_x"/>
                                          </p:val>
                                        </p:tav>
                                        <p:tav tm="100000">
                                          <p:val>
                                            <p:strVal val="#ppt_x"/>
                                          </p:val>
                                        </p:tav>
                                      </p:tavLst>
                                    </p:anim>
                                    <p:anim calcmode="lin" valueType="num">
                                      <p:cBhvr additive="base">
                                        <p:cTn id="16"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500" fill="hold"/>
                                        <p:tgtEl>
                                          <p:spTgt spid="65"/>
                                        </p:tgtEl>
                                        <p:attrNameLst>
                                          <p:attrName>ppt_x</p:attrName>
                                        </p:attrNameLst>
                                      </p:cBhvr>
                                      <p:tavLst>
                                        <p:tav tm="0">
                                          <p:val>
                                            <p:strVal val="#ppt_x"/>
                                          </p:val>
                                        </p:tav>
                                        <p:tav tm="100000">
                                          <p:val>
                                            <p:strVal val="#ppt_x"/>
                                          </p:val>
                                        </p:tav>
                                      </p:tavLst>
                                    </p:anim>
                                    <p:anim calcmode="lin" valueType="num">
                                      <p:cBhvr additive="base">
                                        <p:cTn id="22" dur="500" fill="hold"/>
                                        <p:tgtEl>
                                          <p:spTgt spid="65"/>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66"/>
                                        </p:tgtEl>
                                        <p:attrNameLst>
                                          <p:attrName>style.visibility</p:attrName>
                                        </p:attrNameLst>
                                      </p:cBhvr>
                                      <p:to>
                                        <p:strVal val="visible"/>
                                      </p:to>
                                    </p:set>
                                    <p:anim calcmode="lin" valueType="num">
                                      <p:cBhvr additive="base">
                                        <p:cTn id="25" dur="500" fill="hold"/>
                                        <p:tgtEl>
                                          <p:spTgt spid="66"/>
                                        </p:tgtEl>
                                        <p:attrNameLst>
                                          <p:attrName>ppt_x</p:attrName>
                                        </p:attrNameLst>
                                      </p:cBhvr>
                                      <p:tavLst>
                                        <p:tav tm="0">
                                          <p:val>
                                            <p:strVal val="#ppt_x"/>
                                          </p:val>
                                        </p:tav>
                                        <p:tav tm="100000">
                                          <p:val>
                                            <p:strVal val="#ppt_x"/>
                                          </p:val>
                                        </p:tav>
                                      </p:tavLst>
                                    </p:anim>
                                    <p:anim calcmode="lin" valueType="num">
                                      <p:cBhvr additive="base">
                                        <p:cTn id="2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500" fill="hold"/>
                                        <p:tgtEl>
                                          <p:spTgt spid="70"/>
                                        </p:tgtEl>
                                        <p:attrNameLst>
                                          <p:attrName>ppt_x</p:attrName>
                                        </p:attrNameLst>
                                      </p:cBhvr>
                                      <p:tavLst>
                                        <p:tav tm="0">
                                          <p:val>
                                            <p:strVal val="#ppt_x"/>
                                          </p:val>
                                        </p:tav>
                                        <p:tav tm="100000">
                                          <p:val>
                                            <p:strVal val="#ppt_x"/>
                                          </p:val>
                                        </p:tav>
                                      </p:tavLst>
                                    </p:anim>
                                    <p:anim calcmode="lin" valueType="num">
                                      <p:cBhvr additive="base">
                                        <p:cTn id="32" dur="50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500" fill="hold"/>
                                        <p:tgtEl>
                                          <p:spTgt spid="71"/>
                                        </p:tgtEl>
                                        <p:attrNameLst>
                                          <p:attrName>ppt_x</p:attrName>
                                        </p:attrNameLst>
                                      </p:cBhvr>
                                      <p:tavLst>
                                        <p:tav tm="0">
                                          <p:val>
                                            <p:strVal val="#ppt_x"/>
                                          </p:val>
                                        </p:tav>
                                        <p:tav tm="100000">
                                          <p:val>
                                            <p:strVal val="#ppt_x"/>
                                          </p:val>
                                        </p:tav>
                                      </p:tavLst>
                                    </p:anim>
                                    <p:anim calcmode="lin" valueType="num">
                                      <p:cBhvr additive="base">
                                        <p:cTn id="36" dur="50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500" fill="hold"/>
                                        <p:tgtEl>
                                          <p:spTgt spid="72"/>
                                        </p:tgtEl>
                                        <p:attrNameLst>
                                          <p:attrName>ppt_x</p:attrName>
                                        </p:attrNameLst>
                                      </p:cBhvr>
                                      <p:tavLst>
                                        <p:tav tm="0">
                                          <p:val>
                                            <p:strVal val="#ppt_x"/>
                                          </p:val>
                                        </p:tav>
                                        <p:tav tm="100000">
                                          <p:val>
                                            <p:strVal val="#ppt_x"/>
                                          </p:val>
                                        </p:tav>
                                      </p:tavLst>
                                    </p:anim>
                                    <p:anim calcmode="lin" valueType="num">
                                      <p:cBhvr additive="base">
                                        <p:cTn id="40"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p:bldP spid="66" grpId="0"/>
      <p:bldP spid="70" grpId="0" animBg="1"/>
      <p:bldP spid="7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494762"/>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493986" y="565940"/>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rPr>
              <a:t>a.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rPr>
              <a:t>Vị</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rPr>
              <a:t>trí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rPr>
              <a:t>lí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rPr>
              <a:t> </a:t>
            </a:r>
          </a:p>
        </p:txBody>
      </p:sp>
      <p:pic>
        <p:nvPicPr>
          <p:cNvPr id="65" name="Picture 2" descr="Luoc do dia hinh khoang san va song ho chau A">
            <a:extLst>
              <a:ext uri="{FF2B5EF4-FFF2-40B4-BE49-F238E27FC236}">
                <a16:creationId xmlns="" xmlns:a16="http://schemas.microsoft.com/office/drawing/2014/main" id="{7F14C32B-38B1-4967-818B-020409907B5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2962" y="45983"/>
            <a:ext cx="3859508" cy="4410867"/>
          </a:xfrm>
          <a:prstGeom prst="rect">
            <a:avLst/>
          </a:prstGeom>
          <a:noFill/>
          <a:ln w="38100">
            <a:noFill/>
            <a:miter lim="800000"/>
            <a:headEnd/>
            <a:tailEnd/>
          </a:ln>
          <a:extLst>
            <a:ext uri="{909E8E84-426E-40DD-AFC4-6F175D3DCCD1}">
              <a14:hiddenFill xmlns:a14="http://schemas.microsoft.com/office/drawing/2010/main">
                <a:solidFill>
                  <a:srgbClr val="FFFFFF"/>
                </a:solidFill>
              </a14:hiddenFill>
            </a:ext>
          </a:extLst>
        </p:spPr>
      </p:pic>
      <p:sp>
        <p:nvSpPr>
          <p:cNvPr id="66" name="TextBox 65">
            <a:extLst>
              <a:ext uri="{FF2B5EF4-FFF2-40B4-BE49-F238E27FC236}">
                <a16:creationId xmlns="" xmlns:a16="http://schemas.microsoft.com/office/drawing/2014/main" id="{EBED790A-5A8B-4ACD-B7AF-C1369D4FD019}"/>
              </a:ext>
            </a:extLst>
          </p:cNvPr>
          <p:cNvSpPr txBox="1"/>
          <p:nvPr/>
        </p:nvSpPr>
        <p:spPr>
          <a:xfrm>
            <a:off x="5307725" y="4448558"/>
            <a:ext cx="3836275" cy="646331"/>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L</a:t>
            </a:r>
            <a:r>
              <a:rPr kumimoji="0" lang="vi-VN"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ược</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đồ</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địa</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hình</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khoáng</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sản</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và</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sông</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hồ</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a:t>
            </a:r>
            <a:r>
              <a:rPr kumimoji="0" lang="en-US" sz="1800" b="0" i="0" u="none" strike="noStrike" kern="1200" cap="none" spc="0" normalizeH="0" baseline="0" noProof="0" dirty="0" err="1">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Châu</a:t>
            </a:r>
            <a:r>
              <a:rPr kumimoji="0" lang="en-US" sz="1800" b="0" i="0" u="none" strike="noStrike" kern="1200" cap="none" spc="0" normalizeH="0" baseline="0" noProof="0" dirty="0">
                <a:ln>
                  <a:noFill/>
                </a:ln>
                <a:solidFill>
                  <a:srgbClr val="000000"/>
                </a:solidFill>
                <a:effectLst/>
                <a:uLnTx/>
                <a:uFillTx/>
                <a:latin typeface="#9Slide03 Roboto Medium" panose="02000000000000000000" pitchFamily="2" charset="0"/>
                <a:ea typeface="#9Slide03 Roboto Medium" panose="02000000000000000000" pitchFamily="2" charset="0"/>
                <a:cs typeface="+mn-cs"/>
              </a:rPr>
              <a:t> Á</a:t>
            </a:r>
          </a:p>
        </p:txBody>
      </p:sp>
      <p:sp>
        <p:nvSpPr>
          <p:cNvPr id="9" name="Text Box 13">
            <a:extLst>
              <a:ext uri="{FF2B5EF4-FFF2-40B4-BE49-F238E27FC236}">
                <a16:creationId xmlns="" xmlns:a16="http://schemas.microsoft.com/office/drawing/2014/main" id="{AEE14B0C-3535-43B4-852C-067EB57CF5C0}"/>
              </a:ext>
            </a:extLst>
          </p:cNvPr>
          <p:cNvSpPr txBox="1">
            <a:spLocks noChangeArrowheads="1"/>
          </p:cNvSpPr>
          <p:nvPr/>
        </p:nvSpPr>
        <p:spPr bwMode="auto">
          <a:xfrm>
            <a:off x="0" y="1237592"/>
            <a:ext cx="5171090" cy="446276"/>
          </a:xfrm>
          <a:prstGeom prst="rect">
            <a:avLst/>
          </a:prstGeom>
          <a:noFill/>
          <a:ln w="9525" algn="ctr">
            <a:noFill/>
            <a:miter lim="800000"/>
            <a:headEnd/>
            <a:tailEnd/>
          </a:ln>
        </p:spPr>
        <p:txBody>
          <a:bodyPr wrap="square">
            <a:spAutoFit/>
          </a:bodyPr>
          <a:lstStyle/>
          <a:p>
            <a:pPr marL="342900" indent="-342900" algn="just">
              <a:spcBef>
                <a:spcPct val="50000"/>
              </a:spcBef>
              <a:buFont typeface="Courier New" panose="02070309020205020404" pitchFamily="49" charset="0"/>
              <a:buChar char="o"/>
            </a:pPr>
            <a:r>
              <a:rPr lang="en-US" sz="2300" dirty="0" err="1">
                <a:latin typeface="#9Slide03 Roboto Condensed" panose="02000000000000000000" pitchFamily="2" charset="0"/>
                <a:ea typeface="#9Slide03 Roboto Condensed" panose="02000000000000000000" pitchFamily="2" charset="0"/>
                <a:cs typeface="Arial" pitchFamily="34" charset="0"/>
              </a:rPr>
              <a:t>Nằm</a:t>
            </a:r>
            <a:r>
              <a:rPr lang="en-US" sz="2300" dirty="0">
                <a:latin typeface="#9Slide03 Roboto Condensed" panose="02000000000000000000" pitchFamily="2" charset="0"/>
                <a:ea typeface="#9Slide03 Roboto Condensed" panose="02000000000000000000" pitchFamily="2" charset="0"/>
                <a:cs typeface="Arial" pitchFamily="34" charset="0"/>
              </a:rPr>
              <a:t> ở </a:t>
            </a:r>
            <a:r>
              <a:rPr lang="en-US" sz="2300" dirty="0" err="1">
                <a:latin typeface="#9Slide03 Roboto Condensed" panose="02000000000000000000" pitchFamily="2" charset="0"/>
                <a:ea typeface="#9Slide03 Roboto Condensed" panose="02000000000000000000" pitchFamily="2" charset="0"/>
                <a:cs typeface="Arial" pitchFamily="34" charset="0"/>
              </a:rPr>
              <a:t>rìa</a:t>
            </a:r>
            <a:r>
              <a:rPr lang="en-US" sz="2300" dirty="0">
                <a:latin typeface="#9Slide03 Roboto Condensed" panose="02000000000000000000" pitchFamily="2" charset="0"/>
                <a:ea typeface="#9Slide03 Roboto Condensed" panose="02000000000000000000" pitchFamily="2" charset="0"/>
                <a:cs typeface="Arial" pitchFamily="34" charset="0"/>
              </a:rPr>
              <a:t> </a:t>
            </a:r>
            <a:r>
              <a:rPr lang="en-US" sz="2300" dirty="0" err="1">
                <a:latin typeface="#9Slide03 Roboto Condensed" panose="02000000000000000000" pitchFamily="2" charset="0"/>
                <a:ea typeface="#9Slide03 Roboto Condensed" panose="02000000000000000000" pitchFamily="2" charset="0"/>
                <a:cs typeface="Arial" pitchFamily="34" charset="0"/>
              </a:rPr>
              <a:t>phía</a:t>
            </a:r>
            <a:r>
              <a:rPr lang="en-US" sz="2300" dirty="0">
                <a:latin typeface="#9Slide03 Roboto Condensed" panose="02000000000000000000" pitchFamily="2" charset="0"/>
                <a:ea typeface="#9Slide03 Roboto Condensed" panose="02000000000000000000" pitchFamily="2" charset="0"/>
                <a:cs typeface="Arial" pitchFamily="34" charset="0"/>
              </a:rPr>
              <a:t> </a:t>
            </a:r>
            <a:r>
              <a:rPr lang="en-US" sz="2300" dirty="0" err="1">
                <a:latin typeface="#9Slide03 Roboto Condensed" panose="02000000000000000000" pitchFamily="2" charset="0"/>
                <a:ea typeface="#9Slide03 Roboto Condensed" panose="02000000000000000000" pitchFamily="2" charset="0"/>
                <a:cs typeface="Arial" pitchFamily="34" charset="0"/>
              </a:rPr>
              <a:t>nam</a:t>
            </a:r>
            <a:r>
              <a:rPr lang="en-US" sz="2300" dirty="0">
                <a:latin typeface="#9Slide03 Roboto Condensed" panose="02000000000000000000" pitchFamily="2" charset="0"/>
                <a:ea typeface="#9Slide03 Roboto Condensed" panose="02000000000000000000" pitchFamily="2" charset="0"/>
                <a:cs typeface="Arial" pitchFamily="34" charset="0"/>
              </a:rPr>
              <a:t> </a:t>
            </a:r>
            <a:r>
              <a:rPr lang="en-US" sz="2300" dirty="0" err="1">
                <a:latin typeface="#9Slide03 Roboto Condensed" panose="02000000000000000000" pitchFamily="2" charset="0"/>
                <a:ea typeface="#9Slide03 Roboto Condensed" panose="02000000000000000000" pitchFamily="2" charset="0"/>
                <a:cs typeface="Arial" pitchFamily="34" charset="0"/>
              </a:rPr>
              <a:t>của</a:t>
            </a:r>
            <a:r>
              <a:rPr lang="en-US" sz="2300" dirty="0">
                <a:latin typeface="#9Slide03 Roboto Condensed" panose="02000000000000000000" pitchFamily="2" charset="0"/>
                <a:ea typeface="#9Slide03 Roboto Condensed" panose="02000000000000000000" pitchFamily="2" charset="0"/>
                <a:cs typeface="Arial" pitchFamily="34" charset="0"/>
              </a:rPr>
              <a:t> </a:t>
            </a:r>
            <a:r>
              <a:rPr lang="en-US" sz="2300" dirty="0" err="1">
                <a:latin typeface="#9Slide03 Roboto Condensed" panose="02000000000000000000" pitchFamily="2" charset="0"/>
                <a:ea typeface="#9Slide03 Roboto Condensed" panose="02000000000000000000" pitchFamily="2" charset="0"/>
                <a:cs typeface="Arial" pitchFamily="34" charset="0"/>
              </a:rPr>
              <a:t>lục</a:t>
            </a:r>
            <a:r>
              <a:rPr lang="en-US" sz="2300" dirty="0">
                <a:latin typeface="#9Slide03 Roboto Condensed" panose="02000000000000000000" pitchFamily="2" charset="0"/>
                <a:ea typeface="#9Slide03 Roboto Condensed" panose="02000000000000000000" pitchFamily="2" charset="0"/>
                <a:cs typeface="Arial" pitchFamily="34" charset="0"/>
              </a:rPr>
              <a:t> </a:t>
            </a:r>
            <a:r>
              <a:rPr lang="en-US" sz="2300" dirty="0" err="1">
                <a:latin typeface="#9Slide03 Roboto Condensed" panose="02000000000000000000" pitchFamily="2" charset="0"/>
                <a:ea typeface="#9Slide03 Roboto Condensed" panose="02000000000000000000" pitchFamily="2" charset="0"/>
                <a:cs typeface="Arial" pitchFamily="34" charset="0"/>
              </a:rPr>
              <a:t>địa</a:t>
            </a:r>
            <a:r>
              <a:rPr lang="en-US" sz="2300" dirty="0">
                <a:latin typeface="#9Slide03 Roboto Condensed" panose="02000000000000000000" pitchFamily="2" charset="0"/>
                <a:ea typeface="#9Slide03 Roboto Condensed" panose="02000000000000000000" pitchFamily="2" charset="0"/>
                <a:cs typeface="Arial" pitchFamily="34" charset="0"/>
              </a:rPr>
              <a:t> Á – </a:t>
            </a:r>
            <a:r>
              <a:rPr lang="en-US" sz="2300" dirty="0" err="1">
                <a:latin typeface="#9Slide03 Roboto Condensed" panose="02000000000000000000" pitchFamily="2" charset="0"/>
                <a:ea typeface="#9Slide03 Roboto Condensed" panose="02000000000000000000" pitchFamily="2" charset="0"/>
                <a:cs typeface="Arial" pitchFamily="34" charset="0"/>
              </a:rPr>
              <a:t>Âu</a:t>
            </a:r>
            <a:r>
              <a:rPr lang="en-US" sz="2300" dirty="0">
                <a:latin typeface="#9Slide03 Roboto Condensed" panose="02000000000000000000" pitchFamily="2" charset="0"/>
                <a:ea typeface="#9Slide03 Roboto Condensed" panose="02000000000000000000" pitchFamily="2" charset="0"/>
                <a:cs typeface="Arial" pitchFamily="34" charset="0"/>
              </a:rPr>
              <a:t>.</a:t>
            </a:r>
          </a:p>
        </p:txBody>
      </p:sp>
      <p:sp>
        <p:nvSpPr>
          <p:cNvPr id="10" name="Rectangle 9">
            <a:extLst>
              <a:ext uri="{FF2B5EF4-FFF2-40B4-BE49-F238E27FC236}">
                <a16:creationId xmlns="" xmlns:a16="http://schemas.microsoft.com/office/drawing/2014/main" id="{26D2A9D9-70B5-4793-AF3A-411CD78F5992}"/>
              </a:ext>
            </a:extLst>
          </p:cNvPr>
          <p:cNvSpPr/>
          <p:nvPr/>
        </p:nvSpPr>
        <p:spPr>
          <a:xfrm>
            <a:off x="10511" y="1844565"/>
            <a:ext cx="3657600" cy="461665"/>
          </a:xfrm>
          <a:prstGeom prst="rect">
            <a:avLst/>
          </a:prstGeom>
        </p:spPr>
        <p:txBody>
          <a:bodyPr wrap="square">
            <a:spAutoFit/>
          </a:bodyPr>
          <a:lstStyle/>
          <a:p>
            <a:pPr marL="342900" indent="-342900">
              <a:spcBef>
                <a:spcPct val="50000"/>
              </a:spcBef>
              <a:buFont typeface="Courier New" panose="02070309020205020404" pitchFamily="49" charset="0"/>
              <a:buChar char="o"/>
            </a:pPr>
            <a:r>
              <a:rPr lang="en-US" dirty="0"/>
              <a:t> </a:t>
            </a:r>
            <a:r>
              <a:rPr lang="en-US" sz="2300" dirty="0" err="1">
                <a:latin typeface="#9Slide03 Roboto Condensed" panose="02000000000000000000" pitchFamily="2" charset="0"/>
                <a:ea typeface="#9Slide03 Roboto Condensed" panose="02000000000000000000" pitchFamily="2" charset="0"/>
                <a:cs typeface="Arial" pitchFamily="34" charset="0"/>
              </a:rPr>
              <a:t>Từ</a:t>
            </a:r>
            <a:r>
              <a:rPr lang="en-US" sz="2300" dirty="0">
                <a:latin typeface="#9Slide03 Roboto Condensed" panose="02000000000000000000" pitchFamily="2" charset="0"/>
                <a:ea typeface="#9Slide03 Roboto Condensed" panose="02000000000000000000" pitchFamily="2" charset="0"/>
                <a:cs typeface="Arial" pitchFamily="34" charset="0"/>
              </a:rPr>
              <a:t> 38</a:t>
            </a:r>
            <a:r>
              <a:rPr lang="en-US" sz="2300" baseline="30000" dirty="0">
                <a:latin typeface="#9Slide03 Roboto Condensed" panose="02000000000000000000" pitchFamily="2" charset="0"/>
                <a:ea typeface="#9Slide03 Roboto Condensed" panose="02000000000000000000" pitchFamily="2" charset="0"/>
                <a:cs typeface="Arial" pitchFamily="34" charset="0"/>
              </a:rPr>
              <a:t>o</a:t>
            </a:r>
            <a:r>
              <a:rPr lang="en-US" sz="2300" dirty="0">
                <a:latin typeface="#9Slide03 Roboto Condensed" panose="02000000000000000000" pitchFamily="2" charset="0"/>
                <a:ea typeface="#9Slide03 Roboto Condensed" panose="02000000000000000000" pitchFamily="2" charset="0"/>
                <a:cs typeface="Arial" pitchFamily="34" charset="0"/>
              </a:rPr>
              <a:t>B - 8</a:t>
            </a:r>
            <a:r>
              <a:rPr lang="en-US" sz="2300" baseline="30000" dirty="0">
                <a:latin typeface="#9Slide03 Roboto Condensed" panose="02000000000000000000" pitchFamily="2" charset="0"/>
                <a:ea typeface="#9Slide03 Roboto Condensed" panose="02000000000000000000" pitchFamily="2" charset="0"/>
                <a:cs typeface="Arial" pitchFamily="34" charset="0"/>
              </a:rPr>
              <a:t>o</a:t>
            </a:r>
            <a:r>
              <a:rPr lang="en-US" sz="2300" dirty="0">
                <a:latin typeface="#9Slide03 Roboto Condensed" panose="02000000000000000000" pitchFamily="2" charset="0"/>
                <a:ea typeface="#9Slide03 Roboto Condensed" panose="02000000000000000000" pitchFamily="2" charset="0"/>
                <a:cs typeface="Arial" pitchFamily="34" charset="0"/>
              </a:rPr>
              <a:t>B .</a:t>
            </a:r>
          </a:p>
        </p:txBody>
      </p:sp>
      <p:pic>
        <p:nvPicPr>
          <p:cNvPr id="3074" name="Picture 2" descr="Máy Tính Biểu Tượng - pin vị trí png tải về - Miễn phí trong suốt Vòng Tròn  png Tải về.">
            <a:extLst>
              <a:ext uri="{FF2B5EF4-FFF2-40B4-BE49-F238E27FC236}">
                <a16:creationId xmlns="" xmlns:a16="http://schemas.microsoft.com/office/drawing/2014/main" id="{685FF7EA-BA68-46A1-BBA7-105EF1124CC9}"/>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0" b="100000" l="10000" r="90000">
                        <a14:foregroundMark x1="33667" y1="72308" x2="33667" y2="72308"/>
                        <a14:foregroundMark x1="42889" y1="51731" x2="42889" y2="51731"/>
                      </a14:backgroundRemoval>
                    </a14:imgEffect>
                  </a14:imgLayer>
                </a14:imgProps>
              </a:ext>
              <a:ext uri="{28A0092B-C50C-407E-A947-70E740481C1C}">
                <a14:useLocalDpi xmlns:a14="http://schemas.microsoft.com/office/drawing/2010/main" val="0"/>
              </a:ext>
            </a:extLst>
          </a:blip>
          <a:srcRect/>
          <a:stretch>
            <a:fillRect/>
          </a:stretch>
        </p:blipFill>
        <p:spPr bwMode="auto">
          <a:xfrm>
            <a:off x="-105103" y="536685"/>
            <a:ext cx="828347" cy="4786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050298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84859"/>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336331" y="135016"/>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a.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Vị</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trí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lí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p>
        </p:txBody>
      </p:sp>
      <p:pic>
        <p:nvPicPr>
          <p:cNvPr id="3" name="Picture 2">
            <a:extLst>
              <a:ext uri="{FF2B5EF4-FFF2-40B4-BE49-F238E27FC236}">
                <a16:creationId xmlns="" xmlns:a16="http://schemas.microsoft.com/office/drawing/2014/main" id="{70272C98-184D-4A91-8201-582BFA92430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4145017" y="48913"/>
            <a:ext cx="4441934" cy="5094587"/>
          </a:xfrm>
          <a:prstGeom prst="rect">
            <a:avLst/>
          </a:prstGeom>
        </p:spPr>
      </p:pic>
      <p:pic>
        <p:nvPicPr>
          <p:cNvPr id="8" name="Picture 7">
            <a:extLst>
              <a:ext uri="{FF2B5EF4-FFF2-40B4-BE49-F238E27FC236}">
                <a16:creationId xmlns="" xmlns:a16="http://schemas.microsoft.com/office/drawing/2014/main" id="{680FC6BB-C96C-48D2-8014-B2E63318B8E1}"/>
              </a:ext>
            </a:extLst>
          </p:cNvPr>
          <p:cNvPicPr>
            <a:picLocks noChangeAspect="1"/>
          </p:cNvPicPr>
          <p:nvPr/>
        </p:nvPicPr>
        <p:blipFill>
          <a:blip r:embed="rId5"/>
          <a:stretch>
            <a:fillRect/>
          </a:stretch>
        </p:blipFill>
        <p:spPr>
          <a:xfrm>
            <a:off x="367156" y="1111680"/>
            <a:ext cx="3507186" cy="3460319"/>
          </a:xfrm>
          <a:prstGeom prst="rect">
            <a:avLst/>
          </a:prstGeom>
        </p:spPr>
      </p:pic>
      <p:sp>
        <p:nvSpPr>
          <p:cNvPr id="9" name="TextBox 8">
            <a:extLst>
              <a:ext uri="{FF2B5EF4-FFF2-40B4-BE49-F238E27FC236}">
                <a16:creationId xmlns="" xmlns:a16="http://schemas.microsoft.com/office/drawing/2014/main" id="{079BA1C5-1028-4DE0-8DFF-7DC324142A85}"/>
              </a:ext>
            </a:extLst>
          </p:cNvPr>
          <p:cNvSpPr txBox="1"/>
          <p:nvPr/>
        </p:nvSpPr>
        <p:spPr>
          <a:xfrm>
            <a:off x="867103" y="2127086"/>
            <a:ext cx="2454166" cy="1862048"/>
          </a:xfrm>
          <a:prstGeom prst="rect">
            <a:avLst/>
          </a:prstGeom>
          <a:noFill/>
        </p:spPr>
        <p:txBody>
          <a:bodyPr wrap="square">
            <a:spAutoFit/>
          </a:bodyPr>
          <a:lstStyle/>
          <a:p>
            <a:pPr algn="ctr">
              <a:defRPr/>
            </a:pP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Dựa</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vào</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lược</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đồ</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cho</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biết</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khu</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vực</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Nam Á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tiếp</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giáp</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với</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vịnh</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biển</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và</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khu</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vực</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3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nào</a:t>
            </a:r>
            <a:r>
              <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endParaRPr lang="en-US" sz="2300" dirty="0">
              <a:solidFill>
                <a:schemeClr val="tx1">
                  <a:lumMod val="95000"/>
                  <a:lumOff val="5000"/>
                </a:schemeClr>
              </a:solidFill>
              <a:latin typeface="#9Slide03 Roboto Condensed" panose="02000000000000000000" pitchFamily="2" charset="0"/>
              <a:ea typeface="#9Slide03 Roboto Condensed" panose="02000000000000000000" pitchFamily="2" charset="0"/>
            </a:endParaRPr>
          </a:p>
        </p:txBody>
      </p:sp>
      <p:pic>
        <p:nvPicPr>
          <p:cNvPr id="10" name="Picture 2" descr="Đáp ứng thiết kế trang web Biểu tượng dấu Hỏi thông Tin - dấu chấm hỏi png  png tải về - Miễn phí trong suốt Logo png Tải về.">
            <a:extLst>
              <a:ext uri="{FF2B5EF4-FFF2-40B4-BE49-F238E27FC236}">
                <a16:creationId xmlns="" xmlns:a16="http://schemas.microsoft.com/office/drawing/2014/main" id="{A4306974-77E3-4B99-99C5-D4B32DF562CF}"/>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1000" b="94500" l="10000" r="90000">
                        <a14:foregroundMark x1="27556" y1="7000" x2="26778" y2="51000"/>
                        <a14:foregroundMark x1="19889" y1="12250" x2="20444" y2="55000"/>
                        <a14:foregroundMark x1="27222" y1="9750" x2="34778" y2="44000"/>
                        <a14:foregroundMark x1="25778" y1="14250" x2="24778" y2="27000"/>
                        <a14:foregroundMark x1="46111" y1="9750" x2="47778" y2="33000"/>
                        <a14:foregroundMark x1="48667" y1="12750" x2="49889" y2="33500"/>
                        <a14:foregroundMark x1="50667" y1="10500" x2="50667" y2="30250"/>
                        <a14:foregroundMark x1="33556" y1="51750" x2="38000" y2="68750"/>
                        <a14:foregroundMark x1="37111" y1="43750" x2="40778" y2="78250"/>
                        <a14:foregroundMark x1="56444" y1="49500" x2="59222" y2="76000"/>
                        <a14:foregroundMark x1="58778" y1="47000" x2="60778" y2="74250"/>
                        <a14:foregroundMark x1="56111" y1="78250" x2="57556" y2="75750"/>
                        <a14:foregroundMark x1="72000" y1="25000" x2="76000" y2="55000"/>
                        <a14:foregroundMark x1="77333" y1="27250" x2="75333" y2="38500"/>
                        <a14:foregroundMark x1="27667" y1="9500" x2="38222" y2="29500"/>
                      </a14:backgroundRemoval>
                    </a14:imgEffect>
                  </a14:imgLayer>
                </a14:imgProps>
              </a:ext>
              <a:ext uri="{28A0092B-C50C-407E-A947-70E740481C1C}">
                <a14:useLocalDpi xmlns:a14="http://schemas.microsoft.com/office/drawing/2010/main" val="0"/>
              </a:ext>
            </a:extLst>
          </a:blip>
          <a:srcRect/>
          <a:stretch>
            <a:fillRect/>
          </a:stretch>
        </p:blipFill>
        <p:spPr bwMode="auto">
          <a:xfrm>
            <a:off x="1502978" y="1640192"/>
            <a:ext cx="1282263" cy="5698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0820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ppt_x"/>
                                          </p:val>
                                        </p:tav>
                                        <p:tav tm="100000">
                                          <p:val>
                                            <p:strVal val="#ppt_x"/>
                                          </p:val>
                                        </p:tav>
                                      </p:tavLst>
                                    </p:anim>
                                    <p:anim calcmode="lin" valueType="num">
                                      <p:cBhvr additive="base">
                                        <p:cTn id="15" dur="500" fill="hold"/>
                                        <p:tgtEl>
                                          <p:spTgt spid="8"/>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ppt_x"/>
                                          </p:val>
                                        </p:tav>
                                        <p:tav tm="100000">
                                          <p:val>
                                            <p:strVal val="#ppt_x"/>
                                          </p:val>
                                        </p:tav>
                                      </p:tavLst>
                                    </p:anim>
                                    <p:anim calcmode="lin" valueType="num">
                                      <p:cBhvr additive="base">
                                        <p:cTn id="19" dur="500" fill="hold"/>
                                        <p:tgtEl>
                                          <p:spTgt spid="9"/>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63" name="Google Shape;842;p32">
            <a:extLst>
              <a:ext uri="{FF2B5EF4-FFF2-40B4-BE49-F238E27FC236}">
                <a16:creationId xmlns="" xmlns:a16="http://schemas.microsoft.com/office/drawing/2014/main" id="{FAEDAA1E-9F0F-4461-A213-2BCAC1B4BFA9}"/>
              </a:ext>
            </a:extLst>
          </p:cNvPr>
          <p:cNvSpPr/>
          <p:nvPr/>
        </p:nvSpPr>
        <p:spPr>
          <a:xfrm>
            <a:off x="0" y="337108"/>
            <a:ext cx="2680138" cy="523373"/>
          </a:xfrm>
          <a:custGeom>
            <a:avLst/>
            <a:gdLst/>
            <a:ahLst/>
            <a:cxnLst/>
            <a:rect l="l" t="t" r="r" b="b"/>
            <a:pathLst>
              <a:path w="72713" h="41029" extrusionOk="0">
                <a:moveTo>
                  <a:pt x="3478" y="0"/>
                </a:moveTo>
                <a:lnTo>
                  <a:pt x="1251" y="905"/>
                </a:lnTo>
                <a:lnTo>
                  <a:pt x="1" y="417"/>
                </a:lnTo>
                <a:lnTo>
                  <a:pt x="1" y="39433"/>
                </a:lnTo>
                <a:lnTo>
                  <a:pt x="1" y="40207"/>
                </a:lnTo>
                <a:lnTo>
                  <a:pt x="215" y="40124"/>
                </a:lnTo>
                <a:lnTo>
                  <a:pt x="2442" y="41029"/>
                </a:lnTo>
                <a:lnTo>
                  <a:pt x="4668" y="40124"/>
                </a:lnTo>
                <a:lnTo>
                  <a:pt x="6895" y="41029"/>
                </a:lnTo>
                <a:lnTo>
                  <a:pt x="9121" y="40124"/>
                </a:lnTo>
                <a:lnTo>
                  <a:pt x="11348" y="41029"/>
                </a:lnTo>
                <a:lnTo>
                  <a:pt x="13574" y="40124"/>
                </a:lnTo>
                <a:lnTo>
                  <a:pt x="15801" y="41029"/>
                </a:lnTo>
                <a:lnTo>
                  <a:pt x="18027" y="40124"/>
                </a:lnTo>
                <a:lnTo>
                  <a:pt x="20253" y="41029"/>
                </a:lnTo>
                <a:lnTo>
                  <a:pt x="22480" y="40124"/>
                </a:lnTo>
                <a:lnTo>
                  <a:pt x="24706" y="41029"/>
                </a:lnTo>
                <a:lnTo>
                  <a:pt x="26933" y="40124"/>
                </a:lnTo>
                <a:lnTo>
                  <a:pt x="29159" y="41029"/>
                </a:lnTo>
                <a:lnTo>
                  <a:pt x="31386" y="40124"/>
                </a:lnTo>
                <a:lnTo>
                  <a:pt x="33612" y="41029"/>
                </a:lnTo>
                <a:lnTo>
                  <a:pt x="35851" y="40124"/>
                </a:lnTo>
                <a:lnTo>
                  <a:pt x="38077" y="41029"/>
                </a:lnTo>
                <a:lnTo>
                  <a:pt x="40304" y="40124"/>
                </a:lnTo>
                <a:lnTo>
                  <a:pt x="42530" y="41029"/>
                </a:lnTo>
                <a:lnTo>
                  <a:pt x="44757" y="40124"/>
                </a:lnTo>
                <a:lnTo>
                  <a:pt x="46983" y="41029"/>
                </a:lnTo>
                <a:lnTo>
                  <a:pt x="49209" y="40124"/>
                </a:lnTo>
                <a:lnTo>
                  <a:pt x="51436" y="41029"/>
                </a:lnTo>
                <a:lnTo>
                  <a:pt x="53662" y="40124"/>
                </a:lnTo>
                <a:lnTo>
                  <a:pt x="55889" y="41029"/>
                </a:lnTo>
                <a:lnTo>
                  <a:pt x="58115" y="40124"/>
                </a:lnTo>
                <a:lnTo>
                  <a:pt x="60342" y="41029"/>
                </a:lnTo>
                <a:lnTo>
                  <a:pt x="62568" y="40124"/>
                </a:lnTo>
                <a:lnTo>
                  <a:pt x="64795" y="41029"/>
                </a:lnTo>
                <a:lnTo>
                  <a:pt x="67021" y="40124"/>
                </a:lnTo>
                <a:lnTo>
                  <a:pt x="69248" y="41029"/>
                </a:lnTo>
                <a:lnTo>
                  <a:pt x="71474" y="40124"/>
                </a:lnTo>
                <a:lnTo>
                  <a:pt x="72712" y="40612"/>
                </a:lnTo>
                <a:lnTo>
                  <a:pt x="72712" y="822"/>
                </a:lnTo>
                <a:lnTo>
                  <a:pt x="72510" y="905"/>
                </a:lnTo>
                <a:lnTo>
                  <a:pt x="70284" y="0"/>
                </a:lnTo>
                <a:lnTo>
                  <a:pt x="68057" y="905"/>
                </a:lnTo>
                <a:lnTo>
                  <a:pt x="65831" y="0"/>
                </a:lnTo>
                <a:lnTo>
                  <a:pt x="63604" y="905"/>
                </a:lnTo>
                <a:lnTo>
                  <a:pt x="61378" y="0"/>
                </a:lnTo>
                <a:lnTo>
                  <a:pt x="59151" y="905"/>
                </a:lnTo>
                <a:lnTo>
                  <a:pt x="56925" y="0"/>
                </a:lnTo>
                <a:lnTo>
                  <a:pt x="54698" y="905"/>
                </a:lnTo>
                <a:lnTo>
                  <a:pt x="52460" y="0"/>
                </a:lnTo>
                <a:lnTo>
                  <a:pt x="50233" y="905"/>
                </a:lnTo>
                <a:lnTo>
                  <a:pt x="48007" y="0"/>
                </a:lnTo>
                <a:lnTo>
                  <a:pt x="45780" y="905"/>
                </a:lnTo>
                <a:lnTo>
                  <a:pt x="43554" y="0"/>
                </a:lnTo>
                <a:lnTo>
                  <a:pt x="41328" y="905"/>
                </a:lnTo>
                <a:lnTo>
                  <a:pt x="39101" y="0"/>
                </a:lnTo>
                <a:lnTo>
                  <a:pt x="36875" y="905"/>
                </a:lnTo>
                <a:lnTo>
                  <a:pt x="34648" y="0"/>
                </a:lnTo>
                <a:lnTo>
                  <a:pt x="32422" y="905"/>
                </a:lnTo>
                <a:lnTo>
                  <a:pt x="30195" y="0"/>
                </a:lnTo>
                <a:lnTo>
                  <a:pt x="27969" y="905"/>
                </a:lnTo>
                <a:lnTo>
                  <a:pt x="25742" y="0"/>
                </a:lnTo>
                <a:lnTo>
                  <a:pt x="23516" y="905"/>
                </a:lnTo>
                <a:lnTo>
                  <a:pt x="21289" y="0"/>
                </a:lnTo>
                <a:lnTo>
                  <a:pt x="19063" y="905"/>
                </a:lnTo>
                <a:lnTo>
                  <a:pt x="16836" y="0"/>
                </a:lnTo>
                <a:lnTo>
                  <a:pt x="14610" y="905"/>
                </a:lnTo>
                <a:lnTo>
                  <a:pt x="12383" y="0"/>
                </a:lnTo>
                <a:lnTo>
                  <a:pt x="10157" y="905"/>
                </a:lnTo>
                <a:lnTo>
                  <a:pt x="7930" y="0"/>
                </a:lnTo>
                <a:lnTo>
                  <a:pt x="5704" y="905"/>
                </a:lnTo>
                <a:lnTo>
                  <a:pt x="3478" y="0"/>
                </a:lnTo>
                <a:close/>
              </a:path>
            </a:pathLst>
          </a:custGeom>
          <a:solidFill>
            <a:srgbClr val="FF913F">
              <a:lumMod val="60000"/>
              <a:lumOff val="40000"/>
            </a:srgbClr>
          </a:solid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64" name="TextBox 63">
            <a:extLst>
              <a:ext uri="{FF2B5EF4-FFF2-40B4-BE49-F238E27FC236}">
                <a16:creationId xmlns="" xmlns:a16="http://schemas.microsoft.com/office/drawing/2014/main" id="{3250843C-E837-47E9-8850-F5461C53C750}"/>
              </a:ext>
            </a:extLst>
          </p:cNvPr>
          <p:cNvSpPr txBox="1"/>
          <p:nvPr/>
        </p:nvSpPr>
        <p:spPr>
          <a:xfrm>
            <a:off x="567558" y="355734"/>
            <a:ext cx="1772700" cy="461665"/>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a.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Vị</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trí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địa</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r>
              <a:rPr kumimoji="0" lang="en-US" sz="2400" b="1" i="0" u="none" strike="noStrike" kern="1200" cap="none" spc="0" normalizeH="0" baseline="0" noProof="0" dirty="0" err="1">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lí</a:t>
            </a:r>
            <a:r>
              <a:rPr kumimoji="0" lang="en-US" sz="2400" b="1" i="0" u="none" strike="noStrike" kern="1200" cap="none" spc="0" normalizeH="0" baseline="0" noProof="0" dirty="0">
                <a:ln>
                  <a:noFill/>
                </a:ln>
                <a:solidFill>
                  <a:srgbClr val="FFFFFF"/>
                </a:solidFill>
                <a:effectLst/>
                <a:uLnTx/>
                <a:uFillTx/>
                <a:latin typeface="#9Slide03 Roboto Condensed" panose="02000000000000000000" pitchFamily="2" charset="0"/>
                <a:ea typeface="#9Slide03 Roboto Condensed" panose="02000000000000000000" pitchFamily="2" charset="0"/>
                <a:cs typeface="+mn-cs"/>
              </a:rPr>
              <a:t> </a:t>
            </a:r>
          </a:p>
        </p:txBody>
      </p:sp>
      <p:pic>
        <p:nvPicPr>
          <p:cNvPr id="3" name="Picture 2">
            <a:extLst>
              <a:ext uri="{FF2B5EF4-FFF2-40B4-BE49-F238E27FC236}">
                <a16:creationId xmlns="" xmlns:a16="http://schemas.microsoft.com/office/drawing/2014/main" id="{70272C98-184D-4A91-8201-582BFA92430E}"/>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4876180" y="73573"/>
            <a:ext cx="4267820" cy="4894890"/>
          </a:xfrm>
          <a:prstGeom prst="rect">
            <a:avLst/>
          </a:prstGeom>
        </p:spPr>
      </p:pic>
      <p:sp>
        <p:nvSpPr>
          <p:cNvPr id="7" name="Text Box 13">
            <a:extLst>
              <a:ext uri="{FF2B5EF4-FFF2-40B4-BE49-F238E27FC236}">
                <a16:creationId xmlns="" xmlns:a16="http://schemas.microsoft.com/office/drawing/2014/main" id="{669F2609-739A-416E-B7EF-1A8ABF59FF0F}"/>
              </a:ext>
            </a:extLst>
          </p:cNvPr>
          <p:cNvSpPr txBox="1">
            <a:spLocks noChangeArrowheads="1"/>
          </p:cNvSpPr>
          <p:nvPr/>
        </p:nvSpPr>
        <p:spPr bwMode="auto">
          <a:xfrm>
            <a:off x="0" y="1132489"/>
            <a:ext cx="5171090" cy="415498"/>
          </a:xfrm>
          <a:prstGeom prst="rect">
            <a:avLst/>
          </a:prstGeom>
          <a:noFill/>
          <a:ln w="9525" algn="ctr">
            <a:noFill/>
            <a:miter lim="800000"/>
            <a:headEnd/>
            <a:tailEnd/>
          </a:ln>
        </p:spPr>
        <p:txBody>
          <a:bodyPr wrap="square">
            <a:spAutoFit/>
          </a:bodyPr>
          <a:lstStyle/>
          <a:p>
            <a:pPr marL="342900" indent="-342900" algn="just">
              <a:spcBef>
                <a:spcPct val="50000"/>
              </a:spcBef>
              <a:buFont typeface="Courier New" panose="02070309020205020404" pitchFamily="49" charset="0"/>
              <a:buChar char="o"/>
            </a:pPr>
            <a:r>
              <a:rPr lang="en-US" sz="2100" dirty="0" err="1">
                <a:latin typeface="#9Slide03 Roboto Condensed" panose="02000000000000000000" pitchFamily="2" charset="0"/>
                <a:ea typeface="#9Slide03 Roboto Condensed" panose="02000000000000000000" pitchFamily="2" charset="0"/>
                <a:cs typeface="Arial" pitchFamily="34" charset="0"/>
              </a:rPr>
              <a:t>Nằm</a:t>
            </a:r>
            <a:r>
              <a:rPr lang="en-US" sz="2100" dirty="0">
                <a:latin typeface="#9Slide03 Roboto Condensed" panose="02000000000000000000" pitchFamily="2" charset="0"/>
                <a:ea typeface="#9Slide03 Roboto Condensed" panose="02000000000000000000" pitchFamily="2" charset="0"/>
                <a:cs typeface="Arial" pitchFamily="34" charset="0"/>
              </a:rPr>
              <a:t> ở </a:t>
            </a:r>
            <a:r>
              <a:rPr lang="en-US" sz="2100" dirty="0" err="1">
                <a:latin typeface="#9Slide03 Roboto Condensed" panose="02000000000000000000" pitchFamily="2" charset="0"/>
                <a:ea typeface="#9Slide03 Roboto Condensed" panose="02000000000000000000" pitchFamily="2" charset="0"/>
                <a:cs typeface="Arial" pitchFamily="34" charset="0"/>
              </a:rPr>
              <a:t>rìa</a:t>
            </a:r>
            <a:r>
              <a:rPr lang="en-US" sz="2100" dirty="0">
                <a:latin typeface="#9Slide03 Roboto Condensed" panose="02000000000000000000" pitchFamily="2" charset="0"/>
                <a:ea typeface="#9Slide03 Roboto Condensed" panose="02000000000000000000" pitchFamily="2" charset="0"/>
                <a:cs typeface="Arial" pitchFamily="34" charset="0"/>
              </a:rPr>
              <a:t> </a:t>
            </a:r>
            <a:r>
              <a:rPr lang="en-US" sz="2100" dirty="0" err="1">
                <a:latin typeface="#9Slide03 Roboto Condensed" panose="02000000000000000000" pitchFamily="2" charset="0"/>
                <a:ea typeface="#9Slide03 Roboto Condensed" panose="02000000000000000000" pitchFamily="2" charset="0"/>
                <a:cs typeface="Arial" pitchFamily="34" charset="0"/>
              </a:rPr>
              <a:t>phía</a:t>
            </a:r>
            <a:r>
              <a:rPr lang="en-US" sz="2100" dirty="0">
                <a:latin typeface="#9Slide03 Roboto Condensed" panose="02000000000000000000" pitchFamily="2" charset="0"/>
                <a:ea typeface="#9Slide03 Roboto Condensed" panose="02000000000000000000" pitchFamily="2" charset="0"/>
                <a:cs typeface="Arial" pitchFamily="34" charset="0"/>
              </a:rPr>
              <a:t> </a:t>
            </a:r>
            <a:r>
              <a:rPr lang="en-US" sz="2100" dirty="0" err="1">
                <a:latin typeface="#9Slide03 Roboto Condensed" panose="02000000000000000000" pitchFamily="2" charset="0"/>
                <a:ea typeface="#9Slide03 Roboto Condensed" panose="02000000000000000000" pitchFamily="2" charset="0"/>
                <a:cs typeface="Arial" pitchFamily="34" charset="0"/>
              </a:rPr>
              <a:t>nam</a:t>
            </a:r>
            <a:r>
              <a:rPr lang="en-US" sz="2100" dirty="0">
                <a:latin typeface="#9Slide03 Roboto Condensed" panose="02000000000000000000" pitchFamily="2" charset="0"/>
                <a:ea typeface="#9Slide03 Roboto Condensed" panose="02000000000000000000" pitchFamily="2" charset="0"/>
                <a:cs typeface="Arial" pitchFamily="34" charset="0"/>
              </a:rPr>
              <a:t> </a:t>
            </a:r>
            <a:r>
              <a:rPr lang="en-US" sz="2100" dirty="0" err="1">
                <a:latin typeface="#9Slide03 Roboto Condensed" panose="02000000000000000000" pitchFamily="2" charset="0"/>
                <a:ea typeface="#9Slide03 Roboto Condensed" panose="02000000000000000000" pitchFamily="2" charset="0"/>
                <a:cs typeface="Arial" pitchFamily="34" charset="0"/>
              </a:rPr>
              <a:t>của</a:t>
            </a:r>
            <a:r>
              <a:rPr lang="en-US" sz="2100" dirty="0">
                <a:latin typeface="#9Slide03 Roboto Condensed" panose="02000000000000000000" pitchFamily="2" charset="0"/>
                <a:ea typeface="#9Slide03 Roboto Condensed" panose="02000000000000000000" pitchFamily="2" charset="0"/>
                <a:cs typeface="Arial" pitchFamily="34" charset="0"/>
              </a:rPr>
              <a:t> </a:t>
            </a:r>
            <a:r>
              <a:rPr lang="en-US" sz="2100" dirty="0" err="1">
                <a:latin typeface="#9Slide03 Roboto Condensed" panose="02000000000000000000" pitchFamily="2" charset="0"/>
                <a:ea typeface="#9Slide03 Roboto Condensed" panose="02000000000000000000" pitchFamily="2" charset="0"/>
                <a:cs typeface="Arial" pitchFamily="34" charset="0"/>
              </a:rPr>
              <a:t>lục</a:t>
            </a:r>
            <a:r>
              <a:rPr lang="en-US" sz="2100" dirty="0">
                <a:latin typeface="#9Slide03 Roboto Condensed" panose="02000000000000000000" pitchFamily="2" charset="0"/>
                <a:ea typeface="#9Slide03 Roboto Condensed" panose="02000000000000000000" pitchFamily="2" charset="0"/>
                <a:cs typeface="Arial" pitchFamily="34" charset="0"/>
              </a:rPr>
              <a:t> </a:t>
            </a:r>
            <a:r>
              <a:rPr lang="en-US" sz="2100" dirty="0" err="1">
                <a:latin typeface="#9Slide03 Roboto Condensed" panose="02000000000000000000" pitchFamily="2" charset="0"/>
                <a:ea typeface="#9Slide03 Roboto Condensed" panose="02000000000000000000" pitchFamily="2" charset="0"/>
                <a:cs typeface="Arial" pitchFamily="34" charset="0"/>
              </a:rPr>
              <a:t>địa</a:t>
            </a:r>
            <a:r>
              <a:rPr lang="en-US" sz="2100" dirty="0">
                <a:latin typeface="#9Slide03 Roboto Condensed" panose="02000000000000000000" pitchFamily="2" charset="0"/>
                <a:ea typeface="#9Slide03 Roboto Condensed" panose="02000000000000000000" pitchFamily="2" charset="0"/>
                <a:cs typeface="Arial" pitchFamily="34" charset="0"/>
              </a:rPr>
              <a:t> Á – </a:t>
            </a:r>
            <a:r>
              <a:rPr lang="en-US" sz="2100" dirty="0" err="1">
                <a:latin typeface="#9Slide03 Roboto Condensed" panose="02000000000000000000" pitchFamily="2" charset="0"/>
                <a:ea typeface="#9Slide03 Roboto Condensed" panose="02000000000000000000" pitchFamily="2" charset="0"/>
                <a:cs typeface="Arial" pitchFamily="34" charset="0"/>
              </a:rPr>
              <a:t>Âu</a:t>
            </a:r>
            <a:r>
              <a:rPr lang="en-US" sz="2100" dirty="0">
                <a:latin typeface="#9Slide03 Roboto Condensed" panose="02000000000000000000" pitchFamily="2" charset="0"/>
                <a:ea typeface="#9Slide03 Roboto Condensed" panose="02000000000000000000" pitchFamily="2" charset="0"/>
                <a:cs typeface="Arial" pitchFamily="34" charset="0"/>
              </a:rPr>
              <a:t>.</a:t>
            </a:r>
          </a:p>
        </p:txBody>
      </p:sp>
      <p:sp>
        <p:nvSpPr>
          <p:cNvPr id="10" name="Rectangle 9">
            <a:extLst>
              <a:ext uri="{FF2B5EF4-FFF2-40B4-BE49-F238E27FC236}">
                <a16:creationId xmlns="" xmlns:a16="http://schemas.microsoft.com/office/drawing/2014/main" id="{F8BCC1BF-0569-4875-A19F-7F21E6978666}"/>
              </a:ext>
            </a:extLst>
          </p:cNvPr>
          <p:cNvSpPr/>
          <p:nvPr/>
        </p:nvSpPr>
        <p:spPr>
          <a:xfrm>
            <a:off x="10511" y="1728952"/>
            <a:ext cx="3657600" cy="415498"/>
          </a:xfrm>
          <a:prstGeom prst="rect">
            <a:avLst/>
          </a:prstGeom>
        </p:spPr>
        <p:txBody>
          <a:bodyPr wrap="square">
            <a:spAutoFit/>
          </a:bodyPr>
          <a:lstStyle/>
          <a:p>
            <a:pPr marL="342900" indent="-342900">
              <a:spcBef>
                <a:spcPct val="50000"/>
              </a:spcBef>
              <a:buFont typeface="Courier New" panose="02070309020205020404" pitchFamily="49" charset="0"/>
              <a:buChar char="o"/>
            </a:pPr>
            <a:r>
              <a:rPr lang="en-US" sz="2000" dirty="0" err="1">
                <a:latin typeface="#9Slide03 Roboto Condensed" panose="02000000000000000000" pitchFamily="2" charset="0"/>
                <a:ea typeface="#9Slide03 Roboto Condensed" panose="02000000000000000000" pitchFamily="2" charset="0"/>
                <a:cs typeface="Arial" pitchFamily="34" charset="0"/>
              </a:rPr>
              <a:t>Từ</a:t>
            </a:r>
            <a:r>
              <a:rPr lang="en-US" sz="2000" dirty="0">
                <a:latin typeface="#9Slide03 Roboto Condensed" panose="02000000000000000000" pitchFamily="2" charset="0"/>
                <a:ea typeface="#9Slide03 Roboto Condensed" panose="02000000000000000000" pitchFamily="2" charset="0"/>
                <a:cs typeface="Arial" pitchFamily="34" charset="0"/>
              </a:rPr>
              <a:t> 38</a:t>
            </a:r>
            <a:r>
              <a:rPr lang="en-US" sz="2000" baseline="30000" dirty="0">
                <a:latin typeface="#9Slide03 Roboto Condensed" panose="02000000000000000000" pitchFamily="2" charset="0"/>
                <a:ea typeface="#9Slide03 Roboto Condensed" panose="02000000000000000000" pitchFamily="2" charset="0"/>
                <a:cs typeface="Arial" pitchFamily="34" charset="0"/>
              </a:rPr>
              <a:t>o</a:t>
            </a:r>
            <a:r>
              <a:rPr lang="en-US" sz="2000" dirty="0">
                <a:latin typeface="#9Slide03 Roboto Condensed" panose="02000000000000000000" pitchFamily="2" charset="0"/>
                <a:ea typeface="#9Slide03 Roboto Condensed" panose="02000000000000000000" pitchFamily="2" charset="0"/>
                <a:cs typeface="Arial" pitchFamily="34" charset="0"/>
              </a:rPr>
              <a:t>B - 8</a:t>
            </a:r>
            <a:r>
              <a:rPr lang="en-US" sz="2000" baseline="30000" dirty="0">
                <a:latin typeface="#9Slide03 Roboto Condensed" panose="02000000000000000000" pitchFamily="2" charset="0"/>
                <a:ea typeface="#9Slide03 Roboto Condensed" panose="02000000000000000000" pitchFamily="2" charset="0"/>
                <a:cs typeface="Arial" pitchFamily="34" charset="0"/>
              </a:rPr>
              <a:t>o</a:t>
            </a:r>
            <a:r>
              <a:rPr lang="en-US" sz="2000" dirty="0">
                <a:latin typeface="#9Slide03 Roboto Condensed" panose="02000000000000000000" pitchFamily="2" charset="0"/>
                <a:ea typeface="#9Slide03 Roboto Condensed" panose="02000000000000000000" pitchFamily="2" charset="0"/>
                <a:cs typeface="Arial" pitchFamily="34" charset="0"/>
              </a:rPr>
              <a:t>B </a:t>
            </a:r>
            <a:r>
              <a:rPr lang="en-US" sz="2100" dirty="0">
                <a:latin typeface="#9Slide03 Roboto Condensed" panose="02000000000000000000" pitchFamily="2" charset="0"/>
                <a:ea typeface="#9Slide03 Roboto Condensed" panose="02000000000000000000" pitchFamily="2" charset="0"/>
                <a:cs typeface="Arial" pitchFamily="34" charset="0"/>
              </a:rPr>
              <a:t>.</a:t>
            </a:r>
            <a:endParaRPr lang="en-US" sz="2100" dirty="0">
              <a:solidFill>
                <a:srgbClr val="0070C0"/>
              </a:solidFill>
              <a:latin typeface="#9Slide03 Roboto Condensed" panose="02000000000000000000" pitchFamily="2" charset="0"/>
              <a:ea typeface="#9Slide03 Roboto Condensed" panose="02000000000000000000" pitchFamily="2" charset="0"/>
              <a:cs typeface="Arial" pitchFamily="34" charset="0"/>
            </a:endParaRPr>
          </a:p>
        </p:txBody>
      </p:sp>
      <p:sp>
        <p:nvSpPr>
          <p:cNvPr id="11" name="Rectangle 10">
            <a:extLst>
              <a:ext uri="{FF2B5EF4-FFF2-40B4-BE49-F238E27FC236}">
                <a16:creationId xmlns="" xmlns:a16="http://schemas.microsoft.com/office/drawing/2014/main" id="{87365005-1DB0-4B31-B8C2-5A7322F9E641}"/>
              </a:ext>
            </a:extLst>
          </p:cNvPr>
          <p:cNvSpPr/>
          <p:nvPr/>
        </p:nvSpPr>
        <p:spPr>
          <a:xfrm>
            <a:off x="0" y="2178270"/>
            <a:ext cx="4876800" cy="2946961"/>
          </a:xfrm>
          <a:prstGeom prst="rect">
            <a:avLst/>
          </a:prstGeom>
        </p:spPr>
        <p:txBody>
          <a:bodyPr wrap="square">
            <a:spAutoFit/>
          </a:bodyPr>
          <a:lstStyle/>
          <a:p>
            <a:pPr>
              <a:lnSpc>
                <a:spcPct val="150000"/>
              </a:lnSpc>
              <a:buFont typeface="Courier New" panose="02070309020205020404" pitchFamily="49" charset="0"/>
              <a:buChar char="o"/>
            </a:pP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Tiếp</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giáp</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p>
          <a:p>
            <a:pPr>
              <a:lnSpc>
                <a:spcPct val="150000"/>
              </a:lnSpc>
              <a:buFont typeface="Wingdings" panose="05000000000000000000" pitchFamily="2" charset="2"/>
              <a:buChar char="ü"/>
            </a:pP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Phía</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bắc</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và</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đông</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bắc</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Trung</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Quốc</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Mi-an-ma.</a:t>
            </a:r>
          </a:p>
          <a:p>
            <a:pPr>
              <a:lnSpc>
                <a:spcPct val="150000"/>
              </a:lnSpc>
              <a:buFont typeface="Wingdings" panose="05000000000000000000" pitchFamily="2" charset="2"/>
              <a:buChar char="ü"/>
            </a:pP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Phía</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nam</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và</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đông</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nam</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Vịnh</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Bengan</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a:t>
            </a:r>
          </a:p>
          <a:p>
            <a:pPr algn="just">
              <a:lnSpc>
                <a:spcPct val="150000"/>
              </a:lnSpc>
              <a:buFont typeface="Wingdings" panose="05000000000000000000" pitchFamily="2" charset="2"/>
              <a:buChar char="ü"/>
            </a:pP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Phía</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tây</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nam</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Biển</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 –rap.</a:t>
            </a:r>
          </a:p>
          <a:p>
            <a:pPr algn="just">
              <a:lnSpc>
                <a:spcPct val="150000"/>
              </a:lnSpc>
              <a:buFont typeface="Wingdings" panose="05000000000000000000" pitchFamily="2" charset="2"/>
              <a:buChar char="ü"/>
            </a:pP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Phía</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tây</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bắc</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Khu</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vực</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a:t>
            </a:r>
            <a:r>
              <a:rPr lang="en-US" sz="2100" dirty="0" err="1">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Tây</a:t>
            </a:r>
            <a:r>
              <a:rPr lang="en-US" sz="2100" dirty="0">
                <a:solidFill>
                  <a:schemeClr val="tx1">
                    <a:lumMod val="95000"/>
                    <a:lumOff val="5000"/>
                  </a:schemeClr>
                </a:solidFill>
                <a:latin typeface="#9Slide03 Roboto Condensed" panose="02000000000000000000" pitchFamily="2" charset="0"/>
                <a:ea typeface="#9Slide03 Roboto Condensed" panose="02000000000000000000" pitchFamily="2" charset="0"/>
                <a:cs typeface="Arial" pitchFamily="34" charset="0"/>
              </a:rPr>
              <a:t> Nam Á.</a:t>
            </a:r>
          </a:p>
        </p:txBody>
      </p:sp>
      <p:pic>
        <p:nvPicPr>
          <p:cNvPr id="12" name="Picture 2" descr="Máy Tính Biểu Tượng - pin vị trí png tải về - Miễn phí trong suốt Vòng Tròn  png Tải về.">
            <a:extLst>
              <a:ext uri="{FF2B5EF4-FFF2-40B4-BE49-F238E27FC236}">
                <a16:creationId xmlns="" xmlns:a16="http://schemas.microsoft.com/office/drawing/2014/main" id="{C375B805-D1BA-41E0-A75D-E341660FE03A}"/>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0" b="100000" l="10000" r="90000">
                        <a14:foregroundMark x1="33667" y1="72308" x2="33667" y2="72308"/>
                        <a14:foregroundMark x1="42889" y1="51731" x2="42889" y2="51731"/>
                      </a14:backgroundRemoval>
                    </a14:imgEffect>
                  </a14:imgLayer>
                </a14:imgProps>
              </a:ext>
              <a:ext uri="{28A0092B-C50C-407E-A947-70E740481C1C}">
                <a14:useLocalDpi xmlns:a14="http://schemas.microsoft.com/office/drawing/2010/main" val="0"/>
              </a:ext>
            </a:extLst>
          </a:blip>
          <a:srcRect/>
          <a:stretch>
            <a:fillRect/>
          </a:stretch>
        </p:blipFill>
        <p:spPr bwMode="auto">
          <a:xfrm>
            <a:off x="-126124" y="326478"/>
            <a:ext cx="828347" cy="4786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87192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ox(in)">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Songbird Marketing Campaign by Slidesgo">
  <a:themeElements>
    <a:clrScheme name="Simple Light">
      <a:dk1>
        <a:srgbClr val="000000"/>
      </a:dk1>
      <a:lt1>
        <a:srgbClr val="FFFBEF"/>
      </a:lt1>
      <a:dk2>
        <a:srgbClr val="000000"/>
      </a:dk2>
      <a:lt2>
        <a:srgbClr val="FFFBEF"/>
      </a:lt2>
      <a:accent1>
        <a:srgbClr val="FF2211"/>
      </a:accent1>
      <a:accent2>
        <a:srgbClr val="0E2F90"/>
      </a:accent2>
      <a:accent3>
        <a:srgbClr val="FFD212"/>
      </a:accent3>
      <a:accent4>
        <a:srgbClr val="FFFFFF"/>
      </a:accent4>
      <a:accent5>
        <a:srgbClr val="FFFFFF"/>
      </a:accent5>
      <a:accent6>
        <a:srgbClr val="FFFFFF"/>
      </a:accent6>
      <a:hlink>
        <a:srgbClr val="16161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1_Nice Nurses Healthcare Center by Slidesgo">
  <a:themeElements>
    <a:clrScheme name="Simple Light">
      <a:dk1>
        <a:srgbClr val="101F1F"/>
      </a:dk1>
      <a:lt1>
        <a:srgbClr val="D1F8F8"/>
      </a:lt1>
      <a:dk2>
        <a:srgbClr val="6FD6D6"/>
      </a:dk2>
      <a:lt2>
        <a:srgbClr val="62BDBD"/>
      </a:lt2>
      <a:accent1>
        <a:srgbClr val="4E9696"/>
      </a:accent1>
      <a:accent2>
        <a:srgbClr val="FFC09C"/>
      </a:accent2>
      <a:accent3>
        <a:srgbClr val="FFB082"/>
      </a:accent3>
      <a:accent4>
        <a:srgbClr val="EC8E57"/>
      </a:accent4>
      <a:accent5>
        <a:srgbClr val="101F1F"/>
      </a:accent5>
      <a:accent6>
        <a:srgbClr val="FFFFFF"/>
      </a:accent6>
      <a:hlink>
        <a:srgbClr val="101F1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Middle Earth Fantasy Day by Slidesgo">
  <a:themeElements>
    <a:clrScheme name="Simple Light">
      <a:dk1>
        <a:srgbClr val="262A29"/>
      </a:dk1>
      <a:lt1>
        <a:srgbClr val="F6E5CC"/>
      </a:lt1>
      <a:dk2>
        <a:srgbClr val="EEDEC5"/>
      </a:dk2>
      <a:lt2>
        <a:srgbClr val="FAE69B"/>
      </a:lt2>
      <a:accent1>
        <a:srgbClr val="FCEDB4"/>
      </a:accent1>
      <a:accent2>
        <a:srgbClr val="FFFBF0"/>
      </a:accent2>
      <a:accent3>
        <a:srgbClr val="6E704A"/>
      </a:accent3>
      <a:accent4>
        <a:srgbClr val="504E31"/>
      </a:accent4>
      <a:accent5>
        <a:srgbClr val="504E31"/>
      </a:accent5>
      <a:accent6>
        <a:srgbClr val="2E2D24"/>
      </a:accent6>
      <a:hlink>
        <a:srgbClr val="30333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Movie Background by Slidesgo">
  <a:themeElements>
    <a:clrScheme name="Simple Light">
      <a:dk1>
        <a:srgbClr val="F5EBDC"/>
      </a:dk1>
      <a:lt1>
        <a:srgbClr val="FFFFFF"/>
      </a:lt1>
      <a:dk2>
        <a:srgbClr val="432918"/>
      </a:dk2>
      <a:lt2>
        <a:srgbClr val="000000"/>
      </a:lt2>
      <a:accent1>
        <a:srgbClr val="432918"/>
      </a:accent1>
      <a:accent2>
        <a:srgbClr val="EB5E68"/>
      </a:accent2>
      <a:accent3>
        <a:srgbClr val="17B1BF"/>
      </a:accent3>
      <a:accent4>
        <a:srgbClr val="F6B804"/>
      </a:accent4>
      <a:accent5>
        <a:srgbClr val="926037"/>
      </a:accent5>
      <a:accent6>
        <a:srgbClr val="EA9999"/>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Middle Earth Fantasy Day by Slidesgo">
  <a:themeElements>
    <a:clrScheme name="Simple Light">
      <a:dk1>
        <a:srgbClr val="262A29"/>
      </a:dk1>
      <a:lt1>
        <a:srgbClr val="F6E5CC"/>
      </a:lt1>
      <a:dk2>
        <a:srgbClr val="EEDEC5"/>
      </a:dk2>
      <a:lt2>
        <a:srgbClr val="FAE69B"/>
      </a:lt2>
      <a:accent1>
        <a:srgbClr val="FCEDB4"/>
      </a:accent1>
      <a:accent2>
        <a:srgbClr val="FFFBF0"/>
      </a:accent2>
      <a:accent3>
        <a:srgbClr val="6E704A"/>
      </a:accent3>
      <a:accent4>
        <a:srgbClr val="504E31"/>
      </a:accent4>
      <a:accent5>
        <a:srgbClr val="504E31"/>
      </a:accent5>
      <a:accent6>
        <a:srgbClr val="2E2D24"/>
      </a:accent6>
      <a:hlink>
        <a:srgbClr val="30333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Songbird Marketing Campaign by Slidesgo">
  <a:themeElements>
    <a:clrScheme name="Simple Light">
      <a:dk1>
        <a:srgbClr val="000000"/>
      </a:dk1>
      <a:lt1>
        <a:srgbClr val="FFFBEF"/>
      </a:lt1>
      <a:dk2>
        <a:srgbClr val="000000"/>
      </a:dk2>
      <a:lt2>
        <a:srgbClr val="FFFBEF"/>
      </a:lt2>
      <a:accent1>
        <a:srgbClr val="FF2211"/>
      </a:accent1>
      <a:accent2>
        <a:srgbClr val="0E2F90"/>
      </a:accent2>
      <a:accent3>
        <a:srgbClr val="FFD212"/>
      </a:accent3>
      <a:accent4>
        <a:srgbClr val="FFFFFF"/>
      </a:accent4>
      <a:accent5>
        <a:srgbClr val="FFFFFF"/>
      </a:accent5>
      <a:accent6>
        <a:srgbClr val="FFFFFF"/>
      </a:accent6>
      <a:hlink>
        <a:srgbClr val="16161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Nice Nurses Healthcare Center by Slidesgo">
  <a:themeElements>
    <a:clrScheme name="Simple Light">
      <a:dk1>
        <a:srgbClr val="101F1F"/>
      </a:dk1>
      <a:lt1>
        <a:srgbClr val="D1F8F8"/>
      </a:lt1>
      <a:dk2>
        <a:srgbClr val="6FD6D6"/>
      </a:dk2>
      <a:lt2>
        <a:srgbClr val="62BDBD"/>
      </a:lt2>
      <a:accent1>
        <a:srgbClr val="4E9696"/>
      </a:accent1>
      <a:accent2>
        <a:srgbClr val="FFC09C"/>
      </a:accent2>
      <a:accent3>
        <a:srgbClr val="FFB082"/>
      </a:accent3>
      <a:accent4>
        <a:srgbClr val="EC8E57"/>
      </a:accent4>
      <a:accent5>
        <a:srgbClr val="101F1F"/>
      </a:accent5>
      <a:accent6>
        <a:srgbClr val="FFFFFF"/>
      </a:accent6>
      <a:hlink>
        <a:srgbClr val="101F1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World Religion Thesis by Slidesgo">
  <a:themeElements>
    <a:clrScheme name="Simple Light">
      <a:dk1>
        <a:srgbClr val="FCA08A"/>
      </a:dk1>
      <a:lt1>
        <a:srgbClr val="434343"/>
      </a:lt1>
      <a:dk2>
        <a:srgbClr val="FFD966"/>
      </a:dk2>
      <a:lt2>
        <a:srgbClr val="A2C4C9"/>
      </a:lt2>
      <a:accent1>
        <a:srgbClr val="76A5AF"/>
      </a:accent1>
      <a:accent2>
        <a:srgbClr val="FF5147"/>
      </a:accent2>
      <a:accent3>
        <a:srgbClr val="FCA08A"/>
      </a:accent3>
      <a:accent4>
        <a:srgbClr val="434343"/>
      </a:accent4>
      <a:accent5>
        <a:srgbClr val="FFD966"/>
      </a:accent5>
      <a:accent6>
        <a:srgbClr val="A2C4C9"/>
      </a:accent6>
      <a:hlink>
        <a:srgbClr val="43434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726</TotalTime>
  <Words>1539</Words>
  <Application>Microsoft Office PowerPoint</Application>
  <PresentationFormat>On-screen Show (16:9)</PresentationFormat>
  <Paragraphs>212</Paragraphs>
  <Slides>55</Slides>
  <Notes>31</Notes>
  <HiddenSlides>0</HiddenSlides>
  <MMClips>3</MMClips>
  <ScaleCrop>false</ScaleCrop>
  <HeadingPairs>
    <vt:vector size="6" baseType="variant">
      <vt:variant>
        <vt:lpstr>Fonts Used</vt:lpstr>
      </vt:variant>
      <vt:variant>
        <vt:i4>39</vt:i4>
      </vt:variant>
      <vt:variant>
        <vt:lpstr>Theme</vt:lpstr>
      </vt:variant>
      <vt:variant>
        <vt:i4>10</vt:i4>
      </vt:variant>
      <vt:variant>
        <vt:lpstr>Slide Titles</vt:lpstr>
      </vt:variant>
      <vt:variant>
        <vt:i4>55</vt:i4>
      </vt:variant>
    </vt:vector>
  </HeadingPairs>
  <TitlesOfParts>
    <vt:vector size="104" baseType="lpstr">
      <vt:lpstr>Arial</vt:lpstr>
      <vt:lpstr>Wingdings</vt:lpstr>
      <vt:lpstr>Roboto</vt:lpstr>
      <vt:lpstr>Avenir Next</vt:lpstr>
      <vt:lpstr>Calibri Light</vt:lpstr>
      <vt:lpstr>Tahoma</vt:lpstr>
      <vt:lpstr>#9Slide03 Roboto Medium</vt:lpstr>
      <vt:lpstr>Staatliches</vt:lpstr>
      <vt:lpstr>Lato Light</vt:lpstr>
      <vt:lpstr>Courier New</vt:lpstr>
      <vt:lpstr>#9Slide05 Great Vibes</vt:lpstr>
      <vt:lpstr>Roboto Condensed</vt:lpstr>
      <vt:lpstr>Roboto Condensed Light</vt:lpstr>
      <vt:lpstr>#9Slide03 IcielUni Sans Heavy</vt:lpstr>
      <vt:lpstr>Oswald Regular</vt:lpstr>
      <vt:lpstr>Dosis ExtraLight</vt:lpstr>
      <vt:lpstr>Darker Grotesque Medium</vt:lpstr>
      <vt:lpstr>Barlow</vt:lpstr>
      <vt:lpstr>Josefin Slab Thin</vt:lpstr>
      <vt:lpstr>Bangers</vt:lpstr>
      <vt:lpstr>Calibri</vt:lpstr>
      <vt:lpstr>Patrick Hand</vt:lpstr>
      <vt:lpstr>Rokkitt Regular</vt:lpstr>
      <vt:lpstr>Josefin Sans</vt:lpstr>
      <vt:lpstr>Bebas Neue</vt:lpstr>
      <vt:lpstr>Maitree Medium</vt:lpstr>
      <vt:lpstr>Raleway</vt:lpstr>
      <vt:lpstr>Barlow Light</vt:lpstr>
      <vt:lpstr>Raleway Thin</vt:lpstr>
      <vt:lpstr>Bahiana</vt:lpstr>
      <vt:lpstr>Domine</vt:lpstr>
      <vt:lpstr>Hind</vt:lpstr>
      <vt:lpstr>Open Sans</vt:lpstr>
      <vt:lpstr>#9Slide03 Roboto Condensed</vt:lpstr>
      <vt:lpstr>Times New Roman</vt:lpstr>
      <vt:lpstr>Dancing Script</vt:lpstr>
      <vt:lpstr>#9Slide03 IcielPanton Black</vt:lpstr>
      <vt:lpstr>C39HrP24DlTt</vt:lpstr>
      <vt:lpstr>#9Slide05 Braxton Regular</vt:lpstr>
      <vt:lpstr>Songbird Marketing Campaign by Slidesgo</vt:lpstr>
      <vt:lpstr>Middle Earth Fantasy Day by Slidesgo</vt:lpstr>
      <vt:lpstr>Movie Background by Slidesgo</vt:lpstr>
      <vt:lpstr>Office Theme</vt:lpstr>
      <vt:lpstr>1_Middle Earth Fantasy Day by Slidesgo</vt:lpstr>
      <vt:lpstr>1_Songbird Marketing Campaign by Slidesgo</vt:lpstr>
      <vt:lpstr>3_Office Theme</vt:lpstr>
      <vt:lpstr>Nice Nurses Healthcare Center by Slidesgo</vt:lpstr>
      <vt:lpstr>World Religion Thesis by Slidesgo</vt:lpstr>
      <vt:lpstr>1_Nice Nurses Healthcare Center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Admin</cp:lastModifiedBy>
  <cp:revision>118</cp:revision>
  <dcterms:created xsi:type="dcterms:W3CDTF">2021-07-11T01:56:35Z</dcterms:created>
  <dcterms:modified xsi:type="dcterms:W3CDTF">2021-11-12T03:48:14Z</dcterms:modified>
</cp:coreProperties>
</file>